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5" r:id="rId10"/>
    <p:sldId id="264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0000"/>
    <a:srgbClr val="660033"/>
    <a:srgbClr val="A50021"/>
    <a:srgbClr val="666633"/>
    <a:srgbClr val="990033"/>
    <a:srgbClr val="000099"/>
    <a:srgbClr val="003300"/>
    <a:srgbClr val="993366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2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960" y="78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9T07:14:46.3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19382 877 1802 0,'0'0'540'0,"0"0"-514"16,0 0-2-16,0 0 30 15,0 0 26-15,0 0 0 16,-16-8-22-16,12 12-55 15,-6 13 6-15,-5 12 15 16,-5 10 10-16,1 11-7 16,-4 6-6-16,4 4-6 15,9 4-5-15,7-3-8 16,3-3-2-16,13-8-24 16,22-8-10-16,14-10-51 15,45-18-121-15,-9-10-377 0,-11-4-619 16</inkml:trace>
  <inkml:trace contextRef="#ctx0" brushRef="#br0" timeOffset="731.9459">19647 1113 1603 0,'0'0'629'0,"0"0"-561"0,0 0-49 16,0 0 36-1,0 0-5-15,0 0 1 0,0 0 10 16,14 47-15-16,-4-26-18 15,-3 0-12-15,1 0-14 16,-4-3-2-16,-1-3 1 16,-3-6-1-16,0-1 0 15,0-5-6-15,0-3-10 16,0 0-8-16,0 0 8 16,3-2 16-16,5-12-8 15,4-6-11-15,2-6 7 16,1-1 11-16,3-2-9 0,-4 4 9 15,-3 4 1-15,-1 6 9 16,-4 6 15-16,-3 3 4 16,-3 2 7-16,1 2 3 15,1 2-17-15,-1 0-15 16,1 0-6-16,2 12-13 16,3 5 13-16,1 4 10 15,0 1-2-15,-2 1-7 16,1 0 5-16,-4-4-6 15,-2-2 0-15,1-5 1 16,-2-3-1-16,0-4-1 16,0-4-9-16,0-1 1 15,0 0 9-15,3-4-1 0,4-13-11 16,5-6-18-16,2-5 20 16,-1-2 4-16,3 1-3 15,-3 4 0-15,-3 5 9 16,-3 5 1-16,-4 8 17 15,-1 5-3-15,-1 2-10 16,-1 0-5-16,3 0-8 16,2 14 8-16,3 7 19 15,5 6 6-15,-4 4-8 16,4 1-6-16,-3-1-11 16,0-4 0-1,-3-5-83-15,3-8-145 0,-2-7-329 16,-2-6-118-16</inkml:trace>
  <inkml:trace contextRef="#ctx0" brushRef="#br0" timeOffset="1085.8237">20223 1088 1039 0,'0'0'596'16,"0"0"-529"-16,0 0 28 15,0 0 71-15,0 0-12 16,-21 72-58-16,21-47-14 16,0 0-14-16,0-2-22 15,14-5-19-15,0-4-14 16,7-5-4-16,2-7-1 0,3-2-7 16,0-3-1-16,1-11-4 15,-4-6-20 1,-1-3-22-16,-8-2 15 0,-5-1 6 15,-6 2 10-15,-3 3 2 16,-6 4 13-16,-17 5 32 16,-6 3-26-16,-2 5-5 15,3 4-1-15,3 0-8 16,12 2-86-16,9 6-277 16,4-1-384-16</inkml:trace>
  <inkml:trace contextRef="#ctx0" brushRef="#br0" timeOffset="1719.3483">20586 1042 806 0,'0'0'1048'0,"0"0"-922"16,0 0-91-16,0 0 65 15,0 0 19-15,0 0-18 16,40 85-40-16,-31-61-14 16,-2-1-22-16,-2-3-11 15,-1-6-13-15,-3-5 1 16,-1-2-1-16,0-4 0 0,0-3 6 16,0 0 6-16,0 0 10 15,0-10-2-15,2-6-21 16,5-5-8-16,6-4-7 15,-2-3-4-15,3 0-8 16,0 3 0-16,-1 6 21 16,-6 5 6-16,-2 7 12 15,-2 3 11-15,-1 2-8 16,1 2-15-16,0 0-5 16,3 5 0-1,7 6 5-15,-2 4 6 0,4 0-5 16,5 2 0-16,-1-5 0 15,7-2 6-15,-4-4-7 16,5-5-10-16,-5-1-39 16,1 0-21-16,-3-5-12 0,-2-8-9 15,-4-3 38-15,-5-1 10 16,-2 0 32-16,-7 2 11 16,0 2 72-16,0 5 20 15,-10 2-6-15,-2 5-55 16,-8 1-7-16,-3 0 8 15,-2 7 10-15,-1 10-14 16,-1 5 3-16,8 4 12 16,2 1 18-16,11-1-26 15,6 2-12-15,3-6-12 16,20-1-11-16,17-5-11 16,33-7-72-16,-4-6-191 0,-8-3-621 15</inkml:trace>
  <inkml:trace contextRef="#ctx0" brushRef="#br0" timeOffset="2417.636">22022 846 101 0,'0'0'977'16,"0"0"-841"-16,0 0-27 16,0 0 95-16,0 0 29 15,0 0 15-15,0 0-45 16,72-11-48-16,-72 11-41 0,0 0-20 15,-11 0-11-15,-9 0-16 16,-16 0 12-16,-5 0-28 16,-5 0-15-1,4 0-6-15,6 0-17 0,10 0-6 16,9 0-7-16,10 0-12 16,4 5-12-16,3 2-13 15,0 8 16-15,0 3 13 16,3 6 8-16,0 3 1 15,0 1 0-15,-3 1 0 16,0 0 0-16,0-2-1 16,0 1 0-16,-2-1 1 0,-2-3-1 15,4 0 0-15,0-3 1 16,0-1-1 0,3-3 0-16,12-3-1 0,3-2 1 15,6-2 1-15,5-4-1 16,3-3-8-16,1-3 1 15,-4 0-28-15,0 0-38 16,-6-6-96-16,-2-8-190 16,-7-2-386-16,-8 4-562 0</inkml:trace>
  <inkml:trace contextRef="#ctx0" brushRef="#br0" timeOffset="2588.4047">21848 1112 1075 0,'0'0'688'0,"0"0"-597"15,0 0-68-15,0 0-5 16,0 0-18-16,99 0-12 16,-67 0-187-1,-4-4-394-15</inkml:trace>
  <inkml:trace contextRef="#ctx0" brushRef="#br0" timeOffset="2920.6453">22231 1071 1627 0,'0'0'545'15,"0"0"-503"-15,0 0-26 16,0 0 37-16,0 0 30 16,0 0 1-16,89-38-12 15,-81 36-28-15,0 2-23 16,-4 0-13-16,5 6-1 16,0 5 4-16,-2 6 0 15,3 3 6-15,0 3 11 16,-3 2-4-16,2 0-17 15,1 1-5-15,-1-3-1 0,2-6-1 16,-1-2-65-16,7-10-121 16,1-3-290-16,-8-2-255 0</inkml:trace>
  <inkml:trace contextRef="#ctx0" brushRef="#br0" timeOffset="3121.7055">22459 1015 1513 0,'0'0'211'15,"0"0"-123"-15,0 0 122 0,0 0 29 16,-86 90-49-16,66-60-82 16,0 6-60-16,1 0-27 15,0-3-21-15,0 4-76 16,7-9-255-16,4-10-517 0</inkml:trace>
  <inkml:trace contextRef="#ctx0" brushRef="#br0" timeOffset="3617.0794">22740 1066 1418 0,'0'0'517'16,"0"0"-455"-16,0 0 28 16,0 0 21-16,0 0-33 15,0 0 8-15,0 0 1 16,-82 49-24-16,55-25-32 15,8-1-18-15,3-3-11 16,8-1-1-16,5-7 0 16,3-4-1-16,0-2-1 15,13-6-6-15,7 0-12 16,3 0-35-16,3-14-27 16,-1-3-20-16,0-2 9 0,-4-4 48 15,-3 0 22-15,-4 5 10 16,-6 2 12-16,-3 5 72 15,-4 5 47-15,-1 0-13 16,0 6-31-16,0 0-23 16,0 0-35-16,0 4-17 15,0 10 0-15,2 3 1 16,2 1-1-16,3 0 0 16,4 1-61-16,1-5-111 15,8-4-182-15,-5-3-208 16,-2-6-554-16</inkml:trace>
  <inkml:trace contextRef="#ctx0" brushRef="#br0" timeOffset="4242.0926">22941 1072 1470 0,'0'0'342'16,"0"0"-217"-16,0 0 8 15,0 0-40-15,0 0 6 16,0 0 27-16,0 0-58 16,19 56-43-16,-16-36-16 15,-1-3-3-15,-2-2-6 16,0-4 0-16,0-5-37 0,0 0-60 16,0-4-15-1,0-2 1-15,0 0 39 0,0 0-8 16,4-10-131-16,9-5 91 15,-2-3 87-15,4-4 23 16,2-1 10-16,-7 2 1 16,-1 5 38-16,-3 4 81 15,-2 6 67-15,-2 3-39 16,-2 3-72-16,0 0-47 16,0 0-29-16,1 3 0 15,1 9 3-15,-1 2 21 16,2 1-10-16,0 3-8 15,1 0-4-15,-1-4-1 16,-3-3 1-16,3-4-2 16,-3-1-8-16,1-5-13 0,1-1-2 15,3 0 0 1,1-1 4-16,2-11-31 0,-1-2 35 16,7-4 7-16,-5-2 8 15,1-2 0-15,0 2 0 16,-2 6 18-16,0 3 42 15,-5 7-10-15,0 4-29 16,-2 0-21-16,1 9 0 16,2 8 28-16,-1 4 1 15,3 2 8-15,1-2-15 16,5 0-13-16,8-4-1 16,0-3-8-16,6-5-92 15,-2-6-115-15,7-3-129 0,-5-2-247 16,-6-8-455-16</inkml:trace>
  <inkml:trace contextRef="#ctx0" brushRef="#br0" timeOffset="4457.5521">23450 1064 1068 0,'0'0'485'16,"0"0"-441"-16,0 0 116 16,0 0 94-16,0 0-72 15,0 94-59-15,0-53-32 16,0 9-31-16,13 3-29 15,4 4-12-15,4-2-10 16,-2-6-8-16,-1-8-1 16,-5-10 0-16,-5-11-43 15,-7-9-52-15,-1-8-17 16,0-3-54-16,-9-16-64 16,-4-5-169-16,4-4-165 0</inkml:trace>
  <inkml:trace contextRef="#ctx0" brushRef="#br0" timeOffset="4720.8408">23395 1009 1721 0,'0'0'244'16,"0"0"-194"-16,0 0 66 16,0 0 6-16,0 0-56 15,0 0-12-15,77 4 4 16,-45 6-25-16,1 2-17 15,-1 4-10-15,-5 1-6 0,-3 4 1 16,-6 0-1-16,-9 0 1 16,-6 1 0-16,-3-5 0 15,-5-3 6-15,-12-4-7 16,-9-3 0-16,0-5-62 16,-5-2-149-16,6 0-63 15,9-8-287-15</inkml:trace>
  <inkml:trace contextRef="#ctx0" brushRef="#br0" timeOffset="4977.5982">23732 851 734 0,'0'0'1489'0,"0"0"-1318"0,0 0-90 16,0 0 38-16,0 0-16 15,0 0-33-15,0 0-28 16,29 30 40-16,-18 2-15 16,3 6-35-16,0 3-20 15,2 0-11-15,-2-2-1 16,-2-3-13-16,2-7-78 16,-5-8-105-16,-2-7-132 15,-2-6-328-15,-2-7-463 0</inkml:trace>
  <inkml:trace contextRef="#ctx0" brushRef="#br0" timeOffset="5343.1399">23942 1042 1035 0,'0'0'770'0,"0"0"-681"16,0 0-14-16,0 0 47 15,0 0-46 1,91 16 0-16,-73-16-31 0,-4 0-24 16,-3-1-8-16,-1-8-5 15,-7 0-8-15,0-3-16 16,-2 2 7-16,-1 3 9 0,0 2 23 16,0 2 40-16,-7 3-45 15,-9 0-18-15,-4 0 0 16,-3 13 26-16,-2 3 5 15,4 4-1-15,2 1 1 16,7 1 21-16,4-1-25 16,8-3-23-16,0-1-4 15,15-4-15-15,7-5-46 16,8-5-115-16,3-3-145 16,11-3-19-16,-7-8-149 15,-6-4-157-15</inkml:trace>
  <inkml:trace contextRef="#ctx0" brushRef="#br0" timeOffset="5613.8881">24278 1010 1001 0,'0'0'808'16,"0"0"-605"-16,0 0 13 15,0 0-23-15,0 0-43 16,0 0-79-16,0 0-20 16,-14-11-24-16,7 11-12 15,0 0-14-15,2 4-1 16,5 8-12-16,0 3-2 15,2 4 8-15,11 4 6 16,5 4 0-16,6 0 1 16,1 1-1-16,0-1 1 15,-3-1 1-15,-5-3-1 16,-8-6-1-16,-7-4-1 0,-2-3-10 16,-5-6-23-1,-13-2-49-15,-19-2-42 0,4-7-433 16,5-6-427-16</inkml:trace>
  <inkml:trace contextRef="#ctx0" brushRef="#br0" timeOffset="5957.9595">24368 731 1642 0,'0'0'543'16,"0"0"-405"-16,0 0 52 15,0 0-30-15,0 0-66 16,0 0-36-16,0 0-34 15,64 64 46-15,-27-4 0 16,3 20-29-16,-6-2-25 16,-7-7-13-16,-15-11 3 15,-12-13-6-15,0 4-22 16,-28 17-83-16,-3-16-211 16,-5-13-1010-16</inkml:trace>
  <inkml:trace contextRef="#ctx0" brushRef="#br0" timeOffset="7421.923">21430 1796 658 0,'0'0'1087'0,"0"0"-737"16,0 0-256-16,0 0-65 16,0 0 71-16,0 0 60 15,0 0-38-15,-2 0-45 16,4 0-32-16,5-4-18 16,1-2 16-16,4-2-6 15,-2-1-11-15,5 0-16 16,1 1-9-16,4 2 0 0,-4 2-1 15,4 3-1 1,-5 1 0-16,-2 0-7 0,-4 1 2 16,-1 8 0-1,-4 0-3-15,0 3 0 0,-4 2 9 16,0 1-1-16,0-1 0 16,-5 4 1-16,-8 0 0 15,-4 1 0-15,-1 0 0 16,-5 0 1-16,3-1-1 15,-2-2 1-15,6-2 0 16,6-3 0-16,4-2-1 16,1-3 1-16,5-1-1 15,0-3 0-15,0 1 0 16,11-1 1-16,9-2 17 16,8 0-8-16,9 0 1 0,-5 0-10 15,1 0-1-15,-4 0 1 16,-13 0 0-16,-4 0-1 15,-6 0-9-15,-5 0-20 16,-1 0-41-16,0 0-72 16,0 0-118-16,-9 0-366 15,1 0-543-15</inkml:trace>
  <inkml:trace contextRef="#ctx0" brushRef="#br0" timeOffset="7708.322">21442 2076 1068 0,'0'0'581'16,"0"0"-486"-16,0 0 50 15,0 0 58-15,0 0-57 16,102 1-57-16,-70 2-46 16,-1 0-25-16,-4 2-11 15,-3 1-7-15,-3-1-5 16,-4-1-114-16,-3 2-154 16,-3-2-210-16,-4-1-469 0</inkml:trace>
  <inkml:trace contextRef="#ctx0" brushRef="#br0" timeOffset="7943.3853">21466 2175 1485 0,'0'0'481'16,"0"0"-367"-16,0 0 48 0,106 0-73 15,-41 0-89 1,-9-2-176-16,-10-6-988 0</inkml:trace>
  <inkml:trace contextRef="#ctx0" brushRef="#br0" timeOffset="25647.8478">11483 4302 814 0,'0'0'18'16,"0"0"11"-16,0 0 203 0,0 0-143 15,0 0-47-15,-6 10 43 16,6-8 43-16,0 2-6 16,4-1-22-16,2 1-8 15,4 2-14-15,-3-1-16 16,-1 2-31-16,0 2-9 15,3 2-6-15,-3 1 18 16,6 2 10-16,3 1-2 16,2 0-3-16,6 2-4 15,-1-1-16-15,4 0-8 16,4 0 0-16,-5 0 1 16,5-2-4-16,-4 2 3 0,3-3 1 15,-7 3 6-15,4 1-3 16,-2 0 2-16,1 0-3 15,2 3-7-15,1-2-6 16,2 3 12-16,3-1-7 16,1 1 3-16,5-1-1 15,3 2-8-15,1-3 0 16,-1 2 2-16,1-2 7 16,-4 2-2-16,-4 1-1 15,0 1 3-15,1-1 0 16,-3 1-8-16,-2-1 8 15,2 0-2-15,1 0-6 16,-1 0-1-16,-2 0 2 0,-1 0 8 16,-5-1 1-16,4-1-1 15,-5-1-8-15,1 4 6 16,-1-3-2-16,1 0-5 16,1 0 5-16,-1 1 1 15,5-2 4-15,0 1-2 16,-2-1-8-16,2 1 0 15,-2-2 0-15,-1 2 0 16,0-2 0-16,-6 0 1 16,-4 2-1-16,3 1 0 15,-5 0 2-15,0 3-2 16,0 2 0-16,1 1 9 16,4-1 1-16,-1 0-10 0,-3-1 10 15,7-1-11 1,-4-2 1-16,1 0 0 0,-1-1 0 15,-1 1 0 1,0-3-1-16,-5 1 0 0,1 3 0 16,-5-3 0-16,1 5 1 15,-1-1 5-15,1 2 2 16,4 1 4-16,-2 3 5 16,4 2-4-16,1-2-11 15,2 0-1-15,-1 0 7 16,3-3-7-16,-2-1-1 15,1-1 1-15,-4 0-1 16,-3 0 1-16,1-1-1 16,-2 0 0-16,-3 0 1 0,2 1-1 15,2 2 1-15,-4-1 8 16,7 3 4-16,2 1-1 16,0-1 0-16,1 1-4 15,1 0-1 1,0-3-5-16,0-1 3 0,-2 2-4 15,-4-1-1-15,2 0 0 16,0 0 1-16,-6-1 0 16,4 3 0-16,-2-1 5 15,-3 2-4-15,2-1 0 16,2 4 10-16,-4-2 6 16,1 1 3-16,0 4 3 15,1-3-10-15,1 1-8 16,-3-1-5-16,3-1 0 15,-4-1 0-15,5 0 0 0,-1 2 0 16,1-2 0-16,0 1-1 16,4 1 0-16,-5-2 1 15,-1 1-1-15,2-1 1 16,-4-2 0-16,-2 0-1 16,-1-1 0-16,-3 1 0 15,0-2 1-15,1 2 4 16,2-3-5-16,5 4-1 15,-2 0 1-15,3 0 1 16,2-1-1-16,2 1 1 16,0 0 0-16,-3-4 0 15,1 2 0-15,-2-2-1 16,-3-4 1-16,-1 1-1 16,-2 0 0-16,1 0 0 0,-7 0 0 15,3 1 1-15,-3 5-1 16,3-3 1-16,-3 2-1 15,6 1 0 1,-2 0 0-16,5-1 0 0,-2 1 0 16,7-2 0-16,-5-1 0 15,0 3 0-15,-3-2 0 16,1 0-1-16,-3 2 1 16,-1-2 0-16,-1 2 0 15,-2 0-1-15,0 2 1 16,0-2-1-16,0-1 1 15,0 1-1-15,0-3 1 0,0 1-1 16,0-1 1-16,1 0-1 16,6 0 1-16,2 1-1 15,-2 0 1-15,-1 2 0 16,-3 1 1-16,0 0-1 16,-3 0 0-16,0 2 0 15,0 1 0-15,-2 1 0 16,-5 2 0-16,0 0 0 15,1 1-1-15,0 2 0 16,6 1-5-16,0-3 4 16,0 1 1-16,0-3 0 15,0-2 0-15,0-1 1 0,0-2-1 16,0 0 1 0,0-1 0-16,-7 1-1 0,0-1 1 15,-3 4 0-15,1 0 0 16,0 0 0-1,-3-2 0-15,4 1 0 0,4-1 0 16,-2-2-1-16,3-3 1 16,0 4-1-16,-1-3 1 15,1 1 0-15,0-1-1 16,0 1 1-16,0 0-1 16,-2-1 1-16,-1 3 0 15,-3-1 0-15,2-2 0 16,-2 3 1-16,0 0-1 0,-3-4 0 15,3 4 0-15,0 0 0 16,-1-1 0-16,-3 1 0 16,3-3-1-16,-3 2 0 15,4 1-1-15,-6 0 2 16,3 2 0-16,0-1 0 16,-4-1-1-16,2-1 1 15,-2 4 0-15,1-4 1 16,0 1-1-16,3 0 0 15,2-1 1-15,-2 1-1 16,2-3 1-16,2 2-1 16,-4 1 0-16,3 0 1 15,-3 1-1-15,1 1 0 16,4 1 0-16,-6 0 2 16,4 3-2-16,-2-2 0 0,1 4 0 15,-2-1 2 1,0-1-1-16,-3 1 0 0,3-2 0 15,-1-1 0-15,4-1 0 16,-2-3-1-16,1 1 0 16,1-2 1-16,0 0-1 15,2 1 0-15,-6-1-1 16,3 5 0-16,-3-1 0 16,-1-1 0-16,1 5 1 15,-5 0 0-15,1 2 0 16,1-2 0-16,0 2 1 15,-3 0 0-15,2-3 5 16,2-2-4-16,0 2-1 0,3-6 0 16,-1 0 8-16,0 0-8 15,3-1 5-15,-3-2 0 16,1 2-5-16,-5-2 0 16,4-1 1-16,-3 4-1 15,-4-4 0-15,1 4 1 16,-2 0 5-16,3 2-6 15,-1-2 1-15,-2 1-1 16,6-2-1-16,-5 1 1 16,7-3-1-16,0 2 0 15,-3-3 0-15,6 1 0 16,-3 0-6-16,-2-2 5 0,0 2 0 16,0 0 1-1,2 2 0-15,-4 1 1 0,4 2-1 16,-2-1 1-16,-3-1 0 15,6 0 11-15,-4-5 6 16,3 2-5-16,3-4 0 16,-3-2-12-16,1 1 0 15,0 1 0-15,0 0 0 16,0-3 0-16,-4 3 0 16,0 1-1-16,-1-1 1 15,2 3-1-15,-3-1 1 16,2 0 0-16,4 0-1 15,-2-1 1-15,-2-1 0 16,4 0 8-16,-2-2-3 16,1-2 3-16,0 4-3 0,-3 4-4 15,2-2-1-15,-4 5 10 16,0 0-10-16,3-3 0 16,-4 1-1-16,-2 3 0 15,3-5-9-15,-6-2-10 16,2-5-11-16,0-1-46 15,-1-5-100-15,2-10-384 16,6-3-526-16</inkml:trace>
  <inkml:trace contextRef="#ctx0" brushRef="#br0" timeOffset="30140.9141">11555 4098 504 0,'0'0'516'0,"0"0"-330"16,0 0-76-16,0 0 5 15,0 0 45-15,0 0-10 16,0 0-20-16,3 0-27 15,0 0-26-15,7 0-51 0,1 2 7 16,1 4-8-16,1 1-12 16,3 1-4-16,7 1-9 15,-4-1 2-15,1 2 5 16,2 0-7-16,-1 3 1 16,1 0-1-16,-5-1 1 15,2 3 0-15,-4-3-1 16,3 2 1-16,-3 1 0 15,2-1-1-15,2 0 1 16,0 2 0-16,-1 0-1 16,3 1 1-16,-1 2 5 15,6-3 3-15,-2 1-8 16,-3 0 5-16,3-1 0 0,-5-1 2 16,-1-1-2-16,0-1-4 15,-3-2-1-15,-2 2 5 16,1 0-5-16,-1 0 0 15,2 0 0-15,0 3 14 16,0 1-8-16,4 0 4 16,-2 0-10-16,5 0 1 15,-1-2-1-15,-3 1 5 16,1-2-6-16,2 0 1 16,-6 0 0-16,3 0 5 15,-3-1 8-15,1 1 12 16,-2 0-6-16,2 0 7 15,-4 3 9-15,6-1 8 16,-3 1-19-16,4-2-16 0,-2 2-7 16,2-1-1-16,-1 1 0 15,3 0 0-15,-5-2 0 16,1 2 0-16,-1-2 0 16,0 3-1-16,1-1 1 15,-2-2-1-15,2 0 0 16,2 2 1-16,-3-1 0 15,-1-1 0-15,0 2 0 16,0-1 0-16,-1 1 0 16,2-2-1-16,-3-3 0 15,-3 5 0-15,7-3 1 16,-5-2 0-16,4 2-1 16,1-1 1-16,-1 1 0 0,0-1 1 15,4-1 4-15,-2-1-6 16,-1 0 0-16,3 0 0 15,-4-1 1-15,4 1-1 16,-5-1 1-16,-1 2-1 16,-1-1 1-16,3-1-1 15,-4 2 1-15,3-1-1 16,0 2 2-16,2 1 5 16,2-2 1-16,0 2 1 15,-3-5-3-15,1 6-5 16,-2-6 0-16,-2 1 1 15,1 0-1-15,-1 0 0 16,-1 1 0-16,-3-2 0 16,3 1-1-16,-3 1-1 15,3 0 1-15,-2 1-1 0,4 0 1 16,2 3 0-16,-3-1 1 16,4 1 0-16,1 1 1 15,-2 0 0-15,1 0 0 16,-1 0-1-16,-1 0 7 15,3-2-8-15,-3 2 1 16,-1 1-1-16,2 0 0 16,0 2-1-16,-3-2 2 15,4-1-2-15,-2 1 1 16,-4-1 0-16,2-2 0 0,-4 3 1 16,4-1-1-1,-7 0 0-15,3 3-1 16,0-1 1-16,0 2 0 0,-3-1 0 15,0 1 0-15,2 4 0 16,0-1 0-16,3-1 0 16,-1 4 0-16,-1-3 0 15,-2-1 0-15,6-2 0 16,-3-1 0-16,-4-3 0 16,3 3 0-16,-1-4 0 15,-2-1 2-15,4 0-2 16,-4 0 0-16,0 0 0 15,4 1 1-15,-4-4-1 16,1 6 0-16,-1-2 0 16,5 2 0-16,-5 2 0 0,0-1-1 15,3 3 1 1,-2 0 0-16,0 0 0 0,3 1 0 16,3-1 1-16,-4 0 0 15,3-1 0-15,3 0 5 16,-3-2-5-16,2 1 0 15,-1-2-1-15,-1 0 0 16,-2-1 1-16,-1 1-1 16,-3 0 0-16,3-2 1 15,-6 6-1-15,0-5 0 16,0 3 0-16,3 4 0 16,-3-2 0-16,3 1 0 15,4-1 0-15,1-2-1 0,1 1 1 16,1-1 0-1,-3 2 0-15,4-1-1 0,-2-1 1 16,-3 0-1-16,-1-2 1 16,1 1 0-16,1 1 0 15,-7-2 0-15,3 3 0 16,-2-1 0-16,-4 1-1 16,3-1 1-16,0 1 0 15,0 0 0-15,1 0 0 16,2-1 0-16,5 2 0 15,-2 1 0-15,0-1 0 16,0-2 0-16,1 4 0 16,1-2 0-16,-2-1 0 0,-2-1 0 15,-1 1 0 1,-3 0 0-16,0 0 0 0,0 0 0 16,-2-1 0-16,2 5 0 15,0-2 0-15,2 0 1 16,-2-1-1-16,3-1 0 15,-3 5 0-15,3-4 0 16,3-1 0-16,-4 3 0 16,3 0-1-16,0-1 1 15,-2-1 0-15,-3-1 1 16,4 3 0-16,-4-3-1 16,0-1 0-16,-3 1 0 15,3-2 0-15,-3 2-1 16,1-1 1-16,2 1 0 0,-1 1-1 15,1 1-1-15,1 4 1 16,4-3 1-16,-5 3-1 16,3-2 0-16,3 2 1 15,-3-2-1-15,5 2 1 16,2 0-1-16,-4 1 0 16,1-1 1-16,-1 0 0 15,-3 0-1-15,-2-2 0 16,1 5 0-16,-2-3 1 15,-3 2-1-15,0 1 0 16,3-1 0-16,0 0 0 16,0-1 1-16,3-1 0 15,0 1 0-15,4-4 0 0,1 1 0 16,-2-1 0-16,-3-1 0 16,4-2 0-16,-4 0 0 15,-2 2 0 1,-1-1 0-16,0 1-1 0,1-1 1 15,-4 2-1-15,0-1 1 16,0-1 0-16,0 2 0 16,0-3 1-16,0 0-1 15,0 0 0-15,4-1 0 16,-1 1 0-16,0-1 0 16,0-2 0-16,0 3 0 15,0-3 0-15,0 1-1 16,0 0-6-16,-3 0 6 15,0-3 0-15,0 2 1 16,0-4-1-16,0 2 0 0,0-4 1 16,0 5-1-16,0-2 1 15,0 3-1-15,-3 0 1 16,3 1-1-16,-3 2 1 16,0 1 0-16,3 1-1 15,-3 1 1-15,3 0 0 16,0-2 0-16,0 4 0 15,0-2 0-15,3-2 0 16,0 2 0-16,-3 0 0 16,3-2 0-16,-3 1 0 15,3 2 0-15,-3-1 0 16,0-1 0-16,3 1 0 16,-3 0 1-16,0-3-1 0,0 4 0 15,0-1 0-15,-3 0-1 16,-3 2 1-16,-3-1 0 15,3 0 1-15,-2 2-1 16,4-2 1-16,-1 2 0 16,2 0-1-16,2-2 0 15,1-1 0-15,-3 0 1 16,0-4-1-16,0 1 1 16,-4-4-1-16,1 4-1 15,0 0 1-15,-5 0 0 16,1 0 1-16,-2 3-1 15,3-1-1-15,-5 3 0 0,5-2 1 16,2 3-2-16,-3-3 2 16,4 3-1-16,0 0 1 15,1-2-1-15,2 3 1 16,-2-2 0-16,0-1 0 16,2 5 0-16,-3-5-1 15,-3 2 1-15,-1 4 0 16,0-3 0-16,0-2 1 15,-3 3-1-15,4-3 0 16,-5-2-1-16,1 1 1 16,4-1 1-16,0-1-1 15,-2 1 0-15,7-2 0 16,-1-2 0-16,4 5 0 16,1-1 0-16,-3-3 0 15,3 3 0-15,-3 0 0 0,0-1 0 16,-4 2 0-16,-2-1-6 15,-2 4 5-15,-2 2-5 16,-2 1 6-16,-2 1-1 16,1-2 0-16,0 4 1 15,-3-1 0-15,5 1 1 16,2-2-1-16,-3-2 0 16,3 1-1-16,-4-3 0 15,0 5 0-15,2-2 1 16,-1 4-1-16,-3-2 1 15,3 5-1-15,-7 0 1 16,-1-2 0-16,1 5 0 16,-2 2 0-16,-4-1 0 15,-2-2 0-15,3 1 0 0,2-4 0 16,-2-4 0-16,6 2 1 16,0-5-1-16,6-2 0 15,-1 3 1-15,3-4-1 16,2-2 0-16,2 5 1 15,0-6-1-15,-3 4-1 16,1-1-5-16,1 5 5 16,-3-2-1-16,-4 1-4 15,1 2 5-15,-2 1 0 16,-3-2-21-16,2 1-38 16,0-1 5-16,2-2 21 0,2 1 22 15,-2-4 4 1,4 1 6-16,0 1 1 0,0-1-1 15,-1 3 1-15,-1 1 1 16,-2 1 0-16,1 1 0 16,-3 3 0-16,-5-3 1 15,3 8 0-15,-3-2-1 16,-4 1 0-16,-2 2-1 16,-2-2 0-16,0 3-7 15,-1-3-27-15,3-1-100 16,2 1-68-16,-8 12-72 15,6-12-207-15,1-7-580 0</inkml:trace>
  <inkml:trace contextRef="#ctx0" brushRef="#br0" timeOffset="34647.6634">13234 9693 333 0,'0'0'210'0,"0"0"-56"16,0 0-90-16,0 0-7 16,0 0 73-16,0 0 26 15,0-3 7-15,0 2-29 16,0-1-10-16,5-2-56 15,0 1-26-15,1 1 2 16,0-6-9-16,1 4-16 16,-1-2-9-16,1-1-10 15,2 0 0-15,5 1-15 16,-2-1-31-16,-1 3-5 16,8-1-2-16,-3 2-2 0,2 0 1 15,3-2 29-15,-4 5 7 16,2-2 17-16,-3 2-1 15,-3 0-28-15,4 0 4 16,-2 0 17-16,-1 0 8 16,2 0 1-16,3 0 0 15,-4 0 0-15,3 0 0 16,0 2 0-16,3 2 1 16,-2-2 0-16,0 3-1 15,7 0 0-15,1 3 1 0,-2-5-1 16,2 6 1-16,-3-5 0 15,3 3-1 1,-2 0 1-16,2-2-1 0,-1 3 15 16,3 1-2-16,-2-3-5 15,-1 2-7-15,-1-3 1 16,-3 2 4-16,2-3-5 16,-1 5 0-16,6-5 2 15,-4 3-2-15,7 0 7 16,-2 2-8-16,3-2 1 15,-4 0-1-15,3 0 0 16,-3 2 0-16,4-2 0 16,3 0 9-16,-3 0 5 0,1 2 2 15,2 0-7 1,0-2-2-16,0 0-6 0,0 0-1 16,3 3 1-16,2-3 0 15,-1 2-1-15,5-2 1 16,-3 0-1-16,1 2 1 15,-4-2-1-15,0 3 0 16,-4 0 1-16,3-3 7 16,-1 2 7-16,2-2-6 15,-3 0-2-15,1 2-7 16,1-6 1-16,3 5 0 16,1 0 5-16,1 0-5 15,2 1 1-15,4 1 5 16,-1 0-6-16,4 2 11 15,0-3 2-15,0 1-5 0,4 3-8 16,-4-4 1-16,3 1-1 16,-6-3 0-16,2 3 1 15,-2-3-2-15,2-2 0 16,-2 3 0-16,0-2 0 16,1-2 0-16,-2 5 0 15,1-5 1-15,0 3-1 16,-4 0 2-16,1-2 15 15,-4 1 12-15,3 1-11 16,-3-3-8-16,0-1 3 16,1 1 11-16,-1-1 5 15,2 2-10-15,2-3-13 16,0 4-5-16,2-2 1 0,-3-1 0 16,2 4-1-1,-3-1-1-15,0-2 1 0,-3 5 0 16,1-5-1-16,-2 3 0 15,-4 0 0-15,1-1 0 16,0-3 0 0,-2 3 0-16,-1-3 0 0,-9 0 0 15,4-2 0-15,-7 2 0 16,2-3 0-16,-9 4 0 16,3-4-1-16,-6 0-1 15,-2 0 1-15,-3 0-2 16,-2 0 3-16,-1 0-1 15,-2 0 1-15,-2 2 1 16,0-2-1-16,0 0 0 0,0 0 0 16,0 0 0-16,0 0 0 15,0 0 0-15,0 0 30 16,0-2-15-16,-2-5-14 16,-2 0 0-16,-4-2 0 15,-3-2-1-15,-1 2 6 16,-6-1-5-16,-3-3-1 15,-3 2 0-15,-1-2 0 16,-8-1 0-16,1-2-1 16,3 1 1-16,-3-2 0 15,5 3 1-15,7-2-1 16,2 6 2-16,4-1 0 16,4 1 4-16,1 1-5 0,0 0-1 15,0-1 1-15,3 6 0 16,1 0-1-16,2 1 15 15,2 0-3-15,-1 3-5 16,2 0-6-16,-1 0-1 16,1 0 0-16,0 0 0 15,0 0-6-15,0 0 4 16,0 0 0-16,0 0-4 16,0 0-3-16,0 0-1 15,0 0 10-15,7 6 1 16,2 2 1-16,8 5-1 15,-2-1 0-15,9 2 6 16,-1 2-7-16,6-2 0 16,-5 3 0-16,3-1-1 15,-4 0-6-15,0-3-2 0,-5 0 2 16,0-4 6-16,-2-1 0 16,-3 2 0-16,0-6 1 15,0 3 0-15,-3-1 0 16,3-2 0-16,0-2 0 15,-4 4 0-15,-2-3 0 16,0-1 1-16,-2 0 0 16,-1 1-1-16,-2-1 1 15,-2-1-1-15,0-1 1 16,0 1 9-16,0 3 15 0,-2-1 16 16,-10 3 72-1,-5 4-21-15,-6 0-20 16,-3 0-1-16,-3 3-28 0,-5 1-21 15,-16 11-22-15,7-4-197 16,4-1-492-16</inkml:trace>
  <inkml:trace contextRef="#ctx0" brushRef="#br0" timeOffset="60535.0085">15440 7351 555 0,'0'0'13'0,"0"0"-13"16,0 0 682-16,8-6-485 16,-6-4-99-16,1 3 15 15,2-6 42-15,-2 0-3 16,0-4-14-16,-3-1-26 0,3-3-26 15,0-1-21 1,-3-4-9-16,0-2-5 0,0-2-8 16,0 0-16-1,0-2-11-15,0-2-15 0,0-3 11 16,0 2-11-16,-3 1 0 16,0 2 0-16,0 1 0 15,3 4 6-15,0 4-7 16,0 5 6-16,0 4-4 15,0 4 7-15,3 7 0 16,-3 2-8-16,3-1 0 16,0 2-1-16,0-1 0 15,4 1-2-15,0-3 1 16,5 3 0-16,8-1 0 16,0-1-5-16,8 2-7 0,6 0-4 15,0 0-6 1,0 0 2-16,1 2 7 0,-2 6 13 15,-10 2-5-15,-1 2-1 16,-3 1 5-16,-5 1-5 16,-1 0 5-16,-4 1 1 15,-3-5 0-15,-2 4-1 16,-1-7 1-16,-3 1 0 16,0-2-6-16,0 0-1 15,0-2 7-15,-10 1-18 16,-6-1 17-16,-4 2 2 15,-6-3 16-15,0 0-5 16,-7-1-5-16,9 0-5 0,0-2 8 16,8 3 0-16,10-2-7 15,3-1-2 1,3 3 1-16,0 0 4 0,9 5-5 16,11 0 2-16,9 2-2 15,1 1-11-15,1 3-10 16,2 0 6-16,-7 1 9 15,0 1-4-15,-8 1-3 16,0 0-13-16,-6-3 12 16,-6-3 8-16,-1 2 5 15,-5-3 1-15,0 0 0 16,0 0 1-16,-14-2 40 16,-1-3 20-16,-11 3-9 15,0-5-15-15,-4-3-5 0,-6 0-9 16,3 0-8-16,8 0-8 15,2-3-7-15,16-8-68 16,5-1-145-16,2 1-822 0</inkml:trace>
  <inkml:trace contextRef="#ctx0" brushRef="#br0" timeOffset="64688.3186">12668 7438 500 0,'0'0'350'16,"0"0"-226"-1,0 0-78-15,0 0-18 0,0 0 41 16,0 0 24-16,0 0-25 16,-6 0-10-16,6 0 5 15,0 0 0-15,-3 0 11 16,3 0 12-16,-3 0-5 16,3 0-13-16,0 0-16 15,-3 0-15-15,3 0-14 16,0 0-11-16,0 0-12 15,0 0 2-15,6 0 4 16,10 2-6-16,1 1 8 16,5 3-8-16,2-1 2 0,-3 0-1 15,3 0-1 1,1 1 1-16,2 0-1 0,-1-2-15 16,6 5 2-1,-2-4 6-15,5 1-6 0,3 0-12 16,4-3-22-16,-2 5 3 15,2-3 15-15,0 1 16 16,-2-2 11-16,2 2 2 16,-2-1-1-16,3 0 1 15,-3 0 0-15,4 0 0 16,-1-1 0-16,-4 0 0 16,4-1-1-16,-4 0 1 15,3 1 0-15,-4-1 2 16,4 1 4-16,-2-1-5 15,1 0 0-15,5 3 0 0,-4-5 0 16,7 2 1-16,-1 1-1 16,1-1-1-16,1-3 1 15,0 3 0-15,-1-1 0 16,1 1-1-16,-6-2 1 16,2 4-1-16,0-1 0 15,-1-3 6-15,1 5 6 16,-1-2-6-16,3 0-5 15,2 1 9-15,-1 0-4 16,3 0-5-16,-1 0-1 16,4 1 0-16,-3 4 0 15,1-2 0-15,-2 2-1 0,2 1-5 16,-4-1 5 0,-1-3-1-16,-2 3 1 15,-4-3 1-15,-1-1 0 0,-1 1 0 16,-1 0 0-16,-1-4 0 15,-2 3 0-15,0-3 1 16,-1-2-1-16,-2-1 0 16,-3 0-7-16,-2 0-1 15,-2 0-3-15,-4 0-11 16,-4 0-4-16,-3 0 12 16,-6 0 7-16,-2 0 7 15,-3 0-1-15,0 0 1 16,-1 0 0-16,-3 0 1 15,3 0 0-15,-3 0 6 16,0 0-6-16,0 0 0 0,0 0 20 16,0 0 17-16,0-1 16 15,0-4-28-15,0-2 22 16,-10-1-27-16,-3-4 2 16,0-2-1-16,-3 1-16 15,-6-1 1-15,2 0-1 16,-3 0 13-16,7 3-5 15,-1 2 2-15,7 2 24 16,4 3-16-16,0 0-12 16,2 2-6-16,4 1 16 15,-3 1-5-15,3-2 1 16,0 2 8-16,-3-1 11 16,-3-2-6-16,3-1-11 15,-5-2-7-15,1 4 9 0,2-2 14 16,4 1-4-16,-2 3-4 15,3 0-10-15,-3 0-12 16,3 0-5-16,0 0-1 16,0 0-9-16,0 0 9 15,0 0-1-15,0 0-14 16,6 0 15-16,0 3 0 16,2 3 1-16,2 1-1 15,-4 0 1-15,4-1-1 16,-3 3 0-16,4-1 0 15,1-1 0-15,0 2 0 0,0-2 0 16,4 1-9-16,1 0-5 16,0 2-3-16,3-3-6 15,-2 2 9-15,-2-2 13 16,1 0-5-16,0 0 5 16,-5-1 0-16,2 0-1 15,-8-2 1-15,0 0-8 16,-6-1 3-16,0 4 1 15,-12 2 5-15,-15 2 37 16,-15 2 15-16,-7 2-17 16,-32 12-35-16,16-5-59 15,4-4-593-15</inkml:trace>
  <inkml:trace contextRef="#ctx0" brushRef="#br0" timeOffset="72503.5481">16859 6597 735 0,'0'0'347'16,"0"0"-213"-16,0 0-12 16,0 0 29-16,0 0-27 15,0 0-43-15,-9-5-17 16,9 4-7-16,-3 1 19 15,0-3-10-15,-2 3-16 16,2-3-24-16,-3-1-8 0,2 1-11 16,-2-1-1-16,0-2-5 15,-3 3 0-15,-5-3 5 16,-1-4-6-16,-2 4 1 16,-6-2 0-16,1-2 2 15,-5 1 9-15,-1 1-2 16,-2-2 12-16,0 0-6 15,-1 0 2-15,1 2 1 16,-3-2 0-16,-2 2-4 16,3-3-5-16,-4 3 2 15,0-2-1-15,-1 0-10 16,0 3 8-16,1-2 0 16,-3 3-8-16,-1-2 5 0,1 0-5 15,1 3 0-15,0-1-1 16,-2-1 1-16,-5 3-1 15,-1-2 1-15,-2 2-1 16,-7-1 1-16,-1-2 1 16,-2 3-1-16,2-2 6 15,2 2-7-15,-3 0 0 16,3 1 0-16,2 0-1 16,3 3 2-16,0 0-1 15,-2 0 1-15,-1 0 9 16,0 0 12-16,-7 0-1 15,0 0 1-15,-5 0 14 0,-17 0 7 16,6 0-11 0,-2 0-8-16,1 0 3 0,9 0 3 15,-5 0-11-15,5 0-10 16,7 0-3-16,8 0 3 16,6 3-9-16,4 2 0 15,3-3 0-15,2 5 1 16,-6-1-1-16,1 2 1 15,-1 1-1-15,-5 1-1 16,-4 0 1-16,-4 2 0 16,1 1 1-16,0-2-1 15,-3 3 5-15,3-2-4 16,7-1-1-16,-2-2 1 0,12-1 0 16,2 1-1-1,6-3 0-15,5 0 1 0,1 1 0 16,5-1-1-16,-1-1-7 15,1 1 7-15,4 4 0 16,-3-4 0-16,2 4 1 16,1-3 0-16,-3-1 0 15,6 0 0-15,-3-1 7 16,3-1-8-16,3-1 1 16,3-3-1-16,-1 0 0 15,4 2 1-15,0-2 0 16,0 0 0-16,0 0 8 15,-4 0-8-15,3 2 0 16,-3-2 0-16,4 2 1 16,-3-2-1-16,0 0 5 0,0 0-5 15,0 0 0-15,0 0 5 16,3 0 9-16,1 0 7 16,2 0 21-16,0 0 7 15,0 0-27-15,0-9-8 16,2-1-14-16,10-3-1 15,-3 1-15-15,3-1-8 16,2 0 3-16,2 1 11 16,0 1 9-16,-1 0 8 15,0 0-8-15,0 1 0 16,-5 0 0-16,1 2 7 16,-5-1-6-16,-3 3 1 15,3 2 4-15,-2 0-5 16,-1 0 5-16,-3 0 1 0,3 1-6 15,-3 0 0-15,3 1 7 16,-3 0-7-16,0 2 0 16,3 0 0-16,-3 0-1 15,0 0 1-15,0-2-1 16,0 2 0 0,0 0 0-16,0 0 6 0,0 0-6 15,0 0 0-15,0 0 0 16,0 0 1-16,0 0-1 15,0 0 0-15,0 0 0 16,0 0 0-16,0 0 1 0,0 0-1 16,0 0 0-1,0 0-2-15,0 0 1 0,0 0-11 16,0 0 0-16,0 0 0 16,-6 0 12-16,-7 7 0 15,1 3 0-15,-6 0 0 16,3 1 0-16,-8 2 1 15,4 0 0-15,-5 1 0 16,5-3 0-16,1 0 0 16,0-1-1-16,6-1 1 15,-1-5 0-15,7 3-1 16,-4-4 1-16,6 3 0 16,0-3 0-16,1-2 0 15,0 2-1-15,0-2 0 16,3-1 1-16,-3 0-1 0,3 2 0 15,0-2 2-15,0 0-2 16,0 1 0-16,0-1 1 16,0 0 0-1,0 0 1-15,0 0-1 0,0 0 1 16,0 0-1-16,0 0 0 16,0 0 0-16,0 0 0 15,0 2-1-15,0 0 0 16,0 3 0-16,12 3 15 15,1 2 6-15,7 1 4 16,3 0-19-16,3 5 5 16,-1-3 2-16,-1 1-12 15,-3-1 6-15,0-2-6 0,-4 0-1 16,-1 0 0 0,-4-2 0-16,1-2-1 0,-3-2-66 15,4 0-119-15,1-4-128 16,-4-1-378-16,0 0-554 0</inkml:trace>
  <inkml:trace contextRef="#ctx0" brushRef="#br0" timeOffset="73479.8651">15464 6025 1395 0,'0'0'275'16,"0"0"-207"-16,0 0-49 16,0 0 60-16,0 0-7 15,0 0-24-15,0 0-21 16,32 8-12-16,-18-5-1 15,-5 2-5-15,-3-1 8 16,0-3 10-16,1 2-4 16,-1 0 11-16,2 0 12 15,1-2 1-15,1-1-7 16,-1 0-16-16,1 0-10 16,1 0-5-16,-2 0-3 15,0 0-6-15,-5 3 1 0,-1-3-1 16,0 0 0-16,0 1 0 15,-2-1 0-15,-1 0 0 16,2 0 0-16,-2 0 0 16,0 0 0-16,0 2 0 15,0-2 1-15,1 0 0 16,1 0 0-16,-1 0 0 16,3 0 0-16,-1 1 0 15,0-1 0-15,0 2 0 16,0-1 0-16,-3-1 0 15,3 4 0-15,4-2 1 16,-4-1-1-16,1 2 5 0,2-2 6 16,-3 1 3-16,-1-2-2 15,-1 1-3-15,-1-1-1 16,0 0 0-16,0 0-9 16,0 2-20-16,0 1-224 15,0 0-544-15</inkml:trace>
  <inkml:trace contextRef="#ctx0" brushRef="#br0" timeOffset="74154.334">15567 6056 1347 0,'0'0'341'0,"0"0"-247"16,0 0-40-16,0 0 81 0,0 0 7 16,0 0-58-1,0 0-31-15,55 9-32 0,-31-8-14 16,4 3-5-16,-1-1-1 16,-2-3 1-16,-2 0-1 15,-7 0-1-15,-4 0 2 16,-3 0 6-16,-6 0 2 15,-3-1 21-15,0-5 9 16,0 0 0-16,0-1-6 16,0-1 4-16,0-2-19 15,0 0-12-15,-3-1-6 16,-1 0 1-16,-1-1-1 0,2 2 0 16,-2 2 0-1,-1 0-1-15,-1 0-6 0,-6 1 6 16,-1 2-1-16,-5 1 0 15,-7-1 0-15,0 5 1 16,-9 0 6-16,-1 0 7 16,1 5 20-16,-1 6-9 15,0 3 14-15,7 3 4 16,6 4-8-16,7 2-8 16,8 6 5-16,8 3-4 15,0 0-11-15,21-2 16 16,12-2-20-16,16-4-12 15,37-5-20-15,-5-5-162 16,-6-8-528-16</inkml:trace>
  <inkml:trace contextRef="#ctx0" brushRef="#br0" timeOffset="85399.0842">8665 2859 758 0,'0'0'842'16,"0"0"-673"-16,0 0-94 0,0 0 49 15,0 0 63 1,0 0-4-16,-24 0-71 0,24 0-39 16,0 0-36-16,0 0-17 15,0 0 1-15,0 0-8 16,3 0-12-16,9 0 15 15,12 0 17-15,13 0-17 16,26 0-1-16,7 0-15 16,6 0-18-16,5 0-30 15,-16-3-17-15,4 0-12 16,-11 1-35-16,-13 2-12 16,-9 0-10-16,-14 0-16 15,-10 0-33-15,-12 0-43 0,0 5 109 16,-15 2 96-16,-10 1-130 15,1-2-347-15</inkml:trace>
  <inkml:trace contextRef="#ctx0" brushRef="#br0" timeOffset="85744.7813">8819 2964 1053 0,'0'0'826'0,"0"0"-708"15,0 0-110-15,0 0 10 16,0 0 124-16,0 0-59 15,0 0-50-15,98-5-5 16,-44-1-11-16,7 2-8 16,2 1-8-16,1 1-1 15,-6-1-74-15,-3 3-54 16,-9 0-28-16,-10 0 1 16,-9 0-19-16,-12 0-57 15,-9 0-43-15,-6-2-54 0</inkml:trace>
  <inkml:trace contextRef="#ctx0" brushRef="#br0" timeOffset="86144.477">9098 2720 1287 0,'0'0'334'15,"0"0"-263"-15,0 0-63 0,0 0 69 16,0 0 129 0,0 0-21-16,0 0-67 0,-14-17-95 15,22 17-1-15,5 0-21 16,5 0 0-16,3 2-1 15,7 7-1-15,-1 4 0 16,6 3 1-16,4 1 0 16,-1 1 0-16,3 0 0 15,-2 2 0-15,-4-4-7 16,-9 1-8-16,-7 0-16 16,-7-2-3-16,-10 2 34 15,0 1 27-15,-17 4 27 0,-17 2-8 16,-42 17-46-16,7-7-31 15,2-7-480-15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1T07:27:26.12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</inkml:brush>
    <inkml:brush xml:id="br3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21108 3196 416 0,'0'0'0'16,"0"0"0"-16,0 0 363 16,0 0-61-16,0 0-186 15,0 0-65-15,8-1 1 16,-8 1 17-16,0 0 7 15,0 0-34-15,0 0-19 16,0 0-8-16,0 0 4 16,0 0 11-16,0 0 7 15,2 0-4-15,2 0 15 16,2 0-8-16,4 0-4 16,-2 0-10-16,1 0-7 15,0 0-8-15,1 0-4 0,0 0-6 16,0 0 0-16,3 0 8 15,-1 0 4-15,5 0-7 16,-5 0 0-16,0 0-5 16,3 0 11-16,-5 0 1 15,3 0-3-15,1 1 8 16,2 1-4-16,-1-2 7 16,1 1-6-16,1-1-1 15,1 0 0-15,-1 0 0 16,2 0 9-16,3 0-2 15,-1 1-9-15,4-1-11 16,-1 1 1-16,2 1 5 16,-7 1-7-16,5-2 0 0,-2 2 2 15,-1-1-2 1,3 0 0-16,-2 1 0 0,1-1 0 16,-4 0 0-16,2 1 1 15,0-2-1-15,-1 2 0 16,2 0 0-16,2 0 0 15,-1-2 1-15,3 2 5 16,1-2 3-16,1 1-2 16,1 0-6-16,-1-2 5 15,2 0-6-15,-4 1 1 16,3-1-1-16,-2 0 1 16,-5 1-1-16,4 2-1 0,-4-2 1 15,2 2-1-15,-2 1 1 16,7-1 0-16,-1 0 1 15,2 1 6-15,3-4 7 16,-2 2 3-16,2-2 2 16,2 0-4-16,0 0-8 15,-6 0-7-15,1 0 1 16,-4 0 1-16,-2 0-1 16,-1 0-1-16,-2 1 1 15,-1 1 0-15,1-1 0 16,1 1-1-16,1-2 1 15,0 0 0-15,6 0 0 16,1 0 0-16,1 0 0 16,3 0 0-16,2-2-1 15,-1 2 0-15,0 0 0 0,-2 0 0 16,-3 0 1-16,-1 0 0 16,0 0-1-16,-1 0 1 15,-2 0 0-15,2 0 1 16,3 0-2-16,2 0 1 15,4 0 1-15,2-3 6 16,2 0 7-16,-1-1-7 16,0 1-8-16,-1 0 1 15,-2 2 9-15,-2 1-4 16,-3 0 5-16,-2 0-2 16,0 0-2-16,-3 0-6 15,0 0 10-15,-1 0-1 16,1 0 6-16,2 0-1 15,0 0-7-15,3 0 3 16,2 0-5-16,-1 0 2 0,1 0-8 16,1-1 6-16,-4-1-6 15,0 1 0-15,1-1 0 16,-2 1 0-16,-1 1 0 16,1-2 0-16,2 2 1 15,-3 0-1-15,1-1 0 16,2 1 1-16,-6-1 0 15,3 0-1-15,0-1 1 16,3 0-1-16,-1 2 0 16,3 0-1-16,1 0 2 0,-1-1-1 15,-1 1 0 1,0-1 0-16,0-1 0 16,1 1 0-16,-1-1-1 0,1 2 0 15,0-1 1-15,2 1-1 16,2 0-8-16,0 0 7 15,2 0 1-15,-1 0-13 16,0 0 6-16,0 0-5 16,-3 0-3-16,-4 0 14 15,0 0-10-15,-4 0-6 16,-4 0 18-16,0 0 0 16,-2 0 0-16,1 0 0 15,-1 0-7-15,4 0 7 0,0 0-9 16,3 0-14-16,1 0 5 15,2 0 9-15,1 0 8 16,2 0-17-16,-1 0-38 16,-3 0 36-16,1 0 12 15,-3 0 8-15,1 1-1 16,-3 1 1-16,-2-2-1 16,-2 1-8-16,-5-1 2 15,-5 0 7-15,-4 0 0 16,-4 0 2-16,-4 0 0 15,1 0 7-15,-2 0-8 16,0 0 8-16,0 0-2 16,0 0-6-16,0 0 0 15,0 0-1-15,0 0 0 16,0 0 0-16,0 0 0 0,0 0-3 16,-2 0 3-16,-2-7 16 15,-3 0-6-15,0 0-7 16,-3-1-2-16,-1 0 6 15,1 0 4-15,-1 3-5 16,2-2 2-16,0 2 13 16,2 0 1-16,-3 0-11 15,0 0-10-15,0-1 8 16,-3 0 3-16,2 3 7 16,-1-3 11-16,2 1-1 15,1 3-4-15,3-3-1 16,-1 3 4-16,2-1-13 15,2 0 0-15,2 2-6 16,-1-1-8-16,2 2 8 0,0 0-8 16,0 0 7-16,0 0-7 15,0 0 0-15,0 0 0 16,0 0-1-16,0 0 1 16,0 0-1-16,0 0-2 15,0 0-11-15,0 0 5 16,0 0 8-16,0 0-18 15,3 6 18-15,3 1-1 16,0-1 1-16,3 2 10 16,-3 0-4-16,1-1-5 15,-1 3 0-15,3-4 0 16,-1 0-1-16,1 2 6 16,1 1-5-16,-1-3 4 0,2 2-5 15,2-3-13-15,-1 1 13 16,0-1 12-16,3 0-11 15,-5-3 0-15,0 3 6 16,-4-4-7-16,-1 0-1 16,-2 1 0-16,-3 0-8 15,0-2 7-15,0 1-5 16,0 0-4-16,0-1 1 16,0 1 9-16,0 1 1 15,2-1 0-15,-2 1 0 16,1-1 2-16,1 1-1 15,-2-1 1-15,1 0 5 16,-1-1-6-16,0 0-1 0,0 2 0 16,0-2-11-16,0 1 2 15,0 1 7-15,0 1 2 16,-1 1 13-16,-6 0 6 16,0 2 6-16,-3 2 0 15,-2 2-2-15,-5 1-7 16,-1 2 23-16,-5 1 2 15,-3-2-3-15,1 3-1 16,1-2-1-16,3-2-11 16,5-2-4-16,5-3-8 15,4-1-5-15,4-3-7 16,1 0 0-16,2 0 5 16,0-2-5-16,0 0-1 0,2 0-21 15,7 0-62-15,7 0-85 16,-4-8-510-16,-3 1-1054 0</inkml:trace>
  <inkml:trace contextRef="#ctx0" brushRef="#br0" timeOffset="1854.2591">22164 2532 514 0,'0'0'526'0,"0"0"-406"16,0 0-1-16,0 0 27 16,0 0-8-16,0 0-11 15,0 0-19-15,12-4-6 16,-11 4 2-16,1-1-10 16,-2 1-22-16,0 0-7 15,0-1-13-15,0 1-11 16,-2 0-2-16,-2-1 4 15,-2 1-16-15,-3 0-8 16,-1 0-6-16,-9 0 21 16,-4 0-17-16,-10 0-4 15,-3 0-4-15,-4 0-3 16,6-2-4-16,-1-1 5 16,8 0-6-16,11 2 6 0,6 1 2 15,2 0-8 1,8 0-1-16,0 0 0 0,0 0-6 15,0 0 6-15,0 0 16 16,0 0-7-16,0 0 0 16,0 0 1-16,0 0 0 15,0 0-1-15,0 0-1 16,0 0-7-16,0 0-1 16,-3 9 11-16,-2 1 5 15,1 3-10-15,-2 3-5 0,0 1 0 16,0 1 0-1,-1 2-1-15,-4-1-1 16,2 1 0-16,-1 2 1 0,-2-3 0 16,5 1 1-1,-4 0 0-15,2 0-1 0,-1-1 1 16,2 1-1-16,4 0 0 16,-2 0 0-16,-2-2 0 15,4-1 0-15,1-2-1 16,0-1 1-16,1-4 0 15,2-3-1-15,0-2-1 16,0-4-4-16,0 0-7 16,0-1 1-16,8 0 12 15,7 0 16-15,0 0-1 16,5 0-1-16,4 0-6 0,-1-1-6 16,2-2 4-1,0 2-6-15,1-2 0 0,-2 1 1 16,-3 0-1-16,-1 0 0 15,-2 0 1-15,-4 1 0 16,-2 1 0-16,-3-1 0 16,-3 0 0-16,-5-1-1 15,1 1-5-15,-2-1-19 16,3 1 2-16,0-2-27 16,0-2-111-16,1-6-222 15,2 3-200-15,-3 0-173 0</inkml:trace>
  <inkml:trace contextRef="#ctx0" brushRef="#br0" timeOffset="2230.7066">21888 2663 1023 0,'0'0'310'15,"0"0"-151"-15,0 0 35 0,0 0 59 16,0 0-45-16,0 0-102 16,0 0-46-16,15 0 17 15,3 0-11-15,5 0-27 16,2 3-20-16,0 1-19 16,0 1-10-16,2-2-124 15,-6-1-435-15,-8-2-981 0</inkml:trace>
  <inkml:trace contextRef="#ctx0" brushRef="#br0" timeOffset="4798.8135">22385 2462 49 0,'0'0'230'0,"0"0"-109"15,0 0-19-15,0 0 48 0,0 0 22 16,0 0 20-16,0 0 22 16,15-16 10-16,-15 16-9 15,0-1 3-15,0 0-10 16,-2 0-45-16,-1-1-26 16,2 0-36-16,1 2-15 15,-2 0-16-15,2 0-24 16,0 0-22-16,0 0-24 15,0 0-8-15,0 10-5 16,0 7 12-16,8 6 1 16,6 4 1-16,6 1-1 15,5 2-4-15,5-1-3 16,5-2-2-16,-3-3-8 16,1-4-19-16,0-3-4 15,-8-3 7-15,-2-5 5 0,-7 0 10 16,-6-2-2-1,0-3-1-15,-10-1 1 0,1-1 7 16,-1-1 1-16,0 1-1 16,0 0 13-16,-9 5 15 15,-6 4 41-15,-7 2 4 16,-7 5-16-16,-2 1-2 16,1 1-12-16,2-1-9 15,3 0-14-15,1-4 2 16,6-2-8-16,0-3 0 15,6 0-1-15,4-3 0 16,4-4-45-16,4 2-62 16,0-3-114-16,9-1-344 15,3-1-133-15</inkml:trace>
  <inkml:trace contextRef="#ctx0" brushRef="#br0" timeOffset="5686.6565">23035 2473 234 0,'0'0'633'15,"0"0"-395"-15,0 0-31 16,0 0 14-16,0 0-5 16,0 0-31-16,0 0-72 15,-10-1-57-15,-2 11 31 16,1 6 12-16,-3 5-40 15,1 3-22-15,1 4-10 16,1 4-3-16,2 0-14 0,4 3 0 16,5-2-9-16,0-2-1 15,0-1-6-15,8-3-5 16,4-2-18-16,2-3 10 16,2-4 9-16,1-1 4 15,3-5 5-15,-5-4-21 16,4-6 2-16,1-2-5 15,5 0 25-15,5-7 1 16,4-10-1-16,0-5-9 16,3-7 3-16,-5-3-6 15,-4-5 12-15,-5-1 0 0,-7-2 16 16,-5 0-1-16,-8 2 41 16,-3 1-10-16,0 2 6 15,-7 4 12 1,-2 2-20-16,-2 3-14 0,2 3-14 15,1 5-9-15,7 0-7 16,-2 7-27-16,3 3-35 16,0 6-65-16,7 2-151 15,2 5-320-15,1 6-297 0</inkml:trace>
  <inkml:trace contextRef="#ctx0" brushRef="#br0" timeOffset="6121.3174">23477 2835 977 0,'0'0'196'16,"0"0"-70"-16,0 0 78 15,0 0-8-15,0 0-21 16,0 0-14-16,0 0-34 15,-12 67-43-15,12-55-28 16,0-2-13-16,4-2-12 16,8-2 21-16,6-6 9 15,4 0-9-15,0 0-25 16,1-13 21-16,-5-4-8 16,-6-2 1-16,-7-1-20 15,-5 1-21-15,-39 1-73 16,-8 4-267-16,-9 5-1587 0</inkml:trace>
  <inkml:trace contextRef="#ctx0" brushRef="#br0" timeOffset="12736.4682">23469 1130 405 0,'0'0'585'0,"0"0"-386"15,0 0-42-15,0 0-3 16,0 0 1-16,0 0 10 15,20-9-14-15,-19 8-38 0,1 0-23 16,-2-1-5-16,0 0 12 16,0-1-23-16,0 0-25 15,-3 2-17-15,-5-1-12 16,4 2-14-16,-4-1-5 16,-2 1-1-16,-6 0 25 15,-11 0-24-15,-3 1 0 16,-3 8 7-16,-3 6-7 15,2 0 5-15,2 4 10 16,6 1 2-16,5-1 1 16,9 1-10-16,9 3-8 15,3 0 0-15,15 3 5 16,16-1 1-16,15 1-7 0,9-7-10 16,7-6-59-16,17-11-87 15,-13-2-153-15,-13-2-360 0</inkml:trace>
  <inkml:trace contextRef="#ctx0" brushRef="#br0" timeOffset="13043.0207">23674 960 1640 0,'0'0'265'0,"0"0"-164"16,0 0 60-16,0 0 17 15,0 0-37-15,0 0-58 16,0 0-52-16,-11 2 2 16,11 26 58-16,0 9-18 15,0 8-33-15,0 3-23 16,3 3-11-16,6-3-5 15,0-2-1-15,-1-4-28 16,0-4-102-16,3 2-93 16,-3-9-310-16,1-9-263 0</inkml:trace>
  <inkml:trace contextRef="#ctx0" brushRef="#br0" timeOffset="13523.2137">23987 1242 1618 0,'0'0'388'16,"0"0"-287"-16,0 0-67 16,0 0 32-16,0 0 38 15,0 0-26-15,0 0-47 16,-46-32-23-16,28 39-7 15,-4 10 6-15,-4 3 1 16,1 4 6-16,5-1 3 0,4-2-10 16,7-3-7-16,4-5 0 15,5-4-11-15,0-4 5 16,14-3 6-16,8-2 26 16,8 0-10-16,1-5-16 15,2-7-39-15,-1-4-10 16,-6-4-28-16,-2-1-1 15,-6-1 22-15,-4 2 40 16,-7 3 16-16,-4 5 37 16,-3 5 49-16,0 3 10 15,0 3-29-15,0 1-10 16,0 0-19-16,-1 0-23 16,-7 9-15-16,4 10 6 0,-5 5-6 15,6 1-12-15,3 2-6 16,0-3-36-16,0-4-75 15,13-4-193-15,-1-7-381 16,-1-6-586-16</inkml:trace>
  <inkml:trace contextRef="#ctx0" brushRef="#br0" timeOffset="13898.6638">24306 1189 803 0,'0'0'1144'16,"0"0"-989"-16,0 0-112 15,0 0 19-15,0 0 28 0,0 0-19 16,0 0-38-16,-68-7-18 16,57 7-8-16,1 5-1 15,4 3 2-15,1 0-1 16,2 2 3-16,3 1-2 15,0 1-8-15,0-1-7 16,3 4 7-16,11-3 1 16,2 2 8-16,2 0 1 15,-1 0 8-15,-1 0-8 16,-3-2-9-16,-2 2 0 16,-2-3-1-16,-6-1 0 15,-2-2-7-15,-1-2-8 0,0-1-8 16,-4 0-18-16,-13-1-11 15,-9-4-103-15,3 0-329 16,1 0-158-16</inkml:trace>
  <inkml:trace contextRef="#ctx0" brushRef="#br0" timeOffset="14327.472">24578 1180 1497 0,'0'0'272'0,"0"0"-148"16,0 0 49-16,0 0-58 15,0 0-23-15,0 0-1 16,-93-6-39-16,74 17-26 15,4 1-6-15,4 0-2 16,6-2-13-16,3-2-5 16,2 1-12-16,2 2 12 15,12 2 0-15,6 1 8 16,1 1 0-16,3 1 2 16,-1-1-7-16,0 0 7 15,-1 0-10-15,-2-1 2 0,-5-1-2 16,-2 1-6-1,-6-3 0-15,-3-1-9 0,-4-1-3 16,0-2-13-16,-4-1 4 16,-12-1 11-16,0-2 10 15,-7-1-77-15,-3-2-182 16,4 0-228-16,6 0-263 0</inkml:trace>
  <inkml:trace contextRef="#ctx0" brushRef="#br0" timeOffset="14597.4292">24800 1209 795 0,'0'0'1326'0,"0"0"-1134"0,0 0-100 16,0 0-21-16,0 0-34 15,0 0 85-15,0 0-17 16,-4 85-68-16,4-55-19 16,0 1-5-16,1-5-4 15,5-3-1-15,1-5-8 16,-2-5-30-16,-1-6-74 16,3-7-81-16,-3 0-397 15,1-8-826-15</inkml:trace>
  <inkml:trace contextRef="#ctx0" brushRef="#br0" timeOffset="14769.7781">24875 1134 1257 0,'0'0'857'15,"0"0"-756"-15,0 0-50 16,0 0-33-16,0 0-18 15,0 0-160-15,0 0-371 16,9 1-636-16</inkml:trace>
  <inkml:trace contextRef="#ctx0" brushRef="#br0" timeOffset="15086.1168">25122 1260 1847 0,'0'0'382'0,"0"0"-240"16,0 0-7-16,0 0-25 15,0 0-62-15,0 0-34 16,0 0-14-16,-59-11 0 15,27 11 0-15,-2 10 0 16,1 4 0-16,6 2 0 0,8 2-1 16,10-1-18-16,9 1-2 15,0 0-19-15,22-1-27 16,31 0-74-16,-3-3-330 16,-2-6-422-16</inkml:trace>
  <inkml:trace contextRef="#ctx0" brushRef="#br0" timeOffset="15775.1295">25322 1287 1694 0,'0'0'478'0,"0"0"-419"15,0 0 66-15,0 0-4 16,0 0-36-16,0 0-40 15,0 0-31-15,-64-17-13 16,48 31 5-16,-2 3-5 16,3 1-1-16,3 2 1 15,8-2-1-15,-1-4-18 16,5-2 9-16,1-4 8 16,15-4-19-16,7-3-23 15,6-1-52-15,4 0-18 16,2-11-24-16,0-7-3 15,-4-4 11-15,-4-3 41 16,-6 3 74-16,-11 5 14 0,-4 5 186 16,-6 5 25-16,0 4-48 15,0 1-56-15,0 2-42 16,0 0-41-16,0 0-23 16,0 10 0-16,0 6 14 15,0 0-13-15,0 1 10 16,4-3-12-16,10-2-15 15,4-5 7-15,3-4-19 16,3-3-39-16,1 0-13 16,2-12-3-16,0-8-23 15,1-8 37-15,2-7-16 16,0-10-169-16,-3-17 139 16,-6 1 76-16,-8-2 38 15,-12 0 37-15,-1 19 93 0,-19-1 100 16,-8 11-101-1,-6 8-28-15,-4 9-15 0,-2 7-37 16,-1 8-17-16,4 2-6 16,5 13 0-16,6 13 14 15,8 12-1-15,11 9 25 16,6 17 12-16,9-2-9 16,15 6-19-16,7-1-8 15,0-13-22-15,4 5-18 16,1-10 0-16,-5-7-17 15,-1-8-38-15,-2-3-124 16,-8-11-139-16,-6-9-665 0</inkml:trace>
  <inkml:trace contextRef="#ctx0" brushRef="#br0" timeOffset="16727.9666">26616 1549 1393 0,'0'0'204'0,"0"0"-145"15,0 0-6-15,0 0 106 16,0 0 64-16,0 0-74 16,0 0-71-16,0-41-51 15,0 10-20-15,6-8-7 16,1-19-14-16,-1-23 13 16,-3-16-7-16,-3 8 7 15,0 22-14-15,0 27 15 16,-3 22 10-16,-4 0 17 15,-4 3 58-15,4 2-1 16,1 8-24-16,1 3-39 0,2 2-21 16,-2 0 0-16,-1 10-1 15,1 5 1-15,2 3-1 16,1 3 1-16,2 1 3 16,0 1 7-16,0-1 0 15,11 0-1-15,2-4-9 16,2-4 0-16,5-4 6 15,-1-3 6-15,4-5 2 16,-1-2-4-16,-1-8-10 16,0-13 0-16,-1-7-12 0,1-9-7 15,-4 0 1 1,-2-1 18-16,-5 9 1 0,-4 7 62 16,-1 9-20-16,-2 7 12 15,-2 6-19-15,-1 0-36 16,0 4-1-16,0 16-10 15,0 9 11-15,0 10 27 16,0 10-4-16,6 2-10 16,0 1-11-16,0-2 5 15,2-4-1-15,-2-3-6 16,1-6-1-16,0-4-38 16,2-8-107-16,8-4-116 15,-4-6-487-15,0-10-448 0</inkml:trace>
  <inkml:trace contextRef="#ctx0" brushRef="#br0" timeOffset="17105.0063">27092 1202 1679 0,'0'0'515'16,"0"0"-456"-16,0 0-5 15,0 0 36-15,0 0 4 16,0 0-25-16,0 0-30 16,46-6-25-16,-37 6-13 15,0 0 11-15,-2 0-6 16,1-2 1-16,-2-5-2 0,0 0-5 16,-5-2 0-16,-1 1 0 15,0 0 7-15,0 3-7 16,-7 0 0-16,-5 2-9 15,-7 3 9-15,-4 0 6 16,-5 2 13-16,1 11-5 16,2 4 6-16,4 4 0 15,6 3-13-15,9 3 0 16,6 3-7-16,0 1 0 16,22-1-1-16,35 3-92 15,-6-8-170-15,-1-8-464 0</inkml:trace>
  <inkml:trace contextRef="#ctx0" brushRef="#br0" timeOffset="17374.6839">27377 1253 1430 0,'0'0'655'0,"0"0"-578"15,0 0-31-15,0 0 26 16,0 0-5-16,0 0-5 16,-81-17 0-16,68 22-10 15,0 10-13-15,3 2-12 16,4 1 0-16,3 1-14 16,3 3-12-16,3-4 11 0,17 1-12 15,7-4-16-15,28-7-134 16,-6-2-381-16,-3-6-262 15</inkml:trace>
  <inkml:trace contextRef="#ctx0" brushRef="#br0" timeOffset="17878.7567">27546 944 1657 0,'0'0'493'16,"0"0"-452"-16,0 0 41 0,0 0 69 16,0 0 2-16,0 0-50 15,0 0-71-15,7-14-26 16,3 36 38-16,4 11 0 16,-1 8-9-16,-1 2 5 15,0 5-13-15,-3-1 3 16,0-3-15-16,1-3-14 15,-2-6 0-15,-4-4 0 16,1-7-1-16,-2-7-8 16,-2-6-23-16,1-7-21 15,-1-4-2-15,5 0 18 16,-2-8 18-16,6-13-70 16,2-6-3-16,1-5 8 0,-1-1 22 15,1 2 45 1,-5 6 16-16,-2 5 37 0,-2 6 0 15,1 4 2-15,-4 1 16 16,2 5 12-16,1 2-6 16,-2 2-22-16,1 0-39 15,0 5-11-15,2 12 11 16,1 8 17-16,0 6-7 16,1 5-4-16,-6 0-6 15,1-2 0-15,-2-1-6 16,0 0-35-16,0-6-134 15,0-11-583-15</inkml:trace>
  <inkml:trace contextRef="#ctx0" brushRef="#br0" timeOffset="19185.5944">28091 1303 2016 0,'0'0'733'0,"0"0"-651"16,0 0-53-16,0 0-10 16,0 0-19-16,0 0-57 15,0 0-411-15,6 19-1373 0</inkml:trace>
  <inkml:trace contextRef="#ctx0" brushRef="#br0" timeOffset="30937.1104">26975 2078 618 0,'0'0'319'16,"0"0"-191"-16,0 0-16 0,0 0 89 15,0-7 5 1,0 6-67-16,0-2-16 0,0 0-38 16,-1 1 23-16,-1 0-8 15,1 1-7-15,-1-1-18 16,1 2-13-16,1 0-7 15,-2 0-13-15,2 0-20 16,0 0-11-16,-1 0-11 16,-3 7-12-16,-1 9 12 15,1 5-1-15,-1 4-2 16,0 4 2-16,4 0-5 16,1-1 6-16,0 1 18 0,0-1-5 15,0-3-6 1,0-1-6-16,0-1 1 0,0-4-2 15,0-2 0-15,0-2-7 16,0-4-19-16,0-2-56 16,0-4-130-16,3-5-153 15,3 0-200-15,0-5-687 0</inkml:trace>
  <inkml:trace contextRef="#ctx0" brushRef="#br0" timeOffset="31475.744">26746 1974 892 0,'0'0'304'0,"0"0"-209"0,0 0 14 16,0 0 61-16,0 0 56 15,0 0 6-15,0 0-105 16,-3-10-102-16,13 10-19 16,7 0 55-16,6 3 18 15,9 0-13-15,8 1-37 16,5-2-1-16,3-2-13 15,4 0-6-15,-3 0 2 16,-4 0-4-16,-6 0-6 16,-11 0 0-16,-7 1 0 0,-9 0 0 15,-8-1-1-15,-1 2-29 16,-2-1-45-16,-1 1-89 16,0 7-122-16,0-2-74 15,0 1-501-15</inkml:trace>
  <inkml:trace contextRef="#ctx0" brushRef="#br0" timeOffset="32130.8205">27306 2208 899 0,'0'0'266'16,"0"0"-143"-16,0 0 26 16,0 0 71-16,0 0 27 15,0 0-60-15,0 0-69 0,16 0-35 16,-7 0-40-16,4 0-22 16,0 0-20-16,4 0-1 15,-2 0-15-15,-1 1-149 16,-1 0-143-16,-6-1-185 15,-3 0-305-15</inkml:trace>
  <inkml:trace contextRef="#ctx0" brushRef="#br0" timeOffset="32408.0534">27248 2069 727 0,'0'0'695'16,"0"0"-599"-16,0 0-41 15,0 0-22-15,0 0-15 16,83 11-18-16,-58-6-288 0,-3-3-761 16</inkml:trace>
  <inkml:trace contextRef="#ctx0" brushRef="#br0" timeOffset="32776.6725">27629 2039 889 0,'0'0'688'0,"0"0"-593"16,0 0-54-16,0 0 62 15,0 0 54-15,0 0-49 16,0 0-69-16,-11 0-38 16,5 11 14-16,1 4 50 15,0 7-9-15,1 0-26 16,2 1-17-16,2-2-13 15,0 1-43-15,0-2-135 0,6-3-210 16,0-4-427-16</inkml:trace>
  <inkml:trace contextRef="#ctx0" brushRef="#br0" timeOffset="33211.9157">27742 2030 986 0,'0'0'608'0,"0"0"-530"15,0 0-57-15,0 0 33 0,0 0 96 16,0 0 16-16,0 0-72 15,-49 40-22-15,40-21-4 16,1 2-20-16,4 1-23 16,4-2-18-16,0-3-7 15,0-5-6-15,4-2-21 16,9-3 15-16,1-6-5 16,3-1 15-16,2 0-32 15,-1-1 10-15,0-12-38 16,-4-2 3-16,-3-3-8 15,-3 1-6-15,-7 0 73 16,-1 2 53-16,0 4-14 16,0 2 4-16,-9 3-25 0,-4 0-17 15,-1 4-1-15,0 2-22 16,-6 0-138-16,2 0-173 16,6 5-290-16</inkml:trace>
  <inkml:trace contextRef="#ctx0" brushRef="#br0" timeOffset="33653.9538">27900 2053 631 0,'0'0'1008'0,"0"0"-846"16,0 0-110-16,0 0-11 16,0 0 0-16,0 0 20 15,0 0 12-15,-36 48-26 16,25-30-27-16,5 2-2 16,4-2-6-16,2-2-3 15,0-1-8-15,0-4 1 16,8-2 14-16,3-2 2 15,2-3 14-15,3-2 17 16,2-2-27-16,3 0-10 16,-1-4-12-16,-1-8 0 15,-5-4-10-15,-5-2 3 0,-4-1 7 16,-5-2 20-16,0 2 40 16,0 1-20-16,-9 2-25 15,-9 3-15-15,0 4-1 16,-4 1-17-16,1 2-75 15,3 6-108-15,0 0-129 16,7 0-251-16,5 0-381 0</inkml:trace>
  <inkml:trace contextRef="#ctx0" brushRef="#br0" timeOffset="33962.2132">28260 2017 1575 0,'0'0'395'16,"0"0"-286"-16,0 0-92 15,0 0-6-15,0 0 79 16,0 0 54-16,0 0-49 15,-46 74-30-15,32-53-4 16,-1 0-25-16,2-2-18 16,0-1-7-16,4-3-10 15,-1-2-1-15,2-2-10 16,2-1-130-16,3-1-124 16,0-4-247-16,3-3-126 0</inkml:trace>
  <inkml:trace contextRef="#ctx0" brushRef="#br0" timeOffset="34157.9423">28114 1981 1154 0,'0'0'562'0,"0"0"-536"16,0 0-25-16,0 0 29 15,0 0 38-15,0 0-68 0,0 0-150 16,1-3-207-16,-1 12-48 0</inkml:trace>
  <inkml:trace contextRef="#ctx0" brushRef="#br0" timeOffset="34381.4514">28319 2242 1685 0,'0'0'367'0,"0"0"-271"15,0 0-46-15,0 0-25 16,0 0-16-16,0 0-9 0,0 0-87 15,6 24-685-15</inkml:trace>
  <inkml:trace contextRef="#ctx0" brushRef="#br0" timeOffset="35674.9537">29048 2152 1160 0,'0'0'373'0,"0"0"-259"0,0 0 4 15,0 0 47-15,0 0 4 16,0 0-53-16,0 0-45 15,1 0-40-15,-1 0-13 16,0 0-17-16,0 0 0 16,0 0 0-16,0 0 14 15,-1 0-7-15,-1 0-8 16,1 0 2-16,1 0 11 16,-2 0-13-16,2 0-6 15,-1 0-19-15,-4 0-15 16,-2-1 21-16,-8-4 16 15,-3 0-52-15,-3-3-60 16,0 0 48-16,6-2 39 0,2 0 28 16,7 0 10-1,4 2 41-15,2-2-9 0,0 2 0 16,8-2-25 0,8 1-17-16,1 1 0 0,4 3 13 15,-1 0-13 1,0 0-41-16,-4 1-17 0,-4 1 15 15,-3-1 20-15,-6 1-2 16,-3-3-8-16,0 0 33 16,0-1 22-16,0-2 37 15,0 0-38-15,-9 0 10 16,-3 0-9-16,-1 2-3 16,-7 2-13-16,0 0-5 15,-3 2-1-15,5 2 1 0,2 1-1 16,4 0-1-16,4 4 0 15,7 9-17-15,1 1 9 16,0 1 9-16,13 3 1 16,8 0-1-16,3 0-10 15,2-1-81-15,-1 0-23 16,-1 1 55-16,-5 1-1 16,-5 3 18-16,-4-1-8 15,-3-1 30-15,-2 3 20 16,-2 0 0-16,1-2 17 15,-2 0-4-15,-2-3-13 16,0-1-4-16,-3-4-19 16,-31-6-34-16,2-4-211 0,-2-3-647 15</inkml:trace>
  <inkml:trace contextRef="#ctx0" brushRef="#br0" timeOffset="39345.9405">24189 4930 836 0,'0'0'549'16,"0"0"-405"-16,0 0-31 15,0 0 30-15,0 0 20 16,0 0-51-16,0 0-38 15,0-6-24-15,0 6 14 16,-9 0-5-16,-4 0-21 16,-6 0-8-16,-6 0-18 0,-5 3-11 15,-6 2 5-15,-6 0-6 16,-7 0-28-16,-4 0-18 16,-4-2-16-16,-3 2 6 15,-3-1-24-15,1 1 30 16,0-1 38-16,1 3 9 15,2-3 3-15,2 3 1 16,3-1-1-16,2 0-37 16,1-4-32-16,2 0-16 15,1-2-6-15,2 0 34 16,6 0 14-16,4 0 30 0,11 0 13 16,2-2 1-16,11 0 1 15,5 1 11-15,7-1 22 16,0 0-19-16,0 1-16 15,0-2-10-15,4 0-4 16,2-1 5-16,0 1 9 16,2-6 0-16,4-1 1 15,-2 0 9-15,2 0 4 16,1-3-3-16,3-1-4 16,-2 0 0-16,3-1 2 15,-1 2-8-15,-2 0 10 16,-1 5-1-16,-4 1-1 15,-1 4 2-15,-7 1 1 16,-1 2 7-16,0 0 10 0,0 0 5 16,0 0-11-16,0 0-4 15,0 0 6-15,0 0 28 16,0 0 7-16,0 5-11 16,-8 0-5-16,-5 5 3 15,-6 3-6-15,-8 1-12 16,-1 4-13-16,-8 1-6 15,4 1 9-15,6-2 32 16,2 1 10-16,12-5-12 16,9 1-18-16,3-3-22 15,12-3 16-15,18-1-16 16,8-2-9-16,5-1-51 16,8 1-113-16,-12 0-205 0,-9 0-439 15</inkml:trace>
  <inkml:trace contextRef="#ctx0" brushRef="#br0" timeOffset="39632.6208">23671 5160 1227 0,'0'0'546'0,"0"0"-398"15,0 0-3-15,0 0-13 16,0 0-10-16,-57 94-57 16,51-69-40-16,0-2-25 15,3-4-2-15,0-2-84 16,-4 0-131-16,1-6-159 15,-5-4-365-15</inkml:trace>
  <inkml:trace contextRef="#ctx0" brushRef="#br0" timeOffset="40065.2285">23684 5118 942 0,'0'0'828'0,"0"0"-641"0,0 0-46 16,0 0-30-16,0 0-11 16,0 0-48-16,0 0-36 15,91-68-16-15,-64 68 0 16,-2 0-6-16,-1 4-22 16,-3 5-15-16,-5 1 18 15,-3-1 3-15,-10 1 4 16,-3 0 18-16,0 0 6 15,0-1 15-15,0-2-2 16,-11 0 3-16,-1 0 6 16,-1-1 8-16,-4-1-14 0,1 1-6 15,-3-2 10 1,2 0-11-16,-1 2 19 0,6 1 7 16,0 1 4-16,6 4-12 15,5 2-18-15,1 1 1 16,0 3 0-16,0-2-10 15,3 0 3-15,3-5-7 16,4-1-2-16,1-5-29 16,8-3-6-16,5-2-74 15,19-11-152-15,-4-8-351 16,-3-2-689-16</inkml:trace>
  <inkml:trace contextRef="#ctx0" brushRef="#br0" timeOffset="40946.7239">29312 2015 191 0,'0'0'99'0,"0"0"-71"16,0 0-10-16,0 0 0 15,0 0-1-15,0 0 32 16,0 0-7-16,-8 25 11 15,8-23 8-15,0-2 38 0,0 0 86 16,-2 2-6-16,-1 2-64 16,-4 0 18-16,0 0-77 15,-4 3-56-15,3-1-210 16,2-4-319-16</inkml:trace>
  <inkml:trace contextRef="#ctx0" brushRef="#br0" timeOffset="41208.0378">29312 2015 758 0,'61'-44'800'15,"-61"41"-619"-15,0 0-6 16,-3 1 66-16,0-1 0 0,3 3-37 16,0 0-54-1,0 0-54-15,0 0-50 0,0 0-46 16,0 5-2-16,0 11-8 15,3 8 10-15,1 6 13 16,1 5-7-16,-1 0-6 16,-2-1-21-16,-1-3-57 15,1-3-44-15,-2-7-58 16,0-2-187-16,0-5-403 16,-3-9-504-16</inkml:trace>
  <inkml:trace contextRef="#ctx0" brushRef="#br0" timeOffset="41620.0829">29458 1858 1820 0,'0'0'268'16,"0"0"-191"-16,0 0-12 15,0 0 49-15,0 0-9 16,21-85-25-16,-9 71-46 15,0 4-26-15,0 5 14 16,3 5-10-16,-3 0-4 16,4 8-7-16,-3 12-1 15,2 3 0-15,-1 2-1 16,-5 3 0-16,-1-6 1 16,-1-3 0-16,-6-5-14 15,-1-4-26-15,0-3-3 0,-3-2-14 16,-15 0 31-16,-4 1 26 15,-7 0 0-15,-2 3 7 16,3 0 2-16,7 1-9 16,7 1 9-16,7 2-1 15,7 2-8-15,0 3 5 16,18 4-5-16,9-1 0 16,6 0 0-16,4-4 0 15,2-3-31-15,8-4-92 16,-9-6-220-16,-10-4-349 0</inkml:trace>
  <inkml:trace contextRef="#ctx0" brushRef="#br0" timeOffset="41838.156">29864 2095 1532 0,'0'0'635'0,"0"0"-558"16,0 0-30-16,79 4-15 15,-46-4-15-15,0 0-17 16,-5 0-27-16,-1 0-259 16,-10 0-305-16,-7-4-486 0</inkml:trace>
  <inkml:trace contextRef="#ctx0" brushRef="#br0" timeOffset="42026.2668">29925 1942 1679 0,'0'0'370'0,"0"0"-295"16,0 0-22-16,0 0-35 15,106 2-18-15,-70 8-86 16,-8-1-248-16,-6-2-488 0</inkml:trace>
  <inkml:trace contextRef="#ctx0" brushRef="#br0" timeOffset="42424.4548">30350 1940 1657 0,'0'0'573'15,"0"0"-511"-15,0 0-25 16,0 0 30-16,0 0-31 16,0 0-36-16,0 0 3 15,-25 14-3-15,5 8 13 0,1 3 6 16,1 4-11-16,3 3 7 15,8-2-6-15,4 0 1 16,3-3-4-16,0-5-6 16,13-2 0-16,10-6 13 15,3-4 10-15,7-7-5 16,3-3-18-16,0-1-1 16,-1-17-20-16,-5-6 15 15,-5-6 5-15,-6-5-8 16,-9 2 9-16,-5 5 32 15,-5 5 29-15,0 6-20 16,-15 7-41-16,-4 6-27 16,-16 4-92-16,5 12-155 0,4 1-477 15</inkml:trace>
  <inkml:trace contextRef="#ctx0" brushRef="#br0" timeOffset="42807.7928">30922 1944 880 0,'0'0'984'0,"0"0"-868"0,0 0-46 16,0 0 128-16,0 0-13 16,0 0-49-16,0 0-27 15,3-24-40-15,-3 24-34 16,0 0-27-16,-5 0-8 16,-4 11-18-16,-7 6 14 15,-2 3 4-15,-6 6 6 16,0 0-6-16,0 2 0 15,5-3 0-15,1-4-1 16,6-3-8-16,3-2-57 16,6-5-105-16,3-4-122 15,0-2-230-15,5-5-321 0</inkml:trace>
  <inkml:trace contextRef="#ctx0" brushRef="#br0" timeOffset="43003.9744">30840 1819 1395 0,'0'0'641'16,"0"0"-577"-16,0 0 28 16,0 0 78-16,0 0-55 15,0 0-74-15,0 0-41 16,0-10-83-16,0 18-417 0,0 1-259 15</inkml:trace>
  <inkml:trace contextRef="#ctx0" brushRef="#br0" timeOffset="43174.9632">30906 2171 2134 0,'0'0'470'0,"0"0"-432"16,0 0-38-16,0 0-120 15,0 0-451-15</inkml:trace>
  <inkml:trace contextRef="#ctx0" brushRef="#br0" timeOffset="56454.5699">22491 6357 314 0,'0'0'53'16,"0"0"11"-16,0 0 148 16,0 0-107-16,0 0-105 15,0 0-92-15,13 0-129 16,-7 0 7-16,-2 0-7 0</inkml:trace>
  <inkml:trace contextRef="#ctx0" brushRef="#br0" timeOffset="56769.0267">22491 6357 121 0,'3'0'120'15,"-8"0"60"-15,1 0 4 16,1 0-36-16,1 0 39 16,2 0 34-16,0 0 43 15,0 0-20-15,0-3-32 16,0 2-26-16,0 1-79 0,0 0-34 16,0 0-36-16,5 0-17 15,8 0-8-15,10 0-3 16,9 0-3-16,11 0-5 15,8 0 5-15,9 0-5 16,3 0 5-16,-2 0-5 16,-1 0-1-16,-5 0 1 15,-8 0 0-15,-6 0 0 16,-5 0 0-16,-13 0-1 16,-5 0-1-16,-4 0 0 15,-7 0-5-15,-4 0-34 16,-1 0-65-16,-2 0-102 0,0 0-66 15,0 0-126-15,-2 0-316 16</inkml:trace>
  <inkml:trace contextRef="#ctx0" brushRef="#br0" timeOffset="57248.2574">22570 6446 1031 0,'0'0'685'15,"0"0"-539"-15,0 0-93 16,0 0 65-16,0 0 109 15,0 0-70-15,0 0-68 16,1-3-44-16,20 1-2 16,5 0 9-16,9-1 11 15,1 0-21-15,0 3-4 16,-3 0 1-16,-4 0-13 16,-2 0-8-16,-1 0-8 15,-10 0 0-15,0 0-4 16,-5 0-5-16,-3 0 5 15,-7 0-6-15,-1 0 1 16,2 0-1-16,-2 0 2 0,0 0-1 16,0 0 1-16,0 0-1 15,0 0 0-15,0 0-1 16,0 0-1-16,0 0-19 16,0 3-38-16,0 1-70 15,0-1-92-15,1 1-335 16,-1-2-183-16,0 1-404 0</inkml:trace>
  <inkml:trace contextRef="#ctx0" brushRef="#br0" timeOffset="63780.6406">25488 7916 899 0,'0'0'807'0,"0"0"-676"16,0 0-97-16,0 0 22 15,0 0 136-15,0 0-34 16,-10 17-38-16,5-5 12 16,-3 2-40-16,-5 6-28 15,0 3-3-15,-7 6-22 16,-2-2-18-16,-5 3-2 16,0-1-5-16,0-6-14 0,2 1 1 15,5-4-1-15,6-7-8 16,6-1-50-16,4-4-55 15,4-4-49-15,0-4-102 16,1 0-251-16,7-8-337 0</inkml:trace>
  <inkml:trace contextRef="#ctx0" brushRef="#br0" timeOffset="64072.8869">25355 7969 1262 0,'0'0'280'0,"0"0"-142"0,0 0 34 16,0 0 44-16,0 0-1 15,0 0-61-15,0 0-65 16,23-47-35-16,-22 47-21 16,1 7-2-16,1 10 75 15,-2 2 3-15,-1 10-35 16,2-1-41-16,-1 1-19 15,5 4-7-15,-2-2-7 16,2 0 0-16,0-1-35 16,2-2-51-16,-1-6-86 15,1-2-96-15,-2-6-287 16,-2-5-148-16,1-4-394 0</inkml:trace>
  <inkml:trace contextRef="#ctx0" brushRef="#br0" timeOffset="64290.3013">25588 8196 778 0,'0'0'1116'16,"0"0"-871"-16,0 0-169 15,0 0 9-15,0 0 77 16,0 0-71-16,0 0-56 15,33-6-21-15,-8 6-14 16,2 0-59-16,3 0-151 0,-8 0-454 16,-7 0-619-16</inkml:trace>
  <inkml:trace contextRef="#ctx0" brushRef="#br0" timeOffset="64493.6116">25536 8042 1416 0,'0'0'372'16,"0"0"-279"-16,0 0-65 15,83 7-28-15,-41-7-44 0,-6 0-192 16,-6 0-693-16</inkml:trace>
  <inkml:trace contextRef="#ctx0" brushRef="#br0" timeOffset="64831.3304">25950 7984 1918 0,'0'0'363'16,"0"0"-271"-16,0 0-64 16,0 0 42-16,0 0 14 0,-73 102-36 15,63-67-20 1,4 1-13-16,4-3-6 0,2-2-3 16,0-7-5-16,11-6 1 15,5-6 4-15,5-7 0 16,5-5-5-16,2-4 8 15,3-16-7-15,1-7 6 16,-3-8 3-16,0-6-4 16,-6-3-5-16,-7-1 10 15,-12 6 6-15,-4 6-18 16,-64-1-5-16,-2 11-177 16,-6 4-517-16</inkml:trace>
  <inkml:trace contextRef="#ctx0" brushRef="#br0" timeOffset="73083.4604">2257 3078 992 0,'0'0'639'0,"0"0"-483"16,0 0 21-16,0 0 25 16,0 0-1-16,0 0-42 15,0-35-44-15,0 33-36 16,0 2-34-16,0 0-13 15,0 0-9-15,0 0-16 16,0 7-5-16,0 6-2 16,0 4 30-16,0 8 15 15,-3 3-18-15,0 4-11 0,0 5 1 16,3 2-8 0,-3 4-2-16,0-2-6 0,0 2 0 15,-4-4 1-15,4-1-1 16,-2-1 0-16,1-4-1 15,-1-3-1 1,2-4 0-16,0-4 0 0,3-5 1 16,0-4-1-16,0-3-20 15,0-5-50-15,0 0-46 16,8-5-88-16,-4 0-319 16,-1 0-331-16</inkml:trace>
  <inkml:trace contextRef="#ctx0" brushRef="#br0" timeOffset="73427.9681">2030 3681 1545 0,'0'0'533'0,"0"0"-453"16,0 0 23-16,0 0 114 16,0 0-16-16,0 0-87 15,0 0-54-15,9-8-14 16,12 3-8-16,12-1-8 16,9-1-18-16,5-2-12 0,1 1 8 15,-3 1-7 1,-6 1-1-16,-8 2-16 0,-7 4-22 15,-9 0-1-15,-5 0-8 16,-4 0-43-16,-6 0-69 16,0 0-135-16,-9 0-422 15,-4-5-669-15</inkml:trace>
  <inkml:trace contextRef="#ctx0" brushRef="#br0" timeOffset="73923.9984">2123 3081 510 0,'0'0'594'15,"0"0"-579"-15,0 0-15 0,0 0 0 16,0 0 71-16,0 0 117 15,0 0-15-15,-24-43-43 16,24 43-55-16,0 0-10 16,0 0 23-16,0 0 39 15,0 0 17-15,6 0-1 16,7-1-22-16,2-3-14 16,9 1-17-16,4 0-17 15,5 1-19-15,3 2-24 16,3 0-21-16,-2 0-9 15,-3 0 0-15,-4 7-12 16,-3 0-56-16,-1 0-80 16,-1-7-111-16,-6 0-374 15,-5 0-719-15</inkml:trace>
  <inkml:trace contextRef="#ctx0" brushRef="#br0" timeOffset="74452.4521">2815 3323 1498 0,'0'0'576'0,"0"0"-507"0,0 0-22 16,0 0 132-16,0 0-29 16,0 0-59-16,0 0-50 15,46-6-6 1,-19 6-9-16,1 0-3 0,2 0-11 15,0 0-6-15,-2 2 0 16,-2 4-5-16,-2 3-1 16,-5-5-1-16,-1 2-50 15,-3-2-74-15,-9-4-86 16,0 0-178-16,-6 0-282 0</inkml:trace>
  <inkml:trace contextRef="#ctx0" brushRef="#br0" timeOffset="74721.1762">2772 3528 426 0,'0'0'1185'0,"0"0"-974"15,0 0-138-15,0 0 106 16,0 0 35-16,0 0-84 16,0 0-57-16,100-12-28 15,-69 12-25-15,5 0-9 0,1-4-11 16,-3 1-22 0,-1-7-110-16,-9 2-240 0,-6-2-398 0</inkml:trace>
  <inkml:trace contextRef="#ctx0" brushRef="#br0" timeOffset="75088.7614">3000 3261 1470 0,'0'0'637'0,"0"0"-572"15,0 0-32-15,0 0 123 0,0 0 15 16,0 0-95-16,0 0-57 16,15-5-13-16,3 17 0 15,7 2-4-15,2 2-2 16,0-1 0-16,3-1 0 16,-2 2 0-16,2-2-17 15,-2-2-16-15,-4 3 18 16,-6-1 14-16,-3-1-8 15,-9 0 8-15,-6 4-8 16,0 1 9-16,-12 1 6 16,-9 2 19-16,-4 0 18 15,-5-1 7-15,0 0-21 16,3-3-29-16,-1-5 0 0,7-2-190 16,6-10-596-16</inkml:trace>
  <inkml:trace contextRef="#ctx0" brushRef="#br0" timeOffset="76072.273">4453 3080 62 0,'0'0'1161'15,"0"0"-800"-15,0 0-156 16,0 0 46-16,0 0-27 16,0 0-77-16,0 0-68 15,0-3-32-15,0 0-5 16,0 2 17-16,0-2 22 15,-4 0-2-15,-5 2-13 16,-2-2-29-16,-5 1-27 0,-4 2 4 16,-2 0-2-16,-2 0-2 15,-1 3-4-15,-3 10-4 16,-2 6-1-16,4 2 8 16,1 3-7-16,7 1 4 15,6-3-6-15,9-3-1 16,3-3 0-16,0-2-7 15,15-3 2-15,9-5 0 16,6-4-18-16,4-2 6 16,-1 0 3-16,3-12-29 15,0-5-21-15,-8-5-14 16,-1-8 21-16,-2-6 17 16,-7-7 27-16,0-7 1 0,-5-5 5 15,-4-3 8 1,-3-1 30-16,-4 1-11 0,1 5 35 15,-3 7-2-15,0 11-13 16,0 10 10-16,0 9-5 16,0 8 5-16,0 5-22 15,0 3-27-15,0 8-10 16,-8 20 4-16,-7 11 6 16,-1 12 12-16,2 6-6 15,-2 3-5-15,4-2 5 16,5-6-5-16,7-5 0 15,0-6 5-15,0-1-6 16,10-6 1-16,2-3-1 16,3-4-8-16,-3-6-28 15,-3-7-67-15,1-11-114 0,-2-3-479 16,-4-2-782-16</inkml:trace>
  <inkml:trace contextRef="#ctx0" brushRef="#br0" timeOffset="76484.3042">4614 2671 849 0,'0'0'1263'0,"0"0"-1053"16,0 0-102-16,0 0-13 15,0 0 15-15,0 0-32 16,0 0-26-16,91-66-31 16,-74 66-15-16,-1 0-5 15,-4 0-1-15,-2 9-1 16,-5 5-5-16,-5 6 5 15,0 0 0-15,0 5 0 16,0-1 0-16,-9 2 1 16,0 0 0-16,-3-2 0 0,2-1 1 15,1-1 1-15,3-4 5 16,4-3-7-16,2-2 0 16,2-2-31-16,32-4-71 15,-1-2-228-15,0-5-739 0</inkml:trace>
  <inkml:trace contextRef="#ctx0" brushRef="#br0" timeOffset="76898.7093">4989 2816 1272 0,'0'0'675'16,"0"0"-604"-16,0 0-32 15,0 0 151-15,0 0 13 16,0 79-68-16,-5-42-11 16,-1 0-55-16,6-1-35 15,0 0-22-15,0-6-3 16,17-1-8-16,5-5 1 15,5-4 4-15,6-5-6 16,-2-5 6-16,8-7-6 16,-3-3-1-16,7-4-5 15,-1-14-17-15,0-4-38 16,-1-6 27-16,-8-6 0 0,0-7-25 16,-8-6-5-1,-8-3-14-15,-7 0 20 16,-4 5 41-16,-6 7 16 0,0 12-7 15,-16 1-54-15,-1 11-296 16,1 3-672-16</inkml:trace>
  <inkml:trace contextRef="#ctx0" brushRef="#br0" timeOffset="77160.9104">5241 2799 1461 0,'0'0'961'15,"0"0"-852"-15,0 0-2 16,0 0 24-16,0 0-47 16,0 0-63-16,0 0-1 15,3 72 52-15,-3-22-33 16,0 3-21-16,0 0-10 15,0-2-8-15,0-1-1 16,0 7-88-16,-6-12-173 16,-3-11-644-16</inkml:trace>
  <inkml:trace contextRef="#ctx0" brushRef="#br0" timeOffset="77566.2519">4258 3401 2031 0,'0'0'384'0,"0"0"-270"15,0 0-11-15,94-16-2 16,-3 3-50-16,40 1-35 16,14-2-15-16,4 3 1 15,-6 4-2-15,-19 2 0 16,1 2-15-16,-10 2-14 15,-9-2 20-15,-24 3 8 16,-21-2 0-16,-22 1-5 16,-12 0-17-16,1-4-57 15,-8-4-99-15,-1-3-356 16,-16 1-544-16</inkml:trace>
  <inkml:trace contextRef="#ctx0" brushRef="#br0" timeOffset="78338.7297">4677 3794 1499 0,'0'0'484'0,"0"0"-298"16,0 0 30-16,0 0-41 15,0 0-60-15,0 0-46 16,0 0-22-16,-72-24-8 16,50 33-12-16,-2 6-6 15,2 5-5-15,2 3 4 16,4 1-7-16,7 0-7 15,3-2-5-15,6-2 5 16,0-2-6-16,3-4 0 16,9-4-1-16,7-4-13 0,1-6 5 15,2 0-1 1,5-6-4-16,0-11-2 0,-2-8 7 16,-4-7 9-16,-3-8 0 15,-3-8 1-15,-5-6 0 16,-5-7-1-16,-5 1 6 15,0 1 12-15,0 6 3 16,-8 11 19-16,1 10-20 16,1 12-7-16,0 10 4 15,6 6-17-15,0 4-14 16,0 4-59-16,0 24-142 16,0 1-66-16,3-4-520 0</inkml:trace>
  <inkml:trace contextRef="#ctx0" brushRef="#br0" timeOffset="78676.726">4854 3796 1724 0,'0'0'513'0,"0"0"-471"15,0 0-20-15,0 0 56 16,81-58 31-16,-63 47-60 16,-3 5-20-16,-2 6-3 15,-7 0-14-15,-3 3-11 0,-1 12 5 16,-2 9 65-16,0 6 10 16,0 4-37-16,-2 0-18 15,2-2-16-15,0-4-4 16,5-7-4-16,14-4 4 15,3-5-6-15,4-7 0 16,4-3-60-16,4-2-80 16,9-14-129-16,-10-5-325 15,-6-1-158-15</inkml:trace>
  <inkml:trace contextRef="#ctx0" brushRef="#br0" timeOffset="78933.2297">5174 3707 1543 0,'0'0'636'0,"0"0"-538"16,0 0 8-16,0 0 40 16,0 0-11-16,0 0 32 15,-82 62-59-15,46-27-27 16,-6 3-7-16,3 2-41 15,2-4-21-15,6-1-10 16,8-4-2-16,4-6-29 16,8-5-59-16,10-8-124 0,1-5-325 15,0-7-420-15</inkml:trace>
  <inkml:trace contextRef="#ctx0" brushRef="#br0" timeOffset="79308.469">5332 3591 1820 0,'0'0'615'0,"0"0"-505"16,0 0 22-16,0 0-5 16,0 0-58-16,0 0-46 15,0 0-15 1,39-4-8-16,-29 15-1 0,-7 0 1 16,-3 4-1-16,0-1 1 15,0-1 0-15,-3 2 14 16,-3-1 1-16,-4 0-5 15,5-3 4-15,2 0-2 16,2-3-11-16,1-1-1 16,0-1-9-16,31-6-81 15,-1 0-233-15,6-10-879 0</inkml:trace>
  <inkml:trace contextRef="#ctx0" brushRef="#br0" timeOffset="79859.1397">6105 3282 793 0,'0'0'730'16,"0"0"-543"-16,0 0 26 15,0 0 44-15,0 0-57 16,0 0-65-16,0 0-15 16,19-16-14-16,2 16-27 15,6-4-34-15,10 3-28 16,8-1-17-16,-3 2-82 16,-2 0-94-16,-4 0-174 15,-11 5-300-15,-13-1-184 0</inkml:trace>
  <inkml:trace contextRef="#ctx0" brushRef="#br0" timeOffset="80110.4387">6190 3172 842 0,'0'0'1291'16,"0"0"-1117"-16,0 0-98 16,0 0 62-16,0 0-12 15,0 0-14-15,0 0 31 16,6 63-57-16,0-30-41 16,1 4-32-16,-4-1-13 0,-3 12-18 15,0-10-167-15,0-9-651 16</inkml:trace>
  <inkml:trace contextRef="#ctx0" brushRef="#br0" timeOffset="80824.5636">6825 2909 7 0,'0'0'1052'16,"0"0"-711"-16,0 0-107 16,0 0 54-16,0 0 18 15,0 0-68-15,0 0-23 16,3-28-45-16,-3 25-51 16,0-2-37-16,0-2-37 15,3-6-35-15,8-1-10 16,2 0-37-16,8 1-32 15,0 6-4-15,1 4-9 16,1 3 23-16,-1 0 21 16,-4 8 9-16,-6 5 4 15,-3 2 0-15,-5 2 11 16,-4-2 8-16,0 0 5 0,0 1 1 16,-10-1 5-16,-2 0 11 15,-6 2 4-15,0-2-1 16,-1 2 0-16,5-2-2 15,4 0-10-15,4-4 2 16,6 0-3-16,0-2-4 16,3-2 4-16,16-2-6 15,8-3-69-15,15-2-131 16,-6-6-442-16,-3-6-332 0</inkml:trace>
  <inkml:trace contextRef="#ctx0" brushRef="#br0" timeOffset="81500.0399">7140 2862 1455 0,'0'0'719'0,"0"0"-602"16,0 0 41-16,0 0 48 16,0 0-66-16,0 0-100 15,0 0-38-15,0 12-1 16,0 9 13-16,3 3-2 15,0 1 6-15,-3-3-7 16,0-4-10-16,0-2-1 0,0-2 1 16,0-4-1-1,0-3-19-15,0-3-28 0,0-4-27 16,0 0 21-16,8 0 42 16,-1-12-12-16,5-7-72 15,3-7 47-15,0-3 13 16,3-2 21-16,-5 1 13 15,1 5 1-15,-4 4 6 16,-4 7 23-16,0 5 10 16,-3 3 15-16,-3 5 4 15,0 1 0-15,3 0-24 16,0 4-28-16,0 13-4 16,4 6-2-16,-2 2 13 15,1 3-1-15,-3-2-6 16,0-4-6-16,-3-4 2 0,0-2-2 15,0-6 0-15,0-3-1 16,0-4-5-16,0-3-17 16,0 0 2-16,0 0 13 15,0-7-8-15,6-10-53 16,4-6 16-16,2-3 1 16,0-3-5-16,0 2 24 15,0 5 33-15,-5 7 0 16,-1 5 33-16,-4 5 24 15,-2 3 21-15,3 2-10 16,-3 0-27-16,3 0-18 16,0 5-17-16,3 8 10 15,0 5 18-15,1 5-7 0,2 0-12 16,-6 3-9 0,3 1-5-16,-4-2-1 0,-2 1-39 15,0-3-95-15,0-4-113 16,0-6-445-16,-3-8-548 0</inkml:trace>
  <inkml:trace contextRef="#ctx0" brushRef="#br0" timeOffset="82086.7761">7968 2674 1416 0,'0'0'224'16,"0"0"-107"-16,0 0 158 16,0 0 2-16,0 0-60 15,0 0-56-15,0 0-45 16,9-29-58-16,-12 29-24 15,-9 0-20-15,-10 0 8 16,-11 0-4-16,-3 0-1 16,-7 0-17-16,1 0-5 15,3 0-10-15,8 0 2 16,4 0 13-16,11 0 0 0,4 0-1 16,7 0-12-16,1 0-4 15,4 0 0-15,0 3-3 16,0 3 8-16,0 0 11 15,0 5 1-15,0 1-1 16,4 4 1-16,-1 2 2 16,-3 4-1-16,0 1-1 15,0-2 2-15,0 5-2 16,0-2 2-16,0 2 4 16,-3-3-5-16,-1 2 0 15,-2-4 5-15,3 1-5 16,0-3 0-16,3-4-1 15,0-1 1-15,0-5 7 16,0-3-7-16,12-3 9 16,3-2 14-16,10-1-3 0,2 0-15 15,6-4-6-15,-2-5-63 16,2-7-86-16,-12 3-156 16,-3 0-498-16</inkml:trace>
  <inkml:trace contextRef="#ctx0" brushRef="#br0" timeOffset="82281.2816">7676 2869 147 0,'0'0'1514'0,"0"0"-1251"15,0 0-32-15,0 0 20 0,0 0-108 16,0 0-72-16,0 0-49 15,88-9-22-15,-36 15-68 16,-10-1-195-16,-3-1-473 0</inkml:trace>
  <inkml:trace contextRef="#ctx0" brushRef="#br0" timeOffset="82620.3946">8173 3145 768 0,'0'0'1221'16,"0"0"-1059"-16,0 0-115 15,0 0 31-15,0 0 30 16,0 0 1-16,-94 7-20 15,19 2-15-15,-35 0-28 16,-47-1-13-16,-22 0-12 16,-6-6-7-16,12-2-7 15,25 0-6-15,15 0 8 16,35 0-9-16,34 0-12 16,31 0-34-16,18 0-11 0,9 0-55 15,9 0-91 1,15 2-299-16,15-2-257 0</inkml:trace>
  <inkml:trace contextRef="#ctx0" brushRef="#br0" timeOffset="83408.5657">7212 3388 1144 0,'0'0'497'0,"0"0"-356"15,0 0 117-15,0 0 16 16,0 0-56-16,0 0-78 0,0 0-65 15,-17-38-45-15,17 45-23 16,0 13 8-16,0 4 39 16,0 9 1-16,0 7-18 15,0 2-11-15,0 4-17 16,-3 0-9-16,-4 1 0 16,-5-1 0-16,3-2 0 15,-1-5-1-15,2-7-6 16,5-7-7-16,0-7-14 15,3-7-7-15,0-6 0 16,0-5 12-16,3 0-1 16,11-12 23-16,2-9-19 0,3-10 11 15,4-6-4-15,2-3 0 16,-4-3-11-16,0 5 6 16,-3 6 16-16,-2 6 2 15,-4 8 1-15,-1 5 19 16,-1 5-2-16,-4 2 7 15,-3 5 5-15,0 1-26 16,0 0-4-16,-3 14 0 16,0 5 0-16,0 7 17 15,0 4-4-15,-3 0 2 16,-3 2 3-16,0-4 3 16,3-3-8-16,3-5 4 15,0-6-8-15,0-3-3 16,12-5-6-16,7-3 2 15,4-3-2-15,7 0-95 0,1-11-145 16,-4-6-296-16,-11 0-302 16</inkml:trace>
  <inkml:trace contextRef="#ctx0" brushRef="#br0" timeOffset="83649.0134">7101 3509 1091 0,'0'0'706'16,"0"0"-610"-1,0 0 208-15,0 0-56 0,0 0-115 16,84-4-84-1,-54-2-49-15,16-2-58 0,-10-1-424 16,-8 1-603-16</inkml:trace>
  <inkml:trace contextRef="#ctx0" brushRef="#br0" timeOffset="83941.4406">7501 3385 2126 0,'0'0'274'15,"0"0"-202"-15,0 0-14 16,0 0 29-16,81-17-14 16,-65 17-27-16,-7 0-24 15,-6 4-16-15,-3 11 0 16,0 3 58-16,-15 1-10 15,-4 3-15-15,-2-1-5 16,9-6-8-16,3-2-10 16,9-5-10-16,3-4-6 15,55-4-12-15,-1 0-90 16,3-7-474-16</inkml:trace>
  <inkml:trace contextRef="#ctx0" brushRef="#br0" timeOffset="84954.8802">8628 2967 401 0,'0'0'264'16,"0"0"-56"-16,0 0-27 15,0 0 8-15,0 0 23 16,0 0-7-16,0 0 22 15,9-26 12-15,-9 18-42 16,4 3-23-16,-4 2-13 16,0 0-33-16,0 3-41 15,0 0-29-15,0 0-28 16,0 0-23-16,0 6-6 16,-4 8-1-16,-2 6 6 15,3 5-4-15,-2 5-1 0,2 3 8 16,3 3-8-1,0-1 0-15,3 0-1 0,8-2 0 16,5-5-9-16,-1-4-9 16,3-6 7-16,1-5 2 15,1-7 3-15,5-6-6 16,2 0 0-16,4-16 0 16,2-8-1-16,0-8 7 15,-2-6 0-15,-1-7-13 16,-3-4-26-16,-8 3 6 15,-4 3 28-15,-7 7 11 16,-5 8 10-16,-3 6-5 16,0 5-5-16,0 6-12 0,0 4-29 15,-3 5-100 1,-8 2-194-16,-1 0-478 0,2 2-596 0</inkml:trace>
  <inkml:trace contextRef="#ctx0" brushRef="#br0" timeOffset="85305.9386">8844 2966 98 0,'0'0'1629'15,"0"0"-1375"-15,0 0-110 16,0 0 27-16,0 0-5 16,0 0-69-16,0 0 30 15,-6 47 1-15,3-19-34 16,0 4-45-16,0 6-23 16,0 1-13-16,-1 4-4 15,1-2-7-15,0 0-1 16,0-4 5-16,-2-5-5 15,2-4-1-15,3-5 0 16,0-6 0-16,0-5-12 16,0-2-44-16,0-4-57 15,0-3-139-15,0-3-449 0</inkml:trace>
  <inkml:trace contextRef="#ctx0" brushRef="#br0" timeOffset="85904.5831">9478 3213 918 0,'0'0'560'15,"0"0"-462"-15,0 0 68 16,0 0 78-16,0 0-31 16,0 0-49-16,0 0-46 15,6-3-17-15,9 0 22 16,6 1-24-16,8-2-50 16,6 2-29-16,1-2-19 15,4 1-1-15,-4 0-11 16,-5 3-83-16,-4 0-105 15,-9 0-142-15,-18 0-217 16,0 0-15-16,0 0-412 0</inkml:trace>
  <inkml:trace contextRef="#ctx0" brushRef="#br0" timeOffset="86188.3691">9429 3073 842 0,'0'0'835'0,"0"0"-693"16,0 0 9-16,0 0 54 15,0 0-24-15,0 0-64 16,100-6-52-16,-63 6-37 16,2 0-28-16,13-1-38 15,-10-2-335-15,-8-3-952 0</inkml:trace>
  <inkml:trace contextRef="#ctx0" brushRef="#br0" timeOffset="87493.4059">10221 2959 1270 0,'0'0'337'16,"0"0"-67"-16,0 0-18 16,0 0-73-16,0 0-54 15,0 0-66-15,0 0-37 0,-3-15-22 16,-7 26-16-1,-3 8 16-15,0 8 12 0,-9 7 8 16,1 2-4-16,3 6-1 16,2-2 6-16,5-1-9 15,8-4-2-15,3-6-2 16,6-7-8-16,15-6 9 16,6-11-2-16,10-5-7 15,5 0 0-15,0-17-24 16,-2-4 2-16,-4-8-14 15,-8-3 15-15,-8-9 9 16,-7-4 12-16,-10-5 2 16,-3 0 17-16,-6 5 14 15,-17 4 58-15,-3 7-12 16,-7 7-46-16,-6 8-26 0,-1 7-7 16,6 11-2-16,1 1-17 15,7 29-121-15,13 2-318 16,7-2-525-16</inkml:trace>
  <inkml:trace contextRef="#ctx0" brushRef="#br0" timeOffset="87943.8256">10845 3121 1839 0,'0'0'319'16,"0"0"-132"0,0 0-52-16,0 0-52 0,0 0-43 15,116-12-18 1,-57 10-12-16,9 2-9 0,-4 0-1 15,-4 0 1-15,-11 0-1 16,-14 2 0-16,-12 3-15 16,-14 0-58-16,-9-3-56 15,-9 1-78-15,-15 0-83 16,-4-3-322-16</inkml:trace>
  <inkml:trace contextRef="#ctx0" brushRef="#br0" timeOffset="88200.8194">10734 3248 1692 0,'0'0'521'15,"0"0"-440"-15,0 0 32 16,84-2 16-16,-32-1 1 15,23-3-51-15,-7 1-51 16,1 3-13-16,-5 0-14 16,-22 2-1-16,-6 0-67 15,-14 0-106-15,-22-1-171 16,0-6-274-16,-9-4-777 0</inkml:trace>
  <inkml:trace contextRef="#ctx0" brushRef="#br0" timeOffset="88567.3652">11049 3001 42 0,'0'0'1603'16,"0"0"-1395"-16,0 0-28 15,0 0 62-15,0 0-42 16,0 0-84-16,0 0-71 15,6-16-18-15,18 25-9 16,1 4-8-16,8 4-7 16,0 2-2-16,1 1 0 15,2 3 0-15,3 0 0 0,-3 0-1 16,4 0-13-16,-6 0-26 16,-1-1 3-16,-9-1 17 15,-9-1-5-15,-12-2-3 16,-3 1 11-16,-3-2 16 15,-16 0 3-15,-7 1 37 16,-4 0 21-16,-9 0 0 16,4 0-16-16,-4-3-21 15,-13 0-24-15,13-2-36 16,9-9-652-16</inkml:trace>
  <inkml:trace contextRef="#ctx0" brushRef="#br0" timeOffset="90544.5027">11886 3027 831 0,'0'0'1015'15,"0"0"-853"-15,0 0 25 16,0 0-16-16,0 0-21 15,0 0-51-15,0 0-53 16,3-32-34-16,-3 35-11 16,3 9-1-16,-2 6 29 15,-1 6-5-15,0 7 17 16,0 6-12-16,0 1-14 16,0 2-3-16,0-4-10 15,0-1 4-15,2-5-6 0,13-5 1 16,6-6 0-1,6-5-1-15,13-5 0 0,5-8-36 16,10-1-52-16,0-6-7 16,6-15-17-16,-7-7 2 15,0-8 6-15,-8-8 38 16,-8-4 23-16,-6-5 7 16,-11 5 36-16,-12 6 54 15,-6 11 110-15,-3 8-42 16,0 7-49-16,-9 6-40 15,-6 0-20-15,3 5-13 16,-1 3-10-16,-4 2-191 0,1 2-429 16,7 5-352-16</inkml:trace>
  <inkml:trace contextRef="#ctx0" brushRef="#br0" timeOffset="90992.0513">12174 3141 1386 0,'0'0'648'0,"0"0"-520"15,0 0 66-15,0 0 17 16,0 0-32-16,0 0-66 16,0 0-32-16,12-22-20 15,-12 22-17-15,0 0-15 16,0 0-14-16,0 5-13 15,0 10-1-15,0 9 11 16,0 6 6-16,0 5-11 0,0 5-5 16,0-1 4-1,0 2-5-15,0-2-1 0,0-5 0 16,0 1-6-16,0-6-15 16,0-3-27-16,0-5-42 15,0-7-79-15,0-1-218 16,-3-10-841-16</inkml:trace>
  <inkml:trace contextRef="#ctx0" brushRef="#br0" timeOffset="91398.265">12438 3498 461 0,'0'0'1260'15,"0"0"-1123"-15,0 0-81 16,0 0 11-16,0 0 81 15,0 0-18-15,0 0-36 16,27-29-13-16,-27 29-5 16,0 0-5-16,0 4-28 0,0 10 54 15,-6 4 24 1,-3 5-25-16,6 5-50 0,-3-2-20 16,6 1-16-1,-3-1-8-15,3-2-2 0,0-4 0 16,0-3-37-16,0-1-52 15,0-4-137-15,0-5-310 16,0-4-474-16</inkml:trace>
  <inkml:trace contextRef="#ctx0" brushRef="#br0" timeOffset="91646.6235">12538 3698 975 0,'0'0'721'16,"0"0"-615"-16,0 0 33 15,0 0 24-15,0 0-7 16,0 0-43-16,0 0 4 16,-12 0 2-16,-1 0-19 15,-3 0-31-15,-4 0-35 16,-3 0-33-16,1 0-1 15,-11 0-165-15,8-10-480 16,4-3-878-16</inkml:trace>
  <inkml:trace contextRef="#ctx0" brushRef="#br0" timeOffset="91900.0619">12541 3371 1455 0,'0'0'502'0,"0"0"-344"16,0 0 24-16,0 0-15 15,0 0-66-15,0 0-51 16,0 0-27-16,-67-9-17 15,37 9-6-15,-11 2-15 0,9 2-321 16,8-3-725-16</inkml:trace>
  <inkml:trace contextRef="#ctx0" brushRef="#br0" timeOffset="92306.166">12906 3275 773 0,'0'0'1155'16,"0"0"-989"-16,0 0-54 15,0 0-13-15,0 0 7 16,0 0-51-16,0 0-38 15,93-11-8-15,-69 11-8 16,-6 0 0-16,3 0-1 0,-5 0-45 16,-4 0-171-16,-6 0-258 15,-5 0-292-15</inkml:trace>
  <inkml:trace contextRef="#ctx0" brushRef="#br0" timeOffset="92545.8419">12886 3135 760 0,'0'0'1084'0,"0"0"-860"16,0 0 37-16,0 0-42 0,0 0-74 15,0 0-74-15,0 0-51 16,104-3-20-16,-68-5-131 16,-11 0-416-16,-5-2-918 15</inkml:trace>
  <inkml:trace contextRef="#ctx0" brushRef="#br0" timeOffset="106753.0879">25625 3942 557 0,'0'0'311'0,"0"0"-146"16,0 0-87-16,0 0-30 16,0 0-48-16,5-29-23 15,-5 25-74-15,0-2-75 0,0-1-4 16,0 0 8-1,0 2-21-15</inkml:trace>
  <inkml:trace contextRef="#ctx0" brushRef="#br0" timeOffset="106930.8301">25618 3763 893 0,'0'0'161'0,"0"0"-118"16,0 0-43-1,0 0-69-15,0 0-192 0</inkml:trace>
  <inkml:trace contextRef="#ctx0" brushRef="#br0" timeOffset="107122.8364">25600 3624 929 0,'0'0'287'15,"0"0"-287"-15,0 0-49 16,0 0-169-16,0 0-298 0</inkml:trace>
  <inkml:trace contextRef="#ctx0" brushRef="#br0" timeOffset="107307.4399">25531 3473 689 0,'0'0'982'16,"0"0"-871"-16,0 0-111 16,0 0-62-16,0 0-45 15,27-85-226-15,-18 65-785 0</inkml:trace>
  <inkml:trace contextRef="#ctx0" brushRef="#br0" timeOffset="107466.4486">25513 3206 1317 0,'0'0'0'0,"0"0"-73"16,0 0-115-16,0 0-210 0</inkml:trace>
  <inkml:trace contextRef="#ctx0" brushRef="#br0" timeOffset="107631.2964">25540 2993 1228 0,'0'0'106'16,"0"0"-106"-16,0 0-268 15,0 0-653-15</inkml:trace>
  <inkml:trace contextRef="#ctx0" brushRef="#br0" timeOffset="107804.8973">25500 2863 1181 0,'0'0'265'16,"0"0"-265"0,0 0-15-16,0 0-173 0,0 0 11 15,0 0-603-15</inkml:trace>
  <inkml:trace contextRef="#ctx0" brushRef="#br0" timeOffset="114164.0171">24705 3879 378 0,'0'0'323'0,"0"0"-123"16,0 0-108-16,0 0 14 15,0 0 46-15,0 0 30 16,9 0-76-16,-5 0-71 16,-1 0-19-16,1 1 2 15,3 1 8-15,-4 1 2 16,3-1-4-16,1 4-2 15,-1 0 0-15,0 1-4 16,1 3-8-16,4 1-10 16,-7 3-1-16,1 1 1 15,-1 1 0-15,-1-2-34 16,-3-2 5-16,2-3 10 16,-2-2 3-16,0-1 6 15,0-2 3-15,0-1-1 0,0 1 7 16,0-1-1-1,-5 1 2-15,-1 0 9 0,0 2-8 16,-4 1 5-16,1 0-6 16,-2 2 3-16,-2-2-3 15,-1 0-6-15,-2 0 6 16,1-1 13-16,-1-2 3 16,2 0-7-16,3-1 1 15,2 0 3-15,-2-2-7 16,1-1-4-16,1 0-1 15,-3 0 1-15,-5 0-1 16,2 1 1-16,-1 1-2 16,-1-1 0-16,0 2 0 0,2 0 1 15,-3 0 0-15,4 0 7 16,0-1 3-16,1 1 0 16,0-1-3-1,4-1 0-15,0-1-7 0,-3 1 0 16,2-1 0-16,-2 0 0 15,-4 0 1-15,0 0-1 16,-1 0 1-16,0 0-1 16,5 0-1-16,2-2 1 15,0 0 0-15,5-1 0 16,2 3 0-16,2 0-1 16,-3 0 0-16,1 0 0 15,0 0-1-15,-3 0 1 16,1 0 0-16,-1 0-1 15,0 0 1-15,3 0-1 0,-2 0 0 16,4-1 1-16,-1-3 1 16,2-2 8-16,0-1-8 15,0 0 6-15,0-1-7 16,0 2-9-16,3-1-1 16,2 3 10-16,-1 0 0 15,2-2-7-15,0 2 5 16,3-1-8-16,-2 0 4 15,3 0 6-15,1-2 9 16,0 0-9-16,1 1 1 0,0-1 0 16,0 2 5-1,-3-1-6-15,1 3 1 0,-2-2 0 16,-5 1-1-16,0 1 0 16,-3 2-6-16,1-1 6 15,-1 2 1-15,2-1 11 16,-1 1-5-16,1-2 5 15,-2 1 8-15,1 1 7 16,-1 0-2-16,0-1-12 16,0 1-13-16,0 0-9 15,0 0-5-15,0 0 1 16,0 0 7-16,0 0 6 16,-3 0 7-16,0 4-5 15,0 0 8-15,-1 0-9 16,-3 0-1-16,0 2 2 15,-3 1-2-15,-4 2 6 16,-2-1 13-16,-2 1 16 0,-1 2 5 16,-2-1-8-16,4 0-14 15,2-3-4-15,2 1-2 16,2-2 7-16,1-1 9 16,2 1-16-16,2-3-2 15,2-1-4-15,1 0 7 16,1-2 9-16,0 1-9 15,2-1-5-15,-2 0-8 16,1 0 6-16,-1 0-5 16,-1 0 5-16,2 0-6 15,-1 0 2-15,2 0 5 0,0 0-1 16,0 1-6 0,0-1 11-16,0 2 14 0,0 1 6 15,0 1 15 1,0 3-9-16,5 5-2 0,1 0 5 15,4 7-20-15,1 3-15 16,12 13-5-16,0-3-127 16,-4-7-495-16</inkml:trace>
  <inkml:trace contextRef="#ctx0" brushRef="#br0" timeOffset="117681.9984">13413 3146 546 0,'0'0'567'16,"0"0"-469"-16,0 0-68 16,0 0 30-16,0 0 133 15,0 0 3-15,0 0-77 16,-2 10-42-16,2-3 46 15,0 2-14-15,0 1-27 0,0 4-8 16,0 0-15-16,0 4-23 16,-6 3-21-16,3 4-5 15,-6 0 2-15,3 0 0 16,-3-3-6-16,4-1-5 16,1-6 0-16,1-3-1 15,3-7 1-15,0-3 0 16,0-2 5-16,0 0 3 15,0-1 9-15,0-12-17 16,1-7-1-16,10-7-12 16,4-6 11-16,-6-3-21 15,4-5-1-15,-3-1 3 16,3-2 14-16,-3 3 6 16,-1 1 0-16,0 5 9 15,0 5-1-15,0-1 11 0,3 6 16 16,-1-1-3-1,5-1-14-15,0 2-5 0,-3 0 15 16,7 2-12-16,-8 7-14 16,-3 7 16-16,-2 5 0 15,-3 4-17-15,1 0 0 16,0 8-1-16,-2 9 0 16,0 4 6-16,0 3-4 15,0 3 8-15,-3 1-1 16,0 4 10-16,0-2-5 15,0 3-5-15,0 3 12 16,0-2 17-16,-3 3-6 16,-3-1-4-16,-4 0-13 0,1-2-6 15,1 0-3-15,-4 0 1 16,-1-1 1-16,0 1-1 16,0-1-5-16,0-4-1 15,-1-2 5-15,4-5-5 16,4-6-1-16,0-3-1 15,3-6 1-15,3-4-9 16,0-3-35-16,0-5-73 16,0-10-127-16,0-4-719 0</inkml:trace>
  <inkml:trace contextRef="#ctx0" brushRef="#br0" timeOffset="117937.8486">13399 3213 1092 0,'0'0'855'16,"0"0"-687"-16,0 0 23 15,0 0-52-15,0 0-53 16,0 0-55-16,97-24-31 0,-48 21-54 16,-7 2-202-1,-9-4-478-15</inkml:trace>
  <inkml:trace contextRef="#ctx0" brushRef="#br0" timeOffset="118711.7461">13918 3185 715 0,'0'0'939'0,"0"0"-802"0,0 0-40 15,0 0 46-15,0 0 29 16,0 0-40-16,0 0-36 16,17 11-25-16,-4-8-30 15,-1-1-6-15,5 0-5 16,2-2-8-16,-2 0-10 15,6 0-10-15,-5-3-1 16,6-5-1-16,-5-4-20 16,5 1-34-16,-6-3 10 15,-2 0 20-15,-2 0 22 16,-5 1 0-16,-2 2-1 16,-7 1 3-16,0 1 17 15,0 3 6-15,0 1-13 16,0-1-10-16,-10 3 0 15,-4 2 11-15,-2 1-3 0,-5 0-7 16,-3 0 16-16,-5 8-1 16,3 4-1-16,-6 1 1 15,3 4-2-15,-1 0 7 16,-2 2 1-16,6 1 9 16,-1 3 5-16,6-1 1 15,3 2 2-15,6 0 2 16,-1-1-15-16,7-2-14 15,6-3-12-15,0-1 0 16,0-3-5-16,12-2 5 16,7-2 0-16,11-6-17 15,6-4-94-15,16-6-120 16,-10-11-468-16,-7-6-639 0</inkml:trace>
  <inkml:trace contextRef="#ctx0" brushRef="#br0" timeOffset="119141.6909">14136 2725 1472 0,'0'0'283'16,"0"0"-94"-16,0 0 39 15,0 0-32-15,0 0-52 16,0 0-47-16,0 0-37 15,-9-16-25-15,6 17-18 16,-9 11-11-16,-3 5 10 16,-4 6 24-16,-5 4-14 15,6 3-17-15,-2 1-9 16,10-3 1-16,4-4-1 16,6-2-7-16,0-5 0 15,6-5-62-15,13-3-62 16,18-9-121-16,-5-6-366 0,-2-9-765 0</inkml:trace>
  <inkml:trace contextRef="#ctx0" brushRef="#br0" timeOffset="119346.5989">14246 2555 1707 0,'0'0'375'16,"0"0"-222"-16,0 0-31 0,0 0 16 16,0 0-49-16,0 0-71 15,0 0-18-15,0-7-119 16,0 7-445-16,1 0-629 0</inkml:trace>
  <inkml:trace contextRef="#ctx0" brushRef="#br0" timeOffset="119676.9296">14406 2510 1258 0,'0'0'928'0,"0"0"-808"15,0 0-5-15,0 0 38 16,0 0-4-16,0 0-64 16,0 0-62-16,6 13-22 15,-12 13 32-15,0 7 3 16,-5 5-15-16,1 5-14 16,-3-1-5-16,1 1-1 15,-4-3 0-15,5-3-1 16,-1-3-1-16,-2-6-8 15,7-6-67-15,1-5-91 16,0-8-117-16,3-6-350 16,3-3-351-16</inkml:trace>
  <inkml:trace contextRef="#ctx0" brushRef="#br0" timeOffset="120016.8009">14576 2668 1557 0,'0'0'277'0,"0"0"-158"15,0 0 55-15,0 0-29 0,0 0-16 16,0 0-46-1,0 0 12-15,-57 5-30 0,35 7-24 16,-8 2-16-16,0 3-7 16,5 3-17-16,-2 3 14 15,8 0 4-15,4 0-7 16,8 0-12-16,6-1-6 16,1-3-6-16,11-3-3 15,14-3-104-15,14-6-187 16,-3-4-427-16,-4-3-606 0</inkml:trace>
  <inkml:trace contextRef="#ctx0" brushRef="#br0" timeOffset="120390.681">14636 2740 1837 0,'0'0'345'0,"0"0"-177"15,0 0-36-15,0 0-35 16,0 0-30-16,0 0-28 16,78-83-14-16,-62 74-15 15,-3 2-4-15,-4 6-5 16,-2 1-1-16,0 1-11 15,-3 16-4-15,-4 6-1 0,0 3 16 16,0 7 0-16,-4 0 21 16,-3-3-14-16,6-1-1 15,1-5 0-15,0-6-6 16,0-4 1-16,8-4 1 16,11-6-2-16,0-2-62 15,8-2-96-15,3-6-181 16,-5-7-392-16,-2-2-306 0</inkml:trace>
  <inkml:trace contextRef="#ctx0" brushRef="#br0" timeOffset="120618.5764">14876 2719 1001 0,'0'0'715'0,"0"0"-503"15,0 0 23-15,0 0-37 16,0 0-87-16,0 0-65 16,0 0 112-16,-64 48-16 15,31-17-66-15,0 1-40 16,-2 1-24-16,6-3-12 16,-4-1-98-16,6-6-260 15,11-9-915-15</inkml:trace>
  <inkml:trace contextRef="#ctx0" brushRef="#br0" timeOffset="122963.401">15370 3227 1242 0,'0'0'268'16,"0"0"-192"-16,0 0 68 15,0 0 83-15,0 0-58 16,94 3-68-16,-74-1-39 15,3 0-25-15,-1 1 3 16,4-1 6-16,-3 2-19 16,6-3-27-16,2-1-33 15,-1 0-315-15,-10-1-1031 0</inkml:trace>
  <inkml:trace contextRef="#ctx0" brushRef="#br0" timeOffset="123367.6593">15581 3106 1872 0,'0'0'288'16,"0"0"-220"-16,0 0-43 16,0 0 56-16,0 0 62 15,0 0-26-15,2 92-32 16,-7-49-45-16,-9 23-40 16,2-7-114-16,-1-12-687 0</inkml:trace>
  <inkml:trace contextRef="#ctx0" brushRef="#br0" timeOffset="124315.1043">16080 2966 766 0,'0'0'1021'16,"0"0"-853"-16,0 0-83 16,0 0 80-16,0 0 29 15,0 0-31-15,-3 72-41 16,3-46-40-16,0 3-42 16,0 1-28-16,0-3-11 15,-3 1-1-15,0 3-22 16,0-1-60-16,-7 2-67 15,0-2-65-15,-2 0-56 16,-2-1-77-16,1-7-192 16,6-9-523-16</inkml:trace>
  <inkml:trace contextRef="#ctx0" brushRef="#br0" timeOffset="125023.285">16050 2978 198 0,'0'0'969'0,"0"0"-728"0,0 0-61 15,0 0 55-15,0 0 36 16,0 0-57-16,0 0-53 16,4-42-33-16,4 34-25 15,-2 2-57-15,6 0-29 16,2 2-17-16,5 1 0 16,0 2 0-16,5 1-1 15,-5 0-5-15,7 0 5 16,-4 1 0-16,-2 8-6 15,-1 1-5-15,-6 6-5 16,1-3 2-16,-5 1-11 16,-6 2 8-16,-3-2 3 15,0 1-8-15,0-1-6 0,-12-1 8 16,-6-3 6-16,0 1 15 16,-6-1 0-16,-1-1 1 15,-1-1 0-15,4 0 24 16,1-1-6-16,5-2-11 15,7 3-8-15,6-3-6 16,3 2-9-16,0-1-4 16,3 1 19-16,10 1-6 15,3 2 12-15,7 0-3 16,-2 2-3-16,3 0-1 16,-4 1-8-16,3 1 2 15,-8-2-2-15,-1 4 8 16,-1-1 1-16,-4 1 0 15,-6-2 1-15,-3 1 15 16,0-3 2-16,-3-1 0 0,-9-2-3 16,-8-2 7-16,-2-2 23 15,-8-2-20-15,-7 0-7 16,-2-2-18-16,5 1 3 16,1 0-3-16,10 0-94 15,14-2-192-15,8 0-394 16,1-1-348-16</inkml:trace>
  <inkml:trace contextRef="#ctx0" brushRef="#br0" timeOffset="125619.8642">16613 3184 1303 0,'0'0'578'0,"0"0"-477"0,0 0 85 16,0 0-14-16,0 0-70 16,0 0-48-16,0 0-11 15,36 1-8-15,-14 0-18 16,0 1-11-16,2-2-5 16,-2 0 1-16,-2 0-2 15,-6 0-12-15,-2-8 1 16,1-2 1-16,-6-1 2 15,-1-3 7-15,-3 1 1 16,-3 1 2-16,0-1 16 16,0 5 3-16,0-1-2 15,0 5-12-15,-9 2 2 16,-1 2-8-16,-9 0 8 0,-4 6-7 16,-7 10 22-16,-5 3-5 15,-1 5 8-15,4 2-12 16,-1 0 10-16,4 0 2 15,9-2 13-15,8-1 4 16,5-5-18-16,7-1-15 16,0-3 2-16,19-3-7 15,14-4-6-15,13-5-19 16,19-5-135-16,-7-14-333 16,-10-5-961-16</inkml:trace>
  <inkml:trace contextRef="#ctx0" brushRef="#br0" timeOffset="126002.6929">16727 2863 525 0,'0'0'1262'0,"0"0"-1026"15,0 0 12-15,0 0-52 16,0 0-62-16,0 0-64 16,0 0-42-16,51-6-28 15,-21 6-76-15,-5 0-77 16,-2 0-77-16,-10 0-133 16,-4 3-282-16,-6 0-353 0</inkml:trace>
  <inkml:trace contextRef="#ctx0" brushRef="#br0" timeOffset="126349.2167">17049 2709 1633 0,'0'0'474'0,"0"0"-351"16,0 0 53-16,0 0-16 15,0 0-61-15,0 0-49 16,0 0-29-16,-14 8-20 16,5 12 20-16,-5 6 7 0,4 4-13 15,1-1 0 1,3 0-10-16,2-3-5 0,4-5 0 15,0-3 1-15,0-6-1 16,4-4-1-16,8-2-28 16,0-4-85-16,15-2-127 15,-5-12-490-15,-1-4-699 0</inkml:trace>
  <inkml:trace contextRef="#ctx0" brushRef="#br0" timeOffset="126538.2605">17138 2549 1083 0,'0'0'1084'0,"0"0"-952"16,0 0-2-16,0 0-32 16,0 0-19-16,0 0-39 15,0 0-40-15,0-40-64 16,0 40-296-16,0 4-736 0</inkml:trace>
  <inkml:trace contextRef="#ctx0" brushRef="#br0" timeOffset="126876.7655">17353 2521 1894 0,'0'0'298'16,"0"0"-228"-16,0 0-44 16,0 0 25-16,0 0 67 15,0 0-12-15,0 0-8 16,-14 80-29-16,9-50-2 15,1 5-24-15,-1-1-26 16,4 2-10-16,-6-1-6 16,1 2 0-16,0-2 0 0,-2-3-1 15,-1-2-21-15,2-7-73 16,-2-2-116-16,3-8-252 16,-1-6-351-16</inkml:trace>
  <inkml:trace contextRef="#ctx0" brushRef="#br0" timeOffset="127199.9474">17502 2734 1423 0,'0'0'615'0,"0"0"-478"16,0 0 45-16,0 0-44 16,0 0-60-16,0 0-24 15,0 0-17-15,-48-9 36 16,24 12-32-16,2 8-10 16,-4 3-9-16,10 2-8 15,0 2 8-15,3 1 2 16,6 1-19-16,7 0-5 15,0 0 0-15,9-2-1 16,30-1-69-16,-2-4-191 0,-1-8-544 16</inkml:trace>
  <inkml:trace contextRef="#ctx0" brushRef="#br0" timeOffset="127616.5797">17672 2694 1629 0,'0'0'639'0,"0"0"-559"0,0 0 6 16,0 0 15-16,0 0 13 15,0 0-30-15,0 0-35 16,48-31-30-16,-41 31-19 16,-1 7 0-16,0 8-1 15,0 5-4-15,1 2 5 16,0 4 10-16,3 1 4 15,-4-2-8-15,3-2-6 16,4 0 8-16,1-4-7 16,2-5-1-16,-1-4-6 15,6-6-82-15,7-4-156 0,-4-14-451 16,-6-4-854-16</inkml:trace>
  <inkml:trace contextRef="#ctx0" brushRef="#br0" timeOffset="127812.6322">17892 2691 1805 0,'0'0'284'16,"0"0"-145"-16,0 0 13 15,0 0 62-15,0 0-63 0,-103 87-89 16,63-46-32-1,-22 17-30-15,8-10-98 0,5-9-600 0</inkml:trace>
  <inkml:trace contextRef="#ctx0" brushRef="#br0" timeOffset="134265.9093">1900 5225 639 0,'0'0'1247'0,"0"0"-1059"15,0 0-128-15,0 0 62 16,0 0 31-16,0 0-64 16,0 14-58-16,0-3 14 15,0 9 83-15,0 9-27 16,0 3-20-16,0 5-24 15,-10 0-12-15,1 3-14 0,0-3-17 16,1-4-13-16,1-7 0 16,4-2-1-16,3-5-35 15,0-5-67-15,0-6-138 16,0-4-356-16,6-4-225 0</inkml:trace>
  <inkml:trace contextRef="#ctx0" brushRef="#br0" timeOffset="134610.6952">2051 5237 489 0,'0'0'1222'16,"0"0"-1018"-16,0 0-127 15,0 0 119-15,0 0 43 16,0 0-83-16,0 0-86 16,0-5-33-16,0 18 32 15,-4 7 59-15,-1 5-53 16,1 5-38-16,-4 5-7 16,2 0-13-16,0 3-7 15,-4-1-9-15,4 0 0 16,3-5-1-16,-2-2 0 15,4-3-8-15,1-7-25 16,0-2-37-16,0-7-72 0,0-4-110 16,0-4-323-1,0-3-331-15</inkml:trace>
  <inkml:trace contextRef="#ctx0" brushRef="#br0" timeOffset="134883.6606">2096 5631 1311 0,'0'0'403'0,"0"0"-289"16,0 0 55-16,0 0 78 15,0 0-49-15,0 0-84 16,0 0-26-16,-66 40-6 15,44-38-13-15,-2-2-35 16,-3 0-22-16,0 0-12 16,0 0-65-16,2 0-84 15,3 0-144-15,5 0-398 16,4-5-542-16</inkml:trace>
  <inkml:trace contextRef="#ctx0" brushRef="#br0" timeOffset="135305.6068">2142 5175 1287 0,'0'0'496'16,"0"0"-396"-16,0 0 93 15,0 0 61-15,-91 7-54 16,48-1-78-16,-2-1-67 16,-1-1-38-16,7-1-17 15,-3-3-98-15,15-5-419 16,8-5-1326-16</inkml:trace>
  <inkml:trace contextRef="#ctx0" brushRef="#br0" timeOffset="136435.0149">2463 5416 593 0,'0'0'786'15,"0"0"-618"-15,0 0-113 0,0 0 43 16,0 0 91-1,0 0-11-15,0 0-57 0,39 0-26 16,-23 0-17-16,4 0-5 16,2 0-1-16,8 0-11 15,-2-1-35-15,0-3-17 16,-1 2-9-16,0-2-1 16,-6 4-42-16,-3 0-77 15,-3 0-119-15,-8 0-244 16,-1 4-196-16</inkml:trace>
  <inkml:trace contextRef="#ctx0" brushRef="#br0" timeOffset="136713.8708">2512 5550 557 0,'0'0'1063'0,"0"0"-908"16,0 0-79-16,0 0 142 16,0 0-5-16,0 0-80 15,0 0-84-15,94-6-34 16,-68 6-15-16,-1 0-11 15,11-6-115-15,-2 2-264 16,-10-3-421-16</inkml:trace>
  <inkml:trace contextRef="#ctx0" brushRef="#br0" timeOffset="137113.2519">2727 5345 1273 0,'0'0'478'16,"0"0"-417"-16,0 0-15 0,0 0 126 15,0 0-24-15,0 0-88 16,0 0-35-16,34 20-13 15,-16-10-11-15,3 0 0 16,0 1 1-16,0-2-2 16,1 6-1-16,-1-3-17 15,-3 1-24-15,0 0-30 16,-6 0 28-16,1 0 23 16,-5-2 14-16,-4 1-3 15,-4-1 10-15,0 2 6 16,-9 0 76-16,-10 3 30 15,-8 2 14-15,-1 1-47 16,-5-1-45-16,-6 3-34 0,12-7-102 16,5-4-703-16</inkml:trace>
  <inkml:trace contextRef="#ctx0" brushRef="#br0" timeOffset="138311.2656">4117 5231 416 0,'0'0'756'16,"0"0"-462"-16,0 0-169 16,0 0 50-16,0 0 99 15,0 0-61-15,0 0-72 16,2-3-49-16,-2 0-12 15,0 1-2-15,0-1-11 16,-3 0-9-16,-4 0-15 16,-4 2-35-16,-4-1-8 0,-6 1 0 15,-7 1-1-15,-2 0 1 16,-4 0-1-16,1 4 0 16,3 2 1-16,5 2 0 15,4 1 0-15,6 4 6 16,6 0 4-16,2 4-4 15,5 0 0-15,2 2-4 16,0-1 10-16,12-2-12 16,3-3 1-16,9-4-1 15,1-5-11-15,2-4-26 16,-3 0-41-16,3-4-8 16,-5-10 5-16,-3-3 28 0,-5-6 13 15,-2-2 17-15,1-5 16 16,-5-2 7-16,-2-5 0 15,1-4 16-15,-4-1 21 16,0-2 14-16,-3-1 7 16,0 2 21-1,0 3-24-15,0 6-2 0,0 9-12 16,0 9 30-16,0 7-21 16,0 7-16-16,0 2-19 15,0 0-14-15,0 5-1 16,0 14-12-16,-3 11 12 15,-4 12 5-15,4 6 7 16,0 3-3-16,3-1-8 16,0-3 0-16,0-7-1 15,0-2 0-15,0-8-1 16,0-3-11-16,0-3-16 16,0-5-31-16,0-4-44 0,0-8-88 15,3-4-160-15,4-3-499 0</inkml:trace>
  <inkml:trace contextRef="#ctx0" brushRef="#br0" timeOffset="138715.9976">4294 4892 758 0,'0'0'1133'0,"0"0"-913"16,0 0-89-16,0 0 82 16,0 0 3-16,0 0-97 15,0 0-77-15,10-15-24 16,-1 15-10-16,0 0-8 15,4 1 1-15,-4 6-1 16,-1 3 0-16,-1 1-1 16,-1 3-5-16,-6-2-3 15,0 5 0-15,0-2 8 16,-6 0-1-16,-9 5 1 16,0-3 1-16,-1-1 1 0,5-2 0 15,4 0-1-15,6-1-6 16,1-1-52-16,1-3-130 15,11-4-401-15,0-2-809 0</inkml:trace>
  <inkml:trace contextRef="#ctx0" brushRef="#br0" timeOffset="139204.1993">4462 5121 1007 0,'0'0'920'15,"0"0"-771"-15,0 0-22 16,0 0 78-16,0 0-22 15,0 0-41-15,0 0-48 16,-24 47-33-16,18-25-22 16,3-1-18-16,3 2-15 15,0-1-6-15,0-2 0 16,6-2 0-16,5-3 0 0,5-3-11 16,5-4-10-16,0-2-3 15,7-3-1-15,5-3-21 16,3 0-53-16,1-9-33 15,2-6 16-15,-3-6-12 16,-5-6 41-16,-4-4 54 16,-5-6 16-16,-5 0 17 15,-8 1 0-15,-2 3 51 16,-7 5 29-16,0 6-7 16,0 5-30-16,0 4-25 15,-10 6-18-15,2 2-21 16,-10 5-139-16,5 0-475 15,1 0-852-15</inkml:trace>
  <inkml:trace contextRef="#ctx0" brushRef="#br0" timeOffset="139465.0508">4650 5073 1888 0,'0'0'391'16,"0"0"-289"-16,0 0-21 15,0 0 26-15,0 0 24 0,0 0-11 16,-16 86-60 0,13-51-26-16,0 0-25 0,3-1-8 15,0 0-1 1,0-2-7-16,0 5-80 0,0-8-212 15,0-9-691-15</inkml:trace>
  <inkml:trace contextRef="#ctx0" brushRef="#br0" timeOffset="139822.9639">4898 5513 730 0,'0'0'993'16,"0"0"-840"-16,0 0-88 15,0 0 128-15,0 0 17 16,0 0-69-16,-115 18-43 15,51-9-29-15,-30-1-14 16,-30-1-36-16,-18-5-7 16,2-2-10-16,10 0-2 15,39-7 0-15,22 4-32 16,23 0-23-16,15 3 5 16,4 0-31-16,6 0-110 15,5 6-154-15,16 18-14 16,12-7-10-16,10-1-502 0</inkml:trace>
  <inkml:trace contextRef="#ctx0" brushRef="#br0" timeOffset="140547.5093">4216 6046 530 0,'0'0'1172'15,"0"0"-942"-15,0 0-57 16,0 0 28-16,0 0-16 16,0 0-61-16,0 0-57 15,-46-26-20-15,26 23-12 16,-2 3-1-16,-8 0 15 15,0 3 3-15,-7 8-13 0,4 3-16 16,0 1-10-16,8 1-1 16,7 0-6-16,6-3-6 15,12 2-1-15,0-2-9 16,3-4-1-16,15-1 2 16,3-2 8-16,3-3-5 15,1-3-16-15,-1 0 2 16,-6 0 11-16,3-10-3 15,-6-3 4-15,-2-1 8 16,-4-1 0-16,3-3 2 16,-6-1 5-16,-3-6 8 15,0-3 6-15,0-1-2 16,-3-6 7-16,0-1 1 0,0-1 9 16,0-1-2-16,0 7 2 15,-3 2-2-15,0 7-8 16,-2 5-16-16,2 6 1 15,2 5-4-15,1 3-7 16,0 3-1-16,0 0-20 16,0 0-15-16,0 0-36 15,0 0-35-15,4 0-78 16,7 2-162-16,8 8-276 16,-4 0 91-16,3-1-384 0</inkml:trace>
  <inkml:trace contextRef="#ctx0" brushRef="#br0" timeOffset="140878.2726">4383 5950 1280 0,'0'0'769'0,"0"0"-683"16,0 0-12-16,0 0 68 15,0 0-18-15,43-76-63 16,-23 61-34-16,-4 2 15 16,-2 6 11-16,-6 4-17 15,-3 3-23-15,-2 3-13 0,-3 13-5 16,0 9 5 0,0 6 16-16,0 3 19 0,-6 2-7 15,4-3-15-15,2-4-2 16,0-6-11-16,2-4 9 15,13-8-7-15,7-4-2 16,5-7-41-16,12-4-107 16,-5-13-429-16,-4-3-463 0</inkml:trace>
  <inkml:trace contextRef="#ctx0" brushRef="#br0" timeOffset="141128.107">4634 5910 781 0,'0'0'1199'15,"0"0"-996"-15,0 0-135 16,0 0 98-16,0 0 33 16,0 0-47-16,-81 66-56 15,54-38-14-15,-4 1-18 16,-2-2-22-16,5-1-30 15,1-5-11-15,5-6-1 16,5-1-30-16,4-8-93 16,5-2-224-16,5-4-729 0</inkml:trace>
  <inkml:trace contextRef="#ctx0" brushRef="#br0" timeOffset="141498.2414">4808 5697 2041 0,'0'0'489'16,"0"0"-430"-16,0 0 29 15,0 0 33-15,0 0-54 16,0 0-44-16,0 0-21 16,27 5-2-16,-21 5 0 15,0 1 0-15,-4 2 0 0,-1 1 0 16,-1-1-3-16,0 1 2 16,0 0 1-16,-4-1 0 15,-4-1 9-15,2-2-3 16,3-1-5-16,3-3-1 15,0-5 0-15,6-1-52 16,30 0-66-16,0-7-416 16,1-6-888-16</inkml:trace>
  <inkml:trace contextRef="#ctx0" brushRef="#br0" timeOffset="142377.8133">5429 5516 476 0,'0'0'939'15,"0"0"-725"-15,0 0-64 16,0 0 83-16,0 0-13 16,0 0-60-16,0 0-63 15,19-1-44-15,2-3 30 16,9 0-8-16,4 0-48 16,2 0-17-16,0 3-10 15,-5-1 0-15,-4 2-13 16,-6 0-21-16,-9 0-22 0,-3 7-28 15,-6 0-65 1,-3 0-48-16,0-1-38 0,-6-2-241 16,0-4-457-16</inkml:trace>
  <inkml:trace contextRef="#ctx0" brushRef="#br0" timeOffset="143025.8559">5556 5423 1265 0,'0'0'306'0,"0"0"-215"15,0 0 37-15,0 0 137 16,0 0-65-16,0 0-72 0,0 0-21 16,0-27 18-16,0 27 0 15,0 0-22-15,0 0-41 16,0 0-23-16,0 4-30 15,4 12 2-15,2 6 47 16,-3 6-9-16,0 4-11 16,0 0-26-16,0 12-12 15,3-11-38-15,3-9-307 0</inkml:trace>
  <inkml:trace contextRef="#ctx0" brushRef="#br0" timeOffset="168249.918">6266 5204 312 0,'0'0'546'16,"0"0"387"-16,0 0-727 16,0 0-50-16,0 0 27 15,0 0-11-15,0-10-55 0,0 4-38 16,0 3-25-16,0-1-24 16,0-2-14-16,10 1-4 15,1-4-10-15,2 1-1 16,5-2 9-16,6 1-10 15,-2-1-1-15,-2 4-5 16,-1 2 4-16,-4 4-8 16,-3 0 1-16,-6 0 0 15,-3 7-10-15,-3 4 2 16,0 2 11-16,0 3 5 16,-6 3-5-16,-9-2 6 15,0 1 6-15,-4 1-5 16,4 0 7-16,-6 4-8 0,3 0 2 15,3-1-1 1,3 0 7-16,2-2-7 0,7-4-1 16,3-3 0-16,3-6-1 15,19-3 1-15,5-4 0 16,18 0-116-16,-8-11-210 16,-6-3-608-16</inkml:trace>
  <inkml:trace contextRef="#ctx0" brushRef="#br0" timeOffset="169034.516">6566 5181 451 0,'0'0'1411'16,"0"0"-1222"-16,0 0-43 15,0 0 51-15,0 0-19 16,0 0-81-16,0 0-69 16,6-20-27-16,-6 32 10 15,4 5 29-15,-1 4-7 16,0 3-17-16,-3-2-4 16,0 1-4-16,0-3-7 15,0-4 5-15,0-4-6 16,-3-2 0-16,3-5-1 15,-3-1-12-15,3-4-10 0,0 0 16 16,0 0-3-16,0-13-10 16,12-4-50-16,0-6 30 15,3-1 25-15,-3-1-7 16,-3 3 20-16,3 3 2 16,-6 6 0-16,-3 3 0 15,0 4 22-15,0 2 2 16,-3 3 8-16,3-1-9 15,1 2-11-15,2 0-12 16,3 0-1-16,2 3 0 16,2 6 0-16,-4 1 1 15,4 4-9-15,-7 3-3 16,-3 3 5-16,-3-1 7 0,0 1-12 16,-9 0 11-16,-4-3 1 15,4-5 0-15,0-5 0 16,5-2 1-1,2-5 8-15,2 0 3 0,0-6 10 16,6-9-10-16,9-8-11 16,4-4 0-16,1 0-1 15,2 1-12-15,-1 3 10 16,-6 3 1-16,-2 5 1 16,-2 4 1-16,-5 2-1 15,0 4 9-15,-3 2 6 16,-3 1 5-16,4 2-4 15,-1 0-9-15,0 0-6 0,3 2-1 16,0 8 2-16,2 3-1 16,-4 7 9-16,2 1 8 15,-6 4-10-15,0-2 1 16,0 0-8-16,0 0 0 16,0-2-1-16,-3-2 0 15,-4 1-115-15,4-6-209 16,-2-4-611-16</inkml:trace>
  <inkml:trace contextRef="#ctx0" brushRef="#br0" timeOffset="169396.1032">7137 5484 1043 0,'0'0'266'15,"0"0"-185"-15,0 0 63 16,0 0 51-16,0 0 16 16,0 0-69-16,0 0-45 15,-79 26-17-15,39-19-12 16,-8 0 22-16,-22 0 10 15,-24 0-39-15,-24 0-24 16,9-2-15-16,21-1 1 0,27-3-13 16,25-1-2-1,-1 0-8-15,6 0-1 0,8 2-22 16,10 1-23-16,13 1-97 16,6 2-198-16,13-1-197 15,2 1-99-15</inkml:trace>
  <inkml:trace contextRef="#ctx0" brushRef="#br0" timeOffset="170134.6091">6515 5697 806 0,'0'0'1035'0,"0"0"-880"16,0 0-58-16,0 0 83 15,0 0 21-15,0 0-76 16,0 0-67-16,15-38-32 15,-15 42-12-15,0 12 52 16,0 7 12-16,-6 7-28 16,0 5-18-16,-1 0-16 0,4 2-7 15,-2-5-8-15,-1 2 1 16,3-3-1-16,-3-1-1 16,3-3 0-16,-4-3 0 15,4 1 0-15,-3-5-1 16,3-5 0-16,1-2-6 15,1-6-8-15,1-2-8 16,0-5 0-16,0 0 12 16,0-3 10-16,6-13-5 15,10-5-27-15,-1-7 18 16,6-2 9-16,0-1 5 16,0 5 1-16,-2 4-1 15,-2 5 0-15,-4 6 1 0,-4 2 0 16,-3 2 8-1,0 4-7-15,-3 0 8 0,-3 3 3 16,7 0-6-16,-2 0-6 16,1 0 1-16,0 0-1 15,4 0-1-15,-4 0 1 16,-3 9-1-16,0 4-12 16,-3 1-7-16,0 7 20 15,0 1 5-15,-6 1 16 16,0 0 6-16,-1-3-8 15,4-4-3-15,3-3-5 16,0-3-11-16,0-4 0 16,16-5 0-16,1-1 0 0,5 0-3 15,3 0-67 1,-1 0-66-16,-1-3-123 0,-7-7-355 16,-7 0-500-16</inkml:trace>
  <inkml:trace contextRef="#ctx0" brushRef="#br0" timeOffset="170406.1572">6339 5838 1468 0,'0'0'740'16,"0"0"-629"-16,0 0 11 15,0 0-27-15,0 0-49 16,0 0-35-16,81-36-11 16,-46 36-79-16,1 0-155 15,-6 0-297-15,-9 0-384 0</inkml:trace>
  <inkml:trace contextRef="#ctx0" brushRef="#br0" timeOffset="170735.5618">6782 5726 1538 0,'0'0'353'0,"0"0"-237"16,0 0 100-16,0 0 1 15,0 0-100-15,0 0-72 16,0 0-23-16,63-20 9 16,-63 29 17-16,0 2 4 15,-3 5-1-15,-9 1-15 16,-6 1-6-16,3 0-4 0,-3 1-8 15,6-4-6-15,6-2-6 16,6-3-6-16,0-3-8 16,12-5-13-16,30-2-75 15,-2-7-280-15,-1-8-1590 0</inkml:trace>
  <inkml:trace contextRef="#ctx0" brushRef="#br0" timeOffset="171187.2164">7491 5135 1255 0,'0'0'388'16,"0"0"-194"-16,0 0 68 15,0 0-27-15,0 0-85 0,0 0-73 16,0 0-37-16,-30 10 63 16,5 20 13-16,-1 6-23 15,1 6-29-15,1 4-16 16,5 0-5-16,5 2-14 16,5 0-13-16,9-1-10 15,0-4-6-15,0 3-9 16,9-7-64-16,12 0-74 15,-6-9-225-15,1-12-692 0</inkml:trace>
  <inkml:trace contextRef="#ctx0" brushRef="#br0" timeOffset="171851.4628">7841 5145 781 0,'0'0'1308'0,"0"0"-1131"16,0 0-38-16,0 0 41 0,0 0-22 15,0 0-66-15,0 0-51 16,-16-4-27-16,-3 4 6 16,-4 0-14-16,-7 0-5 15,-1 0-1-15,1 0 2 16,5 0-2-16,7 1-1 15,3 2 1-15,9 0-2 16,3-1-11-16,3 1-6 16,0 1-1-16,0 0 13 15,0 3 7-15,0 2 2 16,6 1-1-16,-3 1 8 16,-3 1-8-16,0 2 0 0,0 1 0 15,-3 5 13-15,-10 1-6 16,-4 3 6-16,-2 3-2 15,2 1 1-15,-2-1-2 16,4 3-10-16,3-5-1 16,3-1 1-16,3-4-1 15,3-2 0-15,3-3 0 16,0-2 0-16,0-3 1 16,12-1 0-16,9-4 1 15,3-2-2-15,6-3 2 16,3 0-2-16,-2 0-24 15,-4-4-44-15,-8 0-53 16,-8-1-73-16,-4 1 1 0,-7-2-61 16,0 1-243-16,-10-1-454 15</inkml:trace>
  <inkml:trace contextRef="#ctx0" brushRef="#br0" timeOffset="172048.1986">7527 5410 1480 0,'0'0'328'16,"0"0"-131"-16,0 0-31 16,0 0-9-16,0 0-56 15,80-1-72-15,-35 1-29 16,-8-4-245-16,-4 1-467 0</inkml:trace>
  <inkml:trace contextRef="#ctx0" brushRef="#br0" timeOffset="172283.3744">7910 5392 662 0,'0'0'1099'0,"0"0"-900"16,0 0 45-1,0 0-22-15,0 0-81 0,91-2-74 16,-70 1-40-16,3-2-27 16,4-1-70-16,-7 1-424 15,-9-3-965-15</inkml:trace>
  <inkml:trace contextRef="#ctx0" brushRef="#br0" timeOffset="172830.1732">8352 5152 1367 0,'0'0'370'0,"0"0"-166"16,0 0 25-16,0 0-30 15,0 0-89-15,0 0-67 16,0 0 30-16,-24 29 15 16,12-6-19-16,-6 5-40 0,6 3-14 15,0 5-7 1,-1-3-7-16,8 3 5 0,-1-4-6 16,6-3 6-16,0-3-5 15,6-3 0-15,12-5 0 16,3-5 1-16,9-6-2 15,7-7-8-15,5 0-16 16,0-6-32-16,2-12-16 16,-2-9-5-16,-3-7 26 15,-6-5 24-15,-3-6 8 16,-5-2 7-16,-12 4 12 16,-5 9 36-16,-5 5 4 15,-3 9 23-15,0 6-22 16,-6 6-24-16,-3 1-17 15,0 7-16-15,0 0-160 0,3 0-503 16,-1-2-984-16</inkml:trace>
  <inkml:trace contextRef="#ctx0" brushRef="#br0" timeOffset="173478.0171">8822 5094 1257 0,'0'0'330'16,"0"0"-35"-16,0 0 29 15,0 0-85-15,0 0-70 16,0 0-68-16,0 0-44 15,19-15-8-15,-13 15-22 16,0 2-7-16,6 11 11 16,-3 5 8-16,4 7 3 15,-1 8-18-15,-4 7-6 16,2 4-9-16,-1 6 0 0,-3 2-9 16,-3 1 6-16,-3-4-6 15,0-3-6-15,-3-6 5 16,-12-7 0-16,-3-10-20 15,-1-2-12-15,1-4 17 16,6-6-52-16,6-10-82 16,6-1-148-16,0 0-342 0</inkml:trace>
  <inkml:trace contextRef="#ctx0" brushRef="#br0" timeOffset="174012.1003">9202 5289 1367 0,'0'0'854'15,"0"0"-691"-15,0 0 68 16,0 0-29-16,0 0-63 0,0 0-74 16,0 0-46-16,0-15-19 15,0 18-8-15,0 9 1 16,0 6 7-16,0 3 0 15,0 3 1-15,0 2 0 16,9-2 0-16,3-3-1 16,6-3-1-16,1-5-10 15,1-6 10-15,5-4-10 16,5-3 10-16,3 0-11 16,1-15-14-16,2-5-4 15,-2-5 18-15,-6-6 6 16,1-3 5-16,-5-1-6 15,-5 1 7-15,-10 7 1 0,-3 8 21 16,-6 3 7 0,0 6-29-16,0 3 0 15,-9 3-1-15,0-1-42 16,-4 4-81-16,2 0-253 0,2-1-931 0</inkml:trace>
  <inkml:trace contextRef="#ctx0" brushRef="#br0" timeOffset="174293.432">9420 5178 1783 0,'0'0'597'0,"0"0"-522"16,0 0 3-16,0 0 20 15,0 0-7-15,0 0 22 16,0 76-19-16,0-37-28 16,0 4-22-16,0 3-10 15,0 0-15-15,-3-2-8 16,-6-5-10-16,6-3-1 16,0-5-29-16,3-6-123 15,0-8-371-15,0-7-700 0</inkml:trace>
  <inkml:trace contextRef="#ctx0" brushRef="#br0" timeOffset="174722.8926">9972 5465 613 0,'0'0'1050'16,"0"0"-808"-16,0 0-1 16,0 0-33-16,0 0-33 15,0 0-38-15,0 0-46 16,79 0-57-16,-42 5-34 15,-4-1-4-15,0-2-162 16,-5-2-179-16,-8 0-405 16,-10-2-628-16</inkml:trace>
  <inkml:trace contextRef="#ctx0" brushRef="#br0" timeOffset="174923.037">9997 5370 738 0,'0'0'1200'15,"0"0"-1022"-15,0 0-71 16,0 0 27-16,0 0-37 16,84-18-62-16,-54 18-35 15,5-2-179-15,-2 1-421 16,-10-3-780-16</inkml:trace>
  <inkml:trace contextRef="#ctx0" brushRef="#br0" timeOffset="175351.5988">10467 5141 955 0,'0'0'1183'0,"0"0"-1024"16,0 0 49-16,0 0-3 16,0 0-78-16,0 0-85 0,0 0-42 15,-28 2 0-15,10 28 6 16,0 7 4-16,2 6-4 16,5 6-5-16,2-1 7 15,9 2-7-15,0-5 0 16,0-5 1-16,12-7 4 15,6-10-6-15,6-4-1 16,3-11 1-16,9-8 0 16,1 0-7-16,1-14-20 15,3-12-1-15,-2-7 4 16,-5-10 18-16,-7-7 5 16,-6-9-1-16,-5 0 2 15,-13 4 0-15,-3 7 16 0,0 12 12 16,-19 13-3-1,-8 10-25-15,-4 13-1 0,-2 0-46 16,-12 28-189-16,9 3-477 16,3-2-1029-16</inkml:trace>
  <inkml:trace contextRef="#ctx0" brushRef="#br0" timeOffset="176061.8762">11127 5300 705 0,'0'0'964'0,"0"0"-776"16,0 0 82-16,0 0-11 15,0 0-75-15,0 0-92 16,0 0-72-16,58-21-19 16,-22 19 0-16,4 2 0 15,-2 0 0-15,4 0-1 16,0 3-2-16,-9 6-61 16,-7-2-45-16,-4-1-36 15,-9-3-100-15,-13-3-62 16,0 0-92-16,0 0-191 0</inkml:trace>
  <inkml:trace contextRef="#ctx0" brushRef="#br0" timeOffset="176313.0009">11052 5424 1592 0,'0'0'350'16,"0"0"-199"-16,0 0-6 15,0 0-14-15,91-9-51 16,-55 5-44-16,-3 3-17 16,1 1-11-16,-4 0-8 0,-5 0-13 15,-1 0-181 1,-8 0-413-16,-2 0-322 0</inkml:trace>
  <inkml:trace contextRef="#ctx0" brushRef="#br0" timeOffset="176754.9799">11319 5178 1007 0,'0'0'308'16,"0"0"-189"-16,0 0 102 0,0 0 109 15,0 0-56-15,0 0-125 16,0 0-54-16,-10-25-14 16,10 25-19-16,0 0-13 15,0 0-20-15,6 8-10 16,10 8 33-16,8 2-14 15,4 5-16-15,2 0-13 16,6 2-9-16,1-1 6 16,-1-3-6-16,-3-1 0 15,-6-3-9-15,-5-3-5 16,-10-3 1-16,-5-2-4 16,-2-1-10-16,-5 1 10 15,0 2 9-15,-15 0 7 0,-7 3 1 16,-4 5 2-16,-7-1 32 15,1 2-3-15,-1-2-8 16,4 0-13-16,13-2-10 16,3-2-1-16,13-2-81 15,0-5-216-15,13-7-748 0</inkml:trace>
  <inkml:trace contextRef="#ctx0" brushRef="#br0" timeOffset="177438.3142">11935 5135 1252 0,'0'0'528'0,"0"0"-383"16,0 0 82-16,0 0-27 16,0 0-45-16,0 0-70 15,0 0-49-15,0-10-29 16,0 24 7-16,-4 7 45 15,1 6 4-15,-3 6-24 16,3 1-2-16,3 6-25 16,0 0 0-16,0-2-6 15,19-5-4-15,4-3 4 0,5-4-6 16,8-9 2-16,7-6 5 16,-1-8-7-16,7-3-36 15,-4 0-6-15,-2-13-13 16,-1-7 21-16,-9-7 13 15,-2-3 19-15,-7-9-5 16,-2-3 0-16,-8-2 7 16,-5 4 0-16,-6 7 22 15,-3 7 21-15,0 7 8 16,0 5-44-16,0 4-7 16,-9 6-7-16,-1-2-38 15,-1 6-64-15,-7 0-155 16,1 0-462-16,4 0-809 0</inkml:trace>
  <inkml:trace contextRef="#ctx0" brushRef="#br0" timeOffset="177793.0697">12201 5180 1045 0,'0'0'760'16,"0"0"-605"-16,0 0 69 0,0 0-29 15,0 0-56-15,0 0 49 16,0 0-54-16,-18 73-49 15,18-40-26-15,0 2-20 16,0 2-20-16,0 0-7 16,3-1-11-16,3 1-1 15,-3 0 0-15,-3 2-17 16,0-2-46-16,0-2-43 16,0-1-111-16,-3-7-275 15,0-9-330-15</inkml:trace>
  <inkml:trace contextRef="#ctx0" brushRef="#br0" timeOffset="178139.2744">12486 5435 1440 0,'0'0'255'0,"0"0"-74"16,0 0 49-16,0 0-34 0,0 0-55 16,0 0 20-16,0 0-30 15,-9 58-52-15,3-33-36 16,3 2-22-16,0-1-8 15,3-2-7-15,-3-2-6 16,3 0 0-16,0-2-7 16,0-2-35-16,0 2-79 15,0-2-98-15,0-7-331 16,0-1-163-16</inkml:trace>
  <inkml:trace contextRef="#ctx0" brushRef="#br0" timeOffset="178434.3993">12562 5435 1642 0,'0'0'334'16,"0"0"-179"-16,0 0 34 15,0 0 10-15,0 0-38 16,0 0-91-16,0 0-57 15,0 7 14-15,0 13 36 16,0 3-4-16,0 5-17 16,0 0-13-16,0 5-10 15,-3-1-11-15,0-2-1 0,0-2-7 16,-3-6 0 0,4 1-22-16,2-7-71 15,0-9-129-15,0-4-394 0,0-3-240 16</inkml:trace>
  <inkml:trace contextRef="#ctx0" brushRef="#br0" timeOffset="178654.3376">12629 5709 765 0,'0'0'638'0,"0"0"-418"16,0 0 106-16,0 0-63 15,0 0-77-15,0 0-58 16,0 0 3-16,-45 0-15 0,23-3-40 16,-5 3-46-16,2 0-30 15,1 0-9-15,-3-6-140 16,6 3-409-16,5-5-641 0</inkml:trace>
  <inkml:trace contextRef="#ctx0" brushRef="#br0" timeOffset="178915.9515">12668 5355 1707 0,'0'0'290'0,"0"0"-106"16,0 0-7-16,0 0 55 16,0 0-49-16,0 0-86 15,0 0-52-15,-103 18-33 16,76-11-12-16,-4-2-142 16,4-4-421-16,6-1-1006 0</inkml:trace>
  <inkml:trace contextRef="#ctx0" brushRef="#br0" timeOffset="179367.3675">13129 5421 620 0,'0'0'1030'16,"0"0"-859"-16,0 0 35 16,0 0 24-16,0 0-68 15,0 0-61-15,0 0-61 16,62-11-22-16,-30 6-17 15,-2 4-1-15,-2 0-18 16,-4 1-81-16,-4-1-138 16,-7-1-279-16,-7-2-189 0</inkml:trace>
  <inkml:trace contextRef="#ctx0" brushRef="#br0" timeOffset="179614.9708">13126 5313 1181 0,'0'0'962'16,"0"0"-752"-16,0 0 11 15,0 0-24-15,0 0-106 0,0 0-83 16,134-17-8-16,-80 14-208 16,-8-3-634-16</inkml:trace>
  <inkml:trace contextRef="#ctx0" brushRef="#br0" timeOffset="183049.4808">14009 5118 350 0,'0'0'763'16,"0"0"-477"-16,0 0-105 15,0 0-4-15,0 0 59 16,0 0-24-16,0 0-47 16,24-65-31-16,-24 57-33 15,3 0-4-15,-3 0-18 16,0-1-18-16,0 1-13 15,0-1-23-15,0 1-1 16,-6 1-10-16,-3 1-13 0,0 3 0 16,0 3-1-16,-10 0-2 15,-2 0 2-15,-11 3 2 16,0 10-1-16,-7 4 11 16,0 3 2-16,-1 3 1 15,1 1 0-15,8 1 4 16,4 0 5-16,6 1-9 15,6 3 1-15,9 1-1 16,6 1-9-16,0 1-4 16,7-2 4-16,16-2-6 15,6-5 0-15,6-5-1 16,7-5-30-16,11-12-77 16,-7-1-134-16,-8 0-530 0</inkml:trace>
  <inkml:trace contextRef="#ctx0" brushRef="#br0" timeOffset="183908.7015">14233 5241 652 0,'0'0'869'16,"0"0"-622"-16,0 0 2 15,0 0-30-15,0 0-30 16,0 0-51-16,0 0-56 16,52-9-30-16,-31 6-26 0,-3 1-25 15,2-1 0-15,2 0-1 16,-5 0-43-16,0-1 3 16,-8 1 1-16,-3-3 24 15,-3-1 9-15,-3-1 6 16,0-2 18-16,0-2 25 15,0 1 1-15,0-1-6 16,0 1-2-16,-6 2-2 16,-3 2-5-16,-2 3-16 15,1 2 4-15,-6 2-10 16,-9 2 7-16,-1 12 5 16,-7 6 8-16,-2 3 7 15,3 3-5-15,2 2-5 16,1 0-6-16,12-1 4 15,5-3-6-15,6-3-8 0,6-4-7 16,6-3 5-16,15-4 2 16,12-4-8-16,7-5-49 15,24-1-91-15,-11-13-189 16,-5-4-970-16</inkml:trace>
  <inkml:trace contextRef="#ctx0" brushRef="#br0" timeOffset="184647.5093">14500 4731 624 0,'0'0'830'0,"0"0"-561"16,0 0 18-16,0 0-25 15,0 0-47-15,0 0-38 16,0 0-40-16,0-24-34 16,0 24-25-16,0 0-26 15,0 0-19-15,0 0-27 16,0 9-6-16,-9 7 0 16,-6 4 27-16,0 6-11 15,-1-1-8-15,-2-1-8 0,6-1 1 16,6-5-1-1,6-2-1-15,0-3-15 0,0-3-26 16,12-1-13-16,5-5-35 16,15-4-183-16,-5-3-527 15,-9-9-866-15</inkml:trace>
  <inkml:trace contextRef="#ctx0" brushRef="#br0" timeOffset="184850.5865">14558 4573 1058 0,'0'0'962'0,"0"0"-827"0,0 0 21 16,0 0-17-16,0 0-57 15,0 0-80-15,0 0-2 16,0-6-128-16,0 15-212 15,0-5-805-15</inkml:trace>
  <inkml:trace contextRef="#ctx0" brushRef="#br0" timeOffset="185264.1782">14909 4468 1739 0,'0'0'255'16,"0"0"-92"-16,0 0 14 15,0 0-8-15,0 0-58 16,0 0-70-16,0 0-32 16,-3 25 64-16,-8-4 12 15,1 7-22-15,1 3-8 16,-3 0-25-16,-3 3-15 16,3 0-14-16,-1 1 5 15,1 2-5-15,-1-2-1 0,2-1 0 16,2-2 0-16,0-3-1 15,0-4-23-15,4-4-29 16,4-9-38-16,1-5-104 16,0-7-178-16,7 0-508 0</inkml:trace>
  <inkml:trace contextRef="#ctx0" brushRef="#br0" timeOffset="185913.2349">14958 4731 593 0,'0'0'1152'15,"0"0"-922"-15,0 0 2 16,0 0-50-16,0 0-78 15,0 0-69-15,0 0-26 16,48-49-8-16,-32 45-1 16,0-1-1-16,1 1-14 15,-5 4-3-15,-5 0 4 16,-1 0 2-16,-5 0-8 16,-1 0 6-16,0 0-16 0,0 0-9 15,-4 0-8 1,-9 0 47-16,-2 6 12 0,-6-2 16 15,2 6 5-15,-6-1-12 16,2 0-11-16,-1 1-4 16,2 0-4-16,0 0-1 15,5-2 1-15,5-1-2 16,0-2 0-16,7-1-12 16,2-3-7-16,3-1 6 15,0 0 13-15,0 0 0 16,0 0-3-16,0-1-12 15,0-3 15-15,0 1 0 16,0 1 14-16,0 2 2 16,0 0-1-16,0 0 8 15,0 0-2-15,2 0-7 0,-2 5-13 16,1 8 35-16,1 2 13 16,2 5-12-16,4-1-3 15,-2 1-5-15,0-1-16 16,0-4-3-16,1-1 5 15,3-3 5-15,0-4-7 16,2-3-5-16,1-2 1 16,2-2-9-16,6 0-110 15,5-18-162-15,0-2-417 16,-7-4-871-16</inkml:trace>
  <inkml:trace contextRef="#ctx0" brushRef="#br0" timeOffset="186425.6224">15243 4319 963 0,'0'0'877'16,"0"0"-644"-16,0 0-1 15,0 0-19-15,0 0-43 0,0 0-63 16,0 0-51-16,-3-7-37 16,-10 27-8-16,-4 4 26 15,-2 7-24-15,-17 11-13 16,3-5-103-16,5-9-524 0</inkml:trace>
  <inkml:trace contextRef="#ctx0" brushRef="#br0" timeOffset="187094.1157">15249 4737 1940 0,'0'0'301'16,"0"0"-205"-16,0 0-22 16,0 0 30-16,0 0-2 15,82-61-53-15,-67 54-12 16,-4 2-1-16,-1 4 0 16,-4 1-10-16,0 0-8 0,-3 0-12 15,1 5-5-15,-4 5 0 16,3 4 15-16,-3 3-2 15,0 1-5-15,0 2 6 16,0 0-1-16,0-1-5 16,0 0-7-16,0-3 7 15,0-3-3-15,0 1 0 16,6-5 0-16,6-3 1 16,6-2 2-16,-2-3-9 15,7-1-63-15,3 0-134 16,0-10-372-16,-13-1-483 0</inkml:trace>
  <inkml:trace contextRef="#ctx0" brushRef="#br0" timeOffset="187336.9146">15519 4669 697 0,'0'0'984'0,"0"0"-833"16,0 0-10-16,0 0 147 15,0 0 7-15,-82 52-75 16,47-26-82-16,3-1-54 0,-1 3-48 16,0-1-36-16,-3 4-30 15,8-7-289-15,8-8-1435 16</inkml:trace>
  <inkml:trace contextRef="#ctx0" brushRef="#br0" timeOffset="188768.2965">8998 6017 578 0,'0'0'1109'0,"0"0"-939"16,0 0-113-16,0 0-15 15,0 0-42-15,0 0-8 16,0 0-178-16,25-60-165 16,-22 42-509-16</inkml:trace>
  <inkml:trace contextRef="#ctx0" brushRef="#br0" timeOffset="188970.6557">9084 5720 1528 0,'0'0'263'16,"0"0"-174"-16,0 0-53 16,0 0-36-16,0 0-36 15,0 0-159-15,27-82-188 16,-27 68-478-16</inkml:trace>
  <inkml:trace contextRef="#ctx0" brushRef="#br0" timeOffset="189151.47">9169 5389 1530 0,'0'0'267'16,"0"0"-181"-16,0 0 40 15,0 0-19-15,0 0-107 16,0-87-17-16,0 58-208 16,0 5-61-16,-6 3-354 0</inkml:trace>
  <inkml:trace contextRef="#ctx0" brushRef="#br0" timeOffset="189338.8439">9092 5095 849 0,'0'0'872'0,"0"0"-752"15,0 0-13-15,0 0 2 16,0 0-85-16,0 0-24 16,0 0-142-16,-14-69-115 15,4 57-137-15,-2 4-558 0</inkml:trace>
  <inkml:trace contextRef="#ctx0" brushRef="#br0" timeOffset="189512.4879">8913 4939 456 0,'0'0'791'0,"0"0"-533"0,0 0-57 15,0 0-93-15,0 0-12 16,0 0-28-16,0 0-43 15,-66-48-25-15,45 39-162 16,3 1-242-16,2-2-426 0</inkml:trace>
  <inkml:trace contextRef="#ctx0" brushRef="#br0" timeOffset="189669.9355">8705 4837 327 0,'0'0'737'0,"0"0"-518"16,0 0-62-16,0 0-6 0,0 0-49 16,0 0-102-16,-101-45-136 15,68 34-121-15,-3-2-280 0</inkml:trace>
  <inkml:trace contextRef="#ctx0" brushRef="#br0" timeOffset="189854.0077">8173 4744 614 0,'0'0'195'0,"0"0"-16"15,0 0 25-15,0 0 34 16,0 0-104-16,0 0-95 16,0 0-25-16,-94 1-14 0,71-1-73 15,-20 0-153 1,4 0-94-16,0 0-463 0</inkml:trace>
  <inkml:trace contextRef="#ctx0" brushRef="#br0" timeOffset="190026.5755">7570 4748 781 0,'0'0'344'0,"0"0"-160"15,0 0-4-15,0 0-24 16,0 0-18-16,0 0-46 15,0 0-61-15,-91 0-22 16,58 0-9-16,-28 1-101 16,10 4-216-16,3-2-414 0</inkml:trace>
  <inkml:trace contextRef="#ctx0" brushRef="#br0" timeOffset="190220.4539">6930 4787 689 0,'0'0'368'15,"0"0"-183"-15,0 0-50 16,0 0-35-16,-82 5-59 16,67 0-41-16,-6 0-9 15,-12 4-60-15,5 1-85 0,1-1-121 0</inkml:trace>
  <inkml:trace contextRef="#ctx0" brushRef="#br0" timeOffset="190438.2859">6527 4893 468 0,'0'0'647'15,"0"0"-482"-15,0 0 20 16,-88 17-39-16,61-7-69 15,2-3-44-15,5 2-33 16,4-1-1-16,7-2-49 16,3 3-76-16,0-1-130 0,2 2 29 15,2 2 28-15,-10 12 21 16,3-2-54-16,-4-3-104 0</inkml:trace>
  <inkml:trace contextRef="#ctx0" brushRef="#br0" timeOffset="190673.8847">6115 5114 804 0,'0'0'230'0,"0"0"-127"16,0 0-40-16,0 0-21 16,0 0-21-16,0 0-11 15,0 0-9-15,-55 49-1 16,49-37 1-16,2 1 9 15,2 2-9-15,-4-3 0 0,3 2 1 16,0 2-1-16,-3-1-1 16,0 2-14-16,-4 6-37 15,1-5-56-15,-2-2-192 0</inkml:trace>
  <inkml:trace contextRef="#ctx0" brushRef="#br0" timeOffset="190859.9639">5978 5425 849 0,'0'0'209'16,"0"0"-29"-16,0 0-5 0,0 0 40 16,0 0 19-1,0 0-77-15,-42 82-67 0,42-69-26 16,0 2-35-16,0 0-23 16,0 3-6-16,3 2-38 15,3-1-152-15,-3 13-80 16,-3-5-105-16,0-4-376 0</inkml:trace>
  <inkml:trace contextRef="#ctx0" brushRef="#br0" timeOffset="191030.4411">6030 5927 497 0,'0'0'602'16,"0"0"-444"-16,0 0-39 0,0 0-37 15,0 0-60-15,0 0-22 16,58 76-87-16,-49-62-159 16,-4 2-322-16</inkml:trace>
  <inkml:trace contextRef="#ctx0" brushRef="#br0" timeOffset="191220.0579">6315 6268 515 0,'0'0'607'16,"0"0"-511"-16,0 0 43 16,0 0-65-16,0 0-36 0,0 0-38 15,0 0-228-15,88 17-579 0</inkml:trace>
  <inkml:trace contextRef="#ctx0" brushRef="#br0" timeOffset="191404.2794">6927 6344 443 0,'0'0'374'0,"0"0"-374"16,0 0-306-16</inkml:trace>
  <inkml:trace contextRef="#ctx0" brushRef="#br0" timeOffset="191621.1039">7419 6360 1553 0,'0'0'474'0,"0"0"-353"0,0 0 9 16,0 0-20-16,0 0-69 15,85-19-41-15,-62 18-86 16,12 1-128-16,-5-2-288 15,-7 2-433-15</inkml:trace>
  <inkml:trace contextRef="#ctx0" brushRef="#br0" timeOffset="191800.0263">7907 6317 580 0,'0'0'1170'15,"0"0"-977"-15,0 0-79 0,0 0 21 16,0 0-24-16,0 0-63 16,91-20-48-16,-55 16-128 15,-8-1-242-15,-4 2-441 0</inkml:trace>
  <inkml:trace contextRef="#ctx0" brushRef="#br0" timeOffset="191959.6533">8277 6273 392 0,'0'0'983'0,"0"0"-771"16,0 0-104-16,0 0-103 16,0 0-5-16,0 0-342 15,0 0-752-15</inkml:trace>
  <inkml:trace contextRef="#ctx0" brushRef="#br0" timeOffset="192128.2941">8617 6240 970 0,'0'0'594'0,"0"0"-487"16,0 0 13-16,0 0-120 15,78-44-176-15,-59 33-896 0</inkml:trace>
  <inkml:trace contextRef="#ctx0" brushRef="#br0" timeOffset="192298.3589">8890 6097 67 0,'0'0'1250'16,"0"0"-1003"-16,0 0-116 16,0 0-58-16,0 0-73 15,0 0-156-15,0 0-398 0</inkml:trace>
  <inkml:trace contextRef="#ctx0" brushRef="#br0" timeOffset="192450.7896">9072 5957 1420 0,'0'0'0'16,"0"0"-70"-16</inkml:trace>
  <inkml:trace contextRef="#ctx0" brushRef="#br0" timeOffset="194152.7921">7416 4346 1343 0,'0'0'592'16,"0"0"-474"-16,0 0 76 16,0 0 62-16,0 0-18 15,0 0-89-15,0 0-68 16,0-9-22-16,0 9-12 15,0 0-11-15,0 0-24 16,0 6-12-16,0 8 1 16,0 8 5-16,0 6 10 15,-6 4-5-15,-1 5-5 16,-2-2 1-16,0 1-6 16,1-4 1-16,1-2-2 0,4-4-6 15,0-2-1-15,0-4-23 16,3 1-26-16,0-4-36 15,0-5-65 1,0-6-146-16,0-3-408 0,0-3-450 0</inkml:trace>
  <inkml:trace contextRef="#ctx0" brushRef="#br0" timeOffset="194566.2906">7601 4498 347 0,'0'0'910'0,"0"0"-677"0,0 0-54 16,0 0 111-16,0 0-2 15,0 0-70-15,0 0-69 16,9-24-39-16,-9 24-39 15,0 0-36-15,-3 0-27 16,-3 0-8-16,-3 0 0 16,-7 10 31-16,-2 0 8 15,-3 0-26-15,0 0 5 16,2 0-17-16,7-2 8 16,3 1-3-16,0-3-5 15,6 0-1-15,3 1 0 0,0 0 0 16,0 0 0-16,0 1 7 15,10 0-1-15,1 1-5 16,5-4 5-16,5 2-6 16,3-1-10-16,3 0-26 15,10-2-42-15,-7-1-175 16,-6-3-737-16</inkml:trace>
  <inkml:trace contextRef="#ctx0" brushRef="#br0" timeOffset="194861.7375">7834 4198 914 0,'0'0'1255'15,"0"0"-1036"-15,0 0-114 16,0 0-2-16,0 0 26 16,0 0-9-16,0 0-77 15,-94 62-43-15,66-42-175 16,5-8-1285-16</inkml:trace>
  <inkml:trace contextRef="#ctx0" brushRef="#br0" timeOffset="195952.7243">8256 3759 447 0,'0'0'591'0,"0"0"-313"16,0 0-127-16,0 0 49 15,0 0 56-15,0 0-28 16,0 0-60-16,0 0-64 16,0 0-63-16,0 2-41 15,-3 0-26-15,-19 5-109 16,5 0-240-16,-5 0-490 0</inkml:trace>
  <inkml:trace contextRef="#ctx0" brushRef="#br0" timeOffset="196124.7836">7916 3932 884 0,'0'0'513'0,"0"0"-435"0,0 0-53 16,0 0-5-16,0 0-20 15,0 0-3-15,-82 7-191 16,61-4-128-16,3-2-280 15</inkml:trace>
  <inkml:trace contextRef="#ctx0" brushRef="#br0" timeOffset="196344.4639">7604 3969 918 0,'0'0'622'15,"0"0"-488"-15,0 0 53 16,0 0 54-16,0 0-56 16,0 0-120-16,0 0-65 15,-46-23-9-15,37 20-94 16,-3 1-153-16,-9-1-222 16,6 0-63-16,-1 0-304 0</inkml:trace>
  <inkml:trace contextRef="#ctx0" brushRef="#br0" timeOffset="196539.8712">7279 3923 439 0,'0'0'755'0,"0"0"-548"15,0 0-84-15,0 0 17 16,0 0-14-16,0 0-87 15,0 0-39-15,-70-14-124 16,56 6-148-16,1 3-113 16,4-2-302-16</inkml:trace>
  <inkml:trace contextRef="#ctx0" brushRef="#br0" timeOffset="196752.0543">6949 3861 438 0,'0'0'567'0,"0"0"-406"16,0 0-5-16,0 0 47 15,0 0 6-15,0 0-21 16,0 0-58-16,-10-19-60 16,7 15-70-16,-3-2-18 15,-5 1-151-15,-11-3-126 16,1 5-301-16,0-3-219 0</inkml:trace>
  <inkml:trace contextRef="#ctx0" brushRef="#br0" timeOffset="196969.1055">6712 3663 446 0,'0'0'801'15,"0"0"-599"-15,0 0-32 16,0 0 9-16,0 0 26 16,0 0-64-16,0 0-123 15,-39-69-18-15,39 59-56 16,0-1-18-16,0-13-12 16,-3 1-82-16,-1 2-367 0</inkml:trace>
  <inkml:trace contextRef="#ctx0" brushRef="#br0" timeOffset="197177.0928">6572 3351 986 0,'0'0'274'16,"0"0"-112"-16,0 0-9 15,0 0 7-15,28-75-8 16,-26 61-36-16,-2 3-61 15,0 3-11-15,0 2-44 16,0 1-10-16,-2-6-66 16,-4 2-170-16,0-3-324 0</inkml:trace>
  <inkml:trace contextRef="#ctx0" brushRef="#br0" timeOffset="197368.4551">6602 2963 1483 0,'0'0'262'0,"0"0"-163"15,0 0-5-15,0 0 30 16,0 0-52-16,0 0-72 16,0 0-41-16,31-51-108 15,-16 41-88-15,-3 1-141 16,-2 0-245-16</inkml:trace>
  <inkml:trace contextRef="#ctx0" brushRef="#br0" timeOffset="197566.8245">6727 2749 434 0,'0'0'838'0,"0"0"-639"15,0 0-58-15,0 0-4 16,0 0-34-16,0 0-79 15,0 0-24-15,34-50-81 16,-25 42-56-16,-3-1-74 16,5 4 20-16,-4 1 39 15,2 1-27-15,-3 0-161 16</inkml:trace>
  <inkml:trace contextRef="#ctx0" brushRef="#br0" timeOffset="197737.6043">6909 2607 1086 0,'0'0'284'16,"0"0"-127"-16,0 0 38 15,0 0 7-15,0 0-79 16,0 0-82-16,0 0-41 16,0 0-90-16,49-16-108 15,-32 14-171-15,2 0-473 0</inkml:trace>
  <inkml:trace contextRef="#ctx0" brushRef="#br0" timeOffset="197933.0229">7101 2534 215 0,'0'0'891'16,"0"0"-659"-16,0 0-126 15,0 0-4-15,0 0-19 16,0 0-50-16,84-34-24 15,-74 30-9-15,-4 1-29 16,-1 2-32-16,-5 1-48 16,3 0-100-16,-3 0-47 15,3 0-303-15</inkml:trace>
  <inkml:trace contextRef="#ctx0" brushRef="#br0" timeOffset="198112.6029">7349 2472 1048 0,'0'0'332'0,"0"0"-139"16,0 0-39-16,0 0-34 15,0 0-70-15,0 0-42 16,0 0-8-16,51-6-66 16,-35 6-98-16,1 0-102 15,-1 0-68-15,-4 0-275 0</inkml:trace>
  <inkml:trace contextRef="#ctx0" brushRef="#br0" timeOffset="198572.3976">7570 2463 165 0,'0'0'881'15,"0"0"-654"-15,0 0-87 16,0 0 25-16,0 0-2 15,0 0-70-15,0 0-53 16,31-24-39-16,-28 24-1 16,3 0-35-16,-1 0-26 15,5 0-60-15,-1 0-105 16,3 0-42-16,3 0-66 0,0 0 5 16,-2 4 195-1,-1-3 134-15,-1 1 30 0,-1-2 167 16,-4 0 29-1,-3 0 11-15,0 0-14 0,0 0-56 16,3 0-86-16,-2 0-36 16,4 0-14-16,-2 0-8 15,3-2-7-15,1 1 9 16,-1-1 33-16,2 0 34 16,-5 1 8-16,1 1-46 15,-1 0-38-15,0 0-16 16,0 0-52-16,4 0-59 15,-2 0-17-15,4 5 37 16,1-2-6-16,2 3 24 16,0 0 18-16,-3-1-29 0,7 1-117 15,-5-2-208 1,-5-1-168-16</inkml:trace>
  <inkml:trace contextRef="#ctx0" brushRef="#br0" timeOffset="198748.6806">7980 2483 77 0,'0'0'187'0,"0"0"-28"16,0 0 34-16,0 0-40 15,0 0 12-15,0 0-13 16,0 0 7-16,51 23-17 16,-45-16-49-16,0-1-5 15,3 1-13-15,-2-1-23 16,2 1-33-16,-1 2-12 16,2-2-7-16,-1 4-15 15,3 1-112-15,-6 4-194 16,3-5-338-16</inkml:trace>
  <inkml:trace contextRef="#ctx0" brushRef="#br0" timeOffset="198919.6609">8189 2742 790 0,'0'0'223'16,"0"0"-28"-16,0 0 20 15,0 0-67-15,0 0-39 16,0 0-52-16,0 0-38 15,36 80-18-15,-33-62-1 16,6 12-16-16,1-2-164 16,-4-7-306-16</inkml:trace>
  <inkml:trace contextRef="#ctx0" brushRef="#br0" timeOffset="199108.8984">8322 3230 933 0,'0'0'161'16,"0"0"-76"-16,0 0-27 15,0 0 9-15,0 0-28 16,0 0-39-16,0 0-9 16,0 86-126-16,0-67-142 15,0-3-409-15</inkml:trace>
  <inkml:trace contextRef="#ctx0" brushRef="#br0" timeOffset="199288.4272">8280 3581 523 0,'0'0'571'15,"0"0"-372"-15,0 0-28 16,0 0-56-16,0 0-51 15,0 0-41-15,-66 80-23 16,50-67-269-16,4-2-936 0</inkml:trace>
  <inkml:trace contextRef="#ctx0" brushRef="#br0" timeOffset="200012.2707">7410 1905 1043 0,'0'0'499'16,"0"0"-406"-16,0 0 73 16,0 0 77-16,0 0-39 15,0 0-52-15,0 0-47 16,0-14-14-16,0 14-16 15,0 0-32-15,0 0-34 0,0 8-9 16,0 9 0 0,0 7 29-16,0 7-10 0,0 5-9 15,0 5-10-15,0-1 0 16,0 2-8-16,0-3-24 16,0-3-23-16,0-2 0 15,0-7-52-15,0-9-119 16,0-6-291-16,0-10-305 0</inkml:trace>
  <inkml:trace contextRef="#ctx0" brushRef="#br0" timeOffset="200749.9405">7546 2074 669 0,'0'0'357'0,"0"0"-191"16,0 0 53-16,0 0-33 16,0 0-27-16,0 0-14 15,0 0-54-15,6 0-33 16,-3 0-15-16,-3 0-17 15,3 0-14-15,-3 0-6 16,4 0 7-16,-1 0 11 16,2 0 7-16,-2 0-14 15,3 0-8-15,0 0-8 16,-3 0-1-16,1 0 0 16,-1 0-1-16,-3 0 0 0,0 0 0 15,0 0-1-15,0 0-6 16,0 0 8-16,0 0 19 15,0 0 8-15,0 0 14 16,-3 0 15-16,-1 0-2 16,1 0-26-16,-3 0-10 15,0 4-5-15,-5 3 7 16,-2 3 0-16,1 0 0 16,-1 0 0-16,2 0-6 15,2-2-7-15,-1 0 1 16,7-3-7-16,-3 1 7 15,3-1 4-15,3 0-3 16,-3-3 2-16,3 1 6 16,0 0 13-16,0 0-1 15,6 1-6-15,13 0 17 0,4 2-10 16,5 0-30-16,9 0-28 16,-1 0-107-16,-3-2-111 15,-8-3-376-15,-10-1-411 16</inkml:trace>
  <inkml:trace contextRef="#ctx0" brushRef="#br0" timeOffset="201512.6773">7737 1744 1192 0,'0'0'303'0,"0"0"-153"16,0 0-1-16,0 0-14 15,0 0 26-15,0 0-101 16,0 0-16-16,21-27 5 16,-12 25-6-16,-3 1-21 15,4 1-10-15,-1 0-10 16,-1 0-2-16,-2 0-2 15,-6 0-11-15,0 6-7 16,0 4-11-16,0 2 23 16,-14 1 8-16,2 0 22 15,-4 0 8-15,2-2 2 16,1-1 2-16,7-2 8 0,3-1-5 16,3 1-10-1,0-2-8-15,27 1-19 0,4-3-15 16,2-4-499-16</inkml:trace>
  <inkml:trace contextRef="#ctx0" brushRef="#br0" timeOffset="202696.2342">7513 4213 487 0,'0'0'945'0,"0"0"-762"16,0 0-126-16,0 0-15 16,0 0 104-16,0 0 5 15,0 0-64-15,36-26-45 16,-30 26-2-16,1 0 6 15,1-2 4-15,-2 2-8 16,0 0-19-16,-3 0 11 16,4 0-1-16,-7 0-11 15,0 0 5-15,0 0-16 16,0 0-11-16,0 6 0 16,0 2 15-16,-10 4 27 15,1-1-1-15,4-1-18 0,-1 0 5 16,6-2 0-16,0-1-19 15,0-1 0-15,0-2-7 16,0 0-2-16,11-4-120 16,1 0-414-16,-2 0-580 0</inkml:trace>
  <inkml:trace contextRef="#ctx0" brushRef="#br0" timeOffset="208523.2077">15895 5289 1618 0,'0'0'527'0,"0"0"-424"15,0 0 36-15,0 0 13 16,0 0 5-16,0 0-72 16,-6 0-38-16,6 0-10 15,0 0 6-15,0 0 4 16,0 0-7-16,0 0-4 15,9 0-9-15,5 0-8 0,15 0-8 16,4 0-11-16,9 0 0 16,0 0-33-16,0 1-39 15,-6-1-29-15,-4 0-29 16,-13 3-46-16,-8-2-35 16,-8 1-101-16,-6-2-59 15,-14 0-208-15,1 0-335 0</inkml:trace>
  <inkml:trace contextRef="#ctx0" brushRef="#br0" timeOffset="208837.5143">16048 5175 758 0,'0'0'1025'16,"0"0"-808"-16,0 0-14 15,0 0 8-15,0 0 12 16,0 0-60-16,0 0-76 16,-3-12-46-16,0 23-24 15,0 9 8-15,-1 9 46 16,1 2-40-16,-4 5-22 15,1 2-9-15,3-3 0 16,0 1-43-16,-1-4-68 0,4 2-169 16,0-7-308-1,0-9-611-15</inkml:trace>
  <inkml:trace contextRef="#ctx0" brushRef="#br0" timeOffset="209215.7385">16632 5092 1334 0,'0'0'251'0,"0"0"38"15,0 0 16-15,0 0-46 16,0 0-75-16,0 0-34 16,-67 96-40-16,62-67-52 15,3 1-22-15,1-3-22 16,1 2-13-16,0-4 0 15,0-1-1-15,0-1-30 16,0-2-66-16,0-1-71 16,-3-5-156-16,-3-5-456 0,0-6-679 0</inkml:trace>
  <inkml:trace contextRef="#ctx0" brushRef="#br0" timeOffset="209666.7653">16548 5028 823 0,'0'0'1063'16,"0"0"-940"-16,0 0 5 15,0 0 108-15,0 0 15 16,-1-75-70-16,1 69-69 15,7 3-36-15,4 2-15 0,1 1-28 16,5 0-19-16,9 1-13 16,3 12-1-16,6 5 0 15,1 5-6-15,3 4 0 16,-3 1-24-16,-5 3 2 16,-1-1 0-16,-11 1 10 15,-1-2 9-15,-12-1 3 16,-3-2-2-16,-3-1 7 15,-3-1 0-15,-15-1 1 16,0-2 12-16,-6-3 7 16,-4-1 4-16,-5-3-7 15,-5-4 9-15,-5-1-5 16,1-3-14-16,4-2-6 0,4-1 0 16,11-1-27-16,7-1-31 15,10 5-79-15,6-4-166 16,0-2-427-16,3 0-773 0</inkml:trace>
  <inkml:trace contextRef="#ctx0" brushRef="#br0" timeOffset="210239.9229">17185 5257 948 0,'0'0'926'16,"0"0"-764"-16,0 0 64 15,0 0-26-15,0 0-47 16,0 0-52-16,0 0-50 0,55 0-32 16,-32 0-10-1,-5 0-7-15,2-3-2 0,-1-2-6 16,-5-1 5-16,-2-1 0 16,-1-1 1-16,-2 0 1 15,-6-2 20-15,0 0 12 16,-2 0 4-16,-1 2 20 15,0 3-18-15,0 1-5 16,0 1-8-16,-4 1-13 16,-8 2-13-16,-9 0 1 15,-4 0 8-15,-8 12-8 16,-2 3 8-16,-1 5 9 16,4 1 2-16,0 0-5 15,9 2-8-15,6-3 1 16,7 0-7-16,4-2 8 15,6-1-3-15,0-2-6 16,3-3 0-16,13 2 0 0,10-5 1 16,3 1-1-16,9-7-33 15,15-3-99-15,-8 0-172 16,-6-8-838-16</inkml:trace>
  <inkml:trace contextRef="#ctx0" brushRef="#br0" timeOffset="210845.0998">17376 4840 713 0,'0'0'1001'16,"0"0"-711"-16,0 0-15 16,0 0-69-16,0 0-35 15,0 0-54-15,0 0-47 0,35-6-25 16,-15 6-22-16,6 0-17 15,-7 0-6-15,4 0-30 16,-7 4-126-16,-1 2-187 16,-3-2-477-16,-3-4-669 0</inkml:trace>
  <inkml:trace contextRef="#ctx0" brushRef="#br0" timeOffset="211158.9934">17748 4693 1776 0,'0'0'625'0,"0"0"-510"15,0 0 43-15,0 0-30 16,0 0-40-16,0 0-49 15,0 0-3-15,-12 45 12 16,3-19-27-16,-3 5-9 16,3-2-3-16,1 0-3 15,4-5-6-15,4-3 0 0,0-6 0 16,0-4-6 0,4-5-13-16,10-4-29 0,16-2-42 15,0-8-178-15,-7-6-632 16</inkml:trace>
  <inkml:trace contextRef="#ctx0" brushRef="#br0" timeOffset="211361.7582">17860 4564 1763 0,'0'0'543'0,"0"0"-463"16,0 0 37-16,0 0-10 0,0 0-67 16,0 0-40-16,0 0-206 15,-3-9-463-15,3 10-777 0</inkml:trace>
  <inkml:trace contextRef="#ctx0" brushRef="#br0" timeOffset="211670.9732">18128 4479 2058 0,'0'0'334'16,"0"0"-227"-16,0 0-24 0,0 0 28 15,0 0 37-15,0 0-51 16,0 0-53-16,-28 103-19 16,25-67-5-16,0 1-8 15,-1 3-11-15,-4-1-1 16,2-1 0-16,-3 1-1 16,-1-2-5-16,1-3-15 15,-2-4-46-15,2-2-105 16,3-8-301-16,5-10-436 0</inkml:trace>
  <inkml:trace contextRef="#ctx0" brushRef="#br0" timeOffset="211993.5961">18288 4724 863 0,'0'0'794'16,"0"0"-575"-16,0 0 75 15,0 0-62-15,0 0-66 16,0 0-64-16,0 0-67 16,-21-28-34-16,-1 32 55 15,-3 7 5-15,-4 3 0 16,-3 3-12-16,4 0-17 15,4 2-14-15,7-2-8 0,4-1-9 16,9 0 5-16,4-3-6 16,9 0-6-16,19-5-12 15,30-6-87-15,-4-2-204 16,-4 0-679-16</inkml:trace>
  <inkml:trace contextRef="#ctx0" brushRef="#br0" timeOffset="212273.7638">18464 4441 1620 0,'0'0'588'0,"0"0"-471"16,0 0 27-16,0 0 0 16,0 0 45-16,0 0-84 15,0 0-57-15,-69 59-30 16,56-38-18-16,0 0-23 16,-6 3-166-16,5-4-448 15,5-9-634-15</inkml:trace>
  <inkml:trace contextRef="#ctx0" brushRef="#br0" timeOffset="212740.3703">18603 4682 988 0,'0'0'1256'0,"0"0"-1074"0,0 0 38 16,0 0-77-16,0 0-35 16,0 0-56-16,0 0-35 15,73-55-11-15,-55 41-6 16,-1 3 1-16,-2 1 0 15,-2 2-1-15,-2 6 0 16,0 0-9-16,-4 2 3 16,2 0 5-16,-4 0-1 15,-2 9-8-15,-3 5-7 16,0 6 5-16,-3 2 9 16,-7 2 3-16,-1 3 14 15,2-3-7-15,6 0 2 16,0-4-3-16,3 1 0 15,0-6-6-15,3-1 1 16,10-1-1-16,3-2 1 0,3-1-1 16,0-3-67-16,5-5-98 15,-8-2-182-15,1 0-642 0</inkml:trace>
  <inkml:trace contextRef="#ctx0" brushRef="#br0" timeOffset="212981.1698">18907 4613 1637 0,'0'0'360'15,"0"0"-159"-15,0 0 15 16,0 0-65-16,0 0-45 15,0 0 33-15,-87 51-54 16,52-13-42-16,-14 7-43 16,-38 21-46-16,6-11-434 15,5-7-1705-15</inkml:trace>
  <inkml:trace contextRef="#ctx0" brushRef="#br0" timeOffset="217591.259">16519 5770 492 0,'0'0'318'0,"0"0"-29"16,0 0-103-16,0 0 15 15,0 0-1-15,0 0-24 16,0 0-46-16,0 0-26 15,0 0-30-15,0 0-12 16,0 0-10-16,0 0-5 16,0-3-1-16,0-1-6 0,0-4-2 15,0 3-2 1,0-5-15-16,0-4-11 0,0 1 1 16,0-3-2-16,3 0-3 15,1-1-5-15,-1 0 1 16,0 2-1-16,-3 3 8 15,0-2 6-15,0 3 1 16,0-3-5-16,0 0-1 16,0-3-1-16,0-2 0 15,0-2 6-15,0-3-8 16,0-4 1-16,6-2-8 16,-3 1-1-16,1 0 0 0,1 0 0 15,-1 5 1 1,-1 3 1-16,-2 2 0 0,-1 5 0 15,2 1 0-15,-2 4 5 16,0-1 0-16,0 2-5 16,1-2 7-16,3 0-7 15,-1-3-1-15,3-3-1 16,0-3-9-16,7-5-8 16,0-5-3-16,4-5 10 15,-1 2-11-15,-1 2 6 16,-1 3 15-16,-4 8 1 15,-6 5 0-15,2 2 1 16,-1 2-1-16,-1 0 1 0,3 2 0 16,0 0-1-1,-1-4 0-15,6-1-39 0,2-3 8 16,5-1 19-16,0-3 10 16,2 0-20-16,-3 1 9 15,1 0 13-15,-2 2-6 16,-3 2 6-16,0 2-1 15,1 1 0-15,-3 2 1 16,4 1-6-16,1 1-6 16,0-1 3-16,5 2 9 15,-2-2 1-15,6 3 1 16,-4-3 4-16,5 0-5 16,-2-1 0-16,4 1-1 15,-4 2-6-15,-4 0 6 16,-5 3 0-16,-4 2-1 15,-7 1 1-15,-2 1-9 16,-3 0-7-16,0 0-6 0,0 0 7 16,0 0 9-16,0 0 6 15,0 0 1-15,0 0 11 16,0-2 11-16,0 2 6 16,0-1-9-16,0-3 7 15,0 2-16-15,-3-1-11 16,-9-2 0-16,1-1-6 15,-2 0 4-15,-10 1-13 16,3-1 14-16,-6 0-1 16,7 0 2-16,-1 3 0 15,7-1 1-15,3-2 0 16,4 5-1-16,0-3 6 16,6 3-5-16,-3 0 10 0,3 1 2 15,0-3 8-15,0 3 1 16,0 0-1-16,0 0-12 15,0 0-3-15,0 0-5 16,0 0 0-16,0 0-1 16,0 0-2-16,0 0-7 15,0 0 0-15,0 0 1 16,0 0 8-16,0 0 0 16,6 0 0-16,-3 0 12 15,3 0-6-15,1 4-6 16,-1-1 1-16,1 0 0 15,-1 1 0-15,5-1 0 0,-5 1 0 16,4-2-1-16,2 2 1 16,2 0 1-16,-2-1-2 15,1-1 1-15,-3 0 0 16,0 1 1-16,-3-3-1 16,-4 1 1-16,-3-1-1 15,0 0 1-15,0 0 7 16,0 0 1-16,0 0-4 15,0 0 1-15,0 0-6 16,0 0-1-16,0 0 0 16,0 1 0-16,0 2 0 15,0 1-1-15,0 4 1 16,0 2 15-16,-6 4 1 0,-8 3 17 16,4 1 12-16,-3 4 1 15,1 1-9-15,-2 1-13 16,4 0-9-16,4-1-14 15,0-2-1-15,3-4-187 16,0-9-677-16</inkml:trace>
  <inkml:trace contextRef="#ctx0" brushRef="#br0" timeOffset="220767.901">17405 4044 348 0,'0'0'121'0,"0"0"93"15,0 0-14-15,0 0-26 16,0 0-31-16,0 0 12 16,0 0-10-16,6-10-18 15,-6 8-27-15,0 2-11 16,0 0-21-16,0 0-14 15,0 0-19-15,0 0-22 16,0 0-13-16,0 0-4 16,-3 0 4-16,0 0 1 15,-6 0 0-15,1 0 0 16,-2 0 0-16,1 0 15 16,0 3-2-16,-1 2 1 15,-1 0-4-15,2 2-1 0,-1 1 3 16,4-1-4-16,-3 1 6 15,1 1-9-15,1 0 4 16,-1 3 6-16,4-1 3 16,-2 3 5-16,0-1-8 15,3 1-7-15,-1 0-8 16,1 0 6-16,3 0-6 16,0 1 7-16,0 1-7 15,0-2-2-15,0 1 2 16,3-3 3-16,4-2 14 15,-1 0-9-15,0-3-9 16,-2-2 6-16,4 0 1 0,0-2-1 16,2-3 0-16,2 0 1 15,1 0-5-15,0-6 7 16,4-6 2-16,-2-1 9 16,3-3 11-16,-3-2 4 15,-1-1 31-15,-2-1-17 16,2 2-20-16,-8 0 1 15,0 0-3-15,-3-1 1 16,-3-1-7-16,0-1-2 16,0 0-11-16,0-1-8 15,-9-8-84-15,-4 5-165 16,-1 2-629-16</inkml:trace>
  <inkml:trace contextRef="#ctx0" brushRef="#br0" timeOffset="258118.5355">18379 3981 692 0,'0'0'540'16,"0"0"-401"-16,0 0-85 15,0 0-2-15,0 0 16 16,-36-25-49-16,36 25-19 16,-2 0-118-16,0 0-164 15,0 0-278-15</inkml:trace>
  <inkml:trace contextRef="#ctx0" brushRef="#br0" timeOffset="258330.4422">18012 3885 502 0,'0'0'308'15,"0"0"-103"-15,0 0-107 16,0 0-21-16,0 0 5 16,0 0-34-16,0 0-39 15,-16-12-9-15,9 12-32 16,-2 0-27-16,-8 11-47 15,1-3-82-15,0-4-309 0</inkml:trace>
  <inkml:trace contextRef="#ctx0" brushRef="#br0" timeOffset="258504.1662">17730 3882 409 0,'0'0'583'0,"0"0"-468"15,0 0-67-15,0 0 27 16,0 0 31-16,-88-10-33 16,79 10-73-16,-9 0-71 15,6 1-219-15,-1 2-456 0</inkml:trace>
  <inkml:trace contextRef="#ctx0" brushRef="#br0" timeOffset="258693.1269">17281 3948 1005 0,'0'0'224'0,"0"0"-165"16,0 0-46-16,0 0-13 15,0 0-30-15,0 0-63 16,0 0-131-16,-67-2-490 0</inkml:trace>
  <inkml:trace contextRef="#ctx0" brushRef="#br0" timeOffset="258877.6777">16957 4084 580 0,'0'0'413'0,"0"0"-275"15,0 0-81-15,0 0-31 16,0 0-10-16,-84 53-16 16,78-40-21-16,2 4-118 15,0-2-111-15,1-2-570 0</inkml:trace>
  <inkml:trace contextRef="#ctx0" brushRef="#br0" timeOffset="259067.9859">16580 4434 383 0,'0'0'343'0,"0"0"-237"16,0 0-98-16,0 0 24 16,0 0-7-16,0 0-2 15,0 0-23-15,-22 93-38 16,11-70-135-16,-1-3-199 0</inkml:trace>
  <inkml:trace contextRef="#ctx0" brushRef="#br0" timeOffset="259255.3539">16326 4844 474 0,'0'0'332'16,"0"0"-199"-16,0 0-35 15,0 0-45-15,0 0-18 16,-37 88-25-16,37-66 3 16,9 3-13-16,1 16-102 15,-4-6-193-15,-2-5-316 0</inkml:trace>
  <inkml:trace contextRef="#ctx0" brushRef="#br0" timeOffset="259445.0434">16341 5525 350 0,'0'0'539'15,"0"0"-471"-15,0 0-68 16,0 0-135-16,0 0-163 0</inkml:trace>
  <inkml:trace contextRef="#ctx0" brushRef="#br0" timeOffset="259624.9433">16708 5710 1137 0,'0'0'254'0,"0"0"-180"16,0 0-38-16,0 0-27 16,0 0-9-16,80-7-299 15,-47 1-569-15</inkml:trace>
  <inkml:trace contextRef="#ctx0" brushRef="#br0" timeOffset="259806.5234">17305 5735 1506 0,'0'0'273'0,"0"0"-207"0,0 0-66 16,103-29-5-16,-54 18-131 15,-7 1-201-15,-6 2-374 0</inkml:trace>
  <inkml:trace contextRef="#ctx0" brushRef="#br0" timeOffset="259956.2778">17866 5653 747 0,'0'0'759'15,"0"0"-657"-15,0 0-67 0,85-53-35 16,-37 31-19-16,-5 2-216 15,-5 3-393-15</inkml:trace>
  <inkml:trace contextRef="#ctx0" brushRef="#br0" timeOffset="260113.8716">18356 5459 345 0,'0'0'1073'15,"0"0"-914"-15,0 0-149 16,0 0-10-16,94-73-47 16,-64 55-162-16,-1-1-190 0</inkml:trace>
  <inkml:trace contextRef="#ctx0" brushRef="#br0" timeOffset="260286.9186">18700 5215 1294 0,'0'0'385'0,"0"0"-213"15,0 0-67-15,0 0-52 16,0 0-53-16,39-95-115 16,-22 70-193-16,1 4-592 0</inkml:trace>
  <inkml:trace contextRef="#ctx0" brushRef="#br0" timeOffset="260444.8962">18873 4887 907 0,'0'0'728'0,"0"0"-647"15,0 0-81-15,0 0-75 16,9-88-189-16,-3 74-294 0</inkml:trace>
  <inkml:trace contextRef="#ctx0" brushRef="#br0" timeOffset="260611.6039">18891 4617 753 0,'0'0'776'0,"0"0"-690"15,0 0-82-15,0 0-4 16,0 0-163-16,0 0-201 16,-3-76-649-16</inkml:trace>
  <inkml:trace contextRef="#ctx0" brushRef="#br0" timeOffset="260754.8601">18746 4246 793 0,'0'0'511'16,"0"0"-511"-16,0 0-235 15,-69-90-547-15</inkml:trace>
  <inkml:trace contextRef="#ctx0" brushRef="#br0" timeOffset="267973.2897">25894 3221 97 0,'0'0'0'15</inkml:trace>
  <inkml:trace contextRef="#ctx0" brushRef="#br0" timeOffset="269657.5135">25894 3221 95 0,'13'0'143'0,"-13"0"-13"16,0 0-114-16,0 0-9 0,2 0 80 16,-1 0 256-16,1 0-201 15,-1 0-92-15,1 0-15 16,2 0-23-16,-1 0-12 15,0 0-18-15,0 0-47 16,0 0 3-16,0 0 6 16,2 0 33-16,-2 0 21 15,1-1 2-15,0 1 0 16,1 0 11-16,-1-1 28 16,1 1 24-16,-1 0-16 15,1-2-10-15,-2 2-8 16,3 0 6-16,-3 0-16 15,1 0-6-15,1 0-6 16,1-1-7-16,1 1 0 16,3-2 0-16,0 1-17 0,-1 0-3 15,2-2 7-15,0 1-6 16,-2 0-3-16,1 0-4 16,-4 0 19-16,0 2 5 15,0-1-4-15,-1 1-4 16,0 0 9-16,-2 0 0 15,2 0 1-15,0 0 0 16,2 0 1-16,2 0 0 16,0 0 12-16,3 0-1 15,0-1-11-15,1 0 0 16,-1-1-1-16,1 1 0 16,0-1-1-16,-2 2 0 0,1 0-1 15,-1 0 1-15,-1 0 0 16,1 0 1-16,-1 0 0 15,3 0 0-15,1 0 21 16,4 0 26-16,-2 0-9 16,4-1-18-16,0-1-13 15,-3 1-6-15,1 0-1 16,-5 1 0-16,2 0 0 16,-4 0-7-16,-1 0 6 15,0 0-5-15,1 0 6 16,-2 0 1-16,3 0 0 15,-2 0 12-15,5 0-5 16,0 0-1-16,3 0 4 0,0 0 2 16,1 0-7-16,4 0-4 15,-4 0-1-15,4 0 2 16,-1 1-2-16,1 0 0 16,-3 1 1-16,2-1-2 15,-2-1 1-15,-1 2 1 16,1-2-2-16,-5 0 1 15,1 1 6-15,-2-1-6 16,0 0 14-16,1 0 2 16,0 0-5-16,-1 0 10 15,2 0 1-15,1 0 3 16,2 0 1-16,0 2-9 16,5-1-17-16,2 0 0 0,0 0-1 15,1-1-5 1,-2 2-16-16,-2 0 3 0,-1-1 1 15,-1-1 7-15,-4 1 9 16,-1-1-1-16,-4 0 1 16,3 0 1-16,-2 0-1 15,4 0 1-15,1 0 0 16,2 0 0-16,3 0-16 16,1 0 3-16,1 0-10 15,2 0 10-15,-2 0 12 16,-1 0 1-16,-4 0 0 15,-1 0 13-15,-4 0 5 0,0-1 5 16,-3 0-4 0,0 1-6-16,-2-2 3 15,1 2-6-15,0-2-4 0,5 2-6 16,0-1 0-16,2 0 0 16,3 0-1-16,1-1-1 15,-2 1 1-15,0-1-12 16,0 1 7-16,-5 1 5 15,1 0 0-15,-5 0 1 16,-2 0-12-16,-1 0 11 16,0 0 1-16,-1 0-1 15,4 0-9-15,2 0-14 16,1 0 6-16,2 0 12 16,2-2 5-16,3 1 1 15,1-2-16-15,2-1-4 0,-4 0-9 16,-1 2-42-16,-4-1-1 15,-3 2-4-15,-8-1 45 16,-1 2 31-16,-3 0 7 16,0-1 74-16,0 1 6 15,0 0-15-15,0-1 16 16,0 1-30-16,-1-2-26 16,-1 2-9-16,1-3-11 15,-1 2-3-15,1 0-1 16,-1-2-7-16,-2 0 0 15,-2 0-1-15,-3-1-1 16,-2 0 0-16,-3-1 0 16,-2 3 0-16,0-2 1 0,4 3 10 15,2 0 28-15,4 1-15 16,3 0-13-16,0-1-9 16,3 1 9-16,0 0 29 15,0 0 18-15,0 0-21 16,0 0-14-16,0 0 4 15,0 0-5-15,0 0-21 16,0 0-30-16,0 0 2 16,6 0 28-16,4 3 1 15,2 7 1-15,6 0 5 16,2 3-7-16,2-1 7 16,-1-2-6-16,-5 0 9 15,-1-2 12-15,-8-1 1 16,0-1 5-16,-4-2 0 15,-3-3-22-15,0 2-5 0,0-2 19 16,-8 1-3-16,-7 2-17 16,-13 1-83-16,1 1-236 15,5-2-416-15</inkml:trace>
  <inkml:trace contextRef="#ctx0" brushRef="#br0" timeOffset="271470.431">31964 3107 383 0,'0'0'493'0,"0"0"-272"16,0 0-107-16,0 0 40 16,0 0 20-16,0 0-39 15,0 0-19-15,44 0-33 16,-29 0-35-16,4 0-24 16,7 0-16-16,3 0-8 15,4 3-1-15,3 0 1 0,4-2 0 16,2-1 0-1,2 0-11-15,0 0-11 0,-4 0 2 16,-4 0-4-16,-7 0 5 16,-9-1 18-16,-4-1-1 15,-3 1 2-15,-4 0-2 16,1-1-33-16,-1 1 3 16,2-2 23-16,-4 1 9 15,0 0 0-15,-4-1 11 16,-1 3 9-16,-2 0 12 15,0 0-5-15,0 0 5 16,0 0-10-16,0-2-5 0,0-1-6 16,-5 2-11-1,2-3-6-15,-4 1 5 0,1 0 1 16,0 0 0-16,0 0 8 16,-2 0 0-16,1 1 1 15,3-1-3-15,-1 1-6 16,4 2 0-16,-2-1 0 15,3 1 1-15,0 0-1 16,0 0 0-16,0 0-21 16,0 0-30-16,0 0-12 15,1 0 28-15,5 0 35 16,2 0-8-16,3 3 8 16,1 2 0-16,3 1-24 0,-1 0 6 15,2 1-13 1,-2-1 2-16,-1 4-10 0,2 0 16 15,-3-1 15-15,1 3 7 16,-4-3 0-16,-1 0-6 16,-4-2 7-16,-1-1 1 15,-3-2 0-15,0 0 18 16,-4 0 36-16,-10 0 21 16,-5-3-38-16,1 2-38 15,-3-3-14-15,6 0-186 16,5 0-440-16</inkml:trace>
  <inkml:trace contextRef="#ctx0" brushRef="#br0" timeOffset="272140.3026">33140 3021 1096 0,'0'0'350'0,"0"0"-265"16,0 0-26-16,0 0-48 16,0 0-10-16,0 0 51 15,0 0 11-15,-55 23-31 16,40-17-18-16,-3 1-1 0,3-2-11 15,0-3 5-15,3 0-7 16,3-1-17-16,4-1-39 16,3 0-11-16,2 0-9 15,0 0-31-15,0-5-121 16,9-4 79-16,0 0 54 16,1-2-47-16,0 1 87 15,0 0 42-15,-1 1 12 16,0 0-124-16,2 2 125 15,2 0 38-15,0 1 21 16,-1 4 19-16,-3-1 14 16,-1 2 8-16,-3 1 0 15,-3 0-19-15,-2 0-42 16,0 5 36-16,0 4 28 0,0 1-36 16,0 1 1-16,0 1-8 15,0-1-12-15,0 0-19 16,4 0-14-16,5-1 2 15,6 0-8-15,0-3 9 16,6-2 12-16,2-2 11 16,0-3-14-16,4 0-17 15,0 0 6-15,0-7-15 16,1-4-1-16,-4-2-87 16,-8 3 18-16,-4 0 69 15,-10 2 129-15,-2 3 53 16,-2 1-104-16,-16 1-38 15,-10 1-30-15,-9 2-10 0,-31 2-94 16,7 8-304-16,6-1-1096 16</inkml:trace>
  <inkml:trace contextRef="#ctx0" brushRef="#br0" timeOffset="275199.9334">32634 2842 35 0,'0'0'342'16,"0"0"-150"-16,0 0-71 16,0 0-17-16,0 0 17 15,0 0 22-15,0 0-18 16,14-3-11-16,-14 3 6 15,0 0-21-15,0 0-9 16,0 0-21-16,0 0-17 16,0 0-12-16,0 0-21 0,0 0-5 15,0 0-14-15,0 0-1 16,0 0-18 0,0 0-10-16,-5 0-8 0,1 0 37 15,-4 0 2-15,-4 0 15 16,0 0-2-16,-4 1-14 15,-8 1-1-15,-3-2-12 16,-8 0-31-16,-6 0-26 16,-1 0 15-16,-2 0-52 15,2 0-10-15,0-2 58 16,1 2 51-16,0-1 7 16,2 0 1-16,-2-1 1 15,0 1 4-15,1-2 2 16,1 1-6-16,5 0-1 15,4 2 0-15,7 0-1 0,4 0 0 16,6 0 1-16,1 0 0 16,3 0-1-16,1 0-26 15,0 0-75-15,3 2 30 16,1 0 32-16,1-1 10 16,0 1 19-16,1-2 9 15,1 1-8-15,1-1-11 16,0 0-71-16,0 0 71 15,0 0 20-15,0 0 59 16,0 0 32-16,4 0-37 16,4-3-54-16,1-4-37 15,1 0 3-15,-1-2-15 16,2 2-1-16,-3-1 12 0,0 0-5 16,-1-1-2-16,-2 4 45 15,-2-1 59 1,1 2 28-16,-3 1 33 0,2 0-19 15,-1 2-2-15,0 1-30 16,2-2-30-16,-1 1-38 16,2-1 8-16,-2 1-6 15,1 0-2-15,-1 0 1 16,-2 1-1-16,-1 0 1 16,0 0 11-16,0 0 20 15,0 0-2-15,0 0-5 16,0 0-8-16,0 0-18 15,0 0-4-15,0 0 4 0,0 0 10 16,0 0 0-16,0 0-9 16,0 0 0-16,0 0 8 15,0 2 1-15,0 1-3 16,0 1-6-16,-5 2-1 16,-3 1 0-16,-4 3 13 15,-3 1 35-15,-1 0-17 16,-5 3-9-16,0-4-6 15,5 2-9-15,-1-4 5 16,8 1-6-16,5-4-5 16,4 1-1-16,0-1-1 15,9 1 1-15,12 2 0 0,14 2-34 16,-2 0-139 0,-3-5-188-16</inkml:trace>
  <inkml:trace contextRef="#ctx0" brushRef="#br0" timeOffset="292268.9096">18321 4064 157 0,'0'0'253'16,"0"0"-73"-16,0 0-102 15,0 0-17-15,0 0 34 16,-17 11 26-16,11-2-43 0,-1 0-40 15,-5 5-19-15,-3 6-13 16,0 5 1-16,-4 4-7 16,-5 7 1-16,-1 6 1 15,-5 5-1-15,-5 3 6 16,-1 2-6-16,4-1 0 16,0-2 5-16,4-1-5 15,3-4 0-15,2-2 0 16,1 1-1-16,-4 1 10 15,0-1 2-15,-1 5 14 16,-1 2-7-16,-2 0 10 16,-2 4-8-16,6 1-8 0,-3-3-13 15,3-4-51-15,4-6-30 16,5-3-1-16,1-1 22 16,7-10-57-16,4-8-168 0</inkml:trace>
  <inkml:trace contextRef="#ctx0" brushRef="#br0" timeOffset="293010.8138">17308 4207 958 0,'0'0'175'16,"0"0"-123"-16,0 0-7 16,0 0 76-16,0 0 12 15,88 36-28-15,-60-2-43 16,8 10-6-16,6 9 4 15,13 21 26-15,24 15 0 16,24 21-14-16,15 1-44 16,11-6-12-16,1-9-10 15,-4-12 0-15,-2-2-6 16,-16 0-56-16,-15-3-137 16,-34-22-147-16,-23-10-578 0</inkml:trace>
  <inkml:trace contextRef="#ctx0" brushRef="#br0" timeOffset="310908.1915">13344 3646 1482 0,'0'0'328'16,"0"0"-238"-16,0 0-12 16,0 0 21-16,0 0 13 15,0 0-36-15,16 0-48 16,-6 0-13-16,7-1 10 16,-5 1 0-16,5 0-3 0,2 0-4 15,3-2-9-15,5 1-8 16,4-2-1-16,2-1-7 15,3 0-53-15,-3-2-80 16,-7 0-73-16,-3 3-19 16,-17 3-38-16,-3 0-64 15,-3 0-310-15</inkml:trace>
  <inkml:trace contextRef="#ctx0" brushRef="#br0" timeOffset="311164.2839">13354 3735 1182 0,'0'0'360'0,"0"0"-279"16,0 0-6-16,0 0 28 15,0 0 52-15,0 0-73 16,91-8-54-16,-61 2-28 16,-3 2-70-16,10-1-137 15,-11 3-331-15,-7 0-526 0</inkml:trace>
  <inkml:trace contextRef="#ctx0" brushRef="#br0" timeOffset="311970.8056">15904 3487 776 0,'0'0'915'0,"0"0"-747"15,0 0-113-15,0 0 26 16,0 0 48-16,0 0-42 16,0 0-59-16,89-10-23 15,-47 4-5-15,0 2-82 16,4 3-91-16,-4 1-4 16,-9 0-21-16,-7 0-68 15,-7 7 4-15,-6 1-111 16,-10-1-340-16</inkml:trace>
  <inkml:trace contextRef="#ctx0" brushRef="#br0" timeOffset="312285.0691">15954 3564 675 0,'0'0'820'0,"0"0"-702"0,0 0-91 15,0 0-15 1,0 0 23-16,0 0 42 0,0 0-37 15,68-11-24-15,-42 11-7 16,6 0-9-16,4 0-11 16,10 0-122-16,-7 2-258 15,-14-1-817-15</inkml:trace>
  <inkml:trace contextRef="#ctx0" brushRef="#br0" timeOffset="313241.5507">13714 5606 385 0,'0'0'650'16,"0"0"-447"-16,0 0-37 15,0 0 14-15,0 0 22 16,0 0 9-16,0 0-46 15,-6-6-35-15,3 6-23 16,3 0-27-16,0 0-13 16,0 0-7-16,0 0-16 0,9 0-5 15,17-1-17-15,15-1-22 16,6-4-44-16,7 1-68 16,-1 3-87-16,-4-1-48 15,-11 1-47-15,-6 2 1 16,-15 0 23-16,-7 0-6 15,-10 2-258-15</inkml:trace>
  <inkml:trace contextRef="#ctx0" brushRef="#br0" timeOffset="313559.8182">13684 5681 1538 0,'0'0'300'16,"0"0"-199"-16,0 0 53 16,0 0 59-16,0 0-43 15,112 5-78-15,-31-5-92 0,-7 0-116 16,-13-4-517-16</inkml:trace>
  <inkml:trace contextRef="#ctx0" brushRef="#br1" timeOffset="327310.9912">3452 7886 1305 0,'0'0'874'16,"0"0"-745"-16,0 0-82 15,0 0 79-15,0 0 56 16,0 0-57-16,0 0-65 16,0 0-17-16,0 0-24 15,0 0-9-15,0 0-10 16,0 16 0-16,0 7 15 16,0 5 2-16,0 4-8 15,0 4-9-15,0-3-1 0,0 3 1 16,0-5-22-1,0-5-39-15,0 1-51 0,0-4-106 16,-3-6-370-16,-3-6-406 0</inkml:trace>
  <inkml:trace contextRef="#ctx0" brushRef="#br1" timeOffset="327904.183">3325 7849 1827 0,'0'0'334'16,"0"0"-239"-16,0 0 60 15,0 0 7-15,0 0-34 16,0 0-68-16,0 0-43 15,24-36-4-15,-9 36-4 16,9 0 0-16,7 0 4 16,2 3-12-16,6 7 7 15,1 0-8-15,-1 1-1 16,-5-1-6-16,-4 3-13 16,-8-4-12-16,-8 4 12 15,-5-2-5-15,-9-1 2 16,0 3-3-16,-3 1 21 15,-17 2 5-15,-11 2 9 0,-2 0-3 16,-5-1 1-16,2-1-6 16,6-1-1-16,6-4 1 15,9-5 0-15,9-2-1 16,6-1-2-16,6 0-39 16,18 0 26-16,7 1 15 15,5 2-3-15,6 0 3 16,-2 3-12-16,-1 3 2 15,-6 1 8-15,-8 2-5 16,-4 0-1-16,-9 2-2 16,-6 2-2-16,-6-2 0 15,-3 0 12-15,-21-2 9 0,-7 2 1 16,-11-3-1-16,-4 0-7 16,1-2-1-16,2-4-1 15,10-5-47-15,24-3-115 16,9-7-323-16,0-9-711 0</inkml:trace>
  <inkml:trace contextRef="#ctx0" brushRef="#br1" timeOffset="328319.7216">4020 8022 1820 0,'0'0'379'16,"0"0"-296"-16,0 0-51 16,0 0 50-16,0 0 5 15,0 0-21-15,0 0-16 16,-89 76-4-16,74-49-17 15,6-2-4-15,6-1-18 16,3-4-7-16,6-7 0 16,13-3 5-16,4-10-5 15,7 0-6-15,1-4-37 16,-1-12 1-16,-3-4 14 16,-8-1 17-16,-4 0 5 0,-6 1-4 15,-6 2 10-15,-3 2 4 16,0 6 3-16,-6 6-7 15,-6 1-7-15,-3 3-56 16,-4 0-123-16,-2 5-384 16,9 1-395-16</inkml:trace>
  <inkml:trace contextRef="#ctx0" brushRef="#br1" timeOffset="328817.2724">4189 8032 1883 0,'0'0'360'16,"0"0"-236"-16,0 0 12 16,0 0 4-16,0 0-77 15,0 0-45-15,0 0 13 16,12 49-10-16,-3-29-9 15,0-1-11-15,3-6 0 16,-2-1 8-16,-1-7-7 16,-3-1 4-16,-1-2 3 15,2-2-3-15,-1 0 4 16,0 0-2-16,6-6-7 0,3-4-1 16,-3-3-6-16,4-3-10 15,1 0-5-15,-4-1 3 16,-1 0 12-16,-1 3 6 15,-4 5 16-15,-4 2 5 16,0 3 13-16,-3 2 12 16,0 2-5-16,0 0-8 15,0 0-15-15,0 0-18 16,0 2 0-16,6 11-1 16,0 5 1-16,7 5 7 15,-1 0-6-15,3-1-1 16,3-5-33-16,0-4-47 15,0-5-71-15,3-5-81 16,-2-3-146-16,-4-3-256 16,-2-8-313-16</inkml:trace>
  <inkml:trace contextRef="#ctx0" brushRef="#br1" timeOffset="329239.0346">4598 8009 1058 0,'0'0'626'0,"0"0"-462"16,0 0 74-16,0 0 27 15,0 0-59-15,0 0-69 16,0 0-49-16,0 6-7 16,3 6 5-16,4 6-41 15,-1-2-21-15,0 4-12 16,-1 0-4-16,-2-3-8 16,-3-4-1-16,0-4-13 15,0-2-5-15,0-1-28 0,0-5-16 16,0-1 16-1,3 0 23-15,0 0 9 0,4-9-18 16,5-9-42-16,3-5 47 16,0 0 18-16,1 3 8 15,-4 4 2-15,-1 3 12 16,-4 6 22-16,-4 4 26 16,-3 2 1-16,3 1-10 15,-3 0-5-15,0 0-7 16,3 0-22-16,3 0-17 15,5 6 9-15,-1 7 0 16,2 1-3-16,1 3-6 0,-1 4-1 16,-4-4-16-1,-2-1-46-15,1-1-89 0,-4 5-120 16,0-4-351-16,0-6-132 0</inkml:trace>
  <inkml:trace contextRef="#ctx0" brushRef="#br1" timeOffset="329759.4593">5132 8022 1039 0,'0'0'1104'16,"0"0"-925"-16,0 0-28 0,0 0 5 15,0 0-17-15,0 0-52 16,0 0-32-16,-88 3-3 15,64 11-16-15,-1 4-15 16,5 3-12-16,1 1-3 16,10-4-6-16,2-1 0 15,7-5-11-15,0-2-4 16,5-7-1-16,12-3 2 16,5 0 1-16,5-10-31 15,3-7-24-15,-2-8-3 16,-2-6 10-16,-1-6-15 15,-4-4-3-15,-6-6 23 16,-3-6 35-16,-5 4 21 16,-5 0 1-16,-2 6 58 15,0 6 42-15,-9 7 17 0,-9 7-31 16,3 0-29-16,0 9-9 16,0 3-10-16,5 5-7 15,1 6-21-15,-2 0-11 16,-2 21-1-16,4 9 0 15,3 12-1-15,0 5-4 16,6 6 6-16,0-1 5 16,3-2-5-16,12-1-15 15,4-5 0-15,2-6 9 16,2-8-76-16,-1-6-78 16,8-7-80-16,-8-7-416 15,-4-6-272-15</inkml:trace>
  <inkml:trace contextRef="#ctx0" brushRef="#br1" timeOffset="330480.4127">5414 7906 1224 0,'0'0'723'15,"0"0"-580"-15,0 0 36 16,0 0-18-16,0 0 3 15,0 0-56-15,0 0-34 16,-94 44-22-16,76-25-25 16,3-3-11-16,5 3-5 15,7-1-5-15,3-1-6 16,0-5-12-16,6-2 4 0,10-4-2 16,5-6-5-16,3 0 14 15,3-3-31-15,-2-12-9 16,-1-3-12-16,-6-4-2 15,0-2 25-15,-6 2 21 16,-5 2 9-16,-1 3 22 16,-6 7 58-16,0 6-5 15,0 1-26-15,0 0-16 16,0 3-2-16,0 0-10 16,0 0-15-16,0 0-6 15,0 9-13-15,0 5 11 16,0 3-5-16,0 1-4 15,9 0 10-15,6-1-10 0,0-4 11 16,4-4 0-16,-2-5-1 16,-1-2 0-16,1-2-14 15,-1 0-10-15,-4 0-16 16,-2-5 0-16,-1-2-10 16,-4-4-10-16,-2 1 18 15,0-5 10-15,0-1 22 16,-3-2 11-16,3-2 1 15,1-2 11-15,2 4 15 16,3 0 16-16,2 4 6 16,2 4-13-16,2 3-29 15,1 1 13-15,-2 6-6 16,2 0-5-16,-7 0 8 0,3 3-2 16,-6 10 4-16,-6 0-10 15,0 5 20-15,-3 1 5 16,-6 4 0-16,-3-3 1 15,6-1-19-15,0-2-15 16,6-3-1-16,0-1-3 16,15-3-34-16,9-1-5 15,18-5-93-15,1-4-142 16,-9 0-580-16</inkml:trace>
  <inkml:trace contextRef="#ctx0" brushRef="#br1" timeOffset="330918.3055">5917 7899 901 0,'0'0'1094'0,"0"0"-948"16,0 0-65-16,0 0-14 16,0 0 23-16,0 0-38 15,0 0-18-15,49 64-17 16,-40-52-11-16,0-2 0 15,-6-3-6-15,1-7-7 16,-1 0-7-16,0 0 7 16,3 0-26-16,2-14-60 15,5-3 25-15,2-4 6 0,3-3 44 16,3-3 6 0,-2 2-1-16,-1 4 13 0,-3 7 32 15,-3 9 35 1,-3 5-26-16,-3 2 21 0,0 18 8 15,-3 9 18-15,0 11 14 16,0 8-8-16,4 7-21 16,1 4-35-16,4 2-29 15,1-2-4-15,4-4-5 16,-4-7 0-16,-4-6-8 16,-6-12-4-16,-3-6-43 15,-12-9-66-15,-18-5 29 16,-28-10-157-16,3 0-313 15,4-10-556-15</inkml:trace>
  <inkml:trace contextRef="#ctx0" brushRef="#br1" timeOffset="331452.9733">7394 7836 514 0,'0'0'1372'0,"0"0"-1180"16,0 0-127-16,0 0 47 15,0 0 26-15,0 0-55 16,-85-55-43-16,58 51 1 0,0 1 0 16,-10 3 12-16,-2 0 10 15,-6 9 11-15,-1 12-5 16,1 8-6-16,2 5-8 16,10 3-22-16,8 5-15 15,16-4-18-15,9-3-13 16,9-5 3-16,28-8 9 15,11-7-27-15,16-9-69 16,27-6-162-16,-12-11-390 16,-12-3-340-16</inkml:trace>
  <inkml:trace contextRef="#ctx0" brushRef="#br1" timeOffset="332155.2705">7406 7970 1647 0,'0'0'493'0,"0"0"-431"0,0 0 138 16,0 0 42-16,-81 45-84 16,65-25-82-16,4-1-39 15,9-2-37-15,3 4 0 16,0-6-16-16,18-2-30 16,9-4-1-16,4-3-12 15,2-6-20-15,0 0 13 16,-2 0-1-16,-4-10-35 15,-5-1 16-15,-7-2 16 16,-6-2 14-16,-6 3 56 16,-3-1 25-16,0 3 65 0,-12 1-7 15,-3-1-5-15,0 3 6 16,-1 1-9-16,2-1-17 16,4 4-27-16,4-2 8 15,6 3 4-15,0-1-11 16,6-1-32-16,12-3-17 15,7 0-1-15,2-2 17 16,0 1-13-16,0 0-8 16,1 4 12-16,-7-2 9 15,-6 5 0-15,0 1 0 16,-6 0 1-16,0 0 0 16,-5 8 0-16,2 9 26 0,-3 5 21 15,-3 4-13 1,0 1-4-16,0-1-20 0,0-2-9 15,0-5-1-15,0-6-1 16,0-4-29-16,0-5-6 16,0-1 0-16,0-3-7 15,0 0 6-15,3-4 4 16,11-14-31-16,2-3 18 16,3-8 35-16,4-3 2 15,-1 1 9-15,-4 2 0 16,-3 9 1-16,-3 10 23 15,-5 4 7-15,-5 5-10 16,1 1-6-16,0 0-13 16,3 12 50-16,0 6 7 15,4 5-8-15,-1 7-15 0,5-1-24 16,-1 1-12-16,-1-5-5 16,-2-3-108-16,1-6-121 15,-5-3-344-15,-3-6-231 0</inkml:trace>
  <inkml:trace contextRef="#ctx0" brushRef="#br1" timeOffset="332665.1934">8195 7981 1480 0,'0'0'528'15,"0"0"-467"-15,0 0 101 0,0 0 47 16,-94 0-66-16,72 0-81 16,2 8-21-16,4 2 2 15,4 3-19-15,3 2-12 16,6 3-12-16,3-2-1 16,0-2 0-16,7-1-28 15,10-6-2-15,2-5-9 16,5-2-21-16,3-2-9 15,0-13-25-15,0-7-43 16,1-4-100-16,-4-11-3 16,-2-5 79-16,1-19 3 15,-4 2 73-15,-7-4 79 0,-2 1 7 16,-10 18 166 0,0 1 106-16,-3 13 30 0,-13 13-64 15,1 5-106-15,-6 8-22 16,-4 4-43-16,1 1-33 15,-1 19-13-15,5 10-1 16,4 9 27-16,7 8-14 16,9 2-32-16,0 6 10 15,9-4-11-15,10 1-1 16,8-5-11-16,3-4-10 16,4-6-44-16,2-8 0 15,0-7-106-15,10-12-138 16,-7-8-77-16,-11-2-591 0</inkml:trace>
  <inkml:trace contextRef="#ctx0" brushRef="#br1" timeOffset="332877.0032">8523 7883 712 0,'0'0'905'16,"0"0"-736"-16,0 0 92 15,0 0-30-15,-22 96-53 16,22-71-70-16,0 3 3 16,12-6-52-16,1-2-35 15,-2-6-24-15,5-7-41 16,5-7-105-16,-3 0-183 0,1-1-565 16</inkml:trace>
  <inkml:trace contextRef="#ctx0" brushRef="#br1" timeOffset="333034.8383">8614 7765 1652 0,'0'0'558'16,"0"0"-558"-16,0 0-1 15,0 0 1-15,0 0-218 16,0 0-611-16</inkml:trace>
  <inkml:trace contextRef="#ctx0" brushRef="#br1" timeOffset="333327.2086">8808 7576 159 0,'0'0'2205'0,"0"0"-1956"16,0 0-124-16,0 0-1 15,0 0-21-15,0 0-27 16,0 0 5-16,8 96-30 16,2-48-30-16,-1 6-6 0,3 2-6 15,-2 3-8 1,1-3-1-16,-2-6-9 0,-3-5-44 15,-2-7-75-15,-4-7-121 16,0-11-424-16,0-9-722 0</inkml:trace>
  <inkml:trace contextRef="#ctx0" brushRef="#br1" timeOffset="333696.6664">8702 7895 1989 0,'0'0'283'0,"0"0"-237"15,0 0 115-15,0 0 39 16,97 4-112-16,-52-4-88 16,7 0-51-16,0-7-47 15,-7-2-13-15,-3 1-70 16,-5 0-188-16,-14 0 119 15,-7 3 144-15,-13 1 106 16,-3 1 122-16,0 2 57 16,0 1 8-16,-3 0 5 15,-3 4 1-15,-4 11 31 16,2 5-59-16,2 1-67 16,0 3-48-16,6-1-41 15,0-4-9-15,3-2-6 16,11-4-17-16,5-4-38 0,4-8-69 15,15-1-147-15,-5 0-409 16,-9-11-867-16</inkml:trace>
  <inkml:trace contextRef="#ctx0" brushRef="#br1" timeOffset="333848.2357">9117 7748 1664 0,'0'0'568'16,"0"0"-495"-16,0 0-13 16,0 0-60-16,0 0-74 15,0 0-560-15</inkml:trace>
  <inkml:trace contextRef="#ctx0" brushRef="#br1" timeOffset="334675.3163">9363 7872 1041 0,'0'0'1333'15,"0"0"-1193"-15,0 0-88 0,0 0-4 16,0 0-4-1,0 0 5-15,0 0 7 0,-15 67-12 16,11-43-14-16,4-2-20 16,0-5-10-16,0 0-1 15,16-5 0-15,5-8-15 16,6-4-25-16,7 0-79 16,-1-10-59-16,3-6-99 15,-5-4-28-15,-7 0 61 16,-9-3 48-16,-9 2 148 15,-6 2 49-15,-6 6 147 16,-13 5-3-16,-7 2 39 16,-2 4 47-16,4 2-22 0,2 0-54 15,8 0-48 1,4 0-44-16,10 0-30 0,0 0-12 16,0 0-20-16,13 0 2 15,8 0-2-15,3-3 0 16,3-4-48-16,3-1-8 15,-2-1 15-15,-1 5-8 16,-8-2 20-16,-6 5 27 16,0 1 2-16,-3 0 0 15,-1 0 0-15,-3 7 20 16,0 6 20-16,0 3 10 16,-3 5 11-16,-3 2 3 15,0 1-19-15,0-2-20 16,0 2-16-16,0-4-9 15,0-4 0-15,0-6-9 0,-3-3-24 16,-3-4-22-16,6-3 37 16,0 0 18-16,0 0 14 15,0-10 6-15,0-4-20 16,12-9-14-16,6-5 7 16,1-6-1-16,8-3-5 15,0-3-5-15,-2 8-3 16,-2 6-25-16,-7 10 46 15,-7 8 42-15,-6 5 23 16,0 3-31-16,-3 5-33 16,0 13 19-16,0 9 10 15,0 6-4-15,-3 2-3 0,-3 3-11 16,3-3-5-16,0-5-6 16,3-3 0-16,0-4-1 15,0-10-80-15,3-7-129 16,6-6-568-16,-1 0-847 0</inkml:trace>
  <inkml:trace contextRef="#ctx0" brushRef="#br1" timeOffset="335037.3502">10097 7810 1702 0,'0'0'477'0,"0"0"-285"16,0 0 67-16,0 0-100 16,0 0-85-16,0 0-59 15,0 0-1-15,-41 4 0 16,30 12-2-16,-1 3-6 15,9 2-6-15,3-2-1 16,0 5 1-16,12-1 2 16,6-1 8-16,3 1-2 15,-1-3-7-15,-3-6 19 16,-8-2-11-16,-6-4-9 16,-3-4-15-16,-12-1-7 0,-31 0-17 15,1-1-209-15,2 0-690 16</inkml:trace>
  <inkml:trace contextRef="#ctx0" brushRef="#br1" timeOffset="337789.5663">3879 9525 1058 0,'0'0'398'16,"0"0"-261"-16,0 0-11 16,0 0 98-16,0 0-24 15,0 0-48-15,0 0-47 16,25-64 2-16,-25 61-3 15,0 3-10-15,0-2-6 16,0 2 3-16,0 0-13 16,0 0-12-16,0 0-17 15,0 0-24-15,0 0-24 16,0 0-1-16,0 5-9 16,-6 9-1-16,-4 6 10 0,-1 6 0 15,-2 0 0-15,1 7 0 16,3-2 0-16,4-2-2 15,2 1-5-15,3 0 1 16,0-2-8-16,6-7 4 16,11 2 10-16,7-6 0 15,4-3-10-15,8-5-17 16,3-3-20-16,4-6 1 16,0 0 4-16,2-7-6 15,-2-9 8-15,-2-3 4 16,-7-5 18-16,0-2 9 15,-10-3 9-15,-3-5 1 16,-9 2-1-16,-2-2 8 0,-5 4 5 16,-4 7 19-1,-1 4 0-15,0 7-17 0,0 7-15 16,2 1-7-16,1 4-80 16,0 0-172-16,0 9-517 15,-3 3-350-15</inkml:trace>
  <inkml:trace contextRef="#ctx0" brushRef="#br1" timeOffset="339407.2989">25882 7380 431 0,'0'0'250'15,"0"0"-185"-15,0 0-45 0,0 0 7 16,0 0 92-16,0 0 50 15,0 0 28-15,-2-20-4 16,2 17-9-16,-1 0-20 16,-1 1-54-16,1-3-56 15,-1 1-48-15,1 0-6 16,-4 0-69-16,-7 0-123 16,-1-2-305-16,1 5-336 0</inkml:trace>
  <inkml:trace contextRef="#ctx0" brushRef="#br1" timeOffset="339539.5756">25764 7301 10 0,'-4'-3'1053'15,"-2"-1"-855"-15,-2-2-133 16,-1 1-24-16,-3-3-8 16,-3 4-33-16,2 1-165 15,4 2-215-15</inkml:trace>
  <inkml:trace contextRef="#ctx0" brushRef="#br1" timeOffset="339866.2051">25492 7265 548 0,'0'0'546'0,"0"0"-430"16,0 0-13-16,0 0 77 16,0 0 6-16,0 0-95 15,0 0-62-15,-46 0-19 16,42 3-10-16,1 4-4 15,-2 2-52-15,2-1-59 16,-3 4-55-16,-1-1-61 16,-5 6-74-16,1-4-88 0,0-4-142 0</inkml:trace>
  <inkml:trace contextRef="#ctx0" brushRef="#br1" timeOffset="340024.9155">25339 7400 214 0,'0'0'321'0,"0"0"-121"16,0 0-59-16,0 0-28 15,0 0 17-15,0 0-3 16,0 0-51-16,-2 21-47 16,2-15-29-16,0-2-18 15,0 4-57-15,0 0 4 0,0 2-25 16,0 3-164 0,0 0-70-16</inkml:trace>
  <inkml:trace contextRef="#ctx0" brushRef="#br1" timeOffset="340227.313">25336 7596 41 0,'0'0'702'16,"0"0"-529"-16,0 0-82 16,0 0 9-16,0 0-32 15,0 0-49-15,0 0-19 16,13 36-42-16,-4-27-15 15,0-2 30-15,-2 3 2 16,3 1 11-16,-4-2-194 0,-1-2-423 0</inkml:trace>
  <inkml:trace contextRef="#ctx0" brushRef="#br1" timeOffset="340385.3783">25433 7728 727 0,'0'0'321'0,"0"0"-210"16,0 0 38-16,0 0 19 16,0 0-37-16,0 0-94 15,0 0-37-15,49 16-208 16,-33-12-204-16</inkml:trace>
  <inkml:trace contextRef="#ctx0" brushRef="#br1" timeOffset="340565.8941">25673 7727 1189 0,'0'0'206'0,"0"0"-206"15,0 0-38-15,0 0-61 16,0 0-256-16,81-7-483 0</inkml:trace>
  <inkml:trace contextRef="#ctx0" brushRef="#br1" timeOffset="340753.3148">25856 7648 222 0,'0'0'661'15,"0"0"-661"-15,0 0-129 16,0 0 79-16,0 0 50 16,0 0 56-16,0 0-56 15,45-37-176-15,-51 35-319 0</inkml:trace>
  <inkml:trace contextRef="#ctx0" brushRef="#br1" timeOffset="340882.8516">25910 7543 546 0,'0'-4'221'0,"0"-3"-221"16,0 2-1-16,0-3-113 15,-4 2 82-15,-1 1-137 0</inkml:trace>
  <inkml:trace contextRef="#ctx0" brushRef="#br1" timeOffset="341032.9736">25919 7433 747 0,'0'0'255'16,"0"0"-255"-16,0 0-55 0,0 0 15 16,0 0-168-16</inkml:trace>
  <inkml:trace contextRef="#ctx0" brushRef="#br1" timeOffset="347587.3032">4020 9528 23 0,'0'0'1357'16,"0"0"-1062"-16,0 0-143 15,0 0 98-15,0 0 4 16,0 0-93-16,0 0-65 15,-2 0-21-15,2 0-7 16,0 0-10-16,0 0-20 16,0 0-23-16,-2 3-14 15,2 8 1-15,-1 8 45 16,-4 7 13-16,2 8-16 16,0 2-16-16,3 6-1 15,0-2-15-15,0 14-12 0,3-9-70 16,5-11-461-16</inkml:trace>
  <inkml:trace contextRef="#ctx0" brushRef="#br1" timeOffset="349769.0626">4407 9868 1395 0,'0'0'611'0,"0"0"-499"15,0 0 31-15,0 0 60 16,0 0-23-16,0 0-70 15,0 0-29-15,-9-7-16 16,9 7-11-16,-3 0-10 16,3 0-17-16,0 0-18 15,0 7-9-15,0 7 11 16,0 9 29-16,0 2-18 16,0 2-13-16,-2-1-8 0,2 1 0 15,0-4-1 1,0 1 1-16,0-5-1 0,0 1 0 15,0-4-1-15,0-3-41 16,0-3-46-16,0-3-138 16,5-3-358-16,1-4-448 0</inkml:trace>
  <inkml:trace contextRef="#ctx0" brushRef="#br1" timeOffset="350015.963">4332 10175 1467 0,'0'0'488'16,"0"0"-347"-16,0 0 78 15,0 0-7-15,0 0-83 16,0 0-83-16,0 0-19 15,39 0-27-15,-12 0-13 16,7 0-118-16,-7 0-335 16,-3-2-405-16</inkml:trace>
  <inkml:trace contextRef="#ctx0" brushRef="#br1" timeOffset="350319.2288">4332 9881 1657 0,'0'0'510'16,"0"0"-427"-16,0 0 58 15,0 0 23-15,0 0-89 16,0 0-75-16,91-23-88 0,-46 19-174 16,-9-2-457-16,-6 3-628 0</inkml:trace>
  <inkml:trace contextRef="#ctx0" brushRef="#br1" timeOffset="350689.8697">4829 9422 1741 0,'0'0'394'15,"0"0"-233"-15,0 0 46 16,0 0 26-16,0 0-102 15,0 0-77-15,0 0-5 16,-58 70 10-16,40-27-24 16,3 0-17-16,2 3-16 15,7 0-2-15,3-6-39 16,3-1-78-16,13 1-84 0,5-11-186 16,3-9-687-16</inkml:trace>
  <inkml:trace contextRef="#ctx0" brushRef="#br1" timeOffset="351524.4237">5023 9551 986 0,'0'0'628'0,"0"0"-502"16,0 0 6-16,0 0 110 16,0 0-1-16,0 0-87 15,0 0-26-15,-42 53-36 16,32-29-41-16,1 1-26 15,3 1-10-15,6-5-14 16,0-2 0-16,0-2-1 16,6-7-6-16,7-4-3 15,7-6-21-15,5 0 0 16,5-13-16-16,0-4-29 16,-2-6-3-16,-1-6 12 15,-9 2 16-15,-2 2 16 16,-10 1 34-16,-6 8 0 0,0 5 31 15,-9 7 10-15,-13 4-30 16,0 0-11-16,-11 4 0 16,9 9-180-16,6-3-700 0</inkml:trace>
  <inkml:trace contextRef="#ctx0" brushRef="#br1" timeOffset="351833.2858">5302 9369 1553 0,'0'0'681'0,"0"0"-604"16,0 0 17-16,0 0 76 15,0 0 3-15,0 0-60 16,43 89-20-16,-29-46-41 16,-2 0-31-16,-2 0-9 15,-1 1-11-15,-6-6 5 16,0-4-6-16,-3-5-14 16,0-1-44-16,-18 1-86 15,-3-7-200-15,2-8-534 0</inkml:trace>
  <inkml:trace contextRef="#ctx0" brushRef="#br1" timeOffset="352345.6636">6281 9700 1007 0,'0'0'745'0,"0"0"-624"0,0 0 71 16,0 0 99-16,0 0-78 16,0 0-99-16,0 0-71 15,70 0-27-15,-34 0-16 16,1 0-3-16,-6 0-19 16,-1 0-29-16,-9 0-63 15,-6 0-100-15,-6 0-172 16,-6 0-394-16</inkml:trace>
  <inkml:trace contextRef="#ctx0" brushRef="#br1" timeOffset="352548.1754">6266 9613 1562 0,'0'0'708'16,"0"0"-639"-16,0 0-18 16,98 0 45-16,-56 0-78 15,24-9-18-15,-11-1-329 16,-6 0-643-16</inkml:trace>
  <inkml:trace contextRef="#ctx0" brushRef="#br1" timeOffset="353173.964">7240 9322 918 0,'0'0'715'0,"0"0"-541"16,0 0 125-16,0 0-29 15,0 0-62-15,0 0-80 16,0 0-69-16,-9 0-34 16,-1 23 30-16,-2 7 5 15,3 5-33-15,-3 4-9 16,6 0-8-16,6-2-2 15,0-2-8-15,10-5 0 0,10-7-9 16,5 1-3-16,8-11-11 16,6-3-20-16,4-4-29 15,-1-6-10-15,0 0 6 16,-1-6-1-16,-5-14 8 16,-3 1 35-16,-3-8 34 15,-8-4 18-15,-10-4 14 16,-1 2 1-16,-7 1 32 15,-4 5 16-15,0 7-17 16,0 3-28-16,-4 6-27 16,-4 2-9-16,2 2-14 15,-3 3-154-15,3 3-214 16,-1-1-613-16</inkml:trace>
  <inkml:trace contextRef="#ctx0" brushRef="#br1" timeOffset="353467.8776">7436 9343 1659 0,'0'0'717'16,"0"0"-630"-16,0 0 90 15,0 0 32-15,0 0-74 16,0 0-84-16,0 0-22 15,-3 59 18-15,3-19-20 0,0 2-18 16,-2 2-8 0,-1-5 0-16,0 1-1 0,3-7-1 15,-3-3-32-15,3 0-27 16,-3-1-36-16,0-2-32 16,3-4-54-16,0 4-96 15,0-8-399-15,0-6-422 0</inkml:trace>
  <inkml:trace contextRef="#ctx0" brushRef="#br1" timeOffset="353890.181">7686 9728 1290 0,'0'0'770'0,"0"0"-626"16,0 0 29-16,0 0 5 15,0 0 3-15,0 0-68 16,0 0-38-16,-16 80-15 16,13-50-9-16,0 0-31 15,0 2-12-15,-2-4-8 16,1-2 0-16,4-4-31 15,0-5-71-15,0-2-165 16,0-4-481-16,9-10-828 0</inkml:trace>
  <inkml:trace contextRef="#ctx0" brushRef="#br1" timeOffset="354167.8623">7831 9779 1007 0,'0'0'964'16,"0"0"-766"-16,0 0 46 15,0 0 13-15,0 0-81 16,0 0-79-16,0 0-52 16,-12 7-25-16,9 10 14 15,-7 4-6-15,4 3-16 16,-2 6-11-16,2-3-1 15,3-1 0-15,0 0-24 16,0-7-44-16,3-2-22 16,0 0-86-16,0-4-129 15,6-3-395-15,-3-6-608 0</inkml:trace>
  <inkml:trace contextRef="#ctx0" brushRef="#br1" timeOffset="354385.7822">7858 10029 1532 0,'0'0'649'0,"0"0"-521"16,0 0 26-16,0 0-14 15,0 0-55-15,0 0-54 16,-108 0-19-16,74 0-12 15,-3 0-49-15,-2-1-115 0,9-4-448 16,12 1-580-16</inkml:trace>
  <inkml:trace contextRef="#ctx0" brushRef="#br1" timeOffset="354680.7601">7825 9699 1523 0,'0'0'756'0,"0"0"-619"16,0 0 64-16,0 0-4 16,-91 0-100-16,55 0-67 15,-10 0-30-15,7-2-148 16,8-2-573-16</inkml:trace>
  <inkml:trace contextRef="#ctx0" brushRef="#br1" timeOffset="355176.1994">8283 9283 1618 0,'0'0'536'0,"0"0"-421"16,0 0 88-16,0 0 23 16,0 0-75-16,0 0-83 15,0 0-42-15,-52 37 29 16,29 3 20-16,-2 10-33 15,-2 5-17-15,8 5-23 16,4-2-2-16,6-4-7 0,9-11-50 16,7-4-73-16,35-9-106 15,0-10-334-15,1-10-727 0</inkml:trace>
  <inkml:trace contextRef="#ctx0" brushRef="#br1" timeOffset="355566.8068">8523 9456 1538 0,'0'0'524'0,"0"0"-423"15,0 0 23 1,0 0 32-16,0 0-24 0,0 0-33 15,-55 72-23 1,43-43-17-16,5 1-23 0,0 1-10 16,7-6-14-16,0-5-7 15,4-4-5-15,9-5-6 16,5-6 6-16,3-5-8 16,7 0-17-16,-1-6-37 15,-2-13-3-15,1-1 7 16,-4-4 9-16,-4-5 25 15,-9 2 15-15,-3-3 9 16,-3 3 2-16,-3 6 26 0,-3 4 21 16,-12 7-28-1,-3 6-20-15,-4 4-1 0,1 0-49 16,3 3-268 0,6 4-596-16</inkml:trace>
  <inkml:trace contextRef="#ctx0" brushRef="#br1" timeOffset="355901.2526">8853 9287 1886 0,'0'0'379'15,"0"0"-271"-15,0 0 82 16,0 0 35-16,0 0-59 16,37 95-67-16,-24-52-30 15,4 4-21-15,-2 5-27 16,-6-5-11-16,-9 0-10 15,0-5-7-15,-6-2-59 16,-30 2-71-16,5-11-217 16,1-9-880-16</inkml:trace>
  <inkml:trace contextRef="#ctx0" brushRef="#br1" timeOffset="356540.0336">9909 9432 626 0,'0'0'739'15,"0"0"-541"-15,0 0 79 16,0 0 19-16,0 0-57 16,0 0-81-16,0 0-35 15,20 0 4-15,8 0-37 16,8 0-29-16,16 0-27 16,8-4-19-16,7-2-13 15,9 3-2-15,0 2-13 16,-7-1-31-16,-4 1-24 0,-14 1 2 15,-8 0-22 1,-17 0-21-16,-7 0-56 0,-16 0-154 16,-3 0-170-16,0 0-111 15</inkml:trace>
  <inkml:trace contextRef="#ctx0" brushRef="#br1" timeOffset="356841.7449">10020 9594 895 0,'0'0'1001'0,"0"0"-808"15,0 0 18-15,0 0 6 16,0 0-65-16,104-13-81 15,-56 10-36-15,4-3 14 16,6 4-21-16,-4-1-19 16,0 3-8-16,-5-3-1 15,-10 3-23-15,-8-1-41 16,-7-5-54-16,-5 4-34 16,-10-9-141-16,-4 5-310 15,-5-4-414-15</inkml:trace>
  <inkml:trace contextRef="#ctx0" brushRef="#br1" timeOffset="357293.3266">10436 9254 1423 0,'0'0'300'0,"0"0"-85"0,0 0 80 16,0 0-56-16,0 0-68 15,0 0-58-15,0 0-46 16,91 86-41-16,-57-68-19 15,5-4-7-15,0 3 0 16,-2 2-21-16,-7-5-8 16,-9 3-2-16,-5-3 10 15,-12-2 6-15,-4 4 6 16,0-2 9-16,-13 3 1 16,-9-1 26-16,-5-1 26 15,-3-1 13-15,-1 3-12 16,-5-1-20-16,0-2-13 15,5 1-12-15,1-3-9 0,6 0 0 16,8-2-85 0,10-3-158-16,3-1-407 0,3-3-615 15</inkml:trace>
  <inkml:trace contextRef="#ctx0" brushRef="#br1" timeOffset="358920.6874">11941 9631 892 0,'0'0'312'0,"0"0"-155"16,0 0 27-16,0 0 22 16,0 0 51-16,0 0-44 15,0 0-45-15,-6 2-38 16,2-2-6-16,4 0-32 16,0-9-56-16,0-7-21 15,0-2-14-15,0-5 0 0,4-6 0 16,2-5-1-1,5-6-1-15,1-2-17 0,4-5 12 16,2 2 5-16,0 2-8 16,2 7 8-16,-1 7 2 15,-3 8 13-15,-4 8-1 16,0 2-1-16,-6 9 5 16,0 1-4-16,0 1-11 15,-3 0-2-15,4 0 0 16,0 7 0-16,6 4 1 15,-3 7-1-15,2 5 1 16,-3 5 13-16,3 4 7 16,-6 4-2-16,-3 2-1 15,-3 1-3-15,0-1 10 16,0-1 4-16,-9-3-5 0,-2-5-11 16,4-3-5-16,-2-6-7 15,6-6 1-15,-3-1-1 16,2-6-1-16,1 0 0 15,3-7 0-15,0 2-30 16,-3-2-33-16,3 0-61 16,0 0-104-16,0-2-503 0</inkml:trace>
  <inkml:trace contextRef="#ctx0" brushRef="#br1" timeOffset="359147.9001">12039 9524 1595 0,'0'0'657'0,"0"0"-535"16,0 0 62-16,0 0 4 15,0 0-69-15,0 0-76 16,0 0-43-16,90-6-16 15,-44-4-95-15,-4 4-137 16,-9-2-544-16</inkml:trace>
  <inkml:trace contextRef="#ctx0" brushRef="#br1" timeOffset="359393.8926">12556 9471 1280 0,'0'0'652'16,"0"0"-573"-16,0 0 57 16,79-10 47-16,-46 5-67 15,-3 2-68-15,1-1-31 16,-1 0-17-16,-6 1-52 15,-5 0-100-15,-7 0-322 16,-6-1-236-16</inkml:trace>
  <inkml:trace contextRef="#ctx0" brushRef="#br1" timeOffset="359640.4846">12732 9317 1817 0,'0'0'278'16,"0"0"-145"-16,0 0 74 15,0 0-8-15,0 0-58 16,0 0-19-16,-5 75-52 16,4-41-32-16,-2 1-25 0,0-1-13 15,-3-4-4-15,3-4-58 16,0-3-157-16,0-7-394 15,-1-5-569-15</inkml:trace>
  <inkml:trace contextRef="#ctx0" brushRef="#br1" timeOffset="360097.7206">13236 9224 1972 0,'0'0'328'0,"0"0"-62"16,0 0-22-16,0 0-69 15,0 0-79-15,0 0-50 0,0 0-20 16,4 50 25-16,0-17-9 15,-4 9-21-15,0 1-8 16,0 3-4-16,0-6-9 16,-5-3 0-16,-1-8-18 15,-4-6-48-15,1-3-60 16,0-6-68-16,-5-2-136 16,5-4-432-16,2-5-466 0</inkml:trace>
  <inkml:trace contextRef="#ctx0" brushRef="#br1" timeOffset="360616.0945">13220 9194 1285 0,'0'0'689'0,"0"0"-607"15,0 0 93-15,0 0 40 16,0 0 1-16,0 0-94 16,88-52-49-16,-65 41-22 15,3 5-23-15,-4 2 7 16,1 1-8-16,-4 3-12 16,1 0-9-16,-4 3-6 15,-6 7 1-15,1 3-1 16,-5 0-1-16,-3 1-5 15,-3 3 5-15,0 0 0 0,-12 2 0 16,-9 0-7-16,2 1 7 16,-3-2 1-1,5 0 0-15,5 0 0 0,4-2 0 16,8 4 0-16,0-4-1 16,11 4-12-16,7 1-8 15,9 1-8-15,2 1-36 16,0-3-12-16,-3 3-12 15,-6-3 32-15,-8 0 39 16,-9-3 11-16,-3-2 6 16,-6-1 1-16,-16-1 30 15,-5 0 32-15,-9-5 10 0,-2-2-14 16,3-1-20-16,-2-3-23 16,8-2-15-16,1 0-94 15,7 0-244-15,5-10-743 0</inkml:trace>
  <inkml:trace contextRef="#ctx0" brushRef="#br1" timeOffset="363734.3726">14247 9475 1079 0,'0'0'194'16,"0"0"429"-16,0 0-424 15,0 0-31-15,0 0 20 16,0 0-45-16,0 0-65 15,99-3-44-15,-62 2 2 16,1-2 8-16,-8 3-9 0,-2 0-14 16,-4 0-11-16,-8 0-8 15,-3 0-2-15,-6-3-35 16,-4 1-63-16,-3-5-111 16,0 0-490-16,0-3-521 0</inkml:trace>
  <inkml:trace contextRef="#ctx0" brushRef="#br1" timeOffset="363922.5277">14295 9350 1650 0,'0'0'344'0,"0"0"-175"15,0 0 22-15,0 0-9 16,0 0-87-16,0 0-60 15,120 0-35-15,-44-10-108 16,-12 0-452-16,-7 0-784 0</inkml:trace>
  <inkml:trace contextRef="#ctx0" brushRef="#br1" timeOffset="364486.9513">15646 9082 1385 0,'0'0'339'0,"0"0"-108"15,0 0 20-15,0 0-42 0,0 0-67 16,0 0-60-16,0 0-37 15,-30-7-20-15,3 7-11 16,-4 0-4-16,-11 4 8 16,-7 11-4-16,-2 5 2 15,-6 8 21-15,5 5 17 16,1 6 13-16,9 8-13 16,10 2 3-16,11-1-18 15,15 0-12-15,6-5-9 16,22-7 13-16,20-6 1 15,12-7-13-15,7-8-13 16,1-8-6-16,0-7-15 16,-7 0-5-16,-10 0-5 0,-10-5-2 15,-9-3 0 1,-19 4-12-16,-7-1-19 0,-16 2-59 16,-16-1-177-16,-1 1-520 0</inkml:trace>
  <inkml:trace contextRef="#ctx0" brushRef="#br1" timeOffset="367448.7551">4137 11110 1005 0,'0'0'389'16,"0"0"-133"-16,0 0-85 16,0 0 85-16,0 0-26 15,0 0-86-15,0 0-55 16,-3-7-16-16,3 7 0 15,0 0-13-15,-3 0-13 0,0 0-24 16,-6 9-23-16,-3 8 11 16,0 6 14-16,-4 4-8 15,5-1-8-15,4 4-8 16,2-3 0-16,5 3 9 16,0-4-1-16,0 2-7 15,8-3-2-15,4-3 1 16,7-5-1-16,5-3-7 15,4-1-6-15,8-10-8 16,6-3-26-16,4 0-51 16,2-7-12-16,1-12 25 15,3-4 13-15,-4-4 15 0,-6-3 18 16,-5 0 29-16,-6 1 10 16,-11 0 13-16,-7 2 52 15,-7 4 25-15,-6 3 3 16,0 2 0-16,0 3-36 15,-9 1-39-15,-1 2-18 16,1 2-26-16,0 2-141 16,-1 2-223-16,2 0-756 0</inkml:trace>
  <inkml:trace contextRef="#ctx0" brushRef="#br1" timeOffset="367920.3842">4344 11193 975 0,'0'0'746'0,"0"0"-530"15,0 0 71-15,0 0-20 16,0 0-35-16,0 0-83 15,0 0-44-15,0-7-29 16,0 7-25-16,0 0-15 16,0 0-17-16,0 12-13 15,0 8 3-15,0 8 14 16,-1 5-7-16,-4 6-8 16,-1 4-8-16,3 0 0 15,-1 2-1-15,1-3-7 16,3-4-41-16,0-5-44 15,0-3-98-15,3-6-463 0,4-11-831 0</inkml:trace>
  <inkml:trace contextRef="#ctx0" brushRef="#br1" timeOffset="369775.0532">4793 10865 821 0,'0'0'853'0,"0"0"-613"0,0 0-1 16,0 0 10-16,0 0-56 16,0 0-91-16,0 0-42 15,-7 17 33-15,-2 2-37 16,0-1-30-16,-4 2-16 16,-7-1-10-16,-1 1-29 15,-13 6-129-15,7-5-345 16,2-5-776-16</inkml:trace>
  <inkml:trace contextRef="#ctx0" brushRef="#br1" timeOffset="370535.1104">4598 11562 1485 0,'0'0'587'0,"0"0"-462"16,0 0 69-16,0 0 19 15,0 0-70-15,0 0-76 16,0 0-27-16,0 17 2 0,0 3 10 16,0 3-14-16,0 3-19 15,0 1-11-15,-3-1-7 16,-3 1-1-16,0-5 0 16,0 1-23-16,-1-5-45 15,-1 1-38-15,2-6-102 16,3 0-352-16,3-6-367 0</inkml:trace>
  <inkml:trace contextRef="#ctx0" brushRef="#br1" timeOffset="370784.1992">4638 11823 124 0,'0'0'1103'0,"0"0"-836"16,0 0 10-16,0 0 70 15,0 0-75-15,0 0-85 16,0 0-41-16,-33 27-62 16,17-24-47-16,-5-3-29 15,0 0-8-15,-3 0-106 16,2 0-159-16,10-7-499 0</inkml:trace>
  <inkml:trace contextRef="#ctx0" brushRef="#br1" timeOffset="371031.0581">4638 11533 1337 0,'0'0'564'16,"0"0"-435"-16,0 0 117 16,0 0-9-16,0 0-115 15,-104 0-101-15,59 0-21 0,9 0-272 16,3 0-1066-16</inkml:trace>
  <inkml:trace contextRef="#ctx0" brushRef="#br1" timeOffset="372780.63">5023 11030 978 0,'0'0'646'0,"0"0"-553"0,0 0 116 15,0 0 86-15,0 0-40 16,0 0-85-16,0 0-66 16,0-29-35-16,0 29-35 15,0 7-14-15,-9 13 0 16,-4 9 58-16,-4 8-15 15,-2 8-20-15,4 2-10 16,2-1-21-16,2 1-10 16,5-5-1-16,6-2-1 15,0-4 0-15,6 0 0 16,13-5-7-16,1-4-34 16,1-2-33-16,-3-2-76 0,4-2-166 15,-7-6-426-15,-6-5-486 0</inkml:trace>
  <inkml:trace contextRef="#ctx0" brushRef="#br1" timeOffset="373183.8163">5160 11242 1410 0,'0'0'699'0,"0"0"-604"16,0 0 33-16,0 0 68 16,0 0-50-16,0 0-80 15,0 0-42-15,48-52-16 16,-45 52-8-16,7 0 0 15,-2 8 0-15,1 6 1 16,3 3 9-16,-2 3 8 16,-2 3 8-16,1-3-5 15,-2-3-11-15,-1 0-8 16,0-2-1-16,-3-1 0 16,0-4 0-16,2 0 0 15,-1-2-1-15,2-4 0 16,3 0-25-16,3-4-77 0,12-4-130 15,-2-5-473-15,-2-4-833 16</inkml:trace>
  <inkml:trace contextRef="#ctx0" brushRef="#br1" timeOffset="373458.0539">5456 11189 1716 0,'0'0'345'0,"0"0"-240"16,0 0 63-1,0 0 27-15,0 0-51 0,0 0-32 16,-81 60-9-16,51-34-24 16,2 0-22-16,1-2-15 15,3-1-30-15,-1-3-11 16,7-3 0-16,3-5-1 15,3-2-58-15,6-3-77 16,6-4-150-16,0-3-315 16,6 0-177-16</inkml:trace>
  <inkml:trace contextRef="#ctx0" brushRef="#br1" timeOffset="373712.6326">5505 11334 1290 0,'0'0'676'0,"0"0"-593"15,0 0 103-15,0 0 45 16,0 0-68-16,0 0-87 15,0 0-53-15,103 4-23 16,-75-4-21-16,8 0-113 16,-9 0-226-16,-8 0-512 0</inkml:trace>
  <inkml:trace contextRef="#ctx0" brushRef="#br1" timeOffset="373923.6885">5533 11249 1667 0,'0'0'325'16,"0"0"-243"-16,0 0-31 15,0 0 33-15,0 0-84 0,0 0-41 16,103 0-294-1,-82 0-530-15</inkml:trace>
  <inkml:trace contextRef="#ctx0" brushRef="#br1" timeOffset="374285.2715">5839 11198 1756 0,'0'0'334'0,"0"0"-241"15,0 0 68-15,0 0 32 0,-61 89-73 16,51-61-69-16,2 1-15 16,5-5-9-16,3-1-8 15,0-7-3-15,9-3-9 16,6-7-7-16,6-2-6 15,3-4-23-15,1-4-40 16,2-8-40-16,-5-8 2 16,-2 1 14-16,-7-5 32 15,-7-1 24-15,-3 3 12 16,-3-1 25-16,-3 10 1 16,-16 0 1-16,-1 7-2 15,-15 6-33-15,5 0-264 16,7 0-701-16</inkml:trace>
  <inkml:trace contextRef="#ctx0" brushRef="#br1" timeOffset="374579.763">6005 11033 2041 0,'0'0'366'16,"0"0"-285"-16,0 0 21 16,0 0 85-16,0 0-62 15,37 93-56-15,-22-57-42 16,0 1-12-16,1 3-14 16,-5 2 7-16,-8-2-8 0,-3 0 0 15,0-1 0-15,-9-6-2 16,-9-4-8-16,-3-5-34 15,-3-4-81-15,-3-3-182 16,5-7-421-16,7-4-932 0</inkml:trace>
  <inkml:trace contextRef="#ctx0" brushRef="#br1" timeOffset="374940.1598">6542 11314 977 0,'0'0'1061'16,"0"0"-901"-16,0 0-34 15,0 0 100-15,0 0-61 16,0 0-83-16,0 0-34 0,67 1-23 16,-36-2-25-1,-5-4 0-15,-4 0-28 0,-7 2-32 16,-6 0-79-16,-9 3-94 15,0 0-356-15,0 0-268 0</inkml:trace>
  <inkml:trace contextRef="#ctx0" brushRef="#br1" timeOffset="375157.9024">6509 11248 1565 0,'0'0'708'0,"0"0"-635"15,0 0-11 1,0 0 101-16,0 0-26 0,0 0-110 16,91-2-27-16,-42-12-146 15,-10 1-379-15,-6 4-560 0</inkml:trace>
  <inkml:trace contextRef="#ctx0" brushRef="#br1" timeOffset="375934.8053">7279 10978 1079 0,'0'0'582'0,"0"0"-406"16,0 0 117-16,0 0-16 0,0 0-94 15,0 0-89 1,0 0-47-16,10-10-18 0,-17 26-13 15,-5 8 51 1,0 5-4-16,-3 8-32 0,3-1-8 16,-1 3-10-16,7-5-5 15,3-2-7-15,3-1-1 16,0-5 1-16,19-6-1 16,4-5-1-16,8-7-8 15,6-5-13-15,5-3-20 16,3 0 6-16,1-13 6 15,-4-3-1-15,1-4-3 16,-7-3 5-16,-8-5 19 16,-1-4 10-16,-6-4 6 15,-3-2 4-15,-6-1 11 0,-5 2 21 16,-1 6 10-16,-6 7-12 16,0 4-14-16,0 8-21 15,0 5-5-15,0 0-48 16,-13 1-91-16,4 5-193 15,0-2-612-15</inkml:trace>
  <inkml:trace contextRef="#ctx0" brushRef="#br1" timeOffset="376276.1969">7513 11021 1664 0,'0'0'561'15,"0"0"-479"-15,0 0 60 16,0 0 44-16,0 0-74 15,0 0-53-15,0 0 37 16,-3 83-44-16,0-44-26 16,0 1-8-16,-4 2-9 15,1-5-8-15,-3-1-1 0,1 0-2 16,1-6-52-16,1 0-106 16,3-7-308-16,0-6-506 0</inkml:trace>
  <inkml:trace contextRef="#ctx0" brushRef="#br1" timeOffset="376675.3986">7679 11417 1425 0,'0'0'773'16,"0"0"-633"-16,0 0 52 15,0 0 28-15,0 0-94 16,0 0-82-16,0 0 1 16,0 47-16-16,-6-25-17 15,0 6-11-15,3-2-1 16,-5 3 0-16,4-4-7 16,-2 0-33-16,0-2-39 0,0-6-69 15,0-1-111-15,-1-6-294 16,4-4-140-16</inkml:trace>
  <inkml:trace contextRef="#ctx0" brushRef="#br1" timeOffset="376936.4161">7786 11424 1609 0,'0'0'498'16,"0"0"-428"-16,0 0 70 0,0 0 69 16,0 0-67-16,0 0-62 15,-9 75-23-15,5-48 1 16,1 2-10-16,-3 1-21 16,3 1-15-16,-3-1-6 15,3-5-6-15,-2-2-32 16,5 4-92-16,-4-13-116 15,4-2-554-15</inkml:trace>
  <inkml:trace contextRef="#ctx0" brushRef="#br1" timeOffset="377199.8043">7834 11715 889 0,'0'0'824'16,"0"0"-699"-16,0 0 104 16,0 0 39-16,0 0-70 15,-103 18-69-15,76-14-48 16,-4-4-44-16,4 0-37 15,-1 0-69-15,11-4-225 16,8-6-764-16</inkml:trace>
  <inkml:trace contextRef="#ctx0" brushRef="#br1" timeOffset="377456.3056">7897 11344 1557 0,'0'0'537'15,"0"0"-410"-15,0 0 132 16,-87 17-4-16,47-7-119 0,1-6-84 15,-6-1-52-15,5-3-124 16,12 0-725-16</inkml:trace>
  <inkml:trace contextRef="#ctx0" brushRef="#br1" timeOffset="377863.5661">7813 10631 863 0,'0'0'956'0,"0"0"-794"16,0 0 20-16,0 0 57 15,0 0-73-15,0 0-84 16,0 0 19-16,-21 49-58 16,-7-9-43-16,1-6-79 15,2-6-509-15</inkml:trace>
  <inkml:trace contextRef="#ctx0" brushRef="#br1" timeOffset="378704.7053">8253 10873 1352 0,'0'0'351'15,"0"0"-144"-15,0 0 42 16,0 0-11-16,0 0-70 15,0 0-56-15,0 0-30 16,3-5-26-16,-3 5-15 0,0 0-17 16,0 3-13-16,0 11-3 15,-6 9 47-15,-3 8-10 16,-7 4-13-16,-1 8-3 16,1-3-6-16,0 6-14 15,2-6-9-15,5 3 0 16,6-10-35-16,3 0-44 15,20-4-87-15,5-9-175 16,5-7-517-16</inkml:trace>
  <inkml:trace contextRef="#ctx0" brushRef="#br1" timeOffset="379105.8154">8380 11076 1684 0,'0'0'501'0,"0"0"-343"16,0 0 73-16,0 0-35 15,0 0-108-15,0 0-63 0,0 0-16 16,69-61-9-16,-53 57-1 16,-1 4-6-16,-3 0 5 15,-3 7-5-15,-3 11 7 16,-3 6 0-16,-3 6 25 16,0 3 5-16,0-4-7 15,0-2-14-15,0-7-9 16,0 0 1-16,7-7-1 15,8-3-9-15,3-6-30 16,3-4-87-16,15 0-108 16,-6-11-266-16,-8 1-295 0</inkml:trace>
  <inkml:trace contextRef="#ctx0" brushRef="#br1" timeOffset="379361.7822">8644 11041 1538 0,'0'0'396'0,"0"0"-289"16,0 0 75-16,0 0 43 16,0 0-77-16,0 0-56 15,0 0 14-15,-91 43 6 16,64-17-31-16,-4-3-32 15,-2 4-19-15,3-6-19 16,5-3-11-16,4-2-42 16,6-2-118-16,6-4-294 0,9-3-543 0</inkml:trace>
  <inkml:trace contextRef="#ctx0" brushRef="#br1" timeOffset="379672.3672">8792 11156 1590 0,'0'0'492'16,"0"0"-408"-16,0 0 123 15,0 0-13-15,0 0-79 16,0 0-72-16,82 4-43 16,-57-4-41-16,2-7-159 15,-9 0-411-15,-9 2-450 0</inkml:trace>
  <inkml:trace contextRef="#ctx0" brushRef="#br1" timeOffset="379865.3912">8771 11087 1292 0,'0'0'692'15,"0"0"-618"-15,0 0 29 16,0 0 67-16,0 0-107 16,119-7-63-16,-83 1-269 15,-6 2-564-15</inkml:trace>
  <inkml:trace contextRef="#ctx0" brushRef="#br1" timeOffset="380241.4267">9159 11004 1659 0,'0'0'244'0,"0"0"-164"16,0 0 158-16,0 0-36 15,0 0-86-15,-61 93-52 16,47-67-23-16,8 3-24 16,3-5-11-16,3-7-5 15,0-2 0-15,9-8 5 0,9-3 0 16,0-4 3 0,3 0-8-16,1-7-1 0,1-7-1 15,-4-3-5-15,-4-2 5 16,-6-2 0-16,-6-1 0 15,-3 2-6-15,0 4 7 16,-12 3-1-16,-6 7-8 16,-18 6-74-16,3 0-137 15,8 0-441-15</inkml:trace>
  <inkml:trace contextRef="#ctx0" brushRef="#br1" timeOffset="380559.8465">9293 10851 1781 0,'0'0'292'16,"0"0"-173"-16,0 0 90 16,0 0 13-16,0 0-58 0,51 106-72 15,-41-59-39 1,-4 3-27-16,-6 6-19 0,0 0-7 16,0-4 0-16,-16-2-51 15,-20 3-54-15,2-9-187 16,1-12-757-16</inkml:trace>
  <inkml:trace contextRef="#ctx0" brushRef="#br1" timeOffset="393619.3156">9945 11186 705 0,'0'0'150'16,"0"0"795"-16,0 0-636 16,0 0-99-16,0 0-1 15,0 0-14-15,0 0-56 0,0 0-51 16,3 0-27-16,3 0-10 15,5 0-5-15,8 0-8 16,4 0-14-16,9 0-11 16,1 0-4-16,0 0-8 15,4 0 0-15,0 0-1 16,-4 0 0-16,0 0-10 16,-2 0-31-16,-1 0-20 15,-9 0-30-15,-3 0-36 16,-9 0-93-16,-9 0-86 15,0 0-362-15,-6 0-611 0</inkml:trace>
  <inkml:trace contextRef="#ctx0" brushRef="#br1" timeOffset="393920.8666">10091 11070 1197 0,'0'0'966'16,"0"0"-827"-16,0 0-90 15,0 0 80-15,0 0 59 0,0 0-69 16,0 0-50-16,39 0-20 15,-12-3-30-15,7 3-10 16,-1-3-9-16,0 3-18 16,-8 0-79-16,-1 0-118 15,-9 0-275-15,-6 3-322 0</inkml:trace>
  <inkml:trace contextRef="#ctx0" brushRef="#br1" timeOffset="394303.5252">10293 10981 1908 0,'0'0'329'0,"0"0"-236"16,0 0 35-16,0 0 49 15,0 0-64-15,0 0-74 16,0 0-23-16,19 20 23 16,-1-4-6-16,6 0-17 15,-1-2-8-15,6 3-7 16,-2-7 0-16,-2 3-1 16,1-3 0-16,-4 0-7 15,-7 0-8-15,-3-1 3 16,-6 4 2-16,-6 1 8 15,0 3 2-15,-3 3 0 16,-12 0 33-16,-9 2 13 0,-2 1 0 16,3-3-20-16,-1-1-26 15,9-2 0-15,6-7-171 16,6-3-745-16</inkml:trace>
  <inkml:trace contextRef="#ctx0" brushRef="#br1" timeOffset="396848.9781">11328 11028 751 0,'0'0'291'0,"0"0"542"16,0 0-594-16,0 0-21 15,0 0 5-15,0 0-44 16,0 0-69-16,0-2-37 16,0 2-13-16,0 0-7 15,0 0-4-15,0 0-6 16,0 0-10-16,0 0-9 16,0 4-7-16,0 3-16 15,0 6 16-15,-3 4-1 16,-7 6-2-16,1 1-5 15,-2 1 0-15,-2 2-3 16,1 0 0-16,3-5-6 0,-2 2 6 16,7-1-5-16,4-6-1 15,0-2 1-15,0-5-1 16,0-3-28-16,15-7-32 16,3 0-45-16,15-13-93 15,-5-6-369-15,-4-5-532 0</inkml:trace>
  <inkml:trace contextRef="#ctx0" brushRef="#br1" timeOffset="397069.6314">11419 10875 1753 0,'0'0'706'16,"0"0"-636"-16,0 0-48 16,0 0 29-16,0 0-11 15,0 0-40-15,0 0-85 16,-3 0-169-16,3 6-523 0</inkml:trace>
  <inkml:trace contextRef="#ctx0" brushRef="#br1" timeOffset="397518.6393">11665 10816 1422 0,'0'0'515'0,"0"0"-414"16,0 0 111-16,0 0 49 0,0 0-42 15,0 0-85-15,0 0-43 16,0 0-20-16,0 6-28 15,0 5-10-15,0 7 18 16,-6 4-14-16,2 7-17 16,-5 0-8-16,3 8-11 15,-3 0 5-15,0 2-5 16,0 0 0-16,0-3-1 16,-1-2 1-16,1-1-1 15,-1-7-2-15,6-6-37 16,-2-3-30-16,6-8-34 15,0-2-61-15,0-7-154 16,0 0-437-16,6 0-754 0</inkml:trace>
  <inkml:trace contextRef="#ctx0" brushRef="#br1" timeOffset="397917.9342">11898 10994 1385 0,'0'0'343'16,"0"0"-63"-16,0 0 19 0,0 0-71 15,0 0-73-15,0 0-63 16,0 0-6-16,-34 11-13 16,14-1-27-16,-5 1-10 15,-2 0-8-15,-2 2-7 16,0 1-1-16,2 2-5 16,5-2 1-16,2-1-1 15,7-1-7-15,7-2-7 16,6 4 6-16,0-4 11 15,6 3-4-15,18-3-8 16,4-3-6-16,5-4-48 16,13-3-91-16,-7 0-314 0,-13 0-807 0</inkml:trace>
  <inkml:trace contextRef="#ctx0" brushRef="#br1" timeOffset="398280.6473">12201 10799 1500 0,'0'0'545'0,"0"0"-391"16,0 0 37-16,0 0 11 16,0 0-26-16,0 0-42 15,0 0-26 1,-64 86-24-16,47-52-38 0,1 1-20 16,4 7-10-16,-3-2-7 15,6 0-7-15,0 1-2 16,5-5 0-16,4-3-38 15,0-7-49-15,7-3-46 16,17-6-140-16,0-7-460 16,-1-10-748-16</inkml:trace>
  <inkml:trace contextRef="#ctx0" brushRef="#br1" timeOffset="398830.5419">12344 11225 1235 0,'0'0'493'0,"0"0"-428"16,0 0 127-16,0 0 51 15,0 0-103-15,0 0-97 16,0 0-22-16,27-59-3 0,-15 34-8 15,0-9-2-15,2-6-7 16,2-6 0-16,0-1 5 16,2-2-5-16,0-1 0 15,-2 11 1-15,-2 2 4 16,-1 11 13-16,-4 3 27 16,1 6 20-16,4 1-32 15,-5 5-4-15,0 2 19 16,-3 5 1-16,-3 2-23 15,1 2-13-15,2 0-14 16,2 2 1-16,-2 11-1 16,0 5 6-16,-2 5 6 15,-1 6 19-15,-3 3 9 0,0 6-2 16,0-2 7-16,-3 1-3 16,-4 2-7-1,1-6-6-15,-1 1-8 0,3-5-8 16,-2-3-4-16,-1-3 0 15,1-3-8-15,0-1 8 16,0-3-9-16,0-2-1 16,-3-3-5-16,4-5-12 15,1-2-36-15,1-4-39 16,0 0-32-16,0 0-127 16,3-10-509-16</inkml:trace>
  <inkml:trace contextRef="#ctx0" brushRef="#br1" timeOffset="399056.5134">12477 11043 1719 0,'0'0'473'16,"0"0"-307"-16,0 0 21 15,0 0-17-15,0 0-96 16,0 0-48-16,82-2-26 16,-64 2-21-16,-1-4-91 15,-1 4-108-15,-6-1-454 0</inkml:trace>
  <inkml:trace contextRef="#ctx0" brushRef="#br1" timeOffset="399296.9206">12847 11017 1768 0,'0'0'327'16,"0"0"-57"-16,0 0-29 15,82 0-80-15,-48 0-102 0,6-2-59 16,2-6-46-16,3-2-158 16,-9 1-444-16,-12-1-915 0</inkml:trace>
  <inkml:trace contextRef="#ctx0" brushRef="#br1" timeOffset="399849.8727">13363 10793 1107 0,'0'0'659'0,"0"0"-411"16,0 0 45-16,0 0-37 16,0 0-62-16,0 0-77 15,0 0-56-15,3 23 27 16,-3 0-4-16,0 3-20 15,-6 7-16-15,0 0-24 16,-1 4-13-16,1 0-10 16,0-1-1-16,-4-7-4 15,2 0-32-15,-4-5-35 16,3-6-23-16,-3-6-38 16,4-9-144-16,4-1-371 0,4-2-489 0</inkml:trace>
  <inkml:trace contextRef="#ctx0" brushRef="#br1" timeOffset="400420.5033">13363 10757 1397 0,'0'0'289'0,"0"0"-194"16,0 0 88-16,0 0 31 0,0 0-51 16,82-37-77-16,-63 37-3 15,4 0-15-15,-1 0 7 16,-2 6-14-16,-1 5-15 16,-2 2-13-16,-4 4-2 15,-1-1 5-15,-4 4-18 16,-2 0-10-16,-3 0-1 15,-3-2-6-15,0-1 0 16,-1-3 1-16,-12-1-1 16,-8 1-1-16,-3-4-4 15,-4 0 4-15,4 0 0 16,-2-5 1-16,13-1-1 16,4 2-1-16,6-3-15 0,3-2-9 15,3 2-1 1,13 2 20-16,10 0-1 0,-1 2-10 15,2 1 11-15,0 1 6 16,-6 1-1-16,-5 1 0 16,-2 0-7-16,-1 2 8 15,-7 1-1-15,-3 2 1 16,0-2 1-16,-3 2 15 16,0 0 5-16,0 1-9 15,-6 0 3-15,-13-4 6 16,-3 0-4-16,-4-3-1 15,-7-3-10-15,0-2-6 16,2-3-29-16,1-2-46 16,9-5-153-16,10-4-511 0</inkml:trace>
  <inkml:trace contextRef="#ctx0" brushRef="#br1" timeOffset="400810.6597">13792 10594 1506 0,'0'0'298'0,"0"0"-178"16,0 0 126-16,0 0-3 16,0 0-31-16,32 103-49 15,-25-60-67-15,2 6-31 16,2 2-20-16,-5 1-10 16,0 5-12-16,-6-2 3 15,0-5-11-15,0 0-3 16,-15-8-2-16,-5-2-9 15,-3-8-1-15,-1-4-1 16,0-9 1-16,0-5-17 16,5-6-59-16,6-8-105 15,7 0-427-15,6-6-740 0</inkml:trace>
  <inkml:trace contextRef="#ctx0" brushRef="#br1" timeOffset="401225.4211">14610 10991 1255 0,'0'0'697'16,"0"0"-438"-16,0 0 22 15,0 0-14-15,0 0-106 16,0 0-71-16,0 0-54 16,78-7-17-16,-42 4-12 15,-1-2-7-15,0 3-9 16,-5-1-40-16,-11 3-44 0,-10 0-101 16,-4 0-169-16,-5 0-517 0</inkml:trace>
  <inkml:trace contextRef="#ctx0" brushRef="#br1" timeOffset="401458.2983">14619 10855 1633 0,'0'0'392'0,"0"0"-246"0,0 0 0 16,0 0 59-16,0 0-59 15,81 0-91-15,-26 0-55 16,-6 0-66-16,-6 0-510 0</inkml:trace>
  <inkml:trace contextRef="#ctx0" brushRef="#br1" timeOffset="402204.4218">15643 10734 1224 0,'0'0'598'0,"0"0"-431"15,0 0 44-15,0 0 16 16,0 0-46-16,0 0-53 16,0 0-23-16,0-4-29 15,3 4-15-15,-3 0-5 16,0 0-12-16,0 3-21 16,0 10-13-16,0 3 23 15,-3 8-4-15,-7 4-14 16,-1 1-14-16,2 1 0 15,3-1 0-15,0-3-1 0,6-5 0 16,0-9-17 0,6-2-16-16,12-10-16 0,9 0-66 15,13-14-181 1,-8-8-435-16,-4-1-526 0</inkml:trace>
  <inkml:trace contextRef="#ctx0" brushRef="#br1" timeOffset="402408.7509">15746 10499 2222 0,'0'0'258'0,"0"0"-96"16,0 0-10-16,0 0-63 0,0 0-89 15,0 0-30-15,0 0-182 16,3 13-439-16</inkml:trace>
  <inkml:trace contextRef="#ctx0" brushRef="#br1" timeOffset="402921.2388">16175 10458 1879 0,'0'0'263'16,"0"0"-92"-16,0 0 23 0,0 0 10 15,0 0-71-15,0 0-64 16,0 0 10-16,3 54 12 16,-7-17-34-16,-5 5-15 15,0 1-18-15,-2 3-9 16,1 0-7-16,1 2-2 16,-1-6-5-16,-2-3-1 15,2-3 0-15,-1-5-1 16,5-4-1-16,-3-5-29 15,3-5-40-15,2-4-35 16,4-3-67-16,-4-4-284 16,4-5-429-16</inkml:trace>
  <inkml:trace contextRef="#ctx0" brushRef="#br1" timeOffset="403326.2035">16424 10734 1620 0,'0'0'243'0,"0"0"-62"15,0 0 46-15,0 0-24 16,0 0-84-16,0 0-47 0,0 0-8 15,-15 3 18 1,-11 7-10-16,-7 3-25 0,-5-4-27 16,1 5-13-16,5-4-5 15,6 0 10-15,7 1-11 16,9-6 8-16,9 2-8 16,1-2 0-16,0 4 19 15,14 0-5-15,5-3 1 16,4 4-5-16,-1 0-10 15,-2-3-1-15,-1 0 0 16,-3 0-11-16,-2-5-21 16,2-2-37-16,-4 0-98 0,12 0-125 15,-5-10-389-15,-3-3-749 16</inkml:trace>
  <inkml:trace contextRef="#ctx0" brushRef="#br1" timeOffset="403636.1081">16699 10222 1360 0,'0'0'516'0,"0"0"-447"16,0 0 160-16,0 0 52 15,0 0-52-15,-51 82-54 16,32-58-68-16,-5-2-54 16,6-2-34-16,-1-3-19 15,2-4-17-15,10 0-119 16,4-3-439-16,3-4-1173 0</inkml:trace>
  <inkml:trace contextRef="#ctx0" brushRef="#br1" timeOffset="404358.7549">17242 10579 1073 0,'0'0'257'0,"0"0"-35"16,0 0 61-16,0 0 22 15,0 0-101-15,0 0-57 16,0 0-18-16,37-27-17 16,-37 24-34-16,0 2-23 15,0-5 0-15,-1 3-37 16,-14-1-16-16,-6 0-2 16,-4 1 1-16,-8 3 5 15,-3 0 6-15,-3 10 8 16,-1 7 5-16,0 9 2 15,4 7 10-15,0 4 5 16,7-1-7-16,10 3-1 0,12-3-8 16,7-2-14-1,9-4 0-15,24-3-3 0,10-7-9 16,11-11-54-16,20-9-80 16,-11 0-185-16,-15-11-940 0</inkml:trace>
  <inkml:trace contextRef="#ctx0" brushRef="#br1" timeOffset="412646.0961">15337 9756 461 0,'0'0'88'15,"0"0"684"-15,0 0-604 16,0 0-90-16,0 0 35 15,0 0 19-15,6 0-20 16,7 0-23-16,4 0-22 16,2 0-25-16,5 0-26 15,-2 0-9-15,4 4-6 16,-3-2-1-16,0 1-16 16,-4 1-107-16,-1 2-88 0,-4-2-190 15,-8 0-466-15</inkml:trace>
  <inkml:trace contextRef="#ctx0" brushRef="#br1" timeOffset="412997.7011">15328 9863 1205 0,'0'0'250'16,"0"0"-169"-16,0 0 28 15,0 0 3-15,80 8-112 16,-37-8-33-16,-8 0-268 16,-2 0-401-16</inkml:trace>
  <inkml:trace contextRef="#ctx0" brushRef="#br1" timeOffset="413299.3826">15313 9911 1235 0,'0'0'273'15,"0"0"-195"-15,112 0 23 16,-38 0 1-16,-6 0-102 15,-12 0-329-15</inkml:trace>
  <inkml:trace contextRef="#ctx0" brushRef="#br2" timeOffset="425887.8766">11655 8946 64 0,'0'0'1131'0,"0"0"-542"16,0 0-451-16,0 0-21 16,0 0 43-16,0 0 13 0,-9 0-55 15,6 0-46-15,0 6-16 16,-3 2-4-16,-12 8 39 15,-4 11 28-15,-17 22-14 16,-16 27-14-16,-11 30-18 16,5 13-22-16,19-7-24 15,30-22-27-15,12-32-4 16,25-11-79-16,62-1-89 16,-8-7-360-16,5-9-1620 0</inkml:trace>
  <inkml:trace contextRef="#ctx0" brushRef="#br2" timeOffset="426780.8759">16210 8837 1382 0,'0'0'338'15,"0"0"-134"-15,0 0 5 16,0 0 1-16,0 0-47 15,0 0-66-15,0 0-31 16,-3 57 83-16,17 1-27 16,4 27-38-16,2 22-33 0,-11 6-26 15,-9-7-16 1,0-24-9-16,-15-25-29 0,-6-15-69 16,-1-3-134-16,-20 28-237 15,4-7-290-15,-2-1-596 16</inkml:trace>
  <inkml:trace contextRef="#ctx0" brushRef="#br2" timeOffset="432518.1541">17749 10819 905 0,'0'0'826'16,"0"0"-668"-16,0 0-45 16,0 0 81-16,0 0 22 15,0 0-53-15,10 4-49 16,9-1-29-16,3-3-39 15,5 0-12-15,-4 3 8 16,-1-3-15-16,-5 0-15 16,-1 0-11-16,-6 0-1 15,-4 0-17-15,-6 0-36 16,1 2-50-16,-1-2-67 16,0 0-96-16,-4 0-121 0,-6 0-303 0</inkml:trace>
  <inkml:trace contextRef="#ctx0" brushRef="#br2" timeOffset="432751.083">17700 10740 1676 0,'0'0'377'0,"0"0"-240"0,0 0-81 16,0 0 62-16,81-16-29 15,-48 12-89-15,13 4-65 16,-4 0-291-16,-10 0-401 0</inkml:trace>
  <inkml:trace contextRef="#ctx0" brushRef="#br2" timeOffset="433233.8484">18376 10678 796 0,'0'0'1076'16,"0"0"-828"-16,0 0-100 15,0 0 7-15,0 0 24 0,0 0-35 16,0 0-21-16,-23 35-26 16,16-14-25-16,-3 5-17 15,-5 3-16-15,1 1-14 16,2 2 1-16,5-5-8 15,4-3-11-15,3-7-7 16,0-5-21-16,6-4-27 16,13-8-30-16,17-4-71 15,-3-12-224-15,-5-1-580 0</inkml:trace>
  <inkml:trace contextRef="#ctx0" brushRef="#br2" timeOffset="433465.0055">18431 10486 1122 0,'0'0'1072'16,"0"0"-916"-16,0 0-116 15,0 0-9-15,0 0 21 16,0 0-52-16,0 0-24 16,6 10-219-16,-2-5-605 0</inkml:trace>
  <inkml:trace contextRef="#ctx0" brushRef="#br2" timeOffset="433839.1671">18743 10443 1602 0,'0'0'620'0,"0"0"-549"15,0 0-44-15,0 0 103 0,0 0 51 16,0 0-46-16,0 0-26 16,-4 40 12-16,-6-11-35 15,0 10-27-15,-3 2-8 16,-2 5-29-16,-2 3-8 16,2 0-8-16,1-6-5 15,0 1 5-15,-1-6-6 16,5-3-15-16,1-6-27 15,1-7-25-15,2-5-27 16,6-3-84-16,0-8-210 16,0-3-458-16,2-3-545 0</inkml:trace>
  <inkml:trace contextRef="#ctx0" brushRef="#br2" timeOffset="434161.2376">18934 10697 1753 0,'0'0'513'16,"0"0"-406"-16,0 0 23 15,0 0 49-15,0 0-28 16,0 0-65-16,0 0-29 15,-65 3-4-15,39 7-15 16,-6 4-5-16,6 2-9 0,2 4 5 16,6-1-10-16,8 1-8 15,6-3-10-15,4 0-1 16,7-4-9-16,13-4-21 16,9-4-41-16,-1-5-56 15,14 0-153-15,-8-7-389 16,-5-4-637-16</inkml:trace>
  <inkml:trace contextRef="#ctx0" brushRef="#br2" timeOffset="434449.1076">19161 10270 1722 0,'0'0'652'0,"0"0"-536"16,0 0-25-16,0 0 47 15,0 0 30-15,0 0-26 16,0 0-75-16,-48 63-47 15,31-39-20-15,5 6-62 16,4-7-123-16,5-7-570 0</inkml:trace>
  <inkml:trace contextRef="#ctx0" brushRef="#br2" timeOffset="434973.085">19692 10483 763 0,'0'0'1076'16,"0"0"-855"-16,0 0-84 0,0 0 6 15,0 0 46-15,0 0 19 16,0 0-33-16,-87 79-54 16,59-41-30-16,1 3-32 15,2 4-17-15,1 2-12 16,9-1-14-16,2 1-8 15,9-2-8-15,4-8-10 16,0-1-35-16,18-6-51 16,14-6-67-16,-3-7-152 15,0-8-521-15</inkml:trace>
  <inkml:trace contextRef="#ctx0" brushRef="#br2" timeOffset="435745.3026">19874 10737 67 0,'0'0'918'0,"0"0"-643"16,0 0-54-16,0 0 23 15,0 0 18-15,0 0-35 16,0 0-23-16,-3 13-54 15,1 0-46-15,-1 3-26 16,0 4-16-16,-3 3-26 16,2-2-18-16,-6 4-9 15,-1-2-7-15,0-6-1 16,0 0 0-16,2-3-1 16,-1-4-13-16,2-5-5 0,3-2-6 15,2-3 0 1,3 0 4-16,0-8-11 0,0-10 4 15,9-5-16-15,11-7 13 16,-1-6 14-16,4-4 0 16,-3-2-16-16,3 2 2 15,-7 5 23-15,2 1 7 16,-1 11 3-16,-3-4 13 16,0 7-5-16,4 4 5 15,-5-3 4-15,3 4 2 16,4-1 23-16,-7 6-8 15,1 4-3-15,-2 6-11 16,-3 0-3-16,-5 0-8 16,-2 16 11-16,-2 4 17 15,0 7 18-15,-5 5-11 0,-5 2-16 16,-4-1-1-16,2 0 1 16,2 3-8-16,-3 1-11 15,-1-1 1-15,1 0 4 16,4-2-10-16,0-5 0 15,-3-3-7-15,3-5 0 16,1-6-1-16,4-5-20 16,-3-3-19-16,4-4-35 15,0-3-36-15,3 0-114 16,0-10-298-16,0-3-390 0</inkml:trace>
  <inkml:trace contextRef="#ctx0" brushRef="#br2" timeOffset="435960.1795">19857 10823 1714 0,'0'0'359'0,"0"0"-211"16,0 0-16-16,0 0 18 15,83 0-55-15,-43-4-95 16,5 1-53-16,-8-1-263 16,-9-2-621-16</inkml:trace>
  <inkml:trace contextRef="#ctx0" brushRef="#br2" timeOffset="436318.9433">20420 10793 1928 0,'0'0'496'16,"0"0"-438"-16,0 0-37 16,0 0 21-16,98-14 22 15,-63 11-55-15,2 3-9 16,-6-2-63-16,-1 2-77 15,-7 0-141-15,-6 0-290 16,-9 0-441-16</inkml:trace>
  <inkml:trace contextRef="#ctx0" brushRef="#br2" timeOffset="436572.2072">20570 10697 814 0,'0'0'1246'16,"0"0"-1080"-16,0 0-98 15,0 0 81-15,0 0 47 16,0 0-22-16,0 0-20 16,-14 57-46-16,11-29-48 15,-2 4-30-15,1 0-20 16,1 1-10-16,0-4-13 0,0-2-59 15,-1-4-91 1,3-3-216-16,1-7-578 0</inkml:trace>
  <inkml:trace contextRef="#ctx0" brushRef="#br2" timeOffset="436889.2063">20908 10587 2186 0,'0'0'290'0,"0"0"-217"0,0 0-13 15,0 0 63-15,0 0-5 16,0 0-13-16,0 0-41 15,0 93-24-15,0-60-16 16,0-2-6-16,0-1-12 16,0-1-6-16,-6 1 0 15,-5-5-33-15,2-4-36 16,-1-2-46-16,-6-5-146 16,2-4-352-16,2-4-488 0</inkml:trace>
  <inkml:trace contextRef="#ctx0" brushRef="#br2" timeOffset="437435.5032">20914 10515 1866 0,'0'0'266'16,"0"0"-195"-16,0 0 15 16,0 0 44-16,0 0-48 15,0 0-51-15,85-19 3 16,-66 19 29-16,4 0-12 16,-7 3-20-16,-1 3-21 0,0 7-2 15,-3-2-2-15,-2 2 3 16,-1 0 1-16,-3-3 7 15,-3 3 8-15,-2-2-6 16,-1 0-17-16,0 0 20 16,-7-1-1-16,-9 3-12 15,1-3 2-15,-5 0-11 16,5 3 0-16,7-4 0 16,2 1-1-16,2 1-14 15,4-1-8-15,0 3 16 16,0 1-14-16,10-1-6 15,-2 0 17-15,1 0 4 16,0-4 4-16,1 2 2 16,0-2-8-16,-3-3 3 0,2 5 5 15,-2-4 1-15,-4 3 10 16,-1-3-4-16,-2 1-6 16,-3-1 13-16,-16 0 0 15,-7-1-14-15,0-2-5 16,-7 2-52-16,0-5-84 15,12 2-205-15,4-3-683 0</inkml:trace>
  <inkml:trace contextRef="#ctx0" brushRef="#br2" timeOffset="437776.5538">21372 10280 80 0,'0'0'2161'15,"0"0"-1877"-15,0 0-187 16,0 0 27-16,0 0 53 16,62 70-35-16,-36-8-52 0,-3 25-37 15,2 15-25 1,-8-3-8-16,-8-23-20 0,-7-23-12 16,-8 3-75-16,-13-10-94 15,-6-3-472-15</inkml:trace>
  <inkml:trace contextRef="#ctx0" brushRef="#br2" timeOffset="445717.1942">11055 12454 199 0,'0'0'1637'15,"0"0"-1355"-15,0 0-148 16,0 0 63-16,0 0 11 16,0 0-72-16,0-10-67 15,0 10-19-15,0 0-3 16,0 0-1-16,0 0-1 15,0 0-11-15,0 0-2 16,0 0-7-16,0 0-8 16,0 0-11-16,0 0-6 15,0 6-8-15,-9 8 8 16,-1 9 3-16,-7 6 14 0,1 8-1 16,-2 3-1-1,0-4-3-15,6 1-6 0,6-5-4 16,6-2 4-16,0-6-6 15,3-5-8-15,12-8-8 16,9-9-49-16,8-2-69 16,-3-12-161-16,-5-5-604 0</inkml:trace>
  <inkml:trace contextRef="#ctx0" brushRef="#br2" timeOffset="445951.5629">11134 12223 2295 0,'0'0'364'0,"0"0"-268"15,0 0-28-15,0 0 46 16,0 0-71-16,0 0-43 15,0 0-74-15,0 10-181 16,0 4-401-16,0-4-757 0</inkml:trace>
  <inkml:trace contextRef="#ctx0" brushRef="#br2" timeOffset="455163.2846">11572 12282 1147 0,'0'0'193'16,"0"0"-68"-16,0 0 62 16,0 0-106-16,0 0 5 15,0 0 32-15,38-35 13 16,-29 31-24-16,3 4-3 16,-6 0-1-16,-3 0-3 15,0 0-16-15,-3 0-18 16,0 0-17-16,0 4-3 15,-6 9 2-15,-11 6-2 0,-2 7-7 16,-7 8-3 0,6 2 18-16,-3 10-14 0,13 3-20 15,4 8-2-15,6 1 5 16,0 3-9-16,0 1-8 16,12-5-6-16,6-8-8 15,14-9-89-15,3-16-151 16,-2-12-560-16</inkml:trace>
  <inkml:trace contextRef="#ctx0" brushRef="#br2" timeOffset="457109.3888">12055 12382 428 0,'0'0'747'16,"0"0"-624"-16,0 0-7 16,0 0 98-16,0 0 40 15,0 0-58-15,0 0-54 16,0 0-16-16,0 0-8 15,0 0-15-15,0 0-20 16,0 0-20-16,0 0-23 16,0 0-20-16,-3 10-7 15,3 9 20-15,-3 7-6 16,0 7-6-16,-4 4-3 16,0 3 1-16,0 0 8 0,-2 2-20 15,0-5-5 1,0 0-1-16,0-2-1 0,3-6 1 15,0-5-1-15,3-4 0 16,0-7-8-16,0-5-40 16,3-6-61-16,0-2-61 15,3-10-108-15,6-3-638 0</inkml:trace>
  <inkml:trace contextRef="#ctx0" brushRef="#br2" timeOffset="457625.7867">12237 12556 1200 0,'0'0'295'16,"0"0"-176"-16,0 0 88 16,0 0 33-16,0 0-92 15,0 0-52-15,0 0-3 16,13-9 1-16,-13 9-14 0,0 0-15 15,0 0-14-15,-6 0-17 16,-7 3 8-16,-8 7 4 16,0 3-8-16,-3-1-13 15,-1 3-10-15,8-3 3 16,1-2 3-16,7 3-8 16,-2-2-4-16,7 2-3 15,1-3-4-15,0 4 5 16,0 1 4-16,3-1-2 15,0 2 4-15,0-3 7 0,0-2 4 16,12-1-5 0,12-5 2-16,6 0-11 0,2-5-10 15,6 0-22-15,2 0-83 16,-13-1-169-16,-9-5-481 0</inkml:trace>
  <inkml:trace contextRef="#ctx0" brushRef="#br2" timeOffset="458070.7311">12535 12636 1302 0,'0'0'398'16,"0"0"-105"-16,0 0-2 0,0 0-72 15,0 0-65 1,0 0-65-16,0 0-25 0,27 0 1 16,-1 0 2-16,15 0-31 15,5-9-30-15,5-2-6 16,-1-2-56-16,-6 3-84 15,-8 4-103-15,-15 2-374 16,-12 1-541-16</inkml:trace>
  <inkml:trace contextRef="#ctx0" brushRef="#br2" timeOffset="458805.9725">13129 12482 971 0,'0'0'355'16,"0"0"-210"-16,0 0 44 15,0 0 64-15,0 0-40 16,0 0-69-16,0 0 1 16,11-11-2-16,-11 11-37 15,0 0-11-15,2 0-4 16,-2 0-18-16,0 0-26 15,1 3-22-15,1 14-1 16,-1 6 16-16,-1 6-11 16,0 5-19-16,0 1-2 15,-1 5-7-15,-8-3 0 16,-7-1 0-16,4 0-1 16,-3-6 0-16,6-4-12 0,3-5-29 15,-1-5 0-15,7-6-61 16,0-8-118-16,0-1-150 15,0-1-464-15</inkml:trace>
  <inkml:trace contextRef="#ctx0" brushRef="#br2" timeOffset="459229.7259">13432 12603 1202 0,'0'0'326'16,"0"0"-110"-16,0 0 65 15,0 0-68-15,0 0-87 16,0 0-56-16,0 0-15 16,0 0 31-16,-10 6 14 15,-4 1-17-15,-1 4-22 16,-9-2-22-16,2 5-5 16,-4-2 1-16,1 2 5 0,4-1 7 15,6-4-16-15,8 4-18 16,7-2-7-16,0 2 2 15,13-4-7-15,6 5 5 16,7-5-6-16,4-4-39 16,13-5-79-16,-12 0-191 15,-1-10-497-15</inkml:trace>
  <inkml:trace contextRef="#ctx0" brushRef="#br2" timeOffset="459543.311">13609 12322 975 0,'0'0'1047'16,"0"0"-853"-16,0 0-9 15,0 0 21-15,0 0-54 16,0 0-65-16,0 0-37 16,-34 39-29-16,13-18-20 0,-1-1-1 15,-8 6-93 1,6-7-193-16,3-2-620 0</inkml:trace>
  <inkml:trace contextRef="#ctx0" brushRef="#br2" timeOffset="459953.9187">13701 12223 785 0,'0'0'1133'0,"0"0"-949"15,0 0 36-15,0 0 11 16,0 0-42-16,0 0-94 16,0 0-14-16,49 46 6 15,-27-13-38-15,5 6-22 16,1 8-5-16,-1 5-8 16,-4 5-4-16,-4-1-4 0,-13 0-5 15,-6 1-1 1,0-5-1-16,-20-5-1 0,-5-8-13 15,-1-6-28-15,0-6-66 16,2-11-181-16,12-9-578 0</inkml:trace>
  <inkml:trace contextRef="#ctx0" brushRef="#br2" timeOffset="460801.6692">14272 12818 971 0,'0'0'501'16,"0"0"-344"-16,0 0 43 15,0 0 38-15,0 0-45 16,0 0-79-16,0 0-31 15,-6 23-2-15,6-23 21 16,0-3-5-16,0-11-58 16,0-6-26-16,6-4-12 15,1-8-1-15,-1-5-13 16,3-8-12-16,3-5 2 0,-3-4 11 16,3-4 11-16,-1 1 1 15,2 4 0-15,2 5 6 16,-2 8 9-16,-1 6 8 15,3 9 17-15,-3 5-13 16,-3 5 6-16,6 6-12 16,-6 2-14-16,1 1-5 15,-1 2-1-15,0 4 0 16,-2 0 0-16,4 13 0 16,-5 8 5-16,-3 12 12 15,0 6 4-15,-3 4 2 16,3 0-7-16,-3 1-10 15,0 1 1-15,0-1-7 0,0-2 0 16,0-2 0-16,-3-4 0 16,-3-3 0-16,0-2 0 15,0-6 5-15,-2-1 12 16,2-4-11-16,2-2-6 16,1-7 1-16,3-5-2 15,-3-5-38-15,3-1-55 16,0-7-113-16,3-12-373 15,1 2-890-15</inkml:trace>
  <inkml:trace contextRef="#ctx0" brushRef="#br2" timeOffset="461052.5151">14347 12597 1687 0,'0'0'284'0,"0"0"-74"16,0 0 43-16,0 0-45 16,0 0-97-16,0 0-70 15,87 8-41-15,-60-8-6 16,-2-5-155-16,-5-2-431 15,-7 1-1044-15</inkml:trace>
  <inkml:trace contextRef="#ctx0" brushRef="#br2" timeOffset="461435.9108">15035 12662 221 0,'0'0'1116'16,"0"0"-932"-16,0 0 34 15,0 0 131-15,0 0-86 16,0 0-103-16,0 0-60 16,75 4-41-16,-56-4-32 15,4 0-17-15,-3 0-10 16,-4 0-73-16,0 0-100 15,-6 0-211-15,-2-7-399 0</inkml:trace>
  <inkml:trace contextRef="#ctx0" brushRef="#br2" timeOffset="461627.6358">15042 12550 202 0,'0'0'1379'16,"0"0"-1223"-16,0 0-83 15,0 0 125-15,81 0-82 16,-27 0-116-16,-9 0-245 0,-5-7-434 16</inkml:trace>
  <inkml:trace contextRef="#ctx0" brushRef="#br2" timeOffset="462266.4936">15798 12388 1283 0,'0'0'278'0,"0"0"-29"16,0 0 72-16,0 0-55 15,0 0-89-15,0 0-61 16,0 0-35-16,0-6-29 16,0 9-25-16,0 10 4 15,0 4 29-15,0 5-15 16,-3 5-9-16,-3 3-15 15,-5 4-11-15,4-2-4 16,1 1-5-16,3-4-1 0,3-5 2 16,0-4-1-1,1-4 5-15,14-7-6 16,8-7 0-16,0-2-48 0,13-17-115 16,-4-6-218-16,-10-1-717 0</inkml:trace>
  <inkml:trace contextRef="#ctx0" brushRef="#br2" timeOffset="462523.0996">15873 12120 1702 0,'0'0'513'0,"0"0"-358"16,0 0 52-16,0 0-2 15,0 0-69-15,0 0-77 16,0 0-44-16,0 0-15 16,13 0-21-16,-1 0-175 15,-5-6-884-15</inkml:trace>
  <inkml:trace contextRef="#ctx0" brushRef="#br2" timeOffset="463053.6036">16392 12117 1468 0,'0'0'340'16,"0"0"-143"-16,0 0 34 15,0 0-38-15,0 0-83 16,0 0-54-16,0 0 57 16,-39 73-10-16,13-33-18 0,-3 9-5 15,-1 4-11 1,5 6-23-16,2-3-18 0,10 4-13 16,13-7-7-1,0-4-7-15,20-5-1 0,15-8-21 16,20-14-95-16,-7-11-234 15,-8-8-1064-15</inkml:trace>
  <inkml:trace contextRef="#ctx0" brushRef="#br2" timeOffset="463642.7336">16644 12247 1162 0,'0'0'399'15,"0"0"-164"-15,0 0 92 16,0 0-45-16,0 0-81 16,0 0-58-16,0 0-46 15,4-4-38-15,-4 21-11 16,0 9 20-16,0 7-34 15,-4 3-19-15,2 7-14 16,1 0 0-16,-4 0-1 16,1-4 0-16,-5-2 0 0,-1-4-7 15,0-7-15 1,3-6-20-16,1-7-63 0,4-9-140 16,2-4-237-16,0 0-229 15</inkml:trace>
  <inkml:trace contextRef="#ctx0" brushRef="#br2" timeOffset="463947.219">16853 12372 1352 0,'0'0'238'0,"0"0"57"15,0 0 20-15,0 0-108 16,0 0-103-16,0 0-56 16,0 0 55-16,-45 26 6 15,18-9-27-15,-1 3-26 16,1-1-24-16,5 1-7 16,5 3-4-16,8-3-4 15,5 3-10-15,4-6-5 16,13-1 4-16,17-4-6 15,9-7-9-15,22-5-115 16,-6-10-437-16,-10-8-1379 0</inkml:trace>
  <inkml:trace contextRef="#ctx0" brushRef="#br2" timeOffset="466781.8685">17154 12467 970 0,'0'0'317'0,"0"0"399"16,0 0-581-16,0 0 30 15,0 0 35-15,0 0-46 16,0 0-71-16,40 0-37 0,-11 0-14 16,4 0-10-16,-1 0-5 15,0 0-10-15,-6 0-7 16,-2 3-1-16,-8-2-62 16,-6 2-93-16,-10-3-162 15,0 0-411-15,-4-3-555 0</inkml:trace>
  <inkml:trace contextRef="#ctx0" brushRef="#br2" timeOffset="467028.0549">17229 12348 1627 0,'0'0'518'15,"0"0"-450"-15,0 0 59 16,0 0 59-16,0 0-3 16,0 0-80-16,0 0-52 15,43 99-29-15,-37-66-14 16,-2-2-8-16,-4-2-59 16,0 4-84-16,0 1-30 15,-1-5-165-15,-5-9-470 0</inkml:trace>
  <inkml:trace contextRef="#ctx0" brushRef="#br2" timeOffset="467351.8491">17716 12253 967 0,'0'0'1304'0,"0"0"-1156"15,0 0-82-15,0 0 76 16,0 0 18-16,0 0-84 0,0 0 18 16,14 62-20-16,-11-33-30 15,0 2-18-15,-3 2-13 16,3 0-5-16,-3 3-7 15,0 1-1-15,0-5-7 16,0-1-43-16,0-5-51 16,0-7-156-16,0-5-455 15,0-8-648-15</inkml:trace>
  <inkml:trace contextRef="#ctx0" brushRef="#br2" timeOffset="467650.7913">18018 12412 1602 0,'0'0'358'0,"0"0"-272"16,0 0 134-16,0 0 18 15,0 0-66-15,0 0-96 16,0 0-42-16,-3-11-19 15,-23 15 12-15,0 8 22 16,-3 6-7-16,7 1-17 16,-1 1-7-16,9 0-6 15,8-3-10-15,3 0-1 16,3-8 1-16,10 1-2 16,16-7-21-16,26-3-112 15,-7-7-337-15,-2-6-656 0</inkml:trace>
  <inkml:trace contextRef="#ctx0" brushRef="#br2" timeOffset="467909.3758">18173 12101 1565 0,'0'0'378'16,"0"0"-222"-16,0 0-9 15,0 0 46-15,0 0-2 16,0 0-100-16,0 0-62 16,-64 70-29-16,52-52-32 15,-2-4-228-15,8-7-642 0</inkml:trace>
  <inkml:trace contextRef="#ctx0" brushRef="#br2" timeOffset="468304.2405">18336 12035 1657 0,'0'0'512'16,"0"0"-356"-16,0 0 8 16,0 0 10-16,0 0-24 15,26 89-45-15,-12-40-51 16,-1 8-32-16,2 2-13 0,-4 3-9 16,-8 2 0-16,-3-8-23 15,-6-4-26-15,-15-8-9 16,-15 5-44-16,5-15-87 15,4-8-454-15</inkml:trace>
  <inkml:trace contextRef="#ctx0" brushRef="#br2" timeOffset="468756.5035">18722 12220 2038 0,'0'0'304'16,"0"0"-224"-16,0 0 24 15,0 0 58-15,0 0-2 16,0 0-57-16,17 99-27 15,-13-57-28-15,2-1-29 16,-6 1-10-16,3-4-7 16,-3-4-2-16,0-4-7 15,0-6-41-15,0-4-60 16,-2-7-205-16,-2-9-495 16,-3-4-847-16</inkml:trace>
  <inkml:trace contextRef="#ctx0" brushRef="#br2" timeOffset="469370.8637">18777 12157 1332 0,'0'0'378'16,"0"0"-143"-16,0 0 53 15,0 0-9-15,0 0-87 16,0 0-95-16,0 0-55 0,92-25-23 16,-63 25-11-16,4 2-7 15,0 11 7 1,-2 1-8-16,-1 4 1 0,-1-1 0 15,-6-1 0-15,-4 2 0 16,-6-1-1-16,-6-2-6 16,-7 0 0-16,-3 0 5 15,-18-2 1-15,-7-2 1 16,-8-1 5-16,-3-1-5 16,2-3-1-16,6-1 0 15,6 0 1-15,8 3-1 16,6-5-2-16,8 3-5 15,3 4-5-15,0-3-3 16,11 2 13-16,8 2-16 0,4-4-9 16,0 3-8-16,6-2 3 15,-4-1 16-15,2 3 7 16,-8 0 7-16,1 0 1 16,-4 5-1-16,0-3 2 15,-3 5 0-15,0 0 15 16,-6-2 13-16,-2 2 14 15,-5-1-12-15,0-2 9 16,-9-1-11-16,-18-4 0 16,-10-2-7-16,-9-4-9 15,-6-3-12-15,-1 0-81 16,14-3-222-16,11-7-1030 0</inkml:trace>
  <inkml:trace contextRef="#ctx0" brushRef="#br2" timeOffset="473057.9239">11393 12151 929 0,'0'0'153'0,"0"0"393"15,0 0-343-15,-32 96 55 16,11-51-34-16,-10 9-61 16,-11 2-35-16,-7 2-16 15,-8-4-47-15,3-1-41 16,5-8-24-16,7-4-77 15,17-11-418-15,16-15-1022 0</inkml:trace>
  <inkml:trace contextRef="#ctx0" brushRef="#br2" timeOffset="474462.3419">16038 12173 1265 0,'0'0'553'0,"0"0"-507"16,0 0-45-16,0 0 58 15,0 0 130-15,0 0-75 0,0 0 35 16,-61 96 32-16,6-30-63 15,-27 16-31-15,-34 22-50 16,-7-6-37-16,25-21-183 16,29-25-1366-16</inkml:trace>
  <inkml:trace contextRef="#ctx0" brushRef="#br2" timeOffset="477179.4593">4170 14270 658 0,'0'0'414'16,"0"0"-2"-16,0 0-99 15,0 0-152-15,0 0 24 16,0 0-15-16,0 0-28 15,-3 30-22-15,3-10-27 16,0 1-14-16,0 4-2 16,0 2-11-16,-5 3-24 0,-2 2 0 15,-4 2-17 1,-2 2-16-16,4-6-7 0,1-3-2 16,1-1 0-16,1-9-45 15,6-5-61-15,0-5-106 16,0-7-94-16,3-4-236 15,9-5-376-15</inkml:trace>
  <inkml:trace contextRef="#ctx0" brushRef="#br2" timeOffset="477966.8292">4110 14244 1054 0,'0'0'778'0,"0"0"-651"15,0 0 77-15,0 0 23 0,0 0-74 16,0 0-75-16,0 0-3 15,18-62-17-15,-6 55-24 16,4 3-17-16,2 2-8 16,3-1-9-16,3 3 0 15,3 0 0-15,1 0 0 16,0 5-2-16,2 6-10 16,0-4 3-16,-6-1 8 15,-3 3-4-15,-2 1 4 16,-8-3 1-16,-8 0-12 0,-3 3 3 15,0 0 8 1,-5 3 0-16,-14 1 1 0,-5-2 1 16,-6 2 5-16,3-1-6 15,-1-3 0-15,7-3-1 16,6-1-5-16,5-2 4 16,7-1-19-16,3 0-15 15,0 1-2-15,6 2 11 16,10 1 16-16,3 2-9 15,-2 1 3-15,5 3 4 16,-1-2-8-16,-3 2-28 16,3 0-3-16,-3-1 7 15,0 0 14-15,-9 0 19 16,1 1 5-16,-7 3 7 0,-3 1 0 16,-3 0 15-16,-13-4 12 15,-8 3 20-15,-4-2-1 16,-5-1 2-16,0-3-17 15,0 0-18-15,5-7-7 16,4 1-6-16,15-4-66 16,3-10-195-16,6-4-765 0</inkml:trace>
  <inkml:trace contextRef="#ctx0" brushRef="#br2" timeOffset="478411.03">4713 14815 1485 0,'0'0'334'15,"0"0"-109"-15,-139 14 75 16,41-11-75-16,-26-3-82 16,-3 0-44-16,6 0-17 15,33-10-28-15,27 3-35 16,22-1-19-16,14 3-6 16,2 0-61-16,10 3-64 15,10 2-78-15,3 0-471 16,9 7-149-16</inkml:trace>
  <inkml:trace contextRef="#ctx0" brushRef="#br2" timeOffset="479288.5775">4062 15113 340 0,'0'0'1556'0,"0"0"-1283"16,0 0-155-16,0 0 90 15,0 0-22-15,0 0-92 16,-9 83-54-16,9-60-27 16,0-1-12-16,0 2 0 15,0-1 6-15,-4-3-5 16,4-3-1-16,-6-1 1 15,-3 0-1-15,1-1 0 16,-2-6 0-16,4-3-1 16,0-2 1-16,6-4 0 15,0 0 1-15,0-7-2 16,9-13-27-16,6-7-5 16,3-11 6-16,3-3 11 0,1-8 6 15,-1-3 8 1,0 1-17-16,1 3 4 0,-5 6 14 15,-1 8 1-15,-1 7 19 16,-3 8-10-16,-3 1 11 16,0 5 3-16,4 6-6 15,-4 0-11-15,2 7-6 16,2 0-1-16,-1 4 0 16,0 12 1-16,-3 9 10 15,0 4-1-15,-6 3 4 16,0-1-13-16,-3 2 17 15,0-4 1-15,0 1 11 0,0 0-9 16,-9 2-2 0,0-2 4-16,1-1-2 0,-5-2-6 15,1-3-14-15,2-1 1 16,1-6-2-16,0-5-23 16,4-5-43-16,-2-4-58 15,7-3-110-15,0-7-361 16,0-6-1008-16</inkml:trace>
  <inkml:trace contextRef="#ctx0" brushRef="#br2" timeOffset="479515.6455">4113 15193 1713 0,'0'0'772'0,"0"0"-692"16,0 0-55-16,0 0 120 15,0 0-56-15,94-4-75 16,-52-3-14-16,16-9-132 16,-10 0-345-16,-10 0-767 0</inkml:trace>
  <inkml:trace contextRef="#ctx0" brushRef="#br2" timeOffset="480243.6332">5147 14836 1401 0,'0'0'652'0,"0"0"-559"16,0 0 109-16,0 0 45 16,0 0-80-16,0 0-82 15,0 0-36-15,25 0-19 16,-4 0-6-16,5 0-3 0,5-4-6 15,9-2-15 1,-1-1-1-16,-3 1-50 0,-2 2-47 16,-10 0-77-16,-8 1-63 15,-13 3-149-15,-3 0-177 16,0 0-96-16</inkml:trace>
  <inkml:trace contextRef="#ctx0" brushRef="#br2" timeOffset="480516.7207">5226 14681 1750 0,'0'0'529'0,"0"0"-442"16,0 0 96-16,0 0 37 16,0 0-87-16,0 0-70 15,100-1-38-15,-64-5-25 16,3 3-15-16,7-2-121 16,-12 0-423-16,-10 4-1568 0</inkml:trace>
  <inkml:trace contextRef="#ctx0" brushRef="#br2" timeOffset="481993.0123">5766 14048 1426 0,'0'0'276'0,"0"0"-41"15,0 0 87-15,0 0-64 16,0 0-94-16,0 0-42 16,0 0-16-16,15-19-35 15,-15 19-26-15,0 0-17 16,0 0-13-16,0 4-15 16,0 9 1-16,0 11 21 15,0 6-2-15,-6 6-5 0,-6 4-5 16,0 2-2-1,-1 2-7-15,1-2 0 0,-3-5 0 16,6-2-1-16,3-4-6 16,0-5-33-16,6-7-46 15,0-8-114-15,6-9-317 16,6-2-480-16</inkml:trace>
  <inkml:trace contextRef="#ctx0" brushRef="#br2" timeOffset="482323.3645">5975 14225 1272 0,'0'0'745'0,"0"0"-643"16,0 0 59-16,0 0 29 15,0 0-68-15,0 0-57 16,0 0-20-16,-6 0 6 16,-10 5 16-16,-7 9 4 15,-7-3-18-15,2 4-14 16,-2-1 3-16,3 2-4 16,5 2-14-16,10-6-13 15,3 2-10-15,9-5 1 16,3 2-1-16,18-2-1 15,15-3-7-15,28-6-78 0,-9 0-158 16,-4-3-636-16</inkml:trace>
  <inkml:trace contextRef="#ctx0" brushRef="#br2" timeOffset="482555.5847">6290 14330 2169 0,'0'0'321'0,"0"0"-220"0,0 0 88 15,0 0-99-15,97 1-90 16,-39-12-30-16,-12-2-234 15,-4 0-767-15</inkml:trace>
  <inkml:trace contextRef="#ctx0" brushRef="#br2" timeOffset="482914.6538">6806 14080 1413 0,'0'0'667'15,"0"0"-518"-15,0 0 88 16,0 0 29-16,0 0-93 15,0 0-72-15,0 0-39 16,0 16-26-16,-6 3 9 16,-4 8-18-16,-1 6-16 15,-1 0-10-15,2 4 6 0,-2-5-7 16,1 1-11 0,-2-6-29-16,1 0-22 0,-1-5-41 15,-1-1-101-15,5-2-170 16,2-9-513-16</inkml:trace>
  <inkml:trace contextRef="#ctx0" brushRef="#br2" timeOffset="483192.9251">6967 14215 1452 0,'0'0'871'16,"0"0"-767"-16,0 0 44 0,0 0 58 16,0 0-75-16,0 0-74 15,-88 26-18-15,67-12 1 16,2 1-19-16,8 2-6 16,4 0-13-16,7 0-1 15,0-1-1-15,4-3 0 16,13-4-31-16,2-4-65 15,14-5-135-15,-2-7-409 16,-4-6-438-16</inkml:trace>
  <inkml:trace contextRef="#ctx0" brushRef="#br2" timeOffset="483433.8141">7218 13943 1746 0,'0'0'687'0,"0"0"-614"16,0 0 65-16,0 0 73 16,0 0-74-16,0 0-62 15,-91 58-39-15,70-36-24 16,0 3-12-16,9 3-89 15,5-6-286-15,4-7-1032 0</inkml:trace>
  <inkml:trace contextRef="#ctx0" brushRef="#br2" timeOffset="484469.1265">5663 14733 983 0,'0'0'805'0,"0"0"-642"16,0 0 51-16,0 0 33 15,0 0-115-15,0 0-75 16,0 0 2-16,55 0-5 15,-32 0-32-15,2 3-13 16,2 1-7-16,3-1 5 16,4 0-6-16,2 1 0 15,7 0-1-15,5-4-7 0,1 0-8 16,6 0 5-16,2 0 8 16,3-4 1-16,5 0 0 15,-2-2 0-15,-2-1 1 16,3 1-1-16,-4 2 1 15,1-3 0-15,-4 5 0 16,3-4 1-16,1 5-1 16,0-2-1-16,0 3 1 15,-1 0-9-15,1 0-3 16,-3 0 12-16,-4 0-1 16,-9 0 1-16,-10 3 0 15,-9-2-1-15,-13 2 0 16,-4-3-2-16,-6 0-33 0,-3 0-40 15,0 0 0 1,0 0-7-16,0 0-47 0,0 0-100 16,0 0-92-16,0 0-315 0</inkml:trace>
  <inkml:trace contextRef="#ctx0" brushRef="#br2" timeOffset="485250.5859">5878 15054 816 0,'0'0'495'16,"0"0"-265"-16,0 0 67 16,0 0 24-16,0 0-118 15,0 0-78-15,0 0-36 16,0 0-24-16,0 7-21 16,0 8 9-16,-3 5 41 15,0 4-13-15,-6 6-32 16,0 2-29-16,3 2-11 15,-3-5-8-15,2-2-1 16,1-1-1-16,0-5-11 16,1 1-10-16,-1-5-25 0,3 2-33 15,-1-2-80-15,4 0-105 16,-3-5-281-16,3-2-68 0</inkml:trace>
  <inkml:trace contextRef="#ctx0" brushRef="#br2" timeOffset="485580.6859">6121 15162 1275 0,'0'0'904'15,"0"0"-793"-15,0 0-37 16,0 0 95-16,0 0-23 16,0 0-73-16,0 0-7 15,-52 7 3-15,25 3-5 16,-1 3-25 0,1 1-2-16,6-1-15 0,3 0 2 15,12 0-13-15,6-3-11 16,6 3 2-16,18-6-2 15,6 0-7-15,4-1-61 16,5-6-109-16,-3 0-381 0,-11 0-651 16</inkml:trace>
  <inkml:trace contextRef="#ctx0" brushRef="#br2" timeOffset="485839.9245">6296 15216 1114 0,'0'0'1147'16,"0"0"-1011"-16,0 0-42 0,0 0 84 15,0 0-54 1,0 0-79-16,98 5-32 0,-75-5-13 15,-4 0-44-15,0 0-62 16,-10 0-105-16,-4 0-400 16,-2 0-368-16</inkml:trace>
  <inkml:trace contextRef="#ctx0" brushRef="#br2" timeOffset="486078.2095">6367 15137 1966 0,'0'0'287'0,"0"0"-155"16,0 0 98-16,0 0-56 16,0 0-60-16,0 0-15 15,0 0-43 1,11 76-42-16,-11-51-7 0,0-1-7 15,0-2-56-15,0 3-123 16,0-7-311-16,0-8-472 0</inkml:trace>
  <inkml:trace contextRef="#ctx0" brushRef="#br2" timeOffset="486385.8236">6773 14979 1375 0,'0'0'929'0,"0"0"-842"15,0 0-19-15,0 0 173 16,0 0-60-16,-12 102-85 15,8-67-50-15,1 3-9 16,0 4-13-16,0-2-12 16,0-4-10-16,-2 0-2 0,-4-3 0 15,-4 0-42 1,-2-9-44-16,-3 1-110 0,6-11-341 16,2-7-710-16</inkml:trace>
  <inkml:trace contextRef="#ctx0" brushRef="#br2" timeOffset="486698.4225">6982 15125 1790 0,'0'0'318'0,"0"0"-250"16,0 0 114-16,0 0 25 16,0 0-64-16,0 0-31 15,-94 61-15-15,67-43-16 16,-1 4-24-16,4-3-24 16,2 1-17-16,8-1-4 15,11-4-6-15,3-2-5 16,0 0 1-16,17-6-2 15,8-7-20-15,21 0-81 16,-7-11-185-16,-6-2-743 0</inkml:trace>
  <inkml:trace contextRef="#ctx0" brushRef="#br2" timeOffset="486971.4432">7195 14945 1704 0,'0'0'749'0,"0"0"-649"16,0 0 94-16,0 0 12 0,0 0-96 15,0 0-48 1,0 0 5-16,-40 73-35 0,6-37-32 16,4-7-101-16,2-6-450 0</inkml:trace>
  <inkml:trace contextRef="#ctx0" brushRef="#br2" timeOffset="488718.9573">8110 14763 770 0,'0'0'234'16,"0"0"306"-16,0 0-245 15,0 0-109-15,0 0 9 16,0 0-17-16,0 0-44 16,-3 0-51-16,3 0-11 15,0 0-1-15,0 0 1 16,3 0-5-16,9 3-6 16,6-3-4-16,12 0-21 15,8 0-21-15,7 0-15 0,4 0-12 16,-1-3-37-1,-9 0-13-15,-6 3-36 0,-13 0-46 16,-3 0-62-16,-17-3-139 16,0 3-245-16,-3-1-70 0</inkml:trace>
  <inkml:trace contextRef="#ctx0" brushRef="#br2" timeOffset="489014.6066">8110 14666 1423 0,'0'0'588'0,"0"0"-515"16,0 0 100-16,0 0 67 15,0 0-49-15,0 0-81 16,0 0-29-16,101 0-11 16,-71 0-36-16,6 0-20 15,0-2-14-15,3 2-22 16,-8 0-46-16,5-3-120 16,-13 2-174-16,-6 1-526 0</inkml:trace>
  <inkml:trace contextRef="#ctx0" brushRef="#br2" timeOffset="489470.9817">8267 14509 1464 0,'0'0'245'0,"0"0"-137"15,0 0 188-15,0 0-30 16,0 0-116-16,0 0-39 0,0 0 0 16,7 0-37-16,2 6-15 15,6 5-3-15,6 2-32 16,7 3-13-16,5 0-10 15,3-1-1-15,4-3-11 16,2 1-19-16,-8-4-8 16,-1 3 1-16,-6 0 9 15,-8-2 7-15,-7 0 6 16,-7-3 9-16,-2 2 5 16,-3-2 1-16,0 3 0 15,-5 0 12-15,-14 3 31 16,-5 7 17-16,-6 0-18 0,-3 0-9 15,3 0-15 1,-1-5-10-16,7-1-8 0,5-7-139 16,4-4-466-16,12-3-1511 0</inkml:trace>
  <inkml:trace contextRef="#ctx0" brushRef="#br2" timeOffset="490342.4824">9549 14430 846 0,'0'0'225'15,"0"0"-118"-15,0 0 122 16,0 0 7-16,0 0-17 16,0 0-50-16,0 0-32 0,4 22 35 15,-8 1-22-15,0 4-6 16,1 3-10-16,0 1-16 16,0 4-33-16,0 1-35 15,-1 4-29-15,4-3-13 16,-3-2-8-16,3-4-1 15,0-3-30-15,0-4-23 16,-3-7-46-16,3-7-131 16,0-4-348-16,0-6-389 0</inkml:trace>
  <inkml:trace contextRef="#ctx0" brushRef="#br2" timeOffset="490978.4075">9462 14426 1328 0,'0'0'371'15,"0"0"-216"-15,0 0 67 16,0 0 50-16,0 0-92 15,0 0-84-15,0 0-30 16,71-47-18-16,-45 41-14 16,5 3-10-16,2 2-9 0,1-2-6 15,2 3-8 1,-5 0 0-16,-1 0 0 0,-5 7-1 16,-2 6 0-16,-1 4-1 15,-4 3 0-15,-6 2 0 16,-6-1 1-16,0 2 1 15,-6 0 0-15,0-3-1 16,-3-1 0-16,-12 1 0 16,-8 0 0-16,0-3 0 15,-10-5 0-15,2 0-8 16,-2-4-2-16,0-4-7 16,5-1-17-16,4-3-2 15,3 0 12-15,6 0 13 16,6 0 5-16,6-6 6 0,0 5-1 15,3 1-4-15,0 0-12 16,9 0 7-16,3 0 4 16,6 0 5-16,-6 0 0 15,1 0 1-15,-7 0-6 16,2 1-2-16,-8 8-3 16,0 5 11-16,0 2 1 15,0 1 31-15,0 2 13 16,0 5 7-16,0-1 8 15,0 0-8-15,0-4-7 16,16 1-21-16,5-9-20 16,9-4-4-16,25-7-76 15,-6-7-168-15,-4-10-612 0</inkml:trace>
  <inkml:trace contextRef="#ctx0" brushRef="#br2" timeOffset="493442.4805">9196 15500 365 0,'0'0'1247'0,"0"0"-1002"16,0 0-218-16,0 0 34 15,0 0 121-15,0 0-25 16,0 0-60-16,-67-11-12 15,58 11 16-15,-3 0-1 0,-1 0 7 16,2 4-25-16,-5 10-21 16,-5 5-10-16,-3 7-4 15,-1 2-12-15,-2 4-15 16,5-2-13-16,8-4-5 16,11-6-1-16,3-3-1 15,6-6-1-15,15-3-28 16,7-6-18-16,5-2-66 15,19 0-101-15,-7-4-174 16,-6-7-469-16</inkml:trace>
  <inkml:trace contextRef="#ctx0" brushRef="#br2" timeOffset="493826.9954">9357 15549 484 0,'0'0'1483'0,"0"0"-1205"16,0 0-186-16,0 0 93 15,0 0 9-15,0 0-73 16,0 0-54-16,-100 79-24 16,81-55-8-16,1 1-19 15,6-3-1-15,6-3-14 16,6-3 0-16,0-6 0 0,15-3-1 15,9-7-21 1,7 0-19-16,-1-6-27 0,3-8-25 16,-5-6-24-16,-4 0 22 15,-6-2 44-15,-3 1 39 16,-9-2 11-16,-6 3 18 16,0 3 25-16,-6 5 20 15,-15 2-7-15,-1 5-35 16,-4 5-16-16,1 0-5 15,4 0-57-15,12 8-184 16,3-4-583-16,6 2-739 0</inkml:trace>
  <inkml:trace contextRef="#ctx0" brushRef="#br2" timeOffset="494255.4474">9590 15546 221 0,'0'0'127'16,"0"0"-87"-16,0 0 119 16,0 0 57-16,0 0-65 15,0 0 29-15,0 0 78 16,-3 8 25-16,0-3 23 15,-6 5-5-15,0 0-64 0,-9 4-34 16,-1 2-45-16,1 7-51 16,-3 0-53-16,6-3-37 15,2-1-16-15,10-5-1 16,3 0-16-16,0-10-32 16,19-2-12-16,6-2-39 15,5-3-50-15,-1-8 30 16,-1-6 45-16,-4-3 29 15,-5 0 13-15,-5 1 32 16,-8-1 10-16,-2 1 35 16,-4 6 19-16,0 0-5 15,-7 9-28-15,-7-2-31 16,-2 3-28-16,1 3-143 0,5 0-597 16</inkml:trace>
  <inkml:trace contextRef="#ctx0" brushRef="#br2" timeOffset="495613.0677">9663 15559 217 0,'0'0'109'15,"0"0"984"-15,0 0-828 16,0 0-47-16,0 0 33 16,0 0-62-16,0 0-77 15,-6-10-39-15,6 4 0 16,0 5-3-16,0-2-13 16,3 0 1-16,-3 3-10 15,0 0-18-15,0-3-8 0,0 3-6 16,0 0-7-16,-3 0 0 15,-7 0-9-15,-1 0 1 16,-2 0 0-16,1 6 6 16,-5 1 10-16,4 3 5 15,-2-3 5-15,2 6-1 16,2-3-1-16,-2 6-6 16,4 0-4-16,3 4-1 15,-4 1-5-15,2 1 0 16,2 2 3-16,0-1-6 15,0 0-6-15,6-4 1 16,0-2 0-16,0-4-1 16,22-9-1-16,14-4-51 0,33-14-104 15,-5-13-461 1,-6 0-1043-16</inkml:trace>
  <inkml:trace contextRef="#ctx0" brushRef="#br2" timeOffset="496144.6906">9984 15425 459 0,'0'0'1350'0,"0"0"-1122"15,0 0-116-15,0 0 109 16,0 0-1-16,0 0-66 16,0 0-56-16,-36-53-26 15,27 53-18-15,-7 15-9 16,2 9 2-16,1 5-2 0,1 5-9 16,3 5-1-1,0 4-8-15,6-4-8 0,0 4-18 16,0-2 0-1,0-2 1-15,0 0-1 0,-3-2 0 16,-1 2 0-16,1-5 0 16,-2-5-1-16,-1 1 0 15,-1-7 0-15,1-4-36 16,0-8-50-16,1-6-53 16,-5-5-147-16,7 0-320 15,-3-9-280-15</inkml:trace>
  <inkml:trace contextRef="#ctx0" brushRef="#br2" timeOffset="496334.7932">9763 15757 224 0,'0'0'1653'15,"0"0"-1262"-15,0 0-230 16,0 0 3-16,0 0-73 15,85-23-69-15,-55 13-22 16,21-13-91-16,-11 3-170 16,-6 4-606-16</inkml:trace>
  <inkml:trace contextRef="#ctx0" brushRef="#br2" timeOffset="496684.4838">10266 15327 1872 0,'0'0'578'0,"0"0"-471"15,0 0 119-15,0 0-19 16,0 0-89-16,0 0-57 16,0 0-11-16,-61 22-4 15,41 6-8-15,1 6-16 16,2 5-7-16,4 4-9 15,4 0-6-15,3 1 5 16,-1 1-5-16,4-2-6 0,-3 0 5 16,1-3 0-1,-1-1-5-15,-4-5 0 0,1-2-13 16,-6-7-10-16,0 3-4 16,-3-8-12-16,-3-4-22 15,2-3-19-15,1-6-54 16,3-4-105-16,3-3-126 15,6-13-279-15,3-4-272 0</inkml:trace>
  <inkml:trace contextRef="#ctx0" brushRef="#br2" timeOffset="496875.4577">9978 15681 778 0,'0'0'26'0,"0"0"1226"15,0 0-1021-15,0 0-53 16,0 0 37-16,0 0-89 16,88 0-81-16,-53-6-45 15,3-1-40-15,14-6-148 16,-13 3-343-16,-6-1-614 0</inkml:trace>
  <inkml:trace contextRef="#ctx0" brushRef="#br2" timeOffset="497054.409">10360 15668 1207 0,'0'0'1138'16,"0"0"-979"-16,0 0 54 15,0 0-80-15,0 0-123 16,0 0-10-16,0 0-292 15,20 29-1238-15</inkml:trace>
  <inkml:trace contextRef="#ctx0" brushRef="#br2" timeOffset="497834.7008">8037 15549 212 0,'0'0'143'15,"0"0"-103"-15,0 0-14 16,0 0 299-16,0 0-218 16,0 0-107-16,0 0-51 15,-33-10-16-15,33 7 45 16,-3 3 22-16,0-3 56 16,0-1 130-16,3 1 118 15,0-1 27-15,0-2 15 16,0 2-76-16,0-1-54 15,0 5-30-15,0-3-22 16,0 3-42-16,0 0-45 16,0 8-38-16,0 13-5 15,0 15 33-15,0 3-8 0,-7 10-26 16,-1 0-15-16,2 0-8 16,-3 0-8-16,-4-10-2 15,4-3 0-15,1-6-6 16,-2-6-27-16,1-8-28 15,6-7-27-15,0-9-95 16,3-3-176-16,0-14-410 16,0-2-623-16</inkml:trace>
  <inkml:trace contextRef="#ctx0" brushRef="#br2" timeOffset="498331.553">8001 15443 608 0,'0'0'1115'0,"0"0"-816"16,0 0-172-16,0 0 56 16,51-85 12-16,-27 68-79 15,1 1-55-15,5 0-19 16,-2 6-18-16,-1 9-17 16,-2 1-6-16,-5 1 17 15,-4 18-3-15,-2 7 4 16,-11 7-2-16,-3 1-8 15,0 2 12-15,-8-3-2 16,-7-4-1-16,-7-2-3 16,1-7 1-16,-4-3 2 0,-1-4-3 15,-4-4-7 1,5-4-7-16,-2-3 1 16,8-2-1-16,4 0 7 0,3 0-7 15,9 0 0-15,0 0-1 16,3 0 0-16,0 0-7 15,0 7-1-15,3 3 7 16,3 5 1-16,6 6 0 16,-6 1 10-16,3-2 10 15,1 5 2-15,-4-6-4 16,0 1-6-16,-1-1-2 16,1 1-1-16,-2-4-8 15,-1-2-1-15,0-5-11 16,0 2-32-16,0-9-38 15,0 0-70-15,3-2-50 0,7 0-83 16,-2 0-245-16,1-7-205 16</inkml:trace>
  <inkml:trace contextRef="#ctx0" brushRef="#br2" timeOffset="498819.7476">8277 15691 550 0,'0'0'116'0,"0"0"1025"16,0 0-889-16,0 0-9 16,0 0 20-16,0 0-131 15,0 0-88-15,15 34-23 16,0-28-21-16,0-6-8 16,1 0-29-16,1 0-27 15,-4 0-18-15,-4-7 25 16,0-3 40-16,-6-3-1 15,1 3 11-15,-4-4 7 16,0 5 30-16,0-2 16 16,0 9 17-16,-7-1-2 0,-5 3-8 15,-7 0 8-15,-4 16-10 16,1 3 0-16,-5 5-11 16,8 3-11-16,5 0-16 15,5 1-7-15,5-7-6 16,4-2-23-16,0-5-44 15,34-14-105-15,-7 0-356 16,3 0-541-16</inkml:trace>
  <inkml:trace contextRef="#ctx0" brushRef="#br2" timeOffset="499133.2555">8641 15372 1828 0,'0'0'327'0,"0"0"-211"16,0 0 96-16,0 0 13 15,0 0-82-15,0 0-68 16,0 0-29-16,-88 32-5 16,78 7-8-16,2 7-4 15,-1 4-14-15,3 2-6 16,-1 5-9-16,-2-4-1 15,-3 0 0-15,-6-3-5 16,-4-4 4-16,-1-5 1 0,-2-2-5 16,1-7-2-16,2-6-27 15,8-12-30-15,5-4-50 16,9-10-119-16,0-10-469 16,0-4-869-16</inkml:trace>
  <inkml:trace contextRef="#ctx0" brushRef="#br2" timeOffset="499309.5037">8407 15681 523 0,'0'0'1422'15,"0"0"-1169"-15,0 0-89 16,0 0-44-16,136 3-120 0,-81-3-148 15,-9-9-717-15</inkml:trace>
  <inkml:trace contextRef="#ctx0" brushRef="#br2" timeOffset="499728.393">8631 15794 727 0,'0'0'1425'0,"0"0"-1182"0,0 0-6 16,0 0-14-16,0 0-122 16,0 0-101-16,0 0-119 15,10 20-761-15</inkml:trace>
  <inkml:trace contextRef="#ctx0" brushRef="#br2" timeOffset="501251.7079">10436 14733 1020 0,'0'0'195'0,"0"0"-92"15,0 0 292-15,0 0-136 16,0 0-139-16,0 0 14 16,0 0 5-16,0-2-50 15,0 2-17-15,0 0 11 16,0 0 6-16,9 0 1 15,4 0-2-15,4 0-12 0,11 0-41 16,5 0-32 0,3 0-3-16,-1 0-56 0,-3 0-54 15,-5 0-89-15,-20 0-126 16,-7 2-226-16,0 1-95 0</inkml:trace>
  <inkml:trace contextRef="#ctx0" brushRef="#br2" timeOffset="501495.9718">10421 14650 1370 0,'0'0'380'16,"0"0"-236"-16,0 0 91 16,100-6-62-16,-66 2-117 15,5-2-56-15,-9 3-263 16,-8-1-784-16</inkml:trace>
  <inkml:trace contextRef="#ctx0" brushRef="#br2" timeOffset="505660.762">11255 14026 745 0,'0'0'189'16,"0"0"-86"-16,0 0 429 0,0 0-370 16,0 0 28-16,0 0 18 15,0 0-14-15,43-32-47 16,-43 32-27-16,1 0-7 15,-1 0-32-15,2 0-20 16,-2 0 0-16,1 0-16 16,-1 0-15-16,0 0-6 15,0 9 3-15,0 4 9 16,0 4-11-16,0 3 4 16,-3 3-10-16,-1 3-4 15,1-2-7-15,-4 5-2 16,7-2-5-16,0-1 0 15,0 2-1-15,0-3 1 16,13-2 1-16,4 0 3 16,2-3-4-16,2-3-1 0,7-8 0 15,-2 2-2 1,5-11-11-16,3 0-7 0,2 0-2 16,0-11-7-16,0-5 5 15,-2-3 5-15,-1-5 4 16,-3-2 8-16,-2-1 6 15,-1-3 1-15,-8 3 0 16,-2 2 1-16,-8 2 10 16,1 3 3-16,-7 6 0 15,-3 2-5-15,0 2-8 16,0 0 0-16,0 3-1 16,-3 3-20-16,-3 1-60 0,-4 3-167 15,0 0-499-15,3 0-943 16</inkml:trace>
  <inkml:trace contextRef="#ctx0" brushRef="#br2" timeOffset="508248.9642">11497 14132 656 0,'0'0'223'0,"0"0"-126"16,0 0-39-16,0 0 13 15,0 0 39-15,0 0 187 0,0 0-173 16,25-23-9 0,-25 23 78-16,0 0 10 0,0 0-33 15,0 0-37-15,0 0-22 16,0 0-9-16,0 0-14 16,0 0-15-16,0-2-24 15,0 2-13-15,3-2-9 16,-3-1-11-16,0 3-2 15,0 0-1-15,0 0-2 16,0 0-1-16,0 0 1 16,0 0-2-16,1 0 1 15,-1 0-2-15,0 0 2 16,0 0-9-16,2 3 0 16,-2 7 0-16,0 7 10 15,0 3 2-15,0 3-1 0,0 0-4 16,-2 7 5-1,-5 3 4-15,-2 0-4 0,-1 3 2 16,7-2-6-16,0-1-3 16,3-3-6-16,0-2-1 15,0-7-26-15,10-5-70 16,-1-6-122-16,0-7-689 0</inkml:trace>
  <inkml:trace contextRef="#ctx0" brushRef="#br2" timeOffset="509254.5366">12033 14029 849 0,'0'0'536'0,"0"0"-405"16,0 0 65-16,0 0 98 16,0 0-61-16,0 0-84 15,0 0-33-15,10-10-15 16,-10 10-1-16,0 0-17 0,3 0-14 15,-3 0-20 1,0 0-17-16,0 0-17 0,0 2-14 16,0 10 5-16,0 3 14 15,-3 7-2-15,-5-2-5 16,5 5-2-16,-4-1-1 16,7 2-1-16,0-2-8 15,0-2 6-15,0 3-6 16,11-6 0-16,5 1 0 15,3-4 0-15,2 0 0 16,0-3-1-16,6-6 1 16,-2-4-1-16,2-3-6 0,2 0-7 15,6 0-7 1,-2-12 1-16,0-6 2 0,-5-2 10 16,-1-2 6-16,-9-6 1 15,0-1 0-15,-2-3 0 16,-7 2 1-16,-6 4 5 15,3 3 12-15,-6 6-8 16,1 0-9-16,1 4 1 16,-1-1-2-16,-1 4-16 15,0 2-37-15,0 0-68 16,0 2-86-16,0 0-183 16,-3 2-608-16</inkml:trace>
  <inkml:trace contextRef="#ctx0" brushRef="#br2" timeOffset="509527.0683">12338 14070 93 0,'0'0'1740'15,"0"0"-1485"-15,0 0-66 16,0 0 90-16,0 0-57 16,0 0-94-16,-33 86-39 15,29-58-36-15,4 2-24 16,0-3-23-16,0 0-6 16,0-5-19-16,0 2-87 0,0-4-171 15,-6-7-567-15</inkml:trace>
  <inkml:trace contextRef="#ctx0" brushRef="#br2" timeOffset="510029.7852">11834 13723 416 0,'0'0'688'16,"0"0"-527"-16,0 0 10 0,0 0 40 15,0 0 47-15,0 0-60 16,0 0-33-16,0 42-17 15,0-28 16-15,0 5-21 16,-6 2-30-16,0 1-26 16,0 1-42-16,-5-1-24 15,7-3-20-15,-5 1-1 16,3-5-6-16,-1-2-85 16,1-5-94-16,0-1-105 15,2-5-380-15,3-2-769 0</inkml:trace>
  <inkml:trace contextRef="#ctx0" brushRef="#br2" timeOffset="510283.0188">11779 13739 765 0,'0'0'1059'0,"0"0"-951"15,0 0-10-15,0 0 150 16,0 0-53-16,0 0-91 16,0 0 18-16,10 40-19 15,-7-14-34-15,6 5-17 16,-3 1-31-16,6-2-14 16,0-3-7-16,-3-7-96 0,2-5-159 15,-1-5-490 1,-4-6-1021-16</inkml:trace>
  <inkml:trace contextRef="#ctx0" brushRef="#br2" timeOffset="510488.9127">11913 13858 1272 0,'0'0'580'15,"0"0"-533"-15,0 0 41 0,0 0 133 16,0 0-60 0,0 0-91-16,-94 7-45 0,61-1-25 15,3 1-134-15,5-5-464 16</inkml:trace>
  <inkml:trace contextRef="#ctx0" brushRef="#br2" timeOffset="511289.8081">11725 14413 120 0,'0'0'1418'0,"0"0"-1217"16,0 0-72-16,0 0 167 15,0 0-61-15,0 0-86 16,0 0-27-16,-24 62-30 16,18-42-17-16,0-3-8 15,2 3-22-15,-2-1-18 0,3 1-9 16,-4-3-17-16,3 0-1 16,-2-2-9-16,2-3-93 15,-5-4-183-15,3-4-434 16,3-4-483-16</inkml:trace>
  <inkml:trace contextRef="#ctx0" brushRef="#br2" timeOffset="511695.5045">11728 14337 1545 0,'0'0'539'0,"0"0"-517"15,0 0 114-15,0 0 99 16,0 0-104-16,0 0-88 16,0 0-20-16,76-43-14 15,-55 40-8-15,-6 3-1 16,3 0 0-16,-9 9 0 16,1 2-8-16,-7 5 7 15,-3 1 1-15,0 0 1 16,-10 1 6-16,-7-4-1 15,1-1 9-15,-5-3 9 16,0-3 4-16,2-4-3 16,2 1 4-16,4-1 20 15,7 0 3-15,0 1-13 16,6 1-13-16,0 5-14 16,0 1-2-16,0 5-2 0,3 0-7 15,10 1-1-15,-4-6-1 16,5-1-35-16,-1-3-55 15,2-5-124-15,-3-2-376 16,-3 0-819-16</inkml:trace>
  <inkml:trace contextRef="#ctx0" brushRef="#br2" timeOffset="512193.5694">12419 14420 751 0,'0'0'896'16,"0"0"-709"-16,0 0 82 15,0 0 5-15,0 0-89 16,0 0-67-16,0 0-15 16,13 13 4-16,-13 1-27 15,0 4-17-15,0 3-7 16,0 5-17-16,-3-2-15 16,-7 3-12-16,0-2-10 15,1-1-2-15,4-4 0 16,-1-5-50-16,3-5-63 15,3-7-123-15,0-3-402 16,0 0-517-16</inkml:trace>
  <inkml:trace contextRef="#ctx0" brushRef="#br2" timeOffset="512588.9037">12490 14364 1726 0,'0'0'475'0,"0"0"-441"16,0 0 116-16,0 0 34 15,0 0-77-15,0 0-61 0,0 0-16 16,87-24-9 0,-71 24-14-16,-2 0-7 0,-1 0 0 15,-4 7 0-15,-2-1 0 16,1 5-2-16,-5-2 2 15,-3 4 22-15,0 1-7 16,0-1 8-16,-15 1 13 16,0-1 2-16,-9-1-2 15,2 1-12-15,-5-3-6 16,6 1-9-16,2-5-3 16,5 0 0-16,4 1 0 15,7 0-4-15,3 2 4 16,0 2 3-16,6-2-2 15,10 1 2-15,8-3-9 16,-2-2-6-16,10-3-61 0,-5-2-151 16,-8 0-513-16</inkml:trace>
  <inkml:trace contextRef="#ctx0" brushRef="#br2" timeOffset="513512.777">11234 14760 690 0,'0'0'361'0,"0"0"-225"15,0 0 66-15,0 0 67 16,0 0 10-16,0 0-53 16,0 0-43-16,36 0-48 15,-27 0-34-15,4 0-17 0,4 0-31 16,8 3-12-1,5 0-4-15,6 1-16 0,10-4-12 16,5 0-9-16,1 0-11 16,6 0-32-16,0 0-16 15,-6 0 16-15,4-4 18 16,-7 4 2-16,-4 0 4 16,-2-3 18-16,-5 3-1 15,0 0 2-15,-2 0 8 16,1 0 6-16,2 0-2 15,3 0-6-15,1 0-5 16,2 3-1-16,1 1 0 16,2-1 0-16,-2 0-1 15,2-3 0-15,-5 0 0 16,-2 0 1-16,-2 0-1 0,-4 0 0 16,-2 0-1-16,-2 0 2 15,-1 0 0-15,0 0 0 16,-4 0 1-16,0 0 6 15,-1 4 4-15,-1-1-5 16,-3 3-5-16,3-2 5 16,-2-2-5-16,2-2 0 15,-6 0-1-15,0 0-20 16,-3 0-36-16,-9 0-117 16,-1-6-358-16,-5 0-223 0</inkml:trace>
  <inkml:trace contextRef="#ctx0" brushRef="#br2" timeOffset="514494.8117">11431 15162 1619 0,'0'0'272'15,"0"0"-184"-15,0 0 81 16,0 0 32-16,0 0-29 16,0 0-47-16,0 0-15 15,-39 42-28-15,30-25-21 16,2 5-16-16,-2 3-9 16,6-1-10-16,0 5-10 15,3-3-7-15,0 1-3 16,0-4-5-16,3-4 0 15,9-1-1-15,4-5 0 16,8-3 0-16,0-7-11 16,10-3-4-16,2 0-18 0,6-6-18 15,0-8-31-15,1-6 9 16,-1 1 9-16,-5-5 10 16,0-4-10-16,-4-2 24 15,-6-1 28-15,-6 1 12 16,-8-2 19-16,-6 2 11 15,-3 0 28-15,-4 1-12 16,0 5-19-16,-7 1-11 16,0 6-16-16,-3 2-4 15,-2 8-45-15,-3 3-74 16,6 4-377-16,0 0-363 0</inkml:trace>
  <inkml:trace contextRef="#ctx0" brushRef="#br2" timeOffset="514812.9932">11634 15209 1914 0,'0'0'290'16,"0"0"-203"-16,0 0 132 0,0 0 14 15,0 0-109-15,0 0-44 16,0 99 0-16,-3-66-40 16,0 0-21-16,-5 0-10 15,4 0-2-15,-2-3-7 16,0-6-32-16,-4 4-80 15,4-7-188-15,3-5-539 0</inkml:trace>
  <inkml:trace contextRef="#ctx0" brushRef="#br2" timeOffset="516365.0804">12165 15144 867 0,'0'0'800'0,"0"0"-699"15,0 0 25-15,0 0 188 16,0 0-49-16,0 0-106 16,0 0-59-16,0 15 18 15,0 8-19-15,-9 7-35 16,-4 3-28-16,-1 0-15 15,5 4-12-15,5-8-8 16,4 1 0-16,4-7-1 16,13-7-5-16,8-6-18 15,8-6-3-15,3-4-22 16,10 0-18-16,-1-14-9 0,4-5 14 16,-1-3 15-1,-2-9 3-15,-7-1 16 0,-4-7 18 16,-3 1 9-1,-10-2 0-15,-5 2 17 0,-7 7 4 16,-7 8 31-16,-3 6-8 16,-3 7-44-16,-10 3-10 15,-14 7-102-15,3 0-265 16,3 0-875-16</inkml:trace>
  <inkml:trace contextRef="#ctx0" brushRef="#br2" timeOffset="516593.6048">12416 15134 1530 0,'0'0'807'15,"0"0"-718"-15,0 0 13 0,0 0 153 16,0 78-74-16,-8-38-81 15,-5 6-51-15,1-3-31 16,-3-3-18-16,-3 6-39 16,6-9-142-16,-1-12-983 0</inkml:trace>
  <inkml:trace contextRef="#ctx0" brushRef="#br2" timeOffset="517244.3173">11795 15519 1309 0,'0'0'643'16,"0"0"-544"-16,0 0 120 16,0 0 45-16,0 0-74 15,0 0-49-15,0 0-19 16,0 51-43-16,0-30-34 15,0 0-22-15,0 5-14 16,0-5-8-16,-3 1-1 16,-3 1-23-16,-1-5-58 0,4-4-54 15,-3 4-139-15,-1-7-301 16,4-3-218-16</inkml:trace>
  <inkml:trace contextRef="#ctx0" brushRef="#br2" timeOffset="517479.8857">11861 15763 584 0,'0'0'1438'0,"0"0"-1224"16,0 0-72-16,0 0 121 15,0 0-63-15,0 0-98 0,0 0-68 16,-94 7-34-16,73-7-58 16,0-5-132-16,6-5-325 15,9-1-905-15</inkml:trace>
  <inkml:trace contextRef="#ctx0" brushRef="#br2" timeOffset="517689.0452">11931 15447 2179 0,'0'0'356'16,"0"0"-280"-16,0 0 71 15,0 0 44-15,-83 16-95 16,54-9-96-16,-4-4-16 15,6-3-310-15,11 0-1233 0</inkml:trace>
  <inkml:trace contextRef="#ctx0" brushRef="#br2" timeOffset="518477.9152">12587 15500 405 0,'0'0'1577'0,"0"0"-1346"16,0 0-122-16,0 0 196 16,0 0-62-16,0 0-101 0,-7 79-36 15,7-53-34 1,0 1-30-16,0 0-18 0,0 1-10 15,0-4-13-15,0-4-1 16,0-6-50-16,0-2-37 16,-3-1-115-16,-3-6-407 15,3-1-896-15</inkml:trace>
  <inkml:trace contextRef="#ctx0" brushRef="#br2" timeOffset="518694.4167">12636 15780 1788 0,'0'0'677'0,"0"0"-604"16,0 0 104-16,0 0 29 15,0 0-111-15,-80 4-67 16,56-1-28-16,5-3-31 15,0 0-150-15,8 0-323 16,8 0-805-16</inkml:trace>
  <inkml:trace contextRef="#ctx0" brushRef="#br2" timeOffset="518895.4953">12653 15532 2241 0,'0'0'315'0,"0"0"-209"16,0 0 100-16,0 0-94 16,-111-6-112-16,89-1-52 15,-2 0-515-15</inkml:trace>
  <inkml:trace contextRef="#ctx0" brushRef="#br2" timeOffset="519701.669">12022 14928 1774 0,'0'0'315'0,"0"0"-250"16,0 0 74-16,0 0 92 15,0 0-58-15,0 0-85 16,0 0-24-16,13-7-25 16,-13 22-17-16,-3 7 50 15,-7 4-19-15,-2 1-33 16,0-1-14-16,-3-6-6 15,6-4-68-15,-7-6-163 16,6-6-502-16,3-4-830 0</inkml:trace>
  <inkml:trace contextRef="#ctx0" brushRef="#br2" timeOffset="519910.135">11968 14879 1676 0,'0'0'655'16,"0"0"-610"-16,0 0 20 15,0 0 139-15,30 76-27 16,-21-49-102-16,0-2-54 16,-3-5-21-16,1-3-17 15,0-7-132-15,3-3-392 16,-7-7-878-16</inkml:trace>
  <inkml:trace contextRef="#ctx0" brushRef="#br2" timeOffset="520093.4017">12101 14942 1635 0,'0'0'709'15,"0"0"-643"-15,0 0 4 16,-97 9 70-16,28-2-140 16,8-4-39-16,9 1-821 0</inkml:trace>
  <inkml:trace contextRef="#ctx0" brushRef="#br2" timeOffset="526315.0112">13390 14687 886 0,'0'0'198'0,"0"0"-78"16,0 0 584-16,0 0-429 16,0 0-58-16,0 0-28 15,9 0-16-15,3 0-75 16,6-3-32-16,4 3-8 16,5-3-20-16,1 3-22 15,2 0-4-15,-6-1-12 16,3-2-8-16,-10 3-48 0,-7-6-65 15,-7 5-156 1,-3-3-527-16</inkml:trace>
  <inkml:trace contextRef="#ctx0" brushRef="#br2" timeOffset="526549.0752">13325 14797 1857 0,'0'0'382'0,"0"0"-244"16,0 0 89-16,90 3-38 0,-48-3-120 15,3 0-69-15,1-7-85 16,-10 0-416-16,-13-2-1310 0</inkml:trace>
  <inkml:trace contextRef="#ctx0" brushRef="#br2" timeOffset="528282.5886">14354 14300 985 0,'0'0'594'0,"0"0"30"16,0 0-405-16,0 0 9 16,0 0-10-16,0 0-60 15,0 0-55-15,3-9-31 16,-3 9-27-16,0 6-21 15,0 7-4-15,0 7 29 16,0 3-13-16,-3 7-20 16,-4 3-8-16,1 1-8 0,-1-5 0 15,3 1-1 1,-2-7-33-16,3-7-66 0,0-3-26 16,3-3-52-16,-3-10-118 15,3 0-449-15,0 0-317 0</inkml:trace>
  <inkml:trace contextRef="#ctx0" brushRef="#br2" timeOffset="528800.4822">14343 14265 788 0,'0'0'888'0,"0"0"-735"15,0 0 89-15,0 0 51 0,0 0-34 16,0 0-74 0,0 0-61-16,0-50-48 0,3 50-30 15,5 0-26-15,4 3-13 16,5 4-5 0,6 4-1-16,0-2-1 0,5 1 0 15,-3 3-15-15,2-4-23 16,-5 4-1-16,-2-3 9 15,-7 0 7-15,-9-2-8 16,-2-2 0-16,-2 1 8 16,-2-1 18-16,-11 1 5 15,-6 0 8-15,-5 1-1 16,-3-1-6-16,6 0-1 0,2 1 1 16,6-3-1-16,8 2-7 15,5 3-13-15,0 0 12 16,18 3 8-16,4 1 6 15,8 1-5-15,-2-1 0 16,-2 3 0-16,-3-5-1 16,-3 2-1-16,-11-5 1 15,-6-1 0-15,-3-1-2 16,0-4-3-16,-18-1 5 16,-12 2 8-16,-5 2-8 15,-5-2-5-15,5-1-49 16,5 4-137-16,12-1-423 15,9-2-767-15</inkml:trace>
  <inkml:trace contextRef="#ctx0" brushRef="#br2" timeOffset="529100.9393">14812 14687 1744 0,'0'0'248'0,"0"0"-116"16,0 0 131-16,0 0-33 16,0 0-62-16,0 0-50 0,-101 24-23 15,54-17-28-15,-8 1-21 16,-9-1-5-16,-5 0-23 15,2 0-17-15,-1 0-1 16,12-1-12-16,13-3-88 16,25 0-127-16,12-3-434 15,6 0-799-15</inkml:trace>
  <inkml:trace contextRef="#ctx0" brushRef="#br2" timeOffset="529715.9678">14434 15016 1543 0,'0'0'377'15,"0"0"-193"-15,0 0 116 16,0 0 2-16,0 0-121 16,0 88-76-16,0-62-34 15,0 1-32-15,0-2-25 16,-2-1-13-16,1-1 5 0,-3-3-5 16,1-7-1-16,0 0-1 15,0-6 1-15,0-1-1 16,0-6-19-16,3 0-13 15,-3 0 7-15,3-10-10 16,0-3-26-16,0-7 11 16,0-6-5-16,6-4-8 15,6-2 16-15,3-9 22 16,0 1 25-16,2-2-1 16,3-4 2-16,-2 9 39 15,-1-1 0-15,2 8 3 16,0 6-11-16,2 4 11 15,-6 6-14-15,4 4-13 16,-2 8-7-16,-1 2 5 16,-3 0-11-16,1 16-1 0,-8 9 0 15,-3 7 8-15,0 3 16 16,-3-1 7-16,0-1-13 16,-6 0-3-16,-3-3 2 15,-3-4 0-15,3-3-3 16,0 0-14-16,2-7 5 15,-2-3-6-15,3-3 0 16,1-3-44-16,0-7-84 16,4 0-203-16,-1 0-435 0</inkml:trace>
  <inkml:trace contextRef="#ctx0" brushRef="#br2" timeOffset="529883.9167">14494 15016 1435 0,'0'0'876'15,"0"0"-783"-15,0 0-63 16,80-2-30-16,-32-11-51 16,0 0-648-16</inkml:trace>
  <inkml:trace contextRef="#ctx0" brushRef="#br2" timeOffset="530500.1363">15227 14230 1121 0,'0'0'668'0,"0"0"-518"16,0 0 82 0,0 0 20-16,0 0-60 0,0 0-67 15,0 0-27-15,4 28 35 16,-4-6-28-16,-4 5-23 15,-3 3-22-15,3 3-30 16,1 0-21-16,-2 0-8 16,1-6-1-16,1-4-40 15,-1-3-61-15,-2 0-89 16,3-7-196-16,0-4-495 0</inkml:trace>
  <inkml:trace contextRef="#ctx0" brushRef="#br2" timeOffset="531030.9937">15263 14186 1458 0,'0'0'277'0,"0"0"-26"15,0 0 79-15,0 0-72 16,0 0-103-16,0 0-68 16,0 0-18-16,19-4-29 15,-6 4-24-15,2 2-7 16,9 5-3-16,-1 0-5 0,6 3-1 16,-3 0-18-16,-1 0-8 15,-1 3-9-15,-8 1 9 16,-6-4 10-16,-5 2 7 15,-5-2 3-15,0 0 5 16,-9 0 1-16,-10-3 0 16,-5 3 2-16,0 0 4 15,0-4 0-15,5 4 3 16,2-3-2-16,7 0-6 16,7-1-1-16,3 3 1 15,0 1-1-15,3 1 1 16,8 5 0-16,8-2 0 15,-3 1 0-15,-3 3-1 0,1-5 0 16,-5 3 0 0,-3-6-1-16,-6 0 1 0,0-1-1 15,0-4 1-15,-6 1 0 16,-10-4 8-16,-4-2-2 16,-2 0-6-16,-5 0-92 15,9-9-375-15,3-1-748 0</inkml:trace>
  <inkml:trace contextRef="#ctx0" brushRef="#br2" timeOffset="531339.224">15680 13994 1790 0,'0'0'229'0,"0"0"6"15,0 0 51-15,0 0-43 16,0 0-113-16,0 0-82 16,0 0-15-16,-8 45 32 15,-6-18-35-15,2 5-19 16,-2-5-10-16,1 0-1 15,4-4 0-15,3-7-76 16,-1-3-89-16,0-9-148 16,3-4-449-16,1 0-815 0</inkml:trace>
  <inkml:trace contextRef="#ctx0" brushRef="#br2" timeOffset="531540.0348">15552 14003 1737 0,'0'0'282'0,"0"0"-196"15,0 0 122-15,0 0 4 16,0 0-51-16,15 80-74 16,-1-58-47-16,6 2-33 0,-5-5-7 15,1 2-100 1,-2-6-144-16,-5-4-502 0</inkml:trace>
  <inkml:trace contextRef="#ctx0" brushRef="#br2" timeOffset="531745.0554">15752 14089 1405 0,'0'0'816'0,"0"0"-725"16,0 0 128-16,0 0 8 0,-100 0-103 16,70 1-83-16,-2 5-41 15,0-2-77-15,6 1-477 16,10-1-1082-16</inkml:trace>
  <inkml:trace contextRef="#ctx0" brushRef="#br2" timeOffset="532186.4098">15734 14720 1114 0,'0'0'813'15,"0"0"-698"-15,0 0 81 16,0 0 28-16,0 0-80 16,0 0-63-16,0 0 15 0,-39 6 13 15,9-1-41-15,-13 0-23 16,-4-4-14-16,-6 2-10 16,-8-3-11-16,-5 0-9 15,2 3-1-15,6 0-20 16,4 5-79-16,12 1-156 15,17-2-444-15,9-1-670 0</inkml:trace>
  <inkml:trace contextRef="#ctx0" brushRef="#br2" timeOffset="532810.3912">15301 15325 1275 0,'0'0'256'0,"0"0"48"16,0 0 38-16,0 0-74 15,0 0-84-15,0 0-48 16,0 0-34-16,-19 16-29 0,19-28-52 16,0-5-15-16,0-6-5 15,0-4 1-15,0-3-1 16,10-10 0-16,2-2-1 15,5-4-7-15,2-4 6 16,1 0 1-16,6 7 0 16,-8 4 0-16,3 12 1 15,-9 8 0-15,-2 9 9 16,-4 6 5-16,-1 4-3 16,-2 0-4-16,-3 0-8 15,3 0-1-15,0 9 1 16,3 11 0-16,-2 4 0 15,2 9 1-15,-2 1 1 0,-1 0-1 16,0 1 0-16,-3-3 0 16,0-2 0-16,0-4 11 15,-1 1 12-15,-7-1-5 16,-3-2-2-16,2-4-1 16,3-5-7-16,-2-1-8 15,2-4 0-15,3-6-1 16,2-2-19-16,1-2-94 15,0-6-180-15,4-4-893 0</inkml:trace>
  <inkml:trace contextRef="#ctx0" brushRef="#br2" timeOffset="532999.248">15304 15166 1980 0,'0'0'478'16,"0"0"-435"-16,0 0 47 15,91 0-44-15,-38-4-46 16,-9-1-328-16,-8-2-1001 0</inkml:trace>
  <inkml:trace contextRef="#ctx0" brushRef="#br2" timeOffset="534343.2781">15575 14258 499 0,'0'0'718'16,"0"0"-551"-16,0 0-70 15,0 0 113-15,0 0 106 16,0 0-63-16,0 0-61 15,2 0 2-15,2 0-41 16,2 0-44-16,4 0-41 0,0 0-37 16,-1 0 2-1,0 7-2-15,1 12 1 0,1 11 14 16,1 25 4-16,2 21-17 16,9 20-20-16,1 7-6 15,3-7-7-15,-8-10-6 16,-9-24 4-16,-10-9-8 15,0-12-16-15,-19-7-37 16,-17 7-43-16,-45 15-64 16,6-10-406-16,-2-6-1459 0</inkml:trace>
  <inkml:trace contextRef="#ctx0" brushRef="#br2" timeOffset="534980.3663">15003 14373 732 0,'0'0'154'15,"0"0"166"-15,0 0-19 16,0 0 1-16,0 0 34 16,0 0-89-16,0 0-105 15,0 20-54-15,-14 50 127 16,-17 30-52-16,-5 18-51 15,-1 3-33-15,13-8-37 16,15-31-28-16,9-18-14 16,9-19-1-16,39 1-47 15,-2-6-134-15,2-6-584 0</inkml:trace>
  <inkml:trace contextRef="#ctx0" brushRef="#br2" timeOffset="540484.938">16383 14677 205 0,'0'0'180'16,"0"0"525"-16,0 0-426 15,0 0-78-15,0 0 53 16,0 0 5-16,-3 3-64 16,-1-2-62-16,4-1-11 15,0 3-2-15,0-3-9 16,0 4-22-16,10-1-10 0,6 0-13 16,3 0-12-1,10 1-23-15,7-4-19 0,4 0-12 16,-1 0 0-16,-2 0-37 15,-6 0-21-15,-5-4-8 16,-11 1-33-16,-5 3-22 16,-6 0-19-16,-4 0-84 15,0 0-400-15,-4 0-410 0</inkml:trace>
  <inkml:trace contextRef="#ctx0" brushRef="#br2" timeOffset="540800.1274">16444 14541 1400 0,'0'0'371'15,"0"0"-178"-15,0 0 103 16,0 0-50-16,0 0-90 16,0 0-83-16,0 0-37 15,94 0-21-15,-49 0-15 0,14 0-77 16,-7 0-314-1,-11 0-663-15</inkml:trace>
  <inkml:trace contextRef="#ctx0" brushRef="#br2" timeOffset="542272.0702">17730 14039 709 0,'0'0'124'15,"0"0"934"-15,0 0-847 16,0 0-31-16,0 0 34 0,0 0-12 16,0 0-53-16,-63 21-31 15,35 5-19-15,-5 7-18 16,-2 7-12-16,2 12-9 15,-3 19 5-15,-3 20-15 16,7 18-11-16,12 4-18 16,20-10-20-16,0-8-1 15,20-17-1-15,6-13-8 16,-8-14-25-16,3-17-77 16,21-1-69-16,-4-6-192 15,-1-11-887-15</inkml:trace>
  <inkml:trace contextRef="#ctx0" brushRef="#br2" timeOffset="542827.392">18139 14080 780 0,'0'0'1113'15,"0"0"-906"-15,0 0 48 16,0 0 30-16,0 0-74 0,0 0-98 16,0 0-50-16,-3 27-12 15,-2-5 28-15,0 5-10 16,-2 8-25-16,3 4-16 16,-1 6-10-16,2-6-16 15,2 0-2-15,1-2 0 16,-3-4-40-16,3-6-41 15,0-5-35-15,0-5-99 16,3-4-379-16,1-9-587 0</inkml:trace>
  <inkml:trace contextRef="#ctx0" brushRef="#br2" timeOffset="543126.683">18361 14215 1512 0,'0'0'503'0,"0"0"-382"16,0 0 100-16,0 0-3 16,0 0-56-16,0 0-62 15,0 0-10-15,-55-10-5 16,37 13-13-16,-3 7-12 15,7 2-15-15,4 6-23 16,9-1-13-16,1 2-7 16,4 1 3-16,18 0-5 0,8-3-72 15,5-5-75-15,14 1-152 16,-13-6-388-16,-5-4-684 0</inkml:trace>
  <inkml:trace contextRef="#ctx0" brushRef="#br2" timeOffset="543329.1682">18726 14294 1960 0,'0'0'309'16,"0"0"-210"-16,0 0 20 15,0 0-59-15,111 0-60 0,-72 0-103 16,-8-4-498-16,-4-2-1020 0</inkml:trace>
  <inkml:trace contextRef="#ctx0" brushRef="#br2" timeOffset="543661.3441">19180 14069 712 0,'0'0'706'0,"0"0"-537"15,0 0 83-15,0 0 87 16,0 0-101-16,0 0-89 15,0 0-15-15,4 24 42 16,-10-2-38-16,-2 8-35 16,2 7-34-16,0-1-27 15,0 4-26-15,3-4-8 16,-4 4-8-16,3-5-6 16,3-4-57-16,-1-5-57 0,-1 0-67 15,2-9-184 1,1-4-733-16</inkml:trace>
  <inkml:trace contextRef="#ctx0" brushRef="#br2" timeOffset="543990.033">19362 14211 783 0,'0'0'1268'0,"0"0"-1098"16,0 0 39-16,0 0 51 15,0 0-81-15,0 0-73 0,0 0-31 16,1-7-23 0,-7 7-26-16,-8 0-19 0,-12 4 11 15,0 9 5-15,-4 2-11 16,4 0-5-16,2 2 1 15,10-1-2-15,3 0-6 16,11-2 1-16,0-1-1 16,21-3-1-16,10-3-54 15,29-7-117-15,-9 0-342 16,-4 0-859-16</inkml:trace>
  <inkml:trace contextRef="#ctx0" brushRef="#br2" timeOffset="544269.8012">19534 13957 1508 0,'0'0'681'15,"0"0"-515"-15,0 0 69 16,0 0-3-16,0 0-115 16,0 0-78-16,0 0 0 15,-3 30 7-15,-3-8-24 0,-5 5-12 16,-4 0-10 0,-8 12-111-16,0-9-378 0,7-3-837 0</inkml:trace>
  <inkml:trace contextRef="#ctx0" brushRef="#br2" timeOffset="545094.9088">19577 14640 907 0,'0'0'283'0,"0"0"-125"16,0 0 85-16,0 0-38 15,0 0-57-15,0 0-10 16,0 0-25-16,-33 0-14 15,14 0-8-15,-7 1-10 16,-5 2-15-16,-6-3-25 16,-9 0-11-16,-5 3-8 15,-8-3-1-15,0 0 6 16,1 0 3-16,-5 0-18 16,0 3-11-16,1 1 1 15,-4-1-1-15,2 1 1 16,2 1-1-16,3 0 1 15,1-2-1-15,3 3 0 16,-3-5 0-16,2 2 0 16,-1 0-1-16,1 1 1 0,-2 2 0 15,-1-2 0-15,4 2-1 16,6-2 6-16,4 1-6 16,8-3-1-16,12 0 1 15,2 1 0-15,10-3 0 16,1 3 0-16,1-3-1 15,1 0 0-15,-1 0-9 16,-3 0-13-16,-2 0-3 16,-1 0 9-16,1 0 11 15,3 0 6-15,3 0 0 16,1 0 0-16,5 0 1 16,1 0 8-16,0 0 6 0,3 0 6 15,0 0-5 1,0 0 5-16,0 0 3 0,0 0-10 15,0 0-14-15,0 0-6 16,0 0-22-16,0 0-129 16,6 0-460-16,4 0-883 0</inkml:trace>
  <inkml:trace contextRef="#ctx0" brushRef="#br2" timeOffset="545672.9496">17996 14952 18 0,'0'0'1386'16,"0"0"-1073"-16,0 0-8 16,0 0 8-16,0 0-41 15,0 0-62-15,0 0-92 16,0-37-37-16,0 37-27 15,0 13-27-15,0 10 25 16,-4 3 4-16,-2 11-25 16,-3 0-8-16,-1-1-8 15,0 1-14-15,-3-2 5 0,2-2-6 16,2-2-24-16,0-5-36 16,-1-5-39-16,2-3-44 15,3-4-92-15,5-4-73 16,0-4-260-16,3-6-236 0</inkml:trace>
  <inkml:trace contextRef="#ctx0" brushRef="#br2" timeOffset="545950.8598">18207 15063 861 0,'0'0'1222'0,"0"0"-1067"16,0 0-4-16,0 0 69 16,0 0-56-16,0 0-74 15,0 0-17-15,-65 18-16 16,48-6-29-16,1 1-14 16,7 1 3-16,3 3-3 15,2-4-7-15,4 0-6 16,4 0 0-16,15-3-1 15,13-4-53-15,20-6-129 16,-7 0-309-16,-2 0-683 0</inkml:trace>
  <inkml:trace contextRef="#ctx0" brushRef="#br2" timeOffset="546171.5546">18637 15087 1957 0,'0'0'355'16,"0"0"-247"-16,0 0 72 16,99 0-37-16,-65 0-96 15,1 0-47-15,0-1-158 16,-14-2-410-16,-6 1-522 0</inkml:trace>
  <inkml:trace contextRef="#ctx0" brushRef="#br2" timeOffset="546394.5298">18756 15001 340 0,'0'0'1798'0,"0"0"-1578"15,0 0-40-15,0 0 40 16,0 0-63-16,0 0-51 16,0 0-33-16,-7 69-37 15,1-43-25-15,-4 2-11 0,0 5-30 16,1-4-94-16,-2 6-170 16,5-7-446-16,3-9-525 0</inkml:trace>
  <inkml:trace contextRef="#ctx0" brushRef="#br2" timeOffset="546710.5656">19186 14921 1698 0,'0'0'776'0,"0"0"-691"0,0 0 36 16,0 0 79-16,0 0-67 15,0 0-77-15,0 0 0 16,1 44 17-16,-1-22-32 16,-6 7-2-16,-3 2-5 15,1-2-15-15,-1 2-11 16,-5-1-8-16,1-5-1 15,1-1-52-15,-1-4-52 16,0-3-81-16,6-4-310 16,4-6-709-16</inkml:trace>
  <inkml:trace contextRef="#ctx0" brushRef="#br2" timeOffset="547026.3708">19352 15004 1793 0,'0'0'306'16,"0"0"-148"-16,0 0 92 16,0 0-53-16,0 0-93 15,0 0-36-15,0 0 20 16,-47 20-19-16,26-7-14 15,3-2-21-15,1 2-11 16,4-1-14-16,3 1-9 0,3-2 1 16,2 2-1-16,2-3 0 15,2 0-7-15,1-3-12 16,0-5-16-16,13 2-21 16,23-4-69-16,0 0-222 15,-2-4-784-15</inkml:trace>
  <inkml:trace contextRef="#ctx0" brushRef="#br2" timeOffset="547270.4154">19556 14826 1776 0,'0'0'569'16,"0"0"-468"-16,0 0 142 16,0 0-32-16,0 0-95 15,0 0-57-15,0 0 7 16,-52 40-39-16,28-20-27 16,-5 5-43-16,6-4-213 15,6-2-872-15</inkml:trace>
  <inkml:trace contextRef="#ctx0" brushRef="#br2" timeOffset="547880.6355">19707 14116 1250 0,'0'0'350'16,"0"0"-260"-1,0 0 144-15,0 0 35 0,0 0-90 16,0 0-40-16,88 79-9 16,-72-38-6-16,5 17-32 15,3 27 11-15,-5 22 0 16,-2 9-22-16,-11-4-39 15,-6-17-21-15,0-13-7 16,-9-15-8-16,-6-18-6 16,1-12-1-16,-3-11-30 15,-9 4-62-15,4-3-63 16,-7 5-118-16,8-12-369 16,9-10-644-16</inkml:trace>
  <inkml:trace contextRef="#ctx0" brushRef="#br2" timeOffset="548818.2376">19962 13778 1121 0,'0'0'371'0,"0"0"-189"16,0 0 116-16,0 0-42 16,0 0-102-16,0 0-56 15,0 0-6-15,21-19-16 16,-18 19-17-16,3 0 4 16,3 0-9-16,4 0-24 15,8 0-5-15,-3 4-9 16,6 2-8-16,-4 7-7 15,-3-3 7-15,-2 0-8 0,-9 0 0 16,-6 3 0-16,0-4 0 16,-3 5 8-16,-14-1 20 15,1 1 14-15,0 2 3 16,-1-2-8-16,5 2-7 16,6-3-7-16,6 0-10 15,0-3-4-15,19 1 5 16,13-8-7-16,8 0-7 15,23-3-81-15,-9-4-179 16,-13-9-1097-16</inkml:trace>
  <inkml:trace contextRef="#ctx0" brushRef="#br2" timeOffset="551093.1584">21002 14169 694 0,'0'0'911'0,"0"0"-550"15,0 0-174-15,0 0 28 16,0 0-17-16,0 0-49 16,0 0-45-16,0-17-23 15,0 17-12-15,0 0-14 16,0 0-6-16,0 0-22 16,0 13-13-16,9 1 19 15,5 11 10-15,8 5-14 16,6 4-14-16,10 2-14 0,4 0 7 15,3 0-8 1,1-2 0-16,-4-1 0 0,-4-4-10 16,-9-5-4-16,-3-1 1 15,-7-8-1-15,-5-4 4 16,-7-5 4-16,-3-2 5 16,-2-1 0-16,-2-3 1 15,0 3 0-15,0-3 0 16,0 0 0-16,0 0 1 15,0 0-1-15,0 0 1 16,0 0-1-16,0 4 0 16,-6 6 0-16,-9 6 5 15,-7 5 1-15,-11 7 5 16,-9 6 5-16,-12 3-1 16,-4-2-1-16,-1 2-5 0,0-7 3 15,13-4-3-15,12-6-3 16,13-6-6-16,12-5 0 15,4-5 0-15,5-2-9 16,0-2-41-16,21-9-59 16,5-7-217-16,-3-5-1113 0</inkml:trace>
  <inkml:trace contextRef="#ctx0" brushRef="#br2" timeOffset="551844.7209">21983 14271 1204 0,'0'0'329'16,"0"0"-195"-16,0 0 95 16,0 0 75-16,0 0-48 0,0 0-116 15,0 0-83-15,-1-43-30 16,-23 60 28-16,-7 8 31 16,-5 12-17-16,-2 9-12 15,1 7-12-15,5 0-14 16,9 3-14-16,7-6-11 15,13-3-4-15,3-5 4 16,4-9-5-16,17-4 7 16,6-9-2-16,9-6-6 15,1-8 1-15,9-6-1 16,0 0-8-16,3-20-28 16,-4-8 6-16,-4-9 8 0,-3-7-4 15,-2-18 11 1,-7 2 9-16,-10-2 6 0,-7 2 1 15,-12 21 6-15,-3 2-7 16,-22 14 0-16,-38 16-108 16,6 7-352-16,5 0-1196 0</inkml:trace>
  <inkml:trace contextRef="#ctx0" brushRef="#br2" timeOffset="561150.2986">30978 1645 198 0,'0'0'379'0,"0"0"-63"15,0 0-164-15,0 0-55 16,0 0-30-16,0 0-25 15,-46-18-15-15,37 12-8 16,-2 2-18-16,-3-3-1 16,-3 1-7-16,-4 1-7 15,1 0 12-15,-3 1 2 16,1 1 0-16,-4 2 0 0,-2-1 0 16,-15 2-85-16,5 0-216 15,4 0-588-15</inkml:trace>
  <inkml:trace contextRef="#ctx0" brushRef="#br2" timeOffset="561332.9106">30346 1592 643 0,'0'0'384'0,"0"0"-297"15,0 0-87-15,0 0 0 16,-100-19 1-16,78 16-1 15,2 2 0-15,1 1-75 16,-2 0-96-16,6 0-190 16,3 0-147-16</inkml:trace>
  <inkml:trace contextRef="#ctx0" brushRef="#br2" timeOffset="561616.7265">30070 1564 166 0,'0'0'299'16,"0"0"-138"-16,0 0-113 15,0 0-45-15,0 0-3 16,-102-12 0-16,79 11 62 15,1-1 107-15,2 0-34 16,3 1-53-16,4 0-46 16,4 0-36-16,-1 1-36 15,-1 0-119-15,0 0-38 16,-2 0-45-16,-1 0 98 16,3 0 83-16,0 0 57 15,1 0 135-15,-2 1 57 0,0 1 10 16,-3 2-34-1,-1-2-25-15,-5 3 15 0,0-1-83 16,0-2-34-16,0 1-26 16,6-1-15-16,2-1-151 15,-1 0-122-15,5 1-130 16,-1 1-152-16</inkml:trace>
  <inkml:trace contextRef="#ctx0" brushRef="#br2" timeOffset="562082.6274">29528 1601 133 0,'0'0'213'16,"0"0"-12"-16,0 0-71 15,0 0-48-15,-88 29-40 16,66-24-42-16,4 2-7 0,1-1-12 16,7-2 16-16,4-1 2 15,2 0-31-15,2-1 32 16,2 3 36-16,-1 0 77 16,-1 2-1-1,1 1-22-15,-2-1-13 0,0 4 18 16,-2-1-9-16,-1 0-49 15,-3 1-37-15,2-1-39 16,-1 1-7-16,1-3 23 16,-2 1 23-16,4-3 7 15,2 1-5-15,2-1 17 16,1 1 20-16,0 1-19 16,0 3-5-16,0 2-5 0,0 5-9 15,0-1-1 1,0 3 1-16,0 2 0 0,0-3 0 15,0 1-1-15,-3-1-61 16,-3-1 29-16,0 0-43 16,0-3-11-16,2-1-28 15,2-2-9-15,2-1-10 16,0-1-52-16,3 0 84 16,7 0 90-16,-1 2 11 15,-3-2 17-15,-1 1 3 16,-2 1 119-16,-1-1 10 15,-2 1-51-15,0-1-68 16,5 2-30-16,-2-3-146 16,3-1-378-16</inkml:trace>
  <inkml:trace contextRef="#ctx0" brushRef="#br2" timeOffset="562232.3068">29442 2324 189 0,'0'0'208'15,"0"0"-208"-15,0 0-85 0</inkml:trace>
  <inkml:trace contextRef="#ctx0" brushRef="#br2" timeOffset="562494.4746">29700 2370 573 0,'0'0'255'15,"0"0"-255"-15,0 0-83 16,0 0 22-16,98 0 61 16,-72 0 16-16,-3 0 53 15,-3 5 68-15,-5-2-2 16,-1 1-17-16,-4-2 23 15,-1 3 0-15,-1-4-50 16,0 2-43-16,1-3-31 16,0 0-17-16,6 0-104 15,1 0-134-15,21 0-97 16,-5 0-326-16,-3 0 424 0</inkml:trace>
  <inkml:trace contextRef="#ctx0" brushRef="#br2" timeOffset="562644.6348">30168 2393 58 0,'0'0'345'0,"0"0"5"16,0 0-32-16,0 0-62 15,0 0-58-15,0 0-26 16,82 16-23-16,-73-15-51 16,2 1-45-16,4-2-53 15,4 0-24-15,6 0-108 16,3 0-71-16,2 0-16 16,6 0-71-16,-6 0-48 15,-6-5-168-15</inkml:trace>
  <inkml:trace contextRef="#ctx0" brushRef="#br2" timeOffset="562849.7899">30578 2378 312 0,'0'0'296'0,"0"0"-107"15,0 0-63-15,0 0-31 16,0 0-17-16,0 0 18 16,93-29-24-1,-81 25-14-15,3-2 7 0,-3 0 2 16,2 0-6-16,3-3-27 15,2 1-18-15,4 1-16 16,-2 0-32-16,0 1-144 16,1 2-40-16,-6 1-80 15,-4 0-110-15</inkml:trace>
  <inkml:trace contextRef="#ctx0" brushRef="#br2" timeOffset="563105.5382">30950 2209 447 0,'0'0'247'0,"0"0"-247"16,0 0-16-16,0 0-39 16,0 0-96-16,0 0-44 15,0 0 101-15,79-63 94 16,-73 59 156-16,-3 0 56 16,0-2 5-16,-3 0 38 15,1-1-40-15,1 0-39 16,1-3-54-16,3-1-71 15,4-3-51-15,2 1-1 16,4-1-124-16,0 0-59 0,-3 1 11 16,2 0-95-16,-4 2-126 15,-4 3-16-15</inkml:trace>
  <inkml:trace contextRef="#ctx0" brushRef="#br2" timeOffset="563284.9074">31156 1957 146 0,'0'0'504'15,"0"0"-147"-15,0 0-132 16,0 0-78-16,0 0-60 15,15-76-41-15,-8 57-14 16,2 1 21-16,-3 2 16 16,-3 3 3-16,-3 1-6 15,0 1-20-15,0 1-24 0,-6-3-13 16,-6 2-9 0,2-2-16-16,-1 1-78 0,-5-8-59 15,5 3-165 1,0 3-171-16</inkml:trace>
  <inkml:trace contextRef="#ctx0" brushRef="#br2" timeOffset="563451.5939">31033 1518 423 0,'0'0'688'15,"0"0"-504"-15,0 0-184 16,-98-40-17-16,69 26-1070 0</inkml:trace>
  <inkml:trace contextRef="#ctx0" brushRef="#br2" timeOffset="567069.0339">23521 14175 977 0,'0'0'725'16,"0"0"-460"-16,0 0-189 16,0 0 20-16,0 0 130 15,0 0-33-15,-22-23-92 16,22 23-81-16,0 17-19 15,0 9 25-15,0 4 19 16,0 7-5-16,2 5-14 16,1 4 4-16,-3-3-3 15,0 4-8-15,0-1-10 16,0 0 1-16,0-6-9 0,0-1-1 16,0-10 1-1,0-3-1-15,0-8 0 0,0-4-1 16,4-5-5-16,5-8 0 15,-2-1 6-15,4 0 0 16,5-10-8-16,1-11-17 16,2-5 11-16,3-5 7 15,-2-3 5-15,-1-1-13 16,-2 3 15-16,-4 5-1 16,-4 4 1-16,-3 4 6 15,0 6 12-15,-3 3 9 16,0 3 14-16,0 3-11 15,1 1-9-15,3 3-7 0,2-3-8 16,2 3-5-16,1 0 1 16,2 10-1-16,-5 6 7 15,-2 3 1-15,-5 8 4 16,-2-3 5-16,0 4 3 16,0-4-6-16,-3-1-9 15,0-3-5-15,1-3-1 16,2-4-34-16,0-4-77 15,9-2-159-15,6-4-460 16,0-3-571-16</inkml:trace>
  <inkml:trace contextRef="#ctx0" brushRef="#br2" timeOffset="567532.7745">24089 14465 1568 0,'0'0'563'0,"0"0"-474"15,0 0 105-15,0 0-8 16,0 0-67-16,0 0-46 16,0 0 9-16,-85-45 2 15,65 45-32-15,-1 10-1 16,4 7-11-16,3 2-20 15,3 4-13-15,5 0-7 16,2-3 0-16,4-4 0 0,0-1-11 16,0-6-19-16,6-3-18 15,3-3 14-15,4-3-13 16,5 0-7-16,-1-3-7 16,4-12 4-16,-2-3-2 15,-3-6 8-15,2 1 32 16,-4 0 13-16,-3 0 6 15,-3 8 19-15,-3 8 36 16,-5 0 24-16,0 7-4 16,0 0-15-16,0 0-38 15,0 7-22-15,0 8 6 16,0 9 2-16,0 2-8 16,0 0-1-16,0 1-60 0,6 3-108 15,4-7-293 1,-1-9-459-16</inkml:trace>
  <inkml:trace contextRef="#ctx0" brushRef="#br2" timeOffset="568028.3748">24423 14383 49 0,'0'0'1759'0,"0"0"-1460"16,0 0-160-16,0 0 86 16,0 0-35-16,0 0-79 15,0 0-40-15,-85-13-10 16,73 13-13-16,3 3-16 0,1 5-11 16,7 0-21-16,1 0 0 15,0 5-8-15,0 3-10 16,1 1-9-16,10 3 0 15,-1-4-3-15,1 3-1 16,-3-1 18-16,-2-2 12 16,-4-3-1-16,-2-3 1 15,0 0-7-15,0-4 7 16,-9-2-6-16,-9 2 6 16,-3-1-9-16,-8-3-128 15,4 1-185-15,8-3-601 0</inkml:trace>
  <inkml:trace contextRef="#ctx0" brushRef="#br2" timeOffset="568757.0716">25142 14423 1273 0,'0'0'287'16,"0"0"-27"-16,0 0 92 16,0 0-92-16,0 0-96 15,0 0-66-15,0 0-40 16,-42-17-16-16,27 17 4 0,-4 0-5 16,-1 7-9-16,1 6-12 15,0 1 2-15,6 1-4 16,5-1-18-16,6 3 0 15,2-7-22-15,9 3-10 16,11-3-8-16,6-4-38 16,4-5-60-16,0-1-29 15,-3 0-33-15,-2-11 23 16,-7-6 62-16,-2-2 99 16,-5 3 16-16,-5-4 79 15,-4 4 64-15,-2 5-1 16,0 2-4-16,0 5-14 0,0 4-31 15,0 0-31-15,-2 3-10 16,-2 14 14-16,2 0-29 16,2 6-22-16,0 3-15 15,0 0-2-15,15-2-87 16,4-2-150-16,-1-2-531 16,-3-13-947-16</inkml:trace>
  <inkml:trace contextRef="#ctx0" brushRef="#br2" timeOffset="569194.3931">25495 14407 649 0,'0'0'1438'0,"0"0"-1212"16,0 0-63-16,0 0 108 16,0 0-80-16,0 0-104 15,0 0-55-15,12 3-18 16,-6 10 1-16,0 4-3 16,2 2-6-16,-1 4-5 15,2-3-1-15,1-3 0 16,0-2-5-16,-1-6-4 15,1-4-11-15,0-2-2 0,1-3 0 16,-1 0 8-16,1-10-2 16,-2-5 1-16,-1-9 4 15,-2-3 6-15,1-3 5 16,-3 1 6-16,-1-1-5 16,-1 3 1-16,-2 9-1 15,0 7 0-15,0 8-1 16,1 3-1-16,1 0-126 15,2 10-207-15,-3 4-259 16,4-1-312-16</inkml:trace>
  <inkml:trace contextRef="#ctx0" brushRef="#br2" timeOffset="569801.964">25953 14390 1868 0,'0'0'365'15,"0"0"-258"-15,0 0 90 16,0 0 0-16,0 0-96 16,0 0-50-16,-88-17 0 15,71 25-15-15,1 4-12 16,3 2-11-16,3 5-5 15,4-2-8-15,4-1-1 0,2 0 0 16,0-5-16 0,0-2-11-16,5-6 8 0,1-3 16 15,1 0 4-15,3 0 0 16,0-6 0-16,-1-10 1 16,2 3 1-16,0-5-1 15,-2 0 5-15,0 4 0 16,-5 4 2-16,-1 3 1 15,-3 4-2-15,2 0-1 16,-2 3 9-16,0 0 0 16,0 0-6-16,0 0-1 15,0 0 0-15,1-1 4 16,2-2 0-16,-1 3-11 16,-1-3 0-16,1 1 8 15,-2 2-8-15,0 0 7 0,0 0-1 16,0 0 1-16,0 0 1 15,0 0-8-15,0 0 0 16,0 0 5-16,0 0-5 16,0 0 7-16,0 0-8 15,0 2 0-15,0 11 0 16,0 4 14-16,1 6 0 16,2-2-7-16,6 4-7 15,0-5-5-15,8-1-9 16,11 3-71-16,-1-7-108 15,-5-5-624-15</inkml:trace>
  <inkml:trace contextRef="#ctx0" brushRef="#br2" timeOffset="570096.5087">26225 14195 1837 0,'0'0'342'15,"0"0"-178"-15,0 0 64 16,0 0-15-16,0 0-114 16,0 0-47-16,0 0 23 0,0 30 16 15,0-3-34-15,1 5-15 16,4 2-16-16,1 1-20 15,1-2-6-15,1 1-15 16,1-4-51-16,-9 6-76 16,0-10-203-16,0-6-835 0</inkml:trace>
  <inkml:trace contextRef="#ctx0" brushRef="#br2" timeOffset="570545.4094">26350 14370 1894 0,'0'0'281'16,"0"0"-197"-16,0 0 55 15,0 0 13-15,0 0-53 16,3 89-48-16,0-73-15 15,0-2-15-15,0-1-12 16,0-6-8-16,0-4-1 16,0-3 0-16,3 0 0 15,1 0 0-15,4-7-19 16,0-6-15-16,2-4 16 16,-1-3 11-16,1 1 7 15,-2-1 0-15,-2 0 16 16,-2 7 29-16,-3 0 20 0,-2 7-12 15,-1 3-1-15,-1 1 5 16,2 2-24-16,-2 0-21 16,0 0-12-16,0 7 0 15,0 8 10 1,0 1 12-16,0 3 1 0,3 1-17 16,8-4-6-16,5 1 0 15,4-7-49-15,11-3-89 16,-6-4-344-16,-3-3-832 0</inkml:trace>
  <inkml:trace contextRef="#ctx0" brushRef="#br2" timeOffset="570914.0082">26685 14397 472 0,'0'0'1189'0,"0"0"-963"16,0 0 60-16,0 0 4 16,0 0-93-16,0 0-111 15,0 0-47-15,79-7-20 16,-66-2-8-16,0-3-11 16,-4-4-1-16,2 3 0 15,-7-3 1-15,-1 3 1 16,-1 6 10-16,-2 0 19 15,0 7 5-15,-3 0-21 0,-12 0-13 16,-6 4 16-16,-6 9 24 16,-1 3 1-16,1 4 10 15,8-1 12-15,8 2-10 16,11-1-13-16,5 0 2 16,26 0-25-16,15-5-18 15,32-5-118-15,-10-3-260 16,-6-7-1940-16</inkml:trace>
  <inkml:trace contextRef="#ctx0" brushRef="#br2" timeOffset="575321.3806">5075 17194 1279 0,'0'0'575'16,"0"0"-477"-16,0 0 130 15,0 0 28-15,0 0-114 16,0 0-58-16,0 0 13 16,0 0 13-16,0 0-7 15,0 0-21-15,0 3-17 16,0 11 2-16,-3 9-1 15,-4 6-15-15,-5 8 0 16,-2 3-14-16,-5 2-16 16,3 5-9-16,-1-6 0 15,1 6-4-15,1-6-7 16,4-6 0-16,-2-2-1 0,4-6 1 16,3-6-1-16,-1-5-7 15,7-7-29-15,0-4-35 16,0-3-30-16,0-2-30 15,0 0-80-15,0-1-418 16,0-5-541-16</inkml:trace>
  <inkml:trace contextRef="#ctx0" brushRef="#br2" timeOffset="576304.1685">4738 17142 367 0,'0'0'490'0,"0"0"-303"15,0 0-25-15,0 0 48 16,0 0-72-16,0 0-45 15,0 0-17-15,-13-7-22 16,13 3 48-16,0 1 23 16,0-2 10-16,-3 4-11 15,0-1-16-15,3 0-24 16,-3 2-14-16,3 0-16 0,0 0-20 16,0 0 5-1,0 0 7-15,0 0 3 0,0 0 3 16,0 0 5-16,0 0-3 15,0 0-11-15,0 0-16 16,0 0-13-16,9 0-4 16,10 0 8-16,2 0 0 15,10 0-5-15,5 0-4 16,9 0-8-16,4 0 0 16,3 7 11-16,4 0-11 15,-1 2 1-15,-3-2 5 16,0-4-5-16,-7-3-1 15,-3 0 0-15,-5 0 1 16,-3-10-2-16,-7-3-7 16,-1-3-5-16,-7 2 3 0,-7 4-3 15,-5 3 10-15,-2 5 1 16,-5 2-12-16,0 0-4 16,0 0-2-16,0 0-14 15,0 0-30-15,0 4-39 16,-8 6-87-16,1-2-360 15,1-5-576-15</inkml:trace>
  <inkml:trace contextRef="#ctx0" brushRef="#br2" timeOffset="577069.2873">5650 17540 986 0,'0'0'884'0,"0"0"-724"16,0 0 6-16,0 0 71 15,0 0-69-15,0 0-74 16,0 0-22-16,-3-3 5 16,10 3 4-16,8 0-11 15,6 0-20-15,7 0-19 0,5 0-18 16,3 0-5-16,0-2-8 16,-2-4 0-16,-4 4-21 15,-5 2-10-15,-4 0-18 16,-9 0-37-16,-6 0-109 15,-6 0-159-15,-6 0-376 16,-6 0-603-16</inkml:trace>
  <inkml:trace contextRef="#ctx0" brushRef="#br2" timeOffset="577425.8555">5751 17355 413 0,'0'0'1544'16,"0"0"-1254"-16,0 0-182 16,0 0 83-16,0 0-6 0,0 0-105 15,0 0-36 1,24-3 3-16,0 3-20 0,16 0-17 16,5-3-10-16,7-4-53 15,-4-2-70-15,-2 1-63 16,-16 6-158-16,-15 2-472 0</inkml:trace>
  <inkml:trace contextRef="#ctx0" brushRef="#br2" timeOffset="583910.1956">4316 17529 1468 0,'0'0'382'0,"0"0"-218"15,0 0 94-15,0 0-14 0,0 0-74 16,0 0-57 0,3-14-19-16,-3 14-20 0,0 0-22 15,0 0-3-15,-6 0-7 16,-5 0-4-16,-8 0-4 15,-6 0-11-15,-8 0-8 16,-3 0-14-16,-3 0 5 16,-2-6-5-16,0-1-1 15,4 3-8-15,7-4-11 16,6 6-4-16,9 2-11 16,8 0-26-16,7 0-28 15,0 0-71-15,15 0-172 16,0 0-535-16</inkml:trace>
  <inkml:trace contextRef="#ctx0" brushRef="#br2" timeOffset="584181.3183">4205 17254 1916 0,'0'0'353'16,"0"0"-218"-16,0 0 107 0,0 0-27 15,0 0-115 1,0 0-62-16,0 0 53 0,-10 89 0 16,1-38-40-16,0 3-30 15,2-4-21-15,1-4-9 16,6 1-94-16,0-12-128 15,0-8-733-15</inkml:trace>
  <inkml:trace contextRef="#ctx0" brushRef="#br2" timeOffset="584699.3047">3176 17372 481 0,'0'0'1156'16,"0"0"-965"-1,0 0-62-15,0 0 146 0,0 0-52 16,0 0-72-16,0 0-22 16,3-32-26-16,-3 51-24 15,0 8 53-15,0 11-30 16,0 8-41-16,-3 6-25 16,-6 0-21-16,0-3-7 15,-1-2-8-15,2-4-8 16,2 0-17-16,0-8-23 15,-1 0-50-15,1-9-84 0,0-6-152 16,3-11-491-16</inkml:trace>
  <inkml:trace contextRef="#ctx0" brushRef="#br2" timeOffset="585223.1235">3185 17315 897 0,'0'0'1121'15,"0"0"-974"-15,0 0-76 16,37-98 149-16,-19 72-19 16,0 7-89-16,3 5-55 0,0 7-14 15,3 4-13-15,1 3-15 16,0 0-6-16,1 7-8 15,1 7 5-15,1 5-6 16,-4 4 0-16,-2 0 0 16,-5 1 0-16,-7 1-1 15,-4 0-7-15,-6 0 7 16,-3 1 1-16,-13-2 1 16,-11 2 0-16,-3-2 10 15,-7-2-10-15,-2-2 13 16,0-3-1-16,-1-4 2 15,10-3 6-15,5-8 5 16,11-2 9-16,5 0 10 0,3 0-3 16,6 0-12-1,0 0-3-15,0 0-9 0,0-2-7 16,6 2-4-16,2 0-6 16,1 4 0-16,1 12 1 15,-1 7 8-15,3 6 14 16,0 7 2-16,0-1-1 15,4-1-7-15,5-3-8 16,6-8-10-16,9-8-10 16,28-15-77-16,-6-2-105 15,-4-19-521-15</inkml:trace>
  <inkml:trace contextRef="#ctx0" brushRef="#br2" timeOffset="593393.6588">6825 17104 426 0,'0'0'82'16,"0"0"79"-16,0 0 210 15,0 0-208-15,0 0-48 16,0 0 41-16,3 0-26 16,-1 0-30-16,1-3 6 15,-3 0 31-15,3-4 14 16,0 4-15-16,-3-4-3 16,0 5-20-16,0-4-9 15,0 5-7-15,0 1-17 16,0 0-17-16,0 0-12 0,0 0-13 15,0 0-5 1,0 0 3-16,0 0-4 0,0 0-11 16,0 0-4-16,0 16 6 15,3 8 17-15,-3 9-7 16,3 7-1-16,-3 4-2 16,0 6 13-16,0 1-11 15,0-2-11-15,0-5-5 16,0-5-3-16,0-3-5 15,0-5-7-15,0-2 1 16,0-10-1-16,-3-1 0 16,0-5-1-16,0-5-19 15,3-4-29-15,0-1-18 16,0-2-7-16,0 1-42 16,0-2-135-16,-5 0-486 0,-1-2-970 0</inkml:trace>
  <inkml:trace contextRef="#ctx0" brushRef="#br2" timeOffset="595120.0991">7661 17472 1918 0,'0'0'347'0,"0"0"-257"16,0 0 27-16,0 0 71 16,0 0-72-16,0 0-61 15,0 0-2-15,34 0 11 16,-17 0-7-16,2 0-4 16,5 0-17-16,-2 6-12 15,4 1-3-15,5-2 5 16,6 0-14-16,8-5-6 15,7 0-5-15,-1 0-1 16,1-3-23-16,-3-1-34 16,-13 1-29-16,-9 0-37 0,-15 3-81 15,-12 0-149 1,-15 0-348-16,-9 6-257 0</inkml:trace>
  <inkml:trace contextRef="#ctx0" brushRef="#br2" timeOffset="595444.7386">7649 17627 700 0,'0'0'946'15,"0"0"-600"-15,0 0-167 16,0 0 36-16,0 0-15 0,0 0-64 16,0 0-45-16,94-11-25 15,-60 11-23-15,2 0-21 16,0 1-7-16,-2 2-13 16,-4 1-2-16,-5 2 0 15,-8-3-16-15,-4 4-38 16,-7-4-62-16,-3 1-77 15,-3-4-120-15,0 0-329 16,0-3-835-16</inkml:trace>
  <inkml:trace contextRef="#ctx0" brushRef="#br2" timeOffset="595901.9578">7904 17419 742 0,'0'0'638'0,"0"0"-509"16,0 0 69-16,0 0 116 16,0 0-60-16,0 0-94 15,0 0-63-15,0-45 4 16,3 45-6-16,0 0-13 0,3 5-1 15,0 6-12 1,4-2-23-16,1 4-17 0,4-2-10 16,7 4-12-16,5-4-6 15,6 2-1-15,1 0-21 16,-1-3-16-16,3 0-19 16,-9 3 2-16,-2-4 5 15,-9 4 28-15,-8 1 9 16,-8 0 5-16,0 5 7 15,-11 0 10-15,-11 5 35 16,-8 0 20-16,-1 5-5 16,-5-3-13-16,-4 1-9 15,4-2-14-15,0 0-12 16,8-6-12-16,1-3-7 16,12-1-62-16,5-11-83 0,7 1-211 15,3-5-845-15</inkml:trace>
  <inkml:trace contextRef="#ctx0" brushRef="#br2" timeOffset="596531.2461">9098 17320 789 0,'0'0'932'16,"0"0"-647"-16,0 0-70 16,0 0 53-16,0 0-21 15,0 0-86-15,0 0-75 16,0-10-35-16,0 23-10 16,0 6 24-16,-3 11-11 15,-5 1-8-15,2 7 4 16,-3 3-4-16,-1 4-7 15,-2-2-5-15,0 2-4 16,0-2-7-16,3-4-7 16,-1-4-8-16,4-8-7 0,3-3-1 15,-2-8 0-15,5-3-19 16,0-5-32-16,0 0-42 16,-3-8-34-16,3 0-56 15,-3-13-272-15,0-1-612 0</inkml:trace>
  <inkml:trace contextRef="#ctx0" brushRef="#br2" timeOffset="597028.374">8708 17335 598 0,'0'0'904'0,"0"0"-718"15,0 0-83-15,0 0 118 16,0 0-1-16,0 0-44 16,0 0-58-16,-3-59-7 15,9 59-12-15,0 0-22 16,5 0-8-16,8 10 10 0,2 6-2 16,13 2-13-16,8-4-27 15,24 1-13-15,25-9-12 16,25-6-10-16,8 0-2 15,-24-10-8-15,-24 0-13 16,-38 5-2-16,-6 2 16 16,-5 0-2-16,-5 2 7 15,-9 1-5-15,-9 0-4 16,-4 0-1-16,-8 0-13 16,-14 10-35-16,-23 9-128 0,5-5-315 15,7-1-908-15</inkml:trace>
  <inkml:trace contextRef="#ctx0" brushRef="#br2" timeOffset="597704.791">9766 17620 977 0,'0'0'1023'0,"0"0"-861"15,0 0-88-15,0 0 123 16,0 0-4-16,0 0-90 16,0 0-31-16,30 0 20 0,-11 3-23 15,8 1-15 1,6-1-14-16,4-3-22 0,2 0-12 16,0 0-6-16,-2 0-16 15,-8 0-41-15,-7-4-43 16,-9 4-42-16,-10 0-11 15,-3 0-24-15,-10-3-178 16,-8 0-322-16,-6-1-223 0</inkml:trace>
  <inkml:trace contextRef="#ctx0" brushRef="#br2" timeOffset="597936.5924">9769 17517 1713 0,'0'0'541'16,"0"0"-459"-16,0 0 102 16,0 0 53-16,0 0-106 15,100 0-91-15,-60 0-40 16,2 0-15-16,7 0-155 15,-7 0-404-15,-9 0-785 0</inkml:trace>
  <inkml:trace contextRef="#ctx0" brushRef="#br2" timeOffset="598611.368">10676 17317 254 0,'0'0'898'15,"0"0"-566"-15,0 0 21 16,0 0-11-16,0 0-103 15,0 0-56-15,0 0-34 16,9-31-41-16,-9 31-38 16,6 14 0-16,-3 6 33 15,-3 9-26-15,0 5-17 16,0 7-17-16,0 4-8 16,-6 1-22-16,-6-3-4 15,-1 0-9-15,-1-4 0 16,1-6 0-16,1-3-12 15,3-7-4-15,0 0-16 16,3-6-14-16,3-3-14 0,3-2-27 16,0-1-36-16,0-11-122 15,9 0-319-15,6-2-436 0</inkml:trace>
  <inkml:trace contextRef="#ctx0" brushRef="#br2" timeOffset="598950.7897">10879 17650 1691 0,'0'0'780'15,"0"0"-648"-15,0 0 20 16,0 0 51-16,0 0-65 16,0 0-77-16,0 0-20 15,112-10-13-15,-73 6-20 16,1 3-8-16,3-1-40 15,-7-1-44-15,0-1-81 16,-14 1-215-16,-8 0-579 0</inkml:trace>
  <inkml:trace contextRef="#ctx0" brushRef="#br2" timeOffset="599565.429">11601 17379 228 0,'0'0'1372'15,"0"0"-983"-15,0 0-99 16,0 0-33-16,0 0-49 15,0 0-42-15,0 0-30 16,22 44-34-16,-14-12-26 16,-2 3-23-16,-3 5-13 15,0-1-18-15,-3 0-8 16,0-4-8-16,0-2-6 16,-3-4 0-16,-3-2-1 15,-6-6-34-15,3-4-36 16,0-1-37-16,-1-4-46 15,1-12-149-15,6 0-341 0,-4 0-476 16</inkml:trace>
  <inkml:trace contextRef="#ctx0" brushRef="#br2" timeOffset="600135.3074">11607 17313 1467 0,'0'0'352'15,"0"0"-138"-15,0 0 5 0,0 0-11 16,0 0-56-16,0 0-51 16,85-70-12-16,-67 70-23 15,6 0-29 1,1 0-7-16,5 11-7 0,0 2-8 15,-2 3-5-15,2 5-4 16,0 0-5-16,-6 3 8 16,-3-4-9-16,-5 3-1 15,-7-6 1-15,-9-1 0 16,0 0-1-16,-13-2-1 16,-10-1 1-16,-11-1 0 15,-3 0 0-15,-2-2 0 16,0-2 0-16,3-1 1 0,11-5 0 15,4 1 1-15,9-1-1 16,9-2 1-16,3 0 7 16,0 0-7-16,0 0 0 15,9 0 0-15,4 0 0 16,4 0 0-16,-1 0 0 16,-4 0 13-16,-1 11-4 15,-1-2 9-15,-7 11 10 16,0 0 22-16,-3 7-3 15,0 5-5-15,0 1 2 16,0 0-3-16,3-2 1 16,6-2-8-16,6-7-10 15,6-5-14-15,12-13-11 16,10-4-5-16,24-22-96 16,-9-9-85-16,-4-4-372 0</inkml:trace>
  <inkml:trace contextRef="#ctx0" brushRef="#br2" timeOffset="603343.267">12729 17482 324 0,'0'0'52'0,"0"0"1243"15,0 0-958-15,0 0-87 16,0 0 23-16,0 0-44 16,0 0-98-16,0-3-57 0,0 3-14 15,0 0-7-15,0 0-9 16,12 0 1-16,3 3-3 16,12 0-20-16,1 0-11 15,5-3-11-15,6 0-5 16,-2 0-39-16,-5 0-35 15,0-6-39-15,-14 2-60 16,-6 4-98-16,-12 0-206 16,-9 0-159-16,-9 0 72 0</inkml:trace>
  <inkml:trace contextRef="#ctx0" brushRef="#br2" timeOffset="603590.2714">12714 17633 111 0,'0'0'1942'16,"0"0"-1596"-16,0 0-189 15,0 0 60-15,91-6-68 16,-46-1-137-16,20-8-12 16,-6 1-187-16,-13 1-649 0</inkml:trace>
  <inkml:trace contextRef="#ctx0" brushRef="#br2" timeOffset="604777.6374">13833 17224 317 0,'0'0'58'0,"0"0"14"15,0 0 339-15,0 0-172 16,0 0 24-16,0 0-33 16,0 0-33-16,0-16 15 15,0 12-23-15,0 1-63 16,1 0-49-16,-1 3-25 16,2 0-3-16,-2 0-9 15,0 0-10-15,0 0-3 16,0 0 4-16,0 0 2 15,0 0 7-15,0 0-1 0,0 0-11 16,0 0-1-16,0-1-2 16,0 1-2-16,0 0-11 15,0 0-11-15,0 0 0 16,0 0-1-16,0 0 0 16,0 0 0-16,0 0 0 15,0 0 1-15,0 0 0 16,0 0 0-16,0 0 0 15,0 0 7-15,0 0-1 16,0 0 4-16,0 0-2 16,0 0-9-16,0 0 2 15,0 0-2-15,0 0-9 16,0 0-4-16,0 0-13 0,0 0-31 16,0 0-83-1,-2 11-178-15,-4-5-434 0</inkml:trace>
  <inkml:trace contextRef="#ctx0" brushRef="#br2" timeOffset="606616.3287">14030 16837 35 0,'0'0'1774'0,"0"0"-1462"16,0 0-231-16,0 0 67 16,0 0 45-16,0 0-61 15,0 0-20-15,0 40-6 0,0-18-33 16,0 5-19 0,0 3-12-16,0 4 0 0,0 5-6 15,0 4-6-15,-5 0-9 16,-4 2-8-16,-1-1-12 15,0-5 0-15,-2-5-1 16,1-6-16-16,2-3-32 16,5-10-33-16,1-5-58 15,3-10-131-15,0-3-408 16,6-14-616-16</inkml:trace>
  <inkml:trace contextRef="#ctx0" brushRef="#br2" timeOffset="606946.1845">14263 17044 1046 0,'0'0'536'0,"0"0"130"15,0 0-582-15,0 0 112 16,0 0 48-16,0 0-95 15,0 0-86-15,-3-11-27 16,-14 11-8-16,1 0-11 16,-8 9-1-16,2 8 8 15,-3-1 5-15,5 7-7 16,5-1 4-16,3 3-8 16,9-1-5-16,3-2-2 0,0 1-10 15,15-8 4-15,6-1-5 16,-1-6-54-16,6-3-51 15,10-5-106-15,-7 0-363 16,-3-9-449-16</inkml:trace>
  <inkml:trace contextRef="#ctx0" brushRef="#br2" timeOffset="607183.812">14525 17135 1480 0,'0'0'894'0,"0"0"-778"16,0 0-22-16,0 0 105 16,89-3-87-16,-61 3-82 15,-5 0-30-15,0 0-49 16,-7 0-146-16,-4 0-132 15,-7 0-546-15</inkml:trace>
  <inkml:trace contextRef="#ctx0" brushRef="#br2" timeOffset="607451.1168">14600 17012 1455 0,'0'0'399'16,"0"0"-133"-16,0 0 23 16,0 0-51-16,0 0-71 15,0 0-61-15,0 0-37 16,6-13-16-16,-6 27-9 16,0 13 10-16,0 2-13 15,0 6-25-15,-6 6-4 16,-6-5-12-16,0 0-6 15,1-5-62-15,1-3-96 16,0-8-359-16,1-6-716 0</inkml:trace>
  <inkml:trace contextRef="#ctx0" brushRef="#br2" timeOffset="607893.9275">14967 16860 1249 0,'0'0'363'0,"0"0"-8"16,0 0-41-16,0 0-108 15,0 0-86-15,0 0-7 16,0 0 34-16,3 60-43 15,-6-24-26-15,0 3-26 16,-3-1-17-16,3 2-22 0,-1-2-7 16,-1-1-6-16,-1-6 0 15,-2-2-25-15,1-3-53 16,-6-6-69-16,-1-4-188 16,2-3-451-16,5-9-631 0</inkml:trace>
  <inkml:trace contextRef="#ctx0" brushRef="#br2" timeOffset="608194.2718">15136 17009 912 0,'0'0'781'0,"0"0"-478"15,0 0-11-15,0 0-32 16,0 0-60-16,0 0-75 16,0 0-29-16,-29 6-10 15,10 8-23-15,-5 0-25 16,6 5-13-16,1 0-7 16,10 1-10-16,1-1-7 15,6-1-1-15,0-1 0 16,9-4-27-16,12-4-63 15,6-9-94-15,0 0-275 16,-8 0-644-16</inkml:trace>
  <inkml:trace contextRef="#ctx0" brushRef="#br2" timeOffset="608480.2709">15298 16692 1735 0,'0'0'540'0,"0"0"-454"0,0 0 95 16,0 0 16-1,0 0-108-15,0 0-25 16,0 0-26-16,-49 63-22 0,31-40-16 16,-9 4-68-16,8-5-270 15,-1-8-758-15</inkml:trace>
  <inkml:trace contextRef="#ctx0" brushRef="#br2" timeOffset="608777.6342">15412 16652 1753 0,'0'0'481'15,"0"0"-323"-15,0 0 95 16,0 0-50-16,0 0-64 16,41 79-42-16,-33-29-19 15,-2 6-35-15,-3 6-20 16,-3 5-18-16,0-7-5 16,-6 0-71-16,-33 6-137 15,0-14-444-15,-1-15-1466 0</inkml:trace>
  <inkml:trace contextRef="#ctx0" brushRef="#br2" timeOffset="609485.1482">13930 16827 1258 0,'0'0'285'16,"0"0"-167"-16,0 0 136 15,0 0 23-15,0 0-80 16,0 0-50-16,0 0-2 16,0-20-19-16,-3 31-46 0,-6 12 18 15,-7 14 28-15,-7 11-32 16,1 9-28-16,-4 4-22 15,10 3-21-15,6-3-23 16,10-3-22-16,0-2-45 16,16-9-49-16,23 5-90 15,-6-15-383-15,-4-14-860 0</inkml:trace>
  <inkml:trace contextRef="#ctx0" brushRef="#br2" timeOffset="610348.4844">15528 16547 390 0,'0'0'265'16,"0"0"-113"-16,0 0 842 15,0 0-651-15,0 0-98 16,0 0-28-16,0 0-43 16,6 0-66-16,-6 0-30 15,0 0-15-15,0 0-19 0,0 0-15 16,0 0-16-1,0 0-7-15,5 0-5 0,4 2-1 16,7 5 0-16,1-2 0 16,6 3-9-16,-5-4-1 15,-5 3 4-15,-2 0-3 16,-11 2-2-16,0 2 4 16,-8 5 7-16,-11-2 0 15,-8 4 24-15,6-1 3 16,2-4 8-16,6 1-8 15,8-1-11-15,5-3-5 16,8-1-11-16,17 1-13 16,34-6-80-16,-5-1-257 0,-5-3-973 15</inkml:trace>
  <inkml:trace contextRef="#ctx0" brushRef="#br2" timeOffset="611183.8198">13745 17564 537 0,'0'0'49'16,"0"0"415"-16,0 0-63 15,0 0-180-15,0 0-35 16,0 0-26-16,0 0-18 0,-34 13 15 16,50-11-3-16,11 3-46 15,7-1-54-15,8 1-15 16,8-3-17-16,12 4-12 16,14-3-8-16,22-2-1 15,29 0 0-15,15 4-1 16,5-5-31-16,0 2-12 15,-14 1-14-15,-5-2 1 16,-10 2 7-16,-15 0 25 16,-18-2 21-16,-24 1 3 0,-15-2 13 15,-7 0-1 1,0 0-10-16,0-6-2 16,-2-1-16-16,-13-2-79 0,-3 1-21 15,-12 3 0-15,-3 1-20 16,-6 4-44-16,0 0-151 15,-9 0-343-15</inkml:trace>
  <inkml:trace contextRef="#ctx0" brushRef="#br2" timeOffset="611773.814">13963 17855 508 0,'0'0'782'0,"0"0"-178"16,0 0-387-16,0 0-20 16,0 0 7-16,0 0 23 15,0 0-59-15,-15 93-51 16,9-56-48-16,-1 2-24 15,-3 0-21-15,3 1-14 16,-2-5-8-16,2-2-1 16,-2-5 1-16,-4-3-2 0,2-1-41 15,-1-1-38-15,0-1-35 16,-2-5-71-16,7-5-80 16,7-11-322-16,0-1-185 15,0 0-245-15</inkml:trace>
  <inkml:trace contextRef="#ctx0" brushRef="#br2" timeOffset="612037.5044">14149 18030 182 0,'0'0'966'0,"0"0"-114"15,0 0-595-15,0 0-66 16,0 0-55-16,0 0 20 15,0 0-30-15,-71 43-52 16,47-23-20-16,3-2-6 16,1 1 3-16,10-4-9 15,7-1-21-15,3-1-20 16,0-3 1-16,15-4-2 16,6 2-36-16,0-5-58 15,16-3-96-15,-7 0-320 16,-9-2-586-16</inkml:trace>
  <inkml:trace contextRef="#ctx0" brushRef="#br2" timeOffset="612249.8711">14391 18145 1071 0,'0'0'1143'15,"0"0"-923"-15,0 0-120 16,0 0 28-16,0 0-48 16,0 0-47-16,89 13-33 15,-63-12-70-15,4-1-130 16,-8 0-378-16,-10 0-266 0</inkml:trace>
  <inkml:trace contextRef="#ctx0" brushRef="#br2" timeOffset="612473.5952">14516 18041 916 0,'0'0'1197'0,"0"0"-968"16,0 0-62-16,0 0 42 15,0 0 0-15,0 0-66 16,-4 75-72-16,1-46-31 15,-3 2-29-15,-3-1-11 0,-2-1-13 16,-1 0-52 0,-2-7-80-16,2-3-322 15,-1-9-666-15</inkml:trace>
  <inkml:trace contextRef="#ctx0" brushRef="#br2" timeOffset="612772.5329">14873 17926 636 0,'0'0'1702'0,"0"0"-1412"15,0 0-141-15,0 0 6 0,0 0-41 16,0 0-27-16,0 0-2 15,3 67-11-15,-6-29-19 16,-9 3-25-16,-5 3-15 16,4-5-11-16,-3 1-4 15,0-8-34-15,-1-3-36 16,1-1-34-16,0-7-53 16,-1-5-142-16,1-10-390 15,7-3-322-15</inkml:trace>
  <inkml:trace contextRef="#ctx0" brushRef="#br2" timeOffset="613029.3081">14984 18073 33 0,'0'0'1382'15,"0"0"-520"-15,0 0-700 16,0 0-9-16,0 0 39 15,0 0-47-15,-78 26-51 16,54-5-22-16,3 4-15 16,3-2-17-16,9-1-20 15,9-3-11-15,0-4-9 16,6-5-10-16,11-3-45 16,5-7-56-16,5 0-91 15,-2-7-455-15,-10-5-719 0</inkml:trace>
  <inkml:trace contextRef="#ctx0" brushRef="#br2" timeOffset="613261.5234">15237 17818 1711 0,'0'0'661'0,"0"0"-523"16,0 0 19-16,0 0 55 16,0 0-45-16,0 0-70 15,-60 88-61-15,44-66-30 0,4-2-6 16,-5-1-63-16,7-6-125 16,4-6-581-16</inkml:trace>
  <inkml:trace contextRef="#ctx0" brushRef="#br2" timeOffset="613538.5316">15295 17803 1979 0,'0'0'324'0,"0"0"-192"16,0 0 59-16,0 0 6 0,0 0-31 16,0 0-40-16,78 111-45 15,-65-62-41-15,-6 8-11 16,-1 4-1-16,-4 3-28 16,-2-1-16-16,-9-6-83 15,-40 4-91-15,1-15-376 16,-4-12-1153-16</inkml:trace>
  <inkml:trace contextRef="#ctx0" brushRef="#br2" timeOffset="614176.6819">13737 17904 379 0,'0'0'52'15,"0"0"1003"-15,0 0-491 16,0 0-357-16,0 0-19 16,0 0 44-16,0 0-17 15,0 101-25-15,-36-23-79 16,-13 18-23-16,4-1 0 16,13-19-16-16,14-27-39 15,18-17-33-15,0 4-39 16,43 2-79-16,0-7-39 15,9-12-329-15</inkml:trace>
  <inkml:trace contextRef="#ctx0" brushRef="#br2" timeOffset="614881.9074">15737 17723 364 0,'0'0'292'0,"0"0"268"15,0 0-220-15,0 0-111 16,0 0 56-16,0 0-49 16,0 0-44-16,-27-1-53 15,34-2-42-15,3 3-42 16,3 0-2-16,-7 0 2 16,4 0-16-16,-4 10-21 15,-3 1-6-15,-2 5-5 16,-1 4 19-16,0-4-7 0,-7 1-10 15,-9 2-7 1,-4-5 5-16,1 2 2 0,3-4 15 16,0-1 4-16,9-2 2 15,7-2-18-15,0-3-12 16,36-4-26-16,6-4-99 16,7-6-484-16</inkml:trace>
  <inkml:trace contextRef="#ctx0" brushRef="#br2" timeOffset="615424.1009">16373 17564 978 0,'0'0'827'0,"0"0"-496"16,0 0-36-16,0 0-44 0,0 0-61 15,0 0-60 1,0 0-21-16,36 0-36 0,-1 0-17 16,14 0-20-16,23 0-22 15,-4 0-14-15,28-6-75 16,-17-3-156-16,-24 1-943 0</inkml:trace>
  <inkml:trace contextRef="#ctx0" brushRef="#br2" timeOffset="616783.4691">17977 17005 472 0,'0'0'129'0,"0"0"-118"16,0 0-11-16,0 0-1 15,0 0-124-15,0 0-213 0</inkml:trace>
  <inkml:trace contextRef="#ctx0" brushRef="#br2" timeOffset="617141.2018">18065 16837 576 0,'0'0'279'0,"0"0"-205"0,0 0-17 16,0 0 52-16,0 0 799 16,0 0-702-16,0 0-46 15,15-7 55-15,-15 4-9 16,0 0-66-16,2 3-35 16,-2 0-18-16,1 0-20 15,-1 0-16-15,4 3-30 16,-4 11-15-16,0 13 5 15,0 11-2-15,0 6-8 16,-11 8 7-16,-1-2-8 16,-1 6 0-16,4-6 0 15,1-10-1-15,2-1-26 16,3-13-30-16,3-6-46 0,0-10-84 16,0-7-267-16,0-3-345 15</inkml:trace>
  <inkml:trace contextRef="#ctx0" brushRef="#br2" timeOffset="617444.8522">18333 16967 1580 0,'0'0'697'0,"0"0"-620"0,0 0 50 15,0 0 77-15,0 0-79 16,0 0-65-16,0 0-9 16,-20-1-2-16,2 5-7 15,-2 12-3-15,-9 3-5 16,3 5-1-16,3 6-10 16,3-1-4-16,11-4-10 15,8 0-7-15,1-5-2 16,17-6-1-16,11-6-47 15,16-8-115-15,-8 0-364 16,-4-11-541-16</inkml:trace>
  <inkml:trace contextRef="#ctx0" brushRef="#br2" timeOffset="617669.4878">18658 17043 1575 0,'0'0'806'16,"0"0"-691"-16,0 0-5 16,0 0 30-16,0 0-93 15,107 0-47-15,-61 0-50 16,-8 0-156-16,-5 0-510 0</inkml:trace>
  <inkml:trace contextRef="#ctx0" brushRef="#br2" timeOffset="617969.4181">19158 16773 1916 0,'0'0'507'0,"0"0"-388"16,0 0 32-16,0 0 90 16,0 0-75-16,-9 84-70 0,2-47-35 15,-1-1-20-15,2 2-29 16,1-1-6-16,2-2-6 15,-1-6-20-15,1-3-55 16,-4-3-51-16,-1-6-135 16,2-4-318-16,1-6-488 0</inkml:trace>
  <inkml:trace contextRef="#ctx0" brushRef="#br2" timeOffset="618269.4087">19379 16841 1793 0,'0'0'529'0,"0"0"-391"16,0 0 38-16,0 0 7 15,0 0-66-15,0 0-27 16,0 0-22-16,-81 23-20 15,57-10-16-15,2 4-1 16,6-2-13-16,5 3-10 16,6 1-7-16,5-2-1 15,0-3 0-15,16 2-18 16,9-7-46-16,9-5-68 0,11-4-97 16,-6-1-323-1,-10-11-1186-15</inkml:trace>
  <inkml:trace contextRef="#ctx0" brushRef="#br2" timeOffset="618555.0948">19583 16593 1313 0,'0'0'625'0,"0"0"-403"0,0 0 59 15,0 0-41-15,0 0-73 16,0 0-64-16,0 0 7 16,-9 44-57-16,-1-24-41 15,-4 5-12-15,1-5-31 16,-5 0-143-16,-3-6-419 15,6-5-811-15</inkml:trace>
  <inkml:trace contextRef="#ctx0" brushRef="#br2" timeOffset="618849.194">19774 16544 1132 0,'0'0'1042'0,"0"0"-823"16,0 0 58-16,0 0-54 15,33 111-92-15,-23-64-58 16,2 6-39-16,-6 5-16 15,-5-1-16-15,-1 0-2 16,-13-4-15-16,-15-4-66 0,-47 5-99 16,9-14-391-16,-2-8-1423 15</inkml:trace>
  <inkml:trace contextRef="#ctx0" brushRef="#br2" timeOffset="619432.6819">17966 16734 580 0,'0'0'958'0,"0"0"-800"16,0 0 133-16,0 0 70 16,0 0-137-16,0 0-124 15,0 0 68-15,-30 90-5 16,-4-10-55-16,-5 21-20 16,6-4-11-16,10-14-37 15,16-30-27-15,7-15-13 0,14 0-42 16,38 7-53-16,-6-10-143 15,5-10-631-15</inkml:trace>
  <inkml:trace contextRef="#ctx0" brushRef="#br2" timeOffset="620102.3836">19986 16534 1906 0,'0'0'304'0,"0"0"-194"16,0 0 108-16,0 0-38 15,0 0-100-15,0 0-38 16,0 0-24-16,64-24-17 16,-44 24 0-16,-3 0 0 15,-5 0-1-15,-5 1 0 0,-4 8-6 16,-3 2 6-16,0 2 23 16,0 2 36-16,-10-1-29 15,-3 1-7-15,1 3 2 16,-5 1-7-16,5-1-7 15,5 1 6-15,4-2-6 16,3 0-11-16,7 2-8 16,31-3-97-16,-6-3-277 15,1-5-922-15</inkml:trace>
  <inkml:trace contextRef="#ctx0" brushRef="#br2" timeOffset="620793.6858">20006 17429 1061 0,'0'0'490'0,"0"0"-360"15,0 0 129-15,0 0-7 16,0 0-122-16,0 0-45 16,0 0-17-1,-52 0 1-15,19 0-7 0,-7 0-10 16,-9 0-4-16,-9 0-11 16,-17 0-10-16,-21 0-6 15,-14 0-14-15,9 0-6 16,19 0 4-16,24 2-5 15,10 0-1-15,-11 1 1 16,-6 2 0-16,-11-1 0 16,3 2 0-16,-2 1 0 0,1 0 8 15,-11 3 4-15,-19-3 1 16,-12 1-7-16,0-3-5 16,22-5-1-16,24 0-14 15,24 0-7-15,2 0-6 16,-3 0 11-16,2-5 5 15,-4 3 11-15,10 2 0 16,10 0 1-16,11 0 7 16,7 0 4-16,-1 0-11 15,1 2 1-15,4 6-2 16,-1-4 0-16,4 2-40 16,1-4-57-16,3 3-46 0,0-5-87 15,15 0-96-15,3 0-79 16,0 0-634-16</inkml:trace>
  <inkml:trace contextRef="#ctx0" brushRef="#br2" timeOffset="620950.1531">17957 17527 1523 0,'0'0'593'16,"0"0"-450"-16,0 0 35 15,0 0-153-15,0 0-25 0,0 0-517 16,0 0-1287-16</inkml:trace>
  <inkml:trace contextRef="#ctx0" brushRef="#br2" timeOffset="621439.2378">18246 17926 1603 0,'0'0'566'0,"0"0"-442"15,0 0 52-15,0 0 39 16,0 0-12-16,0 0-63 0,-10 98-37 16,1-61-35-16,2 5-31 15,0 3-23-15,4-3-7 16,0 2-7-16,0-7 0 16,-3-2-12-16,-1-6-21 15,-3-3-24-15,0-7-36 16,1-5-47-16,5-9-148 15,2-5-325-15,2 0-317 0</inkml:trace>
  <inkml:trace contextRef="#ctx0" brushRef="#br2" timeOffset="621700.9046">18548 18100 1739 0,'0'0'533'16,"0"0"-409"-16,0 0 65 16,0 0-3-16,0 0-29 15,0 0-58-15,-102 33-22 16,77-15-26-16,2 3-10 16,10-1-19-16,7-1-8 15,6 1-13-15,0-3-1 16,7-4-36-16,11-3-33 15,5-5-36-15,14-5-130 16,-10 0-293-16,0 0-390 0</inkml:trace>
  <inkml:trace contextRef="#ctx0" brushRef="#br2" timeOffset="621888.4002">18808 18205 1577 0,'0'0'617'0,"0"0"-475"16,0 0 93-16,0 0-73 15,103 0-93-15,-74 0-69 16,1 3-24-16,-4 0-197 16,-3 1-488-16,-11-4-794 0</inkml:trace>
  <inkml:trace contextRef="#ctx0" brushRef="#br2" timeOffset="622115.5611">18934 18120 1928 0,'0'0'329'0,"0"0"-120"16,0 0 89-16,-29 80-80 15,20-49-89-15,1 2-75 16,2 1-36-16,0-2-18 16,3-2-22-16,3-3-47 0,0-8-91 15,0-4-297 1,0-7-581-16</inkml:trace>
  <inkml:trace contextRef="#ctx0" brushRef="#br2" timeOffset="622386.1117">19343 17967 1069 0,'0'0'1230'0,"0"0"-1052"16,0 0 8-16,0 0 39 15,-26 89-75-15,17-49-61 16,2 2-39-16,-3 0-20 0,0 2-15 16,0-4-15-16,-2-3 0 15,2-8-39-15,-4-4-33 16,-1-8-58-16,5-5-179 16,4-9-517-16</inkml:trace>
  <inkml:trace contextRef="#ctx0" brushRef="#br2" timeOffset="622645.8677">19495 18096 1839 0,'0'0'512'0,"0"0"-449"16,0 0 135-1,0 0-9-15,-110 52-63 0,78-31-48 16,6 0-20-16,4 4-13 16,8-5-15-16,11 0-14 15,3-1-4-15,7-7-12 16,12-2-8-16,13-5-35 16,20-5-80-16,-7-5-257 15,-5-7-870-15</inkml:trace>
  <inkml:trace contextRef="#ctx0" brushRef="#br2" timeOffset="623062.5637">19810 17756 1744 0,'0'0'623'0,"0"0"-501"16,0 0 57-16,0 0-26 16,0 0-63-16,0 0-30 15,0 0-24-15,-42 76-36 16,23-48-17-16,-1 6-101 15,4-10-183-15,7-7-594 0</inkml:trace>
  <inkml:trace contextRef="#ctx0" brushRef="#br2" timeOffset="623322.9441">19937 17722 1810 0,'0'0'585'0,"0"0"-475"16,0 0 131-16,28 106-51 16,-22-55-60-16,-2 4-52 15,-4 4-45-15,0 2-20 16,-4 1-13-16,-16-7-13 15,-13-2-80-15,-39 4-70 16,3-14-365-16,2-11-791 0</inkml:trace>
  <inkml:trace contextRef="#ctx0" brushRef="#br2" timeOffset="623946.4598">18103 17848 910 0,'0'0'366'0,"0"0"-77"16,0 0 66-16,0 0-27 16,0 0-81-16,0 0-48 15,0 0-34-15,-3 33-5 16,-24 6-9-16,-15 17-12 0,-9 24-7 16,1 15-39-1,12 5-53-15,21-17-40 0,17-20-18 16,0-24-79-16,27-8-36 15,31 7-56-15,-3-11-328 16,0-4-1714-16</inkml:trace>
  <inkml:trace contextRef="#ctx0" brushRef="#br2" timeOffset="624894.4537">20154 17595 1260 0,'0'0'582'16,"0"0"-383"-16,0 0 42 16,0 0-58-16,0 0-83 15,0 0-44-15,0 0-35 16,81-25-12-16,-57 25 0 16,-5 0 24-16,0 0 33 15,-2 0-2-15,-11 8-22 16,-6 1-16-16,0 2 1 15,-10 4 36-15,-12 2 10 16,-4 3-35-16,-4 0-5 16,3 0 1-16,8-5-5 0,10 2-17 15,9-7-6-15,4-1-6 16,28-1-33-16,32-7-114 16,-6-1-408-16,-3 0-1686 0</inkml:trace>
  <inkml:trace contextRef="#ctx0" brushRef="#br2" timeOffset="625523.9028">21031 17308 950 0,'0'0'713'0,"0"0"-472"16,0 0 29-16,0 0 15 16,0 0-100-16,0 0-93 15,88 0-23-15,-66 0-30 16,0 0-36-16,2 0-3 16,1-4-100-16,-5-4-186 15,-4-1-725-15</inkml:trace>
  <inkml:trace contextRef="#ctx0" brushRef="#br2" timeOffset="625710.9939">21121 17194 1896 0,'0'0'379'0,"0"0"-130"15,0 0-86-15,0 0-90 16,124-7-73-16,-78 7-105 16,-3 4-400-16</inkml:trace>
  <inkml:trace contextRef="#ctx0" brushRef="#br2" timeOffset="627098.5728">22336 17204 1147 0,'0'0'331'0,"0"0"-152"16,0 0 15-16,0 0-64 15,0 0-71-15,0 0-37 16,0 0-13-16,88-7-8 15,-69 7 9-15,0-3 5 16,2-1 32-16,0 1 2 16,-1 3-15-16,-3 0-11 15,6 0-5-15,-5 0-10 16,1 0-7-16,3 0 0 0,-1-2 0 16,3 2 0-1,3-5 0-15,0 2 0 0,3-2 0 16,-2-2 0-16,0 0-1 15,-4 1 3-15,0 2-3 16,-3-2 1 0,1 5 0-16,-1-2 11 0,5 3 16 15,2 0 9-15,3 0-11 16,2 0-9-16,2-3 0 16,0 0-10-16,2-1 1 15,-2-1-7-15,-2 2-1 16,-5-2 2-16,-1 2-1 15,-6 2-1-15,1 1 1 16,-1 0-1-16,0 0 2 16,3 0-2-16,1 0 1 0,5 0 1 15,3 0 4-15,3 0-5 16,6 0-1-16,1 0 1 16,2 0 0-16,-2-3 0 15,-5 3-1-15,-5-3 0 16,-4 3 0-16,-6 0 1 15,-3 0-1-15,-1 0 1 16,4 0-1-16,-1 0 0 16,7 0 0-16,2 0 0 15,6 0 0-15,2 3 0 0,1 0 0 16,1-3 1 0,0 0 0-16,-4 1-1 15,-1-1-1-15,-3 1 0 16,-1-1 1-16,-3 2 0 15,3-2 0-15,-1 3 0 0,2-3 2 16,1 2-1-16,3-2 0 16,1 2-1-16,-2-2 1 15,-1 1 0-15,1-1-1 16,0 0 0-16,-2 0 0 16,-3 0 0-16,-2 2 0 15,-4-2 0-15,-1 0 1 16,1 3 11-16,2-3-3 15,3 3 6-15,3-3-5 16,1 1 7-16,4 2 9 16,-1-3-5-16,2 0 14 15,-1 3 14-15,1-3-5 0,3 0-21 16,0 0-14-16,1 0-8 16,0 0 0-16,1 0 0 15,-4 0 0-15,3 0 1 16,-2 0-2-16,-4 0 1 15,0 0 0-15,-7 0 8 16,-6 3-9-16,-2-2-1 16,2 2-51-16,-6-3-134 15,-3 0-525-15</inkml:trace>
  <inkml:trace contextRef="#ctx0" brushRef="#br2" timeOffset="628061.1409">23032 17544 937 0,'0'0'153'16,"0"0"705"-16,0 0-578 15,0 0-49-15,0 0-37 16,0 0-24-16,0 0-60 15,0-3-42-15,0 3-35 0,-7 6-24 16,-11 11 5-16,-6 10 37 16,-6 9 14-16,-3 10-10 15,4 4-1-15,-1 6-13 16,12-3-25-16,4 1-16 16,14-4-10-16,0-3-37 15,17-4-38-15,5-3-28 16,2-7-50-16,4-2-183 15,-4-10-455-15,-8-7-883 0</inkml:trace>
  <inkml:trace contextRef="#ctx0" brushRef="#br2" timeOffset="628399.8766">23338 17633 1698 0,'0'0'485'0,"0"0"-315"15,0 0 66-15,0 0-13 16,0 0-75-16,0 0-67 15,0 0-2-15,18 31-5 16,-18-3-26-16,0 6-15 0,0 6-17 16,0-3-14-16,0-2-2 15,0 1-8-15,0-4-41 16,0-4-41-16,0-7-43 16,-4-6-135-16,1-8-401 15,-2-4-443-15</inkml:trace>
  <inkml:trace contextRef="#ctx0" brushRef="#br2" timeOffset="628678.1888">23589 17740 1476 0,'0'0'638'0,"0"0"-557"15,0 0 79-15,0 0 21 16,0 0-14-16,0 0-40 16,0 0-30-16,-82 10-12 15,71 0-28-15,5 0-29 16,5 6-13-16,1-1-13 16,0 2-2-16,4 0-5 15,8 0-40-15,4-2-24 16,10-5-80-16,-5-6-188 15,0 0-479-15</inkml:trace>
  <inkml:trace contextRef="#ctx0" brushRef="#br2" timeOffset="628886.8656">23803 17781 1468 0,'0'0'658'16,"0"0"-547"-16,0 0 126 16,84 0-38-16,-54 0-97 15,-3 0-86-15,-2 2-16 16,-4-2-112-16,-9 0-126 0,-5 0-368 16,-7 0-661-16</inkml:trace>
  <inkml:trace contextRef="#ctx0" brushRef="#br2" timeOffset="629116.98">23981 17670 1820 0,'0'0'346'0,"0"0"-183"15,0 0 51-15,0 0-10 16,0 0 2-16,0 0-69 15,-9 81-57-15,9-49-41 16,0 0-26-16,6-2-13 16,1-1-50-16,3-6-55 0,-6-2-141 15,1-5-493-15,-4-9-972 16</inkml:trace>
  <inkml:trace contextRef="#ctx0" brushRef="#br2" timeOffset="629398.1163">24390 17584 1232 0,'0'0'989'0,"0"0"-838"0,0 0-8 16,0 0 80-16,0 0-8 15,0 0-67-15,3 89-43 16,-3-56-30-16,0 7-30 16,0 0-21-16,0 0-17 15,0-1-7-15,0-7-15 16,0-3-61-16,0-7-56 16,0-7-90-16,0-11-419 15,0-4-604-15</inkml:trace>
  <inkml:trace contextRef="#ctx0" brushRef="#br2" timeOffset="629682.9675">24625 17676 1644 0,'0'0'330'0,"0"0"-110"15,0 0 75-15,0 0-37 16,0 0-81-16,0 0-58 16,0 0-39-16,-82 62-33 15,63-44-22-15,4-4-10 16,8 4-13-16,1-1-1 16,6-3-1-16,0-3-21 0,18-3-21 15,5-1-10 1,7-7-83-16,8 0-187 0,-7-7-392 15,-6-5-725-15</inkml:trace>
  <inkml:trace contextRef="#ctx0" brushRef="#br2" timeOffset="629932.259">24791 17515 1737 0,'0'0'471'0,"0"0"-327"0,0 0 47 16,0 0 0-16,0 0-39 16,0 0-77-16,0 0-50 15,-30 43-25-15,21-34-16 16,-5 3-150-16,0-3-359 15,2 1-707-15</inkml:trace>
  <inkml:trace contextRef="#ctx0" brushRef="#br2" timeOffset="630262.5629">24963 17393 1746 0,'0'0'319'16,"0"0"-6"-16,0 0 5 15,28 75-70-15,-11-38-82 16,-5 9-70-16,2 7-36 16,-3 3-22-16,-8 3-16 0,-3 1-15 15,-12-9-7 1,-20-2-62-16,-33-4-48 0,7-14-155 16,1-12-808-16</inkml:trace>
  <inkml:trace contextRef="#ctx0" brushRef="#br2" timeOffset="631454.9198">23220 16483 1508 0,'0'0'481'16,"0"0"-346"-16,0 0 143 0,0 0-30 15,0 0-99-15,0 0-71 16,0 0-15-16,2-3-18 15,-2 3-14-15,0 7-10 16,0 6 25-16,0 7-22 16,0 1-12-16,-6 7-5 15,-8-1-6-15,1-3-1 16,-2 1 7-16,5-1-7 16,3-3-9-16,7-6-1 15,0-1-1-15,11-4-13 16,13-3 5-16,6-2 0 15,6-5-11-15,2 0-12 16,2 0-12-16,-5-5-3 0,-7-6 2 16,-7 2 12-1,-6-2 20-15,-7 1 13 0,-7 0 10 16,-1 1 4-16,0 2 5 16,0-3 8-16,0 3 23 15,0-2 11-15,0-1-2 16,0 0-9-16,5-3-17 15,5 1-10-15,-1 4 25 16,-3 1-10-16,-2 3 2 16,-2 2 3-16,-2 1 0 15,0 1-3-15,0 0-6 16,0 0-8-16,0 4-14 16,0 12 26-16,-2 6 20 0,-2 7 6 15,-1 3-24 1,4 4-19-16,-2-3-11 0,1 2-36 15,1 0-67-15,-7-3-91 16,1-5-455-16,0-7-1335 0</inkml:trace>
  <inkml:trace contextRef="#ctx0" brushRef="#br2" timeOffset="632093.9024">23885 16424 795 0,'0'0'357'15,"0"0"-83"-15,0 0 27 16,0 0 46-16,0 0-64 16,0 0-99-16,0 0-47 0,6-6-46 15,-6 26 39 1,-7 5 22-16,0 9-57 0,1 3-23 16,1 5-15-16,2-1-14 15,2 1-21-15,-1-2-21 16,1-1 0-16,1-5-1 15,-3-4-22-15,-2-1-45 16,2-3-44-16,3-9-82 16,0-4-282-16,0-10-518 0</inkml:trace>
  <inkml:trace contextRef="#ctx0" brushRef="#br2" timeOffset="632415.6939">24082 16588 1355 0,'0'0'382'0,"0"0"-38"0,0 0-20 15,0 0-74-15,0 0-35 16,0 0-91-16,0 0-50 15,11-5-20-15,-22 5-21 16,-5 3-18-16,-5 8 11 16,-3 5 7-16,1 4-6 15,4-1-2-15,8-2-14 0,8 4-11 16,3-2 1 0,13-3 0-16,14 0-1 0,12-2-42 15,23-8-63-15,-9-5-85 16,-9-1-546-16</inkml:trace>
  <inkml:trace contextRef="#ctx0" brushRef="#br2" timeOffset="632823.3119">24550 16465 1307 0,'0'0'885'16,"0"0"-689"-16,0 0 92 15,0 0-37-15,0 0-99 16,0 0-54-16,0 0-23 16,13-13-24-16,-12 13-20 15,1 5-19-15,1 15-6 16,0 10 21-16,0 7 4 16,-2 6-2-16,-1 6-14 0,0-3-9 15,0 1-6 1,0-8-32-16,-3-5-62 0,-3-6-33 15,-5-4-48-15,2-11-196 16,1-6-805-16</inkml:trace>
  <inkml:trace contextRef="#ctx0" brushRef="#br2" timeOffset="633128.8097">24805 16527 1580 0,'0'0'525'15,"0"0"-285"-15,0 0 24 16,0 0-78-16,0 0-66 16,0 0-26-16,0 0-24 15,-48 29-20-15,24-16-2 16,0 1-8-16,3 0-19 15,3 2-3-15,6-4-6 16,8 6-4-16,4-2-7 16,0 1 1-16,12 2-1 15,12-5-1-15,5-4-59 16,16-5-50-16,-6-4-124 16,-6-1-667-16</inkml:trace>
  <inkml:trace contextRef="#ctx0" brushRef="#br2" timeOffset="633399.5504">25170 16141 2167 0,'0'0'385'0,"0"0"-211"15,0 0 32-15,0 0-10 16,-56 72-100-16,33-36-63 16,-13 15-33-16,5-9-52 15,4-9-279-15</inkml:trace>
  <inkml:trace contextRef="#ctx0" brushRef="#br2" timeOffset="655499.2402">27251 10455 52 0,'0'0'1349'0,"0"0"-1042"16,0 0-221-16,0 0 44 15,0 0 139-15,0 0-37 16,21-36-67-16,-19 32-35 16,1 1 0-16,-3 1-14 15,0 2-25-15,0 0-29 16,0 0-29-16,0 16-15 0,0 11-8 16,0 13 38-1,0 9-22-15,0 9-10 0,3 3-8 16,4 2-8-1,4-4 1-15,0-6-1 0,-1-4 0 16,-3-6-13-16,-4-7-20 16,-1-2-8-16,-2-6-26 15,0-7-53-15,0-8-147 16,-8-6-362-16,4-7-387 0</inkml:trace>
  <inkml:trace contextRef="#ctx0" brushRef="#br2" timeOffset="655934.9443">27604 10647 314 0,'0'0'727'0,"0"0"-337"15,0 0-162-15,0 0 56 16,0 0 23-16,0 0-70 16,0 0-75-16,3-16-47 0,-3 13-24 15,0 3-24-15,-9 0-19 16,-11 3 11-16,-4 7-13 15,-7 3-13-15,-2 1-9 16,0 1 4-16,6-1-8 16,5 3-8-16,7-5-5 15,6 5 2-15,6-5 0 16,3 0-3-16,0-3 0 16,5 1-5-16,14-3 1 15,9 3-2-15,8-5-11 16,9 3-59-16,16-1-86 15,-10-4-328-15,-11-3-810 0</inkml:trace>
  <inkml:trace contextRef="#ctx0" brushRef="#br2" timeOffset="656398.5088">27902 10268 502 0,'0'0'496'15,"0"0"61"-15,0 0-348 16,0 0 67-16,0 0-10 15,0 0-54-15,0 0-57 16,1-17-39-16,-1 17-23 16,-7 0-34-16,-8 4-5 0,-5 8-3 15,-6 2-14-15,-3 5-20 16,1 2-17-16,1 1-1 16,2 13-78-16,8-3-167 15,7-9-543-15</inkml:trace>
  <inkml:trace contextRef="#ctx0" brushRef="#br2" timeOffset="656947.4425">28156 10803 1147 0,'0'0'729'0,"0"0"-552"15,0 0 38-15,0 0 45 16,0 0-52-16,0 0-91 16,0 0-58-16,40-7-21 15,-16 7-22-15,4 0-8 16,2 0-8-16,0 0-24 0,-3 0-70 15,-2 0-148-15,-7 0-473 16,-9-4-899-16</inkml:trace>
  <inkml:trace contextRef="#ctx0" brushRef="#br2" timeOffset="657166.304">28218 10663 1558 0,'0'0'791'0,"0"0"-701"0,0 0-48 16,0 0 124-16,0 0-39 16,0 0-87-16,87 8-40 15,-47-8-53-15,-8 0-215 16,-6 0-686-16</inkml:trace>
  <inkml:trace contextRef="#ctx0" brushRef="#br2" timeOffset="670369.6044">28593 11181 85 0,'0'0'1344'15,"0"0"-1022"-15,0 0-231 0,0 0 45 16,0 0 47-16,0 0-13 16,-3 38-53-16,3-25-45 15,0 4-19-15,0-1 2 16,0 0-16-16,0 4-19 16,0-4-12-16,0 1 0 15,0-3-7-15,7-1 0 16,-1-1 0-16,2-5 0 15,2-2 5-15,5-3 0 16,2-2 2-16,5 0-7 16,0-14 0-16,2-4 0 15,-3 0 0-15,0-8 0 0,-2 0 5 16,-2-7 5 0,-3 0-10-16,-2 0 5 15,-1-1 1-15,-1-1 1 0,-4-2-2 16,0 0 2-16,-1-2-7 15,-1-7-1-15,-2 3 1 16,-1-7 1-16,-1 1 4 16,0-4-5-16,-3 0 0 15,-7 1 6-15,-5 2-7 16,-3 4 1-16,-1 2 5 16,0 7 3-16,3 5-3 15,3 8 12-15,3 4 3 16,2 5-3-16,5 3-2 15,0 1-8-15,3 1 4 16,0 3 9-16,0 0-6 0,0 0-14 16,0-3 1-16,0-3-1 15,0 1-1-15,0-5 0 16,0 1-1-16,0-1-8 16,-2-3 3-16,-1 4 0 15,-1-1 6-15,1 1 0 16,-1-1 0-16,2 3 0 15,1 2 2-15,1-1 4 16,0 3-5-16,0 0 7 16,0 0-8-16,0 0 8 15,5 0-7-15,0 3-1 16,-2-2 1-16,0 2 7 16,0 1-7-16,0 2-1 0,-2 1 1 15,-1 3 1 1,2 0-1-16,-2 0-1 0,0 0-1 15,3 0 0-15,2 0-6 16,3 0 6-16,3 0 0 16,2 0 1-16,7 0 0 15,0 0 1-15,6 0-1 16,-2 0 0-16,4 0 0 16,2 3 1-16,1-3-1 15,2 4 0-15,0-1 0 16,2 4 0-16,3-2-1 15,1 2 0-15,3 0 0 16,4-1-5-16,-1-2-2 16,2-1 1-16,0 4 5 15,-3-4-4-15,0 1 0 0,0 1 5 16,0 3-5-16,0 2 4 16,1 0 1-16,1-2 1 15,1-1 0-15,-1-2 0 16,-1 0 1-16,0-2-1 15,1-2 0-15,0-1 0 16,2 0 1-16,-1 0 0 16,1 0 0-16,1 0-1 15,1 0 1-15,-1 0-1 16,-1 0-1-16,-2 0 0 0,-3 0-10 16,0 3 4-16,-1-3-5 15,3 0-6-15,-2 0-3 16,5 3 6-16,-2-3 0 15,0 0 5-15,-2 2 9 16,-2 0 0-16,0 1 0 16,2 1 1-16,2 2 0 15,0-2-1-15,7 2 0 16,0-2 1-16,4-1-17 16,1-3-20-16,4 0-15 15,-3 0 13-15,-2 0 20 16,-4 0 10-16,-8 0 7 15,-3 3 2-15,-6 0-1 16,-5-2 1-16,-3 2 0 16,-1-3 0-16,-4 3 0 0,-4-2-1 15,-4 2-79-15,-5 0-202 16,-5-3-588-16</inkml:trace>
  <inkml:trace contextRef="#ctx0" brushRef="#br2" timeOffset="671195.4026">29148 10546 1437 0,'0'0'581'16,"0"0"-425"-16,0 0 67 0,0 0-16 15,0 0-60-15,0 0-59 16,0 0-21-16,-15-18 2 16,15 15-18-16,0-4-14 15,7 1-27-15,6-1-10 16,1 1-7-16,2 3 5 16,-1-1-4-16,2 1 6 15,-4 3 1-15,2 0-1 16,-3 0-13-16,-3 0 12 15,-1 7-5-15,-3 0-9 16,-3 1 0-16,-2 2 13 16,0 1 1-16,-2 3 1 15,-11 2 0-15,-1 1 1 0,-3-2 0 16,0 2 1-16,2 0-1 16,8-1-1-16,4 1-1 15,3-2 0-15,1 0-19 16,15-3-29-16,7-2-33 15,18-6-99-15,-4-4-189 16,-8 0-566-16</inkml:trace>
  <inkml:trace contextRef="#ctx0" brushRef="#br2" timeOffset="671878.9955">29440 10511 1542 0,'0'0'542'0,"0"0"-408"16,0 0 106-16,0 0-32 15,0 0-99-15,0 0-69 16,0 0-2-16,0 27 30 16,0-7-29-16,0 3-22 15,0 3-5-15,0-5-6 16,0-1 0-16,0-7-5 15,0 0 0-15,0-2-1 16,0-5-1-16,0-1-26 16,0-4-7-16,0-1-7 15,0 0 7-15,0 0 19 16,6 0 14-16,2-11-14 0,3-4 6 16,3-5 8-16,2-3 0 15,-1-4 1-15,1 1 0 16,-2 2 6-16,-2 4 9 15,-3 4 10-15,-3 6 11 16,-2 6-9-16,-1 2-9 16,-1 2 1-16,0 0-4 15,-1 0-15-15,3 9 0 16,-2 8 7-16,-1 4-6 16,-1 2 1-16,2 0 4 15,-2-1-6-15,0-5 2 16,0-4-2-16,0-6 0 15,0-4-6-15,0 0-6 0,0-3 6 16,3 0 6-16,0 0 0 16,3-13-9-16,1-3 2 15,6-2-1-15,1-7 1 16,1 1-1-16,-2 1 7 16,-1 3 0-16,-4 7 1 15,-4 7 2-15,-2 3 8 16,-1 3-4-16,-1 0-6 15,0 0 0-15,0 12 0 16,0 5 5-16,3 9 3 16,0 1-7-16,0-1 1 15,4 1-2-15,-1-4-94 16,1 1-195-16,-4-6-461 0,0-7-915 16</inkml:trace>
  <inkml:trace contextRef="#ctx0" brushRef="#br2" timeOffset="672172.2942">29900 10833 1245 0,'0'0'770'0,"0"0"-663"16,0 0 62-16,-98 0 35 16,51 0-45-16,-7 0-71 0,-4-4-41 15,-9 1-2-15,-2 0-21 16,-1-4-14-16,1-1-10 16,8-1 0-16,12 3-56 15,18-1-66-15,17 7-89 16,13 0-276-16,1 0-84 0</inkml:trace>
  <inkml:trace contextRef="#ctx0" brushRef="#br2" timeOffset="672839.7132">29380 10954 1279 0,'0'0'892'16,"0"0"-768"-16,0 0 78 15,0 0 21-15,0 0-111 16,0 0-81-16,0 0 3 0,0 24-10 16,0-4-7-1,2 3-7-15,-1 0 4 0,-1 3-13 16,2 1 7-16,-2-1-7 16,0 3 0-16,0-5-1 15,0-1-1-15,0-3 0 16,0-4 0-16,-3-3-8 15,1-6-32-15,2-4-35 16,0 1 3-16,0-4 45 16,0 0 17-16,2-4-2 15,10-12-33-15,6-1 31 16,2-5 13-16,2-2 2 16,1-2 1-16,0 6 9 15,-3 1 4-15,-6 8 2 16,-3 2 0-16,-4 2 1 0,-3 4 8 15,-2 3 2-15,-2 0-8 16,0 0-11-16,0 0-8 16,0 0-16-16,0 10 16 15,0 3 9-15,0 3-3 16,0 3 4-16,0 1 5 16,0-2 2-16,3 0-4 15,4-1-1-15,4-3-6 16,4-1-5-16,0-3-1 15,4-4 0-15,3-6-6 16,4 0-79-16,6 0-182 16,-7-6-424-16,-6-4-794 0</inkml:trace>
  <inkml:trace contextRef="#ctx0" brushRef="#br2" timeOffset="673084.0932">29295 11008 687 0,'0'0'1066'16,"0"0"-858"-16,0 0-40 15,0 0 33-15,0 0-82 0,127 16-119 16,-72-10-56-16,-6 0-791 0</inkml:trace>
  <inkml:trace contextRef="#ctx0" brushRef="#br2" timeOffset="675874.9474">25337 17333 413 0,'0'0'1'16,"0"0"20"-16,0 0 547 16,0 0 47-16,0 0-289 15,0 0-38-15,-28 0-42 16,26 0-27-16,1 0-41 16,1 0-77-16,0 0-35 15,0 0-11-15,0 1-11 16,0-1-11-16,0 0-11 15,0 0-1-15,4 0-1 16,7 0-12-16,5 0-8 16,1 0-9-16,0 0-3 15,0 0-1-15,-4 0-1 16,-2 6 8-16,-7-3-7 16,-4 6 4-16,0 2 9 15,-4 5 16-15,-11-2-2 0,-4 2-2 16,-5 0 1-16,3 0 1 15,0-4-2-15,5 0 0 16,7-7 3-16,9 3-3 16,3-8-11-16,40 0-1 15,39 0-27-15,30-10-69 16,-11-5-101-16,-17 0-795 0</inkml:trace>
  <inkml:trace contextRef="#ctx0" brushRef="#br2" timeOffset="677505.6625">30252 10505 983 0,'0'0'1283'0,"0"0"-1060"15,0 0-159-15,0 0 98 16,-81 0-5-16,53 20-68 15,-1 13-27-15,3 13-1 16,5 7-22-16,9 3-2 16,9 0-7-16,3 1-18 15,12-8-11-15,13-2-1 16,20 5-71-16,-3-15-125 0,-7-11-569 16</inkml:trace>
  <inkml:trace contextRef="#ctx0" brushRef="#br2" timeOffset="678962.7098">30406 10591 54 0,'0'0'1322'16,"0"0"-1125"-1,0 0 421-15,0 0-374 0,0 0-46 16,0 0-33-16,0 0-45 15,-2-12-36-15,2 12-28 16,0 0-14-16,0 0-12 16,0 0-4-16,0 6-17 0,0 8-9 15,0 5 24 1,0 7 11-16,-2 1-22 0,1 6-2 16,1 0-11-1,0-1 1-15,0 1-1 0,0-4-1 16,0-2-34-16,3-3-28 15,0-4-34-15,-3 0-41 16,0 0-121-16,0-5-303 16,0-5-224-16</inkml:trace>
  <inkml:trace contextRef="#ctx0" brushRef="#br2" timeOffset="679368.1788">30626 10714 816 0,'0'0'579'15,"0"0"-386"-15,0 0 47 16,0 0 53-16,0 0-63 16,0 0-58-16,0 0-44 15,3-4-29-15,-3 4-38 0,-3 0-15 16,-4 0-7-16,-2 0-14 16,-3 0-8-16,-5 6-1 15,1 4 1 1,0 1 4-16,1 2-3 0,3-1-12 15,6 0-5-15,4 0-1 16,2-2 1-16,8 2-1 16,16-4-7-16,7-1-38 15,17-1-118-15,-5-6-211 16,-7 0-675-16</inkml:trace>
  <inkml:trace contextRef="#ctx0" brushRef="#br2" timeOffset="681888.4207">30656 10523 143 0,'0'0'388'0,"0"0"-177"15,0 0-13-15,0 0-25 16,0 0-8-16,0 0 3 16,0 0 1-16,0-11-6 15,0 11 20-15,0 0 1 16,0 0-19-16,0 0-20 15,0 0-26-15,0 0-4 16,0 0-20-16,0 0-21 16,0 0-7-16,0 0-24 0,-7 0-14 15,-6 0-11 1,-9 0-3-16,-6 0-2 0,-3 0-1 16,-2 0 1-16,3 0 2 15,6 0 3-15,6 0-6 16,6 0-3-16,8 0-7 15,2 0 4-15,2 0-6 16,0 0 0-16,0 0 1 16,0 0 10-16,0 0-5 15,0 0-5-15,0 0 7 16,0 0-7-16,0 3-1 16,-3 0 0-16,0 2 0 15,-1 1 8-15,1 0-7 16,0 5 7-16,0-2-1 15,-1 1 4-15,2 3 2 0,-1 1 4 16,0 2 2-16,0 0-1 16,-2 4-4-16,1-1-5 15,-1-2 1-15,0 6-9 16,0-3 5-16,1 1-5 16,-2-2 1-16,1 1-1 15,-1 3 5-15,-1-3-5 16,1 0 0-16,1 2-1 15,1-2 0-15,1-3 0 16,1-3 0-16,2-2 0 16,-1-1 0-16,1-4 0 15,0-2 0-15,0-2 0 0,0-2 2 16,1 2 7 0,7-3 1-16,2 0 8 0,3 0 0 15,4 0-9-15,2 0-2 16,2-3-7-16,0-1 0 15,2 1 0-15,-3 3-1 16,-2 0 1-16,-1 0-8 16,-7 0-17-16,-1-2-15 15,-3 2-7-15,-2-2-14 16,1-1-32-16,1-6-82 16,2-1-397-16,-1 0-696 0</inkml:trace>
  <inkml:trace contextRef="#ctx0" brushRef="#br2" timeOffset="682205.4685">30486 10774 631 0,'0'0'907'16,"0"0"-675"-16,0 0 83 16,0 0-2-16,0 0-77 15,0 0-81-15,0 0-52 16,25-1-22-16,-4 1-24 16,6 0-24-16,6 0-20 0,0 0-13 15,0 0-1-15,-5 0-31 16,-9 0-45-16,-8 0-51 15,-8 0-118-15,-3 3-235 16,-3 4-100-16,-6-1-734 0</inkml:trace>
  <inkml:trace contextRef="#ctx0" brushRef="#br2" timeOffset="682489.7481">30850 10793 443 0,'0'0'1197'0,"0"0"-928"16,0 0-21-16,0 0 30 15,0 0-85-15,0 0-97 16,0 0-51-16,70 0-25 16,-43 0-9-16,0 0-11 15,-1 0-36-15,-4 0-181 16,-9 0-515-16</inkml:trace>
  <inkml:trace contextRef="#ctx0" brushRef="#br2" timeOffset="683030.0952">31299 10568 1109 0,'0'0'818'15,"0"0"-698"-15,0 0 90 16,0 0 51 0,0 0-58-16,0 0-93 0,0 0-62 15,0 4-9-15,0 9-17 16,-7 3 34-16,-4 7-13 15,-2 4-13-15,-1 2-11 16,1 1-7-16,5 0-10 16,2-1-1-16,6 1 1 15,0-6-1-15,2-4-1 16,12-2 1-16,8-4-1 16,3-4-19-16,5-4-4 15,3-5-20-15,0-1-11 0,1 0-22 16,-1-10-11-16,-3-7 17 15,-5 1 45-15,-1-7 25 16,-8 0 9-16,-1-4 18 16,-7 5 23-16,-4-2 1 15,-4 4-25-15,0 3-16 16,0 2-8-16,0 0-2 16,0 0-8-16,0-2-114 15,0 3-232-15,0-2-582 0</inkml:trace>
  <inkml:trace contextRef="#ctx0" brushRef="#br2" timeOffset="683407.0129">31781 10413 1160 0,'0'0'672'0,"0"0"-534"15,0 0 123-15,0 0-12 16,0 0-108-16,0 0-44 0,0 0 20 15,0 99-34-15,6-53-23 16,6 0-27-16,0 4-16 16,1 3-10-16,1 0-6 15,-4-5 0-15,-5 2-1 16,-5-7 0-16,0-9-31 16,-6-5-52-16,-24-5-69 15,5-11-140-15,-1-6-575 0</inkml:trace>
  <inkml:trace contextRef="#ctx0" brushRef="#br2" timeOffset="684134.3774">31541 10231 530 0,'0'0'516'0,"0"0"-273"16,0 0 49-16,0 0 48 16,0 0-77-16,0 0-91 15,0 0-54-15,0 0-8 16,0 0-8-16,0 0-11 16,0 0 4-16,0 0-10 15,3 0-16-15,10 0-8 16,7 0-25-16,13 0-24 15,14 0-10-15,23 9-2 16,23 1-1-16,-4-2-8 16,-8-2-16-16,-16 0-25 0,-21-6-33 15,-4 0-38-15,-6 1-51 16,-28-1-103-16,-6 0-344 16,-7 0-1058-16</inkml:trace>
  <inkml:trace contextRef="#ctx0" brushRef="#br2" timeOffset="691273.8203">29346 9032 95 0,'0'0'926'16,"0"0"-279"-16,0 0-553 15,0 0 45-15,0 0 106 16,11-6-37-16,-10 2-57 16,2 1-52-16,-1 1-14 15,-1 0-12-15,-1 0-11 16,0 2-14-16,0 0-24 15,-12-2-23-15,-13 1 0 16,-11-2 8-16,-11-1-3 16,-5 2-5-16,2 0 6 15,5-4-6-15,9 6-1 16,9-3 0-16,8 3 0 0,8 0 0 16,7 0-9-16,2 0 7 15,2 0 1-15,0 0-5 16,0 3 1-16,3 4 5 15,3 3 1-15,0-1 1 16,-1 1-1-16,-2 3 0 16,-1 0 0-16,-2 1-1 15,0 2 0-15,-2 0 0 16,-7 7 1-16,-2-2 0 16,1-1-1-16,4 3 0 15,0-4 6-15,3 1-5 16,1 0 1-16,1-3-2 0,-1-5 1 15,2 1 6 1,0-5 1-16,0-2-2 0,0 1 0 16,0-4 1-16,10 3-5 15,10-5 3-15,9 1-5 16,10-2-66-16,4 0-104 16,15 0-127-16,-10 0-413 15,-12-3-321-15</inkml:trace>
  <inkml:trace contextRef="#ctx0" brushRef="#br2" timeOffset="691536.32">29007 9142 1750 0,'0'0'540'0,"0"0"-476"15,0 0-22-15,0 0 88 16,0 0 7-16,0 0-113 16,0 0-24-16,118 0-55 15,-54 6-138-15,-9 3-424 16,-10-4-529-16</inkml:trace>
  <inkml:trace contextRef="#ctx0" brushRef="#br2" timeOffset="692011.0862">29553 8993 1167 0,'0'0'901'0,"0"0"-790"0,0 0-76 16,0 0 61-1,0 0 15-15,0 0-17 0,0 0-41 16,12 10-15-16,5 0-19 15,-1-1-10-15,5 6-8 16,0-4 0-16,0 1-1 16,0 0 0-16,-5-2 0 15,2 2 0-15,-4-1-19 16,-3-1-2-16,-2 0 1 16,-3 0 4-16,-2-1 4 15,-4-1 12-15,0 2 0 16,0 0 2-16,-2 1-1 15,-10 0 7-15,-6 5 12 16,-3-2 23-16,-4-1 11 16,-2 1-7-16,0-4-12 0,2-4-8 15,4 1-26-15,4-5-2 16,14 3-72-16,3-3-170 16,0-2-726-16</inkml:trace>
  <inkml:trace contextRef="#ctx0" brushRef="#br2" timeOffset="692904.357">29998 9017 10 0,'0'0'62'15,"0"0"-62"-15,0 0 0 16,0 0 1-16,0 0 41 16,0 0 83-16,0 0 27 15,0-4 5-15,2 2 35 16,-1 1 11-16,1-2-65 0,-1-1-72 15,2 2-40-15,0 0 9 16,1-4 26-16,-1 2 11 16,0-2 44-16,2-1 14 15,-2 3 17-15,0-2 15 16,-2 2 35-16,1 2-44 16,-2 2-60-16,0 0-50 15,0 0-35-15,-3 10-8 16,-9 6 73-16,-3 5-12 15,-2 4-24-15,1 1-15 16,3 1-13-16,3-1-1 16,7 1 4-16,3 0 5 15,0 1 15-15,17-4 2 0,7-1-19 16,4-3-9-16,5-6-6 16,0-6 1-16,1-3 1 15,-1-5-1-15,-3 0 5 16,-3-4-6-16,-3-12 6 15,-5-4 0-15,-1-6 5 16,-3-5 7-16,1-5 13 16,-4-4 11-16,2-2 8 15,-2-1-33-15,-3 7-7 16,-2 9-8-16,-1 10 3 16,-5 10-5-16,-1 7-112 15,0 11-369-15,-1 2-427 0</inkml:trace>
  <inkml:trace contextRef="#ctx0" brushRef="#br2" timeOffset="694338.6417">28813 11998 935 0,'0'0'117'0,"0"0"-33"15,0 0 518-15,0 0-309 16,0 0-62-16,0 0-35 15,0 0-30-15,51 0-43 16,-51 0-40-16,0 0-23 16,0 0-8-16,0 0 2 15,-9 0-19-15,-10 0-3 16,-12 0-9-16,-11 0-14 16,-7 0-2-16,1 0-6 15,2 0 0-15,11 0 0 16,12 3 1-16,9 0-1 15,8-2-1-15,4 3-1 16,2-2 0-16,0 2-8 0,0 2 9 16,3 5 0-16,3-2-1 15,0 1 1-15,-1 3 0 16,-2-2 0-16,0 1 0 16,-3 5-1-16,0 3 0 15,0 3 0-15,-6 3 0 16,-5 1-5-16,-1 3 6 15,-1-3-1-15,1 2 0 16,0-3 0-16,5-2 1 16,-1-1-1-16,4-7 0 15,1 0 0-15,1-5 1 16,2-5 0-16,0 1 0 16,2-5 0-16,13 2 0 15,10-4-1-15,6 0-28 16,5 0 3-16,0-6-28 0,-6-1-46 15,-6 1-41-15,-7 2-11 16,-7-2-79-16,-6 2-326 16,-4 1-185-16</inkml:trace>
  <inkml:trace contextRef="#ctx0" brushRef="#br2" timeOffset="694571.5865">28475 12203 1765 0,'0'0'579'0,"0"0"-541"15,0 0-27-15,0 0 24 16,0 0 8-16,95-7-43 15,-51 14-87-15,-7 2-459 16,-7-1-819-16</inkml:trace>
  <inkml:trace contextRef="#ctx0" brushRef="#br2" timeOffset="695200.6784">29087 12004 519 0,'0'0'1170'16,"0"0"-966"-16,0 0-99 15,0 0 97-15,0 0-5 16,0 0-77-16,0 0-45 15,0-3-11-15,4 11 4 16,5 1-20-16,1 1-20 16,5 6-8-16,3-2-11 15,5 6-2-15,0-1-7 16,3-2 0-16,-4 3-1 16,1-5-9-16,-4 0-10 15,-6-6-4-15,-3-2-2 16,-5-1-1-16,-3-3 7 15,-2 1 5-15,0-1 7 0,-3 4 8 16,-12 2 5-16,-4 2 14 16,-1 3 5-16,-4-2 11 15,-1 4-10-15,1-2 2 16,0-1 9-16,-1 1-9 16,-1-4-2-16,6 0-6 15,3-4-5-15,4-2-8 16,7-1-6-16,4-1-2 15,2-2-52-15,6 0-162 16,12 0-154-16,4 0-617 0</inkml:trace>
  <inkml:trace contextRef="#ctx0" brushRef="#br2" timeOffset="695742.4728">29404 12018 1341 0,'0'0'547'0,"0"0"-459"0,0 0 98 16,0 0 46-16,0 0-63 15,0 0-78-15,0 0-40 16,6 0-18-16,-3 0-26 16,3 10 20-16,6 6 19 15,3 1-22-15,4 2-13 16,3 1-10-16,4 1-1 15,3-1 1-15,-1-1 0 16,-1-2-1-16,-5-4 0 16,-5-3-1-16,-6-1-1 15,-5-6-4-15,-4 2 0 16,-2 1 0-16,0 1 6 16,-6 0 8-16,-12 5 10 0,-3 1 17 15,-3 2 6-15,-4-3 4 16,0 5-12-16,-2 2-8 15,0-3-10-15,3 2-14 16,6-5-1-16,6 0 0 16,8-4-8-16,7-1-53 15,9-2-96 1,13-2-302-16,2-4-688 0</inkml:trace>
  <inkml:trace contextRef="#ctx0" brushRef="#br2" timeOffset="696719.1526">29956 11991 823 0,'0'0'273'16,"0"0"-120"-1,0 0 46-15,0 0 35 0,0 0 26 16,0 0-53-16,0 0-41 16,2-9-37-16,-2 9-43 15,0 0-40-15,0 14-30 16,-5 4 65-16,-3 6-8 16,0 5-29-16,2 5-15 15,4 6-8-15,2-2-11 16,0-1-8-16,16-4-1 15,3-3 5-15,4-3-6 16,3-7-2-16,1-7 2 0,3-4 0 16,1-9 0-16,-1 0-1 15,0-2 1-15,-2-12 1 16,0-9 0-16,-1-7 5 16,-1-3-5-16,-4-7 7 15,-6-2-2-15,-2-1 13 16,-8 4 15-16,-5 1-11 15,-1 5-4-15,0 7-13 16,0 0-6-16,-10-1-46 16,2 7-174-16,1 6-1058 0</inkml:trace>
  <inkml:trace contextRef="#ctx0" brushRef="#br2" timeOffset="703520.5487">20999 184 400 0,'0'0'66'16,"0"0"158"-16,0 0-103 15,0 0-31-15,0 0-2 16,0 0 0-16,34-10-14 16,-26 9-9-16,-2-1-14 15,4 0-5-15,-1 0-7 16,1 1-6-16,4 1-14 16,-5 0-9-16,5 0-8 0,1 0-1 15,5 0 0 1,1 0 0-16,6 3 0 0,3 0 0 15,1 1-1-15,5 2 0 16,5-2 1-16,3 0 0 16,2 0 0-16,-3 1-1 15,1-2 1-15,-4 1-1 16,-3-1 0-16,-1 0 0 16,-2-1 0-16,1 1 0 15,-3 0-9-15,2 0-17 16,-1 1-6-16,2 0 9 15,2-1 5-15,0 0 4 16,2 0-4-16,4-2-8 0,1 0 5 16,2-1 3-1,2 2 17-15,1-1 1 0,-1 2 1 16,2 0-1-16,-1 1 7 16,2 0-7-16,5 0-3 15,-3 2-20-15,5-2-41 16,3 2 25-16,1 0 0 15,2 0 12-15,0-1 18 16,3 2 9-16,0 0 0 16,1-1 19-16,-2 1 6 15,-1-3 1-15,-3 2-6 16,1-2-4-16,-3 0-7 0,1 0-9 16,-3-1 1-1,0 1-1-15,1-1-1 16,-1 1 0-16,0 2-5 0,2 0-17 15,1 0 9-15,0 1-2 16,5-2 13-16,-4 2 2 16,5-1 0-16,2 1 0 15,-1 0 1-15,1-2-1 16,0 2 1-16,1-2-1 16,-3 1-17-16,0-1-24 15,-3-1-5-15,-3 1 15 16,-2-2 15-16,-4 1 8 15,-3 0 9-15,0 0 0 16,-1 2 1-16,0-2-1 16,1 2 0-16,3-2 0 0,0 0-7 15,5-1-5-15,-2-2-17 16,8 0-30-16,-4-1 6 16,3 0-27-16,-4 0 21 15,-5 0-49-15,-5 0 26 16,-3 0 70-16,-8 0 12 15,-4 4 0-15,-4-2-16 16,-9 1-32-16,-6 0 3 16,-8-2 6-16,-6-1-116 15,-3 0 155-15,0 0 127 16,0 0 67-16,-3-2-5 16,-3-7-63-16,-2 1-58 15,1 0 23-15,2-1 6 0,-1 0-28 16,2 2-23-1,-2 2 8-15,0 0 12 0,0 1-66 16,0 1-1-16,-2 1-25 16,-2 0 11-16,3 1 7 15,-2-2 6-15,-2 1 2 16,2-2 0-16,0 1 0 16,0 0 26-16,1-3 12 15,-1-1 4-15,1 1-16 16,2 0-14-16,2 2 14 15,1 1 7-15,1 2-17 16,2 1-13-16,0 0-3 0,0 0-11 16,0 0-27-16,0 0 9 15,0 0 13-15,3 1-1 16,4 5 17-16,1 0 16 16,1-1-5-16,4 1-5 15,-1-1-4-15,2 1 5 16,4-1-6-16,1 1-1 15,-1 1 2-15,3 0-2 16,0 1 0-16,-6 0 1 16,-3 1-1-16,-2 1 0 15,-6-1 8-15,-4 4 14 16,0 1 18-16,-14 3 1 16,-49 10-8-16,3-3-33 15,-4-3-277-15</inkml:trace>
  <inkml:trace contextRef="#ctx0" brushRef="#br2" timeOffset="711130.9778">32494 10743 183 0,'0'0'253'0,"0"0"-162"16,0 0 27-16,0 0-31 15,0 0-30-15,0 0-48 16,2-20 0-16,1 17-9 16,-3 0 23-16,0 3 10 0,0 0 15 15,0-1 28 1,0 1 4-16,0-2-12 0,-5 2-31 16,2-1-19-16,0 1-2 15,0-3 27-15,0 3 37 16,1 0-6-16,-1 0-7 15,1 0 15-15,2 0 4 16,-2 0 2-16,2 0-18 16,-1 0-4-16,1 0 0 15,0 0-15-15,0 0-13 16,-2-3-6-16,2 3-1 16,0 0 10-16,0 0 37 15,0 0 12-15,0-3 5 16,0-1 14-16,0 0-25 0,0-5-60 15,7 2-16 1,1 1 8-16,1-1 5 0,-1-2-11 16,0 2-8-16,0 0 4 15,1 0-6-15,3-2 0 16,-3 2-6-16,0 4 5 16,0-4 0-16,-1 6-9 15,0-2 9-15,-3 0-10 16,-1 3 10-16,-1-3-6 15,-3 3 7-15,0 0 6 16,0 0-6-16,0 0-16 16,0 6-1-16,0 5 7 15,-4 2 10-15,1 4 15 0,3-2-7 16,0 0-7 0,0-2-1-16,3-4 0 0,11 1 0 15,3-3 7-15,4-1-1 16,4-5-6-16,3-1-10 15,-2 0-4-15,1 0-1 16,-3-10 5-16,-4 0 4 16,-3-1 0-16,-4-2 5 15,-4 7 1-15,-4 3-18 16,-4 3-34-16,1 0-147 16,-2 7-539-16</inkml:trace>
  <inkml:trace contextRef="#ctx0" brushRef="#br2" timeOffset="711725.3164">32548 10919 743 0,'0'0'864'0,"0"0"-695"15,0 0-71-15,0 0 125 16,0 0-12-16,0 0-93 16,0 0-69-16,-3 0-15 15,3 0 2-15,4-7 10 16,8-3-29-16,6-3-16 16,4-3 7-16,0-4 23 15,0 3-11-15,-2 0-2 16,-3 1 10-16,-1 6-4 15,-5 3-12-15,-2 0 4 0,0 4 0 16,-3 3-15-16,0 0-1 16,-2 0-3-16,1 0 3 15,-2 3-12-15,1 10 6 16,-3 1 6-16,4 3 0 16,1 2 7-16,3-6-7 15,3 1 9-15,1-4 0 16,4-4 6-16,-1-3 3 15,4-3-9-15,-1 0-3 16,3-3-6-16,2-9-45 16,9-10-116-16,-5 4-523 15,-7 1-1068-15</inkml:trace>
  <inkml:trace contextRef="#ctx0" brushRef="#br2" timeOffset="714216.374">29763 10937 1230 0,'0'0'359'0,"0"0"-219"16,0 0 54-16,0 0 35 15,0 0-59-15,0 0-78 16,0 0-51-16,-10-8-20 16,10 8-4-16,0 0 2 15,0 0 11-15,0 0-1 16,0 0-5-16,2 0 22 15,4-1-37-15,6-2 8 16,-2 3-10-16,2-3-6 0,0 3 1 16,-6 0-1-1,-1 0-1-15,-4 0 0 0,-1 3-17 16,0 3 17-16,-4 7 9 16,-10 1 36-16,-4-1-8 15,-1 4-6-15,4-4-2 16,3-3-14-16,8 0-9 15,4-1-6-15,13-3-8 16,30-5 7-16,42-1-70 16,-6-2-421-16,-7-12-1115 0</inkml:trace>
  <inkml:trace contextRef="#ctx0" brushRef="#br2" timeOffset="729476.2777">28815 13180 568 0,'0'0'773'0,"0"0"-555"15,0 0-55-15,0 0 85 16,0 0-13-16,-3-6-84 15,-1 6-58-15,2 0-17 16,2 0-9-16,0 0-5 16,0-3-13-16,0 3-4 15,0 0-5-15,-1 0-11 16,1 0-8-16,-3 0-11 0,-2 0-9 16,-6 0 0-16,-6 0-1 15,-7 0 9-15,-4 0-3 16,-2 0 5-16,1 3-10 15,1-3 5-15,2 4 1 16,4-4-6-16,7 2-1 16,3 2 0-16,5-1 1 15,4-3-1-15,1 1 0 16,2-1 1-16,0 0 0 16,0 0-1-16,0 0 0 15,0 0-2-15,0 3-12 0,0-3 13 16,0 6 1-16,0-2 11 15,0 2-1-15,0 1-9 16,0 0 5-16,0 2 2 16,0 4-7-16,-4 1 14 15,-3-1-6-15,-1 1-7 16,-1 2 5-16,0-2-6 16,-3-1 0-16,2 3 0 15,1-3 1-15,-2 4-1 16,4-5 1-16,1 5-2 15,1-4 1-15,1 1 1 16,1 2-1-16,2-6 0 16,1 3-1-16,0-6 1 0,0 0-1 15,0 0 1-15,5-5 0 16,6 2 18-16,6-4 4 16,8 0-14-16,5 0-2 15,4-11-7-15,3 4-5 16,-3-1-8-16,-2 1 1 15,-6 0-14-15,-4 4-1 16,-8 1-10-16,-5 0-35 16,-9 2-61-16,0 0-167 15,-4 0-471-15</inkml:trace>
  <inkml:trace contextRef="#ctx0" brushRef="#br2" timeOffset="729723.8929">28621 13329 750 0,'0'0'1039'16,"0"0"-826"-16,0 0-78 15,0 0 80-15,0 0-18 16,0 0-103-16,85-2-94 16,-30 2-39-16,-7 0-215 0,-6 0-714 15</inkml:trace>
  <inkml:trace contextRef="#ctx0" brushRef="#br2" timeOffset="729972.1912">29136 13366 1679 0,'0'0'371'0,"0"0"-276"15,0 0 57-15,82 0 39 16,-42 0-108-16,23 0-83 16,-8 0-117-16,-10 0-577 0</inkml:trace>
  <inkml:trace contextRef="#ctx0" brushRef="#br2" timeOffset="730594.4854">29644 13147 1139 0,'0'0'357'0,"0"0"-242"15,0 0 44-15,0 0 116 16,0 0-50-16,0 0-65 15,0 0-57-15,11-28-24 16,-11 28-24-16,0 0-20 0,-8 13-18 16,-3 6 53-16,-1 8-10 15,1 6-29-15,1-1-18 16,4 2-13-16,6-2 0 16,0 1 0-16,0-6 0 15,9 0-1-15,7-5 1 16,5-5-1-16,3-2-25 15,6-6-4-15,4-3 10 16,8-6-2-16,0 0-14 16,0-3-6-16,-1-11 2 15,-5-6 22-15,-5-6 18 16,-7-3 25-16,-7-5 17 0,-6 2 0 16,-6-1 14-16,-5 4 14 15,0 5-19-15,0 0-24 16,-3 1-15-16,-6 3-12 15,2 3 0-15,2 2-35 16,1 5-102-16,0 0-167 16,1 6-398-16,0 1-580 0</inkml:trace>
  <inkml:trace contextRef="#ctx0" brushRef="#br2" timeOffset="731135.4594">30367 13245 1073 0,'0'0'324'0,"0"0"-131"16,0 0 77-16,0 0 10 0,0 0-102 16,0 0-75-1,0 0-34-15,84-74-38 0,-67 64-13 16,-2 3-9-16,-3 1-8 15,-3 3 6-15,0-1-5 16,-3 4-1-16,-3-2 5 16,0 2-4-16,-3 0-1 15,0 0-1 1,0 0-1-16,0 6 1 0,0 7 7 16,1 3 32-16,2 1-9 15,4 0-6-15,3-2-15 16,3-5-2-16,6 0 5 15,4-6-5-15,1-1-1 16,3-3-6-16,-2 0-6 16,0-7-25-16,-3-3-5 0,-3-2-50 15,-5 2-44-15,-5 3-6 16,-9 7-35-16,0 0-134 16,0 4-659-16</inkml:trace>
  <inkml:trace contextRef="#ctx0" brushRef="#br2" timeOffset="731585.6383">30398 13405 1005 0,'0'0'769'16,"0"0"-665"-16,0 0 87 16,0 0 97-16,0 0-76 15,0 0-115-15,0 0-57 16,67-49 18-16,-52 43-25 16,0-1-21-16,0 3-11 15,-3-2 8-15,0 2 2 16,0 4 1-16,-5 0-6 15,1 0-6-15,-1 0 1 16,-4 0-1-16,0 10-1 0,-2 1 0 16,-1 1 1-1,0 2 1-15,0-1 11 0,3-2-3 16,3-3-8-16,5-1 9 16,7-3 8-16,5-1-5 15,6-3-5-15,4 0-8 16,1-4-21-16,0-9-31 15,-2-2-30-15,-5 4-76 16,-17-2-145-16,-7 6-258 16,-3 1-948-16</inkml:trace>
  <inkml:trace contextRef="#ctx0" brushRef="#br2" timeOffset="732411.79">31508 13078 1363 0,'0'0'575'0,"0"0"-484"16,0 0 130-16,0 0-6 15,0 0-46-15,0 0-64 16,0 0-38-16,30-3-25 15,-32 0-12-15,-11 3-16 0,-10 0-8 16,-8-1 3-16,-8 1-1 16,-2-3-3-16,3 3-4 15,7 0-1-15,7 0 1 16,10 0-1-16,6 7-1 16,3 3-9-16,5 3 1 15,0 4 9-15,0 0 8 16,0 2-6-16,5 1-2 15,0 0 7-15,-3 0-7 16,-2-1 0-16,0 1-8 16,-5 3 3-16,-9 1 5 15,0 1 1-15,-1-1 1 16,5-1-1-16,4-2 0 0,3 1-1 16,3-5 0-16,0-1 1 15,0-2 1-15,1-1 4 16,8-3 0-16,0-1 15 15,6-2 3-15,2-4 3 16,4-3-9-16,4 0-8 16,3 0-4-16,-1-3-4 15,3-4-1-15,-3-2-1 16,-3 2 0-16,-5 0-30 16,-4 1-21-16,-5 2-75 15,-4 1-126-15,-4 3-333 16,-2 0-247-16</inkml:trace>
  <inkml:trace contextRef="#ctx0" brushRef="#br2" timeOffset="732651.8285">31326 13323 1393 0,'0'0'988'15,"0"0"-842"-15,0 0 32 0,0 0-7 16,85-16-74 0,-40 12-68-16,19 4-29 0,-9 0-105 15,-10 0-667-15</inkml:trace>
  <inkml:trace contextRef="#ctx0" brushRef="#br2" timeOffset="735377.6956">24388 12775 872 0,'0'0'256'16,"0"0"-95"-16,0 0-34 16,0 0 93-16,0 0 28 15,0 0-74-15,0 0-59 16,-3-13-44-16,29 13-1 16,-2-1-13-16,4 1-27 15,2 0-11-15,3 0-18 16,7 4 0-16,5 6-1 15,7 2-1-15,7-1-23 16,4 2-20-16,4 0-4 16,2 1-14-16,4-1-15 15,11 7 7-15,18-1 42 16,17 8-106-16,7-1 57 0,-6 0-49 16,-11 1 66-16,-14 0 30 15,-1 3 18-15,-4-3 6 16,-6 5-11-16,-13-5-25 15,-12-5 15-15,-14-3-13 16,-3-1 25-16,3 5-1 16,4 1-27-16,3 4 12 15,-9 2 31-15,-4-4 7 16,-3 1-6-16,-6 0 10 16,-3 2 10-16,-3 1-3 15,-2 0-8-15,-4 2-9 16,3-1-1-16,-2 2-12 15,2 2-17-15,0-1-4 0,1 2 33 16,-5 0 1 0,-3 1 41-16,-6 2 37 0,-6-2-30 15,-2 2-14-15,0-2 3 16,0-1 16-16,-2 4-16 16,0-3-22-16,2 5-15 15,0 1-1-15,4 0 6 16,6 4-1-16,2 3-4 15,-2-2 10-15,-2 8 13 16,-2-3-10-16,-5 6 2 16,-1 15-7-16,0 15 12 15,-6 14 43-15,-3 8 18 16,0-8 6-16,5-8 52 0,1-12-29 16,0-1-33-1,2 5-35-15,1 8-22 0,-2 8-10 16,-2 3-11-16,-4 8 1 15,-1 5 1-15,-4 8-1 16,-2 2-1-16,-2 3 9 16,2 0 40-16,-5 2 12 15,-3 3 3-15,-1 0 9 16,-1 0 12-16,1-3-33 16,3-4-6-16,3-6-5 15,0-7-22-15,3-4-5 16,-4-1-8-16,-3 1-5 15,-2 5 0-15,-6 0 1 16,-6-2-2-16,2-5-15 0,-2-5-17 16,3-9-17-16,6-9-23 15,9-19-62-15,5-12-134 16,7-25-335-16,3-17-727 0</inkml:trace>
  <inkml:trace contextRef="#ctx0" brushRef="#br2" timeOffset="736594.5655">28048 14621 127 0,'0'0'1945'15,"0"0"-1607"-15,0 0-252 16,0 0 12-16,0 0 74 15,0 0-54-15,-3-3-69 16,1 3-33-16,2 0 7 16,-1 9-1-16,1 11 33 15,0 4 8-15,-3 12-22 16,3 0-8-16,-1 7-11 0,-1 3-10 16,2 1-10-16,-1-4-1 15,1 0 0-15,0-7-1 16,0-3-33-16,0-6-12 15,0-5-21-15,0-1-18 16,0-5-65-16,3 1-152 16,7-2-325-16,1-5-219 0</inkml:trace>
  <inkml:trace contextRef="#ctx0" brushRef="#br2" timeOffset="736932.1455">28413 14760 1506 0,'0'0'512'15,"0"0"-433"-15,0 0 86 16,0 0 12-16,0 0-3 15,0 0-34-15,-98-10-42 16,73 14-13-16,-1 5-14 16,3 1-22-16,3 3-13 15,5 3-12-15,8 1-9 0,7 3 7 16,0 0 7-16,7 3-16 16,15-3-13-16,4-1-13 15,8-4-61-15,2-6-81 16,9-3-165-16,-9-6-428 15,-8 0-901-15</inkml:trace>
  <inkml:trace contextRef="#ctx0" brushRef="#br2" timeOffset="737224.1424">28719 14379 1696 0,'0'0'339'0,"0"0"-133"15,0 0 16-15,0 0-22 16,0 0-96-16,0 0-8 15,0 0-5-15,-58 44-51 16,40-24-28-16,3 0-12 16,-9 9-108-16,5-6-242 15,1-2-777-15</inkml:trace>
  <inkml:trace contextRef="#ctx0" brushRef="#br2" timeOffset="737795.6294">28907 14882 1003 0,'0'0'897'15,"0"0"-808"-15,0 0-56 16,0 0 72-16,0 0 15 15,90-89-67-15,-66 69-37 16,-2 3-7-16,-3 4-8 16,-3 3 19-16,-5 3 23 15,-3 1 9-15,-2 2 11 16,0 2-11-16,-1-1-7 16,2 3-11-16,-1 0-22 15,0 0-11-15,1 3-1 0,1 9 1 16,-1 2 1-16,1 2 8 15,-1 1 1-15,2-3-5 16,4 1-5-16,1-2 7 16,4-3-7-16,2-6 9 15,0-4 1-15,2 0-11 16,2 0 0-16,-1-13-15 16,1-1-37-16,-1-5-43 15,0 2-42-15,-8 5-118 16,-5 1-137-16,-7 8-311 0</inkml:trace>
  <inkml:trace contextRef="#ctx0" brushRef="#br2" timeOffset="738216.2">28979 15034 1051 0,'0'0'633'16,"0"0"-480"-16,0 0 140 16,0 0-29-16,0 0-89 0,0 0-72 15,83-66-38 1,-72 56-5-16,-2 3-21 0,3 1-23 15,-2-1-8-15,4 1-8 16,1 2 1-16,-2 1 5 16,-1 3-6-16,-3 0 0 15,-3 0-1-15,-3 7-8 16,-1 6 3-16,-1 3 5 16,-1 0 1-16,0 1 0 15,0-4 0-15,6-4-1 16,4-1 2-16,7-5-1 15,4-3 0-15,9 0-4 16,6-6-93-16,17-14-104 16,-7 1-427-16,-9-1-715 0</inkml:trace>
  <inkml:trace contextRef="#ctx0" brushRef="#br2" timeOffset="738748.6244">29831 14536 1217 0,'0'0'522'0,"0"0"-390"16,0 0 110-16,0 0 9 0,0 0-91 15,0 0-59-15,0 0 49 16,-12 45-40-16,9-18-22 16,3 5-22-16,0 5-18 15,0 2-18-15,0 2-18 16,0 2-11-16,-1-1 7 15,-2 2-8-15,-2-5-1 16,0 1-1-16,1-8 1 16,-2-1 0-16,6-5-53 15,0-7-72-15,0-6-159 16,3-3-412-16,7-6-844 0</inkml:trace>
  <inkml:trace contextRef="#ctx0" brushRef="#br2" timeOffset="739132.3836">30198 14720 656 0,'0'0'946'0,"0"0"-723"16,0 0 5-16,0 0 48 16,0 0-92-16,0 0-44 15,0 0-22-15,-84-4-18 16,61 4-28-16,-3 2-14 0,5 6-7 16,0 2-9-16,4 1-3 15,3 5-5-15,2-2-10 16,6 2 3-16,3 0 3 15,3 1-10-15,0-4-13 16,0-4-5-16,3 2 5 16,12-1-1-16,5-3-6 15,8-1-19-15,9-2-62 16,20-4-56-16,-8 0-149 16,-7 0-543-16</inkml:trace>
  <inkml:trace contextRef="#ctx0" brushRef="#br3" timeOffset="752400.2888">20038 15440 633 0,'0'0'800'0,"0"0"-646"0,0 0-63 16,0 0 131-1,0 0 51-15,-87 0-99 0,76 0-79 16,0 0-46-16,2 0-18 16,1-3-16-16,0 3-6 15,-1 0-9-15,-4 0-7 16,-1 0-86-16,-8 0-183 16,-20 0-195-16,4 0-86 15,-1 3-184-15</inkml:trace>
  <inkml:trace contextRef="#ctx0" brushRef="#br3" timeOffset="755206.3204">19399 15450 795 0,'0'0'299'0,"0"0"-207"16,0 0-58-16,0 0 77 0,-82 0 2 16,60 0-60-16,-11 0-39 15,2 0-12-15,-3 0-2 16,-2 0-14-16,3-3-22 15,1 3-8-15,6-3-18 16,-3-1-18-16,7 1 32 16,-5-1 25-16,2 2 23 15,-1-2 0-15,-2 2 41 16,0 0 31-16,-7 2 20 16,-1 0-4-16,-4 0-24 15,-5 0-6-15,4 0 11 16,-5 0 11-16,7 0-16 15,0 0-27-15,4 0-5 0,5 0-5 16,4 0 5-16,-3 0-10 16,6 0-2-16,-3 0-6 15,0 0-5-15,-4 0-7 16,-5 3-2-16,-2 2 1 16,0-3-1-16,-5 1 0 15,2 1-2-15,-2-4-13 16,-4 3 13-16,2 1 2 15,-1-1 0-15,-1 1 20 16,1-1 2-16,-1 0 22 16,1 0 3-16,2 0-22 15,1 1-14-15,3-1-10 0,0-2 1 16,3 2-1 0,1-3 1-16,1 0 0 0,3 0-1 15,-2 0 0-15,-2 0 0 16,2 0 0-16,1 0 0 15,-1 0 0-15,-1 0 0 16,3 0 0-16,-2-4 0 16,-2 1 0-16,1 3 0 15,0 0 5-15,-2 0-6 16,0 0 1-16,-1 0 0 16,6 0-1-16,5 0 1 15,4 0 0-15,4 0 0 16,10-4 11-16,4-5 22 15,4-5-6-15,0-3 0 16,0 2-6-16,0-5-14 0,3 1-7 16,-2 1 0-16,1 1-1 15,-2-1 0-15,0 1 0 16,-2-3 6-16,-5-1-5 16,-2-2 1-16,-3-3-1 15,3-3 1-15,3-2-1 16,-1-5 8-16,7-3-9 15,0-1 1-15,0-9-1 16,0 2 0-16,8-6-27 16,0 4 27-16,-1 5 0 15,0 3-7-15,0 5 7 16,-7 5 0-16,0-2 1 16,0 4 0-16,0-4 5 0,0 2 7 15,0 2-1 1,0-5 3-16,0 2 0 0,0 2-1 15,0-3-4-15,9 6-10 16,1 1-6-16,5 3 0 16,-1 3 6-16,-1 4 15 15,-7 2-9-15,0 5-5 16,0-4 0-16,-1-1-1 16,2-3 1-16,-1-6-1 15,3-2 0-15,-2-5 0 16,2-1 0-16,2-1-1 15,-5 2 1-15,0 6 0 16,-3 2-1-16,1 6 1 0,-4 2-8 16,0 5 8-1,1-5 5-15,-1 3-4 0,0-2-1 16,0-2 0-16,2 1 1 16,1-7 0-16,0 5 6 15,3-3-7-15,0 3 0 16,3-4-6-16,-3 3 5 15,0 0 1-15,0 1 0 16,0 3 0-16,-3 2 0 16,1 5 0-16,-3 0-1 15,1 3 1-15,-1 2 0 16,6-2 0-16,-4 0-11 0,6-4-7 16,-1 1 5-1,4-1 11-15,4 0-16 0,1 0 2 16,2-3 15-16,3 5-5 15,-3-2 0-15,5 0-2 16,-3 1 8-16,6 2-12 16,1-2 12-16,5 2 1 15,0 1 0-15,4-4 1 16,1 1-2-16,3-1 1 16,-1 3 5-16,3-2-6 15,-2 2 1-15,-1 1-1 16,-1 0 0-16,0 3 0 15,-5 0 0-15,3-3 0 16,-1 2 0-16,3 1-1 16,0-3 0-16,-2 0-1 0,3 1-5 15,2 0 7-15,-3 0 0 16,1-1 0-16,2 3 0 16,-3 0 0-16,0-3 0 15,-1 3 0-15,2-1-1 16,1 1 1-16,-1-3-1 15,3 3 0-15,-2-3-7 16,-5 0-5-16,-2 1 0 16,1 2 1-16,0-2-18 15,1-1 8-15,-2 0 12 16,5 2 2-16,4-2-6 16,0 3-32-16,6 0-12 15,-1 0-22-15,1 0 1 16,-1 0 1-16,0 0 49 15,-6 3 22-15,-4-3 7 0,-3 0 7 16,-10 0-7-16,1 0 6 16,-3 0 4-16,3 0-1 15,4 0 4-15,1 0-12 16,6 0 0-16,9 0 0 16,4 0-1-16,3 0-1 15,6 0 1-15,-4 0-9 16,-3 0 2-16,-3 1 1 15,-7 2 6-15,-3 0 0 16,-12-3 1-16,-3 0 0 16,-10 0 1-16,-2 0 12 15,1 0 7-15,1 0-9 0,7-3-12 16,6 0-2-16,9 2-18 16,6 1-33-16,3 0-90 15,1 0-7-15,3 0 93 16,-7 1 18-16,0 2-6 15,-10 0 31-15,-3-1 14 16,-9-2 11-16,-4 0 20 16,-9 0 24-16,-6 0 42 15,1 0 5-15,-1 0-26 16,2 0-29-16,3 0-28 16,2 0-18-16,4 2 0 15,1 1 0-15,2 3-1 16,2-2 0-16,0 1 0 0,0 2 0 15,1 0 0-15,-3 1 1 16,-2 0-2-16,-6-4 1 16,0 3 0-16,-1-3-1 15,-2 1 1-15,2-1 0 16,-2 3 1-16,1-1-1 16,-4 1-1-16,1 3-12 15,-2-1 13-15,0 5 28 16,-2 6 23-16,-5 3 21 15,-1 2-33-15,0 2-5 16,0 3 0-16,2 1 19 16,3-2-2-16,1 1-14 15,2 0-16-15,-1-5-7 0,1-1 3 16,-3 2 2-16,-4 0 10 16,-1 1 7-16,1 0-3 15,-7 0-8-15,4 2-6 16,1-3 0-16,3 1-1 15,6-1 0-15,0 0-8 16,0 1 5-16,0-1-13 16,0 0-1-16,0 4 5 15,0-4-6-15,0 4 6 16,-7-3-4-16,-3 3 5 16,1-4-6-16,2 0 0 15,-3 0 5-15,4-2 1 16,0 2-6-16,-1-2 1 15,2 2-1-15,2 3 5 16,1-2-5-16,1 2-1 0,1 1 1 16,-2 1-1-16,1 1 0 15,1 3 0-15,0-3 0 16,-2 3 0-16,2-4 0 16,-1 1 0-16,-2-2-1 15,-2-3 1-15,2-2 0 16,-1-1 0-16,0-4-1 15,4 0 0-15,0 0 1 16,0-1-2-16,0 1 1 16,4 3-5-16,5-3-12 0,1-1 5 15,2-1 13 1,-1 1 1-16,-4-2-1 0,-2-3-2 16,-2 1-5-16,-2-2-5 15,-1 1 0-15,0-1 4 16,0-3-8-16,0 3-9 15,0-3 0-15,-1-1 24 16,-4 1-1-16,1 1 1 16,1-1 0-16,0 0-1 15,0-4 2-15,0-3-1 16,-1 4-15-16,-3-7 16 16,0 0 0-16,-8 1 3 15,-9-1-2-15,-7 0 1 16,-12 3 4-16,-8 0 4 15,-8-3 26-15,-3 3 7 0,-37-3-43 16,17 0-39-16,6-3-978 16</inkml:trace>
  <inkml:trace contextRef="#ctx0" brushRef="#br3" timeOffset="758449.9039">27996 15761 942 0,'0'0'1017'16,"0"0"-851"-16,0 0-90 16,0 0 59-16,0 0 31 0,0 0-26 15,0-13-58-15,0 13-33 16,0 0-9-16,0 0 7 15,0 0-10-15,-2 13 2 16,-2 3 28-16,-4 11-9 16,0 3-19-16,-1 5-16 15,-1 5-14-15,0 0-9 16,3-1 0-16,1-2 0 16,0-4-1-16,0-7-20 15,0-3-23-15,1-3-12 16,2-10-33-16,3-3-78 15,0-1-58-15,0-6-158 16,10-3-267-16,0-7-728 0</inkml:trace>
  <inkml:trace contextRef="#ctx0" brushRef="#br3" timeOffset="759133.7214">28007 15679 1418 0,'0'0'379'16,"0"0"-221"-16,0 0 58 15,0 0 4-15,0 0-37 16,0 0-42-16,0 0-68 0,42-80-28 15,-23 69-24-15,3 6-9 16,3 1-10-16,5 4-2 16,1 0 1-16,2 0-1 15,-1 10 0-15,-1 6 0 16,-4 4 0-16,-5 0-2 16,-7 0-5-16,-4 2-1 15,-6-1 2-15,-5-1-7 16,0 0 2-16,-1-5 5 15,-14-1 6-15,-4-1 15 16,-4-3 2-16,-5-3-7 16,-5-1-2-16,-1-3-7 15,-2 1 6-15,5-4-6 0,5 0 0 16,7 0 0-16,7 0 1 16,5 0-1-16,4 0-1 15,3 0 0-15,0 0-1 16,0 0 0-16,0 0-7 15,0 0 2-15,0 0 0 16,0 3 0-16,0-2 0 16,1 5 6-16,4-2 0 15,3 1 2-15,3 6 28 16,2-2 7-16,2 1-1 16,1 7-9-16,-2 1-6 15,-3 4-9-15,-3 4 9 16,-3 0-1-16,-1 1 1 15,1-3 2-15,-1-2-8 0,4-1-2 16,5-9-11-16,2 2 11 16,8-8-1-16,5-5-12 15,3-1-38-15,4 0-51 16,12-21-98-16,-9 1-428 16,-9 0-704-16</inkml:trace>
  <inkml:trace contextRef="#ctx0" brushRef="#br3" timeOffset="759824.2136">28721 15916 1377 0,'0'0'712'0,"0"0"-611"16,0 0 13-16,0 0 33 15,0 0-64-15,0 0-40 16,84-16-20-16,-44 15-8 16,0 1-7-16,0 0-6 15,-4 0-2-15,-6 0 0 16,-6 0-29-16,-9 0-52 15,-8 0-76-15,-7 7-160 16,0 0-203-16,-7-1-98 0</inkml:trace>
  <inkml:trace contextRef="#ctx0" brushRef="#br3" timeOffset="760034.8852">28803 16005 529 0,'0'0'1150'0,"0"0"-913"16,0 0-120-16,0 0 68 16,0 0-34-16,107 0-102 0,-53 2-49 15,-6 3-244 1,-12-2-565-16</inkml:trace>
  <inkml:trace contextRef="#ctx0" brushRef="#br3" timeOffset="760703.3127">29531 15675 1735 0,'0'0'304'15,"0"0"-194"-15,0 0 73 16,0 0-6-16,0 0-36 16,-96-10-53-16,68 24-30 15,0 11-19-15,0 5-12 16,2 4 6-16,5 5-11 16,2 1-1-16,3 2-6 15,4-5-9-15,4-1-6 16,3-3 0-16,5-3-2 15,0-6-7-15,3-1 9 16,16-7 0-16,6-6 0 16,6-4 18-16,7-6-18 0,3 0 0 15,0-20-11-15,-4 0 1 16,-4-8 10-16,-6-6 0 16,-7-3 0-1,-9-5 6-15,-8 2 15 0,-3 4 4 16,-17 2-10-16,-13 4-9 15,-11 2-6-15,-20 7-54 16,10 5-210-16,6 6-778 0</inkml:trace>
  <inkml:trace contextRef="#ctx0" brushRef="#br3" timeOffset="761505.4992">30675 15681 1540 0,'0'0'300'15,"0"0"-68"-15,0 0 11 16,0 0-5-16,0 0-52 16,0 0-92-16,0 0-51 15,5-22-22-15,-5 38 4 0,0 10 55 16,-2 7-24-16,-2 8-11 16,1 4-18-16,1 2-13 15,2-1-13-15,0-4 8 16,0-2-3-16,0-8-5 15,0-4-1-15,0-5-1 16,0-6 0-16,0-7 0 16,0-2-14-16,0-6-36 15,0-2-28-15,0 0-27 16,3 0-94-16,0-2-127 16,-1-6-623-16</inkml:trace>
  <inkml:trace contextRef="#ctx0" brushRef="#br3" timeOffset="761845.3809">30410 15655 1800 0,'0'0'529'16,"0"0"-460"-16,0 0 78 15,0 0 46-15,0 0-78 16,86-10-75-16,-29 4-22 0,9 5-16 16,7-3-1-16,-5 2 0 15,-6 2-1-15,-13 0-11 16,-11 0-9-16,-15 0-27 15,-10 0-26-15,-8 2-25 16,-5 2-13-16,-11 6-147 16,-8-3-6-16,0 3-328 0</inkml:trace>
  <inkml:trace contextRef="#ctx0" brushRef="#br3" timeOffset="762281.5185">31284 16002 1151 0,'0'0'907'16,"0"0"-799"-16,0 0-39 15,0 0 147-15,0 0-25 16,0 0-102-16,0 0-44 16,61-6-23-16,-26 6-11 15,0 0-6-15,-3 0-5 16,-7 0-21-16,-8 0-53 16,-7 0-99-16,-10 0-89 15,0 0-318-15,-3-4-779 0</inkml:trace>
  <inkml:trace contextRef="#ctx0" brushRef="#br3" timeOffset="762489.1615">31260 15843 110 0,'0'0'1923'16,"0"0"-1663"-16,0 0-192 16,0 0 25-16,102 0-30 15,-29 4-63-15,-12 5-200 16,-10-6-777-16</inkml:trace>
  <inkml:trace contextRef="#ctx0" brushRef="#br3" timeOffset="768841.691">32100 15628 1066 0,'0'0'337'0,"0"0"-164"16,0 0 135-16,0 0-53 16,0 0-37-16,0 0-63 15,-9-13-19-15,9 13-27 16,0 0-26-16,-1 0-23 16,1 7-17-16,-3 16-17 15,0 11 57-15,0 23-3 16,0 23-35-16,3 20-15 15,0-9-11-15,0-17-11 16,7-25-8-16,2-2-112 16,-1-7-216-16,-3-5-983 0</inkml:trace>
  <inkml:trace contextRef="#ctx0" brushRef="#br3" timeOffset="778091.2592">23803 18431 1016 0,'0'0'332'0,"0"0"-203"15,0 0 0-15,0 0 93 16,0 0-7-16,0 0-81 16,-3-2-72-16,3-1-17 0,5-1 2 15,3 1 6-15,-4 0 1 16,5 0-7-16,0-1-5 15,1 1-11-15,5-2-9 16,-1 1-11-16,0-2-10 16,2 2 6-16,-5-1-6 15,-3 4 0-15,-2 1-1 16,-2 0 0-16,-1 0-1 16,0 0 0-16,0 0 1 15,-1 6 1-15,0-1-1 16,-2 4-1-16,0 1 1 15,0 5 15-15,-11-1 14 0,-3 5 4 16,-3-2-15-16,-2-2-6 16,0 3-6-16,0 0 3 15,4 0-8-15,2-2 0 16,4-1 0-16,5-4 0 16,4-1-1-16,0-3 0 15,7-5 15-15,12 3 0 16,5-5-15-16,0 0-10 15,1 0-26-15,-3 0-48 16,-3 0-63-16,-6-6-178 16,-9 5-242-16,-2-2-237 0</inkml:trace>
  <inkml:trace contextRef="#ctx0" brushRef="#br3" timeOffset="778438.4435">24173 18330 863 0,'0'0'667'15,"0"0"-539"-15,0 0-18 16,0 0 124-16,0 0 29 15,0 0-86-15,0 0-93 16,14-17-42-16,-14 31 41 16,0 9 26-16,-6 4-15 0,-2 5-25 15,1-1-33-15,0 0-20 16,2-1-7-16,4-5-8 16,-1-2-1-16,2-7-16 15,0-4-46-15,0-4-73 16,0 1-68-16,0-5-174 15,0 2-302-15,0-4-231 0</inkml:trace>
  <inkml:trace contextRef="#ctx0" brushRef="#br3" timeOffset="778708.7814">24421 18409 965 0,'0'0'519'0,"0"0"-394"16,0 0 42-16,0 0 59 15,0 0-10-15,0 0-47 16,0 0-51-16,-101 40-7 16,69-22 9-16,4 0-15 15,7 2-32-15,9-6-41 16,11-1-32-16,1-3 0 15,10-3-1-15,20-1-44 16,22-6-156-16,-5 0-467 16,-10 0-1026-16</inkml:trace>
  <inkml:trace contextRef="#ctx0" brushRef="#br3" timeOffset="789708.2677">28590 16827 1614 0,'0'0'502'15,"0"0"-395"-15,0 0 52 16,0 0 20-16,0 0-42 16,0 0-53-16,-80-20-39 15,57 15-15-15,-4 5-11 16,-1 0 8-16,1 0-17 15,-1 0-4-15,-1 0 3 16,5 0-8-16,2 0 0 0,2 0-1 16,8 0 0-16,3 0-8 15,6 3-7 1,2-1 0-16,1 2 6 0,0 0 8 16,0 1-7-16,0-1 7 15,0-1-5-15,0 1 5 16,0 2 1-16,0 1 6 15,0 0-5-15,0 6 0 16,0 0 6-16,-3 4 6 16,0 2-5-16,-1 4-2 15,-4 4-5-15,-1 0 0 16,-3 2 0-16,-1-2 5 16,0 1 3-16,2-1-8 15,3-5-1-15,2 3 1 16,1-4-1-16,2 0 1 0,1-2 5 15,2-1-6-15,0-5 1 16,0-2 0-16,0-4-1 16,5-2 0-16,6-1 15 15,4-4 3-15,5 0-5 16,0 0-5-16,2-8-2 16,-2 3-6-16,0-2-16 15,-2-2-8-15,1 5-12 16,-2-1-15-16,-3 3-25 15,-2 2-45-15,-4 0-32 16,-8 0-95-16,0 0-249 16,0 0-147-16</inkml:trace>
  <inkml:trace contextRef="#ctx0" brushRef="#br3" timeOffset="789929.5207">28254 17059 1058 0,'0'0'644'0,"0"0"-487"16,0 0-14-16,0 0 35 16,0 0-45-16,0 0-62 15,0 0-44-15,76-16-27 16,-40 16-96-16,-6 1-212 15,-3 4-365-15</inkml:trace>
  <inkml:trace contextRef="#ctx0" brushRef="#br3" timeOffset="790466.8531">28987 16840 1260 0,'0'0'337'15,"0"0"-171"-15,0 0 96 16,0 0-11-16,0 0-91 15,0 0-73-15,0 0-38 16,-32 4-4-16,16 9-11 16,-7 0-13-16,-3 5-13 15,-6 0 5-15,-2 2-1 16,-1-3-2-16,4-2-8 16,0 0 14-16,6-1 2 15,4-2-6-15,4 1-3 16,6-3-7-16,7 0-1 15,4 0-1-15,0 0 0 0,15 0 20 16,5 0 0-16,5-1-8 16,3 1-3-16,1 1-9 15,-2 0 1-15,-2 1 0 16,-5 1-1-16,-4 0 1 16,-3-4-1-16,-1 3 2 15,-4 1-1-15,-2-7 0 16,-2 1-1-16,1-1-1 15,0-2-51-15,-2-3-78 16,2 1-96-16,1-2-274 16,-2 0-135-16,3-3-518 0</inkml:trace>
  <inkml:trace contextRef="#ctx0" brushRef="#br3" timeOffset="791022.5744">29352 16874 785 0,'0'0'655'0,"0"0"-521"0,0 0 70 15,0 0 78 1,0 0-69-16,0 0-98 16,0 0-47-16,-27-10-16 0,15 10 0 15,-6 0 1 1,-1 3-18-16,-2 0-8 0,-3 4-3 16,1-3-3-1,0 2 13-15,1 1 3 0,2 0-10 16,5 1-15-16,4 1-6 15,3 0 2-15,3 1 1 16,2 1-9-16,0 1 2 16,2-2-1-16,-1 3 0 15,2-6 0-15,0 2 0 16,0-2 0-16,2 0 8 16,8 2-2-16,7 1-1 0,1 0 3 15,4 2 4-15,0 3 23 16,-2-1-10-16,-1 1-2 15,-4 2-15-15,0 0-3 16,-3 2-6-16,-2-5 2 16,-1-2 3-16,-3-2-5 15,-1-3 0-15,-2-3-38 16,-1-3-48-16,0-1-82 16,0 0-120-16,-2-2-434 15,1-8-550-15</inkml:trace>
  <inkml:trace contextRef="#ctx0" brushRef="#br3" timeOffset="791548.1969">29540 16857 1053 0,'0'0'282'0,"0"0"-147"15,0 0 92-15,0 0 57 16,0 0-61-16,0 0-66 16,0 0-50-16,-18-17-9 15,14 17-15-15,1 10-4 16,-2 4-34-16,1 6-9 0,-2 5 0 15,0 3-6-15,-3 3-11 16,3 3-18-16,3-4 5 16,1 0-5-16,2-1 6 15,0-7-6-15,5 0 1 16,10-5-2-16,1-1 0 16,7-10 1-16,2 0 0 15,2-5-1-15,-2-1 0 16,4-1-12-16,-3-11 11 15,0-8 1-15,-4-3 1 16,-4-1 5-16,-2-5 0 16,-3-3 16-16,-3-3 13 0,-4 3-2 15,-5 2 14-15,-1 0-12 16,0 5-22-16,0 1-7 16,0 4-6-16,-4 6-17 15,2 2-57-15,1 7-92 16,-2 4-187-16,-1 1-633 0</inkml:trace>
  <inkml:trace contextRef="#ctx0" brushRef="#br3" timeOffset="797336.64">27886 17901 1829 0,'0'0'288'15,"0"0"-216"-15,0 0-4 16,0 0 118-16,0 0-66 15,0 0-72-15,10 13 7 16,-9 4 27-16,-1 6 10 16,0 3-5-16,0 7-20 15,-6 3-19-15,-5 3-11 16,0 2-13-16,-1-5-6 16,-1 1-10-16,2-5-7 15,1-2 0-15,2-9-1 0,4-2-17 16,1-8-24-16,1-4-30 15,2-5-37-15,0-2-70 16,0-3-81-16,-1-12-295 16,-1-3-188-16</inkml:trace>
  <inkml:trace contextRef="#ctx0" brushRef="#br3" timeOffset="797930.9092">27851 17869 1113 0,'0'0'358'0,"0"0"-216"15,0 0 16-15,0 0 102 16,63-79-36-16,-45 65-82 16,1 4-53-16,2-3-28 15,1 6-12-15,2 1-9 16,1 6-16-16,1 0 2 15,2 0-6-15,2 10-3 16,2 3-5-16,-3 3-3 16,0-3 1-16,-5 3 1 15,-7 4-10-15,-6-3-1 16,-7 5 0-16,-4-3 0 16,0 1 0-16,-10 0 1 0,-11-3 12 15,-3-2 2-15,-6-3 3 16,-1-2 3-16,-2-5-12 15,-1 3 0-15,3-6-7 16,4 3 4-16,6-5-5 16,6 3 7-16,9-3-7 15,3 0 0-15,3 0 0 16,0 0-1-16,0 1-6 16,0 5 0-16,0 1 6 15,6 6 1-15,1 2 9 16,4 1 1-16,-2 4 5 15,0 0-3-15,1 2 1 16,0 0-8-16,-2 1-5 0,-2-1 7 16,-1 4 1-1,-2-1 4-15,-1 0 8 0,0 0-9 16,-2-6-3-16,3-5-7 16,1-5-1-16,5-2-1 15,8-7-15-15,4 0-54 16,19-9-143-16,-7-7-379 15,-2-3-429-15</inkml:trace>
  <inkml:trace contextRef="#ctx0" brushRef="#br3" timeOffset="798279.8996">28491 18140 1603 0,'0'0'744'0,"0"0"-646"15,0 0-57-15,0 0 36 0,0 0 16 16,0 0-47 0,102-2-46-16,-65 2-2 0,-4-3-48 15,-9 3-35-15,-5 0-27 16,-10 0-91-16,-5 0-130 16,-4 0-10-16,-14 0-168 15,-4 0-314-15</inkml:trace>
  <inkml:trace contextRef="#ctx0" brushRef="#br3" timeOffset="798522.6372">28433 18023 1788 0,'0'0'469'0,"0"0"-414"16,0 0 18-16,0 0 59 15,0 0-19-15,100-3-67 16,-54 3-46-16,-1 0-54 16,7 0-99-16,-14 0-182 15,-12 0-529-15</inkml:trace>
  <inkml:trace contextRef="#ctx0" brushRef="#br3" timeOffset="799712.7976">29028 17987 933 0,'0'0'789'0,"0"0"-644"16,0 0-7-16,0 0 107 16,0 0-21-16,0 0-65 15,0 0-60-15,-12 0-25 16,12-2-27-16,7-3-9 16,3-5-8-16,2 0-16 0,1-5-8 15,-1-2-5-15,2-5 5 16,-1 1-6-16,2-5 1 15,0-1 0-15,0 3 0 16,-1 4-1-16,-3 2 0 16,-2 7 2-16,-2 2 10 15,-4 8 4-15,-1-2 4 16,-2 3-4-16,0 0-10 16,0 7-6-16,0 9 7 15,0 1 24-15,-3 5-8 16,-6 2-1-16,2 3-5 15,-3 2-1-15,3 3-5 0,-2 3-4 16,2 3-1-16,-1-1 5 16,1-1-5-16,-2 1 13 15,-2 0 1-15,1-1-11 16,-3-3 7-16,0-1 11 16,2-2-6-16,2-3-1 15,3-8-8-15,3-3-4 16,3-8-8-16,0-2-1 15,0-6-31-15,0 0-33 16,0-13-74-16,0-5-327 16,0-5-1470-16</inkml:trace>
  <inkml:trace contextRef="#ctx0" brushRef="#br3" timeOffset="801167.2727">30766 17842 211 0,'0'0'1118'0,"0"0"-858"15,0 0-185-15,0 0 84 0,0 0 159 16,0 0-68-16,0 0-111 15,-1-47-32-15,-1 47-7 16,2 0-7-16,0 0-17 16,-1 0-22-16,-1 0 0 15,-1 3-7-15,-1 10-6 16,-5 11 10-16,0 6-12 16,0 9-20-16,-1 2-2 15,-1 4-5-15,2-3-6 16,-1 2-5-16,2-4 0 15,1-7 1-15,1 0-2 16,-3-4 1-16,2-5 0 16,1-3-1-16,-2-1 1 0,2-5-1 15,0-5 0 1,2-3 0-16,2-5-18 0,-1-2-32 16,2 0-44-16,-2 0-59 15,-5-17-159-15,1-2-462 16,3-4-619-16</inkml:trace>
  <inkml:trace contextRef="#ctx0" brushRef="#br3" timeOffset="801543.6795">30357 17680 1758 0,'0'0'322'0,"0"0"-238"15,0 0 7-15,0 0 111 16,0 0-27-16,0 0-51 16,88-3-36-16,-43 10-30 15,9 1-14-15,9-5-14 16,7-1-23-16,2 0-6 15,-1-2 0-15,-7 0-1 16,-7 0-1-16,-14 0-5 16,-10 0 0-16,-12 0 6 15,-9 0-1-15,-7 0 1 16,-4 0 0-16,-1 0-6 0,0 0-28 16,0 0-47-16,-9 10-61 15,-9 13-53-15,2 1-321 16,2-7-537-16</inkml:trace>
  <inkml:trace contextRef="#ctx0" brushRef="#br3" timeOffset="801955.6006">31302 18109 363 0,'0'0'1496'16,"0"0"-1240"-16,0 0-203 15,0 0 88-15,0 0 60 16,0 0-59-16,0 0-87 16,43-10-33-16,-19 10 5 0,3 0-6 15,2 0-14-15,-1 0-7 16,-1 0-17-16,-5 0-59 15,-4 0-112-15,-9 0-288 16,-6 0-158-16,-3-3-599 0</inkml:trace>
  <inkml:trace contextRef="#ctx0" brushRef="#br3" timeOffset="802181.3956">31250 17956 765 0,'0'0'1211'0,"0"0"-1016"16,0 0-118-16,0 0 86 16,0 0-1-16,0 0-83 15,0 0-58-15,97-10-21 16,-42 10-125-16,-10 0-366 15,-8 0-444-15</inkml:trace>
  <inkml:trace contextRef="#ctx0" brushRef="#br3" timeOffset="802767.2224">31936 17865 727 0,'0'0'780'16,"0"0"-723"-16,0 0-25 15,0 0 125-15,0 0 93 16,0 0-94-16,0 0-81 15,15-47-1-15,-15 40-4 16,-7 4-9-16,-5 3-15 16,-6 0 1-16,-2 0 22 0,-5 0 8 15,-2 7-8-15,0 6-8 16,2 1-12-16,4 3-22 16,2 3-3-16,1 2-9 15,3 3-14-15,2 4 0 16,2 1-1-16,2-2 0 15,3 1 0-15,2-1-1 16,4 1 0-16,0-2 0 16,2-5 1-16,10-2-1 15,5-3 1-15,4-2-1 16,4-4 1-16,3-3 0 16,2-5-1-16,2-3 1 15,-1 0 0-15,-1-3 0 0,0-11 1 16,-2-6 5-16,-3-7 0 15,-4-5 7-15,0-6 8 16,-7-1 9-16,-4-2 5 16,-7-1-16-16,-3 2-12 15,-5 4 13-15,-17 4-20 16,-11 3-3-16,-31 15-81 16,4 4-207-16,5 10-1038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1T07:41:37.14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22413 4870 276 0,'0'0'69'15,"0"0"-29"-15,0 0 100 16,0 0 15-16,0 0-44 16,0 0 3-16,0-2-4 15,1 2-65-15,1 0-34 16,-2 2-11-16,0 1 316 15,0-1-171-15,0-2-90 0,0 2-34 16,0-2-20 0,0 0 11-16,0 0 11 0,1 1 9 15,1 1 5-15,-1-2-7 16,3 1-8-16,-1 0 2 16,0 1-10-16,1 0 2 15,5-1-10-15,0 1-5 16,0-2 6-16,6 2-6 15,-6-1 1-15,4 0-1 16,-3 1-1-16,0 0 1 16,-1-2-1-16,-1 1 1 15,0 0-1-15,-2-1 1 16,1 0 0-16,4 0 0 16,-1 0-1-16,1 0 1 15,2 0-1-15,1 0 1 0,-3 0-1 16,1 0 0-16,0 0-1 15,2 0 1-15,-2 0 0 16,-1 0 0-16,1 0 0 16,-1 1-1-16,1 1-7 15,-2 1 0-15,1-2 7 16,1 0-7-16,0 1 7 16,1-1 1-16,1-1 0 15,0 2 1-15,1-2 0 16,2 1 0-16,-2-1-1 15,-1 0 9-15,1 0 7 16,-2 0-14-16,0 1 6 16,-3 1-6-16,4-1-2 0,-5 2 1 15,3-3 0 1,2 3 0-16,3-3 0 0,2 1-1 16,4-1 0-16,-2 0 1 15,3 0-1-15,-4 0 0 16,1 0 0-16,-3 0 1 15,1 0 1-15,0 0-1 16,-2 0 6-16,0 0-5 16,2 0-1-16,3 0 7 15,2 0-8-15,0 0 1 16,2 0 1-16,-1-1-2 16,-3 1 1-16,-1 0-1 15,-1 0 1-15,-3 0-1 0,-1 0 1 16,-2 0-1-1,0 0 0-15,-1 1 0 0,4 1 0 16,0-2 0-16,5 1 2 16,1-1-2-16,4 0 0 15,0 0 0-15,0 0 0 16,-3 0 0-16,1 0 0 16,-3 0 0-16,1 0 0 15,-4 0 0-15,1 0 0 16,-1 0 1-16,1 0 5 15,-3 0-5-15,3 0 8 16,1 0 2-16,-1 0 5 0,2-1 1 16,-2 1-4-1,1 0-7-15,-3 0-5 0,1 0 6 16,1 0-5-16,-4 0 7 16,4 0-9-16,-4 0 1 15,7 0 1-15,-6 0 4 16,4-3-6-16,2 0 1 15,-1 3 6-15,-1-3-6 16,1 2 0-16,-1-1-1 16,1 1 0-16,-2 0 0 15,-1-1 1-15,4 1-1 16,-5-1 0-16,2 0 0 16,0 0 1-16,1 1-1 15,0-1 0-15,1 2 1 16,1 0-1-16,2 0 0 0,0 0-1 15,2 0 1-15,-2 0 0 16,-1 0-1-16,-1 0-9 16,-3 0-1-16,-1-1 1 15,-3 0-5-15,-3 0 6 16,-1-1 9-16,-1 0 0 16,-1 0-2-16,2 0 1 15,2 0-5-15,0 1-3 16,1 0-8-16,3 1-1 15,-1 0 4-15,2-1 0 16,2 1-2-16,-2 0 3 16,-1-2 12-16,-1 1-5 15,-3 1 5-15,-1-1 0 0,-3-1-1 16,-3 1 1 0,1-1 1-16,1 1 0 0,1 0 0 15,2-1 0-15,0 1 0 16,5 1-1-16,-5 0-11 15,1 0 2-15,-1 0 1 16,-2 0 8-16,-1 0 1 16,-1 0 0-16,-2 0 0 15,2 0 0-15,-2 0 0 16,4 0 2-16,-1 0-1 16,2 0 1-16,1 0-2 15,2 0-2-15,-4 0 2 16,2 0-6-16,0 0 5 15,-1 0 1-15,-1 0 0 0,0 0-2 16,-1 0 1-16,-1 0-7 16,-1 0 7-16,1 0 0 15,-4 0 0-15,1 0 0 16,-2 0 1-16,1 0 0 16,-1 0 0-16,3 0 0 15,0 0-1-15,1 0-8 16,1 0 0-16,2 0-5 15,-1 0-7-15,-1 0-1 16,-1 0-10-16,-2 0-1 16,-1 0 11-16,-2 0 4 15,-2 0 11-15,1 0 7 16,-1 0-1-16,0 0 1 0,2 0 0 16,1 0 0-16,1 0 0 15,4 0 0-15,2 0 1 16,0 0 1-16,3 0-2 15,-2 0 0-15,-3 0 0 16,-1 0 0-16,-2 0-1 16,1 0 0-16,-6 0 1 15,0 0 1-15,0 0 0 16,0 0 7-16,0 0 0 16,1 0-8-16,1 0 1 15,-1 0-1-15,4 1 0 16,1-1 0-16,1 0 0 15,2 0 0-15,-5 0 0 0,1 0 0 16,-2 0 0-16,-3 0 0 16,1 0 0-16,-1 0 0 15,2 0 2-15,0 0 11 16,1 0-3-16,0 0-1 16,0 2 8-16,2-2-1 15,1 0-4-15,0 1-11 16,2 0 5-16,-2-1-5 15,1 0 0-15,-2 2-1 16,-2-2 2-16,0 0-1 16,-2 0 8-16,1 1 11 15,1-1 5-15,-2 0 1 16,1 2-1-16,-2-2-7 16,1 0 1-16,-1 0 13 15,0 0-6-15,0 0-10 0,0 0-7 16,0 0-2-16,0 0-7 15,0 0-29-15,0 0-10 16,0 0 12-16,0 0 16 16,0 0 9-16,0 0-10 15,3 0-10-15,1 0-8 16,2 0-18-16,0 0-47 16,2-2-87-16,-2-1-19 15,-3 1-165-15</inkml:trace>
  <inkml:trace contextRef="#ctx0" brushRef="#br0" timeOffset="1268.9973">23631 4464 1320 0,'0'0'253'0,"0"0"-93"0,0 0 39 15,0 0 12-15,0 0-7 16,0 0-38-16,0 0-24 16,10-5-32-16,-10 3-50 15,-10 0-18-15,-6-1-21 16,-4 0-19-16,-7 2 4 15,-3 0-5-15,-1 1-1 16,2 0 0-16,7 0 0 16,2 0 0-16,8 0-2 15,4 2-5-15,3 1 0 16,4 0-5-16,1-1-6 16,0 2 0-16,0 1 3 15,0 0 1-15,0 4 9 0,-3-1 5 16,0 4 0-1,-3 1 1-15,3 1 0 0,-6 0 0 16,1 0 0-16,2 1-1 16,-3-1 1-16,-1 1-1 15,1 0 0-15,0 2 0 16,-1 0 0-16,2-1 0 16,1-1 0-16,1 4 0 15,-2-6 0-15,4 3 0 16,-1-4 0-16,2 3 0 15,2-5 0-15,1 1-6 16,0-2-27-16,1-4 26 16,11-1 1-16,6 0-6 15,4-4-35-15,4 0-8 16,3 0 18-16,0-5 12 0,1-2-12 16,-3 1-39-16,-3 1-109 15,-7-2-138-15,-6 1-55 16,-6 0-345-16</inkml:trace>
  <inkml:trace contextRef="#ctx0" brushRef="#br0" timeOffset="1487.3935">23381 4666 1267 0,'0'0'325'16,"0"0"-138"-16,0 0-89 15,0 0-44-15,0 0-54 16,88-7-64 0,-55 6-228-16,0-2-669 0</inkml:trace>
  <inkml:trace contextRef="#ctx0" brushRef="#br0" timeOffset="6479.7456">25537 4844 326 0,'0'0'214'0,"0"0"-87"15,0 0-42-15,0 0-22 16,0 0-29-16,0 0-20 16,0 0-7-16,0 0-5 15,0 0 11-15,-1 0 10 16,1 0 10-16,-2 0 28 16,2 0-9-16,0 0-20 0,0 0-14 15,0 0-9-15,0 0 16 16,0 0 17-16,0 0 3 15,0 0 4-15,0 0 20 16,0 0 26-16,0 0-21 16,0 0-22-16,0 0-11 15,0 0-2-15,0 0-10 16,0 0-16-16,0 0-5 16,0 0-7-16,0 0 7 15,0 0-6-15,0 0-1 16,0 0 10-16,0 0-4 15,0 0-1-15,3 0-5 16,-1 0 0-16,2 0 1 0,2 0-1 16,-2 0 6-1,1 0-6-15,0 0 0 0,-2 0 0 16,1 0 9-16,-1 0 2 16,3 0 7-16,-5 0 10 15,1 0-13-15,-1 0 14 16,1 0-4-16,-2 0 0 15,1 0 2-15,2 0 0 16,0 0-3-16,2 0-7 16,1 0-8-16,3 3 0 15,0-2-9-15,-2 1 0 16,-1 0 0-16,1 0 0 0,-2-1 0 16,-2 1 0-1,-2-2-1-15,1 0 1 0,-2 1 6 16,0-1-4-16,0 0-2 15,2 0 0-15,-1 2 0 16,1 1 0-16,1-2 0 16,0 3 1-16,1 1 4 15,2-1 1-15,-2-1-5 16,1 1 6-16,1-2 0 16,-2 3-7-16,1-3-1 15,-1 3 0-15,-1-3 1 16,-1 3-1-16,-1-3 1 15,1 1-1-15,-1 0 0 16,1 0 1-16,1 1 0 16,0-1 0-16,0 3-1 0,1-3 1 15,3 4 0 1,-1-2-1-16,0 1 0 0,-1-1 1 16,0 0-2-16,-1-1 1 15,-1 0 0-15,0-2-1 16,-2 2 1-16,1-1-1 15,-1-1 1-15,1-2 0 16,-1 5 0-16,1-1 0 16,1 0 0-16,0 2 0 15,0-1 1-15,1 1-1 16,1 1 0-16,1 0 0 16,0 2 0-16,0-2 0 15,-2 0 1-15,2 0-1 16,0-1 1-16,-2-1-1 15,-1-1 0-15,0 2 0 0,1-1 0 16,-3-2 0-16,1 2 0 16,-1-3 0-16,1 3 0 15,-2-1-1-15,1 0 1 16,2 2-1-16,0 0 1 16,1 0 0-16,1-1 0 15,1 2 1-15,-2 0 0 16,4-1-1-16,1 2 1 15,-2-1 0-15,1 0 1 16,-2-1 0-16,-2-1-2 16,2 1 1-16,-3 0 0 15,0 1-1-15,-2-1 1 16,1-1 0-16,1 2 6 0,0 2 7 16,3-1 0-16,0 1-5 15,3 0-2-15,0 1-5 16,-2 0-1-16,4 0 8 15,-2-1-8-15,0-2 5 16,1 0-5-16,-4 0-1 16,0-1 0-16,-1 1 0 15,-1-2 0-15,-1 1 0 16,0-1 0-16,1 1 0 16,-1 1 0-16,2 0 2 15,1 2-1-15,0-1 5 16,4 1-4-16,-1 1-2 0,0-1 1 15,0 3 0-15,3-3-1 16,-4 1 0-16,-1 3 0 16,2-3 0-16,-2 2 1 15,1-1-1-15,-1-1 2 16,2-1-2-16,-1 1 1 16,-1 0 0-16,2 1 0 15,1-1 0-15,0 3-1 16,0-3 1-16,2 1-1 15,-3 0 0-15,1 1 1 16,-1-1 0-16,0 0-1 16,0-1 0-16,0 1 0 15,0 1 0-15,-1-1 1 0,1 0 0 16,1 0-1-16,0 0 0 16,1 1 0-16,1-1 1 15,-3 1-2-15,1 2 2 16,0 0-1-16,1 1 0 15,-2-1 0-15,3 2 0 16,-2 0 1-16,1-1-1 16,1-1 0-16,-2 1 0 15,5-5 0-15,-3 3 0 16,2-3 0-16,-1 0 0 16,-1 0 1-16,1 0-1 15,-2 0 0-15,-1-1 1 0,0 0-1 16,0 1 0-1,-1-2-1-15,1-1 2 16,-3 2-2-16,2-2 2 0,2 1-1 16,-2 0 0-16,1-1 0 15,2 0 0-15,0 0 0 16,2 1 0-16,2 0 1 16,-1 1 0-16,3 2-1 15,-3-2 0-15,1 1 0 16,-1 1 0-16,1-1 0 15,1 0 0-15,-2-1 0 16,2 1 0-16,2 0 0 16,0 0 0-16,-1-1 0 0,1-1-1 15,0 1 2 1,-2-2-2-16,-1 0 2 0,-2-4-1 16,1 4 0-16,-3-5 0 15,-2 3 1-15,2-4 0 16,-4 0-1-16,-1 1 1 15,2-1 0-15,-3 0 0 16,0-1 7-16,0 2 4 16,-2-2 15-16,1 1-9 15,1 1-7-15,-2-1-3 16,1 1-1-16,-1-1 7 16,-1 2-4-16,2-2-9 15,-4 2 0-15,2-3 0 16,-3 0-1-16,0 2 1 15,0-2-1-15,0 0 0 0,0 0 0 16,0 0 0 0,0 0 0-16,0 0-1 0,0 0-49 15,4 0-81-15,5 0-104 16,2 0-156-16,1-2-847 0</inkml:trace>
  <inkml:trace contextRef="#ctx0" brushRef="#br0" timeOffset="10233.6217">27050 4013 204 0,'0'0'281'16,"0"0"-270"-16,0 0-11 15,0 0 0-15,0 0 53 16,0 0-1-16,0 0 24 0,31-7-6 16,-31 7 16-16,0 0 23 15,0 0 18-15,0 0-17 16,0 0-3-16,0 0-91 15,0 0-10-15,0 0 5 16,0 1 11-16,0-1 0 16,0 0 89-16,0 0-3 15,0 0-48-15,0 0-9 16,0 0 6-16,0 0 7 16,0 0 5-16,0 2-11 15,0-2-17-15,0 2-1 16,0 0 1-16,0-1-2 0,0 3 1 15,0 1-7-15,0 1 2 16,0 0 6-16,0 3 4 16,0-1-8-16,0 1-9 15,0-1-7-15,0 1 8 16,0-2-8-16,0 0 1 16,-1 0 22-16,-2 0-9 15,1 0-10-15,1 1-1 16,-1 1-3-16,2-1 13 15,-1 2-5-15,1 2-4 16,0-3 6-16,-2 3-11 16,1-1-1-16,-2-1 6 15,1 1-5-15,1-1-5 0,-1 1 0 16,2-2-5-16,-1 0 1 16,1-1-4-16,-2 0 1 15,2 1-1-15,0-1 9 16,0 0 1-16,0 2 1 15,0 0-5-15,0 0-4 16,-1 2 2-16,-2 1-4 16,0 0-1-16,2 1-4 15,-1 0 7-15,2 1-8 16,0-1 5-16,0-1-5 16,0-2 1-16,0-1-1 15,0-2 7-15,0-1-2 16,0 0-5-16,0 0 1 15,0 0-1-15,0 1 0 16,0-1 0-16,0 3 0 0,0 0 0 16,0 1-1-16,0 2 1 15,0-1-1-15,0-1 1 16,0 1-1-16,0 0 1 16,2 0-1-16,-1-2 0 15,1 1 0-15,-1-2 1 16,-1 2 0-16,3-2 0 15,-3-1 0-15,0 3-1 16,0-4 0-16,0 4 1 16,0-2 0-16,0-1 0 15,0 0-1-15,0 3 0 16,1-1 1-16,1 0-1 16,-1 2 0-16,-1-2 0 0,2 0 0 15,-1 0 1 1,1-2 0-16,-1 2-1 0,-1 1 0 15,2-1 0-15,1 1 0 16,0 1 0-16,0-1 0 16,0 2 1-16,2-1-1 15,0 1 1-15,-2 1-1 16,0 0 0-16,0 0 0 16,0 1 0-16,0-1 1 15,-1-1-1-15,-1 3 1 16,1-2-1-16,1 0 1 15,-2 1 0-15,3-1-1 0,-2-3 0 16,1 0 0-16,-2 0 0 16,1-1 0-16,-1-3 0 15,1 2 0-15,-2-2 0 16,2 0 0-16,-2 2 0 16,0 0 1-16,1 0 0 15,1 0 0-15,-2 3-1 16,1-1 1-16,1 1-1 15,-1 0 0-15,1 1 0 16,-1 0 0-16,1 0 0 16,-1 3-1-16,1-4 2 15,-1 5-2-15,-1 0 1 16,3-1 0-16,-2 1 0 16,1 0 0-16,-1 2 1 15,1-1-1-15,-1 2 0 0,1-1 1 16,-1 1-1-16,1 2 1 15,-1-3-1-15,1 1 0 16,-1 1 1-16,-1-1-1 16,2 1 0-16,-1 0 2 15,1 0-2-15,1-1 0 16,0 0 0-16,1-3 1 16,-1 1-1-16,2-4 0 15,-4 5 0-15,2-2-3 16,-1-1 3-16,-1 1 2 15,1 0-2-15,-1 2 0 16,1-1 1-16,-1 0-1 16,2 0 0-16,0-2 0 0,0 4 0 15,0-2 0-15,0-1 0 16,0 2 0-16,0-1 0 16,-1-1 1-16,1 0-1 15,-2 0 0-15,1-1 0 16,-1 0 0-16,-1-2 0 15,2 2 0-15,-2-2 0 16,0 1 0-16,0 2 0 16,0-1 0-16,1 1 0 15,-1-1 1-15,2-3-1 16,-2 1 0-16,1 1 0 16,2-3 1-16,-2 1-1 0,1 0 0 15,1 0 0 1,-2-1 1-16,2 2-1 0,-1-1 0 15,-2 2 1-15,1-3-1 16,-1 1 0-16,2 1 0 16,-2-2 0-16,1 2 0 15,-1-1 0-15,2 1 1 16,-1-1-1-16,1 4 1 16,1-2-1-16,-2-1 0 15,1 3 0-15,0-5 0 16,0 3 0-16,0 1 0 15,-1-4 0-15,-1 2 0 16,0-1 0-16,2-1 1 16,-2 2-1-16,0-1 1 15,0-2-1-15,0 3 0 0,0-2 0 16,0 0 0-16,1 0 0 16,1 0 0-16,-1-1 0 15,-1 0 0-15,2 1 0 16,-2 0 0-16,0-1 0 15,1 2 0-15,-1-1 0 16,0-1-1-16,0-1 2 16,0 2-2-16,2 0 1 15,-2-1 0-15,0 0 0 16,0 2 0-16,0 0 0 16,0 0 0-16,0-2 0 0,1 1 0 15,1-1 0 1,-1 1 0-16,1-1 0 0,-2 1 0 15,0-1 0-15,1-1 0 16,-1 3 0-16,0-1 0 16,0-1 1-16,0 2 1 15,0-2-1-15,0 2 5 16,0-1-5-16,2-1-1 16,-2 3 1-16,1 0 0 15,-1 1-1-15,2 1 2 16,-2 1 7-16,0 3-2 15,0-1 1-15,0 4-1 16,0 0 1-16,-3 0-1 16,0 3-6-16,1-1 5 15,1 1-5-15,1-1 0 0,0-1 1 16,-2 5 5-16,1-3-5 16,-1 2 5-16,-2 1 7 15,1-1 4-15,-2 0-6 16,1-1-6-16,1-2-6 15,0-4 1-15,3 3 0 16,0-1 0-16,0 0 0 16,0 2-1-16,0-1 1 15,0 3 0-15,3-5-1 16,-3-8-33-16,0-7-108 16,0-7-872-16</inkml:trace>
  <inkml:trace contextRef="#ctx0" brushRef="#br0" timeOffset="21609.9645">27199 6228 189 0,'0'0'290'0,"0"0"-163"15,0 0-40-15,0 0-60 16,0 0-27-16,0 0-6 15,0 0 6-15,0 0 0 16,-1 0 1-16,1 0-1 16,-2 0-1-16,2 0 1 0,0 0 1 15,0 2 5-15,0-1-6 16,0 1 3-16,0-1 33 16,0 0 55-16,0-1-20 15,0 3-21-15,0-3-2 16,0 0 4-16,0 0-6 15,0 0-12-15,0 0-21 16,0 0-5-16,0 0-2 16,0 0 9-16,0 0-5 15,0 0-9-15,0 0 14 16,0 2 1-16,5-2 0 16,-1 0-9-16,2 1 0 15,-2-1-6-15,1 1 1 16,-2-1-2-16,0 0 1 0,0 2-1 15,-1-2 1-15,-2 0-1 16,1 1 0-16,-1-1 0 16,0 0 0-16,0 2 1 15,0-2 0-15,0 0-1 16,0 0 1-16,0 0-1 16,0 0 1-16,0 0 0 15,0 0 0-15,0 0 9 16,0 0-4-16,0 0-5 15,2 0 11-15,1 0 4 16,1 0 7-16,-1 0-9 16,-2 1-1-16,-1-1-5 0,0 0 0 15,2 0 1 1,-2 2 7-16,0-2 1 16,0 0-2-16,0 0 5 0,0 0 14 15,0 0-10-15,1 0-15 16,-1 0-2-16,2 0-1 15,-1 0-6-15,1 0 0 16,-1 0 1-16,-1 0 0 16,0 0 0-16,2 0-1 15,-2 0-6-15,0 0-41 16,0 0-83-16,0 0-62 16,0 0-371-16</inkml:trace>
  <inkml:trace contextRef="#ctx0" brushRef="#br0" timeOffset="23322.8891">27211 6242 116 0,'0'0'111'0,"0"0"-15"16,0 0-54-16,0 0-40 16,0 0-2-16,0 0-8 15,0 0 8-15,-6-4 17 16,6 4 18-16,-1 0 38 16,-1-3 15-16,2 3-23 15,-1-1-13-15,1 0 18 16,-2-1 6-16,1 2-25 15,1 0 1-15,0 0 16 16,0 0-15-16,0 0-11 0,0 0 4 16,0 0-1-16,0 0-9 15,0 0-1-15,0 0 9 16,0 0-7-16,0 0-11 16,0 0-11-16,0 0-6 15,0 0 4-15,0 0 11 16,0 0 10-16,0 0-2 15,0 0-12-15,0 0-10 16,0 0-9-16,0 0-1 16,0 0-1-16,0 0 0 15,1 0 1-15,-1 0-1 16,2 0 0-16,-1 0 1 16,1 0-1-16,2 0 1 0,2 0 0 15,-2 0-22 1,3 0-11-16,-3 0-7 0,1 0-6 15,-2 0 7-15,1 0 19 16,-3 0 9-16,-1 0 0 16,0 0 2-16,2 0 8 15,-2 2-4-15,0-2 5 16,0 0 1-16,0 0 5 16,0 0 7-16,1 0 0 15,1 0 3-15,1 0 0 16,0 0-6-16,1 0-9 15,1 0 8-15,-2 0-9 0,0 0 1 16,-1 0-1 0,0 0-1-16,0 0 1 0,-1 0-1 15,1 0 1 1,-1 0-1-16,2 1 1 0,0 3 0 16,2-4 0-16,-1 2 0 15,-1-2 1-15,2 1 0 16,0 0-1-16,-2 1 0 15,2-2 1-15,-2 1-1 16,0-1 0-16,0 2-1 16,0-1 1-16,0 1 0 15,3-2-1-15,-2 4 1 16,2-2-1-16,0-1 1 16,0 0-2-16,3-1-3 15,-3 3-20-15,2-2 2 0,-2 2 1 16,0-1 11-16,1-1-1 15,-3-1 5-15,1 3 7 16,0-2 0-16,1 0 0 16,1 1 1-16,0 0 0 15,1-2-1-15,2 1 1 16,2-1 0-16,-1 0-1 16,-1 0-2-16,2 0-9 15,-3 0-1-15,-1 0 9 16,0 0 2-16,-2 0 1 15,2 0 0-15,-1 3-1 16,5-2 2-16,2 1-1 16,2-2 0-16,2 0 0 0,1 0 1 15,4 0-1-15,-4 0 1 16,2 0 1-16,-2 0 7 16,1 0-8-16,-1 0 6 15,1 0-6-15,1 0 11 16,1 0-11-16,2 0 11 15,0 0 4-15,1-2 4 16,2-2 22-16,-3 4 39 16,1 0-2-16,2 0-50 15,3 0-16-15,2 0-6 16,4 0-6-16,2 0 0 16,-2 0-1-16,-1 0 0 0,-2 0 0 15,-1 0 0 1,-6 3 1-16,-2 0 0 0,-5-2-1 15,-5 2 1-15,-3 0 11 16,-4-3 5-16,-3 1 1 16,-2-1 14-16,-1 0 32 15,-1 0-9-15,2 0-14 16,-2 0-1-16,0 0-9 16,1 0-11-16,1 0-11 15,1 0-9-15,0 0 0 16,-2 0-10-16,3 0 9 15,-4 0 1-15,1 0 0 16,-1 0 9-16,0 0-3 0,0 0 3 16,0 0 5-1,0 0-1-15,0 0-7 0,0 0-4 16,0 0-1-16,0 0 0 16,0 0 5-16,0 0-5 15,0 0 11-15,0 0 7 16,0 0-1-16,0 0-6 15,0 0-10-15,0 0-1 16,0 0-1-16,0 0-48 16,0 0-178-16,0 0-368 0</inkml:trace>
  <inkml:trace contextRef="#ctx0" brushRef="#br0" timeOffset="32368.3404">21164 12255 396 0,'0'0'1106'15,"0"0"-863"-15,0 0-176 16,0 0-46-16,0 0 27 16,0 0 90-16,30 5-38 15,-12-5-58-15,2 0-14 16,2 0 3-16,5 2 5 0,-2-2-8 16,2 0 2-16,2 0 7 15,0 0-9-15,-2 0-2 16,1 4-8-16,-2-1-7 15,-1 0-10-15,-1 2 0 16,-1 0 1-16,2-1-1 16,5-1 1-16,1 0 12 15,3-3 3-15,8 0 1 16,0 0-9-16,2 0-7 16,0-3 8-16,2 0-9 15,-3-1-1-15,1 1 0 16,2 1 0-16,-4 2 0 0,4 0 0 15,-1 0 0-15,1 0-1 16,-3 0 1-16,3 0 1 16,0 0-1-16,7 0-1 15,-2 0 1-15,5 0 1 16,4 0 0-16,3 0 0 16,-1 2 0-16,1-2 11 15,0 3-3-15,-1 1-1 16,1-1-2-16,-2 4-6 15,-1-1 1-15,-1-2 0 16,0 2-1-16,0-2 1 16,1 2-1-16,1-2 0 15,3-1-1-15,0 3 1 0,2-5-1 16,4 2 2 0,0-1-1-16,3 3 0 0,3-3 0 15,1 4 0-15,-6-1 1 16,4-2 1-16,-5 3-2 15,-1 1 1-15,-3 0-1 16,-1-1 1-16,-3 4-1 16,1-3 0-16,-3 0 0 15,-2-2 0-15,-4 3 0 16,-1-3 0-16,-2 0 0 16,-3-3 0-16,-1 2 0 15,-2-1 0-15,0 3 0 16,-5-5 0-16,-1 2 0 15,-6 0-1-15,-6 1 1 16,-5-4 1-16,-8 3-1 0,-4-3 0 16,-7 0 1-16,-2 0 0 15,-1 0 14-15,0 0 5 16,0 0-7-16,-1-7-7 16,-5 1-5-16,0 2 10 15,2-3-2-15,-1 2-7 16,2 0 4-16,-1 0-5 15,-1 2-1-15,1-2 1 16,-4 0-1-16,4 1 1 16,-2-2 0-16,1-4 5 15,-1 3 1-15,-1-6 2 16,3 2 0-16,-2-4 5 16,3 1-6-16,-4-2 0 0,4 0 10 15,0-2-3-15,2 2-8 16,-3-3-5-16,1-1 8 15,1 2-2-15,2-2 1 16,0-3 1-16,0-2-4 16,0 1 0-16,0-3-5 15,0-1 0-15,0-2 0 16,2-1 0-16,2-1 0 16,3-2 0-16,-1 2 0 15,2-2-1-15,-2-2 1 16,1 4-1-16,-1 1 1 15,-1-2 0-15,-1 1-1 0,1-2 1 16,-1 2 0 0,4-5 0-16,-2 3-1 0,0-4 1 15,1 4 0-15,2-2 1 16,-2-1-1-16,3 1-1 16,-3 0 2-16,0-1-1 15,-1 2 1-15,0-5-1 16,-1 4 0-16,-2-1 8 15,0 0-9-15,0 2 0 16,3-2 1-16,-2 1 1 16,2-1-2-16,0 0 0 15,0-2 1-15,0 4-1 16,1-2 0-16,-1 0 0 0,-2 5 0 16,-3-1 0-1,1 2 1-15,-2-1-1 0,0 2 1 16,0 0 1-16,0-1-1 15,0 0 0-15,0 0 0 16,-2 2 0-16,1-4 0 16,1 3-1-16,0 1 1 15,0-1-1-15,0-1 0 16,-4-1 0-16,4 2 0 16,-1-2 0-16,-1-2 1 15,1 4-1-15,-1-2 1 16,2-2-1-16,0-2 0 15,0 0 0-15,0 2 0 16,0-3 0-16,0-1 0 16,0 4 0-16,0 0 0 0,0-1-1 15,0 2 1-15,0 3 0 16,0-3 0-16,0 4 0 16,0-2 0-16,0 2 0 15,0-1 0-15,-1 4 0 16,-2 2 0-16,-3-1 0 15,3 2 0-15,0 0 1 16,-1 3-1-16,2 1 0 16,-1 2 0-16,2 0 0 15,1 4 0-15,-2 2 0 16,2 1 1-16,0 1 5 16,0 5-5-16,0 0 0 0,0 3 1 15,0-1-1 1,0 2 1-16,0 0-1 0,0 0 1 15,0 0 5-15,0 0-6 16,0 0 0-16,0 0-1 16,0 0 1-16,0 0-1 15,0 0 0-15,0 0 9 16,3 0-8-16,3 0 0 16,3-2 0-16,1 2-1 15,4 0-1-15,2 0 1 16,4 0 0-16,2 0-1 15,3 0 0-15,2 0-10 16,2 0 10-16,-1 0-8 0,-2 0 1 16,2 0 2-1,-3 0 5-15,0 0-10 0,-1 0 10 16,0 0-5-16,-1 0 4 16,2 0 1-16,0 2-1 15,2-2 1-15,4 2-8 16,1-2 8-16,4 0-1 15,0 0 1-15,1 0-1 16,3 0 1-16,-1 1 0 16,0 0 0-16,0-1 0 15,-1 3 0-15,-1 0 0 16,2-2-10-16,-1 2 1 16,2 0 1-16,-1 0 8 15,1 0-8-15,-4-2 8 16,-1 2 1-16,-5 1-1 0,-7-2 1 15,-1-1 0-15,-3-1 0 16,-2 3 0-16,2-3 0 16,1 3 0-16,1-3 0 15,1 1 0-15,2 3 0 16,-3-4 0-16,3 2 0 16,-2 1 0-16,3-2 0 15,1 2-1-15,2 0 1 16,4 0-1-16,-1 1 1 15,-1-4-1-15,-5 3 0 16,-4-3-5-16,-5 0-7 16,-1 3 5-16,-6-3 7 15,-3 0 1-15,-3 0 0 0,-3 0 10 16,0 0 22 0,0 0 6-16,0 0-17 0,0 0-13 15,0 0-7-15,0 0 0 16,0 0-1-16,0 0 0 15,0 3-1-15,0 1-6 16,0 3 1-16,-1 5 6 16,-4 1 0-16,1 1 0 15,-1 2 0-15,1 1 0 16,-2 0 0-16,-2 0 0 16,2 2 1-16,0 4-1 15,2 1 1-15,-1-2-1 16,2 4 0-16,2-5 0 15,-2 1 1-15,3 1 0 0,0-3 0 16,0 1 1-16,0-2-1 16,0 1 0-16,0 0 0 15,0 3 0-15,-1 0 0 16,1-3-1-16,-2 7 1 16,2-1 0-16,-1 1 1 15,1 0-1-15,0 2 0 16,0-3 0-16,0 0 0 15,0 1 10-15,0-4-10 16,0 2 0-16,1-1 0 16,1 0 0-16,-1 1 0 15,2 2-1-15,-2-1 0 16,1 5 0-16,-1-2 1 0,2 1-1 16,-1 2 8-16,1 2-7 15,0-4-1-15,0 5 0 16,0 0 1-16,0-2 0 15,-2-1 0-15,1 4-1 16,1-5 1-16,-3 4 0 16,1-1 0-16,-1 2-1 15,0 0 1-15,0 0-1 16,0 5 1-16,0-2 0 16,0 0-1-16,2 2 2 15,-1-2-1-15,2 4-1 16,-1-4 1-16,1 1 0 15,-2-1-1-15,1 1 0 0,-1-3 0 16,-1-1-1-16,0 1 1 16,0 2-1-16,0-3 0 15,0 0 1-15,0-2 0 16,0-1-1-16,0-4 1 16,-3-2 0-16,-1 3 0 15,-2-5 0-15,0 3 0 16,0-5 0-16,0 2 0 15,1-1-1-15,1 4 1 16,1-3 1-16,0-2-1 16,0 0 0-16,3 0 1 15,-1 0-1-15,1 0 0 0,0 1 1 16,-2-1-1-16,1-1 0 16,-1 2 0-16,1 2 0 15,-1 0 0-15,1 1 0 16,-1 0 0-16,1 3 1 15,-1-4-1-15,2 3 1 16,0-5-1-16,0 3 0 16,0-5 0-16,0-1 0 15,0 1-1-15,0-5 1 16,0-2 0-16,0-4-1 16,0-1-1-16,0-7 2 15,0 1-1-15,0-4 0 16,0 0 0-16,0 0 1 15,0 0 0-15,0 0 0 16,0 0 0-16,0 0 0 0,0 0-1 16,0 0 1-16,0 0-1 15,0 0 0-15,0 3 0 16,0-3-1-16,0 3 2 16,0 0-1-16,0-2 0 15,0-1 1-15,0 0 0 16,0 0 0-16,0 0 0 15,0 0 1-15,0 0 5 16,0 0-5-16,0 0 0 16,0 0 1-16,0 0-2 15,0 0 0-15,0 0 1 16,0 0-2-16,0 0 0 16,0 0 1-16,0 0-1 15,0 0-9-15,0 0 9 0,0 0-1 16,0 0-8-16,0 0 2 15,0 0 2-15,2 0 6 16,-1 0 0-16,1 0 1 16,-2 0-1-16,1 0 0 15,2 0 0-15,2 0 0 16,0 0 0-16,3-1 0 16,-1-2 0-16,7 0-1 15,-1 3 0-15,2-3-6 16,5-1 1-16,0 1 6 15,-2 0-1-15,2-1 1 16,-1 1 0-16,-2 0 0 0,2 2-1 16,-1-5 1-1,0 5 0-15,1-2 1 0,-2-2-1 16,2 0 0-16,0 3-1 16,2-2-5-16,3 1-4 15,1 0-4-15,1 0 8 16,1 2 6-16,0-2-1 15,-1 0 0-15,1 0 1 16,-2 2 0-16,1-2 0 16,0 0 0-16,-3 0 0 15,3 2 0-15,-1 1 0 16,0 0-1-16,3 0 1 0,0 0 0 16,3 0 0-1,0 0 0-15,2 0 0 0,1 0 0 16,0 1 0-16,4-1 0 15,1 3 0-15,-2 0 0 16,3 0 1-16,-1-2-1 16,-2 5 0-16,1-3 1 15,0 1-1-15,0-1 1 16,-1 1 0-16,0 1-1 16,3 0 1-16,1-3-1 15,-1 1-1-15,3 0 1 16,-2-2-1-16,-1-1 1 15,0 4-1-15,-1-4 1 16,-2 0 0-16,1 2 1 16,-1 2-1-16,3-1 1 0,2 0 0 15,4 1-1-15,1-1 2 16,5 1-1-16,3 2 1 16,3-2-1-16,2-2 0 15,7 2 0-15,2 0 1 16,1-1-2-16,3 3 0 15,0-5 0-15,-1 4-2 16,2 0-4 0,-2-2 5-16,-2 0 1 0,1-1-6 15,0 0 6-15,-4-2 0 16,0 3 1-16,-1-3 0 16,-4 0 0-16,1 0 0 15,0 0-1-15,-2 0 0 16,0 0 1-16,0 0 0 15,-1 2 1-15,-2-2 5 0,-3 0 1 16,-3 3-8-16,-4-3 1 16,-5 1 5-16,-7-1-5 15,-8 0 5-15,-8 0-6 16,-8 0-1-16,-12 0-21 16,-6-1-142-16,-12-11-577 0</inkml:trace>
  <inkml:trace contextRef="#ctx0" brushRef="#br0" timeOffset="35240.7216">21674 10621 643 0,'0'0'161'0,"0"0"-117"15,0 0-28-15,0 0 12 16,0 0 7-16,0 0 280 16,16 7-106-16,-13-7-119 15,-3 0-8-15,0 0 37 16,3 0-8-16,-1 0-62 15,3 0-32-15,-1 0-8 16,4 3-8-16,2 0-1 16,4 1 1-16,-1 2-1 15,5-3 1-15,0 1-1 16,4-1 0-16,2 1 0 16,1-1-8-16,1-3 2 15,-2 0 6-15,0 2-1 0,-1-2 1 16,-2 0-1-16,-3 0 1 15,2 0 0-15,-2 4 0 16,-1-4 0-16,3 1 0 16,-1-1 1-16,4 0-1 15,0 3 1-15,3-3 0 16,-1 3 0-16,2-1 5 16,2 0 0-16,-3 0 2 15,3-2 3-15,-3 3 2 16,1-1-7-16,2-1 0 15,-4 0-5-15,2-1 7 16,0 0-6-16,0 0 4 0,-1 0-5 16,1 0 11-16,2 0 1 15,0 0 1 1,1 0-3-16,2 0-4 0,-4 0-1 16,2 0 0-16,-1 0-5 15,-1 0 0-15,-1 0 1 16,-2 0-2-16,-1 0 0 15,-1 4 1-15,0-4-1 16,1 3 1-16,-2-1-1 16,3-1 2-16,1 2-1 15,-1-3 1-15,5 0-1 16,3 0 10-16,2 0-11 16,1 0 1-16,0 0 0 0,0 0-1 15,-1 0 1 1,-4 0-1-16,-4 0-1 0,-4 0 1 15,-6 0 1-15,-1 0-1 16,-5 0 0-16,1 0 8 16,-2 0 18-16,2 0 20 15,4 0-9-15,5 0-14 16,2 0-11-16,4 0-11 16,4 3-1-16,2 0 1 15,1-2 0-15,-1 2-1 16,-2-3 0-16,-1 3-8 15,-4-2 8-15,-4 1 0 16,-1-2 0-16,-3 0 1 0,2 1 6 16,1-1-5-1,2 0-1-15,2 3 0 0,7-3-1 16,-4 4 1 0,5-2-1-16,0-2-6 0,-1 4 0 15,1 0 5-15,-1-2-1 16,-1-1-7-16,-3 2 8 15,1-3 0-15,-4 0 1 16,2 0 0-16,-4 0 1 16,2 0-1-16,-2 0 6 15,1 0-5-15,-2 0 1 16,1 0-1-16,-2 0-1 16,1 0 0-16,-1 0-2 15,-3 0-15-15,3 0-20 16,-3 0 7-16,1 0 12 0,0 0 10 15,0 0 2-15,-2 0 5 16,0 3 1-16,-2 0 0 16,-2-2-1-16,-1-1 1 15,2 3 0-15,-4-3-14 16,5 0 5-16,0 0 8 16,4 3-8-16,2-3-63 15,-1 1 22-15,0-1 37 16,0 1 3-16,-2 1-5 15,-1-2-5-15,0 0 11 16,-1 0 7-16,-1 0 2 16,0 0 2-16,-1 0 16 0,-1 0-5 15,-1 0-7 1,-1 0-5-16,-3 0 1 0,0 0-1 16,-2 0 1-16,1 0-2 15,2 0 0-15,-1 0-2 16,-2 0-5-16,-2 0 7 15,1 0 0-15,-4 0 0 16,3 0 0-16,-1 0 1 16,0 0-1-16,0 0 2 15,1-2 12-15,-3 1 8 16,-1-3 3-16,0 1 3 16,0 2 8-16,0-5 9 15,0 3-23-15,0-4-15 16,-6 3-5-16,0-2-1 15,-1 0-1-15,1-1 0 0,0 3 1 16,0-2 1-16,0 2 7 16,3 2 0-16,-6-3 11 15,4 2 1-15,2-2-6 16,-1 3-8-16,1 0 2 16,0-1 6-16,0 3 8 15,-1-3-2-15,1 3-5 16,0-1-5-16,0-3-4 15,1 4 0-15,2 0-5 16,-1 0-1-16,1 0 1 16,0 0 5-16,0 0 1 15,0 0-2-15,0 0 0 16,0 0 2-16,0 0-8 0,0 0-9 16,0 0 8-16,1 0 1 15,2 5 0-15,2-2 0 16,0 4 0-16,1-2 1 15,2-1-1-15,-1 3 0 16,4-4-1-16,-4 4 1 16,1-1-15-16,1 0-13 15,-1 1-3-15,-2-4 15 16,2 5 8-16,-2-5 7 16,0 4-6-16,1-4 7 15,1 0 0-15,-1 0 1 16,1-2 2-16,-1-1 3 0,-2 0 0 15,-2 0 0-15,-2 0 0 16,-1 0 8 0,0 1-6-16,0 4-7 0,-12-2 19 15,-4 7 15 1,-3-4-14-16,-19 4-21 16,7 0-12-16,1-6-540 0</inkml:trace>
  <inkml:trace contextRef="#ctx0" brushRef="#br0" timeOffset="38052.7351">25017 11172 448 0,'0'0'71'0,"0"0"-38"16,0 0 67 0,0 0-22-16,0 0-31 0,0 0 7 15,0 0 21-15,-42 11-6 16,30-11-33-16,-5 3-15 16,4-3 51-16,-3 3-43 15,-1-2-15-15,-2-1 7 16,-2 2-11-16,1-2-9 15,1 0 0-15,0 0 0 16,1 0 0-16,-2 0-1 16,2 0 0-16,-1 0 1 15,-2 0 7-15,2 0 28 0,-2 0 21 16,-1 0 7 0,-1 0-3-16,4 0-6 0,-2 0-32 15,3 0-13-15,-2 0-8 16,3-2-1-16,2 1-1 15,-2 1-17-15,4-3-4 16,-2 3 4-16,1 0-6 16,-2 0 17-16,1 0 5 15,-1 0 1-15,1-3 0 16,-3 3 0-16,3 0 0 16,-3-2 0-16,3 1 0 15,-3-3 0-15,0 1-1 16,1 2-7-16,-6-2 6 15,4 0 2-15,-1 1 1 16,4 0 24-16,-2 2-15 0,0 0-7 16,3 0-3-16,-3 0 0 15,3 0 0-15,-2 0-20 16,1 0-29-16,0 0-12 16,1 0 32-16,0 2 3 15,3 0-31-15,2-2 2 16,0 3 9-16,-1-3 29 15,2 1 15-15,-3-1 2 16,3 0 0-16,-2 0 1 16,0 0 0-16,0 0-1 15,0 0 0-15,2 0 1 16,-4 0-1-16,3 0 0 16,0 2-1-16,-1-1 0 0,-1-1 1 15,2 3 1 1,-2-3 0-16,0 0 0 0,-2 3 0 15,-2-3 8-15,0 0 4 16,-4 0-7-16,2 0 4 16,-1 0 10-16,0 0 13 15,4 0 1-15,3 0-21 16,3 0-13-16,1 0-1 16,4 0-8-16,1 0-8 15,0 0-18-15,-3 0-14 16,3 0 22-16,-1 0 2 15,-4 0-2-15,2 0 9 16,-3 0 10-16,2 0 8 0,1 0 13 16,0 0 30-16,-1 0-8 15,3 0 1-15,3 0 6 16,-1 0-1-16,2 0-11 16,0 0 2-16,0 0 1 15,0-3-15-15,5 0-18 16,4 0 0-16,-5-3 10 15,2 2-10-15,-1 0 11 16,-1 0 32-16,2 1 6 16,-3 0 7-16,0 0-10 15,1 1-21-15,3-3-19 16,-3 2 5-16,2-1-5 16,1 1-5-16,-1 0-1 15,2-1 0-15,1-1 0 0,1 1-1 16,1 1 0-16,-2 0-6 15,1 2-5-15,1-3 12 16,-7 2-1-16,2-1 0 16,0 2 1-16,-2-2 0 15,-2 3 1-15,-2 0 7 16,1 0 3-16,-1-3 4 16,2 3 4-16,-1 0 1 15,1 0-8-15,-1 0-12 16,-1 0 1-16,2 0-1 15,-2 0 0-15,0 0 0 16,0 0-1-16,0 0 1 16,0 0 0-16,0 0 2 0,0 0 8 15,0 0 7-15,-3 3 10 16,-3 1 9-16,-4-1 4 16,1 3 12-16,-1-2-2 15,0 1-21-15,-3 0-4 16,2 1-4-16,-2-3-4 15,2 0 8-15,2 1-2 16,1-1 5-16,2 2 8 16,-1-3-3-16,4-2-2 15,0 3-13-15,-1-3-5 16,1 0-11-16,-4 4-1 16,1-1 7-16,0 0-2 15,-3 1-5-15,0 0 12 16,0-2 10-16,3 2-9 0,0-1-6 15,1-3-1-15,1 3 2 16,3-3 7-16,1 3-1 16,0-3 15-16,0 1 17 15,0 2-19-15,0 0-16 16,0 0-6-16,0 0 2 16,0 1 6-16,7-1 18 15,0 6 2-15,5-2-6 16,8 0 5-16,2 0-20 15,2 2-13-15,15-1-44 16,-11-5-292-16,-5 0-934 0</inkml:trace>
  <inkml:trace contextRef="#ctx0" brushRef="#br0" timeOffset="40615.1421">23987 11471 234 0,'0'0'229'15,"0"0"-47"-15,0 0 16 0,0 0-31 16,0 0-136-1,0 0-30-15,0 0 24 0,0-7 275 16,0 7-20-16,0 0-157 16,0 0-42-16,0 0 70 15,0 0 24-15,0 0-58 16,0 0-56-16,0 5-30 16,0 2 0-16,0 6 37 15,-5 1-2-15,-2 6-28 16,1 3-20-16,0-1-7 15,0-1-3-15,0 5-7 16,-1-5 1-16,2-2-2 16,2 1 0-16,-1-4-1 15,2-2-24-15,1-2-30 16,-1-4-55-16,2-5-99 0,0-3-191 16,0 0-343-16</inkml:trace>
  <inkml:trace contextRef="#ctx0" brushRef="#br0" timeOffset="41163.3282">23942 11493 1066 0,'0'0'205'0,"0"0"-102"16,0 0 50-16,0 0 14 16,0 0-41-16,0 0-63 15,0 0-38-15,67-59-5 16,-53 59-7-16,4-1-7 16,0 1-6-16,1 0-1 15,-1 0 0-15,1 7-7 16,-2 6 1-16,-2 1 6 15,-3 1 0-15,1 3-7 16,-4-2 7-16,0 1-5 16,-2-4 4-16,-2 1-4 15,-4-5 5-15,-1 0 1 0,0-2 0 16,0-3 0 0,-3 5-1-16,-8-5 1 0,-3 3 10 15,-2-1-4 1,-4-2 3-16,-1-1 9 0,-1 1 18 15,2-2-5-15,3-2-15 16,5 0 4-16,1 0 10 16,5 0 2-16,3 0-2 15,2 0-11-15,1 1-7 16,0 6 14-16,6 1 1 16,10 3-8-16,6 5 2 15,1-2 5-15,1 2 0 16,0-2-16-16,2-1-10 0,-6-4-117 15,-2-3-448-15</inkml:trace>
  <inkml:trace contextRef="#ctx0" brushRef="#br0" timeOffset="44781.9917">25194 10792 689 0,'0'0'169'0,"0"0"-126"16,0 0-24-16,0 0 23 16,0 0 29-16,0 0-37 15,0 0-18-15,3 20-15 0,-1-16 12 16,-2-1 23-16,1 4-1 15,1-4 4-15,-1 4 9 16,2-1 8-16,1-2 10 16,-1 1-20-16,0-1-17 15,0 3-10-15,2-4-4 16,-2 5-4-16,0-3-5 16,1-1 3-16,-1 3-9 15,2 0 1-15,-1-2-1 16,-2-1 1-16,1 3 27 15,0 0-5-15,0 3 3 16,0-2 0-16,0-1 1 16,1 3 0-16,2 0-11 15,0-3-8-15,0 0-7 16,0 0 0-16,0-1 0 0,0 0 6 16,0-2 5-16,-2 0 14 15,2-1 2-15,0 3-2 16,-1-2 4-16,2 2-10 15,-2-2-2-15,-1-2-17 16,1 4 1-16,-4-5 0 16,2 5-1-16,-1-3 1 15,-1-2-1-15,1 2 0 16,2 0 0-16,-1-2 1 16,1 2 4-16,3 4 1 15,-1-7-6-15,1 6 5 16,3-3-5-16,-1 0 1 15,0 1-1-15,2 0 0 0,-2 2-1 16,0-2 1-16,2 1-1 16,-3 0-1-16,0-2 1 15,-2 2-1-15,-1-3 1 16,0 3 0-16,-2-1 0 16,0-4 0-16,1 3 0 15,1 3 1-15,1-5 0 16,3 5 1-16,-2-2-1 15,4-1 0-15,-1 3 0 16,-1-2-1-16,2 0 0 16,-1 0 1-16,-1-2-1 15,-2 4 0-15,-1-5-5 0,3 2 5 16,-4 1-1 0,1-1 1-16,-2 0 0 0,2 1 0 15,0-1 0-15,1 0 2 16,1-1-1-16,1-1 0 15,0 3 0-15,0 1 0 16,0-3 0-16,-2 0 1 16,4 1-1-16,-2 1-1 15,-2-1 1-15,1 3-1 16,0-2 0-16,0-1 0 16,0 1 0-16,-1-1 0 15,2 3 0-15,-2-5 1 16,-1 5-1-16,2-3 0 15,-1-3 0-15,-1 4 0 16,0-1 1-16,-1 1 0 0,1-4 5 16,-1 3 7-16,0 0 2 15,1-3 1-15,0 3-2 16,2-2 7-16,0 1-11 16,0 2-4-16,-1-2-5 15,-1 0-1-15,2 1-1 16,-1 1 1-16,-1-2 0 15,0 1-1-15,2 0 0 16,-1-2 0-16,-1 3 1 16,-1-4 0-16,-1 2 0 15,1-2 0-15,-1 3 0 16,2-2 0-16,0 1 0 16,-2-1 1-16,4-1 0 0,-2 0-1 15,3 3-1-15,0-3-14 16,-2 4-3-16,3-3 1 15,-2 1 8-15,-2 1-6 16,2 0-5-16,-4-2-4 16,3 1 7-16,-2-1 6 15,-1 2 10-15,2-3 1 16,0 3 0-16,2-3 1 16,-2 0 5-16,0 2-6 15,0-2 1-15,0 0 0 16,-1 0 0-16,0 0 0 15,-1 0-1-15,1 2 0 0,0-2-1 16,-1 0 0 0,1 0 0-16,2 3-9 0,-1-3 1 15,0 0 1-15,0 0 7 16,0 0 1-16,1 0 0 16,-1 3 0-16,0-3 0 15,0 0 0-15,3 1 0 16,-5-1 0-16,2 0 0 15,-1 0 0-15,1 3 0 16,-1-3 0-16,0 0 0 16,1 3 0-16,0-3 0 15,0 0 0-15,-1 3 0 16,2-2 0-16,-2-1 0 16,1 0-2-16,-2 3-4 15,2 0 5-15,-1-3-5 0,2 2 6 16,-1 0 0-16,0-2 0 15,0 3 1-15,4-3 0 16,-1 0 0-16,2 2-1 16,2-2 1-16,-2 3-1 15,1-1-1-15,-1-2-24 16,-3 2-28-16,0-2 10 16,-4 4 10-16,-1-4 13 15,1 2 13-15,-2-1 6 16,1-1 1-16,-2 0 1 15,4 3-1-15,-1-3 1 16,4 3 0-16,4-3-1 16,-3 3 1-16,1-2-1 0,2 2 0 15,-3-3 1 1,-1 3-1-16,0-3 1 0,-2 0-1 16,-1 0 7-16,-1 0 2 15,1 0 6-15,1 0 7 16,0 0 14-16,0 0-4 15,0 0-8-15,0 0-5 16,1 4-9-16,2-4-10 16,-2 0 1-16,0 0 5 15,-1 0 4-15,-2 0 9 16,2 3 17-16,-3-3 25 16,1 0 25-16,1 0 4 15,-1 0-15-15,1 0-18 0,1 0-6 16,0 0-15-1,0 0-17-15,0 0-10 0,0 0 3 16,2-3-3-16,1 3-3 16,1 0-6-16,-1 0 1 15,1 0-1-15,-1 0 1 16,2 0 0-16,-3 0-1 16,1 0 1-16,0 0 0 15,1 0 0-15,1 0-1 16,7-4-5-16,-2-2-69 15,-1-1-464-15</inkml:trace>
  <inkml:trace contextRef="#ctx0" brushRef="#br0" timeOffset="53551.1863">26907 11414 136 0,'0'0'167'16,"0"0"-53"-16,0 0-20 16,0 0-2-16,0 0-17 15,0 0-33-15,0-4-4 16,0 4-5-16,0 0-16 16,0 0 6-16,0 0 9 15,0 0 4-15,0 0-10 16,0 0 23-16,0 0 21 15,0 0-4-15,0 0 9 16,1 0-17-16,-1 0 0 0,0 0-16 16,0 0-20-1,0 0-13-15,0 0-9 0,0 0 0 16,0 0 0-16,2 0-1 16,-2 0-7-16,0 0 6 15,0 0 1-15,0 0 1 16,0 0 0-16,0 0 1 15,0 0 9-15,0 0-1 16,0 0 4-16,0 0 3 16,0 0-2-16,0 0-1 15,0 0 12-15,0 0 13 16,0 0 15-16,0 0 11 16,1 0 8-16,1 0-20 15,-1 0-14-15,2 0-11 16,-1 0-13-16,-1 0-6 0,1 4-6 15,1-4 4-15,-2 0-6 16,2 0 0-16,3 3 0 16,-3-3 0-16,3 3-2 15,0 0-18-15,2-2-12 16,-1-1-2-16,-1 0 22 16,0 0 10-16,-2 2 1 15,1-2 1-15,-1 0 0 16,4 4 1-16,-4-4 6 15,4 0-6-15,-1 0 5 16,3 0-5-16,1 0 7 16,1 0-7-16,0 3 0 15,-2-3 0-15,-1 1-1 16,0-1 0-16,-3 0 0 0,0 0-1 16,0 3 1-16,0-3 0 15,3 3 0-15,-1-3 0 16,2 0 1-16,5 0 0 15,0 0-1-15,1 0 0 16,2 0 0-16,2 0 1 16,0 0 0-16,-2 0 0 15,3 0 0-15,-2 0 0 16,0 0 6-16,0 0 1 16,-3 0 1-16,2 0 1 15,-1 0 1-15,2 3-5 0,2-3-4 16,0 1 5-1,4-1-6-15,2 3 6 0,0-1-5 16,1 2 7-16,2-3 13 16,-2 2 17-16,1 1 1 15,0-3-14-15,0 1-7 16,1-2-1-16,-2 0 2 16,6 0-11-16,-1 0-8 15,1 0 12-15,-1-2 7 16,0 1 3-16,-3 0-8 15,-2-2-6-15,1 3 1 16,-1 0-9-16,2 0 5 16,1 0 3-16,2 0 25 15,1 0 10-15,-1 0-21 16,2 0-7-16,-3 0-7 0,0 0 1 16,1 0 11-16,-1 0-8 15,3 0 5-15,-1 0-9 16,3 0 7-16,-1 0-1 15,0-3-3-15,-2 0 11 16,1-1-3-16,-4 0-4 16,-1 1-3-16,0 0-5 15,-4 0-7-15,3 3-1 16,-1 0 1-16,2-1 5 16,1 1-5-16,1 0-1 15,2-3 1-15,-1 3-1 16,1 0 1-16,-1 0 0 15,-2 0 5-15,1 0-5 16,-3 0 0-16,3 0 0 0,-1 0 5 16,0 0-6-16,2 0 0 15,-1 0 0-15,-1 0 0 16,2 0 1-16,-3 0-1 16,0-4 0-16,-4 4 1 15,-2-2-1-15,-2 2 0 16,-5 0 0-16,1 0 0 15,-3 0 0-15,1 0 0 16,1 0 1-16,0 0-1 16,3 0 0-16,-4 0 0 15,3 0 0-15,-2 0-8 16,1 0 1-16,-3 0-19 16,1 0 6-16,-5 0 3 15,-1 0 7-15,-2 0 10 0,-5 0 0 16,0 0 1-16,0 0 9 15,-2 0 2-15,1 0 3 16,-1 0 0-16,-1 0-3 16,2 0-5-16,-2 0 1 15,0 0 8-15,0 0-4 16,0-1 0-16,0-2-2 16,0 0 4-16,0 0-7 15,-3-1 3-15,-5-3-4 16,-3 1-4-16,-2 0 26 0,1-5-17 15,-1 6-4 1,1-2-7-16,1 0 6 0,1 1-5 16,3 2 0-16,1 1 0 15,-1 1-1-15,0-3 0 16,0 2 1-16,-1 2-1 16,-1-5 0-16,-1 3 1 15,1-1-1-15,-3-2 0 16,0 2 1-16,0-1 0 15,1 1-1-15,3 0 1 16,0 1 0-16,4 3-1 16,1 0 2-16,1-1-1 15,1 1 1-15,1 0-1 16,0 0 0-16,-2 0 1 16,2 0-1-16,-1-1-1 0,-1 1 1 15,0 0-1-15,0 0 0 16,1 0 0-16,-1 0 0 15,0 0-1-15,2 0 1 16,0 0 1-16,0 0 23 16,0 0-7-16,0 0-16 15,0 0 2-15,0 0-2 16,0 2 0-16,2 4 6 16,1-1-6-16,3 0 1 15,-2-1-1-15,2 2 0 16,-1-2 0-16,1 3-1 15,-2-1 0-15,2-1 0 16,0 0 0-16,0 2 0 16,0-1 0-16,2-2-1 15,0 1 1-15,1 0-1 0,2 0 1 16,-1-3 1-16,-1 0-1 16,-3 2 1-16,0-4-1 15,-3 0 1-15,1 2 5 16,-2-2-5-16,-2 0 5 15,0 0-4-15,0 0 8 16,0 0 8-16,0 1-7 16,0-1-10-16,0 3 0 15,0 3 1-15,0-2 11 16,-7 3 5-16,-4 3 6 0,-2-1 10 16,-4 1-5-1,-5 0-3-15,-1-2-5 16,-3 0-7-16,-4-1-8 0,-2 0-6 15,-12 3-50-15,7-3-172 16,2-1-557-16</inkml:trace>
  <inkml:trace contextRef="#ctx0" brushRef="#br0" timeOffset="57749.7747">28357 11046 1077 0,'0'0'197'0,"0"0"-133"16,0 0-26-16,0 0 24 15,0 0 428-15,0 0-318 16,-19-3-74-16,19 3-12 15,0 0 18-15,0 0-23 0,0 0-30 16,0 0-11 0,0 0 2-16,0 0-4 0,0 4-3 15,-5 6 17-15,-1 7-1 16,0 2-20-16,-1 2-18 16,1 1-4-16,3 6-7 15,0 0 7-15,3-1-8 16,0 2-1-16,0-2 1 15,0-4 0-15,0 0-1 16,0-3 1-16,0-6-1 16,0-1-1-16,0-3-11 15,0-3-12-15,0-5-16 16,0 4-27-16,0-5-37 16,0-1-72-16,0 0-217 15,0-1-376-15</inkml:trace>
  <inkml:trace contextRef="#ctx0" brushRef="#br0" timeOffset="58341.5758">28175 10968 694 0,'0'0'200'16,"0"0"-23"-16,0 0 56 15,0 0 28-15,0 0-31 0,0 0-60 16,0 0-25-1,-2-1-19-15,2 1-12 0,0 0-18 16,0 0-2-16,0 0-8 16,0 0-15-16,12 0-11 15,14 0-3-15,11 0-18 16,14 4-21-16,10 3-8 16,8 2-8-16,2 0-2 15,-1-1 1-15,-6 2 0 16,-11-3-1-16,-9 2 1 15,-12-3 0-15,-12-1-1 16,-7-5 0-16,-9 0-6 16,-2 0-27-16,-2 0-39 15,0-5-83-15,0-5-197 0,-2 1-503 0</inkml:trace>
  <inkml:trace contextRef="#ctx0" brushRef="#br0" timeOffset="63245.314">25591 9855 696 0,'0'0'197'16,"0"0"-103"-16,0 0 13 0,0 0-46 15,0 0-15-15,0 0 9 16,0 0 188-16,0-3 71 16,-3 2-157-16,-3-5-13 15,-4 3-34-15,-3-1-5 16,-4 1-10-16,-4 0-22 15,-5-1-27-15,1 4-3 16,0 0-9-16,5 0-5 16,4 4-7-16,7 8-11 15,6 2-10-15,3 6 9 16,0 2-9-16,7 2 0 16,5 3 0-16,0 1-1 15,-1 0-10-15,-2 1-14 0,-2-2 12 16,-4-1 11-1,-3 1 1-15,0 0-1 0,-2-5 0 16,-8-2 0-16,-2-4 0 16,2-5 1-16,-4-1 0 15,4-3 0-15,-2-5-1 16,2-2-30-16,-3 0-142 16,3-6-465-16,4-4-255 0</inkml:trace>
  <inkml:trace contextRef="#ctx0" brushRef="#br0" timeOffset="63479.849">25401 10008 861 0,'0'0'634'15,"0"0"-543"-15,0 0-50 16,0 0 45-16,0 0 40 16,0 0-74-16,102-1-52 15,-78 1 0-15,-1 3-124 16,-6-3-153-16,-5 3-268 0</inkml:trace>
  <inkml:trace contextRef="#ctx0" brushRef="#br0" timeOffset="63853.7473">25633 10013 1177 0,'0'0'292'0,"0"0"-214"16,0 0 1-16,0 0 86 15,0 0-40-15,0 0-56 16,0 0-13-16,-18 52-3 16,18-43-17-16,0-4-8 15,4 1-1-15,5-5 7 0,4-1 10 16,3 0-23-16,1-3-14 16,1-6-7-16,2-3-1 15,-4 0-24-15,-1-1-1 16,-4-1 14-16,-5 4 6 15,-5 3 4-15,-1 1-14 16,0 2 15-16,-7 1-5 16,-7 3-2-16,-4 0 6 15,5 0-11-15,-1 0-120 16,5 0-159-16,6 0-330 0</inkml:trace>
  <inkml:trace contextRef="#ctx0" brushRef="#br0" timeOffset="64266.9218">25786 9993 1320 0,'0'0'321'15,"0"0"-249"-15,0 0-62 16,0 0 56-16,0 0 24 15,0 0-47-15,0 0-30 16,32 40-12-16,-29-26 5 16,1 2-4-16,-3-3 9 15,-1 0 6-15,0-3 6 16,0-3 9-16,0 0-10 16,0-4-12-16,0 0 4 0,0-3-4 15,0 0-1-15,0 0 14 16,0-4 13-16,2-8-16 15,4-2-1-15,2-6-11 16,2 1-7-16,0-2-1 16,1 0 2-16,-2 3-1 15,0 4-1-15,-3 6 0 16,-2 1 0-16,-1 6-31 16,3 1-90-16,1 0-79 15,4 0-127-15,-2 3-68 16,-1 2-685-16</inkml:trace>
  <inkml:trace contextRef="#ctx0" brushRef="#br0" timeOffset="64867.7856">26056 9812 869 0,'0'0'594'0,"0"0"-486"15,0 0 11-15,0 0 133 16,0 0 2-16,0 0-93 16,0 0-79-16,0-4-47 15,0 14-21-15,0 7 27 0,0 3-2 16,0 8-17-16,0 3-10 15,0-1-6-15,0 5-5 16,0-4 0-16,0 2 0 16,-1-7-1-16,-2-2 0 15,0-4-11-15,1-4-10 16,1-6-8-16,1-3-1 16,0-4-1-16,0-3 11 15,0 0 10-15,0-5-44 16,9-7-9-16,3-7 27 15,4-1-2-15,-1-4 21 16,0 5 4-16,-1-1 12 16,-1 3 1-16,-4 7 0 0,-2 3 0 15,1 4 0-15,-4 0 2 16,2 3 11-16,0 0 8 16,0 0 2-16,3 10-9 15,-5 3-5-15,1 4 5 16,-4-1-2-16,-1-2-4 15,0 1-7-15,0-4 0 16,0-1 1-16,0-3-1 16,-3-2 0-16,-7-1-1 15,-2-3-7-15,-3-1-3 16,-4 0-94-16,1-5-253 16,4-4-137-16,7-1-133 0</inkml:trace>
  <inkml:trace contextRef="#ctx0" brushRef="#br0" timeOffset="65131.6523">26338 9981 1408 0,'0'0'250'0,"0"0"-156"16,0 0 149-16,0 0-1 16,0 0-89-16,0 0-82 15,0 0-49-15,-34 86-10 0,34-70-5 16,0-3-7-16,5-1-95 16,1-5-197-16,-1-3-229 15,-2-4-342-15</inkml:trace>
  <inkml:trace contextRef="#ctx0" brushRef="#br0" timeOffset="65301.6323">26390 9900 1129 0,'0'0'387'0,"0"0"-307"0,0 0-80 15,0 0-3-15,0 0-136 16,0 0-412-16</inkml:trace>
  <inkml:trace contextRef="#ctx0" brushRef="#br0" timeOffset="65775.853">26525 10037 550 0,'0'0'1119'0,"0"0"-1001"0,0 0-86 16,0 0 36-16,0 0 72 15,0 0-62-15,0 0-52 16,-44 19-14-16,28-10-4 15,0 2-7-15,1-1 0 16,3 0 0-16,4 0 2 16,5 0-3-16,3-1 2 15,0-2 4-15,2-3-5 16,10-1-1-16,4-3 2 16,2 0-2-16,3 0-1 15,-3-4-1-15,3-9 2 0,-5-6 2 16,-1-2 16-1,-4-4 29-15,-1-4 21 0,-6-3 25 16,-2-1 8-16,-2 1-22 16,0 1-11-16,-12 2 8 15,-4 2-4-15,1 4-45 16,-2 3-20-16,5 5 0 16,4 5-7-16,3 6-32 15,5-2-75-15,10 5-119 16,10-2-524-16,4-3-649 0</inkml:trace>
  <inkml:trace contextRef="#ctx0" brushRef="#br0" timeOffset="68373.349">28588 9594 390 0,'0'0'365'15,"0"0"-156"-15,0 0-83 16,0 0 7-16,0 0 90 16,0 0-34-16,0 0 23 15,76-20 8-15,-71 17-49 16,-2-1-19-16,-3 1-20 16,0 3-31-16,0-3-28 15,0-1-43-15,-12 2-10 16,-5 0-13-16,-3 0-1 15,0 2-5-15,-2 0 5 16,3 0-5-16,2 4-1 16,1 8 0-16,2 1 0 0,3 1 1 15,3 2 0-15,2 0 0 16,4 1 0-16,2 3 0 16,0 0 1-16,5 4-1 15,4 1-1-15,4 3 0 16,-1-2-1-16,0 0-11 15,-3-3-3-15,-5 0 0 16,-1-6-1-16,-3 0-4 16,0-8 3-16,0 0-15 0,0-5-11 15,-7 0-19 1,-4-4-91-16,-3 0-81 0,-9 0-143 16,7-8-142-16,0-2-63 15</inkml:trace>
  <inkml:trace contextRef="#ctx0" brushRef="#br0" timeOffset="68592.4351">28484 9697 606 0,'0'0'842'15,"0"0"-708"-15,0 0-64 0,0 0 44 16,0 0-13-16,0 0-58 16,91 13-43-16,-52-5-163 15,-8-4-221-15,-6 0-804 0</inkml:trace>
  <inkml:trace contextRef="#ctx0" brushRef="#br0" timeOffset="69251.8852">28728 9697 918 0,'0'0'314'15,"0"0"-228"-15,0 0 91 16,0 0 50-16,0 0-33 0,0 0-15 15,0 0-62-15,0 72-29 16,0-58-31-16,0-3-26 16,0 0-15-16,0-8-10 15,0 1-5-15,0-2 1 16,0-2 7-16,0 0 1 16,0 0-10-16,8-6-9 15,3-7-40-15,3-3 8 16,1-3-24-16,2-2 13 15,-4 0 25-15,-1 3 14 16,-3 1 12-16,-5 4 1 16,-1 6 10-16,-1 4 8 0,0 3 2 15,-2 0-2-15,0 0-11 16,1 0-5-16,3 7 3 16,1 5 12-16,1 2 9 15,1-1 1-15,1-1-11 16,3-1-8-16,0-2-2 15,2-2-5-15,-1-6 0 16,2-1-1-16,2 0-29 16,-1 0-40-16,2-4-23 15,-1-9 10-15,2 2-21 16,-3-4 68-16,-3 5 25 16,-6 0 10-16,-3 7 52 0,-3 2 25 15,0 1-52-15,-15 0 22 16,-8 1 26-16,0 9-25 15,-4 3 6-15,3 1-25 16,1-2-2-16,7 1 17 16,6-3-12-16,5 3-15 15,5-3-3-15,0 0-7 16,11-1-7-16,9 0-22 16,22-4-107-16,-3-1-351 15,0-4-683-15</inkml:trace>
  <inkml:trace contextRef="#ctx0" brushRef="#br0" timeOffset="69492.7836">29191 9739 1298 0,'0'0'263'0,"0"0"-222"16,0 0 0-16,0 0-31 15,0 0-10-15,0 0-143 16,100 3-60-16,-75-3-40 16,-4 0-104-16,-6 0-173 0</inkml:trace>
  <inkml:trace contextRef="#ctx0" brushRef="#br0" timeOffset="69663.7756">29364 9726 32 0,'0'0'490'0,"0"0"-211"15,0 0-49-15,0 0-26 16,0 0 7-16,0 0-27 16,-87-36 13-16,57 36-14 15,2 0-32-15,1 0-37 16,4 3-43-16,4 11-28 16,6 1-8-16,9 8 7 15,4 1-9-15,0 1-11 16,17-1-22-16,24 0-37 15,-5-5-242-15,1-9-754 0</inkml:trace>
  <inkml:trace contextRef="#ctx0" brushRef="#br0" timeOffset="73554.0217">22322 9425 628 0,'0'0'203'0,"0"0"-68"15,0 0-24-15,0 0 13 16,0 0-5-16,0 0-84 16,0 0 13-16,20 20 35 15,-20-18 313-15,2-2-179 16,-2 0-114-16,2 0-26 15,-1 0-3-15,1 0-12 16,-1 0-19-16,-1 0-13 16,0 0 3-16,0 0 4 15,0 0-26-15,0 0-10 16,-6 0 11-16,-9 0-4 16,-2 0-8-16,-4 0 2 0,-2 2 4 15,3 7-6-15,0 4 2 16,5 1 4-16,6 5-5 15,6 2 6-15,3 1 5 16,0 5-5-16,5 3-5 16,5-1-1-16,2 4 0 15,-3 0 1-15,-1-3-1 16,-8 3-1-16,0-6 0 16,0-1 0-16,-11-3-1 15,-5-6-8-15,1-1 0 16,-2-9-9-16,1-3-56 15,0-4-84-15,2-7-146 16,3-10-318-16,4-3-763 0</inkml:trace>
  <inkml:trace contextRef="#ctx0" brushRef="#br0" timeOffset="73774.4423">22154 9621 1612 0,'0'0'238'16,"0"0"-179"-16,0 0-42 16,0 0 21-16,88-3-4 15,-51 4-34-15,10 4-97 16,-9 2-141-16,-11-5-317 0</inkml:trace>
  <inkml:trace contextRef="#ctx0" brushRef="#br0" timeOffset="74247.3164">22452 9613 1513 0,'0'0'393'0,"0"0"-282"16,0 0-72-16,0 0 31 0,0 0 51 15,0 0-49-15,0 0-38 16,30 63-19-16,-29-46-9 16,-1-2-5-16,0-4 1 15,0-1-1-15,0 0 5 16,0-7-5-16,0 0-1 15,0-3 1-15,0 0 12 16,2-7-13-16,11-12-52 16,7 0-25-16,2-5-3 15,5-3 11-15,-5-1 28 16,1 7-6-16,-7 4 16 16,-6 5 25-16,-4 5 6 15,-3 4 7-15,-1 3 6 0,-2 0 4 16,1 0 4-16,2 10 47 15,2 3 10-15,-1 0-34 16,5 1-11-16,4-1-5 16,6-4-6-16,1 1-4 15,9-6-11-15,-4-2-7 16,2-2-41-16,12 0-185 16,-14-6-268-16,-2 0-197 0</inkml:trace>
  <inkml:trace contextRef="#ctx0" brushRef="#br0" timeOffset="74757.1431">22787 9660 1128 0,'0'0'330'0,"0"0"-173"15,0 0 71-15,0 0 12 16,0 0-105-16,0 0-81 0,0 0-38 15,71-3-15-15,-54-1-1 16,2 1-6-16,-3 0-21 16,-3-1-14-16,1 0 0 15,-5-2-8-15,-2-1 14 16,0 0 16-16,-4 1 19 16,-1 1 6-16,-2 1 28 15,0 1 28-15,-7 2-14 16,-11 1 4-16,-6 0 25 15,-4 0 17-15,-5 0-22 16,3 8-23-16,5 3-17 16,2 3-6-16,8 2 7 15,9-2-9-15,6 3-9 16,6-2-15-16,19 0 0 16,8-6-81-16,25 1-89 0,-7-4-145 15,-8-5-438-15</inkml:trace>
  <inkml:trace contextRef="#ctx0" brushRef="#br0" timeOffset="75132.67">23129 9672 844 0,'0'0'711'0,"0"0"-632"0,0 0-53 15,0 0 47 1,0 0 35-16,0 0-30 0,0 0-39 16,39 28-33-16,-18-28-6 15,0 0-60-15,0-5-17 16,-2-7-50-16,-4-1 36 16,-2-1 11-16,-5-2 50 15,-4 2 30-15,-4 1 31 16,0 4 52-16,-3 5 57 15,-15 1-7-15,-9 3 66 16,-2 0 12-16,-7 14-34 16,-1 3-64-16,4 1-43 15,5 2-18-15,9 0-13 16,12 0-14-16,7-4-12 16,23 1-13-16,48-1-38 0,-1-5-247 15,-1-5-473-15</inkml:trace>
  <inkml:trace contextRef="#ctx0" brushRef="#br0" timeOffset="87125.4246">21607 10919 783 0,'0'0'254'0,"0"0"-142"15,0 0-8-15,0 0 137 16,0 0 6-16,0 0-74 16,-11-11-62-16,11 8-20 15,0-4-33-15,0 0-29 16,0-2-13-16,0-2-7 15,0-2-3-15,0-2-5 16,0-2-1-16,0-6 1 16,0-1 0-16,3-1 0 15,0-3 0-15,1-4-1 16,-1 1 0-16,-3-1 0 16,1-2 1-16,-1-2-1 0,0-2 1 15,0-2 0 1,0 3 5-16,0 1 7 0,0 2 0 15,5-2 2-15,2 0 1 16,2 2 3-16,8-1-10 16,-4-2 5-16,5 1-4 15,1 0-10-15,-1 3 1 16,2 2 8-16,-7 2-9 16,2 6 1-16,-1 2-1 15,-5 3 14-15,2 1-1 0,-2 3-1 16,-1 5 4-16,-1-1 7 15,1 3-6-15,-2 0-9 16,3 0-7-16,4-1 0 16,1 1-1-16,0 0 0 15,0 0 2-15,0 1-1 16,-3 3-1-16,0-1 2 16,-1 4-1-16,-3 0 5 15,3 0-5-15,-1 0 0 16,-1 0-1-16,1 4 0 15,2 2 0-15,1 4 0 16,-3 2-1-16,0 3 0 16,2 0 1-16,1 3 1 15,-1 1 0-15,4 0 10 16,-3-2 2-16,3 3-6 0,-5-3-1 16,-1 0-4-16,1 1 4 15,-5-1-5-15,-2 3 5 16,-2 1-6-16,-1 2 2 15,0 2-1-15,0 2 5 16,-4 0-5-16,-4 3 8 16,3-1-8-16,-1 0 0 15,3 1 9-15,0 1-8 16,1-1 4-16,2-5-6 16,0 2 1-16,0 0 0 15,0-2 0-15,0 2-1 16,0 3 0-16,-3-1 1 15,-1-2-1-15,-4 3 1 0,-1-5-1 16,2-1 0-16,-1-1 0 16,2-2 1-16,1-2 0 15,2 1-1-15,0-1 1 16,-2 1-1-16,2-2 1 16,3 0 0-16,0-1-1 15,0 4 1-15,0-2-1 16,0 1 1-16,1-1-1 15,-1-2 0-15,0 3 0 16,0 0 0-16,0 2 0 16,-1-1-1-16,-1 1 1 15,1 1 0-15,-1 1 0 0,2-1 2 16,0 1-2 0,0-1-1-16,0-1 1 0,8-2 0 15,0 0-2-15,0-3-5 16,1-4-11-16,0-2 2 15,0-2 8-15,5-3 7 16,-5 0-5-16,4-5 6 16,-1-1 6-16,2 0 0 15,0 0-5-15,1-3 14 16,2-3-3-16,-2-5-5 16,2 2-5-16,3-5-1 15,-2-3-1-15,3 1 1 16,-1-4-1-16,-1-4 1 15,0-1-1-15,-6-5 0 16,1 1 0-16,-7-1-1 0,-1-4-7 16,-1 2 8-16,-4-2 0 15,1 1 1-15,-1-3-1 16,1 3 0-16,2-3 0 16,-1-2 0-16,0 3-1 15,1-2-1-15,3-3-10 16,2-2-2-16,4-1 5 15,0 0 3-15,4-2 4 16,-1 1 2-16,-1 4-1 16,-1 6 1-16,-3 3 0 15,-2 4 1-15,0 1-1 16,-1-1 0-16,4 1 1 16,-5 0-1-16,4-4 1 0,2 3-1 15,1-2-1-15,3-1 1 16,0 3 1-16,2-3-1 15,2 4-1-15,-1-4 0 16,0 3 0-16,0 2 1 16,-4 4 0-16,-1 2 0 15,-1 3-1-15,-5 3 1 16,-1 4-1-16,0 1 1 16,-2 4 0-16,1-2 1 15,1 3-1-15,-2-1 0 16,-2 1 0-16,1 2 0 15,1-1 0-15,2 2-1 16,1 0 1-16,4 0 0 0,-2 0 0 16,1 0 0-1,0 0-1-15,0 2 0 0,-3 6 0 16,0 5-8-16,0-1 9 16,-2 6 1-16,3-2 0 15,-3 3 5-15,2-2-5 16,-2 0-1-16,1-1 1 15,-1 4-1-15,1 0 1 16,-4 6 0-16,1-3-1 16,-4 6 1-16,-1 2 0 15,0-2 1-15,0 1-1 16,0 1 0-16,0-2 0 16,0 0 0-16,0-3 0 15,0 1 0-15,0 0-1 0,0 3 1 16,-1-4 0-16,-5 0 0 15,0 4 0-15,-5-4 6 16,2 4 2-16,0 0-8 16,1-1 0-16,3-2 1 15,1 0-1-15,4-1 0 16,-4-4 0-16,3-2 0 16,-2 0-1-16,-2-1 1 15,-1 2 0-15,-2 2 0 16,-3 1 0-16,-1-1 0 15,-3 4 5-15,2-4-6 16,3 0 1-16,-1 0 0 16,5-4 0-16,3 1 0 0,1-3 0 15,2 3 0-15,0-1 8 16,0 1-8 0,0-1-1-16,0 2 0 0,0 1 0 15,0 1-1-15,-7-1 1 16,0 0-2-16,1-3 1 15,3 1 1-15,3-3-2 16,0-4-5-16,0 0 7 16,13-3-8-16,6-3-5 15,5-3-2-15,3 1 15 16,0-2 0-16,3-2 0 16,0-1 1-16,-2 0 0 15,1 0 0-15,-7 0 6 0,2-6 3 16,-8-5 4-1,3-2-5-15,0-6-2 0,0-5 1 16,2-3-2-16,-3-7-6 16,2-4 0-16,3 2 0 15,-2 0-9-15,1 0-2 16,0 3 2-16,-2-1-6 16,1 1 5-16,-2-6 4 15,-1-1-3-15,0-7 8 16,-3-5-7-16,-2-3-11 15,-4-6-14-15,-1-1 11 16,-2-1 10-16,-2 3 12 0,-1 5 0 16,2 8 0-1,-1 8 0-15,1 8 1 0,1 6 6 16,1 4-6-16,-1 5 0 16,2 1 7-16,-2 3-7 15,2 2 0-15,0 0 0 16,1-2 0-16,6-2-1 15,-5-2 0-15,4 2 1 16,0-2-1-16,-1 4 1 16,1 0-1-16,-2 3 1 15,5 3 0-15,-7 2-1 16,5 1 1-16,-2 0 5 16,3 3-4-16,0 0-2 15,-1-1 1-15,0 1 0 16,-2 0-1-16,0 0 1 15,0 0-1-15,-2 7 6 0,0 6 6 16,1 0 4-16,0 3-5 16,-3-2-5-16,0 6-5 15,-1 0 7-15,0 5-7 16,0 3 0-16,-5 2 6 16,1 5-5-16,-1-2-1 15,1 3 1-15,-2-2 4 16,-2 3-5-16,0-1 1 15,0 0-1-15,0 0 1 16,-4 1-1-16,-5 0 0 16,1-5 1-16,-3 1-1 15,0-1 5-15,0-1-5 0,-4 2-1 16,2 0 0 0,-2-3 0-16,5 0 0 0,-4-1 1 15,2 1 0 1,2-4 0-16,1-2 0 0,-2-2 0 15,2 2 5-15,2-1-6 16,1-1 0-16,-1 2 1 16,2 2-1-16,4 1 0 15,1-4 1-15,0 6-1 16,0-5 0-16,0 0 0 16,0-2 0-16,4 1-1 15,3-6 0-15,-1 0-8 16,2-1 7-16,1-3-3 15,3 0 5-15,0 0 0 16,0-3 1-16,5-3 0 0,3 0 1 16,1 0-1-16,3-4 5 15,2-1-5-15,1-2 6 16,2 0-6-16,-1-2 7 16,-1-11-8-16,-3-4 1 15,0-5 0-15,-2-3 1 16,2-4-2-16,-5-4 6 15,4-3-6-15,-1-5 0 16,-2-4-1-16,2-2-8 16,-1 3 0-16,-3-1 1 15,-1 1-5-15,-4 3-4 16,-5-2-2-16,-2-2 1 0,-4 4 11 16,-2-6 5-16,0 1-4 15,0-7 5-15,0-3-6 16,0-4 6-16,4 1 1 15,5 0 0-15,3 5-1 16,2 2-6-16,2 10 7 16,2 4 0-16,0 5 1 15,-2 8-1-15,1 4 0 16,-5 5 1-16,-1 2 0 16,-2 1-1-16,-1 3 1 15,1 1 0-15,4-4 0 16,-1-1 5-16,6 0-6 15,-1-2 0-15,0 3 6 0,-1 4 0 16,0 4-5 0,-1 3 0-16,1 2-1 0,-1 0-1 15,1 2 1-15,1 8-1 16,-1 3 1-16,1 1-2 16,-4 6 1-16,1 0 0 15,-1 3 1-15,-2 3-1 16,-3-2 1-16,-3 5 0 15,-2-2 1-15,-3 6 16 16,0-1-4-16,0 2-7 16,-3 2-6-16,-9 0 2 15,-2 1-1-15,0 2 7 16,-1 1-8-16,-2-1 2 0,1 1 0 16,0-3-1-1,0-1 6-15,-1 1 4 0,2-4-2 16,-2 0-3-1,2-3-5-15,-1-2 5 0,1-2 0 16,0-1 2-16,3 2-2 16,-1-2-4-16,2-2-1 15,2 4 5-15,2-4-5 16,0 4-1-16,2-1 1 16,0-4-1-16,2 2 0 15,0-5 0-15,0 4 0 16,-1 1 0-16,0-6 0 15,-1-1 1-15,1-2-2 16,-1 2 1-16,2-4-1 0,0 2 0 16,0-1 0-16,2 0-16 15,1-2 8-15,0 2 8 16,0 1-24-16,0-4 10 16,4 2 14-16,4-3-1 15,2 0 2-15,5-3 0 16,2 1-1-16,3 0-9 15,4-4-6-15,0-4-14 16,0 3 23-16,1-3 6 16,1 0-7-16,-1 0 8 15,-1 0 0-15,-3-3 0 16,0-1 0-16,-4-2 0 16,-1-1 1-16,0-3 0 0,-4-3-1 15,1-4 0 1,4-3 1-16,-1-3 5 0,5-3-6 15,1-3 1-15,4 2-1 16,-5-3 1-16,1 3-1 16,-1 2 1-16,-6 5 0 15,0-1 26-15,-5-2 1 16,-1 1 0-16,-2-1-11 16,-1-4 2-16,1-2 3 15,-1-2 1-15,4-5-7 16,0 3-5-16,5 0-3 15,5-3-7-15,-1 2 0 16,-1 1-1-16,-2 3 0 16,-4 11 0-16,-3 3-1 15,-1 5 0-15,-5 5-15 0,0-1-41 16,0 4-30-16,-2-1-26 16,-1 1-218-16,0-2-413 0</inkml:trace>
  <inkml:trace contextRef="#ctx0" brushRef="#br0" timeOffset="92765.6357">26952 11476 649 0,'0'0'326'15,"0"0"-180"-15,0 0-15 16,0 0 72-16,0 0-41 16,0 0-14-16,3 0-18 15,-2 0-27-15,2 0-11 16,0-3-25-16,3 1-2 16,-2-5-23-16,2-3-23 0,-1-1-9 15,-1-6-9-15,1 1 1 16,1-1-1-16,-2-3-1 15,1-2-9-15,-1 2-2 16,2-2-1-16,0 2 3 16,3-1 8-16,-1 1 1 15,1 1 0-15,-1 2 1 16,0 1-1-16,-1 1 1 16,1 0 1-16,-1 2 7 15,-1 3-8-15,2-1 10 16,-2 2 2-16,0 0-1 15,1 2-5-15,-1 3 11 0,0-2-12 16,0 2 0 0,2-2-5-16,0 3 1 0,1 3-1 15,0-1-1-15,3 1 0 16,-3 0 0-16,0 0-2 16,-3 7 1-16,1 6 1 15,-2 1-1-15,-4 1 1 16,-1 3 0-16,0 1 0 15,0-2 1-15,0 0 5 16,0-1 0-16,2 3-4 16,1-2-1-16,2 0 0 15,-1 0 6-15,2-1-6 16,-2 0-1-16,-1 1 0 0,0 0 0 16,-1-1 1-1,-2 0-1-15,0 1 1 0,0 2-1 16,0-2 0-16,-6-3 1 15,0 3-1-15,-1-5 0 16,4 1 1-16,1 1-1 16,2-1 0-16,0 0 0 15,0-1-1-15,0 0 1 16,5 0-1-16,2 1 1 16,-1-4 0-16,1 2-1 15,2-4 1-15,2 3 0 16,-2 0-1-16,0-3-7 15,0 0 0-15,2-2-5 16,0-1-6-16,1 2-8 16,1-6 17-16,4 3-1 0,1-3 2 15,4 0 8-15,2 0 0 16,0-5 1-16,3-6 0 16,0 2 0-16,-4-2 1 15,1-5-1-15,-6 3 0 16,-2-4 1-16,-5 3-1 15,-2-1 6-15,-2-2 2 16,-4 1-8-16,0-1 1 16,-3-3 12-16,0 1-12 15,0-1 0-15,0 0-1 16,0-1-1-16,0-2-15 16,0 1-5-16,0-1 14 15,2-1 0-15,2 0 7 16,2-1-18-16,2 2 18 15,-1 2 0-15,1 1 1 0,-2 3 11 16,0 2-1-16,1 5-1 16,-1 0-4-16,-1 3 1 15,-1 1 14-15,1 2-14 16,-2 1-6-16,2 0 10 16,-2 3-11-16,2 0-1 15,2 0 0-15,1 0-8 16,2 0-7-16,1 0 2 15,-1 0 7-15,2 0 5 16,-1 0 1-16,-2 0 0 16,-1 0 1-16,-3 3-1 15,-1 7 0-15,-4 6 1 0,0 2 6 16,0 5 16-16,-3-1-6 16,-4 2-5-16,0 2-5 15,4-4-5-15,3 0 0 16,0-3 8-16,0-1-8 15,0 1 0-15,0-1 1 16,0-1-1-16,3 3 1 16,-2-3-1-16,-1 0 1 15,2 0 5-15,-1 1-6 16,-1-1 0-16,3 0 0 16,-2 0 0-16,1 2-1 15,1-3 0-15,0-2 1 16,1 2-1-16,1-3 0 0,-2-2 1 15,2 2-1-15,-1 0 0 16,0 0 0-16,1-3 0 16,-1 3 0-16,5-3-8 15,6-3-4-15,3 0-11 16,6-1-53-16,4-6 5 16,4 0 1-16,-3 0 21 15,0 0 10-15,-4 0 23 16,-7 0 16-16,-3-4 5 15,-6 1 20-15,-2-3 10 16,2 2-16-16,-3-6 8 16,2 1-14-16,1-1-13 15,2-4-12-15,3-3-6 0,2-5-9 16,2-1 14 0,2-1 4-16,-4-3 8 0,2-1 0 15,-3 4 1-15,-5-1 0 16,-4 1-13-16,-4 1 13 15,-2-1 3-15,0 2 57 16,-2 2-44-16,-5-1 9 16,1 2-3-16,0 2-10 15,3 1 3-15,3 3 7 16,0-1-6-16,2-2-1 16,11 3-1-16,2-1-14 15,4 4 0-15,-2 1-7 16,-1 3 0-16,-4 2 7 15,-2 1 0-15,-5 1 1 0,-4 2 5 16,1 0 6-16,-2 0 18 16,0 0-8-16,1 0-21 15,1 0-1-15,1 0 0 16,1 0 1-16,4 5 0 16,-2 2 5-16,1 3-5 15,-1 2 0-15,-1 1 7 16,-2 1-7-16,-2 2 1 15,-1 1-1-15,0 2 1 16,0 1 5-16,-1-3-7 16,-5 6 1-16,0-4-1 15,0 2 0-15,1-1 0 16,2 0 0-16,2-1 1 0,1-3-1 16,0-2 0-16,0-1 1 15,0 0-1-15,0-2 1 16,0 2-1-16,0-3 1 15,0 0-1-15,0 2 0 16,0-2 0-16,-3 3 0 16,3-2 0-16,0-1 0 15,0 3 0-15,0 0 0 16,0-2 1-16,12-2-1 16,-2 1 0-16,3 0-13 15,1-3-8-15,-2-1-24 16,1-3 16-16,-2 0 19 15,1-3 10-15,-2 0 1 0,1 0 0 16,2 0 0 0,1 0 1-16,2 0-2 0,0 0 1 15,2 0-1-15,2 0 0 16,-1 0 0-16,0-6 1 16,-2 0 0-16,1-2-1 15,-5-5 2-15,2 0-1 16,-3 0 8-16,1-6-3 15,-2-3 0-15,-2 3-5 16,-1-3 8-16,-1 2-9 16,-3 1 0-16,1-2 0 15,-2 1 0-15,1 4-7 0,-1-4 0 16,0 0-11 0,0 0-1-16,1 1 0 15,1-4-33-15,1 3 50 0,2-4 2 16,3 2-10-16,3-5 10 15,2 3 1-15,1-2-1 16,-1 7 2-16,-4-1-2 16,-1 7 0-16,-3 3 1 15,-3 3-1-15,-2 6 0 16,-3 1 18-16,1 0-11 16,-1 0-7-16,2 0-6 15,1 0 6-15,3 1 6 16,0 6-5-16,4-1 9 15,2 2 4-15,1-2-7 16,3 0-5-16,0 1 5 0,-4 0-7 16,-3 1 0-16,-2-1-6 15,-5 3 6-15,-2 4 0 16,0-1 0-16,-3 3 1 16,-8 1 6-16,2 0-7 15,0 0 1-15,-1 2-1 16,4-1 2-16,0 0-1 15,0-2 5-15,0 1 0 16,3 0-5-16,-1-1 0 16,1-2 12-16,0 2-7 15,0-3 1-15,-2 0-5 16,-1 4 5-16,-3-1 0 16,2 1-6-16,-2-4-1 15,-3 6 1-15,3-5 0 0,2 3-1 16,2-1 1-16,0-2-1 15,4-1 1-15,1 0-1 16,0-3 0-16,0 3 1 16,9-3 5-16,6 0-5 15,3 0-1-15,3-3 0 16,-2-1-1-16,0 1 1 16,0-5 0-16,0 1 0 15,-1-3 0-15,-3 0 0 16,2 0 1-16,-1 0-1 15,1-3 2-15,0-6-1 16,2-4 7-16,3-4 8 0,1-6 15 16,2-3 21-1,2-4-15-15,0-3-19 0,-3 2-8 16,-3-1-9-16,-2 2 1 16,-5 6-2-16,-7-8-32 15,-4 6-154-15,-3 2-556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1T08:00:07.1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22488 2605 84 0,'0'0'166'16,"0"0"-116"-16,0 0-41 15,0 0 7-15,0 0 62 0,-88-4-39 16,79 4-39-16,3 0 0 16,3 0 336-16,3 0 37 15,0 0-223-15,0 0-108 16,0 0-21-16,0 0 34 16,0 0 58-16,0 0 11 15,0 0-31-15,0 0-33 16,-3 0-6-16,3 0-7 15,0-2-4-15,0 2 4 16,0 0-8-16,0-1-14 16,0 1-8-16,0-2 4 15,0 2-11-15,0-1-8 16,3 1-1-16,4-1 0 0,4 1 5 16,0 0-6-16,5 0 1 15,-2 0-1-15,3 0-1 16,4 0 1-16,1 0 0 15,1 4 0-15,0-1-1 16,6 1 0-16,-1 0 0 16,5 0 0-16,1-1 0 15,4-2 0-15,2 1 1 16,-2-2 0-16,1 0-1 16,3 0 0-16,-3 0 0 15,-2 0-8-15,1 0-2 16,-1 0 0-16,0 0 10 0,0 0 0 15,1 0-6-15,4 0 7 16,2 0 0-16,3 0 0 16,3 1 0-16,2 0 0 15,1 1-1-15,0 1 0 16,2-1 1-16,1 1-1 16,2 1 0-1,-3-1-8-15,2 2-22 0,0-3-6 16,-5 1 12-16,-1 0 16 15,-2 0 8-15,-2 0 1 16,0 0 0-16,0 1 0 16,3 0 2-16,2 1-2 15,0-3 11-15,-1 3-11 0,3-2 1 16,-4 2 0-16,0 1 1 16,0-2 6-16,1 1 1 15,0 1 0-15,1-1 3 16,3 1 6-16,2 0 1 15,-3 1-7-15,2-1-6 16,1 1-5-16,-1-2 0 16,1 0 0-16,-4 1 0 15,-3-2 0-15,-1 0-1 16,-5-1 2-16,-5-1-2 16,-4 0 0-16,-5-1 2 15,-4-1-2-15,-7 0 1 16,-6 0 5-16,-4 0 0 15,-6 0-5-15,-1 0 12 16,-2 0-7-16,0 0 6 0,0 0 24 16,0 0-5-16,0 0-11 15,0 0-14-15,0 0-6 16,0 0 0-16,0-1 0 16,-2-2 0-16,1-1 1 15,-2 0 0-15,-3-5 1 16,0 1-1-16,-2-4-1 15,-2 1 0-15,-3-3 0 16,-3 0 1-16,-1-1-1 16,-4 2 8-16,1 0 2 15,-4 0 3-15,2 0 5 16,1 3 9-16,0 2-3 16,4 1 7-16,3 2-9 0,2 2-4 15,5 1-8 1,2 1 5-16,5 1 0 0,0 0-9 15,0 0 10-15,0 0-16 16,0 0-1-16,0 3-10 16,5 6 0-16,2 3 11 15,6 0 5-15,3 2-4 16,3-1 0-16,5 2 0 16,2-3 0-16,6 1 5 15,1 1-5-15,-1-1-1 16,-2 2-7-16,-3-1 1 15,-9 2-18-15,-5 1 3 16,-8-1 8-16,-5 3 2 16,0-1 3-16,-12-1 0 0,-6-1 8 15,-3-2 7-15,-2-3-5 16,1-1-2-16,0-2-25 16,3-2-71-16,5 0-60 15,5-3-140-15,4-2-195 16,5-1-101-16</inkml:trace>
  <inkml:trace contextRef="#ctx0" brushRef="#br0" timeOffset="5007.2168">25497 4227 35 0,'0'0'261'16,"0"0"-121"-16,0 0-103 15,0 0-35-15,0 0 9 16,0 0 73-16,0 0-3 15,-96 0-21-15,71 0 18 0,-5 0-13 16,-1 0 47-16,-5 0-4 16,-6-1-33-16,-1-3-18 15,-3 1-24-15,-8 0 0 16,-4-1-11 0,-3-1-10-16,-2 1-11 0,-1 0 7 15,-3 0 1-15,-2-2 19 16,-1 2-20-16,-2-1 2 15,-14-1 9-15,-14 0-11 16,-13-1-6-16,-7-1-2 16,10 1-10-16,4-1-23 15,13 4-18-15,1-1 9 16,4 0 35-16,13 2 7 16,14-1 0-16,10 3 0 15,5-2 1-15,-11 1-1 0,-8-2 9 16,-10 0 8-16,2 1-11 15,1 1 0-15,-1-1-6 16,3 0-2-16,1 0-7 16,1 1-38-16,-1-1 15 15,4 1 20-15,1-1 12 16,-1 2 7-16,4 0 20 16,5-1 23-16,-3 1-8 15,3 1-15-15,-3 0-27 16,0 0-1-16,-10 0-53 15,4 1 43-15,-3 1 0 16,3 0 11-16,3-2 34 0,6 0 9 16,4 0-27-16,7 0-3 15,4 0 38-15,7-2-32 16,7-4-10-16,5-1 34 16,8 3 27-16,4-1-32 15,6 2 14-15,4 1-12 16,0-2-40-16,0 2-47 15,3-1 8-15,4-1 12 16,2-1 10-16,-2 0 8 16,3-1 8-16,-4-2-8 15,2 0 8-15,1-2 1 16,-1 0 9-16,2 0 2 16,1-2 3-16,-2 2-1 15,2 2-6-15,1 0-1 16,1 2 0-16,-5 2-5 0,0 1-1 15,-4 3 0-15,-1 0-1 16,-3 0-15-16,0 0-3 16,0 0 6-16,0 0 13 15,0 0 2-15,0 0-2 16,-7 0 2-16,-2 6 7 16,-4 1 1-16,-4-1-3 15,-2 4 5-15,-4 0 11 16,-2 3-4-16,-2 0-12 15,-5 3 5-15,1-1 10 16,-3 0-9-16,7 2 6 16,5-2 4-16,6 0 28 15,9-1-4-15,7 2-7 0,0-2 5 16,15 0-16-16,8-1-17 16,7-3-12-16,3-5-44 15,10-2-94-15,-11-1-190 16,-8-2-563-16</inkml:trace>
  <inkml:trace contextRef="#ctx0" brushRef="#br0" timeOffset="5396.8273">20362 3656 1392 0,'0'0'374'15,"0"0"-363"-15,0 0-11 16,0 0 0-16,0 0 52 16,0 0 50-16,0 0-42 0,1 31 26 15,-1 7 26-15,-7 10-44 16,-7 6-41-16,1 1-15 16,2-3-12-16,0-5-18 15,1-7-75-15,1-4-97 16,-4-8-60-16,-6-1-118 15,-2-9-129-15,6-8-349 0</inkml:trace>
  <inkml:trace contextRef="#ctx0" brushRef="#br0" timeOffset="5885.02">20232 3582 1543 0,'0'0'368'0,"0"0"-306"0,0 0-62 15,0 0 0-15,0 0 111 16,0 0 4-16,68-77-68 16,-39 68-38-16,5 4-9 15,4 3 0-15,-2 2-16 16,0 4 10-16,-4 12-25 15,-2 5-34-15,-11 4 22 16,-3 0 5-16,-6 0 16 16,-7-2-22-16,-3-1 10 15,0-4 34-15,-11-2 0 16,-3-4 10-16,-3-1 12 0,-3-2 9 16,1-3 2-1,-2 0 2-15,0-3-13 0,5 0-10 16,-4-2-2-16,5 1-4 15,1 0-5-15,4 2-1 16,3 6 0-16,0 4 1 16,4 10 26-16,1 6 1 15,2 5 3-15,0 1-12 16,10-1-1-16,9-6 28 16,7-3-24-16,6-6-12 15,7-8-10-15,7-8-3 16,24-5-75-16,-7-13-168 0,-5-8-508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1T07:43:52.561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5047 2964 963 0,'0'0'236'16,"0"0"-194"-16,0 0-32 15,0 0-1-15,0 0 5 16,0 0 1-16,0 0 144 15,6 0-89-15,0 0-45 16,0 0-12-16,6 0 45 16,-3 0 25-16,7 0-19 15,2 0-10-15,0 0-23 0,4 0-9 16,4 0-4-16,-1 0-10 16,5 0-6-16,3 0 24 15,1 0 15-15,-1 0-11 16,-3-2-17-16,-2 1-7 15,-1-1 0-15,0 2-5 16,1-2 9-16,2 2-9 16,1-1 0-16,2 1 5 15,0-1-5-15,3 1-1 16,-2 0 0-16,-1 0 1 16,1 0 0-16,-1 0 5 15,3 0-5-15,1 0-1 16,2-2 0-16,4-1 0 0,2-1-1 15,1 0-7 1,-1 0 8-16,1-1 0 0,-1 3-2 16,-3-3-5-16,-2 4 5 15,-1-2 0-15,-5 2-8 16,2-1 10-16,0-1 0 16,1 1 0-16,0-2 0 15,2 1 0-15,0-2 0 16,1 1 0-16,2 0 0 15,-3 1 0-15,1 0-1 16,-1 2 0-16,-5 1 0 16,-1-2-1-16,3 1-8 15,0-1 9-15,2-2-8 16,1 1 1-16,0-2-6 16,3 1-8-16,-2 0 1 0,-1-1-1 15,-2 4 6 1,-4 0 15-16,0 1-5 0,-5 0 4 15,2 0 2-15,0 0 0 16,3 0 0-16,1 0 0 16,6 0 0-16,-1 0 0 15,3-4 1-15,1 1-1 16,-1-3 1-16,4 0-1 16,-1 2-1-16,-3 0 1 15,1 4-6-15,-6-2-7 16,2 2 12-16,-3 0-1 15,1 0 2-15,-1 0 0 0,1 0 0 16,2 0 0 0,1 0 0-16,-1 2 0 0,3-2 0 15,1 0 0-15,2 0 0 16,-3 0-1-16,4 0 1 16,-4 0 0-16,1 0-23 15,-3 4 23-15,-4-1 0 16,0 1 1-16,1-1-1 15,-6 0 1-15,2 0 5 16,0-2-5-16,3 1 1 16,-2 2 5-16,-1-3-7 15,3 0 1-15,0 2-1 16,-2 0 1-16,3 0-1 0,-1 1 0 16,0-1 0-1,0-1 0-15,-5 1 0 0,-1 0 1 16,-2 1-1-16,-1 0-1 15,3 1 1-15,-2-1 1 16,2 0-1-16,3-1 1 16,-2 0-1-16,5-1 0 15,0 0-2-15,3 0-12 16,1 0-11-16,2-2-39 16,-5 0 29-16,6 2 5 15,-7-2-63-15,0 0 73 16,0 0 7-16,-2 0-18 15,-1 0-28-15,-3 0 6 16,2 0 19-16,4 0-7 16,0 0 41-16,0 0-13 0,0 0-44 15,1 0 1-15,-4 0 1 16,0 0 6-16,-2 0 49 16,3 0 11-16,-4 0-11 15,-3 0 0-15,3-4-10 16,0-1 9-16,-2 0-16 15,-1 0-79-15,-5 0-21 16,2 0-11-16,-6 0 92 16,0-2 26-16,0-1 10 15,-2-4-15-15,5 0-6 16,-3-1 19-16,6-1-27 16,-2 2-39-16,-2 2-8 15,2 2 53-15,-4 2 6 16,-3 1-27-16,1-1-302 15,-2-1 280-15,-2-1 66 0,1-5 140 16,-7 0-130-16,0-3 58 16,-3 0 170-16,-2-2-77 15,3-2-44-15,3 1 12 16,-1-1-73-16,3 2-37 16,1 2-12-16,-1 3-7 15,-1 1-23-15,-2 2 0 16,1 2-19-16,-1 1 23 15,-6-2 19-15,0 0 36 16,0-3 1-16,0 0-1 16,0-3 47-16,-3-2 15 15,0 0-30-15,-1 1 38 0,1-1-35 16,3 0-49-16,0 3-14 16,0 1 2-16,0 1-9 15,0 4 0-15,-3 0 0 16,-5 0 0-16,-1 2 0 15,-7-1-1-15,-5 0 0 16,0-2 0-16,-1 1 0 16,-2-1-25-16,3-1-34 15,0 0 30-15,2 0 3 16,5 1 20-16,1 2 6 16,1 1 0-16,3 2 1 15,-6 3-1-15,0-1 1 16,-4 2-1-16,-1 0 1 0,-8 0 0 15,1 0 9-15,-6 0-4 16,-6 0-4-16,4 0 0 16,-4 0-2-16,0 0 1 15,-1 0-1-15,1 0-1 16,3 0-1-16,2 0 1 16,1 0 0-16,0 0 0 15,2 0 0-15,1 0 1 16,-3 0 0-16,2 0 0 15,-5 0 1-15,-4 0 1 16,-2 0 11-16,-4 0-2 16,-5 0-9-16,-1 0 12 15,-3 0 22-15,7 0-4 0,-2 0-19 16,9 0-7-16,1 3-5 16,4 1-1-16,3 2 1 15,-2-2-1-15,3 2 2 16,-4-2-1-16,-7 1-1 15,-2-1 0 1,-7 1-1-16,-9-3 0 0,-2 2 1 16,-4-4 1-16,-2 0 0 15,-1 0 6-15,3 0-6 16,3 0 14-16,3 0-8 16,8 0 0-16,1 0-6 15,6 0-1-15,7 0 0 16,2 0 0-16,1 0 0 15,-3 0 0-15,-7 0-1 0,-3 1 0 16,-23 4-7-16,-17 0 2 16,1-3-26-16,10 0 12 15,9-2 19-15,17 0 1 16,-12 0 2-16,-5 0 0 16,1 0 7-16,4 0-8 15,1 0 0-15,5 0 0 16,7 0 6-16,-4 0-6 15,4 0-1-15,-3 0 0 16,-4 0 0-16,0 0 0 16,-2 0 1-16,-4 0-1 15,0 0 0-15,-6 0 0 16,3 0 0-16,1 0 1 0,2 3 9 16,1 2-1-16,2-3-2 15,3 2-6-15,3-1 5 16,4 0-5-16,2 0 0 15,0-2 1-15,4 0 0 16,3 1-1-16,2-1 0 16,1 1-1-16,3-1 0 15,2-1 0-15,-2 2 0 16,-1-1 0-16,-2 1 0 16,-3 0 0-16,-7 2 1 15,-2 1-1-15,-1 1-1 16,0-4 1-16,4 2 0 15,0-2 1-15,8-1-1 0,0 0 1 16,7 1 0 0,3-1 1-16,6-1-1 0,8 1 11 15,5 1 1-15,1-1-4 16,7-1-2-16,0 2-7 16,-3 0 1-16,-3 3-1 15,0 1 1-15,-3-1 0 16,-3-1 0-16,-1 1 0 15,-2-2 12-15,3-2 5 16,4 0 11-16,-2-1 4 16,4 0 1-16,3 0 9 15,3 0-15-15,-4 0-12 16,4 0-3-16,0 0 3 16,-2 2-14-16,-4 2-1 15,-4 2 0-15,-2 1 0 0,-1 1-1 16,-1 1 2-16,1-4-1 15,8-2 5-15,2 0-3 16,3-1-2-16,0-1-1 16,3 1-9-16,0 4 3 15,0 1 6-15,0 3 0 16,0 4 9-16,0 3-8 16,-4 4 6-16,1 3 4 15,-3 3 9-15,3 0-4 16,-3-1-3-16,3-3-5 15,-2-4-7-15,4-3 18 16,-2 0 12-16,3-1-6 0,0 3-11 16,0 0-3-16,9 3 2 15,0 3 0-15,7 1 2 16,-2 0-9-16,-2-1 0 16,4-2-5-16,-2-1 6 15,-4-2-5-15,-1-1-1 16,-3-3 0-16,-3-1-1 15,0-4-84-15,-3-4-290 0</inkml:trace>
  <inkml:trace contextRef="#ctx0" brushRef="#br0" timeOffset="599.7066">7030 2022 1113 0,'0'0'188'15,"0"0"-94"-15,0 0 40 16,0 0 16-16,-33 77 0 16,24-54-37-16,0-3-52 15,5-3-30-15,4-5-11 0,0-2 13 16,4-4 33-16,14-6 34 15,12 0-6-15,25-11-4 16,27-20-25-16,24-16-35 16,18-9-19-16,-5-5-11 15,-7 7 0-15,-28 16 0 16,-16 13-15-16,-23 12-19 16,-9 7 1-16,-5 3-47 15,-4 3-186-15,-3 3-268 16,-18 9-617-16</inkml:trace>
  <inkml:trace contextRef="#ctx0" brushRef="#br0" timeOffset="993.963">7670 2110 947 0,'0'0'175'0,"0"0"-130"16,0 0 47-16,0 0 103 15,0 0-28-15,0 0-20 16,-11 72 7-16,1-53-43 15,4-1-23-15,3-2-20 0,3-5-39 16,0-4-6-16,6-3 2 16,18-4 32-16,7 0 9 15,8 0-13-15,7-2-14 16,5-9-23-16,3-3-9 16,4-7-6-16,15-8-1 15,22-13-19-15,16-19-85 16,2-4-167-16,-25 11-338 15,-25 13-792-15</inkml:trace>
  <inkml:trace contextRef="#ctx0" brushRef="#br0" timeOffset="9543.8915">3831 4998 618 0,'0'0'26'0,"0"0"-13"15,0 0-5-15,0 0 5 16,0 0 49-16,0 0 142 15,48 0-117-15,-45 0-54 16,0 1-11-16,-2 5 44 16,1-3 30-16,-2 1 4 15,3-2-45-15,0 0-17 16,4 0-9-16,2-2-6 16,3 0-14-16,6 0-2 15,1 0-6-15,2 0 1 16,0 0-1-16,0 0 0 15,-3 0 0-15,-2 0 0 16,-1 0 0-16,0 0 0 0,-3 0 6 16,-3 0-5-16,1 0-2 15,-2 0 12-15,-2 0 7 16,0 0 3-16,4 0 4 16,1 0-4-16,1 0-6 15,4 0-5-15,3 0-9 16,-2 0-1-16,2 0-1 15,-2 0 0-15,2-4 0 16,-1 3-1-16,-3 0 1 16,0 1-1-16,-2 0-11 0,-4 0 3 15,-1 0-1 1,2 0 9-16,-1 0-5 0,0 0-1 16,1 0 7-16,1 0 0 15,1 0 0-15,3 0 0 16,0 0 0-16,4 0 0 15,2-2 1-15,3 0-1 16,0-1 0-16,-2 1 0 16,2 2 0-16,-6 0 0 15,3 0-1-15,-6 0 0 16,4 0 0-16,-3 0 1 16,-2 3 0-16,2 0 1 15,-1-2-1-15,3-1 1 16,0 0 0-16,6 0 0 15,1 0 0-15,2 0 8 0,1 0-9 16,-2 0 1-16,4 0-1 16,-2 0 1-16,-4 0 1 15,3 0-1-15,-5 0 0 16,-1 2 1-16,-3-1 0 16,1 0 4-16,-2 1-5 15,-1 0-1-15,4-2 1 16,-1 2 1-16,3-2-1 15,-2 0 1-15,2 0 6 16,2 0-8-16,-3 0 2 16,3 0-2-16,1 0 1 15,-1 0 0-15,1 0-1 16,-2 0 0-16,-1 0 0 16,2 0 0-16,1 0-1 15,-5-4 1-15,2 1-7 0,2 0 6 16,-6 1 1-16,3 0 0 15,-2 1 0-15,-1 1 0 16,0 0 2-16,4 0-2 16,-2-2 0-16,2 2 0 15,2-1 1-15,1-1-1 16,1 1 0-16,4-1-1 16,-5-2 0-16,2 0-6 15,-2 4 7-15,-1-1 0 16,-3 1 0-16,-2-2-1 15,-5 2 1-15,2 0-1 16,-1 0-1-16,-3-1 1 0,0 1 1 16,1-1 0-16,-2-4-7 15,4 5 7-15,1-5 2 16,2-1-2-16,0-2 0 16,-2 2-26-16,1-1-3 15,-1-1 4-15,-4 1 18 16,0-1 7-16,0 1 0 15,-3 2 8-15,4-4-7 16,-2 1 5-16,1-2-6 16,1 0 0-16,-1-1-21 15,0 0 8-15,-3-1-6 16,0 0 12-16,4-3 6 16,-5 4 1-16,-2-1-1 15,3-2 2-15,-2 1-1 0,-1-2 9 16,0 3 2-16,-3-2 30 15,5 1-28-15,-1 2-5 16,-1-1 0-16,0 0-8 16,0 0-1-16,0 2-13 15,1-1-1-15,-4 1 15 16,-3 1 1-16,3 0 9 16,-3-1-1-16,0-1 24 15,0 0-8-15,0-2-9 16,0-1-7-16,0 0 2 15,0 1 18-15,0 2-15 16,0 1-4-16,0 3 9 16,0 0 8-16,0 0 7 0,-6 1-6 15,-4-1 23-15,1 0-32 16,-3-2-13-16,-3 1-4 16,0-4-2-16,-1 2 1 15,-5-3-1-15,6-2 0 16,-3 1-1-16,3-3 1 15,-1 4-8-15,5-3-4 16,-1 2-4-16,-1 2 10 16,1 4 5-16,2 1-1 15,-4 1-4-15,2 3 4 16,-4-1-4-16,-2 3 5 16,0-1-6-16,-6 1 6 15,2 1 0-15,-1 0 0 16,1-1 0-16,-2 0 0 15,2-1 1-15,-1 0 0 0,1 1 0 16,3 1-1-16,-1 0 0 16,1 0 1-16,2 0 0 15,-2 0-1-15,0 0 1 16,-1 0-1-16,-5 0 0 16,-2 0 0-16,-3 6-6 15,0 0-2-15,-1 0 3 16,1 0 5-16,2-2 1 15,1 0-3-15,0-1 2 16,-1 0 0-16,2-1 1 16,-2 3 0-16,1-1 0 0,0 1-1 15,-1-1 1-15,-2 1-1 16,-1 0 1-16,-2 1 0 16,0-2 0-16,-1 1 0 15,-2-1 0-15,-1-1-2 16,1 0 1-16,0-2-7 15,3 2-2-15,-1-1-4 16,-2-1 3-16,0 0 11 16,1 3 0-16,-1-3 0 15,0 1 0-15,3 1 0 16,-1-1 1-16,1 0 0 16,0 1-1-16,3-1 0 15,-1-1 0-15,1 0 0 0,-1 1 0 16,-2-2 0-1,3 1 0-15,-3 2 0 0,2-3 0 16,-5 0 0-16,2 3 0 16,1 0 0-16,-3 0-1 15,2 0 0-15,1 2 1 16,2 0-1-16,1-2 0 16,6-1 1-16,6 1 0 15,2-1 0-15,5-2 0 16,1 0 1-16,4 0 0 15,-3 0 0-15,-2 0-1 16,-5-3-2-16,1 0-28 16,-4 2 8-16,-5-1 15 15,-1 2 6-15,-5 0 0 16,0 0 1-16,1 0-1 0,-2 0 1 16,4 2 0-16,5 2 0 15,7-1 2-15,3-2-2 16,6 0 1-16,3 0-1 15,3 1-1-15,0 1-16 16,0 2-1-16,0 0 18 16,0 2 7-16,0 2-7 15,0 2 1-15,0 1 0 16,0 1 0-16,0 2 12 16,0 0 7-16,0-2-5 15,0 0-8-15,0-1-1 16,0 0 1-16,0 3 5 0,6-1-3 15,3 2-9-15,-3 2 1 16,1 1 5-16,-2 4-4 16,-2 1 0-16,0 0 0 15,-3-2 4-15,3 1-5 16,-3-2 0-16,3-1 0 16,0-3-1-16,0-2 2 15,1 0-2-15,2-3 0 16,2-1-2-16,-1 1 1 15,2 0-11-15,0 3-16 16,0 3-8-16,4 0-5 16,7 12-107-16,-4-5-150 15,4-3-630-15</inkml:trace>
  <inkml:trace contextRef="#ctx0" brushRef="#br0" timeOffset="22774.7412">10977 3605 211 0,'0'0'977'16,"0"0"-787"-16,0 0-132 0,0 0-36 16,0 0 36-1,-38 0 32-15,30 0-29 0,2 0-39 16,-4 0-14-16,-2 0-8 15,0 0 1-15,-6 0-1 16,-1 0 1-16,-4 0-1 16,-2 0 1-16,-5 0-1 15,-6 0 0-15,2 0-1 16,-6 0 0-16,-2 1-15 16,-4 1 8-16,1-1 7 15,-4 1-4-15,-5-1 5 16,-3 1 0-16,-4 0 0 15,-3 1 0-15,-2 0 0 16,-2 1 0-16,2 1 1 16,2 0-1-16,-4-2 0 0,6 1 0 15,1-2 0-15,2-1 0 16,6-1 0 0,5 0 0-16,5 0-1 0,9 0 0 15,1 0 1-15,6-1 0 16,-1-2 6-16,2 0 7 15,-2 2-7-15,-2-1-5 16,-3 1 0-16,0 0-1 16,-2-1 0-16,2 1-1 15,-3-2 0-15,1 1 0 16,3 1 0-16,-4-3 0 16,0 1 0-16,-4 1 0 0,-2 0 1 15,2 0 0-15,-6 1-1 16,1 1 1-16,-1-2 0 15,-4 1 0-15,1-2 0 16,-3 2-1-16,4-2 1 16,-1 1 1-16,-2-1-1 15,2 2 0-15,-6 0-1 16,0 1-14-16,-1 0 1 16,-2 0-1-16,0 0 14 15,-3 0 0-15,-2 0-1 16,2 0 1-16,0 2 0 15,-2-2-12-15,2 0 11 16,0 0 1-16,1 0-6 16,-1-1 1-16,3-5-9 0,-5 1 1 15,5 1-10-15,-3-1 1 16,-2 4 4-16,2 1 9 16,-3 0 9-16,1 0 1 15,-1 0 0-15,1 0-1 16,-1 1 1-16,3 2-1 15,3 0 1-15,-2-3 1 16,5 0 11-16,-3 0 7 16,0 0-9-16,-2 0-9 15,3 0-1-15,-1-1 1 16,-2-2 0-16,-1 1-1 16,3 2 0-16,0 0 1 15,-2 0-1-15,-1 0 2 16,-3 0-1-16,-2 0-1 0,-1 0 0 15,-3 0 0-15,6 0-1 16,-2 0 0-16,2-1-1 16,3-2-5-16,-2 0-2 15,-1 1-2-15,1 0 0 16,-4 2 0-16,3-1 1 16,-6 1 4-16,3 0-6 15,-2 0-7-15,5 0 8 16,-5 0 10-16,1 0 1 15,2 3 0-15,-4-2 0 16,1-1 0-16,2 0-1 16,-1 0 0-16,2 0-1 0,5 0-5 15,0 0 7-15,-2 0-1 16,5 1 1-16,-2 2 0 16,-1 1 0-16,1 1 1 15,-1 0 0-15,-3 2 0 16,7 2-1-16,-1-2 0 15,-2-1-1-15,5-1-5 16,3 0 0-16,1-4-5 16,-1 2-12-16,-2 0 5 15,2 0 5-15,-2 1 12 16,-4 0 0-16,3 2 0 16,-3-1 1-16,-2 1 0 15,2-1 0-15,-3 1 0 16,5-1 0-16,-2 0 0 15,0-1 0-15,3-1 0 0,1 1-11 16,0-1-21-16,-1 1 14 16,0 0-19-16,-3 1-15 15,3 0 10-15,-5 1 30 16,-1 0 12 0,-2 0-1-16,-1 1 1 0,0-2 0 15,1 2 0-15,-1 0 0 16,6-2-2-16,0-2-31 15,5 0-25-15,1-1 12 16,6-2-3-16,6 0 49 16,4 0 7-16,6 0 127 15,2 0 15-15,4 0-44 16,0-2-56-16,6 1-21 0,2-1-14 16,5 2-1-16,2 0-3 15,6 0 1-15,3 0-4 16,0 0-7-16,0-1-1 15,0 1-51-15,0-1-60 16,0-4-66-16,0 1-56 16,6-1-159-16</inkml:trace>
  <inkml:trace contextRef="#ctx0" brushRef="#br0" timeOffset="24613.6161">11500 2945 189 0,'0'0'182'15,"0"0"385"-15,0 0-435 16,0 0-73-16,0 0-33 15,0 0 36-15,0 0 72 16,43 1-7-16,-28-1-51 16,2 0-35-16,6-2-21 15,-5-1-8-15,6 1-5 16,-2 2-6-16,1 0 0 0,2 0 0 16,5 0 0-1,3 0 0-15,1 0 0 16,7 0-1-16,3 0-2 0,-1 0-17 15,5-3 0-15,1 0 9 16,-1-2 0-16,2 2 0 16,3-3 8-16,-2 3-5 15,-5-3 7-15,2 4 0 16,-5 1 0-16,2-1 0 16,-7 2 0-16,4-1 0 15,-3-1 0-15,0 1 0 16,-6-2 0-16,4 3 0 15,-6-4 0-15,2 1 0 16,0 0 0-16,-4 0-1 16,0 0 0-16,-4 1 1 0,1-1 0 15,-2 0 0-15,-2 0 0 16,-6 1 0-16,4 0 0 16,-5-1-1-16,2 2 1 15,3 0 0-15,-1-1 0 16,7-1 0-16,-6 1 1 15,6 0-1-15,-7-1 0 16,4 2 0-16,-4 0 0 16,1-1 1-16,2 1-1 15,2-1 9-15,0 1-2 16,3-1-6-16,-1 2-1 16,6 0 0-16,-2-1 0 15,2 0 0-15,3-1-1 0,-2 1 1 16,4-2 0-1,-5 1-1-15,6 2 1 0,-2 0 0 16,0 0 0-16,-2 0 2 16,4 0 8-16,0 0 0 15,1 0 5-15,3 0-14 16,4 0 1-16,3 0 5 16,5 0-6-16,1 0 5 15,5-2-5-15,1-1-1 16,1 1 0-16,3 2 0 15,-4 0 1-15,-3 0 1 16,2 5-1-16,-5 3-1 0,3-1 1 16,-1 0-1-1,7-1-1-15,0 0 1 0,0-2-1 16,5-1 1-16,-2 1 0 16,2-2 0-16,-1 1 0 15,1 1 0-15,-4-1 0 16,3 1 0-16,-4 1 1 15,0 0-1-15,-1 0 1 16,-1-2-1-16,3 0 0 16,-4-1 1-16,1 0 0 15,4 0-1-15,-5-2-1 16,3 0 0-16,2 0 0 16,-2 0 0-16,2 0-9 15,-2 0-2-15,0 0-18 16,21-6-88-16,-16-3-85 0,-8-8-549 15</inkml:trace>
  <inkml:trace contextRef="#ctx0" brushRef="#br0" timeOffset="52214.6025">6925 6275 712 0,'0'0'69'16,"0"0"89"-16,0 0 83 16,0 0-163-16,0 0-59 15,8 10-10-15,-8-7-8 16,3-3 24-16,0 4 0 0,0-1 5 15,4-2-2-15,-1 0 6 16,3 2-2-16,-1-1-14 16,2-1-5-16,-1-1-13 15,0 1 1-15,1-1-8 16,4 0 2-16,-5 0-1 16,7 0-14-16,-4 0 14 15,0 0 6-15,0 0 0 16,-3 0 0-16,3 0 1 15,-6 0-1-15,3 2 0 16,-3-1 1-16,4-1-1 16,-1 3 0-16,2-2 0 15,-1-1 0-15,-4 0-1 0,3 2 1 16,1-2 0-16,-2 0 0 16,-2 0 0-16,3 0 0 15,-3 0-26-15,4 0-31 16,-4 0 50-16,2 0 6 15,-2-2 1-15,1 2 7 16,-4 0 3-16,3 0-4 16,-3 0 5-16,3 0-2 15,0 0-2-15,3 0 2 16,0 0-8-16,-3 0 9 16,4-4-9-16,-4 3-1 0,3-2-1 15,2-3 0-15,-4 4 1 16,2-1-2-16,0-1 2 15,-3 2 25-15,1 1-15 16,-2 0-1-16,1 1-1 16,0-2-2-16,3 2 3 15,1-1-3-15,5-2 5 16,3 3-10-16,7 0 0 16,2 0 60-16,3 0-19 15,4 0-29-15,-1 0-12 16,6 0 1-16,3 0 0 15,1 0-1-15,5 0 0 16,-2 0 10-16,2 0 15 16,-2 0-4-16,-1 0 0 15,-2 0 5-15,-4 0-8 0,-2 3-4 16,-1-2-9-16,-3 2-5 16,0-2 8-16,-5 1-9 15,2 1 1-15,-3-2-1 16,1-1 1-16,-1 0-1 15,1 1 1-15,-1-1-1 16,3 0 1-16,-2 0-1 16,2 0 2-16,3 0 4 15,-2 0 1-15,5 0 2 16,0 0 11-16,3 0 7 16,4 0 8-16,-3 0-7 15,2 0-1-15,4 0-10 16,-1 0-9-16,4 0-7 0,0 0-1 15,-1 0-1-15,0 0-7 16,-4-2-1-16,6-1 8 16,-9 1 1-16,3 0 0 15,-1-1 1-15,-4 0 1 16,0 2 9-16,1-1 0 16,2 0 11-16,-3 1-2 15,4 1-3-15,-3-1 0 16,-1 1-10-16,4-3-6 15,-4 3-1-15,3 0 2 16,1-1-1-16,-1-1 0 16,0 1-1-16,4 1 1 0,-1-2 0 15,1 2-1-15,-1-1 1 16,4-2 7-16,-4 3 6 16,4 0 9-16,-4 0 13 15,1 0-2 1,-1 0-4-16,-2 0-9 0,-1 0-8 15,4 0-7-15,-6 0-6 16,3 0 1-16,2 0-1 16,-3 0 0-16,1-2 0 15,-1 0 0-15,0-2 0 16,1 4 6-16,-4-3-5 16,-3 1 0-16,1 1 0 15,0-1 10-15,-1 1-3 16,0 0-8-16,3-1 0 0,-1-1 0 15,4 3 1-15,0 0-1 16,-3 0 1-16,1 0-1 16,-1 0 1-16,0 0-1 15,-2 0 1-15,6 0-1 16,-1 0 0-16,1 0 1 16,-1 0-1-16,0 0 1 15,1 0 0-15,-1 0-1 16,0 0 1-16,-2 0-1 15,-2 0 1-15,0 0-1 16,-2 0 0-16,1 3 0 16,-4 0 1-16,1 0 0 15,-1 1 0-15,0-2 0 16,-4 4 0-16,3-4 0 0,-2 1-1 16,1 0 1-16,-1-2-1 15,3 1 0-15,-5-1 0 16,5-1 0-16,-3 3 0 15,-1-1 0-15,0 2 0 16,-2-3 0-16,0 2 0 16,-3 0 0-16,1-2 0 15,-1 0 1-15,2 1-1 16,3 1-1-16,1-2 1 16,1-1 0-16,2 1 0 15,-3 1 1-15,2-1-1 16,3-1 6-16,-2 1-6 15,3-1 0-15,-2 0 1 16,5 3 0-16,1-3-1 16,2 2 0-16,0-2 0 0,1 1-1 15,-1 0 1-15,1 1 1 16,2-1-1-16,1-1 2 16,-5 4 0-16,3-2-1 15,0 0-1-15,-3-1 1 16,-2 0-1-16,-2-1 0 15,-4 0 0-15,-5 0 0 16,-8 0 0-16,-1 0 0 16,-10 0 0-16,2 0 0 15,-4-1 1-15,-4-8 5 0,0 4 2 16,3-4-7-16,0 0-1 16,2-4 0-16,3 0-14 15,0-1-3-15,2-2 0 16,-3-1 6-16,-1 3 0 15,2-1-15-15,-5-1 11 16,0-1 7-16,-3 1 8 16,0-1-1-16,0-2 1 15,1-1 0-15,3-1 1 16,-1-1-1-16,1-2 0 16,-1 2 1-16,-3-1 5 15,1 0 6-15,-1 2 16 16,-3-2-16-16,0 0-11 15,0 0 6-15,0-4-6 16,0 0 0-16,0-1-1 0,0-3 1 16,0-2 0-16,0 4 0 15,0 1-1-15,3 0 1 16,4 7 0-16,1 5-1 16,-4 3 1-16,4 3 0 15,-8 7 5-15,0 0 9 16,0 2-4-16,0 1-10 15,0-4 14-15,0 4-4 16,-9-3-10-16,0-3 1 16,-3 3-1-16,-1-4-1 15,-4 3 0-15,1 1 0 16,-2 0-1-16,-3 2-1 16,-1 1 1-16,-2 0-1 0,-4 1 1 15,-5 6 0-15,0 0 1 16,0 2-1-16,-1-3 1 15,-2 4 0-15,0-2 0 16,-3-1 1-16,0 2-1 16,1-2 1-16,-4-1-1 15,-1-3 0-15,-2 4 0 16,2-3 0-16,-2 1 0 16,-4 0 0-16,-2 0 0 15,-1 0 0-15,-1 2 0 16,1-2 1-16,0 2-1 15,-3 0 0-15,0 0 0 0,4-1 0 16,-8-1 0-16,3-1 0 16,-2-1 0-1,0 0-1-15,-4-2 1 0,6-1 0 16,-5 0 0-16,1 0 0 16,-1 0 1-16,4 0-1 15,-4 0-1-15,1 0 1 16,2 0-1-16,-3 0 0 15,1 0-7-15,2 0 1 16,3-1-4-16,-3-3 3 16,1 0 0-16,3 2 0 15,-4-2 8-15,3 1 0 16,0 1 0-16,-2 0 0 16,6-1 0-16,-4 2 0 15,3-2 0-15,1 1 0 0,-1 1 1 16,0-3-1-16,4 4 0 15,-5-3 0-15,4 2 0 16,3-1 0-16,-3-1-1 16,1 2-1-16,-1 0-5 15,-3 1-3-15,1 0 4 16,-1-1 5-16,-3 1 1 16,4-2 0-16,-3-2-1 15,2 2-11-15,1-1 0 16,2-1-6-16,3 1-2 15,-2-2 0-15,-1 1 14 16,1 0 4-16,-4 1 2 16,-3-1 0-16,-2 4 2 0,0-1-2 15,-1 1 0-15,-3-1 1 16,-2 1-1-16,2-1 0 16,-4 1 0-16,6-2 0 15,-2 0-1-15,0 0-1 16,-2 2 1-16,2 0 0 15,0 0 1-15,-2 0 0 16,2-2 0-16,3 2 0 16,4 0 0-16,-1 0 0 15,4-1 0-15,2 1-15 16,-3 0-21-16,7-2-11 16,-4 1 3-16,1 0 18 15,2-2 13-15,-2 3 12 16,-4 0-1-16,0 0 1 15,-1 0 1-15,-2 0 0 0,-3 0-1 16,3 0 1-16,3 0 0 16,4 0-1-16,-1 0 1 15,4 0 0-15,2 0 1 16,4 0 0-16,3 0 0 16,3 0 1-16,2 0-2 15,-2 0 1-15,3 0-1 16,-1 0 1-16,-2 0-1 15,0 0 0-15,0 0 1 16,-5 0-1-16,2 0 1 0,3 0-1 16,-3 0 7-1,5 0-1-15,1 0-4 0,0 0-2 16,5 0 1-16,1 0-1 16,0 3 0-16,0-1-1 15,-4 1 1-15,1-1-1 16,2 2 0-16,-2-1 0 15,4-1 1-15,-5-2-2 16,1 4 2-16,-1-1 0 16,1 0 1-16,-3 2-1 15,5 0 1-15,-2-2 0 16,0 1 0-16,0 1-1 16,0 1 1-16,-1-3-1 15,4 0 1-15,2 0-1 16,5 0 0-16,-2 0 1 15,4-1-1-15,-3 2 2 0,3-2-2 16,-1 3 0-16,-1-3-2 16,-5 1 2-16,3-1-1 15,-4 2-8-15,2-4 3 16,2 2 4-16,1 1 1 16,3 0 0-16,3-2 1 15,2 6 0-15,4-1 0 16,0 1 1-16,3 2 42 15,3 2-24-15,-2-1-12 16,2 0-6-16,-1 3 2 16,1-4-2-16,-2 2 1 15,2 2-1-15,-3 0 0 16,3 2 0-16,0-3 5 0,0 5-5 16,0-1-1-16,0-3 0 15,0 0 1-15,0 4 0 16,0-3-1-16,3 2 1 15,0-1-1-15,-1-1 1 16,1 0-1-16,3 1 1 16,-3-4-1-16,0 2 1 15,1-2-1-15,-4-1 0 16,3 1 0-16,0-1 0 16,0 0 0-16,0-2 0 15,-3 2 0-15,3 0 1 16,-3 0-1-16,0 0 1 0,0 1-1 15,0-1 0 1,0-1 0-16,0 0 0 0,0-2 1 16,0-1-1-16,0-2 1 15,0 1-1-15,0-1 0 16,0-1 0-16,0 0 0 16,0-2-2-16,0 3-13 15,3-3-4-15,2 2 6 16,2-1 11-16,-4 1 0 15,3 1 2-15,0-2 0 16,0-2 0-16,4 4 0 16,4-4-8-16,8 0-12 15,11 0-12-15,9-10-34 16,10-3-2-16,9-1 8 0,8-2-10 16,38-8-99-16,-20 3-141 15,-8 1-623-15</inkml:trace>
  <inkml:trace contextRef="#ctx0" brushRef="#br0" timeOffset="54971.2523">10779 7014 818 0,'0'0'172'0,"0"0"-136"0,0 0-35 16,0 0 17-16,0 0-7 15,0 0 18-15,30 22 83 16,-21-20-70-16,1 0-28 16,3-2-5-16,4 0 60 15,-2 0 53-15,3 0-26 16,-3 0-35-16,4 0-22 15,1 1-20-15,-1-1-10 16,5 0-8-16,-3 0 0 16,6 0-1-16,1 0 1 15,2 0-1-15,0-3 0 16,1-1 1-16,-1 0-1 0,3-2 0 16,-5 6 0-16,5-3 1 15,-3 2-1-15,-2-1-1 16,2 2-6-16,-4-1 6 15,6-2 0-15,-2 3 1 16,2-3 0-16,6-1 0 16,2 0 0-16,-1-2 0 15,3 2-2-15,-3-1-11 16,-2 2 2-16,-3 2 3 16,-1-2 7-16,-3-1 1 15,1 1-1-15,2 0 1 16,-3 0 0-16,1 0 1 15,2 0 5-15,3-1 1 16,-3 2 3-16,2-6-1 0,4 2-8 16,-3-2 7-16,3-1 0 15,-3 1 0-15,-2 0-7 16,2 1 0-16,-2 1 1 16,-7 1-1-16,3 2 6 15,-6 0-5-15,1 0-1 16,-4 0 5-16,-3 3 1 15,6-1 9-15,-2-2 6 16,-1-4-4-16,6 4 8 16,0-4-1-16,-2-2 6 15,2 5-6-15,-2-2-11 16,-2 2-6-16,-1 2-1 16,-1-2-1-16,-6 4-6 0,1 0 1 15,1 0 7-15,-4 0 0 16,0 0-7-16,4 0 0 15,-5-1 0-15,2 1 0 16,2 0 0-16,3-1 1 16,-4-1-1-16,3-1 5 15,-3 3-5-15,-1 0 2 16,-1-1-2-16,0 1 0 16,-1 0 5-16,-3 0 0 15,6 0 0-15,0 0-5 16,4 0 6-16,2 0-6 15,0 0 1-15,3 0-1 0,-2 0 0 16,-2 0 1-16,-4 0-1 16,-7 0 0-16,-2 0 7 15,1 0-8-15,-5 0 0 16,-3 0-4-16,0 0 4 16,0 0 0-16,0 0-50 15,-6 0-125-15,-5 0-400 0</inkml:trace>
  <inkml:trace contextRef="#ctx0" brushRef="#br0" timeOffset="56126.8805">10812 7117 485 0,'0'0'554'0,"0"0"-445"16,0 0-92-16,0 0 14 16,0 0 60-16,0 0 60 15,82 1-50-15,-57-1-44 16,-2 0-23-16,5 0-18 16,2 0-6-16,0 0-9 15,4 0 12-15,2 0-7 16,4 0-5-16,-1 0 0 15,3 0 0-15,4 0 0 16,-1 0 0-16,4-2-1 16,-1-1 0-16,1 0 0 15,0 0 1-15,-1-1-1 0,-2 0 0 16,-1-2 2 0,-2 3-2-16,-4-1 0 0,0 1 0 15,-2-2 0-15,3 1 0 16,-4 2 1-16,0 0 4 15,3-1-5-15,-5 0 0 16,2 3 0-16,1-1-1 16,-1-2 0-16,-4 1 0 15,3-2 0-15,-2 1 1 16,0 0 0-16,-2-1 0 16,2 3 1-16,0-1 32 15,-2 1 0-15,5-1 24 16,1 0-19-16,-1 0-15 15,-5 1-11-15,2-2-6 0,0-3-6 16,-4 2 2-16,3-2-2 16,-2 5 1-16,-1-2 0 15,0 0 1-15,-2 0 24 16,-2 3-4-16,1 0-7 16,-3-1 8-16,6 0-2 15,1-2-11-15,-2 1 13 16,2 0-7-16,-1-2-14 15,3 1-2-15,-2 0 0 16,-4 2-17-16,3-2-5 16,-2 0 5-16,-3 3 15 15,0-1 1-15,-2 1 0 0,-4-2 0 16,3 2 1 0,-2 0 16-16,4 0 13 0,-4 0 19 15,2 0-33 1,-6 0-2-16,-2 0-13 0,-7 0-34 15,-1 0-227-15,-5-1-655 0</inkml:trace>
  <inkml:trace contextRef="#ctx0" brushRef="#br0" timeOffset="74637.9571">4650 8229 734 0,'0'0'643'0,"0"0"-466"0,0 0-126 16,0 0 4-16,0 0 131 16,0-12 41-16,0 12-84 15,0 0-68-15,0 0-8 16,0 0 14-16,0 0 7 16,0 0-11-16,0 0-19 15,0 0-29-15,0 0-10 16,0 0-4-16,0 0-14 15,0 0 0-15,0 0-1 16,0 0-1-16,0 9 0 0,0 4 0 16,0 4 1-16,-3 3 0 15,-3 3 0-15,-1 0 0 16,-2 7 7-16,1 0 2 16,-1 2 0-16,-4 1-8 15,4 1 5-15,0-1 2 16,-3 0 1-16,3-1 1 15,-3-1 3-15,5-2-2 16,-1-5-4-16,2-2 1 16,0-5-7-16,-1 0 5 15,4-7-5-15,3-1 0 16,-3-5 1-16,3 1-1 16,0-3-1-16,-3 0 1 15,3 3-1-15,0-3 0 16,0 1-11-16,-3 1-47 0,3-2-66 15,-6-2-137-15,0 0-428 16,-1 0-906-16</inkml:trace>
  <inkml:trace contextRef="#ctx0" brushRef="#br0" timeOffset="75546.1796">4216 8235 929 0,'0'0'240'0,"0"0"-175"16,0 0-35-16,0 0 99 15,0 0 3-15,0 0-72 16,0 0-40-16,-6 0-14 16,6-2 1-16,0 2 31 0,0 0 31 15,0 0 1 1,0 0 18-16,0 0 7 0,0 0 10 16,0 0-12-16,0-1-37 15,0 1-8-15,0 0 5 16,0 0-13-16,0 0-27 15,0 0-11-15,3 0-1 16,6 0 0-16,3 0 0 16,7 0 5-16,5 0-5 15,6 0 0-15,7 1-1 16,5 2 1-16,6 4 1 16,4-4 6-16,6 3 1 15,-1-4 2-15,4 0 4 16,-1 1 1-16,-5-3-1 15,0 0 7-15,-3 0-3 0,-7 0-11 16,-3 0-2-16,-2 0-6 16,-7 0 1-16,-8 0 1 15,-5-3-1-15,-4 3 7 16,-4-2-7-16,-3 2 5 16,-3 0-5-16,-6 0 1 15,3 0 0-15,-3 0-2 16,0 0 1-16,0 0 0 15,0 0 0-15,0 0-1 16,0 0 0-16,0 0-51 16,0 0-64-16,3 0-157 15,0 0-311-15,3 0-833 0</inkml:trace>
  <inkml:trace contextRef="#ctx0" brushRef="#br0" timeOffset="76559.3191">5526 8157 1423 0,'0'0'297'15,"0"0"-218"-15,0 0-25 16,0 0 88-16,0 0 33 15,0 0-66-15,0 0-60 16,-15-36-34-16,15 29-3 16,3-3 10-16,6 3-3 15,-2 0-1-15,5 1-5 16,2 0-2-16,2 2-10 16,1 0 0-16,2 3-1 15,0-1 1-15,1 2-1 16,-1 0 0-16,-1 0-6 15,0 0 5-15,-2 7-5 16,1 0-3-16,-4 4 3 0,-1-3-2 16,-1 0-2-16,-1 2 4 15,-4 1 5-15,-3 0-1 16,0 2 1-16,0 1-1 16,0-1 1-16,-3 0 1 15,0 0-1-15,0-2 1 16,0 3-1-16,0-2 1 15,-6 1 0-15,0-3 0 16,0 3 1-16,-4-6 13 16,-1 3 3-16,2-3-3 15,-4 1-2-15,4 0 4 16,-2-5-4-16,1 4-2 16,-2-4 15-16,0 4 16 0,-3-1-4 15,3 1-6 1,-4 0-13-16,2-1-11 0,1 1 2 15,4 2-3-15,0-2 3 16,0 1 3-16,3 0 6 16,0 2 4-16,3 3 4 15,-3-2-8-15,3 5-9 16,0-2 0-16,-1 1-1 16,1-1-2-16,0 2 3 15,0-2-7-15,3-4 7 16,0 3 0-16,0-2-9 15,0-1 1-15,0-2 1 16,0 0-1-16,0-2-1 0,0 0-11 16,0-2-67-16,3-1-50 15,3 1-80-15,1-1-323 16,-1 0-239-16</inkml:trace>
  <inkml:trace contextRef="#ctx0" brushRef="#br0" timeOffset="76771.9122">5517 8781 967 0,'0'0'266'16,"0"0"-59"-16,0 0 13 15,0 0 24-15,0 0-39 0,0 0-86 16,0 0-68-16,0 56-32 15,-6-51-19-15,-6 0-127 16,0-1-354-16,3-2-786 0</inkml:trace>
  <inkml:trace contextRef="#ctx0" brushRef="#br0" timeOffset="77699.4074">5987 8097 1202 0,'0'0'216'0,"0"0"-181"16,0 0 27-16,0 0 130 16,0 0 9-16,0 0-62 15,0 0-44-15,0 0-11 16,15-46 4-16,-9 40-14 16,0-1-27-16,4-4-22 15,2 3-8-15,2 1-16 16,2-1 1-16,-1 6-2 15,1 2-1-15,2 0-9 16,-3 0 2-16,0 10-1 0,-6 5 1 16,3 0-10-1,-2 1-12-15,1-3 9 0,-2 1 1 16,-3-4 6-16,4-1 8 16,-4-2 5-16,0 0 0 15,2 1 1-15,-1 1 0 16,-1-1 1-16,0-1 0 15,0 3 0-15,0 0 7 16,-3-3-7-16,-3 2 0 16,0 5 8-16,0-5 20 15,-3 3-17-15,-6-1 3 16,-6 0 19-16,-3 0 8 16,-1 1-1-16,-4 1 1 15,1-2-5-15,1 0 5 16,0-1-3-16,5-1 5 0,-2-1-14 15,6-1-12-15,3 0-5 16,-1 3 1-16,2-3-7 16,2 2 4-16,0 0 2 15,0 4 10-15,2-2-2 16,-2 7-4-16,0-2-3 16,1 0-2-16,-1 4-5 15,0-3-5-15,2 2 4 16,1-2 0-16,0-1 0 15,3-2 1-15,0-1-1 16,0 1-4-16,0-2-1 16,0 1 0-16,3-3 0 15,4 0-1-15,-4-3-8 0,2 2-43 16,-4-2-103 0,1 0-172-16,-2-2-573 0</inkml:trace>
  <inkml:trace contextRef="#ctx0" brushRef="#br0" timeOffset="77859.6855">5942 8874 899 0,'0'0'1099'15,"0"0"-951"-15,0 0-148 0,0 0-36 16,0 0-561-16</inkml:trace>
  <inkml:trace contextRef="#ctx0" brushRef="#br0" timeOffset="99020.643">16133 9465 232 0,'0'0'251'16,"0"0"-251"-16,0 0-30 0,0 0 17 16,0 0 6-16,0 0 7 15,-10 0 192-15,10 0-49 16,0 0-75-16,0 0-10 16,0 0 27-16,0 3-21 15,0-3-14-15,0 0-18 16,0 0-16-16,0 0-6 15,0 0 2-15,0 0-2 16,0 0-4-16,3 0 1 16,3 0-6-16,0 0 0 15,5 0 0-15,-1 0 0 16,-1 0 0-16,-2 0-1 16,1 0 1-16,2 0 0 0,-2 0-1 15,-2 0 1-15,0 0-1 16,1 0 0-16,-3 0 0 15,2 0 0-15,0 0 0 16,5 0 0-16,1 0 0 16,-3 0 0-16,4 0 0 15,1 0 0-15,-1 0 0 16,-3 3 0-16,2-3 0 16,5 0 1-16,-4 1 0 15,3-1-1-15,3 0 9 16,-3 0-8-16,1 0 1 15,2 0-1-15,-2 2 1 16,5-2 0-16,-3 1-1 0,5-1 0 16,-5 3-1-1,7-3 1-15,-3 0 0 0,6 0 0 16,-6 0 0-16,2 0 5 16,0 0-4-16,-1 0 7 15,-2 0 7-15,1 0 1 16,-3 0-1-16,3 0-2 15,-4 0 4-15,4 0 1 16,-1 0 10-16,2 0-3 16,-5 0 7-16,4 0 5 15,0 0-13-15,3 0-2 16,-5 0-4-16,6 0-8 0,-2 0 1 16,2 0-3-1,3 0 5-15,-5 0-13 0,5 0 11 16,-8 0-5-16,4 0-5 15,-6 0-1-15,3 0 6 16,-4-3-1-16,4 3-4 16,-1-1 8-16,1-1 0 15,0-2 2-15,3 4-2 16,-6 0 1-16,6-3-5 16,-8 3-4-16,6 0 4 15,-2 0-5-15,1 0 6 16,3 0-1-16,3 0 5 15,-1 0-10-15,3 0 1 16,1-1-1-16,-3 0 0 16,1-1 0-16,-1-1 0 0,-4 3-1 15,-1 0 1-15,-3 0-1 16,0-2 0-16,-1 2 0 16,-2 0 0-16,5 0 0 15,-1 0 0-15,1 0 0 16,2 0 0-16,0 0-1 15,4 0-5-15,-4 0 6 16,2 0-2-16,-3 0-9 16,0 0 2-16,-2 0 0 15,2 0 8-15,-6 0-5 16,3 2 5-16,1-2 1 16,1 0-1-16,-3 0 1 15,3 0 0-15,0 0-3 0,2 0 2 16,-3 0-5-1,2 0 6-15,-5 3-6 0,2-1-10 16,0-1 4-16,-5 0 5 16,4-1 7-16,-3 0-1 15,1 3 0-15,5-3 1 16,-3 0 0-16,2 0 0 16,1 3 0-16,0-3 1 15,-2 1-1-15,3 1 1 16,-5-1-1-16,5-1 0 15,-6 3 0-15,3-3 0 16,-2 0 0-16,0 0 0 0,1 0-1 16,-2 3 1-1,0-3 0-15,-5 1 0 0,3-1 1 16,0 0-1-16,-3 0 0 16,2 0 0-16,3 0 0 15,2 0 0-15,0 0 0 16,1 0 0-16,1 0 0 15,-2 0 0-15,0 0 0 16,-1 0-1-16,-2 2 1 16,-1-1-9-16,0-1-2 15,-7 0 10-15,-1 0 0 16,-2 0 1-16,-1 0 0 16,-1 0 0-16,3 0 0 15,0 0 1-15,0 0-1 16,4 0 1-16,2 0 0 0,4 0 0 15,-3 0 0-15,0-1 0 16,4-1-1-16,-8 1 0 16,-1 1 2-16,0-3-2 15,-6 3 1-15,-2 0 7 16,3 0 12-16,-4-3 30 16,3 3-5-16,0-1-22 15,3-2-10-15,0 0-5 16,4 0-7-16,-3 1 0 15,3-3-1-15,0 3 3 16,-4-1 3-16,-5-1 1 16,1-1 3-16,-2 0 8 15,0-2 30-15,0 1 27 0,-6-1 13 16,-4 0 10 0,3 3-45-16,0-2-25 0,-1 2-10 15,1-2-9-15,3 3-8 16,1 1 5-16,-3-3-4 15,6 2 4-15,-3 2-5 16,0-5 0-16,-1 3 1 16,1-1 0-16,-1-1-1 15,0-2 0-15,-2 1 5 16,0-1-5-16,0 3 22 16,-4-2 3-16,3 5 13 15,3-2-17-15,-1-1-15 16,4 4-5-16,1 0-2 15,0 0-6-15,0 0-1 16,0 0-21-16,0 0 22 0,0 7 6 16,4-3 0-16,2 3-6 15,1-2-7-15,0 0-5 16,0 2-4-16,1-1-6 16,-1-1 10-16,3-1-10 15,0 3-2-15,-1-1-1 16,2-2 12-16,0 2 13 15,0-2 6-15,-1 2-2 16,-3-1-8-16,1-3 0 16,-1 2-2-16,0-1-1 15,3 0-20-15,-4 1 9 16,1-1 18-16,3 0 4 0,-2 1-14 16,-1-1-10-1,0 0 11-15,0-1 14 0,-7-1-12 16,3 1 7-16,-3 0 5 15,0 2-1-15,0-1 2 16,-6 5 26-16,-5 0 12 16,2 1-4-16,-1 0-4 15,0 2-8-15,-2-1-4 16,-5-3-11-16,1 0-5 16,-4 0-2-16,-9-4-54 15,0-3-236-15,7 0-486 0</inkml:trace>
  <inkml:trace contextRef="#ctx0" brushRef="#br0" timeOffset="102100.4194">16409 8322 143 0,'0'0'120'0,"0"0"-45"0,0 0 29 16,0 0 17-16,0 0 0 16,0 0-13-16,0 0-89 15,32 0-19-15,-32 0 82 16,3 0 99-16,0 0-96 16,1 0-27-16,2 0 13 15,4 0 19-15,3 0-37 16,3 0-29-16,-1 3-13 15,6 3-9-15,-5-2-1 16,7 3-1-16,-6-4-1 16,3 4-13-16,1-5-4 15,-2 3 4-15,1-2 8 16,2-3 5-16,2 3 1 0,1-3 0 16,1 0 0-16,4 0 1 15,-4 0 0-15,3 0-1 16,-6 0 0-16,3 0 1 15,-5 4-1-15,3-1 0 16,-7 1 0-16,5-1 0 16,-3 0 0-16,1 1-1 15,2-1 1-15,0 0 0 16,2 0 0-16,1 1 1 16,0-2-1-16,0-2 0 15,1 5 0-15,3-3 1 16,-3 0-1-16,6-1 1 0,-2-1 8 15,-2 4-8-15,2-2 0 16,0 0 0 0,-4 0-1-16,3-2 1 0,-4 3 1 15,4-2-1-15,1 2-1 16,1-1 1-16,2-1 0 16,4-1 0-16,-1 0-1 15,1 0 1-15,0 0-1 16,1 3 1-16,-1-2 1 15,-1 2-2-15,-2-3 1 16,-1 4 6-16,0-4-6 16,-4 2 6-16,3-2 2 15,1 0 0-15,-1 0 0 0,1 0 2 16,2 0 4 0,2 0 7-16,-6 0-4 0,3 0 1 15,1 0-4-15,-2 0-9 16,-2 3-5-16,2-2 1 15,0 2-1-15,-4-3 0 16,3 0 2-16,-2 0 3 16,-2 0-6-16,2 0 8 15,3 0 5-15,-5 0 6 16,2 0 5-16,-4 0-15 16,1 0 1-16,1 0 27 15,-3 0-18-15,2 0-13 16,-1 0-6-16,1 0 1 15,2 0 2-15,-4 0-2 16,1 0-1-16,-4 0 1 0,2 0 0 16,-1 0-1-16,3 0 1 15,-4 3-1-15,4 1 1 16,-3-1-1-16,3 0 0 16,-5 0 0-16,6-2 0 15,-4-1 0-15,3 3 0 16,-1-3 0-16,-1 0 0 15,2 3-1-15,-4-3 1 16,5 0-1-16,-5 0-1 16,4 0 1-16,-6 0-1 15,3 0 1-15,-1 0 1 16,-3 0 0-16,1 0-1 16,-2 0 1-16,0 0-1 0,-3 0 1 15,-1 0 0 1,2 0 0-16,-5 0 0 0,0 0 0 15,0 0 0-15,2 0 0 16,-7 0 0-16,3 0 0 16,-1 0 0-16,0-3 0 15,-1 3 0-15,0-3 0 16,0 2 0-16,-4-1 0 16,-2 1-1-16,1 1 1 15,-2-3 2-15,1 3 11 16,-1 0 7-16,0 0 11 15,0-3-14-15,0 3-3 0,0-1-13 16,0-2 12-16,0 0 0 16,-1 0-5-16,-2 0-7 15,-3 0 5-15,-1-2-3 16,-3-1 25-16,1 0-15 16,-5 0 3-16,2-3 2 15,-3 0 16-15,1 4 11 16,4-2-7-16,-4 0-18 15,5 4-6-15,2-1 8 16,1 1-12-16,5 3-4 16,-1-1-4-16,2 1-2 15,-1 0-2-15,1 0 1 16,-2 0 1-16,1 0 0 16,-2 0 1-16,3 0-1 15,-3 0 2-15,3 0-1 0,0 0 0 16,0 0-1-16,0 0-1 15,0 0-6-15,0 0-2 16,0 0 8-16,0 0 0 16,0 0 1-16,0 0 0 15,6 4 0-15,-2 2-1 16,3-1 1-16,2-1 0 16,0 2 1-16,5-1-1 15,-5 0-1-15,0-1-5 16,0-3-9-16,0 3-5 15,-3 0 5-15,0-2 6 16,-3 1 8-16,3 0-6 16,1 0 6-16,-1-2 0 0,0 3 0 15,2-1 0-15,-1 3-5 16,-1-3 5-16,-2 1-25 16,-1-4-10-16,0 3 21 15,0-3 13-15,-3 0 1 16,2 3 1-16,-2-3 0 15,0 0 0-15,0 0 7 16,0 0 4-16,0 0 6 16,0 1-6-16,-8 6-10 15,-5-1 12-15,-7 4 3 16,-3 2-10-16,-6 1-6 16,-11 3 0-16,9-1-259 0,1-2-458 15</inkml:trace>
  <inkml:trace contextRef="#ctx0" brushRef="#br0" timeOffset="104210.5752">16723 8725 49 0,'0'0'638'0,"0"0"-90"16,0 0-317-16,0 0-122 16,0 0 1-16,0 0 47 15,0 0-11-15,3 0-64 16,-3 0-29-16,-3-3 30 16,-9 3-6-16,-11-1-29 15,-3 1 0-15,-7 0 16 16,-6 0-12-16,-3 0-21 15,2 0-7-15,2 0 7 16,9 0-4-16,5 0-5 0,12 0-4 16,5 0 1-16,4 0-2 15,3 0-7-15,0 0 0 16,0 0-10-16,0 0-6 16,0 0-1-16,0 0 7 15,0 0-1-15,0 0-4 16,0 0 5-16,0 0 1 15,0 0 0-15,0 0-1 16,0 0-1-16,0 0-1 16,0 6 2-16,0 5 0 15,0 0 1-15,-3 5 0 16,-3 0 1-16,-4 4-1 16,-1 0 8-16,-1 2-8 0,-4 2-1 15,-1 1 1 1,-2 0 5-16,0-2-6 0,2 3 1 15,-1-3-1-15,1-2 1 16,7-2 0-16,0-2-1 16,1-1 1-16,6-3-1 15,-1-3-1-15,4-3 1 16,0 0 0-16,0-1 0 16,0-4 1-16,7-1-1 15,5 2 1-15,2-3-1 16,6 0 2-16,-2 0-1 15,2 0 7-15,6-3-8 16,-3 3 0-16,0-2 1 16,6 1 0-16,-3-3-1 15,3 4 1-15,-3 0 0 0,0-2-1 16,-4 2 1 0,-2 0 0-16,-5-2 1 0,-5 0-2 15,-2 1 1-15,-5-1 0 16,-3 2 6-16,0 0-1 15,0-3-4-15,0 3-2 16,0-3-9-16,0-1-21 16,0-1-35-16,0 0-106 15,0-7-167-15,0 0-255 16,0 1-260-16</inkml:trace>
  <inkml:trace contextRef="#ctx0" brushRef="#br0" timeOffset="104443.1964">16383 8926 1237 0,'0'0'242'15,"0"0"-163"-15,0 0 12 16,0 0 19-16,0 0 65 15,0 0 4-15,0 0-58 16,73-2-17-16,-46 2-15 16,2 0-18-16,1 0-38 0,2 0-33 15,-7-2-8 1,2-6-121-16,-11 4-248 0,-4-2-544 0</inkml:trace>
  <inkml:trace contextRef="#ctx0" brushRef="#br0" timeOffset="121261.5068">19490 10846 18 0,'0'0'98'0,"0"0"-65"16,0 0-32-16,0 0 0 16,0 0 43-16,12 0 16 15,-9 0-3-15,-1 0-5 16,-2 0 25-16,0 0-27 15,0 0-50-15,0 3-26 16,0-3 26-16,0 0 410 16,0 1-199-16,0-1-142 15,0 0-51-15,0 0-18 16,0 0-13-16,0 0-42 16,0 1-104-16,0 1-60 0,0-2 4 15,1 0-22-15,3 0 35 16,-1 2 129-16,1-2 73 15,-1 0 10-15,0 0 84 16,0 0-94-16</inkml:trace>
  <inkml:trace contextRef="#ctx0" brushRef="#br0" timeOffset="121594.3058">19534 10855 157 0,'0'0'165'0,"0"0"-165"15,0 0-2-15,0 0-218 0</inkml:trace>
  <inkml:trace contextRef="#ctx0" brushRef="#br0" timeOffset="121811.3873">19534 10855 104 0,'0'0'130'0,"0"0"-130"15,0 0-7-15,0 0 7 16,0 0 66-16,0 0 25 15,0 0-19-15,0 0-40 16,0 0 147-16,0 0-26 16,0 0-46-16,0 0-69 0,0 0-38 15,0 0-71 1,0 0-111-16,0 0-418 0</inkml:trace>
  <inkml:trace contextRef="#ctx0" brushRef="#br0" timeOffset="123894.9821">19567 10843 48 0,'0'0'487'15,"0"0"-284"-15,0 0-94 0,0 0-5 16,0 0 29-16,0 0-6 16,0 0 2-16,0 0-64 15,0 0-42-15,-3 0-14 16,-2 0 6-16,0 0 2 16,-1 0 5-16,2 0-5 15,-5 0-4-15,5 0-5 16,-5 0-7-16,1 0 0 15,-2 0 0-15,2 0-1 16,-2 0 1-16,0 0 0 16,-1 0 1-16,0 0-1 15,-2 0-1-15,3 0 1 16,-7 0 0-16,2 3 0 0,1-3-1 16,-2 0 1-16,0 0-1 15,3 3 0-15,-5-2-7 16,4 0 0-16,4-1 5 15,-7 2-9-15,5-2-14 16,-2 0-1-16,-2 0 4 16,0 2 3-16,0-2-1 15,-2 0 4-15,-1 0 9 16,4 3 5-16,-6-3 1 16,6 2 0-16,-5-1 0 15,7 0-18-15,0-1-2 16,1 3 6-16,-2 0 14 15,4-2-14-15,-2 1-9 0,-1 0-2 16,0-2-18-16,-1 0 5 16,-1 0 7-16,0 2 0 15,0-2 1-15,-1 0 7 16,0 3 13-16,0-2 11 16,0-1 0-16,-2 0 1 15,0 2-1-15,-2-2 0 16,4 0-25-16,0 0 25 15,0 0 16-15,0 0-14 16,-1 0-2-16,-6 0-39 16,1 0 21-16,-2 0 17 15,3 0 0-15,-5 0 0 16,3-2 1-16,-6 1 0 16,6-2 0-16,-4 1 18 0,2 0 19 15,3 0 5-15,0-2 0 16,1 4-27-16,5 0-8 15,-5 0-7-15,6 0-1 16,-3 0-6-16,1 0 5 16,0 0-17-16,-4 0 3 15,0 0-57-15,-3 0 29 16,-4 0 44-16,-2 0 39 16,-5 0-7-16,-1-3-32 15,1 2 15-15,-2-5 40 16,2 2-18-16,1-1-37 15,0 1-39-15,2-2 32 16,9 1 7-16,1 3 17 0,5-1-8 16,4 3-8-16,0 0 12 15,3 0-12-15,1 0-1 16,-2 0-1-16,1 0-9 16,-1 3 3-16,-6-3-6 15,-3 0-3-15,-2 0-84 16,-8 0 100-16,-2 0 48 15,0 0 0-15,-8 0-21 16,-2-3-27-16,1-1 10 16,0-2 2-16,3 2 43 15,3 0-20-15,2 2-12 16,3-1-22-16,8 3 6 16,1 0 51-16,6 0-29 0,-1 0-18 15,0 0-11 1,2 0-1-16,-1 3-11 0,-3-1-2 15,3 4 14-15,-6-6 0 16,1 0 1-16,-4 0 2 16,1 0 10-16,-7 0-10 15,2 0-3-15,-4-8 0 16,1 1-7-16,3 1 6 16,-4-1 0-16,2 0 0 15,4 2 1-15,0 0 0 16,7 3 20-16,3-2 64 15,3 1-47-15,3 3-27 0,0 0-9 16,1 0 0-16,6 0-1 16,-2 0-6-1,3 0-7-15,2 0-16 0,0 0-23 16,0 0 32-16,2-3 19 16,3 0 0-16,1-1 1 15,0-2 10-15,4-1-1 16,-6 0 8-16,2 1 9 15,2-1 13-15,0 0 1 16,-1 3 0-16,-1-2-6 16,0 3-7-16,-2-1-15 15,2-2-5-15,3 2-6 16,-1-1-1-16,1 1 0 16,-3 1 0-16,-1 0 0 15,0 2 1-15,-2-3-1 0,-2 4 0 16,1 0 0-16,-1-2 1 15,1 2 1-15,1-3 5 16,0 3 5-16,2-4-4 16,-5 4 3-16,4-3-1 15,-4 3 3-15,3-3 0 16,-3 3 16-16,0 0 11 16,0 0 9-16,0 0-2 15,0 0 2-15,0 0-16 16,0 0-15-16,0 0-12 15,0 0-6-15,-3 0-1 16,-6 0 1-16,0 6 0 16,-2 1 0-16,0 0 1 0,-6-1 0 15,1 3 5-15,1-1 5 16,-2-2 4-16,4 3-1 16,3-2-8-16,-2-3-5 15,4 3 0-15,2-5 0 16,0 2 0-16,3 0 0 15,0-1 0-15,2-3 1 16,-2 3-1-16,0-3-1 16,3 3 1-16,-3-2-1 15,0 2 0-15,3-3 1 16,-3 3-1-16,3-3 1 16,0 0-1-16,0 0 0 15,0 3 0-15,0-3 0 0,0 1 1 16,0 0 0-1,0 1 0-15,0 4 0 0,0 0 0 16,0 7 5-16,3-2 0 16,3 4 12-16,0 3 2 15,3-1-3-15,6-5-7 16,0 4 0-16,4-5-10 16,2-1-9-16,7 0-164 15,-5 0-96-15,-3-7-412 0</inkml:trace>
  <inkml:trace contextRef="#ctx0" brushRef="#br0" timeOffset="126718.7864">19636 10865 16 0,'0'0'410'0,"0"0"-112"16,0 0-143-16,0 0-80 15,0 0-36-15,0 0-7 16,0 0 0-16,3 0-16 15,-3 0-8-15,0 0-7 16,0 0 5-16,0 0-4 0,0 0-2 16,0 0 16-16,0 0 24 15,0 0-1-15,0 4 11 16,0 0 22-16,0 4-17 16,0-1-20-16,0 1-12 15,0-3-13-15,0-1-9 16,0-1 1-16,0 1-2 15,0-1-8-15,0 1-18 16,0-1-10-16,2 0-5 16,2 1 24-16,-1-2 9 15,0 2-9-15,0 0 7 16,1-1 3-16,-4-1 6 16,3 3 0-16,1 0 1 0,-1-1 0 15,0-1 0-15,-2 0 0 16,2 1 1-16,0-1 0 15,2 0 0-15,-1 1 0 16,1-1-1-16,0 3 1 16,2-5 0-16,-4 5-1 15,3-2 2-15,-3-1-2 16,0 1 0-16,1-1 0 16,2 3-2-16,-2-2 2 15,1-1-9-15,1 1-5 16,2-1 7-16,-1-1 6 15,-3 4 1-15,4-5-8 16,-1 5-15-16,1-3 4 0,1-2-5 16,-3 5-7-1,0-5 1-15,-3 2 21 0,1 0 8 16,-1 1 1-16,3-4 0 16,-3 0 13-16,1 3 14 15,-1-3 5-15,4 3-9 16,-4-3-7-16,4 3-14 15,-1-2-2-15,-2 1-7 16,1 2-13-16,-1-1-9 16,2-2 1-16,1 2 8 15,0 0 14-15,-1 0 6 16,0-2 0-16,-2-1 11 16,2 3 1-16,0-3 5 15,-2 2 2-15,2-2-6 16,1 4-11-16,-4-3-1 0,4 2 0 15,-3-3 2-15,1 3-2 16,-1 1 0-16,1-1-1 16,1-3 1-16,-1 2 0 15,2 2-1-15,2-4 0 16,-3 3-9-16,4 0 3 16,0 0 6-16,0-2 1 15,3 2 5-15,-4-3 11 16,0 3 2-16,-2-1 19 15,0-1-19-15,0 0-12 16,-1 2-7-16,-3-3 1 16,1 0 0-16,-1 3 0 0,3-3-1 15,-2 1 1-15,1-1-1 16,2 2 1-16,3-1 0 16,-2 2 0-16,3-3-1 15,-2 2 0-15,3 0-11 16,-6 0 5-16,0 0 5 15,-3-2 0-15,0 2 1 16,-2-2 0-16,1 0 1 16,0 0 18-16,1 0 3 15,2 0 10-15,-1 3 7 16,2-2-3-16,4 1-17 16,1-1-16-16,1-1-3 15,1 3-7-15,0-3-18 0,-3 3 0 16,2-2-5-1,-5 0 18-15,-1 1-22 0,1-2 26 16,-4 3 8-16,-3-3 29 16,4 0 17-16,-4 0 9 15,1 0 6-15,1 0-17 16,1 0-30-16,1 3-12 16,4-2 4-16,-1 1-6 15,4-1 1-15,-2 2-1 16,-2-3 1-16,3 0 0 15,1 2-1-15,0-1 1 16,-1-1 2-16,0 4 4 16,-1-4 49-16,0 2-20 15,-1 1-27-15,-2-1-8 16,0 0 0-16,0-2 0 0,2 3-1 16,0 0 0-16,0-2 0 15,-2-1-2-15,1 0 2 16,-1 0 0-16,1 0 0 15,-1 0 1-15,0 0 15 16,1 0 7-16,3 0 2 16,-6 0-5-16,2 0-7 15,1 0-4-15,-1 3-2 16,0-3-6-16,0 3-1 16,4 1 0-16,-3-4 9 15,0 3-8-15,-1-3 0 16,0 3 6-16,0-3-6 0,2 0 10 15,-5 0 6-15,-3 0 11 16,0 0-3-16,0 0-13 16,0 0-12-16,0 0-35 15,0 0-54-15,0 0-41 16,0 0-111-16,0 0-25 16,0 0-370-16</inkml:trace>
  <inkml:trace contextRef="#ctx0" brushRef="#br0" timeOffset="126863.6747">20647 11229 317 0,'0'0'195'0,"0"0"-103"16,0 0-4-16,0 0 32 0,0 0-42 15,0 0-68-15,0 0-10 16,24 0-123-16,-21 0-206 0</inkml:trace>
  <inkml:trace contextRef="#ctx0" brushRef="#br0" timeOffset="127072.1049">20647 11229 636 0,'49'-10'110'0,"-49"10"-110"15,0 0-329-15</inkml:trace>
  <inkml:trace contextRef="#ctx0" brushRef="#br0" timeOffset="127800.3805">20684 11252 347 0,'0'0'131'16,"0"0"-46"-16,0 0 0 0,0 0 45 15,0 0 38-15,0 0-29 16,0 0-32-16,45-3-20 16,-33 3-16-16,4 0-35 15,2 0-26-15,3 0-10 16,3 0-84-16,4 0-59 16,3-3-74-16,4 3-123 15,-3-4-2-15,3 1 172 16,-1 3 170-16,2 0 267 15,-5 0-61-15,0 0-87 16,8 3-60-16,-7-3-59 16,-7 0-271-16</inkml:trace>
  <inkml:trace contextRef="#ctx0" brushRef="#br0" timeOffset="131559.512">17675 7721 527 0,'0'0'333'16,"0"0"-230"-16,0 0-76 15,0 0 15-15,0 0 117 16,0 0 59-16,0 0-51 16,3 0-48-16,-3 0-1 15,0 0 11-15,0 0-22 16,0 0-23-16,-3 0-44 15,-15 0-12-15,-10 0-2 16,-11 0-1-16,-6 0 26 16,-7 0 36-16,3 0-29 15,4 0-33-15,3 0-11 0,5 0-8 16,2-1-5 0,13 0 0-16,1 1 0 0,12-2 0 15,2 2 0 1,7 0-1-16,0 0 0 0,0 0-1 15,0 0-9-15,0 0 2 16,0 2 8-16,0 3 0 16,0 1 0-16,0 0 0 15,0 2 1-15,0-1 0 16,0-1-1-16,0 1 1 16,0 0 0-16,0 0-1 15,-3 3 0-15,3 3 1 0,-6 0 0 16,3 3 0-1,-8 4-1-15,-1 5 1 16,-1 2-1-16,-10 3 0 0,0 1 0 16,-4 1 0-16,3 0-1 15,-2-5 1-15,6 0-1 16,4-7 1-16,5-1 0 16,5-8 0-16,0-2 0 15,6-3 0-15,0-5-2 16,0 2 1-16,12 1 0 15,6-4 1-15,4 0 1 16,0 0 0-16,5 0 0 16,2 0-1-16,-1-4 0 15,2 0-8-15,0-3 7 16,1-1 0-16,-1 2 0 0,0 1 1 16,-7-1-6-16,-1 0 5 15,-6 2-8-15,-6 1-8 16,-2 0-28-16,-3 2-36 15,-3-1-54-15,-2-5-129 16,0 0-81-16,-7 1-329 0</inkml:trace>
  <inkml:trace contextRef="#ctx0" brushRef="#br0" timeOffset="131746.9082">17211 8008 386 0,'0'0'987'16,"0"0"-807"-16,0 0-120 16,0 0 16-16,0 0 155 15,0 0-57-15,79-29-90 16,-35 29-84-16,-8 0-72 15,-1 0-322-15</inkml:trace>
  <inkml:trace contextRef="#ctx0" brushRef="#br0" timeOffset="135938.046">21298 8454 591 0,'0'0'637'0,"0"0"-512"15,0 0-96-15,0 0-26 16,0 0 17-16,0 0 76 16,0 0-13-16,-1-6-20 15,2 5-15-15,8-1 1 16,4-1 17-16,0 3-9 16,3-4-28-16,4 3-18 15,3 1-3-15,2 0-7 16,6 0 0-16,3 0-1 0,2-2-1 15,3 2-30-15,-4-1 11 16,3-2 12-16,-4 3 8 16,0 0 0-16,1 0 0 15,-7 0 0-15,-1 0 0 16,1 0 0-16,1 0 0 16,1 0 0-16,-2 0 0 15,2 0 0-15,3 0-1 16,-1 0 1-16,3 0 0 15,0 0-2-15,0 0-15 16,-4 0 1-16,-1 0 7 16,0 0 7-16,-8 0 2 15,4 0 0-15,-7 0 0 16,0 0 0-16,2 0 0 16,0 0 0-16,1 0 0 0,2 0 0 15,2 0 0-15,0 0 2 16,3 0-2-16,-2 0 0 15,-4 0 0-15,-1 0 0 16,0 0 1-16,-1 0-1 16,-5 0 0-16,3 0 0 15,-2 0 0-15,2 0 0 16,-1 0 1-16,-1 0-1 16,0 0-1-16,-1 0 0 15,-3 0-1-15,-6 0-7 0,-2 0 7 16,-2 0 2-1,-3 0 1-15,0-1 6 0,0-4 5 16,0 1-12-16,-6-2 0 16,-5-1 7-16,-4 0 6 15,0 1-1-15,-2-1-2 16,-3 0 8-16,2-2 5 16,-2 2 5-16,0 1-9 15,4-1-7-15,-1 0-6 16,7 1-5-16,1 2 10 15,4 0 4-15,2 1-2 16,1 0-5-16,0 3-2 16,2 0 14-16,0 0-9 15,0 0-3-15,0 0 2 16,0 0 6-16,0 0-2 0,0 0-12 16,0 0-2-16,0 0-2 15,0 0-4-15,0 0 6 16,10 3 1-16,5 4 9 15,5 0-9-15,3 3 1 16,2 0-1 0,0 0 0-16,-1 0-1 0,1-2 1 15,-3 1-1-15,-2-1 1 16,-2-1-1-16,-8 0 0 16,-1 2-1-16,-6-1-7 15,0 1 7-15,-3 1-2 16,0-2 3-16,0 1 0 15,-10-2 7-15,-2 0-6 0,-6 0 8 16,-3-2-8 0,-5 2-1-16,-3-1 0 0,-17-2-157 15,10-1-153-15,6-3-461 0</inkml:trace>
  <inkml:trace contextRef="#ctx0" brushRef="#br0" timeOffset="136450.7384">21959 8054 590 0,'0'0'639'0,"0"0"-517"15,0 0-83-15,0 0 52 16,0 0 69-16,0 0 21 15,0 0-84-15,7-43-59 16,-4 43-4-16,-3 0-12 0,0 0-1 16,0 0-3-16,0 1-3 15,0 12 61-15,0 2 32 16,3 3-28-16,2 5-24 16,0 4-17-16,1 0-24 15,0 1-2-15,-2 2-12 16,2-3 1-16,2-4 4 15,-5-1-6-15,0-5-1 16,-3-6 1-16,0-1-9 16,0-2-39-16,0-4-51 15,0-4-88-15,0 0-137 16,0 0-249-16</inkml:trace>
  <inkml:trace contextRef="#ctx0" brushRef="#br0" timeOffset="136731.4692">21770 7989 1271 0,'0'0'268'16,"0"0"-170"-16,0 0 35 16,0 0 140-16,0 0-46 15,0 0-108-15,0 0-72 0,92-25-17 16,-44 24-14-16,8 1-7 16,3 0-9-16,2 0-24 15,15 2-93-15,-16 3-393 16,-14-5-947-16</inkml:trace>
  <inkml:trace contextRef="#ctx0" brushRef="#br0" timeOffset="151085.9338">31451 10839 498 0,'0'0'189'16,"0"0"-113"-16,0 0-12 15,0 0 40-15,0 0 6 0,0-10-12 16,0 7-31-1,0-4-14-15,0 4-11 0,0-1 0 16,0-2-7-16,0 3-10 16,0-1-6-16,0-2-6 15,0 2-2-15,0 1-10 16,-6 0 0-16,0-1 0 16,-3-1 0-16,-1 4 1 15,-1-5-1-15,1 2 0 16,-2 1 0-16,2 0 0 15,-2 0-1-15,1-1 2 16,1 1-2-16,0 0-2 16,0-1 2-16,4 4 2 15,-1-3-2-15,0 3 0 16,1 0-2-16,-2 0 1 16,-1 0 0-16,-3 0 1 0,2 0-1 15,-2 0 0-15,-2 3-7 16,2 3 8-16,1-5-1 15,2 5 1-15,0-4-2 16,-2 0 2-16,4 1 0 16,1 0 0-16,0 1 2 15,1-2-1-15,1 3-1 16,-2-3 0-16,3 5-1 16,-2-1-1-16,1 1 2 15,-2 0 0-15,-3-2 0 16,2 6 0-16,-1-4 0 15,2 0 0-15,0 2 0 0,0-2 2 16,2-1-1-16,-1 1 0 16,1 0 0-16,1-1 0 15,-2 4-1-15,2-3 1 16,0 3 0-16,-1-4 0 16,3 8-1-16,-1-5 0 15,-1 4 0-15,-2 1 1 16,-1-1-1-16,2 0 0 15,-2 0 0-15,2-2 0 16,2-1 0-16,1 0-7 16,1-1 6-16,0 1-8 15,0 0-2-15,0-3 3 16,0 3 8-16,3 0-1 16,1-1 0-16,-3-3-1 15,2 5 2-15,0-2 0 0,0 1-12 16,2 0-23-16,1 1 29 15,0-3 5-15,3 0 1 16,-2-1 1-16,-1 0-1 16,0-1 13-16,-1 0-5 15,0-2-1-15,2-1-6 16,-3 3-1-16,2-1 1 16,2-3 0-16,0 5-1 15,1-1 0-15,1-2 0 16,3 5-4-16,-1-5 4 15,1 3 1-15,-1-1-1 16,2-3-9-16,-1 4 8 0,-1-3-13 16,1-1 13-16,-2 3 0 15,-1-5 0-15,3 1-11 16,0-2 6-16,0 0-2 16,-1 0-49-16,2 0 43 15,-1 0-5-15,-1-2 17 16,-1-2 2-16,2-3-10 15,-3-3-31-15,2 1 41 16,-2 2 31-16,1-3-17 16,2 0 1-16,1 3-4 15,1-3-11-15,0 1 0 16,1-1 0-16,-3-3-6 16,2 2-1-16,-3-5 6 0,0-1-5 15,2-2 4-15,-4-1 2 16,0-3 27-16,-1-1-7 15,-3-2-5-15,1-3-2 16,-3-1-12-16,-1 1 1 16,-3 1-2-16,-3 0-1 15,-14 1-8-15,-11 0 4 16,-9 4 4-16,-45-10-8 16,8 10-70-16,-1 0-214 0</inkml:trace>
  <inkml:trace contextRef="#ctx0" brushRef="#br0" timeOffset="153072.7971">25510 10240 488 0,'0'0'147'0,"0"0"-108"0,0 0-29 16,0 0-8-16,0 0 19 15,0 0 54-15,0 0-12 16,48-11 11-16,-48 10 8 16,0-2 15-16,0 0 6 15,0 2-23-15,0-5-9 16,0 3-9-16,0-1-20 15,0 1-1-15,-3 0-22 16,-2-1 5-16,2-2 5 16,-4 2-8-16,1 1-11 15,0-1-9-15,-1-2 0 16,-2 4 0-16,0-3 0 16,0 2-1-16,-3 2 0 0,2-2 1 15,-1 0 0 1,1 1 0-16,-1-1 0 0,2-1 0 15,-3 1 1-15,2 1-1 16,1 0 6-16,-3-1-6 16,3 3 0-16,1 0-1 15,-3 0 0-15,0 0 0 16,-1 0 0-16,-4 7-1 16,1 2 1-16,-1 0 0 15,0 1 0-15,0-2 0 16,3 2 0-16,-1 0 0 0,2-1 1 15,-1 2-1 1,3-2 1-16,0 4-2 0,3-2 2 16,-2 1 4-16,3 1 2 15,2-3-5-15,1 4 4 16,0-1-5-16,1 0 1 16,-1 3-1-16,2-2 6 15,-4 4-6-15,2-6-1 16,2 3 0-16,-1-3 1 15,2 0 0-15,0-2 1 16,0 4-1-16,0-2 8 16,0-1-9-16,6 2 1 15,2-3 0-15,-1 2-1 16,-1 0 1-16,0-3 0 0,-1 1-1 16,0 0 0-16,-2 0 0 15,0 0 1-15,4-3-1 16,-6-1 0-16,4 1 1 15,1-5 0-15,4 4 1 16,-1-2 5-16,3 2-7 16,3-2 0-16,0 0 0 15,1-1 0-15,1 0-2 16,0-3 2-16,1 0-1 16,-3 0-8-16,0 0 8 15,-5 0-6-15,0 0-2 16,-3 0 8-16,0 0 1 15,1 0 0-15,-1 0 0 0,7-3 1 16,1-4 1-16,4-3-1 16,2-2 0-16,6 0-1 15,0 0 0-15,-2-1 0 16,0 0 0-16,-2 3-1 16,-5 1 1-16,-2-2 0 15,-2 2 0-15,-4-1 0 16,0-4 6-16,-4 1 6 15,-1-4 15-15,-4-3 16 16,-1 1 24-16,0-5-9 16,-12-2-15-16,-11-4-37 15,-12-2-6-15,-42-19-78 16,7 9-87-16,1 1-560 0</inkml:trace>
  <inkml:trace contextRef="#ctx0" brushRef="#br0" timeOffset="164414.9698">28627 6209 165 0,'0'0'0'0,"0"0"-6"15,0 0-107-15,0 0 113 16,0 0 75-16,0 0 42 16,0 0-39-16,0 0 4 15,0 0 18-15,0 0 20 16,0 0 5-16,0 0-64 15,0 0-44-15,0 0-8 16,0 0-8-16,0 0 0 0,0 0 5 16,-3 0-4-16,-1 0-1 15,-1 0 0-15,1-2 0 16,-4 0 7-16,-1 2-1 16,2-1-1-16,-2 1-4 15,1-2-1-15,-2 2 0 16,1 0 0-16,0-2 0 15,-3 1-1-15,-1-2 0 16,-4 2-27-16,2-2 1 16,-1 0 18-16,-2 0 7 15,-1-1 1-15,-4 3 8 16,2-1 13-16,-3 1 16 16,2 1 8-16,2 0-28 15,3 0-11-15,0 0 1 16,-1 0-7-16,1 0 1 0,0 0-1 15,-1 0 1-15,0 0 0 16,-1 0 0-16,0 0-1 16,0 0 1-16,2 0-1 15,0 0 0-15,-1 0 0 16,0-2 1-16,-3 1-1 16,1-2 0-16,-1 2 0 15,-2-2 2-15,3 3-1 16,-3 0 0-16,1-2-1 15,-2 2 0-15,-3 0 0 16,0 0-1-16,0 0 1 16,1 0-1-16,0 0 1 15,-4 0 0-15,0 0-32 0,-3 0 22 16,2 0 10-16,-3 0 0 16,1 0 0-16,0-1 16 15,1-2-3-15,0 3-6 16,1-1-6-16,1 1 0 15,-1-2 0-15,2 2-1 16,3 0 1-16,1-1-1 16,2 1 3-16,-1 0-2 15,-3 0 1-15,0 0-1 16,-1 0 0-16,1 0 0 16,0 0-1-16,3 0 1 15,2 0-1-15,2 0 0 16,3 0 1-16,0 0 8 0,2 0-3 15,3 0-4-15,-1 0 6 16,2 0-7-16,1 0 1 16,3 0-1-16,2 0 1 15,4 0-1-15,-1 0 1 16,2 0-1-16,0 0 0 16,0 0 5-16,0 0-4 15,0 0-1-15,0 0 5 16,0 0 1-16,0 0 12 15,0 0 7-15,0 0-3 16,0 0-5-16,-1 0-2 16,1 0-8-16,0-2 8 0,0-2 15 15,0 2-4-15,0-2-12 16,0-1-2-16,0-1-3 16,4-1 0-16,2 1-3 15,3 0-7-15,-2-1 0 16,1 0 0-16,-2 1 1 15,0 0 0-15,0 2-1 16,-3 0 1-16,0-1-1 16,0 1 0-16,-2 1 1 15,2-1 1-15,0 0-2 16,0-2 1-16,2 3-1 16,0-1 1-16,0-2-1 15,-1 2 0-15,1 0 0 16,0 0 0-16,-2 0 0 15,0-1 0-15,1 3 0 0,-3-1 1 16,1 2 5-16,-2 1 1 16,0 0-6-16,1 0 5 15,-1 0-5-15,0 0 0 16,0 0-1-16,0 0-1 16,0 0 0-16,0 0-1 15,0 0-9-15,0 0-1 16,-1 0 6-16,-11 0 6 15,-2 4 0-15,-5 3 1 16,-5 1 0-16,2 0-1 16,-5 1 7-16,0-1-6 15,0 2 8-15,2-4-2 0,0 3-1 16,4-1 9-16,1 1 24 16,5-1 0-16,1 0-6 15,3-1-15-15,1 1-5 16,4 0-5-16,1 0-6 15,5 2 3-15,0 2-5 16,8-1-1-16,35 11-22 16,-4-5-101-16,1 0-164 0</inkml:trace>
  <inkml:trace contextRef="#ctx0" brushRef="#br0" timeOffset="170556.9683">30665 6470 392 0,'0'0'206'15,"0"0"-206"-15,0 0-111 16,0 0 10-16,0 0 101 15,0 0 95-15,0 0-4 16,0 0-56-16,0 0-17 16,0 0 0-16,0 0 26 15,0 0 7-15,0 0-24 16,0 0-15-16,-3 0-11 0,-3 0-1 16,0 0 1-1,2 0 0-15,-2 0 0 0,-1 0 0 16,3-2-1-16,-3 1-1 15,2 0 1-15,-1-2 0 16,0 3 1-16,-1-2-1 16,-2 0 0-16,0 0 0 15,0-2 1-15,-4 3 0 16,1-2 31-16,-5 0-5 16,4 0-19-16,-3 0 10 15,0 2 10-15,2-2-15 16,0 0-12-16,2 0 8 15,-3 0-9-15,5-1 8 0,-3 1 41 16,2 0-33 0,0-1-8-16,1 4-7 0,1-3-1 15,0 2 1-15,0 1 0 16,0-2-1 0,-1 2 1-16,-2-1 0 0,0 1-1 15,-2-3 1-15,0 3 0 16,0 0 15-16,-1 0 23 15,0 0-1-15,0 0-20 16,2 0-5-16,0 0-4 16,2 0 0-16,0 0-3 15,3 0-6-15,0 3 2 0,2 0-1 16,0-2 0 0,2 2 0-16,-3 0 0 0,2-1 0 15,-1 2 0-15,0 0 0 16,0 0-1-16,-3-1 1 15,2 2 0-15,-1-2 0 16,0 3 10-16,1-1 2 16,3-1-3-16,1 0-9 15,0-1 1-15,1 2 4 16,2-1-4-16,0 3-2 16,0-1 6-16,0 0-4 15,0-1-1-15,0 1 1 16,0 1-1-16,0-1 1 15,0 0-1-15,0-1 0 16,0 1 1-16,0 0 4 0,3 1 1 16,2 1-6-16,1-2 1 15,-1 3 3-15,1-2-4 16,-1 2-1-16,1-1 0 16,0-2 0-16,1 3 2 15,-1-2-1-15,3 0 5 16,2 0-5-16,1 0 7 15,0-1 7-15,1 0 4 16,-1 0-3-16,0-2 1 16,1 2 0-16,-1-2 10 15,2 0-4-15,-4-1-13 16,-1 0-4-16,1 1-5 16,0-1 6-16,-1 1-6 15,0-2-1-15,1 2 1 16,2 2 0-16,1-2-1 0,-1 2 1 15,3-2-1-15,2 2 0 16,-4-3 0-16,3 3 0 16,-2-1-1-16,2-1 1 15,-2 0 0-15,2 0 0 16,-1-1 0-16,0 0 0 16,-1-2 0-16,0 2 0 15,-2-2 1-15,1 1-1 16,0 1 0-16,0-2 0 15,2 3 0-15,0-3 1 16,1 3-1-16,-1-3 0 16,2-1 0-16,0 0 0 15,0 0 0-15,1 0 0 0,-3 0 1 16,1 0-1-16,-2 0 1 16,-4 0 1-16,2 0 6 15,-5 0 8-15,1-3 12 16,1 0-8-16,-2 2-10 15,1-2-4-15,-2 2 2 16,2-4 12-16,-1 1 13 16,0 0-2-16,-1-2-6 15,0 2 17-15,0-2 25 16,-3-4-1-16,-2 5-11 0,1-5-14 16,-1 0 18-1,-1 0 26-15,0-5-29 0,0 2-28 16,0-2-19-16,0 1-2 15,0 0-6-15,0-3 0 16,-6 5-1-16,-4-5-20 16,-5 2-32-16,-9-2-84 15,-41-16-121-15,3 5-134 16,-3-1-812-16</inkml:trace>
  <inkml:trace contextRef="#ctx0" brushRef="#br0" timeOffset="191086.0062">29337 8725 576 0,'0'0'273'15,"0"0"-167"-15,0 0-63 16,0 0 23-16,0 0 23 16,0 0-1-16,0 0 12 15,43 0-9-15,-30 0-30 16,3 0-33-16,0 0-28 16,4 0-10-16,-6 4-177 15,-3-1-172-15</inkml:trace>
  <inkml:trace contextRef="#ctx0" brushRef="#br0" timeOffset="191314.616">29586 8745 851 0,'0'0'223'0,"0"0"-155"16,0 0-21-16,0 0 34 15,0 0-40-15,96 0-41 16,-73 0-67-16,-6 6-111 16,-1-1-308-16</inkml:trace>
  <inkml:trace contextRef="#ctx0" brushRef="#br0" timeOffset="191453.9872">29867 8765 689 0,'0'0'222'15,"0"0"-134"-15,0 0 9 16,0 0 51-16,0 0 0 16,0 0-76-16,0 0-53 15,85-4-19-15,-70 4-46 16,1 4-91-16,8 6-35 16,-2-4-166-16,-2 1-330 0</inkml:trace>
  <inkml:trace contextRef="#ctx0" brushRef="#br0" timeOffset="191798.4513">30168 8811 546 0,'0'0'373'0,"0"0"-231"15,0 0-54-15,0 0 41 16,0 0-16-16,0 0-49 16,0 0-43-16,92 0-12 15,-75 0-9-15,-2 0-19 16,-2 0-38-16,0 6-73 15,0-2-14-15,-1 1 17 16,-1 0 11-16,2-5 15 16,-1 0 65-16,2 0 28 15,-1 0 8-15,0 0 28 0,0 0 52 16,-1-4 51 0,0 2-11-16,-3-2-21 0,-1 1 14 15,-1 3 3-15,-3 0-28 16,1-1-13-16,-1 1 8 15,3 0-6-15,3 0-39 16,3 0-38-16,3 0-45 16,10 0-111-16,-4 0-177 15,-1 0-407-15</inkml:trace>
  <inkml:trace contextRef="#ctx0" brushRef="#br0" timeOffset="191979.3886">30669 8808 925 0,'0'0'379'0,"0"0"-276"16,0 0-69-16,0 0 38 15,0 0 8-15,0 0-46 16,0 0-33-16,0-1-1 16,0 2 0-16,2 8-25 15,-2 1-78-15,0 3-112 16,0-3-138-16</inkml:trace>
  <inkml:trace contextRef="#ctx0" brushRef="#br0" timeOffset="192229.0553">30698 9010 1053 0,'0'0'246'0,"0"0"-184"15,0 0-20-15,0 0 41 16,0 0-41-16,0 0-42 16,0 0-16-16,7 72-154 15,-2-55-47-15,-1-1-362 0</inkml:trace>
  <inkml:trace contextRef="#ctx0" brushRef="#br0" timeOffset="192364.9179">30707 9261 557 0,'0'0'194'0,"0"0"-124"16,0 0 122-16,0 0 45 15,0 0-24-15,0 72-115 16,3-58-1-16,1-1-31 16,-1-1-44-16,1 1-22 15,-2 0-3-15,-1 4-140 16,-1-3-178-16,0 1-271 0</inkml:trace>
  <inkml:trace contextRef="#ctx0" brushRef="#br0" timeOffset="192593.5273">30729 9712 75 0,'0'0'651'15,"0"0"-531"-15,0 0-80 0,0 0 63 16,0 0 63-16,0 0-47 16,0 0-82-16,2 64-26 15,-2-54 5-15,0 3-6 16,0 3-10-16,0-3-74 16,0-1-230-16</inkml:trace>
  <inkml:trace contextRef="#ctx0" brushRef="#br0" timeOffset="192772.0093">30779 10079 666 0,'0'0'734'16,"0"0"-650"-16,0 0-84 0,0 0-1 16,0 0 1-16,0 79-18 15,0-66-17-15,-2-2-162 16,-3 3 21-16,5 2-11 15,0 0-187-15,0-4 24 0</inkml:trace>
  <inkml:trace contextRef="#ctx0" brushRef="#br0" timeOffset="192964.5209">30817 10600 871 0,'0'0'274'0,"0"0"-191"16,0 0-40-16,0 0 15 16,8 87-30-16,-7-71-21 15,2-3-5-15,-3-3-2 16,0 1-42-16,-1-4-73 16,-10-4-74-16,-1 0-577 0</inkml:trace>
  <inkml:trace contextRef="#ctx0" brushRef="#br0" timeOffset="193148.5109">30798 11123 484 0,'0'0'477'15,"0"0"-477"-15,0 0-205 16,0 0 19-16,1 82-47 0</inkml:trace>
  <inkml:trace contextRef="#ctx0" brushRef="#br0" timeOffset="193348.0415">30883 11618 644 0,'0'0'605'0,"0"0"-495"15,0 0 6-15,0 76-17 16,0-55-64-16,0-6-35 16,0-1-3-16,0-1-96 15,0-6-181-15,0 2-363 0</inkml:trace>
  <inkml:trace contextRef="#ctx0" brushRef="#br0" timeOffset="193601.7183">30942 12094 751 0,'0'0'327'16,"0"0"-223"-16,0 0 84 16,6 72 68-16,-4-48 52 15,1 2-59-15,0-2-68 16,2 1-89-16,-1-4-47 16,2-5-45-16,-3-3-39 15,0-6-215-15,0-7-473 0</inkml:trace>
  <inkml:trace contextRef="#ctx0" brushRef="#br0" timeOffset="196128.1034">25770 9056 333 0,'0'0'697'16,"0"0"-587"-16,0 0-110 16,0 0-13-16,0 0-3 15,0 0 15-15,0 0 0 16,43-14 1-16,-31 14 0 16,-2 0 0-16,0 0 0 15,1 4 0-15,-2-1 9 16,3-3 4-16,2 3 4 15,1-3-2-15,5 0-5 16,4 0-1-16,2 0-8 16,2 0 6-16,1 0-6 15,-1 0 0-15,-1 0 0 16,-2 0 12-16,-1 0-6 0,-3 0-5 16,0 0 8-1,-1 0 2-15,0 0-4 0,2 0-6 16,2 0 6-16,1 0 7 15,4 0-1-15,2 0-8 16,0 0 1-16,2 0 4 16,0 0 26-16,0 0 8 15,-2 3-11-15,-2-2-20 16,-1-1-1-16,-4 0-4 16,1 2-3-16,2-2 2 15,0 0 0-15,0 0-7 16,0 0 0-16,1 0 0 15,-1 0 0-15,3 0 0 16,-2 0 1-16,2-2-1 16,0 1 0-16,-2-2-1 0,-1 3 1 15,0 0-1-15,-2 0 0 16,2 0 0-16,-2 0-1 16,1 0 1-16,1 0 0 15,0 0 0-15,1 3 0 16,-1-3 1-16,-1 0-1 15,3 0 0-15,-2 0 0 16,-2 0 0-16,4 1 0 16,0-1 0-16,1 0 0 15,2 0 0-15,0 0 1 16,1 0-1-16,1 0-9 16,-1 0-16-16,-2 0 9 0,-1 0 8 15,-4 2 6-15,-1 0 1 16,-2-2 0-1,-4 2 1-15,-1-2 0 0,-2 0 0 16,1 0 0-16,0 0 0 16,0 0 0-16,4 0 0 15,0 0 0-15,0 0 0 16,3 0 1-16,1 0-1 16,-3 0 0-16,-1 3-1 15,0 0 1-15,-5-2 0 16,-1-1 0-16,-1 0 0 15,-2 0 1-15,0 0-1 16,2 0 1-16,0 0 0 16,2 0 0-16,-1 0 0 15,2-1 0-15,-4-2 1 0,-1 0-1 16,-3 3-1-16,-3 0 0 16,-1 0 0-16,-2 0 0 15,-3-2 3-15,0 2-2 16,0 0 5-16,0 0 14 15,0-2 24-15,0 0-2 16,0-2-13-16,0 4-3 16,0-4 3-16,0 1-1 15,0 0-16-15,0-1-4 16,-5-2-6-16,1 3-1 16,-3-1 0-16,1-2 0 15,-1 4 1-15,0-2-2 16,1-1 1-16,-2 0 0 0,-2 2-1 15,1-2 1-15,-2 2-1 16,-2-3 0-16,3 3 0 16,0-1 7-16,0-3 2 15,3 5 19-15,1-2-15 16,0 0-12-16,1 2 0 16,1-2 0-16,3 1-1 15,1 3 2-15,0 0 4 16,0 0-6-16,0 0 1 15,0 0 0-15,0 0-1 16,0 0-1-16,0 0 1 16,0 0 1-16,0 0 0 15,0 0 0-15,4 3 2 0,2 4-2 16,0-1-1 0,3-3 0-16,1 7 1 0,0-6-1 15,3 3 1-15,0 0 0 16,-1-1-1-16,-1-2 0 15,-3 1 0-15,-3-1 0 16,-2-1-1-16,-2 1 1 16,-1-1 0-16,0 3 21 15,0-2 17-15,0 2-10 16,0-2 2-16,-1 2-13 16,-5-1-10-16,1 0-6 15,-2-1 6-15,1 3-6 16,1-1-1-16,-7 1-66 15,2 1-153-15,0 0-356 0</inkml:trace>
  <inkml:trace contextRef="#ctx0" brushRef="#br0" timeOffset="242767.8709">2072 9951 546 0,'0'0'195'0,"0"0"-143"16,0 0-51-16,0 0 15 15,0 0 40-15,0 0-56 16,-21-4-21-16,21 1-51 15,0 3-19-15,0-4-22 16,0 2-31-16,0 1-260 0</inkml:trace>
  <inkml:trace contextRef="#ctx0" brushRef="#br0" timeOffset="243766.0151">2041 9752 1041 0,'0'0'180'0,"0"0"-117"15,0 0-10-15,0 0 0 16,0 0 430-16,0 0-333 0,0 0-105 16,0-6-19-1,0 6 71-15,0 0 7 0,0 0-52 16,0 0-32-16,0 0-13 15,0 3-7-15,0 8 0 16,0 5 13-16,0 7 1 16,-3 1-4-16,-2 1 5 15,-1-1-8-15,3-2 1 16,0 4-7-16,0-6 1 16,-4 3-1-16,4 0 6 15,0-2-1-15,0 0 1 16,3-2 1-16,0-1-2 15,0-1 3-15,0 0 1 0,3 3-9 16,6-3 1 0,1 3-1-16,2-3-1 0,-3-2 1 15,3-1-1-15,-3-1 1 16,6-3 0-16,-3 0-1 16,0-3 1-16,7 1 0 15,-1-7 5-15,6 3-5 16,3-4-1-16,3 0 1 15,1-4-1-15,-1-5-6 16,0-2-9-16,-2-1 0 16,-4-2 2-16,-2 1 2 15,-2-1 1-15,-4 1-3 16,-1-1 1-16,0-2 6 0,-3-3 6 16,-3-1 1-1,1 0-1-15,-4 0 1 16,-1-3 0-16,-2 0 0 0,0 0 0 15,0-1 7-15,-2 1 1 16,-1-3-8-16,2 2 0 16,-2-1 5-16,0 0 8 15,0 0-6-15,0 5-1 16,0 4 2-16,0 2 0 16,0 4 1-16,0 1-8 15,0 5-2-15,0 1 0 16,-2 2-52-16,-1-1-53 15,2 1-108-15,-2-6-126 16,1-2-260-16,2 0-512 0</inkml:trace>
  <inkml:trace contextRef="#ctx0" brushRef="#br0" timeOffset="244290.5229">2791 9679 101 0,'0'0'1165'0,"0"0"-941"16,0 0-120-16,0 0 59 15,0 0 74-15,0 0-102 16,0 0-91-16,-7 8 11 16,-1 8 47-16,-4 3-19 15,-1 8-16-15,1 0-27 0,-3 8-10 16,3 2 4-16,0 2-6 16,2 5 0-16,4-4-14 15,3-1-7-15,3-2 2 16,0-5-8-16,3-5-1 15,10-1-1-15,5-7 0 16,4-5-6-16,2-4-66 16,12-4-92-16,-3-5-221 15,-8-1-371-15</inkml:trace>
  <inkml:trace contextRef="#ctx0" brushRef="#br0" timeOffset="244704.5746">2969 9917 1326 0,'0'0'592'0,"0"0"-491"15,0 0 64-15,0 0 45 16,0 0-84-16,0 0-65 16,0 0-39-16,68-54-14 0,-53 49-7 15,0 2-1-15,-3 3 0 16,-3 0-1-16,3 7-6 16,-6 9 5-16,-3 0 2 15,-3 8 16-15,0-2-3 16,0 1-7-16,0 0-4 15,0-2 4-15,6-5 1 16,3 1-6-16,6-7 5 16,4-3-4-16,2-1-2 15,3-4-21-15,-2-2-30 16,1 0-77-16,2-2-140 16,-9-4-104-16,-8 2-260 0</inkml:trace>
  <inkml:trace contextRef="#ctx0" brushRef="#br0" timeOffset="244977.015">3273 9834 970 0,'0'0'399'0,"0"0"-265"15,0 0 111-15,0 0 81 16,0 0-66-16,0 0-95 16,-97 97-49-16,70-68-18 15,-1 0-27-15,0 1-32 16,2-3-22-16,5-4-16 0,2-3-1 16,7-3-60-16,10-1-140 15,2-5-343-15,0-8-278 0</inkml:trace>
  <inkml:trace contextRef="#ctx0" brushRef="#br0" timeOffset="245412.1767">3377 9672 1134 0,'0'0'508'16,"0"0"-433"-16,0 0 56 15,0 0 105-15,0 0-59 0,0 0-23 16,0 0-31-16,53 97-23 16,-37-51-27-16,1 4 4 15,-4 6-20-15,-4-1-22 16,-9-1-15-16,0-2-10 15,-6-5-10-15,-15-1 0 16,-7-2-18-16,-11 5-119 16,3-10-223-16,11-13-733 0</inkml:trace>
  <inkml:trace contextRef="#ctx0" brushRef="#br0" timeOffset="246439.7107">3804 10067 1205 0,'0'0'261'0,"0"0"-146"16,0 0 57-16,0 0 94 16,0 0-76-16,0 0-87 15,0 0-29-15,42-4 14 16,-24 1-20-16,4 0-26 15,2 2-24-15,0-2-11 16,1 3-6-16,-4 0-1 16,0 0-30-16,-2 0-71 15,-5 0-136-15,-2 0-117 16,-5 0 3-16,-1 0-207 0</inkml:trace>
  <inkml:trace contextRef="#ctx0" brushRef="#br0" timeOffset="246667.698">3788 9969 1162 0,'0'0'554'0,"0"0"-496"16,0 0-34-16,0 0 196 15,0 0 6-15,88 5-119 16,-57-5-76-16,2 0-31 0,16-13-85 16,-12 2-293-1,-7-2-762-15</inkml:trace>
  <inkml:trace contextRef="#ctx0" brushRef="#br0" timeOffset="247912.0522">4920 9283 727 0,'0'0'195'0,"0"0"-61"15,0 0 86-15,0 0 37 0,0 0-31 16,0 0-43-16,0 0-35 16,6-33-42-16,-9 27-40 15,-3 2-1-15,-4 1-23 16,-2 0-24-16,-9 3-17 16,1 0 1-16,-8 0-1 15,1 10-1-15,-1 0 1 16,1 3 0-16,5 2-1 15,5 0 1-15,1 1-1 16,7 1 0-16,3 3 0 16,3-3 0-16,1-2 0 15,2 1 0-15,0-2 0 16,0 2 0-16,8-2 1 0,7 2 0 16,4 0-1-16,2 2-5 15,-3-2-8-15,3 1 4 16,-6 2 8-16,0 0 0 15,-8-1 1-15,-2 2-1 16,-5 0 1-16,0 2 12 16,-3 2 8-16,-11-1-1 15,-2-1 5-15,1 4 11 16,-3-4-1-16,3-3-11 16,5 1-1-16,1-4-15 15,3 3-5-15,4-5-1 16,2 3-1-16,0-4 0 15,3-4-1-15,5 4 1 0,5-2-1 16,-1-1-11-16,-3 0 12 16,3-1 0-16,-6 2 0 15,0-1 0-15,-3 5-1 16,-3 2 1-16,0 6 0 16,0 7 6-16,-15 3 3 15,-6 7 7-15,-1 3 7 16,2 3 0-16,4-3-3 15,2 4 4-15,4-2-5 16,4 2-16-16,0-2 7 16,6 1-1-16,0 2 3 15,0 3-4-15,0 3 19 16,-3 3-8-16,0 14 17 16,-10 17-5-16,-4 13 4 0,-5-6-13 15,3-18-10-15,5-24-11 16,8-17 0-16,3 4 0 15,0 0-1-15,-1-4-1 16,4-13-10-16,10-19-154 16,10-4-518-16,5-7-1175 0</inkml:trace>
  <inkml:trace contextRef="#ctx0" brushRef="#br0" timeOffset="251922.1304">28099 12354 466 0,'0'0'242'15,"0"0"-165"-15,0 0 44 16,0 0-4-16,0 0-46 16,0 0-34-16,-82 38-21 15,65-25-8-15,4-1 0 16,-2 6 4-16,5-3-6 16,0-1-5-16,0 4-1 15,3 0 1-15,-1-2 6 16,1 1-6-16,-2 3 0 15,3 0 9-15,1 0 31 0,4 2-25 16,1-1-16-16,0 5-48 16,0-3 5-16,0 3-5 15,0-2 2-15,1 2 27 16,2-5 18-16,0 1 0 16,2-2 0-16,1 0 0 15,3-3-6-15,1 0 7 16,3-2 0-16,3-1-1 15,0-1 0-15,2-3-15 16,1 3 15-16,1-3-11 16,1-1-4-16,-1-2-20 15,4 1-14-15,-3-6 27 16,3-2 23-16,0 0 63 0,-3 0-34 16,1-10 28-16,2-2-25 15,-2-5-22-15,1-3 8 16,1 0 6-16,-2 0 34 15,0 1 22-15,-1-1-25 16,-1 0-22-16,-4 0 6 16,1-3 28-16,-5 0 22 15,-2 0-35-15,-6-1 5 16,-2-5-18-16,-2 0-22 16,0-5 15-16,-3-2-21 15,-10-1-7-15,-2-2 21 16,-3 2-27-16,-15-2-17 0,5 5-114 15,-1 12-417-15</inkml:trace>
  <inkml:trace contextRef="#ctx0" brushRef="#br0" timeOffset="253314.1424">29458 12437 791 0,'0'0'153'16,"0"0"-111"-16,0 0 39 16,0 0 29-16,0 0-23 15,0 0-29-15,0 0-33 16,-13-45-17-16,7 38-7 16,-2 0 1-16,-7 1 4 15,-1-4 21-15,-7 3 44 16,-2-2 35-16,-2 2-28 0,2 0-33 15,2 1-4-15,3 5-6 16,3 1-19-16,2 0-15 16,-1 0-1-16,1 4 1 15,-1 6 0-15,-1-1-1 16,-1 8 0-16,2 3-1 16,-4 0 0-16,4 7 0 15,-2-2 1-15,0 5 0 16,5-1 0-16,1 2-1 15,0-1-8-15,6 0 2 16,1 2 1-16,4 1 6 16,1-2 1-16,0 4-1 0,0-6 0 15,7 1-2-15,4 0-11 16,4-3 6-16,1-3-19 16,4 1-1-16,0-5-3 15,6-3 1-15,-1 0 10 16,5-2 19-16,2-4-1 15,-1-2-10-15,2-5-16 16,-3 0 3-16,1-4 8 16,0 0 16-16,-1-7 1 15,1-7 6-15,-2-3-1 16,-4-2 2-16,-1-4 22 16,-5-4 39-16,-4-2-20 15,-4-1-3-15,-4-6 26 0,-6 0-31 16,-1-4-15-16,0-3 192 15,-10-1-175-15,-8-1-43 16,-31-22-198-16,2 15-138 16,-2 6-523-16</inkml:trace>
  <inkml:trace contextRef="#ctx0" brushRef="#br0" timeOffset="256215.0898">8056 9432 1053 0,'0'0'514'16,"0"0"-368"-16,0 0 64 15,0 0 49-15,0 0-55 16,0 0-102-16,0 0-60 16,15-30-33-16,3 20-8 15,-3 3 0-15,6 0-1 16,-3 1 0-16,1 2 0 0,-1-1-1 15,-3 2 0-15,4 3 0 16,-5-2 0-16,2 2 0 16,-4 0-5-16,-4 0 4 15,2 5 1-15,-4 4-7 16,-3 6 2-16,0 0 5 16,-3 2-6-16,0 0 7 15,-3 2 0-15,-9 0 1 16,-6 1 9-16,-1-1 8 15,-4 1 0-15,1-3-6 16,0-3-3-16,5-4-8 16,7-1 0-16,4-5 0 15,6-1 0-15,0-3-1 0,3 0-8 16,13-3 6-16,11-10-21 16,4-6-26-16,2-3 4 15,3-3 12-15,-3-2-29 16,-2 2 0-16,-4 5 20 15,-5 2 29-15,-8 2 13 16,1 6 0-16,-5 0 6 16,-1 0 11-16,2 3 11 15,-4 2 1-15,-4 2-9 16,0 2-3-16,0 1-4 16,-3 0 0-16,0 0-5 15,0 0-7-15,-3 2 15 16,-10 9 43-16,-4 7-5 0,-5 3-7 15,-5 3 1-15,6 0 3 16,0 2 5-16,5-3-11 16,7 0-20-16,3-7-19 15,6 1 0-15,0-6-6 16,9-2-6-16,13-6-25 16,17-3-93-16,0 0-176 15,-5 0-536-15</inkml:trace>
  <inkml:trace contextRef="#ctx0" brushRef="#br0" timeOffset="256785.0548">8938 9293 1279 0,'0'0'280'0,"0"0"-180"16,0 0 61-16,0 0 55 15,0 0-79-15,0 0-53 16,0 0-27-16,-67 29 6 16,37-14-3-16,-6-2-1 15,-1 2-16-15,1-1-10 16,2 2 6-16,8-3 4 15,10-2-16-15,4 2-17 16,9-3-7-16,3 3 3 16,0-3 4-16,0 6 23 15,15-2-16-15,6 4-8 16,0 0-2-16,6-2 0 0,-2 0-6 16,-1-5-1-16,-2 2 0 15,-2-6 0-15,-7 0 0 16,-1-4-19-16,-6 0-13 15,-3-2-21-15,-3-1-35 16,0 0-59-16,0 0-136 16,0 0-302-16,0-4-829 0</inkml:trace>
  <inkml:trace contextRef="#ctx0" brushRef="#br0" timeOffset="257207.5106">9114 9333 1403 0,'0'0'650'0,"0"0"-576"15,0 0-8-15,0 0 105 16,0 0-27-16,0 0-71 15,0 0-37-15,-36 93-17 16,30-63-10-16,-1-1-3 16,7 1-4-16,0-5-1 15,3-4 0-15,10-4 12 16,4-5-11-16,5-5-2 16,8-4-1-16,-1-3-24 15,6 0-6-15,4-10-4 0,-5-6 19 16,-2-5 6-16,-3-4 10 15,-9-8 0-15,-7 1 25 16,-7-3 8-16,-6-1 4 16,0 7 20-16,-19 6-21 15,-8 5-27-15,-3 6-9 16,-1 5-51-16,-11 7-99 16,6 0-377-16,9 4-726 0</inkml:trace>
  <inkml:trace contextRef="#ctx0" brushRef="#br0" timeOffset="260977.3556">6263 9336 1167 0,'0'0'357'15,"0"0"-267"-15,0 0-24 16,0 0 137-16,0 0 25 16,0 0-110-16,0 0-60 15,0-6-8-15,-3 6 27 16,-6 3-1-16,-3 7 0 15,-6 4 0-15,2 1-11 0,-2 11-12 16,-3 1-13-16,3 4-1 16,3 7-9-16,3 1-18 15,2 0-5-15,10 0-5 16,0-1 0-16,4-4-1 16,14-7 0-16,3-2 0 15,4-8 1-15,5-3-1 16,3-11 0-16,4-3-1 15,-1 0-1-15,3-17-9 16,-2-6 4-16,-4-3 0 16,-9-7 6-16,-3 0 1 15,-9-10 5-15,-5-1 8 16,-7-2 4-16,-3-2-3 0,-16 4-15 16,-8 7 0-16,-34 7-43 15,9 7-142-15,2 14-788 0</inkml:trace>
  <inkml:trace contextRef="#ctx0" brushRef="#br0" timeOffset="266362.3603">8295 11018 1452 0,'0'0'673'16,"0"0"-566"-16,0 0 15 16,0 0 44-16,0 0-7 15,0 0-80-15,0 0-51 16,30 10-5-16,-8 3 11 15,5 0-5-15,0 0-20 16,1 0-8-16,2 1 0 16,3-4-1-16,4 0 0 0,-4-1-10 15,0-3-13 1,-5 1 4-16,-7-1 1 0,-9-2 7 16,-6 3 4-16,-3-2-4 15,-3 3 4-15,0-1 7 16,-9 6 8-16,-6 0 7 15,-12 6 9-15,-4 1-6 16,-5 0 15-16,-10 3-1 16,1 1 10-16,-1-1 0 15,1-3-6-15,12-3-2 16,6-4-8-16,8-6-16 16,13-1-10-16,6-6 0 15,3 0-52-15,39-11-19 16,4-4-113-16,-1-6-675 0</inkml:trace>
  <inkml:trace contextRef="#ctx0" brushRef="#br0" timeOffset="266961.4504">8877 10951 1857 0,'0'0'494'0,"0"0"-435"16,0 0 3-16,0 0 71 16,0 0-35-16,0 0-62 15,0 0-12-15,10 45 19 16,-4-24-9-16,0 3-8 15,-3 2 3-15,-3 1-3 0,0 5 13 16,0 0-5-16,0 0-5 16,0-3-14-16,-6 1-1 15,0 0-12-15,-1-4-1 16,1 0 5-16,3-3-6 16,3-6 1-16,0-3-1 15,0-2 1-15,0-5 0 16,3-1 0-16,7-2 5 15,5-1 3-15,3-3-2 16,3 0 8-16,6 0-6 16,6-3-8-16,-2-4 10 15,-1 0-10-15,0 1-1 16,-8-1-6-16,-3 0-51 16,-5 2-79-16,-5-2-216 0,-2 4-1063 0</inkml:trace>
  <inkml:trace contextRef="#ctx0" brushRef="#br0" timeOffset="271146.7729">8620 10294 796 0,'0'0'567'15,"0"0"-297"-15,0 0-103 0,0 0 53 16,0 0 0-1,0 0-63-15,0 0-50 0,17-36-25 16,-13 33-5-16,2-1-13 16,0 0-20-16,3-1-12 15,1 2-20-15,1-1-4 16,4 0-8-16,1 4 1 16,-2 0-1-16,2 0-6 15,-1 0 5-15,-3 0-6 16,-6 9 5-16,0 2-5 15,-6 5-1-15,0-2 8 16,0 6 0-16,-3-2 1 16,-6 0-1-16,-6 2 7 15,-3-3-6-15,2-1 1 0,-1-3-1 16,1-3 0-16,7-4-1 16,1 1 6-1,4-4-6-15,4-3 0 0,0 0 1 16,0 0-1-1,12-4-3-15,3-8-7 0,7-4 2 16,2-1-4-16,1-3-8 16,-2 0-9-16,-4 1-7 15,2-1-5-15,-3-1 14 16,0-1 6-16,-3 1 5 16,1 2 8-16,1-1 7 15,-4 4 0-15,2 5 1 16,-3 1 1-16,-3 4 11 0,-6 0 5 15,0 6 2-15,-3 0-4 16,0 0-6-16,0 6 9 16,-9 7 1-16,-9 7 11 15,-3 4-9-15,-6 3 3 16,2-2 4-16,1 1 0 16,6-5-5-16,8-2-10 15,7-3-2-15,3-5-11 16,3-1 1-16,13-3-1 15,9-5-45-15,20-2-80 16,-3-6-155-16,-5-4-587 0</inkml:trace>
  <inkml:trace contextRef="#ctx0" brushRef="#br0" timeOffset="271712.8207">8520 10215 532 0,'0'0'659'16,"0"0"-552"-16,0 0-27 15,0 0 94-15,0 0 40 16,0 0-34-16,0 0-35 15,45-19-18-15,-45 19 3 16,0 0 7-16,0 6-50 16,0 4-24-16,-12 3-5 15,-6 4-10-15,-4-1-14 16,-4 4-18-16,-2-4-5 0,-2 3-5 16,-1-2-5-1,4 3 6-15,3-4 10 16,9-2-5-16,5-1-6 0,7-2-6 15,3 2 1-15,0-1-1 16,0 1 0-16,16 1 0 16,1-1 1-16,2 1 0 15,8-1 5-15,1-4-6 16,2 4-46-16,1-3-75 16,8 4-50-16,-6-1-199 15,-9-3-354-15</inkml:trace>
  <inkml:trace contextRef="#ctx0" brushRef="#br0" timeOffset="272204.1381">9566 10093 1370 0,'0'0'263'0,"0"0"-98"16,0 0 114-16,0 0-17 16,0 0-108-16,0 0-77 15,0 0 13-15,-30 23 5 16,5-7-37-16,-5 1-19 16,-3-1-16-16,2 1-10 15,-2 3-3-15,6-1-1 16,8-3-3-16,4 2-5 15,6 1 1-15,9 1-1 16,0-1-1-16,0 1 1 0,18-3 5 16,4 0-4-1,5-1-2-15,6-6-33 0,-5-6-69 16,-2-1-102 0,-7 0-273-16,-10-3-304 0</inkml:trace>
  <inkml:trace contextRef="#ctx0" brushRef="#br0" timeOffset="272866.8538">8089 10288 702 0,'0'0'714'0,"0"0"-513"15,0 0 15-15,0 0 65 16,0 0-46-16,0 0-106 15,0 0-66-15,-13 13-11 16,-1 10 22-16,1 0-4 16,1 10-25-16,1 0-24 15,4 0-12-15,4 2-8 16,3-5 0-16,3-3 1 16,12-7-1-16,7-6 5 15,1-8-6-15,8-6-7 16,-1 0 1-16,0-7-2 0,-2-12 7 15,-4-4 0 1,-2-5 0-16,-7-4 1 0,-7-2 0 16,-8-4 11-16,0 4 10 15,-11 4 3-15,-11 7 3 16,-4 3-11-16,-9 14-15 16,-1 3-1-16,0 3-11 15,6 9-48-15,8 14-130 16,10 1-317-16,12-4-361 0</inkml:trace>
  <inkml:trace contextRef="#ctx0" brushRef="#br0" timeOffset="273581.9663">9630 10106 1420 0,'0'0'318'0,"0"0"-214"16,0 0 68-16,0 0 44 15,0 0-67-15,0 0-70 16,0 0-35-16,0-7-17 16,0 14 12-16,0 9 67 15,0 5-27-15,0 4-12 16,-3 5-13-16,-7 3-11 16,4 3-10-16,-3-2-20 15,1-5-11-15,4 1-1 16,1-10 1-16,3-3-1 0,0-4 0 15,7-6 5-15,13-5 0 16,5-2 1 0,8 0 5-16,6-2-4 0,4-8-8 15,-7-1 1-15,-5 2-1 16,-7 2-10-16,-18 5-41 16,-6 2-109-16,0 0-493 0</inkml:trace>
  <inkml:trace contextRef="#ctx0" brushRef="#br0" timeOffset="279029.2757">5999 11279 765 0,'0'0'599'0,"0"0"-239"0,0 0-159 16,0 0 42-16,0 0-12 15,0 0-54-15,-5-4-58 16,2 4-30-16,-1-3-27 16,-2 3-10-16,-3 0-7 15,0 0-15-15,-6 3-18 16,-3 14-6-16,-3 5 0 16,-4 8 3-16,3 4-2 15,2 5-6-15,7-2-1 16,7 0 0-16,6-8 0 15,3-3-8-15,16-12-4 16,11-6 2-16,9-8-2 16,4-3-11-16,5-19-8 0,1-5 8 15,-6-9 7-15,-7-1 16 16,-9-6 1-16,-11 1 0 16,-10 2 17-16,-6 3 6 15,-6 5 4-15,-16 5 2 16,-5 10-12-16,-4 5-12 15,-5 8-6-15,0 4-12 16,6 4-66-16,5 11-186 16,13-1-541-16</inkml:trace>
  <inkml:trace contextRef="#ctx0" brushRef="#br0" timeOffset="279988.1566">7761 11222 1258 0,'0'0'324'0,"0"0"-218"16,0 0 103-16,0 0 24 15,0 0-97-15,0 0-69 16,0 0-11-16,45-19 9 16,-35 15-5-16,2 3-21 15,-3 1-8-15,6 0-15 16,-3 0 2-16,1 0-11 15,1 0-5-15,-4 5-1 16,-1 4-1-16,0 4 1 16,-6 1 0-16,-3 5 11 0,0 4-2 15,-3 5 14-15,-12-3 6 16,-6-1-2-16,2-2-8 16,1-5-8-16,3-4-6 15,9-6-6-15,3-1 2 16,3-6 12-16,0 0-2 15,15-13-9-15,12-6-3 16,10-8-9-16,2-6-11 16,6 0 0-16,-4 4-5 15,-2 6 14-15,-9-1 11 16,-3 10-1-16,-12 2 1 16,-2 2 0-16,-4 4 13 15,-6-1 23-15,2 4 9 16,-5-1 10-16,0 2 0 15,0 2-19-15,0 0-9 0,0 0-27 16,-11 0 0-16,-5 12 0 16,-7 4 8-16,1 2-2 15,3 1 0-15,5 4 0 16,8-3 6-16,6 0-3 16,0-3-3-16,12-5-5 15,15-5-1-15,40-7-47 16,-7-10-184-16,1-7-657 0</inkml:trace>
  <inkml:trace contextRef="#ctx0" brushRef="#br0" timeOffset="282165.0276">6276 10168 557 0,'0'0'181'0,"0"0"-23"16,0 0-9-16,0 0 13 16,0 0-6-16,0 0-2 15,0 0 3-15,5-10 27 16,-5 10 12-16,0 0-32 16,0 0-35-16,0 0-26 15,0 0-33-15,0 0-22 16,0 0-15-16,0 0-13 15,0 0-13-15,0 4-6 0,0 7-1 16,0 1 17-16,-5 5-10 16,-1 0 4-16,2-1-11 15,1 4 2-15,-3-1 6 16,0 1-8-16,3-1 0 16,-3-2 1-16,3 3 1 15,3-3-2-15,0-1 0 16,0 1 2-16,0-2-1 15,0-1-1-15,0 3 1 16,6-5 0-16,3 3-1 16,-3-5 1-16,0 0-1 15,4 0 0-15,-2-2 1 0,1-1-1 16,1-2 1-16,-1 3-2 16,2-4 2-16,-1 2-1 15,2-5 1-15,4 3 0 16,-2-4 0-16,2 0 0 15,2 0 0-15,0-5 0 16,0-5 1-16,1-3-1 16,-2 3 0-16,-4-5-1 15,2 1 0-15,-3 0 1 16,-3-2-1-16,0-1 0 16,1-3 0-16,-2-2 2 15,1-1-1-15,-3-1 0 16,4 2 7-16,-4-1-7 0,0 3 5 15,0 0 9-15,-1 2 4 16,-1 0-2-16,-1 1 2 16,-3 0-1-16,0 2-2 15,0-2-7-15,0 4-7 16,0 2 8-16,0 2 1 16,0 2 13-16,0 4-17 15,-3 2-7-15,3-3-1 16,0 2 0-16,-4 1 1 15,4-2-9-15,0-3-12 16,0 3-26-16,0-1-26 16,-3 4-74-16,1 0-209 15,-1 0-524-15</inkml:trace>
  <inkml:trace contextRef="#ctx0" brushRef="#br0" timeOffset="291596.6978">10424 9436 1114 0,'0'0'409'16,"0"0"-296"-16,0 0-72 15,0 0 58-15,0 0 123 16,0 0-107-16,40 6-45 16,-16-4-20-16,3-2-4 15,3 0-8-15,3 0-10 16,7 0-12-16,-3 0-8 16,5 0-8-16,4 0 1 15,-4-2-1-15,1 2 0 16,-4 0-6-16,-3 0-7 0,-8 0 1 15,-1 0 6 1,-9 0 5-16,0 0-12 0,-9 0 7 16,-3 0-11-16,-6-6-3 15,0-1-11-15,0 0-33 16,-3-5 32-16,-9 1-4 16,-9 1-11-16,0-1 18 15,-3 1 19-15,2 2 10 16,2-2 7-16,7 3 20 15,4-3 30-15,3 3-29 16,2 0-15-16,4 1-1 16,0 0 0-16,0 2 0 15,0 4-2-15,0 0 1 0,0 0-9 16,0 0-2 0,7 0-2-16,5 4 1 0,0 6 0 15,9 2 0-15,1 2 0 16,2 1 1-16,0 2-1 15,3-3-5-15,-5 5 5 16,-4-5 0-16,-6 0 1 16,-3-3-8-16,-9 0 7 15,0-1 1-15,-6 3 3 16,-13-2 4-16,-4-1 1 16,-8 1-8-16,-5 1-108 15,6-5-228-15,8-4-471 0</inkml:trace>
  <inkml:trace contextRef="#ctx0" brushRef="#br0" timeOffset="292098.1316">11370 9108 62 0,'0'0'1289'16,"0"0"-1099"-16,0 0-142 0,0 0 18 16,0 0 166-1,0 0-12-15,0 0-59 0,-42 86-61 16,36-58-20-16,3 0-38 15,3-2-14-15,0 1-10 16,3 0-10-16,12 0-7 16,9-5 1-16,1 1 4 15,2-6-4-15,6-4-2 16,1-6 1-16,2-4 5 16,3-3-5-16,0-3-1 15,-2-11-1-15,-2-6-5 16,0-6 5-16,-8-3 1 15,-5-5 0-15,-5-6 1 0,-5 1 6 16,-5-1 5 0,-4 4 2-16,-3 3 7 0,0 6 19 15,0 8 6-15,-6 3-39 16,-4 6-7-16,4 3-59 16,-4 7-93-16,3 0-311 15,-3 6-111-15,1 1-215 0</inkml:trace>
  <inkml:trace contextRef="#ctx0" brushRef="#br0" timeOffset="292377.8901">11607 9221 1011 0,'0'0'521'16,"0"0"-396"-16,0 0 181 16,0 0-17-16,-19 75-83 15,13-49-82-15,-2 8-63 16,5-2-33-16,0-1-17 16,3-1-11-16,0-1-1 15,0-3-32-15,0-2-68 16,0-5-58-16,0 6-97 15,0-7-107-15,3-4-284 0</inkml:trace>
  <inkml:trace contextRef="#ctx0" brushRef="#br0" timeOffset="292699.9458">11847 9416 1088 0,'0'0'524'0,"0"0"-425"15,0 0 112-15,0 0 46 16,0 0-73-16,0 0-60 0,0 0-44 15,-7 79-32-15,4-59-25 16,3 3-15-16,-3-4-2 16,3-2-6-16,0-1-1 15,-3-2-42-15,3-5-104 16,0-1-167-16,0-5-256 16,0-1-288-16</inkml:trace>
  <inkml:trace contextRef="#ctx0" brushRef="#br0" timeOffset="292915.9533">11880 9604 1137 0,'0'0'257'15,"0"0"-44"-15,0 0-29 16,0 0 103-16,0 0-112 15,0 0-104-15,0 0-36 16,-58 53-16-16,37-53-19 16,-1 0-144-16,6 0-191 15,9-4-334-15</inkml:trace>
  <inkml:trace contextRef="#ctx0" brushRef="#br0" timeOffset="293157.879">11971 9299 859 0,'0'0'713'0,"0"0"-600"15,0 0 69-15,0 0 95 16,-104 11-90-16,53-1-166 16,5 0-21-16,4-1-636 0</inkml:trace>
  <inkml:trace contextRef="#ctx0" brushRef="#br0" timeOffset="294369.93">10266 10337 827 0,'0'0'966'0,"0"0"-804"16,0 0-115-16,0 0 47 16,0 0 113-16,0 0-71 15,0 0-97-15,37 0-29 0,-13 0-4 16,6 0-5-16,6 0 0 16,4 0-1-16,2 0 0 15,7 0 1-15,5 0-1 16,1 0 0-16,6 0-1 15,-1 0-17-15,-5 0 6 16,0 0 10-16,-7 0-4 16,1 0 5-16,-10 0 1 15,-3 0 0-15,-8 0-1 16,-7 0 1-16,-6-1 0 16,-5-2-5-16,-7 0-5 15,-3 1-7-15,0-2-26 16,-3-3-19-16,-13 0 0 15,-2-2 12-15,-6-2 20 16,-3 2 18-16,5 2 2 0,1 0 9 16,6 1 1-16,6 0 21 15,3 2 26-15,3 3 18 16,3 0-7-16,0 1-29 16,0 0-17-16,0 0-2 15,6 0-10-15,6 0 0 16,6 6-1-16,0 3 0 15,4 1 1-15,2 4-8 16,-2-1 8-16,4-1 0 16,-7 3 1-16,-1-6-1 15,-6 1-1-15,-3 0 0 16,-9-1 1-16,0-2 1 16,0 0 21-16,-18 3-9 0,-3-3-7 15,-4 3-6 1,-1 2-87-16,7-2-214 0,6-3-342 0</inkml:trace>
  <inkml:trace contextRef="#ctx0" brushRef="#br0" timeOffset="294952.3112">11361 10129 1330 0,'0'0'529'15,"0"0"-465"-15,0 0 46 16,0 0 83-16,0 0-39 16,0 0-92-16,0 0-35 15,0 35 26-15,0-11-11 0,0 3-17 16,0 5-19-16,0 1-4 15,0-2-1-15,6-2-1 16,6 1 0-16,6-7 0 16,4-9-1-16,1-2-14 15,9-8 14-15,4-4-10 16,6-4-1-16,0-12-23 16,4-7 5-16,-4-7 12 15,1-1 17-15,-9-7 0 16,-4-1 1-16,-6-1 6 15,-9 3 2-15,-6 1 36 16,-6 9 16-16,-3 4-1 16,0 4 4-16,-12 6-42 0,-3 6-21 15,0 3-1-15,0 4-72 16,-11 7-141-16,9 7-444 16,2 4-473-16</inkml:trace>
  <inkml:trace contextRef="#ctx0" brushRef="#br0" timeOffset="295237.9296">11594 10161 1428 0,'0'0'268'15,"0"0"-195"-15,0 0 139 0,0 0 48 16,0 0-58-16,0 0-61 16,10 76-43-16,-10-45-19 15,0 5-36-15,-6-3-23 16,2 3-10-16,1-4-10 16,3-2-1-16,0-3-44 15,0-3-93-15,10-2-122 16,2-7-307-16,3-3-237 0</inkml:trace>
  <inkml:trace contextRef="#ctx0" brushRef="#br0" timeOffset="295509.4342">11837 10496 922 0,'0'0'554'16,"0"0"-490"-16,0 0 63 15,0 0 120-15,0 0-9 16,0 0-89-16,0 0-44 16,0 93-41-16,0-71-36 15,0-2-10-15,0 0-13 16,0-8-5-16,0-4-70 0,7-3-186 15,2-5-441-15,2 0-752 16</inkml:trace>
  <inkml:trace contextRef="#ctx0" brushRef="#br0" timeOffset="295778.5599">11977 10443 1033 0,'0'0'291'0,"0"0"-69"0,0 0-18 16,0 0 61-16,-39 89-49 15,32-66-108-15,1 1-41 16,3-6-21-16,3-4-22 15,0 3-17-15,0-8-7 16,0 2-95-16,3-2-202 16,3-5-447-16</inkml:trace>
  <inkml:trace contextRef="#ctx0" brushRef="#br0" timeOffset="296003.3691">11977 10687 1367 0,'0'0'379'16,"0"0"-274"-16,0 0 39 16,0 0 47-16,0 0-77 15,-100 23-77-15,71-20-37 16,3-3-18-16,-4 0-174 15,8 0-327-15,5-9-492 0</inkml:trace>
  <inkml:trace contextRef="#ctx0" brushRef="#br0" timeOffset="296237.6509">11989 10400 1313 0,'0'0'339'16,"0"0"-250"-16,0 0 13 15,-103 13 96-15,42 3-117 16,9-2-81-16,7-5-561 0</inkml:trace>
  <inkml:trace contextRef="#ctx0" brushRef="#br0" timeOffset="297365.8992">9741 11368 1041 0,'0'0'306'0,"0"0"-218"16,0 0 31-16,80 0 21 16,-38 0-41-16,7 0-58 15,8-7-22-15,4 4-17 16,0 0-1-16,5-1 14 16,4 1 29-16,9 1 12 15,18-6-5-15,12 1-32 16,6 0-9-16,-12-2-10 15,-18 3 1-15,-27 2-1 16,-12 0 0-16,-4 1-1 16,0 2 1-16,7-4 0 15,-1 0 1-15,-8-1 5 0,-10 0 4 16,-6 0-8-16,-11-1-1 16,-2 0 0-16,-8 0-1 15,-3-2 8-15,0 2 9 16,-14 3-10-16,-5-2-7 15,-7 3 2-15,1-1 16 16,-2 4 8-16,2-3-1 16,1 3 5-16,6-2 20 15,0 2-7-15,9-2 4 16,2 2 5-16,7 0 4 16,0 0-23-16,0 0-15 15,14 0-11-15,6 7-6 0,-2 0-1 16,3 6-11-16,1 0 3 15,-5-3 0-15,-1 7 7 16,-1 0 1-16,-5 0-1 16,1-1-4-16,-8 0 5 15,0-2 18-15,-3-1 25 16,0-1 17-16,-12 2-2 16,-6-4-27-16,-1 0-21 15,-7-1-10-15,-13-2-147 16,10-3-491-16,6-1-923 0</inkml:trace>
  <inkml:trace contextRef="#ctx0" brushRef="#br0" timeOffset="297971.1033">11568 11076 821 0,'0'0'929'0,"0"0"-805"16,0 0-92-16,0 0 111 15,0 0 65-15,0 0-85 16,0 0-38-16,-42 60 14 15,35-24-17-15,4 2-24 16,0 7-26-16,3 1-22 16,0 1-10-16,15-2-5 15,9-5 4-15,1-6-7 16,8-5-7-16,6-9-11 0,1-10 6 16,5-6 1-16,-3-4 10 15,4-7-9-15,-4-13-33 16,1-4 11-16,-9-8 19 15,-1-5 20-15,-9-5 1 16,-3-2 0-16,-7-2 0 16,-1 0 0-16,-10 10 20 15,-3 6 36-15,0 10-35 16,0 6-20-16,-13 5-1 16,2 3-39-16,-7 6-128 15,3 2-377-15,3 5-206 0</inkml:trace>
  <inkml:trace contextRef="#ctx0" brushRef="#br0" timeOffset="298234.1348">11789 11249 791 0,'0'0'1222'0,"0"0"-1087"16,0 0-92-16,0 0 81 16,0 88 56-16,0-57-64 15,0 5-52-15,0 3-11 16,0-6-24-16,0 5-20 16,0-6-4-16,0-6-5 0,0 1-87 15,6-4-117-15,3-9-464 16,6-4-983-16</inkml:trace>
  <inkml:trace contextRef="#ctx0" brushRef="#br0" timeOffset="298580.6034">12195 11400 1262 0,'0'0'331'15,"0"0"-63"-15,0 0 71 16,0 0-75-16,0 0-77 15,-20 72-67-15,19-51-58 16,1 5-36-16,0-2-19 16,0-2-6-16,0 1-1 15,0-2-50-15,0-2-81 16,1-3-101-16,1 1-149 16,-2-7-337-16,1 1-503 0</inkml:trace>
  <inkml:trace contextRef="#ctx0" brushRef="#br0" timeOffset="298865.1816">12344 11371 1356 0,'0'0'606'0,"0"0"-533"16,0 0 34-16,0 0 112 15,0 0-44-15,0 0-62 16,0 0-8-16,-13 59-38 16,7-32-25-16,-1-1-20 0,3 5-10 15,1-2-6-15,1 0-6 16,1 1-1-16,1-4-11 16,0-6-46-16,0-4-37 15,0-5-145-15,7-8-96 16,6-3-261-16,-3 0-603 0</inkml:trace>
  <inkml:trace contextRef="#ctx0" brushRef="#br0" timeOffset="299148.8457">12438 11378 1422 0,'0'0'273'0,"0"0"-112"0,0 0 141 16,0 0-36-16,0 0-107 16,0 0-75-16,0 0-31 15,0 5-6-15,0 6-4 16,0 5 11-16,0 8-25 16,0 6-12-16,0 2-8 15,-3 5-9-15,0-1 0 16,0-3 0-16,-1 0-31 15,4-9-48-15,0-1-48 16,0-11-71-16,0 2-318 16,4-11-274-16</inkml:trace>
  <inkml:trace contextRef="#ctx0" brushRef="#br0" timeOffset="299419.3141">12547 11659 902 0,'0'0'725'16,"0"0"-642"-16,0 0 3 16,0 0 125-16,0 0 13 0,0 0-66 15,0 0-35 1,-106 26-11-16,64-20-12 0,-4-3-18 15,-9 1-33-15,-3-4-28 16,4 0-21-16,8 0-36 16,10 0-116-16,12 0-358 15,15-4-594-15</inkml:trace>
  <inkml:trace contextRef="#ctx0" brushRef="#br0" timeOffset="299734.9686">12556 11318 1763 0,'0'0'544'16,"0"0"-488"-16,0 0 42 16,0 0 114-16,-109 23-74 15,54-13-108-15,-26 0-30 16,14 0-271-16,9-8-1104 0</inkml:trace>
  <inkml:trace contextRef="#ctx0" brushRef="#br0" timeOffset="311403.8756">2139 13647 327 0,'0'0'175'16,"0"0"-175"-16,0 0-84 16,0 0-187-16</inkml:trace>
  <inkml:trace contextRef="#ctx0" brushRef="#br0" timeOffset="313011.5238">2047 13600 945 0,'0'0'350'16,"0"0"-206"-16,0 0 14 15,0 0 86-15,0 0-16 16,0 0-76-16,0 0-35 16,0 0-2-16,0 0-8 15,0 0-13-15,0 0-22 16,0 0-10-16,0 0-11 16,0 0-18-16,0 0-14 15,0 0-13-15,0 4-6 16,0 12 9-16,0 4 19 0,0 4-5 15,0 5-2-15,0 4 3 16,0 0-5-16,0 3-11 16,0-2-7-16,0-2 14 15,0-2-12-15,0-7 3 16,0-7-5-16,0-1 0 16,0-6-1-16,0-3-1 15,0-2-10-15,0-4-36 16,4 0-38-16,-1 0-57 15,12-3-77-15,-2-4-347 16,-2-2-314-16</inkml:trace>
  <inkml:trace contextRef="#ctx0" brushRef="#br0" timeOffset="313372.4989">2172 13544 1285 0,'0'0'570'15,"0"0"-489"-15,0 0 46 16,0 0 124-16,0 0-71 0,0 0-88 15,0 0-9-15,9 29 45 16,3-9-56-16,4 5-21 16,4 1-18-16,-1 1-14 15,2 2-1-15,-6 4-16 16,-2-1-2-16,-4 5-1 16,-9 2 0-16,0 0-9 15,-9-1-38-15,-10-2-55 16,-11 4-112-16,6-13-451 15,3-5-856-15</inkml:trace>
  <inkml:trace contextRef="#ctx0" brushRef="#br0" timeOffset="313866.5537">1869 13544 1363 0,'0'0'323'0,"0"0"-236"16,0 0 35-16,0 0 126 15,0 0-58-15,0 0-74 16,0 0-19-16,-7 4-17 16,1 12-26-16,-2 4 81 15,-4 14-8-15,-1 5-53 16,2 4-27-16,2 3-15 0,2 0-31 16,7-2-1-16,0-2-1 15,15-2-26-15,27 2-73 16,-5-12-111-16,0-6-389 15</inkml:trace>
  <inkml:trace contextRef="#ctx0" brushRef="#br0" timeOffset="315938.9955">3148 13584 90 0,'0'0'980'16,"0"0"-772"-16,0 0-135 0,0 0 73 15,0 0 108-15,0 0-52 16,0 0-69-16,-3-1 4 16,1-2-5-16,-1 0-26 15,0 1-15-15,0 0-27 16,0 0-15-16,-4-1-25 16,4 3-11-16,-3-4-5 15,0 4 2-15,1-3-2 16,-5 3-7-16,1 0-1 15,0 0 1-15,0 0-1 16,2 0-1-16,-1 0-1 0,2 0-7 16,3 3 8-16,0 1 0 15,0-1-7-15,3-3 1 16,0 0-6-16,0 2-2 16,0-2 0-16,0 0-6 15,0 0-13-15,0 0-13 16,0 0 7-16,0 0-32 15,3 0-40-15,-3 0-49 16,3-2 29-16,2 2 16 16,-4 0 40-16,4 0 42 15,-2 0 14-15,3 0-52 16,-2 0-159-16,-1 0-288 0</inkml:trace>
  <inkml:trace contextRef="#ctx0" brushRef="#br0" timeOffset="316719.1794">3148 13580 1096 0,'0'0'516'16,"0"0"-431"-16,0 0 18 15,0 0 131-15,0 0-54 16,0 0-110-16,0 0-39 16,-24-35 4-16,15 31 14 15,0-2 13-15,-3 1-8 16,0 5-14-16,-3 0-4 16,-1 0-5-16,-2 0-6 15,0 11-1-15,2 6 0 16,2 2-5-16,2 1-2 0,3 6-1 15,5-5-14-15,2-1-2 16,2-5-7-16,2-1 5 16,11-7 2-16,8-4 0 15,3-3-21-15,6-3-40 16,-2-11-26-16,2-8-15 16,-2-2-18-16,-4-2 23 15,-3-5 37-15,-2 1 33 16,-5-5 27-16,-4-4 3 15,-1-2 27-15,-4-1 47 16,-4 2 62-16,1 3-69 16,-2 5 10-16,0 5-15 0,0 4-15 15,0 9-7 1,0 5 5-16,0 3-5 0,-2 5-13 16,2 1-15-16,-1 0-14 15,1 0 4-15,-2 0-5 16,-1 11-13-16,0 8 13 15,-3 14 36-15,-1 6-4 16,1 5 0-16,0 3-13 16,6 1-12-16,-3-7-7 15,3-2-6-15,0-3 6 16,0-7-1-16,0-4-17 16,6-9-42-16,0 0-96 15,1-9-154-15,-1-5-462 0</inkml:trace>
  <inkml:trace contextRef="#ctx0" brushRef="#br0" timeOffset="317079.8164">3324 13201 1343 0,'0'0'573'0,"0"0"-474"15,0 0 133-15,0 0 16 0,0 0-86 16,0 0-106-16,0 0-38 16,53-33-10-16,-48 33-8 15,-2 6 0-15,0 8 6 16,-3 6 16-16,0 2 12 15,0 2-2-15,0 2-16 16,0-3-5-16,0-3-5 16,0-4-5-16,0-2-1 15,0-5 0-15,3 2-1 16,13-5-44-16,14-6-100 16,-4 0-336-16,-1 0-727 0</inkml:trace>
  <inkml:trace contextRef="#ctx0" brushRef="#br0" timeOffset="317485.0666">3606 13323 1333 0,'0'0'658'15,"0"0"-591"-15,0 0-44 16,0 0 196-16,0 0-12 16,0 0-89-16,-27 99-35 15,24-66-36-15,3 1-6 16,0-5-30-16,0-2-10 16,9-4-2-16,12-8 2 0,1-5-1 15,6-3 14-15,2-7 1 16,6 0-15-16,3-5-18 15,-3-13-15-15,5-1-9 16,-5-5 2-16,-3-6-14 16,-6-2 16-16,-6-2 14 15,-3-2 6-15,-9 3 18 16,-6 3 6-16,-3 5 33 16,0 8-20-16,0 3-19 15,-6 4-28-15,-8 7-97 16,4 3-391-16,-2 0-415 0</inkml:trace>
  <inkml:trace contextRef="#ctx0" brushRef="#br0" timeOffset="317697.2063">3813 13303 1729 0,'0'0'513'0,"0"0"-436"15,0 0 119-15,0 0 59 16,0 0-93-16,-13 93-93 16,10-51-42-16,3 2-18 15,-3 2-9-15,1-3-9 16,1 10-66-16,1-8-193 0,0-14-710 16</inkml:trace>
  <inkml:trace contextRef="#ctx0" brushRef="#br0" timeOffset="318079.1615">4095 13759 618 0,'0'0'924'0,"0"0"-706"0,0 0 3 16,0 0 103-16,-88 0-64 16,49 0-98-16,-25 0-69 15,-27 9-48-15,-36 2-17 16,-13 2-12-16,-6-3-8 15,13 0-7-15,24-3 5 16,18-4-6-16,26-3-9 16,20 3-15-16,15-3-11 15,6 0-16-15,9 0-21 16,9 1-68-16,18 9-161 16,21 2-208-16,3-2 105 0</inkml:trace>
  <inkml:trace contextRef="#ctx0" brushRef="#br0" timeOffset="318712.7103">3410 14109 1192 0,'0'0'502'0,"0"0"-359"16,0 0 90-16,0 0 48 16,0 0-88-16,0 0-82 15,0 0-39-15,-82-4-11 16,57 4-16-16,-5 8-21 16,-1 1-8-16,-2 5 5 0,3 5-5 15,2 1 1-15,5 3-8 16,7 0-9-16,8-3-1 15,5 0-7-15,3-4-1 16,0-3 3-16,11-6-12 16,8-3 11-16,4-4-3 15,-1 0-11-15,2-10 0 16,-2-4 0-16,-2-5 0 16,-4-5 3-16,-1-6 9 15,-2-3 9-15,-2-2 2 16,-5-8-2-16,0-2 13 15,-2 0 8-15,-4 6 2 16,0 2 13-16,0 13 7 16,0 7-4-16,0 9-23 15,0 4-16-15,0 4-10 0,0 0-54 16,0 0-89-16,0 21-73 16,0 2-243-16,3-4-394 0</inkml:trace>
  <inkml:trace contextRef="#ctx0" brushRef="#br0" timeOffset="319063.0807">3534 14122 1905 0,'0'0'488'0,"0"0"-479"15,0 0 22 1,0 0 58-16,0 0-53 0,0 0-24 16,91-69-12-16,-68 52 6 15,-7 7-4-15,-4 3 17 16,-2 7 14-16,-2 0 3 16,-5 0 8-16,0 14 18 15,-3 6 2-15,0 7-8 16,0 2-15-16,0 1-22 15,0 0-5-15,0-4-13 16,0-3-1-16,4-5 0 16,1-3-14-16,5-8-25 0,2-4-36 15,15-3-74-15,-5-3-150 16,2-7-574-16</inkml:trace>
  <inkml:trace contextRef="#ctx0" brushRef="#br0" timeOffset="319287.6124">3804 14080 1928 0,'0'0'372'0,"0"0"-275"16,0 0 158-16,0 0 11 15,0 0-124-15,-100 82-73 0,72-53-15 16,0 1-15-1,-2-3-24-15,4-4-15 0,7-4-26 16,7-8-50-16,12-8-81 16,0-3-199-16,12 0-756 0</inkml:trace>
  <inkml:trace contextRef="#ctx0" brushRef="#br0" timeOffset="319588.1854">3995 13911 940 0,'0'0'1378'0,"0"0"-1193"16,0 0-136-1,0 0 115-15,0 0 0 0,0 0-101 16,0 0-45-16,42-10 4 15,-42 20 16-15,-3 4 18 16,-6 1-2-16,-6 5-21 16,3-6-18-16,3 2-7 15,2-5-8-15,7-3 0 16,0-1-22-16,7-4-52 16,30-3-38-16,-2-3-213 15,-4-6-849-15</inkml:trace>
  <inkml:trace contextRef="#ctx0" brushRef="#br0" timeOffset="319966.6086">4550 13755 1347 0,'0'0'780'0,"0"0"-662"16,0 0 77-16,0 0 98 0,0 0-114 15,0 0-101-15,0 0-46 16,45-9-16-16,-15 3-16 16,1 1-1-16,2-1-29 15,-3 3-21-15,-8 0-15 16,-8 0-49-16,-6 3-83 16,-8 0-262-16,0 0-261 15,-10 0-392-15</inkml:trace>
  <inkml:trace contextRef="#ctx0" brushRef="#br0" timeOffset="320189.1487">4647 13640 1921 0,'0'0'615'0,"0"0"-543"16,0 0 48-16,0 0 85 15,0 0-71-15,0 0-68 16,0 0 23-16,-9 66-38 16,2-33-27-16,4-3-24 15,0 3 0-15,-5 6-71 16,2-6-86-16,0-9-406 0</inkml:trace>
  <inkml:trace contextRef="#ctx0" brushRef="#br0" timeOffset="320896.1009">5130 13418 1707 0,'0'0'550'0,"0"0"-482"16,0 0-7-16,0 0 40 16,0 0-31-16,0 0-70 15,0 0-12-15,66-72 5 16,-43 62-4-16,-4 1 10 16,-3 5 0-16,-2 0 1 15,-5 4 0-15,1 0 6 16,-4 0 18-16,-3 0 3 15,0 8 17-15,-3 4 9 16,0 2 2-16,0 5 3 16,-12 2-7-16,-7 4-9 0,-5 2-14 15,-1 0-3-15,-1-2-7 16,5-4-7-16,5-1 2 16,7-5-2-1,9 0-11-15,0-6-2 0,6-6 2 16,15-3 0-16,7 0-12 15,24-9-105-15,-10-9-233 16,-3 0-746-16</inkml:trace>
  <inkml:trace contextRef="#ctx0" brushRef="#br0" timeOffset="321564.6653">5447 13339 1272 0,'0'0'991'16,"0"0"-868"-16,0 0-18 15,0 0 120-15,0 0-49 16,0 0-110-16,0 0-23 16,9 27 17-16,-3-8-20 15,-3 4-16-15,1-3-12 16,-4 2-11-16,0-4-1 15,0-4-1-15,0-1-15 16,-4-4-7-16,4-5 2 16,-3-1-3-16,3-3-13 15,0 0 13-15,0 0 2 0,13-10-1 16,4-9-11-16,2-5 17 16,6-6 16-16,-1-2 0 15,-1-2 0-15,-1 8 1 16,-6 4 0-16,-5 8 20 15,-5 8 5-15,-6 6 2 16,3 0-18-16,-3 3-8 16,0 12 26-16,0 6 11 15,0 5-12-15,0 0-6 16,0 1-19-16,0-1 5 16,0-5-5-16,0-5-1 15,0-7 0-15,-3-2-1 16,3-3-9-16,0-4-7 0,0 0 8 15,0 0-10 1,3-11-18-16,10-8-35 0,5-7 27 16,6-5-3-16,1-1-23 15,-1-1 17-15,-1 4 24 16,-4 8 20-16,-7 8 10 16,-5 6 36-16,-4 7-6 15,-3 0-12-15,0 10 47 16,0 10 25-16,0 4-24 15,0 2-18-15,-7 4-8 16,1-1-19-16,0-2-5 16,3-1-16-16,0-7-4 15,3-5-65-15,0-5-103 16,9-5-336-16,0-4-596 0</inkml:trace>
  <inkml:trace contextRef="#ctx0" brushRef="#br0" timeOffset="322264.6138">6397 13158 1523 0,'0'0'635'16,"0"0"-547"-16,0 0 52 0,0 0 104 16,0 0-70-16,0 0-96 15,0 0-51-15,-33-26-14 16,8 22 4-16,-8 4 1 15,-3 0 7-15,1 0-11 16,2 0 4-16,7 4 4 16,7 5-7-16,10 1-15 15,6 0-8-15,3 3 7 16,0 4 1-16,9 3 8 16,3-1 3-16,1 4-4 15,-4-2-5-15,-4 2-1 16,-2-4-1-16,-3 4-1 15,-3 0 1-15,-11 0 0 0,-2 1 1 16,-2-1 0 0,3 0 0-16,3-6 1 0,2 0-1 15,7-5-1-15,3-2-1 16,0 0-9-16,10-3 10 16,11-5 18-16,6 2-18 15,3-4-2-15,4-4-26 16,-1-5-41-16,0-4-56 15,0-4-136-15,-11 5-359 16,-9 2-64-16</inkml:trace>
  <inkml:trace contextRef="#ctx0" brushRef="#br0" timeOffset="322445.5081">6166 13405 1527 0,'0'0'565'16,"0"0"-478"-16,0 0 99 16,0 0 13-16,107-12-87 15,-71 12-112-15,12 0-10 16,-5 0-187-16,-7 0-790 0</inkml:trace>
  <inkml:trace contextRef="#ctx0" brushRef="#br0" timeOffset="322901.2086">6472 13637 662 0,'0'0'1071'0,"0"0"-876"0,0 0-144 15,-97-3 113-15,48 3 18 16,-20 0-77-16,-25 3-42 16,-30 3-4-16,-19-2 11 15,-2 1-3-15,5 0 3 16,13-3-16-16,5 3-14 16,7 2-7-16,24 1-9 15,21-4-18-15,25-1-6 16,15 0-6-16,11 1-11 15,8-4-21-15,11 0-86 16,36 0-171-16,9 0-240 16,7 0-398-16</inkml:trace>
  <inkml:trace contextRef="#ctx0" brushRef="#br0" timeOffset="323652.9885">5690 13854 1573 0,'0'0'659'16,"0"0"-576"-16,0 0 25 15,0 0 118-15,0 0-56 16,0 0-104-16,0 0-41 16,-6 10-24-16,6 12 16 0,0 7 10 15,-7 3 3 1,-4 1 0-16,2 6-14 0,-4-2-2 16,-1 0 8-16,-2-4-16 15,4 0-5-15,1-8 0 16,1-4 0-16,1-5-1 15,6-7-14-15,3-1-12 16,0-8-15-16,0 0-10 16,6 0 17-16,6-13-2 15,6-4 0-15,4-7 5 16,1-5 0-16,4-7 4 16,-2 6 13-16,-1 0 7 15,-5 7 6-15,-4 6 1 16,-3 7 1-16,-3 8 11 15,-3-2 8-15,-3 4 0 0,0 0-3 16,-3 4-1-16,0 10 20 16,0 8 10-16,0 1 4 15,-9 7-16-15,0-4-16 16,-3-2-3-16,6-1 2 16,3-6-16-16,3-5 5 15,0-2-5-15,6-7 6 16,9 0 6-16,3-3-13 15,7 0-28-15,2-6-70 16,9-11-160-16,-5 5-458 16,-10-2-416-16</inkml:trace>
  <inkml:trace contextRef="#ctx0" brushRef="#br0" timeOffset="323891.1242">5614 13957 1766 0,'0'0'522'0,"0"0"-446"15,0 0 93-15,0 0-2 16,0 0-87-16,0 0-75 0,88 3-5 15,-49-3-152-15,-5 0-393 16,-3-7-605-16</inkml:trace>
  <inkml:trace contextRef="#ctx0" brushRef="#br0" timeOffset="324179.6744">6005 13805 363 0,'0'0'1729'0,"0"0"-1444"16,0 0-206-16,0 0 35 15,0 0 31-15,0 0-78 16,0 0-46-16,58 20-5 16,-46-11-4-16,-2 2-3 0,-7-2 5 15,-3 5 1 1,0-2 32-16,-7 6 3 0,-8-1-14 15,-1-2-11-15,5 2-10 16,2-4-15-16,9-3-16 16,0 0-68-16,36-6-102 15,-3-4-377-15,4 0-871 0</inkml:trace>
  <inkml:trace contextRef="#ctx0" brushRef="#br0" timeOffset="325003.5817">6848 13390 669 0,'0'0'958'16,"0"0"-770"-16,0 0-53 15,0 0 93-15,0 0-6 16,0 0-74-16,0 0-59 15,-3-14-23-15,0 14-20 16,0 13-26-16,0 7 62 16,-5 10 0-16,-2 6-36 15,4 0-23-15,3 4-9 16,3-4-13-16,0-5-1 16,16-2 0-16,7-10 0 15,8-2 6-15,2-7-12 0,4-7 3 16,2-3-15-16,0-7 3 15,0-9 3-15,1-7-10 16,-6-3 10-16,-1-5 11 16,-5-1 1-16,-4-8 6 15,-6-4-4-15,-3-4 10 16,-6 2 1-16,0 2-7 16,-6 8-5-16,-3 10 1 15,0 9-1-15,0 10-1 16,-6 7-67-16,-12 0-139 15,0 9-372-15,2 6-360 0</inkml:trace>
  <inkml:trace contextRef="#ctx0" brushRef="#br0" timeOffset="325231.3176">7070 13379 1001 0,'0'0'999'16,"0"0"-838"-16,0 0-16 16,0 0 74-16,0 0-3 15,0 0-40-15,0 0-63 16,0 110-48-16,0-61-23 16,0 0-22-16,0 4-20 0,0 13-63 15,3-14-155-15,0-12-621 16</inkml:trace>
  <inkml:trace contextRef="#ctx0" brushRef="#br0" timeOffset="327865.7871">6475 12989 77 0,'0'0'275'15,"0"0"27"-15,0 0-93 0,0 0-27 16,0 0 28-16,0 0-1 16,0 0-55-16,-78-30-33 15,62 24 0-15,2 0-43 16,-2-1-47-16,1-3-21 16,2 3-10-16,-1-4-37 15,5 5 12-15,-4-3-19 16,4 5-17-16,-3-2 16 15,-3 2 27-15,-1 1 9 16,-4 3-10-16,-5-2 2 16,-2 2 10-16,0 0 6 15,-4 0 1-15,-2 0-6 16,3 0-23-16,-1 0 17 0,4 0-4 16,3 0-27-16,0 0 21 15,0 0 19-15,2-1-6 16,1 1 9-16,-3 0 0 15,-1 0 0-15,-5 0 0 16,-3 0 0-16,-1 1 1 16,-2 4-1-16,6-1 0 15,0-1 1-15,2 3-1 16,-2-2 2-16,3-1-2 16,-1 1-44-16,4-1 35 15,-1-1 9-15,5 2 0 16,-5 0 2-16,1 2 7 0,-4-2-7 15,1 3 10-15,1 3 32 16,-2-3-20-16,-2 1-2 16,-1 2-14-16,1 0-7 15,0-3 6-15,2 4-6 16,7-5 0-16,3 4 14 16,3 0-14-16,3 5 18 15,-1 2 43-15,4 3-9 16,-3 4-19-16,-3-1 7 15,0 0-19-15,-1 0-9 16,-5 0 0-16,0-3-1 16,0-4-5-16,2 1-5 15,4-2-2-15,0-3 18 0,3 4 23 16,6-3 10 0,0 6 2-16,6 2-12 15,0 5-19-15,0 3 1 16,3 1-3-16,3 4-9 0,3 1-10 15,4-2 0-15,-2 5-1 16,-2-2 0-16,4 0-13 16,-7-3 2-16,5 0 0 15,-1 0 2-15,-4-3 7 16,3 3 2-16,-3-3 0 16,4-1-1-16,2-4 1 15,2 0-38-15,5-6 38 16,2 1 14-16,0-2-14 15,3-2-25-15,-2 0 11 16,-1 0 13-16,0 1 0 0,-3-2 0 16,-3 0 0-1,1 2-2-15,-2-1-4 0,-1 1-1 16,-1-1 8-16,1 1-1 16,1-1 1-16,2-3 0 15,2-4-15-15,3 2 3 16,-3-2 12-16,3 1-9 15,-5-3 9-15,-1 2 10 16,0-1-9-16,-3 2 1 16,0-3-1-16,-2 3-1 15,-1-4 0-15,2 3 0 16,2-2 8-16,4 0 11 16,-1 0-5-16,2 2-8 15,0-5-4-15,-2 2-1 16,-1-2 0-16,-1 2 1 0,-4-2-1 15,2 2-1-15,-2-2 1 16,2 2 0-16,2 1 8 16,5-3 31-16,2 1 23 15,0-1-62-15,0-1-1 16,-2 0 0-16,-1 0-41 16,-6-1 3-16,-3-2 30 15,-3 2 7-15,-3-2-6 16,0 3 7-16,4-3 18 15,-1 0 19-15,5 0 3 16,5 0-30-16,7-5-10 0,5-6-31 16,2 2 3-16,1 1 22 15,-1 2-44-15,0-1-1 16,-5 1 20-16,-1 2 23 16,-6-2-32-16,-2 3 29 15,-5 2 11-15,-5-5 14 16,4 3 5-16,-1-1 14 15,3-3-4-15,3-3-29 16,4-3 0-16,1-3-50 16,2 0 17-16,5-4-1 15,-2 3-30-15,1 0-9 16,-4 1 8-16,-1 0 0 16,-6 3 11-16,-5 3 38 15,1-4 15-15,-2 1 0 16,1-3 1-16,5-4 0 0,0-5-32 15,3 0-99-15,4-4-138 16,-1-1 0-16,-3 0 136 16,3 4 103-16,-6-2 30 15,-2 2 39-15,-5 4 46 16,-2-1 36-16,-6 3 35 16,0 0 60-16,0 1-36 15,0-1-92-15,0-1-23 16,6 1-5-16,-2-5-29 15,2 1-30-15,3-2 6 16,-6 2-7-16,3 5 0 16,-4-1 0-16,1 3 13 0,-3 1 31 15,0 2-9-15,0 1-17 16,0-1-8-16,-3-1 9 16,0 1 18-16,-2-5 12 15,2 2-2-15,0-2-11 16,3 2 9-16,0-3-30 15,0 3-3-15,0-3-12 16,-3 4 0-16,3 0-2 16,-3-1 2-16,0 0-8 15,0 1 7-15,-4 2 0 16,1 2 0-16,3-2 0 16,-2-3 1-16,-1 5 6 15,3-2 2-15,-1 1-8 16,1 0 2-16,-3 0 32 0,0 0-13 15,-3 3-14-15,0-2-1 16,-3 3 6-16,0-1-5 16,-4 0-6-16,5-2 0 15,-2 2 6-15,4-3-7 16,0 3-11-16,2-3 11 16,-4 3 0-16,2 4 0 15,-4-2-14-15,-17 8-77 16,3 3-163-16,-3 7-374 0</inkml:trace>
  <inkml:trace contextRef="#ctx0" brushRef="#br0" timeOffset="328508.7026">5732 12392 1091 0,'0'0'406'0,"0"0"-245"16,0 0 74 0,0 0 55-16,0 0-74 15,0 0-89-15,0 0-43 0,-11 0-4 16,8 0-16-16,3 10 5 15,-3 5-2-15,-1 9-12 16,1 9-5-16,0 7-13 16,0 3-7-16,3 7-14 15,-3 2-8-15,3-3-7 16,-3-2-1-16,0-5 0 16,0-7-1-16,0-6-28 15,3-10-30-15,0-2-43 0,0-7-62 16,0-5-73-1,0 0-229-15,9-2-98 0,-3-3-90 16</inkml:trace>
  <inkml:trace contextRef="#ctx0" brushRef="#br0" timeOffset="328838.6419">5735 12741 1117 0,'0'0'557'0,"0"0"-417"0,0 0 105 16,0 0 12-1,0 0-97-15,0 0-104 0,67-79-38 16,-40 56 3-16,-2 0-15 15,2 3-6-15,0 1-8 16,-5 4-15-16,-1 6-7 16,-3 2-15-16,-6 1-29 15,1 2-4-15,-5 1-5 16,-5 0 9-16,0 3-67 16,-3 3-137-16,-8 7-359 15,-5 0-94-15</inkml:trace>
  <inkml:trace contextRef="#ctx0" brushRef="#br0" timeOffset="329139.7674">5787 12718 1066 0,'0'0'356'16,"0"0"-200"-16,0 0 62 15,0 0 94-15,0 0-92 0,0 0-92 16,0 0 33 0,28 37-2-16,-11-17-62 0,2-1-49 15,2 1-29 1,-3-2-12-16,4-6-7 0,2-2-24 15,18-10-88-15,-3 0-208 16,-6 0-827-16</inkml:trace>
  <inkml:trace contextRef="#ctx0" brushRef="#br0" timeOffset="330867.2441">6160 12179 1440 0,'0'0'357'16,"0"0"-253"-16,0 0 0 0,0 0 68 15,0 0-72-15,0 0-72 16,0 0-10-16,36 4-17 15,-36 6 17-15,0 0 10 16,0-1 13-16,-6 5 17 16,-5-3 0-16,1 1 23 15,-5 4 9-15,3-4-24 0,0 0-20 16,3 1-19 0,6-3-11-16,3-3-16 15,3 3-1-15,21 0-11 16,24 2-45-16,1-2-184 0,-4-6-758 0</inkml:trace>
  <inkml:trace contextRef="#ctx0" brushRef="#br0" timeOffset="331745.3333">7646 13610 1547 0,'0'0'668'0,"0"0"-560"16,0 0 6-16,0 0 97 15,0 0-39-15,85-6-93 16,-61 2-49-16,1 1-21 16,-2-1-2-16,-1 1-7 15,-1 0-35-15,-6 3-80 16,-2-4-122-16,-7 4-395 15,-3-3-505-15</inkml:trace>
  <inkml:trace contextRef="#ctx0" brushRef="#br0" timeOffset="331931.2711">7704 13489 1706 0,'0'0'632'0,"0"0"-556"16,0 0 1-16,0 0 47 16,0 0-57-16,106-14-67 15,-45 11-140-15,-10 0-391 16,-8-1-626-16</inkml:trace>
  <inkml:trace contextRef="#ctx0" brushRef="#br0" timeOffset="332321.7696">8286 13343 1532 0,'0'0'904'15,"0"0"-818"-15,0 0-57 16,-39 82 48-16,23-45 53 15,4 8-65-15,4 1-44 16,5-2-21-16,3-7 0 0,0-7 0 16,14-11 0-1,8-9 1-15,5-10-1 0,4 0-6 16,5-14-7-16,3-12 4 16,-3-3-2-16,0-8 1 15,-5-2 9-15,-7-5 1 16,-5-2 5-16,-13-3 24 15,-6 6-5-15,0 6-3 16,-19 11 23-16,-11 10-14 16,-15 6-28-16,-7 7 4 15,-3 3-6-15,4 9-8 16,-1 24-76-16,19-3-180 16,11 0-580-16</inkml:trace>
  <inkml:trace contextRef="#ctx0" brushRef="#br0" timeOffset="332758.7057">9035 13491 1575 0,'0'0'393'0,"0"0"-199"16,0 0 53-16,0 0 7 16,0 0-160-16,0 0-60 15,99-23-20-15,-54 14-14 16,8 2 0-16,-2 0-12 16,1 1-26-16,-3 5-43 15,-10 1 8-15,-7 0 3 0,-6 0-1 16,-14 0-61-1,-12 7-147-15,0 0-117 0,-3 0-230 0</inkml:trace>
  <inkml:trace contextRef="#ctx0" brushRef="#br0" timeOffset="332997.9462">9007 13524 2039 0,'0'0'315'16,"0"0"-247"-16,0 0 28 15,0 0 89-15,101 14-94 16,-56-14-60-16,7 0-25 0,3 0-6 16,-4 0-1-16,1-10-41 15,-5 0-57-15,-9 3-31 16,-11-6-152-16,-12 6-361 15,-12 0-249-15</inkml:trace>
  <inkml:trace contextRef="#ctx0" brushRef="#br0" timeOffset="333344.7152">9417 13270 1084 0,'0'0'1232'0,"0"0"-1094"0,0 0-107 16,0 0 107-16,0 0 35 15,0 0-99-15,0 0-45 16,61 33-17-16,-31-13-4 16,-2-1-7-16,2-2-1 15,-2 4-18-15,1 1-36 16,-5 1 6-16,-2 2 11 15,-7-3-23-15,-6-3 10 16,-9 1 21-16,-3-1 12 16,-18 2 17-16,-12-4 26 15,-8-1 24-15,-1 0 15 16,-7 2-10-16,4-6-35 16,9 1-20-16,6-3-14 0,14 0-184 15,7-7-576-15</inkml:trace>
  <inkml:trace contextRef="#ctx0" brushRef="#br0" timeOffset="334063.7334">9969 13262 1164 0,'0'0'512'0,"0"0"-438"15,0 0 131-15,0 0 92 16,0 0-67-16,0 0-71 16,0 0-52-16,-4-9-23 15,3 13-48-15,-3 12-18 16,-2 8 40-16,0 6-1 16,-3 5-30-16,3 5-12 15,-1 0-15-15,7-5 0 16,0-4 0-16,3-4 0 15,16-4-7-15,2-6 5 16,10-5-25-16,2-6-1 16,6-6-8-16,3 0-12 0,7-10-19 15,-4-9-2-15,1-4-7 16,-1-4 16-16,-5-3 28 16,-6-4 23-16,-7-7 9 15,-6 1 12-15,-3 0 23 16,-6 5 43-16,-5 5 5 15,-4 11 0-15,-3 7-4 16,0 2-42-16,0 5-37 16,-13 1-3-16,1-2-45 15,-12 6-140-15,2 3-372 16,5 4-477-16</inkml:trace>
  <inkml:trace contextRef="#ctx0" brushRef="#br0" timeOffset="334329.3422">10179 13280 1920 0,'0'0'369'15,"0"0"-259"-15,0 0 43 16,0 0 30-16,0 0-31 15,0 0-62-15,0 103-14 16,0-64-13-16,0 8-23 16,-7-2-19-16,-2-1-4 15,3-2-17-15,-2-5-1 16,4-8-50-16,4 5-62 0,-3-8-146 16,3-9-553-16</inkml:trace>
  <inkml:trace contextRef="#ctx0" brushRef="#br0" timeOffset="335663.8925">10770 13180 1192 0,'0'0'380'0,"0"0"-170"15,0 0 74-15,0 0-17 16,0 0-108-16,0 0-68 16,0 0-21-16,-40 28 61 15,22-3-12-15,0 10-33 16,3 0-4-16,-1 8-22 16,5 0-38-16,2 0-11 15,5-3-11-15,4-1 0 16,0-2-7-16,4-5-25 15,6 1-20-15,6-6-29 16,3-3-61-16,-1-5-79 0,3 1-141 16,-5-10-319-16,-5-3-541 15</inkml:trace>
  <inkml:trace contextRef="#ctx0" brushRef="#br0" timeOffset="336017.4721">10861 13350 1716 0,'0'0'354'0,"0"0"-257"0,0 0 72 15,0 0 46-15,0 0-47 16,84-36-96-1,-65 31-29-15,-1 5 4 0,-6 0 2 16,-3 0-22-16,1 5-18 16,-7 8 1-16,0 6 4 15,-3 7 2-15,0 0-1 16,0 4-9-16,-3-3-5 16,0-3 5-16,-1-2-5 15,4-2-1-15,4-3 0 16,9-2-15-16,10-4-13 15,4-7-49-15,10-1-130 16,-4-3-310-16,-6 0-376 0</inkml:trace>
  <inkml:trace contextRef="#ctx0" brushRef="#br0" timeOffset="336313.3882">11149 13343 1258 0,'0'0'343'0,"0"0"-126"16,0 0 84-16,0 0-29 15,0 0-97-15,0 0-53 16,0 0 38-16,-64 23-8 0,37 0-34 15,-1 0-49-15,-2 4-30 16,3 3-24-16,3-2-15 16,3-4-23-16,5-1-68 15,16 1-102-15,0-8-293 16,0-3-700-16</inkml:trace>
  <inkml:trace contextRef="#ctx0" brushRef="#br0" timeOffset="336639.8837">11261 13178 1790 0,'0'0'322'16,"0"0"-220"-16,0 0 96 16,0 0 19-16,0 0-54 15,0 0-50-15,64 79-35 16,-46-39-33-16,3 6-15 16,-2 1-17-16,-10 1-12 15,-4-4-1-15,-5-2-2 0,0-5-8 16,-18-5-17-1,0-2-28-15,-15-3-66 0,4-6-181 16,9-9-485-16</inkml:trace>
  <inkml:trace contextRef="#ctx0" brushRef="#br0" timeOffset="337008.8231">11783 13489 912 0,'0'0'1018'16,"0"0"-826"-16,0 0 3 15,0 0 63-15,0 0-39 16,0 0-93-16,0 0-74 16,18 0-20-16,6 0-20 15,1 0-2-15,5-2-10 16,0-1-25-16,-2-2-39 15,-2 5-115-15,-10-2-156 0,-10 0-536 0</inkml:trace>
  <inkml:trace contextRef="#ctx0" brushRef="#br0" timeOffset="337196.1703">11701 13389 1928 0,'0'0'564'0,"0"0"-518"16,0 0-6-16,0 0 94 15,97 0-58-15,-58 0-76 0,17 0-69 16,-5 0-250-16,-9 0-587 16</inkml:trace>
  <inkml:trace contextRef="#ctx0" brushRef="#br0" timeOffset="337983.4436">12314 13544 375 0,'0'0'923'15,"0"0"-740"-15,0 0-1 16,0 0 113-16,0 0-12 0,0 0-115 15,0 0-71-15,-13 9-15 16,13-9 6-16,0 0-3 16,0-9-12-16,0-7-46 15,0-4-17-15,7-6-10 16,-1-8-8-16,5-6-6 16,-1-9 1-16,5-3-4 15,-2-5 4-15,7-5 1 16,-4 2 3-16,4-3 8 15,-1 7 0-15,5 1 1 16,-3 8 19-16,0 11-13 0,-2 9 2 16,-4 15 20-16,-6 7-17 15,0 5-10-15,0 5 7 16,0 14 21-16,-3 10 7 16,1 11-3-16,-3 2 11 15,-2 8-11-15,-2 3-5 16,0-3-7-16,0-1-8 15,0-2 4-15,0-5-7 16,0-2 2-16,-3-6-1 16,-7-2 1-16,4-6-5 15,-3-2-5-15,3-5 4 16,0-5-6-16,1-1 0 0,4-9-20 16,1-1-31-16,0 0-34 15,0-3-61-15,1 0-117 16,7-3-590-16</inkml:trace>
  <inkml:trace contextRef="#ctx0" brushRef="#br0" timeOffset="338181.8543">12477 13319 872 0,'0'0'1186'0,"0"0"-1023"0,0 0-106 16,0 0 74-16,88-5-37 16,-66 5-94-16,1 0-7 15,-4 5-223-15,-4 3-565 0</inkml:trace>
  <inkml:trace contextRef="#ctx0" brushRef="#br0" timeOffset="338662.1423">12977 13260 1737 0,'0'0'519'0,"0"0"-461"15,0 0 23-15,0 0 36 16,0 0-39-16,0 0-53 16,0 0-25-16,88 10-24 15,-66-20-56-15,-4-3-24 16,-3-1-28-16,-3 2 46 16,-8-2 60-16,-1 1 26 15,-3-1 28-15,0 5 34 16,0 2 9-16,-7 0 3 15,-2 1 0-15,-6 3 4 16,-6 3-1-16,-4 0 2 0,-2 0 0 16,-3 6-4-16,2 8-17 15,-2 5-1-15,3 5-5 16,3 2-9-16,5 5-14 16,6 1-17-16,9-5-3 15,4-1 1-15,0-3 4 16,14-3-8-16,5-7-6 15,3-4 0-15,7-5-27 16,1-4-71-16,13-4-140 16,-9-12-341-16,-4-3-504 0</inkml:trace>
  <inkml:trace contextRef="#ctx0" brushRef="#br0" timeOffset="338971.3114">13093 12837 1395 0,'0'0'757'0,"0"0"-679"15,0 0 4-15,0 0 125 16,0 0-12-16,0 0-77 15,0 0 15-15,-22 43-28 16,16-17-44-16,3-2-26 0,0 3-26 16,3-5-3-1,0-1-6-15,0-5-7 0,0-3-25 16,3-7-38-16,6-2-45 16,7-4-100-16,2-6-274 15,-3-5-505-15</inkml:trace>
  <inkml:trace contextRef="#ctx0" brushRef="#br0" timeOffset="339155.3613">13172 12696 1446 0,'0'0'759'15,"0"0"-666"-15,0 0 55 16,0 0 36-16,0 0-93 0,0 0-91 15,0 0-49-15,-3-5-43 16,3 10-101-16,0 0-418 16,0-3-1000-16</inkml:trace>
  <inkml:trace contextRef="#ctx0" brushRef="#br0" timeOffset="339448.0124">13299 12587 1955 0,'0'0'526'16,"0"0"-472"-16,0 0 47 0,0 0 54 16,0 0 6-1,0 0-65-15,0 95-38 0,0-55-22 16,0 3-13-16,-3 0-11 15,0 0-6-15,-6-7-6 16,3 0-1-16,0-5 0 16,-3-6-22-16,2-1-23 15,4-8-36-15,3-2-63 16,0-8-106-16,3-4-283 16,7-2-192-16</inkml:trace>
  <inkml:trace contextRef="#ctx0" brushRef="#br0" timeOffset="339711.3999">13461 12814 1940 0,'0'0'341'16,"0"0"-206"-16,0 0 34 15,0 0-2-15,0 0-62 16,0 0-22-16,0 0-24 15,-43 37-17-15,33-21-7 16,-2 3-9-16,3-2-13 16,0 3-12-16,6-3-1 15,3-4-1-15,0-2-22 16,9-3-45-16,9-3-39 0,18-5-133 16,-5 0-444-1,-1-5-501-15</inkml:trace>
  <inkml:trace contextRef="#ctx0" brushRef="#br0" timeOffset="340035.1363">13610 12821 1894 0,'0'0'295'15,"0"0"-150"-15,0 0 41 16,0 0 9-16,0 0-98 0,0 0-55 15,0 0-20 1,95-41 0-16,-89 36-8 16,0 5-7-16,-6 0-6 0,0 0-1 15,0 0-1-15,4 7 1 16,-4 8 8-16,3 2 13 16,0 6 3-16,0-2-5 15,3-1-5-15,0-1-13 16,2 0 1-16,2-5-2 15,2-4 0-15,1-3-42 16,4-4-34-16,8-3-142 16,-1 0-462-16,-6-7-543 0</inkml:trace>
  <inkml:trace contextRef="#ctx0" brushRef="#br0" timeOffset="340222.1086">13912 12762 1726 0,'0'0'301'0,"0"0"-105"16,0 0 88-16,0 0-15 15,-88 82-101-15,60-55-63 16,-2 2-44-16,-3 1-38 16,-2-1-23-16,0 12-48 15,5-8-184-15,14-11-763 0</inkml:trace>
  <inkml:trace contextRef="#ctx0" brushRef="#br0" timeOffset="340724.6063">14175 13178 1192 0,'0'0'662'0,"0"0"-555"16,0 0 116-16,0 0 36 16,0 0-24-16,0 0-102 0,91 6-70 15,-51-6-40-15,5 0-15 16,-7 0-8-16,0 0-57 16,-8 3-101-16,-11-2-95 15,-10-1-302-15,-8 0-232 0</inkml:trace>
  <inkml:trace contextRef="#ctx0" brushRef="#br0" timeOffset="340958.9545">14363 13053 605 0,'0'0'1487'0,"0"0"-1282"16,0 0-95-16,0 0 86 15,0 0-17-15,0 0-101 16,0 0 35-16,-3 55-26 16,3-24-51-16,0 1-23 15,0 1-13-15,3 0-13 16,0 3-102-16,-3 3-157 16,4-8-463-16,-1-8-595 0</inkml:trace>
  <inkml:trace contextRef="#ctx0" brushRef="#br0" timeOffset="341287.9205">14827 12992 1847 0,'0'0'304'15,"0"0"-124"-15,0 0 59 16,0 0-4-16,0 0-108 16,0 0-70-16,0 0 45 0,4 61-42 15,-4-32-32 1,3 4-11-16,-3 0-6 0,0-1-11 15,0 2-19-15,0-8-55 16,0 2-54-16,-7-2-138 16,-2-6-313-16,-2-7-292 0</inkml:trace>
  <inkml:trace contextRef="#ctx0" brushRef="#br0" timeOffset="341789.7609">14802 12834 2056 0,'0'0'219'0,"0"0"-154"16,0 0 88-16,0 0 34 15,0 0-77-15,87-2-63 16,-54 4-29-16,-4 5-3 15,-1 3-14-15,-1-3 0 16,-5 6-1-16,-1-4-1 16,-9 4 1-16,-3 0 6 15,-2 1-4-15,-7 1 9 16,0 0-11-16,-6 4 0 16,-10-2 1-16,-5 3 8 15,-1-3-3-15,-1-1-5 16,1-4 1-16,6-2 10 0,0-3-5 15,12 0-7 1,1 3 0-16,3 0-6 0,0 0 5 16,6 4 1-16,11 1 8 15,2 2-2-15,-2 0-6 16,5-1 0-16,-8 1-1 16,0-2 1-16,-5-3-1 15,-6 0-5-15,-3 1-2 16,0-6-4-16,-14 3 5 15,-2-6 7-15,-3 2 9 16,-4-3-9-16,7-2-29 16,2-1-92-16,7 0-254 15,5-7-888-15</inkml:trace>
  <inkml:trace contextRef="#ctx0" brushRef="#br0" timeOffset="342247.5202">15386 13048 705 0,'0'0'1194'15,"0"0"-1043"-15,0 0 45 0,0 0 47 16,0 0-38-1,0 0-91-15,0 0-65 0,36 14-22 16,-24-14-15-16,4 0-12 16,1 0-23-16,0-7-43 15,2-2-10-15,-6-2-15 16,-4-1 25-16,-6 1 48 16,-3-1 18-16,0 1 21 15,0 5-1-15,-9 2 14 16,-7 2 11-16,-4 2 5 15,-5 0 14-15,-5 2-11 16,0 12 5-16,2 5-4 16,1 8 4-16,1-4-18 15,10 4-11-15,7-1-11 16,2-2 0-16,7-2-6 0,0-3-3 16,13-1-2-16,5-8-7 15,9-4-15-15,6-4-59 16,16-2-78-16,-7-12-140 15,-6-4-664-15</inkml:trace>
  <inkml:trace contextRef="#ctx0" brushRef="#br0" timeOffset="342557.5424">15386 12772 1054 0,'0'0'1084'0,"0"0"-929"15,0 0 76-15,0 0 42 16,0 0-86-16,0 0-95 15,0 0-57-15,16-7-16 16,7 4-19-16,3 3-23 16,3 0-45-16,-2 0-60 15,-2 0-97-15,-2 3-279 0,-11-1-334 16</inkml:trace>
  <inkml:trace contextRef="#ctx0" brushRef="#br0" timeOffset="342894.2583">15652 12612 697 0,'0'0'1024'16,"0"0"-774"-16,0 0 43 15,0 0-20-15,0 0-47 16,0 0-95-16,0 0-56 0,0-9-39 16,0 13-27-16,0 8-8 15,0 11 11-15,0 7 0 16,0 1-3-16,0 1-9 16,0 0 1-16,0-2-1 15,0-3 0-15,0-10 0 16,0-1-36-16,10-9-30 15,0-4-43-15,16-3-61 16,-8 0-163-16,3-9-538 0</inkml:trace>
  <inkml:trace contextRef="#ctx0" brushRef="#br0" timeOffset="343104.2952">15743 12482 1418 0,'0'0'395'16,"0"0"-157"-16,0 0 40 15,0 0-27-15,0 0-98 16,0 0-98-16,0 0-35 16,-6-8-20-16,6 8-79 15,0 8-157-15,0 1-387 16,0-3-846-16</inkml:trace>
  <inkml:trace contextRef="#ctx0" brushRef="#br0" timeOffset="343433.358">15960 12432 1635 0,'0'0'297'15,"0"0"-219"-15,0 0 169 16,0 0 8-16,0 0-74 16,0 0-45-16,0 0-25 15,0 62-53-15,0-33-14 16,0 5-13-16,0 6-19 0,0 2-6 15,0 2-6-15,-1-2-1 16,-4-2-14-16,2-4-33 16,0-5-30-16,3-9-53 15,0-3-137-15,0-6-343 16,0-6-470-16</inkml:trace>
  <inkml:trace contextRef="#ctx0" brushRef="#br0" timeOffset="343714.1056">16093 12619 1298 0,'0'0'289'0,"0"0"-32"15,0 0 104-15,0 0-115 16,0 0-45-16,0 0-57 15,0 0-38-15,-61 54-31 16,48-36-25-16,7-1-31 16,-1-3-12-16,6 2-7 15,1-2 1-15,0-1-2 16,14-3-20-16,2-3-60 16,17-5-84-16,-8 1-220 15,1-3-590-15</inkml:trace>
  <inkml:trace contextRef="#ctx0" brushRef="#br0" timeOffset="344032.9553">16156 12666 789 0,'0'0'1061'0,"0"0"-929"16,0 0 25-16,0 0 86 15,0 0-64-15,0 0-77 16,0 0-19-16,74-20-5 0,-66 20-26 16,-3 0-16-1,2 10-6-15,-4 6 6 0,0 5-2 16,0 1 5-16,3 5-11 16,-3-4-17-16,3-1-11 15,4-2 0-15,1-6-6 16,5-1-38-16,-1-6-21 15,6-4-53-15,2-3-115 16,-4 0-328-16,-3-3-414 0</inkml:trace>
  <inkml:trace contextRef="#ctx0" brushRef="#br0" timeOffset="344198.3964">16392 12593 1536 0,'0'0'282'0,"0"0"191"0,0 0-158 16,-72 108-58-16,41-67-120 15,-5 1-88-15,-49 21-49 16,7-13-134-16,4-10-697 0</inkml:trace>
  <inkml:trace contextRef="#ctx0" brushRef="#br0" timeOffset="347187.4514">12168 13696 1527 0,'0'0'347'0,"0"0"-278"16,0 0-53-16,0 0 101 0,0 0 60 15,0 0-85-15,0-10-45 16,6 7-10-16,6 3 27 16,-3 0 7-16,6 0-4 15,3 0-10-15,10 3-29 16,8 1-17-16,13 2-11 15,9-2-63-15,5-1-45 16,7 0-49-16,-1-3-74 16,-5 0-14-16,-9 0 0 15,-16 3-72-15,-12-3 27 16,-18 1-319-16</inkml:trace>
  <inkml:trace contextRef="#ctx0" brushRef="#br0" timeOffset="347500.4773">12274 13825 757 0,'0'0'1111'0,"0"0"-909"16,0 0-145-16,109 0 55 15,-63 0 44-15,-1 0-156 16,7-6-26-16,-13 2-464 15,-13 1-773-15</inkml:trace>
  <inkml:trace contextRef="#ctx0" brushRef="#br1" timeOffset="357745.3521">12259 14056 887 0,'0'0'623'15,"0"0"-529"-15,0 0 90 16,0 0 119-16,0 0-95 16,0 0-100-16,3-8-30 15,-3 8 6-15,1 0-14 16,1 0-6-16,1 0-8 15,3 5-4-15,-3 2 12 0,-3 3-13 16,3 3-12-16,-3 0-2 16,0 4 2-16,0-5-15 15,0 5-6-15,0-4-11 16,0 1-6-16,0-4 0 16,0 0-1-16,0-4-15 15,0-3-58-15,0 3-94 16,0-2-122-16,0-1-324 15,0-3-126-15</inkml:trace>
  <inkml:trace contextRef="#ctx0" brushRef="#br1" timeOffset="358174.4271">12259 13945 1315 0,'0'0'341'0,"0"0"-138"16,0 0 82-16,0 0-47 15,0 0-106-15,0 0-77 16,0 0-37-16,0-8-18 16,0 8-30-16,0 0-173 15,0 3-457-15,0 2-882 0</inkml:trace>
  <inkml:trace contextRef="#ctx0" brushRef="#br1" timeOffset="358919.4199">12374 14029 1318 0,'0'0'311'0,"0"0"-142"16,0 0 93-16,0 0-64 15,0 0-109-15,0 0-29 16,0 0-5-16,0 27-13 16,3-13-3-16,-3-1-14 15,0 4-7-15,3-4-8 0,-3 0-2 16,0 0-7-16,0-4 0 15,0-1 0-15,0-2-1 16,0-2 0-16,0-1-2 16,0-3-22-16,0 0-7 15,0 0 10-15,0 0 12 16,3-4-4-16,3-9-9 16,-3 0 1-16,5-4 2 15,-2-3-1-15,1 4 11 16,2 3 8-16,-2 0 1 15,-4 1 1-15,3 7 5 16,0-2 8-16,-2 1-1 16,2 2 6-16,5 1-2 15,-5-1-7-15,3 1-1 0,-3 3-2 16,2 0 2-16,-3 0 2 16,0 0 4-1,-2 7-5-15,0 6 5 0,-3 4-3 16,0 3-2-16,0 0-2 15,0 0-7-15,0-4-1 16,0 0-1-16,0-2-78 16,0-4-134-16,0 0-380 15,0-7-583-15</inkml:trace>
  <inkml:trace contextRef="#ctx0" brushRef="#br1" timeOffset="359323.4036">12744 14030 932 0,'0'0'360'16,"0"0"-173"-16,0 0 56 16,0 0 5-16,0 0-80 15,0 0-69-15,0 0-1 0,-14-21-17 16,4 21-21-16,-5 0-2 16,-8 5-2-16,3 7-5 15,-4 1 4-15,6 4-4 16,2-3-24-16,3 2-10 15,6-2-5-15,7-1-12 16,0-4-6-16,0 1 0 16,6-3-22-16,11-1-44 15,5-3-17-15,2 4-100 16,5-6-208-16,-3 2-267 16,-10-3-266-16</inkml:trace>
  <inkml:trace contextRef="#ctx0" brushRef="#br1" timeOffset="359579.8506">12802 14019 763 0,'0'0'709'0,"0"0"-576"15,0 0 83-15,0 0 40 16,0 0-62-16,0 0 6 15,0 0-60-15,-13 44-24 16,10-27-48-16,3 3-30 16,0-5-20-16,0-1-11 0,0-1-7 15,0-3-5 1,3 0-87-16,-3-6-121 0,0 1-300 16,0-5-305-16</inkml:trace>
  <inkml:trace contextRef="#ctx0" brushRef="#br1" timeOffset="359789.4294">12829 13930 1114 0,'0'0'695'16,"0"0"-608"-16,0 0 117 15,0 0-5-15,0 0-113 0,0 0-86 16,0 0-37-16,0 0-205 16,0 7-354-16,0 1-719 0</inkml:trace>
  <inkml:trace contextRef="#ctx0" brushRef="#br1" timeOffset="360395.5993">13045 14056 811 0,'0'0'377'0,"0"0"-142"15,0 0 8-15,0 0 1 16,0 0-51-16,0 0-70 16,0 0-31-16,-16-13-29 15,1 13 5-15,-3 0-1 16,-1 0 0-16,0 0 3 16,2 0-25-16,2 5-20 15,1 3-10-15,7 2-4 16,1 0-11-16,6-3-1 15,0 3-8-15,0-1 3 16,6 2-11-16,4-2-5 0,7 1-24 16,-5-3 22-16,4-1 17 15,-2-3-23-15,-1 1 9 16,-4-1 6-16,-3-3 9 16,0 0 5-16,0 0 1 15,-6-10 1-15,3 1 15 16,-3-5 8-16,0-1 9 15,0-3 15-15,0-5-7 16,3-4-3-16,-3-1-3 16,3-3 1-16,-3 4-12 15,3-5-3-15,-3 5 21 16,0 4-20-16,0 3-5 16,0 5 5-16,0 5-10 0,0 6-12 15,0 1-1 1,0 0-40-16,-3 3-39 0,3 0-65 15,-6 3-59-15,-2 7-148 16,4 0-335-16,-1-4-311 0</inkml:trace>
  <inkml:trace contextRef="#ctx0" brushRef="#br1" timeOffset="360906.0466">13172 14043 954 0,'0'0'361'0,"0"0"-159"16,0 0 68-16,0 0-22 16,0 0-117-16,0 0-72 15,0 0-31-15,6 0-14 16,0 0-7-16,0 0-5 16,3-3-1-16,0-1-1 0,0-3-14 15,0 1 4 1,-4-1-8-16,0 2 11 0,-5 1 7 15,0 0 23-15,0 2 0 16,0 1-4-16,-10 1-9 16,-2 0 18-16,-3 0 20 15,-3 0 1-15,-1 7-3 16,0 5 3-16,5 5-11 16,2 0-6-16,3 3-14 15,6 0-18-15,3 0 0 16,3-4 0-16,12 0-39 15,7-5-91-15,5-2-26 16,0-5-118-16,7-4-77 0,-4 0-134 16,-11-4-238-16</inkml:trace>
  <inkml:trace contextRef="#ctx0" brushRef="#br1" timeOffset="361395.4907">13325 14003 1096 0,'0'0'329'16,"0"0"-175"-16,0 0 83 16,0 0 14-16,0 0-48 15,0 0-68-15,0 0-33 16,-14 45-21-16,14-33-35 16,0 1-19-16,0 3-11 15,0-5-5-15,0 2-10 16,0-4 1-16,0 1 0 0,-3-3-2 15,3-1 0-15,-3-5-7 16,3-1-6-16,0 0-26 16,-3 0-12-16,3 0 30 15,0-1 20-15,0-8-5 16,0-8-12-16,3-2 5 16,6-1 4-16,2-7-3 15,5 0-1-15,0 4 11 16,-4 0 1-16,3 7 1 15,-6 6 9-15,-3 3 24 16,0 5-2-16,-3 0 14 16,-3 2-16-16,3 0-15 0,-1 4-8 15,1 9 10 1,-1 1 4-16,1 6-6 0,-2 0 4 16,-1 2-4-16,2-2-5 15,-2-3-8-15,0 0 1 16,0-2-2-16,0-5 0 15,0 0-26-15,0 1-111 16,-2-5-342-16,-1-3-455 0</inkml:trace>
  <inkml:trace contextRef="#ctx0" brushRef="#br1" timeOffset="361731.4933">13600 13765 1644 0,'0'0'387'16,"0"0"-154"-16,0 0 31 16,0 0-30-16,0 0-90 15,0 0-54-15,0 0-12 16,0-13-27-16,0 16-27 15,1 10-17-15,2 4 4 16,-1 10 4-16,1 6-7 16,-2 0-7-16,3 4-1 15,-4-5 1-15,0 1-1 0,0-6-2 16,0-1-8-16,0-3-32 16,0 0-29-16,0-6-66 15,-7 0-159-15,3-8-439 16,-3-5-864-16</inkml:trace>
  <inkml:trace contextRef="#ctx0" brushRef="#br1" timeOffset="361936.4662">13584 13886 715 0,'0'0'1234'16,"0"0"-1045"-16,0 0 16 0,0 0 18 16,0 0-76-16,0 0-115 15,114 2-32-15,-76-2-207 16,-5 0-689-16</inkml:trace>
  <inkml:trace contextRef="#ctx0" brushRef="#br1" timeOffset="370272.1359">14901 13489 491 0,'0'0'252'15,"0"0"-116"-15,0 0-20 16,0 0-11-16,0 0-22 15,0 0-30-15,-9 0 17 16,5 0 1-16,2 0 0 0,1 0-9 16,-2 0-2-16,0-2 11 15,3 2 30-15,-3-3 0 16,3 3-3-16,0 0-12 16,0 0-23-16,0 0-14 15,0 0-20-15,0 0-12 16,0 0-3-16,0 0 0 15,0 0 11-15,9 0 7 16,7 0 14-16,8 0-27 16,6 0-11-16,1 3-2 15,5-1-6-15,0-2 1 16,0 0-1-16,-5 0 0 16,-4 0 0-16,-10 0 0 0,-4 0 1 15,-7 0-1-15,-6 0-27 16,0 0-29-16,0 0-65 15,-6 0-23-15,-21 2-33 16,3 4-180-16,3-2-636 0</inkml:trace>
  <inkml:trace contextRef="#ctx0" brushRef="#br1" timeOffset="370565.0141">14882 13561 1020 0,'0'0'188'15,"0"0"-52"-15,0 0 150 16,0 0-5-16,0 0-70 15,0 0-56-15,0 0-35 16,82 16-42-16,-53-13-26 16,4 0-26-16,5 4-26 15,-8-2-23-15,-1 3-79 16,-9-4-234-16,-8-1-393 0</inkml:trace>
  <inkml:trace contextRef="#ctx0" brushRef="#br1" timeOffset="371608.7559">14918 13858 1043 0,'0'0'373'16,"0"0"-227"-16,0 0 58 16,0 0 96-16,0 0-89 15,0 0-108-15,0 0-43 16,0-4-14-16,0 15 23 15,0 4 28-15,0 8-13 16,0 1-20-16,0 3-16 16,0 3-12-16,0-3-22 15,0 1-6-15,0-4-8 0,0-4 0 16,0-1 0-16,0-6-24 16,0-2-57-16,0-1-60 15,0-1-75-15,-3-6-385 16,-3-3-219-16</inkml:trace>
  <inkml:trace contextRef="#ctx0" brushRef="#br1" timeOffset="372146.8317">14922 13825 1033 0,'0'0'313'0,"0"0"-216"16,0 0 80-16,0 0 77 16,0 0-19-16,0 0-125 15,0 0-22-15,51-66-5 16,-45 62-34-16,4 4-26 16,1 0-15-16,1 0-8 15,-2 3 0-15,3 7-1 16,1 1 0-16,1 5-5 15,-5 1 0-15,0 3 0 16,0 2-1-16,-4-5-2 16,-6 0-6-16,0-2-13 15,0-7-14-15,0-1 17 0,0-2 9 16,-9-3 16-16,-4 0 8 16,-1-2 0-16,-1 0 0 15,-2 0-7-15,1 0 7 16,3 0-7-16,-1 0 0 15,5 0 0-15,5 0 0 16,1 0 1-16,3 0-1 16,0 7 0-16,3 4 23 15,8 4 0-15,2-1-7 16,3 2-5-16,-6 1 6 16,1-1-3-16,1 0-6 15,-6-2-2-15,0-1-6 16,-3-3 1-16,1 0 4 15,1-6-6-15,0-1-2 0,8-3-93 16,-4 0-209-16,1 0-465 16</inkml:trace>
  <inkml:trace contextRef="#ctx0" brushRef="#br1" timeOffset="372629.6895">15243 13987 804 0,'0'0'880'0,"0"0"-771"16,0 0-22-16,0 0 110 15,0 0-49-15,0 0-86 16,0 0-19-16,26 13-18 16,-10-13-13-16,-2 0-12 15,0 0-26-15,1 0-38 16,-3 0 6-16,-6-6 5 16,-2 2-16-16,-1-2 22 15,-3-1 47-15,0 0 1 16,0 1 30-16,0 2 16 0,-7-2 23 15,-5 2-17-15,-5-1-1 16,-1 5 43-16,-2 0 8 16,-6 0-24-16,4 2-30 15,1 11-14-15,5 1-11 16,4 2-4-16,7 3-12 16,5 1-8-16,0-3 0 15,5 3-31-15,7-3-73 16,1-4-113-16,11-2-157 15,-9-3-261-15,1-7-506 0</inkml:trace>
  <inkml:trace contextRef="#ctx0" brushRef="#br1" timeOffset="373007.8195">15513 13686 1472 0,'0'0'168'0,"0"0"-98"16,0 0 170-16,0 0 8 16,0 0-98-16,0 0-73 15,0 0-4-15,-88 14 2 16,75 5 19-16,0 8-15 15,6 2-27-15,1 8-19 16,2 2-21-16,4 1 2 0,0-1-14 16,0-1 0-16,0-6 0 15,0-2 0-15,0-4 0 16,4-2-9-16,-4-4 2 16,0-5-10-16,0-1-11 15,0-4-17-15,-7-4-16 16,1 1-27-16,-10-4-72 15,5 1-200-15,-1-4-386 0</inkml:trace>
  <inkml:trace contextRef="#ctx0" brushRef="#br1" timeOffset="373215.3618">15347 13957 1322 0,'0'0'367'16,"0"0"-254"-16,0 0 141 15,0 0-41-15,84-4-113 16,-65 4-70-16,4 0-30 16,-1 0-120-16,-1 0-234 15,-8 0-354-15</inkml:trace>
  <inkml:trace contextRef="#ctx0" brushRef="#br1" timeOffset="373507.5773">15597 13653 1542 0,'0'0'239'0,"0"0"-71"16,0 0 116-16,0 0-83 16,0 0-39-16,0 0-1 15,0 0-44-15,-13 106-41 16,12-63-28-16,-2 0-18 16,0-2-20-16,1-2-9 15,1-4-1-15,-2-5-11 0,3-6-51 16,0-2-89-16,0 1-147 15,-4-9-421-15,4-7-481 0</inkml:trace>
  <inkml:trace contextRef="#ctx0" brushRef="#br1" timeOffset="373913.5114">15713 13954 510 0,'0'0'887'0,"0"0"-758"15,0 0 125 1,0 0 24-16,0 0-134 0,0 0-94 16,0 0-41-16,65 10-9 15,-54-10-141-15,-2 0-88 16,0-7-59-16,-3-3 20 15,-2 0 79-15,-3-2 143 16,-1 1 46-16,0 0 180 16,-1 2-28-16,-9 1-11 15,1 2 51-15,-3 6 23 16,-6 0-24-16,2 0-46 16,-7 4-20-16,1 7-20 0,-2 5-20 15,3 0-27 1,5 2-37-16,-1 1-6 0,10-3-9 15,7 4-6-15,0-4-15 16,7-3-83-16,29 1-148 16,-6-7-422-16,1-1-608 0</inkml:trace>
  <inkml:trace contextRef="#ctx0" brushRef="#br1" timeOffset="374213.5432">15971 13940 443 0,'0'0'738'16,"0"0"-567"-16,0 0 35 15,0 0 96-15,0 0-56 16,0 0-97-16,-88-3-25 15,65 3-23-15,0 3-34 16,1 4-18-16,5 3 5 16,5 3-14-16,4-3-10 15,7 7-18-15,1-5-11 16,9 2-1-16,6-1-40 16,18-1-97-16,-4-4-247 15,0-5-528-15</inkml:trace>
  <inkml:trace contextRef="#ctx0" brushRef="#br1" timeOffset="374535.1049">16036 13669 608 0,'0'0'929'0,"0"0"-708"16,0 0 79-16,0 0-4 16,0 0-89-16,0 0-74 15,0 0-61-15,-1 14 49 0,-2 9-41 16,3 10-38 0,-4 0-19-16,1 7-14 0,3-4-9 15,0 0 0-15,0-2 0 16,0-5-18-16,0-2-21 15,3-4-39-15,-3-4-89 16,0-5-49-16,0 2-131 16,0-9-386-16,-6-1-490 0</inkml:trace>
  <inkml:trace contextRef="#ctx0" brushRef="#br1" timeOffset="374744.9626">15971 13915 734 0,'0'0'1033'16,"0"0"-789"-16,0 0 3 16,0 0-20-16,0 0-100 15,0 0-93-15,0 0-34 16,100 10-116-16,-82-5-514 15,0-1-799-15</inkml:trace>
  <inkml:trace contextRef="#ctx0" brushRef="#br1" timeOffset="375143.4106">16221 13964 622 0,'0'0'645'15,"0"0"-552"-15,0 0-2 16,0 0 47-16,0 0-63 16,83 0-55-16,-72-4-20 15,-3 1-8-15,-4 0 8 16,-1-1 0-16,-3 1 19 15,0-1 42-15,0 1 62 0,0 0-12 16,0 0-7-16,0 2-8 16,0-2-24-16,-6 0-14 15,-1 3-6-15,-2 0 6 16,-7 0-5-16,-2 0-1 16,3 3 5-16,3 7-26 15,-3 3-12-15,7 2-14 16,4-3-5-16,4 5-38 15,0 0-78-15,1-2-187 16,8-1-305-16,4-7-411 0</inkml:trace>
  <inkml:trace contextRef="#ctx0" brushRef="#br1" timeOffset="375680.6614">16526 13950 1395 0,'0'0'301'16,"0"0"-54"-16,0 0 71 15,0 0-130-15,0 0-100 16,-88 3-47-16,70 5-17 16,4 5-13-16,3 0-4 15,5 0-7-15,3-2 0 16,3-1-17-16,0-2-12 15,6-1-32-15,7-4-41 16,2-3-51-16,9 0-117 0,-2 0 33 16,5-10 14-16,-6-3-31 15,6-6-2-15,-7-7 204 16,2-8 52-16,0-5 57 16,-1-11 52-16,-2-6-9 15,1-7-39-15,-3-2 17 16,-3 1 38-16,-6 2 132 15,-8 8-10-15,0 12-9 16,-13 5-66-16,-7 12-61 16,-9 11-50-16,7 10 2 15,-4 4-26-15,6 21 5 16,3 11 13-16,4 15 8 16,10 2 4-16,3 8 3 0,0-1-29 15,9-1-10 1,9-1-16-16,2-5-6 0,0-2 2 15,4-5-2-15,-5-5-15 16,1-8-54-16,-4 4-71 16,-6-12-117-16,-3-5-575 0</inkml:trace>
  <inkml:trace contextRef="#ctx0" brushRef="#br1" timeOffset="378253.6516">1751 15463 842 0,'0'0'718'0,"0"0"-629"15,0 0-29-15,0 0 162 16,0 0-40-16,0 0-91 16,0 0 7-16,0 0 32 0,0 3-36 15,0 1-9 1,0 3-26-16,0 3 26 0,0 7-7 15,0 5-17-15,0 8-18 16,0 2-13-16,0 8-15 16,0-3-14-16,0 2 0 15,0-2 0-15,0-5-1 16,0-1 0-16,0-2-8 16,6-6-16-16,-1 0-30 15,-1-6-31-15,-1-3-22 16,0-4-75-16,3-4-154 15,0-6-261-15,-3 0-270 0</inkml:trace>
  <inkml:trace contextRef="#ctx0" brushRef="#br1" timeOffset="378673.2003">1914 15484 992 0,'0'0'389'0,"0"0"-238"16,0 0 97-16,0 0 45 0,0 0-103 15,0 0-45-15,0 0-23 16,0-4-24-16,0 4-43 16,0 9 35-16,0 9-10 15,0 4-28-15,0 3-22 16,0 1-9-16,0 2-15 16,0 2-5-16,0-3 0 15,0-1-1-15,0 1 0 16,0 0 0-16,0-2 0 15,0-2-6-15,0-2-8 16,0-2-23-16,0-5-56 16,0-5-80-16,9-6-155 0,-2-3-240 15,2 0-136-15</inkml:trace>
  <inkml:trace contextRef="#ctx0" brushRef="#br1" timeOffset="379049.185">1999 15470 848 0,'0'0'774'16,"0"0"-619"-16,0 0 91 15,0 0 54-15,0 0-84 0,0 0-96 16,0 0-48-16,0-20-14 16,0 27-31-16,-3 13 31 15,0 5 15-15,0 5-37 16,0 4-12-16,3 2-6 16,0 0-17-16,0-2 1 15,0-1-1-15,0-2 0 16,1 1 0-16,4-7-1 15,-2 2-6-15,0-8-26 16,0 1-32-16,0-3-54 16,-3-3-70-16,3-4-199 15,-3-1-352-15,0-5-524 0</inkml:trace>
  <inkml:trace contextRef="#ctx0" brushRef="#br1" timeOffset="379333.5763">2102 15896 889 0,'0'0'982'0,"0"0"-853"15,0 0 77-15,0 0 54 16,0 0-126-16,0 0-76 0,0 0 17 15,-75 33-4 1,56-33-26-16,-5 0-22 0,-3 0-13 16,-7 0-8-16,1 0-2 15,-1 0 0-15,1 0-47 16,0 0-59-16,6 0-130 16,6-3-454-16,8 0-663 0</inkml:trace>
  <inkml:trace contextRef="#ctx0" brushRef="#br1" timeOffset="379720.1872">2060 15411 1015 0,'0'0'217'0,"0"0"-27"16,0 0 128-16,0 0-47 15,0 0-97-15,0 0-71 16,0 0-17-16,-76-17 46 0,30 27-3 16,-11-1-24-16,-7 1-37 15,1 0-32-15,2 0-28 16,6-6-8-16,10 3-103 16,15-4-118-16,11 0-332 15,11 0-167-15</inkml:trace>
  <inkml:trace contextRef="#ctx0" brushRef="#br1" timeOffset="382963.3023">3248 15454 1365 0,'0'0'278'0,"0"0"-195"15,0 0 158-15,0 0-7 16,0 0-117-16,0 0-52 16,0 0 27-16,19-20 4 15,-19 19 7-15,0-1-4 16,0-2-8-16,0 2-26 15,0-3-27-15,0-2-25 16,-9 1-13-16,-1-4-1 16,2 1-1-16,-4 2 1 15,-1 3-7-15,-2 1 2 0,-6 3 6 16,0 0-1-16,-3 3 0 16,-1 7 1-16,1 4 8 15,6 0-7-15,2 4 5 16,5 3-5-16,4-5 1 15,7 1-1-15,0 0 1 16,0-2-1-16,13-2 0 16,1-3 0-16,5-6 0 15,5-1 0-15,1-3 0 16,1 0-1-16,5-13-23 16,-4-1-11-16,-2-4-2 15,-4-2-3-15,-3-1 14 0,-3-5 16 16,-6 0 8-16,0-7 1 15,-2-1 0-15,-4-2 1 16,2-3 0-16,-5 6 23 16,0-1-17-16,0 1 10 15,0 11 32-15,0 5-10 16,0 3-12-16,-5 11 9 16,5 3-8-16,-3 0-27 15,0 3-1-15,-1 18 0 16,-2 5 8-16,3 7 2 15,0 4 1-15,3 0-4 16,0 1-1-16,3-2-5 16,3 1 0-16,4-5 0 0,-1-5-1 15,-1-1 0 1,-2-3-15-16,1-5-72 0,-1-6-119 16,0-2-321-16,-3-7-412 0</inkml:trace>
  <inkml:trace contextRef="#ctx0" brushRef="#br1" timeOffset="383330.4401">3519 15070 1560 0,'0'0'549'0,"0"0"-406"15,0 0 106-15,0 0-7 16,0 0-130-16,0 0-74 16,0 0-24-16,40-16-13 15,-29 16 0-15,-2 7-1 16,-3 5-1-16,-2 5 0 15,-4 6 1-15,0 1 13 16,-7 1 7-16,-2-1 4 16,0-6-14-16,3-1-3 15,3-6-7-15,3-2-15 0,4-1-79 16,29-8-103 0,-3 0-465-16,-2 0-1017 0</inkml:trace>
  <inkml:trace contextRef="#ctx0" brushRef="#br1" timeOffset="383702.99">3739 15241 1467 0,'0'0'582'16,"0"0"-526"-16,0 0 0 0,0 0 82 15,0 0 14-15,0 0-65 16,0 78-1-16,5-53-16 16,3 3-31-16,4-9-17 15,4-3-10-15,4-7-4 16,5-2-7-16,2-7 6 16,3 0-7-16,1-8-27 15,-1-9-47-15,1-4-22 16,-4-5 37-16,-5-4 20 15,-5-7 26-15,-1-4 11 16,-7-3 2-16,-1 2 2 16,-5 1 10-16,0 11 35 15,-3 10 14-15,0 11-22 16,0 6-39-16,0 3-83 16,-8 9-258-16,1 1-679 0</inkml:trace>
  <inkml:trace contextRef="#ctx0" brushRef="#br1" timeOffset="383959.8266">3940 15133 1475 0,'0'0'716'16,"0"0"-602"-16,0 0 34 15,0 0 42-15,0 0-88 16,0 0 11-16,0 0-28 0,6 79-34 16,-6-46-9-16,0 6-21 15,0-2-15-15,0 3-6 16,3-4-40-16,-3 7-176 16,0-10-423-16,0-12-843 0</inkml:trace>
  <inkml:trace contextRef="#ctx0" brushRef="#br1" timeOffset="384328.4651">4222 15576 1395 0,'0'0'358'15,"0"0"-244"-15,0 0 118 16,-85 10-35-16,34-3-86 16,-22 2-56-16,-33 4 12 15,-34-3 15-15,-12-1 6 16,1-1-25-16,17-8-19 15,23 0-8-15,23 0-19 0,24-4-8 16,21-2-8-16,19 3-1 16,6 2-1-16,5 1-23 15,10 0-52-15,3 6-79 16,25 17 41-16,5-3-113 16,-2 0-492-16</inkml:trace>
  <inkml:trace contextRef="#ctx0" brushRef="#br1" timeOffset="384989.7869">3516 16107 1272 0,'0'0'680'0,"0"0"-592"16,0 0 72-16,0 0 76 0,0 0-97 15,0 0-58-15,0 0-19 16,-70-53-17-16,51 53-24 16,-8 0-5-16,4 0 7 15,-5 14-1-15,4 2-5 16,-1 1 1-16,3 2-4 15,5 4 0-15,1-4-8 16,11 1-5-16,5-2 5 16,0-5-6-16,8-3-1 15,11-4 1-15,5-6-1 16,1 0-11-16,2-6-11 16,-1-6-6-16,-4-5 16 0,-6 0 5 15,-2-8 8 1,-5 0 2-16,-2-8 16 0,-7-6 16 15,0-4-1-15,0-4 6 16,0 1 1-16,-7-3-10 16,-1 12 7-16,1 4-8 15,-1 10-17-15,1 11-5 16,7 8-7-16,0 4-9 16,0 0-48-16,0 4-65 15,10 11-114-15,7 18-18 16,-1-3-431-16,-1-6-517 0</inkml:trace>
  <inkml:trace contextRef="#ctx0" brushRef="#br1" timeOffset="385313.0909">3628 16015 924 0,'0'0'1167'16,"0"0"-987"-16,0 0-28 16,0 0 56-16,48-77-94 15,-35 68-76-15,-1 3-24 16,0 3-1-16,-3 3-5 16,0 0-8-16,6 3 0 15,-6 12 0-15,0 5 0 16,1 4 6-16,-4 0 0 0,-1 4-5 15,-1-4 0 1,1-4 0-16,1-3-1 0,1-5-7 16,5-6-65-16,6-4-50 15,9-2-159-15,0-10-468 16,-5-1-418-16</inkml:trace>
  <inkml:trace contextRef="#ctx0" brushRef="#br1" timeOffset="385528.5701">3876 15952 977 0,'0'0'1183'16,"0"0"-1019"-16,0 0-46 0,0 0 84 16,0 0-44-16,0 0-52 15,-85 75-27-15,52-41-25 16,0 0-27-16,2-2-20 15,1-5-7-15,6-1-37 16,9-9-101-16,5-8-235 16,10-6-665-16</inkml:trace>
  <inkml:trace contextRef="#ctx0" brushRef="#br1" timeOffset="385853.1813">4025 15793 924 0,'0'0'1269'0,"0"0"-1083"15,0 0-120-15,0 0 133 16,0 0-93-16,0 0-78 15,0 0-15-15,15-10-11 16,-15 14 5-16,0 9 34 16,0 3 1-16,0 2-1 15,0 2-2-15,-6-2-6 16,0-1-10-16,4-6-11 0,2-1-12 16,0-4-33-16,23-6-109 15,4-3-379-15,1-10-1557 0</inkml:trace>
  <inkml:trace contextRef="#ctx0" brushRef="#br1" timeOffset="386244.4387">4544 15605 684 0,'0'0'913'0,"0"0"-754"15,0 0 52-15,0 0 101 0,0 0-102 16,0 0-73 0,0 0-73-16,90 4-42 0,-53-8-22 15,3-2-79-15,2-2-125 16,-9 3-398-16,-11-1-158 0</inkml:trace>
  <inkml:trace contextRef="#ctx0" brushRef="#br1" timeOffset="386481.0881">4686 15483 1687 0,'0'0'391'0,"0"0"-224"16,0 0 44-16,0 0 41 15,0 0-57-15,-36 76-73 16,30-40-46-16,-4-2-51 16,7 2-25-16,0-4-15 15,0 2-99-15,1-10-367 16,2-6-842-16</inkml:trace>
  <inkml:trace contextRef="#ctx0" brushRef="#br1" timeOffset="387169.1892">5442 15372 628 0,'0'0'1110'0,"0"0"-838"16,0 0-54-16,0 0 47 15,0 0-51-15,0 0-115 0,0 0-66 16,5-57-9-16,4 51-12 15,4 5-12-15,-1 1 0 16,3 0 0-16,0 0-6 16,-3 4 5-16,-2 9-1 15,-1-1-4-15,-7 5 0 16,-2 3-1-16,0 0 6 16,-5 2-1-16,-11 2 2 15,1-1 1-15,2-6 8 16,-1 0 0-16,5-5 0 15,6 1-9-15,3-6 0 16,0 3-5-16,6-6-40 16,24-4-106-16,-2 0-381 0,2 0-493 15</inkml:trace>
  <inkml:trace contextRef="#ctx0" brushRef="#br1" timeOffset="387803.6752">5699 15305 1807 0,'0'0'369'15,"0"0"-265"-15,0 0 79 16,0 0-12-16,0 0-62 16,0 0-37-16,0 0-29 0,6 59-16 15,-6-36-14-15,0-3-11 16,0-4-1-1,0 1 0-15,-3-3-1 0,-3-5 0 16,0-6-16-16,0 4-12 16,6-7-16-16,0 0-2 15,0 0 19-15,6-10-41 16,6-10-41-16,9-5 63 16,-3-2 27-16,4-6 10 15,-1 4 9-15,-6 5 0 16,-2 3 17-16,-5 9 27 15,-5 8 30-15,-3 4-25 16,0 0-38-16,0 7-10 16,0 7 20-16,0 9 22 15,0-3-13-15,0 2-14 0,0-4-7 16,0-3-1-16,0-4-8 16,0-2 0-16,0-5 0 15,0-2-2-15,0-2-19 16,0 0-16-16,0 0 10 15,3 0 15-15,3-12-37 16,4-2 2-16,2-7 17 16,3-1-7-16,0-1 8 15,1 1 22-15,-2 5 7 16,-5 5 10-16,-2 7 4 16,-1 5 12-16,0 0-5 15,-3 0-1-15,0 14 35 16,2 5 6-16,-4 2-18 0,1 4-4 15,-1-3-15-15,-1 3-14 16,0-5-10-16,0 0-5 16,0-8-95-16,0-1-129 15,0-11-446-15,0 0-503 0</inkml:trace>
  <inkml:trace contextRef="#ctx0" brushRef="#br1" timeOffset="388269.1056">6351 15130 1431 0,'0'0'331'16,"0"0"-169"-16,0 0 176 0,0 0-86 15,0 0-107-15,0 0-92 16,0 0-17-16,-51-24-6 16,17 24 19-16,3 0-1 15,1 7-12-15,10 0-3 16,4 3-15-16,7-1-11 16,3 4-6-16,6-2 5 15,0 5-5-15,0 1 1 16,3-1-1-16,6 4 0 15,-3-3-1-15,-2 2 0 0,-4-3 0 16,0 2 1-16,0-2-1 16,0-2 0-16,-4 3 0 15,-5 0 0-15,-3 1 0 16,0-4 0-16,3 1 0 16,3-5 0-16,6 0-8 15,0-6-8-15,6 2-2 16,12-6-3-16,6 0-34 15,6 0-68-15,13-6-122 16,-10-6-370-16,-8-2-483 0</inkml:trace>
  <inkml:trace contextRef="#ctx0" brushRef="#br1" timeOffset="388450.8578">6209 15321 552 0,'0'0'1186'16,"0"0"-952"-16,0 0-87 15,0 0 9-15,0 0-128 16,87-2-28-16,-53 2-502 16,0-1-758-16</inkml:trace>
  <inkml:trace contextRef="#ctx0" brushRef="#br1" timeOffset="388903.6313">6460 15600 977 0,'0'0'628'0,"0"0"-549"16,0 0 156-16,-121 0 47 16,52 0-88-16,-19 0-75 15,-28-5-15-15,-8-2-15 16,2-1-33-16,10 0 0 16,28 2-21-16,20-1-25 15,15 7-1-15,13 0-3 16,-4 0-5-16,7 2-1 15,2 10-24-15,13 3-72 16,13 9-71-16,5-7-208 0,0-4-490 16</inkml:trace>
  <inkml:trace contextRef="#ctx0" brushRef="#br1" timeOffset="389618.9229">5726 15745 922 0,'0'0'1038'0,"0"0"-865"15,0 0-63-15,0 0 64 16,0 0 15-16,0 0-46 16,0 0-62-16,-8 105-29 15,8-69-13-15,0 1-8 0,-3 2-19 16,3-2-10-16,-4 1-1 16,1-3-1-16,-3-3 0 15,0-9-8 1,0-3-4-16,0-6-10 0,2-5-1 15,4-7-5-15,0-2 6 16,0 0-5-16,7-5 4 16,8-12-33-16,6-6-5 15,1-6 20-15,5-8 6 16,0-2 23-16,0 1 3 16,-2 6 8-16,-1 9 1 15,-9 7 1-15,-2 7 7 0,-2 4 7 16,-8 2 8-16,0 3-9 15,0 0-13-15,-3 13 24 16,0 7 14-16,0 1-8 16,0 7 9-16,0-1-14 15,0-3-8-15,0 1-6 16,0-7 3-16,0-6 10 16,3-2-1-16,13-6-14 15,2-4-10-15,3 0-12 16,12-14-153-16,-5-2-393 15,-1-7-330-15</inkml:trace>
  <inkml:trace contextRef="#ctx0" brushRef="#br1" timeOffset="389864.7144">5602 15793 1192 0,'0'0'772'16,"0"0"-668"-16,0 0 68 16,0 0-13-16,100-13-91 15,-64 13-68-15,10-3-31 16,-9 3-476-16,-10-2-559 0</inkml:trace>
  <inkml:trace contextRef="#ctx0" brushRef="#br1" timeOffset="390168.7174">6017 15731 871 0,'0'0'1185'0,"0"0"-1040"15,0 0-99-15,0 0 85 0,0 0-31 16,0 0-53 0,0 0-17-16,77 17-6 15,-77-2 3-15,0 2 14 0,-13 3 17 16,-2 3-1-16,-1-3 4 15,5-4-22-15,5-2-19 16,6-1-16-16,0-3-4 16,42-7-45-16,1-3-189 15,-1 0-850-15</inkml:trace>
  <inkml:trace contextRef="#ctx0" brushRef="#br1" timeOffset="391000.8722">6848 15377 103 0,'0'0'391'0,"0"0"-49"0,0 0-53 15,0 0 32-15,0 0-21 16,0 0-10-16,0 0-62 16,3-40-35-16,-3 37-37 15,0 1-31-15,0 2-35 16,0 0-39-16,0 0-44 15,0 12-5-15,-6 8-2 16,-3 7 32-16,-6 5-3 16,3 2-11-16,3 3-3 15,3-2-8-15,6-4-5 16,0-3-1-16,9-4 0 0,9-8 0 16,12-6 0-16,4-6-1 15,6-4-29-15,2 0-16 16,4-14-5-16,-4-6 0 15,-3-2 10-15,-2-8-8 16,-7-4 18-16,-6-1 23 16,-6-9 7-16,-6 2 0 15,-6-1 17-15,-2 6 2 16,-4 8 29-16,0 5 7 16,-7 11-29-16,-2 3-26 15,1 6-1-15,-1 4-99 16,2 0-78-16,-2 4-200 15,3 3-375-15,0 2-218 0</inkml:trace>
  <inkml:trace contextRef="#ctx0" brushRef="#br1" timeOffset="391266.5363">7016 15354 1400 0,'0'0'620'0,"0"0"-500"15,0 0 68-15,0 0 48 16,0 0-23-16,0 0-67 16,-9 89-48-16,5-52-43 15,1 2-31-15,0-4-18 0,0-3-6 16,3 0-19-16,0-5-78 15,0 0-124-15,0-8-474 16,0-6-1191-16</inkml:trace>
  <inkml:trace contextRef="#ctx0" brushRef="#br1" timeOffset="391715.703">7692 15516 940 0,'0'0'704'0,"0"0"-580"0,0 0 148 15,0 0 39-15,0 0-91 16,0 0-73-16,0 0-68 16,78-3-35-16,-53 3-29 15,-1 0-15-15,-2 0 0 16,-8 0-63-16,-2 0-71 16,-2 0-156-16,-4 0-469 15,0 0-636-15</inkml:trace>
  <inkml:trace contextRef="#ctx0" brushRef="#br1" timeOffset="391925.1831">7722 15398 1654 0,'0'0'520'0,"0"0"-442"15,0 0 85-15,0 0 20 16,0 0-107-16,88-14-65 16,-54 14-11-16,8 0-117 15,-6 0-471-15,-6 0-691 0</inkml:trace>
  <inkml:trace contextRef="#ctx0" brushRef="#br1" timeOffset="392381.6678">8244 15249 983 0,'0'0'1075'16,"0"0"-948"-16,0 0-76 15,0 0 157-15,0 0-26 16,0 0-77-16,-91 76-31 16,72-43-29-16,-5 7-24 0,6 2-10 15,2-2-10 1,8-4 7-16,2 0-7 0,6-9 1 16,0-4-2-16,3-3 6 15,11-4 5-15,5-5-2 16,5-5 1-16,4-4-4 15,8-2-6-15,3-2 0 16,0-14-26-16,-1-1-14 16,-2-6-12-16,-9-6 32 15,-3-2 20-15,-9-1 0 16,-6-9 7-16,-6 1 5 16,-3 1 8-16,0-1 8 15,-18 8-8-15,-12 5-19 16,-6 7-1-16,-37 10-40 15,9 3-251-15,6 5-844 0</inkml:trace>
  <inkml:trace contextRef="#ctx0" brushRef="#br1" timeOffset="393450.6879">6536 15047 1517 0,'0'0'238'0,"0"0"-176"0,0 0 51 15,0 0 46-15,0 0-70 16,0 0-54-16,0 0-14 16,-58-40-17-16,46 40-4 15,-6 0-77-15,0 0-195 16,-15 0-92-16,9 0-146 16,-1 0-310-16</inkml:trace>
  <inkml:trace contextRef="#ctx0" brushRef="#br1" timeOffset="394874.6415">6270 14955 654 0,'0'0'322'15,"0"0"-234"1,0 0-44-16,0 0 66 0,0 0 33 16,0 0-67-16,-83-14-44 15,68 14-22-15,0 0-9 16,3 0 5-16,-3 0-6 15,0 0-7-15,-1 0-22 16,2 0-48-16,-5-3-39 16,1 3-5-16,0-2-56 15,-1 2-104-15,-1 0-16 16,-5 0 108-16,1 2 189 16,-1 2 21-16,-2 2 125 15,6-3 20-15,-3 1 49 0,2-4-17 16,5 3-28-16,1-3 7 15,4 0-25-15,2 0-62 16,2 0-30-16,-1 0-38 16,-4 0-16-16,1 3-6 15,-6 4 2-15,0 0-2 16,-3 2 1-16,-4 1 0 16,2 3 0-16,-2-2 14 15,1-1-9-15,2-1-5 16,8-5-1-16,1 2-12 15,7-5-15-15,0 2-5 16,3-3-1-16,0 3 8 16,0 0 12-16,-6 1 12 0,-3 1 0 15,-4 2 1 1,1 3 0-16,-6 0 1 0,3 3 14 16,-3-3 9-16,2-1-2 15,5 3-1-15,2-2-7 16,2 0 1-16,1-1-4 15,3 4-3-15,1 0-7 16,-5 4 0-16,1 0 2 16,-3 0-2-16,-1 1 0 15,-1-1 5-15,1-3-5 16,4-1 0-16,0 0 10 16,0-4 13-16,3 5 21 0,0 2 29 15,0 1-17 1,0 0-16-16,-1 5-17 15,1-2-10-15,1 4 3 0,-1 2-6 16,-3-2-9-16,2 1-1 16,-2-1 1-16,3 1-1 15,3-1 5-15,0-1-5 16,3-3 7-16,0-6 13 16,0 3 20-16,6-2-8 15,0 2-13-15,3-2-12 16,1 4-2-16,-1 4-6 15,-1-1 0-15,-2 4 0 16,1 2-6-16,-1 0-32 16,0-1-8-16,-3 0 28 15,0-4 9-15,5-4 8 0,-1-5 1 16,2 0-1 0,3-3 1-16,3-1-1 0,-3 2 1 15,4 0-22-15,2-2-52 16,-3 3-2-16,0 1 15 15,0 2 13-15,-3-3 29 16,-2 3 13-16,-4-2 5 16,0-1 0-16,-3-3 1 15,3 0 0-15,0 0 0 16,3-6 1-16,-3 2 0 16,3 1 0-16,4-3 0 15,-1 1 0-15,-1 0 0 16,5 1-1-16,-2-4 1 0,2 2 12 15,-1-1 18 1,6 1-3-16,-2-1-15 0,2 0-13 16,0 1-12-16,-5-4-36 15,1 3-49-15,-1-3-45 16,-4 3-2-16,-3 0 96 16,0-2 48-16,0 1 26 15,0 2 24-15,0-4-11 16,6 3-26-16,-3-3-10 15,4 1-3-15,-1 2-28 16,0-3 15-16,-3 3-13 16,1-3-36-16,-4 0 8 15,-1 3 37-15,-2-3 10 0,-3 0 7 16,4 1 13 0,-1-1 24-16,0 0 34 0,2 0-10 15,5 0-29-15,-1 0-14 16,1 0-16-16,4 0 0 15,-1 0-1-15,-1-1-1 16,0-2 0-16,-3 0-33 16,0-1-37-16,-2 1 40 15,-2 3 11-15,-2-6 3 16,0 5 15-16,4-2-1 16,-4-3 1-16,3 2-25 15,3-3-13-15,3 1-61 16,-3-4-128-16,15-6-22 15,-8 0 57-15,-1 5-142 0</inkml:trace>
  <inkml:trace contextRef="#ctx0" brushRef="#br1" timeOffset="394966.8885">6229 16094 101 0,'0'0'61'0,"0"0"-60"15,0 0-1-15</inkml:trace>
  <inkml:trace contextRef="#ctx0" brushRef="#br1" timeOffset="395507.6617">6414 15833 325 0,'0'0'134'16,"0"0"-66"-16,0 0 23 0,34-79-39 16,-24 56-34-16,-2-4-18 15,1 2-7-15,1-2-19 16,-1 3 12-16,3-2 14 15,0 3 16-15,-3 3 49 16,0 0-15-16,-3 0-4 16,1 5 35-16,-1 0 22 15,-1-1-34-15,-2 3-14 16,0-4-30-16,0 1 2 16,4 2 28-16,-4-2-17 15,3-4-22-15,0 1-5 16,0-1 4-16,-1 3-5 15,2 4 13-15,-4 0 37 0,0 2-25 16,-3 5-22 0,3-3-3-16,-3 2-9 0,0 0 5 15,0 1 24-15,0-5 14 16,0 2 1-16,-3-1 45 16,0-3 6-16,0-1-37 15,-4-2-27-15,4 2-14 16,-5-5-10-16,5 1-7 15,-3 6 13-15,0-1 16 16,2 0 0-16,-2 7 5 16,3-2-6-16,0 3 2 15,-2 0 20-15,-1-1 10 16,-4 0-11-16,1-1 2 16,-3-3-2-16,-3 3-1 15,-3-4-15-15,-4 3-18 0,-5 1-14 16,5 3-2-16,-14-2-44 15,9 2-219-15,6-1-586 16</inkml:trace>
  <inkml:trace contextRef="#ctx0" brushRef="#br1" timeOffset="396626.6726">6133 14505 28 0,'0'0'766'0,"0"0"-514"16,0 0-51-16,0 0 41 16,0 0-24-16,0 0-31 0,0 0-29 15,15-40-29 1,-15 40-16-16,0 0-18 0,0 0-13 16,0 0 5-16,0 1-9 15,0 12 7-15,0 3 3 16,0 4-18-16,0 1-16 15,0 6-15-15,0 1-9 16,0 6-6-16,0-2-15 16,0 5-8-16,-3 2 0 15,-1-2 0-15,-4-2-1 16,2-4-1-16,3 2-9 16,-3-7-22-16,3 0-20 15,-1-5-36-15,1-2-35 16,3-5-44-16,0-5-95 15,0-6-220-15,0-3-161 0</inkml:trace>
  <inkml:trace contextRef="#ctx0" brushRef="#br1" timeOffset="397062.0576">6300 14750 620 0,'0'0'511'16,"0"0"-394"-16,0 0 28 0,0 0-13 16,0 0-50-1,0 0-47-15,0 0-2 0,6-14 39 16,-6 11 31-16,0 3 10 15,0 0-4-15,0-2-33 16,-6 2-11-16,-4 0-10 16,-1 0 5-16,-2 0 13 15,1 0 1-15,0 0 1 16,3 0-7-16,0 0-17 16,6 2-17-16,0 8-12 15,3 3 11-15,0 1 24 16,6 5-12-16,9 1-27 0,0 0-12 15,-3-1-5-15,1 2-1 16,-5-7-8-16,-2-2-30 16,-3 1-42-16,1-6-50 15,-4-7-68-15,0 0-152 16,0 0-437-16</inkml:trace>
  <inkml:trace contextRef="#ctx0" brushRef="#br1" timeOffset="397415.6766">6400 14551 546 0,'0'0'739'0,"0"0"-610"16,0 0 60-16,0 0 101 15,0 0-42-15,0 0-96 16,0 0-41-16,69-15-24 16,-66 24 3-16,0 1-14 15,-3 3-21-15,0 0-2 16,0 1-21-16,0 2-8 16,-6 0 0-16,-3 1-1 15,-3-1-5-15,0-2-2 16,6-1 3-16,0-3 1 15,6-3-10-15,0 0-9 16,9-4-1-16,13-1-27 0,20-2-137 16,-3 0-377-16,-6-2-632 15</inkml:trace>
  <inkml:trace contextRef="#ctx0" brushRef="#br1" timeOffset="398233.7134">9053 15368 1204 0,'0'0'571'0,"0"0"-480"16,0 0 78-16,0 0 106 16,0 0-80-16,0 0-87 15,0 0-28-15,3-2-5 16,9 2 5-16,12 0-5 15,7 0-14-15,9 0-22 16,8 0-18-16,7 0-12 16,2 0-9-16,4 0 0 0,-7-2-19 15,-5 2-11 1,-13 0-8-16,-11 0-13 0,-11 0-37 16,-14 0-19-16,0 2-39 15,-14 9-83-15,-11-1-91 16,2 0-464-16</inkml:trace>
  <inkml:trace contextRef="#ctx0" brushRef="#br1" timeOffset="398488.1705">9133 15502 1476 0,'0'0'730'16,"0"0"-640"-16,0 0 26 16,0 0 102-16,0 0-66 15,105-9-87-15,-63 5-21 16,7 2-12-16,-4-2-23 16,-2 1-9-16,-6 3-22 15,-7 0-99-15,-10-3-162 16,-7 3-459-16,-10-4-530 0</inkml:trace>
  <inkml:trace contextRef="#ctx0" brushRef="#br1" timeOffset="398846.6014">9508 15163 887 0,'0'0'1196'16,"0"0"-1019"-16,0 0-106 16,0 0 116-16,0 0-4 15,0 0-101-15,0 0-10 16,18 26-6-16,-2-9-30 16,8 0-20-16,-3 3-10 15,3 2-5-15,1 1-1 16,2 1 0-16,-6-2-1 0,0 5-5 15,-5-1 6 1,-7 0-6-16,-9 1 0 0,0-1 6 16,-9 1 0-16,-10-4 1 15,-8-3 0-15,-4 0 1 16,1-4 4-16,-3-2-6 16,5-1-6-16,1-4-90 15,5-2-201-15,11-7-518 0</inkml:trace>
  <inkml:trace contextRef="#ctx0" brushRef="#br1" timeOffset="399787.2844">10424 13719 61 0,'0'0'740'0,"0"0"-464"16,0 0-49-16,0 0-2 15,0 0 26-15,0 0-18 16,0 0-35-16,2-26-11 15,-2 22-24-15,0 1-23 16,0 3-18-16,0 0-34 16,0 0-32-16,0 3-31 15,4 8-11-15,-1 9 33 0,3 6-15 16,-3 3-20 0,0 5-3-16,-3 2-9 0,0-1 1 15,0 0-2-15,0-3 1 16,0-5-6-16,-9-1-25 15,3-5-20-15,0-3-25 16,3-4-88-16,0-4-116 16,3-3-412-16,0-4-507 0</inkml:trace>
  <inkml:trace contextRef="#ctx0" brushRef="#br1" timeOffset="400058.1369">10475 14070 925 0,'0'0'350'0,"0"0"-237"16,0 0 113-16,0 0 66 16,0 0-52-16,0 0-70 15,0 0-17-15,28 0-22 16,-28-1-12-16,-6-2-52 15,-3 0-25-15,-9 0-15 16,2 2-11-16,-2-2-15 16,0 3-1-16,6 0-102 15,3-6-141-15,2 2-419 16,7-3-702-16</inkml:trace>
  <inkml:trace contextRef="#ctx0" brushRef="#br1" timeOffset="400350.4358">10558 13634 682 0,'0'0'915'0,"0"0"-753"15,0 0 81-15,0 0 66 0,0 0-100 16,0 0-128-16,0 0-56 16,-80-10-25-16,47 13-46 15,6 7-292-15,-1-4-609 0</inkml:trace>
  <inkml:trace contextRef="#ctx0" brushRef="#br1" timeOffset="401514.3201">10251 15163 829 0,'0'0'785'0,"0"0"-657"15,0 0 35-15,0 0 64 16,0 0-72-16,0 0-84 16,0 0 8-16,-6 23 34 15,-3-3-24-15,0 3-24 16,3 6-8-16,-3 2-9 15,-1 5-18-15,3-3-6 0,3 3-9 16,4 1-6-16,0-5-2 16,0 2-6-16,8-8 0 15,11 0 0-15,4-6-1 16,9-8-17-16,4-4-40 16,6-6-12-16,-3-2-2 15,1-3-23-15,-6-12-1 16,-1-4 26-16,-3-6 46 15,-2-4 23-15,-5-7 19 16,-4-5 24-16,2-5 22 16,-6-2-5-16,-2 0 4 15,-6 3 12-15,0 5 10 0,-4 6-20 16,0 5-23 0,-3 6-17-16,0 6-4 0,3 5-10 15,-3 7-12-15,0 2 0 16,0 3-36-16,0 0-119 15,0 13-136-15,-9 1-514 16,-2 2-478-16</inkml:trace>
  <inkml:trace contextRef="#ctx0" brushRef="#br1" timeOffset="401932.846">10442 15347 446 0,'0'0'934'16,"0"0"-680"-16,0 0-1 15,0 0 41-15,0 0-58 16,0 0-90-16,0 0-72 0,0-15-14 16,0 34 62-16,0 7-31 15,0 5-34-15,-3 5-25 16,0 3-13-16,-3 0-8 15,0 0-11-15,0 0 1 16,3-1-1-16,-3-4-23 16,3-2-28-16,3-2-47 15,0-3-75-15,0-5-171 16,0-11-534-16</inkml:trace>
  <inkml:trace contextRef="#ctx0" brushRef="#br1" timeOffset="402392.5725">10734 15634 614 0,'0'0'851'0,"0"0"-712"16,0 0 73-16,0 0 137 16,0 0-98-16,0 0-74 15,0 0-46-15,-13 67-38 16,10-44-41-16,0 1-24 16,0 1-17-16,-3-1-11 15,0-1 1-15,3 0-1 16,0-5-12-16,0 0-44 15,0-4-44-15,0-1-101 16,0-6-307-16,3-4-483 0</inkml:trace>
  <inkml:trace contextRef="#ctx0" brushRef="#br1" timeOffset="402700.8982">10818 15605 1498 0,'0'0'500'15,"0"0"-416"-15,0 0 144 16,0 0 25-16,0 0-92 16,0 0-77-16,0 0-26 15,6-17-18-15,-6 31-16 16,0 9 35-16,-3 4-25 0,-6 2-9 15,3 4-14-15,0-3-10 16,-2-1-1-16,7-5 0 16,-1-1-6-16,2 0-24 15,-1-7-34-15,1 1-81 16,-6 3-107-16,-3-6-365 16,3-4-309-16</inkml:trace>
  <inkml:trace contextRef="#ctx0" brushRef="#br1" timeOffset="403165.4127">10982 15560 573 0,'0'0'842'0,"0"0"-660"16,0 0 22-16,0 0 130 15,0 0-75-15,0 0-68 16,0 0-54-16,-18 78-22 16,12-54-45-16,0 2-25 15,-1 4-18-15,-2 0-15 16,1 2-1-16,-1-2-11 15,2-3 0-15,1-1-10 16,3 0-68-16,0-5-68 16,3-1-108-16,0-5-453 0,0-5-211 15</inkml:trace>
  <inkml:trace contextRef="#ctx0" brushRef="#br1" timeOffset="403421.366">10977 15939 1051 0,'0'0'715'0,"0"0"-589"15,0 0 178-15,0 0-33 0,-80 4-124 16,50-4-59-1,-6 0-39-15,0 0-23 0,-2 0-26 16,2 0-2-16,0 0-101 16,0 0-185-16,11 0-334 15,7-5-352-15</inkml:trace>
  <inkml:trace contextRef="#ctx0" brushRef="#br1" timeOffset="403751.0915">11076 15532 743 0,'0'0'1074'0,"0"0"-913"16,0 0-23-16,0 0 116 16,0 0-36-16,-109-6-81 15,61 9-46-15,-7 7-41 16,-3 0-50-16,-14 2-9 0,17-1-203 15,12-7-620-15</inkml:trace>
  <inkml:trace contextRef="#ctx0" brushRef="#br1" timeOffset="404674.7086">11143 15182 149 0,'0'0'392'0,"0"0"-128"16,0 0-76-16,0 0 16 15,0 0 66-15,0 0-43 16,0 0 2-16,45-45 13 16,-42 41-33-16,-3-4-37 0,0 6-25 15,0 2-35-15,0 0-40 16,0 2-44-16,-6 16-16 16,-6 5 56-16,-3 10-7 15,3 4-16-15,0 2-23 16,2-2-13-16,7 2-9 15,-1-3 0-15,4-5-50 16,0-2-47-16,4-2-54 16,12-4-63-16,5-8-73 15,0-5-305-15,-2-6-252 0</inkml:trace>
  <inkml:trace contextRef="#ctx0" brushRef="#br1" timeOffset="404990.4914">11315 15282 803 0,'0'0'1124'0,"0"0"-947"15,0 0-21-15,0 0 92 16,0 0-72-16,0 0-94 15,0 0-26-15,77-37 1 16,-66 37-5-16,-5 10-25 16,-2 5 6-16,-1 7-3 0,0 1-6 15,3 0-3 1,0 0-11-16,0-3-8 0,6-4-2 16,0-2-8-16,4-9-52 15,-2-1-79-15,-1-4-196 16,-1 0-457-16,-3-7-734 0</inkml:trace>
  <inkml:trace contextRef="#ctx0" brushRef="#br1" timeOffset="405188.741">11529 15245 1388 0,'0'0'520'16,"0"0"-457"-16,0 0 258 0,0 0-29 15,0 0-107-15,-87 50-60 16,61-30-50-16,-4-1-40 16,-1 1-21-16,4 3-14 15,1 1-82-15,9-9-202 16,8-4-585-16</inkml:trace>
  <inkml:trace contextRef="#ctx0" brushRef="#br1" timeOffset="405488.9445">11655 15066 1156 0,'0'0'1007'15,"0"0"-897"-15,0 0 47 16,0 0 128-16,0 0-89 16,40 96-93-16,-28-52-37 15,-5 5-20-15,1 4-20 16,-8-4-10-16,0 1-16 16,-8-7-6-16,-8-4-18 15,-3-2-50-15,-17-3-75 16,9-6-211-16,2-11-443 0</inkml:trace>
  <inkml:trace contextRef="#ctx0" brushRef="#br1" timeOffset="405816.1823">12083 15466 838 0,'0'0'1230'0,"0"0"-1028"15,0 0 37-15,0 0 16 16,0 0-131-16,0 0-87 16,0 0-33-16,76-12-4 15,-49 8-64-15,1 4-103 16,-5 0-179-16,-7 0-598 0</inkml:trace>
  <inkml:trace contextRef="#ctx0" brushRef="#br1" timeOffset="406041.3533">12068 15344 1809 0,'0'0'341'0,"0"0"-233"16,0 0 89-16,0 0-114 16,103-7-83-16,-70 4-181 15,-3 1-541-15</inkml:trace>
  <inkml:trace contextRef="#ctx0" brushRef="#br1" timeOffset="407234.9705">12756 15157 1568 0,'0'0'234'16,"0"0"-83"-16,0 0 150 0,0 0-59 15,0 0-67-15,0 0-51 16,0 0-18-16,0-20-21 16,0 20-19-16,0 0-21 15,0 0-20-15,0 10-14 16,0 6 10-16,0 10 27 15,0 6-15-15,0 5-15 16,0 0-12-16,-6 2-5 16,0-1 0-16,0-3-1 15,-2-2-1-15,2 0-11 16,2-4-12-16,1-2-11 16,0-4-14-16,3-5-40 15,0-2-81-15,0-11-168 0,0-1-419 16,0-4-416-16</inkml:trace>
  <inkml:trace contextRef="#ctx0" brushRef="#br1" timeOffset="407647.3984">12750 15106 757 0,'0'0'326'15,"0"0"-36"-15,0 0 28 16,0 0 23-1,0 0-95-15,0 0-53 0,0 0-18 16,22-40-32-16,-11 40-57 16,8 0-24-16,8 0-2 15,0 0-6-15,10 0-24 16,2 0-21-16,3 0-9 16,-7 0-6-16,-3 0-43 15,-8 0-21-15,-8 0 7 16,-7 0-36-16,-9 2-30 15,0 0-43-15,-9 4 14 0,-26 5-120 16,9-1-262-16,-4 0-253 16</inkml:trace>
  <inkml:trace contextRef="#ctx0" brushRef="#br1" timeOffset="407919.7961">12756 15338 753 0,'0'0'1020'0,"0"0"-878"15,0 0 84-15,0 0 46 16,0 0-85-16,0 0-63 15,91 6-65-15,-64-6-33 16,1 0-26-16,2 0-42 16,-1 0-135-16,-3-6-364 15,-11 2-422-15</inkml:trace>
  <inkml:trace contextRef="#ctx0" brushRef="#br1" timeOffset="408647.5564">13435 15319 692 0,'0'0'883'0,"0"0"-769"16,0 0 10-16,0 0 129 16,0 0-49-16,0 0-90 15,0 0-31-15,-3 13 7 16,3-11 0-16,3-2 7 16,3 3-15-16,1-3-25 15,3 1-4-15,7-1-29 16,-2 0-14-16,4 0-10 15,1 0-30-15,-1-6-26 0,-2-1-27 16,-1-3-15-16,-4 0-14 16,-2-3 29-16,-4-1 52 15,-1-3 31-15,-5 1 1 16,0 3 35-16,0-3 0 16,0 2 10-16,0 4 1 15,-7 1-3-15,1 5-3 16,-2 1-18-16,-1 3-11 15,-6 0 0-15,-3 3 4 16,-7 10 9-16,-5 7 11 16,-2 1-3-16,3 4 4 15,-4 1-4-15,4 2-12 16,10 1 9-16,3-4-9 0,5-3 1 16,9 1-2-1,2-7-7-15,3 0-5 0,16-5-2 16,6-2 0-16,8-6-6 15,3-3-40-15,16 0-80 16,-9-9-190-16,-7-5-775 0</inkml:trace>
  <inkml:trace contextRef="#ctx0" brushRef="#br1" timeOffset="409413.8904">13614 14750 636 0,'0'0'1031'0,"0"0"-811"16,0 0 5-16,0 0 47 15,0 0-83-15,0 0-97 16,0 0 19-16,-30 20 32 16,18-1-52-16,-5 5-22 15,7-1-18-15,1 0-23 16,5 1-16-16,4-2-11 0,0-2-1 15,0-3-13-15,10-4-46 16,3-3-54-16,13-7-113 16,-4-3-254-16,-2 0-455 0</inkml:trace>
  <inkml:trace contextRef="#ctx0" brushRef="#br1" timeOffset="409622.8945">13687 14615 1908 0,'0'0'286'16,"0"0"-156"-16,0 0 112 16,0 0-57-16,0 0-119 15,0 0-66-15,0 0-6 16,-6-4-161-16,0 11-344 15,3-5-645-15</inkml:trace>
  <inkml:trace contextRef="#ctx0" brushRef="#br1" timeOffset="409997.7212">13869 14516 1476 0,'0'0'649'0,"0"0"-570"15,0 0 91-15,0 0 86 16,0 0-83-16,0 0-103 15,0 0-19-15,0 32 19 16,-3-8-23-16,-3 9-18 16,0-1-12-16,0 5-7 0,-3 3-9 15,0-4 0 1,3 3-1-16,-3-2 0 0,-1-1-26 16,1-3-17-16,1-3-27 15,1-4-42-15,1-7-60 16,0-2-70-16,0-6-250 15,3-5-241-15</inkml:trace>
  <inkml:trace contextRef="#ctx0" brushRef="#br1" timeOffset="410323.5031">13960 14727 464 0,'0'0'1274'0,"0"0"-1075"16,0 0 33-16,0 0 52 15,0 0-95-15,0 0-95 16,0 0-33-16,-3-7-22 16,-6 7-23-16,0 0 14 15,-9 11 10-15,-1-2-4 16,-1 7-7-16,1 1-10 15,4-1 1-15,1 4-1 16,7 0-1-16,7-3-9 16,0-1-9-16,0-5 0 15,21-1-1-15,3-2-71 16,23-8-137-16,-3 0-490 16,-7 0-1058-16</inkml:trace>
  <inkml:trace contextRef="#ctx0" brushRef="#br1" timeOffset="410698.262">14121 14763 1908 0,'0'0'313'15,"0"0"-82"-15,0 0 4 16,0 0-87-16,0 0-96 16,0 0-24-16,64-79 2 15,-48 69-10-15,1 2-13 16,-5 6-1-16,-3 2-6 16,-2 0-1-16,-4 6 0 15,-3 8 1-15,0 6 0 16,0 2 12-16,-6 8 6 15,-4-3 10-15,1 3-12 16,3-4-2-16,3-6-13 16,3 0 5-16,0-8-6 15,3-2-14-15,12-6-34 16,18-4-70-16,-5 0-204 16,2-4-665-16</inkml:trace>
  <inkml:trace contextRef="#ctx0" brushRef="#br1" timeOffset="410913.3343">14338 14711 98 0,'0'0'1431'16,"0"0"-1202"-16,0 0 49 15,0 0 18-15,0 0-94 16,0 0-47-16,0 0-9 15,-105 43-43-15,66-11-40 16,-7 4-34-16,1 4-29 0,-4 13-49 16,11-10-251-16,15-13-814 15</inkml:trace>
  <inkml:trace contextRef="#ctx0" brushRef="#br1" timeOffset="411754.6974">14770 15318 694 0,'0'0'290'16,"0"0"-174"-16,0 0 69 15,0 0 88-15,0 0-21 16,0 0-24-16,0 0 21 16,-17-26-65-16,17 23-35 0,5 2-10 15,7 1-33 1,0 0-38-16,8 0-15 0,9 0-26 16,4 0-27-16,5 4-2 15,6-4-53-15,0 0-72 16,-3 0-122-16,-5 0-298 15,-9 0-94-15,-11-3-107 0</inkml:trace>
  <inkml:trace contextRef="#ctx0" brushRef="#br1" timeOffset="412049.1194">14943 15123 1026 0,'0'0'781'16,"0"0"-643"-16,0 0 114 15,0 0 9-15,0 0-86 16,0 0-3-16,0 0-26 15,0 93-37-15,-5-48-52 16,-2 3-25-16,-2 0-22 0,-4-1-10 16,2 9-75-1,1-14-210-15,4-12-748 0</inkml:trace>
  <inkml:trace contextRef="#ctx0" brushRef="#br1" timeOffset="413137.2137">15824 15051 677 0,'0'0'703'16,"0"0"-534"-16,0 0 27 16,0 0 72-16,0 0-62 15,0 0-76-15,0 0-45 16,36-89 14-16,-36 72-15 16,0 3-17-16,0 1-15 15,-13 6-33-15,-6 1-10 16,-11 6-1-16,-6 0 0 15,-7 13 7-15,-1 10 18 16,-3 7 0-16,3 6-9 16,7 4 3-16,6 0 0 15,7 3-14-15,12-4-4 16,9-2-8-16,3-2 5 0,9-4-6 16,15-5 1-16,0-5-1 15,6-6-39-15,-2-8-18 16,2-1-4-16,-6-6 0 15,-1 0-14-15,-4-9 24 16,-3-2 10-16,-7-7 15 16,-6 1 15-16,0-5 10 15,-3 3 1-15,0 0 16 16,0 3 5-16,0-1 1 16,-5 4 15-16,5 3-4 15,0 3-5-15,0 0-11 16,6 2-17-16,11 0-8 15,5 3-10-15,-3-1-14 0,4 3 14 16,-4 0 9-16,-5 0 8 16,-5 0 1-16,-2 0-1 15,-7 7 1-15,0 5 28 16,0 8 38-16,-3 0 5 16,-4 6 0-16,1-3-10 15,3 0-25-15,3-3-18 16,0 0-18-16,0-4 0 15,9-1-97-15,2-3-189 16,1-7-828-16</inkml:trace>
  <inkml:trace contextRef="#ctx0" brushRef="#br1" timeOffset="413589.0363">16183 15169 836 0,'0'0'1086'16,"0"0"-963"-16,0 0 95 15,0 0 12-15,0 0-71 16,0 0-85-16,0 0-47 15,76 3-25-15,-57-9-2 16,-2-3-51-16,-1-1-33 0,-6 0-9 16,-4-2 14-16,1 3 2 15,-7 0 46-15,0 2 31 16,0 3 0-16,-14 1 13 16,-2 3 23-16,-10 0 29 15,-2 0 15-15,-9 11-1 16,-2 5 1-16,3 3 11 15,2 5 2-15,7 2-26 16,4 1-16-16,11-2-13 16,8-1-25-16,4-5 2 15,0-1-14-15,15-8-1 16,9-4-12-16,18-6-85 16,-5 0-199-16,-8-6-608 0</inkml:trace>
  <inkml:trace contextRef="#ctx0" brushRef="#br1" timeOffset="413858.7897">16191 14871 1877 0,'0'0'325'15,"0"0"-143"-15,0 0 57 16,0 0-71-16,0 0-97 16,0 0-59-16,0 0-12 15,101-2-142-15,-75 2-196 16,0 0-602-16</inkml:trace>
  <inkml:trace contextRef="#ctx0" brushRef="#br1" timeOffset="414169.4043">16483 14776 907 0,'0'0'1214'15,"0"0"-1074"-15,0 0 17 16,0 0 90-16,0 0-65 16,0 0-94-16,0 0-43 15,-20 76-19-15,14-55-14 16,5 1-11-16,1-2-1 15,0-4 0-15,0-2-20 16,3-8-43-16,5-2-63 16,8-4-87-16,-3 0-324 0,-4-10-497 15</inkml:trace>
  <inkml:trace contextRef="#ctx0" brushRef="#br1" timeOffset="414331.6056">16571 14634 1525 0,'0'0'604'15,"0"0"-525"-15,0 0 8 16,0 0-31-16,0 0-56 16,0 0-120-16,0 0-448 0</inkml:trace>
  <inkml:trace contextRef="#ctx0" brushRef="#br1" timeOffset="414622.6556">16714 14512 2068 0,'0'0'361'0,"0"0"-257"16,0 0 94-16,0 0-6 16,6 86-72-16,-6-52-50 15,0 4-25-15,-3 0-25 0,-3 4-11 16,-1-3-9 0,-1-2 0-16,0 0-12 0,1-2-32 15,-3-2-31-15,4-6-61 16,-7 2-146-16,3-9-254 15,4-6-236-15</inkml:trace>
  <inkml:trace contextRef="#ctx0" brushRef="#br1" timeOffset="414903.6008">16844 14754 1724 0,'0'0'365'16,"0"0"-249"-16,0 0 163 15,0 0-37-15,0 0-109 16,0 0-39-16,0 0-34 16,-56 53-21-16,50-38-23 15,2-1-7-15,1 2-9 16,1-2 0-16,2-4-8 15,0 0-44-15,0-1-45 16,22-6-66-16,0 0-213 16,0-3-625-16</inkml:trace>
  <inkml:trace contextRef="#ctx0" brushRef="#br1" timeOffset="415240.1102">16990 14750 947 0,'0'0'953'15,"0"0"-789"-15,0 0 107 16,0 0-21-16,0 0-86 16,0 0-72-16,91-32-38 15,-75 25-12-15,-1-3-11 16,-4 6 11-16,-5 1-15 15,-3 3-18-15,0 0-9 0,-3 0-1 16,3 13 1-16,-1 3 9 16,0 7 4-16,-1 1 10 15,2 1-10-15,0-1-12 16,2 0 6-16,6-5-7 16,-1-2-9-16,0-5-33 15,6-5-49-15,6-7-76 16,-6 0-341-16,1 0-507 0</inkml:trace>
  <inkml:trace contextRef="#ctx0" brushRef="#br1" timeOffset="415404.0195">17275 14666 1520 0,'0'0'535'16,"0"0"-306"-16,0 0 64 15,-81 88-62-15,44-53-144 16,-30 22-87-16,3-12-239 16,5-4-1313-16</inkml:trace>
  <inkml:trace contextRef="#ctx0" brushRef="#br1" timeOffset="430503.8071">16550 14472 1949 0,'0'0'187'16,"0"0"-187"-16,0 0-20 15,0 0 20-15,0 0 164 16,0 0-77-16,0 3-68 15,-15 14-4-15,-12 12 65 0,-21 28 36 16,-23 31 5 0,-37 39-15-16,-14 8-24 0,-5-2-15 15,6-12-14-15,23-25-12 16,25-20-15-16,21-19-16 16,19-18-1-16,11-9-9 15,2-1-8-15,4-2-26 16,0 0-41-16,9-14-98 15,4-8-297-15,3-5-476 0</inkml:trace>
  <inkml:trace contextRef="#ctx0" brushRef="#br1" timeOffset="430864.8713">15818 14465 1704 0,'0'0'330'16,"0"0"-261"-16,0 0 24 0,29 160 217 15,10-28-55 1,16 19-79-16,17 2-92 0,4-22-26 16,0-28-18-1,-9-11-25-15,-7-9-15 0,-11-11-22 16,-17-21-135-16,-10-16-590 0</inkml:trace>
  <inkml:trace contextRef="#ctx0" brushRef="#br1" timeOffset="443314.5892">26307 8424 1279 0,'0'0'553'16,"0"0"-477"-16,0 0-26 0,0 0 113 16,0 0 51-16,0-23-20 15,0 19-43-15,0 2-37 16,0-1-28-16,0 3-16 16,0 0-40-16,0 0-17 15,0 12-12-15,0 5 8 16,-4 10 8-16,1 2-10 15,1 4-7-15,2 3 0 16,0-3-1-16,0 0-12 16,0-5-52-16,-5-3-41 15,-1-2-76-15,-13 0-76 0,3-8-319 16,1-3-128-16</inkml:trace>
  <inkml:trace contextRef="#ctx0" brushRef="#br1" timeOffset="443533.6739">26350 8739 1679 0,'0'0'391'15,"0"0"-288"-15,0 0-49 16,0 0 99-16,0 0-18 15,0 0-73-15,0 0-41 16,-80 3-21-16,42-3-99 0,8 0-198 16,8 0-531-16</inkml:trace>
  <inkml:trace contextRef="#ctx0" brushRef="#br1" timeOffset="443816.4863">26398 8354 1160 0,'0'0'973'0,"0"0"-862"16,0 0-79-16,0 0 26 15,0 0 17-15,-112-12-75 16,72 12-13-16,6 0-565 0</inkml:trace>
  <inkml:trace contextRef="#ctx0" brushRef="#br1" timeOffset="444894.362">31817 8561 48 0,'0'0'1400'0,"0"0"-1173"15,0 0-160-15,0 0 163 16,0 0 10-16,0 0-55 15,0 0-52-15,0-25-51 16,0 25-36-16,0 0-22 16,0 14-2-16,0 3 50 15,0 8-14-15,-3 2-32 16,1-1-17-16,1 1-9 16,-1 0-11-16,-1-1-64 15,0-6-127-15,-5 0-153 16,1-7-373-16,3-4-622 0</inkml:trace>
  <inkml:trace contextRef="#ctx0" brushRef="#br1" timeOffset="445162.5766">31927 8544 1642 0,'0'0'390'0,"0"0"-288"16,0 0 9-16,0 0 48 15,0 0 5-15,0 0-45 0,0 0-47 16,40-44-46 0,-40 57-25-16,0 8 8 0,0 8 19 15,0 0-5-15,-3 1-11 16,-3 1-5-16,2-2-7 15,0-3 0-15,1-5-18 16,1-1-106-16,-4-4-158 16,2-4-291-16,1-8-343 0</inkml:trace>
  <inkml:trace contextRef="#ctx0" brushRef="#br1" timeOffset="445483.9331">32103 8485 814 0,'0'0'927'0,"0"0"-817"16,0 0-41-16,0 0 157 15,0 0 4-15,0 0-93 16,0 0-49-16,12-37-15 15,-12 37-23-15,0 0-14 16,0 6-11-16,0 8 31 16,0 6 21-16,-3 6-14 15,-4 3-18-15,2 2-21 16,2-2-15-16,3 4-8 0,0-4-1 16,0 1-9-16,0-4-70 15,-1 0-102-15,-5-6-294 16,0-9-361-16</inkml:trace>
  <inkml:trace contextRef="#ctx0" brushRef="#br1" timeOffset="445755.1601">32175 8747 1264 0,'0'0'312'16,"0"0"-219"-16,0 0 142 0,0 0 43 15,0 0-85-15,0 0-78 16,0 0-40-16,-54 11 33 16,23-11-38-16,-5 0-45 15,-3 0-15-15,-1 0-10 16,3 0-82-16,-5-1-153 15,9-5-358-15,11 0-514 0</inkml:trace>
  <inkml:trace contextRef="#ctx0" brushRef="#br1" timeOffset="446016.3536">32223 8411 1888 0,'0'0'309'0,"0"0"-229"15,0 0-3-15,0 0 37 16,0 0-32-16,0 0-46 15,-114-25-20-15,51 25-16 16,10 4-168-16,4 2-895 0</inkml:trace>
  <inkml:trace contextRef="#ctx0" brushRef="#br1" timeOffset="448978.0566">29152 11050 121 0,'0'0'230'0,"0"0"-66"16,0 0-18-16,0 0-31 15,0 0 4-15,0 0-15 16,0 0-20-16,1-6-16 0,-1 5-5 16,0-1 0-1,0 2 16-15,0 0-15 0,0-4-1 16,0 4-14-16,0 0-18 16,0 0-2-16,0 0 1 15,0 0-12-15,0 0-5 16,0 0-4-16,0 0 1 15,0 0 6-15,2 0-7 16,-1 0 10-16,4 0-3 16,0 0-6-16,2 0-3 15,3 0-6-15,1-1-1 16,-1 0-8-16,4-1-6 0,-4-1-5 16,-1 3 10-16,1 0 9 15,-2 0-1-15,-2 0 1 16,-1 0 1-16,-1 0 1 15,0 0 9-15,-1 0 5 16,0 0-2-16,0 0-8 16,0 0 1-16,5 0-6 15,0 0 0-15,5 0 0 16,2 0-1-16,3 0-1 16,2 0-14-16,0 0 5 15,1 0 9-15,-1 0-9 16,-1-2 0-16,0 2 10 15,-6 0 0-15,-1-2-1 16,-4 2 1-16,-4-1 0 16,-1 1 1-16,0 0 0 0,2 0-1 15,0 0 2-15,5 0-1 16,0 0-1-16,5 0 3 16,1 0-2-16,5 0-1 15,4 0-12-15,1-1 2 16,0 1-6-16,-3-3 10 15,1 3 5-15,-6 0-5 16,-2 0 6-16,-5 0-2 16,-2 0-5-16,-3 0 7 15,-3 0-2-15,1 0 1 16,1 0 0-16,-1 0 1 16,5 0 0-16,0 0 2 15,2 3-1-15,3-3 0 16,0 0-1-16,2 0 1 0,-4 0 0 15,-1 0-1-15,-3 0 1 16,-4 0 0-16,-3 0-1 16,-1 0 0-16,0 0 11 15,0 0 24-15,0 0-10 16,0 0-15-16,0 0-9 16,0 0 1-16,0 0-1 15,0 0 6-15,0 0-6 16,0 0 8-16,0 0-2 15,0 0-5-15,0 0 8 16,0 0 18-16,0 0 3 16,0 0-14-16,-3-3-8 0,-3 0-8 15,-1-1 0-15,-1 1 1 16,1-1-1-16,-2-2 1 16,0 3-1-16,0-4-1 15,1 4 1-15,1-1 0 16,1 1 0-16,2 0 5 15,2-1-5-15,1 1 6 16,-1 0-5-16,2-1 5 16,0 1-6-16,-3-4 0 15,2 4-1-15,-4-4 0 16,-1 5 1-16,-3-5 0 16,2 3 21-16,1 2 3 0,1-2 23 15,1 4 8 1,4-3-30-16,-3 3-15 0,3 0-3 15,0 0 1-15,0 0-9 16,0 0 33-16,0 0-20 16,4 0-12-16,2 3 7 15,0 3-6-15,2 0-1 16,-1 1 1-16,3 3-2 16,0-3 1-16,-1 3 0 15,2 3-1-15,-2-3 1 16,-1 0-1-16,-1-3 0 15,-4 3-1-15,-1-3-8 16,-2-2 3-16,0-1-1 16,0 2 7-16,0-3 38 15,-3-2 5-15,-6 2-6 0,1 1-15 16,-1-1-22-16,-1 4-32 16,1-1-153-16,2-2-361 15,2-2-583-15</inkml:trace>
  <inkml:trace contextRef="#ctx0" brushRef="#br1" timeOffset="453180.1986">32685 11123 13 0,'0'0'270'15,"0"0"-124"-15,0 0-44 16,0 0 93-16,0 0 62 16,0 0-39-16,0 0 4 15,30-6-45-15,-28 6-2 16,-1 0 11-16,-1-3-2 16,0 1-47-16,0 0-39 0,0-1-33 15,0 3-16-15,0 0-15 16,0 0-10-16,0 0-8 15,0 0-8-15,0 0-8 16,-1 0-2-16,-2 0-11 16,-2 0-3-16,-3 0-7 15,-3 0 23-15,-6 0 9 16,-4 0 12-16,0 0-8 16,-4 0-5-16,3 0-7 15,2 0 0-15,7 0 0 16,2 0-1-16,4 0-16 15,4 0-12-15,2 0-20 16,-1 0-28-16,2 0-29 16,0 0-22-16,0 0-31 15,0 0-74-15,0 7-114 0,0-4-374 0</inkml:trace>
  <inkml:trace contextRef="#ctx0" brushRef="#br1" timeOffset="453587.1095">32646 11001 1475 0,'0'0'326'0,"0"0"-239"16,0 0-14-16,0 0 115 15,0 0 4-15,0 0-80 16,0 0-73-16,-1-16-20 16,1 16-11-16,0 0 4 15,-2 3-2-15,-2 13 17 16,-2 1 25-16,-1 5-18 15,2-1-7-15,-1-1-6 16,1 0 0-16,2-1-5 16,-1-3-8-16,1-2-7 15,-1-1-1-15,2 0-25 16,2-3-75-16,-1 4-99 0,1-5-324 16,0 1-128-16</inkml:trace>
  <inkml:trace contextRef="#ctx0" brushRef="#br1" timeOffset="453939.7682">32970 11222 553 0,'0'0'704'16,"0"0"-581"-16,0 0-85 15,0 0 55-15,0 0 124 16,0 0-7-16,0 0-90 16,30-3-70-16,-23 3-22 15,2 0-28-15,9-4-152 0,-4 1-322 16,-2-1-620-16</inkml:trace>
  <inkml:trace contextRef="#ctx0" brushRef="#br1" timeOffset="454170.3817">33220 11192 1033 0,'0'0'388'0,"0"0"-299"15,0 0-79-15,0 0 3 0,0 0 13 16,0 0-26-16,0 0-4 16,44 0-85-16,-41 1-108 15,0 2-131-15</inkml:trace>
  <inkml:trace contextRef="#ctx0" brushRef="#br1" timeOffset="454398.4899">33346 11205 811 0,'0'0'719'0,"0"0"-623"16,0 0-73-16,0 0 20 0,0 0 56 15,0 0-99-15,0 0-31 16,34-2-165-16,-28 2-125 15,-3 0-257-15</inkml:trace>
  <inkml:trace contextRef="#ctx0" brushRef="#br1" timeOffset="454569.9452">33486 11199 967 0,'0'0'341'16,"0"0"-197"-16,0 0-38 0,0 0 51 16,0 0-37-16,0 0-120 15,81 0-113-15,-62 6-275 16,-2-1-526-16</inkml:trace>
  <inkml:trace contextRef="#ctx0" brushRef="#br1" timeOffset="461366.0131">2000 17505 55 0,'0'0'140'15,"0"0"-140"-15,0 0-69 16,0 0-6-16,0 0 24 0</inkml:trace>
  <inkml:trace contextRef="#ctx0" brushRef="#br1" timeOffset="461861.0978">2000 17505 107 0,'-83'19'123'16,"83"-19"-80"-16,0 0-43 15,0 0-120-15,0 0-5 16,0-4 99-16,0-1 26 16,0-1 186-16,0-1-10 15,3 0 55-15,-3 0 56 16,3 1-63-16,-3 2-33 16,0 1-27-16,0-2-6 15,0 3 7-15,0-1-18 16,0-3-20-16,0 2-9 15,4-3 9-15,-4 0-6 16,3-3-23-16,0 3-14 0,-3 2-4 16,5 0-8-16,-2 3 2 15,-2-1-23-15,-1 3-14 16,2 0-11-16,-2 0-11 16,0 0-6-16,0 0 0 15,3 3-9-15,0 10 1 16,1 10 15-16,2 7 8 15,-3 4-12-15,3 2-11 16,-3 3 1-16,0-3-2 16,3-4 1-16,-3 3-1 15,3-3-10-15,-3-3-20 16,0 1-41-16,0-3-44 16,-2-3-23-16,-1-1-51 15,0-6-40-15,0-4-66 16,0-7-255-16,0-6-365 0</inkml:trace>
  <inkml:trace contextRef="#ctx0" brushRef="#br1" timeOffset="462222.3741">2190 17323 876 0,'0'0'1064'0,"0"0"-922"15,0 0-105-15,0 0 125 16,0 0 49-16,0 0-97 16,0 0-53-16,6 4-4 15,-3 18 67-15,4 5-41 16,-1 9-33-16,-1 0-11 15,1 4 2-15,0 1-8 16,1-3-18-16,-1-1-7 16,0-4-8-16,3 0 1 15,-4-4-1-15,0 1-24 16,-2-3-37-16,-3 0-50 16,0-5-116-16,0 2-148 15,-7-5-355-15,-2-9-512 0</inkml:trace>
  <inkml:trace contextRef="#ctx0" brushRef="#br1" timeOffset="462561.0172">1872 18023 664 0,'0'0'978'0,"0"0"-775"16,0 0-125-16,0 0 124 15,0 0 15-15,0 0-80 0,0 0-69 16,0-3-8-16,12-3-8 16,7 0 18-16,8-2-15 15,3-2-18-15,9 0-20 16,1 3-7-16,5 0-10 15,-2 4 0-15,-4 0-13 16,-2 3-51-16,-8 0-33 16,-7 0-64-16,-3 3-112 15,-14 4-119-15,-2-3-163 16,-3 2-308-16</inkml:trace>
  <inkml:trace contextRef="#ctx0" brushRef="#br1" timeOffset="463150.4803">1799 17359 543 0,'0'0'284'15,"0"0"-164"-15,0 0-36 0,0 0 40 16,0 0 40-16,0 0-16 16,0 0-25-16,-30-7-3 15,30 7 8-15,0 0 6 16,0 0-11-16,0 0 2 16,9 0-53-16,14 0 51 15,12 0-11-15,26-5-59 16,23-7-26-16,26 0-16 15,-11 2-9-15,-17 5-2 16,-15 5-33-16,-28 2-195 16,-8 8-513-16</inkml:trace>
  <inkml:trace contextRef="#ctx0" brushRef="#br1" timeOffset="466440.3687">3706 17422 163 0,'0'0'315'0,"0"0"-181"16,0 0-105-16,0 0 210 15,0 0-25-15,0 0-37 16,0 0 35-16,13 2-13 15,-13-2-19-15,0 0-26 0,0 0-25 16,0 0-23 0,0 0-23-16,0 0-34 0,0 0-12 15,0 0 10-15,0 0-11 16,0 0-20-16,-3 0-10 16,-4 0-5-16,-1 0 0 15,-4 0-1-15,-1 0 0 16,1 0 0-16,-2 0 0 15,-2 5 0-15,0 0 1 16,1 3 5-16,-3 3 2 16,3 1 5-16,3 2 9 15,-3 5 8-15,6 0-3 16,-1 1-11-16,5 1-7 16,2-2 0-16,3-1-7 15,0-2 4-15,0-4-6 0,5-5 1 16,8-4-1-1,2-3-2-15,3 0 2 0,0 0-26 16,1-10-21-16,-1-2-22 16,-3-6-1-16,1-1 20 15,-2-4 1-15,-2-4 16 16,1-5 20-16,-2-2 13 16,-1-5-1-16,-1-1 1 15,0 1 1-15,-1-1 15 16,-3 1 8-16,-2 5 38 15,-1 4-14-15,-1 3 13 16,1 8-27-16,-2 3 12 16,0 9 11-16,0 2-2 0,0 4-10 15,0 1-5-15,0 0-18 16,0 0-15-16,0 9-7 16,0 8 0-16,0 9 5 15,-2 8 28-15,1 6-5 16,-1 2-8-16,2-2-8 15,0-1-2-15,0-2-9 16,3-2 0-16,2-4 0 16,1-4-1-16,0-2-21 15,1-5-47-15,-4-5-102 16,-3 0-152-16,0-11-547 0</inkml:trace>
  <inkml:trace contextRef="#ctx0" brushRef="#br1" timeOffset="466972.0986">3904 17069 1850 0,'0'0'354'0,"0"0"-270"16,0 0-20-16,0 0 107 15,0 0-79-15,0 0-92 16,0 0-2-16,48-47 1 16,-27 34 1-16,-5 6-1 15,-1 4-5-15,-4 3-2 16,-1 0 7-16,-4 3-5 0,-3 7 5 15,0 4 1-15,-3 6 16 16,0 3 38-16,-6 1-7 16,-7 3-26-16,-1 1-13 15,5-6-7-15,3-2 1 16,2-2-1-16,4-9-1 16,10-2-10-16,26-7-45 15,-2-6-188-15,-4-4-803 0</inkml:trace>
  <inkml:trace contextRef="#ctx0" brushRef="#br1" timeOffset="467537.7784">4192 17208 1307 0,'0'0'293'0,"0"0"-169"0,0 0 57 16,0 0 2-16,0 0-26 15,0 0 20-15,0 0-42 16,-3 82-82-16,3-57-27 16,-3 2-3-16,3 0 2 15,0-2-16-15,0 0 0 16,3-6-8-16,8 1 5 15,2-3-5-15,-1-7-1 16,9-3 0-16,1-4 0 16,8-3-9-16,1-10-37 15,5-10-16-15,0-4-22 0,3-5-2 16,-8-9 2-16,-1-1 28 16,-3-3 10-16,-11-4 6 15,-4 0 40-15,-6 4 4 16,-3 8 67-16,-3 7 11 15,0 10-25-15,-3 5-57 16,0 5-46-16,-3-1-147 16,3 6-388-16,0-1-771 0</inkml:trace>
  <inkml:trace contextRef="#ctx0" brushRef="#br1" timeOffset="467800.0333">4420 17194 1807 0,'0'0'384'0,"0"0"-275"15,0 0 63-15,0 0 77 16,0 0-94-16,0 103-65 15,0-60-44-15,0-1-23 16,-4 1-14-16,1 0-9 16,0-6-21-16,0-1-131 15,0-8-340-15,0-9-916 0</inkml:trace>
  <inkml:trace contextRef="#ctx0" brushRef="#br1" timeOffset="468419.8585">4465 17838 933 0,'0'0'333'0,"0"0"-166"15,0 0 52-15,0 0 90 0,0 0-124 16,0 0-57-16,0 0-27 15,-45 2-24-15,15 3-18 16,-11-5-17-16,-7 0-5 16,-28 3 5-16,-27-3-6 15,-27 0 7-15,-13 4 9 16,-2 2 14-16,8-3-21 16,19 3-26-16,5 1-9 15,25-1-8-15,28-1-2 16,20-4-2-16,13 0 1 15,10-1 0-15,6 1 0 16,11 1-40-16,4 2-153 16,45-1-44-16,2 1-326 0,-3 0-1011 15</inkml:trace>
  <inkml:trace contextRef="#ctx0" brushRef="#br1" timeOffset="472109.6363">3952 18155 54 0,'0'0'284'15,"0"0"432"-15,0 0-345 16,0 0-252-16,0 0-54 16,0 0 42-16,-6 0-26 15,3-6-27-15,0-1 14 16,0 0 20-16,-5 1 7 16,-2-3-1-16,1 5-6 0,-7-3-16 15,4-1-5-15,-6 6-3 16,0 2-5-16,2 0-14 15,-1 0-16-15,4 7-2 16,1 7-1-16,1 7-6 16,1 3-2-16,4 1-1 15,3 2-7-15,0 0-2 16,3-5-2-16,0 3-5 16,0-10 0-16,6 1 0 15,3-5 0-15,1-4-1 16,2-5 0-16,0-2-15 15,0 0 14-15,5-9-9 16,-1-11-20-16,-1-2-7 0,0-8 20 16,-3-5-1-16,1-4 5 15,-1-3 13-15,-4-2 0 16,-1 2 0-16,-4 3 9 16,-3 4 19-16,0 5 17 15,0 9 1-15,0 2 17 16,0 8 0-16,-2 4-22 15,1 4-26-15,1 0-9 16,0 3-5-16,0 0-1 16,0 13 0-16,0 9 0 15,0 12 7-15,3 3-1 16,0 7-5-16,0 1-1 16,0-1 0-16,-3-2 0 15,0-5-34-15,0-2-114 16,0-8-154-16,0-14-613 0</inkml:trace>
  <inkml:trace contextRef="#ctx0" brushRef="#br1" timeOffset="472463.5764">4092 18135 1579 0,'0'0'513'0,"0"0"-454"0,0 0 6 15,0 0 80-15,0 0-58 16,0 0-39-16,0 0 4 16,48-69 2-16,-44 64 1 15,2 3 3-15,-6 2-10 16,5 0-14-16,-1 0-13 15,-1 11 3-15,2 10 7 16,-2 8-1-16,1 4-8 16,-1 1-1-16,0-2-1 15,0-4-13-15,0-4-7 16,6-10-35-16,-1-3-56 16,5-11-68-16,-1 0-112 15,-2 0-444-15</inkml:trace>
  <inkml:trace contextRef="#ctx0" brushRef="#br1" timeOffset="472687.6185">4264 18141 1054 0,'0'0'876'16,"0"0"-687"-16,0 0-26 15,-61 75 72-15,41-47-37 16,1-1-93-16,-1-3-63 16,4-2-24-16,2-5-18 0,1-4 0 15,7-10-124 1,3-3-233-16,3 0-744 0</inkml:trace>
  <inkml:trace contextRef="#ctx0" brushRef="#br1" timeOffset="472998.2057">4390 17970 1657 0,'0'0'497'15,"0"0"-444"-15,0 0 1 0,0 0 74 16,0 0-36-16,0 0-42 16,0 0-20-16,78-7 3 15,-78 27 86-15,-9 5-12 16,-10 2-41-16,5 1-12 16,-2-3-11-16,7-4-25 15,3-10-13-15,6-2-5 16,15-9-71-16,12-16-163 15,1-1-647-15</inkml:trace>
  <inkml:trace contextRef="#ctx0" brushRef="#br1" timeOffset="473619.5736">4986 17795 1245 0,'0'0'324'15,"0"0"-180"-15,0 0 46 16,0 0 17-16,0 0-77 15,0 0-42-15,0 0 10 16,3 3-38-16,6-3-1 16,7 0 21-16,8 0-15 15,0-3-40-15,9-6-25 16,4-1-21-16,0 0-59 16,-4 3-50-16,-6-2-20 15,-9 8-20-15,-5 1-47 16,-13 0-50-16,0 0-108 15,-6 2 23-15</inkml:trace>
  <inkml:trace contextRef="#ctx0" brushRef="#br1" timeOffset="475878.9209">5638 17369 1000 0,'0'0'505'0,"0"0"-338"16,0 0 86-16,0 0 16 15,0 0-77-15,0 0-75 16,0 0-24-16,3-49-43 16,6 39-24-16,1 2-8 15,2 2 2-15,0-3-8 16,0 5-12-16,3-2 0 16,1 5 0-16,-2-2-10 15,2 3-1-15,-1 0 4 16,-3 3-2-16,-6 7-1 0,0 4-1 15,-6 3 11-15,0 1 2 16,0 3 19-16,-9-1-7 16,-3 3-6-16,-6 0-8 15,2-4 2-15,2 2 11 16,2-3-2-16,2 0-1 16,7-4 1-16,3-2-5 15,0-5-5-15,6-1-1 16,12-6-45-16,10 0-52 15,-4-6-212-15,-3-5-494 0</inkml:trace>
  <inkml:trace contextRef="#ctx0" brushRef="#br1" timeOffset="476621.446">5896 17300 1160 0,'0'0'389'15,"0"0"-200"-15,0 0 47 16,0 0-27-16,0 0-45 16,0 0-28-16,0 0-32 15,13 54-17-15,-11-32-25 16,-1 1-32-16,-1 0-6 15,0 0-6-15,0-3-8 16,0-3 1-16,0 0-10 0,-1-4 9 16,-4-5-2-16,2-1-7 15,0-4-1-15,3-3-9 16,0 0-6-16,0 0-1 16,3-13-7-16,8-6-57 15,1-7 25-15,4-4 35 16,2 0 6-16,-3 0-3 15,1 4 12-15,-4 10 5 16,-4 0 0-16,1 7 12 16,-5 7 11-16,2-1-2 15,-3 3 3-15,0 0-2 16,3 3 2-16,0 8 0 0,0 5-1 16,-3 3 0-1,-3 1-5-15,0 0-6 0,0 0 0 16,0-1 11-16,-7-2-14 15,-1-4-9-15,2-3-1 16,3-6-6-16,0-1-14 16,3-3-18-16,0 0-6 15,0 0 3-15,0-16-17 16,12-4-25-16,3-6 46 16,0-5 21-16,4 1 3 15,-2 1-6-15,-1 6 19 16,-4 3 1-16,-3 9 6 15,0 5 15-15,-6 3 13 0,0 3-4 16,-3 0-15 0,3 16 23-16,-3 2 16 0,0 5 10 15,0 4-3-15,0 1-25 16,0-1-10-16,0-3-14 16,0-2-2-16,0-7-3 15,0 0-7-15,-3-8-53 16,0-4-65-16,0-3-231 15,0 0-858-15</inkml:trace>
  <inkml:trace contextRef="#ctx0" brushRef="#br1" timeOffset="477642.6086">6260 17663 1060 0,'0'0'529'16,"0"0"-401"-16,0 0 53 16,0 0 8-16,0 0-34 15,0 0-51-15,0 0-24 16,0-13-22-16,-12 13-30 0,-6 0-1 15,-7 0 11 1,-8 0-5-16,-9 4-2 0,-7 5 4 16,-8-2-6-16,-7 0-12 15,-3 0-8-15,-3-1-3 16,4-1-5-16,2-1-1 16,9 1 1-16,13 0-1 15,12 1 0-15,8 1-6 16,11 0-26-16,4 0-79 15,7 6-82-15,0-3-147 16,0-3-380-16</inkml:trace>
  <inkml:trace contextRef="#ctx0" brushRef="#br1" timeOffset="478451.1967">5802 17848 87 0,'0'0'677'16,"0"0"-525"-16,0 0-56 15,0 0 1-15,0 0 52 16,0 0 101-16,0 0-11 15,0-10-26-15,0 10-4 16,0 0-32-16,0 0-33 16,0 0-26-16,0 0-51 15,0 4-41-15,0 12-14 16,0 3 26-16,0 5-11 0,0 3-5 16,0 3-13-1,0 2-3-15,0 1-5 0,0 0-1 16,0-1 9-16,-3 0 18 15,-6-1-4-15,0-2-11 16,0-1-4-16,0-7-7 16,3-5 5-16,3-6-6 15,0-1 0-15,3-9-1 16,0 0-10-16,0 0-5 16,0-6-17-16,9-11-21 15,2-7-14-15,5-6 2 16,-1-2 14-16,4 0-4 15,-5 2 2-15,2 6 38 16,-2 6 14-16,-4 7 2 16,-4 1 0-16,-3 4 14 0,0 5 3 15,-3-2 6-15,0 3-7 16,0 0-10-16,3 0-5 16,-3 4 7-16,0 9 9 15,3 2 5-15,-3 3 14 16,0 3-3-16,0 4-12 15,0-6-5-15,0 1-4 16,0-4-3-16,0-2 0 16,0-4-8-16,7-5 0 15,2 0-1-15,2-5-45 16,8-10-101-16,-1-8-383 16,-3 0-375-16</inkml:trace>
  <inkml:trace contextRef="#ctx0" brushRef="#br1" timeOffset="478740.3743">5684 17926 1540 0,'0'0'622'0,"0"0"-538"16,0 0 39-16,0 0 42 16,0 0-110-16,0 0-55 15,0 0-39-15,106-45-121 16,-78 33-195-16,-7 2-304 0</inkml:trace>
  <inkml:trace contextRef="#ctx0" brushRef="#br1" timeOffset="479055.9433">6027 17776 1211 0,'0'0'721'0,"0"0"-598"15,0 0-17-15,0 0 43 16,0 0-39-16,0 0-54 16,0 0-28-16,81-17-19 15,-78 21-3-15,-3 12 20 16,0 3 72-16,-14 2-33 15,-2 5-12-15,1-4 6 0,3-2-12 16,0-3-19 0,12-5-19-16,0-4-9 0,18-8-75 15,10 0-120-15,5-10-512 16</inkml:trace>
  <inkml:trace contextRef="#ctx0" brushRef="#br1" timeOffset="479631.4469">6727 17234 416 0,'0'0'1139'0,"0"0"-893"16,0 0-86-16,0 0 110 16,-73 74-19-16,52-33-37 15,3 12-69-15,0 3-54 16,6 5-28-16,-1-1-24 16,10-2-19-16,3-5-18 15,0-10-2-15,7-7-39 16,14-7-60-16,15-12-160 15,-3-6-440-15,-5-9-934 0</inkml:trace>
  <inkml:trace contextRef="#ctx0" brushRef="#br1" timeOffset="480105.5787">6861 17382 1350 0,'0'0'500'0,"0"0"-318"15,0 0 33-15,0 0-19 16,0 0-61-16,0 0-29 15,0 0-35-15,-6 79-10 16,6-45-16-16,-4 1-9 16,4 2-23-16,0-3-1 15,0-5-6-15,10-4-6 16,-1-4 0-16,2-7 0 16,2-5-11-16,2-5-30 15,3-4 11-15,4-6-12 16,-1-11-36-16,0-5 11 15,3-6 40-15,-6-6 11 0,-2-4 16 16,-2-1 1-16,-4-2-1 16,-4-1 1-16,-3 5 21 15,-3 7 20-15,0 6 7 16,0 9-10-16,0 5-20 16,-3 3-19-16,-3 2-16 15,3 5-73-15,-1 0-170 16,4 2-520-16</inkml:trace>
  <inkml:trace contextRef="#ctx0" brushRef="#br1" timeOffset="480364.6249">7273 17584 1949 0,'0'0'369'0,"0"0"-241"16,0 0 37-16,0 0-10 16,79 0-76-16,-51-6-70 15,2 2-9-15,6-6-81 16,-11 4-168-16,-5-1-505 0</inkml:trace>
  <inkml:trace contextRef="#ctx0" brushRef="#br1" timeOffset="481179.6591">8065 17270 1478 0,'0'0'372'0,"0"0"-195"16,0 0-61-16,0 0-12 16,0 0-38-16,0 0-13 0,-88-7-2 15,57 7-14-15,-2 0-9 16,0 0-7-16,8 0 12 16,4 0 10-1,9 0-21-15,6 0-5 0,3 4-7 16,3-4-9-16,0 6 1 15,0-2 7-15,0 6-3 16,0 0-5-16,0 3 8 16,0 2-1-16,0 2 13 15,0 0 5-15,0 3 1 16,-7 0 3-16,1 0 7 16,-2-1-13-16,2 4 0 15,0-2-9-15,3 2-6 0,-1-4 12 16,1 1-8-16,0 0 4 15,3 0-5-15,0-6-3 16,0 1-8-16,0-5 10 16,0 0-10-16,0-3 7 15,3-3-7-15,0-1 7 16,7 0-7-16,2-3 29 16,-1 0-18-16,8 0-11 15,0 0 0-15,1-10-1 16,-1 3-11-16,2-3 4 15,-3 2 5-15,0 4-5 16,-6-2-5-16,-6 5-30 16,-2 1-51-16,-4 0-55 0,0-3-115 15,0 3-405-15,-10-5-833 0</inkml:trace>
  <inkml:trace contextRef="#ctx0" brushRef="#br1" timeOffset="481405.8346">7709 17577 1362 0,'0'0'548'0,"0"0"-338"15,0 0-7 1,0 0 4-16,0 0-38 0,0 0-87 15,0 0-62-15,86-18-20 16,-59 13-110-16,-8-2-132 16,-8 0-454-16</inkml:trace>
  <inkml:trace contextRef="#ctx0" brushRef="#br1" timeOffset="481813.6232">8079 17179 889 0,'0'0'526'0,"0"0"-394"16,0 0 95-16,0 0 50 16,0 0-35-16,0 0-76 15,0 0-53-15,49 80-9 16,-37-46-10-16,1 3-3 16,1 5-25-16,2 2-24 15,-4 1-15-15,-3 2-2 16,-2-6-4-16,-7 1-8 0,0-3-11 15,-3 1-1-15,-13-7 10 16,0-3-6-16,-4-4-5 16,1-4-28-16,2-5-55 15,1-12-135-15,4-3-436 16,9-2-713-16</inkml:trace>
  <inkml:trace contextRef="#ctx0" brushRef="#br1" timeOffset="482114.6191">8513 17558 1625 0,'0'0'564'0,"0"0"-493"15,0 0 62-15,0 0 23 16,0 0-41-16,79-27-57 16,-54 23-40-16,-1-1-18 15,-3 0-25-15,0-2-89 16,-6 2-177-16,-5 0-477 0</inkml:trace>
  <inkml:trace contextRef="#ctx0" brushRef="#br1" timeOffset="482389.2827">8487 17419 988 0,'0'0'624'0,"0"0"-401"0,0 0 135 16,0 0-75-1,0 0-98-15,0 0-93 0,0 0-59 16,108-10-33-16,-75 3-52 15,4-3-164-15,-7 0-450 16,-8 2-1007-16</inkml:trace>
  <inkml:trace contextRef="#ctx0" brushRef="#br1" timeOffset="484536.1602">8668 17177 185 0,'0'0'1032'15,"0"0"-741"-15,0 0-75 16,0 0 50-16,0 0-37 15,0 0-64-15,0 0-55 16,0 0-45-16,0 0-32 16,0 0 8-16,0 11 44 15,0 5-1-15,0 0-6 16,-3 5-14-16,0 1-6 16,-3 5-16-16,3-2-6 15,-3 2-12-15,3 3-5 16,0-3-7-16,3-2-4 15,0 2-1-15,0 0-5 16,0-5-1-16,0 2 5 0,0-4 3 16,0-5-7-16,0 3-1 15,9-8 5-15,6-4 0 16,6-3 12-16,7-3-9 16,5 0-9-16,3-8-13 15,3-6-5-15,1-2 1 16,-6-5-1-16,-1 1 2 15,-6 1-5-15,-5-4 7 16,-4 1 14-16,-3-2 0 16,-9-2 1-16,0-1 11 0,-3 0-6 15,0-2-5-15,-3 2 0 16,0 1 1-16,0-3-2 16,0 2 0-16,0 3-6 15,3 5-9-15,-3-1-18 16,0 7-13-16,0 1-5 15,0 9-10-15,0 3-17 16,0 0-119-16,-6 11-280 16,-3 9-60-16,-4-3-530 0</inkml:trace>
  <inkml:trace contextRef="#ctx0" brushRef="#br1" timeOffset="484881.1184">8853 17256 1181 0,'0'0'601'15,"0"0"-408"-15,0 0 38 16,0 0-6-16,0 0-68 16,0 0-33-16,0 0 16 15,9 41-29-15,-6-14-17 16,0 4-16-16,-3 6-24 0,3-4-23 16,-3 4-11-1,0-1-11-15,0-3-3 0,0-3-6 16,0-3-43-16,0-2-71 15,0-5-134-15,-3-10-529 0</inkml:trace>
  <inkml:trace contextRef="#ctx0" brushRef="#br1" timeOffset="485685.8999">9326 17547 74 0,'0'0'1259'0,"0"0"-966"15,0 0-81-15,0 0 57 16,0 0-20-16,0 0-55 16,0 0-38-16,28 0-57 15,-8 0-48-15,5 0-27 16,5 0 1-16,3-3-4 0,1-3-11 15,-4 3-9-15,-3-2-1 16,-11 2-7-16,-4 3-45 16,-9 0-57-16,-3-3-67 15,-9 3-82-15,-10-4-361 16,2 1-426-16</inkml:trace>
  <inkml:trace contextRef="#ctx0" brushRef="#br1" timeOffset="485903.6108">9384 17445 1053 0,'0'0'714'0,"0"0"-505"15,0 0-58-15,0 0 37 16,0 0-4-16,84-23-85 15,-56 20-63-15,-1-2-36 16,6 3-86-16,-8-1-192 16,-4-2-538-16</inkml:trace>
  <inkml:trace contextRef="#ctx0" brushRef="#br1" timeOffset="486413.6295">9969 17290 1575 0,'0'0'291'0,"0"0"-211"16,0 0 103-16,0 0 33 15,0 0-18-15,0 0-54 16,-18 72-19-16,9-42-41 16,0 2-27-16,2 3-17 0,1 1-11 15,1-4-8 1,5-1-8-16,0-2-7 0,0-8 4 16,5-3-4-16,4-4-5 15,7-4 0-15,-1-6 1 16,9-4 8-16,-1 0-1 15,6-1-7-15,4-16-2 16,-5-4-13-16,2-3-2 16,-7-6 2-16,-1-2 1 15,-3-5 2-15,-5-2-5 16,-7-2 1-16,-1-2 13 16,-6 7 1-16,0-1 1 15,-3 10 12-15,-7 6 5 16,-4 7-3-16,-2 4-10 15,-5 3-5-15,-3 4-1 0,-5 3-22 16,0 0-48-16,-10 0-127 16,6 10-186-16,8-5-518 0</inkml:trace>
  <inkml:trace contextRef="#ctx0" brushRef="#br1" timeOffset="487450.667">10796 17448 1360 0,'0'0'391'0,"0"0"-224"16,0 0 9-16,0 0 29 15,0 0-17-15,0 0-54 16,0 0-45-16,4 0-21 16,5 0 6-16,3 0-4 15,8 0-41-15,12 0-10 16,10 0-7-16,10-6-11 16,7 0 0-16,9 1-1 15,-3-4 0-15,4 1-12 0,-8 3-7 16,-9 0 7-16,-7 3 12 15,-12-1-1-15,-15 0 1 16,-6 3-1-16,-6 0-5 16,-6 0-4-16,0 0-23 15,0 0-48-15,0 0-8 16,-9 0-102-16,-3 0-390 16,3 0-436-16</inkml:trace>
  <inkml:trace contextRef="#ctx0" brushRef="#br1" timeOffset="487812.919">10903 17541 1292 0,'0'0'493'0,"0"0"-300"16,0 0 13-16,0 0 15 16,0 0-14-16,100-14-67 15,-60 7-61-15,5 2-18 16,1-2-25-16,5 1-16 16,1-1-14-16,0 2-6 15,-4 0-2-15,-9 0-5 0,-2 3-8 16,-13 2-8-16,-3-3 1 15,-12 3 3-15,-6 0-5 16,-3 0-24-16,0-3-16 16,0 0 4-16,-3 2-41 15,-9-9-159-15,3 3-330 16,-3-2-568-16</inkml:trace>
  <inkml:trace contextRef="#ctx0" brushRef="#br1" timeOffset="488231.3105">11347 17208 1343 0,'0'0'531'15,"0"0"-419"-15,0 0 71 16,0 0 26-16,0 0-30 16,0 0-28-16,0 0-56 15,29 41-45-15,-13-23-29 16,5-6-9-16,0 2-5 16,3-2-6-16,-1 3 5 15,6-5 0-15,-7 2-5 16,4-2-1-16,-7 1 6 0,-2 0-5 15,-7 0-1-15,-1-2 1 16,-6 3 25-16,-3 1-2 16,0-1 6-16,-3 5 1 15,-12 0 18-15,-9 3 11 16,-4 0-13-16,-5 2-14 16,-3 0-8-16,-7 3-13 15,-12 6-12-15,7-6-64 16,6-5-252-16</inkml:trace>
  <inkml:trace contextRef="#ctx0" brushRef="#br1" timeOffset="489950.699">8234 17015 971 0,'0'0'119'15,"0"0"-84"-15,0 0 73 16,0 0 102-16,0 0-115 16,0 0-30-16,10-6 39 15,-10 6-14-15,0-3-90 16,-10 2-35-16,-2 1-163 16,-2 0-452-16</inkml:trace>
  <inkml:trace contextRef="#ctx0" brushRef="#br1" timeOffset="490158.9893">8046 16940 137 0,'0'0'1001'16,"0"0"-768"-16,0 0-133 15,0 0-20-15,0 0-29 16,0 0-13-16,0 0-38 16,-15-7-147-16,13 4-239 0</inkml:trace>
  <inkml:trace contextRef="#ctx0" brushRef="#br1" timeOffset="490325.8486">8046 16940 763 0,'-72'-59'337'16,"66"57"-210"-16,0 2-21 15,-1 0-28-15,-2 0-59 16,-2-1-19-16,1 1-231 16,1 0-484-16</inkml:trace>
  <inkml:trace contextRef="#ctx0" brushRef="#br1" timeOffset="490489.2702">7725 16854 553 0,'0'0'568'16,"0"0"-496"-16,0 0-72 15,0 0 0-15,0 0-134 16,0 0-137-16,0 0-394 0</inkml:trace>
  <inkml:trace contextRef="#ctx0" brushRef="#br1" timeOffset="490687.0632">7446 16830 142 0,'0'0'542'0,"0"0"-378"15,0 0-6 1,0 0-5-16,0 0 8 0,0 0-19 16,0 0-62-16,-40-3-57 15,14 0-23-15,4-1-163 16,-5 2-176-16</inkml:trace>
  <inkml:trace contextRef="#ctx0" brushRef="#br1" timeOffset="490881.8539">7094 16792 163 0,'0'0'812'16,"0"0"-633"-16,0 0-50 0,0 0 35 15,0 0-60-15,0 0-64 16,-79 0-40-16,52 1-147 15,8 1-231-15,-1-2-597 0</inkml:trace>
  <inkml:trace contextRef="#ctx0" brushRef="#br1" timeOffset="491080.6829">6605 16801 978 0,'0'0'223'0,"0"0"-151"0,0 0 86 16,0 0-24-16,0 0-68 16,0 0-46-16,0 0-19 15,-45 10-1-15,31-6-57 16,-14 1-168-16,7-3-85 16,2 0-367-16</inkml:trace>
  <inkml:trace contextRef="#ctx0" brushRef="#br1" timeOffset="491280.9685">6278 16840 403 0,'0'0'248'16,"0"0"-90"-16,0 0 6 16,0 0 3-16,0 0 14 0,0 0-36 15,0 0-62-15,-57 11-27 16,45-8-27-16,-1 3-23 15,-4-2-6-15,-2 1-75 16,-14 5-65-16,8-2-190 16,-2-1-498-16</inkml:trace>
  <inkml:trace contextRef="#ctx0" brushRef="#br1" timeOffset="491467.3099">5917 16919 215 0,'0'0'493'0,"0"0"-372"0,0 0 25 16,0 0-16-16,0 0-30 16,0 0-22-16,0 0-52 15,-60 27-16-15,54-26-10 16,0 4-18-16,-4 1-54 16,-4-1-105-16,2 0-125 15,2 2-363-15</inkml:trace>
  <inkml:trace contextRef="#ctx0" brushRef="#br1" timeOffset="491887.737">5675 17012 78 0,'0'0'831'0,"0"0"-695"0,0 0-85 16,0 0 67-16,0 0 58 15,0 0-57-15,0 0-70 16,-15 7-23-16,9-4-18 15,-1 4-8-15,-2 4 0 16,-2 1 0-16,-5-1-10 16,1 5-52-16,-6-4-70 15,6-2 31-15,-1 0 20 16,5-3-45-16,1 0-68 16,7-1 30-16,0 1 100 15,3-3 64-15,0 5 36 16,0-2 31-16,0 0-20 15,0 0-6-15,0-2-1 0,0 3-1 16,-3-5 9-16,-3 3 20 16,3-2 13-16,-3 2 1 15,3-2 31-15,2-4 3 16,-1 3-42-16,1 3-39 16,1 1-17-16,0 3-5 15,-2 3-5-15,-1 1-8 16,0 1-31-16,-3-1-108 15,-7 6-45-15,1-5-30 16,1 0-802-16</inkml:trace>
  <inkml:trace contextRef="#ctx0" brushRef="#br1" timeOffset="492060.1137">5414 17431 651 0,'0'0'180'15,"0"0"-35"-15,0 0-41 16,0 0 12-16,0 0 43 15,0 78-27-15,0-58-52 16,0-1-45-16,0 1-23 16,0-1-12-16,3-2-5 15,3 3-120-15,-3-4-128 16,3-3-232-16</inkml:trace>
  <inkml:trace contextRef="#ctx0" brushRef="#br1" timeOffset="492255.4009">5536 17829 538 0,'0'0'279'0,"0"0"-116"15,0 0-26-15,0 0 46 16,0 0 19-16,0 0-69 16,0 0-80-16,27 72-38 15,-24-65-15-15,0 5-33 16,-3-1-22-16,3 9-149 15,-3-8-133-15,0 1-527 0</inkml:trace>
  <inkml:trace contextRef="#ctx0" brushRef="#br1" timeOffset="492430.4607">5605 18177 477 0,'0'0'413'15,"0"0"-255"-15,0 0-62 0,0 0-16 16,0 0-15-16,0 0-63 16,0 0-2-16,30 79-135 15,-29-64-99-15,1-2-282 0</inkml:trace>
  <inkml:trace contextRef="#ctx0" brushRef="#br1" timeOffset="492593.7045">5650 18421 816 0,'0'0'189'0,"0"0"-117"0,0 0-44 16,0 0-28-16,0 0-143 15,0 0-218-15</inkml:trace>
  <inkml:trace contextRef="#ctx0" brushRef="#br1" timeOffset="492780.6334">5729 18535 720 0,'0'0'327'0,"0"0"-196"16,0 0-40-16,0 0-9 0,0 0-82 15,0 0-53-15,0 0-70 16,67-6-76-16,-57 3-99 16,-1 3-80-16</inkml:trace>
  <inkml:trace contextRef="#ctx0" brushRef="#br1" timeOffset="492967.1327">5969 18515 983 0,'0'0'305'15,"0"0"-215"1,0 0-32-16,0 0-29 0,0 0-29 16,0 0-114-16,0 0-101 15,51-7-191-15</inkml:trace>
  <inkml:trace contextRef="#ctx0" brushRef="#br1" timeOffset="493164.6365">6142 18526 821 0,'0'0'194'15,"0"0"-122"-15,0 0 48 16,0 0 31-16,0 0-34 15,0 0-28-15,0 0-6 0,67-9-83 16,-52 7-1-16,3-5-129 16,-6 4-138-16,-3-1-464 0</inkml:trace>
  <inkml:trace contextRef="#ctx0" brushRef="#br1" timeOffset="493339.2121">6312 18478 848 0,'0'0'384'16,"0"0"-263"-16,0 0-33 15,0 0 5-15,0 0-32 0,0 0-61 16,0 0-41-16,88-12-133 16,-74 12-43-16,-1-3-98 0</inkml:trace>
  <inkml:trace contextRef="#ctx0" brushRef="#br1" timeOffset="493517.628">6560 18409 377 0,'0'0'887'0,"0"0"-713"15,0 0-109-15,0 0 37 16,0 0-50-16,0 0-52 0,0 0-59 15,67-45-133-15,-58 41-146 16,3-3-394-16</inkml:trace>
  <inkml:trace contextRef="#ctx0" brushRef="#br1" timeOffset="493720.6776">6773 18295 639 0,'0'0'406'16,"0"0"-266"-16,0 0-40 15,0 0 48-15,0 0-53 16,0 0-53-16,0 0-42 16,58-19-3-16,-34 14-125 0,-1 0-5 15,-4 3-486-15</inkml:trace>
  <inkml:trace contextRef="#ctx0" brushRef="#br1" timeOffset="493914.5483">7109 18211 1166 0,'0'0'301'16,"0"0"-201"-16,0 0 75 15,0 0 23-15,0 0-15 0,83-11-131 16,-66 11-52-1,2 0-17-15,1 0-22 16,-1 0-174-16,-4 0-76 0,3-1-99 16,-2 1-122-16,-7-2 196 15</inkml:trace>
  <inkml:trace contextRef="#ctx0" brushRef="#br1" timeOffset="494101.4193">7349 18195 15 0,'0'0'870'0,"0"0"-647"16,0 0-138-16,0 0-27 15,0 0 32-15,0 0 25 16,0 0-70-16,94-9-38 16,-76 9-7-16,0 0 0 15,0 0 0-15,-2 0-57 16,-5 0-82-16,-4 0 77 16,-1 0 23-16,-3 0-34 15,0 0-58-15,0 0-7 0,0 0-165 16</inkml:trace>
  <inkml:trace contextRef="#ctx0" brushRef="#br1" timeOffset="494246.6909">7716 18177 584 0,'0'0'567'0,"0"0"-467"15,0 0-71-15,0 0-17 16,0 0-12-16,0 0-132 15,0 0-635-15</inkml:trace>
  <inkml:trace contextRef="#ctx0" brushRef="#br1" timeOffset="494409.6516">7958 18126 924 0,'0'0'338'16,"0"0"-228"-16,0 0-110 16,0 0-40-16,0 0-332 0</inkml:trace>
  <inkml:trace contextRef="#ctx0" brushRef="#br1" timeOffset="494590.1441">8143 17985 895 0,'0'0'314'0,"0"0"-191"16,0 0 3-16,0 0-56 16,0 0-70-16,0 0-229 15,0 0-282-15</inkml:trace>
  <inkml:trace contextRef="#ctx0" brushRef="#br1" timeOffset="494763.3879">8289 17849 421 0,'0'0'658'0,"0"0"-545"16,0 0-72-16,0 0-41 15,0 0-23-15,0 0-203 16,0 0-554-16</inkml:trace>
  <inkml:trace contextRef="#ctx0" brushRef="#br1" timeOffset="494938.3725">8401 17685 23 0,'0'0'487'16,"0"0"-371"-16,0 0-58 15,0 0-27-15,0 0-31 16,0 0-163-16</inkml:trace>
  <inkml:trace contextRef="#ctx0" brushRef="#br1" timeOffset="495132.9122">8468 17498 874 0,'0'0'220'16,"0"0"-97"-16,0 0 4 15,0 0-22-15,0 0-73 16,0 0-32-16,0 0-163 15,-3-45-99-15,3 33-379 0</inkml:trace>
  <inkml:trace contextRef="#ctx0" brushRef="#br1" timeOffset="495327.697">8449 17304 1020 0,'0'0'359'0,"0"0"-220"16,0 0-37-16,0 0-28 15,0 0-61-15,0 0-13 16,0 0-119-16,-11-50-245 16,11 43-442-16</inkml:trace>
  <inkml:trace contextRef="#ctx0" brushRef="#br1" timeOffset="495513.6974">8358 17135 873 0,'0'0'198'0,"0"0"-47"15,0 0-24-15,0 0-67 16,0 0-23-16,0 0-37 15,0 0-49-15,-26-54-147 16,16 48-169-16</inkml:trace>
  <inkml:trace contextRef="#ctx0" brushRef="#br1" timeOffset="495685.7951">8267 17013 1030 0,'0'0'398'16,"0"0"-272"-16,0 0-79 15,0 0-47-15,0 0-185 16,0 0-931-16</inkml:trace>
  <inkml:trace contextRef="#ctx0" brushRef="#br1" timeOffset="503457.8442">7440 16425 713 0,'0'0'9'0,"0"0"361"0,0 0-12 16,0 0-191-16,0 0-24 15,0 0 76-15,18-7-23 16,-18 7-60-16,0 0-31 16,0 0-18-16,0 0-24 15,0 0-27-15,0 0-13 16,0 7 0-16,0 9 11 15,0 0-3-15,0 4-7 16,-6 3-3-16,-3-1 4 16,-1 0-4-16,-4-3-7 15,1 1-2-15,-2-5 6 16,-3 3 4-16,3-6-8 16,-4 3-6-16,2-6-6 0,1-2-1 15,2 1 0-15,-5-3 0 16,4-2-1-16,2-3-1 15,-1 0-10-15,1 0 3 16,1 0-1-16,1 0 2 16,1 0 5-16,1 0-5 15,6 0 6-15,-3 0 1 16,6 0 0-16,-3 0 1 16,3-3 0-16,0-2 14 15,0-5-15-15,0 0 2 16,0-1-2-16,0-2 0 15,3 0-9-15,0 0 8 16,0 3 0-16,0 0 0 0,0 2-1 16,0-2 1-16,0 2 1 15,0 1 0-15,1 0-5 16,2 0 5-16,-1 1 2 16,-2 2 4-16,3 1 0 15,-3-2 1-15,0 3-1 16,0 2 0-16,-3 0 1 15,4-3-6-15,-4 3-1 16,0 0 2-16,3 0-1 16,0 0 1-16,3 0-1 15,0 0 16-15,2 5-1 16,2 3 5-16,-1 2-1 16,0 0 2-16,4-1-1 15,-2-2-6-15,2 4-1 16,2-5 2-16,3 1-1 0,-3 0-8 15,4-1-5-15,-5-1-1 16,-1 3-1-16,-1 2 0 16,-3-1-1-16,0 4-1 15,0 4-5-15,-6-3-36 16,3 2-64-16,-6 1-108 16,0-4-354-16,0-6-454 0</inkml:trace>
  <inkml:trace contextRef="#ctx0" brushRef="#br1" timeOffset="504074.1856">7670 16315 530 0,'0'0'975'0,"0"0"-831"16,0 0-49-16,0 0 139 15,0 0-54-15,0 0-123 16,0 0-38-16,36-13-6 16,-26 11 0-16,-4 0 2 0,3 2 12 15,-3 0-2 1,0 0-9-16,1 0 8 0,-2 7 7 16,-2 3 12-16,-3 0-16 15,0 1-9-15,0 5-1 16,0-3-3-16,-11 3 36 15,1-3 8-15,1 1 2 16,0-4 3-16,2 0-10 16,7-4-12-16,0 1-23 15,0-3-6-15,13 2 32 16,23-6-44-16,1 0-101 16,-7 0-680-16</inkml:trace>
  <inkml:trace contextRef="#ctx0" brushRef="#br1" timeOffset="506341.9625">12392 17063 388 0,'0'0'41'0,"0"0"744"15,0 0-500-15,0 0-58 16,0 0-2-16,0 0-21 16,0 0-4-16,7-28-65 15,-7 26-34-15,0 2-7 16,0 0-5-16,0 0-22 15,0 0-26-15,0 9-18 16,-4 11 19-16,-5 2 5 16,-3 7-13-16,-5 6-12 15,4-3-13-15,-3 2-1 0,2 0-8 16,5-2 1-16,2 1-1 16,4-4 1-16,3-5 0 15,0 2 0-15,13-6 0 16,4-3-1-16,5-5 1 15,5-5-1-15,1-2-1 16,5-5-11-16,-3 0-9 16,2-5-10-16,3-9-13 15,-5-6-11-15,-1-2-2 16,0-4 12-16,-2 2 24 16,-6-5 15-16,3 2 6 15,-8 0 1-15,-1-1 14 0,0-4 16 16,-6 2-4-1,0-4-16-15,-3 1-10 0,1 3 0 16,-6 0 7-16,1 0-8 16,-1 5 0-16,1 1-11 15,-2 7-20-15,0 0-8 16,0 8-37-16,0 7-66 16,-9 2-144-16,-4 11-302 15,-2 3-117-15</inkml:trace>
  <inkml:trace contextRef="#ctx0" brushRef="#br1" timeOffset="506911.831">12604 17118 674 0,'0'0'816'15,"0"0"-532"-15,0 0-67 16,0 0 3-16,0 0-14 15,0 0-50-15,0 0-59 16,6-10-26-16,-6 25 25 16,0 10-25-16,0 7-12 15,0 5-22-15,0 2 4 0,-3 1 0 16,0-1 1-16,3-2-10 16,0 0-14-16,0-5 3 15,0-4-11-15,0 1-8 16,0-3-1-16,0-3 0 15,0-3-1-15,-3-3-35 16,0-6-63-16,-5-2-102 16,2-2-372-16,2-7-761 0</inkml:trace>
  <inkml:trace contextRef="#ctx0" brushRef="#br1" timeOffset="507407.1541">12929 17414 789 0,'0'0'745'0,"0"0"-565"16,0 0 26-16,0 0 39 15,0 0-20-15,0 0-27 16,0 0-52-16,18 11-46 16,-18 6-35-16,0 6-3 15,0 2-7-15,0 4-22 16,-3 1-8-16,-3 2-8 16,0-2-8-16,0-4-9 15,3 0 1-15,0-6-1 16,-3-4-9-16,3-3-37 15,1-3-37-15,2-3-75 16,-1-3-64-16,1-4-167 0,0 0-318 16,0 0-664-16</inkml:trace>
  <inkml:trace contextRef="#ctx0" brushRef="#br1" timeOffset="507866.1928">13062 17470 869 0,'0'0'269'0,"0"0"-142"0,0 0 31 16,0 0 21-16,0 0 40 16,0 0-3-16,0 0-54 15,46-57-12-15,-43 56-18 16,-3-2-16-16,0 3-27 16,3 0-25-16,-3 0-16 15,0 0-12-15,3 3-3 16,-3 7 32-16,0 6-9 15,0 5-14-15,3 5-2 0,-3 4-12 16,0 2-10 0,0-2-12-16,0-3-4 0,0-5-2 15,0 2 6-15,0-7-5 16,0-1-1-16,0-6 0 16,0 1-12-16,0-3-49 15,0-4-62-15,0 2-110 16,-6-6-295-16,0 0-333 0</inkml:trace>
  <inkml:trace contextRef="#ctx0" brushRef="#br1" timeOffset="508119.9535">13139 17723 629 0,'0'0'905'16,"0"0"-656"-16,0 0 8 15,0 0-36-15,0 0-53 16,0 0-51-16,0 0-20 16,7 0-38-16,-13 0 10 15,-8 0 12-15,-7 0-25 16,-6 0-24-16,-3 0-19 16,2 0-12-16,-5-1-1 15,1-5-79-15,-9-7-91 16,10 0-324-16,8-3-464 0</inkml:trace>
  <inkml:trace contextRef="#ctx0" brushRef="#br1" timeOffset="508390.2559">13137 17362 658 0,'0'0'969'16,"0"0"-702"-16,0 0-45 15,0 0 10-15,-83-3-22 16,55 3-56-16,-2 3-99 0,2 1-55 15,-11 2-58-15,9-2-229 16,8-1-557-16</inkml:trace>
  <inkml:trace contextRef="#ctx0" brushRef="#br1" timeOffset="508829.303">13548 17052 636 0,'0'0'931'0,"0"0"-667"16,0 0-27-16,0 0-23 15,0 0-38-15,0 0-31 16,0 0 4-16,-39 49-21 0,23-15-52 15,4 8-13 1,-3-1-20-16,6 4-23 0,3-6-13 16,3 1-7-16,3-8 0 15,0-3-55-15,0-3-80 16,3-10-181-16,4-6-511 16,-1-6-759-16</inkml:trace>
  <inkml:trace contextRef="#ctx0" brushRef="#br1" timeOffset="509143.1544">13600 17254 967 0,'0'0'899'0,"0"0"-770"15,0 0-6-15,0 0 9 16,0 0 8-16,0 0-8 15,91-67-55-15,-81 65-17 16,0-2-1-16,-7 4-2 16,-3 0-12-16,0 10-23 15,0 7 54-15,0 4-29 16,0 4-20-16,0-2 1 16,0 2-8-16,7-4-12 15,5-4-8-15,1-5 0 0,10-5-7 16,-3-4-32-1,6-3-80-15,-4-3-141 0,1-9-353 16,-10-2-445-16</inkml:trace>
  <inkml:trace contextRef="#ctx0" brushRef="#br1" timeOffset="509414.6941">13851 17158 639 0,'0'0'681'0,"0"0"-453"15,0 0-2-15,0 0 23 16,0 0-25-16,0 0-47 0,0 0 22 16,-27 39-14-1,11-12-67-15,-7 3-40 0,-2 3-24 16,-2 3-36-16,-1-7-12 15,4 1-5-15,3-6-1 16,0-5-57-16,8-3-88 16,7-9-158-16,6-7-547 0</inkml:trace>
  <inkml:trace contextRef="#ctx0" brushRef="#br1" timeOffset="509831.7389">13973 16947 601 0,'0'0'533'0,"0"0"-218"15,0 0-155-15,0 0 32 0,0 0 141 16,0 0-51 0,33 82-71-16,-23-47-35 0,4 9-58 15,-2 3-41-15,-3 2-21 16,-3-2-15-16,-1 2-19 15,-5-6-4-15,0-1-4 16,0-4-8-16,-14-3-6 16,-1-5 1-16,-6-6-1 15,2-5-14-15,0-3-31 16,5-5-50-16,5-5-107 16,3-3-256-16,6-3-441 0</inkml:trace>
  <inkml:trace contextRef="#ctx0" brushRef="#br1" timeOffset="510532.127">14512 17359 90 0,'0'0'202'0,"0"0"197"16,0 0 203-16,0 0-341 16,0 0 19-16,0 0-16 15,0 0-39-15,24 10-41 16,-12-10-30-16,1 0-26 16,-1 0-52-16,9 0-18 15,-5-3-14-15,7 0-29 0,0-1-15 16,0 1-9-16,-2-1-57 15,-4 1-133-15,6-6-162 16,-10-1-359-16,0 0-346 16</inkml:trace>
  <inkml:trace contextRef="#ctx0" brushRef="#br1" timeOffset="510771.3207">14561 17214 64 0,'0'0'1112'0,"0"0"-730"16,0 0-112-16,0 0-8 15,0 0-35-15,0 0-37 16,95-3-73-16,-66 3-67 15,-1 0-50-15,6 0-63 16,-5-3-232-16,-8-8-944 0</inkml:trace>
  <inkml:trace contextRef="#ctx0" brushRef="#br1" timeOffset="513782.1456">15695 17042 524 0,'0'0'0'0,"0"0"-21"16,0 0 21-16,0 0 535 16,0 0-306-16,0 0-40 15,0 0 17-15,28 10 23 16,-27-10-10-16,1 0-42 15,-2 0-26-15,0 0-17 16,0 0-39-16,0 0-19 16,0-3-34-16,0-3-11 15,0 3-13-15,-6-5-10 0,-1 0-7 16,-2 3 0-16,0-2 5 16,-9 4-6-16,-1-1 1 15,-3 4 0-15,-1 0-1 16,-6 0 2-16,3 0 5 15,-1 14 1-15,3 0 4 16,0 5 7-16,5 8 15 16,-2 2 7-16,9 1-8 15,3 2-9-15,6 2 2 16,0-4 1-16,3-1-3 16,0-2-3-16,12-3-1 15,8-1-4-15,5-5 1 16,5-1-8-16,1-6-8 0,2-2-1 15,4-7-9-15,-8-2-68 16,9-2-57-16,-8-14-195 16,-8-1-670-16</inkml:trace>
  <inkml:trace contextRef="#ctx0" brushRef="#br1" timeOffset="514501.4968">16171 17155 408 0,'0'0'615'0,"0"0"-19"16,0 0-352-16,0 0 24 0,0 0-63 16,0 0-49-16,0 0-24 15,0 33-33-15,12-27-38 16,3-3-12-16,0-2-20 16,-1-1-17-16,2 0-3 15,0 0-2-15,-3-1-7 16,4-9 0-16,-5-3-20 15,-2-2-9-15,-1 1 2 16,-2 0 12-16,-4-2 8 16,1 5 7-16,-4 0 6 15,0 4 9-15,-4 0 0 16,-5 2 15-16,-1 3 0 16,-6 2-10-16,-5 0-3 0,3 0-5 15,-5 2-2-15,3 8 5 16,0 1 5-16,2 5 4 15,5 1 0-15,-5 3 10 16,4 4-3-16,3 1 5 16,-1-3-6-16,2 6-9 15,6-8-10-15,4 3-2 16,0-5-2-16,1-2 4 16,15-3-5-16,6-3-5 15,5-5-1-15,4-3 0 16,2-2-63-16,12-14-69 15,-5-6-159-15,-7-3-626 0</inkml:trace>
  <inkml:trace contextRef="#ctx0" brushRef="#br1" timeOffset="514923.6208">16175 16755 418 0,'0'0'967'16,"0"0"-489"-16,0 0-363 15,0 0 97-15,0 0 13 16,0 0-66-16,0 0-53 15,38 28-44-15,-15-26-30 16,6-2-32-16,1 0 0 0,-2 0-112 16,2-2-134-16,-7-3-294 15,-4 0-226-15</inkml:trace>
  <inkml:trace contextRef="#ctx0" brushRef="#br1" timeOffset="515605.2464">16772 16530 1290 0,'0'0'390'0,"0"0"-205"16,0 0 30-16,0 0-64 16,0 0 46-16,0 0-61 15,0 0-37-15,16 39 10 16,-9-21-18-16,-7 3-33 15,0 4-30-15,0-3-13 16,0 2-9-16,-11-1-5 16,-8-1 0-16,-6 2 0 15,-4-4-1-15,-4-5 0 0,-1 3-1 16,3-8 1-16,5-3-1 16,7-1-6-16,2-6-29 15,10 0-12-15,4 0 18 16,3-13 0-16,0-6-22 15,4-5 6 1,8 0 7-16,2 2 20 0,-2-1 7 16,-4 6 10-16,0 4 2 15,-4 6 0-15,1 0 7 16,0 4 13-16,-5-1 11 16,4 1 6-16,2 3 11 15,-3 0-8-15,4 0-14 16,1 0-16-16,2 2-1 0,4 6 0 15,-1 2 3-15,-1 4 6 16,6 2 6-16,0 1 4 16,-1 0-4-16,5 2-10 15,-5-4-5-15,3 3-3 16,-8-6-6-16,-2 0-6 16,-1-4-30-16,-5-1-105 15,-4-5-172-15,0-2-446 16,0 0-435-16</inkml:trace>
  <inkml:trace contextRef="#ctx0" brushRef="#br1" timeOffset="516371.7439">17084 16610 1355 0,'0'0'538'16,"0"0"-295"-16,0 0 18 16,0 0-76-16,0 0-36 15,0 0-83-15,0 0-38 16,32-24-4-16,-19 24-9 15,-4 0-6-15,4 0 3 0,-3 0-5 16,4 4-1-16,-5 6 0 16,-2 6 2-16,-4-2 4 15,-3 3 4-15,0 3-4 16,-7-1-10-16,-8 0 5 16,-9 0-6-16,2-2 5 15,-4 0-5-15,7-5 0 16,1-1 0-16,7-4 0 15,7-4-1-15,4-3 1 16,0 0-1-16,0 0 0 16,13-10-10-16,10-8-25 15,-2-2 11-15,6-4-17 16,-2-3-6-16,-1 0-5 0,-6 2 13 16,0 5 20-16,-9 6 18 15,1 4 1-15,-6 1 27 16,1 5 10-16,-4 1 0 15,2 0-1-15,0 2-7 16,1-2 3-16,-4 3-6 16,0 0-10-16,0 0-5 15,0 0-4-15,0 0-7 16,0 0-1-16,0 0-7 16,0 4 8-16,-10 7 1 15,-2 7 8-15,1-1 13 16,-6 3 7-16,4 2-4 15,4-2 6-15,0 0-5 0,6-2-5 16,-1 0-6-16,4-1 3 16,0-5 10-16,10 1-2 15,2-4-10-15,9 0-4 16,1-8-1-16,4-1-10 16,3 0-1-16,3 0-23 15,-7-11-39-15,-1-2-50 16,-17-3-112-16,-5 2-331 15,-2 4-517-15</inkml:trace>
  <inkml:trace contextRef="#ctx0" brushRef="#br1" timeOffset="517528.1642">17853 17214 380 0,'0'0'46'0,"0"0"-46"16,0 0 7-16,0 0 253 16,0 0-33-16,0 0-96 15,0 0-16-15,-46 23 16 16,46-23 25-16,-1 0-8 15,1 0 8-15,0 0 11 16,0 1 34-16,0-1 13 16,5 2-26-16,5-2-37 0,6 0-44 15,7 0-40 1,5 0-38-16,5 0-19 0,6 0-10 16,0 0 0-16,-1-2-29 15,-4 2-33-15,-2 0-26 16,-13 0-11-16,-2 0-17 15,-8 0-57-15,-6 0-116 16,-3 0-13-16,0-7-68 16,-3 0-215-16</inkml:trace>
  <inkml:trace contextRef="#ctx0" brushRef="#br1" timeOffset="517830.4645">18042 17073 1066 0,'0'0'388'16,"0"0"-168"-16,0 0 44 16,0 0-27-16,0 0-47 15,0 0 6-15,0 0-23 16,0 65-43-16,0-35-43 15,0 0-30-15,0 1-27 16,0-1-14-16,0-2-16 16,3-2 1-16,-3-5-1 15,0-1-21-15,0-2-38 0,0-5-72 16,0-4-136-16,0-1-354 16,0-7-280-16</inkml:trace>
  <inkml:trace contextRef="#ctx0" brushRef="#br1" timeOffset="518174.1468">18518 16958 1521 0,'0'0'397'16,"0"0"-259"-16,0 0 27 15,0 0 30-15,0 0 15 16,0 0-28-16,0 0-57 16,10 88-48-16,-10-55-28 15,1-1-13-15,-1 2-15 16,2-5-11-16,-1 1-8 15,-1-6-1-15,0-3-1 16,0-3-12-16,0-2-47 16,-1-6-74-16,-12-3-132 15,4-7-282-15,-2 0-339 0</inkml:trace>
  <inkml:trace contextRef="#ctx0" brushRef="#br1" timeOffset="518631.5298">18452 16812 1128 0,'0'0'483'0,"0"0"-339"16,0 0 84-16,0 0-13 15,0 0-79-15,0 0-26 0,106-42-32 16,-85 42-14-16,6 0-9 16,-1 5-11-16,3 8-9 15,4 6 0-15,-2 4-9 16,3 7-8-16,4 0 0 16,-1 3 0-16,-3 2-6 15,-3 0-6-15,-2-2 0 16,-10 3 3-16,-6-7 0 15,-3 0 6-15,-10-1 7 16,0-6 8-16,-10 2-16 16,-10-4-8-16,-7 0-5 15,-4-5 11-15,-8 3-1 16,0-8-1-16,-1 3-8 0,4-6-1 16,8-2 1-1,2 1-1-15,11-4-1 0,8-2-40 16,4 0-68-16,3 0-78 15,0-5-153-15,3-3-451 0</inkml:trace>
  <inkml:trace contextRef="#ctx0" brushRef="#br1" timeOffset="519268.3448">19249 17088 1377 0,'0'0'305'0,"0"0"-95"16,0 0 53-16,0 0-31 16,0 0-67-16,0 0-50 15,0 0-30-15,39 13-24 16,-25-12-22-16,4 1-18 16,5-2-14-16,0 0-6 0,3 0-1 15,-7 0-18-15,1-3-15 16,-7-5-17-1,-4 1 9-15,-5 0 6 0,-4-3 18 16,0 0 17-16,0 3 1 16,-1-3 12-16,-5 1 4 15,-3 0 11-15,2 4 2 16,1 1 0-16,-5 1-14 16,4 0-4-16,-2 3-4 15,0 0-7-15,-4 0 8 16,-1 13-1-16,-5 5 17 15,-7 1 20-15,1 5 0 16,-4 4-5-16,-1-1-1 16,5 0-8-16,3-4-5 0,5-2-4 15,9-2-2-15,5-4-1 16,3-4 1-16,0-2 7 16,13-2-2-16,10 0-7 15,2-4-9-15,9-3-9 16,5 0-29-16,0-1-59 15,9-24-62-15,-10 0-210 16,-8-5-839-16</inkml:trace>
  <inkml:trace contextRef="#ctx0" brushRef="#br1" timeOffset="519789.2376">19330 16675 916 0,'0'0'371'16,"0"0"-144"-16,0 0 47 15,0 0-15-15,0 0-41 16,0 0-26-16,0 0-79 16,-8 4-7-16,23-1 6 15,3-3-36-15,9 0-36 0,-1 3-25 16,3-3-14-16,-1 0-1 15,-1 0-30-15,-4 0-43 16,-3 0-100-16,-4 0-105 16,-7 0-321-16,-2-3-136 0</inkml:trace>
  <inkml:trace contextRef="#ctx0" brushRef="#br1" timeOffset="520083.7623">19423 16580 64 0,'0'0'1212'16,"0"0"-974"-16,0 0 21 0,0 0 39 16,0 0-65-16,0 0-24 15,0 0-29-15,-3-7-65 16,3 7-32-16,0 3-21 15,0 7-5-15,4 6-21 16,0 5-11-16,-1 4-12 16,0 3-11-16,-3 5-2 15,0-4-1-15,0 1-67 16,0-6-45-16,0 2-142 16,0-9-389-16,3-8-432 0</inkml:trace>
  <inkml:trace contextRef="#ctx0" brushRef="#br1" timeOffset="520772.7689">20020 16448 1482 0,'0'0'273'0,"0"0"-100"15,0 0 75-15,0 0-39 16,0 0-55-16,0 0-56 16,0 0-17-16,0 74-17 15,0-56-24-15,0-2-10 16,0-2-9-16,-6 3-6 16,-6 2-6-16,-1-5 0 15,-7 3-2-15,-1-2-6 16,-6-2 0-16,1-3 0 0,-1 0 0 15,2-3 0-15,3-4 0 16,8-2 0-16,2-1 0 16,5 0-1-16,5 0 8 15,2-10-8-15,0-4-12 16,2-6-11-16,11-4-6 16,0 2 8-16,2-4 9 15,-1 5 6-15,-4 2 5 16,-1 3 1-16,0 3 0 15,-3 6 6-15,-1 3 1 16,2-2 5-16,-4 5 6 16,0 1 2-16,3 0-20 15,-2 4 9-15,5 9 3 16,-2 7 1-16,2 4 16 16,5-1-1-16,-1 6-5 0,5-2-4 15,2-3-10-15,0 1-7 16,0-8-2-16,-4-1-7 15,-4-7-70-15,-6-2-109 16,-5-4-161-16,-1-3-405 0</inkml:trace>
  <inkml:trace contextRef="#ctx0" brushRef="#br1" timeOffset="521170.5993">20285 16520 929 0,'0'0'370'16,"0"0"-225"-16,0 0 85 15,0 0 17-15,0 0-10 16,0 0-90-16,81-43-48 15,-76 43-22-15,-1 0-20 16,-1 0-16-16,0 0-5 16,-2 10 9-16,1 0 14 15,-2 5 5-15,1 3-17 16,1 3-14-16,-2 1-8 0,1-2-7 16,1 0-8-1,3-3 1-15,1 0-4 0,1-5 1 16,2-2-2-16,3 0-5 15,3-7 6-15,1 0-2 16,3-3-5-16,2 0-76 16,0-16-119-16,-1 2-273 15,-8-4-337-15</inkml:trace>
  <inkml:trace contextRef="#ctx0" brushRef="#br1" timeOffset="521419.9079">20503 16428 696 0,'0'0'804'16,"0"0"-526"-16,0 0 31 15,0 0-102-15,0 0-71 16,0 0 102-16,0 0-44 15,-37 74-97-15,12-36-53 16,-11-5-28-16,-7 7-16 16,-29 4-96-16,8-5-422 15,6-10-1114-15</inkml:trace>
  <inkml:trace contextRef="#ctx0" brushRef="#br1" timeOffset="539050.7132">28221 9515 748 0,'0'0'192'0,"0"0"-103"16,0 0-9-16,0 0-4 15,0 0-71-15,0 7-5 16,2-4 0-16,-1 0 91 16,-1 0 160-16,0-2-168 15,0-1-60-15,0 0-14 16,0 0 23-16,0 0 18 16,0 0-18-16,0 0-4 15,3 0 1-15,-2 0 0 16,-1 0 2-16,2 0-9 0,-2 0 0 15,1 1 3 1,-1-1-6-16,2 2 6 0,-2-2-3 16,0 0 5-16,0 3-6 15,1-1 11-15,-1 0 9 16,2 0-10-16,-2 1-10 16,2 1-5-16,-2 0-7 15,1-2 1-15,1 4 7 16,-2-5-4-16,1 2-3 15,1 2-1-15,-2-3 5 16,1 4 15-16,1-2 5 16,-1-1 0-16,2 4-10 0,0-1 0 15,1 1-11-15,-1-3-3 16,2 3-1-16,-1-1-1 16,2 1-7-1,0-1 0-15,0-3 5 0,0 3-6 16,-3-2 0-16,0-1 0 15,-1 0 1-15,-2-2 1 16,1-1 7-16,-1 3 1 16,2-3 3-16,-2 0-5 15,1 3-7-15,2 0 8 16,0 1-7-16,2 2 4 16,0 1 3-16,0 0-3 15,0 0-6-15,-2-1 0 16,0-1 0-16,0-1 0 15,-2 2 2-15,1-5-2 0,-1 2 1 16,-1 0-1-16,2 0 0 16,2-2 1-16,-1 5 0 15,1-2 0-15,2 2 1 16,0-2 4-16,2 3-6 16,1-3 0-16,-3 2 1 15,-2-3-1-15,-1 1 1 16,-1-1-1-16,-1-3 0 15,1 3 0-15,-1 0 0 16,2 0 0-16,1-2 1 16,1 5-1-16,0-3 0 15,1 5 0-15,0-3 0 16,-2 2 0-16,3-1 1 0,-2-2-1 16,-1-1 0-16,-1 1 1 15,0-2 0-15,0-1-1 16,-1 2 0-16,0-1 0 15,-1 0 0-15,1 0 0 16,0-1 1-16,1 2-1 16,0 1 0-16,0-1 1 15,2 0 0-15,1 2-1 16,0-3 1-16,1 4 0 16,-1-3-1-16,0 1 0 15,0 0 1-15,0-1-1 16,1 2 0-16,-1-1 0 15,0-1 0-15,0 1 0 0,-1 2 0 16,2-2 0 0,-1 2 0-16,0-2 0 0,0-1 0 15,-1 1 0-15,2-1 0 16,-3-3 0-16,3 3 0 16,-1 1 1-16,0-2-1 15,1 2 1-15,0-1-1 16,-1 1 0-16,0-1 0 15,2 1-1-15,-2-1 2 16,0-1-2-16,0 3 2 16,-2-4-1-16,2 1 0 15,1 1 0-15,-2-1 0 16,1 1 0-16,0-1 0 16,0-2 0-16,1 2 0 0,-1 1 0 15,0 0 0 1,2-2 0-16,0 2 1 0,-1 0-1 15,-1-2 0-15,-2 1 0 16,-1-1 0-16,0-1 0 16,-1 3 1-16,1-3-1 15,-2 0 0-15,5 3 1 16,-2-2-1-16,4 2 0 16,0 0-1-16,3 0 1 15,1 1 0-15,-1-1 0 16,1 2 0-16,-3-3 0 15,0 1 0-15,-2-3 1 16,-1 4-1-16,-3-4 0 16,0 0 0-16,-1 3 0 15,-2-3 1-15,1 0 0 0,-1 0-1 16,3 0 0-16,0 3 0 16,0-3 0-16,4 3 0 15,-1-2 0-15,2 2 0 16,-1-3 0-16,1 3 1 15,-1-3-1-15,-1 3 1 16,-1-3-1-16,-2 0 0 16,0 0 1-16,-2 1-1 15,2-1 0-15,0 0 0 16,3 3 0-16,2-3 0 16,-1 0 0-16,2 2 0 0,3-1 1 15,-3-1-1 1,0 0 0-16,0 2 1 0,-5-2-2 15,1 0 2-15,-4 0-1 16,1 0 0-16,-2 0 1 16,1 0 1-16,-1 0 5 15,2 0-6-15,-1 0 0 16,4 2 0-16,2-2-1 16,1 0 1-16,1 2-1 15,-2-2-1-15,2 0 1 16,-5 0 0-16,-2 0 0 15,-1 0 0-15,1 0 0 16,-2 0 1-16,0 0 0 0,1 0 1 16,1 4 4-16,-1-4-5 15,4 0 0-15,0 0 0 16,2 1 0-16,-3-1-1 16,2 1 0-16,-1-1 2 15,-2 1-1-15,0-1-1 16,-2 0 0-16,1 0 0 15,-2 0 1-15,0 0 5 16,0 0 3-16,2 0 6 16,-2 0-3-16,2 0-3 15,1 0-8-15,0 0 1 16,3 0-1-16,-1 0 1 16,1 0-1-16,-3 0 0 15,2 0 0-15,-2 0-1 0,2 0 1 16,1 0 1-1,1 0-1-15,4 0 0 0,-2 0 0 16,1 0 0-16,0 0 7 16,-2 0-8-16,-3 0 0 15,-2 0-1-15,-2 0 1 16,-1 0 1-16,0 0-1 16,0 0 2-16,0 0-1 15,0 0-1-15,0 0-4 16,0 0-33-16,0 0-53 15,0 0-101-15,0 0-105 16,2 0-17-16,1-1-30 16,1-1 76-16,0-2-128 0,-2 2-247 15</inkml:trace>
  <inkml:trace contextRef="#ctx0" brushRef="#br1" timeOffset="539419.221">29213 10057 221 0,'0'0'587'15,"0"0"-587"-15</inkml:trace>
  <inkml:trace contextRef="#ctx0" brushRef="#br1" timeOffset="546531.061">29364 10086 54 0,'0'0'155'16,"0"0"-88"-16,0 0 5 16,0 0 48-16,0 0 18 15,0 0-33-15,0 0-12 16,0 0 1-16,0 0 1 16,0 0-5-16,0 0-11 0,0 0 10 15,0 0 9-15,0 0-8 16,0 0-11-16,0 0-10 15,0 0-19-15,0 0-6 16,0 0-15-16,0 0-12 16,0 0-7-16,0 0-1 15,0 0 0-15,0 0-2 16,0 0-6-16,0 0 5 16,0 0 8-16,0 0 7 15,0 0-8-15,4 0-7 16,1 0 0-16,-1 0 2 15,-1 0 19-15,0 0-2 16,0 0-9-16,0 0-10 0,2 0-4 16,1 0-1-1,0 0 0-15,0 0 0 0,1 0-1 16,2 0 1-16,-2 0-1 16,1 0 1-16,-2 0 0 15,-1 0 0-15,0 0 0 16,-2 0 0-16,0 0 0 15,-1 0-1-15,1 0 0 16,0 0 0-16,1 0-1 16,3 0 0-16,0 0 1 15,-1 0 0-15,1 0-2 16,1 0-12-16,2 0-11 16,-2 0 3-16,-1 0 4 0,1 0 4 15,-4 0-5 1,2 0-8-16,-2 0 14 0,-1 0 12 15,0 0-1-15,-1 0 1 16,-1 0 1-16,2 0 0 16,2 0 0-16,1 0 0 15,1 3 0-15,2-3 0 16,0 0 0-16,1 0-19 16,1 0-12-16,-3 0 14 15,2 0 5-15,-4 0 2 16,0 0 2-16,-2 0 8 15,-1 0 1-15,1 0 9 0,-3 0 12 16,3 0 6-16,-1 0-8 16,2 0-11-16,2 0-9 15,1 0 0-15,2 0-1 16,-1 0-30-16,2-3-2 16,0 3 18-16,-2 0 14 15,-1-1 0-15,-2 1 1 16,1-2 0-16,-2 2 0 15,-1 0 1-15,1 0 0 16,1 0 5-16,0 0-4 16,1 0-1-16,1 0 0 15,-1 0 0-15,2-1 0 16,1 1-1-16,-1 0 0 16,1 0 1-16,1 0 0 15,1 0-1-15,-1 0-1 0,2 0 1 16,-2 0 0-16,0 0 1 15,0 0-1-15,1 0 0 16,0 0 0-16,1 0 1 16,0 0 0-16,0 0-1 15,-3 0 0-15,0 0-1 16,-2 0 2-16,-2 0-1 16,-2 0 0-16,0 0 0 15,-1 0-1-15,1 0 1 16,-1 0 0-16,1 0 0 15,1 0 0-15,2 0 0 16,3 0-5-16,1 0-2 16,0 0-34-16,-3 0 0 0,0 0 28 15,-4 0 6 1,-1 0 1-16,-3 0 6 0,2 0 0 16,-2 0 1-16,0 0 11 15,0 0 8-15,0 0 9 16,0 0-10-16,0 0-4 15,0 0-15-15,0 0 0 16,0-3-18-16,-3 0 8 16,-2 2 2-16,-1-5 6 15,-4 4-4-15,1-2 6 16,0-2 1-16,-3-1 0 16,0 0 11-16,2-3-3 15,-4 0 15-15,5 3 14 16,0-2 3-16,1 2-19 15,3 0-7-15,2 4 8 0,0 0 31 16,3 2 12-16,-1 1-23 16,1 0-18-16,0 0-6 15,0 0-4-15,0 0-3 16,0 0 3-16,-2-3-5 16,2 3 2-16,0 0-2 15,0 0-2-15,0 0 2 16,0 0-3-16,0 0 4 15,0 0 5-15,0 0 3 16,0 0 9-16,0 0-13 0,0 0-14 16,0 0 0-1,0 0-1-15,0 0 0 0,0 0 0 16,2 6 1-16,1-2 0 16,1 2 0-16,4-2 0 15,0 3 8-15,3 0-9 16,1-1 6-16,1 0-5 15,-1-2-1-15,0 0 1 16,-1 2-1-16,-4-2 0 16,-1-1 1-16,0 3-2 15,-5-5 1-15,1-1 0 16,-2 3-1-16,0-3 1 16,0 0 7-16,0 0 15 15,0 0 4-15,0 0-3 16,0 0-2-16,0 0-15 0,1 2-6 15,-1 1 1-15,2-1 0 16,-2-2 0-16,0 2-1 16,0 2 1-16,0-2 0 15,0-1 0-15,0 5 10 16,0-2 12-16,-10 6 13 16,-4 0-11-16,-4 3-13 15,-14 7-12-15,3-3-28 16,3-8-573-16</inkml:trace>
  <inkml:trace contextRef="#ctx0" brushRef="#br1" timeOffset="548471.6111">29325 10096 183 0,'0'0'234'0,"0"0"-165"16,0 0-37-16,0 0 37 15,0 0 25-15,0 0-6 16,0 0-42-16,0 3-1 15,0-3 23-15,0 0 22 16,0 0-18-16,0 0-21 16,0 0-12-16,0 0-3 0,0 0-7 15,0 0-7 1,0 0-14-16,0 0-7 0,0 0 1 16,0 0-2-16,0 0 0 15,0 0-9-15,0 0-1 16,0 3 10-16,0-3 0 15,0 1 1-15,0-1-1 16,0 0 1-16,0 2-1 16,0-2 0-16,0 0 1 15,0 0 0-15,0 0 6 16,0 0-5-16,0 0-1 16,0 1-1-16,0-1-22 15,0 0-104-15,0 0-521 0</inkml:trace>
  <inkml:trace contextRef="#ctx0" brushRef="#br1" timeOffset="549064.7932">29288 10096 279 0,'0'0'62'0,"0"0"-62"0,0 0-61 16,0 0-161-16</inkml:trace>
  <inkml:trace contextRef="#ctx0" brushRef="#br1" timeOffset="550601.8831">29288 10096 62 0,'0'0'93'16,"0"0"-62"-1,0 0 20-15,0 0 44 0,0 0 13 16,0 0-33-16,0 0-6 16,0 0 5-16,0 0 14 15,0 0 22-15,0 0 8 16,0 0-8-16,0 0-17 15,0 0-28-15,0 0-16 16,0 0-29-16,0 0-12 16,0-4-7-16,0 1-1 15,0 3 1-15,-2-3 1 16,1 3-1-16,-2 0-1 0,1-1 0 16,2 1 0-16,0-2 10 15,0 2 5-15,0-1 5 16,-1-2 19-16,1 3 3 15,-2-3-16-15,2 1-5 16,-1-3 11-16,-1 3 11 16,0-3-11-16,-1 0-7 15,0 1-9-15,-2 1-3 16,2-4-1-16,0 1 11 16,-2 2 6-16,2-3-17 15,-1 0-5-15,0-2 9 16,1 2 12-16,-2 1-3 15,2-1-2-15,-1 3 4 0,1-1 9 16,-2-2-6 0,-2 1-17-16,2-1-1 0,-1 0 36 15,-1-3 24-15,-1 4-39 16,-2-4-8-16,1 2-16 16,-2-1 34-16,1-1-2 15,1 3-24-15,0 0 2 16,1 3 15-16,0-1-21 15,-1-1-7-15,1-1-5 16,0 0 1-16,0 3 8 16,1-5-10-16,-3 4 1 15,0-1-1-15,-2-3 1 16,-2-1 0-16,-2 1 0 16,-1-2-1-16,0 1 2 15,-2 0 4-15,1-2 13 16,-2 1 3-16,3 1-16 0,2 3 0 15,0-2-4-15,6 2 4 16,0 3-5-16,3-1 0 16,-1 1 1-16,0-2 4 15,0 3-6-15,-1-4 0 16,0 3 0-16,-3-2 0 16,2-2 0-16,-4 5 0 15,2-3 0-15,-1-1 0 16,-3 1-1-16,3-1 1 15,-2 1 0-15,0 0 0 16,-4-1 0-16,0 0 0 16,-3 0 0-16,-2-2 0 15,0 2 0-15,2 0 0 16,2 3 1-16,2-1-1 0,1 1 1 16,4 0-1-16,0-2 0 15,3 5 1-15,2-2 0 16,2 0-1-16,0 3 1 15,0-2-1-15,0 2 1 16,-2 0-1-16,-1-2-1 16,-2 0 0-16,0 1 1 15,-4-2-1-15,-1 0 1 16,0 3-1-16,-3-1 1 16,1-2 0-16,0 1 0 0,2-1 2 15,3 3-1 1,2-3 1-16,1 2-1 0,3-2-1 15,1 3 0 1,2 0 2-16,0 0 7 0,0 0 0 16,2 0-3-16,-1 0 4 15,1 0-1-15,-1-3 3 16,-2 3-11-16,0 0 6 16,-1 0 8-16,1 0 6 15,1-1 9-15,-2 1 7 16,2-2-3-16,1 1 9 15,1 1 0-15,-2-3-11 16,3 3-14-16,0 0-5 16,0 0 2-16,0 0-8 15,0 0 5-15,0 0-3 0,0 0-8 16,0 0 8-16,0 0-3 16,0 0 2-16,0 0-1 15,0 0 2-15,0 0-3 16,0 0-5-16,0 0-1 15,0 0 1-15,0 0-1 16,0 0 0-16,0 0 0 16,0 0 0-16,0 0 0 15,0 0 0-15,0 0 0 16,0 0 0-16,0 0 0 16,0 0-2-16,0 0-7 15,0 0-40-15,0 0-139 16,-1 0-603-16</inkml:trace>
  <inkml:trace contextRef="#ctx0" brushRef="#br1" timeOffset="566131.2847">19791 17574 342 0,'0'0'35'0,"-87"0"-14"16,34 0 122-16,-11 0-143 15,14 0-37-15,15 0-165 0</inkml:trace>
  <inkml:trace contextRef="#ctx0" brushRef="#br1" timeOffset="570514.1576">21252 13491 1109 0,'0'0'335'0,"0"0"-235"16,0 0-65-16,0 0 57 15,0 0 61-15,0 0-8 16,0 0-63-16,23-52-57 16,-11 45-25-16,7 3 69 15,1 4-44-15,5 0-24 16,3 0 0-16,7 4-1 16,8 14-1-16,2 1-1 15,4 7 1-15,-1 3 0 16,1 0-7-16,-10 5 8 0,-7-1 1 15,-5 0-1-15,-9-3 1 16,-8 0 0-16,-6-3 5 16,-4 2-4-16,0 0 17 15,-13-1 27-15,-6 4-29 16,-5 1-5-16,-2 1-6 16,-7 1-4-16,0 5 5 15,2-1 3-15,1 5 17 16,9-1 1-16,4 6 3 15,13 1 5-15,4 2 5 0,10 1-2 16,16-2-8 0,10 1-16-16,2-6-3 0,4-4 1 15,-3 0 1-15,-3-4-2 16,-6-8-11-16,-7-1 0 16,-7-8 0-16,-6-5 0 15,-9-2-1-15,-1-5 1 16,0-2 9-16,-12 2 1 15,-6 1 15-15,-2 0 6 16,-5 4-13-16,2 2-3 16,-1 0 11-16,2 4-7 15,3 1-8-15,3 7 5 16,6 2-3-16,-4 5-8 16,7 4-5-16,-1 4 0 15,4 5 5-15,-1 6-5 16,0-2 5-16,2 5-5 15,0 2 1-15,-2 0-1 0,0 2 0 16,2 1 8-16,2-3-9 16,1 0 1-16,0-5-1 15,0-8 0-15,0-3-1 16,-3-6 0-16,-4-1 0 16,-1-10 0-16,-2 0 1 15,-2-6 0-15,1-6 1 16,2 0 5-16,3-8-6 15,1 0 1-15,2 1 0 16,3-1 1-16,-3 1 10 16,3 6-5-16,0 6 10 0,0 5-3 15,0 9 16 1,0 6-16-16,8 4-6 0,1 7-8 16,3 2 0-1,2 8 1-15,-1 13 7 0,5 13-1 16,2 20 10-16,2 5-1 15,-5-2-1-15,-4-6 5 16,-7-13-2-16,-6 5 7 16,0-2-1-16,-2-1-8 15,-5-2 16-15,-7-15 10 16,5-18 0-16,-1-11-9 16,-3-11-23-16,-4 3-4 15,-1-1-5-15,2-6 0 16,-1-12-1-16,5-11-12 0,1-8-27 15,-18-36-79-15,4-4-341 16,-2-9-1321-16</inkml:trace>
  <inkml:trace contextRef="#ctx0" brushRef="#br1" timeOffset="584705.5287">27092 11864 732 0,'0'0'289'0,"0"0"-201"0,0 0-64 16,0 0 8-16,0 0 45 16,0 0-21-16,4-5-35 15,-2 5-7-15,-2 0 8 16,0 0 30-16,0 0 3 15,1 0-33-15,-1 0 32 16,0 0 30-16,0 1-25 16,0-1-27-16,0 0 174 15,0 0-95-15,-9 0-60 16,-7 0 10-16,-6 0 20 16,-4 0-34-16,-2-4-17 0,-2-2-5 15,1-1-9-15,4 0 6 16,3 1 7-16,4-1-1 15,2 5-12-15,6 0 2 16,4-1 3-16,2 3-6 16,4 0-4-16,0 0-5 15,0 0 5-15,0 0-11 16,0 0 2-16,0 0 5 16,0 7 8-16,0 3 3 15,0 0 4-15,-4 0 14 16,-1 3-8-16,2-3-5 15,0 0-7-15,0 0-1 16,2 1-2-16,-2-2 1 0,0 1-8 16,0 3 4-16,-2 0-2 15,2 0-2-15,-1-2 1 16,1 2 4-16,-2 2-1 16,1-4-3-16,-1 2-6 15,1-3 5-15,1 0-4 16,2-3 4-16,1 0-5 15,0-4 10-15,0-1-4 16,0 3 1-16,0-2 2 16,11 0 5-16,3-3 5 15,5 2-4-15,2-2-9 16,3 0-6-16,-2 0 0 16,1 0 0-16,-4-2-1 15,-1-1 1-15,-3-1-1 16,0-2 0-16,-5 5 0 0,-2-2 1 15,-2 0-1-15,-2 3 1 16,-2-3-1-16,-2 3-9 16,0 0-29-16,0 0-42 15,0 0-57-15,1 0-96 16,2-4-287-16,-1-3-337 0</inkml:trace>
  <inkml:trace contextRef="#ctx0" brushRef="#br1" timeOffset="584961.2092">26926 11942 1008 0,'0'0'324'16,"0"0"-176"-16,0 0-4 15,0 0 112-15,0 0-10 16,0 0-110-16,0 0-67 16,88 4-36-16,-69 2-33 15,10-2-19-15,-6-1-241 16,-1 0-507-16</inkml:trace>
  <inkml:trace contextRef="#ctx0" brushRef="#br1" timeOffset="586520.2494">31656 11811 1315 0,'0'0'222'0,"0"0"-149"16,0 0 80-16,0 0 113 16,0 0-91-16,0 0-71 15,0 0-23-15,10-7 16 16,-13 4-33-16,-9 1-14 16,-9-3-13-16,-6 1 23 15,-7-2 0-15,-3-2-10 16,-4 3-17-16,4-2-13 15,6 4-13-15,10-1 1 0,6 4-8 16,8 0 0-16,2 0 0 16,3 0-11-16,2 4 2 15,0 2 8-15,0 1 1 16,0 3-1-16,0-3 1 16,0 1 0-16,0 0 1 15,0-1 0-15,0 0 0 16,-1 2 8-16,-2 2-8 15,-1-2 0-15,1 5 11 16,0 1-4-16,1-1 0 16,2 2-8-16,-1-3 1 15,-1 4 1-15,-1-1-1 16,0-2-1-16,-3 3 0 16,-1-5 1-16,3 1 5 15,-1 1-6-15,3-5 1 0,2-2-1 16,0 0 0-16,0-4 1 15,8 1 3-15,8-1 17 16,8-3-6-16,7 0-9 16,7 0-5-16,1 0-1 15,-2 0 0-15,0 0 0 16,-7 0 0-16,-7 0-2 16,-6 0-11-16,-8 0-4 15,-3 0 1-15,-6 0 1 16,0 0-18-16,0 0-85 15,0-3-58-15,0-1-203 0,-1-3-320 16,-2 1-442-16</inkml:trace>
  <inkml:trace contextRef="#ctx0" brushRef="#br1" timeOffset="586741.3359">31489 11915 960 0,'0'0'405'15,"0"0"-203"-15,0 0-32 16,0 0 98-16,0 0-32 16,0 0-81-16,92-5-57 15,-73 5-46-15,2 2-52 0,6 1-10 16,-7-2-177-16,-4-1-634 15</inkml:trace>
  <inkml:trace contextRef="#ctx0" brushRef="#br1" timeOffset="589036.2868">23151 13880 436 0,'0'0'766'0,"0"0"-636"15,0 0-112-15,0 0 16 16,0 0 96-16,0 0-21 16,0 0-57-16,16-26 20 15,-16 23 67-15,0 0 20 16,0 0-34-16,0-1-36 16,0 2-18-16,0-3-10 15,0 3-26-15,-8-1-20 16,0-1 0-16,-3 4-9 0,-3 0 6 15,-4 0 4-15,-1 1 2 16,0 7-6-16,-5 6 6 16,6-1 2-16,-2 0-3 15,7-1-8-15,1 0-3 16,8-2 1-16,-1 0 5 16,3-1 16-16,2 1-5 15,0 0-8-15,3 0-15 16,8-3-1-16,1-1-9 15,1-5-8-15,4-1-6 16,-1 0-13-16,2 0-9 16,-1-10 16-16,0-1 14 15,2-5 7-15,-2 0 1 0,1-1 8 16,-1 0 0 0,-6 1 6-16,-2 6 16 0,-3 0 8 15,-1 3 5-15,-4 5 7 16,-1-1-2-16,0 1 5 15,0 2-9-15,0 0-12 16,0 0-17-16,0 0-7 16,0 0 0-16,0 7 0 15,-4 3 0-15,-1 3 1 16,-1 3 13-16,0 2 9 16,1-1-6-16,2 1-8 15,3-4-8-15,0-1 5 16,0-3-6-16,11 0-8 15,6-6 6-15,7-1-22 16,5-3-35-16,4 0-31 0,2-7 2 16,-1-9-14-16,0-1-15 15,-4-5 9-15,-4 2 35 16,-7-1 57-16,-7 5 16 16,-6 2 78-16,-6 1-16 15,0 4-4-15,0 2 6 16,0-3 0-16,-6 3-20 15,1-3-14-15,1 4-20 16,1-1-8-16,3 1 7 16,0-1-3-16,0 0-6 15,7 0-12-15,10 1-15 16,-1 2 11-16,5 2 2 0,-3 2 13 16,0 0-8-1,-5 0 9-15,-2 2-1 0,-7 5 0 16,-4 6 1-16,0 1 17 15,-1 2 18-15,-11 5 2 16,-2-4 9-16,1 1-9 16,0-1-3-16,2-4-22 15,1-2-4-15,5 2-2 16,2 0-5-16,3-4 8 16,0 6 2-16,0-6-10 15,3 5-1-15,10-5-14 16,0-2-32-16,9-4-81 15,-2-3-172-15,-3 0-460 0</inkml:trace>
  <inkml:trace contextRef="#ctx0" brushRef="#br1" timeOffset="589415.3182">23719 13898 1527 0,'0'0'307'16,"0"0"-255"-16,0 0-20 15,0 0 158-15,0 0-48 16,0 0-99-16,94 13-37 16,-72-13-6-16,2 0-18 15,-6-8-1-15,-1-4-15 0,-4-1-10 16,-2 0 10-16,-5 2 34 15,-1 2 1-15,-5 0 43 16,0 2-8-16,0 4 2 16,-5 2 7-16,-9 1 17 15,-3 0 10-15,-7 1-15 16,-6 12-11-16,1 2 27 16,-7 2 1-16,4 3 4 15,6 3 1-15,3-7-30 16,13 1-26-16,8-4-14 15,2-3-9-15,12-3 0 16,17 3-21-16,38-7-116 16,-8-2-205-16,1-1-675 0</inkml:trace>
  <inkml:trace contextRef="#ctx0" brushRef="#br1" timeOffset="589882.4804">24617 13580 1601 0,'0'0'282'16,"0"0"-108"-16,0 0 56 15,0 0 12-15,0 0-78 16,0 0-83-16,0 0 32 16,-8 67-2-16,-4-25-41 15,-1 4-34-15,1 1-15 0,-1 0-12 16,2-8-8-16,0-2 1 16,0-5-2-16,0-8-1 15,-1-5-35-15,-1-5-35 16,1-5-79-16,-3-9-120 15,4 0-360-15,5 0-615 0</inkml:trace>
  <inkml:trace contextRef="#ctx0" brushRef="#br1" timeOffset="590545.1346">24442 13826 1876 0,'0'0'541'0,"0"0"-499"0,0 0-41 16,0 0 107-16,0 0-17 15,0 0-91-15,95-1-47 16,-54 1-43-16,1 0-69 16,1-6-45-16,-4-5-36 15,-3-8 34-15,-4-1-4 16,0-6-2-16,-5-4 109 15,-4-4 103-15,-3 5 29 16,-7-1 141-16,-4 7 7 16,-3 6 67-16,-5 8 3 0,-1 6-50 15,0 3-47-15,0 0-49 16,-13 12-33-16,-3 15 52 16,-7 6-18-16,0 6-43 15,-1 5-18-15,3 2-26 16,0 0-4-16,0-7-10 15,4-2 8-15,1-5-9 16,3-8 1-16,1-3-1 16,4-9 1-16,2-2-1 15,3-6-1-15,2-4-14 16,1 0-1-16,0 0-9 16,1-4 1-16,13-12-26 15,7-4-24-15,7-7 11 16,5 1 5-16,4-4-7 15,1 5 35-15,-1 5 28 0,-8 6 1 16,-3 7 1 0,-5 4 8-16,-6 3 28 0,-9 0 20 15,-5 3-14-15,-1 14 16 16,0 2 15-16,-15 8-16 16,0 3-14-16,-4-3-4 15,4-5-14-15,3 1-13 16,6-6 2-16,6-3-13 15,0-4 0-15,18-2-1 16,9-6-3-16,6-2-66 16,18-5-104-16,-5-10-188 15,-6-2-488-15</inkml:trace>
  <inkml:trace contextRef="#ctx0" brushRef="#br1" timeOffset="590933.0194">25055 13923 646 0,'0'0'742'0,"0"0"-598"15,0 0-49-15,0 0 86 16,0 0 22-16,0 0-91 16,100 22-67-16,-70-22-31 15,0 0-14-15,-2 0-32 16,-4-2-5-16,0-7-4 15,-5 0 26-15,-5-2 15 16,-2-2 8-16,-5 3 31 16,-4 3 35-16,-3-2 31 0,0 5-13 15,0 1-3-15,-1 3-24 16,-10 0-13-16,-7 0 3 16,-2 0 17-16,-5 10-17 15,0 3-3-15,1 1 13 16,4 2-6-16,6-3-15 15,5 3-19-15,6-2-7 16,3-1-4-16,6 0 2 16,11-3-16-16,8-1-67 15,21-2-99-15,-6-4-184 16,-1-3-481-16</inkml:trace>
  <inkml:trace contextRef="#ctx0" brushRef="#br1" timeOffset="591465.6882">25945 13798 1592 0,'0'0'399'0,"0"0"-292"15,0 0 67-15,0 0 70 16,0 0-75-16,0 0-96 16,0 0-39-16,-74-3-4 15,64 13-5-15,1 0-7 16,3 1-9-16,5 4-8 16,1-2 8-16,0 4-7 15,0-4-2-15,0 1-1 16,3 2 1-16,4-5-1 0,-3 1-1 15,1 1-4-15,-2-2-1 16,-2-1 6-16,-1-1-5 16,0 1 5-1,-1-6-9-15,-11-1-7 0,-9 0 1 16,-4-2 8-16,-4-1-69 16,-8 0-118-16,9 0-186 15,5 0-419-15</inkml:trace>
  <inkml:trace contextRef="#ctx0" brushRef="#br1" timeOffset="591958.8599">26149 13880 2054 0,'0'0'297'16,"0"0"-242"-16,0 0-25 16,0 0 87-16,0 0-20 15,0 0-57-15,0 0-10 16,-82-5 3-16,62 21-12 16,0 1-2-16,3 2-7 15,-1-1-6-15,6-3-6 0,3-5 6 16,6 0-6-16,3-3-10 15,0-3-35-15,6-1 18 16,12-3-46-16,6 0-22 16,3 0-39-16,1-4-20 15,3-9-47-15,-1-3 21 16,-1 0 44-16,-2-4 71 16,-6 3 65-16,-8 3 77 15,-4 6 141-15,-8 2-9 16,-1 6-69-16,0 0-42 15,-6 6-15-15,-7 9 18 16,-2 2-19-16,0 2-40 16,5 4-31-16,4-3-11 0,4-3-14 15,2-3-71 1,0-2-8-16,3-6-94 0,12-6-177 16,0 0-277-16,-3 0-572 15</inkml:trace>
  <inkml:trace contextRef="#ctx0" brushRef="#br1" timeOffset="592652.2422">26346 13874 1558 0,'0'0'554'16,"0"0"-507"-16,0 0-20 15,0 0 122-15,0 0 4 16,0 0-64-16,0 0-23 15,10 56 2-15,-10-39-17 0,0 0-20 16,-6-4-17-16,-3 0-14 16,0-3 0-16,0-1 2 15,-2-4-2-15,3 0-7 16,0-3-14-16,4 0-11 16,2-2 6-16,2 0-23 15,0 0 4-15,3 0 8 16,13-9-42-16,4-5 33 15,6-2 31-15,0-4 14 16,0 1 0-16,-1-1 1 16,-2 3 6-16,-7 4 30 15,-4 6 10-15,-6 3-1 0,-3 4-1 16,-3 0 3 0,0 0-22-16,0 0-6 0,0 11 16 15,-1 5 3-15,-9-2-5 16,1 6-12-16,-2-4 5 15,2 0-16-15,0-3-4 16,1-2-5-16,2-5 1 16,5-2-2-16,-1-1 0 15,2-3-21-15,0 0-12 16,0 0 2-16,5-3-3 16,10-7-54-16,3-4 7 15,7-3 20-15,2-6 5 16,1 1-16-16,0 0 32 0,-2-1 21 15,-5 7 14-15,-5 3 5 16,-5 8 20-16,-7 5 6 16,-2 0-3-16,-2 12 19 15,0 8 57-15,-6 3-17 16,-8 3-10-16,-2 1-11 16,1-1-18-16,0-3-10 15,4-3-9-15,4-4-6 16,1-5-12-16,6-1-6 15,0-4-16-15,0-2-55 16,21-4-75-16,-2 0-154 16,-1-10-612-16</inkml:trace>
  <inkml:trace contextRef="#ctx0" brushRef="#br1" timeOffset="593051.2141">26786 13968 350 0,'0'0'1218'0,"0"0"-1044"15,0 0-75-15,0 0 175 16,0 0-52-16,0 0-98 16,0 0-76-16,58 12-32 15,-40-12-8-15,0-6-8 16,-2-4-19-16,-1 0-9 15,-3-4 2-15,0-1 14 0,-5 1 12 16,0 4 8-16,-6 3 40 16,-1 1 4-16,0 4-30 15,-3 2-5-15,-13 0 14 16,-7 0 20-16,-7 9 20 16,-4 7-8-16,0 0-9 15,0 4-1-15,9-3-12 16,8-1 5-16,8-2-16 15,9-1-6-15,0-1 3 16,19-2-27-16,13 0-18 16,11-3-66-16,27-3-79 15,-9-1-124-15,-6 0-415 0</inkml:trace>
  <inkml:trace contextRef="#ctx0" brushRef="#br1" timeOffset="593800.076">24621 14486 1122 0,'0'0'405'0,"0"0"-289"15,0 0 2-15,0 0 168 16,0 0-18-16,0 0-102 0,0 0-81 16,52-14-15-1,-52 28 57-15,0 9 13 0,-1 7-29 16,-7 3-26-16,-1 10-33 16,-1 2-17-16,1 2-13 15,3 0-2-15,1-6-13 16,4 0-5-16,1-6-1 15,0-1-1-15,0-7-1 16,0-1-23-16,0-9-27 16,0-5-37-16,0-5-66 15,-3-7-200-15,3 0-610 0</inkml:trace>
  <inkml:trace contextRef="#ctx0" brushRef="#br1" timeOffset="594141.2803">24963 14548 907 0,'0'0'974'16,"0"0"-858"-16,0 0-83 15,0 0 116-15,0 0 65 16,0 0-52-16,0 0-82 15,48-43-19-15,-45 50 13 16,-3 10 15-16,0 9 7 16,0 10-14-16,-11 4-15 15,-4 0-11-15,3 3-20 0,2-1-18 16,-1-5-12-16,4-1-5 16,1-3 0-16,1-4-1 15,-1-2-20-15,-1-4-24 16,1-6-38-16,-2 0-59 15,-5-10-96-15,3-5-230 16,1-2-374-16</inkml:trace>
  <inkml:trace contextRef="#ctx0" brushRef="#br1" timeOffset="594348.2724">24736 14733 1874 0,'0'0'330'0,"0"0"-263"15,0 0-32-15,0 0 90 16,116 4-53-16,-72 6-72 16,2 0-37-16,9-1-135 15,-10-2-416-15,-11-4-670 0</inkml:trace>
  <inkml:trace contextRef="#ctx0" brushRef="#br1" timeOffset="594739.7868">25277 14776 1702 0,'0'0'479'16,"0"0"-436"-16,0 0 4 15,0 0 153-15,0 0-50 16,0 0-90-16,0 0 3 16,-58 26 10-16,42-9-19 15,6 3-19-15,0 0-21 16,9 0-2-16,1-8-3 16,1 2-8-16,16-6-1 15,4-3-26-15,4-5-25 16,5 0-30-16,-2 0-20 15,1-7 4-15,-5-9 8 0,-5-3 31 16,-4-3 42-16,-6-3 16 16,-9 1 25-16,0 5 37 15,-9-1 19-15,-11 8 8 16,-3 1-19-16,-3 4-25 16,1 7-20-16,5 0-25 15,6 0-46-15,11 10-163 16,3 1-408-16,0-2-281 0</inkml:trace>
  <inkml:trace contextRef="#ctx0" brushRef="#br1" timeOffset="595279.3045">25621 14760 1986 0,'0'0'371'16,"0"0"-292"-16,0 0-24 16,0 0 138-16,0 0-44 15,0 0-85-15,-35 79-43 16,24-59-10-16,5-6-10 16,3-1 0-16,3-1 0 15,0-5-1-15,7-4-20 16,8-3-29-16,3 0-23 0,3 0-5 15,-1-7 19-15,3-8 15 16,-4-5 17-16,-1 0 19 16,-3 0 7-16,-3 3 26 15,-6 3 33-15,-3 6 31 16,-3 4 4-16,0 1-44 16,0 3-24-16,0 0-17 15,0 6-9-15,-2 5 6 16,-1 7-4-16,2-1-1 15,1 3-1-15,0-3-1 16,6 0-7-16,9-8-7 16,3-2-1-16,1-1 4 15,2-6 0-15,0 0 2 16,0 0 9-16,-5-13-1 16,1-6 2-16,-5-3 0 0,-3-6 9 15,-2-5 1-15,-6-3-1 16,-1-1-8-16,-8 1 5 15,-12 3-6-15,-4 7-1 16,-12 6-48-16,7 6-201 16,3 4-571-16</inkml:trace>
  <inkml:trace contextRef="#ctx0" brushRef="#br1" timeOffset="595750.9655">26225 14551 2011 0,'0'0'336'16,"0"0"-288"-16,0 0-14 16,0 0 125-16,0 0-21 15,0 0-100-15,0 0-32 16,73-69-5-16,-52 59-1 0,0 4 1 16,-2 5 0-16,-1 1-1 15,0 4-6-15,0 13 5 16,-6 3 0-16,-3 8-8 15,-3 1 3-15,-6 3 6 16,0-2-1-16,0-4 1 16,-12 0 12-16,-2-6 3 15,-2-3 6-15,-2-5 4 16,-3-2 7-16,-3 0 18 16,1 0 3-16,1 0-11 15,3 1-21-15,2 1-15 16,3 4-6-16,3 1-58 15,3-3-278-15,3-2-1050 0</inkml:trace>
  <inkml:trace contextRef="#ctx0" brushRef="#br1" timeOffset="595904.4211">26135 15044 2347 0,'0'0'339'0,"0"0"-248"16,0 0-91-16,0 0-63 16,0 0-1212-16</inkml:trace>
  <inkml:trace contextRef="#ctx0" brushRef="#br1" timeOffset="600274.2707">22540 13782 500 0,'0'0'143'0,"0"0"221"16,0 0-161-16,0 0-34 0,0 0 43 15,0 0 51 1,15-13-27-16,-12 12-56 0,3-2-23 15,0 1-41-15,-5-2-18 16,2 4-16 0,-3-1-12-16,0 1-21 0,0 0-28 15,0-3-6-15,0 3-3 16,-14 0-5-16,-11 0 1 16,-9-3-1-16,-8-1 2 15,2 2-7-15,6-4-2 16,7 5 1-16,9-3 0 15,11 2 6-15,3 2-7 16,4 0 0-16,0 0-1 16,-1 0-5-16,1 0 5 15,-2 7 0-15,1 1 1 0,-1 3 0 16,-1-1 0-16,-1 0 0 16,-2 0 6-16,-1 3 9 15,-2-3 5-15,3 3 2 16,-6 1-13-16,3 1-8 15,0 2 5-15,-1 3-5 16,0-3 0-16,1 2 0 16,2-1 0-16,0-3-1 15,2 2 1-15,1-4 0 16,4 0 0-16,0-2 0 16,0-6 8-16,4-1-7 15,12-1 4-15,6 0 5 0,1-3-11 16,6 0-15-1,-1 0-49-15,-4 0-53 0,-6 0-66 16,-3-3-165-16,-11 3-456 16</inkml:trace>
  <inkml:trace contextRef="#ctx0" brushRef="#br1" timeOffset="600506.3591">22291 13934 1572 0,'0'0'391'0,"0"0"-282"16,0 0 87-16,0 0 8 15,0 0-119-15,82-16-85 16,-54 16-9-16,11 0-120 15,-11 7-257-15,-5-2-496 0</inkml:trace>
  <inkml:trace contextRef="#ctx0" brushRef="#br1" timeOffset="601805.6501">23699 13270 910 0,'0'0'369'0,"0"0"-143"0,0 0-12 16,0 0 88-1,0 0-59-15,0 0-70 0,0 0-47 16,54-63-6-16,-53 60-28 15,-1 3-23-15,0 0-23 16,0 0-18-16,0 0-14 16,0 14-14-16,-3 8 14 15,-6 6 17-15,0 7-13 16,-1-2-4-16,3 4-7 16,-4-8-6-16,1 1-1 15,2-4 0-15,1-5 0 16,1-2-1-16,-5-3-44 15,4-2-73-15,-2-4-73 16,-6 0-104-16,4-5-309 0,4-5-222 16</inkml:trace>
  <inkml:trace contextRef="#ctx0" brushRef="#br1" timeOffset="602004.1771">23547 13561 965 0,'0'0'620'16,"0"0"-468"-16,0 0 72 15,0 0 36-15,0 0-82 16,81 0-94-16,-52 0-38 16,0 0-16-16,-3 0-21 15,-3 0-9-15,-7 0-38 0,-6 4-82 16,-3-4-188-16,-6 0-292 15,-1 0-413-15</inkml:trace>
  <inkml:trace contextRef="#ctx0" brushRef="#br1" timeOffset="602332.5098">23735 13198 829 0,'0'0'688'15,"0"0"-526"-15,0 0 48 16,0 0 91-16,0 0-75 16,0 0-98-16,0 0-59 15,78-14-31-15,-58 14-24 16,7 7-14-16,17 16-30 16,-9-7-125-16,1 1-494 0</inkml:trace>
  <inkml:trace contextRef="#ctx0" brushRef="#br1" timeOffset="603013.671">24769 13164 412 0,'0'0'1'16,"0"0"685"-16,0 0-462 16,0 0-41-16,0 0 11 15,0 0 9-15,0 0-61 16,1 0-42-16,-1 10 31 15,0 3 35-15,0 4-49 16,0 6-24-16,0 3-26 16,-4 4-18-16,-2 1-19 0,-2 1-21 15,-2-2-9 1,1-4 0-16,0 0 0 16,-1-2-6-16,1-7-38 0,0-2-46 15,0-2-60-15,9-9-102 16,0-1-298-16,0-3-344 0</inkml:trace>
  <inkml:trace contextRef="#ctx0" brushRef="#br1" timeOffset="603382.1514">24906 13194 561 0,'0'0'276'16,"0"0"-35"-16,0 0-32 0,0 0 17 15,0 0-13-15,0 0 9 16,0 0-25-16,31-30-60 16,-29 30-24-16,-2 0-24 15,0 0-22-15,0 0-11 16,0 0-23-16,0 7 3 15,0 9 46-15,0 5-21 16,-6 4-15-16,-1 4-10 16,-1 2-2-16,0-2-20 15,2-1-13-15,-1-5 0 16,3 0 0-16,-1-7-1 0,1 0-21 16,-2 1-70-1,0-7-71-15,-2 0-111 0,5-6-356 16,3-1-369-16</inkml:trace>
  <inkml:trace contextRef="#ctx0" brushRef="#br1" timeOffset="604746.7429">25086 13139 82 0,'0'0'358'15,"0"0"354"-15,0 0-559 0,0 0 31 16,0 0 73-16,0 0 0 16,0 0-85-16,5 0-49 15,-5 0-17-15,0 0-19 16,0 0-28-16,0 2-29 16,0 11 55-16,0 1 3 15,-5 9-24-15,-3 0-12 16,-1 0-16-16,0 4-18 15,-3 2-5-15,3-3-5 16,0-2-8-16,0 2 1 16,2-5-1-16,1-2 0 0,-1 0 0 15,1-5-1 1,1-1-7-16,0 1-35 0,1-4-48 16,-1-5-49-16,5 0-98 15,0-3-339-15,0-2-228 0</inkml:trace>
  <inkml:trace contextRef="#ctx0" brushRef="#br1" timeOffset="605099.8829">25139 13534 152 0,'0'0'849'15,"0"0"-522"-15,0 0-152 16,0 0 15-16,0 0 6 16,0 0-39-16,0 0-50 15,-34 1-15-15,11-1-17 16,-7 0-8-16,-4-1-17 15,-8-5-20-15,-7-4-20 16,-5-1-4-16,-4-1 0 16,0-1-5-16,4 0 0 15,9 3-1-15,11 3-1 0,10 7-100 16,12 0-249-16,9 0-386 16</inkml:trace>
  <inkml:trace contextRef="#ctx0" brushRef="#br1" timeOffset="605573.7513">25315 13178 550 0,'0'0'150'15,"0"0"110"-15,0 0-72 16,0 0-4-16,0 0-36 15,0 0-48-15,0 0 65 16,-75-24 35-16,14 11-40 16,-27-3-35-16,-21-9-17 15,6 5-11-15,17 2-50 16,2 7-47-16,35 3-303 16,4 0-1597-16</inkml:trace>
  <inkml:trace contextRef="#ctx0" brushRef="#br0" timeOffset="644318.5533">22411 15662 481 0,'0'0'46'16,"0"0"52"-16,0 0-19 16,0 0 165-16,0 0-102 15,0 0-49-15,0 0-18 16,8-3-11-16,-7 3 7 16,-1-2 20-16,0 2-4 15,0 0-15-15,0 0-2 16,0 0 19-16,0 0 28 15,0 0 0-15,0 0-29 16,0 0-5-16,0-2-11 0,0 2-19 16,0 0-10-1,0 0-13-15,0-3-6 0,-1 0-14 16,-4 2-1-16,-1-2-9 16,-2 0 9-16,-1-1 2 15,0 0-1-15,-5 4 7 16,1-2-3-16,-3-1 12 15,0 3 2-15,0 0-3 16,0 0 8-16,-1 0-11 16,-1 0 2-16,-4 3 0 15,-5 7-3-15,-1 3-12 16,-3 0 3-16,-1 6 4 16,2-1 4-16,4 3-9 15,4 7-3-15,3-5-1 16,7 7 11-16,5 0 8 0,7 2-10 15,0-2-10-15,15 0-4 16,7-1-1-16,8-5-1 16,6-4-9-16,-1-6-52 15,4-8-60-15,10-6-87 16,-11 0-368-16,-5-13-95 0</inkml:trace>
  <inkml:trace contextRef="#ctx0" brushRef="#br0" timeOffset="646262.2685">22555 15873 842 0,'0'0'508'16,"0"0"-411"-16,0 0-49 15,0 0 63-15,0 0 14 16,0 0-40-16,0 0-44 0,-2-4-6 16,2 4 18-16,-1 0 8 15,-2 0 15-15,-2 0 4 16,-2 0-5-16,-1 1 1 15,-3 8-5-15,-2-2-13 16,2 3-17-16,-1 0-16 16,3 0 1-16,-2 3-11 15,5-4-7-15,2 2-7 16,2-1 1-16,2 0-1 16,0 0 0-16,3-1 6 15,6-2-5-15,6-3-1 16,-1-1 10-16,2-3-4 15,1 0-1-15,0 0-6 16,-3-7 1-16,1-6 0 16,-5 0 1-16,2-1-1 0,-6-2 8 15,0 3 13-15,-5 0 37 16,-1 0-3-16,0 3-30 16,-1 0-10-16,-10 2-10 15,-5 3-6-15,3-3-1 16,-5 5-20-16,3 3-76 15,5 0-98-15,2 0-310 16,5-2-271-16</inkml:trace>
  <inkml:trace contextRef="#ctx0" brushRef="#br0" timeOffset="647058.0357">22710 15804 1000 0,'0'0'564'16,"0"0"-448"-16,0 0 18 0,0 0 80 16,0 0-28-16,0 0-73 15,0 0-58-15,-1 12 6 16,-1 2-16-16,1-1-26 15,-2 3-4-15,-2 1 7 16,2-2-3-16,-2 3-4 16,1-1 3-16,-3 0-4 15,2-2 0-15,-1-4-8 16,3-1-4-16,0-1-1 16,2-5-1-16,1-1 6 15,0-3-5-15,0 0 8 0,0 0 2 16,0-7-5-16,0-9-6 15,9-1-13-15,0-5-5 16,4-2 3-16,1 1 0 16,-3-1 9-16,3 6 6 15,-2 1-1-15,1 3 1 16,1 1 0-16,-3 0 6 16,2 3 10-16,-3 3 5 15,0 5-6-15,-1-3-4 16,-1 3 1-16,1 2 2 15,-3 0 3-15,0 0-2 16,0 0-5-16,-2 4 5 16,2 6 6-16,-2 2 7 15,-2 5 4-15,-1 2-7 0,-1 1-2 16,0 0-1-16,0 3-3 16,0-3 7-16,0 3-7 15,0-7-10-15,0 1-7 16,-4-4-1-16,-3 0 1 15,2-5-1-15,1 1 6 16,1-2-7-16,0-4-17 16,1-2-46-16,1-1-98 15,1 0-141-15,0-1-356 16,1-8-473-16</inkml:trace>
  <inkml:trace contextRef="#ctx0" brushRef="#br0" timeOffset="647631.3616">23181 15787 770 0,'0'0'344'0,"0"0"-198"15,0 0 64 1,0 0 46-16,0 0 28 0,0 0-85 16,0 0-56-16,11-14-23 15,-13 14-22-15,-10 0-11 16,-6 0-1-16,-2 4-13 15,-1 3-22-15,-5 2-12 16,3-2-20-16,-1 3-17 16,3 0-1-16,3-3 5 15,4 3-5-15,7-3-2 16,4-1-4-16,3 0 3 16,0-1-5-16,13 1-5 15,4-3-2-15,5 3-8 16,2-2-9-16,0 2-16 15,-5-2-5-15,-2 2 19 16,-4 2 10-16,-5 1 9 0,-5 4 7 16,-3 0 7-16,0 3 2 15,-5 1 26-15,-5-1 5 16,1-5-3-16,-6 2-7 16,1-6-3-16,1 0 5 15,-2-2-7-15,-3-2-4 16,5-1-14-16,-5-2-22 15,7 0-177-15,7-9-578 0</inkml:trace>
  <inkml:trace contextRef="#ctx0" brushRef="#br0" timeOffset="654716.4055">23362 15889 489 0,'0'0'205'16,"0"0"-106"-16,0 0-73 15,0 0 74-15,0 0-25 16,0 0-40-16,-7-8-21 0,5 8 1 16,1-1 38-16,-2 0 46 15,3 1 31-15,-4-3-11 16,1 3 3-16,2-4-11 15,-2 2-18-15,1 2-7 16,2 0-8-16,-1 0-4 16,1 0-6-16,0 0-18 15,0 0-14-15,0 0-20 16,0 0-1-16,0 0-1 16,0 0-2-16,0 0-4 15,0 0-7-15,0 0 0 16,0 0 6-16,0 0-6 15,0 0 13-15,4 0 6 0,1 0 12 16,3 0 5-16,-4 2-23 16,5-2-6-16,-3 0-8 15,0 0 0-15,1 0-1 16,0 0-1-16,0 0 1 16,-1 0-5-16,1-3 5 15,-2 1 1-15,2-4 0 16,-3 1 1-16,1 0-1 15,-2 1 0-15,-2 0 1 16,3 0 10-16,-4-2 5 16,0 3 12-16,0-4-7 15,0 0-3-15,0 4-6 16,0 0-2-16,0 0 1 0,0 0-10 16,0 3 8-16,0-4-2 15,0 4-1-15,0-3-4 16,0 0 11-16,0 2 4 15,-5-2-4-15,0 0 2 16,-1 0 1-16,-2 2 1 16,0-2-4-16,-1 0-1 15,1 1 9-15,0 2-9 16,0 0-3-16,1 0-9 16,-2 0 0-16,2 0 0 15,-6 9 0-15,0 4 2 16,1 3 7-16,2 4 2 15,-4 3-2-15,7 1 0 16,1 5-1-16,3-2-7 16,3-5-1-16,0 2 1 0,0-4-1 15,4-3-1-15,11-2-19 16,8-8-69-16,24-7-52 16,-5 0-439-16,-1 0-431 0</inkml:trace>
  <inkml:trace contextRef="#ctx0" brushRef="#br0" timeOffset="655301.002">23576 15804 1317 0,'0'0'346'16,"0"0"-225"-16,0 0 29 15,0 0 41-15,0 0-66 16,0 0-88-16,0 0-22 0,0 23 13 16,4-7 6-16,-1-3 2 15,0 7 6-15,0 0-4 16,1 0-2-16,-2 2-5 16,1 2-4-16,-2-4-14 15,-1-3-4-15,0-1 0 16,0-4-8-16,0-2 1 15,0-3-2-15,-4-2 6 16,-2-3-4-16,1-2 9 16,4 0 18-16,-2-4 12 15,-1-9-6-15,4-9-7 16,0-8-11-16,8-3-16 16,7-6 5-16,4 2-6 15,2 3-19-15,-3 8 12 16,0 6 1-16,-1 10-23 15,-1 2-17-15,-1 6 22 0,1 2-6 16,-2 0-48-16,-1 10-69 16,-2 11-153-16,-5-2-306 15,-5-5-825-15</inkml:trace>
  <inkml:trace contextRef="#ctx0" brushRef="#br0" timeOffset="655828.8531">23938 15777 1343 0,'0'0'298'16,"0"0"-105"-16,0 0 51 15,0 0-46-15,0 0-14 16,0 0-95-16,0 0-61 16,-2 23 7-16,-2-7 23 15,1 7-11-15,1 0-9 0,2 4-22 16,0 0-3-1,0-4-1-15,8 3-4 0,3-7-7 16,0-4 0-16,1-2 1 16,1-6 4-16,0-1-6 15,-3-6 1-15,3 0 1 16,-1-6-2-16,3-11 1 16,-3-3 0-16,0-7 8 15,-6-5 0-15,-2-2 12 16,-4 1-6-16,0 4 18 15,0 2 16-15,-6 4-10 16,-2 9-22-16,0 2-10 16,1 5-7-16,2 4-1 0,4-2-12 15,1 5-50-15,0 0-73 16,6 0-89-16,9 8-143 16,1-1-395-16</inkml:trace>
  <inkml:trace contextRef="#ctx0" brushRef="#br0" timeOffset="656390.9844">24397 15804 1228 0,'0'0'352'16,"0"0"-221"-16,0 0 101 16,0 0-13-16,0 0-40 15,0 0-70-15,0 0-22 16,-51-4 14-16,31 4-10 16,-3 0-24-16,5 7-18 15,0 2-23-15,2 5-19 16,7 0-7-16,2 1-1 15,4 2 1-15,3-3-1 16,0 2 0-16,0-3-7 16,10-3-7-16,3-6-7 15,3-1-14-15,0-3 9 0,0 0 12 16,1-7-12-16,-2-6-3 16,2-3 11-16,-3-1 11 15,-1 1 8-15,-2 0 1 16,-4 4 8-16,-2 3 31 15,-2 2-4-15,-2 0 1 16,-1 7-12-16,5-2 2 16,-5 2-12-16,0 0-9 15,0 0-6-15,0 6-9 16,0 4 8-16,0 7 1 16,0-2 0-16,0 4 0 15,0 0 0-15,6 0-1 16,1-2-29-16,1-4-80 15,0-3-70-15,-2-4-152 0,-1-3-279 16,0-3-350-16</inkml:trace>
  <inkml:trace contextRef="#ctx0" brushRef="#br0" timeOffset="656739.9819">24719 15433 1164 0,'0'0'704'0,"0"0"-505"16,0 0 20-16,0 0-51 16,0 0-58-16,0 0-51 0,0 0 26 15,-14 33-4 1,5 1-24-16,1 2-10 0,2 4 1 15,6 2-10-15,0-3-20 16,0 1-7-16,0-3-11 16,8 2 0-16,-2-5 1 15,-2-2-1-15,-1-4-1 16,-1-6 0-16,-1-5-7 16,-1-4-35-16,2-6-51 15,1-3-85-15,8-4-68 16,0 0-261-16,0 0-278 0</inkml:trace>
  <inkml:trace contextRef="#ctx0" brushRef="#br0" timeOffset="657118.4778">24620 15714 1145 0,'0'0'653'0,"0"0"-514"16,0 0 27-16,0 0 38 16,0 0-58-16,108 10-50 15,-75-3-22-15,-1-4-31 16,-1 7-31-16,-1-6-12 0,-2-1-6 16,-4 0-42-1,-3-3-40-15,-5 0-34 0,-4 0 7 16,-3 0 38-16,-6 0 56 15,-3 0 21-15,0 3 5 16,0 3 29-16,-1 4 69 16,-8 4 53-16,1 3-52 15,1-1 3-15,2 1-7 16,4 0-22-16,1 1-18 16,0-1-27-16,3-2-26 15,10-3-7-15,4-5-39 16,5-7-127-16,-1 0-192 15,-6 0-637-15</inkml:trace>
  <inkml:trace contextRef="#ctx0" brushRef="#br0" timeOffset="657302.8114">25004 15639 1580 0,'0'0'381'0,"0"0"-212"16,0 0 27-16,0 0-89 16,0 0-107-16,0 0-19 15,0 0-303-15,0 26-482 0</inkml:trace>
  <inkml:trace contextRef="#ctx0" brushRef="#br0" timeOffset="658163.7996">25251 15777 963 0,'0'0'947'16,"0"0"-761"-16,0 0-94 15,0 0 127-15,0 0-46 16,0 0-76-16,0 0-53 0,-62 73-20 16,56-54-12-1,6 1-6-15,0 0-5 0,0-6 6 16,11-1-7-16,5-4 0 16,2-2-11-16,2-4-11 15,-1-3-51-15,1 0-29 16,-4 0 13-16,-3-10 9 15,-4-2 45-15,-4-2 35 16,-2-5 4-16,-3 5 37 16,-3-3 29-16,-9 4 3 15,-3 4 12-15,-3-1-2 16,3 3-27-16,2 1-25 16,4 2-15-16,6 4-10 0,3-4 14 15,0 1 2 1,10-3-19-16,14-4-3 0,6-4-30 15,4-1 5-15,-1 1-27 16,-3 1 10-16,-8 6 24 16,-7 1 12-16,-6 3 5 15,-3 3 1-15,-5 0 1 16,-1 3 9-16,0 13 29 16,0 1-2-16,0 5-16 15,0 2 0-15,0 2-15 16,0 0-4-16,3 1 5 15,5-4-6-15,1 1 0 16,1-7 0-16,-4-2 0 16,-1-5-1-16,-2-3 1 15,-3-5-1-15,0-2 0 0,0 0-8 16,0-2 7-16,0-12-7 16,0-2 7-16,1-3 0 15,8-1 1-15,6-4-2 16,4 4-7-16,1 1 2 15,1 3-2-15,0 5 8 16,-2 2-7-16,-1 5 7 16,-3-2 1-16,0 6-2 15,-3 0 2-15,-3 0 1 16,-2 0 23-16,-4 0-11 16,-1 6-5-16,-2 4 14 15,0 7 17-15,0 2 7 0,0 4 1 16,0 2-8-1,0 0-18-15,0-2-14 0,0 3-6 16,7-5-1-16,17 2-64 16,-3-7-138-16,1-3-519 15</inkml:trace>
  <inkml:trace contextRef="#ctx0" brushRef="#br0" timeOffset="658718.2844">26349 15899 1124 0,'0'0'685'0,"0"0"-560"16,0 0 76-16,0 0 28 15,0 0-52-15,0 0-47 16,0 0-65-16,-36 0-14 15,26 7-3-15,-3 6-27 0,3-3-9 16,1 4-6-16,5-2-5 16,2 1-1-16,2 1 1 15,0-4-1-15,5 0-7 16,8-6-23-16,7-1-9 16,2-3-34-16,-1 0-4 15,3-3 25-15,-4-8 19 16,0-6 11-16,-5 1 22 15,-6-1 7-15,-6 1 33 16,-3 0 32-16,-3 3-22 16,-15 2-11-16,-8 2 16 15,1 5-7-15,0 1-28 16,2 3-20-16,4 0-6 0,4 0-80 16,9 3-94-16,5 1-281 15,1 2-367-15</inkml:trace>
  <inkml:trace contextRef="#ctx0" brushRef="#br0" timeOffset="659117.9204">26816 15618 1453 0,'0'0'344'0,"0"0"-161"0,0 0 90 16,0 0-52-16,0 0-42 15,0 0-48-15,0 0-74 16,-36-19-4-16,20 35-2 16,2 7-25-16,1 7-10 15,4 3-4-15,1 10-3 16,1 3-8-16,4 3 0 15,3 1-1-15,0-1 0 16,0-3-1-16,0-1-9 16,0-6-4-16,0-3 1 15,-2-10 2-15,-5-6-1 16,-2-3-6-16,-1-4-1 16,1-3 8-16,-2-6-29 15,-2-1-38-15,-1-3-33 16,-7-6-83-16,5-5-349 0,1-2-324 0</inkml:trace>
  <inkml:trace contextRef="#ctx0" brushRef="#br0" timeOffset="659313.3952">26673 15886 1506 0,'0'0'320'0,"0"0"-240"15,86 0-62-15,-34 0-18 0,-10 0-147 16,-6 3-457-16</inkml:trace>
  <inkml:trace contextRef="#ctx0" brushRef="#br0" timeOffset="659955.0213">27405 15699 810 0,'0'0'905'0,"0"0"-695"15,0 0-30-15,0 0 45 16,0 0-44-16,0 0-47 15,0 0-54-15,5 0-13 16,-5 0-20-16,-2-2-20 16,-10 2-21-16,-7-3 1 0,-4 0-6 15,-3 0-1-15,3 3 0 16,1 0 2-16,2 0-2 16,8 3 0-16,3 7-1 15,4 3 0-15,3 1 1 16,1 2 0-16,1 3 0 15,0-2 0-15,0 3 0 16,0 0 0-16,1-1 0 16,1-2 0-16,-2-3 0 15,0 2 0-15,0-3 0 16,-2 1 1-16,-4-1-1 16,-2-1 1-16,2 2 5 15,-2 2-4-15,3 0-2 16,2-1 2-16,2 1-2 15,1-5 0-15,0 0 0 0,4 1 8 16,9-3-7-16,6-3 0 16,4 2-1-16,6-6-7 15,4-2-39-15,1 0-57 16,9 0-70-16,-12-9-174 16,-7 2-438-16</inkml:trace>
  <inkml:trace contextRef="#ctx0" brushRef="#br0" timeOffset="660138.3856">27241 15879 1300 0,'0'0'736'16,"0"0"-674"-16,87 12-62 15,-43 1-106-15,-5-4-608 0</inkml:trace>
  <inkml:trace contextRef="#ctx0" brushRef="#br0" timeOffset="663089.0244">30128 13825 717 0,'0'0'131'15,"0"0"186"-15,0 0-130 16,0 0-109-16,0 0 77 15,0 0 44-15,0 0 4 16,12-3-50-16,-12 3-43 16,1 0-16-16,-1 0-16 15,0 0-20-15,0 0-15 16,0 0-10-16,0 0-2 0,0 0 6 16,-7 0 4-16,-10 0 14 15,-6-3-6-15,-7-1-15 16,-5-3-4-16,-2-3-9 15,1 4-12-15,2-4 1 16,4 0-9-16,6 3-1 16,8 5 2-16,7-2-1 15,4 4 1-15,5 0-1 16,0 0-1-16,0 0 0 16,0 0-7-16,0 0 7 15,0 6 0-15,0-2 1 16,0 6 0-16,0-1 1 15,0-2-1-15,0 3 5 0,0-3-6 16,-1 3 1-16,-1 0 14 16,1-3-3-16,-2 2-3 15,1 1-2-15,-2 3 1 16,0 0-7-16,-2 1 5 16,-2 3-5-16,-1 2 5 15,-3 0-6-15,2-2 6 16,-2 3-6-16,3-3-1 15,1-1 1-15,1 1 0 16,1-4 0-16,2-3 0 16,1 0 0-16,1-7 0 15,2 1 0-15,0-1 1 0,0 0 0 16,12 1 13-16,4 2 8 16,5-4-14-16,4 0-2 15,0-2-1-15,-2 2-5 16,1-2 0-16,-3 0 0 15,-4 0 0-15,-4 0-1 16,-3 0 0-16,-4 0 1 16,-3 0-1-16,1 0-10 15,-3 0-2-15,1 0-8 16,5-2-39-16,-1-2-95 16,7-6-79-16,-1 0-455 15,-3 4-725-15</inkml:trace>
  <inkml:trace contextRef="#ctx0" brushRef="#br0" timeOffset="663381.926">29931 13925 861 0,'0'0'645'0,"0"0"-541"16,0 0 41-16,0 0 161 16,0 0-67-16,0 0-98 15,0 0-34-15,31 0-13 0,-14 5-52 16,2-1-28-16,15-1-14 15,-4-3-126-15,-4 0-620 0</inkml:trace>
  <inkml:trace contextRef="#ctx0" brushRef="#br0" timeOffset="685133.8192">32143 14750 58 0,'0'0'183'0,"0"0"-76"16,0 0 1-16,0 0 10 16,0-7 1-16,0 7-36 0,0 0-39 15,0 0-2-15,0 0 41 16,0 0-15-16,0 0-7 16,0 0-35-16,0 0-6 15,0-3-5-15,0 3-5 16,0 0 13-16,0 0 15 15,0 0 4-15,0-3 0 16,0 2-6-16,0 1 28 16,0 0-11-16,0 0 11 15,0 0 6-15,0 0-12 16,0 0-30-16,0 0-18 16,0 0-10-16,0 0 0 15,0 0-6-15,0 0-1 16,0 0 5-16,0 0 1 15,0 0 1-15,0 0-1 0,0 0 1 16,0 1 0-16,0 5 0 16,0-3 1-16,0 1-1 15,0 0 1-15,0-2-1 16,0 2 0-16,0 2 1 16,3 1-1-16,0-3 1 15,2 2-1-15,-1-2 1 16,0 2-1-16,-1 1 0 15,1-5 0-15,-1 3 0 16,-2 1 0-16,1-4 0 16,-1 2 0-16,2 3 0 15,0-4 0-15,0 4 0 16,2-4 0-16,-2 1 0 0,0 1 1 16,2 1-1-1,2-1 0-15,-1 2 0 0,0-4 0 16,0 1-1-1,-1 2-11-15,-2-3 5 0,2-3 6 16,-4 4 0-16,2-4 0 16,0 2 0-16,-1 1 0 15,1 1 0-15,2-1 1 16,-2 0-1-16,2 1 0 16,1-1 1-16,0 4-1 15,2-4-10-15,-2 1-14 16,3 2 5-16,-2-3 4 0,-1 2-5 15,2 0 7-15,-1-1 8 16,0-1-6-16,-1 0 2 16,-1 1-1-16,1-1-1 15,1 0-7-15,-1-2 13 16,2 2-4-16,-1 0-4 16,3-1-13-16,0-1-31 15,0 3-4-15,3 0 30 16,-2-1 21-16,0 2-28 15,-1-4 15-15,-3 5 7 16,1-3 3-16,0-2 13 16,0 2-6-16,-2 0 5 15,2-3-12-15,-2 3-34 16,1-3-37-16,-1 1 16 16,1 2 14-16,4-3 0 0,1 0 6 15,0 3 43-15,1-3-42 16,-2 0 12-16,-1 2 36 15,2-2 0-15,-5 0-28 16,1 0 4-16,-2 0-4 16,0 0 2-16,-5 0 26 15,2 0 52-15,-3 0 15 16,2 0-4-16,1 0 5 16,0 0-29-16,1 0-39 15,2 0-42-15,4 0 1 16,1 2-48-16,7 1-41 15,2 3-182-15,-3-6 216 16,1 1-21-16</inkml:trace>
  <inkml:trace contextRef="#ctx0" brushRef="#br0" timeOffset="685873.0124">32782 15028 133 0,'0'0'174'0,"0"0"-58"16,0 0-60-16,0 0-7 15,0 0-49-15,0 0-17 16,0 0 10-16,43-1-8 15,-35 1-9 1,1 0 24-16,-2 0 18 0,-2 0 30 16,-2-3 10-16,-3 3 11 15,0-3 12-15,0 0 13 16,0 1 27-16,0 0-21 0,0 2-21 16,0-3-19-1,0 0-30-15,0 2 5 0,-2-2-18 16,1 0-2-16,-1-1-4 15,0 1-5-15,1 0-5 16,-2-1 2-16,-1-1 4 16,-1 0-5-16,-1-1 6 15,-1 3 17-15,-2-3 11 16,-3-1 5-16,0 3-6 16,0-2-9-16,2-1 25 15,1 5-9-15,1-3-22 16,4 5-9-16,2-3-9 15,1 3-2-15,1 0 2 16,0 0-2-16,0 0 0 16,0 0-8-16,0 0 8 0,0 0 7 15,0 0-6-15,0 0 7 16,0 0-8-16,0 0 0 16,0 0-1-16,0 0-5 15,0 0 6-15,0 3 1 16,0-2 0-16,3 5 6 15,5-2-6-15,0 2 0 16,1 1-1-16,0-1-6 16,1-2-2-16,-1 1-2 15,1 0-1-15,0-3-1 16,-3 3 5-16,2-3 1 16,0-2 5-16,-3 3-8 15,0-3 9-15,-3 0 0 0,-1 0 0 16,-1 0 12-16,-1 0 4 15,2 0 0-15,-1 1-9 16,-1-1-6-16,0 3 6 16,2-3-1-16,-2 0 13 15,0 3-4-15,0 0-8 16,0 1 3-16,0-1 2 16,-5 4 21-16,-5 3 8 15,-8 0 25-15,0 0-28 16,-15 10-38-16,6-5-7 15,2-4-394-15</inkml:trace>
  <inkml:trace contextRef="#ctx0" brushRef="#br0" timeOffset="687733.9056">32997 15249 567 0,'0'0'896'0,"0"0"-717"16,0 0-126-16,0 0 99 15,0 0 75-15,0 0-49 16,0 0-67-16,0-6-40 16,0 6-20-16,0 0-11 0,0-2 3 15,0 2-4-15,-4 0-8 16,-6 0-6-16,-6 0 1 16,-5 0-10-16,-4 0-1 15,-2 0 0-15,3 0-8 16,6 0-1-16,2 0-6 15,5 0 0-15,5 0-1 16,3 0 1-16,-1 0 1 16,4 0 0-16,-1 0 0 15,1 0-1-15,0 2 0 16,-2 0 0-16,2 2-1 16,0-1 0-16,-1 3 0 0,1 1 0 15,0 3 1 1,-2-3-1-16,2 6 1 0,-2-3 0 15,-1 3 0-15,0-2 0 16,-1 1 0-16,-1 1 0 16,2-1 0-16,-2 3 0 15,3-2 1-15,1-3-1 16,-1 1 0-16,1-1 0 16,1-2 0-16,0 2 1 15,0 1-1-15,0-5 0 16,0 4 0-16,0-3 0 15,0-1 1-15,3-2-1 16,7 2 2-16,2-6 8 0,6 1-4 16,1-1-5-16,5 0-1 15,0 0-14-15,-3 0-25 16,0-5-29-16,-3-1-26 16,-3 0-14-16,-4 2-17 15,-8 1-91-15,-3-1-139 16,0 1-403-16</inkml:trace>
  <inkml:trace contextRef="#ctx0" brushRef="#br0" timeOffset="687971.9565">32836 15337 1224 0,'0'0'564'0,"0"0"-492"16,0 0-12-16,91 0 67 15,-39 7-127-15,-3-2-476 0</inkml:trace>
  <inkml:trace contextRef="#ctx0" brushRef="#br0" timeOffset="691696.2941">22956 16751 136 0,'0'0'358'0,"0"0"41"15,0 0-195-15,0 0-23 16,0 0 38-16,0 0-14 15,0 0 3-15,42-13-31 0,-41 13-34 16,1 0-23-16,-2 0-25 16,0 0-12-1,0 0-11-15,0 0-13 0,0 0-14 16,0 0-18-16,-2 0 0 16,-5 0 1-16,-6 0-6 15,-8 0-10-15,0-2-10 16,-8-1-2-16,4 1 6 15,-2 0-5-15,2-3 1 16,4 3 3-16,1-1-5 16,7 0 0-16,3 2 0 15,4 1 0-15,3 0 1 16,3 0-2-16,0 0 1 0,0 0-9 16,0 0 9-1,0 0 0-15,0 0 0 0,0 0-7 16,0 0 7-16,-3 7 0 15,3 0 1-15,-3 0 1 16,0 1-1-16,-3 2 0 16,1 1 5-16,2 2 3 15,-1 1-7-15,-2 5-1 16,0-3 1-16,-3 4-2 16,2 2 8-16,-7 6-7 15,1-2 0-15,1 3 7 16,-3 5-7-16,0 2 0 0,-1-2 5 15,-1 1-5 1,1-1-1-16,1-4 1 16,0-4-1-16,3-3 1 15,3-7-1-15,0-2 1 0,5-5-1 16,4-3 1-16,0-4-1 16,0-2 6-16,3 0 4 15,13 0 1-15,8-4-11 16,-2-3-1-16,7-2-14 15,-3 5-6-15,1-4-9 16,-3 7 5-16,-4 0-8 16,-3 1-18-16,-6 0-35 15,1 0-18-15,-8 0-42 16,2 0-90-16,-3-3-148 16,0 0-315-16</inkml:trace>
  <inkml:trace contextRef="#ctx0" brushRef="#br0" timeOffset="691947.2454">22723 17017 1347 0,'0'0'369'0,"0"0"-211"16,0 0 22-16,0 0-30 16,0 0-67-16,87-2-56 0,-65 2-27 15,1 0-88-15,2 0-156 16,-8 4-262-16,-4 0-449 0</inkml:trace>
  <inkml:trace contextRef="#ctx0" brushRef="#br0" timeOffset="692210.9447">23268 17128 1788 0,'0'0'362'0,"0"0"-272"16,0 0 3-16,0 0 56 16,0 0-35-16,0 0-63 15,0 0-51-15,77 10-21 16,-50-7-53-16,9-3-94 16,-8 1-327-16,-5 2-252 0</inkml:trace>
  <inkml:trace contextRef="#ctx0" brushRef="#br0" timeOffset="692425.3498">23330 17009 1445 0,'0'0'279'0,"0"0"-200"16,0 0-16-16,0 0 3 16,84 3-66-16,-49-2-16 15,-7 1-262-15,-4-2-606 0</inkml:trace>
  <inkml:trace contextRef="#ctx0" brushRef="#br0" timeOffset="692859.437">23904 16762 933 0,'0'0'714'16,"0"0"-539"-16,0 0-25 16,0 0 39-16,0 0-22 0,0 0-43 15,0 0-49 1,-8 30 36-16,-3-7-15 0,0 6-34 16,-1 6-8-16,-2 4-21 15,4 1-11-15,-1 4-11 16,1-4-5-16,3 2 0 15,-1-1 0-15,0-1-5 16,0-7 5-16,2-2 0 16,0-4-4-16,1-4 4 15,2-5-6-15,2-5 1 16,-5-3-1-16,4-3-1 16,1-1-28-16,-1-6-26 15,2 0-48-15,0 0-65 16,11 0-119-16,1-8-442 0</inkml:trace>
  <inkml:trace contextRef="#ctx0" brushRef="#br0" timeOffset="693154.7964">23881 17019 1023 0,'0'0'858'16,"0"0"-678"-16,0 0-88 15,82-52 48-15,-44 33-4 0,2 4-57 16,0-1-58 0,0 3-21-16,-5 3-8 0,-5 6-15 15,-8 1 8-15,-9 0-22 16,-4 3-17-16,-6 0-20 15,-3 0-10-15,0 0-68 16,-7 0-120-16,-11 3-227 16,0 4-339-16</inkml:trace>
  <inkml:trace contextRef="#ctx0" brushRef="#br0" timeOffset="693499.4171">23907 17022 462 0,'0'0'886'0,"0"0"-678"16,0 0-51-16,0 0 129 15,0 0-25-15,0 0-52 16,0 0-27-16,-38 69-41 16,29-49-51-16,5 1-33 15,-1 2-20-15,5-1-13 0,0 0-3 16,15-2-12-16,4-2-3 16,6-6-5-16,3-3-1 15,6-4-17-15,5-5-40 16,15 0-85-16,-8-9-150 15,-9-4-532-15</inkml:trace>
  <inkml:trace contextRef="#ctx0" brushRef="#br0" timeOffset="693902.2714">24578 17112 1702 0,'0'0'390'16,"0"0"-284"-16,0 0 5 0,0 0 15 15,89 0-51-15,-60 0-55 16,-1 0-20-16,-3 0-58 15,-2 0-74-15,-2 1-100 16,-5 1-118-16,-6 1-337 0</inkml:trace>
  <inkml:trace contextRef="#ctx0" brushRef="#br0" timeOffset="694173.2779">24782 16975 1343 0,'0'0'565'0,"0"0"-413"0,0 0 40 16,0 0-4-16,0 0-39 15,0 0 16-15,0 0-29 16,-38 77-70-16,21-48-27 15,2 5-6-15,2-1-10 16,4-2-14-16,1-2-9 16,5-6-44-16,3 0-126 15,0-4-305-15,0-9-630 0</inkml:trace>
  <inkml:trace contextRef="#ctx0" brushRef="#br0" timeOffset="694798.6168">25248 16818 1075 0,'0'0'638'16,"0"0"-500"-16,0 0 51 15,0 0 12-15,0 0-31 16,0 0-59-16,0 0-57 16,-6 0-33-16,-6 12 10 15,-3 5 34-15,-4 4-14 16,-1 8-5-16,1 0-14 16,-1 3-13-16,2 3-2 15,2-2-4-15,4 3-7 16,2 0-5-16,4-3 0 0,4-2 0 15,2-3 0-15,0-1 1 16,15-7-1-16,2-3 6 16,5-8-7-16,5-2 0 15,2-4-1-15,4-3-9 16,3-3-5-16,0-11 3 16,0-8 12-16,2-8 2 15,-2-6-1-15,0-7 5 16,-3-1-4-16,-3-5 10 15,-3 3 0-15,-8 3-1 0,-1-1-9 16,-6 6-1 0,-5 4-1-16,-7 5-48 0,0 9-124 15,-10 10-750-15</inkml:trace>
  <inkml:trace contextRef="#ctx0" brushRef="#br0" timeOffset="700447.2664">29471 15387 600 0,'0'0'327'16,"0"0"-125"-16,0 0-88 15,0 0 78-15,0 0-16 16,-3-13-57-16,3 13-18 15,0 0-26-15,0 0 14 16,-1 0-3-16,1 0-19 16,-2 0 9-16,2 0 0 0,-1 0-17 15,-2 0-26 1,-3 0-13-16,-3 10-8 0,-2 4 16 16,-2 6-5-16,4 2-16 15,3 4-1-15,5 5 0 16,1-2-5-16,0 1 0 15,6 0-1-15,7-4 0 16,4-4-8-16,-1-1 8 16,2-8-11-1,1-4 2-15,1-5-20 0,-1-4-19 16,2 0 4-16,-2-9 21 16,-1-6 14-16,-1-8 9 15,-2 1 7-15,-5-4 2 16,0-4 15-16,-5 3-1 15,-2 0 4-15,-3 5 3 0,0 5 1 16,0 1-16-16,0 6-15 16,0 6-2-16,0 2-38 15,0 2-73-15,3 0-219 16,6 9-206-16,1 1 26 0</inkml:trace>
  <inkml:trace contextRef="#ctx0" brushRef="#br0" timeOffset="700709.7908">29832 15566 163 0,'0'0'1076'15,"0"0"-900"-15,0 0-120 16,0 0 57-16,0 0 30 16,0 0-3-16,0 0-68 15,64 0-72-15,-57 0-22 16,-3 0-107-16,1 0-52 16,-2 0-148-16,-2 0-423 0</inkml:trace>
  <inkml:trace contextRef="#ctx0" brushRef="#br0" timeOffset="700918.4401">29802 15447 1371 0,'0'0'275'15,"0"0"-257"-15,0 0-16 16,0 0 9-16,0 0-1 16,96-4-10-16,-74 11-251 15,-5 0-406-15</inkml:trace>
  <inkml:trace contextRef="#ctx0" brushRef="#br0" timeOffset="701243.0533">30147 15404 798 0,'0'0'904'16,"0"0"-800"-16,0 0-102 15,0 0 17-15,0 0 86 16,-83 66 16-16,65-29-53 15,1-2-40-15,8 2-20 16,9-7-8-16,0-5-7 0,20-7-28 16,11-8-4-1,9-10-8-15,5 0 26 0,3-17-19 16,-5-6 14-16,-5-8 26 16,-7-4 10-16,-9-5-4 15,-10-2-6-15,-13-1-81 16,-19 10-30-16,-13 12-206 0</inkml:trace>
  <inkml:trace contextRef="#ctx0" brushRef="#br0" timeOffset="707595.6002">31753 14965 1315 0,'0'0'314'0,"0"0"-223"16,0 0-90-16,0 0 15 0,0 0 47 15,0 0 16-15,0-4-36 16,0 4-43-16,0 0-68 16,10 0-79-16,3 0-201 15,-1 0-417-15</inkml:trace>
  <inkml:trace contextRef="#ctx0" brushRef="#br0" timeOffset="707772.0744">31753 14965 927 0,'56'-4'0'0,"-50"4"-361"0</inkml:trace>
  <inkml:trace contextRef="#ctx0" brushRef="#br0" timeOffset="707985.2106">31836 14958 781 0,'0'0'282'0,"0"0"-282"15,0 0-55-15,0 0-154 16,0 0-454-16</inkml:trace>
  <inkml:trace contextRef="#ctx0" brushRef="#br0" timeOffset="708169.2979">31836 14958 1126 0,'-10'-33'273'0,"10"33"-273"16,0 0-87-16,4 0-49 15,2 6-183-15</inkml:trace>
  <inkml:trace contextRef="#ctx0" brushRef="#br0" timeOffset="708351.7838">31814 14941 785 0,'0'0'608'0,"0"0"-564"16,0 0-44-16,0 0-71 15,0 0-129 1,0 0-365-16</inkml:trace>
  <inkml:trace contextRef="#ctx0" brushRef="#br0" timeOffset="708524.207">31814 14941 1305 0,'-27'-5'92'0,"28"5"-92"16,11 0-502-16,-1 0 153 0</inkml:trace>
  <inkml:trace contextRef="#ctx0" brushRef="#br0" timeOffset="717349.8939">22684 16559 418 0,'0'0'498'0,"0"0"-498"15,0 0-68-15,0 0-103 16,0 0 89-16,0 0 82 15,0 0 10-15,0 0-10 16,0 2-26-16,0 0 26 16,-1 2 23-16,-3-4 42 15,-1 2-6-15,1-2-26 16,1 1-4-16,0 2-19 16,1-3-10-16,2 3-71 15,0 1-99-15,0-1-87 0</inkml:trace>
  <inkml:trace contextRef="#ctx0" brushRef="#br0" timeOffset="719014.2674">26608 16835 814 0,'0'0'546'0,"0"0"-379"16,0 0-8-16,0 0 32 16,0 0 13-16,0 0-60 0,0 0-49 15,0 0-27-15,-25-5-14 16,19 15-8-16,-3 7 16 15,-6 5 5-15,0 8-3 16,-1 4-1-16,1 3-30 16,3-2-22-16,6 2-10 15,6-5-1-15,0-1 0 16,5-1-14-16,12-7-31 16,6-6-24-16,1-5-8 15,4-5 13-15,2-3 6 16,3-4-10-16,0 0-6 15,-2-14 26-15,-3-3 29 16,-2-2 19-16,-6-4 1 0,-6-1 25 16,-1-3 21-16,-5 2 8 15,-4-5 4-15,-1 6 3 16,-3-1-8-16,0 1-5 16,0 4-15-16,0 3-19 15,0 4-15-15,0 4-24 16,2 3-37-16,1 2-49 15,4 4-139-15,-1-3-246 16,0 3-157-16</inkml:trace>
  <inkml:trace contextRef="#ctx0" brushRef="#br0" timeOffset="719485.2339">27069 16835 1260 0,'0'0'298'0,"0"0"-221"15,0 0-32-15,0 0 142 16,0 0 39-16,0 0-105 15,0 0-77-15,45 64-28 16,-24-50-9-16,3-1-7 16,1-3-6-16,-1 0-6 0,-1-4 3 15,-3 0 2-15,-5 2 6 16,-4-4 0-16,-8 1-8 16,-3 3 9-16,0-1 5 15,-6 5 32-15,-11-1 26 16,-3 5 8-16,-3 1-4 15,-1 3-9-15,-1 0-9 16,1-1-10-16,1 4-9 16,4 0-12-16,1-2-6 15,5-3-2-15,4 0-9 16,0-9 0-16,5-2-1 16,2-3-10-16,2-3-42 15,0-1-57-15,6 0-103 0,9-10-321 16,0 0-328-16</inkml:trace>
  <inkml:trace contextRef="#ctx0" brushRef="#br0" timeOffset="720341.5126">27650 16837 735 0,'0'0'645'15,"0"0"-465"-15,0 0-40 16,0 0 66-16,0 0 7 15,0 0-82-15,0 0-47 16,-30 0-26-16,9 0-9 16,-1 0 3-16,-1 0-9 15,1 0-9-15,3 3-14 0,5 1-11 16,5 2-9 0,2 1 0-16,1 0 1 0,1 3 0 15,1 0-1-15,1 0 2 16,-2 0-2-16,2-1 1 15,-3 4 1-15,2-1-1 16,-1 2 0-16,-1 4 0 16,0 2-1-16,-1-1 0 15,-2 1 6-15,1 0 6 16,-1 0 3-16,1-5 4 16,3 2 8-16,2-3-2 15,3 2-4-15,0-5-7 16,0-1-4-16,5 0-2 0,6-3-2 15,2-2 4 1,-1-2-10-16,2-3-6 0,-2 0-14 16,3 0-7-16,0 0-23 15,1 0-28-15,0-5-8 16,0-2-34-16,-3 0-89 16,7-3-136-16,-8 3-290 15,-2-3-534-15</inkml:trace>
  <inkml:trace contextRef="#ctx0" brushRef="#br0" timeOffset="720563.9295">27514 16993 660 0,'0'0'919'0,"0"0"-753"16,0 0-112-16,0 0 79 16,0 0 27-16,104-6-88 15,-68 6-72-15,-8 0-280 16,-2 0-625-16</inkml:trace>
  <inkml:trace contextRef="#ctx0" brushRef="#br0" timeOffset="721591.077">24090 17422 370 0,'0'0'244'16,"0"0"-152"-16,0 0-46 15,0 0 71-15,0 0 44 16,0 0-14-16,0 0 23 0,-1 7 11 16,-2-7 3-16,-4 0 9 15,1 0-7-15,-4 0-62 16,-2 0-42-16,-6 0-34 16,-3 0-26-16,-6 0-21 15,-2 0 10-15,-1 0-11 16,0 0 0-16,3 0-6 15,6 0-12-15,6 0-25 16,8 0-18-16,4 0-52 16,3 0-40-16,0 0-62 15,0 2 68-15,10 3-20 16,4 0-47-16,-1-1-149 0</inkml:trace>
  <inkml:trace contextRef="#ctx0" brushRef="#br0" timeOffset="721799.7318">24054 17482 1075 0,'0'0'487'16,"0"0"-370"-16,0 0-1 15,0 0 53-15,0 0-17 16,-89 10-62-16,68-7-69 16,3-3-21-16,-1 0-148 15,3 0-146-15,5 0-395 0</inkml:trace>
  <inkml:trace contextRef="#ctx0" brushRef="#br0" timeOffset="722297.1394">23538 17722 806 0,'0'0'754'15,"0"0"-513"-15,0 0-55 16,0 0-25-16,0 0-38 16,0 0-27-16,-28 70-44 0,22-42-31 15,-3 4-20 1,0 1 9-16,-8-4-10 0,4 0 0 16,-3 1 17-16,2-3 11 15,-1-4 5 1,5-5 7-16,-2-3-22 0,6-2-13 15,1-6-5-15,5-4-51 16,0-3-72-16,6 0-149 16,20-7-76-16,-3-4-193 15,-2 1-254-15</inkml:trace>
  <inkml:trace contextRef="#ctx0" brushRef="#br0" timeOffset="722684.1671">23711 17886 962 0,'0'0'591'16,"0"0"-395"-16,0 0-47 16,0 0 37-16,0 0-14 15,0 0-52-15,0 0-47 16,-45 28-27-16,29-22-10 15,-3-2 7-15,-1-2 7 16,-1 0-2-16,2 1-9 16,4-3-12-16,2 0-3 15,5 0-5-15,7 0-10 0,1 0-9 16,0 3-2-16,0 1-4 16,11 1 5-16,1 6 1 15,0-2 0-15,2 1-1 16,-4 0 1-16,-2 0-2 15,-4 0 0-15,0 0 1 16,-1 0 1-16,0-3-20 16,3-3-40-16,5-3-66 15,16-1-125-15,-3 0-291 16,-1-4-312-16</inkml:trace>
  <inkml:trace contextRef="#ctx0" brushRef="#br0" timeOffset="723141.3839">24144 17746 662 0,'0'0'600'0,"0"0"-353"16,0 0-17-16,0 0 39 15,0 0-25-15,0 0-66 16,0 0-52-16,-63 33-26 16,47-26-31-16,-2-2-20 0,-2 3-9 15,1 1-16-15,-2 1-7 16,0 0-11-16,5-3-5 15,2 3-1-15,5 0 1 16,5 0-1-16,4-1-1 16,0 2-9-16,1 1-7 15,13-1-2-15,2 1-2 16,1 2 19-16,2-3 2 16,-1-1 1-16,-2 0 5 15,1-2-6-15,-7-4-25 16,2-1-30-16,0 0-32 15,2-3-54-15,2 0-173 16,-3 0-405-16,1-7-500 0</inkml:trace>
  <inkml:trace contextRef="#ctx0" brushRef="#br0" timeOffset="723509.9223">24352 17808 1378 0,'0'0'579'16,"0"0"-430"-16,0 0-20 0,0 0-12 16,0 0-11-1,0 0-36-15,0 0-25 0,-62 89-12 16,49-66-23-16,3 0-8 15,7-6 5-15,3-3 3 16,0-5-10-16,13-7 0 16,9-2-13-16,8 0-2 15,6-11 6-15,-1-3-9 16,4-5-7-16,-5-4 4 16,-5 2 20-16,-11 1 1 15,-9 4 8-15,-9 5 2 16,-2 3 15-16,-19 4-25 15,-29 4-40-15,0 0-270 0,1 10-653 16</inkml:trace>
  <inkml:trace contextRef="#ctx0" brushRef="#br0" timeOffset="746208.8523">27502 16200 196 0,'0'0'653'15,"0"0"-510"-15,0 0-69 16,0 0 34-16,0 0 178 15,0 0-88-15,0 0-76 16,0-6-15-16,2 4 3 16,1 1-21-16,-2 1-5 15,-1 0-4-15,2 0-12 16,-2-1-12-16,0 1-16 16,0 0-10-16,0 0 9 15,-13 0-24-15,-10-3-7 16,-9 3-6-16,-7-5-1 15,-2 3 5-15,2-1-6 16,5 0 0-16,7 1-7 0,9 0-11 16,5 2-19-16,7 0-67 15,2 0-41-15,4 0-63 16,0 0 3-16,0 0-58 16,8 7 35-16,4-2-143 0</inkml:trace>
  <inkml:trace contextRef="#ctx0" brushRef="#br0" timeOffset="746419.3857">27529 16280 365 0,'0'0'1393'0,"0"0"-1147"15,0 0-189-15,0 0-29 16,0 0 82-16,-106-11-17 16,51 11-93-16,6 0-96 15,7-3-821-15</inkml:trace>
  <inkml:trace contextRef="#ctx0" brushRef="#br0" timeOffset="753765.0357">30406 17469 9 0,'0'0'580'0,"0"0"-495"0,0 0-62 16,0 0 56 0,0 0 7-16,0 0 75 0,0 11-48 15,0-6-29-15,0-2 9 16,0-1 43-16,0 3 2 15,0-5-23-15,0 3-37 16,0-3-20-16,0 0-12 16,0 0-2-16,0 0-9 15,0 0-3-15,0 0 0 16,0 0 2-16,0 0 7 16,0 0-3-16,0 0 1 15,0 0-10-15,0 0-11 0,0-6 4 16,0 2 14-1,0-4-8-15,0 3-2 16,0 0 8-16,0 0 6 0,0 1-10 16,0 1-14-16,0-4-4 15,0 1-10-15,0 2-1 16,0-6 0-16,0 2 11 16,0-3-1-16,1 1 3 15,5-2 15-15,-3 1-6 16,0-3 7-16,-3 3 7 15,1 0-8-15,-1 1 1 16,0 0 4-16,0 1-12 16,2-1-8-16,-1 2-5 15,1-1-3-15,-1 1 4 0,1-1 0 16,-1 2-2-16,-1-2 2 16,0-2-2-1,0 2-7-15,0-5 5 0,0 2-5 16,0 1 0-16,2-1 0 15,1-3-1-15,0 3 9 16,1-1-9-16,0 0-1 16,-1 1 1-16,0 3-1 15,-1-1 1-15,0 0 0 16,-2 3 0-16,0 2 1 16,0-2-1-16,0 1 0 15,0 2 0-15,0-2 0 16,0 2 0-16,0 1 1 15,0-4 5-15,0 1 1 0,0 2 1 16,0-4-7 0,0 6 5-16,0-3-5 0,0 1 0 15,0 3 0-15,0 1 0 16,0 0-1-16,0 0-1 16,0 0-5-16,0 0 5 15,0 0-1-15,-4-3 1 16,1-1 1-16,-1-2-1 15,-2 2 1-15,2-1 1 16,2 2-1-16,1 2 1 16,1 1-1-16,0 0 0 15,0 0 0-15,-2 0-18 16,2 0-34-16,0 0-33 0,-1 0 0 16,-2-3 9-16,1 0 3 15,-1 0-29-15,0 1 29 16,2 0 26-16,-1-1-18 15,2 1-93-15,0 2-128 16,-1 0-450-16</inkml:trace>
  <inkml:trace contextRef="#ctx0" brushRef="#br0" timeOffset="755203.3885">32297 17455 88 0,'0'0'361'16,"0"0"-188"-16,0 0-71 16,0 0 14-16,0 0 46 15,0 0-29-15,0 0-45 16,-2 0 50-16,2 0-13 15,0 0-34-15,0 0-33 16,0 0 7-16,0 0 12 16,0 0-8-16,0 0 2 0,0 0 4 15,0 0-14 1,0 0-3-16,0 0 7 0,0 0-3 16,0 0-5-16,0 0-6 15,0 0-7-15,0 0-11 16,0 0-18-16,0 0-4 15,0-6-5-15,-1-1-5 16,1-4-1-16,-2 2 1 16,0-7 0-16,0 3 0 15,1 2-1-15,1-5-19 16,0-3-97-16,0 2-271 16,3 1-580-16</inkml:trace>
  <inkml:trace contextRef="#ctx0" brushRef="#br0" timeOffset="759604.7185">30070 16530 717 0,'0'0'164'15,"0"0"-145"-15,0 0-19 16,0 0-4-16,0 0-3 16,0 0 7-16,0 0 285 15,-2 0-119-15,2 0-113 16,0 0 32-16,0 0 42 15,0 0-15-15,0 0-48 16,0 0-26-16,0 0-6 16,0 1 2-16,0 2 4 15,0 0 11-15,-1 0-2 0,-1 1-16 16,1 1-10-16,-1 0 0 16,2 0-7-16,-1-1-5 15,1 0-3-15,0-2-4 16,0-1-1-16,0 2 1 15,0-3 5-15,0 0-7 16,0 0 1-16,0 3 9 16,0-3-1-16,0 0 1 15,-2 0 1-15,2 1 1 16,-1 5 2-16,-2 4 34 16,-2 3 5-16,1-1-19 0,-3 6 1 15,-1 1 8 1,2 1-16-16,0-3-12 0,0 3-14 15,2-3 5-15,1-2-5 16,0-1 1-16,1-4-1 16,2-3 5-16,0-1-6 15,0-5 0-15,0 0-27 16,0 1-25-16,0-2-25 16,0 0-50-16,0 0-73 15,0 0-24-15,-1 0-103 16,-1 0-249-16</inkml:trace>
  <inkml:trace contextRef="#ctx0" brushRef="#br0" timeOffset="760408.4506">30116 16474 1007 0,'0'0'172'16,"0"0"-126"-16,0 0 32 16,0 0 83-16,0 0-20 15,0 0-80-15,0 0-27 16,22-19-12-16,-17 16 14 15,2 3-5-15,1 0-2 16,3 0-13-16,2 0 5 16,-1 5-1-16,4 0-8 15,-1 1-3-15,0 0-9 16,-2 0-1-16,-3 1 0 0,-2-1 0 16,-6 1-10-16,-2 3 9 15,0 0 1-15,0 1 1 16,-8 2 0-16,-4-3 19 15,2-1 19-15,-2 1-4 16,0-4 6-16,3 1-8 16,0-5-12-16,-1 3-11 15,1-5-2-15,-1 0-6 16,2 0 6-16,0 0-7 16,1 0-5-16,2 0 4 15,1 0 1-15,2 0-1 16,1 0-6-16,1 0-2 15,-3 4 9-15,2 1 17 0,-1 3-3 16,1 0-3-16,1 2 9 16,0 2-10-16,0 0 0 15,1 1-1-15,6 1 4 16,1-3 1-16,1 1 8 16,0-5 9-16,3 0-9 15,-2-1-15-15,-1-4-5 16,1 3-2-16,-1-5-8 15,-1 0-27-15,1 0-43 16,-2 0-67-16,4-6-75 16,-1-1-99-16,-3 3-216 0</inkml:trace>
  <inkml:trace contextRef="#ctx0" brushRef="#br0" timeOffset="762664.46">32333 17052 160 0,'0'0'0'0,"0"0"-65"0</inkml:trace>
  <inkml:trace contextRef="#ctx0" brushRef="#br0" timeOffset="763045.9183">32333 17052 443 0,'-6'-77'350'16,"6"75"-218"-16,0-3-89 15,0 3 44-15,0-1 20 0,0 3-7 16,0 0-39-16,0-3-21 16,0 3-4-16,0 0 28 15,0 0 35-15,0 0 29 16,0 0 2-16,0 0 9 16,0-2-7-16,0 2-18 15,0 0-24-15,0 0-16 16,0 0-21-16,0 0-8 15,-3 5 2-15,-3 7-18 16,0 8 17-16,-1 2-8 16,-1 4-14-16,-1 4-13 15,5-1-11-15,-1 0 2 16,2-1-1-16,3-2 5 0,0-3-5 16,0-4-1-1,0-3 1-15,0-5 0 0,0-2-1 16,0-5 0-16,0-2-5 15,0-1-30-15,0-1-17 16,0 0-25-16,0 0-55 16,0-3-105-16,0-10-242 15,0 0-173-15</inkml:trace>
  <inkml:trace contextRef="#ctx0" brushRef="#br0" timeOffset="763375.9718">32227 16878 681 0,'0'0'309'0,"0"0"-188"16,0 0-15-16,0 0 116 15,0 0-33-15,0 0-38 16,0 0-16-16,27 3 14 16,-6 3-3-16,9 1-38 0,9-3-49 15,8 2-41 1,6-4-18-16,19-2-98 0,-14 0-275 15,-9-2-570-15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1T08:00:34.6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30086 9719 7 0,'0'0'16'15,"0"0"-10"-15,0 0-5 16,0 0-1-16,0 0 0 15,0 0-16-15,-3 0 3 16,3 0 13-16,-2 0 6 16,2 0 16-16,-1 0 16 15,1 0-5-15,-2 0-7 16,2 0-10-16,0 0-16 16,0 0-6-16,0 0-78 0</inkml:trace>
  <inkml:trace contextRef="#ctx0" brushRef="#br0" timeOffset="266.6154">30086 9719 18 0,'-8'0'124'0,"8"0"-68"16,0 0-17-16,0 0-13 15,0 0-25-15,0 0-1 16,0 0-42-16,0 0-25 16,0 0 5-16,0 0-31 0</inkml:trace>
  <inkml:trace contextRef="#ctx0" brushRef="#br0" timeOffset="267.6154">30078 9719 74 0,'0'0'1'16,"0"0"15"-16,0 0 44 15,0 0-60-15,0 0-78 0,0 0 6 16,0 0 71 0,0 0 1-16</inkml:trace>
  <inkml:trace contextRef="#ctx0" brushRef="#br0" timeOffset="425.5349">30078 9719 3 0,'0'0'68'0,"0"0"11"16,-1 0-28-16,1 0-30 16,0 0-13-16,0 0-8 15,0 0-8-15,0 0-52 16,0 0-60-16</inkml:trace>
  <inkml:trace contextRef="#ctx0" brushRef="#br0" timeOffset="47649.0626">28035 11255 114 0,'0'0'62'16,"0"0"-62"-16</inkml:trace>
  <inkml:trace contextRef="#ctx0" brushRef="#br0" timeOffset="47821.7351">28035 11255 222 0,'25'-6'104'16,"-25"6"-104"-16,0 0-55 16,0 0-59-16,0 0-43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4T07:00:30.2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24232 4572 74 0,'-314'121'79'0,"-32"13"-24"15,57-17-25-15,16-8 5 0,12-3 8 16,-6-5-31 0,69-25-12-16,26-10-267 0</inkml:trace>
  <inkml:trace contextRef="#ctx0" brushRef="#br0" timeOffset="76618.1604">20077 8270 13 0,'0'2'217'0,"0"0"-79"15,0 0-17-15,0 2 29 16,0 2-150-16,0 1 0 15,0-1 540-15,0-4-304 16,0 0-170-16,0-2-49 0,0 0-4 16,0 0 8-16,0 0 6 15,0 3-1-15,0-3 8 16,0 3-20-16,0 1-14 16,0 4 8-16,0 2-7 15,0 4 6-15,0 3-1 16,-3 6 10-16,-2-2 3 15,2 0-6-15,0-1-12 16,3-2 8-16,0-2 25 16,0 0-11-16,0 3-7 15,0-1-6-15,0 2-4 16,0 0-4-16,0-1-1 16,0 4 1-16,0 0-1 15,0-1-1-15,0-1 0 16,-3 1 0-16,-1-1 0 0,-2-1 0 15,1-4 7-15,1 4 7 16,1-3-6-16,3 3 3 16,-3-3-4-16,3 2 15 15,0-1-10-15,0 2-10 16,0-2-1-16,0 1 0 16,3-2 0-16,-3 3 0 15,1-3 0-15,-1 0 0 16,0 0-1-16,2-2 0 15,-2 1 0-15,0 1-1 16,0-3 1-16,0 1 0 16,0-1 0-16,0-4 0 15,0 0 0-15,0 0 0 0,0-1 0 16,1-2 0-16,-1-3 0 16,3 3 0-16,-3-1 0 15,3-2 0-15,-1 2 0 16,-1-4 0-16,1 0 0 15,-1 1 0-15,-1 1 0 16,2-3 0-16,-2-1 0 16,0 1 1-16,0-1 0 15,1 0 6-15,-1 0 5 16,2 0 5-16,1 0-5 16,1 0-5-16,0-1-7 15,3-4-25-15,-4 2-41 0,1 1-33 16,-1 1-9-16,-1 1-26 15,-2 0-42-15,0 0 44 16,0 0 40-16,0 0-11 16,0 3 51-16,-2 0-17 15,-2-1-154-15</inkml:trace>
  <inkml:trace contextRef="#ctx0" brushRef="#br0" timeOffset="77848.4173">20190 9124 1039 0,'0'0'255'0,"0"0"-182"0,0 0-53 16,0 0 70-16,0 0 44 15,0 0-32-15,0 0-51 16,0-9-26-16,0 9 2 16,1 0 3-16,-1 0-14 15,0 0-8-15,0 0-8 16,0 3 1-16,0 7 19 15,-7 4 7-15,0 1-8 16,-2 2-6-16,-1-3 3 16,2 3-4-16,0-5-6 15,2 4-5-15,2-5 0 16,-3 2 5-16,4-6-5 16,0 1 0-16,3-4 5 0,-4-1-4 15,4-1-1 1,-1-2 9-16,1 0 34 0,-2 0 37 15,-1 0 22-15,-3-7-26 16,-1-3-46-16,-6-1 5 16,-7-5-8-16,-2-1-9 15,-8-2-13-15,-1 0 0 16,-2-1 3-16,4 5 19 16,9 2 12-16,7 3-22 15,9 4-10-15,1 3-8 16,3-1-1-16,0 4-53 15,11-5-143-15,2 0-384 16,3-4-913-16</inkml:trace>
  <inkml:trace contextRef="#ctx0" brushRef="#br0" timeOffset="80889.3314">20025 7906 371 0,'0'0'751'0,"0"0"-600"15,0 0-115-15,0 0-24 16,0 0 56-16,0 0 68 16,0 0-40-16,10 0-43 0,-10 0-4 15,0 0 38-15,0-2 22 16,0 1-3-16,0 0-29 16,0-2-16-16,0-1-43 15,0-2-17-15,-10 3-1 16,-4-4-2-16,-2 5 1 15,1-1-1-15,-5-1 2 16,4 4-1-16,-1 0 0 16,1 0 0-16,0 0 1 15,-2 0 0-15,4 0 0 16,4 7-1-16,3-1 1 16,7 4 1-16,0 0 8 15,0 2-8-15,0-1 8 16,11 3-8-16,1-2 0 0,1-3 7 15,0-1-8-15,-4-3 1 16,1-4 1-16,-3-1 4 16,1 0 2-16,0 0 6 15,-1-6-7-15,-1-7-6 16,1-3 0-16,1 0 0 16,2-2-1-16,-2 1 1 15,-2 5-1-15,0 2 0 16,0 2 0-16,-2 2 0 15,-1 2 1-15,-3 1 0 16,1 3 11-16,-1-2-6 16,0 2-6-16,2 0-1 0,-2 0-8 15,1 6-2-15,2 7 10 16,3 3 1-16,8 8 0 16,-4 2 0-16,4 1 0 15,4 1 0-15,-8 0 0 16,0 2 1-16,-5-2 6 15,-4-3 5-15,-1 0 9 16,0-7 33-16,-1-6-11 16,-9-2-10-16,-2-3-11 15,-5-7-4-15,-1 0-5 16,-2 0-13-16,1-27-89 16,5 4-155-16,8-8-454 0</inkml:trace>
  <inkml:trace contextRef="#ctx0" brushRef="#br0" timeOffset="81096.3776">20205 7685 1197 0,'0'0'406'16,"0"0"-279"-16,0 0-92 15,0 0 70-15,0 0 98 16,0 0-72-16,0 0-81 15,1 18-38-15,-1 0 11 16,0 12 90-16,0 2-45 16,0 4-29-16,-1 1-14 15,1-4 2-15,0 2-17 16,0-6-4-16,5-4-5 16,-2-1-1-16,4-5-26 15,0-5-128-15,1-4-329 16,-1-6-279-16</inkml:trace>
  <inkml:trace contextRef="#ctx0" brushRef="#br0" timeOffset="81759.5698">20412 7875 1305 0,'0'0'266'0,"0"0"-192"16,0 0-51-16,0 0 49 15,0 0 87-15,0 0-4 16,0 0-78-16,-41-21-45 15,35 21-23-15,0 0-9 16,-8 5 1-16,-2 8 0 16,1 1 9-16,-5 2-3 15,4-2-5-15,6 2 7 16,1-5-8-16,6-1 5 16,-2-4-5-16,5-1 1 15,0-4 6-15,1-1-2 16,12 0 2-16,6 0 2 0,1-2-3 15,0-5-6 1,-1-3-1-16,-3 0-18 0,-2 0 11 16,-5 0 7-16,-3 0 0 15,-3 3 2-15,1 0 11 16,-4 0 20-16,3 1 5 16,-3-1 12-16,0 2-4 15,0 1-16-15,0 0-12 16,0 2-6-16,0 2-11 15,0 0-1-15,0 2-6 16,0 11-2-16,0 1 8 16,-3 6 0-16,-1 4 1 15,4 0-1-15,0-3 0 0,0-1-1 16,0-3-64 0,14-4-101-16,-5-3-219 15,0-6-227-15</inkml:trace>
  <inkml:trace contextRef="#ctx0" brushRef="#br0" timeOffset="82198.7284">20599 7854 508 0,'0'0'603'16,"0"0"-483"-16,0 0-13 15,0 0 83-15,0 0 58 16,0 0-62-16,0 0-85 16,-55-10-48-16,46 10-24 15,-2 0-7-15,5 0-10 16,2 0-2-16,2 5-4 15,1 0-5-15,1 0 0 16,0 6 8-16,1-2-7 16,8 5-1-16,5-3-1 15,-4 1 6-15,1 1 2 16,0-2-7-16,-2 1-1 0,-2-5 1 16,0 3-1-1,-6-5 0-15,-1 2 1 0,0-3-1 16,0 3 1-16,0-5-1 15,-5-1 0-15,-8 2-2 16,0-2-51-16,-6-1-117 16,2 0-153-16,7 0-262 0</inkml:trace>
  <inkml:trace contextRef="#ctx0" brushRef="#br0" timeOffset="82605.3179">20758 7830 960 0,'0'0'247'0,"0"0"-182"15,0 0-44-15,0 0 108 16,0 0 20-16,0 0-57 16,0 0-32-16,-43-1-3 15,34 5-6-15,3-1-22 16,3 4-16-16,2-3-7 16,1 3 3-16,0-2 3 15,1 3 10-15,10 0-8 0,1 0-5 16,-2 1-8-16,3-2 0 15,-2 3-1-15,0-3 1 16,-5 3 0-16,2 0 0 16,-2 0-1-16,-1 0 1 15,-2-1 0-15,-2 1-1 16,-1-1 3-16,0-4-2 16,0 1 5-16,-6 0-5 15,-7-5 7-15,-17-1-8 16,5 0-155-16,2 0-425 0</inkml:trace>
  <inkml:trace contextRef="#ctx0" brushRef="#br0" timeOffset="159144.3205">28627 9852 400 0,'0'0'287'16,"0"0"-160"-16,0 0-97 15,1 0-20-15,4 0-2 16,-2 0 38-16,-2-1 10 16,1 1-7-16,-2-3-24 15,0 3-16-15,0 0-1 16,0 0 17-16,0 0 17 16,0 0 3-16,0 0-3 0,0-3 1 15,0 3 11-15,0 0 7 16,0 0-2-16,1 0-1 15,-1 0-10-15,2 0-16 16,-1 0-17-16,-1 0-8 16,2 0-6-16,-1 0 0 15,2 0 0-15,-1 0 1 16,1 0-1-16,1 0 8 16,-1 3 1-16,0 1 6 15,0-1 9-15,0 0 1 16,0-3 9-16,0 4-3 0,0-1-3 15,-1-3 1 1,1 3 8-16,2 1-5 0,-2-1-8 16,3 0-3-16,-1 4 2 15,1-2-4-15,-1-1-8 16,2 3-3-16,-1-1-3 16,0 1 4-16,1 0 9 15,1 0 0-15,-1-1-8 16,1 0-3-16,-4-2 1 15,2 3-8-15,-1-4 8 16,-1 1-3-16,-1-1-5 16,-2-1 0-16,1-2 0 15,-1 4-1-15,-1-3 1 16,0 0-1-16,2 1 1 16,-2-2-1-16,0 0 1 0,0 0 0 15,0 0-1-15,0 0 1 16,0 0 0-16,0 0 0 15,0 0-1-15,0 0 1 16,0 0-1-16,0 0 0 16,0 0 0-16,2 3 0 15,-2-3 0-15,1 0 1 16,-1 2 6-16,2-2-7 16,-1 2 1-16,1-1-1 15,-1 1 1-15,2-2 0 16,-1 2-1-16,-1-2 0 15,1 3 1-15,-1-3-1 16,2 1 0-16,-2 1 0 0,1-1 0 16,1 2 0-16,0-3 1 15,-2 4-1-15,1-2 0 16,-1-2 0-16,-1 1 0 16,0-1-1-16,0 0 1 15,0 0-10-15,0 0 10 16,0 0 8-16,0 0-8 15,0 0 1-15,-3 0 8 16,-4 0 6-16,-3 0-3 16,-1 0 7-16,-4 0 3 15,-1 0 6-15,-5 0-3 16,0 0 0-16,-2 0-4 16,1 0 9-16,6 0-5 0,2 0-9 15,5 0-7-15,3 0-9 16,3 0 1-16,2 0 1 15,1 0-1-15,0 0 5 16,0 0-6-16,0 0-103 16,9 0-243-16,0 0-659 0</inkml:trace>
  <inkml:trace contextRef="#ctx0" brushRef="#br0" timeOffset="165606.709">28760 9749 879 0,'0'0'175'0,"0"0"-133"15,0 0-41-15,0 0 5 16,0 0 33-16,0 0 35 16,0 0-13-16,22-7 0 15,-19 4-21-15,-2 3-9 16,-1-1 21-16,0-1-3 16,0 1 1-16,0-2-14 15,0 0-21-15,0-4-4 16,-4 3 17-16,-3-4 7 0,-1-2-18 15,-2 0-15-15,-2-1-1 16,1-2 1-16,2 0 14 16,3 3 25-16,2 4 0 15,3-2-24-15,1 3-11 16,0 2-5-16,0 3 1 16,0-2 0-16,0 2-2 15,0 0-1-15,0 0-9 16,0 0 3-16,0 0-5 15,0 0 11-15,0 0-5 16,0 0 6-16,0 0 0 16,0 0 8-16,5 0 2 15,10 0 0-15,8 2-8 0,5 6-1 16,5 2-1 0,3 1 0-16,17 11-1 15,-8-1-145-15,-6-6-359 0</inkml:trace>
  <inkml:trace contextRef="#ctx0" brushRef="#br0" timeOffset="170049.6197">29987 9672 1071 0,'0'0'301'16,"0"0"-301"-16,0 0-29 15,0 0 29-15,0 0 66 16,0 0 85-16,0 0-64 0,0 0-56 16,0 6-30-16,0-1 0 15,2 2 15-15,3 3 22 16,1 5-5-16,0-1 4 16,1 3 15-16,-1 0-6 15,0-1-20-15,-2-1-8 16,1-3-7-16,0-3-2 15,-2 0-8-15,-1-5 0 16,-2-1-1-16,2-2 0 16,-2 1 0-16,0-2-41 15,0 0-53-15,0 1-40 16,0 2-41-16,0-1-117 0,0 0-257 16</inkml:trace>
  <inkml:trace contextRef="#ctx0" brushRef="#br0" timeOffset="170553.7966">29764 9563 1564 0,'0'0'230'16,"0"0"-208"-16,0 0-22 16,0 0-1-16,100-19 1 15,-57 19 18-15,5 0-6 16,4 6-12-16,3 8-58 16,23 12-151-16,-17-3-165 15,-7-5-790-15</inkml:trace>
  <inkml:trace contextRef="#ctx0" brushRef="#br0" timeOffset="244409.5285">16990 8781 100 0,'-3'-4'402'16,"3"-2"-158"-16,-4 2-159 0,4-2 22 16,0 2 22-16,0-2 37 15,0 0-28-15,4-3-3 16,2 2-33-16,3-1 27 15,-3-1 7-15,0 7 18 16,-1-2 1-16,-3 2-48 16,-2 2-44-16,0 0-26 15,0 0-26-15,0 0-11 16,-9 6 0-16,-4 6 0 16,-11 5 1-16,-1 1 0 15,-1 0 1-15,1-1-1 16,-1-2 0-16,0-1 0 15,-1-2 0-15,2 1-1 16,-5-2 1-16,7 2 0 16,4-3-1-16,4-3 1 15,4 0 5-15,7 0-6 0,2-1 0 16,2 1 1-16,0 1 0 16,0 2 21-16,13 1-1 15,0 2 0-15,2 3 11 16,3-2-11-16,-3 0-12 15,-2-1-7-15,-3 2-1 16,0-1 6-16,3 0-6 16,-1-1 0-16,5 0-1 15,6-3-62-15,-4-1-21 16,11-2-111-16,-4-1-327 16,-7-5-198-16</inkml:trace>
  <inkml:trace contextRef="#ctx0" brushRef="#br0" timeOffset="245315.4659">17178 8872 1111 0,'0'0'262'16,"0"0"-127"-16,0 0-52 16,0 0 57-16,0 0 28 15,0 0-32-15,0 0-58 16,6-8-49-16,-6 10-21 15,0 9 14-15,-12 9 4 16,-6 5-4-16,2 3-10 16,-2 2 0-16,0-2-11 15,9-1 1-15,6-4 14 16,3-5 15-16,0-2-9 16,12-7-9-16,9-2 5 15,4-4 6-15,5-3-12 16,6 0-6-16,-2-16-5 0,2-2 10 15,0-4-11 1,-6-4-1-16,-4 0-19 0,-3-1-17 16,-8 3 14-16,-4 5 15 15,-6 7 1-15,-5 4-64 16,0 2-181-16,-5 3-305 16,-5 0-559-16</inkml:trace>
  <inkml:trace contextRef="#ctx0" brushRef="#br0" timeOffset="322624.8103">20053 1044 719 0,'0'0'248'0,"0"0"510"16,0 0-583-16,0 0-46 0,0 0 15 15,0 0-9-15,-15 1-33 16,12 11-16-16,-1 5 32 16,1 3-50-16,-4 3-19 15,3 4-11-15,-1 0-10 16,2 3-4-16,2-1-12 15,-1-2-11-15,1 0-1 16,-2-3-1-16,0-2-11 16,2-3-52-16,-1-3-56 15,1-1-46-15,1-3-124 16,0-2-238-16,0-7-248 0</inkml:trace>
  <inkml:trace contextRef="#ctx0" brushRef="#br0" timeOffset="323131.1643">19992 1000 899 0,'0'0'669'0,"0"0"-556"0,0 0-19 16,0 0 28-16,0 0-34 16,0 0-20-16,0 0-22 15,97-61-15-15,-77 56-3 16,0 5-7-16,-4 0-7 15,4 0-2-15,-1 1 3 16,3 9-8-16,2 2-1 16,2-1-5-16,-4 3-1 15,0 0 1-15,-2 0 0 16,-5 0-1-16,0 1-1 16,-6-3 1-16,-5-1 24 0,-1 1-15 15,-1-4 0 1,-2 1 4-16,0-3 5 0,0 2-2 15,-12-3 21-15,-6 2 15 16,-5-3 10-16,-8-1-16 16,-6 0-7-16,0-3-27 15,-2 0 33-15,4 0-7 16,8 0-5-16,8 0 4 16,9-1-7-16,4-1-9 15,2 1-11-15,4 1-10 16,0 0-17-16,0 0-46 15,0 0-67-15,7 0-166 16,-1-2-550-16</inkml:trace>
  <inkml:trace contextRef="#ctx0" brushRef="#br0" timeOffset="324125.1776">20535 1080 1397 0,'0'0'543'16,"0"0"-471"-16,0 0 1 0,0 0 42 15,0 0 0 1,0 0-59-16,0 0-13 0,67 0-7 16,-30 5-17-1,5 2-10-15,-3 0-1 0,1 0-1 16,-3 0-1-16,2-1 18 15,-2-1-15-15,1 1 19 16,-3-2-13-16,1 1-6 16,-3-3-8-16,-1 1 1 15,-7 0-1-15,-1-3 5 16,-8 0-4-16,-3 0-1 16,-3 0 7-16,-4 0-2 15,-2 0 0-15,-4 0 7 16,0 0 2-16,0-6-11 15,0-1-4-15,-7-1-10 0,-6-3 1 16,0-1-4-16,-3 0 12 16,-2 1 0-16,3-3-16 15,-1 3 7-15,0 0 10 16,3 0 1-16,3 1 0 16,4 3 0-16,-4 0 0 15,5 3 0-15,2 1 1 16,1 1-1-16,2 2 6 15,0 0-6-15,0 0-1 16,0 0 11-16,0 0-11 16,0 0-27-16,5 0-3 15,4 10 20-15,1 1 9 0,2 3 1 16,3 0 12-16,3 3-6 16,-3-1-4-16,2 1 4 15,-3-3-5-15,-2 1-1 16,-2-2 0-16,-5 1 0 15,-4-1 0-15,-1 1 0 16,0-1 11-16,-7 1-2 16,-11-3-7-16,-4 0 11 15,-1-2-4-15,-2-2-9 16,0-3-58-16,5-1-194 16,10-3-452-16</inkml:trace>
  <inkml:trace contextRef="#ctx0" brushRef="#br0" timeOffset="325730.3016">22480 824 45 0,'0'0'353'0,"0"0"-103"16,0 0-68-16,0 0-42 15,0 0-24-15,0 0-5 16,0 0 5-16,-21-39-6 16,11 34-46-16,-2-1-33 15,-5-1-21-15,-2-1-10 16,3 1 0-16,-7 0-5 15,3 0-5-15,-2 1 0 0,0 2 10 16,0 0 2 0,-1 2 8-16,-2-1 21 0,0 3 5 15,-1 0-13-15,0 0-10 16,-1 0 9-16,1 0-3 16,-1 0 25-16,-3 2-25 15,1 5-10-15,-1 0-8 16,-2 2 1-16,3 0 8 15,-1 3 1-15,3 0-2 16,3 1 0-16,0 0 0 16,6-1 2-16,1 1 1 15,0 0-3-15,4 1 4 16,4-2 5-16,0 2-7 16,-2 2-2-16,5 1-7 15,0 2 12-15,2 0-6 0,-1 2 6 16,4 1-4-16,-3 0 1 15,4 1-10-15,0-1 0 16,0 2-1-16,0-1 18 16,0-1-7-16,0 1-3 15,0 1-7-15,0 0 0 16,2 0-1-16,1 1 1 16,2 2 11-16,-1-2-4 15,4-1 11-15,2-1 3 16,1-2-21-16,1-1 7 15,2-3 26-15,2 0-9 16,-2-3-17-16,1 0 10 0,5 2-5 16,-5-4-12-16,4 2 1 15,0-2 5-15,1-1-1 16,1-2-4-16,1-1-1 16,1-1 6-16,-1-2-6 15,5 1 1-15,-2-1-2 16,2-1 0-16,-2-3 0 15,2 2 1-15,-1-2 1 16,-1-1-1-16,-1 0 6 16,-5 0 8-16,3 0-2 15,-1-3 1-15,-1-4-4 16,1-3-9-16,-1 1 1 16,2-4-1-16,0 0 8 15,0-2-8-15,0-2 0 16,3 0 0-16,0-1-1 0,0-1 1 15,-1 1 8-15,0-1-8 16,-6 1 6-16,0 2 16 16,-6-3 12-16,1-1-13 15,-4-1 20-15,-1-1-14 16,-1-5-12-16,-1-2 6 16,-2-1-7-16,-2-2-1 15,-2 1 5-15,0-1-3 16,0-2-16-16,-10 0-23 15,-6-2 8-15,-3 0-35 16,-12-12-33-16,4 10-124 16,3 5-384-16</inkml:trace>
  <inkml:trace contextRef="#ctx0" brushRef="#br0" timeOffset="328766.7959">22829 1144 1018 0,'0'0'411'0,"0"0"-184"0,0 0-47 16,0 0-4-16,0 0-21 16,0 0-59-16,0 0-35 15,6 0-9-15,8 0-6 16,2 0-5-16,7 0-8 15,2 0 0-15,5 0-7 16,6 0-8-16,-1 4-3 16,11 2-3-16,2 0-4 15,4-1-8-15,4 1 1 16,-3-3-1-16,-2 0 0 16,-2 0 0-16,-5-3 0 0,-7 0 0 15,-7 0-6-15,-8 0 4 16,-7 0-8-16,-6 0-4 15,-1 1-4-15,-8-1 1 16,1 0 3-16,-1 0-10 16,0 0-25-16,2 0-62 15,-1 0-165-15,1 0-342 16,-1 1-168-16</inkml:trace>
  <inkml:trace contextRef="#ctx0" brushRef="#br0" timeOffset="329171.8674">22822 1202 793 0,'0'0'292'16,"0"0"-124"-16,0 0-16 15,0 0 15-15,0 0-4 16,0 0-12-16,0 0-46 0,12 0 18 16,13 0-25-16,7 0-16 15,0 0-37-15,1 5-13 16,-1 0 10-16,-3 0-4 15,1 1-11-15,-1 1-12 16,0-4-13-16,1 1 8 16,2-1-9-16,-6-2 5 15,1 0-6-15,-2-1 1 16,-1 0 0-16,-6 0 0 16,-1 0-1-16,-5 0 0 15,-6 0-9-15,-3 0-7 16,-2 0-7-16,1 0-21 15,-2 0-13-15,0 0-15 0,0 0-14 16,0 0-20 0,0-2-61-16,0-2-211 0,0-1-631 0</inkml:trace>
  <inkml:trace contextRef="#ctx0" brushRef="#br0" timeOffset="329658.7151">23223 1005 537 0,'0'0'403'16,"0"0"-256"-16,0 0 22 16,0 0-56-16,0 0-24 15,0 0-3-15,81 71-16 16,-55-56-14-16,2-1-24 16,1-2-11-16,0 1-20 15,-2-2 5-15,-8 1-5 16,-1-2 0-16,-2-1 0 15,-2 1-1-15,-1-1 1 16,-2-1-1-16,0 2 0 0,-3-2-1 16,-2-1 1-16,-3 2 0 15,-2-1 0-15,-1 0 33 16,0-1 15-16,-3 0-12 16,-9 0 0-16,-7 1 30 15,-5 2 1-15,-6-2 21 16,-1 1-4-16,0-1-7 15,4-2-23-15,9-2-27 16,8 0-18-16,7-1-9 16,4-3-173-16,14 0-352 15,3 0-639-15</inkml:trace>
  <inkml:trace contextRef="#ctx0" brushRef="#br0" timeOffset="330609.7231">24572 940 788 0,'0'0'121'0,"0"0"-72"16,0 0 63-16,0 0 3 15,-91-41-23-15,59 33-4 16,-5 1-20-16,-3 2-4 16,-2 0 21-16,0 5 11 15,-2 0-23-15,2 0-12 16,-1 10 33-16,4 6 27 16,1 3-28-16,6 1-21 15,3 1-28-15,4 5-17 16,4 1-6-16,5 4-7 15,1 3-5-15,1 1-7 16,4 3 7-16,1-1-1 16,3 2-8-16,5 1 1 0,1 0-1 15,0 0 0 1,0 1 0-16,11-3-1 0,6-1 1 16,4-5 9-16,5 0 8 15,7-7 2-15,5-1 15 16,4-6-4-16,2-2-29 15,1-6 18-15,3-6 2 16,0-4 4-16,1 0 12 16,3-3 8-16,-1-10-11 15,1-4 5-15,0-4-21 16,-1-4 8-16,-4-6-9 16,-2-3-7-16,-2-4-4 15,-7-3 6-15,-3 2-11 16,-5 0 0-16,-8 4 10 15,-4 6 20-15,-7 0-23 0,-7 2-8 16,-2-2-20-16,-5 0-4 16,-18-3-29-16,-10-3-45 15,-31-15-89 1,7 11-199-16,6 3-663 0</inkml:trace>
  <inkml:trace contextRef="#ctx0" brushRef="#br0" timeOffset="331858.8571">24255 1055 880 0,'0'0'284'0,"0"0"-106"16,0 0 25-16,0 0-2 15,0 0-43-15,0 0-51 16,0 0-19-16,-5-1-7 15,5 1-19-15,0 0-22 16,-2 0-6-16,1 0-6 16,-1 0-3-16,-2 8 29 15,-2 2-1-15,-2 3-22 16,-1 1-17-16,2-3-8 16,-1 2-5-16,1-3-1 15,0-2 0-15,4 1-52 0,0-1-71 16,3-1-71-16,0 2-117 15,0-3-216-15,0-2-199 0</inkml:trace>
  <inkml:trace contextRef="#ctx0" brushRef="#br0" timeOffset="332204.2849">24227 1035 854 0,'0'0'338'16,"0"0"-190"-16,0 0-25 15,0 0 52-15,0 0 32 16,0 0-31-16,0 0-29 16,-21 33-41-16,21-20-64 15,0 1-25-15,3-1-17 16,6-1-6-16,5-1-38 16,8 5-140-16,-4-3-191 0,-2-3-449 15</inkml:trace>
  <inkml:trace contextRef="#ctx0" brushRef="#br0" timeOffset="332510.0941">24261 1101 844 0,'0'0'297'15,"0"0"-135"-15,0 0-24 0,-126-13-51 16,80 9-87-16,2 0-244 16</inkml:trace>
  <inkml:trace contextRef="#ctx0" brushRef="#br0" timeOffset="339165.3649">21548 1078 502 0,'0'0'339'0,"0"0"-185"0,0 0-63 16,0 0 27-16,0 0 37 15,0 0-7-15,0-4-25 16,0 4-32-16,0 0 3 16,0 0-12-16,0-2-7 15,3 2-11-15,3 0-22 16,-3-3-12-16,1 2 2 16,4-2-7-16,-1 0-8 15,0-1-4-15,3 1-6 16,-4 0-6-16,1 0 0 15,-3 2 0-15,-1 1-1 16,0 0 0-16,0 0 0 0,-1 0-2 16,-1 0 2-1,1 0-1-15,-2 0-1 16,1 0 2-16,1 0 0 0,-1 0 1 16,1 0 0-16,2 0 1 15,1 0-1-15,-2 0-1 16,0 0 1-16,-2 1-1 15,4 1 0-15,-1 1 0 16,1 0 0-16,0 2 0 16,0-3 0-16,-2 0 0 15,0 0 0-15,0-1 0 16,2 2 0-16,-2-1 0 16,0 0 0-16,0 0 0 15,-1 1 0-15,1 0 0 16,2-1 0-16,-1 1 0 0,1 0 1 15,1 1 0-15,1 1 0 16,1-3-1-16,-2 3 1 16,0-3-1-16,1 1 0 15,2-1 0-15,1 2 0 16,3-3 0-16,-2 0 0 16,3 2 1-16,1-1 0 15,0-1-1-15,1-1 1 16,1 0 1-16,-3 0-1 15,3 0-1-15,2 0-1 16,2-6-67-16,-1 0-74 16,2 0-87-16,-6 2-129 15,-2-2-452-15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4T07:06:40.63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1616 2195 322 0,'0'0'1191'16,"0"0"-1023"-16,0 0-138 15,0 0 102-15,0 0 120 16,0 0-93-16,0-14-81 16,-2 13-27-16,2-1-1 15,0 2-4-15,-3 0-10 16,3 0 1-16,0 0 6 0,0 0-7 16,-3 0-21-1,3 0-15-15,0 0-9 0,-3 0-3 16,0 7 9-16,-6 9 3 15,0 5 2-15,-1 5-1 16,-1 3 11-16,1 2-11 16,4 2 0-16,0-1 0 15,6 1 0-15,0-2-1 16,0-2 1-16,3 0-2 16,10-4 1-16,8-1 0 15,3-4-1-15,7-3 0 16,4-6-6-16,-1-5-2 15,9-6 0-15,-4 0 9 16,6-11-8-16,1-9-19 16,-4-4 15-16,1-3 0 0,-6-4 12 15,-2-3 0-15,-7-3 0 16,-1-1 0-16,-6-3 0 16,-5 4 1-16,-5-1 0 15,-4 6 0-15,-4 6-1 16,0 5 0-16,-3 5-1 15,3 8-40-15,-3 2-127 16,0 3-320-16,-6 1-273 0</inkml:trace>
  <inkml:trace contextRef="#ctx0" brushRef="#br0" timeOffset="556.87">1851 2284 1423 0,'0'0'338'15,"0"0"-255"-15,0 0 45 0,0 0 68 16,0 0-67-16,0 0-70 16,0 0-25-16,-1 7-12 15,-2 12 26-15,-5 10 4 16,5 5 3-16,-7 5-24 0,4 1-4 15,0 3 1-15,-3-3-8 16,0 0-19-16,0-5 0 16,3-2 1-16,3-5-2 15,3-4 0-15,0-2-61 16,0 5-114-16,0-7-298 16,0-3-229-16</inkml:trace>
  <inkml:trace contextRef="#ctx0" brushRef="#br0" timeOffset="1278.6069">2038 2732 1048 0,'0'0'608'15,"0"0"-500"-15,0 0 75 16,0 0 68-16,0 0-80 15,0 0-95-15,0 0-40 16,0-4-16-16,0 4-12 16,0 0-7-16,0 0-1 15,0-1 1-15,0 1-1 16,0 0 0-16,0-1-14 0,-2 1 5 16,2-1 7-16,0-2 1 15,0 0-1-15,0-2 2 16,0 0 1-16,0-1 8 15,0 2 7-15,-1 0 2 16,1 3 14-16,0 0 16 16,-2 1 3-16,2 0-11 15,0 0-4-15,0 0-14 16,0 0-16-16,-1 2-6 16,-4 9-7-16,2 6 7 15,0 4 22-15,0 4-7 16,-4 0-14-16,1-1 7 15,3 1-8-15,-3-1-1 0,0-3 1 16,0 0-14-16,0 1-50 16,3 4-91-16,0-3-189 15,0-5-412-15</inkml:trace>
  <inkml:trace contextRef="#ctx0" brushRef="#br0" timeOffset="1592.6355">1933 3003 1433 0,'0'0'304'15,"0"0"-203"-15,0 0 111 16,0 0 2-16,0 0-110 16,0 0-58-16,0 0 1 15,3-5 44-15,5 5-25 16,2 0-34-16,2 0-18 16,6 0-5-16,0 0-9 15,4 0-55-15,5 0-140 16,-9-8-409-16,-2 1-380 0</inkml:trace>
  <inkml:trace contextRef="#ctx0" brushRef="#br0" timeOffset="1901.4133">1833 2648 990 0,'0'0'878'0,"0"0"-763"16,0 0-34-16,0 0 131 15,0 0-24-15,0 0-121 16,0 0-25-16,109-10-34 16,-46 9-8-16,-8-1-226 15,-13 1-688-15</inkml:trace>
  <inkml:trace contextRef="#ctx0" brushRef="#br0" timeOffset="3718.428">25494 3413 1461 0,'0'0'344'0,"0"0"-111"15,0 0-24 1,0 0-37-16,0 0-49 0,0 0-40 16,0 0-23-16,0-13-15 15,0 13-21-15,0 0-14 16,0 3-9-16,0 10-1 15,-2 7 43-15,-2 5 8 16,-2 7-3-16,3 0-32 16,-1 2-10-16,1-2-5 15,-2-1-1-15,2-3 0 16,0-5 0-16,0-4-11 16,1-1-31-16,-2-6-48 15,1 0-77-15,-6-4-107 16,0-1-332-16,2-5-228 0</inkml:trace>
  <inkml:trace contextRef="#ctx0" brushRef="#br0" timeOffset="3921.9089">25310 3780 1352 0,'0'0'372'0,"0"0"-216"15,0 0 18-15,0 0 59 16,0 0-59-16,0 0-92 16,91 16-44-16,-61-12-26 15,-2-1-12-15,7-3-125 16,-8 0-388-16,-6 0-231 0</inkml:trace>
  <inkml:trace contextRef="#ctx0" brushRef="#br0" timeOffset="4190.8666">25467 3426 1122 0,'0'0'273'0,"0"0"-162"0,0 0 19 16,0 0 11-16,0 0 79 15,0 0-42-15,0 0-93 16,116 35-85-16,-56-21-102 16,-9-1-369-16,-7-5-420 0</inkml:trace>
  <inkml:trace contextRef="#ctx0" brushRef="#br0" timeOffset="4965.1273">27526 3334 821 0,'0'0'618'0,"0"0"-492"16,0 0 74-16,0 0 72 16,0 0-38-16,0 0-68 15,0 0-69-15,-2 0-44 16,2 4-24-16,-1 6-7 15,-1 4 64-15,1 6-13 16,1 3-28-16,-2 3-13 16,0 3-7-16,2-1-12 0,-2 0-11 15,1-5-2-15,-1-3 0 16,-1-5-1-16,2-4-36 16,1-2-72-16,-2-4-76 15,2-5-117-15,0 0-244 16,3-11-450-16</inkml:trace>
  <inkml:trace contextRef="#ctx0" brushRef="#br0" timeOffset="5294.7809">27647 3327 1084 0,'0'0'672'16,"0"0"-577"-1,0 0 66-15,0 0 36 0,0 0-16 16,0 0-83-16,0 0-36 16,3-7-16-16,-3 7-16 15,0 1-20-15,0 12 32 16,0 3 39-16,-6 5-23 16,-2 3-15-16,2 2-13 15,-1 4-11-15,1 0-10 16,0 1-8-16,0-3 0 15,3-1 1-15,0-3-2 16,0-3-2-16,2-1-11 16,1-4-62-16,-2-2-50 0,-1-3-30 15,-5-2-106 1,1-3-332-16,0-4-280 0</inkml:trace>
  <inkml:trace contextRef="#ctx0" brushRef="#br0" timeOffset="5542.6099">27423 3614 990 0,'0'0'965'15,"0"0"-839"-15,0 0 8 16,0 0 48-16,0 0-41 0,0 0-69 15,106-2-40-15,-69 2-14 16,2 0-10-16,-3 0-8 16,-5 0-58-16,-7 0-82 15,-5 0-80-15,-7 0-297 16,-4-4-369-16</inkml:trace>
  <inkml:trace contextRef="#ctx0" brushRef="#br0" timeOffset="5808.5936">27462 3235 1235 0,'0'0'578'15,"0"0"-504"-15,0 0 49 16,0 0 78-16,0 0-47 16,0 0-81-16,0 0-21 15,73 17-15-15,-31-3-37 16,26 14-11-16,-10-8-232 16,-5 0-457-16</inkml:trace>
  <inkml:trace contextRef="#ctx0" brushRef="#br0" timeOffset="6479.646">29269 3298 952 0,'0'0'939'0,"0"0"-810"15,0 0 31-15,0 0 59 16,0 0-39-16,0 0-43 15,0 0-48-15,-2-13-33 16,2 13-37-16,-1 7-19 16,-2 10 6-16,0 4 32 15,0 6-8-15,0 3-12 16,-1 0-7-16,3-1-10 16,-2 0 1-16,1-4-2 15,2-3-33-15,-1-2-51 0,1-5-95 16,0-1-109-16,0-4-316 15,0-6-160-15</inkml:trace>
  <inkml:trace contextRef="#ctx0" brushRef="#br0" timeOffset="6780.405">29461 3292 409 0,'0'0'1487'16,"0"0"-1313"-16,0 0-86 16,0 0 59-16,0 0-14 0,0 0-45 15,0 0-21-15,1-8-17 16,-1 22-17-16,0 5 19 16,0 7 5-16,0 2-2 15,-7 1-28-15,1 2-6 16,-1-1-9-16,0-3-11 15,4-3 0-15,0-4-1 16,-1-2-1-16,4-5-21 16,0-2-70-16,0-8-140 15,0-2-338-15,0-1-114 0</inkml:trace>
  <inkml:trace contextRef="#ctx0" brushRef="#br0" timeOffset="7087.5707">29613 3237 1478 0,'0'0'224'15,"0"0"-149"-15,0 0 89 16,0 0 43-16,0 0-21 15,0 0-16-15,0 0-36 16,-21 66-28-16,15-39-30 0,-1 4-19 16,1 3-17-1,1-1-19-15,2 3-12 0,0-1-8 16,0 0 0-16,0-6-1 16,0-1-16-16,-2-5-86 15,-1-5-123-15,1-5-334 16,1-9-289-16</inkml:trace>
  <inkml:trace contextRef="#ctx0" brushRef="#br0" timeOffset="7344.7327">29628 3611 1687 0,'0'0'338'15,"0"0"-238"-15,0 0 20 16,0 0-9-16,0 0 25 16,0 0 10-16,-113-12-42 15,44-5-53-15,-1 1-33 16,-4-5-11-16,0 1-6 16,18 4 0-16,2 2-1 15,17 4-58-15,17 0-143 16,11 4-340-16,9 1-335 0</inkml:trace>
  <inkml:trace contextRef="#ctx0" brushRef="#br0" timeOffset="7630.7868">29776 3245 1430 0,'0'0'346'16,"0"0"-71"-16,0 0-21 16,0 0-89-16,0 0-78 15,0 0-14-15,0 0-13 0,-81-39-32 16,38 32-11-16,-9 1-16 15,-8 2-1-15,-29 4-88 16,15 0-229-16,12 0-456 0</inkml:trace>
  <inkml:trace contextRef="#ctx0" brushRef="#br0" timeOffset="9709.9498">2618 2427 1542 0,'0'0'350'0,"0"0"-266"0,0 0-32 16,0 0 125-16,0 0-9 16,0 0-67-16,0 0-31 15,0 0-12-15,6 0-4 16,4 0-5-16,2 0-7 15,5 0-4-15,10 0-12 16,1 0-17-16,8 0-8 16,4 0-1-16,-1-3-5 15,-3 0-25-15,-5 2-16 16,-4 0-24-16,-11 1-36 16,-4 0-13-16,-6 0-25 15,-6 0-185-15,-4 5-310 16,-7 1 90-16</inkml:trace>
  <inkml:trace contextRef="#ctx0" brushRef="#br0" timeOffset="9987.7703">2587 2598 1420 0,'0'0'310'15,"0"0"-205"-15,0 0 77 0,0 0 83 16,0 0-110 0,0 0-73-16,0 0-29 0,86-13-12 15,-56 11-18-15,6 2-21 16,-2 0-2-16,14 0-72 15,-11 0-251-15,-4-2-669 0</inkml:trace>
  <inkml:trace contextRef="#ctx0" brushRef="#br0" timeOffset="12096.5497">3279 2390 578 0,'0'0'872'0,"0"0"-677"16,0 0-97-16,0 0 66 15,0 0 29-15,0 0-87 16,0 0-4-16,-9 38-11 15,9-14-17-15,-3 2-27 16,0 3 23-16,0 1-9 16,0-1-13-16,-3-3-14 0,-1-4-14 15,2-5-13-15,1-3-6 16,-1-5 5-16,4-5-4 16,1-2-1-16,0-2 10 15,0 0 3-15,0-5-1 16,1-12-13-16,7-5-22 15,1-7-2-15,4-7 14 16,-1-5-17-16,1-3-15 16,-2-2 3-16,-2 1 2 15,4 2 30-15,-2 4 5 16,-2 3 1-16,7 6 0 16,2 1 0-16,-3 4-1 15,4 3 2-15,1 4-6 0,-4 4 6 16,2 5 6-16,-3 4-5 15,-3 2 5-15,1 3-5 16,-4 0 0-16,0 1-1 16,0 12 0-16,-3 6 0 15,0 5 1-15,-3 4 27 16,-3 3 12-16,0 2-3 16,0 2 2-16,0 0-6 15,0 0-14-15,0 1-2 16,-6 0-5-16,0 2-3 15,-6-1 1-15,0-1 16 16,-4 0 5-16,1-5-1 16,2-3-9-16,-1-4-5 15,5-5-10-15,2-5-4 16,4-6-1-16,0-4 5 0,3-2-5 16,0-2-1-16,0 0-26 15,0-6-41-15,0-12-143 16,0 0-524-16,0 0-301 0</inkml:trace>
  <inkml:trace contextRef="#ctx0" brushRef="#br0" timeOffset="12314.6865">3297 2489 1840 0,'0'0'560'0,"0"0"-508"16,0 0-9-16,0 0 75 15,0 0-25-15,0 0-66 16,91-17-27-16,-42 16-49 16,-10-2-272-16,-6-2-915 0</inkml:trace>
  <inkml:trace contextRef="#ctx0" brushRef="#br0" timeOffset="13344.207">3813 2428 1181 0,'0'0'592'15,"0"0"-519"-15,0 0 2 16,0 0 182-16,0 0-53 15,0 0-81-15,0 0-37 0,22 9-13 16,-8-8-28-16,5-1-24 16,4 0-11-16,2 0-8 15,2 0-2-15,1-1-35 16,-1-4-35-16,-5 0-10 16,-5-1-18-16,-1 1 19 15,-5-1 23-15,-5 0 22 16,-3 1 32-16,-3-1 2 15,0-1 20-15,0-1 15 16,0 2-7-16,0 0-13 16,0 0 28-16,-8 1 5 15,-1 1-20-15,-1 1-10 16,-2 1 1-16,-2 2 8 16,-5 0 1-16,-3 0 0 15,-2 10 1-15,-3 3-7 0,0 1 14 16,2 3 3-16,1 2 1 15,3-1-3-15,3 3-13 16,5-1 8-16,2 5-4 16,2 0-4-16,6 2-5 15,3-1-7-15,0-2-6 16,0-4-4-16,0-4-1 16,3-4-1-16,11-5-1 15,5-7-18-15,26-2-53 16,-5-12-168-16,2-5-582 0</inkml:trace>
  <inkml:trace contextRef="#ctx0" brushRef="#br0" timeOffset="13838.5283">4140 2037 411 0,'0'0'1283'0,"0"0"-1025"16,0 0-140-16,0 0 72 15,0 0-9-15,0 0-84 16,0 0-44-16,-39 11 32 0,24 4-13 16,-1 2-22-16,2 4-24 15,4 0-7-15,4-1-1 16,3 1-9-16,3-2-9 16,0-2-7-16,9-2-41 15,18-7-103-15,-5-3-165 16,2-5-638-16</inkml:trace>
  <inkml:trace contextRef="#ctx0" brushRef="#br0" timeOffset="14026.4255">4219 1875 1796 0,'0'0'395'15,"0"0"-340"-15,0 0-14 16,0 0 12-16,0 0-53 16,0 0-143-16,0 0-329 15,3 2-287-15</inkml:trace>
  <inkml:trace contextRef="#ctx0" brushRef="#br0" timeOffset="14327.9142">4359 1854 1375 0,'0'0'970'16,"0"0"-862"-16,0 0-45 15,0 0 107-15,0 0-42 16,0 0-77-16,0 0-32 15,-10 42 39-15,4-15-23 16,-5 6-17-16,-2 3-9 16,4 2-8-16,-3 1 0 15,0-3-1-15,0-5 0 16,6-4-39-16,-1-5-38 16,7-6-66-16,0-10-149 15,0-5-402-15,10-1-819 0</inkml:trace>
  <inkml:trace contextRef="#ctx0" brushRef="#br0" timeOffset="14606.0115">4453 2048 662 0,'0'0'1425'0,"0"0"-1221"15,0 0-124-15,0 0 77 16,0 0 0-16,0 0-75 16,0 0-59-16,-16-4-21 0,-1 12 8 15,1 4 2-15,-2 2-4 16,3 3-7-16,3-2-1 16,5 3 0-16,7-4-6 15,0 0 6-15,0-3-35 16,25-3-94-16,-1-3-191 15,-2-5-700-15</inkml:trace>
  <inkml:trace contextRef="#ctx0" brushRef="#br0" timeOffset="14911.9085">4583 2026 1879 0,'0'0'288'0,"0"0"-278"0,0 0 55 15,0 0 77-15,0 0-63 16,0 0-48-16,0 0-12 16,64-43-11-16,-61 47 10 15,0 11-5-15,-3 3 15 16,0 4 30-16,0 3-13 15,0-3-3-15,3 1-29 16,3-3-5-16,3-3-8 16,3-4-32-16,4-5-99 15,10-8-109-15,-4 0-445 0,-1 0-814 16</inkml:trace>
  <inkml:trace contextRef="#ctx0" brushRef="#br0" timeOffset="15116.5481">4780 2007 899 0,'0'0'1407'0,"0"0"-1249"16,0 0-126-16,0 0 52 15,0 0 32-15,0 0-60 16,-88 69-37-16,57-43-19 0,-14 7-95 15,7-8-408 1,7-7-971-16</inkml:trace>
  <inkml:trace contextRef="#ctx0" brushRef="#br0" timeOffset="20634.2526">5869 2132 658 0,'0'0'887'0,"0"0"-741"15,0 0-41-15,0 0 151 16,0 0-10-16,0 0-69 16,0 0-27-16,-6 0-17 15,6 0-41-15,0 0-43 0,6 0-2 16,6 0-7-16,7 0-20 16,1-1-19-16,2 1 5 15,5 0-6-15,-2-1-45 16,1 1-24-16,-1 0-28 15,-4 0-37-15,-2 0-63 16,-2 0-105-16,-4 0-208 16,-7 0-53-16</inkml:trace>
  <inkml:trace contextRef="#ctx0" brushRef="#br0" timeOffset="21032.7828">6257 2005 1066 0,'0'0'496'0,"0"0"-346"16,0 0 116-16,0 0-7 15,0 0-68-15,0 0-59 0,0 0-29 16,0-6-44 0,-3 6-50-16,0 2-9 0,0 9 0 15,0 7 6-15,0 0-5 16,-4 3 7-16,5-1-7 15,1 0-1-15,1-3 0 16,0-2 0-16,0-4-61 16,0-4-51-16,13-7-53 15,-1 0-129-15,1 0-405 0</inkml:trace>
  <inkml:trace contextRef="#ctx0" brushRef="#br0" timeOffset="21227.0753">6312 1792 1886 0,'0'0'341'0,"0"0"-275"16,0 0 10-16,0 0-6 15,0 0-70-15,0 0-37 16,0 0-152-16,3 14-299 15,0-6-516-15</inkml:trace>
  <inkml:trace contextRef="#ctx0" brushRef="#br0" timeOffset="21541.9731">6466 1870 1984 0,'0'0'321'15,"0"0"-234"-15,0 0 29 16,0 0 34-16,0 0-74 16,0 0-52-16,0 0-10 15,0 31 30-15,0-6-12 16,0 5-10-16,0 1-1 15,0 2-9-15,0 0-12 0,-6 1 0 16,-3-3 0-16,3-3-43 16,0-3-37-16,3-3-89 15,3-10-162-15,0-7-358 16,3-5-663-16</inkml:trace>
  <inkml:trace contextRef="#ctx0" brushRef="#br0" timeOffset="21821.647">6643 1994 1315 0,'0'0'866'16,"0"0"-764"-16,0 0-2 15,0 0 72-15,0 0-26 0,0 0-78 16,0 0-43-16,-38-9-9 15,24 13-1-15,-5 6-1 16,4 1-2-16,4 5-6 16,1 0-6-16,7 1 0 15,3 1 0-15,0-1-6 16,3-2-3-16,16-2-84 16,14-5-132-16,0-6-457 15,-5-2-878-15</inkml:trace>
  <inkml:trace contextRef="#ctx0" brushRef="#br0" timeOffset="22127.9474">6770 2001 1829 0,'0'0'566'16,"0"0"-504"-16,0 0 22 15,0 0 63-15,0 0-44 16,0 0-57-16,0 0-31 16,24-13-13-16,-15 13-2 15,0 3 1-15,0 8-1 16,1 3 1-16,1 3 8 16,-2 3-3-16,1 1-5 0,-1-1 1 15,-1-2-1-15,-1 0-1 16,2-6-22-16,0 1-54 15,0-5-69-15,12-2-91 16,-8-4-336-16,2-2-197 0</inkml:trace>
  <inkml:trace contextRef="#ctx0" brushRef="#br0" timeOffset="22324.004">6985 1994 1655 0,'0'0'524'0,"0"0"-465"16,0 0 159-1,0 0 33-15,0 0-107 0,-97 29-85 16,76-12-33-16,-1 3-26 16,-2 9-12-16,6-5-172 15,9-5-551-15</inkml:trace>
  <inkml:trace contextRef="#ctx0" brushRef="#br0" timeOffset="24952.7435">8553 2286 1257 0,'0'0'276'0,"0"0"-129"16,0 0 81-16,0 0 21 0,0 0-48 16,0 0-69-16,0 0-20 15,0-13-16-15,0 13-19 16,0 0-19-16,0 3-25 16,0 11 7-16,0 9 42 15,-3 5-28-15,0 7-20 16,-1 3-22-16,-2 1-6 15,-2 4-6-15,-1-4 0 16,-1 0 0-16,1-6 0 16,0-3 0-16,0-4-11 15,6-7-44-15,0-3-21 16,3-4-50-16,0-2-87 16,0-2-116-16,6-6-211 15,3-2-24-15,0 0-565 0</inkml:trace>
  <inkml:trace contextRef="#ctx0" brushRef="#br0" timeOffset="25228.2971">8714 2473 1232 0,'0'0'652'16,"0"0"-543"-16,0 0 36 15,0 0 65-15,0 0-32 16,0 0-59-16,0 0-40 16,-100 7-33-16,75 5-4 0,4 3-6 15,3 3-3-15,5 1-13 16,5 1-13-16,5 1-7 16,3-1-6-16,3-4 6 15,15 0-6-15,6-5-63 16,22-8-138-16,-7-3-494 15,-6 0-696-15</inkml:trace>
  <inkml:trace contextRef="#ctx0" brushRef="#br0" timeOffset="25441.1953">8910 2588 1976 0,'0'0'357'16,"0"0"-248"-1,0 0-16-15,0 0-5 0,0 0-57 16,94-7-31-16,-63 0-106 16,-7 2-211-16,-5 2-482 0</inkml:trace>
  <inkml:trace contextRef="#ctx0" brushRef="#br0" timeOffset="25628.1087">8890 2446 682 0,'0'0'1401'15,"0"0"-1221"-15,0 0-121 16,0 0 8-16,0 0-13 15,108-9-54-15,-47 10-12 16,-9 6-343-16,-10 0-522 0</inkml:trace>
  <inkml:trace contextRef="#ctx0" brushRef="#br0" timeOffset="26549.4178">9253 2859 914 0,'0'0'355'16,"0"0"-149"-16,0 0 11 15,0 0-6-15,0 0-21 16,0 0-79-16,0 0-52 16,0 77 9-16,0-65-16 15,0-1-11-15,4-3-7 16,2-1-16-16,-3-3-6 16,3-2-6-16,-1-2 4 15,-2 0 10-15,7-6-5 16,-1-9-5-16,3-5-3 15,3-7-5-15,-3-8-2 16,4-10-15-16,-2-18 14 0,-1-19-13 16,2-16 11-16,-3 7 3 15,-3 17 6-15,-6 22-6 16,3 15 1-16,-3-5-1 16,3-3 1-16,1-4 8 15,2 3 6-15,-1 3-6 16,1 3 3-16,1 2 1 15,-1 4 75-15,-3 7-33 16,0 7-23-16,-2 7-12 16,1 6-5-16,-2 3-4 15,-3 3-10-15,3 0 6 16,0 1-7-16,3-4-1 16,7 2 1-16,0-3 0 0,7 1 0 15,5-1-9-15,4 1-9 16,5 1 11-16,8 1 6 15,3 2-6-15,10 0 5 16,21 3 2-16,14 8 0 16,23 0 0-16,4 1 1 15,0-4-1-15,-11-1 0 16,-12-7-24-16,-6 0-25 16,0 0-21-16,0-2 39 15,-16-2 29-15,-11 2 1 16,-15-1 1-16,-7 2 0 15,6-1 0-15,4 1 1 0,0-1-1 16,-10 2 1-16,-11-1-1 16,-8 1-29-16,-10 0-98 15,-10 0-47-15,-6 0-113 16,-15 0-414-16,-4 0-453 0</inkml:trace>
  <inkml:trace contextRef="#ctx0" brushRef="#br0" timeOffset="27153.4265">9669 2214 1415 0,'0'0'588'0,"0"0"-428"0,0 0 14 16,0 0 3-16,0 0-34 15,0 0-63-15,0 0-62 16,3-38-17-16,9 33-2 15,0 3-4-15,3 2 3 16,-2 0-14-16,1 0-13 16,-1 0 6-16,-4 7 12 15,-6 1-1-15,0 3-6 16,-3 1 6-16,0 0 5 16,-9 2-3-16,-4 4 10 15,-7-2 0-15,1 4 1 0,-2 0 5 16,3-1-5-1,5-2 1-15,7-4-2 0,6-2-7 16,0-2-27-16,10-2-39 16,29-7-102-16,-5 0-353 15,-1-6-377-15</inkml:trace>
  <inkml:trace contextRef="#ctx0" brushRef="#br0" timeOffset="27795.7476">9845 2209 901 0,'0'0'1009'15,"0"0"-855"-15,0 0-17 0,0 0-46 16,0 0-17-16,0 0 21 16,0 0-31-16,0 47-18 15,0-30-22-15,0-2-16 16,0 1-8-16,0-2 7 15,0-1-5-15,-7-1-2 16,4-4 0-16,3-3-27 16,0-2-27-16,0-3 11 15,0 0 16-15,7 0 5 16,5-11-36-16,3-5 23 16,3-2 26-16,-2-2 7 15,1 1 2-15,-4 3 0 16,-1 3 21-16,-3 6 28 0,-3 5 0 15,-5 0-19-15,7 2-13 16,-5 0-11-16,0 0-5 16,3 0-1-16,-3 3 2 15,3 5-1-15,-6 3 5 16,0 3-6-16,0 1-2 16,0 0 1-16,-3-1 1 15,-3-1 0-15,0-3 0 16,0-3 1-16,-2-3 5 15,7-2-6-15,1-2 11 16,0 0 2-16,0 0-7 16,12-6-6-16,3-7-15 15,1-2 0-15,-2-1 15 0,2-1 0 16,-4 3-1 0,-3 4 2-16,0 5 9 0,-6 2 2 15,-3 3-5-15,0 0-7 16,0 0-1-16,3 0-8 15,-3 4 9-15,0 7 0 16,3 3 1-16,0 3 7 16,-3-1-7-16,3 1-1 15,0-2-15-15,4 3-135 16,-4-5-347-16,0-3-192 0</inkml:trace>
  <inkml:trace contextRef="#ctx0" brushRef="#br0" timeOffset="28299.7968">10467 2157 1174 0,'0'0'756'0,"0"0"-620"15,0 0 43-15,0 0-6 16,0 0-69-16,0 0-36 16,0 0-10-16,-13-8-10 15,4 8-30-15,-10 0 16 16,-1 0-19-16,-9 0-3 0,3 0-5 16,2 0-6-16,3 6 0 15,5-1 0-15,5 0-1 16,5 1-1-16,2 0-12 15,1 1-4-15,3 3 10 16,0 1 7-16,0 2 10 16,0 2-2-16,0 3-7 15,0-2 0-15,-3 1 0 16,-6 0 5-16,0 0-6 16,-3 0 0-16,3 0 0 15,-3 0 2-15,2-2-1 16,2 1-1-16,5-4 0 15,3-3 0-15,0-2-6 0,0-2 6 16,3-1 0-16,11-4 12 16,5 0-12-16,5 0-6 15,-2-6-101-15,4-8-109 16,-4 3-375-16,-7-1-217 0</inkml:trace>
  <inkml:trace contextRef="#ctx0" brushRef="#br0" timeOffset="28488.876">10241 2339 1220 0,'0'0'484'0,"0"0"-370"0,0 0 44 16,0 0-73-16,104-7-85 15,-70 7-138-15,-1 0-505 0</inkml:trace>
  <inkml:trace contextRef="#ctx0" brushRef="#br0" timeOffset="28887.7065">10795 2155 1592 0,'0'0'314'0,"0"0"-105"16,0 0-8-16,0 0-38 15,0 0-33-15,0 0-46 16,0 0-43-16,-22 5-14 15,3 12 2-15,-8 7-8 16,-6 5-9-16,-9 4-4 16,-10 8-1-16,-3 3-6 15,-6 2-1-15,3 1-1 16,5-2-1-16,1-4 1 16,10-1 1-16,2-6 0 0,9-4 0 15,5-3 0-15,4-5 0 16,7-6 0-16,6-5-7 15,6-2-37-15,3-3-58 16,0-5-86-16,0-1-194 16,9 0-370-16</inkml:trace>
  <inkml:trace contextRef="#ctx0" brushRef="#br0" timeOffset="29546.0426">10706 2318 1842 0,'0'0'366'0,"0"0"-239"15,0 0 3-15,0 0-6 16,0 0-62-16,0 0-48 16,0 0-5-16,0 46 16 15,0-16 6-15,-12 6-16 16,0 3-9-16,-4 2 3 16,-1 1-7-16,-2 0-2 15,4-3 1-15,-3-5 0 0,6-3-1 16,-1-7 1-16,7-6 0 15,-1-5-1-15,6-4 1 16,1-7-1-16,0 0 2 16,0-2-1-16,0 0 17 15,4-9-18-15,9-6 0 16,6-5-16-16,2-6 8 16,0 0 7-16,3-3-11 15,-2 2 11-15,-3 4 0 16,1 3 1-16,-4 4 0 15,-9 5 0-15,3 5 8 16,-7 3 1-16,0 2 5 16,-3 1-6-16,0 0-3 0,0 0-5 15,0 1-9-15,0 12 9 16,0 5 7-16,0 3 10 16,0 1-2-16,-9 2-5 15,1-2 7-15,2 0 2 16,-1-3 8-16,4-2-9 15,3-3-5-15,0-2-7 16,0-5-5-16,3-2 10 16,10-3-11-16,7-2-29 15,2 0-82-15,8-10-154 16,-8-6-294-16,-5-2-281 0</inkml:trace>
  <inkml:trace contextRef="#ctx0" brushRef="#br0" timeOffset="29764.1073">10585 2472 1624 0,'0'0'404'15,"0"0"-141"-15,0 0-30 16,0 0-35-16,0 0-125 15,0 0-54-15,0 0-19 16,81-35-70-16,-35 31-140 16,-11 2-416-16,-3-2-630 0</inkml:trace>
  <inkml:trace contextRef="#ctx0" brushRef="#br0" timeOffset="30079.9448">10897 2372 1288 0,'0'0'874'16,"0"0"-781"-16,0 0-13 16,0 0 43-16,0 0-10 15,0 0-49-15,0 0-31 16,39-3-27-16,-36 12 0 0,-3 5-5 15,0 1 8-15,0 2-1 16,0 0 3-16,-8 0 1 16,2-2-11-16,-4 0 13 15,4-3-2-15,3-2 0 16,3-3 4-16,0-1 3 16,6-3-10-16,31-3-9 15,2 0-26-15,-4 0-566 0</inkml:trace>
  <inkml:trace contextRef="#ctx0" brushRef="#br0" timeOffset="33069.471">11993 2621 856 0,'0'0'1081'16,"0"0"-908"-16,0 0-88 15,0 0 47-15,0 0 34 16,0 0-60-16,0 0-68 16,-16 10-30-16,3 16 78 15,-7 10-8-15,-5 3-5 16,-8 2-37-16,-6-1-26 16,-19 7-10-16,6-9-80 0,10-12-395 15</inkml:trace>
  <inkml:trace contextRef="#ctx0" brushRef="#br0" timeOffset="33993.5732">13009 2214 998 0,'0'0'350'0,"0"0"-247"15,0 0 9-15,0 0 76 16,0 0 1-16,0 0-44 0,0 0-26 16,-1-6-21-16,1 6-26 15,-2 0-12 1,-1 4-14-16,-1 9 50 0,-2 6-12 15,-3 4-26-15,-1 6-18 16,4 2-18-16,-1 2-16 16,7 3-6-16,0-2 0 15,10-2 0-15,9-1 0 16,8-4-1-16,1-3 0 16,8-6-10-16,3-5 0 15,3-6 5-15,4-6-1 16,2-1-2-16,-2 0-2 15,-4-9-10-15,-2-7 4 0,-6-4 17 16,-1-5 0-16,-6-6 0 16,-3-5 13-16,-3-3 4 15,-5-4-16-15,-3 0 14 16,-4 2 0-16,-1 3-10 16,-8 6-5-16,0 6-9 15,0 5-6-15,-4 6-16 16,-4 5-61-16,2 7-72 15,-9 3-158-15,5 1-443 16,-3 8-476-16</inkml:trace>
  <inkml:trace contextRef="#ctx0" brushRef="#br0" timeOffset="34426.6993">13302 2296 1498 0,'0'0'325'0,"0"0"-45"16,0 0-44-16,0 0-58 15,0 0-65-15,0 0-56 16,0 0 9-16,-9 35 16 16,6-10-23-16,3 6-27 15,0 5-25-15,0 0-1 16,0 3-5-16,0 1 0 15,0 0-1-15,0 1 0 16,-8-2-1-16,1-2 1 16,1-5-1-16,3-3-14 15,0-5-27-15,3-5-64 16,0-5-106-16,0-4-170 16,9-7-414-16</inkml:trace>
  <inkml:trace contextRef="#ctx0" brushRef="#br0" timeOffset="34840.3036">13569 2605 1711 0,'0'0'386'0,"0"0"-233"16,0 0 16-16,0 0-5 15,0 0-39 1,0 0-73-16,0 0-34 0,-4 8-5 15,4 9 25-15,-5 6-7 16,2 2-7-16,-2 4-11 16,1 3-4-16,-2-2-1 15,3-1-7-15,-4-1 0 16,4-4 1-16,0-4-2 0,3-5-10 16,0-2-69-1,0-9-126-15,0-2-151 0,6-2-322 16,4 0-567-16</inkml:trace>
  <inkml:trace contextRef="#ctx0" brushRef="#br0" timeOffset="35148.6072">13692 2552 1553 0,'0'0'364'0,"0"0"-157"0,0 0 28 16,0 0-34 0,0 0-50-16,0 0-74 0,0 0-50 15,0 8 5-15,0 10 21 16,0 7-17-16,0 2-13 16,0 3-11-16,-1 1-4 15,-3 0-7-15,1-2-1 16,0-2 1-16,-3-2-1 15,3-5 0-15,0-3-10 16,3-4-52-16,0-3-47 16,0-2-125-16,0-4-149 15,0-2-335-15</inkml:trace>
  <inkml:trace contextRef="#ctx0" brushRef="#br0" timeOffset="35560.7433">13791 2557 671 0,'0'0'1055'0,"0"0"-861"15,0 0 56-15,0 0-37 0,0 0-59 16,0 0-36 0,0 0-62-16,-5 3-29 0,2 18 30 15,1 1-15-15,-1 6-20 16,0 4-8-16,3-1-13 15,-3 1 5-15,0-1-6 16,0 0 0-16,0 0-6 16,-3-2 0-16,3-4-18 15,-5-4-34-15,4-5-72 16,-1-1-39-16,1-5-151 16,1-4-302-16,0-5-313 0</inkml:trace>
  <inkml:trace contextRef="#ctx0" brushRef="#br0" timeOffset="35803.9278">13796 2926 466 0,'0'0'1241'15,"0"0"-1017"-15,0 0 5 16,0 0-56-16,0 0-40 15,0 0-21-15,0 0-33 16,-85-7-21-16,49 7-19 16,-3 0-20-16,1 0-7 15,9-1-12-15,2 1-88 0,5 0-141 16,4-2-437-16,12-2-724 16</inkml:trace>
  <inkml:trace contextRef="#ctx0" brushRef="#br0" timeOffset="36109.8421">13886 2433 778 0,'0'0'1130'0,"0"0"-987"15,0 0-47-15,0 0 5 16,0 0-7-16,0 0 17 16,-87-20-32-16,51 20-19 15,-6 0-32-15,-1 0-28 16,7 8 0-16,-2 4-156 15,15-1-403-15,11-4-436 0</inkml:trace>
  <inkml:trace contextRef="#ctx0" brushRef="#br0" timeOffset="36447.3223">14337 2562 916 0,'0'0'1084'0,"0"0"-950"16,0 0 21-16,0 0 5 0,0 0-44 16,0 0-55-16,0 0 2 15,52 10-27-15,-23-7-36 16,4 0-90-16,-8 1-81 16,-1-1-126-16,-9-1-293 15,-7-2-449-15</inkml:trace>
  <inkml:trace contextRef="#ctx0" brushRef="#br0" timeOffset="36626.3819">14295 2469 1774 0,'0'0'284'0,"0"0"-182"15,91 4-19-15,-26 5-83 16,-10-3-82-16,-6-4-671 0</inkml:trace>
  <inkml:trace contextRef="#ctx0" brushRef="#br0" timeOffset="37490.7868">15103 2248 892 0,'0'0'1066'0,"0"0"-907"0,0 0 43 16,0 0-3-1,0 0-32-15,0 0-39 0,0 0-25 16,-3 0-39-16,3 0-25 15,0 1-22-15,0 14-7 16,0 9 36-16,0 8 8 16,0 5-34-16,-3 5-13 15,0 0-7-15,0 0 0 16,-4 0 0-16,3-5-5 16,1-1-1-16,-1-6-20 15,1-3-25-15,1-5-31 16,2-6-43-16,-1-6-90 15,1-4-69-15,0-5-289 16,0-1-118-16</inkml:trace>
  <inkml:trace contextRef="#ctx0" brushRef="#br0" timeOffset="37821.3853">14997 2207 1430 0,'0'0'237'16,"0"0"-4"-16,0 0 38 15,0 0-76-15,0 0-71 0,0 0-35 16,0 0 18-16,81-9-31 15,-42 9-28-15,5 0-30 16,2 6-12-16,-1-2-6 16,-2 0-2-16,-10 1-26 15,-8-3-39-15,-8 1-58 16,-8-1 4-16,-6 2-18 16,-3 6-133-16,-6-2-56 15,-7 1-218-15</inkml:trace>
  <inkml:trace contextRef="#ctx0" brushRef="#br0" timeOffset="38062.5197">15128 2462 1940 0,'0'0'253'0,"0"0"-79"16,0 0-18-16,0 0-34 16,0 0-11-16,0 0-32 15,0 0-48-15,92 0-31 16,-53 0-13-16,12 0-141 16,-12 4-175-16,-6 1-577 0</inkml:trace>
  <inkml:trace contextRef="#ctx0" brushRef="#br0" timeOffset="38678.8203">15905 2471 1333 0,'0'0'696'0,"0"0"-543"0,0 0 57 16,0 0-70-16,0 0-61 15,0 0-54-15,0 0 20 16,49 0-19-16,-23 0-13 16,-3 0-13-16,2 0-27 15,-6-5 8-15,-1-6 8 16,-6 0 6-16,-5-2 4 0,-1 2 2 15,-3 1 0-15,-3 0 16 16,0 3 23-16,-4 0-25 16,-8 1-6-16,-3 2 1 15,-9 0-2-15,-1 2-7 16,-8 2 5-16,-3 0 3 16,-3 0 1-16,3 5-1 15,4 7 9-15,2 3 9 16,9 3 0-16,3 3 4 15,9 1-13-15,2 4-6 16,7-2-6-16,0 0-5 16,0-3 0-16,16-2 8 0,8-7-9 15,8-3-1 1,36-8-81-16,-12-1-145 0,-1 0-566 16</inkml:trace>
  <inkml:trace contextRef="#ctx0" brushRef="#br0" timeOffset="39159.5033">15989 2062 1262 0,'0'0'678'15,"0"0"-489"-15,0 0 28 16,0 0-67-16,0 0-16 0,0 0-31 16,0 0-38-16,-12 3-17 15,2 14 1-15,0 4-19 16,3 6-21-16,4-2-9 15,3 0 1-15,0-3-1 16,0-3-13-16,4-3-49 16,5-7-56-16,8-6-73 15,-2-3-135-15,-1 0-709 0</inkml:trace>
  <inkml:trace contextRef="#ctx0" brushRef="#br0" timeOffset="39345.0235">15992 1851 1463 0,'0'0'850'0,"0"0"-754"0,0 0-32 16,0 0-30-16,0 0-26 15,0 0-8-15,0 0-87 16,44 7-305-16,-32-5-597 0</inkml:trace>
  <inkml:trace contextRef="#ctx0" brushRef="#br0" timeOffset="39624.157">16190 1851 2256 0,'0'0'460'0,"0"0"-390"16,0 0-4-16,0 0-36 15,0 0-12-15,0 0 51 16,0 0-2-16,0 97-25 16,0-63-27-16,-2 3-9 15,2 1-5-15,0-3-1 16,0-1-24-16,0-5-55 15,0-6-89-15,0-3-145 16,0-10-471-16,0-8-852 0</inkml:trace>
  <inkml:trace contextRef="#ctx0" brushRef="#br0" timeOffset="39887.2096">16365 1989 1921 0,'0'0'572'16,"0"0"-489"-16,0 0 19 15,0 0-50-15,0 0-18 16,0 0-3-16,0 0 10 16,-42 23-4-16,30-8-16 15,2 6-15-15,1 0-6 0,2-1 2 16,3-1-2-16,2-2-1 15,2-3-1-15,0-2-38 16,22-6-61-16,1-1-167 16,3-5-599-16</inkml:trace>
  <inkml:trace contextRef="#ctx0" brushRef="#br0" timeOffset="40178.2493">16503 2017 2043 0,'0'0'299'0,"0"0"-199"16,0 0-34-16,0 0-31 16,0 0-3-16,0 0 13 15,0 0-9-15,71-7-23 16,-71 7-13-16,0 13 0 15,0 4 27-15,0 5 29 16,0 1-1-16,0 2-9 16,0 0-17-16,3-4-16 15,7-2-12-15,5-7-1 16,15-10-46-16,-3 0-107 16,-5-2-563-16</inkml:trace>
  <inkml:trace contextRef="#ctx0" brushRef="#br0" timeOffset="40361.7173">16671 1958 1565 0,'0'0'495'16,"0"0"-299"-16,0 0 20 15,-68 74-46-15,48-49-91 16,-2-1-60-16,-1 5-19 15,4-7-271-15,3-6-1057 0</inkml:trace>
  <inkml:trace contextRef="#ctx0" brushRef="#br0" timeOffset="51585.9456">1850 3849 1269 0,'0'0'260'0,"0"0"-196"0,0 0-10 16,0 0 118-16,0 0 15 16,-3-4-84-16,1 4-31 15,-1 0 17-15,3 0 5 16,-3 0-13-16,0 0-13 16,-4 0-22-16,1 10-21 15,-2 7 33-15,-4 6-14 16,-1 5-24-16,1 2-9 15,2 5-4-15,2-3 4 16,5 0-4-16,3-5-1 16,0 0-6-16,2-3-2 15,11-2 2-15,5-5 0 16,6-1-1-16,4-5 1 16,8-5 12-16,6-6 1 0,1 0-13 15,5-7-10-15,-2-10-10 16,-1-4-4-16,-2-5 5 15,-6-2 0-15,-7-4 19 16,-6-4 0-16,-6 1 0 16,-2 1-6-16,-8 3 6 15,-5 5 0-15,-3 3-1 16,0 4 1-16,0 4-13 16,0 2-20-16,0 4-24 0,0 4-69 15,0 5-220 1,0 0-504-16</inkml:trace>
  <inkml:trace contextRef="#ctx0" brushRef="#br0" timeOffset="52057.23">2024 3981 750 0,'0'0'770'16,"0"0"-655"-16,0 0 31 16,0 0 126-16,0 0-58 15,0 0-59-15,0 0-60 16,0-49-22-16,0 49-7 16,0 0-28-16,-3 9-24 15,0 8 7-15,-4 9 37 16,1 3-13-16,1 3-17 0,-2 2-16 15,-5 1-10 1,6-3-1-16,0 2 1 0,0-5-2 16,3-2 0-16,0-2-9 15,3-4-55-15,0-1-66 16,0 0-65-16,3-5-194 16,0-4-358-16</inkml:trace>
  <inkml:trace contextRef="#ctx0" brushRef="#br0" timeOffset="52574.9481">2281 4161 689 0,'0'0'791'0,"0"0"-648"16,0 0-19-16,0 0 147 16,0 0-67-16,0 0-117 15,0 0-51-15,-5 8 79 16,1 8 0-16,1 4-47 15,-3 2-1-15,0 4-17 16,0 0-25-16,3-2-15 16,-3 1-4-16,3-4-5 15,3-3-1-15,0-1-12 16,0-2-40-16,0-2-54 16,0-4-58-16,9-5-166 0,0-2-345 15,-3-2-357-15</inkml:trace>
  <inkml:trace contextRef="#ctx0" brushRef="#br0" timeOffset="52882.8394">2391 4146 1573 0,'0'0'501'0,"0"0"-434"15,0 0 54-15,0 0 76 16,0 0-73-16,0 0-81 16,0 0-34-16,0-10-9 0,0 26 0 15,0 6 72 1,-3 4-2-16,-4 4-12 0,1 3 2 16,0-4-20-16,4 0-25 15,1-4-7-15,1-4-8 16,0-3 0-16,0-4-8 15,0-1-32-15,0-3-66 16,0-1-153-16,0-4-435 16,0-4-322-16</inkml:trace>
  <inkml:trace contextRef="#ctx0" brushRef="#br0" timeOffset="53162.8203">2118 4412 588 0,'0'0'963'0,"0"0"-791"16,0 0-72-16,0 0 124 15,0 0 0-15,0 0-85 16,0 0-46-16,60 0-17 15,-35 0-37-15,2 0-24 16,0 0-15-16,3 0-5 16,-3 0-65-16,-5 0-69 0,2-3-138 15,-9 2-369-15,-9-3-469 0</inkml:trace>
  <inkml:trace contextRef="#ctx0" brushRef="#br0" timeOffset="53512.6726">2182 4167 1222 0,'0'0'581'16,"0"0"-562"-16,0 0-3 16,0 0 208-16,0 0-14 15,0 0-108-15,0 0-31 16,0-37-22-16,11 37-3 15,8 0-4-15,8 1-2 16,7 6-21-16,29-1-19 16,-8-2-114-16,-4-4-700 0</inkml:trace>
  <inkml:trace contextRef="#ctx0" brushRef="#br0" timeOffset="54010.156">2797 4178 902 0,'0'0'959'0,"0"0"-838"16,0 0-65-16,0 0 134 0,0 0-47 15,0 0-74-15,0 0-34 16,45 3-8-16,-21-2-18 15,-2-1-9-15,3 0-9 16,1 2-144-16,-2-2-236 16,-8 0-344-16</inkml:trace>
  <inkml:trace contextRef="#ctx0" brushRef="#br0" timeOffset="54237.3913">2848 4093 1000 0,'0'0'1056'16,"0"0"-916"-16,0 0-79 15,0 0 14-15,0 0-17 16,88-12-58-16,-36 6-53 15,-7 3-280-15,-8 0-531 0</inkml:trace>
  <inkml:trace contextRef="#ctx0" brushRef="#br0" timeOffset="55720.5433">3694 3931 1026 0,'0'0'551'16,"0"0"-455"-16,0 0 68 15,0 0 122-15,0 0-77 0,0 0-71 16,0 0-16-1,15-35-4-15,-15 34-30 0,0 1-25 16,0 0-8-16,0-2-7 16,0 2-17-16,0 0-17 15,-3-1-14-15,1-1 8 16,-4 2-7-16,-3 0 0 16,-7 0-1-16,-2 0 1 15,-9 9 0-15,-9 8 7 16,-7 4-7-16,1 4 6 15,-2 2 15-15,3 0-5 16,7-1-11-16,10 1-5 16,9 0 10-16,5-2-10 15,7 0 0-15,3-2-1 0,7-1 1 16,11-7-1-16,9-2 1 16,6-5-1-16,4-3-55 15,6-5-61-15,11 0-151 16,-11-10-459-16,-10-3-611 0</inkml:trace>
  <inkml:trace contextRef="#ctx0" brushRef="#br0" timeOffset="56337.4492">3925 4068 1748 0,'0'0'360'0,"0"0"-261"16,0 0 20-16,0 0 45 16,0 0-69-16,0 0-51 15,0 0 0-15,24 0-4 0,-8 0-19 16,1 0-11-16,-1 0-9 16,1 0-1-16,-4-4 0 15,-1 0-12-15,-3-2-10 16,-2-3 0-16,-1 1 2 15,-4-2 13-15,-1 0 6 16,-1-1 1-16,0 1 15 16,0 2 7-16,0 1-4 15,-6-1 12-15,-4 3-6 16,-5 1-14-16,1 3 2 16,-8 1-5-16,0 0 10 15,-5 10 10-15,-3 6 28 0,-1 4-4 16,4 2-18-16,3 1-11 15,0 1-2 1,8-2-2-16,4-2 2 0,4-3-5 16,8-1-1-16,0-3-13 15,0-2 5-15,14-3 0 16,2-2-4-16,7-5-2 16,2-1-24-16,6 0-88 15,11-12-144-15,-8-4-421 16,-7-2-509-16</inkml:trace>
  <inkml:trace contextRef="#ctx0" brushRef="#br0" timeOffset="56668.5925">3904 3695 1842 0,'0'0'471'16,"0"0"-397"-16,0 0 86 15,0 0 44-15,0 0-111 0,0 0-66 16,0 0-12-16,64-4-14 16,-37 3-1-16,6 1-75 15,3 0-104-15,-8 1-191 16,-6 4-514-16</inkml:trace>
  <inkml:trace contextRef="#ctx0" brushRef="#br0" timeOffset="57238.1477">4446 3562 1500 0,'0'0'321'0,"0"0"-236"16,0 0 123-16,0 0-12 16,0 0-82-16,0 0-23 15,0 0-5-15,7 15-23 16,-7-4-25-16,0 2-23 16,0 2-15-16,-7 0 0 15,-8 0 13-15,-9 2-7 16,-6 0-5-16,-1-2-1 0,-5 1 0 15,6-3-12 1,3-5-15-16,5-1-13 0,10-3 7 16,3-4-23-16,6 0 48 15,3 0 8-15,0-6-32 16,0-6-8-16,0-3 1 16,6-1-14-16,0-1 13 15,0 1 40-15,3 0 10 16,-2 3 2-16,-2 2 19 15,1 1 27-15,0 3-3 16,-3 2-21-16,0 2-6 16,4 2-1-16,-4 1-2 15,3 0-10-15,0 3-6 16,2 10 17-16,2 4 6 16,-1 4-9-16,3 3-5 0,-2 1-17 15,4-1 10-15,-1-1-11 16,-1-4-17-16,7 1-77 15,-5-6-171-15,-5-5-465 0</inkml:trace>
  <inkml:trace contextRef="#ctx0" brushRef="#br0" timeOffset="57591.4817">4559 3635 1627 0,'0'0'607'0,"0"0"-538"16,0 0 51-16,0 0 42 16,0 0-74-16,0 0-51 15,0 0-5-15,72-41-4 16,-69 41-13-16,4 0-15 15,-4 0 0-15,3 11-15 16,-3 8 9-16,0 2 6 16,-3 4 12-16,5 0-2 15,-4 1-1-15,5-4-7 16,-3-2 5-16,6-6-7 16,-3-3-1-16,7-3-37 15,1-6-43-15,5-2-90 16,-1-2-408-16,-3-8-480 0</inkml:trace>
  <inkml:trace contextRef="#ctx0" brushRef="#br0" timeOffset="57787.4742">4759 3632 1249 0,'0'0'678'0,"0"0"-584"15,0 0 185-15,0 0-21 16,-85 35-103-16,58-20-85 16,2 4-46-16,1-1-24 0,-9 8-97 15,12-7-288-15,2-3-738 16</inkml:trace>
  <inkml:trace contextRef="#ctx0" brushRef="#br0" timeOffset="61134.2768">4923 3985 747 0,'0'0'833'15,"0"0"-687"-15,0 0-60 16,0 0 152-16,0 0 40 16,0 0-112-16,0 0-54 15,-13-3-14-15,13 2 5 0,0 1-22 16,0 0-31-16,7 0-24 16,8 0-8-16,9 0 0 15,6 0-18-15,4 0-11 16,2 0-56-16,-3 0-57 15,1 1-76-15,-7 5-64 16,-5-1-125-16,-8 2-148 16,-7-4-156-16</inkml:trace>
  <inkml:trace contextRef="#ctx0" brushRef="#br0" timeOffset="61392.3951">5039 3880 1311 0,'0'0'485'15,"0"0"-376"-15,0 0 90 16,0 0 64-16,0 0-57 16,0 0-89-16,0 0-50 15,-13 19-11-15,10 5 50 16,0 6-43-16,-3 5-37 15,3-2-18-15,-4 1-8 16,4-2-27-16,3 5-137 16,0-8-414-16,0-8-965 0</inkml:trace>
  <inkml:trace contextRef="#ctx0" brushRef="#br0" timeOffset="61744.1349">5602 3814 1437 0,'0'0'647'0,"0"0"-560"16,0 0 58-16,0 0 96 0,0 0-50 16,0 0-101-1,0 0-51-15,0 20 14 0,0 3 16 16,0 6-34-16,0 2-13 16,0 0-22-16,0-3 0 15,0-1 0-15,0-5-21 16,-3-3-36-16,-3-2-71 15,-1-3-194-15,-1-2-418 16,2-8-483-16</inkml:trace>
  <inkml:trace contextRef="#ctx0" brushRef="#br0" timeOffset="62066.4506">5572 3705 1287 0,'0'0'1236'16,"0"0"-1099"-16,0 0-81 15,0 0 73-15,0 0-29 16,0 0-73-16,0 0-11 16,105-7-15-16,-61 17-1 15,3 9-8-15,-6 7-7 16,-2 7 9-16,-6 5 6 15,-11 0-1-15,-8 1 0 16,-8-2-1-16,-6-3 2 16,-6-4-1-16,-15-5 1 0,-6-2 12 15,-7-5 8-15,-5-1-19 16,0-2-1-16,-7 2-87 16,10-3-243-16,8-7-822 0</inkml:trace>
  <inkml:trace contextRef="#ctx0" brushRef="#br0" timeOffset="63448.1653">27871 2840 111 0,'0'0'0'0</inkml:trace>
  <inkml:trace contextRef="#ctx0" brushRef="#br0" timeOffset="63657.7217">27180 2836 560 0,'0'0'158'16,"0"0"-88"-16,0 0-28 0,0 0-16 16,0 0-8-16,0 0-8 15,0 0-9-15,-69 20 1 16,65-19-2-16,-1 1-10 15,2-2 9-15,2 1 0 16,-1-1 1-16,2 0 13 16,0 0-13-16,5 0-24 15,5 0-222-15,2-1-357 0</inkml:trace>
  <inkml:trace contextRef="#ctx0" brushRef="#br0" timeOffset="65586.5585">6315 3976 940 0,'0'0'855'0,"0"0"-725"16,0 0-30-16,0 0 137 16,0 0 6-16,0 0-87 15,0 0-75-15,-6-3-22 0,6 3-9 16,0 0-9-16,0 0-9 16,0 0-16-16,0 0-16 15,6 0 0-15,9 0-6 16,0 0 5-16,9-1-31 15,1-3-41-15,-1-3-36 16,0-1 5-16,-2 0-9 16,-8 1 52-16,-7 1 48 15,-4 1 12-15,-3-1 1 16,0 1 33-16,0-1 17 16,-10-1-29-16,-2 0-4 15,-6 6 9-15,-3-1 6 16,-6 2 3-16,0 0 1 0,-4 13 12 15,1 2-8 1,5 6-1-16,1 0 6 0,3 4-6 16,8-2 8-16,2-3-17 15,8-3-22-15,3-3-8 16,3-2 0-16,14-5-11 16,14-4-29-16,6-3-81 15,17 0-140-15,-5-9-374 16,-10-2-360-16</inkml:trace>
  <inkml:trace contextRef="#ctx0" brushRef="#br0" timeOffset="66120.7583">6605 3556 1313 0,'0'0'654'15,"0"0"-572"-15,0 0-39 16,0 0 106-16,0 0-10 16,0 0-77-16,0 0 6 15,-8 25 17-15,-4-7-21 16,-1 2-4-16,-2 3-17 15,-6 1-22-15,0-2-6 0,-3 0-10 16,-1-4-5-16,-2-1-1 16,5-6 0-16,2-3-9 15,4-2-14-15,8-5 2 16,2-1 1-16,3 0 6 16,0-4 13-16,3-12-24 15,0-3-19-15,0-3-4 16,0-3-2-16,0 4 32 15,3 5 19-15,0 3 0 16,0 4 16-16,2 4-2 16,-2 0 11-16,6 5 6 15,-2-2 6-15,5 2 8 16,-1 0-12-16,2 7-14 0,2 8-2 16,4 5 4-16,-2 1-14 15,2 2 0-15,2-2-7 16,0-4 0-16,3-4-46 15,4 2-107-15,-4-7-202 16,-9-3-524-16</inkml:trace>
  <inkml:trace contextRef="#ctx0" brushRef="#br0" timeOffset="66721.6752">6776 3605 1358 0,'0'0'862'0,"0"0"-748"16,0 0 40-16,0 0 62 15,0 0-82-15,0 0-76 16,0 0-43-16,36-9-15 15,-33 19-18-15,-3 6 0 16,0 4 12-16,0 2 6 16,0 2 0-16,-9-1 0 15,-3 0-6-15,-3-6-2 16,0 1 2-16,-1-3-4 16,2-6 8-16,1-2 2 0,7-3 0 15,6-4 15-15,0 0-15 16,0-1 0-16,9-14-36 15,12-6-30-15,4-4 29 16,2-3-14-16,4-2-13 16,-4 3 39-16,-3 4 24 15,-6 5 1-15,-6 4 0 16,-2 4 25-16,-4 3 15 16,-4 3 7-16,-2 3 8 15,0-1-5-15,0 2-11 16,0 0-18-16,0 0-21 15,-3 0-1-15,-9 0-2 16,0 13 3-16,-3 2 27 0,-6 5 1 16,2 3 11-16,4 1-12 15,0-2 1-15,9 1-14 16,6-3-13-16,0-2-1 16,3-3-2-16,18 0-14 15,7-5-49 1,27-6-88-16,-2-4-375 0,-4 0-1538 0</inkml:trace>
  <inkml:trace contextRef="#ctx0" brushRef="#br0" timeOffset="67666.0816">8935 3943 1024 0,'0'0'746'0,"0"0"-640"16,0 0 31-16,0 0 36 16,0 0-31-16,0 0-72 15,0 0 22-15,-9 29-9 16,3-10-18-16,-7 1-10 15,-1 0-17-15,-8 1 5 16,-5 1 2-16,-4-3-14 16,-5 0-13-16,-3-5-16 15,-1-2 5-15,7-4-1 16,9-2-5-16,6-5-1 0,12-1 1 16,3 0 6-16,3 0-7 15,0-13-33-15,3-6-24 16,11-2 9-16,-1-1 29 15,-1-1-7-15,0 3 19 16,0 5 7-16,-3 2-1 16,-3 5 2-16,1 2 13 15,-4 2 21-15,0 1-6 16,0 3 3-16,0 0-7 16,0 0 2-16,2 5-15 15,1 7 6-15,4 3 4 16,2 5-5-16,1 2 2 15,1-1 5-15,-2-2-6 0,4-1-12 16,1-2-5-16,2-4-1 16,-3-4-15-16,4-1-59 15,10 1-93-15,-5-2-110 16,-4-1-481-16</inkml:trace>
  <inkml:trace contextRef="#ctx0" brushRef="#br0" timeOffset="67992.1209">9238 4106 713 0,'0'0'1171'16,"0"0"-1003"-16,0 0-25 16,0 0 47-16,0 0-40 15,0 0-67-15,85 0-55 16,-57 0-28-16,-2 0-84 0,2 0-177 15,-4-1-481 1,-8-2-476-16</inkml:trace>
  <inkml:trace contextRef="#ctx0" brushRef="#br0" timeOffset="68192.6434">9211 4024 1698 0,'0'0'340'0,"0"0"-231"16,0 0-16-16,107 0-31 16,-57 0-62-16,-8 5-94 0,-4-3-711 0</inkml:trace>
  <inkml:trace contextRef="#ctx0" brushRef="#br0" timeOffset="71068.7182">9741 4316 1291 0,'0'0'245'16,"0"0"-155"-16,0 0 60 16,0 0 11-16,0 0-17 15,0 0-66-15,0 0-40 16,-20 86-2-16,20-71-7 16,0-3 1-16,0 1 4 15,0-3-21-15,0-3 5 16,3-3-5-16,0-1-12 0,-3-2-1 15,3-1 0 1,5 0 11-16,-2 0 18 0,4-11-20 16,5-4-9-16,0-8-1 15,0-4 1-15,-2-5 0 16,4-6 0-16,-4-6 8 16,-1-7 7-16,-3-4-5 15,-1-4 3-15,-1-3-8 16,-1 0-4-16,-6-2-1 15,0 4 1-15,0 2 0 16,0 1 16-16,3 3 5 16,0 5 3-16,3 5 14 15,1 9 40-15,-1 10-36 16,-3 8-18-16,0 5 8 16,-3 6 0-16,0 2-11 0,0 3-8 15,0-1-14-15,0 1 2 16,0 0 4-16,0-1-6 15,1 1 2-15,3-1 4 16,-1-2-6-16,0 2 0 16,0-1 0-16,-3 0 15 15,4 0-3-15,-1 2-1 16,0 1-4-16,0-2-7 16,3 1-6-16,0 0 6 15,9-1 1-15,3-1 6 16,5 2-4-16,9-2-2 15,7-1-1-15,10 0 1 16,6-1-2-16,8 0-5 0,4 2-9 16,5-1 4-16,2-1 2 15,-2 2 9-15,2 0 1 16,13 1-1 0,14-1-1-16,13-4 1 0,-1-2 0 15,-18 2-1-15,-21 1 0 16,-25 1 1-16,-7 1-1 15,7 0 1-15,3 0-1 16,-1-1 1-16,-11 1-1 16,-7 3 1-16,-14 0 0 15,-2 1-1-15,-5 0-20 16,-2 0-51-16,-1 2-44 16,-5 14-30-16,0-2-244 15,-4-3-433-15</inkml:trace>
  <inkml:trace contextRef="#ctx0" brushRef="#br0" timeOffset="71738.5894">10105 3767 1729 0,'0'0'489'16,"0"0"-314"-16,0 0 28 16,0 0-8-16,0 0-77 15,0 0-55-15,0 0-37 16,49-45-20-16,-31 37-6 16,1 4-7-16,-2 1 6 15,-1 3 1-15,-4 0-1 16,-3 0 0-16,0 0-5 15,-6 7 0-15,0 1-20 16,-3 5-4-16,0 2 18 16,-6 4 5-16,-7 2 7 0,-1 3 0 15,-5-1 0 1,-1 1 6-16,4-3-4 0,1-2-1 16,0-4 0-16,9-4 0 15,3-4-1-15,3-3-27 16,0-4-71-16,30 0-130 15,-5-6-332-15,2-5-333 0</inkml:trace>
  <inkml:trace contextRef="#ctx0" brushRef="#br0" timeOffset="72359.8373">10318 3738 1839 0,'0'0'355'0,"0"0"-133"0,0 0 37 15,0 0-65-15,0 0-93 16,0 0-74-16,0 0-27 16,0 1-1-16,0 11 1 15,0 6 1-15,0 0 0 16,0 1-1-16,0-1 0 16,-6-3-1-16,0-4-7 15,-1-2 8-15,4-4-11 16,0-2-13-16,3-3-12 15,0 0 8-15,3 0 9 16,10-12-7-16,-1-6-7 16,6-5 24-16,0-3 2 15,1 1-1-15,-5 3 8 0,2 5 0 16,-10 4 1-16,0 7 15 16,-3 3 4-16,-3 3-7 15,0 0-13-15,0 0-5 16,0 8-6-16,0 6 11 15,0 5 15-15,0 4-7 16,0-1 1-16,0-2-9 16,0-1 0-16,-3-5-6 15,0-5 5-15,0-2-23 16,3-3-22-16,0-3-10 16,0-1 22-16,0 0 22 15,3-5 11-15,8-9-57 16,5-4 26-16,0-4 23 0,1-2-10 15,2 1 18-15,-1 5-13 16,-6 5-7-16,-3 6 21 16,-3 6 6-16,-6 1 1 15,0 0-7-15,0 13 10 16,0 5 32-16,0 3 4 16,-3 3-1-16,0 0-14 15,0 0-19-15,3-2-12 16,0 0-5-16,0 2-133 15,0-4-228-15,0-7-513 0</inkml:trace>
  <inkml:trace contextRef="#ctx0" brushRef="#br0" timeOffset="72697.0114">10669 4038 960 0,'0'0'719'0,"0"0"-538"16,0 0 57-16,0 0-27 16,0 0-16-16,0 0-38 15,-111 0-41-15,62-1-28 16,-21-4-36-16,-21 0-29 15,6-2-11-15,7 0-2 0,11 3-9 16,21 1 5-16,1 2-6 16,5 1 0-16,10 0-1 15,12 0-20-15,8 2-43 16,10 3-96-16,0 1-105 16,22 3-100-16,5-4-242 15,-2 1-626-15</inkml:trace>
  <inkml:trace contextRef="#ctx0" brushRef="#br0" timeOffset="73311.9531">10175 4131 687 0,'0'0'1054'15,"0"0"-832"-15,0 0 31 16,0 0-16-16,0 0-54 16,0 0-97-16,0 0-51 15,0-4-34-15,0 17 24 16,0 5 1-16,-3 5-4 15,-3 2-1-15,0 3-12 0,-4-2-8 16,5-2 0 0,-1-5-1-16,0-1 0 0,3-7-15 15,0-2-18-15,3-7-16 16,0 0 1-16,0-2 11 16,0 0-1-16,12-2-5 15,6-9-61-15,0-5 25 16,6-4 16-16,1-1-20 15,-4 0 34-15,-3 3 34 16,-5 4 15-16,-4 4 34 16,-4 4 21-16,-2 2 14 15,-3 1 4-15,0 2-6 16,0 1-21-16,0 0-19 16,0 0-27-16,-3 5 1 0,-4 9 40 15,3 3 15-15,-2 3-16 16,-1 1-12-16,1-3-2 15,3 1-3-15,3-5-11 16,0-1-3-16,0-4-8 16,3-4 5-16,10-1 0 15,0-2-6-15,10-2-15 16,-2 0-108-16,13 0-141 16,-5-2-382-16,-7-6-391 0</inkml:trace>
  <inkml:trace contextRef="#ctx0" brushRef="#br0" timeOffset="73546.8977">10100 4123 990 0,'0'0'1042'16,"0"0"-921"-16,0 0-77 16,0 0 54-16,0 0-29 15,0 0-6-15,0 0-63 16,108 11-228-16,-77-8-555 0</inkml:trace>
  <inkml:trace contextRef="#ctx0" brushRef="#br0" timeOffset="73861.2243">10494 4127 689 0,'0'0'1118'16,"0"0"-964"-16,0 0-2 15,0 0 46-15,0 0-50 16,0 0-76-16,0 0-72 16,61-9 1-16,-64 20-1 15,-10 1 32-15,-2 1 10 0,0 1-2 16,0-1-8-16,2-3-7 16,7-1-10-16,1-2-9 15,5 0-6-15,0-1-1 16,8 0-13-16,23-3-54 15,-1-3-191-15,-3 0-909 0</inkml:trace>
  <inkml:trace contextRef="#ctx0" brushRef="#br0" timeOffset="74314.4271">11046 3721 1936 0,'0'0'392'0,"0"0"-285"15,0 0-8-15,0 0 34 16,0 0 16-16,-88 43-22 15,52-11-30-15,0 9-24 16,8 1-41-16,1 3-14 16,8 0-9-16,7-3-9 15,4-7 0-15,8-2-6 16,0-5-51-16,23 5-52 16,3-9-132-16,6-8-523 0</inkml:trace>
  <inkml:trace contextRef="#ctx0" brushRef="#br0" timeOffset="75078.3679">11179 3818 998 0,'0'0'849'16,"0"0"-738"-1,0 0 74-15,0 0 50 0,0 0-58 16,0 0-80-16,0 0-48 16,-9-15-36-16,-3 28-4 15,-3 5 44-15,-1 4-13 16,-4 7-12-16,1 2 11 15,1-1-14-15,6 0-16 16,6-1-9-16,3-5 0 16,3-5-1-16,0-3-6 15,15-2-1-15,3-5-2 16,4-5 9-16,4-3-11 16,2-1-58-16,2 0-26 0,0-10 16 15,-5-4-3-15,-1-6 41 16,-6-4 21-16,-2-4 21 15,-5-4 0-15,-1 0 21 16,-7 5 31-16,0 4 37 16,-3 7 11-16,0 3-34 15,0 5-38-15,0 1-16 16,0 1-12-16,0 5-4 16,0 1-56-16,0 0-134 15,3 4-395-15,0 4-426 0</inkml:trace>
  <inkml:trace contextRef="#ctx0" brushRef="#br0" timeOffset="75349.2387">11494 3930 1367 0,'0'0'631'15,"0"0"-476"-15,0 0 74 16,0 0-22-16,0 0-54 0,0 0-74 16,0 0-44-1,91 0-35-15,-60 0-63 0,2 0-183 16,-6 0-356-16,-8 0-206 0</inkml:trace>
  <inkml:trace contextRef="#ctx0" brushRef="#br0" timeOffset="75903.901">11964 3761 1850 0,'0'0'297'16,"0"0"-124"-16,0 0 46 16,0 0-39-16,0 0-83 15,0 0-53-15,0 0-28 16,-23-22-7-16,4 20 1 15,-10 0-9-15,0 1 6 16,-4 1 4-16,3 0-10 16,2 0-1-16,8 0 1 15,7 0-1-15,4 3 0 16,6 2-1-16,3 2-14 16,0 0 14-16,0 3 1 15,0 1 9-15,3 2-3 0,0 1 5 16,0 0-5-16,0 0-6 15,-3 0 0 1,0 1 0-16,0-1 0 0,-6 0-1 16,-3 2 1-16,-3-2 0 15,3 4 0-15,0-3 1 16,-4 2-1-16,7-2 1 16,-4-1 0-16,6-1 0 15,1-4 0-15,3 0 8 16,0-3-9-16,0 0-1 15,6-3 1-15,11-2 0 16,2-1 18-16,8 0-18 0,2 0-40 16,9-5-121-16,-11-5-182 15,-5-2-656-15</inkml:trace>
  <inkml:trace contextRef="#ctx0" brushRef="#br0" timeOffset="76098.6251">11734 3905 971 0,'0'0'1112'0,"0"0"-880"16,0 0-70-16,0 0-67 15,0 0-50-15,88-2-45 16,-43 2-161-16,-10 0-431 15,-2 0-868-15</inkml:trace>
  <inkml:trace contextRef="#ctx0" brushRef="#br0" timeOffset="76902.9154">11425 3421 479 0,'0'0'683'0,"0"0"-512"16,0 0-50-16,0 0 9 15,0 0-17-15,0 0-35 16,0 0-25-16,36-20-22 16,-30 20 7-16,7 0 15 15,4 2 58-15,2 4 8 16,8 1-2-16,2 0-19 16,12 1-44-16,5 0-33 15,8-1-19-15,9 3-2 16,1 0-9-16,-3-1-49 15,-4 1-24-15,-8-2 10 0,-17 1-9 16,-6-2-18-16,-11 0-43 16,3 2-82-16,-9-2-119 15,0-3-465-15</inkml:trace>
  <inkml:trace contextRef="#ctx0" brushRef="#br0" timeOffset="77442.7778">12110 3616 1033 0,'0'0'611'16,"0"0"-487"-16,0 0 121 15,0 0-29-15,0 0-74 16,0 0-20-16,0 0 81 15,22 89-40-15,-11-37-60 16,2 9-37-16,-7 6-27 16,0 0-14-16,-6-1-4 15,0-5-9-15,-12-6-6 16,-7-5-6-16,-8-8-9 16,-24 3-86-16,5-11-125 0,7-11-645 15</inkml:trace>
  <inkml:trace contextRef="#ctx0" brushRef="#br0" timeOffset="81460.0199">14770 3787 616 0,'0'0'812'0,"0"0"-586"15,0 0-13-15,0 0 39 16,0 0-42-16,0 0-42 16,0 0-21-16,3-18-38 15,-6 18-38-15,-1 0-29 16,-7 0-31-16,-1 0 2 15,-14 0-1-15,-9 0 19 0,-11 0-7 16,-5 5-12-16,-8 1-4 16,7 0-7-16,9-1 7 15,12 0-8-15,7-3 0 16,11 1 0-16,10-1-6 16,3-1-27-16,0 1-6 15,0-1 15-15,0 0 8 16,0 4 10-16,3-1 6 15,0 3 9-15,-3 1-2 16,0 3-7-16,0 3-1 16,0 5 0-16,-6 4-7 15,-7 2 8-15,3 3 1 16,-3-2 1-16,1 1-1 0,0-1 0 16,1-2 0-1,1-1 0-15,0-3 0 0,1-2-1 16,2-3 1-16,3-2-1 15,4-3 0-15,0-3 0 16,0-1-8-16,1-4-8 16,15 0 16-16,3-2 7 15,11 0-7-15,6 0-6 16,-2-2-55-16,2-3-51 16,-6-1-46-16,-5 1-23 15,-7-2-43-15,-6 4-100 16,-9 0-266-16</inkml:trace>
  <inkml:trace contextRef="#ctx0" brushRef="#br0" timeOffset="81686.9057">14366 3992 727 0,'0'0'1127'16,"0"0"-950"-16,0 0-90 15,0 0 6-15,95-6-17 16,-56 6-64-16,16 0-12 16,-7 6-281-16,-9-2-556 0</inkml:trace>
  <inkml:trace contextRef="#ctx0" brushRef="#br0" timeOffset="82188.1384">15316 3837 62 0,'0'0'1645'16,"0"0"-1386"-16,0 0-63 16,0 0-52-16,0 0-35 15,0 0-48-15,0 0-46 16,-9 1-15-16,0 11 36 15,-4 4 2-15,-10 4-14 16,-5 0 0-16,-12 3-14 16,-5 0 10-16,-7-3-19 15,-3 1 19-15,5-2 1 16,9-2-13-16,12-4-2 0,8-1-6 16,12-2-6-1,5 1-9-15,4-1 14 0,0 1-5 16,18 0 6-1,4-1 22-15,5 2 2 0,0-4-10 16,7 1-5-16,-4-1-8 16,-8-2 0-16,1 0-1 15,-4-3-19-15,-9 1-51 16,-4 0-76-16,-6 0-82 16,0 2-147-16,0-4-355 0</inkml:trace>
  <inkml:trace contextRef="#ctx0" brushRef="#br0" timeOffset="82638.4276">15489 3818 788 0,'0'0'1196'16,"0"0"-1034"-16,0 0-37 16,0 0-8-16,0 0-23 15,0 0-27-15,0 0-38 16,0 16 64-16,-6 11-5 16,-7 5-27-16,1 6-25 15,-2 2-20-15,4 0-10 0,4-5-5 16,3-2 1-16,3-3 2 15,0-5-4-15,9-5 0 16,8-6-1-16,9-4 1 16,4-6 7-16,4-4-6 15,6 0 0-15,4-7 0 16,2-7-1-16,-3-6-10 16,-1-5 10-16,-6-6-1 15,-5-8 1-15,-4-1 0 16,-8-5 0-16,-5 3 0 15,-5 7 17-15,-9 4 0 16,0 10-17-16,-6 7-70 16,-7 6-190-16,-1 2-880 0</inkml:trace>
  <inkml:trace contextRef="#ctx0" brushRef="#br0" timeOffset="88465.2227">15386 2793 700 0,'0'0'881'0,"0"0"-701"16,0 0 8-16,0 0-11 0,0 0-29 16,0 0-42-1,3-20-32-15,-3 18-5 0,0 1-8 16,0 1-23-16,-3 0-6 16,-1 0 4-16,-2 0-22 15,-7 0 1-15,-3 0-3 16,-6 0 9-16,-8 0-11 15,-6 1-10-15,4 2-24 16,2 0-10-16,5-3 6 16,5 0 13-16,4 0 7 15,3 0-2-15,7 0 9 16,5 0-5-16,-2 0-27 16,0 0-49-16,0 4-41 15,-1 0-34-15,4 4-119 16,0-3-127-16,0-3-424 0</inkml:trace>
  <inkml:trace contextRef="#ctx0" brushRef="#br0" timeOffset="88836.2377">15470 2828 398 0,'0'0'935'16,"0"0"-729"-16,0 0 0 0,0 0 10 15,0 0-41-15,0 0-41 16,0 0-33-16,-58 0-34 15,38 0-27-15,-2 0-28 16,-5 2-6-16,-5 0-5 16,-3-2-1-16,-1 0-10 15,0 0-26-15,1 0-17 16,9 0 8-16,6 0-5 16,13 1-51-16,4 2-99 15,3 1-89-15,7-1-113 0,9 0-417 16</inkml:trace>
  <inkml:trace contextRef="#ctx0" brushRef="#br0" timeOffset="89097.7477">15495 2912 1380 0,'0'0'543'0,"0"0"-432"0,0 0 59 16,-93 7 22-16,47-4-40 15,-5 1-59-15,-11-2-90 16,10 2-3-16,13-4-461 0</inkml:trace>
  <inkml:trace contextRef="#ctx0" brushRef="#br0" timeOffset="91176.682">3552 2866 476 0,'0'0'410'0,"0"0"-175"16,0 0-70-16,0 0 4 15,0 0 1-15,0 0 12 16,0 0 1-16,0-10-32 0,0 9-39 15,0-1-20-15,0 0-13 16,0 2-15-16,-3 0-24 16,0 0-28-16,-3 0-12 15,0 0-1-15,-7 0 1 16,-4 0 6-16,-5 6 10 16,-11 0-10-16,-3 0-5 15,-7-4 5-15,1 0-5 16,3-2 0-16,2 0 0 15,7 0 0-15,8 0 5 16,7 0-5-16,3-2-1 16,9 2-1-16,3 0-36 15,0 0-101-15,0 0-77 16,15 6-56-16,0 5 0 16,0-1-317-16</inkml:trace>
  <inkml:trace contextRef="#ctx0" brushRef="#br0" timeOffset="91447.8096">3579 2953 1380 0,'0'0'751'0,"0"0"-649"0,0 0-28 16,0 0 52-16,-81 0-11 15,38 0-13-15,-5 0-27 16,-1 8-45-16,4-2-30 16,2 4-70-16,18-3-243 15,11-4-824-15</inkml:trace>
  <inkml:trace contextRef="#ctx0" brushRef="#br1" timeOffset="105509.0589">18488 2194 1618 0,'0'0'525'16,"0"0"-444"-16,0 0-17 16,0 0 53-16,0 0 18 15,0 0-17-15,3-1-54 0,9-5-33 16,3-1-20 0,2 0-11-16,9 1 0 0,-4 4-2 15,7 2-10-15,1 0-1 16,-4 12-25-16,6 5 7 15,-9 1-2-15,0 1 13 16,-11-2-4-16,-5-1 22 16,-5 0 1-16,-2 2-8 15,-3-2 9-15,-12 3 0 16,-6 3 9-16,-4 1-3 16,-2 3-6-16,3 2 10 15,-5-1 6-15,6 2-5 16,3-3-2-16,7 3-3 15,4-3-5-15,5 1 9 0,4 0-10 16,0-2-6-16,4 0 4 16,6-3-4-16,4 0 5 15,4 0 0-15,-2-4 1 16,0-1 0-16,1-2 0 16,-8-4 0-16,-3-1 0 15,-5-1 0-15,-1 0-2 16,0 1 2-16,0 1 2 15,-1 3 16-15,-2 4-6 16,0 5 1-16,3 1-7 16,0 10-5-16,6 4-1 15,10 6 0-15,4 8 0 16,8 15 0-16,6 22 2 16,5 19-1-16,3 5-1 15,-6-9 11-15,-11-20-4 0,-8-29 8 16,-7-15-3-16,-10-6 3 15,0-1-7-15,-3-4-8 16,-36-9-104-16,5-13-214 16,1-7-674-16</inkml:trace>
  <inkml:trace contextRef="#ctx0" brushRef="#br1" timeOffset="106036.056">19577 2398 1580 0,'0'0'616'0,"0"0"-551"15,0 0-39-15,0 0 81 16,0 0 34-16,0 90 4 16,0-48-50-16,0 5-29 15,9 2-30-15,1 0-13 16,0-2-14-16,0-5-7 15,-4-3-1-15,-6-6 11 16,0-5-12-16,0-7 0 0,0-5-1 16,0-5-45-16,-3-5-116 15,-3-5-157-15,-2-1-455 0</inkml:trace>
  <inkml:trace contextRef="#ctx0" brushRef="#br1" timeOffset="106337.9026">19581 2416 1979 0,'0'0'347'0,"0"0"-216"0,0 0-21 15,0 0-37-15,0 0-8 16,0 0-17-16,116-22-6 16,-69 21-18-16,4 1-11 15,-6 0-2-15,-7 0-11 16,-2 0-1-16,-10 3-8 16,-10 3-41-16,-6 1-111 15,-10 7-144-15,0-2-299 16,-12-1-94-16</inkml:trace>
  <inkml:trace contextRef="#ctx0" brushRef="#br1" timeOffset="106532.2769">19686 2607 1008 0,'0'0'1033'16,"0"0"-860"-16,0 0-2 15,0 0-30-15,0 0-20 16,80-9-59-16,-45 6-62 16,-4 3-7-16,0 0-130 15,-9 10-330-15,-6-1-325 0</inkml:trace>
  <inkml:trace contextRef="#ctx0" brushRef="#br1" timeOffset="106830.7191">20181 2902 1694 0,'0'0'588'16,"0"0"-530"-16,0 0-8 15,0 0 54-15,-94 6 8 16,42-5-32-16,-12 0-35 16,-12-1-18-16,-2 0-11 15,2 0-9-15,3 0-1 16,18 0-6-16,-1 0-30 0,18 6-58 16,9 4-80-16,7 9-198 15,10-3-285-15,6-4-195 0</inkml:trace>
  <inkml:trace contextRef="#ctx0" brushRef="#br1" timeOffset="107447.1496">19722 3244 1850 0,'0'0'512'0,"0"0"-466"0,0 0-13 15,0 0 46-15,0 0-12 16,0 83-12-16,-2-53-18 16,1 1-6-16,1 2-14 15,-2 0-11-15,2-2-6 16,0 0 0-16,0-8 0 15,0-3-1-15,0-6-15 16,0-6-39-16,0-2-45 16,0-6-22-16,-1 0 36 15,1-7 61-15,-3-11-3 0,3-9 7 16,0-8-13 0,0-5 0-16,6-8 33 0,2-3 1 15,0 2 3-15,-1 3 48 16,0 5 28-16,-1 5 23 15,2 2-23-15,1 2-21 16,2 2-9-16,4 4-16 16,-3 4 28-16,1 7-3 15,-1 5-22-15,-1 3-30 16,0 5-6-16,1 2-1 16,0 0-1-16,-1 16 1 15,-1 5-1-15,0 8 2 16,-4 8 6-16,-1 4 18 15,-4 2 2-15,1-2-10 16,-1-2-1-16,2-3 1 0,1-5-7 16,-1-5-8-16,0-6-1 15,-3-5 0-15,0-4-9 16,0-1-49-16,0-3-58 16,-6 0-130-16,-11-2-346 15,1-5-392-15</inkml:trace>
  <inkml:trace contextRef="#ctx0" brushRef="#br1" timeOffset="107607.1681">19723 3324 1802 0,'0'0'586'16,"0"0"-578"-16,0 0-8 15,110-4-382-15</inkml:trace>
  <inkml:trace contextRef="#ctx0" brushRef="#br1" timeOffset="120254.6852">1933 5449 508 0,'0'0'512'0,"0"0"-429"15,0 0-30-15,0 0 128 16,0 0 39-16,0 0-27 16,0-4-18-16,0 3-11 15,0-1-25-15,0 1-13 16,-3-1-23-16,0 1-18 16,3-2-15-16,0 3-6 15,0 0-12-15,0 0-17 0,0 0-25 16,0 0-10-1,0 7-12-15,0 9 2 0,0 5 10 16,0 7 12-16,0 3-3 16,0 2-3-16,0 0-4 15,0 1 7-15,0-4-2 16,0-1-6-16,0-1 1 16,0-7-1-16,0 1 0 15,0-6 0-15,0-3-1 16,0-4 0-16,0-3-2 15,0-2-33-15,3-2-101 16,5-2-75-16,-1-3-131 16,1-7-472-16</inkml:trace>
  <inkml:trace contextRef="#ctx0" brushRef="#br1" timeOffset="121120.0687">1836 5432 1028 0,'0'0'405'0,"0"0"-297"15,0 0-22-15,0 0 149 16,0 0-29-16,0 0-106 15,0 0-58-15,14-16-36 16,-4 13 29-16,2-5-13 16,3 6-9-16,4-1-5 15,-2-1-7-15,5 3-1 0,-1 1-1 16,1 0 0 0,-2 0-8-16,5 4 8 0,-4 7 0 15,-3 3-11-15,3 0 6 16,-6 3 5-16,0-1-8 15,-6-2-4-15,-5 0-24 16,-1-3 15-16,-3 0 7 16,0-1-1-16,-6 0 16 15,-9-1 6-15,-7 2 1 16,-2-2 1-16,-3-2-1 16,0-3 3-16,-1 1 11 15,4-2 13-15,8-1 5 16,5-2-20-16,5 0-7 0,6 0 7 15,0 2-1 1,0-2-12-16,0 0-6 0,8 2-16 16,4-2 16-1,4 2 1-15,-1 0-1 0,3-1-2 16,1 3 1-16,2 1 0 16,0 1 1-16,1-1-1 15,-2 2 1-15,1 2 0 16,-2-1-1-16,-4 1-5 15,-2 1 5-15,-4 0-8 16,-4 1-1-16,-5 2-5 16,0-1 2-16,0 2 1 15,-3 2 12-15,-12-3 9 16,-3 0 8-16,-3-3 3 16,-4 0-6-16,-3-3-2 0,-2-1 7 15,1-4-10-15,7-2-1 16,4 0-8-16,6 0-45 15,12-14-231-15,0 0-313 16,0-3-680-16</inkml:trace>
  <inkml:trace contextRef="#ctx0" brushRef="#br1" timeOffset="121756.5493">2348 5660 960 0,'0'0'628'0,"0"0"-532"0,0 0 26 16,0 0 137-16,0 0-72 15,0 0-109-15,0 0-42 16,-6 6 8-16,0-1 11 16,0 1-12-16,-1 1-14 15,2 2-10-15,2 1-4 16,2 3-15-16,1 0 1 16,0-2-1-16,0 2 1 15,1-3-1-15,7-3 1 16,5-2 0-16,-4-2 5 15,7-3 1-15,-2 0 2 16,2 0-9-16,2-7-15 16,-3-5 4-16,0-2-8 0,-3-5 3 15,-6 3 2-15,-3-1 14 16,-3 3 0-16,0 3 13 16,0 2 12-16,-8 0-6 15,-8 3-13-15,-3 2-6 16,-4 2 0-16,-2 2 0 15,1 0-67-15,6 0-62 16,2 5-137-16,5 5-265 16,8-3-165-16</inkml:trace>
  <inkml:trace contextRef="#ctx0" brushRef="#br1" timeOffset="122394.9224">2551 5636 461 0,'0'0'806'0,"0"0"-604"0,0 0-67 16,0 0 103-16,0 0 22 15,0 0-94-15,0 0-69 16,-2-5-33-16,2 5-34 16,0 3-15-16,-1 7 17 15,-1 3-5-15,2 1 0 16,0 1-14-16,0 2-5 15,0 0-8-15,2-5-2 16,4 1 1-16,3-4 1 16,1-2-9-16,2-3-11 15,0-3-24-15,0-1-40 16,0 0 10-16,1-7 0 16,-4-6 25-16,-1-3 21 15,-2 1 12-15,-3-3 16 16,-3 0 14-16,0 2 48 0,0 0 5 15,0 3-11-15,0 2 27 16,0 1-5-16,0 4-23 16,0 2-5-16,0 1-5 15,0 3-15-15,0 0-15 16,0 0-15-16,0 4-8 16,0 9-14-16,0 2 22 15,0 3 12-15,0 3-1 16,0-3-11-16,3-1-1 15,7-1-5-15,-1-3-9 16,2-2-70-16,-1-2-59 16,5-1-167-16,-2-4-456 15,-5-4-502-15</inkml:trace>
  <inkml:trace contextRef="#ctx0" brushRef="#br1" timeOffset="122920.7162">2803 5653 990 0,'0'0'808'15,"0"0"-732"-15,0 0 58 16,0 0 88-16,0 0-56 16,0 0-73-16,0 0-59 15,0-9-11-15,0 20 29 16,3 2 4-16,0 3 1 15,0-1-30-15,0 1-11 16,-1-2-8-16,0 0-7 16,-2-2 0-16,0 0 5 0,0-4-6 15,0-2 0-15,0-3-12 16,0-3-11-16,0 0 6 16,2 0 17-16,2-5 0 15,1-7-36-15,4-6-18 16,0-5 29-16,4-1-36 15,-2-1 12-15,-5 5 37 16,4 2 12-16,-4 5 5 16,-3 4 13-16,0 2 3 0,0 3 11 15,-3 2-2 1,3 1 7-16,0 1-13 0,1 0-10 16,1 0-14-16,1 7 9 15,0 4 5-15,3 6 6 16,-2 0 12-16,-4 3-2 15,0 0-8-15,-3-2-13 16,0-1-9-16,0-4 1 16,0-2 5-16,0 0-6 15,5-5-20-15,7-3-108 16,-2 0-177-16,2-3-465 0</inkml:trace>
  <inkml:trace contextRef="#ctx0" brushRef="#br1" timeOffset="123545.1953">3203 5671 1338 0,'0'0'254'15,"0"0"-155"-15,0 0 167 16,0 0-10-16,0 0-133 15,0 0-55-15,0 0 5 16,-39-7 52-16,21 18-15 16,-4 0-24-16,2 5-27 15,1-2-25-15,1-1-25 16,8 0-3-16,2-2-6 16,7 1-1-16,1-5-8 15,0 2 7-15,6-4-8 0,7 0-12 16,2-2-4-16,6-3 1 15,-3 0-5-15,1 0-13 16,-1-12-1-16,-3-3 24 16,1-6 5-16,-5-3-5 15,-2-7 5-15,-3-5 3 16,-2-2 11-16,-4-2 2 16,0 1 37-16,0 4-6 15,-7 3-10-15,-2 3 0 16,-2 3 7-16,-2 5-8 15,1 1-1-15,3 1 9 0,0 5 5 16,3 3-19-16,0 4 10 16,3 3-5-16,3 2 1 15,-3 2-21-15,3 0 0 16,0 13-23-16,0 9 23 16,0 7 12-16,0 5-11 15,8 5 11-15,1-1 10 16,4-1-5-16,-1 0-8 15,3-1-2-15,-5-1-2 16,-5-3-5-16,1-2-1 16,-6-4-5-16,0 0-7 15,0-4-44-15,0-2-61 16,0-6-186-16,0-7-705 0</inkml:trace>
  <inkml:trace contextRef="#ctx0" brushRef="#br1" timeOffset="124076.988">3468 5657 1069 0,'0'0'407'0,"0"0"-296"15,0 0 55-15,0 0 54 16,0 0-80-16,0 0-54 0,0 0-5 16,-35-11 24-16,24 11 2 15,-4 4-21-15,-1 6-8 16,1 3-5-16,-3 0-3 16,-1 3-24-16,7-2-14 15,1 2-19-15,4-2-13 16,4-5-8-16,3 1-3 15,0-5 10-15,10-1-14 16,5-3-24-16,3-1 12 16,6 0-26-16,0 0-25 15,0-4 11-15,-2-4 0 16,-7-3 11-16,1-2 20 16,-8-1 29-16,-2-2 7 15,-3-1 52-15,-3 2 4 16,3 4 20-16,-3 0 19 0,0 5-11 15,0 3-12-15,0 1-17 16,0 2-24-16,0 0-31 16,0 0 0-16,4 3-28 15,-4 10 2-15,3 2 19 16,3 3-26-16,2 2-64 16,-2-1-47-16,4 3-96 15,-4-5-331-15,0-6-181 0</inkml:trace>
  <inkml:trace contextRef="#ctx0" brushRef="#br1" timeOffset="124452.7787">3625 5634 669 0,'0'0'1227'16,"0"0"-1041"-16,0 0-97 15,0 0 70-15,0 0-61 16,0 0-61-16,0 0-8 16,25 27-12-16,-17-13-2 15,-2 0-6-15,3 2-8 16,-6-1 8-16,4-3-7 16,-7-1-1-16,0-1 0 15,0-4-1-15,0-2 0 0,0-2 0 16,0-2 1-1,-4 0 12-15,-2 0 0 0,3-12 8 16,3-5-6-16,0-4-15 16,0-8-7-16,13 4-26 15,1 0-37-15,-2 4-13 16,-2 6 41-16,-1 6 4 16,-3 7-128-16,-6 2-159 15,0 6-289-15,0 5-379 0</inkml:trace>
  <inkml:trace contextRef="#ctx0" brushRef="#br1" timeOffset="125016.525">3855 5634 1534 0,'0'0'491'0,"0"0"-341"16,0 0 69-16,0 0-40 15,0 0-88-15,0 0-57 16,0 0 16-16,-3 12-7 16,3 1-28-16,0-1-15 15,0-1 0-15,0 0-1 16,6-1-13-16,4-1-44 0,1-1-57 15,-2-8-13-15,4 0 8 16,-1 0-38-16,0-4-79 16,0-7 114-16,0-3 75 15,-2-6 48-15,1-1 38 16,-2-5 55-16,-3 0 38 16,1-1 26-16,-1 6-13 15,-3 9 7-15,-3 1-32 16,0 7-26-16,0 4-23 15,0 0-28-15,0 0-36 16,0 4-6-16,0 10-1 16,0 12 1-16,0 5 0 15,0 9 0-15,0 3-1 0,6 2 1 16,3 6-19 0,3-2-1-16,-6-4 4 0,0 2 8 15,-6-8-5-15,0-3 12 16,-9-7-6-16,-15-6 6 15,-6-6 0-15,-7-7 1 16,-5-5 0-16,-13-5-45 16,9-11-165-16,13-5-524 0</inkml:trace>
  <inkml:trace contextRef="#ctx0" brushRef="#br1" timeOffset="125729.7441">4901 5438 1101 0,'0'0'351'16,"0"0"-244"-16,0 0 24 16,0 0 106-16,0 0-18 15,0 0-69-15,0 0-65 16,0-38-14-16,-3 34-25 16,0 3-7-16,-5-2-1 15,-2-3-38-15,-2 6 0 16,-4 0 10-16,-7 0 16 15,-4 3-9-15,-7 11 1 16,-2 6 0-16,-1 2 25 16,4 5 14-16,2 1-18 15,8-1 1-15,7 0-14 16,10-2-26-16,6-4 6 16,0 3-6-16,18-4 0 15,12-3-19-15,8-1-70 0,6-7-93 16,14-4-87-16,-10-4-257 15,-11-1-132-15</inkml:trace>
  <inkml:trace contextRef="#ctx0" brushRef="#br1" timeOffset="126516.5414">4971 5591 1280 0,'0'0'846'0,"0"0"-694"16,0 0 11-16,0 0-23 15,0 0-73-15,0 0-18 16,0 0-10-16,-72 15-18 16,60 3-21-16,9 2 0 0,3-1-6 15,0-3-2-15,15-2 7 16,6-4-10-16,4-3-10 16,1-4-10-16,4-3-1 15,-5 0-18-15,-1 0-8 16,-2-7-40-16,-10-6-34 15,-4 1 34-15,-8-1 2 16,0 0 36-16,0 4 38 16,-6-1 22-16,-8 3 49 15,1 1-2-15,-5 3-3 16,3 0 20-16,0 1-2 16,5 0-16-16,7 2-15 0,0 0-9 15,3-2 5-15,0 1-27 16,13-2 0-16,2-4-21 15,6 2-19-15,0-2-16 16,-2-2 25-16,-1 4 22 16,-6 2 4-16,-3 2 5 15,-2 1 14-15,-2 0 17 16,1 0 12-16,0 0 11 16,3 5-9-16,4 5-6 15,-2 3-11-15,5 0-4 16,-4 6-8-16,-1 0-3 15,-4-1 1-15,-4-1-14 16,-3-2-7-16,0-2 6 0,0-2-1 16,-6-2 2-1,-1-5 11-15,2-1-4 0,2-3-6 16,3 0 14-16,0 0 9 16,0-9-24-16,9-5-6 15,6-7-22-15,0-3-7 16,4-3 10-16,-1-1 13 15,-6 3 11-15,2 4-8 16,-4 5 9-16,-4 6 21 16,-3 4 10-16,3 2 16 15,-3 4 17-15,0 0-2 16,4 0-26-16,-1 7-18 16,2 7 1-16,1 5 20 15,-2 2 7-15,2 0-23 16,-6 1-16-16,0-6-7 0,3 0 0 15,-1-2-6-15,2-3-52 16,-1-1-77-16,3 1-97 16,0-2-279-16,-2-4-195 0</inkml:trace>
  <inkml:trace contextRef="#ctx0" brushRef="#br1" timeOffset="127067.1267">5650 5598 1270 0,'0'0'827'15,"0"0"-736"-15,0 0-40 0,0 0 91 16,0 0-1 0,0 0-64-16,0 0-35 0,-87 2-21 15,74 7-14-15,5 2-6 16,4-1 0-16,-1 3-1 15,5-1-1-15,0 1 1 16,0-4 1-16,0 0 8 16,8-3-8-16,1-3-1 15,4-3 5-15,2 0-5 16,3 0-56-16,0-11-31 16,3-5 36-16,-2-5 2 15,-4-6-24-15,3-7 20 0,-3-11 16 16,4-3 13-1,-5-7 11-15,2 2 13 0,-10 4 13 16,-3 12 99-16,-3 8-14 16,0 9-20-16,-9 6-14 15,-4 5 6-15,-4 3-20 16,-2 3-24-16,-2 3-11 16,0 0-8-16,2 16-6 15,2 4-1-15,1 8 9 16,7 6-4-16,3 3-4 15,6 3 15-15,0 1 5 16,3 0-2-16,9-1-8 16,4-5-11-16,4 0 1 0,2-5-1 15,2-7-25 1,1-8-68-16,-2-7-53 0,8-8-131 16,-7-1-423-16,-2-12-511 0</inkml:trace>
  <inkml:trace contextRef="#ctx0" brushRef="#br1" timeOffset="127277.377">5881 5484 1835 0,'0'0'285'0,"0"0"-200"16,0 0 131-16,0 0-33 15,0 0-56-15,0 0-59 16,-15 84-20-16,15-66-13 15,3-1-21-15,6-3-2 0,0-4-12 16,0-1-21 0,1-2-70-16,-2 0-112 0,1-2-332 15,-6-1-429-15</inkml:trace>
  <inkml:trace contextRef="#ctx0" brushRef="#br1" timeOffset="127441.5331">5917 5400 565 0,'0'0'1631'15,"0"0"-1433"-15,0 0-146 0,0 0-42 16,0 0-10-16,0 0-120 16,0 0-271-16,9 4-323 0</inkml:trace>
  <inkml:trace contextRef="#ctx0" brushRef="#br1" timeOffset="127764.5032">6054 5265 2002 0,'0'0'586'0,"0"0"-531"0,0 0-22 16,0 0 54-16,0 0-28 15,0 0-24-15,0 0 18 16,21 52-18-16,-15-21-19 16,-2 6-8-16,2 7-7 15,-1 5 11-15,1 0-11 16,0-1-1-16,-3-3 0 15,1-8 0-15,-1-9-15 16,0-7-54-16,-3-7-70 16,0-8-156-16,-3-6-481 0</inkml:trace>
  <inkml:trace contextRef="#ctx0" brushRef="#br1" timeOffset="128116.6875">5997 5527 1275 0,'0'0'1239'0,"0"0"-1148"16,0 0-60-16,0 0 33 16,0 0-1-16,0 0-37 15,94 4-26-15,-61-4 0 16,3 0-116-16,-6 0-36 15,-2 0-8-15,-7 0-35 16,-9 0-5-16,-6 0 106 0,-3 0 77 16,-3 4 17-16,0 2 87 15,0 3 93-15,-6 2 25 16,0 6-10-16,3 0-30 16,0 3-61-16,3-1-48 15,0 0-35-15,0-2-12 16,0-5-9-16,12-3-72 15,4-9-150-15,1 0-362 16,-4 0-780-16</inkml:trace>
  <inkml:trace contextRef="#ctx0" brushRef="#br1" timeOffset="128283.9054">6248 5439 2063 0,'0'0'577'16,"0"0"-532"-16,0 0-24 16,0 0-21-16,0 0-112 15,0 0-441-15,0 0-783 0</inkml:trace>
  <inkml:trace contextRef="#ctx0" brushRef="#br1" timeOffset="129130.9652">6475 5530 1669 0,'0'0'301'16,"0"0"-235"-16,0 0 29 15,0 0 77-15,0 0-31 16,0 0 0-16,0 0-10 16,-36 61-49-16,33-46-42 15,3-1-23-15,0-4-17 16,0 0 6-16,15-1-4 16,3-4-2-16,1-2-20 15,4-3-56-15,-1 0-47 0,2 0 19 16,-5-8 27-1,-7-2-17-15,0-3-37 0,-7-3 41 16,-1-1 53-16,-4-1 37 16,0 0 18-16,0 1 37 15,0 1 9-15,-7 5 24 16,4 2 3-16,-2 5-35 16,2 0-13-16,3 3-12 15,0 1 1-15,0 0-4 16,0 0-28-16,0 0-21 15,3 0-4-15,5 0 25 16,5 1-1-16,-1 2 1 0,1 1-2 16,1 0 1-16,-2 0-5 15,1 3 4-15,-4 2-5 16,-3 2 1-16,0 1 6 16,-3 6 21-16,-3 2 18 15,0-1 1-15,3 3 5 16,-3-4-17-16,0-2-16 15,0-4-12-15,0-3 1 16,0-4-1-16,0-3-10 16,0-2-27-16,0 0 5 15,0 0 17-15,0-7 15 16,6-9-31-16,3-3-9 16,4-7 4-16,1-4 1 15,2 2-7-15,-1 1 21 16,-4 7 21-16,-1 5 22 0,-1 5-4 15,-3 3 19-15,0 2 4 16,-2 3 3-16,-1 2-11 16,-1 0-14-16,-1 0-13 15,1 10-4-15,-2 5 20 16,0 6 17-16,0 4 7 16,0 2-9-16,0-4-7 15,0 3 11-15,0-3-10 16,0-4 5-16,0-3-24 15,3-5-11-15,6-3-1 16,24-8-21-16,-5 0-132 16,-1 0-666-16</inkml:trace>
  <inkml:trace contextRef="#ctx0" brushRef="#br1" timeOffset="131353.604">26708 3466 1542 0,'0'0'514'16,"0"0"-462"-16,0 0-34 15,0 0-18-15,0 0-14 16,0 0-200-16,7 0-307 15,0 0-279-15</inkml:trace>
  <inkml:trace contextRef="#ctx0" brushRef="#br1" timeOffset="131685.9898">27284 3469 1431 0,'0'0'487'16,"0"0"-430"-16,0 0 51 16,0 0 59-16,0 0-47 15,0 0-79-15,0 0-36 16,5 0-5-16,-4 4-142 16,-1 0-409-16,0-3-863 0</inkml:trace>
  <inkml:trace contextRef="#ctx0" brushRef="#br1" timeOffset="131970.177">26591 3444 1418 0,'0'0'360'16,"0"0"-212"-16,0 0-15 15,0 0-121-15,0 0-12 16,0 0-306-16,0 0-375 0</inkml:trace>
  <inkml:trace contextRef="#ctx0" brushRef="#br1" timeOffset="132270.8994">27323 3496 785 0,'0'0'391'15,"0"0"-314"-15,0 0-51 0,0 0 22 16,0 0 36-16,0 0-84 16,0 0-10-16,-22 0-652 0</inkml:trace>
  <inkml:trace contextRef="#ctx0" brushRef="#br1" timeOffset="133816.4694">27163 3763 390 0,'0'0'298'15,"0"0"-233"-15,0 0-65 16,0 0-7-16,0 0 7 15,0 0 2-15,0 0 28 16,-7-31 41-16,4 27 40 16,0 0 19-16,-3-1 36 15,0 2-28-15,0-2-30 16,-3 1-28-16,0-1-44 16,0 3-26-16,0-3-9 0,-2 1-1 15,1 1-11 1,0-1-18-16,-2 2 3 0,2 1 1 15,-1 0 16-15,-1 1 9 16,0 0 16-16,0 0 15 16,-4 0-2-16,2 0 3 15,-2 0 4-15,2 0 5 16,0 0-13-16,2 0-11 16,0 4-8-16,1 0-2 15,2 2 5-15,-1 1 22 16,3 2 2-16,1 0-5 15,-1 3 0-15,3 0-15 16,1 1-10-16,-1 0-5 16,1-1 5-16,1 1-6 15,2 0 0-15,0-1-11 0,0 1 0 16,0-2 8 0,0 1 2-16,0 0-8 0,0 0 9 15,5 1 0-15,0 0-7 16,0-2 1-16,1 0 6 15,-1-1-2-15,2-2 2 16,2 0 0-16,0 0 1 16,0-1 5-16,1 0-5 15,-1-1 1-15,0-1 5 16,2 2-7-16,0-2-1 16,0 0-28-16,2-2-41 15,-1 0-21-15,0-1 49 0,2-1 3 16,-1-1 1-1,2 1 36-15,-3-1 2 0,1 0-1 16,-1 0-7-16,0 0 8 16,0 0 9-16,-1 0-8 15,-1 0 18-15,3 0 14 16,-2 0-18-16,1 0 1 16,0-7 9-16,-2-3 4 15,1-1-13-15,-2-2 13 16,-3-1-8-16,0-2 14 15,-2 1-3-15,2-2-7 16,-2 0-9-16,3 0-6 16,-3 0 8-16,1 0-13 0,-5 0-5 15,0 2-19 1,-2-2-18-16,-16 1-48 0,-31-10-40 16,4 5-197-1,-3-2-696-15</inkml:trace>
  <inkml:trace contextRef="#ctx0" brushRef="#br1" timeOffset="143059.6464">28325 3769 816 0,'0'0'204'16,"0"0"-147"-16,0 0 16 0,0 0 99 16,0 0 5-16,0 0-37 15,5-18-45-15,-5 16-2 16,0 1-7-16,0-1-14 16,0 2-24-16,0-1-9 15,0-1-25-15,-3 0-8 16,-3-1-4-16,-1 0-1 15,1 0 9-15,0 1-9 16,-2-1 5-16,2 0 3 16,-1-2 2-16,-1 3 0 15,-1-1-5-15,-2 0-5 16,-3 0 0-16,-2 0 11 16,-1 2 16-16,-1-1-6 0,3 1-10 15,1 1-3-15,2 0-2 16,1 0 6-16,2 0-2 15,2 0-2-15,1 1 0 16,-3 5 10-16,-2 3 9 16,1 1-1-16,-3 1-7 15,1 0-6-15,-1 2-5 16,0-1 1-16,3 4-9 16,1 0 9-16,0 1-9 15,3 1 7-15,1 2-8 16,4-1 0-16,1 0 0 15,0 0 0-15,0-2 11 16,6 0-10-16,6-3-1 0,3-1 1 16,2 0-1-1,5-5 0-15,3-1-11 0,3-1 11 16,4-3-16-16,0-3-15 16,3 0-2-16,-2 0 23 15,-4-9 9-15,-2-3 1 16,-3-4 1-16,-7-2-1 15,-4 0 0-15,-4 0 28 16,-5 2 14-16,-4-1-9 16,0 1-7-16,0-3-13 15,-7 3-13-15,-8-4-1 16,-8 0-36-16,-19-4-111 0,4 6-122 16,2 2-519-16</inkml:trace>
  <inkml:trace contextRef="#ctx0" brushRef="#br1" timeOffset="143878.3359">26886 4177 1041 0,'0'0'533'16,"0"0"-431"-16,0 0 16 15,0 0 59-15,0 0 1 16,0 0-65-16,0 0-42 15,0-8-31-15,0 8-16 16,-2 0-6-16,-4 5 13 16,-4 6 25-16,0 2-18 15,-4 2-9-15,-1 2-11 16,-1 2 0-16,-1-1 0 16,4-1-17-16,0-2 8 15,3-2-8-15,4-2 0 16,2-2-1-16,2-4-10 0,0 1-64 15,2-1-107-15,-2-3-156 16,-1-2-244-16,2 0-33 0</inkml:trace>
  <inkml:trace contextRef="#ctx0" brushRef="#br1" timeOffset="144157.1064">26796 4181 1007 0,'0'0'408'15,"0"0"-292"-15,0 0-40 0,0 0 99 16,0 0 68-16,0 0-87 16,0 0-118-16,5 6-17 15,-2 6 14-15,-2 3 4 16,4 3-1-16,-4-1-11 15,2 1-17-15,2-1-4 16,-1-2-6-16,2-1 0 16,3 1-90-16,11-2-174 15,-3-4-238-15,0-3-438 0</inkml:trace>
  <inkml:trace contextRef="#ctx0" brushRef="#br1" timeOffset="144375.4467">26958 4313 894 0,'0'0'928'0,"0"0"-789"16,0 0-42-16,0 0-4 15,0 0-17-15,0 0-46 16,0 0-22-16,49 0-8 15,-39 0-35-15,-4 0-205 16,-2 0-115-16,-4 0-283 0</inkml:trace>
  <inkml:trace contextRef="#ctx0" brushRef="#br1" timeOffset="144571.0246">26958 4313 955 0,'7'-73'874'15,"0"73"-750"-15,7 0-112 16,5 0-12-16,-1 0-38 16,6 0-73-16,-5 0-234 15,-7 0-587-15</inkml:trace>
  <inkml:trace contextRef="#ctx0" brushRef="#br1" timeOffset="144907.6036">27163 4216 1287 0,'0'0'395'0,"0"0"-293"16,0 0 6-16,0 0 67 15,0 0-41-15,0 0-49 16,0 0-22-16,-34 77-6 16,34-59-19-16,2-1-16 15,13-3-4-15,7-3-5 16,6-1-12-16,5-5 0 0,1-2-1 16,1-3-21-1,-4 0-35-15,-7-3 5 0,-8-6 45 16,-8-4 6-16,-8-1 0 15,0 0 16-15,-18 1-16 16,-6 1 0-16,-6 4 1 16,-3 4-1-16,-8 4-101 15,8 0-213-15,9 0-389 0</inkml:trace>
  <inkml:trace contextRef="#ctx0" brushRef="#br1" timeOffset="145611.487">28185 4260 925 0,'0'0'342'0,"0"0"-190"16,0 0 2 0,0 0 70-16,0 0 29 0,0 0-65 15,0 0-71-15,-1-14-14 16,1 12-31-16,0 1-11 15,0 0 10-15,0 1-4 16,-2 0-25-16,-4 0-28 16,-1 4-13-16,-6 10 27 15,-1 1 3-15,-2 5-16 16,1 1-9-16,0 0-6 16,6-1 1-16,0-3-1 15,2-2-1-15,4-2-9 16,0-3-40-16,1-3-81 0,1 1-68 15,-1-4-325-15,2-1-168 16</inkml:trace>
  <inkml:trace contextRef="#ctx0" brushRef="#br1" timeOffset="145877.5293">28078 4240 1475 0,'0'0'373'0,"0"0"-206"16,0 0 63-16,0 0-33 0,0 0-71 15,0 0-83 1,0 0-41-16,1 6 9 0,7 11 18 16,-1 1-7-16,4 3-10 15,-4 0 0-15,1-1-7 16,-2-3-4-16,0 0-2 15,-1-3-44-15,1-1-165 16,-2-3-449-16,-1-6-451 0</inkml:trace>
  <inkml:trace contextRef="#ctx0" brushRef="#br1" timeOffset="146087.1821">28293 4380 1371 0,'0'0'256'0,"0"0"-151"16,0 0 71-16,0 0-20 16,0 0-87-16,0 0-69 15,0 0-26-15,76 0-238 16,-76 0-350-16</inkml:trace>
  <inkml:trace contextRef="#ctx0" brushRef="#br1" timeOffset="146279.4557">28293 4380 892 0,'-54'-98'1128'0,"54"98"-958"16,3 0-86-16,12 0-4 16,4 0-50-16,14 0-30 15,-3 2-213-15,-5-1-601 0</inkml:trace>
  <inkml:trace contextRef="#ctx0" brushRef="#br1" timeOffset="146656.2074">28484 4191 1650 0,'0'0'582'0,"0"0"-492"15,0 0 23-15,0 0 18 16,0 0-15-16,0 0-55 15,0 0-49-15,0 5-10 16,0 8 16-16,0 5-4 16,0 1-5-16,0 3-7 15,0 1-1-15,0 0 8 0,0 4-8 16,0-4 0-16,-3 0 5 16,1-3-5-16,2-5 0 15,0-2 0-15,0-5-1 16,8-3 1-16,7-3 16 15,7 0-2-15,5-2-6 16,4 0-9-16,1 0-1 16,-4-2-71-16,-6 1-109 15,-10 1-313-15,-6 0-628 0</inkml:trace>
  <inkml:trace contextRef="#ctx0" brushRef="#br1" timeOffset="148251.5152">27627 3451 461 0,'0'0'571'16,"0"0"-462"-16,0 0-109 16,0 0-38-16,0 0 14 15,0 0-31-15,0 0-94 16,0 0-30-16,0 0 74 15,0 0 67-15,0 0 38 16,0 0-48-16,0-2-457 0</inkml:trace>
  <inkml:trace contextRef="#ctx0" brushRef="#br1" timeOffset="151772.1948">27653 3468 772 0,'0'0'174'0,"0"0"-158"16,0 0-16-16,0 0 0 15,0 0 0-15,0 0 0 16,0 0 6-16,-45 25 19 16,45-25-18-16,12 0-7 0,1-5-650 0</inkml:trace>
  <inkml:trace contextRef="#ctx0" brushRef="#br1" timeOffset="156891.1072">2182 6646 952 0,'0'0'616'0,"0"0"-521"15,0 0 47-15,0 0 149 16,0 0-53-16,0 0-88 16,0-8-42-16,0 6-23 15,0 1-6-15,0 1-15 0,0 0-26 16,0 0-25-16,0 0-13 15,-4 3-6-15,-2 9 6 16,-6 4 6-16,3 4-6 16,-3 1 6-16,3 3-5 15,2-2-1-15,2 5 0 16,2-1 0-16,3-1-1 16,0 0 1-16,3-2 0 15,9 1-6-15,6-3 6 16,6-4-6-16,0-2-21 15,9-4-6-15,1-6 4 16,3-3 11-16,-1-2-3 16,0 0-36-16,-3-7 3 0,-5-8 22 15,0-2 21-15,-7-4 11 16,-4-2 1-16,-8-2 0 16,1-2 17-16,-7-2 20 15,-3-2-2-15,0-2-11 16,0 1-16-16,0 4-9 15,0 2 0-15,0 9-10 16,0 8-65-16,0 9-131 16,-3 0-398-16,-3 0-388 0</inkml:trace>
  <inkml:trace contextRef="#ctx0" brushRef="#br1" timeOffset="157475.691">2360 6777 827 0,'0'0'656'15,"0"0"-564"-15,0 0 23 16,0 0 163-16,0 0-55 0,0 0-97 15,0 0-32 1,0 0 0-16,-2 9 23 0,-2 4-27 16,1 5 1-16,0 4-16 15,0 5-41-15,3 2-18 16,0 1-5-16,0 2-10 16,0-1 5-16,0 1-5 15,0-1-1-15,0-3-18 16,-3 6-98-16,3-7-136 15,-3-4-574-15</inkml:trace>
  <inkml:trace contextRef="#ctx0" brushRef="#br1" timeOffset="158196.1673">2582 7067 940 0,'0'0'488'16,"0"0"-346"-16,0 0 119 16,0 0 18-16,0 0-101 15,0 0-47-15,0 0 10 16,-9 17-32-16,5-2-30 15,-2 3-17-15,3 4-30 0,0-2-19 16,0 4-4 0,1-4-8-16,1 3 1 0,-2-3-1 15,1-1-1-15,1-3 0 16,-1-3-20-16,2-3-80 16,0-2-82-16,0-2-204 15,0-3-413-15</inkml:trace>
  <inkml:trace contextRef="#ctx0" brushRef="#br1" timeOffset="158482.8246">2461 7321 1298 0,'0'0'534'15,"0"0"-483"-15,0 0 83 16,0 0 144-16,0 0-120 16,0 0-86-16,0 0-10 15,-3-6 5-15,3 6-19 16,8 0-6-16,8 0 4 16,1 0-19-16,2 0-17 15,-1 0-10-15,0 0 0 16,1 0-94-16,1-3-163 15,-4 0-401-15,-4-4-329 0</inkml:trace>
  <inkml:trace contextRef="#ctx0" brushRef="#br1" timeOffset="158752.8266">2445 7063 1172 0,'0'0'502'0,"0"0"-438"16,0 0 89-16,0 0 128 15,0 0-170-15,97 0-111 16,-63-2-116-16,-1-2-664 0</inkml:trace>
  <inkml:trace contextRef="#ctx0" brushRef="#br1" timeOffset="159098.422">2933 6660 1759 0,'0'0'500'15,"0"0"-448"-15,0 0 31 16,0 0 91-16,0 0-52 16,0 0-3-16,0 0-34 15,-81 89-38-15,62-55-28 16,5 1-1-16,1 3-12 16,4-5-6-16,6 0 0 15,3-3 0-15,0-1-39 16,9-3-82-16,5-6-165 0,-1-9-638 0</inkml:trace>
  <inkml:trace contextRef="#ctx0" brushRef="#br1" timeOffset="159453.0823">3027 6828 1242 0,'0'0'558'15,"0"0"-498"1,0 0 93-16,0 0 85 0,0 0-103 16,0 0-61-16,0 0-28 15,82-52-28-15,-76 52-11 16,0 7 7-16,-3 7 30 15,1 4 31-15,-1 3-25 16,0 2-12-16,2 0-22 16,1-1-7-16,0-1-6 15,1-4-2-15,5-1 1 16,-3-6-2-16,4-1-14 16,-2-4-43-16,-2-3-39 15,-2-2-96-15,-1 0-505 0</inkml:trace>
  <inkml:trace contextRef="#ctx0" brushRef="#br1" timeOffset="159676.2631">3192 6813 1945 0,'0'0'312'15,"0"0"-235"-15,0 0 148 16,0 0-20-16,0 0-87 16,-86 55-56-16,65-34-30 15,-1-3-25-15,7-1-7 16,-6 7-12-16,9-5-157 16,3-8-562-16</inkml:trace>
  <inkml:trace contextRef="#ctx0" brushRef="#br1" timeOffset="160292.3752">3546 6913 553 0,'0'0'870'0,"0"0"-695"16,0 0-24-16,0 0 130 15,0 0-30-15,0 0-88 16,0 0-71-16,-3-4-13 15,9 2-3-15,12 1-3 16,4-3-36-16,7 1-26 0,1 0-11 16,-2 3-46-16,-3 0-119 15,-7 0-129-15,-6 0-293 16,-6 0-212-16</inkml:trace>
  <inkml:trace contextRef="#ctx0" brushRef="#br1" timeOffset="160502.923">3494 6828 1520 0,'0'0'315'0,"0"0"-240"16,0 0 74-16,0 0 20 15,0 0-108-15,95 0-61 16,-62 0-98-16,-5 0-588 0</inkml:trace>
  <inkml:trace contextRef="#ctx0" brushRef="#br1" timeOffset="160899.5914">3907 6733 1874 0,'0'0'321'16,"0"0"-242"-16,0 0-11 0,0 0 98 15,0 0-25-15,0 0-54 16,0 0-26-16,-49 87-39 15,46-62-11-15,0-2-10 16,3 4 7-16,0-8-7 16,9-2 0-16,7-4 0 15,1-6-1-15,2-6-1 16,5-1-17-16,1-1-8 0,-2-12-26 16,-1-4-34-1,-3-5 22-15,-8-1 28 0,-2-4 6 16,-9 3 11-16,0 1 11 15,0 1 8-15,-9 5 13 16,-5 7-12-16,-5 6-1 16,-3 4-52-16,2 0-271 15,1 0-581-15</inkml:trace>
  <inkml:trace contextRef="#ctx0" brushRef="#br1" timeOffset="161230.8463">4128 6606 1159 0,'0'0'866'16,"0"0"-777"-16,0 0 29 15,0 0 79-15,22 82-9 16,-5-53-101-16,2 3-46 16,3 1-17-16,-2-2-15 15,1 2 1-15,-9-1-10 16,-2-3 1-16,-10-2-1 16,0-4 0-16,-3-2 0 15,-13-4 0-15,-5-3-1 0,3-5-45 16,0-3-140-1,6-6-335-15,6 0-562 0</inkml:trace>
  <inkml:trace contextRef="#ctx0" brushRef="#br1" timeOffset="161628.4026">4650 6883 705 0,'0'0'690'16,"0"0"-584"-16,0 0 50 15,0 0 208-15,0 0-40 16,0 0-106-16,0 0-52 16,18-4-44-16,0 4-38 15,9-1-29-15,4-1-34 16,5 1-20-16,0-2-1 15,-3 3-89-15,-11 0-115 0,-9 0-150 16,-10 0-375-16,-3 0-310 0</inkml:trace>
  <inkml:trace contextRef="#ctx0" brushRef="#br1" timeOffset="161859.9925">4608 6803 1692 0,'0'0'607'0,"0"0"-529"16,0 0 34-16,0 0 57 15,0 0-100-15,0 0-51 16,100 0-18-16,-61 0-123 15,-6 0-191-15,-6 3-566 0</inkml:trace>
  <inkml:trace contextRef="#ctx0" brushRef="#br1" timeOffset="162603.3834">5435 6607 1407 0,'0'0'599'15,"0"0"-506"-15,0 0 95 16,0 0 19-16,0 0-60 15,0 0-80-15,0 0-36 0,0 7 35 16,-9 11 6-16,0 4-25 16,0 5-24-16,5 3-16 15,2-2-1-15,2 1 2 16,4 0-8-16,13-4-2 16,7-2 1-16,4-5-7 15,5-6-8-15,3-5-4 16,4-7-11-16,0 0-11 15,2-6 11-15,-3-11-8 16,-3-3-7-16,-5-4 23 16,-4-8 22-16,-6-2 1 15,-6-1-1-15,-5 1 1 16,-4 4 25-16,-6 8 38 16,0 5-11-16,0 6-32 15,0 5-20-15,-9 0-6 0,-1 6-61 16,-8 0-122-1,0 0-470-15,6 6-509 0</inkml:trace>
  <inkml:trace contextRef="#ctx0" brushRef="#br1" timeOffset="162911.085">5647 6660 504 0,'0'0'1335'16,"0"0"-1165"-16,0 0-97 15,0 0 206-15,0 0-59 16,0 0-107-16,0 0-58 16,13-7-3-16,-13 28 50 15,-3 5-21-15,0 8-36 16,-4 4-17-16,1-1-9 15,3 0-18-15,-2-1 1 16,2-5-2-16,0-2-10 16,0-3-59-16,0 1-83 15,-4 2-148-15,1-9-381 16,3-4-443-16</inkml:trace>
  <inkml:trace contextRef="#ctx0" brushRef="#br1" timeOffset="163888.074">5875 6967 720 0,'0'0'578'0,"0"0"-395"15,0 0 46-15,0 0 100 0,0 0-65 16,0 0-68-1,0 0-42-15,6-19-37 0,-6 19-25 16,0 0-34-16,0 0-22 16,0 0-19-16,0 13-4 15,0 3 23-15,0 4-13 16,0 4-7-16,-6 5-9 16,0-1-6-16,-6 1 0 15,3 0-1-15,0-6-1 16,2 2-5-16,1-10-25 15,1 1-9-15,2-6-19 16,2-3-50-16,1-4-58 16,0-3-161-16,0 0-408 0</inkml:trace>
  <inkml:trace contextRef="#ctx0" brushRef="#br1" timeOffset="164225.769">5951 6927 939 0,'0'0'668'0,"0"0"-605"16,0 0 33-16,0 0 200 15,0 0-82-15,0 0-106 16,0 0-50-16,15 0 80 0,-15 17 11 15,0 3-69-15,0 4-14 16,-3-1-24-16,0 2-20 16,3 3-10-16,-4-3-6 15,1-1-4-15,-5 2-2 16,2-2 0-16,-3-2 1 16,-1-1-1-16,2-3-8 15,-1-3-49-15,6-2-78 16,-1-7-89-16,4-3-350 15,0-3-277-15</inkml:trace>
  <inkml:trace contextRef="#ctx0" brushRef="#br1" timeOffset="164488.2532">5999 7238 1174 0,'0'0'739'16,"0"0"-663"-16,0 0 40 15,0 0 95-15,0 0-49 16,0 0-82-16,0 0-12 16,-21 9 19-16,0-9-33 15,-3 0-22-15,-6 0-17 16,-4 0-15-16,0 0-40 0,1 0-172 15,9-4-370 1,6-1-443-16</inkml:trace>
  <inkml:trace contextRef="#ctx0" brushRef="#br1" timeOffset="164760.4707">6054 6879 1921 0,'0'0'321'15,"0"0"-244"-15,0 0 90 16,0 0 46-16,0 0-116 15,-109 0-67-15,76 4-30 16,-16-1-21-16,9-1-347 16,10-2-1031-16</inkml:trace>
  <inkml:trace contextRef="#ctx0" brushRef="#br1" timeOffset="165253.6908">6582 6634 1706 0,'0'0'260'0,"0"0"-181"16,0 0 60-16,0 0 41 16,0 0-38-16,0 0-33 15,-91-27-24-15,72 35-24 16,-2 11-3-16,-3 7 17 16,3 7-15-16,2 3-20 15,2 2-17-15,4 1-16 16,7-3-7-16,3-5 0 15,3-2-1-15,0-7-44 16,21-2-88-16,-6-7-140 16,1-8-506-16</inkml:trace>
  <inkml:trace contextRef="#ctx0" brushRef="#br1" timeOffset="165599.1782">6566 6779 1952 0,'0'0'396'16,"0"0"-302"-16,0 0-23 16,0 0 90-16,0 0-53 0,0 0-51 15,0 0-19-15,74-57-12 16,-65 57-18-16,-1 0-8 15,-2 6 1-15,1 8 0 16,-1 6 11-16,-3 1 7 16,0 5 7-16,0-2-11 15,0-1-14-15,3-4 7 16,0-3-8-16,3-1 1 16,0-6-1-16,4-3 0 15,1-5-29-15,-2-1-62 16,10 0-121-16,-4-8-284 15,-6-3-456-15</inkml:trace>
  <inkml:trace contextRef="#ctx0" brushRef="#br1" timeOffset="165862.8222">6770 6762 1243 0,'0'0'485'0,"0"0"-425"16,0 0 105-16,0 0 136 15,0 0-68-15,0 0-54 16,0 0-21-16,-100 41-49 16,76-24-57-16,-1-4-31 15,3 0-13-15,5-3-8 16,1 0-8-16,10-3-94 0,3-1-195 15,3 0-549-15,0-5-708 0</inkml:trace>
  <inkml:trace contextRef="#ctx0" brushRef="#br1" timeOffset="166119.9203">6955 6842 1318 0,'0'0'909'0,"0"0"-803"16,0 0-3-16,0 0 78 15,0 0-81-15,0 0-67 16,100 0-23-16,-79 0-10 15,-9 3-122-15,-6 0-203 16,-3-2-581-16</inkml:trace>
  <inkml:trace contextRef="#ctx0" brushRef="#br1" timeOffset="166313.3842">6933 6779 1761 0,'0'0'617'15,"0"0"-553"-15,0 0-39 16,0 0-9-16,91 0-16 16,-54 0-182-16,-4 0-560 0</inkml:trace>
  <inkml:trace contextRef="#ctx0" brushRef="#br1" timeOffset="166665.3239">7267 6704 1942 0,'0'0'387'16,"0"0"-288"-16,0 0 78 15,0 0-17-15,0 0-84 16,-72 96-42-16,69-71-13 16,3-1-12-16,0-5-3 15,14 2-5-15,8-7 0 16,1-3-1-16,2-7-10 16,2-4-9-16,-2 0-5 15,2 0-17-15,-2-9-14 16,-5-5 19-16,-1-5 12 15,-8-4 11-15,-5 1 0 0,-6 1 7 16,0 1 6 0,-3 3 5-16,-11 6-5 0,-8 2-1 15,-11 7-53-15,3 0-254 16,8 0-683-16</inkml:trace>
  <inkml:trace contextRef="#ctx0" brushRef="#br1" timeOffset="166973.3798">7455 6529 851 0,'0'0'1229'0,"0"0"-1105"16,0 0-60-16,0 0 134 15,0 0-25-15,0 0-55 16,72 99-51-16,-56-60-31 16,-1 8-20-1,0 2 2-15,-3 1 18 0,-5 2-8 16,-7-3-1-16,0-2-9 16,-13-5-12-16,-8-7-5 15,3-3-1-15,-3-9-53 16,-4-9-145-16,10-5-439 0,0-9-1311 15</inkml:trace>
  <inkml:trace contextRef="#ctx0" brushRef="#br1" timeOffset="167575.1203">8495 6677 1054 0,'0'0'346'15,"0"0"-193"-15,0 0 10 16,0 0 10-16,0 0 8 0,0 0-7 16,0 0-18-16,-12-1-6 15,19 1-3-15,7 0-23 16,5 0-35 0,8 0-30-16,12 0-34 0,6 0-14 15,13 0-11-15,6 0-6 16,6 0-11-16,0 0-17 15,-4 0-7-15,-5 0 1 16,-9 0 10-16,-7 0 11 16,-12 0 11-16,-8 0 8 15,-11 0 0-15,-7 0 0 16,-4 0 0-16,-3 0-76 0,0 0-89 16,-3 0-113-1,-10 4-390-15,2-1-826 0</inkml:trace>
  <inkml:trace contextRef="#ctx0" brushRef="#br1" timeOffset="167911.3818">8520 6780 907 0,'0'0'763'16,"0"0"-609"-16,0 0 71 16,0 0 15-16,0 0-44 0,0 0-44 15,0 0-55-15,54 0-33 16,-14 0-16-16,5 0-24 16,10 0-12-16,5 0-4 15,7 0-7-15,-1 0 0 16,-2 0 0-16,-3 0 0 15,-9-1 0-15,-13-2 0 16,-6-1-1-16,-11 0 0 16,-11-1-34-16,-8 1-57 15,-3-3-60-15,-6-2-191 16,-8 2-648-16</inkml:trace>
  <inkml:trace contextRef="#ctx0" brushRef="#br1" timeOffset="168243.6639">9017 6489 1664 0,'0'0'317'15,"0"0"-263"-15,0 0-10 16,0 0 130-16,0 0-8 15,0 0-80-15,97 86-50 16,-64-59-21-16,6 2-14 0,-5-3 5 16,3 3-5-16,-4-2 0 15,-5-1 5-15,-8-2-5 16,-4-1-1 0,-10-2 0-16,-3-3 2 0,-3 0 44 15,-6-2 27-15,-13 1 11 16,-5-4-32-16,-7 1-34 15,-14 0-18-15,3-6-130 16,9-2-584-16</inkml:trace>
  <inkml:trace contextRef="#ctx0" brushRef="#br1" timeOffset="172936.1775">9960 6933 793 0,'0'0'909'16,"0"0"-803"-16,0 0-76 16,0 0 10-16,0 0 155 15,0 0-8-15,0 0-49 16,-3 3-8-16,3-8 3 16,0-5-45-16,0-4-53 15,0-4-14-15,0-3-6 16,3-8-3-16,2-7-6 0,5-4-5 15,-1-3 1-15,0-3-2 16,4 4 8-16,1 5 2 16,-1 7 2-16,-1 5-3 15,-3 6-8-15,3 0 0 16,-3 8 1-16,-3 3 8 16,-3 3-1-16,1 4-2 15,-1 1-6-15,0 0-1 16,0 0-8-16,1 1 1 15,6 9 7-15,0 2 0 16,-1 6 2-16,0 3 7 16,-2 5-2-16,1 1 8 15,-5 4 5-15,0 3-1 0,-3 0 8 16,0-2-13-16,0 4-4 16,-3-4 8-16,-5-1-10 15,1-1 0-15,1-4 1 16,0-5-7-16,0-2 4 15,3-3 3-15,0-5-8 16,-1-4-1-16,4-2 1 16,0-4 0-16,0-1-1 15,0 0-7-15,0 0-30 16,0 0-32-16,0-7-118 16,4-3-387-16,-1-3-415 0</inkml:trace>
  <inkml:trace contextRef="#ctx0" brushRef="#br1" timeOffset="173198.1825">10039 6806 1247 0,'0'0'549'0,"0"0"-363"16,0 0-26-16,0 0 13 0,0 0-35 15,0 0-34 1,0 0-50-16,69-18-37 16,-53 18-17-16,9 0-62 0,-5 0-239 15,-1 1-637-15</inkml:trace>
  <inkml:trace contextRef="#ctx0" brushRef="#br1" timeOffset="174370.7457">10691 6763 350 0,'0'0'1188'0,"0"0"-905"16,0 0-92-16,0 0-9 16,0 0-5-16,0 0-30 15,0 0-35-15,30-4-8 16,0 4-41-16,4-2-41 16,9 2-13-16,-1-1-9 15,0 1-1-15,-2 0-32 0,-7 0-62 16,-9 0-33-16,-10 0-110 15,-7 0-236-15,-7 0 82 16,0 0-351-16</inkml:trace>
  <inkml:trace contextRef="#ctx0" brushRef="#br1" timeOffset="174715.2052">10873 6643 1370 0,'0'0'387'0,"0"0"-157"16,0 0 5-16,0 0 8 15,0 0-27-15,0 0-49 16,0 0-57-16,-6-15-35 15,6 15-26-15,-3 0-17 16,3 3-28-16,0 9-3 16,0 8-1-16,-3 7 17 15,3 4-5-15,-3 1-5 16,-1 1-7-16,1-4-1 16,0-5-8-16,3 0-55 15,0-5-56-15,0-2-140 0,6-7-401 16,1-5-489-16</inkml:trace>
  <inkml:trace contextRef="#ctx0" brushRef="#br1" timeOffset="175084.9098">11249 6533 1898 0,'0'0'276'0,"0"0"-81"0,0 0 8 16,0 0-25-16,0 0-53 15,0 0-53-15,0 0-36 16,1 5-15-16,1 13 32 15,1 7-5-15,3 5-22 16,-3 2-10-16,3 2-4 16,-3 0-10-16,-3-2-2 15,0-2 0-15,0-1 0 16,0-6-12-16,-3-5-32 16,0-3-33-16,0-5-68 15,3-10-158-15,0 0-282 16,0 0-377-16</inkml:trace>
  <inkml:trace contextRef="#ctx0" brushRef="#br1" timeOffset="175684.7946">11292 6479 960 0,'0'0'714'16,"0"0"-624"-16,0 0 32 16,0 0 65-16,0 0 15 15,0 0-80-15,0 0-50 0,20-7-11 16,-4 7-12-16,3 0-11 16,4 0-16-16,4 0-13 15,1 3-8-15,-1 5 6 16,1 0-7-16,-4 1 0 15,-6 3-2-15,-3 5-5 16,-9 0-5-16,-6 0 10 16,0 3 2-16,-6-3 1 15,-12 1-1-15,-1-2 1 16,-4-4 10-16,-2-1-11 16,1-1 10-16,2-1-4 15,5-2 2-15,1-2-8 16,7 0 6-16,3-1-5 0,6-1-1 15,0 1 0 1,0 2 1-16,12 1 0 0,4-1 8 16,7 5-8-16,2-2-1 15,-1 4-11-15,-2-2 0 16,-2 2 4-16,-4 0-1 16,-7 1 7-16,-3 0-1 15,0-2-7-15,-6 3 9 16,0-4 5-16,0 2 9 15,-12-3 1-15,0-3 1 16,-10 3 14-16,1-5-6 16,-7 0-5-16,2 0-7 15,-1-4-10-15,5 2-2 16,-1-3-61-16,7 0-160 0,7-1-495 16,2-7-695-16</inkml:trace>
  <inkml:trace contextRef="#ctx0" brushRef="#br1" timeOffset="176060.7486">12077 6736 1478 0,'0'0'366'15,"0"0"-62"-15,0 0-28 16,0 0-78-16,0 0-61 15,0 0-35-15,0 0-43 16,46-3-8-16,-23 3-27 16,2 0-15-16,2 0-9 15,-5-2-5-15,-5 2-38 16,-7 0-48-16,-7 0-97 0,-3 0-271 16,0 0-562-16</inkml:trace>
  <inkml:trace contextRef="#ctx0" brushRef="#br1" timeOffset="176275.0868">11980 6597 1761 0,'0'0'490'16,"0"0"-375"-16,0 0-29 15,0 0 21-15,0 0-8 16,91-9-59-16,-58 9-40 0,-7 0 0 16,3 0-133-16,-11 0-428 15,-3 3-606-15</inkml:trace>
  <inkml:trace contextRef="#ctx0" brushRef="#br1" timeOffset="177373.6558">13150 6433 880 0,'0'0'297'0,"0"0"-54"16,0 0-3-16,0 0 14 15,0 0-28-15,0 0-54 16,0 0-51-16,3-15-42 16,0 10-39-16,-3 1 0 15,0-2 3-15,0 3-8 16,0-2-16-16,0-1-1 16,-3 1-9-16,-10-1-2 15,-4 0-6-15,-1 1 0 0,-6 4 0 16,-5 1 0-16,0 0 8 15,-4 1 0-15,-5 15 9 16,0 1 9-16,1 6 6 16,1 7 12-16,3 0-1 15,11-1-15-15,6 4-19 16,12-3 4-16,4 1-8 16,3-2-5-16,14-3 5 15,5-1 0-15,5-4-6 16,-1-5-1-16,6-5-15 15,-2-2-56-15,11-9-77 16,-5 0-199-16,-4 0-704 0</inkml:trace>
  <inkml:trace contextRef="#ctx0" brushRef="#br1" timeOffset="177653.518">13369 6638 1681 0,'0'0'515'16,"0"0"-379"-16,0 0 15 0,0 0-35 15,0 0-40-15,89 2-42 16,-54 1-34-16,-2 0-3 16,1 1-183-16,-7-1-396 15,-11-2-261-15</inkml:trace>
  <inkml:trace contextRef="#ctx0" brushRef="#br1" timeOffset="177913.4951">13454 6556 1288 0,'0'0'387'0,"0"0"-130"0,0 0 7 15,0 0-34-15,0 0-71 16,0 0-43-16,0 0 27 15,0 21-47-15,0-3-33 16,0 4-29-16,0-1-19 16,3 4-15-16,-3 0 0 15,0 7-76-15,0-6-184 16,0-6-682-16</inkml:trace>
  <inkml:trace contextRef="#ctx0" brushRef="#br1" timeOffset="178355.7398">14024 6463 1411 0,'0'0'302'15,"0"0"-12"-15,0 0-9 16,0 0-67-16,0 0-34 15,0 0-60-15,0 0-46 16,1-20-46-16,-1 40-10 16,0 6 45-16,0 7-27 15,0 4-12-15,5-1-5 16,1 1-18-16,-3-3 5 16,0-6-6-16,0-2-1 15,-3-7-51-15,0-5-36 16,0-1-87-16,-3-9-176 15,-3-2-405-15,-5-2-654 0</inkml:trace>
  <inkml:trace contextRef="#ctx0" brushRef="#br1" timeOffset="178770.1691">13957 6367 1502 0,'0'0'527'15,"0"0"-464"-15,0 0 48 16,0 0 50-16,0 0-4 0,0 0-57 16,97-40-31-1,-70 40-19-15,2 0-24 0,3 7-4 16,1 9-9-16,3 5 7 15,-5 4 8-15,3 5-8 16,-1 4-11-16,-2 1-2 16,-1 1-5-16,-4 0 5 15,-7-3-7-15,-3-2 1 16,-9-5-1-16,-7-2 0 16,0-5 1-16,-14 1 5 15,-14-6 12-15,-14-1 6 16,-11-3-2-16,1-4-1 15,0-1-3-15,7-1-10 16,9-3-8-16,14 5-3 16,9-6-117-16,10 0-425 0,3-3-1415 15</inkml:trace>
  <inkml:trace contextRef="#ctx0" brushRef="#br1" timeOffset="191556.1479">2206 7958 517 0,'0'0'562'0,"0"0"-339"16,0 0-47-16,0 0 13 16,0 0 27-16,0-9-5 15,0 6-46-15,0 3-36 16,0-1-34-16,0 1-28 15,0 0-13-15,0 0-19 16,0 0-19-16,0 0-16 16,-3 1-8-16,-4 11 1 15,1 5 6-15,-5 7 1 16,-2 6 6-16,4 1-5 16,3 1 1-16,0 0 4 0,6-3-5 15,0-2 7-15,0 0-2 16,9-5 4-16,9-1-2 15,3-2 0-15,9-3-8 16,1-5 0-16,2-4 0 16,3-2-20-16,2-5-21 15,-5 0-9-15,3-2 2 16,-5-11 15-16,-4-4 22 16,-7-3 11-16,-1-1 1 15,-3-7 22-15,-5-2 17 16,-5 0 11-16,0-3 4 15,-3 0-10-15,1 1 6 16,-4 4-5-16,0 1-12 0,0 4-23 16,0 4-10-1,0 3-1-15,0 10-19 0,0 6-39 16,0 3-154-16,0 10-497 16,0 4-149-16</inkml:trace>
  <inkml:trace contextRef="#ctx0" brushRef="#br1" timeOffset="192014.4922">2317 8067 1137 0,'0'0'265'0,"0"0"-195"16,0 0 49-16,0 0 154 15,0 0 7-15,0 0-86 16,0 0-77-16,-5-16-32 16,5 16-9-16,0 0-27 0,0 0-25 15,-3 10-11 1,-3 10 36-16,0 7 20 0,-4 5-23 16,1 8-19-16,1 1-8 15,-2 1-4-15,1 1-9 16,3-4-6-16,3-2 0 15,-3-5-1-15,6-4-17 16,-4-5-61-16,4 0-116 16,0-4-176-16,0-6-434 0</inkml:trace>
  <inkml:trace contextRef="#ctx0" brushRef="#br1" timeOffset="192510.042">2515 8404 705 0,'0'0'1098'16,"0"0"-901"-16,0 0-114 16,0 0 97-16,0 0-23 15,0 0-86-15,0 0 12 16,-3 23 8-16,-3-5-19 16,2 2-25-16,1 3-12 15,-2 3-22-15,2-3-4 16,0 3-8-16,0-2-1 15,3-5-29-15,-3 1-59 0,3-1-70 16,-4 6-171-16,1-10-318 16,0-4-238-16</inkml:trace>
  <inkml:trace contextRef="#ctx0" brushRef="#br1" timeOffset="192789.7589">2566 8661 1151 0,'0'0'530'16,"0"0"-460"-16,0 0 104 0,0 0 68 15,0 0-103-15,0 0-66 16,0 0-8-16,-3-5-16 15,-6 5-21-15,-7 0-7 16,-4 0-12-16,-2 0-3 16,-2 0-6-16,4 5-95 15,-8-3-151-15,9-2-302 16,5 0-311-16</inkml:trace>
  <inkml:trace contextRef="#ctx0" brushRef="#br1" timeOffset="193080.8907">2636 8338 1015 0,'0'0'534'0,"0"0"-449"15,0 0 89-15,0 0 110 16,0 0-48-16,-82-3-89 16,58 10-75-16,-1 3-41 0,-8 3-31 15,12-6-119-15,3-2-533 16</inkml:trace>
  <inkml:trace contextRef="#ctx0" brushRef="#br1" timeOffset="193736.3628">2784 7635 33 0,'0'0'1282'0,"0"0"-974"0,0 0-130 15,0 0 33-15,0 0 4 16,0 0-8-16,0 0-49 16,-50 30-45-16,28-12-61 15,-2 3-35-15,3-1-17 16,0 7-45-16,-4 8-217 15,7-5-520-15,3-6-816 0</inkml:trace>
  <inkml:trace contextRef="#ctx0" brushRef="#br1" timeOffset="194461.7842">2930 7859 880 0,'0'0'1011'0,"0"0"-889"16,0 0-89-16,0 0 101 15,0 0 2-15,0 0-43 16,0 0 28-16,-30 53-14 16,18-29-28-16,-3 9-6 15,3 0-19-15,-1 4-32 0,4-1-14 16,0 3-8-16,1-6 0 16,5 0-44-16,1-4-68 15,2-2-61-15,0-7-137 16,8-10-507-16</inkml:trace>
  <inkml:trace contextRef="#ctx0" brushRef="#br1" timeOffset="194891.9027">2991 8018 1392 0,'0'0'358'0,"0"0"-180"16,0 0 79-16,0 0-4 15,0 0-100-15,0 0-57 16,0 0-29-16,19-23-35 15,-5 20-24-15,2-4-8 16,-1 6 0-16,0 1-8 16,-3 0 8-16,-1 0-9 0,-1 8 0 15,-4 2 8 1,-3 7 0-16,-3 2 1 0,0 1 9 16,0 3-7-16,0 0 5 15,0-1-6-15,0-1 0 16,0-1 0-16,6-3 5 15,4-4-5-15,4-3-1 16,2-3-49-16,11-7-128 16,-3 0-192-16,-2-5-477 0</inkml:trace>
  <inkml:trace contextRef="#ctx0" brushRef="#br1" timeOffset="195169.9349">3219 8011 902 0,'0'0'733'16,"0"0"-633"-16,0 0 16 15,0 0 125-15,0 0-44 16,0 0-13-16,0 0-14 15,-52 40-51-15,34-21-43 16,-3 3-22-16,-3-5-27 16,2 0-17-16,0 0-10 15,5-3-18-15,-5 6-130 16,5-4-227-16,4-5-665 0</inkml:trace>
  <inkml:trace contextRef="#ctx0" brushRef="#br1" timeOffset="195486.8079">3407 8107 1373 0,'0'0'701'0,"0"0"-629"16,0 0 1-16,0 0 110 16,0 0-94-16,0 0-60 15,91-12-22-15,-68 9-7 16,-4 1-91-16,0-2-163 15,-8 2-387-15,-5-2-850 0</inkml:trace>
  <inkml:trace contextRef="#ctx0" brushRef="#br1" timeOffset="195678.5853">3367 8031 1169 0,'0'0'620'16,"0"0"-587"-16,0 0-2 15,0 0 51-15,103-30-54 16,-64 24-28-16,-8 3-220 16,-7-1-453-16</inkml:trace>
  <inkml:trace contextRef="#ctx0" brushRef="#br1" timeOffset="196070.5721">3761 7943 789 0,'0'0'1279'0,"0"0"-1142"15,0 0-106-15,0 0 74 16,0 0 18-16,0 0-48 16,0 0-25-16,-45 92-17 15,42-66-14-15,-1-1-1 16,4 0-9-16,0-7-1 16,0-4-7-16,10-4 7 15,5-7 0-15,6-3-8 0,7 0-4 16,-1-11-48-16,4-7-27 15,-4-1-21-15,-1-3-20 16,-7 0 63-16,-4 0 39 16,-9 2 16-16,-6 2 2 15,0 6 27-15,-15 2 1 16,-6 6-16-16,-9 4-11 16,-10 0-1-16,4 1-113 15,8 5-551-15</inkml:trace>
  <inkml:trace contextRef="#ctx0" brushRef="#br1" timeOffset="196386.3076">4001 7840 1751 0,'0'0'231'0,"0"0"-143"16,0 0 148-16,0 0-48 15,0 0-85-15,39 96-38 16,-26-60 11-16,2 4-31 16,-4-1-27-16,-4 4-6 15,-1-2-3-15,-6-2-8 0,0-4 5 16,-9 1-6-1,-7-7 0-15,-2-10-1 0,0-1-58 16,2-10-157-16,5-7-459 16,5-1-841-16</inkml:trace>
  <inkml:trace contextRef="#ctx0" brushRef="#br1" timeOffset="196693.0398">4390 8109 1661 0,'0'0'357'0,"0"0"-255"16,0 0 129-16,0 0-12 16,0 0-77-16,0 0-76 15,84 0-35-15,-60 0-24 16,0 0-7-16,-6 0-44 16,-11 0-129-16,-1 0-184 15,-6 2-491-15</inkml:trace>
  <inkml:trace contextRef="#ctx0" brushRef="#br1" timeOffset="196910.5825">4332 8025 1800 0,'0'0'526'0,"0"0"-468"16,0 0 62-16,0 0 50 16,0 0-106-16,103-3-64 15,-52 0-128-15,-9-1-562 16,-8-2-1102-16</inkml:trace>
  <inkml:trace contextRef="#ctx0" brushRef="#br1" timeOffset="197819.2492">5072 7761 1185 0,'0'0'408'0,"0"0"-154"16,0 0 38-16,0 0-38 0,0 0-91 15,0 0-61-15,0 0-41 16,0 0-40-16,0 14 0 16,-7 7 17-16,1 7-15 15,3 1-13-15,-3 3-8 16,3 2-1-16,3 0 1 15,0-2-1-15,0-2 0 16,12-3 1-16,7-5-1 16,5-5-1-16,6-3-1 15,6-8-5-15,1-6-12 16,8 0-13-16,-2-6-3 16,-1-9-1-16,-2-7 13 15,-4-1 10-15,-5-8 12 0,-4 1 1 16,-4-4 0-16,-4-2 9 15,-7 6 21-15,-5 2 24 16,-4 6-1-16,-3 4-22 16,0 2-26-16,0 5-6 15,0 2-2-15,-7 0-35 16,-2 2-69-16,0 7-83 16,-6 0-196-16,3 0-366 15,3 7-444-15</inkml:trace>
  <inkml:trace contextRef="#ctx0" brushRef="#br1" timeOffset="198221.3229">5257 7867 100 0,'0'0'1634'0,"0"0"-1326"15,0 0-165-15,0 0 69 16,0 0-13-16,0 0-85 15,0 0-70-15,0 7-26 16,0 11 31-16,0 6-15 16,0 5-16-16,0 1-6 15,-7 3-3-15,1 1-9 16,-3-2 1-16,6-2 0 16,-3-1-1-16,6-2-46 15,-3-3-90-15,3-1-73 16,0-4-349-16,0-6-402 0</inkml:trace>
  <inkml:trace contextRef="#ctx0" brushRef="#br1" timeOffset="198697.1347">5575 8085 622 0,'0'0'1163'0,"0"0"-948"15,0 0-26-15,0 0 56 16,0 0-74-16,0 0-89 15,0 0-11-15,0 23 5 16,-3-2-35-16,-3 3-31 16,0 0-8-16,-1 3-1 0,1-5-1 15,1 2 0-15,1-2-21 16,-1-4-60-16,-2-2-60 16,-2-1-146-16,3-4-344 15,3-5-162-15</inkml:trace>
  <inkml:trace contextRef="#ctx0" brushRef="#br1" timeOffset="199028.3733">5684 8047 644 0,'0'0'1062'0,"0"0"-912"16,0 0 9-16,0 0 106 16,0 0-59-16,0 0-96 15,0 0-6-15,0 7 24 16,0 9-53-16,-4 4-35 16,1 1-14-16,-2 3-11 15,-1 1-8-15,3 1-6 16,-3 5 0-16,-1-5 4 15,1 1-5-15,0-4-24 16,1-3-51-16,-1-4-65 16,3-3-48-16,0-1-138 0,-1-5-327 15,4-6-298-15</inkml:trace>
  <inkml:trace contextRef="#ctx0" brushRef="#br1" timeOffset="199321.1923">5681 8332 1000 0,'0'0'698'15,"0"0"-627"-15,0 0 26 16,0 0 97-16,0 0-51 15,0 0-45-15,0 0-2 0,-3 3-20 16,-9 0 7 0,-4-2 0-16,-4 2-7 0,-8-3-34 15,-2 0-24-15,-1 0-18 16,-2 0-7-16,6 3-75 16,-1-3-148-16,7 0-495 15,9 0-561-15</inkml:trace>
  <inkml:trace contextRef="#ctx0" brushRef="#br1" timeOffset="199676.2313">5718 7998 133 0,'0'0'1677'15,"0"0"-1377"-15,0 0-142 16,0 0 57-16,0 0-32 15,0 0-91-15,0 0-49 16,-13-16-20-16,-8 16-10 0,-6 0 4 16,-9 0-2-16,-4 7-14 15,-5 2-1-15,-13-3-73 16,12 2-290-16,13-5-935 0</inkml:trace>
  <inkml:trace contextRef="#ctx0" brushRef="#br1" timeOffset="200126.1386">5818 7553 1810 0,'0'0'290'16,"0"0"-215"-16,0 0 14 15,0 0 111-15,0 0 29 16,0 0-93-16,-77 85-59 15,51-55-51-15,-2 6-26 16,7-9-175-16,5-7-1033 0</inkml:trace>
  <inkml:trace contextRef="#ctx0" brushRef="#br1" timeOffset="200787.4866">6091 7681 1028 0,'0'0'757'16,"0"0"-648"-16,0 0 97 15,0 0 34-15,-89 70-11 16,56-40-59-16,6 8-60 15,-1 0-38-15,7 1-30 16,9 0-29-16,9-3-6 0,3-5-7 16,0-1-30-1,25-8-96-15,-2-5-163 0,-1-7-597 0</inkml:trace>
  <inkml:trace contextRef="#ctx0" brushRef="#br1" timeOffset="201182.6741">6160 7886 1129 0,'0'0'1011'15,"0"0"-883"-15,0 0 32 16,0 0 78-16,0 0-42 16,0 0-96-16,0 0-52 15,16-11-30-15,-4 10-18 16,-1 1-1-16,2 0 0 16,-4 1-8-16,3 13 8 15,-3 3 0-15,-3 6-1 16,-3 2 1-16,0 0 1 15,-3-2-1-15,3 2 1 16,-3-5 1-16,0-3 1 16,6-3-1-16,1-6 0 15,7-2-1-15,5-4-32 0,2-2-113 16,12-2-212 0,-6-12-481-16,-5-3-579 0</inkml:trace>
  <inkml:trace contextRef="#ctx0" brushRef="#br1" timeOffset="201408.2505">6372 7903 1862 0,'0'0'336'15,"0"0"-232"-15,0 0 50 0,0 0-7 16,0 0-14-16,0 0-2 15,-88 50-29-15,55-28-36 16,0 5-38-16,3 0-27 16,2-2-1-16,4 5-137 15,9-10-434-15,9-6-1088 0</inkml:trace>
  <inkml:trace contextRef="#ctx0" brushRef="#br1" timeOffset="204441.9847">6612 8004 962 0,'0'0'620'16,"0"0"-495"-16,0 0 27 15,0 0 58-15,0 0-17 16,0 0-60-16,0 0-35 15,3 0-10-15,6 0-27 16,0 0 15-16,9 0 0 16,1 0-37-16,4 0-21 15,-1 5-18-15,0-2 0 16,-5 0-58-16,2 3-111 0,-7-5-117 16,-3 2-330-1,-3-3-253-15</inkml:trace>
  <inkml:trace contextRef="#ctx0" brushRef="#br1" timeOffset="204666.125">6566 7953 833 0,'0'0'625'0,"0"0"-534"15,0 0 38-15,0 0 87 16,0 0 12-16,0 0-82 16,0 0-66-16,85-28-49 0,-63 28-31 15,11 0-37 1,-5 0-233-16,-5 0-433 0</inkml:trace>
  <inkml:trace contextRef="#ctx0" brushRef="#br1" timeOffset="205103.0727">7015 7827 103 0,'0'0'1484'0,"0"0"-1258"15,0 0-166-15,0 0 76 16,0 0 77-16,0 0-41 16,0 0-50-16,-57 43-25 15,41-17-17-15,1 4-28 16,0 0-29-16,6-1-16 16,6-2-5-16,3-7 5 15,0-3-7-15,12-6 2 16,12-7 4-16,1-4-6 15,5 0-11-15,0-3-15 16,1-9-24-16,-1-6-3 16,-3-5 17-16,-9-1 35 0,-2-4 1 15,-10 4 9-15,-3-2 4 16,-3 6 14-16,-3 4-1 16,-12 3-13-16,-7 6-13 15,-2 4-1-15,-3 3-27 16,-7 0-101-16,7 0-249 15,9 6-486-15</inkml:trace>
  <inkml:trace contextRef="#ctx0" brushRef="#br1" timeOffset="205415.991">7282 7625 1846 0,'0'0'364'0,"0"0"-265"16,0 0 10-16,0 0 47 16,0 0-16-16,0 0-37 15,0 0-15-15,67 99-43 16,-49-55-19-16,-5 4-17 15,-2 3-8-15,-8-2-1 16,-3-1 0-16,-3-3-6 16,-15-5 0-16,-3-4-23 0,-3-4-45 15,-7-3-103 1,7-8-313-16,6-8-438 0</inkml:trace>
  <inkml:trace contextRef="#ctx0" brushRef="#br1" timeOffset="206093.3848">8176 7850 641 0,'0'0'1021'0,"0"0"-835"16,0 0-74-16,0 0 89 15,0 0-14-15,0 0-54 16,0 0-35-16,52 0-10 15,-19-1-30-15,8-2-25 0,9 0-11 16,8 0-16-16,3-1-5 16,0 4-1-16,2 0-1 15,-8 0-15-15,-10 0-5 16,-8 0-9-16,-13 0-12 16,-9 0 0-16,-12 0-2 15,-3 0-62-15,-6 0-103 16,-12 3-150-16,-4-2-342 0</inkml:trace>
  <inkml:trace contextRef="#ctx0" brushRef="#br1" timeOffset="206403.6044">8222 7959 441 0,'0'0'949'16,"0"0"-785"-16,0 0-15 15,0 0 155-15,0 0-39 16,0 0-112-16,100-1-67 16,-51-3-24-16,2 0-21 15,-2 0 0-15,3 3-6 16,-7-1-15-16,-2 1-9 15,-10 1-11-15,-5 0 0 16,-8 0-1-16,-10 0-32 0,-4 0-50 16,-6-6-39-16,0 3-229 15,0-4-445-15</inkml:trace>
  <inkml:trace contextRef="#ctx0" brushRef="#br1" timeOffset="206738.3769">8592 7689 1540 0,'0'0'359'0,"0"0"-265"16,0 0 23-16,0 0 39 0,0 0-30 15,0 0-38-15,0 0 7 16,61 28-31-16,-34-11-39 15,1 0-7-15,-1 3-9 16,1-1-2-16,1 1-6 16,-2 3 5-16,-2-3-5 15,-7-1-1-15,-6 1-1 16,-9-3-6-16,-3 0 5 16,-6 3 2-16,-18-2 27 15,-4 0 8-15,-8-1-10 16,-3 2-13-16,3-2-12 15,-10 2-60-15,12 1-217 0,7-8-752 0</inkml:trace>
  <inkml:trace contextRef="#ctx0" brushRef="#br1" timeOffset="210553.1193">9360 7803 1431 0,'0'0'407'0,"0"0"-179"15,0 0-24-15,0 0-37 16,0 0-14-16,0 0-41 16,0 0-43-16,0-8-22 15,0 8-15-15,0 0-7 0,-3 1-4 16,0 9 18-16,-3 4 36 16,-4 6-14-16,1 3-13 15,-2 0-14-15,-2 4-11 16,4-1-8-16,0-2-6 15,2-2-8-15,7-5 5 16,0-4-6-16,0-3 0 16,7-3-13-16,8-4-29 15,1-3-21-15,1 0-31 16,8-13-83-16,-4-1-296 16,-6-5-469-16</inkml:trace>
  <inkml:trace contextRef="#ctx0" brushRef="#br1" timeOffset="210763.457">9448 7591 1572 0,'0'0'597'15,"0"0"-503"-15,0 0 32 16,0 0-6-16,0 0-5 15,0 0-61-15,0 0-35 16,0 0-19-16,0 4-58 16,0 3-149-16,0-1-480 0</inkml:trace>
  <inkml:trace contextRef="#ctx0" brushRef="#br1" timeOffset="211160.5623">9693 7604 1257 0,'0'0'801'0,"0"0"-701"15,0 0-11-15,0 0 72 0,0 0 6 16,0 0-66-16,0 0-46 16,3 10-17-16,-3 7 63 15,0 4-26-15,-3 6-32 16,-9 2-10-16,3 5-12 16,-3 1-5-16,-1-2-10 15,-1 4-4-15,1-5-1 16,4 2 0-16,0-4-1 15,1-2-1-15,1-1-9 16,4-3-8-16,0-4-10 16,0-4-23-16,3-3-40 15,0-3-93-15,0-3-170 16,0-7-405-16</inkml:trace>
  <inkml:trace contextRef="#ctx0" brushRef="#br1" timeOffset="211544.0609">9835 7817 1332 0,'0'0'343'0,"0"0"-86"15,0 0-24-15,0 0-36 16,0 0-44-16,0 0-42 16,0 0-23-16,0-10-13 0,-6 10-35 15,-5 0 7-15,-8 7 0 16,-1 5-11-16,-5 1-7 16,-2 2-7-16,-1 1-1 15,1 0-9-15,2 2-2 16,8 0 1-16,7-4-4 15,7 0 2-15,3-1-7 16,16-1 8-16,11-2-2 16,9-1-8-16,2-4-27 15,3-2-77-15,5-3-111 16,-10 0-288-16,-12 0-442 0</inkml:trace>
  <inkml:trace contextRef="#ctx0" brushRef="#br1" timeOffset="212046.1916">10276 7596 717 0,'0'0'577'15,"0"0"-437"-15,0 0 51 16,0 0 67-16,0 0-4 16,0 0-50-16,0 0-44 15,0-5-38-15,-7 5-33 16,-5 8-2-16,-9 13 52 16,-3 7-36-16,-9 6-15 15,-1 5-32-15,0 8-8 16,7-1-20-16,9 3-13 0,6-3-13 15,12-2-2-15,0-5 1 16,15-4 0-16,10-5-1 16,2-6-24-16,-3-7-46 15,-3-4-55-15,-5-3-66 16,-7-5-162-16,-5-2-522 0</inkml:trace>
  <inkml:trace contextRef="#ctx0" brushRef="#br1" timeOffset="214353.4386">10464 8027 52 0,'0'0'1262'16,"0"0"-1051"-16,0 0 1 0,0 0 23 15,0 0-18-15,0 0-60 16,0 0-58-16,-22 18-20 16,22-18-14-16,-3 0 5 15,3 0 6-15,0 0-10 16,-3-5-9-16,0-3-29 15,3-5-16-15,-3-4-6 16,3-4 1-16,0-4-6 16,0-2 8-16,0-6-9 15,9-4 6-15,3 2 2 16,4-1-7-16,-2-1 1 16,5 5 4-16,-3 3-5 15,4 4 1-15,-4 5-1 16,-2 4 0-16,2 2 0 15,-7 5 1-15,3 2 8 0,-6 4-1 16,0 2 2-16,-3 1-4 16,0 0-6-16,3 0 1 15,-3 4-1-15,0 11 6 16,3 5 8-16,-2 7 3 16,-1 2 7-16,0 5 8 15,-3 1-4-15,0-1-11 16,0-1-6-16,0-3-6 15,0-3-5-15,0-1-1 16,0-2 1-16,-6-3-1 0,-4 0 6 16,1-4-5-1,0-5-1-15,0 3 1 0,0-7-1 16,0 0-2-16,6-4-4 16,-4-1-9-16,4-3-16 15,3 0-25-15,-3 0-42 16,3 0-102-16,-3-3-335 15,3-5-435-15</inkml:trace>
  <inkml:trace contextRef="#ctx0" brushRef="#br1" timeOffset="214570.7451">10491 7920 1704 0,'0'0'389'0,"0"0"-271"16,0 0-53-16,0 0 39 15,0 0-6-15,0 0-48 16,91-14-30-16,-67 14-20 16,6 0-36-16,-3 3-222 15,-8 4-595-15</inkml:trace>
  <inkml:trace contextRef="#ctx0" brushRef="#br1" timeOffset="214794.3422">10883 7885 2002 0,'0'0'329'16,"0"0"-243"-16,0 0-19 16,87 1 28-16,-48-1-54 15,1 0-41-15,11-1-74 16,-8-1-248-16,-13-2-679 0</inkml:trace>
  <inkml:trace contextRef="#ctx0" brushRef="#br1" timeOffset="215314.39">11352 7695 1345 0,'0'0'492'0,"0"0"-295"16,0 0 24-16,0 0-16 16,0 0-22-16,0 0-52 15,0 0-37-15,3-5-37 16,-3 22 4-16,0 6 14 15,0 5-29-15,-8 4-23 0,4 2-14 16,1-1-8 0,0-1-1-16,-3-2 0 0,3-4-25 15,-3-6-26-15,3-1-33 16,-1-8-61-16,1-4-126 16,3-1-314-16,0-6-179 0</inkml:trace>
  <inkml:trace contextRef="#ctx0" brushRef="#br1" timeOffset="215832.7642">11352 7689 1960 0,'0'0'300'0,"0"0"-159"16,0 0-6-16,0 0-13 15,0 0-40-15,0 0-49 16,83-54-14-16,-51 48-2 16,-2 2 2-16,-2 4-2 15,-1 0 1-15,-4 0 3 16,-4 10-8-16,-3 3-4 16,-6 3 0-16,1 1-8 15,-8 1 1-15,-3 0 5 16,0-1-6-16,-3 0 0 15,-12 2 0-15,-3-4 0 16,-5-3 0-16,0 1 5 0,-1 1-5 16,6-5 0-16,2 1 0 15,5-3-1-15,8 0-1 16,3 1 0-16,0 1-5 16,7 0 0-16,13 3 4 15,2-1-8-15,4 3-5 16,-6 1 13-16,-1-1-6 15,-3 0 7-15,-7-2-1 16,-5 1-4-16,1-2 5 16,-5-1-5-16,0 0 0 15,-15-2 6-15,-4 0 0 16,-4-4 0-16,-5-3 1 16,-2-1-1-16,0 0-84 0,5 0-96 15,7-8-156 1,12 1-550-16</inkml:trace>
  <inkml:trace contextRef="#ctx0" brushRef="#br1" timeOffset="216236.2124">11804 7579 1627 0,'0'0'330'0,"0"0"-174"15,0 0 21-15,0 0 10 16,0 0-28-16,0 0 0 15,0 0-60-15,30 89-39 16,-17-50-21-16,-2 5-11 16,-2 4-13-16,-2 0-6 15,-7-3 3-15,0-2-6 16,-4-6 0-16,-8-5-5 16,-6-1 5-16,3-9-6 15,-3-5 0-15,6-7 0 0,3-2-9 16,6-8-50-16,3 0-86 15,9 0-154-15,4-11-868 0</inkml:trace>
  <inkml:trace contextRef="#ctx0" brushRef="#br1" timeOffset="216568.5518">12419 7889 1579 0,'0'0'535'0,"0"0"-430"15,0 0 24-15,0 0 50 16,0 0-2-16,0 0-74 16,101-3-46-16,-77 3-23 15,3 0-20-15,-5 0-14 16,-1-1-8-16,-5-1-64 16,1-4-122-16,-8 4-311 15,-3-3-391-15</inkml:trace>
  <inkml:trace contextRef="#ctx0" brushRef="#br1" timeOffset="216755.4453">12453 7748 1979 0,'0'0'303'16,"0"0"-189"-16,0 0-9 15,0 0-24-15,109-4-75 16,-67 2-6-16,-10 2-248 16,-6-4-770-16</inkml:trace>
  <inkml:trace contextRef="#ctx0" brushRef="#br1" timeOffset="220824.9119">13317 7642 1194 0,'0'0'377'0,"0"0"-215"16,0 0 3-16,0 0 9 15,0 0-34-15,0 0-13 0,0 0-23 16,0 17-27-16,0-11-16 16,0-2-7-16,0-1-8 15,0 0 0-15,0 0-7 16,0 0 7-16,0-2-7 16,0 0-15-16,0-1-9 15,0 0-5-15,0 0 5 16,0 0 0-16,0 0 6 15,0 0-1-15,0 0 2 16,0 0-5-16,0 0-2 16,0 2-8-16,0 1 1 15,-3 2-8-15,-3 4 6 16,0 3 5-16,-3 1-9 0,-3 2 4 16,0 2-5-1,-1 1 0-15,-6 0 0 0,-1 1-1 16,-4 0 1-16,0 1 0 15,-5-3 0-15,3-4-1 16,2-1 5-16,5-4-5 16,3-2-1-16,6-2 1 15,6-2 1-15,1-2 1 16,3 0 3-16,0-2-5 16,0-9-26-16,7-5-12 15,2-3 12-15,2-1 1 16,2-1 1-16,-1 2 4 15,3 1 10-15,-6 3 9 16,0 2 0-16,0 0 0 16,-1 1 1-16,2 3 1 0,-1 2 8 15,-3-2 4-15,1 6 10 16,-4-1-2-16,0 3 3 16,0 0-3-16,-3 1-6 15,3 0-8-15,0 0-6 16,3 0 6-16,6 0 2 15,0 6 3-15,2 6 2 16,5 2 11-16,-3 6-1 16,0 4-4-16,7 1-2 15,-4 2-2-15,4 0-2 16,2-5-13-16,2 2-1 16,-2-5-22-16,5-5-77 15,-9-4-133-15,-9-7-669 0</inkml:trace>
  <inkml:trace contextRef="#ctx0" brushRef="#br1" timeOffset="222806.4592">13009 7789 960 0,'0'0'498'0,"0"0"-427"15,0 0 53-15,0 0 105 16,0 0 15-16,0 0-67 16,0 0-60-16,0-6-31 15,0 4-12-15,0 2-14 16,-6 0-15-16,-1 0 17 15,-9 0 22-15,-6 0-10 16,-4 2-15-16,-4 0-16 16,-8-1-14-16,3-1-16 0,5 0-12 15,3 0-1-15,14 0-32 16,13-3-81-16,10-1-234 16,10 0-1080-16</inkml:trace>
  <inkml:trace contextRef="#ctx0" brushRef="#br1" timeOffset="225036.2955">13948 7431 127 0,'0'0'364'16,"0"0"-12"-16,0 0-108 16,0 0-20-16,0 0-26 15,0 0-18-15,0 0 29 16,6-4-5-16,-3 1-55 15,0 0-13-15,-3 3-17 16,0-1-33-16,0 1-29 16,0 0-11-16,0 0-30 0,0 0-8 15,-6 0-7-15,-6 11 5 16,-8 9 52-16,-6 6 13 16,-4 6-3-16,-8 8-21 15,6 7-8-15,-1 5-15 16,6 1 8-16,12-3-5 15,8 3-16-15,7-4-11 16,3-6 0-16,16-3-9 16,5-6-46-16,2-5-53 15,3-3-100-15,-7-9-381 16,-5-8-874-16</inkml:trace>
  <inkml:trace contextRef="#ctx0" brushRef="#br1" timeOffset="226502.0652">14327 7599 643 0,'0'0'606'15,"0"0"-435"-15,0 0 34 16,0 0 24-16,0 0 7 15,0 0-47-15,0 0-44 0,7-10-41 16,-7 7-18-16,0 3-14 16,0 0-13-16,0-1-7 15,0 1-17-15,0 0-13 16,0-2-5-16,-1-2-5 16,-5 4 1-16,-3-3-12 15,-3 1 4-15,-6 2-5 16,-4 0 1-16,-4 0 6 15,-3 2 4-15,-4 11 8 16,-6 4 4-16,-3 2 13 16,3 4 9-16,11 0-2 15,1 1-13-15,11 0-15 16,6-1-5-16,10 3-1 16,0-4-1-16,16 4-2 0,9-6-5 15,8-2-1-15,3-5-9 16,4-3-50-16,-5-4-47 15,-2-3-43-15,2 0-112 16,-10-3-477-16,-4 0-600 0</inkml:trace>
  <inkml:trace contextRef="#ctx0" brushRef="#br1" timeOffset="226806.7056">14515 7770 1624 0,'0'0'395'15,"0"0"-185"-15,0 0-46 16,0 0 2-16,0 0-40 16,85-3-64-16,-46 3-36 15,-2 0-26-15,-3 0-31 16,3 0-125-16,-8 0-215 16,-10 0-557-16</inkml:trace>
  <inkml:trace contextRef="#ctx0" brushRef="#br1" timeOffset="227207.4865">15091 7579 827 0,'0'0'947'0,"0"0"-727"15,0 0 26-15,0 0-45 16,0 0-43-16,0 0-33 15,0 0 14-15,0 40-35 16,0-14-30-16,0 7-19 16,0 0-31-16,0 3-12 15,3-4-11-15,-3-1 5 16,0-2-6-16,0-5-30 16,0-5-36-16,0-2-45 15,0-3-133-15,0-3-304 0,0-9-384 0</inkml:trace>
  <inkml:trace contextRef="#ctx0" brushRef="#br1" timeOffset="227604.3983">14967 7535 707 0,'0'0'1068'0,"0"0"-914"16,0 0 36-16,0 0-36 0,0 0-33 15,0 0-44-15,82-27-13 16,-58 27-6-16,6 0-9 16,-4 12-8-16,3 4 9 15,1 7-2-15,-1 4-15 16,3 6 0-16,4 0-5 15,-4 3-12-15,1 0-10 16,-1-3-6-16,-12-2 1 16,-3-5-1-16,-11-1-1 15,-6-7-10-15,-3 2-1 16,-18-5 12-16,-10-3 3 16,-5 0-2-16,-6-3 5 15,-1-2-6-15,4-3-13 16,6-1-59-16,11-3-98 15,7 0-209-15,11-6-624 0</inkml:trace>
  <inkml:trace contextRef="#ctx0" brushRef="#br1" timeOffset="228019.6767">15587 7397 986 0,'0'0'827'16,"0"0"-671"-16,0 0 77 15,0 0-14-15,0 0-48 16,0 0-47-16,0 0-8 16,62 57 5-16,-49-11-24 15,2 10-31-15,3 3-27 16,-6 5-21-16,-3-3-12 0,-2-5-6 15,-7-5-13-15,0-9-57 16,-16-1-69-16,-29 1-118 16,2-12-330-16,-2-5-964 0</inkml:trace>
  <inkml:trace contextRef="#ctx0" brushRef="#br1" timeOffset="232860.8176">15675 6529 1487 0,'0'0'651'0,"0"0"-545"0,0 0 23 16,0 0 3-16,0 0-15 15,0 0-60-15,0 0-41 16,29-1-16-16,-3 1-114 15,0 0-224-15,-5 0-681 0</inkml:trace>
  <inkml:trace contextRef="#ctx0" brushRef="#br1" timeOffset="233040.8668">15967 6526 1375 0,'0'0'623'0,"0"0"-567"0,0 0-56 15,0 0-193-15,78-1-298 16,-55-2-583-16</inkml:trace>
  <inkml:trace contextRef="#ctx0" brushRef="#br1" timeOffset="233212.687">16207 6502 593 0,'0'0'1239'16,"0"0"-1030"-16,0 0-97 0,0 0-71 15,0 0-41-15,101 0-138 16,-65 0-462-16</inkml:trace>
  <inkml:trace contextRef="#ctx0" brushRef="#br1" timeOffset="233378.1661">16503 6516 59 0,'0'0'1531'0,"0"0"-1296"0,0 0-124 15,0 0-111 1,87 6-10-16,-44-3-480 0,2-2-728 0</inkml:trace>
  <inkml:trace contextRef="#ctx0" brushRef="#br1" timeOffset="233724.2332">17226 6399 601 0,'0'0'1018'0,"0"0"-789"15,0 0 26-15,0 0-4 16,0 0-19-16,0 0-49 16,0 0-62-16,0-15-48 15,0 15-50-15,0 7-23 16,0 9 0-16,3 7 7 16,5 6 2-16,1 1-9 15,4-1-20-15,-3 2-94 16,-4-2-134-16,-3-5-426 15,-3-8-681-15</inkml:trace>
  <inkml:trace contextRef="#ctx0" brushRef="#br1" timeOffset="233987.6099">17038 6356 1692 0,'0'0'506'16,"0"0"-434"-16,0 0 23 16,0 0 18-16,0 0 50 15,0 0-43-15,-19 84-61 0,19-52-27 16,0 5-32-16,10 6-42 15,2-10-216-15,1-10-602 0</inkml:trace>
  <inkml:trace contextRef="#ctx0" brushRef="#br1" timeOffset="234252.8833">17411 6235 1553 0,'0'0'864'0,"0"0"-785"16,0 0-17-16,0 0 81 15,52 81-4-15,-39-44-39 16,1 3-40-16,-5 3-44 15,-9-1-16-15,0 13-76 16,-16-10-178-16,-1-9-657 0</inkml:trace>
  <inkml:trace contextRef="#ctx0" brushRef="#br1" timeOffset="234972.3018">16282 7634 1465 0,'0'0'543'0,"0"0"-352"0,0 0-29 16,0 0-78 0,0 0-44-16,0 0-40 0,91-13-20 15,-72 13-122-15,-3 4-173 16,-7 6-343-16,-3 0-515 0</inkml:trace>
  <inkml:trace contextRef="#ctx0" brushRef="#br1" timeOffset="235120.4792">16560 7654 687 0,'0'0'573'0,"0"0"-499"0,0 0-43 15,0 0-31 1,0 0-84-16,0 0-478 0</inkml:trace>
  <inkml:trace contextRef="#ctx0" brushRef="#br1" timeOffset="235270.8755">16720 7644 758 0,'0'0'647'0,"0"0"-506"16,0 0-45-16,0 0-96 16,0 0-31-16,0 0-314 0,0 0-769 15</inkml:trace>
  <inkml:trace contextRef="#ctx0" brushRef="#br1" timeOffset="235419.8452">16896 7642 1121 0,'0'0'243'0,"0"0"-115"15,0 0-51-15,0 0-77 16,80 3-196-16,-53 3-419 0</inkml:trace>
  <inkml:trace contextRef="#ctx0" brushRef="#br1" timeOffset="235570.89">17160 7652 1043 0,'0'0'407'0,"0"0"-205"15,0 0-2-15,0 0 24 16,0 0-66-16,0 0-149 16,0 0-9-16,46-1-382 15,-26-1-461-15</inkml:trace>
  <inkml:trace contextRef="#ctx0" brushRef="#br1" timeOffset="236021.8809">17472 7514 1030 0,'0'0'537'0,"0"0"-407"16,0 0 14-16,0 0 42 16,0 0-18-16,0 0-74 15,0 0-45-15,91-11-28 16,-77 11-11-16,-1 0-1 15,-4 0-8-15,-4 4 10 16,0 3 1-16,-2-1 2 0,-2 3 20 16,-1 0 4-16,0 1-3 15,0 1-15-15,0-1-13 16,0 4-7-16,-9-1 0 16,-5 0 12-16,-3 0 6 15,-1 0 8-15,5 0-3 16,-1 0-5-16,7-3-4 15,7 1-4-15,0-2-9 16,4 2-1-16,16-3-57 16,9-7-129-16,-3-1-396 15,-4 0-448-15</inkml:trace>
  <inkml:trace contextRef="#ctx0" brushRef="#br1" timeOffset="236322.9152">17408 7467 1388 0,'0'0'539'0,"0"0"-349"16,0 0 36-16,0 0-25 0,0 0-51 16,0 0-38-16,-71 76-33 15,65-43-39-15,3 0-29 16,3 2-11-16,0-4-36 16,29 5-107-16,-5-5-151 15,6-12-516-15</inkml:trace>
  <inkml:trace contextRef="#ctx0" brushRef="#br1" timeOffset="236602.174">17746 7414 1949 0,'0'0'245'15,"0"0"-109"-15,0 0 43 16,0 0-6-16,72 101-69 16,-60-64-38-16,-5 0-39 15,-4 2-27-15,-3-3-55 16,-3 4-148-16,-7-10-427 15,-6-10-931-15</inkml:trace>
  <inkml:trace contextRef="#ctx0" brushRef="#br1" timeOffset="258614.9331">4622 2577 1265 0,'0'0'386'0,"0"0"-106"16,0 0-127-16,0 0-7 16,0 0 8-16,0 0-35 15,0 0-48-15,1 0-27 0,1 0-6 16,1 0 1-1,-3 0-12-15,3 0-9 0,7 0-17 16,2-2 11-16,9-1 0 16,10 0-5-16,5 0-7 15,3-4-1-15,4 0-8 16,-4 0-9-16,0 1-12 16,-11 2 2-16,-4 0-24 15,-12 3-8-15,-6 1-30 16,-6 0-36-16,0 0-52 15,-15 0-33-15,-3 5-70 16,3-2-713-16</inkml:trace>
  <inkml:trace contextRef="#ctx0" brushRef="#br1" timeOffset="258893.9169">4799 2394 1549 0,'0'0'348'16,"0"0"-209"-16,0 0 10 16,0 0-37-16,0 0-42 15,0 0 38-15,0 0 69 16,-16 72-57-16,7-40-50 15,0 0-42-15,4 2-17 0,1-3-11 16,4-3-24-16,3-3-165 16,12-7-436-16,1-11-612 0</inkml:trace>
  <inkml:trace contextRef="#ctx0" brushRef="#br1" timeOffset="259253.3883">5223 2390 1844 0,'0'0'278'0,"0"0"-188"15,0 0 97-15,0 0-9 16,0 0-34-16,0 0-24 16,0 0-40-16,3 2-45 15,-3 13-22-15,0 8 29 16,3 5-21-16,0 4-5 16,0 3-15-16,0-2 0 15,0 3-1-15,-3-3 0 16,3 0-36-16,-3-4-30 0,0-2-13 15,0-6-91 1,0-5-168-16,0-7-376 0,0-8-544 0</inkml:trace>
  <inkml:trace contextRef="#ctx0" brushRef="#br1" timeOffset="259830.7758">5156 2275 1650 0,'0'0'280'15,"0"0"-116"-15,0 0 41 16,0 0-69-16,0 0-56 15,0 0-19-15,0 0-9 16,61-15-25-16,-37 12-13 16,3 2 5-16,1 1-10 15,-1 0-2-15,-2 0-5 16,2 3-2-16,-6 5-1 16,3 5 0-16,-9 1 0 15,-3 5-15-15,-9 1 10 16,-3 3 6-16,0 1 1 15,-18 2 0-15,0-4-1 0,-6-2 1 16,-1-2-1-16,1-4 0 16,9-4 1-16,3-2-1 15,5-4 0-15,5-3 0 16,2 2-1-16,0-2-20 16,15 4 2-16,3-1 11 15,6 3 1-15,1 2 7 16,2 3 0-16,-6 1-1 15,-5 2-1-15,-5 4 2 16,-4-1-5-16,-7 0 5 16,0 0 2-16,-4 0 10 15,-14-1-2-15,-9-2 7 16,-6-1 11-16,-3-3-10 16,0-3-18-16,5-3-41 15,15-5-111-15,13-5-354 0,3-6-519 0</inkml:trace>
  <inkml:trace contextRef="#ctx0" brushRef="#br1" timeOffset="263534.6577">5708 2426 963 0,'0'0'340'0,"0"0"-225"15,0 0-9-15,0 0 9 16,0 0 47-16,0 0-6 16,0 0 32-16,0 0-15 15,0 0-47-15,0 0-26 16,0 0-22-16,0 0-15 0,0 0-23 15,0 1-22-15,0 0-12 16,10 2-6-16,1-1 2 16,11 2-1-16,5-2 14 15,1-2-14-15,1 2 0 16,-2-2-1-16,-5 0-1 16,0 0-5-16,-8 0 0 15,-1 0-1-15,-4-3 6 16,-3-4-3-16,-1-3 3 15,-2-1 1-15,-3-1-1 16,0 0 1-16,0-1 0 16,0 3 0-16,0 0-1 15,0 3 1-15,0 0 1 0,0 1 0 16,0 3-1-16,-2 0-1 16,-4 2 1-16,-6-1-12 15,-1 2 12-15,-2 0 0 16,-6 0 7-16,0 0-6 15,0 3 5-15,-1 3-5 16,1 4 0-16,0-2 0 16,3 1 8-16,6 1 2 15,-1 2-4-15,1 0 2 16,1 3 1-16,1 2 4 16,-2 2 4-16,3 4 27 15,2 1-17-15,-1 0-13 16,8-1-5-16,0-2 2 15,0 1 12-15,12-5 9 16,6-3-10-16,10-6-19 0,2-4-4 16,12-4-63-16,25-22-113 15,-7-4-324-15,-5-7-1217 0</inkml:trace>
  <inkml:trace contextRef="#ctx0" brushRef="#br2" timeOffset="278565.9291">27554 3443 1109 0,'0'0'782'16,"0"0"-782"-16,0 0-9 15,0 0 9-15,0 0 6 16,0 0 3-16,0 0-9 16,0-4-160-16,2 1-205 0,1 1-867 15</inkml:trace>
  <inkml:trace contextRef="#ctx0" brushRef="#br2" timeOffset="281019.2455">2005 9368 1066 0,'0'0'581'0,"0"0"-375"16,0 0-79-16,0 0 114 16,0 0-47-16,0 0-97 15,3-15-36-15,0 12 3 16,0 0 18-16,1 3-8 15,-4 0-24-15,0 0-19 16,0 0-9-16,0 0-8 16,0 0-14-16,0 0 0 15,0 11-1-15,-10 6 0 16,2 6 1-16,-2 4-1 16,-2 3-1-16,3 0 2 15,3 0-1-15,3-3-9 16,3-5 0-16,0-2 1 0,6-3 7 15,9-5-4-15,12-1-4 16,3-6-11-16,4-5-5 16,6 0-6-16,2-8 0 15,0-9 11-15,1-4 0 16,-6-5-5-16,-5-3 14 16,-7-1 12-16,-10-3 1 15,0 0 8-15,-9 0-8 16,-3 2 8-16,0 3-2 15,0 5-6-15,-3 5-1 16,3 1-18-16,-3 6-78 16,7 3-166-16,-4 2-367 15,0 6-327-15</inkml:trace>
  <inkml:trace contextRef="#ctx0" brushRef="#br2" timeOffset="281544.6176">2163 9372 971 0,'0'0'639'0,"0"0"-486"15,0 0 43-15,0 0 72 16,0 0-70-16,0 0-82 16,0 0-37-16,0 27 33 0,-3-1 4 15,-6 5-40-15,-4 7-34 16,-1 1-7-16,-2 0-8 15,4 0-18-15,1-7-8 16,1 3 9-16,4-10-10 16,0-2-2-16,6-4-8 15,0-4-38-15,0-12-87 16,9-1-203-16,4-2-760 0</inkml:trace>
  <inkml:trace contextRef="#ctx0" brushRef="#br2" timeOffset="282182.715">2397 9628 1079 0,'0'0'538'0,"0"0"-445"0,0 0 128 16,0 0 37-16,0 0-117 15,0 0-57-15,0 0-18 16,0 0-11-16,0 3-11 16,0 6 34-16,0 7 32 15,-6 4-34-15,3 4-25 16,-7 5 1-16,4-2-22 15,-2 3-13-15,1-4-16 16,1-3 1-16,0-3-1 16,6-1-1-16,-3-8-7 15,3-2-32-15,0 2-49 16,0-9-63-16,0-2-105 16,3 0-305-16,9-2-184 0</inkml:trace>
  <inkml:trace contextRef="#ctx0" brushRef="#br2" timeOffset="282747.1098">2527 9650 423 0,'0'0'535'15,"0"0"-441"-15,0 0 103 16,0 0 125-16,0 0-53 16,0 0-39-16,0 0-16 15,6-10-25-15,-6 10-53 16,0 0-23-16,0 0-24 0,0 0-21 15,0 0-24 1,0 0-21-16,0 10-11 0,0 3 13 16,0 4-1-16,0 3-16 15,0 5-1-15,-3-1-7 16,-3 2 6-16,0-2-5 16,0 2-1-16,2-3 0 15,1-3 0-15,0-5-1 16,0-4-25-16,1-4-37 15,2-1-85-15,0-6-136 16,0 0-335-16,0 0-395 0</inkml:trace>
  <inkml:trace contextRef="#ctx0" brushRef="#br2" timeOffset="283040.2969">2584 9897 836 0,'0'0'519'16,"0"0"-371"-16,0 0 142 16,0 0 48-16,0 0-110 15,-87 8-47-15,53-6-30 0,-2-2-59 16,-7 0-34-1,4 0-25-15,5 0-24 0,4 0-9 16,11 0-21-16,5 0-70 16,11 0-73-16,0-2-37 15,3-6-114-15,9 3-174 16,3-4-678-16</inkml:trace>
  <inkml:trace contextRef="#ctx0" brushRef="#br2" timeOffset="283347.6113">2563 9544 1175 0,'0'0'480'0,"0"0"-366"16,0 0 186-16,0 0-13 15,0 0-102-15,0 0-33 16,0 0-43-16,-85 3-60 16,49 0-31-16,-1 0-18 15,1-1-6-15,6-2-63 16,11 5-146-16,8-2-335 0,5-2-451 0</inkml:trace>
  <inkml:trace contextRef="#ctx0" brushRef="#br2" timeOffset="283722.931">2930 9240 1333 0,'0'0'834'0,"0"0"-741"16,0 0 10-16,0 0 108 15,0 0-81-15,0 0-61 16,0 0 14-16,-27 39 26 16,9-8-43-16,-6 6-17 15,2 5-16-15,4 4-24 16,0-3-7-16,6 1-2 16,5-6 0-16,4-5-14 15,3-7-34-15,0-8-43 16,22-6-49-16,2-8-146 15,-3-4-497-15</inkml:trace>
  <inkml:trace contextRef="#ctx0" brushRef="#br2" timeOffset="284074.5595">3007 9406 1068 0,'0'0'845'0,"0"0"-758"15,0 0 11-15,0 0 98 16,0 0-70-16,0 0-50 16,86-43-16-16,-76 43-12 0,-4 0-9 15,0 0-2-15,0 5 0 16,-3 9 10-16,1 6-10 15,-4 7-13-15,0 0-5 16,0 1 1-16,0-1-13 16,0-5-5-16,0-2-2 15,3-6 0-15,6-3 0 16,0-5 0-16,3-6-46 16,3 0-75-16,6-10-117 15,-3-7-467-15,-3 0-879 0</inkml:trace>
  <inkml:trace contextRef="#ctx0" brushRef="#br2" timeOffset="284331.556">3242 9369 1371 0,'0'0'649'0,"0"0"-528"16,0 0 135-16,0 0-23 15,0 0-109-15,0 0-39 16,0 0-9-16,-66 36-34 16,38-12-13-16,-5 3-10 15,-3 2-10-15,3 1-3 16,-1-1-5-16,4-6-1 0,6-3-20 16,5-3-77-1,19-8-121-15,0-3-153 0,4-6-505 0</inkml:trace>
  <inkml:trace contextRef="#ctx0" brushRef="#br2" timeOffset="284609.7407">3358 9481 1679 0,'0'0'361'15,"0"0"-258"-15,0 0 155 16,0 0-67-16,0 0-101 16,0 0-35-16,0 0-21 15,82 0-34-15,-52 0-9 16,-2 0-82-16,2-6-122 15,-9-1-403-15,-6 2-329 0</inkml:trace>
  <inkml:trace contextRef="#ctx0" brushRef="#br2" timeOffset="284819.2443">3336 9402 1068 0,'0'0'1050'16,"0"0"-982"-16,0 0 5 15,0 0 118-15,0 0-91 16,0 0-69-16,0 0-31 16,104-23-62-16,-68 13-283 15,-8 4-428-15</inkml:trace>
  <inkml:trace contextRef="#ctx0" brushRef="#br2" timeOffset="285315.1106">3695 9182 487 0,'0'0'1027'16,"0"0"-899"-16,0 0 152 15,0 0 76-15,0 0-139 16,0 0-78-16,0 0-40 16,6 72-38-16,-6-52-34 15,-4-1-17-15,-4 5-4 16,-2-2-5-16,4-1 0 0,-3 1-1 15,0-2 1-15,-1 0 0 16,2 0 0-16,2-4-1 16,0 0 1-16,3-5-1 15,-1-1 1-15,4 0-1 16,0-7 0-16,0 1 0 16,0-1 0-16,0-3 0 15,0 0 0-15,0 0 0 16,7 0 1-16,5 0 14 15,4 0 6-15,1 0 6 16,2 0-15-16,-2-3-6 16,2-1-6-16,0 0 1 15,-5 1-1-15,-2-3-1 16,-5 3-33-16,-1-1-56 16,-6-6-108-16,0 3-402 0,0-1-503 0</inkml:trace>
  <inkml:trace contextRef="#ctx0" brushRef="#br2" timeOffset="285658.3476">3894 9127 16 0,'0'0'1804'0,"0"0"-1569"16,0 0-109-16,0 0 115 16,0 0-93-16,0 0-67 15,0 0 11-15,49 35 13 16,-40-12-34-16,1 9-11 16,-4 8-13-16,0 5-16 15,-3 3-10-15,2 1-11 16,-5 1 2-16,3-5 0 15,1-6-3-15,-4-5 2 16,0-7-11-16,0-8 0 16,-4-3-20-16,-2-8-69 0,-3-8-104 15,1 0-283 1,5-4-669-16</inkml:trace>
  <inkml:trace contextRef="#ctx0" brushRef="#br2" timeOffset="286125.1503">4492 9531 378 0,'0'0'882'16,"0"0"-642"-16,0 0-53 15,0 0 135-15,0 0-49 16,0 0-99-16,0 0-43 16,-3-3-10-16,15 3-45 0,4 0-6 15,11 0-7-15,4 0-42 16,2 0-21-16,3-3-38 15,-6-7-105-15,-2 0-123 16,-11 0-384-16,-7 3-237 0</inkml:trace>
  <inkml:trace contextRef="#ctx0" brushRef="#br2" timeOffset="286321.1876">4492 9439 922 0,'0'0'1049'0,"0"0"-895"15,0 0 17-15,0 0 65 16,0 0-98-16,86 3-93 16,-30-6-45-16,-7-4-106 15,-3-6-465-15</inkml:trace>
  <inkml:trace contextRef="#ctx0" brushRef="#br2" timeOffset="287048.9593">5238 9183 1367 0,'0'0'536'0,"0"0"-444"16,0 0 106-16,0 0-2 15,0 0-67-15,0 0-58 16,0 0 26-16,-19 54-18 0,5-27-37 16,-1 2-27-1,5 0-9-15,-1 6-5 0,5-3 0 16,3 1-1-16,3 0 1 15,0-4 0-15,3-2 1 16,9-6 4-16,6-6-6 16,8-5 0-16,5-10-6 15,6 0-2-15,5-6-13 16,4-12-23-16,-1-7-6 16,4-5 4-16,-4-3 13 15,-3-6-5-15,-5-2 3 16,-3-2 21-16,-11 3 14 15,-4 5 21-15,-7 8 50 16,-9 4 14-16,-3 7-38 16,0 3-19-16,0 2-16 0,-6 1-12 15,-3 1-1-15,0 6-74 16,3-1-166-16,-1 1-607 0</inkml:trace>
  <inkml:trace contextRef="#ctx0" brushRef="#br2" timeOffset="287396.562">5478 9207 1431 0,'0'0'842'16,"0"0"-753"-16,0 0-3 15,0 0 78-15,0 0-54 16,0 0-33-16,0 0-9 16,-19 80-24-16,16-45-17 15,-3 3-1-15,-2 4-16 16,-5-2-2-16,4 0-8 15,-3-4 1-15,-3-7-1 16,6-6-17-16,0-6-65 0,9-7-151 16,0-6-435-1,0-4-689-15</inkml:trace>
  <inkml:trace contextRef="#ctx0" brushRef="#br2" timeOffset="287935.7889">5647 9515 1101 0,'0'0'400'16,"0"0"-130"-16,0 0 80 16,0 0-78-16,0 0-70 15,0 0-22-15,0 0-44 16,-3 38-54-16,0-21-24 15,-2 3-29-15,-1 1-17 16,0 1-11-16,3-2 5 16,-1 3-4-16,1-4-2 15,-3-2-6-15,0-3-48 16,3-4-55-16,3-7-87 16,0-3-270-16,0 0-382 0</inkml:trace>
  <inkml:trace contextRef="#ctx0" brushRef="#br2" timeOffset="288212.6341">5741 9478 677 0,'0'0'1427'0,"0"0"-1243"16,0 0-132-16,0 0 97 15,0 0 10-15,0 0-55 16,0 0-28-16,0 79-22 16,-3-58-15-16,3 2-20 15,-3 0-8-15,-3-4-10 16,3 1 0-16,-5 0-1 16,1-6-6-16,4-4-33 15,-3-5-55-15,6 0-67 0,0-5-140 16,0 0-430-16</inkml:trace>
  <inkml:trace contextRef="#ctx0" brushRef="#br2" timeOffset="288704.4903">5860 9439 1719 0,'0'0'361'16,"0"0"-274"-16,0 0 82 15,0 0 25-15,0 0-67 0,0 0-15 16,0 0-18-16,9 56-33 15,-9-29-15-15,0-2-8 16,0 2-17-16,-9 0-8 16,0 1-4-16,0-4-9 15,-1-1 1-15,4-4-1 16,0-4 0-16,0-3-29 16,1-5-49-16,5-4-75 15,0-3-140-15,0 0-495 0</inkml:trace>
  <inkml:trace contextRef="#ctx0" brushRef="#br2" timeOffset="290166.914">5920 9749 1213 0,'0'0'331'16,"0"0"-245"-16,0 0 35 15,0 0 119-15,0 0-67 16,0 0-54-16,-91 3-13 16,58 5-21-16,-6-3-23 15,-10 2-13-15,-9 0 0 16,1-1-19-16,-3-2-6 0,5 1-11 15,9-4-7 1,16 3-6-16,9 0-14 0,8-2-56 16,10-1-30-16,3 1-26 15,16-2-93-15,9 0-126 16,-2 0-462-16</inkml:trace>
  <inkml:trace contextRef="#ctx0" brushRef="#br2" timeOffset="290700.1498">5917 9412 172 0,'0'0'565'0,"0"0"-441"16,0 0 28-16,0 0 59 15,0 0 31-15,0 0-18 16,0 0 29-16,3 0-28 15,-3 0-54-15,0 0-39 16,-11 0-17-16,-14 3 7 16,-8 4-21-16,-9 0-24 15,-13-1-28-15,-6-2-27 16,0-4-19-16,1 3-3 16,11-3-80-16,21 7-144 15,14-3-541-15,14-1-903 0</inkml:trace>
  <inkml:trace contextRef="#ctx0" brushRef="#br2" timeOffset="291285.6786">6369 9079 1726 0,'0'0'524'15,"0"0"-457"-15,0 0 69 16,0 0 46-16,0 0-49 16,0 0-65-16,0 0 1 15,-33 59 10-15,12-23-32 16,-1 4-16-16,-1 10-13 15,1-4-11-15,1 4-6 16,3-4 0-16,5-7-1 16,10-6-11-16,3-9-74 15,16-14-97-15,10-7-165 16,-1-3-717-16</inkml:trace>
  <inkml:trace contextRef="#ctx0" brushRef="#br2" timeOffset="291609.0592">6403 9276 2013 0,'0'0'306'0,"0"0"-235"15,0 0 11-15,0 0 17 16,0 0-36-16,78-36-23 0,-62 33 9 15,-2 3-13-15,-7 0-14 16,-1 6-4-16,-6 8-1 16,0 8-2-16,0 2 16 15,0 6 2-15,-6-3-8 16,-1 0-11-16,7-4-13 16,0-5 0-16,0-7 0 15,10-1-1-15,5-10-6 16,1 0-52-16,8 0-105 15,-6-11-205-15,-3-2-474 0</inkml:trace>
  <inkml:trace contextRef="#ctx0" brushRef="#br2" timeOffset="291861.6064">6633 9234 1602 0,'0'0'361'0,"0"0"-213"16,0 0 59-16,0 0-38 15,0 0 2-15,0 0-36 16,0 0-38-16,-91 92-29 16,64-68-19-16,0-5-26 15,2 0-14-15,1-5-8 16,9-4-1-16,6-3-48 15,9-7-121-15,0 0-385 16,9 0-497-16</inkml:trace>
  <inkml:trace contextRef="#ctx0" brushRef="#br2" timeOffset="292135.6017">6825 9343 971 0,'0'0'1429'16,"0"0"-1255"-16,0 0-115 0,0 0 114 15,0 0-67-15,0 0-68 16,0 0-26-16,87 2-12 15,-60-4-19-15,-5-2-39 16,-8-2-79-16,-7 3-173 16,-4 2-497-16</inkml:trace>
  <inkml:trace contextRef="#ctx0" brushRef="#br2" timeOffset="292344.0939">6748 9283 1704 0,'0'0'786'16,"0"0"-700"-16,0 0-27 16,0 0 67-16,0 0-88 15,0 0-38-15,113-26-150 16,-74 16-308-16,-6 3-592 0</inkml:trace>
  <inkml:trace contextRef="#ctx0" brushRef="#br2" timeOffset="292808.0092">7212 9060 1026 0,'0'0'1159'15,"0"0"-1006"-15,0 0 10 16,0 0 53-16,0 0-80 16,0 0-76-16,0 0-39 15,3 9-12-15,-3 7 9 16,0 4 7-16,-6 0-13 15,0 3-10-15,-5 4-1 16,1 1 1-16,-2 0-1 16,-3-2 1-16,3 0-1 0,-4 1-1 15,7-7 1-15,0 0-1 16,1-3 1-16,4-5-1 16,1-2 0-16,3 0 0 15,0-4-1-15,3-1 1 16,12-3 1-16,7-2-1 15,8 0 2-15,-2 0-1 16,1 0-1-16,-2-2 1 16,-5-3-1-16,-6-1-12 15,-8 3-17-15,-5-1 2 16,-3 1-24-16,0-7-117 16,-15 3-205-16,3 0-518 0</inkml:trace>
  <inkml:trace contextRef="#ctx0" brushRef="#br2" timeOffset="293155.3474">7397 8963 1521 0,'0'0'367'0,"0"0"-243"16,0 0 104-16,0 0-4 15,0 0-71-15,0 0 17 0,0 0-27 16,36 82-53-16,-26-42-32 16,-1 3-25-16,3 6-16 15,0 5-7-15,-3-2 1 16,0 4-4-16,-2-6-6 15,-4 3-1-15,0-10 1 16,-3 0-1-16,0-11-1 16,-3-5-36-16,-7-10-65 15,4-8-165-15,3-9-499 0</inkml:trace>
  <inkml:trace contextRef="#ctx0" brushRef="#br2" timeOffset="296495.7269">8180 9230 567 0,'0'0'117'0,"0"0"-73"16,0 0 463-16,0 0-182 16,0 0-124-16,0 0-5 15,0 0 17-15,-43 27-46 16,40-23-32-16,3-4-5 0,0 2-16 16,0-2-17-16,3 0-34 15,7 0-20-15,2 0 2 16,2 1 3-16,5-1-19 15,3 7-16-15,5-2-6 16,6 2-1-16,9 0-5 16,7-1 0-16,2-2-1 15,1-4-25-15,-3 0-11 16,-7 0-3-16,-9 0 4 16,-11 0 11-16,-8 0-7 15,-8 0-8-15,-6 0-16 16,0 0-11-16,0 0 2 15,0 0-34-15,-3 0-131 0,-5-4-371 16,2 0-434-16</inkml:trace>
  <inkml:trace contextRef="#ctx0" brushRef="#br2" timeOffset="296886.7792">8247 9340 481 0,'0'0'1053'15,"0"0"-860"-15,0 0-99 0,0 0 80 16,0 0 76-16,0 0-59 15,0 0-76-15,0 5-43 16,14-1-6-16,11-3 4 16,8 2-9-16,6-3-29 15,7 0-17-15,2 0-15 16,-5 0 1-16,-6 0-1 16,-4 0 0-16,-6-3 0 15,-8 3 0-15,-7 0-1 16,-7 0-16-16,-2 0 1 15,-3 0-11-15,0 0-42 16,0-1-54-16,0-8-69 0,0 2-397 16,0-4-490-16</inkml:trace>
  <inkml:trace contextRef="#ctx0" brushRef="#br2" timeOffset="297328.1885">8517 9151 1137 0,'0'0'555'0,"0"0"-448"0,0 0 22 15,0 0 74-15,0 0-3 16,0 0-58-16,0 0-26 15,12 7 8-15,-1 3-33 16,5 3-40-16,2-1-20 16,0 0-18-16,4 3-7 15,1-1-5-15,2 2 0 16,2-2-1-16,1-2 1 16,-4 4-1-16,-6-5 0 15,-3 2 0-15,-6 0 0 16,-3-2-1-16,-6 5 0 15,0-3 1-15,-6 7 1 16,-11-1 18-16,-8 2 37 0,-5 1 2 16,-4 2-1-1,-2-1-3-15,-1-3-5 0,11-3-13 16,4-5-30-16,9-6-6 16,13-4-93-16,4-4-94 15,17-13-329-15,3-1-996 0</inkml:trace>
  <inkml:trace contextRef="#ctx0" brushRef="#br2" timeOffset="299851.7296">9611 9210 80 0,'0'0'787'0,"0"0"-694"15,0 0-56-15,0 0-37 16,0 0 0-16,0 0 301 16,0 0-46-16,9-5-103 15,-9 5 36-15,3 0 38 16,1 0-35-16,-1 0-61 16,-3 0-41-16,3 0-13 0,0 0-4 15,-3 0-11-15,0 0-18 16,0 0-12-16,0 0-7 15,0 0-3-15,0 0 2 16,0 0-3-16,0 0 0 16,-3 0 4-16,-10 0-9 15,-2 0-5-15,-6 0-1 16,-1 0-3-16,-7 0 5 16,0 6 2-16,0 3 5 15,-1 2 0-15,5 2 1 16,1 6-2-16,2 0-5 15,5 2 4-15,-2 6 2 16,4 3 8-16,0 2 1 0,3 2-5 16,3-2-10-16,5 2-4 15,4-5-7-15,0-6 1 16,4-3-1-16,11-3 0 16,9-8 6-16,7-5-7 15,5-4-32-15,6-4-43 16,19-22-80-16,-9 4-200 15,-10-2-610-15</inkml:trace>
  <inkml:trace contextRef="#ctx0" brushRef="#br2" timeOffset="300648.2235">9808 9326 1443 0,'0'0'338'0,"0"0"-143"16,0 0-6-16,0 0 5 16,0 0-36-16,0 0-28 15,0 0-18-15,10 24-44 16,-3-17-29-16,6-1-21 16,0-4-6-16,2 0-5 15,3-2-7-15,1 0 0 0,-6-2-18 16,4-7-4-1,-2 0-8-15,-6-2 0 0,3 3 12 16,-6-1 16-16,-3 0 2 16,-3 2 0-16,0 4 6 15,0-1 6-15,0 0 0 16,0 2 0-16,0 1 2 16,-9 1 4-16,-6 0-3 15,-3 0 8-15,-6 0 6 16,-4 4 5-16,1 6 5 15,-1 0 3-15,1 5-3 16,1-3-12-16,7 5-6 16,3 1-2-16,5 2-1 15,2 0 0-15,6 3-7 16,-1-3-1-16,4 3-9 0,0-2 0 16,4-1 1-16,2-4-1 15,4-4 0-15,4-1 5 16,1-5-5-16,1-1-1 15,1-5-5-15,2 0-26 16,4 0-32-16,-1-5-67 16,8-15-142-16,-5 5-518 15,-4-4-984-15</inkml:trace>
  <inkml:trace contextRef="#ctx0" brushRef="#br2" timeOffset="301002.8111">9878 9058 1602 0,'0'0'583'0,"0"0"-456"15,0 0 21-15,0 0 32 0,0 0-22 16,0 0-71 0,0 0-44-16,45 0-24 0,-17 0-10 15,-1 0-8-15,1 0-1 16,-1 2-1-16,-6-2-38 15,3 2-69-15,-1-2-151 16,0 0-490-16,-8-4-912 0</inkml:trace>
  <inkml:trace contextRef="#ctx0" brushRef="#br2" timeOffset="301586.4918">10390 8897 973 0,'0'0'1143'0,"0"0"-973"15,0 0-54-15,0 0 34 16,0 0 4-16,0 0-60 15,0 0-49-15,19 10-3 16,-13 0-5-16,0 5-17 16,-5-1-10-16,-1 3-4 15,0 0-4-15,-7 2-1 16,-11-1 0-16,-6-3 5 16,-1 2-6-16,-5-4 0 0,2-3 0 15,-2-3-7-15,6 0-8 16,6-5 0-16,5-2 3 15,7 0-6-15,2 0-9 16,4-12 0-16,0-2-3 16,4-6 9-16,5 3 3 15,1-1 8-15,-1 3 10 16,0 2 0-16,-4 3 1 16,-1 4 15-16,-1 3 5 15,0-1 9-15,-3 1 3 16,3 3 1-16,0 0-8 15,0 0-13-15,6 0-11 16,1 0-1-16,4 7-1 0,-1 3 0 16,2 6 8-1,0 1-1-15,-3 2 2 0,0 1-8 16,-2-2 1-16,-3 1-2 16,0-6-13-16,-4 1-68 15,3-9-110-15,1 1-304 16,-1-5-486-16</inkml:trace>
  <inkml:trace contextRef="#ctx0" brushRef="#br2" timeOffset="302112.4797">10597 8824 1543 0,'0'0'380'16,"0"0"-120"-16,0 0-4 15,0 0-44-15,0 0-72 16,0 0-56-16,0 0-23 16,9 0-23-16,-9 3-20 15,0 8-2-15,0 1 16 16,0 2-6-16,0 3-8 15,0 3-10-15,0-2-7 16,0 3 0-16,0-1 1 16,0 2-1-16,-6-1 0 0,0-2-1 15,0 4 0 1,0-3 0-16,-1-3 0 0,4 0 0 16,0-5 0-16,3 1 0 15,0-6-1-15,0 0 1 16,0-1 1-16,0-3-1 15,0-2 0-15,9-1 8 16,4 0-2-16,5 0 1 16,3 0-5-16,-2-6 4 15,1 2 7-15,-1 0 4 16,-6 1 2-16,4 0-5 16,-8 2-2-16,1-2-5 15,-3 0-5-15,3 3-2 0,-7 0-1 16,3-3-39-16,1 0-40 15,-4-1-89-15,0 1-434 0</inkml:trace>
  <inkml:trace contextRef="#ctx0" brushRef="#br2" timeOffset="302713.1412">11049 9535 481 0,'0'0'836'15,"0"0"-573"-15,0 0 12 16,0 0-24-16,0 0-61 15,0 0-68-15,0 0-33 16,75 0-9-16,-44-2-16 16,5 0-26-16,1-1-10 15,-1 0-18-15,-4 2-9 0,0-2-1 16,-8 0-53 0,-9 0-41-16,-6 0-56 0,-6-1-102 15,-3 1-110-15,-3 0-203 16,-6 2-411-16</inkml:trace>
  <inkml:trace contextRef="#ctx0" brushRef="#br2" timeOffset="303012.5437">11261 9310 1156 0,'0'0'368'0,"0"0"-234"0,0 0 88 16,0 0 36-16,0 0-71 15,0 0-68-15,0 0-5 16,21 30 46-16,-24-1-12 16,-3 4-41-16,-3 4-41 15,0-1-36-15,4 1-18 16,4-5-3-16,-2-2-9 15,3-4 0-15,-3-5-6 16,3-5-65-16,0-7-104 16,0-5-316-16,0-4-617 0</inkml:trace>
  <inkml:trace contextRef="#ctx0" brushRef="#br2" timeOffset="303598.0047">11816 9260 816 0,'0'0'890'16,"0"0"-721"-16,0 0 54 15,0 0 9-15,0 0-38 0,0 0-27 16,0 0-49-16,6-6-29 15,-6 9-32-15,0 12-22 16,0 6 26-16,0 6-25 16,0 9-15-16,0 0-15 15,-3 4 0-15,0-4-6 16,-5-2 1-16,1-5-1 16,1-5-9-16,-3-9-9 15,2-4-41-15,4-5-61 16,3-6-138-16,0 0-291 15,0-4-360-15</inkml:trace>
  <inkml:trace contextRef="#ctx0" brushRef="#br2" timeOffset="304025.6746">11783 9168 1041 0,'0'0'640'0,"0"0"-564"16,0 0 35-16,0 0 98 16,0 0-5-16,81-16-50 0,-59 16-31 15,5 0-26 1,1 0-36-16,-1 0-4 0,6 2-14 15,-2 8-23-15,2 1-13 16,0 8-6-16,-5 1 0 16,2 6-1-16,-11 1 0 15,-2 2 0-15,-8 3-1 16,-6-2 1-16,-3 1 1 16,0-1 5-16,-15 0 4 15,-6-4 1-15,-7 0 1 16,-5-2-1-16,-6-5 7 15,-4-2 2-15,1-4-11 16,0-3-8-16,8-1-1 0,4-8-27 16,14-1-77-16,9-4-181 15,7-8-569-15</inkml:trace>
  <inkml:trace contextRef="#ctx0" brushRef="#br2" timeOffset="304574.6306">12459 9389 1942 0,'0'0'384'16,"0"0"-291"-16,0 0-56 15,0 0 12-15,0 0 9 16,0 0-32-16,0 0-17 16,100 7-3-16,-82-11-6 15,3 0-7-15,-5-5-1 16,-4 2 7-16,-5 0 1 15,-2-1 0-15,1 0 15 16,-6-1 17-16,0 2 4 16,0 2 0-16,0-3 7 0,0 4 2 15,-9 1-8-15,0 0-13 16,-7 3-3-16,-4 0 0 16,-2 0 0-16,-8 0-3 15,-1 10 3-15,-2 0 0 16,0 5-3-16,5 3 1 15,4-2 11-15,6 4-3 16,4 3-8-16,10-3-7 16,1 2-11-16,3-1 0 15,0-4 0-15,13-4 0 16,7-3-1-16,0-4-48 16,12-6-66-16,16-6-105 15,-5-11-314-15,-7-1-446 0</inkml:trace>
  <inkml:trace contextRef="#ctx0" brushRef="#br2" timeOffset="305211.5469">12844 8847 1358 0,'0'0'237'16,"0"0"-11"-16,0 0 41 15,0 0-59-15,0 0-70 16,0 0-48-16,0 0 40 16,6 34-2-16,-15-14-43 15,-3 3-45-15,-2-1-19 16,4 1-9-16,-6-3-4 16,-3-2-8-16,-1-3 0 15,-6 1 0-15,0-6-1 16,-1-3 0-16,6-2-11 0,0-5 3 15,9 0-5-15,5 0-1 16,1-8-5-16,6-5-16 16,0-4-39-16,3-4-2 15,10-1 4-15,-1-1 22 16,0 4 29-16,-3 3 15 16,-3 6 7-16,0 3 22 15,-3 4 19-15,-3 2 17 16,0 1 4-16,3 0-6 15,2 0-15-15,4 0-18 16,7 1-8-16,0 8 3 16,8 3-3-16,-3 3-2 15,0 4-4-15,1 5 0 16,-9-1-9-16,1 2-1 16,-5-1 0-16,-6-1-22 0,-3-6-75 15,3-1-152-15,3-6-490 16,-3-7-866-16</inkml:trace>
  <inkml:trace contextRef="#ctx0" brushRef="#br2" timeOffset="305693.8025">13129 8754 1635 0,'0'0'486'0,"0"0"-405"15,0 0 86-15,0 0 31 16,0 0-34-16,0 0-60 16,0 0-29-16,3 0-26 15,-3 2-23-15,0 6-8 16,0 6 12-16,0 6-2 15,0 3-12-15,0 2-7 16,0 1-3-16,-6 3-5 16,-3 1 0-16,0-1 0 15,-6 0 0-15,6-5 0 16,-4 0-1-16,4-6 0 16,6-4-1-16,-2-6 1 0,5-3 0 15,0-2 0-15,0-3 1 16,11 0 9-16,8 0-2 15,5 0-2-15,4-8-6 16,1 3 1-16,-4 1 0 16,2 1-1-16,-4 3 0 15,0 0 0-15,-8 0-1 16,0 0-10-16,-9 0-29 16,3 0-65-16,-3 0-143 15,1 0-535-15</inkml:trace>
  <inkml:trace contextRef="#ctx0" brushRef="#br2" timeOffset="306324.795">13899 9405 1117 0,'0'0'567'0,"0"0"-411"16,0 0 86-16,0 0-4 15,0 0-46-15,0 0-25 16,0 0-28-16,16 11-44 15,0-8-17-15,7-3-20 16,7 3-23-16,4-3-19 16,5 0-15-16,1 0-1 15,-4 0-18-15,-10 0-26 16,-4 0-40-16,-9 0-43 16,-10 0-98-16,-3 0-136 15,-3 0-207-15,-6 3 5 0</inkml:trace>
  <inkml:trace contextRef="#ctx0" brushRef="#br2" timeOffset="306618.8005">13857 9587 1001 0,'0'0'975'0,"0"0"-798"16,0 0 24-16,0 0 8 16,0 0-10-16,0 0-70 15,78 7-61-15,-42-7-46 16,-1 0-22-16,1 0-19 15,-3-7-77-15,-8 4-156 16,-12-3-488-16</inkml:trace>
  <inkml:trace contextRef="#ctx0" brushRef="#br2" timeOffset="308793.4191">14799 9207 833 0,'0'0'166'0,"0"0"-36"15,0 0-1-15,0 0-115 16,0 0 246-16,0 0 74 15,0 0-135-15,5-26-63 16,-4 26-33-16,-1 0 13 16,0 0-6-16,2 0-15 0,-2 7-10 15,0 5 15-15,1 5-31 16,3 3-20-16,-4 7-15 16,0 1-10-16,0 6-10 15,0 0-8-15,0 4-5 16,-11 0 1-16,1-2-1 15,-5-3 5-15,0-3 2 16,3-5-8-16,0-5 0 16,5-7 0-16,1-6-13 15,3-6-65-15,3-2-89 16,9-12-109-16,4-3-617 0</inkml:trace>
  <inkml:trace contextRef="#ctx0" brushRef="#br2" timeOffset="309229.9263">14812 9158 1128 0,'0'0'321'0,"0"0"-104"16,0 0 37-16,0 0-9 15,0 0-48-15,0 0-50 16,0 0-30-16,22 0-23 15,-7 0-12-15,6 0-10 16,2 0-11 0,6 0-23-16,0 0-16 0,4 0-10 15,2 0-10-15,-2 0-1 16,-5 0-1-16,-5 0-9 16,-4 0-24-16,-5 0-9 15,-7 0-24-15,-7 0-44 16,0 0-81-16,-3 7-49 0,-9 0-238 15,0-2-160-15</inkml:trace>
  <inkml:trace contextRef="#ctx0" brushRef="#br2" timeOffset="309502.8528">14818 9392 1343 0,'0'0'486'0,"0"0"-408"16,0 0 114 0,0 0 38-16,0 0-24 0,0 0-47 15,88 13-65-15,-63-13-58 16,-1 0-36-16,-3-6-33 15,3 3-116-15,-2-4-81 16,-2 6-374-16,-4-2-740 0</inkml:trace>
  <inkml:trace contextRef="#ctx0" brushRef="#br2" timeOffset="310401.9574">15513 9372 1585 0,'0'0'343'16,"0"0"-104"-16,0 0-20 16,0 0-36-16,0 0-70 15,0 0-58-15,0 0-25 16,32 7-9-16,-10-7-11 15,-3 0-8-15,-1 0-1 16,-3 0-1-16,-6 0 0 16,-1 0-20-16,2-3 4 15,-4-4 6-15,-3-2 9 16,4-1 1-16,-4-3 0 16,1-4 1-16,1 0 0 15,-2-3 9-15,0 6 2 0,-3-1 3 16,0 4 0-16,0 2 6 15,0 6-2-15,-15 3-7 16,-7 0-6-16,-5 3 9 16,-11 13 21-16,-2 5 9 15,-3 4-3-15,2 5 2 16,3 2-6-16,4-1-2 16,5 2-2-16,10-4-5 15,10-2-13-15,9-7-7 16,0 0-7-16,15-5-1 15,12-4 7-15,4-5-8 16,8-6-24-16,1 0-42 16,5-12-75-16,11-21-113 0,-9 3-408 15,-7-1-972-15</inkml:trace>
  <inkml:trace contextRef="#ctx0" brushRef="#br2" timeOffset="310896.3777">15777 8877 899 0,'0'0'588'0,"0"0"-455"15,0 0 66-15,0 0 76 0,0 0-16 16,0 0-62-16,0 0-45 16,-34 45-33-16,20-24-14 15,1 2-30-15,4 1-33 16,0-1-25-16,6 1-11 15,3-6-5-15,0-4-1 16,9-1-15-16,4-7-72 16,19-6-119-16,-7-6-412 15,2-8-555-15</inkml:trace>
  <inkml:trace contextRef="#ctx0" brushRef="#br2" timeOffset="311092.0281">15840 8725 1627 0,'0'0'380'0,"0"0"-265"16,0 0-15-16,0 0-17 16,0 0-42-16,0 0-41 15,0 0-4-15,-9 4-125 16,-1 5-347-16,2-5-1031 0</inkml:trace>
  <inkml:trace contextRef="#ctx0" brushRef="#br2" timeOffset="311469.4275">16062 8698 1685 0,'0'0'283'0,"0"0"-137"16,0 0 14-16,0 0 10 16,0 0-26-16,0 0-41 15,0 0-18-15,6-3-21 0,-6 12-25 16,0 8 34-16,0 4-16 15,-6 6-14-15,-8 5-14 16,4 0-17-16,-3 2-6 16,4 3-5-16,-4-2 1 15,0-2-2-15,3 1-1 16,1-3 0-16,-3-6-17 16,4 1-21-16,4-8-25 15,1-6-62-15,3-5-115 16,0-5-314-16,0-2-351 0</inkml:trace>
  <inkml:trace contextRef="#ctx0" brushRef="#br2" timeOffset="311792.5763">16243 8894 1245 0,'0'0'353'0,"0"0"-160"15,0 0 31-15,0 0-60 16,0 0-10-16,0 0-18 16,0 0 12-16,-62 3-31 15,46 7-42-15,0 0-20 16,3-1-19-16,6 5-15 0,4-1-14 15,3 0-1-15,0 0 0 16,0-2-5-16,7-1 0 16,9-2-1-16,0-3-55 15,6-5-90-15,-2 0-157 16,-4 0-463-16</inkml:trace>
  <inkml:trace contextRef="#ctx0" brushRef="#br2" timeOffset="312315.5624">16515 8688 484 0,'0'0'1073'15,"0"0"-830"-15,0 0 72 16,0 0-74-16,0 0-66 16,0 0-68-16,0 0-60 15,7 11-6-15,-7 2 14 16,0 7 10-16,0-1-21 15,-3 7-18-15,-7-2-2 16,0 6-6-16,0-1 6 0,-2-2-11 16,-2 0-2-1,2-2-11-15,5-4 6 0,1-5-6 16,0-6-1-16,6-1 1 16,0-1-1-16,0-4 1 15,0-1 1-15,0 0 5 16,3-3 1-16,6 0 14 15,4 0 10-15,7 0-1 16,0 0-1-16,5 0-5 16,-2 0-3-16,6 0-6 15,-4 0-8-15,-1-3-6 16,-3 0-1-16,-3-1-47 16,-9 1-76-16,-6 0-188 0,-3-1-824 15</inkml:trace>
  <inkml:trace contextRef="#ctx0" brushRef="#br2" timeOffset="317893.8185">2038 10591 542 0,'0'0'489'16,"0"0"-409"-16,0 0 44 0,0 0 172 15,0 0-99-15,0 0 9 16,0 0 20-16,0 0-38 16,0 0-46-16,0 0-18 15,0 0-19-15,0 0-33 16,0 0-23-16,0 1-1 15,0 1-20-15,0 5-20 16,-5 6-7-16,-4 4 8 16,-1 3-8-16,1 5 0 15,0 2 1-15,1 0-1 16,1 0-1-16,7 2 1 16,0 1-1-16,0 0 0 15,0-1 0-15,15-2 0 16,0-4 1-16,10-4-1 0,2-2 0 15,3-10 1-15,6-4-1 16,1-3-21-16,3 0-13 16,-1-13-7-16,0-3-1 15,-3-7 14-15,-8 0 12 16,-1-5 10-16,-8 0 0 16,-7 0 6-16,-3-5 13 15,-3 4 12-15,-3-1 14 16,0 3-13-16,-3 5-5 15,0 5-14-15,0 7-6 16,0 3-1-16,0 4-44 16,0 3-151-16,-3 0-434 0,-4 10-421 15</inkml:trace>
  <inkml:trace contextRef="#ctx0" brushRef="#br2" timeOffset="318796.1244">2175 10779 205 0,'0'0'1110'16,"0"0"-864"-16,0 0-79 16,0 0 104-16,0 0-25 15,0 0-89-15,0 0-40 16,0 0-16-16,0 0-24 16,0 0-27-16,0 4-7 0,0 9 6 15,0 7-4-15,0 4-12 16,0 4-12-16,-2 3-2 15,-5 1-10-15,1 4-9 16,-3-5 2-16,3 1-1 16,-1-5-1-16,2-4-6 15,4-4-51-15,1 1-57 16,0-6-151-16,3-6-684 0</inkml:trace>
  <inkml:trace contextRef="#ctx0" brushRef="#br2" timeOffset="319479.6127">2424 10991 937 0,'0'0'369'15,"0"0"-168"-15,0 0 38 16,0 0 26-16,0 0-91 15,0 0-3-15,0 0-24 16,0 45-40-16,-7-24-41 16,4-2-32-16,-3 4-10 15,1 1-12-15,-1-1-11 16,3 1 0-16,0-2 0 16,-4-4 0-16,1-3-1 15,3-1-10-15,0-4-75 0,0-4-103 16,3-6-167-16,0 0-291 15,0 0-545-15</inkml:trace>
  <inkml:trace contextRef="#ctx0" brushRef="#br2" timeOffset="319869.5307">2505 10968 893 0,'0'0'266'16,"0"0"-64"-16,0 0 49 15,0 0 47-15,0 0-54 16,0 0-55-16,0 0-57 15,0-1-56-15,1 1-27 16,1 1 13-16,-2 2 4 16,4 4-21-16,-4 3-11 15,0 3-6-15,0 4-8 16,0 6-5-16,0 0-6 16,-4 6-8-16,-4-3 5 15,-1 4-5-15,0-6-1 0,2 1 0 16,4-8 0-1,0-3-68-15,0-4-118 0,3-3-200 16,0-7-548-16</inkml:trace>
  <inkml:trace contextRef="#ctx0" brushRef="#br2" timeOffset="320141.4122">2267 11269 1290 0,'0'0'701'0,"0"0"-626"15,0 0 54-15,0 0 16 16,0 0-94-16,97-7-51 15,-59-3-9 1,-4 4-114-16,-1-1-104 0,-8 3 5 16,-7 1-289-16,-12 3-693 0</inkml:trace>
  <inkml:trace contextRef="#ctx0" brushRef="#br2" timeOffset="320477.5456">2364 10961 1397 0,'0'0'250'0,"0"0"-191"16,0 0 187-16,0 0-4 16,0 0-171-16,0 0-25 0,0 0 16 15,102-19-35-15,-74 19-16 16,2 7-11-16,-5-5-219 15,-5 1-672-15</inkml:trace>
  <inkml:trace contextRef="#ctx0" brushRef="#br2" timeOffset="320928.9665">2693 10384 1498 0,'0'0'357'16,"0"0"-220"-16,0 0 166 15,0 0-78-15,0 0-101 16,0 0-45-16,0 0-49 16,-5 20 5-16,-7-1 25 15,-4 4-43-15,1-3-17 16,0 6-27-16,6-10-352 16,3-1-1731-16</inkml:trace>
  <inkml:trace contextRef="#ctx0" brushRef="#br2" timeOffset="321574.967">3094 10580 1273 0,'0'0'691'0,"0"0"-609"15,0 0 80-15,0 0 61 16,0 0-64-16,0 0-31 15,-100 48-13-15,73-19-22 16,3 1-38-16,3 6-22 16,5 1-13-16,4-1-13 15,9 1 0-15,3-5-7 16,0-1 0-16,6-8-49 16,10-3-56-16,4-5-81 0,1-5-312 15,-8-6-425-15</inkml:trace>
  <inkml:trace contextRef="#ctx0" brushRef="#br2" timeOffset="321896.4758">3082 10760 472 0,'0'0'1644'0,"0"0"-1486"16,0 0-88-16,0 0 100 16,0 0-48-16,0 0-77 15,0 0 3-15,76-30-9 0,-73 30-22 16,-3 3-11-16,0 10 3 16,0 4 26-16,0 6-1 15,0 5-17-15,0 0-6 16,0-5-10-16,0-3 0 15,0-3 0-15,9-7-1 16,0-3-30-16,6-4-69 16,6-3-74-16,0-7-379 15,-5-3-698-15</inkml:trace>
  <inkml:trace contextRef="#ctx0" brushRef="#br2" timeOffset="322135.6811">3264 10754 880 0,'0'0'1306'0,"0"0"-1176"16,0 0-56-16,0 0 101 16,0 0-33-16,0 0-17 15,0 0-28-15,-88 62-37 16,60-42-22-16,-2-1-25 15,5 1-11-15,2-3-2 16,5-1-56-16,12-5-89 16,6-5-206-16,0-2-731 0</inkml:trace>
  <inkml:trace contextRef="#ctx0" brushRef="#br2" timeOffset="322370.4724">3404 10823 827 0,'0'0'1527'0,"0"0"-1360"15,0 0-89-15,0 0 96 0,0 0-108 16,0 0-66-1,105-17-41-15,-80 7-158 0,-4 3-342 16,-9 1-380-16</inkml:trace>
  <inkml:trace contextRef="#ctx0" brushRef="#br2" timeOffset="322563.4855">3333 10724 1854 0,'0'0'281'15,"0"0"-210"-15,0 0 50 16,0 0-38-16,82-1-63 0,-51 1-20 16,-3 0-269-16,-11 0-641 15</inkml:trace>
  <inkml:trace contextRef="#ctx0" brushRef="#br2" timeOffset="322949.0176">3697 10617 1565 0,'0'0'873'0,"0"0"-784"15,0 0 15-15,0 0 47 16,0 0-87-16,0 0 20 16,0 0-24-16,0 54-32 15,0-34-16-15,-3 2-10 16,-5-1-1-16,1 2 1 16,-2 2 5-16,-3-1-7 15,2-4-1-15,2 0 1 16,-1-5 0-16,6-5 0 15,3-3-1-15,0-3 1 16,0-1-6-16,17-3-3 16,2 0 9-16,6 0-6 15,2 0-2-15,0-3-16 16,-6 0-34-16,-5-3-42 0,-4 1-49 16,-12-2-63-16,0 1-386 15,0 2-359-15</inkml:trace>
  <inkml:trace contextRef="#ctx0" brushRef="#br2" timeOffset="323239.4508">3849 10496 1092 0,'0'0'1143'0,"0"0"-1011"16,0 0-12-16,0 0 91 0,0 0-109 16,0 0-44-16,0 0 48 15,39 79-41-15,-26-43-30 16,-4 1-14-16,-3 2-6 16,-3 0-14-16,-3 2 4 15,0-5-5-15,-9 1-1 16,0-6 1-16,-6-6-56 15,3-2-105-15,2-7-444 16,4-7-667-16</inkml:trace>
  <inkml:trace contextRef="#ctx0" brushRef="#br2" timeOffset="323601.839">4174 10862 1375 0,'0'0'670'15,"0"0"-573"-15,0 0 153 16,0 0 8-16,0 0-138 16,0 0-59-16,0 0-37 15,42 3-24-15,-17-3-36 16,5-4-131-16,-2-4-371 15,-8 1-497-15</inkml:trace>
  <inkml:trace contextRef="#ctx0" brushRef="#br2" timeOffset="323787.9084">4189 10767 1833 0,'0'0'615'0,"0"0"-578"16,0 0 26-16,0 0-1 15,112-4-62-15,-69-2-174 16,-2-4-669-16</inkml:trace>
  <inkml:trace contextRef="#ctx0" brushRef="#br2" timeOffset="324479.7697">4971 10594 922 0,'0'0'939'0,"0"0"-788"16,0 0-6-16,0 0 75 15,0 0-47-15,0 0-77 16,0 0-29-16,-21 30 29 0,3-6-11 16,3 6-31-16,-1 2-15 15,2 5-24-15,4-1-8 16,7 3-6-16,3-6-1 16,6-3 1-16,13-7-1 15,8-6-6-15,6-7-14 16,3-8-26-16,7-2-11 15,0-9-6-15,1-11-23 16,0-6-4-16,-5-3-45 16,-3-8-43-16,-6 0 17 15,-2-5 62-15,-7-2 19 16,-3-1 80-16,-3 1 26 16,-9 11 131-16,0 4-27 15,-6 15-57-15,0 4-33 16,0 10-40-16,-8 5-99 0,-7 7-297 15,-1 5-551-15</inkml:trace>
  <inkml:trace contextRef="#ctx0" brushRef="#br2" timeOffset="324752.4928">5129 10647 1681 0,'0'0'734'0,"0"0"-652"0,0 0 24 15,0 0 55-15,0 0-76 16,0 0 6-16,0 0-27 16,-18 99-35-16,9-62-17 15,-4 6-11-15,-1 0-1 16,-2-4-14-16,4 0-62 15,-1-8-69-15,2-1-107 16,5-10-392-16,3-5-565 0</inkml:trace>
  <inkml:trace contextRef="#ctx0" brushRef="#br2" timeOffset="325125.5269">5414 10843 1209 0,'0'0'762'0,"0"0"-642"15,0 0 119-15,0 0 7 16,0 0-68-16,0 0-74 0,-12 79-46 16,3-52-29-1,-3 0-17-15,-1 2-11 0,2-4 0 16,-1-1-1-16,-1-4-9 15,4-4-69-15,3-2-101 16,-1-4-167-16,2-5-548 0</inkml:trace>
  <inkml:trace contextRef="#ctx0" brushRef="#br2" timeOffset="325427.0541">5508 10855 1363 0,'0'0'557'16,"0"0"-433"-16,0 0 102 0,0 0-16 16,0 0-61-16,0 0-63 15,0 0 16-15,6 30-28 16,-6-10-29-16,0 4-13 15,-3 1-13-15,-6 5-17 16,-6-3-1-16,3-1 1 16,2 1-2-16,-2-7-26 15,6-1-86-15,1-10-142 0,5-4-491 16,0-5-732-16</inkml:trace>
  <inkml:trace contextRef="#ctx0" brushRef="#br2" timeOffset="325696.9161">5638 10816 1423 0,'0'0'666'15,"0"0"-575"-15,0 0 98 16,0 0-10-16,0 0-60 15,0 0 13-15,0 0-36 16,-27 75-30-16,18-47-21 0,-2 4-21 16,-2 1-11-16,4-3-6 15,-4-3-6-15,4-1-1 16,1-3-6-16,-1-3-56 16,-1-4-81-16,4 0-319 15,3-5-564-15</inkml:trace>
  <inkml:trace contextRef="#ctx0" brushRef="#br2" timeOffset="325914.1806">5502 11162 2060 0,'0'0'320'0,"0"0"-241"15,0 0 80-15,0 0-28 16,-96 0-76-16,61 0-25 16,-1 0-30-16,0 0 0 15,-3 0-113-15,11 0-208 16,7-2-610-16</inkml:trace>
  <inkml:trace contextRef="#ctx0" brushRef="#br2" timeOffset="326223.101">5690 10783 155 0,'0'0'1698'15,"0"0"-1414"-15,0 0-120 16,0 0 42-16,0 0-49 16,0 0-96-16,0 0-42 15,-112 0-14-15,78 0-5 0,-11 6-132 16,8 1-428-16,7-4-1183 0</inkml:trace>
  <inkml:trace contextRef="#ctx0" brushRef="#br2" timeOffset="326582.4202">5605 10378 1966 0,'0'0'302'15,"0"0"-175"-15,0 0 38 16,0 0-56-16,0 0-72 16,0 0-16-16,-82 48-14 15,43-11-7-15,6-7-175 0,8-5-738 16</inkml:trace>
  <inkml:trace contextRef="#ctx0" brushRef="#br2" timeOffset="327139.495">6166 10466 1430 0,'0'0'497'15,"0"0"-408"-15,0 0 201 16,0 0 0-16,-55 82-86 16,32-45-61-16,-2 2-60 15,1 5-40-15,2-2-27 16,8-2-14-16,2-4-2 15,5 0 0-15,7-8-61 16,0-7-44-16,15-10-98 16,0-2-179-16,4-8-535 0</inkml:trace>
  <inkml:trace contextRef="#ctx0" brushRef="#br2" timeOffset="327461.7391">6184 10644 2043 0,'0'0'359'16,"0"0"-269"-16,0 0 59 15,0 0-2-15,0 0-61 16,0 0-36-16,86-23-6 15,-75 23-14-15,-2 0-8 0,-3 10-8 16,1 3 3-16,-4 6 0 16,0 3 5-16,0 0-5 15,0 1-10-15,0-3-6 16,5-7-1 0,-1 0 0-16,2-6-33 0,3-1-47 15,9-6-49-15,-2 0-166 16,-1-6-524-16</inkml:trace>
  <inkml:trace contextRef="#ctx0" brushRef="#br2" timeOffset="327691.5207">6427 10614 1086 0,'0'0'729'0,"0"0"-551"15,0 0 151-15,0 0-58 16,0 0-75-16,0 0-60 16,-106 86-61-16,72-66-37 15,1-3-25-15,0 3-12 16,8-8-1-16,5 2-71 16,7 2-110-16,7-7-162 15,6-3-530-15</inkml:trace>
  <inkml:trace contextRef="#ctx0" brushRef="#br2" timeOffset="327987.6646">6660 10743 535 0,'0'0'1082'0,"0"0"-854"16,0 0 59-16,0 0-21 16,0 0-67-16,0 0-72 15,0 0-50-15,46 14-33 0,-25-14-34 16,6 0-10-16,6 0-115 15,-8-2-199-15,-4-3-522 0</inkml:trace>
  <inkml:trace contextRef="#ctx0" brushRef="#br2" timeOffset="328187.9909">6645 10693 603 0,'0'0'1426'0,"0"0"-1212"15,0 0-109-15,0 0 12 16,0 0-86-16,112-6-31 16,-75 4-295-16,-1-5-731 0</inkml:trace>
  <inkml:trace contextRef="#ctx0" brushRef="#br2" timeOffset="328804.2285">7173 10424 960 0,'0'0'847'0,"0"0"-639"16,0 0 12-16,0 0-2 15,0 0-43-15,0 0-58 16,0 0-59-16,0 32 24 15,0-5-9-15,-3 2-29 16,-6 7-25-16,2-3-13 16,-4 4-5-16,2-1 1 15,-7-3-2-15,5-3 1 16,-5 0-1-16,7-8 0 16,3-5 0-16,3-7 0 15,0-3 0-15,3-2 0 0,0-5 1 16,0 4 0-16,12-4 8 15,7 0 1-15,7 0-4 16,4 0-6-16,5-6 0 16,-6 3 0-16,-4-1-6 15,-7-2-36-15,-9 5-30 16,-6-5-76-16,-3 3-181 16,0-4-694-16</inkml:trace>
  <inkml:trace contextRef="#ctx0" brushRef="#br2" timeOffset="329129.9123">7422 10367 1508 0,'0'0'496'0,"0"0"-408"16,0 0 129-16,0 0-18 15,0 0-49-15,0 0 5 16,39 95-43-16,-33-49-40 16,1 11-37-16,-5-1-22 15,-2 3-4-15,0-2-8 0,0-8 1 16,-12 1-1-1,0-11-1-15,-7-2-33 0,-8-5-94 16,6-12-240-16,3-6-1053 16</inkml:trace>
  <inkml:trace contextRef="#ctx0" brushRef="#br2" timeOffset="329719.9863">7940 10686 1345 0,'0'0'670'0,"0"0"-478"16,0 0 33-16,0 0-15 15,0 0-67-15,0 0-70 16,103 0-39-16,-29 0-17 16,-2 0-17-16,3 0 0 15,2-1-14-15,-14-1-14 0,-2-1-14 16,-9 3 2 0,-13-2-5-16,-12 2-5 0,-12 0 5 15,-9-2-3-15,-6-3-53 16,0 2-129-16,-3-2-461 0</inkml:trace>
  <inkml:trace contextRef="#ctx0" brushRef="#br2" timeOffset="329981.8051">8117 10816 1647 0,'0'0'370'0,"0"0"-251"15,0 0 107-15,0 0-45 16,120 3-80-16,-68-3-56 16,9 0-21-16,-1-5-20 15,-2-3-4-15,-6 1-61 16,-10 1-89-16,-9-4-192 15,-11 3-275-15,-16 0-414 0</inkml:trace>
  <inkml:trace contextRef="#ctx0" brushRef="#br2" timeOffset="330306.6059">8517 10523 1780 0,'0'0'508'0,"0"0"-438"0,0 0 67 16,0 0 17-16,0 0-64 16,0 0-4-16,0 0-16 15,90 74-44-15,-56-50-17 16,-3 3-8-16,2 1-1 15,-10 0 0-15,-4 1 0 0,-7-2-2 16,-8 2 1-16,-4-2 0 16,-7-3 1-16,-14-4 7 15,-6-5-5-15,-4-2-2 16,-15-9-51-16,10 0-211 16,9-4-516-16</inkml:trace>
  <inkml:trace contextRef="#ctx0" brushRef="#br2" timeOffset="334225.5299">9257 10750 674 0,'0'0'485'16,"0"0"149"-16,0 0-412 16,0 0-3-16,0 0-21 15,0 0-13-15,0 0-41 0,-13 7-44 16,13-4-16-1,0-3-20-15,6 3-21 16,1 1 1-16,2 3 7 0,5-2-14 16,2 2-11-1,2 0-7-15,6-1-8 0,6-2-11 16,-2-4-1-16,5 0-32 16,-3 0-25-16,-5-7-20 15,-6 0-9-15,-5 0-26 16,-11 1-154-16,0 4-492 15,-3 2-621-15</inkml:trace>
  <inkml:trace contextRef="#ctx0" brushRef="#br2" timeOffset="334901.3003">9960 10505 1334 0,'0'0'286'0,"0"0"-83"0,0 0 41 16,0 0-40 0,0 0-71-16,0 0-20 0,0 0-6 15,12 47-47-15,-12-27-23 16,0 2-18-16,-3 1-11 16,-9-2-7-16,-3-1 0 15,-4 0 5-15,-5-1 0 16,-6 1-5-16,3-4 1 15,-3-2-1-15,-2-4 5 16,6 0 3-16,3-4-9 16,6-5 1-16,5-1 0 15,3 0 5-15,6 0-5 16,-2 0 0-16,5-12-1 16,0 0-13-16,0-4-5 15,14-1-2-15,-5 0 4 0,4 3 10 16,-1 2 6-16,-1-1 5 15,-4 6 10-15,-1 1 0 16,-3 2-7-16,-3 1-2 16,3 0 10-16,-3 3 0 15,0 0-4-15,3 0-3 16,-3 0 0-16,3 0-1 16,3 0-8-16,6 3 8 15,0 7-7-15,4 6 16 16,-2 2-1-16,5 3 9 15,-1-1-4-15,0 7-1 16,1-6-14-16,1 1 1 0,2-4-7 16,8-9-42-16,-5-3-101 15,-5-6-488-15</inkml:trace>
  <inkml:trace contextRef="#ctx0" brushRef="#br2" timeOffset="335509.8484">10515 10240 1128 0,'0'0'511'0,"0"0"-313"16,0 0 75-16,0 0-46 15,0 0-65-15,0 0 17 16,0 0-29-16,-73 96-36 16,43-48-21-16,-6 17-19 15,5-2-20-15,4 6-13 16,8 1-19-16,13-11-13 0,6 4-7 15,0-7-2-15,19-6-8 16,20-7-70-16,-6-14-123 16,-2-13-687-16</inkml:trace>
  <inkml:trace contextRef="#ctx0" brushRef="#br2" timeOffset="337647.495">10919 10518 894 0,'0'0'620'0,"0"0"-250"15,0 0-203-15,0 0-20 16,0 0 3-16,0 0-41 16,0 0-42-16,0 0-16 0,0 0-8 15,0-3 2-15,0 0-2 16,0-1 0-16,-4-1 0 16,-2-2-7-16,0 0-6 15,0 1 3-15,-6-1-6 16,3 0-8-16,-3 4-1 15,-4 2-1-15,-1 1-4 16,-2 0-4-16,-2 0 3 16,0 11 0-16,-6 6 2 15,2 2 3-15,-2 4 10 16,5 4-1-16,2 3-4 16,4-1-1-16,7-2-1 0,6 3-10 15,3-1-2 1,0-2-7-16,9-1 0 0,10-3 0 15,-2-3-1-15,5-7 0 16,-1-6-47-16,-3-4-38 16,12-6-71-16,-5-14-203 15,-1 0-733-15</inkml:trace>
  <inkml:trace contextRef="#ctx0" brushRef="#br2" timeOffset="338272.3745">11022 10651 209 0,'0'0'1561'0,"0"0"-1242"16,0 0-110-16,0 0-53 15,0 0-55-15,0 0-53 16,0 0-20-16,21 10-4 0,-9-8 1 15,0-2-3-15,3 0-4 16,-3 0-6-16,1 0 0 16,-4 0-4-16,2 0-7 15,2-5 7-15,-4-2-8 16,0 0 0-16,0-3-10 16,-6 4-2-16,3-4 6 15,-6 6 5-15,0-2-1 16,0 2-5-16,-3 0 7 15,-11 3 9-15,1 1 5 16,-9 0 4-16,-5 0 13 16,-2 2 15-16,0 8 8 15,-4 3 4-15,1 1-10 0,7 2-9 16,1 1-8 0,5-1-8-16,7 4-5 0,1-1-3 15,10 1-14-15,1-3 0 16,4 2 0-16,16-5 6 15,-1-2-7-15,5-1-23 16,1-4-32-16,7-7-48 16,8 0-108-16,-4-7-363 15,-8-6-442-15</inkml:trace>
  <inkml:trace contextRef="#ctx0" brushRef="#br2" timeOffset="338722.2391">11152 10333 1061 0,'0'0'593'0,"0"0"-383"16,0 0 103-16,0 0-45 15,0 0-93-15,0 0-65 16,0 0-25-16,46 10-43 16,-23-10-39-16,5 0-3 15,-4 0-51-15,-2 0-90 16,2-3-120-16,-9 0-401 15,-3 3-569-15</inkml:trace>
  <inkml:trace contextRef="#ctx0" brushRef="#br2" timeOffset="339277.5964">11622 10171 1051 0,'0'0'778'0,"0"0"-636"0,0 0 106 15,0 0-14-15,0 0-48 16,0 0-71-16,0 0-33 15,-3 66-26-15,-3-48-24 16,-3-2-17-16,-4 1-6 16,-6 2-8-16,-1-5 5 15,-7 2-5-15,-1-3 1 16,1-3-2-16,6 0 0 16,0-6-5-16,9 0-7 15,5-4-11-15,4 0-1 16,3 0 13-16,0-8 0 15,0-6-10-15,7-5 3 16,5-1 8-16,-2 1 9 16,4 2 1-16,-8 3 1 0,0 4 22 15,0 4-5-15,-3 4 20 16,-3 0-9-16,4 2-7 16,-1 0-1-16,0 0-12 15,1 4-9-15,6 9 1 16,0 3 8-16,2 2-8 15,1 2 1-15,4-1-2 16,-5 0 0-16,1-2-37 16,-2-4-69-16,1-2-139 15,-2-3-338-15,-4-3-352 0</inkml:trace>
  <inkml:trace contextRef="#ctx0" brushRef="#br2" timeOffset="339735.2358">11844 10083 1382 0,'0'0'519'16,"0"0"-333"-16,0 0 39 15,0 0-27-15,0 0-35 16,0 0-46-16,0 0-17 16,7 36-35-16,-7-20-23 0,0 0-18 15,0 1-11-15,0 3-4 16,0 0-8-16,0 3 0 16,-1-3-1-16,-2 0 1 15,-4-1-1-15,-2 1 0 16,3-4 0-16,3-2 0 15,-3-4 0-15,6-3 0 16,0-4 2-16,0 0-2 16,0-3 0-16,3 0 8 15,9 0 2-15,10 0 2 16,5 0-4-16,3 0-7 16,1-3 0-16,-1 3 0 15,-9 0 0-15,0 0-1 0,-12 0-2 16,-2-3-44-16,-7 3-53 15,-4 0-175-15,-5-1-600 0</inkml:trace>
  <inkml:trace contextRef="#ctx0" brushRef="#br2" timeOffset="340419.4809">12338 10783 652 0,'0'0'376'0,"0"0"-137"0,0 0 14 16,0 0 26-16,0 0 2 16,0 0-48-16,0 0-50 15,45-1-9-15,-25 2-31 16,9 2-57-16,7 0-38 15,6-3-25-15,4 0-17 16,5 0-6-16,-5 0-38 16,-4 0-41-16,-11-3-61 15,-7 0-49-15,-18 2-44 16,-6-2-163-16,0 0-278 0</inkml:trace>
  <inkml:trace contextRef="#ctx0" brushRef="#br2" timeOffset="341028.8493">13137 10542 481 0,'0'0'1181'0,"0"0"-932"0,0 0-10 16,0 0-25-16,0 0-48 15,0 0-47-15,0 0-8 16,2 43 23-16,-1-20-35 16,-1 6-31-16,0-3-12 15,2 5-20-15,-2-1-23 16,0-1-11-16,0-6-1 15,0 0-1-15,-3-3-5 16,0-8-43-16,-4-3-48 16,4-6-62-16,3-3-115 15,0 0-354-15,0-10-762 0</inkml:trace>
  <inkml:trace contextRef="#ctx0" brushRef="#br2" timeOffset="341425.7423">13175 10456 785 0,'0'0'991'16,"0"0"-805"-16,0 0 11 15,0 0 32-15,0 0-70 16,0 0-50-16,0 0-38 15,85-7-27-15,-61 7-16 0,6 7-7 16,-3 6-6-16,-1 7-9 16,0 3-6-16,-3 4 1 15,-1 5 0-15,-3-2 0 16,-7 3 0-16,0-4 0 16,-9-1 0-16,-3-2 8 15,0 1-3-15,-9-2-5 16,-12-2 7-16,-4-1-8 15,-5 0 1-15,-6-3 13 16,-3-3 9-16,-1-2-6 16,3-3-9-16,4-5-8 15,9-6-1-15,12 0-37 16,12-4-99-16,0-12-250 16,13-1-1207-16</inkml:trace>
  <inkml:trace contextRef="#ctx0" brushRef="#br2" timeOffset="341959.3572">13724 10654 1844 0,'0'0'250'0,"0"0"-133"16,0 0 25-16,0 0-37 16,0 0-46-16,0 0-10 15,0 0-14-15,54 14-22 16,-41-14-2-16,1 0-11 15,-1 0-10-15,-7 0-3 16,-2 0 12-16,-1-7 0 16,0 0-14-16,-1 1 4 15,1-4 11-15,-2 0 6 16,-1 0 18-16,5 3 10 16,-5 0 24-16,0 3 4 15,0 3-13-15,0-1-18 16,-11 2-17-16,-2 0-7 0,-9 4 1 15,-2 13 15-15,-8 2 15 16,3 2 7-16,2 4 15 16,3-1-20-16,3-1-4 15,9-3-9-15,5-1-12 16,7-5-8-16,0-4-5 16,16-7-2-16,8-3-30 15,24 0-79-15,-2-14-169 16,-7-1-663-16</inkml:trace>
  <inkml:trace contextRef="#ctx0" brushRef="#br2" timeOffset="342554.3266">14033 10221 140 0,'0'0'1349'0,"0"0"-1148"15,0 0 8-15,0 0 66 16,0 0-45-16,0 0-65 0,0 0-50 16,-3 69-49-16,-9-48-34 15,0-4-11-15,-7 2-6 16,-5-3-6-16,-4-1 2 16,2-3-5-16,-3-5-5 15,6 0 0-15,0-6 1 16,10-1-1-16,3 0 0 15,4-1-1-15,6-7 0 16,0-5-13-16,0-3-13 16,6-1 8-16,4 3 2 15,-4-1 15-15,1 5 1 16,-2 0 0-16,1 7 15 16,-3-1 13-16,-3 0 7 15,3 4 2-15,0 0-10 0,3 0-2 16,6 0-2-16,1 0-22 15,8 7-1-15,-5 6 1 16,4 3-1-16,-5 5-1 16,-4 6-1-16,-3-1 1 15,-3 0 0-15,-5-3-23 16,3 0-66-16,-3-9-174 16,0-7-493-16</inkml:trace>
  <inkml:trace contextRef="#ctx0" brushRef="#br2" timeOffset="343002.2942">14230 10188 552 0,'0'0'1201'0,"0"0"-937"16,0 0 26-16,0 0-66 16,0 0-43-16,0 0-57 15,0 0-43-15,3 0-21 16,-3 10-14-16,0 4 3 16,0 5-23-16,0 0-10 15,0 5-2-15,0 0-13 0,-6 2 1 16,3 0-1-16,-3 0 0 15,-5-2 0-15,5-1-1 16,0-7 1-16,5 1-1 16,-2-7 0-16,3-3-1 15,0-4 1-15,0-3 0 16,10 0 2-16,13 0 7 16,3 0-9-16,6 0 0 15,1-7-1-15,-5 1-1 16,-5 1-16-16,-10 3-18 15,-10-1-23-15,-3 2-45 16,-12-2-103-16,-7 3-264 0,-5 0-616 16</inkml:trace>
  <inkml:trace contextRef="#ctx0" brushRef="#br2" timeOffset="343606.2668">14779 10173 1298 0,'0'0'359'0,"0"0"-71"15,0 0 12-15,0 0-73 16,0 0-26-16,0 0-16 15,39 98-64-15,-26-43-33 16,-4 6-33-16,0 4-20 16,-1-2-16-16,-4 1-13 15,-4-5-5-15,0-6-1 16,-18-4-1-16,-4-3 0 16,-11-3-7-16,-2-7-10 15,-4-2-22-15,4-8-32 16,5-4-57-16,8-11-141 0,7-5-381 15,12-6-664-15</inkml:trace>
  <inkml:trace contextRef="#ctx0" brushRef="#br2" timeOffset="344047.7075">15347 10638 1232 0,'0'0'768'15,"0"0"-496"-15,0 0-10 16,0 0-50-16,0 0-96 16,87 9-68-16,-51-9-48 15,1 0-28-15,4 0-159 16,-8-6-320-16,-7 3-347 0</inkml:trace>
  <inkml:trace contextRef="#ctx0" brushRef="#br2" timeOffset="344226.5356">15343 10508 859 0,'0'0'1170'15,"0"0"-1022"-15,0 0-18 16,118 0-124-16,-72 0-6 15,-5 0-548-15</inkml:trace>
  <inkml:trace contextRef="#ctx0" brushRef="#br2" timeOffset="346696.6354">16044 10466 854 0,'0'0'230'0,"0"0"-135"16,0 0 259-16,0 0 136 16,0 0-289-16,0 0 5 15,0 0-26-15,0-10-19 16,0 10-31-16,0 0-43 16,0 0-25-16,0 0-21 15,0 0-19-15,0 0-10 16,0 10-10-16,0 7 4 15,-6 3 0-15,-4 6-5 16,1 0-1-16,3 0 1 16,1 0 0-16,3-5 0 15,2-2-1-15,0-5 1 16,7-7-1-16,5-1-52 16,4-6-78-16,11-6-118 0,-8-11-422 15,1 0-367-15</inkml:trace>
  <inkml:trace contextRef="#ctx0" brushRef="#br2" timeOffset="346872.6926">16062 10255 1984 0,'0'0'284'0,"0"0"-261"15,0 0-23-15,0 0-127 16,0 0-178-16,0 0-348 0</inkml:trace>
  <inkml:trace contextRef="#ctx0" brushRef="#br2" timeOffset="347328.7347">16408 10231 778 0,'0'0'864'16,"0"0"-738"-16,0 0 117 15,0 0 20-15,0 0-57 16,0 0-41-16,0 0-39 16,0 0-38-16,0 4-39 15,0 8-22-15,0 5 34 16,-3 9-17-16,0 10-7 0,-4 5-9 15,4 2-5 1,0 3-13-16,-6 1-8 0,-1-1-1 16,-1-3 0-16,2-4 0 15,-4-7-1-15,2-1-1 16,2-8-42-16,3-4-47 16,-1-8-55-16,7-4-116 15,0-4-261-15,0-3-163 0</inkml:trace>
  <inkml:trace contextRef="#ctx0" brushRef="#br2" timeOffset="347778.2576">16591 10390 1066 0,'0'0'153'0,"0"0"-11"16,0 0 60-16,0 0 40 15,0 0-35-15,0 0-65 16,0 0-19-16,6-4-14 16,-7 5 4-16,-7 8 45 15,0-1-46-15,-4 0-41 16,-1 3-14-16,0-1-14 15,3 3-16-15,-7-3-19 16,4 6-7-16,0-2 5 0,4 1-4 16,3-1 4-16,-1 2 0 15,6-1 0-15,1-3 3 16,0 2 7 0,8-1 12-16,11-4 1 0,3 1-17 15,8-3-7-15,2 0-5 16,-1-7-18-16,-4 0-9 15,-3 0-8-15,-12 0-19 16,-2 0-9-16,-10 0-30 16,0-7-44-16,-7-5-76 15,-5 2-278-15,-5-1-223 0</inkml:trace>
  <inkml:trace contextRef="#ctx0" brushRef="#br2" timeOffset="348385.9638">17084 10284 1290 0,'0'0'374'0,"0"0"-89"15,0 0 12-15,0 0-63 0,0 0-33 16,0 0-58-16,0 0-51 15,6 13-33-15,-6 1 20 16,0 3-18-16,0 5-5 16,3 6-13-16,-3 1-17 15,0 3-8-15,0 2-9 16,0 1-2-16,0 3-5 16,0-3-1-16,0-5 0 15,-6 0 0-15,0-8 0 16,-1-5-1-16,0-1-1 15,4-9-27-15,2-4-40 16,1-3-34-16,0-6-50 0,0-7-169 16,7 0-656-16</inkml:trace>
  <inkml:trace contextRef="#ctx0" brushRef="#br2" timeOffset="348755.6588">17100 10211 1114 0,'0'0'526'0,"0"0"-226"15,0 0 34-15,0 0-61 16,0 0-56-16,0 0-78 16,0 0-34-16,35 0-43 15,-10 0-33-15,6 0-20 16,7 4-9-16,-1 2 0 16,2-2 0-16,-5 2-17 15,-4 2-11-15,-7-3-8 16,-4-2-3-16,-11 0-18 15,-5-3-19-15,-3 0-60 16,0 0-105-16,-3 0-366 16,-5 0-285-16</inkml:trace>
  <inkml:trace contextRef="#ctx0" brushRef="#br2" timeOffset="349011.5997">17132 10463 1813 0,'0'0'349'16,"0"0"-113"-16,0 0 6 15,0 0-87-15,0 0-74 16,101 2-49-16,-62-2-23 15,-3 0-9-15,-4 0-32 16,-3 0-66-16,-12 0-119 0,-7 0-370 16,-7 0-525-16</inkml:trace>
  <inkml:trace contextRef="#ctx0" brushRef="#br2" timeOffset="349752.2026">17912 10417 484 0,'0'0'1068'16,"0"0"-887"0,0 0 137-16,0 0-10 0,0 0-107 15,0 0-75-15,0 0-61 16,0 19-26-16,0-19-24 15,6 3-2-15,3 1 4 16,5-1-17-16,2-3-1 16,-2 0-26-16,0 0-11 15,0-4-1-15,-4-3 9 16,-3-3 11-16,-2 0 10 0,-2-1 9 16,-3 0 5-1,0-2 17-15,0 3-1 0,-5 3 1 16,-5 1-2-1,-8 2 2-15,0 1 0 0,-1 3 11 16,-7 0-3-16,3 3-2 16,-7 10-5-16,4 4-4 15,-2 5 4-15,1 5 13 16,5 3-5-16,1 1-1 16,9 1-9-16,3-2-5 15,9-4-7-15,0-6-8 16,3-7 1-16,12-3-2 0,9-10-9 15,5 0-67 1,19-20-117-16,-8-3-384 0,-4-3-1074 0</inkml:trace>
  <inkml:trace contextRef="#ctx0" brushRef="#br2" timeOffset="350168.9454">18022 9951 1175 0,'0'0'519'16,"0"0"-300"-16,0 0 31 16,0 0-82-16,0 0-33 15,0 0 51-15,0 0-41 16,-49 72-29-16,39-49-41 15,1-2-28-15,9-2-24 16,0-2-14-16,0-1-8 0,6-3-1 16,10-3-33-1,4-6-85-15,6-4-157 0,0-3-464 16,-9-8-800-16</inkml:trace>
  <inkml:trace contextRef="#ctx0" brushRef="#br2" timeOffset="350346.1091">18048 9858 848 0,'0'0'1172'16,"0"0"-1037"-16,0 0 1 0,0 0-78 15,0 0-41 1,0 0-17-16,0 0-132 0,0 0-445 15</inkml:trace>
  <inkml:trace contextRef="#ctx0" brushRef="#br2" timeOffset="350686.0115">18330 9739 1790 0,'0'0'283'0,"0"0"-10"0,0 0-49 16,0 0-47-16,0 0-59 15,0 0-21-15,0 0-10 16,-24 67-39-16,12-35-21 15,3 5-12-15,-1 2-8 16,0-2-5-16,3 2-1 16,1-3-1-16,-3-5-7 15,5-2-51-15,-2-7-57 16,-4-1-42-16,3-6-88 16,3-3-302-16,1-10-195 0</inkml:trace>
  <inkml:trace contextRef="#ctx0" brushRef="#br2" timeOffset="351022.8094">18482 9914 198 0,'0'0'1449'0,"0"0"-1167"16,0 0 47-16,0 0-86 16,0 0-61-16,0 0-69 15,0 0-57-15,-2 0-37 16,-8 4-10-16,-10 6 4 16,0 2 17-16,2 6-4 0,-5-2-1 15,7 3 7-15,-2-2-10 16,7 1-7-16,6-6-6 15,5 1-8-15,0-1 7 16,19-3-8-16,8-4-26 16,22-5-105-16,-7 0-218 15,-3-6-778-15</inkml:trace>
  <inkml:trace contextRef="#ctx0" brushRef="#br2" timeOffset="351546.3554">18707 9719 451 0,'0'0'1410'0,"0"0"-1166"16,0 0 19-16,0 0-65 16,0 0-46-16,0 0-55 15,0 0-42-15,7 9-12 16,-7 2 19-16,0 6-4 0,0 3-9 16,0 3-16-16,-1 2-6 15,-6-1-7-15,1 3-7 16,3-1-2-16,-3 1-10 15,-1-1 0-15,3-2 1 16,-3-3-1-16,2-3 0 16,1-2 6-16,-1-3-7 15,4-3 1-15,-2-3-1 16,3-1 1-16,-3-2 0 16,3-2 5-16,0-2 2 15,0 0 4-15,3 0 16 16,7 0 14-16,13 0-8 0,0 0-14 15,12-1-14 1,1 0-5-16,4-3 5 0,0 4-5 16,0 0 5-16,-5 0-6 15,-12 5-1-15,-13-5-82 16,-10 0-138-16,0 0-732 0</inkml:trace>
  <inkml:trace contextRef="#ctx0" brushRef="#br2" timeOffset="353019.7296">17626 8986 327 0,'0'0'947'0,"0"0"-706"16,0 0-102-16,0 0 61 15,0 0-18-15,0 0-72 16,0 0-55-16,58 4-33 16,-39-4-22-16,-2 0-115 15,-7 0-258-15</inkml:trace>
  <inkml:trace contextRef="#ctx0" brushRef="#br2" timeOffset="353192.1947">17821 9003 1452 0,'0'0'342'16,"0"0"-251"-16,0 0-66 16,0 0-25-16,97 5-281 15,-72-5-1076-15</inkml:trace>
  <inkml:trace contextRef="#ctx0" brushRef="#br2" timeOffset="353350.9456">18100 9007 1570 0,'0'0'306'0,"0"0"-202"16,0 0-104-16,81 0-224 15,-53 0-612-15</inkml:trace>
  <inkml:trace contextRef="#ctx0" brushRef="#br2" timeOffset="353874.2212">18619 8867 1696 0,'0'0'373'0,"0"0"-112"15,0 0-24-15,0 0-40 0,0 0-83 16,0 0-77 0,0 0-28-16,72-4-9 0,-44 4-1 15,2 0-28-15,-5 4 4 16,-2 3-2-16,-10 6 6 16,-7-3 11-16,-5 4 1 15,-1-3 7-15,-6 0 2 16,-11 2 0-16,-7-3 9 15,3 0 6-15,-2-4-1 16,8 2-7-16,7-2-1 16,5 1-6-16,3 1 0 15,0 1-1-15,14 0 0 16,5 4 1-16,0 3 0 0,-3-4 0 16,1 0 0-16,-11-2-1 15,-3 0-1-15,-3-1-5 16,-9-2 5-16,-12-1 1 15,-7-2 0-15,-20-4-65 16,5 0-223-16,4 0-671 0</inkml:trace>
  <inkml:trace contextRef="#ctx0" brushRef="#br2" timeOffset="354139.6977">18567 8792 727 0,'0'0'1314'0,"0"0"-1171"16,0 0-79-16,0 0 103 15,0 0 69-15,-43 74-90 16,28-40-38-16,-2-1-53 15,5 4-35-15,5-4-20 16,4-4-9-16,6 4-82 16,13-10-147-16,7-10-491 0</inkml:trace>
  <inkml:trace contextRef="#ctx0" brushRef="#br2" timeOffset="354410.9396">18985 8712 1729 0,'0'0'356'0,"0"0"-190"16,0 0 91-16,0 0-17 15,30 89-72-15,-23-50-63 16,2 2-51-16,-3-1-26 0,-2-1-28 16,-2-2-4-16,-2 3-111 15,-5-9-227-15,-5-10-1042 0</inkml:trace>
  <inkml:trace contextRef="#ctx0" brushRef="#br2" timeOffset="354950.6911">19431 10505 1345 0,'0'0'529'15,"0"0"-453"-15,0 0 16 16,0 0 23-16,0 0-41 16,0 0-74-16,103-4-120 15,-67 2-209-15,-10-1-527 0</inkml:trace>
  <inkml:trace contextRef="#ctx0" brushRef="#br2" timeOffset="355128.577">19804 10496 1211 0,'0'0'390'0,"0"0"-390"16,0 0-137-16,88-3-216 16,-65-1-758-16</inkml:trace>
  <inkml:trace contextRef="#ctx0" brushRef="#br2" timeOffset="355286.6666">20083 10483 1122 0,'0'0'799'0,"0"0"-689"15,0 0-110-15,0 0-154 16,88-4-393-16</inkml:trace>
  <inkml:trace contextRef="#ctx0" brushRef="#br2" timeOffset="355647.6314">20398 10304 1129 0,'0'0'659'16,"0"0"-584"-16,0 0 96 15,0 0 103-15,0 0-75 0,0 0-68 16,-39 76-34-16,22-51-51 16,1-1-25-16,4 0-15 15,2-4-5-15,2 0 0 16,6-1-1-16,2-2 1 15,0-4 0-15,5 0 5 16,10 0-4-16,-5-6-2 16,16-1-48-16,-8-2-191 15,1-4-633-15</inkml:trace>
  <inkml:trace contextRef="#ctx0" brushRef="#br2" timeOffset="356292.7712">20591 10274 1560 0,'0'0'346'0,"0"0"-253"15,0 0 0-15,0 0 83 16,0 0-30-16,0 0-40 15,-24 76-15-15,11-50-12 16,0-5-38-16,0 1-18 16,2-5-14-16,3 2-9 15,5-8 1-15,3-1-1 16,0 0 0-16,11-4-22 16,10-2-29-16,4-4-19 15,2 0-15-15,-3 0-31 16,0-4-17-16,-5-7 31 15,-2 2 46-15,-7-5 34 16,-7 2 22-16,-2 1 36 0,-1-1 2 16,0-1 33-16,0 0-22 15,0 3 16-15,0 3 21 16,0 0-7-16,0 1 3 16,0 2 8-16,0 1-11 15,0 3-4-15,0 0 0 16,0 0-24-16,0 0-24 15,0 3-20-15,0 14-5 16,-1 6 16-16,-5 3-7 16,-1 3-9-16,-3 5-2 15,3-8-83-15,-5 5-144 16,5-8-386-16,1-8-783 0</inkml:trace>
  <inkml:trace contextRef="#ctx0" brushRef="#br2" timeOffset="356579.8983">20859 10161 1986 0,'0'0'291'0,"0"0"-88"0,0 0 40 16,22 86-80-16,-12-43-47 15,4 7-50-15,-5 3-30 16,-8-3-29-16,-1-1-7 16,-1-6-30-16,-37 3-118 15,4-9-311-15,-4-7-860 0</inkml:trace>
  <inkml:trace contextRef="#ctx0" brushRef="#br2" timeOffset="362562.6974">17366 10793 464 0,'0'0'708'15,"0"0"-571"-15,0 0-87 16,0 0 30-16,0 0 41 16,0 0-54-16,0 0-28 15,0 0 5-15,0 0-6 16,0 0-19-16,-3 0 16 16,-3 0 0-16,-6 0 13 15,-5 0 47-15,-3 0-26 16,-9 0-22-16,1 0-4 15,-3 0-15-15,-2 0-13 16,3-1-7-16,2-5-7 0,5 3 0 16,7 2-1-16,7-2 0 15,6 3-1-15,3 0-69 16,0 0-111-16,3 0-79 16,9 0-223-16,-2 0-127 0</inkml:trace>
  <inkml:trace contextRef="#ctx0" brushRef="#br2" timeOffset="362841.879">17382 10879 1370 0,'0'0'699'0,"0"0"-626"15,0 0-39-15,0 0 93 16,0 0 7-16,0 0-45 16,-101-4-58-16,76 2-21 15,2-2-10-15,4 0-102 16,6 4-246-16,8-3-662 0</inkml:trace>
  <inkml:trace contextRef="#ctx0" brushRef="#br2" timeOffset="364258.1362">10208 7072 538 0,'0'0'399'0,"0"0"-279"15,0 0 192-15,0 0-123 16,0 0-40-16,0 0 20 15,0 0-23-15,0-9-20 16,0 7-30-16,-3 2-24 16,-3-1-22-16,-1-1-29 15,0 1-9-15,-9 1-2 16,-3-3-2-16,-4 3-2 16,-4 0-6-16,-4-1 6 15,4-1-6-15,-1 1 0 16,7-1 0-16,9 1-27 15,6-2-31-15,3 3-51 0,3 0-121 16,3 0-100-16,12 0-65 16,1 0-405-16</inkml:trace>
  <inkml:trace contextRef="#ctx0" brushRef="#br2" timeOffset="364537.8073">10185 7099 1324 0,'0'0'257'16,"0"0"-129"-16,0 0 72 16,0 0 17-16,-88 4-103 15,45-4-114-15,9 0-18 16,4 0-827-16</inkml:trace>
  <inkml:trace contextRef="#ctx0" brushRef="#br2" timeOffset="372661.0463">11483 8186 22 0,'0'0'128'0,"0"0"-17"0,0 0-65 15,0 0-37-15,0 0-8 16,0 0 0-16,42-9 258 16,-45 9-117-16,-3 7-82 15,-3-5-35-15,2 2-19 16,1-1-6-16,6-3 10 15,0 0 16-15,0 0-16 16,0 0-10-16,0-3-23 16,0-1-25-16,0 1-40 15,0 0-82-15,0 3-18 16,0 0-9-16</inkml:trace>
  <inkml:trace contextRef="#ctx0" brushRef="#br2" timeOffset="396223.5147">2922 12411 29 0,'0'0'1305'0,"0"0"-1014"16,0 0-211-16,0 0-26 15,0 0 163-15,0 0-12 16,0-26-79-16,0 26-18 16,0 0 6-16,0 0 13 15,-1 0-5-15,-1 0-19 16,2 0-19-16,-1 0-18 15,1 0-11-15,0 0-16 16,0 0-14-16,0 0-11 16,0 0-14-16,0 0-6 15,0 0-6-15,0 13 12 16,0 6 0-16,0 5 1 16,0 2-1-16,0 7 1 0,-3 0 0 15,1 4 0-15,-3 0 0 16,0 2 0-16,2-2 1 15,0 1 5-15,0-4 2 16,0 1-3-16,-3-4-4 16,3-4 4-16,-4-2-5 15,4-1-1-15,-2-9 0 16,2 0 1-16,0-9 0 16,0-2-1-16,3-1-8 15,0-3-36-15,0 0-51 16,0-3-74-16,6-7-350 15,-1 0-870-15</inkml:trace>
  <inkml:trace contextRef="#ctx0" brushRef="#br2" timeOffset="397200.5397">2488 12371 548 0,'0'0'714'0,"0"0"-563"16,0 0-93-1,0 0 117-15,0 0 98 0,0 0-96 16,0 0-68-16,-10 0-17 16,10 0-3-16,0 0-17 15,0 0-11-15,0 0-9 16,0 0-8-16,0 0 9 16,0 0 1-16,0 0-18 15,10 0 8-15,8 1 3 16,9-1-10-16,9 0-10 15,7 0-11-15,8 0-14 16,4 0-1-16,3-1 5 16,2-2-5-16,-2 0-1 15,0 0 0-15,-1 2 0 16,1-1 1-16,-4-2 1 0,1 0 3 16,-1-1-5-1,-6 0 0-15,-4 0 1 0,-8 4 5 16,-3-2-6-16,-6 0 0 15,-8 3 0-15,-10 0-1 16,-3 0-8-16,-3 0-6 16,-3 0-3-16,0 0 1 15,0 0 0-15,0 0 3 16,-3 0 14-16,3 0 0 16,0 0-33-16,0 0-134 15,0 0-390-15,6 0-1256 0</inkml:trace>
  <inkml:trace contextRef="#ctx0" brushRef="#br2" timeOffset="398437.2249">3679 12897 717 0,'0'0'488'0,"0"0"-386"16,0 0 24-16,0 0 53 15,0 0 12-15,0 0-70 16,0 0 9-16,0 0-18 16,0 0-28-16,0 0-20 15,7 0 16-15,5 0 3 16,3 0-13-16,9 3-7 16,6 0-16-16,3-3-29 15,8 3-18-15,-3-3 0 16,-1 0 0-16,-4 0 0 15,-6 0-9-15,-8 0-6 16,-7 0 14-16,-3 0-10 16,-7 0-7-16,-2 0-7 0,0 0-9 15,0 0-6-15,0 0-24 16,0 0-18-16,0 0-169 16,-2-3-457-16,-1 0-595 0</inkml:trace>
  <inkml:trace contextRef="#ctx0" brushRef="#br2" timeOffset="398852.1175">3689 12780 1007 0,'0'0'1034'0,"0"0"-891"16,0 0-102-16,0 0 138 15,0 0 30-15,0 0-136 16,0 0-33-16,45 0-1 0,-12 0-13 16,4 0-20-1,2-2 20-15,0-4-26 0,-5 1-2 16,-1 3-19-16,-9 2-13 16,-8 0-21-16,-10 0-36 15,-3 0-6-15,-3 2-45 16,0 13-11-16,-13-3-236 15,5-2-534-15</inkml:trace>
  <inkml:trace contextRef="#ctx0" brushRef="#br2" timeOffset="399878.9307">4926 12154 1033 0,'0'0'791'0,"0"0"-709"15,0 0-9-15,0 0 152 16,0 0-12-16,0 0-97 15,0 0 30-15,-12 49-44 0,8-19-42 16,1-1-21-16,0 5-8 16,-2 2-8-16,2 3-7 15,-1 2 2-15,-1-2-3 16,2 1 2-16,-4-3 1 16,4-3-3-16,-3-3 1 15,0-5-6-15,3-3-8 16,3-6-2-16,0-4 0 15,0-6-26-15,0-7-61 16,12 0-64-16,9-13-99 16,-6-3-618-16</inkml:trace>
  <inkml:trace contextRef="#ctx0" brushRef="#br2" timeOffset="400315.0621">4950 12157 1407 0,'0'0'572'0,"0"0"-498"15,0 0 62-15,0 0 84 16,0 0-46-16,0 0-62 16,0 0-45-16,0-3-46 15,18 3 10-15,6 0 5 16,7 0-10-16,2 0-20 15,3 0-5-15,-2 0 0 16,0 0-1-16,-8 3-9 16,-1 1-6-16,-4-1 3 15,-9-1-9-15,-2 3-12 16,-7-3-71-16,0 5-12 16,-3 3-89-16,0 0-329 0,0-4-342 15</inkml:trace>
  <inkml:trace contextRef="#ctx0" brushRef="#br2" timeOffset="400607.2996">4935 12385 576 0,'0'0'922'16,"0"0"-776"-16,0 0 4 0,0 0 155 16,0 0-50-1,0 0-89-15,0 0-44 0,30 7-14 16,-9-7-37-16,1 0-38 16,6 0-22-16,-2 0-11 15,4 0-20-15,-5 2-60 16,2 9-62-16,-8-1-157 15,-5-3-603-15</inkml:trace>
  <inkml:trace contextRef="#ctx0" brushRef="#br2" timeOffset="401029.4184">5348 12772 1370 0,'0'0'604'15,"0"0"-546"-15,0 0-22 16,-101-1 123-16,59 1 4 16,-10 1-74-16,-6 5-42 15,-8 0-13-15,-4 1-11 16,-2-1-4-16,4 1 2 15,8-3-15-15,9-1-6 16,14 0 0-16,13-3-14 16,15 0-74-16,9 0-121 15,15 0-294-15,3 0-198 0</inkml:trace>
  <inkml:trace contextRef="#ctx0" brushRef="#br2" timeOffset="401702.9814">4856 13026 1144 0,'0'0'589'16,"0"0"-526"-16,0 0 35 16,0 0 129-16,0 0-32 15,0 0-33-15,3 93-84 0,-3-65-27 16,-3-1 16-16,0 0-16 16,-1 0-20-16,-1-2-4 15,2-1-12-15,0-7-5 16,0-2-4-16,0-2-6 15,0-6 1-15,3 0-1 16,0-4 1-16,0-3-1 16,0 0-14-16,0 0 5 15,0-10 8-15,3-10-60 16,6-6 0-16,6-12 25 16,0-6 6-16,1-3-4 15,1-2-17-15,2 5 19 16,-4 5 20-16,0 6 11 0,-3 6 1 15,1 8 20-15,-1 2 9 16,-1 1 13-16,2 3-9 16,-1 2 4-16,1 3-4 15,-5 3-14-15,1 5 2 16,0 0-9-16,-2 4 0 16,-1 9 13-16,-1 9 18 15,-2 6-10-15,-3 4 12 16,0 2-5-16,0 3-10 15,0-2-9-15,0-1-1 16,-3-1 11-16,0-4 3 16,0-2-8-16,-2-1-8 15,-2-6-9-15,4-3-8 16,-3-1-1-16,3-2-1 16,0-5 1-16,0-3-72 0,3-6-109 15,0 0-139-15,0 0-494 0</inkml:trace>
  <inkml:trace contextRef="#ctx0" brushRef="#br2" timeOffset="401924.0031">4884 13122 1986 0,'0'0'346'0,"0"0"-297"16,0 0 22-16,0 0 49 15,0 0-106-15,124-24-14 16,-82 15-161-16,-6 2-609 0</inkml:trace>
  <inkml:trace contextRef="#ctx0" brushRef="#br2" timeOffset="402575.3598">4462 12212 842 0,'0'0'1057'15,"0"0"-936"-15,0 0-88 16,0 0 63-16,0 0 32 0,0 0-15 16,0 0 8-1,-25 88-2-15,19-34-22 0,1 27-19 16,-1 31 1-16,2 14-28 15,1-2-12-15,0-11-15 16,0-21-8-16,3-9-10 16,-3-17-4-16,0-9 7 15,3-18 3-15,-3-3-6 16,0 4-5-16,1-1-2 16,2-1-10-16,0-6-62 15,2-9-217-15,7-13-728 0</inkml:trace>
  <inkml:trace contextRef="#ctx0" brushRef="#br2" timeOffset="403350.4583">5459 12217 363 0,'0'0'244'16,"0"0"-174"-16,0 0-69 16,0 0-1-16,0 0 24 15,0 0 46-15,0 0 133 16,0 0-23-16,0 0 41 15,0 0-7-15,0 0 5 16,-3 0 7-16,0 0-30 16,3 0-36-16,0 3-35 15,0 7-31-15,0 3-17 16,0 6-8-16,0 5-19 16,0 9-3-16,0 7-10 15,0 6 11-15,0 10 1 16,0 16-2-16,-6 17-9 0,-2-8-15 15,-2-6 5-15,1-12-5 16,3-14-14-16,0 5-3 16,-6 8-6-16,3-10 1 15,0-5-1-15,2-7 6 16,1-7-6-16,3-4 0 16,0-8-9-16,1-9-30 15,2 1-43-15,0-6-53 16,0-5-102-16,0-2-151 15,0 0-499-15</inkml:trace>
  <inkml:trace contextRef="#ctx0" brushRef="#br2" timeOffset="403987.404">5544 11985 1011 0,'0'0'1067'0,"0"0"-927"15,0 0-46-15,0 0 84 16,0 0-16-16,0 0-88 16,0 0-24-16,3 0 5 15,6 0-21-15,1 0-7 16,-1 0-12-16,0 0-14 0,3 0 8 16,-3 1-9-16,3 2 0 15,-2 2-2-15,-2-1 1 16,-2 7-6-16,-3-2 5 15,0 1-8-15,-3 3 10 16,0 1 0-16,0-4 0 16,0 3 12-16,-3-6 9 15,-5 2 8-15,-1 1 2 16,-1-3 2-16,4 2 3 16,3-5-3-16,3-1-8 15,0-3 5-15,3 0-13 16,18 0-16-16,10 0-1 0,24 0-22 15,-2 0-180-15,-7 0-659 16</inkml:trace>
  <inkml:trace contextRef="#ctx0" brushRef="#br2" timeOffset="406997.4398">2375 13442 1179 0,'0'0'704'0,"0"0"-605"16,0 0-63-16,0 0 87 15,0 0 32-15,0 0-63 16,0 0-40-16,77-14-14 0,-57 5 1 16,-1 5-1-16,-4-3 12 15,0 4-18-15,-6-2-14 16,4 1-10-16,-2-3-7 15,1-3-1-15,-2 0-21 16,1-6-2-16,-4-1 9 16,2-3 13-16,0-3 1 15,0-2 2-15,2-3-1 16,2 2 1-16,-1 0-1 16,4 2 12-16,-2 1-6 15,-1 7-6-15,-4-1-1 16,-3 7 7-16,-3 4 1 15,0 2-7-15,-3 4 10 0,0 0-5 16,0 0 16 0,0-3-1-16,0 3-9 0,0 0-3 15,0-3-8-15,0-1 9 16,0-2-9-16,0 2 10 16,0-2-5-16,0-1-5 15,0 0 0-15,0 5 0 16,0-1 0-16,0 3 0 15,0 0-1-15,0 0-1 16,0 0 0-16,-3 0-8 16,0 0-18-16,-3 0 8 15,-3 0 19-15,-1 0 6 0,-2 5-5 16,-3 0 5 0,3-3-5-16,1 1 1 0,-2-3-1 15,4 0 0-15,3 0 7 16,3 0 1-16,0 0-8 15,3 0-1-15,0-3-14 16,0 1 1-16,0 0 2 16,0 2 11-16,0-3 1 15,0 3 0-15,0 0 1 16,0 0 8-16,0 0 7 16,0 0-1-16,0 0 8 15,0-2 7-15,3-1-5 16,3-1-19-16,3 0-1 15,-3 1-5-15,4 0-1 16,-2 0 0-16,4 3-1 0,1-3 0 16,5 3 0-16,3-1 1 15,-2-2 0-15,-2 3 0 16,-4-3 0-16,-5 3 0 16,-5 0-1-16,-3 0-13 15,0 0 14-15,0 6 0 16,0 4 35-16,0 4 8 15,0 1-18-15,7 13-25 16,2-2-46-16,3-7-454 0</inkml:trace>
  <inkml:trace contextRef="#ctx0" brushRef="#br2" timeOffset="412394.9037">6105 12744 882 0,'0'0'1109'16,"0"0"-939"-16,0 0-124 15,0 0 37-15,0 0 89 16,0 0-40-16,-3 0-38 16,3 0-25-16,0 0-11 15,3 0-4-15,3 0-2 0,1 0-19 16,5 0-14-16,6 0-5 16,0 0-8-16,12 0-6 15,4 0-7-15,2-3-45 16,4-3-38-16,-7 3-8 15,-5-1-57-15,-11 4-34 16,-4 0-39-16,-7 0-43 16,-6 0-14-16,-6 4-113 15,-7-1-335-15</inkml:trace>
  <inkml:trace contextRef="#ctx0" brushRef="#br2" timeOffset="412675.408">6169 12615 1570 0,'0'0'403'0,"0"0"-280"15,0 0 35-15,0 0 46 16,0 0-77-16,0 0-81 16,0 0-21-16,55-19 7 15,-31 19-15-15,4 0-17 0,14 0-81 16,-6 0-309 0,-3 0-743-16</inkml:trace>
  <inkml:trace contextRef="#ctx0" brushRef="#br2" timeOffset="413584.9273">7240 12127 529 0,'0'0'371'0,"0"0"-156"16,0 0-27-16,0 0-9 0,0 0 5 15,0 0 93-15,0 0-10 16,-67 76-55-16,37-33-28 15,-9 17-8-15,-7 19-33 16,6 0-33-16,10-6-52 16,14-7-33-16,11-13-14 15,2 3-5-15,3 7-6 16,0-10 0-16,8-3 0 16,5-11-13-16,2-3-52 15,9-3-56-15,-2-7-180 16,-5-12-679-16</inkml:trace>
  <inkml:trace contextRef="#ctx0" brushRef="#br2" timeOffset="414018.6665">7546 12173 1237 0,'0'0'578'0,"0"0"-466"16,0 0 56-16,0 0 62 16,0 0-37-16,0 0-75 15,0 0-47-15,-6-2-27 16,3 21 11-16,3 8 14 16,-3 11-20-16,-4 3-3 15,4 4-20-15,-2-1-17 16,-4-4-9-16,3-5 1 15,-4-5-1-15,1-6-11 16,3-8-34-16,3-3-58 16,-2-6-124-16,1-7-374 15,4 0-447-15</inkml:trace>
  <inkml:trace contextRef="#ctx0" brushRef="#br2" timeOffset="414312.891">7537 12141 727 0,'0'0'912'0,"0"0"-755"0,0 0 9 16,0 0 98-16,0 0-61 15,0 0-87-15,0 0-22 16,67-17-11-16,-43 17-20 16,4 0-38-16,-2 0-16 15,-2 8-9-15,-5-3-39 16,-4 2-83-16,-3 3-130 16,-9-3-438-16,-3 1-541 0</inkml:trace>
  <inkml:trace contextRef="#ctx0" brushRef="#br2" timeOffset="414564.9573">7540 12392 958 0,'0'0'579'0,"0"0"-512"15,0 0-22-15,0 0 63 16,0 0-50-16,0 0-58 16,100-7-57-16,-76 13-132 15,-6-3-397-15</inkml:trace>
  <inkml:trace contextRef="#ctx0" brushRef="#br2" timeOffset="415001.8756">7394 12580 1635 0,'0'0'356'0,"0"0"-277"15,0 0-46-15,91-10 56 16,-60 7-6-16,8 3-52 0,1 0-31 15,-1 0-107-15,13 0-128 16,-13 0-59-16,-9 0-280 0</inkml:trace>
  <inkml:trace contextRef="#ctx0" brushRef="#br2" timeOffset="415685.4575">7476 12854 1478 0,'0'0'896'15,"0"0"-793"-15,0 0-35 16,0 0 108-16,0 0-64 16,0 0-70-16,-40 81-25 15,34-57-11-15,-2 3 0 16,2-1-6-16,3-3 6 0,0-5-6 15,-1-6-1 1,1-5 1-16,0-1 0 0,3-6 1 16,0 0 6-16,0 0 5 15,0-3-12-15,0-14-12 16,3-6-29-16,10-3 17 16,4-11 12-16,2-2-8 15,0-8-19-15,1-2 5 16,2-1 3-16,-1 7 13 15,-3 7 11-15,-2 10 7 16,-2 6 5-16,-4 8 7 16,-1 4 14-16,-3 5-7 15,0 3-4-15,-1 0-3 16,2 7-11-16,-1 9 15 0,0 4 8 16,0 3-3-16,0 4 0 15,-3 3 15-15,-3-1 0 16,0 1 6-16,0 0-11 15,0-3-1-15,-9-2-6 16,-3 2-9-16,-1-3-6 16,-1 1-8-16,2-2-1 15,-1-3 0-15,4-3-33 16,1-3-101-16,4-9-135 16,1-1-484-16,3-4-880 0</inkml:trace>
  <inkml:trace contextRef="#ctx0" brushRef="#br2" timeOffset="415873.8558">7455 12917 1640 0,'0'0'948'15,"0"0"-845"-15,0 0-85 16,0 0 51-16,0 0-5 15,0 0-64-15,127-30-173 16,-78 16-508-16,-7-5-1087 0</inkml:trace>
  <inkml:trace contextRef="#ctx0" brushRef="#br2" timeOffset="416257.8161">8046 12107 1502 0,'0'0'288'0,"0"0"-193"15,0 0 191-15,0 0 36 16,0 0-77-16,-15 99-85 0,15-52-66 16,0 9-31-16,0 17-26 15,6 15-16-15,6 12-4 16,1 9-1-16,-4-21-7 16,-9-21-7-16,0-21 4 15,0-6 0-15,-15 9-5 16,-7 5 0-16,-8 5 0 15,0-7-1-15,-4-9-38 16,4-9-89-16,3-15-251 16,15-12-887-16</inkml:trace>
  <inkml:trace contextRef="#ctx0" brushRef="#br2" timeOffset="416781.3318">8589 12137 664 0,'0'0'848'16,"0"0"-706"-16,0 0-28 15,0 0 98-15,0 0 16 16,0 0-43-16,0 0-30 16,-72 79-18-16,38-20 19 15,-7 25-41-15,0 18-25 16,-2 7-23-16,13-17-17 0,12-26-7 15,13-27-11 1,5-5-20-16,0 3-12 0,5-2-5 16,17-1-58-16,23-8-69 15,-6-12-161-15,1-11-756 0</inkml:trace>
  <inkml:trace contextRef="#ctx0" brushRef="#br2" timeOffset="417360.2659">8935 12151 1363 0,'0'0'498'0,"0"0"-406"16,0 0 118-16,0 0 24 15,0 0-56-15,0 0-78 16,0 0-20-16,-9 18 10 16,9 2-35-16,0 3-6 15,0 5-16-15,0 4-15 16,0-2-10-16,0 3-8 0,-3-6 0 16,-3-1-1-16,2-3-13 15,1-6-32-15,0-4-60 16,-1 0-82-16,4-10-135 15,-1-3-331-15,1 0-412 0</inkml:trace>
  <inkml:trace contextRef="#ctx0" brushRef="#br2" timeOffset="417668.4745">8974 12101 863 0,'0'0'584'16,"0"0"-456"-16,0 0 93 16,0 0 97-16,0 0-50 15,0 0-80-15,0 0-30 16,64-26-35-16,-37 26-52 15,6 0-42-15,2 0-16 16,4 0-13-16,0 0-16 16,-6 0-62-16,-3 5-89 15,-11 5-90-15,-19 4-331 0,0-1-66 16,-13 0-325-16</inkml:trace>
  <inkml:trace contextRef="#ctx0" brushRef="#br2" timeOffset="417901.8542">8910 12275 1190 0,'0'0'1020'0,"0"0"-904"16,0 0-44-16,0 0 103 15,0 0-2-15,0 0-93 16,86 0-57-16,-56 0-23 0,3 2-58 16,0 0-116-16,-11 1-292 15,-7 0-453-15</inkml:trace>
  <inkml:trace contextRef="#ctx0" brushRef="#br2" timeOffset="418230.383">9335 12521 1111 0,'0'0'985'0,"0"0"-862"16,0 0-32-16,-106 0 107 15,60-5-13-15,-8 3-87 16,-3-1-45-16,-4-1-25 16,3 1-14-16,7 3-14 15,11 0 0-15,10 0-45 16,14 3-100-16,8 13-119 15,8 1-288-15,0-4-111 0</inkml:trace>
  <inkml:trace contextRef="#ctx0" brushRef="#br2" timeOffset="418923.3715">8981 12804 646 0,'0'0'609'0,"0"0"-556"16,0 0-30-16,0 0 109 15,0 0 54-15,0 0 4 0,0 0 32 16,-25-7 14-16,25 7-24 15,-3 0-20-15,3 0-47 16,0 0-43-16,0 0-47 16,-5 4-25-16,1 12-6 15,-2 1-14-15,-3 7-1 16,3 1-9-16,-4 2 0 16,4-4-42-16,1-3 20 15,2-7-8-15,0 0 1 16,0-6 17-16,0-4-1 15,3 0-4-15,0-3 2 16,0 0 7-16,0-3-1 16,0-13-14-16,3 0 13 0,6-11 10 15,2-3 0 1,5-9 1-16,-1-5 5 0,3-6-5 16,1 1-1-16,-2 0 1 15,2 9 0-15,-1 7-1 16,0 4 0-16,-6 12-9 15,1 4 7-15,-4 6-4 16,-1 4 6-16,-5-1 2 16,4 4-1-16,-4 0-1 15,3 5 0-15,0 10 10 16,3 8-8-16,0 4 14 16,-3 2 8-16,0 5 1 0,-3-1 1 15,0 0-2 1,-3 3-9-16,0-4 0 15,0-4-14-15,0 2 0 0,-6-7 1 16,0-4 5-16,0-2-7 16,-3-1-17-16,3-6-35 15,0-3-68 1,0-4-115-16,-3-3-511 0,5 0-882 0</inkml:trace>
  <inkml:trace contextRef="#ctx0" brushRef="#br2" timeOffset="419110.3715">8987 12832 876 0,'0'0'1264'16,"0"0"-1080"-16,0 0-126 15,0 0-12-15,0 0-1 16,85-8-45-16,-37 2-60 15,-12 2-522-15,-3-3-1073 0</inkml:trace>
  <inkml:trace contextRef="#ctx0" brushRef="#br2" timeOffset="419485.298">9599 12094 1247 0,'0'0'533'0,"0"0"-488"16,0 0 103-16,0 0 109 15,0 0-52-15,0 0-75 16,0 0 0-16,41 77 0 16,-31-18-24-16,0 23-28 15,-1 21-14-15,0 5-33 0,-2-4-17 16,-2-13-14 0,-5-22 0-16,0-15-1 0,-15-15-8 15,0-7-18-15,-12 3-6 16,-4 1-52-16,-15 3-151 15,7-13-291-15,6-9-386 0</inkml:trace>
  <inkml:trace contextRef="#ctx0" brushRef="#br2" timeOffset="419887.4291">10100 11903 1302 0,'0'0'1083'15,"0"0"-990"-15,0 0-69 16,0 0 4-16,0 0 33 0,0 0-27 16,0 0 7-16,-44 46-16 15,27-16-13-15,-2 0-3 16,-1-1-2-16,4-2-7 15,1-5 0-15,3-5-61 16,3-4-82-16,3-6-173 16,3-4-480-16</inkml:trace>
  <inkml:trace contextRef="#ctx0" brushRef="#br2" timeOffset="420120.9213">9912 11912 1448 0,'0'0'721'0,"0"0"-668"15,0 0 43-15,0 0 95 16,0 0 1-16,0 0-59 16,36 86-36-16,-24-56-38 15,0 0-34-15,0-3-24 16,1-1-1-16,-3 0-24 15,0-3-97-15,0 0-158 16,-4-6-427-16,-3-5-628 0</inkml:trace>
  <inkml:trace contextRef="#ctx0" brushRef="#br2" timeOffset="420309.184">10142 12025 563 0,'0'0'1671'0,"0"0"-1462"15,0 0-110-15,-115 23 111 16,60-7-53-16,-24 5-130 16,10-2-27-16,11-6-348 0</inkml:trace>
  <inkml:trace contextRef="#ctx0" brushRef="#br2" timeOffset="433422.9986">2612 12814 1446 0,'0'0'172'0,"0"0"-172"0,0 0-67 16,0 0 67-16,0 0 23 15,6-13 38-15,-6 13-30 16,0 0-16-16,0 0 1 15,0-3 51-15,0 3 16 16,0 0-16-16,0 0-12 16,0 0 12-16,0 0 2 15,0 0-28-15,0 0-23 16,0 0-12-16,0 0-6 16,0 0 0-16,-6 0-1 15,0 0-1-15,-1 0 1 16,-2 0 1-16,-2 0 0 15,-5 3 1-15,2 3-1 0,-5 1 0 16,1-3 0-16,0 2 0 16,-1-2 0-16,1 2 0 15,-3-2 1-15,2 2 0 16,4 1-1-16,-3-1 0 16,1 1 1-16,-2 0 8 15,4 0 2-15,-3 1-3 16,0-1-8-16,2 0 1 15,2 0-1-15,-2-2 1 16,1 3-1-16,3-1-1 16,0 1-1-16,-1 0 1 15,-1 3 1-15,2 1 0 0,-4 4 0 16,-3 2 1 0,-1-2 0-16,1 3 0 0,1-1 0 15,-3 0 0-15,5-4-1 16,2-1-1-16,2 1 0 15,-1-4 0-15,5 2 1 16,-1-1 0-16,-1-2 1 16,4 5 19-16,0-4-2 15,-3 6-9-15,0 4-2 16,-1 0 4-16,-5 6-1 16,1 1-4-16,-2-2-5 15,1-1 6-15,-1 2 2 16,1-3 6-16,1-3 10 15,1-3-8-15,7-4 2 16,1-3-9-16,2 0 4 0,0 3 0 16,1-2-6-16,2 5-7 15,-2 0 1-15,-1 3 5 16,0 4 1-16,0 1 8 16,-3 2-9-16,0 1 11 15,0-4 9-15,0 3 0 16,0-2-15-16,2-4 7 15,2-3-6-15,2-2-4 16,0-1-7-16,0-1 4 16,0 0-6-16,6 1 8 15,2-1-7-15,-1 4 0 16,-1 2 1-16,-3 1-1 16,0 3 5-16,-3 3-5 0,3-3 0 15,-3 4 6-15,3-4-6 16,0-4-1-16,7 1 1 15,-2 0 5-15,4-6 3 16,1 2-8-16,-1-3 0 16,3 0 0-16,-3 4 5 15,3-1-5-15,1 5 17 16,-2-1-9-16,4 5 1 16,-2-1-9-16,-1 0 0 15,4 1 0-15,-2-1 0 16,2-1 1-16,1 0-2 15,-1-4 9-15,2-2-8 0,-3 0 0 16,4 0 8-16,-1 1-8 16,-3 2-1-16,3-3 2 15,-2 3 4-15,1-3-6 16,-1 5 0-16,3-2 0 16,1 0 0-16,5 4 0 15,2-2 2-15,0 1-1 16,7-2 0-16,0 2-1 15,-1-3 1-15,3-1 0 16,-3 2 0-16,-2-2 0 16,-1-3 5-16,-3 2-5 15,0 0 0-15,-5-1 0 16,2 0 0-16,-5 0 0 16,2-2 0-16,-3 2 1 15,0 0-1-15,-3-1 0 0,6 1 10 16,-5 2-11-16,5-2 2 15,-3 3-1-15,3 3 1 16,1-3-1-16,0 4 0 16,-2-1 0-16,2-2 0 15,-1 4 0-15,0 1 0 16,-2 0 0-16,1 4 5 16,2-4-5-16,-1 4 1 15,-2 0-1-15,1-4 0 16,2 4 1-16,-1-3-1 15,1-1 5-15,-1 4-6 16,-3-3 0-16,6 2 0 16,-5 1 2-16,2 0-1 0,-6 2-1 15,1-5 0-15,-2 3 1 16,-4-5 0-16,1 2-1 16,-1 0 0-16,-1 0 1 15,3-2 0-15,-3 2-1 16,0-4 1-16,1 1-1 15,2-5 0-15,-3 1 0 16,0-3 0-16,2-1 1 16,-1 0 0-16,-1 1-1 15,-2-1 6-15,-1-2-5 16,-3 1 0-16,-1 2-1 16,-2 3 0-16,-3-2 1 15,3 1 0-15,-3 1 0 16,4-4 1-16,-1 1-1 15,-3-1 0-15,0-4-1 0,0-4 1 16,0-1-1-16,0-4 1 16,3-2 0-16,-3-1 0 15,0 0 5-15,0 0 0 16,0 0-6-16,0 0 0 16,0 0 0-16,0 0 0 15,0 0 0-15,0 0-9 16,0-1 1-16,0-5 2 15,0 2 6-15,0-4 0 16,0 3-1-16,0-5-5 0,6 0-1 16,-3 0 5-1,3 0 1-15,-1-2-1 0,-1 1 2 16,-1-2-1-16,0 0 0 16,-2 0 1-16,1 2 0 15,-2 1 0-15,3-3-1 16,-3 7 1-16,0-4 1 15,0 0 0-15,0 1 8 16,3-3 0-16,-3 3 9 16,0-4 0-16,3 0-1 15,0-3-5-15,0-1-11 16,0 1 5-16,4 2-4 16,-1-2-2-16,0 5 0 15,-3 2 1-15,-1 3-1 16,-1 1 0-16,-1 5 1 0,2-2 7 15,-2-1 3-15,0 3 7 16,0-1 3-16,0 1-7 16,0 0-1-16,0 0 1 15,0 0-7-15,0 0-6 16,0 0 0-16,0 0-1 16,0 0-1-16,0 0-5 15,0 6 5-15,0 2 0 16,0 1 1-16,0 4 1 15,0-1 0-15,0 3 8 16,-2-1 0-16,-1-1-1 16,-1 0 1-16,1 1 1 15,-2-2 2-15,5 4-6 16,-3 1-4-16,3 0 6 16,-3-2-6-16,3 3-1 0,0 1 0 15,0 1 7-15,0-3 1 16,0-5-2-16,-4 2 4 15,4-4-11-15,-3-3 1 16,3-1 1-16,0-4-1 16,0 3 0-16,0-5 0 15,0 0 1-15,-3 3-1 16,3-3 10-16,0 0-10 16,0 1 5-16,0-1-5 15,0 0-1-15,0 0 2 0,0 0-1 16,0 0 7-16,0 0-7 15,-3 0 0-15,3 0 0 16,0 0 1-16,0 0-1 16,-3 0 0-16,0 1 0 15,0 1 0-15,0 1 0 16,0-3 0-16,1 0 5 16,2 0-5-16,-1 0 9 15,1 0 1-15,-3 0-5 16,2 0 0-16,1 0 1 15,0-3 8-15,0 0-3 16,0 2 3-16,0-2 0 16,0 3-7-16,-2-3-8 15,2 3 0-15,-3 0 0 16,0-3 8-16,-3 2-7 0,-3-2 0 16,-4-4 1-16,-7 0-1 15,-5-1 0-15,-8-4-1 16,-7 3 1-16,-2-1 0 15,0-3-1-15,8 0 1 16,4 3 1-16,14 1-2 16,10-2-20-16,6 2-34 15,9-4-38-15,31-1-63 16,-3 4-181-16,-1 0-493 0</inkml:trace>
  <inkml:trace contextRef="#ctx0" brushRef="#br2" timeOffset="446620.2618">24365 1814 129 0,'0'0'398'0,"0"0"-49"15,0 0-204-15,0 0-49 16,0 0 22-16,0-1 38 0,0-2-40 16,0 2-33-16,0-2-19 15,0 0-11-15,0 2-12 16,0 0 4-16,-3-2-25 15,-7 0-18-15,-1 0-1 16,-1 0 0-16,0 2-1 16,-3-2 0-16,3 1 0 15,-1 0 1-15,-1 1-1 16,2-3 0-16,2 1 2 16,2 1-1-16,1 0-1 15,-4 2 1-15,2 0-1 16,-1 0 1-16,-5 0-1 15,-2 0 0-15,-2 0 0 16,-3 0-1-16,1 0 1 16,-2 3-1-16,1 0 1 0,1-2 0 15,5 3 0 1,-2-3 0-16,3 0 0 0,0 2 0 16,2 0 0-16,0 1 1 15,0 0-1-15,1 2 1 16,-2 1 0-16,0 1 0 15,-1 2 0-15,0 3 0 16,-3 2-1-16,2 2 1 16,0 0-1-16,-1 1 1 15,2-2 1-15,3-1-2 16,2 0 6-16,5-3 10 16,2 0 2-16,3-2-6 0,0 1-4 15,0 1 0-15,2 3-7 16,4 0 8-16,4 1-8 15,-2 2 0-15,1 2 1 16,-1-1-1-16,1 4-1 16,1-2 0-16,-4 0 0 15,2-1 0-15,1-4 0 16,0-2 0-16,5-1 0 16,-4-2 1-16,1-1 0 15,0-2 5-15,2 0-6 16,1 1 2-16,3-2 5 0,2 0-4 15,5 0-2 1,0 0 5-16,1-1-6 0,1 0-10 16,-1-3-5-16,0-1 5 15,-4 1-14-15,2-1 23 16,-6-1-14-16,-1 0 3 16,-3 1 12-16,-3 0 0 15,-1-2 0-15,5 0 9 16,-4 0 15-16,5 0 2 15,5-6-10-15,3-5-16 16,4-5 8-16,1 0-8 16,1-2-6-16,-4-1 5 15,1 1-9-15,-6-2 10 16,-3 0-35-16,-5 1 34 16,-5-1-4-16,-4 1 5 0,-3-3 19 15,0 1-8-15,0-3-10 16,0-2 6-16,-1-2 0 15,-4 2-6-15,1-3 0 16,-2 2 0-16,-3 2-1 16,2 1 0-16,-6 2-8 15,0 0-7-15,0 4 6 16,-4 1-8-16,-1 3-4 16,-2 1-15-16,-9 3-2 15,-2 0-15-15,-4 4 5 16,-3 0 3-16,-5 1-41 15,1 3-29-15,-9 0-37 0,14 1-41 16,8-1-187-16</inkml:trace>
  <inkml:trace contextRef="#ctx0" brushRef="#br2" timeOffset="450481">24415 2128 189 0,'0'0'59'15,"0"0"-59"-15,0 0-212 0</inkml:trace>
  <inkml:trace contextRef="#ctx0" brushRef="#br2" timeOffset="450613.9944">24415 2128 72 0,'3'0'117'0,"-3"0"-1"16,0 0 0-16,2 0 1 16,-2 0-6-16,1 0-47 15,-1 0-16-15,0 0 2 16,0 0-24-16,2 0-26 15,-2 0-40-15,1 0-79 16,-1 0-107-16</inkml:trace>
  <inkml:trace contextRef="#ctx0" brushRef="#br2" timeOffset="468897.9018">16253 16573 1406 0,'0'0'309'16,"0"0"-233"-16,0 0 13 16,0 0 135-16,0-10-41 15,-3 8-65-15,3 0-20 16,0-1 1-16,0 3-26 15,0 0-12-15,0 0-14 16,0 0-17-16,-3 0-9 16,3 0-6-16,-4 11 3 15,-3 1 6-15,0 5-14 16,-1 0-8-16,-3 3 5 0,-1-1-6 16,-8 1 0-16,4 0 5 15,-8-3 0-15,2-3-5 16,-5 1-1-16,6-5 1 15,-6 0-1-15,5 0 1 16,-2-6 0-16,6-1 1 16,1 0-2-16,8-3-8 15,3 0-2-15,5 0-4 16,-2 0 0-16,3-8-7 16,0-1 0-16,0-1-12 15,0 0 10-15,4-2 15 16,2-1 7-16,-1 2 1 15,-1 1-1-15,-1-3 1 0,5 3 0 16,-5-3 0 0,3 2 0-16,3-1-1 0,-2 1 0 15,3-1 0-15,0 1 1 16,-4 5 0-16,0 0 0 16,1 2 2-16,-3 1 6 15,1-1 4-15,-2 2 0 16,-2 2-4-16,-1 0-2 15,3 0-6-15,0 0 2 16,1 0-1-16,3 0 5 16,2 6-4-16,-2 4 11 15,2-1 5-15,5 5 2 16,-2 3 2-16,-1-2-7 0,1 6 4 16,1 0-2-1,-3-2 1-15,-1 1-8 0,0-5-4 16,1 2-5-16,1-6-1 15,-2 0 0-15,1-1 0 16,-1-2-37-16,0-2-69 16,3 5-114-16,-6-2-271 15,0-5-331-15</inkml:trace>
  <inkml:trace contextRef="#ctx0" brushRef="#br2" timeOffset="469269.2672">16526 16751 1077 0,'0'0'791'0,"0"0"-676"0,0 0-2 15,0 0 85-15,0 0-71 16,0 0-70-16,0 0-36 15,61 0-21 1,-42 0-24-16,4 0-95 0,-3 0-119 16,-4 0-299-16,-7-3-411 0</inkml:trace>
  <inkml:trace contextRef="#ctx0" brushRef="#br2" timeOffset="469460.7228">16519 16625 1587 0,'0'0'306'0,"0"0"-235"0,0 0-49 15,101 0-22-15,-76 0-78 16,-2 2-513-16</inkml:trace>
  <inkml:trace contextRef="#ctx0" brushRef="#br2" timeOffset="470879.6447">17054 16986 123 0,'0'0'1291'15,"0"0"-1058"-15,0 0-128 16,0 0 107-16,0 0-33 16,0 0-74-16,0 0-54 15,-6 66-24-15,6-49-15 16,0-3 0-16,1 1-3 15,4-5 2-15,-1-3-5 16,-1-2 0-16,2-2 2 16,-2-1 1-16,2-2 2 15,2 0-9-15,-1 0-2 16,0-10-2-16,-2-3-4 16,2-1 4-16,0-5 0 15,0-8 2-15,2-2 9 16,-2-4 7-16,-3-9 20 15,3-2-6-15,1-3-13 0,-1-8-8 16,0 1-3-16,2-2-5 16,-1-1-1-16,-4 2-6 15,3 5 5-15,-2 0 0 16,2 5 1-16,-1 4 0 16,-2 4 15-16,1 2 37 15,-3 6-25-15,-1-2 14 16,0 2-6-16,0 0-18 15,0 2-6-15,0-6-10 16,0 4 1-16,0 2 4 16,2 3-5-16,3 6 12 15,-5 4 2-15,3 4 3 16,0 3 3-16,-3 1-2 16,3 2-4-16,-3 1 6 0,3-5-10 15,-3 3-10-15,3 1 1 16,-3-3 10-16,3 1 4 15,-3 2-1-15,0 1-9 16,4 0-6-16,-3 0 2 16,1-1-1-16,1 2 0 15,0-2-1-15,1 3-1 16,1 1 0-16,0 0-8 16,5 0 3-16,-1 0 5 15,1 0 0-15,6 0 0 16,7 5 1-16,6 1 0 0,2-5 0 15,7 1 0 1,4-2 0-16,3 0-2 0,0 0-12 16,-3 0-10-16,-2 0 0 15,-8 0 7-15,-2 0 5 16,-5 0-1-16,-5 0 7 16,-1 0 3-16,0 0 2 15,-3 0-7-15,5 0 8 16,1 0 0-16,7 0-1 15,7 0 2-15,2 0-2 16,5-2 1-16,5 1 0 16,0-3 0-16,-2 4 0 15,-3 0 5-15,-5 0-5 0,-5 0-2 16,-3 0 1-16,-7 0 0 16,3 4-1-16,-4-3 1 15,4 1-7-15,2 1-11 16,3 0-7-16,5-3 7 15,-1 1 7-15,4-1 0 16,3 3 6-16,4-3 6 16,1 3-1-16,0 0 1 15,0-3 0-15,-1 1 0 16,-3 2 1-16,2-3-1 16,-2 0 2-16,3 0 5 15,-1 0 7-15,3 0-13 16,-3 0 0-16,1 0 0 0,-1-3 0 15,1 2-1 1,2 1 3-16,2-3-3 0,0 0 2 16,2-4 7-16,-2 1-9 15,2 0-1-15,-3-4-8 16,0 3-2-16,-4 1 5 16,-3 2 6-16,-10 1 1 15,-2 3 0-15,-8 0 0 16,-5 0 1-16,-7 0-1 15,-4 0-1-15,-3 3-11 16,-3 4-101-16,0 0-270 16,-1-1-645-16</inkml:trace>
  <inkml:trace contextRef="#ctx0" brushRef="#br2" timeOffset="471840.1082">17531 16293 466 0,'0'0'799'16,"0"0"-546"-16,0 0-47 0,0 0 61 16,0 0-42-16,0 0-72 15,0 0-59-15,-38-7-18 16,38 0-26-16,6-6-35 15,5 3-15-15,3-6-5 16,4 5-9-16,-2 1 7 16,2 2 6-16,-1 3 0 15,-3 3 0-15,-2 0 1 16,2 2-1-16,-8 0 0 16,0 0 0-16,-5 7 0 0,1 4 1 15,-2 5 10-15,0-3 9 16,-3 4 2-16,-9 0-5 15,-5 2 2-15,1 1-3 16,0 0-1-16,-2 0 0 16,3-1 1-16,6-1 3 15,2-3-10-15,7-4-2 16,0 2-5-16,7-8-1 16,8 0-3-16,9-2-56 15,1-3-77-15,5 0-205 16,-8-13-303-16,-5-1-378 0</inkml:trace>
  <inkml:trace contextRef="#ctx0" brushRef="#br2" timeOffset="472485.5522">17784 16243 1145 0,'0'0'264'16,"0"0"-65"-16,0 0 161 15,0 0-85-15,0 0-107 16,0 0-70-16,0 0 11 16,7 16 16-16,-7 4-31 15,0 1-39-15,-2 1-29 16,-1-2-17-16,-2-3-9 16,-1-1 1-16,3-7 0 15,-3-2-1-15,1-3-18 16,3 0-8-16,2-4-13 15,0 0-2-15,0 0-5 0,13-13-48 16,4-4 21-16,1-3 39 16,5-4 16-16,-4 1-3 15,-2 4 12-15,-7 5 9 16,-3 4 10-16,-4 3 14 16,-1 4 14-16,-2 3 4 15,0 0-3-15,0 0-5 16,0 0-18-16,1 3 5 15,1 8 11-15,2 1-16 16,-1 1-6-16,1 1-2 16,-1 1-8-16,-3-3 0 15,0 1 0-15,-3 0-1 0,-7-3-11 16,3-3-12-16,1-4-4 16,2 1-5-16,4-2-4 15,0-2 17-15,0 0 10 16,5-6-15-16,9-7-11 15,4-7 22-15,0 0 13 16,3-2 1-16,-1 5 1 16,-3 0 11-16,-2 7 0 15,-6 4 3-15,-5 5 4 16,-2 1 0-16,-2 0-10 16,0 10 2-16,0 6 36 15,-3 6-14-15,0 3-18 0,-3-1-9 16,3 2-6-16,-4 3-58 15,0-8-168-15,3-5-606 0</inkml:trace>
  <inkml:trace contextRef="#ctx0" brushRef="#br2" timeOffset="472789.8609">18106 16540 535 0,'0'0'1329'16,"0"0"-1131"-16,0 0-69 0,0 0 133 16,-94-6-68-1,53 2-70-15,-6-2-51 0,-8 2-20 16,-3-4-27-16,-5 6-17 15,2-1-9-15,3 0 0 16,5 3-14-16,7 0-43 16,9 7-76-16,4 6-105 15,0 0-278-15,8-3-128 16,5-3-397-16</inkml:trace>
  <inkml:trace contextRef="#ctx0" brushRef="#br2" timeOffset="473358.3677">17642 16685 1588 0,'0'0'379'16,"0"0"-278"-16,0 0 124 16,0 0 4-16,0 0-104 15,-6 73-72-15,-4-48-33 0,0 3-14 16,0-2-5 0,0-3 0-16,1-2 1 0,3-4-1 15,-1-4 0-15,4-5-1 16,3-4 0-16,0-4-16 15,0 0-13-15,0 0-6 16,5 0-18 0,9-6-53-16,0-12-11 0,8-2 7 15,-3-2 47-15,1-5 8 16,2 2 31-16,-5 3 24 16,-1 4 29-16,-3 5 32 15,-4 5 20-15,-3 5 9 16,-2 0-8-16,-2 3-26 0,-2 0-20 15,0 10 0 1,0 4-2-16,0 6 3 0,-5 0-3 16,-1 2-11-1,2-5-8-15,1 2-8 0,3-9 2 16,0 4-1-16,0-8-2 16,0 1-5-16,0-5 5 15,6 3-6-15,1-5-6 16,2 0-66-16,2 0-141 15,-2-5-424-15,-3-4-542 0</inkml:trace>
  <inkml:trace contextRef="#ctx0" brushRef="#br2" timeOffset="473584.1639">17510 16643 1549 0,'0'0'311'16,"0"0"-181"-16,0 0 126 16,83 0-68-16,-43 0-137 15,14 0-51-15,-8 0-203 16,-10 0-472-16</inkml:trace>
  <inkml:trace contextRef="#ctx0" brushRef="#br2" timeOffset="474124.6982">18616 16305 963 0,'0'0'696'0,"0"0"-577"16,0 0 156-16,0 0 13 16,0 0-80-16,0 0-74 0,0 0-10 15,-34-3-11-15,10 28 3 16,-10 13-12-16,-2 2-26 16,1 10-31-16,9 2-25 15,3-3-16-15,11-7-6 16,12-2-18-16,0-3-40 15,16-10-59 1,17-5-84-16,-1-8-313 0,-6-8-587 0</inkml:trace>
  <inkml:trace contextRef="#ctx0" brushRef="#br2" timeOffset="475729.9251">18827 16352 1385 0,'0'0'364'15,"0"0"-272"-15,0 0 102 0,0 0 72 16,0 0-81-16,0 0-73 16,0 0-27-16,-7-20-14 15,6 20-14-15,-1 0-15 16,-2 2-21-16,-5 10 1 16,-1 7 32-16,-2 4-17 15,-5 0-10-15,5 4-13 16,5-2-7-16,4 2-6 15,3-5 1-15,0 3-1 16,0-8 0-16,3-2 1 16,7-4-1-16,2-4-1 15,5-1-9-15,-5-3 3 16,4-3-6-16,1 0-6 0,-3 0-2 16,3-10 5-1,1-3 2-15,-2-6 7 0,-1-1 5 16,3-4 1-16,-5-5 0 15,1 0 6-15,1 1 5 16,-6-1-2-16,-3 3 0 16,1 2 6-16,-4 4-5 15,-2 2-1-15,1 8 2 16,-2 3-4-16,0 4-7 16,0 2-6-16,0 1-18 15,0 0-34-15,0 0-84 16,0 0-73-16,-2 11-93 15,-4-2-234-15,1 0-137 0</inkml:trace>
  <inkml:trace contextRef="#ctx0" brushRef="#br2" timeOffset="476047.8542">19167 16457 1530 0,'0'0'374'0,"0"0"-187"15,0 0 113 1,0 0-50-16,0 0-103 0,0 0-58 15,0 0-34-15,98-12-30 16,-75 12-17-16,-1 0-8 16,2 0-7-16,-6 0-41 15,-2 0-94-15,-5 0-125 16,-5 3-436-16,-2 0-616 0</inkml:trace>
  <inkml:trace contextRef="#ctx0" brushRef="#br2" timeOffset="476683.9342">19762 16259 986 0,'0'0'782'15,"0"0"-627"-15,0 0 121 16,0 0-49-16,0 0-88 16,0 0-60-16,0 0-30 15,-37-30-8-15,16 27-4 16,-5 0 17-16,1 3-14 0,1 0-19 15,8 0-11-15,1 0-1 16,6 0-9-16,3 3 0 16,3 1-1-16,0 2 1 15,3 1 4-15,0 2-2 16,-3 2-1-16,3-1 1 16,0 0-1-16,0 2 8 15,0 0-8-15,0 3 8 16,0-3-3-16,-4 6-5 15,4-5-1-15,-3 1 1 16,-5 1 0-16,0-1 0 16,1 2 5-16,-3 1-5 0,1-3 5 15,3 1-5 1,-1-1-1-16,2 2 1 0,2-6 0 16,0 0-1-16,3 0 1 15,0-6 0-15,0 2 1 16,0-2 4-16,4-1 1 15,10-3 1-15,2 0-7 16,6 0-1-16,2 0-14 16,5-7-13-16,-7-3-18 15,0 4-40-15,-4-1-34 16,-6 2-63-16,-12 0-301 16,0-2-233-16,-4 0-478 0</inkml:trace>
  <inkml:trace contextRef="#ctx0" brushRef="#br2" timeOffset="476902.4995">19535 16399 745 0,'0'0'829'16,"0"0"-700"-16,0 0 108 15,0 0 69-15,0 0-133 16,0 0-106-16,84 2-67 16,-61 2 0-16,3-1-204 15,-8-3-401-15,-5 0-598 0</inkml:trace>
  <inkml:trace contextRef="#ctx0" brushRef="#br2" timeOffset="477254.1037">19877 16147 1228 0,'0'0'317'0,"0"0"-106"0,0 0 133 16,0 0-32-16,0 0-88 15,0 0-52-15,12 76-59 16,-6-40-38-16,-3 2-15 16,3 2-29-16,-3 4-11 15,-3 0-14-15,0 1-6 16,-6-4 1-16,-18 2-1 15,-3-4-6-15,-10 1-21 16,-17-1-67-16,5-9-166 16,7-10-617-16</inkml:trace>
  <inkml:trace contextRef="#ctx0" brushRef="#br2" timeOffset="482706.9353">14946 17733 616 0,'0'0'405'0,"0"0"-290"16,0 0-9-16,0 0 180 16,0 0 51-16,0 0-59 15,0 0-81-15,5-21-56 16,2 12-13-16,-1-2-48 16,3-1-80-16,4-5-34 0,7-13-185 15,-4 3-488-15,-3 0-685 16</inkml:trace>
  <inkml:trace contextRef="#ctx0" brushRef="#br2" timeOffset="482869.0667">15143 17345 1132 0,'0'0'957'16,"0"0"-823"-16,0 0-97 15,0 0-24-15,29-72 3 16,-19 50-16-16,-4-2-104 15,7-18-192-15,-4 5-261 16,1 0-259-16</inkml:trace>
  <inkml:trace contextRef="#ctx0" brushRef="#br2" timeOffset="483267.5109">15292 16712 939 0,'0'0'147'16,"0"0"72"-16,12-79 7 15,-11 48-76-15,1 2-108 16,-2 3-42-16,1 1-32 16,2 3-174-16,3-1-63 15,5-2 161-15,4 1 57 16,2-3-90-16,2 1 84 16,0-4 57-16,-1 3 0 15,-9 2-8-15,-3-2 8 16,-6 1 23-16,0-1 162 0,-12 1 36 15,-8 1-41 1,3 3-78-16,-5 2 10 0,5 1 7 16,-1-1-59-16,4 3-60 15,5 0-70-15,6 1-17 16,3-3-53-16,0-1-129 16,14-3 26-16,4 3 97 15,-2-3 81-15,0 1 65 16,-3-1 8-16,-10 9 35 15,-3-3 14-15,-9 1-46 16,-14 2-11-16,-7-2-40 16,-8-8-37-16,8 5-122 0,3-1-87 0</inkml:trace>
  <inkml:trace contextRef="#ctx0" brushRef="#br2" timeOffset="483396.7581">15191 15672 32 0,'0'0'557'16,"0"0"-227"-16,0 0-59 15,0 0-105-15,0 0-20 16,-91-54 19-16,59 51-29 15,-2 0-58-15,-3 3-43 16,1-4-35-16,0 1-46 16,-7-7-164-16,11 1-194 15,9-4-577-15</inkml:trace>
  <inkml:trace contextRef="#ctx0" brushRef="#br2" timeOffset="483554.7082">14606 15450 1277 0,'0'0'257'0,"0"0"-147"16,0 0 92-16,-112-6-43 15,79 6-103-15,-3 0-56 16,-16 6-182-16,9-2-129 16,1-1-267-16</inkml:trace>
  <inkml:trace contextRef="#ctx0" brushRef="#br2" timeOffset="483697.3498">13857 15447 980 0,'0'0'184'16,"0"0"-112"-16,-91 10 57 16,49-4-36-16,-10 4-93 0,13-3-120 15,-1-4-267-15</inkml:trace>
  <inkml:trace contextRef="#ctx0" brushRef="#br2" timeOffset="483871.3805">12971 15552 565 0,'0'0'488'0,"0"0"-325"16,0 0 17-16,-91 4-43 0,58-1-111 15,-6 1-26-15,-22-1-250 16,6 0-290-16</inkml:trace>
  <inkml:trace contextRef="#ctx0" brushRef="#br2" timeOffset="484069.7273">12039 15579 530 0,'0'0'380'15,"0"0"-278"-15,-117 0-54 16,65 0 79-16,1 0 36 16,2-6-55-16,1 2-51 15,-2 1-38-15,1 3-19 0,-2 0-38 16,-2 0-67-16,-20 0-99 16,10 0-120-16,11 0-454 0</inkml:trace>
  <inkml:trace contextRef="#ctx0" brushRef="#br2" timeOffset="484222.477">10964 15536 1428 0,'0'0'179'0,"0"0"-140"16,-124 3 8-16,63-3 10 15,-3 0-30-15,-2 0-27 16,-28-3-49-16,14-4-136 15,5-3-435-15</inkml:trace>
  <inkml:trace contextRef="#ctx0" brushRef="#br2" timeOffset="484393.7168">9341 15415 1091 0,'0'0'633'0,"-139"-17"-596"15,24 7-31-15,-7 0-5 16,4 4-1-16,15 2-54 16,9 2-151-16,22 0-113 15,11-1-299-15</inkml:trace>
  <inkml:trace contextRef="#ctx0" brushRef="#br2" timeOffset="484590.5547">7060 15284 876 0,'-99'-2'542'0,"-14"-1"-473"16,16 2-32-16,3-2 72 16,6 0-12-16,4 3-87 15,-1 0-10-15,0 0-127 16,24 0-166-16,6 0-273 0</inkml:trace>
  <inkml:trace contextRef="#ctx0" brushRef="#br2" timeOffset="484845.4669">5205 15284 682 0,'0'0'285'0,"-100"0"-177"16,39 0-75-16,-12 5-33 15,1 4-84-15,2-2-53 16,-3 0-24-16,3 2 89 16,3-1 72-16,1 0 28 15,2-1 74-15,6 0 25 16,1 3-5-16,2-3-46 0,4 3-70 16,2 3-6-1,4-3-95-15,2 2-31 0,-9 6-34 16,7-6-93-16,9-1-154 0</inkml:trace>
  <inkml:trace contextRef="#ctx0" brushRef="#br2" timeOffset="485106.4454">3891 15466 72 0,'0'0'506'16,"0"0"-241"-16,0 0-36 15,-117 7 27-15,74-3 1 16,4 2-43-16,-3 4-89 16,4-1-75-16,2 2-42 15,3 2-8-15,8 3-77 16,1-4-105-16,6 0-27 15,0 1 0-15,6-4 113 16,-1 2 73-16,-1-1 17 16,-1 3 6-16,-4 7 11 0,-5 0 7 15,2 2 3-15,-1 5-9 16,-4 3-12-16,2-1-14 16,0-2-74-16,-2-1-188 15,6-2-4-15,-3-8 137 16,-9 7 111-16,8-5 21 15,1-6-122-15</inkml:trace>
  <inkml:trace contextRef="#ctx0" brushRef="#br2" timeOffset="485267.1445">2985 15978 162 0,'0'0'369'0,"0"0"-33"15,-73 73-97-15,36-33-26 16,4 2-46-16,-3 5-63 16,0-1-3-16,0 1-25 15,2-1-28-15,1 0-28 0,6-7-11 16,5-2-8-1,10-8 0-15,5-2-1 0,5-4-13 16,2 4-76-16,2 14-79 16,8-4-148-16,-1 0-365 0</inkml:trace>
  <inkml:trace contextRef="#ctx0" brushRef="#br2" timeOffset="485408.3376">2709 17046 1107 0,'0'0'306'0,"0"0"-135"16,0 0-50-16,63 92-33 0,-44-60-34 16,-4 2-54-1,15 11-25-15,-8-7-186 0,2-5-180 16</inkml:trace>
  <inkml:trace contextRef="#ctx0" brushRef="#br2" timeOffset="485746.4881">4625 17733 1039 0,'0'0'990'0,"91"-1"-859"15,-33-5-131-15,6 2 0 16,-1-3 0-16,-8 4-19 15,0-3-227-15,20 3-135 16,-17-1-106-16,-3 2-170 0</inkml:trace>
  <inkml:trace contextRef="#ctx0" brushRef="#br2" timeOffset="485913.9574">6130 17647 948 0,'0'0'889'0,"0"0"-775"16,0 0-92-16,0 0-1 16,91 0 59-16,-64 0-80 15,31 0-41-15,-7 0-300 16,1 0-393-16</inkml:trace>
  <inkml:trace contextRef="#ctx0" brushRef="#br2" timeOffset="486075.8871">7303 17697 1242 0,'0'0'992'0,"0"0"-837"15,88 9-122-15,-48-6-23 16,5 0-10-16,3-3-37 16,4 0-197-16,39 4-292 15,-18 2-22-15,0-2-100 0</inkml:trace>
  <inkml:trace contextRef="#ctx0" brushRef="#br2" timeOffset="486256.4617">9172 17805 1640 0,'0'0'522'16,"0"0"-462"-16,118 13-40 15,-60-5-12-15,17-5-7 16,28-3-1-16,-12 0-549 16,-6 0-837-16</inkml:trace>
  <inkml:trace contextRef="#ctx0" brushRef="#br2" timeOffset="486403.1626">10942 17874 1960 0,'91'17'337'0,"10"3"-246"16,-17-11-53-16,-10-1-16 16,-14-2-22-16,10-6-105 0,-18 0-546 15,-1 0-815-15</inkml:trace>
  <inkml:trace contextRef="#ctx0" brushRef="#br2" timeOffset="486603.2569">12516 17867 631 0,'0'0'287'15,"0"0"-133"-15,128 10-43 0,-67-7 11 16,6 4-122-16,-10 0-18 15,-12-4-593-15</inkml:trace>
  <inkml:trace contextRef="#ctx0" brushRef="#br2" timeOffset="486769.4846">13642 17908 1418 0,'0'0'372'0,"88"-11"-301"16,-35 4-43-16,12 2 66 0,6-3-94 16,-14 1-22-16,-11 2-579 0</inkml:trace>
  <inkml:trace contextRef="#ctx0" brushRef="#br2" timeOffset="552660.0615">21255 550 2072 0,'0'0'752'0,"0"0"-664"15,0 0-52-15,0 0-21 16,0 0-10-16,0 0-5 16,0 0-39-16,-1 2-88 15,10-2-147-15,3 0-479 16,-6 0-885-16</inkml:trace>
  <inkml:trace contextRef="#ctx0" brushRef="#br2" timeOffset="553028.3384">22567 647 1817 0,'0'0'806'0,"0"0"-806"15,0 0-239-15,0 0-735 0</inkml:trace>
  <inkml:trace contextRef="#ctx0" brushRef="#br2" timeOffset="555722.9687">20937 574 494 0,'0'0'682'0,"0"0"-514"16,0 0-119-16,0 0-31 15,0 0-4-15,0 0 14 0,16-14 11 16,-16 13 2 0,0 1-7-16,0 0 16 0,0 0 29 15,0 0 11-15,0 0-9 16,0 0-30-16,3 0-28 15,2 0-14-15,6 0 4 16,2 0-12-16,8-3 0 16,3 3-1-16,3-3-7 15,-2 0-6-15,-1 0-19 16,-2 2-9-16,-4 1 15 16,-3-2 8-16,0 2 17 15,-1 0 0-15,-5 0 1 0,4 0 0 16,1 0 1-1,-1 0 0-15,2 0 0 0,6 0 1 16,-6 0-2-16,4 0 1 16,0 0-1-16,-2 0 0 15,-3 0 2-15,0 0-1 16,-3 0 0-16,-1 0 7 16,-3 0-7-16,3 0 17 15,0 0-1-15,0 0-2 16,2 0-5-16,5 0-1 15,-4 0-8-15,5 0 14 16,-1 0-2-16,-1 0-5 16,-1 0-7-16,0 0 0 15,-2 0 1-15,-1 0-2 16,-5 0 1-16,3 0 0 16,-3 0-1-16,2 0 1 15,1 0 0-15,2 0 0 0,3 0 0 16,0 0 0-16,1 0 0 15,0 0 0-15,-2 0 1 16,0-2-1-16,-2 2 0 16,-3 0 0-16,-3 0 0 15,0 0 0-15,-2 0-1 16,-1 0 0-16,0 0 0 16,1 0 0-16,3 0 0 15,2 0 1-15,5 0 0 16,0 0-1-16,4-2 1 15,-2 1 0-15,0-1-1 0,-3 1 1 16,-2-1-1 0,-5 2 2-16,-3 0-2 0,-1 0 1 15,-2 0 15-15,0 0 56 16,0 0-22-16,0 0 13 16,0 0-5-16,0 0-33 15,0 0-24-15,0 0-1 16,13 0-91-16,1 0-137 15,-1 0-382-15</inkml:trace>
  <inkml:trace contextRef="#ctx0" brushRef="#br2" timeOffset="559344.461">21914 524 867 0,'0'0'408'15,"0"0"-231"1,0 0-31-16,0 0 5 0,0 0-8 16,0 0-53-16,0 0-74 15,0 0-16-15,0 0-135 16,0 0-152-16,0 0-410 0</inkml:trace>
  <inkml:trace contextRef="#ctx0" brushRef="#br2" timeOffset="559508.8227">21914 524 1007 0,'4'-16'8'16,"-4"16"-8"-16</inkml:trace>
  <inkml:trace contextRef="#ctx0" brushRef="#br2" timeOffset="559696.0159">21904 499 1490 0,'0'0'145'16,"0"0"-145"-16,0 0-496 15,0 0-235-15</inkml:trace>
  <inkml:trace contextRef="#ctx0" brushRef="#br2" timeOffset="561519.4719">21933 692 317 0,'0'0'362'0,"0"0"-131"16,0 0-76-16,0 0 0 16,0 0-22-16,0 0-55 15,0 0-49-15,-2 0-27 16,1 0-2-16,1 0 18 16,-2 0-8-16,2 0-9 15,-1 0 0-15,-1 0 0 16,1 0-1-16,-2 0 2 15,-5 0-2-15,1 0 1 0,-2 0-1 16,-2 0 1 0,0 0 0-16,-6 0 0 0,-1 0-1 15,-4 0 0-15,-1 0-32 16,-5 0 20-16,0 0 3 16,-5 0 9-16,0 0 0 15,2 0 1-15,-4 0 0 16,2 0 1-16,3 0-1 15,5 0-1-15,3 2 1 16,7-2 0-16,2 1-1 16,4 1 0-16,-5-2-6 15,2 1-6-15,0 2-5 16,-6 0-35-16,-2-2 7 16,-3 2-2-16,-2-2 30 15,-2 2 17-15,0-3 13 0,2 0 10 16,4 0 25-16,0 2-10 15,5-2-9-15,7 0-13 16,0 0-9-16,4 0-7 16,1 0-7-16,2 0-8 15,2 0 14-15,0 0 0 16,-1 1-20-16,-4-1-21 16,-1 2 15-16,-1-1 14 15,-3-1 3-15,1 1 4 16,1-1 6-16,2 0 3 15,3 0 75-15,1 0 12 16,2 0-42-16,0 0-42 16,0 0 24-16,0 0-30 0,0-1-10 15,2 0-6-15,2-2-9 16,2 1-1-16,1-1-1 16,-1-1 9-16,-3 1 11 15,2-1 7-15,-2 0 1 16,2 1-1-16,-2 1 1 15,0-2 0-15,1 0 0 16,1 1 0-16,0 1-1 16,2 0 0-16,-1 1-1 15,-2-1-20-15,2 1-45 16,-1 1 13-16,0-1 2 16,-2 1 19-16,-3 0 22 0,0 0 10 15,0 0 1 1,0 0 32-16,0 0 19 0,0 0 12 15,0 0-6-15,0-2-7 16,0 2-26-16,0-1-14 16,0 1-10-16,0 0-1 15,0 0-9-15,0 0-4 16,0 0-15-16,0 0 1 16,0 0 20-16,0 0 7 15,0 0 0-15,0 0 2 16,-1 3 7-16,-5-1 7 15,0 1-3-15,-1 0 11 16,-2-1-11-16,-8 2 18 0,4 0 11 16,-3 0 8-1,2-1 9-15,1 0 8 0,4-2-16 16,3 2-18-16,0-2-6 16,2 1-8-16,3-1-13 15,1-1 10-15,0 2-10 16,0-2-6-16,0 1-4 15,5 0 4-15,1 2 9 16,4 2-9-16,2 2-69 16,8 5-120-16,-6-1-103 15,0 1-323-15</inkml:trace>
  <inkml:trace contextRef="#ctx0" brushRef="#br2" timeOffset="565889.4415">21950 522 146 0,'0'0'151'0,"0"0"-15"16,0 0 26-16,0 0-20 16,0 0 3-16,0 0-22 15,0 0-41-15,13 0-24 16,-10 0-13-16,0 0 4 16,1 0-3-16,2 0-5 15,0 0-16-15,-2 0-1 16,-1 0-8-16,2 0 6 0,-2 0 4 15,0 0-11 1,2 0-5-16,-1 0-9 0,-1 0 0 16,0 0 0-16,-3 0-1 15,1 1 1-15,1 0-1 16,-1 1 7-16,2-1-7 16,0 1 1-16,0 1 5 15,0-2 3-15,1 2-3 16,-1 0-5-16,2 0 11 15,-2 1 11-15,1-1 6 16,3 1-10-16,-4 2-4 16,1-2-8-16,0 2-6 15,1-2 5-15,-1 0-5 16,1 0 0-16,-1-1 0 0,-1 2-1 16,0-3 1-16,1 1 0 15,0 1 1-15,-1 0 14 16,-3 0-10-16,3 2 1 15,0 0-6-15,0-1 1 16,-2 1 0-16,2-2-1 16,0 2 0-16,-1-1 0 15,1-2 0-15,1 2 0 16,-3-1 0-16,2-1 1 16,-1 1-1-16,1-1 0 15,0 0 6-15,2 1-6 16,-2 0-1-16,1 2 1 15,2 0-1-15,-2-1 0 0,-1 0 0 16,0 1 0 0,0-2 1-16,0 1-1 15,-1-1 1-15,-1-1 13 16,1 0 0-16,-1 1-1 0,1-1-3 16,1 0 0-16,3 1-9 15,-3 0 0-15,0 0 2 16,3 2 4-16,-2-2-6 15,2 2-1-15,0-2 0 16,-2 1 1-16,-1 1-1 16,2 0 0-16,-2 0 1 15,2-1 0-15,-2 1 0 16,0-1 0-16,2 0 0 16,0-1 0-16,-1 0 1 15,2 1 4-15,0-1-4 0,3 2-1 16,2-2 0-16,-5 0 1 15,1 0-2-15,2 0 1 16,-3 0 0-16,0 1 0 16,-1-1-1-16,1 0 0 15,-5 0 0-15,5 2 0 16,-3-2-1-16,0 0 1 16,0-1 0-16,-2 1-1 15,2-1 1-15,-1 2-1 16,1-1 1-16,-2 0 0 15,1 1 0-15,1-1-1 16,-2 0 1-16,3 0 0 0,0 0 1 16,2 1 0-16,-3-1-1 15,3 0 1-15,-2 0 0 16,2 0 2-16,0 0-3 16,-2 1 1-16,1-1 0 15,0 0-1-15,-2 0 1 16,0-1 11-16,0 2 3 15,1-3-8-15,-1 3 6 16,1 0-12-16,1 0 8 16,-1 0-9-16,2 0 1 15,-1-2 0-15,4 1 7 16,-5 0-7-16,4 0 0 16,-1 0 6-16,2-1-6 0,-3 1 0 15,1 0 0 1,0 0-1-16,-3-1 0 0,3 0 1 15,-1 1 0-15,2 1-1 16,1-1 0-16,3 0 0 16,-3 2 1-16,1-2 0 15,3 2-1-15,0-2 0 16,-3-1 1-16,0 1 0 16,-1-1-1-16,0 0 0 15,2-1 0-15,-5 0 0 16,3 1 0-16,1-2 0 15,0 1 0-15,3 1 0 16,1-2 1-16,0 0 0 0,1 1 0 16,-3 1 0-1,-2-3-1-15,0 2 1 0,0 1-1 16,-1-2 1 0,1 2-1-16,-1-1 0 0,1 0 0 15,4 0 0-15,-2-2 0 16,2 1 0-16,-2 1 1 15,3-2-1-15,-3 1 0 16,0 0 0-16,-1-1-1 16,-2 0-1-16,0 2-4 15,1-2 0-15,-1 2-1 16,2-2-8-16,0 1-21 16,3-1 2-16,4 0 14 15,-3 1-8-15,2-1 5 16,2 0 4-16,-5 0 4 0,0 0 14 15,1 0-8-15,-3 0 9 16,2 0-8-16,5 3-73 16,-6 0-138-16,-3 1-101 15</inkml:trace>
  <inkml:trace contextRef="#ctx0" brushRef="#br2" timeOffset="575030.6542">24736 5 332 0,'0'0'95'16,"-88"9"-69"-16,30 11-26 15,8-2-48-15,15-5-315 0</inkml:trace>
  <inkml:trace contextRef="#ctx0" brushRef="#br2" timeOffset="580981.78">20814 1292 107 0,'0'0'176'16,"0"0"-32"-16,0 0 110 16,0 0 13-16,0 0-112 15,0 0-41-15,26 2-2 16,-21-2-53-16,-1 1-21 0,3-1-12 16,-4 0 6-16,4 0 35 15,-6 0-4-15,1 0-2 16,-2 0 9-16,0 0 23 15,0 0 16-15,0 0-4 16,0 0-34-16,0 0-27 16,0 0-12-16,0 0-5 15,6 0-8-15,9 0-4 16,6 0-3-16,2 0 4 16,4 0-4-16,-1 0-6 15,2 1-5-15,-2 2 5 16,-1 1-5-16,-1 1 1 0,-1 0-1 15,2 1 0-15,0-1 0 16,2 1 0-16,2-1 1 16,3-3-2-16,1 1 1 15,3-1-1-15,-2-2 0 16,0 4-7-16,2-3-2 16,-3 1 2-16,-4-1 1 15,0 1 5-15,-5-1 1 16,0 1-1-16,-2-1 1 15,-1 2 0-15,-2-2-1 16,4 2 1-16,-1-2-1 16,1 0 1-16,0 1 0 15,0-2-1-15,-1 0 1 0,-2 0-1 16,-4 0 1 0,-3 0 0-16,-1 0 0 0,-1 0 0 15,-8 0 0-15,0 0 0 16,-3 0 1-16,1 0 0 15,-1 0 14-15,0 0 4 16,2 0 4-16,-1 0 6 16,2 0-8-16,0 0-11 15,3 0-4-15,-3 0-5 16,1-2 0-16,-2 0 0 16,1-1-1-16,2-1 6 15,-2 0 6-15,0-2 4 16,1-1-7-16,0 0-8 15,1-1 0-15,-1 0 0 16,1 1 1-16,-2 1 7 0,1-1-3 16,-1 0-5-16,5-1 1 15,-5-2 4-15,1 1 1 16,1-2 9-16,-2-1-4 16,1-1-4-16,-1-1-2 15,3-2-6-15,-2 0 0 16,2 0 0-16,1-1 1 15,-1-2-1-15,-2 3 1 16,2-4 0-16,-2 2 8 16,-1-2 2-16,2 0 1 15,-1 1-1-15,2-4-4 16,0 3 33-16,-1-1-26 0,-2 0-1 16,0 1 7-16,0-1-11 15,-2-2-9-15,1-1 0 16,-2-1 10-16,1-3 5 15,-1-1 2-15,0 3 13 16,0 0-21-16,0 2 7 16,0 3-6-16,3 3-9 15,-1-1 1-15,-1 3-1 16,1 1-1-16,-2-1-4 16,0 1-2-16,1 0 5 15,2-5 0-15,-2-1 0 16,1-2 1-16,-2-2 1 15,0 1-1-15,0-2-21 0,0 3 20 16,0 0-17 0,-7 3 5-16,1 0 13 0,-2 5 9 15,1 1-3-15,-1 0-5 16,2 1 0-16,2 0 0 16,-1 0-1-16,2 0-1 15,0 0 1-15,2-1-12 16,1-1 12-16,-2 2 0 15,1 1 5-15,-1 1-5 16,-2 1-2-16,3-2-7 16,-2 1-7-16,-3-1-11 15,1-3-30-15,0 0 32 16,1 0 25-16,1 5 0 0,1 1 1 16,2 5 0-1,0 1-1-15,0 3-1 0,0 0-8 16,0 0 2-16,0 0 1 15,0 0 0-15,0 0-6 16,0 0 12-16,0 0-2 16,3 0-3-16,0 0 5 15,2 0 2-15,-1 0-1 16,3 0 0-16,-1 0 0 16,2 2 0-16,3 0 0 15,5 0-1-15,4 1 0 16,3-2-1-16,3 2 1 0,4-2 0 15,-5 2-1 1,1 0-8-16,-3 0-4 16,0-1-3-16,-4 1-2 0,-6 0 10 15,0 0 6-15,0 1 1 16,-3 0 0-16,3 0-5 16,1-1 6-16,4 2 0 15,2-3 0-15,0 1-1 16,6-1 0-16,-1 0-8 15,-1 1-11-15,0 0 4 16,-3-1 3-16,-8 0 7 16,-1 0 6-16,-6-2 1 15,-2 1 0-15,-1-1 0 16,1 0 1-16,2 2-1 16,1-2 7-16,0 0-8 0,4 0 1 15,4 0-1-15,-5 0 0 16,4 0-1-16,-1 1 1 15,-2 2 0-15,-4-2-1 16,-1 2-7-16,-5-1 2 16,-1-2-4-16,0 0 1 15,0 0 9-15,0 0 0 16,0 0 8-16,2 0-7 16,-2 0 1-16,0 0-1 15,1 0 0-15,-1 0-1 16,0 0 1-16,0 0 0 15,0 0-1-15,0 0-1 16,0 0-10-16,0 1-3 16,0-1 13-16,0 0 0 15,0 2 0-15,0-1 1 0,0 0 0 16,0 4 0 0,0-1 1-16,0 1 0 0,0 2 0 15,-1-1 0-15,-1 1 0 16,1 2 0-16,-1-1 1 15,-2 2 11-15,3 0-7 16,-2 1-5-16,3 1 6 16,-3-1 4-16,3-2-5 15,-3 1 5-15,3 0-3 16,-4 0-7-16,3 0 8 16,-2 2-7-16,1-3 4 15,-1 3-5-15,0-3 11 16,2 1-6-16,-3 0 3 15,1 0-8-15,1-2 8 16,-1 2-2-16,2 0 1 0,-1 0-2 16,1 1 4-16,1-1 3 15,-2 1-4-15,1-1-7 16,-1 0 4-16,2 0 4 16,0 0 4-16,0 0-4 15,-1 1 2-15,1 1-2 16,0 1-1-16,0 3-8 15,-3 0 0-15,3 1 0 16,-3-3 8-16,-1 2-9 16,0-3 1-16,3 0 10 0,1 1-2 15,0-1 0 1,0-2-2-16,0 1-7 0,0-1 7 16,0 0-1-16,0 0-6 15,0 0-3-15,0 1 3 16,0-1 7-16,0 1-6 15,0 0-1-15,0-1 1 16,0 2-1-16,0-1 0 16,0 1 1-16,0 0 5 15,0 2 0-15,0-2-5 16,0 1 6-16,0 0-6 16,0 1 5-16,0-1-5 15,1 2 5-15,3-2-5 0,-4 1 1 16,0 0 5-16,0 2-6 15,0-1-1-15,0 1 1 16,0 0 5-16,0-2-5 16,0 2 5-16,0-1 0 15,0-2-4-15,0 0-1 16,0 0 0-16,0-1 0 16,0-2 0-16,0 0 0 15,0 1 1-15,4-1-1 16,-4-1 0-16,0 1 0 15,0 0-1-15,0 2 0 16,0 0 0-16,0 0 1 16,0 1 0-16,0-1 0 15,0-1-1-15,3-1 2 16,-3 2-1-16,3-3-1 16,-3 1 1-16,0-2-1 0,0 2-1 15,0 0 0-15,0 1-7 16,0-1 8-16,0 0 0 15,0 0 1-15,0-2 0 16,0-1-1-16,0 1-1 16,0-2 1-16,0 2 0 15,0-2 1-15,0-1-1 16,0 1 1-16,0 0-1 16,0 2-1-16,0-2 1 15,0 1 0-15,0 0 0 16,0-1 1-16,0-3-1 15,0 0 6-15,0-1 2 16,0-1-8-16,0-1 2 0,0-1 4 16,0 1-5-16,0-1 7 15,0 0-8 1,0 0 1-16,0 0 0 0,0 0 0 16,0 0-1-16,0 0 0 15,0 0-2-15,0 0 1 16,0 0-10-16,6 0-45 15,1 0-113-15,-1 0-465 0</inkml:trace>
  <inkml:trace contextRef="#ctx0" brushRef="#br2" timeOffset="585275.2958">21823 1530 515 0,'0'0'583'0,"0"0"-363"16,0 0-59-16,0 0-22 15,0 0 31-15,0 0 29 16,0-6-32-16,-1 4-28 16,-5 1-21-16,5 1 1 15,-1-1-31-15,2 1-30 16,0 0-28-16,0 0-23 16,0 0-7-16,0 0-12 15,0 4-24-15,0 10 23 0,0 6 7 16,0 2 5-1,0-2-27-15,0 0-22 0,5-5 13 16,4-2 0-16,-2-4 0 16,2-4 3-16,4-4 13 15,-1-1 5-15,3 0-4 16,0-5-20-16,5-7-17 16,-5-3 18-16,4-1 25 15,-2 1 12-15,-4 4 2 16,-4 2 0-16,-3 4 7 15,-2 3-1-15,-4 2-6 16,0 0-7-16,2 0 0 16,-1 4 7-16,3 6 8 15,3 2-7-15,-4-1 1 16,4 2-1-16,1-3 5 0,3-4-6 16,2 0-1-16,-2-2-8 15,3-4 1-15,-1 0-6 16,4 0 7-16,-4 0 6 15,2-7 1-15,-1 0 1 16,-4 0 0-16,-1 3 0 16,-2 3-1-16,-1 1-1 15,-2 0-18-15,0 0-10 16,-4 0 2-16,3 8 22 16,0-1 5-16,-2 1 2 15,4-1 8-15,-1 0-3 16,2-1-6-16,1-2 8 0,1 1 18 15,3 0-11-15,-5-5 0 16,4 3-1-16,-1-3-5 16,-2 2-9-16,3-2 0 15,0 1-1-15,-6-1-1 16,4 1-10-16,-2 2 2 16,1-1-6-16,-1-2 2 15,2 3 2-15,-2-3 11 16,5 0 6-16,1 0 9 15,5 0 4-15,1-3-6 16,2-3-11-16,3 0-2 16,-2 1-50-16,0-1-254 15,-4 2-283-15,-8-1-532 0</inkml:trace>
  <inkml:trace contextRef="#ctx0" brushRef="#br2" timeOffset="586755.3127">22073 1842 1320 0,'0'0'769'15,"0"0"-660"-15,0 0-78 16,0 0-19-16,0 0 19 16,0 0 22-16,0 0-20 15,0 6-17-15,0 6 12 16,0 3 18-16,0 5-9 15,0 1-3-15,0 1-7 16,0 3-3-16,-3 0-12 16,-3-1-11-16,2 1 1 15,1-2-1-15,-4-3 5 0,6-5-5 16,-1-2-1-16,2-5 1 16,0-2-1-16,0-2-8 15,5 0 8-15,7-3 0 16,6-1 45-16,6 0 12 15,7-3-36-15,6-7-21 16,18-6-69-16,-8 3-227 16,-7 1-567-16</inkml:trace>
  <inkml:trace contextRef="#ctx0" brushRef="#br2" timeOffset="591966.0415">22579 1085 601 0,'0'0'533'0,"0"0"-421"0,0 0-82 15,0 0-20-15,0 0-5 16,0 0-5-16,0 0-1 16,4-21-15-16,-4 21-26 15,0 0-5-15,0 0-16 16,0 0-75-16,0 0-168 0</inkml:trace>
  <inkml:trace contextRef="#ctx0" brushRef="#br2" timeOffset="592131.1947">22579 1085 347 0,'6'-23'522'16,"-6"23"-522"-16,0 2-16 16,0-1-334-16</inkml:trace>
  <inkml:trace contextRef="#ctx0" brushRef="#br2" timeOffset="592312.4974">22573 1062 940 0,'0'0'6'16,"0"0"-6"-16,0 0-628 0</inkml:trace>
  <inkml:trace contextRef="#ctx0" brushRef="#br2" timeOffset="593789.7856">22555 1076 234 0,'0'0'234'0,"0"0"-50"0,0 0-34 16,0 0 2-1,0 0-23-15,0 0-21 0,0 0-6 16,0 0-11-16,0 0-34 16,0 0-36-16,0 0-20 15,0 0-1-15,0 0 0 16,0 0 0-16,0 0 0 16,0 0 6-16,0 0-4 15,0 0 5-15,0 0-7 16,0 0-1-16,1 0-10 15,7 0 5-15,-5 0 6 16,1 0 26-16,2 0-7 16,2 0-13-16,0 0-5 0,-2 0 5 15,0 0-6-15,1 0 0 16,-4 0 0-16,-2 0-1 16,1 0-6-16,-2 0 6 15,1 0-7-15,-1 2-1 16,3-2 8-16,-3 2 0 15,1-2-12-15,2 0 6 16,2 1 6-16,1 0 0 16,1 1 1-16,3-2-18 15,0 0 18-15,-1 0 0 16,1 1 2-16,-3-1 5 16,-1 1 0-16,1 1-6 0,-4-1 6 15,0 1-7 1,0-1-2-16,1 1 2 0,2-1 0 15,0 1 2-15,1 0 4 16,3 1 5-16,0-2-2 16,2-1 1-16,1 0-10 15,1 0 6-15,-1 0-6 16,-1 0 12-16,-3 0 5 16,3 0 1-16,-6 2-8 15,0-1-4-15,0 1-5 16,1-1-1-16,2 0 1 15,1-1-1-15,3 2 1 16,1 1 6-16,1-3-7 0,2 2-5 16,0 0 3-1,2-2 2-15,-3 1 0 0,0-1 7 16,4 1-5 0,-8 1 4-16,1-2 7 0,1 1 11 15,-4 1 10-15,3-1-8 16,1 0-4-16,1 1-7 15,1-2-5-15,2 1-10 16,0-1 6-16,0 0-5 16,3 2 0-16,-8-2 0 15,3 0 0-15,-3 1 0 16,0-1-1-16,-4 1 1 16,0 3-1-16,0-3-6 15,3-1 6-15,-6 1 1 16,3-1 6-16,-1 0-6 0,1 0-1 15,1 0 0-15,-4 0-1 16,-2 0-9-16,2 0 9 16,-5 0 1-16,-1 0 0 15,0 0-1-15,0 0-1 16,2 0 1-16,-1 0-1 16,1 0-9-16,2 0 3 15,1 0-9-15,1 0-31 16,3 0-2-16,-2 0 10 15,-1 0 6-15,0 0 25 16,-3 0 9-16,-1 0 1 16,-1 0 5-16,-1 0-4 0,0 0-2 15,0 1-22-15,-1 2-152 16,-5-1-201-16</inkml:trace>
  <inkml:trace contextRef="#ctx0" brushRef="#br2" timeOffset="595142.0299">22577 1086 185 0,'0'0'86'16,"0"0"-55"-16,0 0-21 16,0 0-10-16,0 0-8 0,0 0-125 0</inkml:trace>
  <inkml:trace contextRef="#ctx0" brushRef="#br2" timeOffset="595795.2953">22577 1086 41 0,'51'6'171'16,"-45"-6"-29"-16,-2 0-31 15,2 0-59-15,0 2-35 16,2-1-16-16,-1 0 0 0,1-1 1 16,2 1-1-1,-1-1-1-15,2 0 0 0,0 0-1 16,1 0 0-16,-1 0 1 15,1 0 2-15,0 2 11 16,-2-2 30-16,2 0 25 16,-1 0 8-16,-2 0-14 15,1 0-36-15,-1 0-15 16,0 0-11-16,3 0 2 16,-3 0-1-16,0 0 0 15,1 0 0-15,-1 0-1 16,2 0 10-16,-1 0 22 15,0 0-10-15,2 0-6 16,2 0 0-16,-2 0 2 16,1 0 1-16,-1 0 17 0,0 0 12 15,1 0-7 1,-1 0-18-16,2 0-12 0,-4 0-10 16,-1 0 0-16,1 0-1 15,-2 0 1-15,0 0 1 16,-2 0-1-16,1 0 0 15,-1 0 6-15,1 0-1 16,2 0 2-16,1 0-6 16,1 0-1-16,0 3 0 15,2-2 0-15,1 1 1 16,2-2 0-16,-3 0-1 16,4 0 0-16,-5 0 8 15,1 0 33-15,0 0 19 0,0 0 10 16,-2-2-15-1,1 1 0-15,-3 0-32 0,2 1-17 16,-4 0-7-16,1 0-16 16,-2 0-19-16,1 0-42 15,-1 0-24-15,0 0-8 16,-1 0-106-16,-2 1-181 0</inkml:trace>
  <inkml:trace contextRef="#ctx0" brushRef="#br2" timeOffset="597057.5864">22586 1078 121 0,'0'0'163'15,"0"0"-92"-15,0 0-38 16,0 0 42-16,0 0 31 16,0 0-4-16,0 0-25 15,43 0-14-15,-38 0-12 16,-1 0-31-16,1 0-10 15,-1 0-9-15,3 0 7 16,0 0-7-16,0 0 0 16,1 0 9-16,2 0 23 15,-1 0 1-15,2 0 16 16,-1 0-8-16,0 0-13 0,2 0-13 16,2 0-12-16,-5 0-4 15,1 0-8-15,0 0-8 16,-1 2-2-16,1-1 7 15,0-1 10-15,-3 1 1 16,2-1 0-16,0 2 1 16,2-1 5-16,-2-1-3 15,1 1 16-15,3-1-6 16,0 0-7-16,1 0-4 16,0 0-2-16,4 0 1 15,-6 0 0-15,2 0-1 16,-2 0 0-16,2 0 0 15,-2 2 0-15,0 1 0 0,0 0 0 16,-2 0-1 0,1-1-12-16,0 1 3 0,2 0 2 15,-4-2 0-15,2 1 7 16,0-2-2-16,-1 1 2 16,2 0-13-16,-3 1 13 15,2-2 1-15,2 1 1 16,-1 1 7-16,1-2-6 15,1 2 5-15,1 0-6 16,-2-2-1-16,2 1-1 16,-3 0-9-16,2 2-29 15,-1-1-16-15,0 0-50 16,4 0-3-16,-1-1-44 16,0 1-38-16,-2-2-73 0</inkml:trace>
  <inkml:trace contextRef="#ctx0" brushRef="#br2" timeOffset="599106.3033">21172 537 130 0,'0'0'27'15,"0"0"-27"-15,0 0-141 0</inkml:trace>
  <inkml:trace contextRef="#ctx0" brushRef="#br2" timeOffset="604499.1494">22649 1135 492 0,'0'0'139'16,"0"0"-139"-16,0 0-230 16,0 0 61-16,0 0 169 15,0 0 97-15,22-43 3 16,-20 35 60-16,-2-2 4 16,0 0 34-16,0 0-58 15,0-2-18-15,0 0 8 0,0 1-34 16,0-2-26-1,0 2 39-15,0-1-52 0,6 2-40 16,-1 2-17-16,1 1-8 16,-3 4 0-16,2 1-7 15,0 2-20-15,-2 0 9 16,3 0 13-16,-1 0 6 16,3 5 6-16,-1 2 0 15,2 1 0-15,5 2 1 16,-4 2 0-16,5 1 0 15,-1-1 0-15,-1 2 0 16,0 1 0-16,-1 1 0 0,2 0-6 16,-2-1 5-1,1 1 1-15,-1-2 0 0,0-1 1 16,4-2 0-16,-1-1 0 16,3-3-1-16,3 0-26 15,-1-3-1-15,0-1-45 16,0-2-11-16,-8-1 25 15,-2 0 38-15,-1 0 14 16,-5 0 6-16,-1 0 12 16,0-2 41-16,1-6 4 15,-1 0 1-15,-3-2-12 16,3-2-12-16,0 1-5 16,2 0-19-16,0 0 21 15,-1 1-7-15,1 0-15 16,-2 3-8-16,0 1 1 0,0 4 0 15,-2 0-2-15,1 2-20 16,-1 0-6-16,3 0-6 16,0 0 6-16,-1 0 26 15,3 6 0-15,0 5 0 16,0 2-1-16,2 0 0 16,1-1 1-16,1 1 1 15,0-3 0-15,2-3-1 16,1-1-1-16,2-4-9 15,0-2-26-15,3 0 35 16,0 0-5-16,-2-3 5 16,4-9 2-16,-4-1 5 15,2-3-5-15,0 1 0 0,-2 0 7 16,-1 0-6 0,-4 5 46-16,-4 6 10 0,-4 4-46 15,-3 0-12-15,2 14 0 16,1 5 14-16,1 3 2 15,6 0-4-15,20-3-12 16,-1-7-168-16,3-8-1270 0</inkml:trace>
  <inkml:trace contextRef="#ctx0" brushRef="#br2" timeOffset="608141.0673">23911 887 704 0,'0'0'660'0,"0"0"-488"15,0 0-65-15,0 0 31 16,0 0 45-16,0 0-13 16,0 0-43-16,9-17-38 0,-9 16-18 15,0 1-4-15,0 0-21 16,0 0-3-16,0 0-4 16,0 0-6-16,0 0-14 15,0 0-19-15,0 0-4 16,0 8-11-16,0 7 15 15,0 5 1-15,3 1-1 16,1 3 1-16,-1-1-1 16,0 2 0-16,0-3 1 15,0 0 0-15,-1 1-1 16,-1-3 6-16,3 0-5 16,0-4 0-16,-3 1 0 15,2-4-1-15,0-3 0 16,-1-1-2-16,-1-5-22 0,2-1-25 15,0-2-1-15,0 1-10 16,2-1-36-16,5-1-120 16,-3 0-154-16,0-4-484 0</inkml:trace>
  <inkml:trace contextRef="#ctx0" brushRef="#br2" timeOffset="608600.5189">23628 824 1039 0,'0'0'348'0,"0"0"-233"15,0 0-44-15,0 0 54 16,0 0 53-16,0 0-31 0,97-1-55 15,-57 1-42-15,0 0-7 16,6 0 6-16,4 0-9 16,-1 0-6-16,-4 0-15 15,-4 0-7-15,-2 0-6 16,-5 0-5-16,-7 0-1 16,-7 0 0-16,-6 0-16 15,-4 0-36-15,-7 0-71 16,-3 4-137-16,-3 3-266 15,-7 1-144-15</inkml:trace>
  <inkml:trace contextRef="#ctx0" brushRef="#br2" timeOffset="609033.5211">23981 1203 436 0,'0'0'1115'16,"0"0"-959"-16,0 0-156 15,0 0-180-15,0 0-102 16,0 0-466-16</inkml:trace>
  <inkml:trace contextRef="#ctx0" brushRef="#br2" timeOffset="609209.0166">23981 1203 1410 0,'14'-11'0'0,"-14"11"-1"16,3 0-633-16</inkml:trace>
  <inkml:trace contextRef="#ctx0" brushRef="#br2" timeOffset="609387.4148">24024 1167 902 0,'0'0'457'16,"0"0"-457"-16,0 0-1101 0</inkml:trace>
  <inkml:trace contextRef="#ctx0" brushRef="#br2" timeOffset="609558.6433">24024 1167 1207 0,'29'-4'0'0,"-29"4"-1169"0</inkml:trace>
  <inkml:trace contextRef="#ctx0" brushRef="#br2" timeOffset="609736.7908">24029 1153 1015 0,'0'0'367'15,"0"0"-367"-15,0 0-717 16</inkml:trace>
  <inkml:trace contextRef="#ctx0" brushRef="#br2" timeOffset="611804.6573">20496 441 25 0,'0'0'150'16,"0"0"-49"-16,0 0-10 15,0 0 15-15,0 0 14 16,0 0-19-16,0 0-1 0,6-10 5 16,-6 9 19-16,0-1-15 15,0 2 21-15,0-1 28 16,0-2 2-16,0 2-7 16,0-1-5-16,0 0-21 15,0-1-24-15,0 2-29 16,0-1-18-16,1 1-3 15,-1-1-7-15,0 2-5 16,0-1-8-16,0 1-15 16,0 0-2-16,-3 0 2 15,2 0-6-15,1 0-5 16,0 0-5-16,0 0-1 0,0 0-1 16,0 0 0-16,0 0-9 15,0 10 9-15,0 2 9 16,0 4-7-16,0 1 4 15,0 2 16-15,0-1-12 16,0-2-4-16,0 1 3 16,0-1 0-16,0-2 1 15,0 1 5-15,0-2-9 16,0 0-4-16,0-2-1 16,0-1 5-16,0-4-5 15,0 0-1-15,0-4 0 16,0 0 0-16,0-2 0 15,0 2 0-15,0-2 1 16,0 0-1-16,0 0-1 0,0 0-13 16,0 0 2-16,0 0-4 15,3 0-14-15,1-2-37 16,5-5-72-16,-3 0-255 16,1 1-298-16</inkml:trace>
  <inkml:trace contextRef="#ctx0" brushRef="#br2" timeOffset="613311.7795">20409 389 211 0,'0'0'386'16,"0"0"-172"-16,0 0-74 16,0 0-14-16,0 0 10 15,0 0 54-15,0 0-20 16,0-4-23-16,0 3-5 15,6-2-9-15,3 0-58 16,3-1-39-16,2-1-11 16,-2 3-1-16,2-3-14 0,2 2-9 15,-5-1 5 1,1 1-4-16,1-1-2 0,0 1 1 16,-3-1 5-16,2 0 2 15,-3 0 12-15,2 0 22 16,0 1 0-16,3 0-13 15,7 0-14-15,-3-1-9 16,6 1-5-16,-1 0 0 16,-1 1 0-16,-3 0 0 15,-3 2 8-15,-6 0-7 16,0 0 6-16,-5 0 3 16,-3 0-11-16,-2 0 0 15,0 0 1-15,0 7 9 16,0 4 35-16,0 4-7 15,0 1-5-15,-2 6-2 0,1-2 0 16,1 4-19-16,0 0-3 16,0-1-1-16,0-1 1 15,0-3-3 1,0 1-5-16,0-2 0 0,0-2 12 16,0-2-5-16,-4-2-7 15,4-5 5-15,0-1-6 16,0-2 2-16,0-1-1 15,0-3 1-15,0 1-1 16,0-1 1-16,0 0-2 16,0 0-8-16,0 0-10 15,0 0-11-15,0 0-14 16,0 0-8-16,4 0-37 0,-4 0-116 16,0-7-161-16,0-1-337 15</inkml:trace>
  <inkml:trace contextRef="#ctx0" brushRef="#br2" timeOffset="613653.2066">20548 483 87 0,'0'0'947'16,"0"0"-736"-16,0 0-66 15,0 0 21-15,0 0 36 16,0 0 31-16,0 0-33 16,-39-9-125-16,51 9-51 15,8 0 43-15,2 0-1 16,5 0-21-16,-2 0-23 15,4 3-6-15,-2-3-7 16,-4 0 0-16,3 0-9 16,-10 0-21-16,-1 0-135 15,-6 0-386-15,-8 0-270 0</inkml:trace>
  <inkml:trace contextRef="#ctx0" brushRef="#br2" timeOffset="616856.2779">24355 736 462 0,'0'0'365'16,"0"0"-268"-16,0 0-66 16,0 0 9-16,0 0 35 15,0 0-23-15,0 0-4 16,0-24-16-16,0 21 11 15,0 3-2-15,0-1-22 16,0 0-2-16,0-2-4 0,-1 0-13 16,-5-3 0-16,-7 1-45 15,-2-2 0-15,-6-2-5 16,-6 1-78-16,-4-3-15 16,-5 1 103-16,-3-2 30 15,-4 1 10-15,1 1 10 16,2 1 2-16,-2 1 18 15,6 3 22-15,3 0-27 16,7 4-18-16,0 1-7 16,7 0 1-16,-5 0-1 15,-1 1 1-15,-5 10-1 16,-3 2 1-16,-6 4-1 16,-4 4 1-16,-2 5-1 15,1 5 25-15,2 6 18 16,3 3-5-16,9 6-38 0,8-1-28 15,11 2 11-15,11-3 16 16,0 1-7-16,18-2-2 16,10 0 0-16,11-4 10 15,4-1 13-15,2-2-13 16,3-3-1-16,1 0-12 16,-3-5 13-16,3-3 1 15,2-2 7-15,5-7-8 16,-3-3-26-16,4-4-50 15,-1-8-2-15,6-1 37 0,-5-4 28 16,2-13 13-16,2-8 57 16,-1-5 2-1,-2-6-1-15,-3-10 1 0,-8-3-9 16,-7-6 34-16,-10-5-5 16,-15-1-30-16,-12-3-26 15,-8 2 47-15,-41-3-52 16,-48 2-18-16,-60 7-126 15,11 16-140-15,9 14-482 0</inkml:trace>
  <inkml:trace contextRef="#ctx0" brushRef="#br2" timeOffset="650325.088">29110 2732 725 0,'0'0'2'15,"0"0"-2"-15,0 0 615 16,0 0-413-16,0 0-86 15,0 0 52-15,0 0 43 16,0 0-43-16,0 0-47 16,0 0-34-16,0 0-17 15,0 0-22-15,0 5-26 16,0 8-7-16,0 4 25 16,0 5-1-16,-1 5-27 0,-1 3-5 15,-1-1 4 1,2 1-4-16,-2-2 0 0,1 0 1 15,1-5 2-15,-1-2 4 16,2-1-13-16,0-1 10 16,0-6-4-16,0 0 5 15,0-3-10-15,0-3-1 16,0-1 6-16,0-5-7 16,0 1-1-16,0-2-101 15,3-5-122-15,3-6-542 0</inkml:trace>
  <inkml:trace contextRef="#ctx0" brushRef="#br2" timeOffset="650795.9738">28891 2640 927 0,'0'0'578'0,"0"0"-481"15,0 0 40-15,0 0 89 0,0 0-16 16,0 0-52-16,0 0-28 16,0-3-6-1,5 3-23-15,12 0-16 0,9 0 17 16,6 6-32-16,10 2-27 16,4 4-10-16,1-1-9 15,-1 2-12-15,-4-2 1 16,-3-2-12-16,-5-2 8 15,-1-1-3-15,-5-1 2 16,-2-4-8-16,-6 0 0 16,-6-1 0-16,-4 0 0 0,-4 0-7 15,-4 0-26-15,-2 0-49 16,0 0-78-16,0 0-598 0</inkml:trace>
  <inkml:trace contextRef="#ctx0" brushRef="#br2" timeOffset="652050.5644">26195 3063 1654 0,'0'0'506'0,"0"0"-452"16,0 0-37-16,0 0 16 15,0 0 54-15,0 0 4 16,0 0-48-16,0 24 31 16,0-2 33-16,-9 4-20 0,-1 5-11 15,-5 2-3-15,0-1-10 16,-1-1-20-1,2-2-13-15,3-3-15 0,0-5-8 16,3-2-7-16,4-4 1 16,1-5-1-16,0-1-17 15,3-5-63-15,0-4-109 16,0-4-117-16,0-13-289 16,4-3-800-16</inkml:trace>
  <inkml:trace contextRef="#ctx0" brushRef="#br2" timeOffset="652629.4492">26171 3067 1326 0,'0'0'582'0,"0"0"-504"16,0 0 93-16,0 0 22 15,0 0-41-15,66-73-44 16,-49 66-53-16,0 3-21 15,1 2-10-15,-3 2-8 16,3 0-7-16,0 3-9 16,0 8 0-16,0 2 0 15,0 3 0-15,1-1 1 16,-3 1-1-16,2-2 1 16,-6-2-1-16,-3 1-19 15,-2-1-35-15,-7-1 9 16,0 0-11-16,-3 0 29 15,-14-1 21-15,-4 0 6 0,-3-1 2 16,-2-4 9-16,3 0-10 16,2-5-1-16,7 0 8 15,5 0 1-15,4 0 19 16,2 0 24-16,3 0-6 16,0 0-8-16,0 0-4 15,0 0-7-15,0 0-8 16,0 0-8-16,0 0-11 15,0 4 0-15,0 0-17 16,-3 5 17-16,-2 1 0 16,2 1 9-16,1 1 5 0,2 3 8 15,0-2 24-15,0 2 1 16,2-2-13-16,6 1-13 16,-1-3-6-16,6 0 15 15,1-1-5-15,5-3-14 16,3-1-10-16,3-5-1 15,1-1-29-15,4 0-83 16,6-17-158-16,-6 1-401 16,-6-3-1138-16</inkml:trace>
  <inkml:trace contextRef="#ctx0" brushRef="#br2" timeOffset="714377.7154">25688 12094 502 0,'0'0'615'0,"0"0"-297"15,0 0-222-15,0 0-2 16,0 0 87-16,0 0 5 16,-9-7-51-16,7 7-17 15,1 0-14-15,1-2-15 16,0 2 1-16,0 0 0 15,0 0-4-15,0 0-14 16,0 0-13-16,0 0-29 16,0 0-15-16,4 0-3 15,8 0-5-15,5 0-6 16,1 0 0-16,1 0-1 0,0 0 1 16,1 2-1-16,-1 2 1 15,-1-1-1-15,0-3 0 16,0 3 1-16,-2 0-1 15,2-2 1-15,2 2 1 16,2-3-2-16,2 3 1 16,3 0 0-16,1-2 0 15,3 2-1-15,1 0 1 16,-1 1-1-16,3-1 0 16,1 0 1-16,1 2 0 15,-2-3-1-15,0 1 1 16,-2 1-1-16,-3-1 0 15,1 2 0-15,-1 0 0 16,-3 2-1-16,3-2-6 16,-3 2 6-16,-2-1 0 0,-1-2 0 15,-1-1 1-15,-3 0 0 16,0-2-1-16,-3-1 2 16,-4 0-1-16,0 0 1 15,-6 0 0-15,-3 0 0 16,-2 0 0-16,1 0 0 15,-2 0 7-15,0 0-2 16,0 0 0-16,0 0-5 16,1 0 1-16,1 0-1 15,1 0 0-15,0-4-1 16,-2-2 0-16,2-1-6 16,-3-2 5-16,0-1 1 15,0-3 0-15,0-1 0 0,0-2 2 16,0-1-1-16,0-2 1 15,0-1-1-15,-1-1 0 16,1-2 1-16,0-2-1 16,0-2 1-16,-2-6-1 15,2 3 0-15,-3-7-1 16,2-3 1-16,-2-3-1 16,0 2 0-16,0 0-1 15,0-2 1-15,1 4 1 16,1 2-1-16,1 1 0 15,0-3 0-15,0 6 0 16,1-8-1-16,5 6-5 0,0-2-2 16,2-2 7-16,-1 2-5 15,-1-2-3-15,2 3 8 16,-4 2-11-16,2-2-4 16,-2 2 1-16,-1 2 8 15,0 2 6-15,-1 4 1 16,-1 0 0-16,1 2-1 15,1 2 1-15,1 1 0 16,2-5 0-16,3 3 0 16,-1 0-1-16,1-1 0 15,-3 1 0-15,-1 0 0 16,-3 1 0-16,-2 1-7 16,0-2-2-16,0 4 1 0,0 2 8 15,0 1 0 1,0 5 0-16,0 2 1 0,3 2 1 15,0 4-1-15,1-4-9 16,1 4-3-16,0 2 3 16,-2-2 1-16,-2 3 7 15,1 0 1-15,-2 0-1 16,0 0-9-16,1 0-2 16,3 0-3-16,1 0 5 15,1 0 10-15,3 0 1 16,3 0 5-16,0 0-5 15,-2-3 0-15,0-1 0 16,-4 1 5-16,-1 0-6 0,-2 1 0 16,0 0 1-1,0 2-1-15,0-3 0 0,4 3 0 16,2 0 0 0,3 0 0-16,8 0 0 0,2 0 0 15,6 0 2-15,4 0-1 16,0 0 5-16,3 0 0 15,1 0 3-15,0 0-2 16,-1 0 2-16,1 0 0 16,0 0-1-16,0 0 1 15,-2 0 1-15,2 3-1 16,0-1-3-16,0 0 2 16,-1 1-7-16,1 3 1 15,0-2-1-15,3 3 0 16,0 0 1-16,2 2-1 0,1-2-1 15,-1 3 1-15,-2-3 0 16,-1 0 0-16,-1-1 0 16,1 0 0-16,0 0 0 15,-1-1 0-15,1 0 0 16,-2-4-1-16,-2 5-1 16,-1-3 1-16,0 1 0 15,-3 0 0-15,-2 2-1 16,0-2 1-16,-2-2 0 15,-1 5 0-15,-3-3-1 16,1-1 1-16,-1 3 0 16,2-2 0-16,1-1 0 0,-1 1 0 15,3-1 0 1,0-1 0-16,1 3 0 0,-1-3 0 16,1 2-1-16,1-3-1 15,-1 1 1-15,-3 1-5 16,-4 0-2-16,-3-2 7 15,-7-1-10-15,-4 0 5 16,-3 0 0-16,-4 0-4 16,0 0-4-16,0 0 2 15,0 0-1-15,0 0-2 16,-4 0 14-16,1 0 1 16,0 0 2-16,2 0-1 15,-2 6-1-15,1-2 0 0,1 6 1 16,-2 1 6-1,0-2-6-15,0 4 0 0,0 4 5 16,-3-2-3-16,1 2-3 16,1 0 2-16,1 3-1 15,1 2 13-15,2 2-13 16,0-1 0-16,0 3 1 16,0-2-1-16,0-1 1 15,0 0 4-15,0 0-6 16,0 0 1-16,0-3 5 15,0 3-5-15,-1-3 0 16,-2-1 1-16,0 4 5 16,0-3 1-16,0 3-7 15,3 0 5-15,-3-1-6 16,3 3 1-16,0-5 0 0,0 3 0 16,-1-3-1-16,-1 3 0 15,-1 0 1-15,2-1-1 16,-1 2 2-16,2 0-1 15,0 1 0-15,0 2 0 16,0 0 8-16,0 0 2 16,3 1-5-16,2-4-5 15,0 3 11-15,-2-5-11 16,0 5 13-16,0-4-4 16,0 1 1-16,-1-2-10 15,-1 1 5-15,2 1 0 16,-1-5-5-16,-1 4-1 0,-1-3 1 15,0 0 0-15,0 0 1 16,0-4-2-16,0 1 2 16,0 0 7-16,0-1-8 15,0 3 6-15,0-1-1 16,-3-2-4-16,0 3-1 16,2-5 1-16,1-1 5 15,0 1-6-15,0-4-1 16,0-1 0-16,0 1 0 15,0 0 0-15,0 0 0 16,-2-3 1-16,2 3 5 16,-1-1 0-16,-1-5 19 15,1 3-14-15,-1-1-5 16,2-2 1-16,-1-1-6 16,1-1 2-16,-2 1-2 0,1-2 8 15,1-1-1-15,0 3 5 16,0-3-1-16,-2 3-1 15,2 0-10-15,0-1 1 16,-1 0-1-16,-2-2 0 16,3 3 0-16,0-3 0 15,0 0 0-15,0 3-1 16,0-3 1-16,0 0-1 16,0 1 1-16,0-1-1 15,-3 3 0-15,0 4-1 16,-1-1 0-16,-1 4 0 15,-1-3 0-15,0 3 1 16,2-3-1-16,1-2 1 0,3 0-1 16,0-3 0-16,0 1-5 15,0 0-2-15,0-2 8 16,0-1 0-16,0 4 1 16,0-4 5-16,0 0-5 15,0 0 0-15,0 0 0 16,0 2-1-16,0-2 1 15,0 0-1-15,0 1 1 16,0-1-1-16,0 3 0 16,0-3 0-16,1 0 0 15,6 0-9-15,4 0 9 16,3 0 11-16,6 0 1 16,1 0-10-16,2 0 4 0,2 0-6 15,2 0 1-15,0 0-1 16,0 0 1-16,2 0-1 15,0 0 1-15,2 0 0 16,2 0-1-16,0 0 0 16,0 0 0-16,-1 0-1 15,0 0 0-15,-1 0 1 16,-1 0 0-16,-2 0 0 16,2 3 1-16,0-3-1 15,0 0 1-15,4 0 0 16,0 0-1-16,4 0 0 15,0 0 0-15,-2 0-1 0,0 0-5 16,-3 0 6-16,0 0-1 16,-3 0-8-16,-4 3 8 15,1-2-7-15,-6 5 8 16,0-2 1-16,0-4-1 16,-3 3 1-16,1 0 0 15,0 0-1-15,-2-2 1 16,1 1-1-16,-3-2 0 15,-2 0-14-15,-4 0-32 16,-9 0-59-16,0-2-195 16,-4-5-895-16</inkml:trace>
  <inkml:trace contextRef="#ctx0" brushRef="#br2" timeOffset="720603.2862">30510 12339 436 0,'0'0'349'16,"0"0"-131"-16,0 0-76 16,0 0 58-16,0 0 31 15,0 0-18-15,-3-3-23 16,3 3-38-16,0 0-25 0,0 0-17 15,0 0-20-15,0 0-29 16,3 0-13-16,7 0-11 16,2 0-15-16,2 0-16 15,1 0-5-15,1 0 1 16,2 0-2-16,3 0 0 16,1 0 0-16,2 3 0 15,-3-3-1-15,1 2-7 16,-1-2 8-16,-3 0 1 15,-2 0-1-15,-2 0 0 16,-1 3 1-16,1-3 0 16,-1 2-1-16,2-2 0 15,1 2 0-15,1 1 0 16,2-3 0-16,1 4 0 16,-1-4 1-16,-1 4-1 0,-3-4 0 15,-3 2 0-15,-2-2 0 16,-4 0 0-16,-3 0 0 15,0 0 0-15,0 0 1 16,0 0 0-16,0 0 0 16,3 0 1-16,0 0-1 15,0 0 0-15,0 0 1 16,-1 0-2-16,2 0 0 16,-3 0 0-16,-1 0 0 15,-1 0-1-15,-2 0 1 16,0 0-1-16,0 0-11 15,0 0-9-15,0 0 14 16,0 0 7-16,0-2 12 0,0-2 1 16,0 3 8-16,0-5-5 15,0-1-2-15,0 1-5 16,0-4 2-16,0-3-2 16,0 3-9-16,0-3 0 15,0-1 0-15,0 1 0 16,-2 0 0-16,-1 1 0 15,2-2 0-15,-4 1 0 16,1-1 0-16,0-2 0 16,-1 2 0-16,1-1 0 15,-1-4 1-15,0-2 0 16,1 1 5-16,-2 0-5 0,3-3 10 16,2 0-5-1,-1-1-5-15,1 2 0 0,1-1 8 16,0-1-8-16,0-1 0 15,0-2 1-15,0 0-2 16,0 0 1-16,0 0-1 16,3-1 1-16,-2 0 0 15,-1-4-1-15,0-1 1 16,0 1-2-16,0-2 2 16,2 1-1-16,1 0 1 15,2-3-1-15,2 5 1 16,0-4-1-16,2 5 1 15,0-4-1-15,0 2 7 0,-3 5-7 16,0 4-1 0,-1 3 1-16,-1 0 1 0,-1 4-1 15,0 2 0-15,-2-2 0 16,1 0 0-16,-2 0 0 16,0-2-2-16,0-2 1 15,0 1 0-15,0-1-5 16,0-3 5-16,-6 0-6 15,-4-1-2-15,0 2 7 16,1-1 1-16,-1 2 0 16,4 1-5-16,0 2 5 15,0 4-5-15,3 0 6 16,-2 2 1-16,1 2-1 16,3 0 0-16,-2 1 0 15,0-1-1-15,1-1 1 0,-1 1-12 16,0-3 2-16,0 5 8 15,0-1-7-15,0 3-1 16,2 2-1-16,1 1 2 16,0 0 8-16,0 2 0 15,0-2-7-15,0 3 2 16,0-3 6-16,0 3 0 16,0 0 1-16,0-2-1 15,0 2 0-15,0 0 0 16,0-1 1-16,0-3-2 15,0-2 1-15,0 3-1 16,0-2-20-16,0 0-1 0,0 2 14 16,0 0 1-16,0-1 7 15,0 4 0-15,0 0 0 16,0 0 0-16,0 0 1 16,0 0-1-16,0 0-8 15,0-3 1-15,0 3 5 16,4-3-3-16,1 2 5 15,1-2 0-15,-2-1 0 16,5 4 0-16,-3 0-3 16,3 0 2-16,2 0-8 15,3 0 9-15,0 0 0 16,4 0 0-16,-3 0 0 16,3 0-1-16,1 4 1 0,-3-1 0 15,2-2 0-15,0 1 1 16,2-1-1-16,-1 2 0 15,-3 0-1-15,1 0 1 16,-5-2 0-16,-2 2 0 16,-3-3 1-16,-2 0-1 15,-4 0 1-15,-1 3-1 16,0-3 0-16,0 0-1 16,0 0-14-16,0 0-6 15,0 0 21-15,0 0 0 16,0 0 0-16,0 0 0 15,0 0 0-15,0 0 6 16,0 0-5-16,0 1-1 0,0 0 0 16,0 1 0-1,0 3 0-15,0 0 6 0,-1 2 7 16,-2 1-5-16,1-1 1 16,-2 3-1-16,3-1 0 15,-2 5 4-15,1-3 12 16,2 2-11-16,-1-1 2 15,1 1-9-15,-2-2-6 16,-1 5 9-16,0-2-3 16,0 2 0-16,-1-2 7 15,1 2-1-15,-1-3 4 16,1 3 2-16,0-5-3 16,1-1 3-16,-1 0-6 15,1 0 5-15,-1-1-4 16,2 1 0-16,-1 0 4 0,1 0-5 15,-1-1-3-15,1 5-8 16,-1 0 7-16,-1 1-7 16,2-1 5-16,-3 3-5 15,2-1 0-15,2-2 5 16,-1-1 3-16,-1-1-8 16,2 1-1-16,-1-2 1 15,1 2 5-15,-2-3-6 16,2 3 1-16,0 1 1 15,0 1 8-15,-1 0-3 16,1 0 5-16,0 2-6 16,0-3-4-16,0 2 5 0,0 0-6 15,0 0 0 1,0-2 0-16,0 2 1 0,0-2-1 16,0 0 0-16,0 1 0 15,0 2 0-15,0-1 0 16,0-2-1-16,-2 3 1 15,-1-2 5-15,2-1-6 16,-1 2 1-16,2 4-1 16,0-3 1-16,0 3 0 15,0-1-1-15,0 4 0 16,0-6 0-16,0 3 0 16,0-4 0-16,-1 4 0 15,1-3 0-15,0-1 0 16,0 1 1-16,0-3 0 15,0 1-1-15,0-1 1 16,0 0-1-16,0 1 0 0,0-1 1 16,0 0-1-16,0 1 1 15,-2-1-1-15,-1 2 1 16,0-2 0-16,-1 2-1 16,-1-2 0-16,1 1 2 15,1-1 4-15,1 2-5 16,2-2-1-16,0-2-1 15,0 3 0-15,0-3 0 16,0 1 2-16,0 1 2 16,0-1-2-16,0 0-1 15,0 1 1-15,0 2-1 16,0-3 0-16,0 0 1 0,0 1-1 16,0-1 1-16,0 0 0 15,0-3 0-15,0-1-1 16,0-2-8-16,0 1 8 15,0-3 0-15,2-1 6 16,-2 2-6-16,0 2-1 16,1-3 1-16,-1 2 0 15,2 0 0-15,-1 0 0 16,1-1-1-16,-1 1 1 16,2 0-6-16,0-2-8 15,1 3 13-15,-1-6 0 16,-1-1 0-16,1 2-1 0,-3-3 2 15,2 0 0-15,-2 0 0 16,0 0 0-16,0 3-1 16,0-3 0-16,0 4 0 15,0-1 0-15,0-3 1 16,0 3-1-16,1-3 0 16,2 0 1-16,-1 0-1 15,-1 0 1-15,2 0 0 16,0 0 7-16,-1 0 0 15,-1 0 4-15,2 0-10 16,-3 0 6-16,1 0-6 16,2 0 1-16,3 0-2 15,5 0 0-15,7 0 0 16,3 4 0-16,7-4 0 16,5 0-2-16,5 0-7 0,3 3-4 15,2 0 7-15,5 1 5 16,1-2 1-16,2 6-1 15,3-2 0-15,1 1-5 16,3-5 6-16,1 3-1 16,4-2 1-16,0-3-13 15,-2 0-4-15,-7 0 8 16,-6 0-7-16,-10 0-5 16,-9 0 0-16,-8 0 2 15,-11 0-4-15,-2 0-12 16,-4 0-34-16,-3 3-43 15,1 1-127-15,-1-1-671 0</inkml:trace>
  <inkml:trace contextRef="#ctx0" brushRef="#br2" timeOffset="727225.576">24921 10991 257 0,'0'0'226'15,"0"0"-31"-15,0 0 9 16,0 0-21-16,0 0-42 15,0 0-25-15,5 0-3 16,-5 0-7-16,0 0-10 16,0 0-23-16,0 0-28 15,0 0-20-15,3 0-12 16,2 0-1-16,1 0-5 16,3 0-6-16,5 0 1 15,-4 0-1-15,4 0 1 16,2 0-1-16,-2 0 0 15,2 0 0-15,-3 3 0 16,2 0-1-16,-3-2 2 16,3-1-2-16,0 3 1 15,3-3 0-15,0 3-1 0,4-3 1 16,2 1 0-16,0 1-1 16,0-1 0-16,0 2 0 15,1-3 0-15,-1 4 0 16,-2-1 1-16,1 0-2 15,-3 1 2-15,-1-1-1 16,1-1 0-16,1 3 0 16,-1-3 0-16,4 2 2 15,-2-2 4-15,2 1-5 16,0-2 12-16,1 2 11 16,2 0-7-16,0-2 4 15,1 2-8-15,0 0-7 16,-1 1-4-16,0-1-1 0,-3 0 0 15,1 0-1 1,2 0 1-16,-3 1 0 0,0-1-1 16,-2-2 0-16,1 2 1 15,-3 0-1-15,2 0 1 16,0-2-1 0,2 2 2-16,-1-1 4 0,3 2 4 15,-1-3-9-15,2 2 5 16,-1 0-6-16,-1 1 0 15,-3-1 0-15,-1-1-1 16,-2 2 0-16,-2-4 1 16,-1 3-1-16,-2 0 1 0,1 1-1 15,-3-4 1 1,2 3 1-16,-1 0-1 0,1-1 1 16,-2-1-1-16,0 0 0 15,3-1 0-15,-1 3 0 16,2-3 0-16,1 3-1 15,0-2 0-15,1 1-5 16,0-1 3-16,0 2-6 16,-3 1-2-16,0 0-4 15,-5-4 8-15,-2 2 5 16,1 1 1-16,-5-3-1 16,1 1 2-16,-1-1-1 15,1 0 1-15,-1 0 0 16,5 0 0-16,-2 0 1 15,3 0 0-15,-3 0-1 0,2 0 1 16,-5 0-1-16,-1 0 1 16,-3 0-1-16,0 0-2 15,0 0-7-15,0 0-7 16,0 0 16-16,-6 0 13 16,-1-4 11-16,3 2-11 15,-2-4 19-15,1 1 4 16,2 2-3-16,0-1-18 15,0 0 7-15,0-2 0 16,-1 3 0-16,1-4-3 16,-3 4-7-16,-2-6-12 15,-2 2-8-15,-4-1 8 16,2 2 1-16,-2-3 15 0,0-1 8 16,1 0 20-1,-1 0 9-15,4 2-22 0,-4-1-3 16,5 2-4-16,3 2 23 15,-1 1-8-15,6 1-8 16,-1 2 3-16,2 1-1 16,0 0-8-16,0 0-7 15,0 0-10-15,0 0-7 16,0 0-1-16,0 0-7 16,0 0-2-16,0 0-9 15,0 0 5-15,2 0 13 16,5 1 0-16,0 6 1 0,4 1 5 15,4 0-6 1,0 1 7-16,2 1 6 16,0 0-11-16,-2 0-1 0,-2 0 0 15,1-3 0-15,-2 3 0 16,-3-3-1-16,1-2 1 16,-3 2 0-16,1 0-1 15,0-1 1-15,0 1-1 16,3 0 0-16,-1 2 1 15,4-1-1-15,-2-2 1 16,1-1-1-16,-2-3-1 16,-2 4 1-16,-1-5 0 15,-3 2 0-15,-2-3 0 16,-3 3-1-16,0-3-5 16,0 2-12-16,-8-1-4 0,-8 5 22 15,-3 1 20-15,-1 0-20 16,-1 3-31-16,8-4-324 15,3-2-1158-15</inkml:trace>
  <inkml:trace contextRef="#ctx0" brushRef="#br2" timeOffset="728043.2134">25929 10628 677 0,'0'0'604'0,"0"0"-506"16,0 0-11-16,0 0 69 16,0 0-7-16,0 0-53 15,0 0 20-15,-37-7-40 16,16 4-28-16,1 2 4 15,-2-5 8-15,3 5-23 0,4-2-7 16,3 0-12 0,5 3-3-16,2 0-14 0,4 0-1 15,1 0-5-15,0 0-10 16,0 0 9-16,1 6 6 16,5-2 15-16,-1 3-15 15,-1 0 21-15,-1 3-11 16,-1 0-2-16,-2 3 5 15,0 4 6-15,0 1 15 16,-8 0-5-16,-1 2 8 16,2-1-18-16,-2-3-1 15,3 1-2-15,0 0-5 16,0-1-5-16,0 1-5 16,0-3 0-16,3-2 2 15,2-1-2-15,-1-2-1 0,2 1 2 16,0-3-2-16,0-1 1 15,5 1-1-15,5-1 1 16,4-2-1-16,3-4 0 16,6 0-15-16,7 0-53 15,5 0-75-15,16-3-97 16,-8-8-96-16,-7 5-304 0</inkml:trace>
  <inkml:trace contextRef="#ctx0" brushRef="#br2" timeOffset="728270.8441">25821 10789 1572 0,'0'0'287'15,"0"0"-247"-15,0 0-40 16,0 0 40-16,105-6-28 16,-34 12-12-16,-12 7-402 15,-10-7-1042-15</inkml:trace>
  <inkml:trace contextRef="#ctx0" brushRef="#br2" timeOffset="731287.4333">30205 11311 1060 0,'0'0'534'0,"0"0"-444"16,0 0 28-16,0 0 115 15,0 0-43-15,0 0-61 16,0 0-26-16,-7-4-52 16,7 2-23-16,4 2 8 15,7-1 23-15,4-2-32 0,-2 3-4 16,6-3-10-16,1 3-12 15,4 0-1-15,3 0 0 16,3 0-1-16,1 0-17 16,0 0-3-16,-3 0-6 15,-1 0 5-15,-4 0 1 16,-4 3 5-16,0 0 10 16,0-2 6-16,0 1 0 15,2 0-1-15,3 0 1 16,1-2-1-16,2 3-12 15,0-2-12-15,-1-1-29 16,-3 2 17-16,-4-2 28 16,-1 0 9-16,-6 0 0 0,-4 0 2 15,-1 0 5 1,-3 0-5-16,1 0-1 0,0 0 7 16,2 0-8-16,5 0 0 15,0 0-1-15,2-2 0 16,3 1 1-16,1 1-1 15,-1 0-8-15,0 0-5 16,-3 0 2-16,-1 0 12 16,-4 0-3-16,-3 0-2 15,-1 0 4-15,-4 0 2 16,-1 0-1-16,0 0 1 16,2 0 1-16,1 0-2 15,5 0-8-15,3 0 8 16,5 0 0-16,2 0-8 15,2 1-27-15,-4-1 4 0,-3 0-23 16,-5 2 17-16,-5-2 18 16,-3 0 1-16,0 0-13 15,0 0 3-15,-11 0 28 16,-6-3 8-16,-3-4 5 16,-2-2 17-16,-2 0 18 15,5-1 29-15,4 3-22 16,4 0-27-16,4 0-12 15,2 1-1-15,4 3 0 16,1 2-3-16,0-1 1 16,0 2-1-16,0 0-3 15,-2 0 5-15,2 0-13 16,-1 0 1-16,-1 0 5 0,1 0 2 16,-2-4 6-16,1 4-14 15,2 0 6-15,0 0 7 16,0 0-7-16,0 0 0 15,0 0-7-15,0 0-10 16,0 0-11-16,0 0 13 16,6 4 8-16,0-1 1 15,1 6-1-15,0-2 16 16,-1 0-8-16,0 0-7 16,1 1 1-16,2 1-1 15,-1-1 0-15,-1 2 0 16,1-3-1-16,0 3 1 0,-3-3-1 15,-2 1-12 1,-3-3-12-16,0-1-22 0,0 2-7 16,-15 1-4-16,-1 0 14 15,-20 5-88-15,4-2-147 16,2 0-343-16</inkml:trace>
  <inkml:trace contextRef="#ctx0" brushRef="#br2" timeOffset="732195.2786">30438 10899 466 0,'0'0'547'15,"0"0"-440"-15,0 0-7 16,0 0 110-16,0 0-14 16,0 0-31-16,0 0-14 15,2-10-11-15,-7 6-47 16,-1 4-25-16,-1-3-7 0,-6 2-24 16,-3-1-25-16,-4-2-6 15,-4 2-4-15,1-2-2 16,1 0 0-16,3 1 0 15,5 1 0-15,5 0 1 16,3-1 0-16,6 3 0 16,0 0-1-16,0 0-7 15,0 0-6-15,0 0 13 16,3 3 7-16,-2 4 5 16,1 1-12-16,-1 1 1 15,-1 5 0-15,0-2 5 16,0 2 14-16,0-1-1 15,-3 3-7-15,-2 0-2 16,0 1-2-16,1 0-7 16,-1 0 11-16,1 1-11 0,-2-1 1 15,0-3 4-15,3 2-6 16,1-5 1-16,1-1-1 16,1-4 1-16,0-2 5 15,0-1-4-15,0-1 4 16,0 2 0-16,0-1-5 15,5 0 8-15,8-3 7 16,3 4-4-16,7-4-2 16,3 0-4-16,4 0-5 15,0 0-1-15,-2 0-10 16,-2 0-35-16,-5 0-23 16,-7 0-65-16,-7 0-135 15,-7 0-79-15,0 0-531 0</inkml:trace>
  <inkml:trace contextRef="#ctx0" brushRef="#br2" timeOffset="732406.4769">30285 10994 914 0,'0'0'1175'16,"0"0"-1034"-16,0 0-96 16,0 0-7-16,105-9-12 0,-40 15-26 15,-9 7-314 1,-12-3-860-16</inkml:trace>
  <inkml:trace contextRef="#ctx0" brushRef="#br2" timeOffset="742220.4022">28882 11794 795 0,'0'0'218'15,"0"0"-104"-15,0 0 11 16,0 0 72-16,0 0-24 16,0 0-4-16,-3 0 2 15,0 0-29-15,1 0-62 0,-2 0-21 16,1 0-6-16,0 0-4 16,-1 0-9-16,1 10 14 15,-2 5-8-15,-1 2-15 16,-1 3-19-16,-1 0-2 15,1 3 4-15,-1 4-4 16,0-1-3-16,-1-2-1 16,-1 1-6-16,0-1 1 15,1-5 5-15,0 2-5 16,0-6 6-16,-1-4-5 16,2-1-1-16,2-1 1 15,3-5-2-15,3-1-54 16,0-3-105-16,0 0-179 0,0 0-370 15</inkml:trace>
  <inkml:trace contextRef="#ctx0" brushRef="#br2" timeOffset="742597.0994">28779 11737 1107 0,'0'0'483'15,"0"0"-400"-15,0 0 0 16,0 0 96-16,0 0 44 15,0 0-58-15,0 0-76 16,29-12-28-16,-10 12-19 16,6 0-6-16,8 0 1 15,3 0-19-15,4 0-6 16,2 0-12-16,-3 0-8 16,-8 0-32-16,-9 3-42 15,-10-1-84-15,-9 5-154 16,-4 10-180-16,-16-4 4 15,-3 2-497-15</inkml:trace>
  <inkml:trace contextRef="#ctx0" brushRef="#br2" timeOffset="742906.5774">29036 11959 1273 0,'0'0'542'0,"0"0"-473"15,0 0-46-15,0 0 39 16,0 0 42-16,0 0-26 15,0 0-56-15,71 0-22 16,-47 0-6-16,-2 0-55 16,-6 0-107-16,-7 0-151 15,-5 0-195-15,-4 0-549 0</inkml:trace>
  <inkml:trace contextRef="#ctx0" brushRef="#br2" timeOffset="743099.5888">29101 11823 1141 0,'0'0'594'16,"0"0"-514"-16,0 0-32 15,0 0 39-15,0 0-65 16,0 0-22-16,87-2-211 15,-63 7-383-15</inkml:trace>
  <inkml:trace contextRef="#ctx0" brushRef="#br2" timeOffset="743487.2314">29385 11819 1545 0,'0'0'334'0,"0"0"-288"15,0 0-45-15,0 0 17 16,0 0 7-16,0 0-9 16,0 0-15-16,-48 91 7 15,39-66-7-15,5-1 37 16,2-4 12-16,2-5 10 15,0-4 11-15,0-1-25 16,9-7-11-16,8 0 8 0,5-3 2 16,6 0-19-16,3-10-14 15,4-5-4-15,-2-5-2 16,-2-1-5-16,-6-5 11 16,-7 4-3-16,-6 1 1 15,-9 1 22-15,-3 7 11 16,-7 3-43-16,-17 6-8 15,-31 4-142-15,6 0-389 16,1 0-1151-16</inkml:trace>
  <inkml:trace contextRef="#ctx0" brushRef="#br2" timeOffset="750974.2458">31705 11565 108 0,'0'0'55'16,"0"0"-55"-16,0 0-16 15,0 0-102-15</inkml:trace>
  <inkml:trace contextRef="#ctx0" brushRef="#br2" timeOffset="752994.1194">31732 11562 430 0,'0'0'313'0,"0"0"-84"15,0 0-38-15,0 0 11 16,0 0-6-16,0 0-64 15,0 0-30-15,-3-2-20 16,1 2 6-16,1 0-15 16,1 0 8-16,0 0 27 15,0 0-18-15,0 0-26 16,0 0-27-16,0 0 0 16,-2 0-13-16,1 0-6 0,-2 0-11 15,0 0-7 1,-3 8-6-16,-3 6 6 0,0 3 9 15,0 3-8-15,1 0 0 16,0 0-1-16,3-1 0 16,1-3 0-16,2 1 6 15,-1-3-6-15,2-2 0 16,-1 1 0-16,-1-3 0 16,0 0 0-16,-1-4 0 15,2 2 0-15,-1-2 0 16,2-2-7-16,1-1-53 15,0-3-58-15,0 0-118 16,0 0-119-16,0 0-283 0</inkml:trace>
  <inkml:trace contextRef="#ctx0" brushRef="#br2" timeOffset="753416.3815">31596 11467 544 0,'0'0'605'0,"0"0"-447"16,0 0-61-16,0 0 17 15,0 0 21-15,0 0-1 16,0 0-49-16,14 0-19 16,-1 0 19-16,0 0 7 15,7 0-17-15,5 0-21 16,2 0-34-16,4 2-14 15,-1 1-5-15,0 1-1 16,-5 0 0-16,-1 2-48 16,-3-1-39-16,-6 0-50 15,-5-1-83-15,-7 2-135 0,-3 2-48 16,0-6-310-16</inkml:trace>
  <inkml:trace contextRef="#ctx0" brushRef="#br2" timeOffset="754106.372">31939 11483 690 0,'0'0'256'0,"0"0"-138"15,0 0-22-15,0 0 34 16,0 0-38-16,0 0-36 16,0 0-14-16,2 0 38 15,-2 0 35-15,0 0 18 16,0 0 9-16,0 0-10 0,0 0-39 16,3 0-34-16,4 0-12 15,5 6-11-15,3 1-16 16,4 3-9-16,2 0-11 15,-1 0-2-15,0 0-29 16,-2 0-24 0,-4-3 2-16,-5 0 15 0,-5-2 11 15,0-2 8-15,-4-2 10 16,0 2-16-16,0 0-2 16,0-3 27-16,0 4 53 15,-2-4-13-15,-1 3-12 16,1 0-10-16,-1 1-3 15,2-1 4-15,-2 3 7 16,-2-2 1-16,-2 6-11 16,-3 0-2-16,-3 3 5 0,-4 0 6 15,-1 4 2-15,-2 0 1 16,1-5-9-16,1 2-10 16,3-5-2-16,3 2-6 15,5-4-1-15,0-1-1 16,6-3-80-16,1 0-178 15,0 0-377-15,1-3-587 0</inkml:trace>
  <inkml:trace contextRef="#ctx0" brushRef="#br2" timeOffset="756104.7814">32354 11560 182 0,'0'0'156'16,"0"0"-5"0,0 0 43-16,0 0-5 0,0 0-36 15,0 0-17-15,0 0 20 16,4-11-22-16,-4 10-25 15,0 1-19-15,0-2-13 16,0 2-39-16,0 0-20 16,0 0-13-16,0 0-5 15,0 0-9-15,-1 0-7 16,-1 0 5-16,-2-3 11 16,1 3 13-16,-1 0 10 15,-1 0-13-15,0 0-8 16,-1 0 5-16,2 0 2 15,-3 0 0-15,1 0-8 16,1 0 6-16,-1 0-6 0,0 3 0 16,-1 4 1-16,1 0 5 15,0 2-5-15,1 1 9 16,-1 0 0-16,1 3-1 16,0 1-3-16,0-1-6 15,1 0 0-15,-1 0 0 16,2 0-1-16,0 1 0 15,2-5 0-15,1 4 0 16,0-3 8-16,0-3 3 16,0 2-11-16,0-4 0 15,0 1 8-15,1 0 5 16,7-3 6-16,-1 1 3 16,5-1-13-16,0 1 6 0,2-4-9 15,2 0-5-15,-2 0 1 16,0 0 4-16,-3 0 0 15,-2 0 14-15,0-4 44 16,-5-3 36-16,1 0-17 16,-1-6-5-16,-1 0-5 15,2-3-21-15,-4-3-23 16,3-2-2-16,-2 2 3 16,-1-1-8-16,1 3-4 15,0-3-16-15,-1 4-2 16,-1 0-27-16,0-1-90 15,-8 4-237-15,-8 4-606 0</inkml:trace>
  <inkml:trace contextRef="#ctx0" brushRef="#br2" timeOffset="761445.5635">22355 12362 364 0,'0'0'111'16,"0"0"51"-16,0 0-38 16,0 0-10-16,0 0-21 15,-94-14-21-15,78 12-32 16,0 2-12-16,0 0-12 16,3 0-5-16,-4 0 7 15,4 0 3-15,-3 0-5 16,0 0 23-16,-3 5 27 15,3 3-13-15,-8 4-17 16,2-1-2-16,-4 5-20 16,3 1-1-16,1-2 5 15,5 2 1-15,0 0 5 16,5-1 17-16,3-2-3 0,3 3 4 16,-1-1-8-16,-1-3-8 15,1 4 6-15,-1 3-7 16,-1-1 1-16,-2 1 6 15,-2 3 9-15,0 0 0 16,1 0-16-16,2 0-9 16,-2-3-6-16,6 0-9 15,4-6 7-15,2-4 21 16,0 0-14-16,0-1 24 16,0 4-5-16,6-3-12 0,4 3-10 15,3 1-5 1,-1-1-7-16,4-1 0 0,2 0 1 15,-2 3-1-15,4-2-17 16,-7-2 16-16,2 2 1 16,-3-3-1-16,-1 0-7 15,-1-3 6-15,0 0-7 16,1-2-9-16,4 3 3 16,0-6 15-16,2 2 1 15,4-1-1-15,-1 0 0 16,4 1-8-16,-2 3-26 15,1-4-7-15,-1 0-13 16,3 3 19-16,0-6 8 16,1 4-40-16,2-4 66 15,-2 0-6-15,4 0 7 0,-5 0 2 16,-1-10 4-16,-1 4-5 16,-3-5 6-16,-2 1-6 15,-5 0 8-15,2-2 0 16,-3 2 1-16,0 0 9 15,1 3-7-15,2-3-11 16,-1-3 0-16,1 3 0 16,3 0 1-16,-1-4-1 15,2 5 1-15,-2-4-1 16,1-1 0-16,2 1 0 16,-3-4 0-16,2 4 0 15,-3-3 1-15,-1 0-1 16,0-2-1-16,-5 2-1 0,-1-4-6 15,-4 1-9-15,-1-8-2 16,-4 1 5-16,0-1 13 16,-6-2 0-16,-7-4 0 15,-7 2-40-15,-4-1-27 16,-10 2-13-16,-41-9-59 16,8 6-98-16,-3 2-162 0</inkml:trace>
  <inkml:trace contextRef="#ctx0" brushRef="#br2" timeOffset="765227.4115">23568 16736 237 0,'0'0'280'15,"0"0"-55"-15,0 0-94 16,0 0-14-16,0 0-60 16,0 0-31-16,-2 39-16 15,2-33-9-15,0-2 0 16,2 2-1-16,1-5-17 15,-2 0-37-15,-1-1 38 16,0 0 16-16,0 0 26 0,0 0 29 16,0 0 7-1,0 0 22-15,0-2 62 0,0-6-25 16,-1 3-62-16,-1-5-6 16,2 0-2-16,0 0-21 15,0 0-11-15,0 1-10 16,0-1-8-16,0 3 18 15,2 4 12-15,-2 0-6 16,1 2 13-16,-1 1 1 16,0 0 1-16,0 0-7 15,0 0-5-15,0 10 13 16,-4 4 60-16,2 2-59 16,1 0-23-16,1 1-19 0,0-3-3 15,3-1-106 1,5-3-23-16,5-1-84 0,-4-2-123 15,-2-1-271-15</inkml:trace>
  <inkml:trace contextRef="#ctx0" brushRef="#br2" timeOffset="765336.5691">23568 16736 639 0</inkml:trace>
  <inkml:trace contextRef="#ctx0" brushRef="#br2" timeOffset="765456.0577">23568 16736 639 0,'70'5'621'0,"-70"-5"-418"0,0 7 32 0,0 7-9 16,0 5-118-16,6 5-108 16,0-2-159-16,0-8-727 0</inkml:trace>
  <inkml:trace contextRef="#ctx0" brushRef="#br2" timeOffset="766683.7902">22482 13921 61 0,'0'0'509'0,"0"0"-270"16,0 0-51-16,0 0-46 0,0 0-9 15,-85-16-20-15,70 14-55 16,-3 0-36-16,3-4-11 15,-1 2-5-15,-1 1-6 16,1-5-6-16,7 6-14 16,-3-2-35-16,7 1-32 15,2 0 10-15,3 3 19 16,0 0-79-16,2 0-96 16,9 3 18-16,0 0-50 0</inkml:trace>
  <inkml:trace contextRef="#ctx0" brushRef="#br2" timeOffset="766901.2219">22424 13878 485 0,'0'0'240'15,"0"0"-156"-15,0 0-1 16,-102-7 16-16,74 4-47 15,2 0-52-15,7 2-44 16,5-2-34-16,8 3 10 16,6 0-28-16,0 0-157 15,23 0 77-15,1 0-91 16</inkml:trace>
  <inkml:trace contextRef="#ctx0" brushRef="#br2" timeOffset="767023.0453">22424 13878 72 0,'32'-4'276'16,"-19"4"-68"-16,-5 0-47 0,-5 0-32 15,-3 0 50-15,-4 0-34 16,-19-6-77-16,-6 2-68 16,-28 1-73-16,9 0-154 15,5 3-597-15</inkml:trace>
  <inkml:trace contextRef="#ctx0" brushRef="#br2" timeOffset="778966.9431">23449 16690 23 0,'0'0'225'0,"0"0"-17"16,0 0 66-16,0 0-1 15,0 0-47-15,0 0-6 16,11 0-31-16,-11 0-6 16,0 0-54-16,0 0-14 15,0-4-18-15,0 4-24 16,0-1-32-16,0 1-10 16,0-3-12-16,-3 3-10 15,-1-3-3-15,-2 0-5 16,2 2 8-16,1-5 5 0,-5 2 1 15,2 1 9-15,-1-3-14 16,1 5-2-16,1-2-2 16,1-1 1-16,-1 3 1 15,1-1 2-15,-4 0-9 16,2 2 7-16,0 0-8 16,-1 0 2-16,-2 0-1 15,3 0 1-15,-2 0-1 16,1 0 6-16,-1 0-6 15,0 0 8-15,-1 0-2 16,3 0 2-16,-5 0 0 16,4 2 0-16,-1 0 0 15,1 0-8-15,1 4 5 0,0-5-5 16,2 2-1 0,1 0 1-16,-1 0 7 0,3 1-7 15,-1-1 8-15,2 0-3 16,-1 1 1-16,1-1 1 15,0 1-2-15,0 0-6 16,0-2 1-16,0 2-1 16,0-1 1-16,-2 3 0 15,-1-2 0-15,0 2 0 16,-2 1 1-16,0 0-1 16,2-3-1-16,0 1 1 15,0 0-1-15,0 0 1 16,2-2 1-16,1 0-1 15,0 1-1-15,0-4-1 16,-2 3 1-16,2-3 0 0,-1 1 0 16,-2 0 1-16,-3 1-1 15,0 1 0-15,-2-1 1 16,-1 1 5-16,-2 2-6 16,0-2 1-16,0-2 0 15,0 2 1-15,3 0-1 16,4-3-1-16,1 3 0 15,0-3 1-15,-1 0-1 16,3 0 1-16,-2 0 0 16,0 0-1-16,0 0 6 15,0 0-6-15,-1 0 0 16,-1 0 0-16,2 0 1 16,0-3-1-16,0 3 0 0,2-3 1 15,-2 0 2-15,3 2 3 16,-1-5-5-16,1 1 0 15,0 3 0-15,0-4 0 16,0 2 0-16,0 0 1 16,0 2-1-16,0 1 5 15,0-2-6-15,0 3 0 16,0 0 1-16,0 0 5 16,0 0 0-16,0 0 4 15,0 0-2-15,0 0 1 16,0 0 14-16,0 0-8 15,0 0-1-15,0 0-5 0,0 0-8 16,0 0 14 0,1 3-6-16,3 4-8 15,-2-3 6-15,-2 4-6 0,0-3 0 16,0 2-1-16,0-1 1 16,0 1-1-16,0-1 0 15,0-2 0-15,0 2 2 16,-3-2-2-16,-3 1 1 15,2-1 6-15,-3 2-6 16,0-1-1-16,-2 0 1 16,2-1-1-16,-2 2 0 15,3-2 1-15,-6-1-1 16,4 0 0-16,1 1 1 0,-1-1-1 16,0-3 0-1,2 1 0-15,-2 0 0 0,0 0 1 16,1 3-1-16,0-1 0 15,-2-2-1-15,-1 2 1 16,0 0 0-16,0 0 1 16,-1-2-1-16,0 2-5 15,-2 0 4-15,2-3 1 16,-1 3 0-16,0-3 0 16,0 0-2-16,-2 0-5 15,1 0 0-15,1 1 5 16,-3-1-11-16,2 0 4 15,1 1-9-15,-6-1 3 16,3 2 0-16,2-2-6 16,-4 3 11-16,4-3 8 0,2 0 1 15,-1 2 1-15,3-2-1 16,0 2 0-16,2-2 1 16,-2 0 0-16,2 0 0 15,-1 0-2-15,-1 0-5 16,0 0-1-16,0 0 2 15,2 0 0-15,-2 0 5 16,1 0 0-16,2 0 0 16,0 0 0-16,0 0 0 15,-1 0 1-15,3 0-1 16,1 0 1-16,-2 0-1 16,3 0 1-16,1 0 0 15,-1 0 0-15,1 0 0 16,-1 0 1-16,-1 0-1 0,0 0 0 15,-1 0 1-15,1 0 0 16,0 0 0-16,2 0 6 16,-2 0-6-16,1 0 0 15,-1 0 0-15,0 0 1 16,2 0 4-16,1 5 6 16,-3 0 1-16,3 0 1 15,-4 1-6-15,0 1-2 16,0 0 0-16,-1-3-5 15,1 1 1-15,-1 1 5 16,1-1-1-16,1-2-4 16,0 1 8-16,-1 1-1 15,2 0-1-15,1 1-2 16,-2 1 0-16,3-1 1 16,-3 4-5-16,-1-2-2 0,0-2-14 15,-1 3-71-15,-12 1-88 16,5 0-436-16,-8-6-364 0</inkml:trace>
  <inkml:trace contextRef="#ctx0" brushRef="#br2" timeOffset="780965.6956">23073 16702 523 0,'0'0'541'0,"0"0"-339"16,0 0-1-16,0 0 23 15,0 0 12-15,0 0-61 16,0 0-68-16,-32-64-33 16,25 56-6-16,-2 1-19 15,-2-3-29-15,1 3-3 16,-6-3-16-16,-1 1 7 15,-5-1-8-15,-4 2 0 16,0-5-1-16,-2 6-8 16,-1-2 8-16,-1 3-8 15,0 2 8-15,2 4 0 16,-2 0 1-16,1 0-1 0,1 0 1 16,1 0 6-16,1 0-6 15,-4 0 1-15,1 4-1 16,0-1 0-16,-3 0 1 15,-1 1-1-15,1-1 1 16,-4-1-1-16,0 0 1 16,0 3-1-16,1-2 6 15,0 1 4-15,1 0-9 16,1 2 5-16,2-2-5 16,-2 5 0-16,1 1 1 15,3 2 3-15,-3 3-5 16,4-2-9-16,0-1-2 15,-1 2 9-15,7-1 1 0,-7-2 0 16,4 2 0 0,-3-3 1-16,-1 0 10 0,0 0 1 15,-3-3-5-15,2 1 1 16,-3 0-6-16,2 1 8 16,-2-2-3-16,-1-2-6 15,3 4 1-15,-4 0-1 16,2 1 1-16,0 0-1 15,-2-1 6-15,-1 1 1 16,-1 0-5-16,-4 0-1 16,-2 0 0-16,1-1 1 15,0 1-1-15,3 2-1 0,-3-2 1 16,3 0 0-16,0-2 0 16,-1-1-1-16,-1 0 1 15,-5 0 0-15,0 0 0 16,-8-2-1-16,-1 3 1 15,0-2 0-15,-8 1-1 16,1 0 1-16,-2 3-1 16,-1-3 0-16,0 2 0 15,0 2-1-15,1-2-5 16,2 0 6-16,-1-1-1 16,2 1-8-16,3-2 1 15,-4-2-19-15,3 3-10 16,-1 1 4-16,1-2 14 15,-3 0 10-15,4 2 3 16,6-1 4-16,0 0 1 0,0 0 1 16,3-1 0-16,4-1 1 15,-5 1-1-15,4-3 0 16,1 2 0-16,4-2 1 16,-4-1-1-16,2 0 0 15,1-2 0-15,0 0-1 16,-1 3 1-16,2-4-1 15,1 3 0-15,1 0 1 16,4 2-2-16,-1-3 2 16,1-1 2-16,2 5-2 15,4-3 0-15,-4 1 0 16,3-1 0-16,2 1 0 16,1-4 0-16,2 0 0 0,2 0 0 15,1 0 0-15,-2 0-10 16,6-10 0-16,-2 2 8 15,7 3 2-15,6-3 1 16,1 3 24-16,3-2 16 16,3 1-2-16,0-1-24 15,6-3-9-15,4 0 4 16,3-2-9-16,3 0 7 16,-3-1-7-16,-4 1 0 15,1 1 5-15,1 1-5 16,-5 0 1-16,0 0 5 15,0 3-6-15,1 1 0 16,0-1 5-16,2-3-5 16,1 0-1-16,3 1 0 0,-4 2 0 15,2-4 0-15,-1 6 0 16,-7 2-1-16,0 2 1 16,-3 1-1-16,3 0-11 15,-3 0 5-15,0 0-5 16,0 0 3-16,0 0 0 15,0 0 9-15,-6 1 5 16,-2 5 1-16,-4 1 3 16,-1-1 9-16,-3 1-3 15,-4 2-6-15,-2 1-8 16,1 0 0-16,0 0 8 16,-3 0 0-16,5 0 5 15,-3 2 6-15,6-1 7 0,3 2 1 16,2-6-1-16,5 3-3 15,2-3-1-15,2 1 3 16,1 0 7-16,1-4 2 16,0 2 1-16,0-2 3 15,4 2 0-15,12 1 10 16,7 0-1-16,9 3-16 16,4 3-16-16,10-1-15 15,2 8-1-15,11 11-76 16,-10-2-253-16,-14-4-1031 0</inkml:trace>
  <inkml:trace contextRef="#ctx0" brushRef="#br2" timeOffset="792350.8948">30707 12957 494 0,'0'0'355'0,"0"0"-225"16,0 0-91-16,0 0 22 16,0 0 53-16,0 0-1 0,27 29-6 15,-18-23-6-15,-2-2 5 16,2 0 24-16,-2-1-3 15,1 0 8-15,4 0-25 16,0-3-41-16,5 0-26 16,3 0-23-16,4 0-14 15,1 0-5-15,2 0 5 16,0 0-5-16,-4-3 0 16,-1-3-1-16,-3-2 1 15,-2-2 10-15,-1-3 36 0,-1 1 31 16,-2-2-9-1,-1-2 4-15,-1-1-17 0,-1 0-10 16,-1-3 8-16,2 1-12 16,-1-1-24-16,-1 0-2 15,-2 3-6-15,4-2-2 16,-5-1 2-16,1 0-8 16,-1-3-1-16,-1 4 5 15,2-1-6-15,-4 0 1 16,0 3-1-16,0-3 2 15,-1 4-1-15,-1 0 1 16,-1 2-1-16,2-2 7 16,-2 5-8-16,0-2 2 15,0 7-1-15,0-5 5 16,0 6-5-16,0-2 0 0,0 4 0 16,0-1-1-16,0 1 7 15,0 0-1-15,0-1-4 16,-5 1 6-16,0 1-8 15,-2 0-1-15,1-1 1 16,0 0 0-16,0 0 0 16,0 3 0-16,-1 0-2 15,1 0-4-15,-3 0-1 16,0 3 1-16,-3 7 5 16,2 0-1-16,-1 3-4 15,-1 1 6-15,2-2 0 16,-1 2 0-16,-1 1 1 15,3 0 0-15,2-2 0 0,-2 0-1 16,5-7-5 0,1 1 5-16,1-1 0 0,2-6-1 15,-1 3 1-15,1-3-6 16,0 0 6-16,0 0 0 16,0 0 1-16,0 0 10 15,0-3-1-15,1-7-4 16,7-2-4-16,2-5-1 15,-1 0 1-15,0-2-1 16,-1 2-1-16,0 4 11 16,-2 3-2-16,0 3 5 15,0 1 1-15,-1 2 5 16,2 1-5-16,1 3-5 0,4 0 2 16,7 4-6-1,8 12-5-15,7 5-1 0,23 13-57 16,-8-6-185-16,-1-9-923 15</inkml:trace>
  <inkml:trace contextRef="#ctx0" brushRef="#br2" timeOffset="839312.0645">23835 3664 312 0,'0'0'179'0,"0"0"45"16,0 0-55-16,0 0-51 16,0 0-32-16,0 0-33 15,27 0 2-15,-17 0-30 16,3 0-14-16,3 0-9 16,-6 0 6-16,2 0 5 15,-3 0 9-15,-2 2-7 16,4-1-1-16,-5 0-5 15,1 1-9-15,2-1 0 16,3 2 0-16,2-2-18 16,2 3-21-16,-1-2-8 15,3 2 23-15,0-1 1 0,3 1 15 16,-2 0-3-16,0 0 11 16,4-2 2-16,0 0-1 15,3-1 7-15,-2-1 0 16,3 2-6-16,1-2 5 15,0 1-6-15,2-1 0 16,2 2 0-16,0-1-1 16,1 0-1-16,-1 1 0 15,-1 0 1-15,0 0 0 16,1-1 1-16,-1 4-1 16,0-2-9-16,1 1-17 15,-1 0-32-15,-1 0-46 16,1-1-27-16,-1 0-53 0,0 1 4 15,-2-2 5 1,0 2 28-16,2 0 48 0,0-1 99 16,3-2 6-16,0 2 53 15,1-2 19-15,0-1-43 16,0 0-35-16,10 0-52 16,-10 0-1-16,-2 0-82 0</inkml:trace>
  <inkml:trace contextRef="#ctx0" brushRef="#br2" timeOffset="839886.6294">25528 3745 175 0,'0'0'203'16,"0"0"-144"-16,0 0-46 16,99-3-11-16,-69 3 6 0,1-1-2 15,-1-1-6-15,0 0-7 16,1 0-2-16,0-1 9 15,1 1 0-15,-3 0 6 16,1-1-3-16,-2 0 27 16,-2 0 68-16,-1 2 9 15,-1 1 4-15,2 0-30 16,-1 0-16-16,2 0-26 16,-1 0-21-16,3 0-7 15,1 0-9-15,-1 0 0 16,4 0-2-16,2 0-2 15,-1 0-5-15,2 0-13 0,-3 0-11 16,0-2-35-16,-2-2-35 16,-1 0-5-16,-2 1-21 15,-1 0 49-15,-3 1 13 16,-5-2 34-16,-1 3 12 16,-3 0 11-16,0 1 8 15,-2 0 16-15,1 0 9 16,-2 0 11-16,2 0-10 15,2 0-10-15,1 0 27 16,1 4-29-16,2-1-8 16,2 0 19-16,-2-2-10 15,-1 1-6-15,-1-2 27 16,-3 0 29-16,-2 0-11 0,-1 0-26 16,-1 0-16-16,0 0 11 15,0 0 16-15,-2 0-13 16,-1 0-10-16,-3 0-2 15,-2 0 2-15,-1 0-7 16,-2 0-9-16,0 0-35 16,0 0-102-16,0 0-462 0</inkml:trace>
  <inkml:trace contextRef="#ctx0" brushRef="#br2" timeOffset="841598.8023">28233 3712 218 0,'0'0'130'0,"0"0"-98"16,0 0-15-16,0 0 123 16,0 0-15-16,0 0-42 15,0 0 38-15,30 33-24 16,-23-29-31-16,-1 0-18 16,0 0 1-16,2 2-11 15,-2-2-9-15,0 0 0 16,0 2 5-16,0 1-13 15,1-3-10-15,0 4 1 16,3 0 8-16,0-1 3 16,2 0-2-16,0 0 6 15,4 2 18-15,1-1 12 16,1 0-5-16,1-1 1 16,-1 2-26-16,-2-3-6 15,-1-1-11-15,1 0-10 0,-3-2-42 16,3-3-106-16,-4 0-145 15,-3-3-755-15</inkml:trace>
  <inkml:trace contextRef="#ctx0" brushRef="#br2" timeOffset="847823.251">22564 17006 352 0,'0'0'44'0,"0"0"167"16,0 0-38-16,0 0-89 16,0 0-22-16,0 0-16 15,-6-7-21-15,6 7-19 16,0 0-5-16,0 0 0 15,0 0 18-15,0-2 24 16,0 2 12-16,0-2-3 0,-3 2 18 16,0 0 21-16,0-2-15 15,-2 2-24-15,1 0-26 16,1 0-10-16,0 0-10 16,0 0-5-1,-1 0 5-15,1 0-4 0,0 0-1 16,-4 2 0-16,3 2 0 15,-1 2 0-15,1-5 1 16,1 2 11-16,-1 0 0 16,1 0-3-16,1-1-1 15,1 0-8-15,-1 1 7 16,2-3-7-16,-1 2 0 16,1 3 7-16,0-2 4 0,-2 0 8 15,2 2-5 1,-1-2-6-16,-2 3-8 0,1-1 6 15,1 3-6-15,-2-1 5 16,-1-2 1-16,0 2 5 16,3-2-1-16,1 0 1 15,0-1-11-15,0 2 7 16,0-3-7-16,0 1 6 16,0 0-6-16,1 2 0 15,3-2 0-15,0 2 0 16,0-2 0-16,-1 2 0 15,0-2-1-15,0 2 1 16,0-3 0-16,0 1 0 16,0-1-1-16,0-1 1 15,0 0 0-15,0 1-1 0,0 0 1 16,0-2-1-16,1-1 0 16,3 0 1-16,-3 0 6 15,5 0 0-15,0 0 8 16,-2 0 36-16,1 0-26 15,1 0-18-15,-3-1-6 16,1-5 0-16,-1 3 2 16,1-1-3-16,-1 0 0 15,-1-2-2-15,3 2 1 16,-5-2 0-16,0 2 1 16,1 1-1-16,-3-3 0 15,-1 4 0-15,0 0 1 16,0-4 0-16,0 5 0 0,0-5 0 15,0 2 0 1,0-2 0-16,0 2 0 0,0-3-9 16,0 2-11-16,0-5-8 15,2 3-3-15,-1-3-20 16,-1 2-23-16,0 4-32 16,-14-4-73-16,-3 2-18 15,-4 2-328-15</inkml:trace>
  <inkml:trace contextRef="#ctx0" brushRef="#br2" timeOffset="848958.4063">22816 17015 49 0,'0'0'341'0,"0"0"-37"16,0 0-66-16,0 0-73 16,0 0-55-16,0 0-48 15,0 0-33-15,-5-6-4 16,1 6 7-16,0 0 7 15,1 0 19-15,0 0 2 16,0 0-15-16,3 0-20 16,-5 0-12-16,2 0-6 15,-2 0-7-15,1 0 1 16,-3 0-1-16,2 3 1 16,1 4 0-16,1-3-1 0,0 2 0 15,3 0 1-15,-3 1 0 16,3 0-1-16,0 0 1 15,0 0 0-15,0-1 1 16,4-1-1-16,2 2 8 16,0-2-8-16,0 0-1 15,1-3 1-15,-1 3 0 16,1-1 1-16,-1-1-1 16,-3 0 12-16,4-3 19 15,-3 0-7-15,2 0-5 16,0 0-7-16,2 0 0 15,4-6 6-15,-3-3-4 16,1-1-6-16,3-1-1 0,1-2-7 16,-2 0-1-16,-2 2 0 15,-4 0 1-15,-3 2 0 16,-3 0 20-16,0 2-11 16,-6 3-7-16,-14 2-3 15,-24 2-94-15,2 0-243 16,1 0-853-16</inkml:trace>
  <inkml:trace contextRef="#ctx0" brushRef="#br2" timeOffset="867307.4375">26682 12527 844 0,'0'0'292'0,"0"0"-206"0,0 0-63 15,0 0 9-15,0 0 84 16,75-11-23-16,-56 9-45 16,1-4-31-16,4 2-11 15,3-3-5-15,4-3-1 16,5-3 1-16,3 0 0 16,4-4-1-16,-1 1 0 15,0-4 1-15,-2 0 8 16,-3 0-9-16,-4-2 1 15,-3 1 0-15,-2-4 8 16,-4 2 12-16,-3-5-6 16,0-1-14-16,0-5 8 15,-3-1 0-15,1-2 4 0,-2-2-7 16,-3-1-5-16,-3 3 0 16,-3-2 0-16,-4 6 17 15,-4 3 12-15,0 0 39 16,0 5-46-16,-6 0 4 15,2 6 37-15,1-2 14 16,1 5-30-16,2 0-17 16,0 0-20-16,0 3-10 15,0-4 10-15,6 4-10 16,3-1 7-16,-2 4 31 16,-2 0-16-16,-1 3-5 15,-2-1-12-15,-2 4-5 16,0-3 0-16,0 1 8 0,0-1-7 15,0 1-1-15,0-1-1 16,0 0 6-16,-2 3-5 16,1-2 2-16,1-1 19 15,0 1-4-15,0 2-2 16,0 1-1-16,-2 1-5 16,2-3-2-16,-1 5-7 15,-1-2-1-15,1 2 0 16,-1 0 0-16,-1 0-7 15,-1 0 6-15,-5 0 1 16,2 6-1-16,-4 0 0 16,-4 4 1-16,3 4 0 0,-4 2 1 15,2-2 0 1,1 3 0-16,1-2-1 0,1 2 0 16,1-3 1-16,3-2 0 15,1-5-1-15,1 0 0 16,2 0 0-16,2-5-1 15,-1-2 1-15,2 0 6 16,0 0-5-16,0 0 1 16,0 0 8-16,0 0 3 15,0-3-2-15,6-10-10 16,3 0-1-16,0-4 9 16,1-3-9-16,1 5 1 15,-2-2 5-15,1 0-5 16,-1 3 14-16,2 1 1 15,-2 0 25-15,0 4 26 0,0 2-10 16,-2 1-28-16,5 2 12 16,3 1-28-16,7 3-7 15,10 3-6-15,8 16-1 16,5 8-8-16,11 23-85 16,-12-8-226-16,-8-5-693 0</inkml:trace>
  <inkml:trace contextRef="#ctx0" brushRef="#br2" timeOffset="871399.5681">24833 10628 628 0,'0'0'55'15,"0"0"-42"-15,0 0-6 16,0 0 20-16,0 0 123 15,0 0-41-15,0-18-27 16,0 15-12-16,0 3-7 16,0 0 20-16,2 0 34 15,-2 0-24-15,1 0-35 16,-1 0-31-16,0 0-19 16,0 0-7-16,0 0-1 0,3 0 0 15,0 0 13-15,3 0 7 16,3 0-7-16,6 0-4 15,-2 0-6-15,3 1-2 16,3 2 0-16,0 0 1 16,0 0-1-16,4-2 0 15,0 2 0-15,1 4-1 16,3-4 1-16,0 0 1 16,5 4-2-16,2-1 1 15,1-2-1-15,3 3 0 16,-2-2-1-16,0 3 0 15,-2-3-19-15,-1 2 4 16,-2-3 4-16,2 2 6 0,-8-2 6 16,4 3 0-16,-1-1 0 15,0 0 0-15,1-2 0 16,-1 2 0-16,0 1 0 16,0-3 0-16,1 3 0 15,-1-1 0-15,0-1-1 16,0 0 1-16,1-2-1 15,0 3 1-15,-2-1 0 16,1-3 0-16,-1 1 0 16,-1 1 0-16,0-4 1 15,-2 0-1-15,0 0 11 16,0 0 5-16,-2 0-2 16,1 0-7-16,0 0-6 0,-1 3 0 15,-1-3 0 1,-1 0 0-16,-2 3-1 0,-2-3 1 15,2 3-1-15,0-3 0 16,-2 0 0-16,2 1 0 16,0-1 1-16,1 0 0 15,4 3-1-15,1 0 0 16,3 0 0-16,3-2-1 16,-2 2 1-16,2-1 0 15,-2 2 0-15,-3-2-1 16,-1-2 1-16,-3 2-1 15,0 1 1-15,-3-3 0 16,-5 3 0-16,-1-3 0 0,2 0 0 16,-5 0 1-16,0 0-1 15,-1 0 1-15,-2 0 1 16,-1 0 5-16,-5 0 3 16,0-3 47-16,0 0 15 15,0 1-33-15,0 0-15 16,-5-4 0-16,-1-1 23 15,-1 1 24-15,0-1-13 16,-1 0-2-16,2-3-19 16,0 4-21-16,-1 0-7 15,1-1 0-15,1 1 3 16,2 2 4-16,0 1-4 16,2 2-6-16,-1-1-5 15,-1 2-1-15,-1-1 0 0,0-2 0 16,-1 3 0-16,-3-4-2 15,2 4 1-15,2 0 1 16,-2 0 0-16,3 0 1 16,3 0 0-16,0 0 5 15,0 0-5-15,0 0 11 16,0 0-3-16,0 0 13 16,0 0 6-16,0 0 3 15,0 0-25-15,0 0-6 16,3 0 0-16,4 0 0 15,-1 0 0-15,1 8-1 16,2-2 1-16,2 0 1 16,1-2-1-16,3 3 1 0,-1-1 0 15,-1 4-1-15,0-4 0 16,-2 1 1-16,-1-1 1 16,-4-2-2-16,-1 3-2 15,-4-4 2-15,-1-1 0 16,0 4-6-16,0-4 4 15,0 4 2-15,-9-2 20 16,-7 3-2-16,-5 3-9 16,-3 0-9-16,-16 5-116 15,7-1-435-15,3-4-700 0</inkml:trace>
  <inkml:trace contextRef="#ctx0" brushRef="#br2" timeOffset="876373.1389">26770 10846 110 0,'0'0'128'0,"0"0"-20"15,0 0-31-15,0 0 8 0,0 0 19 16,0 0-9-16,0 0-5 15,6 0-21-15,-5 0 13 16,2 0-15-16,0 0-21 16,1 0 13-16,-1 0 4 15,2 0-7-15,-2 0-14 16,0 0-14-16,1 0-11 16,1 0-5-16,-4 0 8 15,2 0 13-15,-1 0 5 16,-2 0 4-16,1 0-3 15,1 0-5-15,-1 0-10 16,1 0-6-16,1 0-11 16,1 0 2-16,1 0-8 0,2 5 1 15,0-1-2 1,1 2 2-16,0-2-2 0,0 2 2 16,-2-2-1-16,0 0 0 15,-1-1 0-15,-1 3 0 16,-1-2-1-16,1 0 0 15,-2 1 1-15,0-4 0 16,-1 2 1-16,1 0 10 16,-2 1-5-16,1-1-6 15,-1 0 0-15,2-2 1 16,-2 5-2-16,1-2 6 16,1-2-5-16,-1 4-1 15,1-1 0-15,-1 0 2 16,1-1 0-16,-1 3-1 15,1-1 0-15,-1 1 0 0,2 0 0 16,-1 0 0-16,1-1 0 16,1 0 0-16,-1-2 0 15,-2 0-1-15,1-1 1 16,-2 0 1-16,1 0-1 16,-1-2 14-16,0 1 7 15,2-1 1-15,-2-1-3 16,0 3-7-16,0 2-2 15,0-1-4-15,2 2-7 16,-1 1 1-16,1 0 0 16,1 0 1-16,-2 0-1 15,1 2-1-15,1-2 6 16,-2-3-5-16,1 2-1 16,-1 1 1-16,2-5-1 15,-3 3 1-15,0 1 0 0,1-2-1 16,-1 1 1-16,2-1 2 15,-1 2-3-15,1 1 1 16,1 0 0-16,0 0 0 16,0-1 0-16,0 2 8 15,0-6 2-15,0 5 7 16,3-4-6-16,-3 2-5 16,0 0-6-16,0 1 0 15,-2-2 0-15,2-1 0 16,-1 3-1-16,1-1 1 0,0 0 0 15,1 2-1-15,2 0 1 16,0 2 0-16,-2-1 0 16,3-2 0-16,-3 0 0 15,1-2 0-15,-1 3-1 16,-1-4 1-16,0 3-1 16,-2-3 0-16,-1 1 0 15,2 0 0-15,-1 1 1 16,1-1 1-16,-1-1-1 15,2 1 0-15,-1 0 0 16,-1-2 1-16,2 4-1 16,-1-2-1-16,-1 1 1 15,1 0 0-15,0 1 0 0,0-2 6 16,-2 3-5 0,2 0 8-16,-1 2-4 0,1-5-6 15,-1 3 1-15,1-2 0 16,1 0 0-16,-2 1 6 15,2-3-6-15,0 3 6 16,0-2 1-16,0-1-1 16,-1 0-6-16,-2 1 1 15,1-4-1-15,-1 3-1 16,2 3 0-16,0-3 0 16,1 5 1-16,2 2-1 15,1-3 2-15,0 2 4 16,0-2-5-16,1-2-1 15,1-1 1-15,-2 3 0 16,1 1-1-16,1 0 13 0,-2-1-5 16,-2-3-8-16,-1 2 0 15,0-2 0-15,-1 2-1 16,1 1 1-16,0 0 0 16,1 2 0-16,3 1 0 15,-1-4 0-15,1 4 1 16,0 0-1-16,3-1 0 15,-2 2 0-15,-1-4 1 16,1 3 0-16,1 0 1 16,-3-3-2-16,0 2 1 15,0-2-1-15,-2 2 1 16,3-2-1-16,-2 0 1 16,0 0-1-16,-1-1 1 0,-1-3-1 15,0 4 0-15,0-3 0 16,-1-1 0-16,0 0 0 15,0 0 1-15,1 0-1 16,0 1 0-16,1 3 0 16,2 0 0-16,2 2 0 15,1 1 0-15,1 0 0 16,2 2 1-16,3 2-1 16,-1-3 1-16,0 2-1 15,-2-4 0-15,2-2 0 16,-2 4 0-16,-3-6 0 15,1 2 0-15,-3 0 0 0,1 2 1 16,0-2-1 0,-1 0 0-16,-1 0 0 0,1 1 0 15,-1 1 0-15,1-1 0 16,1-1 0-16,0 0 0 16,-1 0 0-16,-1-1 1 15,1-2-1-15,-4-1 0 16,0-3 0-16,-1 3 0 15,-2-3 0-15,2 0 1 16,-2 0-1-16,1 3 0 16,2-2 0-16,0 2 0 15,2 0 0-15,2 0 0 16,-1 1 0-16,1 2 0 16,2-2 0-16,2 3 0 15,-1-2 1-15,1 2-1 0,-1 0 1 16,1 3-1-16,-2-1 0 15,2-1 0-15,-2-2 0 16,0 4 0-16,-1-3-1 16,1 0 1-16,-2-2 0 15,-2 0 0-15,1-2 0 16,1 0 0-16,-3 1 0 16,3-1 1-16,-3-1-1 15,1-2 1-15,-2 3-1 16,1-2 0-16,0 2 0 15,1-3 0-15,-1 3 0 16,2 0 0-16,-1-2 0 16,1 2 0-16,1 0 0 0,1 0-1 15,-2-2 1-15,1 2 0 16,0 0 0-16,1 1-1 16,1-1 0-16,-1 3-5 15,0-2 6-15,0-1-21 16,-2 0 10-16,1 1 10 15,-2-1 0-15,2-3 0 16,-2 4 1-16,-1-4-1 16,1 0 1-16,-2 3 0 15,0-3 0-15,0 0 0 16,1 0 1-16,0 0 0 16,3 0-1-16,-1 3 0 0,0-3 0 15,2 3-1 1,-2-2-6-16,2 2 1 0,1-1-9 15,0 3-4-15,-2-3 0 16,1 2 2-16,-1-2 6 16,0-1 1-16,1 2 9 15,0 0 0-15,-1-3 0 16,3 3 1-16,-2-2 1 16,-1-1-1-16,1 3 1 15,-1-3 0-15,-1 3 1 16,0-3-2-16,-1 3 1 15,-1-2-1-15,1 2 0 16,2-3-1-16,-1 3 0 16,2 0-7-16,-1-2 1 15,2-1 7-15,-2 2-1 16,1-2 1-16,-2 4 0 16,1-4 0-16,-1 1 1 0,0-1 2 15,-1 0-3-15,-2 3 2 16,0-3-2-16,0 0 1 15,-2 0-1-15,3 0 1 16,-1 0-1-16,0 0-1 16,1 0 1-16,0 3 0 15,-1-3 0-15,0 0 0 16,0 0 1-16,0 0-1 16,1 0 0-16,-1 0 1 15,2 0 0-15,-2 0 14 16,0 0 4-16,1 0-4 0,-1 0-14 15,0 0 2 1,3 0-3-16,0 3-3 0,0-2-6 16,2 2 3-16,-1 0-8 15,3 0-1-15,0-2 9 16,0-1 5-16,3 0 0 16,-2 3-7-16,1-3 7 15,-3 0-4-15,-2 0 5 16,1 0 2-16,-1 0-2 15,-3 0-1-15,1 0 1 16,-2 0-2-16,3 3-9 16,0 0-39-16,3-2-33 0,0 1-5 15,1-2 20-15,2 4 19 16,-1-4 21-16,-1 0 18 16,0 0 9-16,0 0 1 15,-3 0 6-15,-1 0 15 16,0 0 3-16,-3 0-13 15,-2 0-11-15,1 0-23 16,-1 0-183-16,-1-4-580 0</inkml:trace>
  <inkml:trace contextRef="#ctx0" brushRef="#br0" timeOffset="1.12909E6">11716 17044 192 0,'0'0'1004'0,"0"0"-659"0,0 0-202 16,0 0-48-16,0 0 60 15,0 0 11-15,9 10-44 16,6-10-61-16,7 0-33 15,11 0-11-15,6 0 9 16,7-5 6-16,2-2-5 16,4-2-17-16,-7 5-8 15,1-1-1-15,-4 4-1 16,-2 1 0-16,-1 0 0 16,6 0-12-16,1 0-12 15,6 0 3-15,2-1 1 16,8-2 5-16,7-1 0 15,-4 1 4-15,3-4 11 0,-7 4 1 16,-5 0 0 0,-5 3 6-16,-6 0 3 0,-6 0 5 15,-12 0 6-15,-7 0-5 16,-8 0 1-16,-5 0-17 16,-7 0-6-16,0 0-23 15,0 0-46-15,-14 0-157 16,1 0-130-16,-2 0-283 0</inkml:trace>
  <inkml:trace contextRef="#ctx0" brushRef="#br0" timeOffset="1.12962E6">11779 17159 1333 0,'0'0'548'16,"0"0"-456"-16,0 0-70 15,0 0 60 1,0 0 77-16,0 0-51 0,0 0-62 16,10 1-28-16,17 8 4 15,8-1 17-15,10 0-2 16,11-6-12-16,5-2-1 15,21 0-12-15,12-6-7 16,22-7-5-16,-2 0-19 16,-7 3-1-16,-26 6 7 15,-23 4 4-15,-12-3 3 16,-7 3-3-16,3 0-4 16,-2 0-13-16,-2 0 12 0,-9 0 2 15,-14 0-9 1,-6 0-40-16,-9 0-22 0,0 3-23 15,-12 4-246-15,0-3-427 0</inkml:trace>
  <inkml:trace contextRef="#ctx0" brushRef="#br0" timeOffset="1.89366E6">1860 16551 2162 0,'0'0'570'15,"0"0"-503"-15,0 0-61 16,0 0 0-16,0 0 54 16,0 0-41-16,18 3-17 15,12-3-2-15,9 0 18 0,13 0-11 16,6 0-5-1,21-10-1-15,21-4 8 0,21-2-9 16,0 4 0-16,-3 7-4 16,-29 2 3-16,-29 3-13 15,-17 0 5-15,-9 0 8 16,-1 3 0-16,-3 2 1 16,-2 3-2-16,-11-4 1 15,-8-1 0-15,-5 0-6 16,-4-1 6-16,0-2 1 15,0 0 37-15,0 0-3 16,-7 0-8-16,-5-2-19 16,-4-6-6-16,-4-2-1 15,-2 1 0-15,-2-1-10 16,-1 0 4-16,2 5 5 0,4-2 0 16,5 3 0-16,4-1 1 15,7 5 1-15,0 0 0 16,3 0 13-16,0 0-7 15,0 0 2-15,0 0-8 16,0 0-1-16,0 0 0 16,6 0 1-16,7 0 0 15,1 9 7-15,2-5-1 16,2 1-7-16,3-2-1 16,-2 1-8-16,-1-1-1 15,-3-2 2-15,-3 2 2 16,-6 3-1-16,0 1-4 15,-6 7 11-15,0 6 20 0,-15 8 11 16,-16 6 6-16,-11 6-14 16,-10-1-23-16,-20 4-67 15,11-13-237 1,12-12-2186-16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4T07:21:45.73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24446 1174 1326 0,'0'0'348'0,"0"0"-177"16,0 0-4-16,0 0-37 16,0 0-38-16,0 0-49 15,0 0-17-15,-11 0-1 16,3 8-11-16,2 1-4 15,2 1-9-15,2-1 5 16,2 4-4-16,0 0-1 16,0 0 1-16,0 1-2 15,3 0 1-15,2-2-1 16,-4 0 0-16,1-3 1 0,-2 0 0 16,0-4 0-16,0 1-1 15,-3-3 0-15,-6 1-1 16,-3-2-40-16,-3-2-130 15,0-2-206-15,5-8-381 0</inkml:trace>
  <inkml:trace contextRef="#ctx0" brushRef="#br0" timeOffset="388.1119">24709 1135 443 0,'0'0'1054'0,"0"0"-852"16,0 0-144-16,0 0 40 16,0 0 15-16,0 0-5 15,0 0-27-15,-81 10-33 16,74-1-26-16,4 1-15 15,2 0-1-15,1 3-5 16,0-1 0-16,0 2 8 16,4-1-8-16,2 0 4 15,-2-2-4-15,-1-2-1 16,-3-3 0-16,0 2 0 16,0-3 0-16,0 2 0 0,0 0 0 15,-7 0 0-15,-5 1 0 16,2-3-12-16,-1-1-75 15,1-3-107-15,4-1-98 16,1-2-211-16,5-8-597 0</inkml:trace>
  <inkml:trace contextRef="#ctx0" brushRef="#br0" timeOffset="646.2385">24815 1140 715 0,'0'0'994'16,"0"0"-793"-16,0 0-52 15,0 0-22-15,0 0-63 16,0 0-16-16,0 0 56 16,3 31-32-16,-3-11-23 15,0 1-25-15,0 0-14 16,0-1-9-16,0-4-1 15,-3-2 0-15,1-5-140 16,-1-7-160-16,2-2-313 16,1 0-380-16</inkml:trace>
  <inkml:trace contextRef="#ctx0" brushRef="#br0" timeOffset="803.55">24987 1027 1228 0,'0'0'257'0,"0"0"-257"15,0 0-46-15,0 0-165 16,0 0-413-16</inkml:trace>
  <inkml:trace contextRef="#ctx0" brushRef="#br0" timeOffset="1124.227">25166 1142 1483 0,'0'0'341'15,"0"0"-247"-15,0 0-19 16,0 0-1-16,0 0-28 16,0 0-6-16,0 0 2 15,-75 20-6-15,50-8-7 16,2 2 13-16,7 1-20 16,4 2-12-16,8 0-9 15,4 0 0-15,0-1-1 0,14-3-27 16,7-4-56-16,21-6-205 15,-5-3-235-15,-4 0-240 0</inkml:trace>
  <inkml:trace contextRef="#ctx0" brushRef="#br0" timeOffset="11435.0755">30575 594 872 0,'0'0'1100'0,"0"0"-900"16,0 0-147-16,0 0 19 15,0 0 102-15,0 0-45 16,0-16-54-16,0 15-8 16,0 0-11-16,0 1-15 15,0 0-4-15,-3 0-9 16,-13 0-8-16,-11 0-5 15,-10 0-6-15,-8 1-2 0,-3 3 2 16,6-1-8 0,10 0 0-16,9-1 5 0,11-1-6 15,7 0 0-15,3-1 0 16,2 1 0-16,0 2-6 16,0 0 0-16,0 2 1 15,0 5 5-15,0 1 0 16,-3 5 0-16,-3 2 1 15,-3 1-1-15,-3 2 2 16,-1 2-2-16,-2 0 0 16,3-1 1-16,1 2 0 15,0-2 0-15,5-1-1 16,0-3 1-16,4-2 0 16,2-3-1-16,0-2 1 0,0-3 0 15,11-3 1-15,6 0-2 16,7-2 1-16,2-3 0 15,2 0 7-15,2 0-8 16,0 0 0-16,-5-2-29 16,-3-1-47-16,-6 3-59 15,-6 0-75-15,-10-1-82 16,0 1-190-16,0-3-215 0</inkml:trace>
  <inkml:trace contextRef="#ctx0" brushRef="#br0" timeOffset="11645.4588">30331 756 1177 0,'0'0'719'0,"0"0"-607"15,0 0-39-15,0 0 76 16,0 0-16-16,0 0-69 15,0 0-63-15,43-3 4 16,5 3-5-16,-5 0-471 16,-4 0-541-16</inkml:trace>
  <inkml:trace contextRef="#ctx0" brushRef="#br0" timeOffset="12074.9325">30825 571 1588 0,'0'0'804'0,"0"0"-709"15,0 0-61-15,0 0 18 16,0 0 1-16,0 0-47 15,0 0-4-15,35 10 8 16,-11 3-1-16,4 2-7 16,1 0-1-16,-1 1 1 15,-1 0-1-15,-1-2 0 0,-6-1-1 16,-4-2 1-16,-3 2-1 16,-6-2-1-16,-4 2-5 15,-3 0 6-15,0 1-1 16,-4 1 1-16,-13 2 7 15,-5 1 19-15,-5-2 12 16,0 2-5-16,2-3 10 16,4-5-13-16,5-1-12 15,6-2-12-15,4-3-6 16,6-2-78-16,8-2-135 16,10-5-338-16,4-6-709 0</inkml:trace>
  <inkml:trace contextRef="#ctx0" brushRef="#br0" timeOffset="12448.9249">31180 583 1874 0,'0'0'354'0,"0"0"-257"16,0 0-8-16,0 0 42 15,0 0-34-15,0 0-58 16,0 0-29-16,24 4 3 16,-4 10-1-16,4 1-1 0,2 4-5 15,4 1-5 1,-2-2 0-16,0 1 0 0,-5 1 1 16,-6 0-1-16,-5-1-1 15,-4 0 0-15,-6 1 0 16,-2-2 0-16,0 2 0 15,-5-1 2-15,-7 0 7 16,-3-1 3-16,0-1 14 16,-3-1 1-16,3-3-10 15,0-3-16-15,5-2-1 16,4-3-1-16,6-5-123 16,0 0-162-16,0 0-461 0</inkml:trace>
  <inkml:trace contextRef="#ctx0" brushRef="#br0" timeOffset="12846.8645">31799 566 2011 0,'0'0'289'15,"0"0"-200"-15,0 0 16 16,0 0-10-16,0 0-61 16,0 0-14-16,0 0 25 15,-29 76-7-15,19-37-20 0,6 2-3 16,1 2-4-16,3-4-1 16,0-3-10-16,6-6 9 15,10-6-1-15,1-4-2 16,6-8 7-16,4-8 13 15,4-4-2-15,4-2 4 16,2-16-16-16,3-8 25 16,-1-9 2-16,3-9-22 15,-3-9-11-15,-1-4-6 16,-8 1 8-16,-10 9-7 16,-10 11 24-16,-10 16-25 15,-15 8-15-15,-11 8-275 16,-3 3-1351-16</inkml:trace>
  <inkml:trace contextRef="#ctx0" brushRef="#br0" timeOffset="33959.105">24186 4229 603 0,'0'0'879'0,"0"0"-636"0,0 0-125 15,0 0 29 1,0-3 2-16,0 0-17 0,1 2-30 16,1-2-47-16,2 1-24 15,-3 1-13-15,1 1 7 16,-2-2 2-16,0 2 8 16,0 0 12-16,0 0-12 15,0 0-2-15,0 0-5 16,0 3-17-16,0 9 1 15,0 5 25-15,0 3-10 16,0 5-17-16,0 3-1 16,0 2 0-16,0 1 9 15,0 0 3-15,-3 0-3 16,-3-2 3-16,0 2 3 16,0-3 3-16,-2-2 0 0,-2-2-6 15,4-2-12-15,0-5 4 16,0-2-4-16,3-4 0 15,2-4-8-15,1-1 1 16,0-5-1-16,0-1-1 16,0 0 0-16,0 0-8 15,0 0-25-15,0 0-14 16,0 0-33-16,0 3-62 16,0-2-96-16,-3-1-327 15,3 0-128-15</inkml:trace>
  <inkml:trace contextRef="#ctx0" brushRef="#br0" timeOffset="34317.8829">23995 4672 537 0,'0'0'903'16,"0"0"-682"-16,0 0-59 15,0 0 49-15,0 0 20 16,0 0-22-16,0 0-38 16,46-4-31-16,-28 4-32 0,9 0-54 15,4 0-30-15,2 0-14 16,1 0-9-16,-3 0 0 15,-2 0 5-15,-9 1-6 16,-6 2-11-16,-4 0 5 16,-7-2-25-16,-1 1-30 15,-2-1-31-15,0-1-34 16,-5 0-118-16,-6 0-383 16,-2-6-422-16</inkml:trace>
  <inkml:trace contextRef="#ctx0" brushRef="#br0" timeOffset="34724.0493">24089 4138 1536 0,'0'0'389'0,"0"0"-278"0,0 0 11 16,0 0 54-16,0 0-7 15,0 0-69-15,0 0-44 16,3-8-29-16,7 7-3 16,2 1-6-16,1 0-2 15,7 0-1-15,3 0-6 16,3 0 4-16,4 2-11 16,-1 4-2-16,1 0-16 15,6-1-148-15,-6 0-336 16,-7-4-529-16</inkml:trace>
  <inkml:trace contextRef="#ctx0" brushRef="#br0" timeOffset="35526.9562">26295 4161 856 0,'0'0'1001'0,"0"0"-772"16,0 0-79-16,0 0 28 15,0 0-9-15,0 0-26 16,0 0-43-16,3-8-47 15,-1 8-30-15,1 1-22 0,-2 12-1 16,2 5 24-16,0 6 24 16,-1 4-16-16,-1 2-13 15,-1-2-5-15,0 0 2 16,0-2-7-16,0-1-8 16,0-3 0-16,0-1 0 15,0-3 0-15,-1-3-1 16,-1-2-10-16,1-2-33 15,1-1-29-15,-2-4-60 16,2-2-42-16,0-4-77 16,0 0-218-16,0 0-140 0</inkml:trace>
  <inkml:trace contextRef="#ctx0" brushRef="#br0" timeOffset="35901.3288">26446 4140 1408 0,'0'0'215'0,"0"0"-149"16,0 0 49-16,0 0 87 16,0 0 0-16,0 0-53 15,0 0-48-15,1-13-27 16,-1 13 2-16,0 0-10 15,2 10 5-15,-2 9 37 0,0 3-34 16,0 6-35-16,0 3-13 16,0 0-16-16,0 3-2 15,0-4-7-15,0 1 10 16,0-3 4-16,-2-1 2 16,-1-4-11-16,0-3 0 15,-1-2-5-15,1-4 0 16,1-4-1-16,2-3-16 15,0-3-32-15,-1 1-55 16,-1-1-82-16,-1-4-110 16,-1 0-305-16,-1 0-219 0</inkml:trace>
  <inkml:trace contextRef="#ctx0" brushRef="#br0" timeOffset="36218.2846">26167 4523 1189 0,'0'0'638'16,"0"0"-515"-16,0 0 29 15,0 0 27-15,0 0-1 16,0 0-16-16,85-9-28 15,-60 9-37-15,4 0-30 0,2 0-23 16,2 0-28 0,1 0-14-16,-1 0 4 0,-3 0-6 15,-5 0-10-15,-6 0-28 16,-7 0-30-16,-4 0-47 16,-8 0-46-16,0 0-117 15,-11 0-327-15,-2 0-764 0</inkml:trace>
  <inkml:trace contextRef="#ctx0" brushRef="#br0" timeOffset="36748.7501">26219 4041 863 0,'0'0'266'0,"0"0"-203"16,0 0-47-16,0 0 10 0,0 0 109 16,0 0 28-16,0 0-37 15,-23-1 14-15,23 1-1 16,0 0 33-16,0 0-4 16,8 0-17-16,7 0-19 15,7 0-21-15,8 4-41 16,3 0-29-16,7 0-20 15,5-1-9-15,3 0-4 16,3-1-7-16,-1-2 7 16,-6 0-7-16,-9 1 0 15,-6-1-1-15,-10 1 1 16,-10-1 0-16,-4 0 0 16,-4 2 1-16,-1-2 6 15,0 0-8-15,0 0-1 16,0 3-9-16,0-1-78 0,0 4-162 15,0-2-496-15,5-2-355 0</inkml:trace>
  <inkml:trace contextRef="#ctx0" brushRef="#br0" timeOffset="37441.8025">27853 4171 950 0,'0'0'828'0,"0"0"-689"15,0 0-37-15,0 0 75 16,0 0 16-16,0 0-45 16,0 0-36-16,5-4-42 0,-3 4-30 15,-1 2-6 1,2 11 43-16,0 5-4 0,1 5-27 16,-1 3-22-16,0 2-6 15,-2 0-4-15,1 1-3 16,-1-3-11-16,-1-1 1 15,2-2-1-15,-2-3 1 16,0-1 4-16,1-5-5 16,-1-2-1-16,0-1-33 15,2-5-41-15,-2 0-84 16,0-6-97-16,0 0-280 16,0 0-144-16</inkml:trace>
  <inkml:trace contextRef="#ctx0" brushRef="#br0" timeOffset="37841.0542">28075 4129 1377 0,'0'0'374'0,"0"0"-250"15,0 0 46-15,0 0 76 0,0 0-47 16,0 0-60-16,0 0-34 16,-6 60-23-1,5-35-24-15,1 5 0 0,0 5-22 16,0-1 0-16,0 2-12 15,0-1-9-15,0-2 1 16,1-5-8-16,1-3-7 16,0-5 0-16,-2-4 0 15,2-4-1-15,-2-3 0 16,0-4-25-16,1-2-50 16,-1-3-72-16,3 0-70 15,0-11-300-15,2-2-425 0</inkml:trace>
  <inkml:trace contextRef="#ctx0" brushRef="#br0" timeOffset="38340.8181">28242 4153 489 0,'0'0'763'0,"0"0"-528"15,0 0-81-15,0 0 92 16,0 0 21-16,0 0-44 16,0 0-60-16,0-9-45 0,0 8-30 15,2-1-17-15,-1 2-6 16,1 0-22-16,-2 0-21 15,1 0 5-15,-1 0-9 16,0 0-9-16,0 0-8 16,0 3 1-16,0 10 11 15,0 5 5-15,0 6 7 16,0 6 4-16,0 5 8 16,0 3-14-16,0-3-11 15,0 2 1-15,0-3-4 16,-1-5 0-16,1-2-8 15,0-5 5-15,0-4 0 16,0-3-5-16,0-4-1 16,0-5 0-16,0-1 0 15,0-3-1-15,0 0 1 0,0-2-12 16,0 0-29-16,0 2-38 16,0-1-53-16,-5 0-116 15,-1 0-255-15,0 1-389 0</inkml:trace>
  <inkml:trace contextRef="#ctx0" brushRef="#br0" timeOffset="38725.0748">28438 4563 844 0,'0'0'954'0,"0"0"-806"16,0 0-95-16,0 0 75 15,0 0 47-15,0 0-28 16,0 0-65-16,0 0-45 16,-8 3-18-16,-10 0 23 15,-12 0 9-15,-10-1-7 16,-8-2-3-16,-8 0-1 15,-10 0 8-15,-3 0-4 0,-2 0-3 16,5 0-8 0,8-2-11-16,13-1-10 0,14 3-11 15,10 0 1-15,10-2-2 16,8 2 0-16,3 0-15 16,0-1-22-16,5 1-42 15,19-4-104-15,-5 1-207 16,2-3-598-16</inkml:trace>
  <inkml:trace contextRef="#ctx0" brushRef="#br0" timeOffset="39325.2394">28415 4123 872 0,'0'0'404'15,"0"0"-284"-15,0 0-15 16,0 0-9-16,0 0 46 16,0 0 5-16,0 0-12 15,4-5-27-15,-4 5-34 16,0-1 26-16,0 0 13 16,0-1-12-16,-6 1-16 0,-8 0-14 15,-8 0-13 1,-13-3-9-16,-10 3-7 0,-21 0-16 15,1-1-14-15,-5-1-11 16,0 2 9-16,16 0-2 16,-1 1-7-16,12 0-1 15,8 0-29-15,11 0-69 16,6 0-84-16,-1 4-183 16,4 3-216-16,5-2 67 0</inkml:trace>
  <inkml:trace contextRef="#ctx0" brushRef="#br0" timeOffset="63166.622">3070 2898 995 0,'0'0'625'0,"0"0"-486"15,0 0 29-15,0 0 62 0,0 0 4 16,0 0-68-16,0-70-45 16,0 62-25-16,3 4-7 15,-3 1-23-15,0 2-9 16,0-1-11-16,0 2-16 15,0 0-21-15,0 0-9 16,0 0-9-16,0 3-7 16,0 12 3-16,-6 8 11 15,-1 7 1-15,2 5 1 16,2-2-2-16,2 1-4 16,1-3 5-16,0-4-10 15,9-2-4-15,10-1 2 0,3-1-10 16,5-4-5-16,-1-3-11 15,9-5-19-15,1-4 10 16,3-7 8-16,3 0-11 16,1-5-21-16,-1-11 10 15,0-4 29-15,-2-2 23 16,-9-4 8-16,-1-1 2 16,-5-2 2-16,-8-1 4 15,-1-2 13-15,-5-1 3 16,-5 1 19-16,-5 1 9 15,-1 3-11-15,0 3-26 16,0 6-13-16,0 6-6 16,-6 8-40-16,-13 5-100 15,7 8-406-15,-3 5-420 0</inkml:trace>
  <inkml:trace contextRef="#ctx0" brushRef="#br0" timeOffset="63586.2435">3377 2922 1113 0,'0'0'516'15,"0"0"-440"-15,0 0 38 16,0 0 133-16,0 0-9 16,0 0-97-16,0 0-72 15,0-3-36-15,0 5-18 16,3 10-5-16,-1 6 31 15,-2 8-10-15,0 5 3 16,0 4-12-16,0-1-14 16,-3 2-7-16,-3-3-1 15,-3 1 1-15,6-2 1 0,-3-5-2 16,3 0-40 0,3-5-45-16,0-1-59 0,0-6-192 15,0-5-438-15</inkml:trace>
  <inkml:trace contextRef="#ctx0" brushRef="#br0" timeOffset="63991.6124">3637 3152 1129 0,'0'0'821'15,"0"0"-713"-15,0 0-49 16,0 0 123-16,0 0-28 15,0 0-98-15,0 0-41 16,3 17 9-16,0 0 12 16,-1 6 2-16,-2 2 18 15,0 2-4-15,0 0-10 16,0-1-10-16,0 0-3 16,0-2-19-16,0-1-9 0,0-3 0 15,0-1-1 1,0-4-72-16,0 1-140 0,0-5-359 15,0-4-244-15</inkml:trace>
  <inkml:trace contextRef="#ctx0" brushRef="#br0" timeOffset="64232.8738">3559 3434 1437 0,'0'0'626'0,"0"0"-543"16,0 0 30-16,0 0 78 15,0 0-66-15,0 0-58 16,0 0-1-16,53-18-24 16,-31 18-27-16,-3 0-15 15,-2 0-8-15,2-3-112 16,-7 1-341-16,-4-4-468 0</inkml:trace>
  <inkml:trace contextRef="#ctx0" brushRef="#br0" timeOffset="64554.1598">3546 3124 614 0,'0'0'954'16,"0"0"-787"-16,0 0-77 15,0 0 152-15,0 0 1 16,0 0-98-16,0 0-61 15,-6-15-31-15,6 13-4 16,12 1-28-16,3-1 2 16,7 2-4-16,1 0-19 0,2 0-15 15,2 2-89-15,-5 5-360 16,-5-3-627-16</inkml:trace>
  <inkml:trace contextRef="#ctx0" brushRef="#br0" timeOffset="64849.0391">4183 3094 948 0,'0'0'1016'16,"0"0"-884"-16,0 0-93 15,0 0 45-15,0 0 24 16,0 0-50-16,0 0-25 16,91-5-33-16,-64 0-19 15,4 2-209-15,-8 0-293 16,-4 1-240-16</inkml:trace>
  <inkml:trace contextRef="#ctx0" brushRef="#br0" timeOffset="65073.3436">4125 3018 1728 0,'0'0'391'16,"0"0"-294"-16,0 0 9 15,0 0 4-15,0 0-52 16,0 0-58-16,116-18-6 16,-80 12-325-16,0-1-735 0</inkml:trace>
  <inkml:trace contextRef="#ctx0" brushRef="#br0" timeOffset="65717.5665">4805 3159 1347 0,'0'0'337'0,"0"0"-251"15,0 0 19-15,0 0 122 16,0 0-26-16,0 0-56 16,0 0-33-16,0-28-72 15,2 10-34-15,4-6-4 16,4-4-1-16,-1-5-1 16,3-5 0-16,-2-7-15 15,-2-7 3-15,1-6 6 16,0-3 6-16,3 1 0 0,-3 9 0 15,4 5 1 1,-1 12 13-16,2 9-8 0,-1 8 3 16,-1 6 5-16,-2 6-6 15,1 5 4-15,-2 0-11 16,0 12 0-16,1 11-1 16,-4 9 17-16,0 6 11 15,2 6 6-15,-1 2-2 16,-1 1-8-16,0-2-11 15,-3-4-1-15,3-3 6 16,-6-3-2-16,0-2 4 16,0-4 4-16,0-3 1 0,-6-2-9 15,-3-5-7-15,3-2-7 16,-3-4-1-16,6-4-1 16,0-4-57-16,-3-5-119 15,3 0-157-15,-3-8-628 0</inkml:trace>
  <inkml:trace contextRef="#ctx0" brushRef="#br0" timeOffset="65937.8357">4880 2951 831 0,'0'0'1225'15,"0"0"-1058"-15,0 0-83 0,0 0 97 16,0 0 8-16,0 0-99 16,0 0-56-16,52-29-34 15,-25 28-5-15,6-1-160 16,-5 2-190-16,-4-1-598 0</inkml:trace>
  <inkml:trace contextRef="#ctx0" brushRef="#br0" timeOffset="66393.6119">5365 2907 1689 0,'0'0'306'0,"0"0"-293"15,0 0 19-15,0 0 32 16,80-14-32-16,-56 5-32 16,-1-1-87-16,-1 0-46 15,-6 1 12-15,-2-1 33 16,-5 1 56-16,-6 1 32 16,1-1 15-16,-4 0 71 15,0 4 60-15,0-1-23 16,-10 1-55-16,1 2-8 0,-6 0 30 15,-3 3-13-15,-3 0-25 16,-1 0 12-16,-4 8-21 16,-2 8-6-1,-2 4-7-15,2 5 21 0,1 2 8 16,6 1-8-16,3-1-2 16,8-3-15-16,7-2-10 15,3-3-9-15,0-5-7 16,3-4-7-16,16-6-1 15,5-4-7-15,4 0-15 16,17-19-183-16,-3-3-474 16,-8-2-777-16</inkml:trace>
  <inkml:trace contextRef="#ctx0" brushRef="#br0" timeOffset="66686.65">5538 2499 1220 0,'0'0'634'16,"0"0"-558"-16,0 0 41 15,0 0 60-15,0 0-57 16,0 0-30-16,0 0 59 15,-24 31-29-15,21-7-51 16,0 0-29-16,0-1-19 0,3-4-12 16,0-1-9-16,3-5 0 15,6-4-58-15,12-9-96 16,-9 0-215-16,4-2-630 0</inkml:trace>
  <inkml:trace contextRef="#ctx0" brushRef="#br0" timeOffset="66859.7593">5599 2372 1910 0,'0'0'383'0,"0"0"-320"0,0 0-40 15,0 0-23 1,0 0-28-16,0 0-286 0,0 0-494 0</inkml:trace>
  <inkml:trace contextRef="#ctx0" brushRef="#br0" timeOffset="67169.335">5724 2324 2085 0,'0'0'489'0,"0"0"-423"0,0 0 34 15,0 0 31-15,0 0-56 16,0 0-60-16,0 0 3 16,21 42 19-16,-12-14-17 15,-3 6-14-15,-3 1-5 16,2 1-1-16,-4-1 0 15,1-3 1-15,-2-3-1 16,0-5-30-16,0-3-69 16,0-6-81-16,0-6-119 15,0-6-385-15,4-3-265 0</inkml:trace>
  <inkml:trace contextRef="#ctx0" brushRef="#br0" timeOffset="67430.8471">5890 2439 1847 0,'0'0'346'16,"0"0"-232"-16,0 0 51 16,0 0-8-16,0 0-76 15,0 0-50-15,0 0-30 16,-12 13 5-16,6 3 2 15,-4 2 2-15,2 3 1 16,5 0-11-16,0-1 0 16,3-2-2-16,0-6-4 0,3 2-36 15,21-10-122-15,-3-2-338 16,-3-2-481-16</inkml:trace>
  <inkml:trace contextRef="#ctx0" brushRef="#br0" timeOffset="67737.606">6020 2460 1949 0,'0'0'524'0,"0"0"-475"0,0 0 53 15,0 0 27 1,0 0-58-16,0 0-39 0,0 0-4 15,61-41-13-15,-48 41-15 16,-2 4-1-16,-1 8 1 16,2 5 1-16,-1 2 0 15,-1 3 11-15,-4-1-4 16,0 0 1-16,3-2-9 16,-2-4 1-16,1-3-1 15,-2-4-21-15,3-2-64 16,7-6-151-16,-2-4-517 15,-4-9-711-15</inkml:trace>
  <inkml:trace contextRef="#ctx0" brushRef="#br0" timeOffset="67927.4522">6233 2446 1631 0,'0'0'591'0,"0"0"-522"15,0 0 112-15,0 0 26 16,0 0-82-16,0 0-72 16,-82 84-35-16,55-59-18 15,-6 7-63-15,2-9-273 16,10-6-990-16</inkml:trace>
  <inkml:trace contextRef="#ctx0" brushRef="#br0" timeOffset="68430.0301">6790 2946 1073 0,'0'0'894'0,"0"0"-728"16,0 0 17-16,0 0 19 15,0 0-21-15,0 0-61 16,0 0-72-16,25-4-14 15,2 1-25-15,1 0-8 0,5 2-1 16,0 1-30-16,-5 0-39 16,-1 0-86-16,-8 0-83 15,-5 0-263-15,-5 0-90 16,-6 0-465-16</inkml:trace>
  <inkml:trace contextRef="#ctx0" brushRef="#br0" timeOffset="68675.5771">6958 2859 1635 0,'0'0'485'16,"0"0"-419"-16,0 0 119 0,0 0 8 15,0 0-61-15,0 0-69 16,0 0-45-16,0-4-17 15,0 23 7-15,0 6 13 16,0 4-7-16,0 0-7 16,0 1-7-16,-3 0-18 15,-3 3-104-15,-4-7-146 16,4-6-443-16</inkml:trace>
  <inkml:trace contextRef="#ctx0" brushRef="#br0" timeOffset="68984.62">7225 2737 1174 0,'0'0'893'0,"0"0"-793"16,0 0-81-16,0 0 30 16,0 0 28-16,0 0 52 15,0 0 0-15,3 71-38 16,-3-40-18-16,0-1-37 16,0-1-20-16,0-3-15 0,0-4 6 15,0-2-7-15,-7-1-117 16,1-4-210-16,-3-8-523 0</inkml:trace>
  <inkml:trace contextRef="#ctx0" brushRef="#br0" timeOffset="69518.162">7248 2625 971 0,'0'0'809'0,"0"0"-614"0,0 0-18 16,0 0-3-16,0 0-42 16,0 0-50-16,80-38-31 15,-59 38-2-15,0 0-19 16,3 7-12-16,-5 4-10 15,1 4-8-15,-1 0 0 16,-7 3-1-16,3 0 0 16,-9 0-14-16,-3 0-19 15,-3 1-30-15,0-1 27 16,-9 0 5-16,-9-2 23 16,-3 0 9-16,0-2 17 0,-4 1-8 15,8-2-3 1,1 1-5-16,7-1 11 0,6-1-3 15,3 1-8-15,0-2-1 16,9 0 8-16,10 1-8 16,1-1 1-16,2 1 0 15,-5-1 0-15,2 0-1 16,-7-1 1-16,-2 1-1 16,-5 1 0-16,-5-2 0 15,0 1 0-15,-11-1-2 16,-8 0-3-16,-8-2 5 15,-1 0 0-15,-5-2-34 16,-3-5-194-16,8-1-360 16,7 0-198-16</inkml:trace>
  <inkml:trace contextRef="#ctx0" brushRef="#br0" timeOffset="70008.15">7806 2881 1868 0,'0'0'505'0,"0"0"-449"16,0 0-2-16,0 0 62 15,0 0-9-15,0 0-38 16,0 0-20-16,74 0-24 16,-50-6-25-16,-3 2-9 15,-3-3-46-15,-3-2-24 16,-2-1-9-16,-4 0 14 16,-4 0 45-16,-2 1 28 15,-3 1 1-15,0 2 18 16,0 2 27-16,-3 1 8 15,-11 3-8-15,-5 0-6 16,-5 0 4-16,-3 4 0 16,-3 10-5-16,0 3 5 0,2 6 9 15,4-1-7 1,5 1-16-16,10-2-17 0,3-2-11 16,6-2 11-16,0-5-4 15,6-2-8-15,10-3-5 16,7-3-6-16,5-4-55 15,15-4-156 1,-4-10-503-16,-6-3-518 0</inkml:trace>
  <inkml:trace contextRef="#ctx0" brushRef="#br0" timeOffset="70247.3253">7943 2566 1542 0,'0'0'579'0,"0"0"-456"16,0 0 63-16,0 0-15 15,0 0-64-15,103-12-65 16,-78 12-42-16,5 0-59 15,-9 0-226-15,-6-2-508 0</inkml:trace>
  <inkml:trace contextRef="#ctx0" brushRef="#br0" timeOffset="70540.143">8241 2498 1650 0,'0'0'724'16,"0"0"-629"-16,0 0 33 15,0 0 14-15,0 0-47 16,0 0-50-16,0 0-43 16,15 2-1-16,-10 15 0 15,1 3 8-15,-2 3-9 16,-1 4 14-16,0-4-5 0,0 0-8 15,3-3 4 1,0-5-5-16,0-2 0 0,3-3-43 16,6-10-105-16,-2 0-195 15,-1-4-530-15</inkml:trace>
  <inkml:trace contextRef="#ctx0" brushRef="#br0" timeOffset="70717.7753">8377 2314 570 0,'0'0'1587'0,"0"0"-1368"16,0 0-127-16,0 0 4 16,0 0-57-16,0 0-39 0,0 0-169 15,0-10-387-15,0 10-952 16</inkml:trace>
  <inkml:trace contextRef="#ctx0" brushRef="#br0" timeOffset="71013.2816">8537 2266 2218 0,'0'0'369'0,"0"0"-276"0,0 0-29 16,0 0 9-16,0 0 61 15,0 0-56-15,22 107-30 16,-16-64-24-16,-3 0-15 16,3 3-2-16,-2-3-7 15,1-3 0-15,-2-5 0 16,0-7-15-16,0-6-53 15,-3-6-80-15,0-10-188 16,0-3-490-16,0-3-603 0</inkml:trace>
  <inkml:trace contextRef="#ctx0" brushRef="#br0" timeOffset="71275.0726">8714 2476 1553 0,'0'0'674'0,"0"0"-535"16,0 0 41-16,0 0 3 15,0 0-55-15,0 0-62 16,0 0-41-16,-16-7 8 16,1 18-3-16,0 5-24 15,0 1-6-15,6 2 1 16,6 1-1-16,3-1 0 15,0-1-6-15,6-2-26 16,12-4-56-16,12-10-106 16,-3-2-440-16,-5 0-1035 0</inkml:trace>
  <inkml:trace contextRef="#ctx0" brushRef="#br0" timeOffset="71590.3475">8920 2498 940 0,'0'0'1236'0,"0"0"-1100"16,0 0-62-16,0 0 104 16,0 0-23-16,0 0-84 15,0 0-24-15,81-57-5 0,-71 57-23 16,2 0-10-1,-3 11 3-15,6 5 25 0,-6 1-4 16,3 4-18-16,-2 0-6 16,-4 0-1-16,2-1-2 15,2-1-6-15,-4-5 0 16,3-3-10-16,-3-4-51 16,0-3-60-16,6-4-140 15,-6-7-482-15,0-6-852 0</inkml:trace>
  <inkml:trace contextRef="#ctx0" brushRef="#br0" timeOffset="71763.5359">9178 2437 1894 0,'0'0'319'15,"0"0"-122"-15,0 0 112 16,0 0-107-16,0 0-111 15,-97 72-52-15,36-24-39 16,6-4-46-16,0-7-534 0</inkml:trace>
  <inkml:trace contextRef="#ctx0" brushRef="#br0" timeOffset="73684.5851">3279 4292 1204 0,'0'0'299'15,"0"0"-212"-15,0 0 3 16,0 0 126-16,0 0 20 15,0 0-52-15,0 0-38 16,0-11-25-16,0 11-35 0,0 0 16 16,0 0-34-16,0 0-23 15,0 0-30-15,0 0-15 16,0 5-13-16,-6 11 6 16,-3 7 7-16,3 5 1 15,0 1 7-15,-1 3-8 16,7-3 3-16,0-2-2 15,3-1 1-15,13-4-1 16,2-3 1-16,3-3-1 16,6-3 7-16,4-6-2 15,5-6-6-15,4-1-1 16,2-1-33-16,0-15-13 16,2-2-12-16,-5-7 5 0,-3 1 8 15,-6-6 19 1,-6-1 21-16,-9-3 6 0,-2-1 5 15,-7 3 20-15,-3 3 15 16,-3 7 23-16,0 6-12 16,0 5-29-16,0 5-22 15,0 5-82-15,-3 1-137 16,0 3-527-16,-3 7-454 0</inkml:trace>
  <inkml:trace contextRef="#ctx0" brushRef="#br0" timeOffset="74022.0426">3543 4314 1800 0,'0'0'509'0,"0"0"-414"16,0 0 56-16,0 0 54 15,0 0-47-15,0 0-79 16,0 0-58-16,0 23-10 16,0 4-2-16,0 4 2 15,0 5-9-15,3 0 5 0,0 3-7 16,-3 0 0-1,0-2-15-15,0-1-45 0,0-1-73 16,0 1-123-16,0-9-408 16,3-11-686-16</inkml:trace>
  <inkml:trace contextRef="#ctx0" brushRef="#br0" timeOffset="74487.7901">3910 4474 1007 0,'0'0'822'0,"0"0"-658"15,0 0 20 1,0 0 58-16,0 0-28 0,0 0-62 15,0 0-62-15,0-8-47 16,0 19-31-16,0 8 15 16,0 4 12-16,0 5-18 15,0-1-15-15,0 1-6 16,0-3 0-16,0 0-1 16,0-5-7-16,-3 0-23 15,0-3-44-15,0-1-73 16,0 1-141-16,-4-4-365 15,7-4-140-15</inkml:trace>
  <inkml:trace contextRef="#ctx0" brushRef="#br0" timeOffset="74833.8957">4020 4464 508 0,'0'0'772'16,"0"0"-608"-16,0 0-3 15,0 0 118-15,0 0-15 16,0 0-78-16,0 0-67 16,0-15-22-16,0 15-30 15,0 6-9-15,0 7 77 16,0 7-41-16,3 5-53 0,-1-1-26 15,1 1-6-15,-3 0-9 16,3-2 1-16,-3-1-1 16,0-2-12-16,0 0-3 15,0 0 1-15,0-3-1 16,0-3-16-16,0 0-66 16,-3-2-58-16,3-2-203 15,-2-5-542-15</inkml:trace>
  <inkml:trace contextRef="#ctx0" brushRef="#br0" timeOffset="75314.6777">4137 4432 967 0,'0'0'843'15,"0"0"-723"-15,0 0 6 0,0 0 129 16,0 0-41-16,0 0-77 16,0 0-60-16,0-7-23 15,0 7-5-15,0 0 5 16,0 0-11-16,0 0-20 16,3 2-23-16,-3 10 1 15,4 6 32-15,-1 6 0 16,0 5-9-16,0 0-3 15,-1 1-12-15,-1-2-9 16,-1-2 0-16,2-6-1 16,-2 0-8-16,0-1-28 15,0-3-53-15,0-3-102 16,0 1-176-16,0-2-470 16,0-4-608-16</inkml:trace>
  <inkml:trace contextRef="#ctx0" brushRef="#br0" timeOffset="75583.8827">4277 4761 986 0,'0'0'703'0,"0"0"-586"15,0 0 106-15,0 0 44 0,0 0-65 16,-113 13-67 0,74-9-29-16,-7 0-40 0,4-2-26 15,3-2-17 1,3 0-23-16,8 0-9 0,10 0-76 16,12 0-153-16,3-3-492 15,3-3-636-15</inkml:trace>
  <inkml:trace contextRef="#ctx0" brushRef="#br0" timeOffset="75884.6885">4205 4391 1543 0,'0'0'752'15,"0"0"-635"-15,0 0 17 16,0 0 66-16,0 0-47 16,0 0-57-16,-88 0-30 15,50 5-29-15,-1 3-22 16,0-1-15-16,6-1-10 15,5-1-75-15,4-2-132 16,12 0-438-16,6-3-883 0</inkml:trace>
  <inkml:trace contextRef="#ctx0" brushRef="#br0" timeOffset="76320.8385">4780 4521 1318 0,'0'0'691'0,"0"0"-514"15,0 0 12-15,0 0-11 16,0 0-31-16,0 0-51 15,0 0-51-15,36-7-18 16,-3 4-14-16,2 0-4 16,4-1-9-16,0 0-3 15,-3 0-37-15,-5-1-68 16,-7 4-53-16,-2-1-82 16,-8 1-294-16,-8 0-92 0</inkml:trace>
  <inkml:trace contextRef="#ctx0" brushRef="#br0" timeOffset="76516.5544">4859 4402 1602 0,'0'0'543'0,"0"0"-482"16,0 0-20-16,106-21 21 15,-67 15-62-15,19-2-4 16,-12 2-495-16,-4 1-996 0</inkml:trace>
  <inkml:trace contextRef="#ctx0" brushRef="#br0" timeOffset="77069.6355">5869 4106 1295 0,'0'0'593'15,"0"0"-514"-15,0 0 53 16,0 0 77-16,0 0-49 16,0 0 7-16,0 0 3 15,0 48-60-15,0-20-42 16,0 4-22-16,0 6-13 15,0-1-14-15,0 2-17 16,0-1 6-16,0-2-7 16,0-2-2-16,0-6 1 15,0-4-27-15,0-5-37 16,0-5-78-16,0-11-153 16,0-3-456-16,0 0-373 0</inkml:trace>
  <inkml:trace contextRef="#ctx0" brushRef="#br0" timeOffset="77385.7623">5896 4126 1594 0,'0'0'356'0,"0"0"-261"0,0 0 48 15,0 0 58 1,0 0-12-16,0 0-54 0,0 0-27 16,58-21-16-16,-31 21-21 15,3 4-26-15,7 0-26 16,0 0-9-16,5-1-9 16,-3-2-1-16,-3 1-19 15,1 1-54-15,-10 0-78 16,-6-1-31-16,-8 4-8 15,-7 1-86-15,-6 2-198 16,-3-1-20-16,-13-3-459 0</inkml:trace>
  <inkml:trace contextRef="#ctx0" brushRef="#br0" timeOffset="77614.3677">5939 4352 1882 0,'0'0'299'0,"0"0"-204"16,0 0 63-16,0 0-12 16,0 0-55-16,100-4-50 15,-64-1-41-15,-3 4-71 16,7 0-192-16,-12 1-438 15,-5 0-415-15</inkml:trace>
  <inkml:trace contextRef="#ctx0" brushRef="#br0" timeOffset="78061.5709">6572 4337 1609 0,'0'0'793'0,"0"0"-688"15,0 0-30-15,0 0 31 16,0 0-36-16,0 0-41 16,0 0-23-16,91-29-6 0,-69 23-62 15,2-1-65-15,-6 1 11 16,0 2-9-16,-9-1 22 15,-2-1 44-15,-4 1 38 16,-3 0 21-16,0 1 29 16,-3 0 30-16,-10 1 0 15,-1 3 5-15,-5 0 11 16,-3 0 19-16,-5 1-3 16,-3 9-21-16,-1 6-27 15,-2 3 12-15,7 3-5 16,1 2-4-16,4-1-6 15,9 1-8-15,5-2 2 16,7-5-11-16,0-1-9 16,7-7-12-16,16-5 2 0,5-4-4 15,9 0-59-15,17-13-127 16,-5-6-322-16,-7 0-614 0</inkml:trace>
  <inkml:trace contextRef="#ctx0" brushRef="#br0" timeOffset="78385.1503">6855 3912 1048 0,'0'0'969'0,"0"0"-852"16,0 0-51-16,0 0 134 15,0 0 23-15,0 0-69 16,0 0-59-16,-34 87-34 16,31-66-35-16,3-3-16 15,0-4-8-15,0-2-2 16,3-5 0-16,7-1-44 15,-2-5-50-15,8-1-110 16,-1 0-276-16,-4-9-468 0</inkml:trace>
  <inkml:trace contextRef="#ctx0" brushRef="#br0" timeOffset="78550.0694">6875 3825 13 0,'0'0'2112'16,"0"0"-1815"-16,0 0-208 16,0 0-47-16,0 0-42 15,0 0-55-15,0 0-248 16,1-9-518-16</inkml:trace>
  <inkml:trace contextRef="#ctx0" brushRef="#br0" timeOffset="78836.7187">7043 3732 1430 0,'0'0'1053'15,"0"0"-935"-15,0 0-44 16,0 0 59-16,0 0-39 15,0 0-22-15,0 0 4 16,12 79-34-16,-6-45-27 16,3 1-8-16,-3 1-7 15,3 0-4-15,-6-4-28 0,0-4-54 16,-3-2-85 0,0-2-109-16,0-4-64 0,-3-4-277 15,0-9-338-15</inkml:trace>
  <inkml:trace contextRef="#ctx0" brushRef="#br0" timeOffset="79108.3696">7289 3869 1743 0,'0'0'694'16,"0"0"-610"-16,0 0 0 0,0 0 68 15,0 0-40 1,0 0-54-16,0 0-24 0,-49 13-13 16,34 1-7-16,2 2-7 15,2 2 1-15,5 1-8 16,3 1 0-16,3 0 0 16,0-3 0-16,9-2-33 15,5-4-67-15,14-8-127 16,-4-1-429-16,-2-2-859 0</inkml:trace>
  <inkml:trace contextRef="#ctx0" brushRef="#br0" timeOffset="79392.1017">7400 3882 2011 0,'0'0'494'15,"0"0"-424"-15,0 0 79 16,0 0-7-16,0 0-66 16,0 0-38-16,0 0-14 15,52-34-23-15,-40 34-1 16,1 14-1-16,-2 4 1 16,-2 7 0-16,1 1 16 15,-1-1-2-15,-1 0-4 16,5-6-8-16,-1-5-2 15,7-4-2-15,-2-5-52 0,5-5-149 16,-1 0-499-16,-9-12-751 0</inkml:trace>
  <inkml:trace contextRef="#ctx0" brushRef="#br0" timeOffset="79565.4896">7570 3856 1827 0,'0'0'554'16,"0"0"-475"-16,0 0 175 16,0 0-30-16,-60 79-110 15,38-52-68-15,-2 2-46 16,-18 7-31-16,8-5-249 16,1-8-1245-16</inkml:trace>
  <inkml:trace contextRef="#ctx0" brushRef="#br0" timeOffset="84371.4437">24002 4604 825 0,'0'0'644'15,"0"0"-644"-15,0 0-45 16,0 0-113-16,0 0 33 15,0 0-74-15,19-2-491 0</inkml:trace>
  <inkml:trace contextRef="#ctx0" brushRef="#br0" timeOffset="84874.5364">28101 4437 2053 0,'0'0'133'15,"0"0"-133"-15,0 0-850 0</inkml:trace>
  <inkml:trace contextRef="#ctx0" brushRef="#br0" timeOffset="88287.5431">9744 2610 1644 0,'0'0'399'0,"0"0"-292"16,0 0-55-16,0 0 53 15,0 0 34-15,0 0-35 16,0-15-37-16,0 14-46 16,4-1-21-16,8 1-11 15,3 1 11-15,6 0-1 16,4 0 1-16,-1 8 0 16,0 6-1-16,3 3-1 0,-7 3 1 15,3 0-6 1,-8 1 6-16,-4 0 1 0,-1 1-1 15,-7 3 0-15,-3-1 0 16,0 5-6-16,-14 1 7 16,-5 2 1-16,-6 1 6 15,-5 1 5-15,3-4-5 16,2 2 1-16,5-2-2 16,4 0 1-16,7-2 5 15,6 0 3-15,3-3-6 16,0-1-9-16,12-2 0 15,7 0 0-15,5-4-12 16,-3-3-4-16,-3-1-2 16,1 1 7-16,-10-1 2 15,-1 3 2-15,-8-1 6 0,0 4-1 16,-5 1 1 0,-7 2 1-16,-7-1 0 0,1 5 27 15,3-4 6-15,-1 2-15 16,5 0-4-16,2 3-6 15,2 0-7-15,7 1-1 16,0 4 0-16,0 3 0 16,7 1 0-16,3 7-1 15,7 5-5-15,-5 5-9 16,3 4 8-16,-3 1-1 16,-3 3 7-16,-6 1 1 15,-3 0 0-15,0 0 0 16,0-3 1-16,-12-8 0 15,-3-9 0-15,-3-6-1 16,-1-11 1-16,-2-14-1 0,3-8-20 16,-6-19-65-1,9-13-143-15,-2-9-447 0</inkml:trace>
  <inkml:trace contextRef="#ctx0" brushRef="#br0" timeOffset="88799.7307">10515 3050 1761 0,'0'0'491'15,"0"0"-442"-15,0 0 43 16,0 0 98-16,0 0-18 16,0 105-81-16,0-65-41 15,0 3-20-15,0 4-13 16,0 2-10-16,0 1-5 15,0 0-1-15,0-3 1 16,-3-3-2-16,-3-3 0 16,0-6-21-16,0-5-50 15,3-6-108-15,3-9-129 16,0-10-454-16</inkml:trace>
  <inkml:trace contextRef="#ctx0" brushRef="#br0" timeOffset="89106.9932">10754 3289 2034 0,'0'0'329'0,"0"0"-204"16,0 0-28-16,0 0-15 15,0 0-6-15,0 0-5 16,0 0-5-16,-57 7-9 16,39 8-20-16,2-1 1 0,6 2-10 15,6 1-7-15,4 0-11 16,0-1 1-16,4-1-10 16,12-4-1-16,6-1-7 15,2-6-43-15,18-4-107 16,-10 0-225-16,0-1-619 0</inkml:trace>
  <inkml:trace contextRef="#ctx0" brushRef="#br0" timeOffset="89348.5894">11113 3366 1272 0,'0'0'1159'15,"0"0"-1013"-15,0 0-63 16,0 0-31-16,0 0-35 16,85-26-17-16,-62 20-51 15,6-1-147-15,-3 1-355 16,-7 1-488-16</inkml:trace>
  <inkml:trace contextRef="#ctx0" brushRef="#br0" timeOffset="89534.3241">11085 3248 851 0,'0'0'1338'15,"0"0"-1163"-15,0 0-117 16,0 0-45-16,0 0-11 16,109-31-2-16,-66 23-256 15,-7-1-595-15</inkml:trace>
  <inkml:trace contextRef="#ctx0" brushRef="#br0" timeOffset="90226.4713">11813 3080 1508 0,'0'0'659'0,"0"0"-511"16,0 0-15-16,0 0-46 15,0 0-26-15,0 0-33 0,38-82-15 16,-15 65-7-16,-4 5-6 16,7 4-7-16,-1 0-4 15,2 6 0-15,0 2 9 16,-6 0 1-16,-2 5-1 16,-5 5-5-16,-1 2-2 15,-7 3 7-15,-3 0-4 16,-3 2 6-16,0 2 0 15,-6-1-1-15,-13 1 1 16,-1 3 1-16,-2-1 5 16,1-1-5-16,3-1 14 0,5-4 4 15,6 0 5 1,6-3-12-16,1-3-6 0,8-2-4 16,14-1-2-16,5-3-55 15,15-3-144-15,-7 0-345 16,0-9-448-16</inkml:trace>
  <inkml:trace contextRef="#ctx0" brushRef="#br0" timeOffset="90907.8455">12280 3007 1719 0,'0'0'630'0,"0"0"-527"0,0 0 19 16,0 0-35-16,0 0-37 16,0 0-24-16,0 0 32 15,18 45-16-15,-15-21-24 16,1 0-11-16,-4-3-6 16,0-1-1-16,0-3-1 15,0-5-13-15,0-2-10 16,0-2-29-16,0-6-10 15,0-2-3-15,3 0 23 16,0 0 15-16,4-10-41 16,6-4 13-16,0-7 40 15,-3-1 16-15,4-5 5 0,-2 2 1 16,-3 4 16 0,1 4 20-16,-7 7 17 0,1 3-11 15,-1 4-6-15,1 1-15 16,-4 2-21-16,3 0-6 15,3 7-1-15,-3 7 1 16,4 4 9-16,-1 2-2 16,-6 0-1-16,0-1-5 15,0-4-1-15,0-4 0 16,0-1 0-16,0-5-1 16,0-2 0-16,0-1 0 15,0-2-8-15,0 0-3 16,0-9-13-16,9-5-65 0,3-4 29 15,0-3 18-15,3-3 18 16,-4 1 12-16,2 1 2 16,0 5 11-16,-4 3 9 15,-2 5 23-15,-1 5 11 16,-3 1 2-16,5 3-15 16,-5 0-2-16,6 0 2 15,-3 8-5-15,4 7 7 16,-3 3 3-16,0 3-18 15,-1 1-11-15,-6-2-5 16,0 0-1-16,0-1-29 16,0-4-105-16,-3-4-148 15,0-5-572-15</inkml:trace>
  <inkml:trace contextRef="#ctx0" brushRef="#br0" timeOffset="91374.655">13020 2810 1835 0,'0'0'291'0,"0"0"-194"16,0 0 42-16,0 0 3 15,0 0-51-15,0 0-19 16,0 0-34-16,-24-2-12 0,-1 10 2 16,-5 4 5-16,-2 0-20 15,6 1 1-15,-1 1 5 16,9-1 7-16,1-2-13 16,10 2 0-16,1-1-4 15,6-2-8-15,0 3-1 16,0 1 8-16,6-1-7 15,4-1-1-15,4 1 0 16,-5-1 0-16,-3 1 0 16,1-2-1-16,-7 3-6 15,0-2 5-15,0 2 2 16,0-1-1-16,-4-2 0 16,4-3 1-16,0-3 0 15,0-3-5-15,11-2-7 0,12 0 6 16,-1 0-28-16,18-15-117 15,-8 1-179-15,-7 1-547 0</inkml:trace>
  <inkml:trace contextRef="#ctx0" brushRef="#br0" timeOffset="91553.9803">12893 3003 962 0,'0'0'1093'16,"0"0"-966"-16,0 0-76 0,0 0-51 15,103-28-99 1,-73 20-388-16,-5 3-919 0</inkml:trace>
  <inkml:trace contextRef="#ctx0" brushRef="#br0" timeOffset="91899.5169">13327 3216 1470 0,'0'0'624'0,"0"0"-546"16,-101 1 11-16,34 5 35 16,-30 1 43-16,-33 4-53 15,-19 0-48-15,-2-2-29 16,5-2-13-16,16-3-12 16,11 0-5-16,19-2-1 15,28 2-5-15,23-2-1 16,13-1-13-16,1-1-34 15,6 1-40-15,5 1-51 16,12-1-12-16,12 8-53 0,16-2-285 16,10 0-142-16</inkml:trace>
  <inkml:trace contextRef="#ctx0" brushRef="#br0" timeOffset="92553.3688">12462 3412 1370 0,'0'0'393'16,"0"0"-174"-16,0 0-41 15,0 0-18-15,0 0 9 16,0 0 29-16,0 0-24 16,9 45-65-16,-6-13-44 15,0 5-25-15,0 6-22 16,0 4-17-16,-3 0 1 15,0 1-1-15,0-3 0 16,0-3-1-16,0-6 1 16,3-7-1-16,1-7 0 15,-4-11-11-15,3-2-22 16,0-9-10-16,1 0 15 16,6-9-5-16,0-10-8 0,5-6 3 15,-3-6-3-15,6-3 31 16,-6-3-11-16,2 3-4 15,-1 2 16-15,0 7 8 16,-1 5 1-16,-3 6 1 16,3 5 7-16,-3 2 5 15,-3 4 0-15,0 3 2 16,-1 0-7-16,1 6-1 16,1 10-6-16,-4 6 19 15,-3 3-2-15,3 2-2 16,-3 2 2-16,0-4-6 0,6-4-11 15,1-4 11-15,-1-5-5 16,6-5-7-16,3-6 0 16,3-1-28-16,1 0-124 15,8-18-182-15,-9 1-381 16,0-3-482-16</inkml:trace>
  <inkml:trace contextRef="#ctx0" brushRef="#br0" timeOffset="92779.4152">12425 3591 1517 0,'0'0'821'16,"0"0"-698"-16,0 0-25 15,0 0-17-15,0 0-47 16,88-24-18-16,-59 17-16 16,-3 3-147-16,-6-3-549 0</inkml:trace>
  <inkml:trace contextRef="#ctx0" brushRef="#br0" timeOffset="93072.2244">12866 3391 1972 0,'0'0'250'0,"0"0"-191"15,0 0-13-15,0 0-11 16,0 0 11-16,0 0 0 15,0 0 21-15,57 37-46 16,-60-16-6-16,-11-1 21 16,1 2 20-16,3-4 19 15,1-2-30-15,9-4-25 16,0 0-10-16,9-6-10 16,10-4-85-16,-1-2-406 0</inkml:trace>
  <inkml:trace contextRef="#ctx0" brushRef="#br0" timeOffset="94048.0028">11594 4027 1194 0,'0'0'403'0,"0"0"-180"16,0 0 23-16,0 0 4 15,0 0-86-15,0 0-64 16,0 0-53-16,-6 82-29 16,3-64-12-16,3-2-4 15,0-6-1-15,0-3 0 16,0-6-1-16,9-1 2 16,1 0-1-16,2-3-1 15,0-9-4-15,-3-3 4 16,0-3-6-16,-3-4-6 15,1-7 11-15,-4-3 1 16,-3-7 0-16,0-11 12 0,0-18 3 16,0-21 5-16,-13-25 27 15,-2-6-20-15,-2 4-9 16,7 12 4-16,1 15-5 16,-1 4-11-16,7 6 3 15,-4 2-8-15,3-1 9 16,1 12-4-16,0 13 32 15,3 14-18-15,0 11 3 16,0-1 11-16,0 4 4 16,0 3-2-16,0 10-8 15,0 2-12-15,0 7-10 16,0 2-5-16,0 1 0 16,0 0 0-16,0 0 0 0,0-1-1 15,0 1 1 1,0-3 4-16,0 0-4 0,3-1 1 15,0 1-2-15,8-1-5 16,8 1-6-16,11 0-2 16,28 2 13-16,42-2 0 15,46-2-1-15,23 0-4 16,13-3-3-16,0-3-24 16,-18-2-4-16,3-3-12 15,-17-5 10-15,-12-1-3 16,-20-1-13-16,-30 3 15 15,-24 6-3-15,-28 4 27 16,-11 3-5-16,-5 2 20 16,-10 2-1-16,-10 3 1 0,-35 8-103 15,-12 10-180-15,-5-1-892 16</inkml:trace>
  <inkml:trace contextRef="#ctx0" brushRef="#br0" timeOffset="102104.4087">3245 5812 555 0,'0'0'1087'0,"0"0"-743"0,0 0-217 16,0 0 6-16,0 0 40 16,0-24-20-16,0 22-41 15,0 2-30-15,0 0-24 16,0 0-10-16,0 0-6 16,0 0-15-16,0 0-22 15,0 9-4-15,-2 10-1 16,-4 8 1-16,-1 6 6 15,2 3-6-15,5-3 0 16,0 1 1-16,0-4-2 16,14-3 0-16,2-5 0 15,2 1 1-15,6-6-1 16,3-2 1-16,-2-4 6 16,6-5-6-16,2-3-1 0,0-3 1 15,6-2-2-15,0-11-15 16,4-8-11-16,-1-8-4 15,-1-1 6-15,-5-2 10 16,-3-5 10-16,-6 4 5 16,-9-4 0-16,-5 1 1 15,-7 7 0-15,-4 3 5 16,-2 5-6-16,0 6 0 16,-5 4-7-16,-8 4-31 15,1 5-80-15,-9 2-146 16,3 5-457-16,3 8-534 0</inkml:trace>
  <inkml:trace contextRef="#ctx0" brushRef="#br0" timeOffset="102458.1211">3565 5871 1587 0,'0'0'368'0,"0"0"-183"16,0 0 28-16,0 0-7 0,0 0-27 15,0 0-69-15,0 0-46 16,0-1-31-16,-3 21-4 15,-1 10 11-15,-5 4-13 16,6 8-9-16,0 1-17 16,0 0 1-16,0-3-2 15,0 0 0-15,3-3-8 16,0-6-41-16,0-4-46 16,0-3-52-16,0-8-145 15,3-6-483-15</inkml:trace>
  <inkml:trace contextRef="#ctx0" brushRef="#br0" timeOffset="102862.9001">3904 6016 1512 0,'0'0'506'0,"0"0"-437"0,0 0 126 16,0 0 48-16,0 0-54 15,0 0-100-15,0 0-48 16,0 9 33-16,3 11-21 16,0 5-28-16,-3 2-5 15,3 1-13-15,-3 2-6 16,3 0-1-16,-3-4 1 16,0 3-1-16,0-5-30 15,0-2-59-15,0-4-84 16,0-5-147-16,0-3-390 15,0-7-508-15</inkml:trace>
  <inkml:trace contextRef="#ctx0" brushRef="#br0" timeOffset="103216.4968">4067 5971 1415 0,'0'0'323'15,"0"0"-199"-15,0 0 133 16,0 0-2-16,0 0-99 16,0 0-74-16,0 0-37 0,3-10-18 15,-2 30 105 1,1 4-41-16,-2 6-50 0,3 0-14 15,0 0-12-15,1-3-6 16,-1 3-8-16,0-1 0 16,0-5-1-16,-3 1 1 15,3-3-1-15,-3-1 0 16,0-3 0-16,0-3-47 16,0-1-92-16,0-7-95 15,0 2-389-15,0-7-374 0</inkml:trace>
  <inkml:trace contextRef="#ctx0" brushRef="#br0" timeOffset="103508.6576">3885 6386 1478 0,'0'0'562'16,"0"0"-453"-16,0 0 103 16,0 0 11-16,0 0-78 15,0 0-75-15,0 0-30 16,25-16-13-16,-3 10-15 16,5 2-10-16,3-2 3 15,-3-1-5-15,0 4-9 0,0 2-54 16,-8-1-71-16,-7 2-66 15,-4 0-181-15,-7 0-322 16,-1-1-446-16</inkml:trace>
  <inkml:trace contextRef="#ctx0" brushRef="#br0" timeOffset="103935.6573">3813 6022 388 0,'0'0'1009'0,"0"0"-894"16,0 0-95-16,0 0 24 16,0 0 49-16,0 0-17 15,0 0 32-15,-13-56 19 16,13 53 19-16,0 3-25 16,0 0-39-16,4 0-21 15,8 0 39-15,9 0 30 16,6 0-13-16,10 0-35 15,8 0-34-15,10 0-27 16,5-6-21-16,1-4 0 0,-6 1-22 16,-4 2-64-16,-8 4-60 15,-13 3-88-15,-21 0-288 16,-9 8-90-16,0 1-514 0</inkml:trace>
  <inkml:trace contextRef="#ctx0" brushRef="#br0" timeOffset="104319.4121">4577 6088 789 0,'0'0'972'15,"0"0"-833"-15,0 0-51 16,0 0 150-16,0 0-38 15,0 0-73-15,0 0-37 16,48 0-12-16,-26 0-45 0,5-2-9 16,1-4-24-1,-1 2-1-15,-6 3-41 0,-3 1-105 16,-12 0-104-16,-6 0-326 16,0-2-327-16</inkml:trace>
  <inkml:trace contextRef="#ctx0" brushRef="#br0" timeOffset="104524.0739">4556 5988 1285 0,'0'0'1010'0,"0"0"-897"0,0 0-61 15,0 0 68-15,0 0-47 16,118-32-73-16,-70 21-120 16,-5 0-598-16</inkml:trace>
  <inkml:trace contextRef="#ctx0" brushRef="#br0" timeOffset="108599.7258">5536 5868 735 0,'0'0'553'0,"0"0"-469"16,0 0 34-16,0 0 105 0,0 0-14 15,0 0-112-15,3-3-29 16,-3-1 22-16,0 4-7 15,0-2-9-15,0-2 4 16,0 1-9-16,0 0-20 16,-1-1-15-16,-7 0-15 15,-2 1-7-15,-5 1-1 16,0 1-10-16,-3 1 18 16,-1 0-2-16,-5 0 1 15,1 7 4-15,-5 3 2 16,-2 6-6-16,-1 4 7 15,4 0 15-15,2 6 22 16,1 0-1-16,6 4-4 0,6 1-8 16,6-3-23-1,6 0-9-15,0-3-2 0,0-5-1 16,16-1-13-16,4-8-1 16,10-2-15-16,4-5-49 15,26-4-105-15,-8-7-192 16,-7-9-727-16</inkml:trace>
  <inkml:trace contextRef="#ctx0" brushRef="#br0" timeOffset="109252.9071">5839 5973 1280 0,'0'0'293'16,"0"0"-175"-16,0 0 104 0,0 0-16 15,0 0-94-15,0 0-35 16,0 0 3-16,39 0-28 16,-21 0-27-16,0 0-10 15,1 0-6-15,-1-3-8 16,0-2-1-16,0-3-8 15,0 0-8-15,-3 0-14 16,-2-2 3-16,-4 1 8 16,-3 1 18-16,-4 1 0 15,-2-2 1-15,0 2 8 16,0-3-2-16,0 4 13 16,-3-1 18-16,-8 4-3 15,-1-1 15-15,-1 4-12 0,-7 0-5 16,1 0-9-16,-8 7 12 15,2 6 2-15,-5 3 5 16,2 4-4-16,-2 2 1 16,4 4-1-16,4 0 11 15,1 0-16-15,12 2-11 16,3-7-2-16,6 2-8 16,0-7-5-16,3-1-6 15,15-4 1-15,6-7-2 16,6-4-15-16,4 0-69 15,20-14-150-15,-11-4-281 16,-6-5-651-16</inkml:trace>
  <inkml:trace contextRef="#ctx0" brushRef="#br0" timeOffset="109831.8177">6057 5544 1343 0,'0'0'338'0,"0"0"-137"16,0 0 97-16,0 0-48 15,0 0-92-15,0 0-63 16,0 0-32-16,0-3-38 15,-7 17-7-15,-4 5 64 16,-1 4-24-16,-1 0-32 16,4 0-14-16,6-3 0 15,1-4-12-15,2-3 0 16,0-2-6-16,5-4-54 16,14-4-99-16,-4-1-152 15,0-2-614-15</inkml:trace>
  <inkml:trace contextRef="#ctx0" brushRef="#br0" timeOffset="110018.4181">6078 5459 1273 0,'0'0'872'16,"0"0"-775"-16,0 0-66 15,0 0 27-15,0 0-58 16,0 0-45-16,0 0-299 16,-6-9-662-16</inkml:trace>
  <inkml:trace contextRef="#ctx0" brushRef="#br0" timeOffset="110370.9589">6284 5360 1832 0,'0'0'508'15,"0"0"-448"-15,0 0 57 16,0 0 66-16,0 0-70 15,0 0-56-15,0 0-33 0,0 12-9 16,0 5 43-16,0 5-8 16,0 5-18-16,0 5-14 15,0-2-6-15,0 1-4 16,-5 3-7-16,-4-4 0 16,-1-4-1-16,1-3-2 15,3-3-50-15,3-7-45 16,0 1-90-16,3-8-111 15,0-1-301-15,0-5-404 0</inkml:trace>
  <inkml:trace contextRef="#ctx0" brushRef="#br0" timeOffset="110648.8274">6445 5500 1768 0,'0'0'321'0,"0"0"-159"15,0 0 65-15,0 0-26 16,0 0-88-16,0 0-43 16,0 0-7-16,-70 38-15 15,56-21-18-15,4 2-11 16,4-2-13-16,3-1-5 15,3-2-1-15,0-4-1 0,12-1-49 16,15-8-74 0,1-1-204-16,-4 0-740 0</inkml:trace>
  <inkml:trace contextRef="#ctx0" brushRef="#br0" timeOffset="110926.1948">6594 5276 1179 0,'0'0'381'0,"0"0"-245"0,0 0 127 16,0 0 78-16,0 0-108 15,0 0-42-15,0 0-36 16,-73 66-67-16,55-52-50 16,0 0-25-16,5-2-13 15,-4 6-69-15,7-2-199 16,1-7-646-16</inkml:trace>
  <inkml:trace contextRef="#ctx0" brushRef="#br0" timeOffset="111324.9282">6651 5520 725 0,'0'0'1422'0,"0"0"-1195"16,0 0-65-16,0 0 18 16,0 0-83-16,0 0-59 15,0 0-22-15,55-65-8 16,-43 60-7-16,-3 4-1 16,3 1-1-16,-6 0-5 0,0 0 5 15,0 6 0 1,1 4 0-16,-4 1 1 0,3 4 0 15,0-1 1-15,-1 2 0 16,1 1 5-16,-2 0-4 16,2-2-1-16,0-4 0 15,-3 1-1-15,3-5-15 16,0-1-79-16,6-3-113 16,-3-2-186-16,0-1-459 0</inkml:trace>
  <inkml:trace contextRef="#ctx0" brushRef="#br0" timeOffset="111552.4203">6879 5461 1230 0,'0'0'572'0,"0"0"-385"15,0 0 79-15,0 0-63 16,0 0-63-16,0 0 2 15,0 0-9-15,-79 57-65 16,55-31-21-16,-4 0-23 16,-2-1-18-16,3 0-6 15,-4 2-85-15,7-4-248 16,9-8-934-16</inkml:trace>
  <inkml:trace contextRef="#ctx0" brushRef="#br0" timeOffset="112122.5606">7355 6046 1265 0,'0'0'737'16,"0"0"-646"0,0 0 36-16,0 0 39 0,0 0-16 15,0 0-24-15,0 0-21 16,103 3-64-16,-60-7-29 16,-1 0-11-16,-6-2-1 15,0 2-39-15,-11 2-84 16,-6 2-56-16,-11-2-169 15,-2 2-211-15,-6-4-387 0</inkml:trace>
  <inkml:trace contextRef="#ctx0" brushRef="#br0" timeOffset="112353.4074">7558 5950 1600 0,'0'0'509'15,"0"0"-390"-15,0 0 74 16,0 0-4-16,0 0-46 16,0 0-61-16,0 0-9 15,4 34 14-15,-1-11-39 16,2 1-31-16,-2 1-16 16,-3 2-1-16,0-3-21 15,0 2-70-15,0 3-127 16,0-9-433-16,6-3-653 0</inkml:trace>
  <inkml:trace contextRef="#ctx0" brushRef="#br0" timeOffset="112668.3542">8010 5791 2338 0,'0'0'323'0,"0"0"-247"15,0 0-14-15,0 0 55 16,0 0-57-16,0 0-35 16,0 0 32-16,0 70-14 0,3-36-16 15,-3 5-15-15,0 0-1 16,0 4-10-16,-6-3 1 15,-3 3-1-15,-4-6-1 16,-1-1-16-16,1-6-47 16,4-7-58-16,3-8-132 15,6-7-350-15,0-8-496 0</inkml:trace>
  <inkml:trace contextRef="#ctx0" brushRef="#br0" timeOffset="113067.0008">7998 5775 2031 0,'0'0'264'16,"0"0"-174"-16,0 0 136 15,0 0-8-15,0 0-100 16,0 0-79-16,0 0-15 15,91-29-17-15,-63 29-5 16,2 3-2-16,-1 13 0 16,3 3 0-16,-3 6-1 15,5 7 0-15,-7 1 0 16,-3 3 0-16,1-1-5 0,-7-3 5 16,-9 2 0-1,-3-3-7-15,-6-3 2 0,0-1 5 16,-12-3 1-16,-12 0 0 15,-7-3 1-15,-5-2 10 16,-7-2 1-16,-2-2-11 16,3-2 1-16,5-3-1 15,6-3-1-15,11-4-46 16,13-3-159-16,7-5-333 16,0-9-1291-16</inkml:trace>
  <inkml:trace contextRef="#ctx0" brushRef="#br0" timeOffset="113751.3238">8623 5953 1220 0,'0'0'389'0,"0"0"-180"16,0 0 63-16,0 0-19 15,0 0-63-15,0 0-38 16,0 0-44-16,54 0-55 15,-29 0-34-15,5 0-14 16,-3-3-5-16,0-5-24 16,-2 1-37-16,-7-1 1 15,-3-1 5-15,-6 2 19 16,-5-4 20-16,-4 6 16 0,0-2 23 16,0 0 12-16,-4 1 8 15,-5 2-1-15,-3 0 8 16,-4 3-3-16,-1 1-1 15,-2 0-4-15,-5 2-5 16,3 11-1-16,-6 6-12 16,-4 9 6-16,4 3-9 15,-3 3 1-15,2 2 10 16,7-2-4-16,9-1-16 16,6-8 0-16,6-5-4 15,0-6-7-15,18-7 3 16,9-7-4-16,9 0-64 0,13-10-98 15,-10-7-214-15,-5-1-820 16</inkml:trace>
  <inkml:trace contextRef="#ctx0" brushRef="#br0" timeOffset="114097.7241">8686 5611 584 0,'0'0'991'16,"0"0"-807"-16,0 0-4 16,0 0 100-16,0 0-31 15,0 0-58-15,0 0-57 16,22-11-52-16,-5 9-39 16,8-1-43-16,-1-1-6 15,4 1-146-15,-4 0-415 16,-9-1-806-16</inkml:trace>
  <inkml:trace contextRef="#ctx0" brushRef="#br0" timeOffset="114418.6875">9059 5462 669 0,'0'0'1567'0,"0"0"-1350"0,0 0-102 15,0 0 53 1,0 0-36-16,0 0-47 0,0 0-18 16,-33 53-27-16,21-27-22 15,-4 1-10-15,8 0-7 16,2-2 6-16,3-4-7 15,3-2 0-15,0-6-2 16,0-2-14-16,6-9-42 16,5 1-44-16,8-3-101 15,-4-5-331-15,0-6-385 0</inkml:trace>
  <inkml:trace contextRef="#ctx0" brushRef="#br0" timeOffset="114608.2506">9044 5332 990 0,'0'0'997'0,"0"0"-847"16,0 0 63-16,0 0-40 16,0 0-86-16,0 0-60 15,0 0-27-15,0 0-170 16,0 6-576-16,0-1-635 0</inkml:trace>
  <inkml:trace contextRef="#ctx0" brushRef="#br0" timeOffset="114928.428">9299 5299 147 0,'0'0'2012'0,"0"0"-1753"15,0 0-121-15,0 0 54 16,0 0-35-16,0 0-78 16,0 0-53-16,0 22 4 15,0 2 20-15,0 6-23 16,0 4-16-16,0 1-10 15,-3 2 0-15,-3-2 7 0,-4-1-8 16,2-5-15 0,-1-4-32-16,3-3-38 0,-1-7-69 15,4-6-194-15,3-4-297 16,0-5-307-16</inkml:trace>
  <inkml:trace contextRef="#ctx0" brushRef="#br0" timeOffset="115211.6544">9445 5468 367 0,'0'0'1607'16,"0"0"-1348"-16,0 0-71 0,0 0 8 15,0 0-32-15,0 0-71 16,0 0-41-16,-37 2-13 15,19 9-9-15,2 3-12 16,2 0-6-16,8 1-6 16,0-1-6-16,6-2 1 15,0 2-1-15,0-3-10 16,9-2-45-16,5-4-74 16,8-5-132-16,2 0-473 15,-6 0-796-15</inkml:trace>
  <inkml:trace contextRef="#ctx0" brushRef="#br0" timeOffset="115447.2412">9602 5221 1423 0,'0'0'495'0,"0"0"-308"16,0 0 53-16,0 0 3 16,0 0-53-16,0 0-86 15,0 0-68-15,-85 52-36 16,64-35-31-16,0 6-180 16,5-5-468-16,5-4-683 0</inkml:trace>
  <inkml:trace contextRef="#ctx0" brushRef="#br0" timeOffset="115794.2769">9672 5404 811 0,'0'0'1197'16,"0"0"-1061"-16,0 0-66 16,0 0 52-16,0 0-9 0,0 0-52 15,0 0-43-15,88-36-13 16,-76 36-5-16,-4 0 0 16,2 10 0-16,-4 4 6 15,-3 3 19-15,0 3 57 16,0 0 1-16,-3 1-42 15,3-3-21-15,4-4-19 16,-1-1 5-16,2-4-5 16,1-3-1-16,10-5-67 15,-1-1-162-15,-6 0-577 0</inkml:trace>
  <inkml:trace contextRef="#ctx0" brushRef="#br0" timeOffset="115974.0394">9906 5382 1639 0,'0'0'339'16,"0"0"-57"-16,0 0-10 16,-88 43-100-16,45-14-98 15,-36 16-74-15,6-6-161 16,6-2-1089-16</inkml:trace>
  <inkml:trace contextRef="#ctx0" brushRef="#br0" timeOffset="129090.0389">11094 5794 990 0,'0'0'337'0,"0"0"-227"15,0 0-23-15,0 0 22 16,0 0 64-16,0 0 1 16,0-16-23-16,0 15-18 15,0-1-9-15,0-1-26 16,0-1-27-16,0 1 1 15,0-1 1-15,0 3-21 16,3 1 0-16,-3 0-13 16,0 0-12-16,0 0-16 15,0 1-11-15,0 12 0 16,0 5 0-16,0 8 26 16,0 3-15-16,0 4-10 15,0 2 0-15,0-1 0 16,0 1 0-16,-3-2 0 0,-3 0-1 15,0-3 0-15,0-5 0 16,-2-1-1-16,4-5 1 16,1-5-6-16,3-1-18 15,0-6-44-15,0 2-31 16,0-5-36-16,0-2-38 16,0 0-47-16,0-2-74 15,6 0-39-15,3 0-264 0</inkml:trace>
  <inkml:trace contextRef="#ctx0" brushRef="#br0" timeOffset="129502.6737">11309 5890 1023 0,'0'0'398'0,"0"0"-270"16,0 0-22-16,0 0 65 15,0 0 71-15,0 0-55 16,0 0-66-16,10-15-47 16,-14 15-30-16,-5 0-12 15,-2 2 19-15,-8 5 13 0,0 3 9 16,-1 3-21-16,-2 0-18 15,1 1-17-15,3-2-10 16,1 1 2-16,7-5-8 16,4 2 1-16,3 1-1 15,3-3 5-15,0 1 2 16,3 0 2-16,6 0-8 16,1 1 5-16,7-2-7 15,-5-3-1-15,1 4-38 16,1-4-46-16,-1 0-52 15,5-5-95-15,0 0-433 16,-3-2-775-16</inkml:trace>
  <inkml:trace contextRef="#ctx0" brushRef="#br0" timeOffset="129781.6226">11491 5589 1448 0,'0'0'479'0,"0"0"-394"15,0 0-12-15,0 0 77 16,0 0 83-16,0 0-73 15,0 0-66-15,-51 68-47 0,39-50-31 16,3 2-16-16,-1 5-55 16,4-2-207-16,3-7-742 0</inkml:trace>
  <inkml:trace contextRef="#ctx0" brushRef="#br0" timeOffset="130133.4398">11913 6027 2235 0,'0'0'334'0,"0"0"-240"16,0 0-54-16,0 0 14 16,0 0 5-16,0 0-30 15,0 0-11-15,42-5-11 16,-17-1-7-16,-1 0-43 0,1 0-83 15,1 2-98 1,-7 1-253-16,-6 0-232 0</inkml:trace>
  <inkml:trace contextRef="#ctx0" brushRef="#br0" timeOffset="130328.9824">11902 5895 1854 0,'0'0'474'15,"0"0"-409"-15,0 0-41 16,0 0-5-16,85-27-6 16,-33 20-13-16,-10 0-149 0,-3 2-692 0</inkml:trace>
  <inkml:trace contextRef="#ctx0" brushRef="#br0" timeOffset="133136.332">12538 5725 1179 0,'0'0'368'0,"0"0"-253"16,0 0-30-16,0 0 42 0,0 0 94 15,0 0-17-15,0 0-44 16,-9-20-38-16,9 17-8 15,0 0-18-15,0-1-18 16,0-2-25-16,9-2-27 16,0 0-26-16,9-2-5 15,-3 1 4-15,3 4-17 16,1 2-11-16,-3 3 0 16,1 0-3-16,-5 0 4 15,-3 7 8-15,-5 4 3 16,-3 2 2-16,-1 2 4 15,0-1 4-15,-1 5 6 16,-12-2-1-16,-2 0 1 0,-3-1 0 16,-1 3 0-16,-1-1 1 15,1-1 0-15,4-1 9 16,4-2 7-16,5-5-5 16,5-2-1-16,1-1 0 15,3-3-8-15,18-2 10 16,2-1-12-16,9 0-40 15,1 0-96-15,6-14-158 16,-11 2-419-16,-7-2-693 0</inkml:trace>
  <inkml:trace contextRef="#ctx0" brushRef="#br0" timeOffset="134104.7059">12893 5663 403 0,'0'0'756'15,"0"0"-476"-15,0 0-33 16,0 0-10-16,0 0-16 16,0 0-27-16,0 0-58 15,0 23-54-15,0-9-37 16,0 2-20-16,0 3-16 16,-7-1 0-16,1-1-8 15,3-3 5-15,-4-1-6 0,4-5 1 16,2-4-1-16,1-1 0 15,0-3-9-15,0 0 7 16,0 0-5-16,4-8-7 16,9-7-32-16,3-2 21 15,-4-3 13-15,6 0 11 16,-6 0 1-16,-2 1 0 16,0 5 0-16,0 2 13 15,-4 4 12-15,-3-1 13 16,4 3-7-16,-4 2-6 15,0 2-10-15,0 0-4 16,1 2-11-16,2 0-1 16,2 0-11-16,-2 8 6 15,0 5 0-15,-3 3 5 16,-3 0-6-16,0 1 6 0,0 3 1 16,-6-3 0-16,0-5 0 15,-3-2 0-15,6-5 0 16,1-3 1-16,2-2 5 15,0 0 3-15,0-1 6 16,0-10-15-16,11-6-12 16,1-4 3-16,3-2-2 15,-2-3-5-15,1 2-2 16,2 1-6-16,-4 1 12 16,0 7 11-16,0 3 1 0,0 2 0 15,-4 4 1 1,2 3 8-16,-4 3 4 0,-3 0 0 15,0 7-5-15,0 9 10 16,1 9 6-16,-4 1 8 16,0 3 9-16,0-1-1 15,0-1-10-15,0-3-8 16,0-4-14-16,0-3-7 16,-4-5-1-16,4-3-6 15,0 1-108-15,0-2-155 16,0-2-452-16,0-2-372 0</inkml:trace>
  <inkml:trace contextRef="#ctx0" brushRef="#br0" timeOffset="134526.0077">13461 5921 793 0,'0'0'540'0,"0"0"-447"15,0 0 60 1,-86 11 46-16,38-4 2 0,-19 1-46 16,-28 2-25-16,-24 0-44 15,-4-1 2-15,5-2-7 16,24-2-3-16,30 1-28 16,15 0-24-16,10 1-17 15,-4 0-4-15,4 2-4 16,6 2-2-16,11-4 1 15,13-2-6-15,9-1-70 16,0-1-55-16,34-3-134 16,-1 0-353-16,0 0-705 0</inkml:trace>
  <inkml:trace contextRef="#ctx0" brushRef="#br0" timeOffset="135157.3245">12835 6092 1825 0,'0'0'352'0,"0"0"-211"16,0 0-21-16,0 0 39 15,0 0-12-15,0 0-69 0,0 0-42 16,9-7-23-16,-3 19 11 16,0 7 9-16,-2 4-2 15,-1 6-2 1,-3 5-10-16,0 2-10 0,0-2 0 16,-3 0-9-16,-4-2 0 15,-2-4 1-15,0-3-1 16,3-6 0-16,-2-3 0 15,7-6 0-15,-1-5-7 16,2-3-11-16,0-2 0 16,0 0 7-16,11-5-2 15,1-11-31-15,7-4-15 16,-2-4 14-16,5-4 2 16,-1 1 5-16,-3 0 4 15,1 4 13-15,-2 4 20 0,-4 5-1 16,-4 4 2-16,-2 2 1 15,-2 4 17-15,1 3 13 16,-6 1-7-16,3 0-8 16,-3 0-16-16,0 0-1 15,0 11 1-15,0 3 1 16,0 5 14-16,0-2 1 16,0 2 1-16,0 1 2 15,0-4-5-15,0-3 7 16,3-2-9-16,3-5-2 15,0-2-9-15,3-4-1 0,4 0-4 16,4 0-82 0,2-3-151-16,-1-5-451 0,-6-2-393 0</inkml:trace>
  <inkml:trace contextRef="#ctx0" brushRef="#br0" timeOffset="135391.4307">12799 6182 1000 0,'0'0'752'15,"0"0"-612"-15,0 0 93 16,0 0-90-16,0 0-87 15,0 0-56-15,81-16-65 16,-62 12-509-16,-7 0-890 0</inkml:trace>
  <inkml:trace contextRef="#ctx0" brushRef="#br0" timeOffset="135666.1278">13062 6065 1921 0,'0'0'384'0,"0"0"-209"0,0 0-80 15,0 0-8-15,0 0 22 16,0 0-53-16,0 0-39 16,64 5-16-16,-58 7 5 15,-1 2-6-15,-5 3 0 16,0 1 0-16,0 0 1 15,0 1 0-15,-5-2 8 16,2-3-1-16,3-3-7 16,0-3-1-16,21-5-41 15,7-2-136-15,-1-1-670 0</inkml:trace>
  <inkml:trace contextRef="#ctx0" brushRef="#br0" timeOffset="136132.2328">13854 5567 1262 0,'0'0'332'0,"0"0"-44"15,0 0-49-15,0 0-62 16,0 0-42-16,0 0 10 16,0 0 36-16,-69 77-23 15,44-35-59-15,1 7-29 16,5 1-24-16,2 4-25 16,5-2-10-16,8 2-5 15,4-6-6-15,0-6-1 0,8-5-11 16,8-7-51-1,3-7-63-15,8-6-126 0,-3-3-441 16,-3-11-899-16</inkml:trace>
  <inkml:trace contextRef="#ctx0" brushRef="#br0" timeOffset="136689.7586">14272 5603 844 0,'0'0'889'16,"0"0"-757"-16,0 0 121 15,0 0-37-15,0 0-43 16,0 0-65-16,0 0-43 15,-33-10-34-15,5 10 5 16,-5 0 6-16,-3 6 9 16,1 2 8-16,6 0-5 15,5-2-15-15,9-1-15 16,6-2-12-16,0-2-6 16,9 0-6-16,0 2 0 15,0 3-1-15,0 1 1 16,0 3 0-16,0 3 0 15,3 2 2-15,-2 2-1 0,-1 3-1 16,0 4 0-16,0 1 0 16,-10 2 0-16,-2 1 0 15,-4 0 0-15,0-1-1 16,2 2 1-16,-1-4 0 16,1-3 0-16,5-5 0 15,5-3 0-15,1-5-1 16,3-2 0-16,0-4-16 15,3 1 2-15,9-1 15 16,9-3 2-16,1 0-2 16,4 0-10-16,-1 0-29 15,-1-7-38-15,-2 0-43 0,-2 0-60 16,-4 2-280-16,-12 0-317 16</inkml:trace>
  <inkml:trace contextRef="#ctx0" brushRef="#br0" timeOffset="136908.9839">14039 5855 176 0,'0'0'1794'0,"0"0"-1478"16,0 0-90-16,0 0-86 0,0 0-39 15,0 0-47-15,0 0-50 16,109-30-4-16,-59 25-167 16,-6 0-437-16,-4 1-675 0</inkml:trace>
  <inkml:trace contextRef="#ctx0" brushRef="#br0" timeOffset="137130.4883">14500 5799 1817 0,'0'0'325'0,"0"0"-116"0,0 0-82 15,0 0-38-15,0 0-39 16,94-17-35-16,-69 16-15 15,11 1-131-15,-9 0-448 16,-9 0-412-16</inkml:trace>
  <inkml:trace contextRef="#ctx0" brushRef="#br0" timeOffset="137708.9998">15019 5609 567 0,'0'0'967'16,"0"0"-758"-16,0 0 50 15,0 0-23-15,0 0-32 16,0 0-40-16,0 0-54 16,0-2-46-16,-3 10-42 15,-4 7 23-15,-2 8-6 0,-1 3-15 16,0 5-15-16,6 1-9 15,-2 0 0-15,6-1 1 16,0-1 0-16,0-4 5 16,6-2-5-16,8-2 0 15,5-7 5-15,3-3-5 16,5-7-1-16,3-5 0 16,1 0-40-16,2-4-26 15,3-10-10-15,-7-7 22 16,0 2 22-16,-6-7 26 15,-4-1 6-15,-5-4 12 0,-5-3 23 16,-3 0 7 0,-6 0 3-16,0 3 12 0,0 6-16 15,-4 2-26-15,-4 6-15 16,1 6-8-16,1 2-50 16,-1 9-64-16,4 0-211 15,3 0-604-15</inkml:trace>
  <inkml:trace contextRef="#ctx0" brushRef="#br0" timeOffset="138108.5981">15477 5449 1405 0,'0'0'244'0,"0"0"-38"16,0 0 44-16,0 0-1 0,0 0-15 16,0 0-39-16,78 106-71 15,-55-58-50-15,3 3-23 16,-8 1-20-16,-5 2-31 16,-9-5-2-16,-4-1-27 15,-13-5-55-15,-42 14-104 16,3-14-290-16,-6-9-727 0</inkml:trace>
  <inkml:trace contextRef="#ctx0" brushRef="#br0" timeOffset="139902.2512">12129 6511 601 0,'0'0'635'16,"0"0"-412"-16,0 0 8 15,0 0-50-15,0 0-27 16,0 0-32-16,0 0-38 16,33 67-47-16,-27-57-25 15,1-1-5-15,4 0 4 16,-5-3 1-16,0-1 2 16,-3-1-8-16,0-3 0 15,0-1 3-15,0 0 10 16,1 0 33-16,2-7-3 15,2-8-10-15,1-7-6 0,4-3-1 16,-1-10 15-16,3-4-3 16,-3-7-27-16,0-6-11 15,-2-6-6-15,1-15 0 16,-2 9 0-16,-5-2-1 16,2 2-7-16,-3 18 7 15,0-4 0-15,-3 10 1 16,0 1 0-16,0 7 15 15,0-1 6-15,-3 1-5 16,-3-2 19-16,-1-1-20 16,1-1-14-16,-2 3 0 15,3 2-1-15,2 2 0 16,2 4 0-16,-2 2 1 0,-1 1-1 16,1-2-1-16,0 2 0 15,-3-3 1-15,3 5 0 16,0 5 0-16,0 1 0 15,0 4 1-15,3 2 0 16,0 2 0-16,0 2 14 16,0 1 10-16,0 0-11 15,0 1-5-15,0 0-3 16,0 0-6-16,0 1 0 16,0 1 0-16,0-2 0 15,0 2-1-15,0-1 0 16,0-1-1-16,6 1-4 0,0 0 0 15,6 1 5-15,1 0 1 16,8-1-1-16,-2 1-1 16,13-2 2-16,4-1-1 15,7-1 0-15,8-3-5 16,7 0-5-16,4-1-17 16,7-1 4-16,-4 2 16 15,0 1 8-15,-1 2 0 16,-2 3-1-16,3-1 1 15,-4 2 0-15,5-1-1 16,1-1 1-16,3 0 0 16,3 0-12-16,5-4-15 15,-3 2-16-15,2-6 25 16,-1 3 16-16,-6 1 2 16,-1 0 0-16,-5 1 0 0,-5 1 0 15,0 1 0-15,-1 2 8 16,-2-2-1-16,2-1-5 15,1 1-2-15,-1-1 1 16,-3-2 1-16,3 2-1 16,1 0 0-16,-1-1 6 15,-2 3-6-15,2-1-1 16,1 0 2-16,-1 1 11 16,-4 2 8-16,2-1-9 15,0 1-11-15,2 0-1 16,-3-2 1-16,3 2 0 15,-4-2-1-15,0-1 1 16,-8-1-1-16,-12-1 1 0,-4 1 0 16,-12 1 0-16,-3 1 7 15,-9 0 14-15,0 2 38 16,-3 0-14-16,0 0-23 16,1 0-21-16,5 0 5 15,-1 0-7-15,1 0 0 16,-3 0 0-16,1 0 1 15,-7 0-1-15,0 0 0 16,0 0-15-16,-33 0-94 16,-2 0-208-16,-10 0-1319 0</inkml:trace>
  <inkml:trace contextRef="#ctx0" brushRef="#br0" timeOffset="144328.9903">3067 7801 230 0,'0'0'773'16,"0"0"-360"-16,0 0-121 16,0 0 2-16,0 0-42 15,0 0-52-15,-4-13-54 0,4 11-35 16,0 2-38-16,0 0-17 15,0 0-17-15,0 0-4 16,0 0-12-16,0 0-11 16,0 0-12-16,0 10-7 15,0 8 7-15,-3 8 33 16,3 8 3-16,-3 1-21 16,-2 6-14-16,1-3 6 15,-1-1-7-15,-1-1-1 16,-1-5 1-16,4-3 2 15,0-5 7-15,0-6-8 16,3-3 6-16,-3-4-6 16,3-4 5-16,0-3-6 0,0-3-8 15,0 1-40 1,0-1-60-16,0 0-93 0,0 0-92 16,6 0-326-16,-3-8-483 15</inkml:trace>
  <inkml:trace contextRef="#ctx0" brushRef="#br0" timeOffset="144786.433">3055 7775 933 0,'0'0'841'0,"0"0"-672"16,0 0-51-16,0 0 78 15,0 0 27-15,0 0-40 16,0 0-94-16,18-28-66 16,2 21-16-16,2 1 11 15,3 3 10-15,-1 3-8 16,1 0-2-16,-2 0 1 0,2 0 5 16,-1 0-11-1,-2 0-1-15,-2-3-10 0,2-1-1 16,-4 1 4-16,-3 1-5 15,0 0-34-15,-8 2-29 16,-2 0-56-16,1 0-88 16,-6 10-258-16,0 3-64 15,0-2-194-15</inkml:trace>
  <inkml:trace contextRef="#ctx0" brushRef="#br0" timeOffset="145109.23">3134 7963 1169 0,'0'0'621'15,"0"0"-498"-15,0 0 32 16,0 0 71-16,0 0-32 16,0 0-81-16,0 0-67 15,15-18-22-15,3 13-15 16,-1 1-8-16,5 4-1 16,-3 0 0-16,4 0-6 0,-1 0-9 15,-1 3-49-15,1 3-101 16,-2-5-334-16,-7 2-298 0</inkml:trace>
  <inkml:trace contextRef="#ctx0" brushRef="#br0" timeOffset="145649.0087">3531 8186 1015 0,'0'0'768'0,"0"0"-683"16,0 0-62-16,-88 0 32 15,39 8 99-15,-9 2-19 16,-20 3-62-16,5-1-42 16,-3-1-13-16,0-1 22 15,19-4 4-15,0-2-19 16,10-2-25-16,11-2-6 15,15 0-43-15,9 0-37 0,12 0-51 16,9 0-176 0,12 0-221-16,4 0-63 0</inkml:trace>
  <inkml:trace contextRef="#ctx0" brushRef="#br0" timeOffset="146685.1073">3048 8481 494 0,'0'0'938'0,"0"0"-720"16,0 0-116-16,0 0 104 15,0 0 38-15,0 0-47 16,0 0-75-16,-27 79-28 15,27-56-33-15,0 7-38 16,0-3-15-16,0-2-7 16,0 2 0-16,0-8 0 15,0-1 0-15,0-5 0 16,0-4 0-16,0-2 0 16,0-4-1-16,0-3-27 15,0 0-19-15,0 0-11 16,0 0 5-16,3-5-35 0,0-9-62 15,0-6 16-15,0-1-13 16,1-5-49-16,-1 1-4 16,0-3-81-16,-3 2-37 15,5 4-17-15,-2-1 216 16,0 3 118-16,0-1 127 16,0 6 36-16,0-3 41 15,1 2 11-15,-1 0-54 16,0 1-63-16,0-4-55 15,0 7-43-15,0-1-33 16,-3 2 21-16,3 4 12 16,-3 1 6-16,0 3 8 15,0-2 20-15,3 3 36 0,2-2 11 16,0-2-16-16,1-4-13 16,2 3-3-16,4 1 21 15,3-2 1-15,0 0-26 16,-2 6 3-16,4 2 13 15,-3 0-2-15,-3 2-7 16,2 10 14-16,1 11 2 16,-7 1 2-16,-2 3-15 15,-1-1 18-15,-1-3 0 16,-3 3-10-16,3-5-23 16,-3-3-20-16,0-1-13 15,0 0-5-15,0 0 4 16,0-4-6-16,0 3 1 0,0-3 1 15,0-3-1 1,0 0 0-16,0 0-1 0,0-4-8 16,0-2-35-16,0-1-60 15,0 0-86-15,-3-3-178 16,3 0-334-16,0 0-490 0</inkml:trace>
  <inkml:trace contextRef="#ctx0" brushRef="#br0" timeOffset="146927.7453">3043 8579 1046 0,'0'0'1181'0,"0"0"-992"15,0 0-108-15,0 0 30 16,0 0 2-16,0 0-41 16,0 0-42-16,111-43-30 15,-67 37-75-15,-11 3-164 16,-12 3-501-16</inkml:trace>
  <inkml:trace contextRef="#ctx0" brushRef="#br1" timeOffset="153736.0686">16107 2471 948 0,'0'0'565'0,"0"0"-478"15,0 0 20-15,0 0 99 16,0 0 2-16,0 0-28 16,0 0-37-16,-10 0-38 0,10 0-20 15,0-3-21 1,0-3-15-16,0-1-25 0,0-3-24 15,0-2-5-15,10 0-4 16,6 1-8-16,0 3-22 16,7 4-20-16,2 4 13 15,1 0 19-15,-1 6 9 16,2 13 12-16,-3 3 5 16,-2 5 1-16,1-1 0 15,-4-1 1-15,-4 0 0 16,3-4 0-16,-9-1 5 15,-2 1-6-15,-4 0-9 16,-3 2 9-16,0 4 1 16,-13 2 18-16,-6 7 6 15,-4 1-10-15,-3 6-6 16,0 1 15-16,2 0-11 0,6-1-11 16,9 0-1-16,1-2 6 15,8-2-7-15,8-2-7 16,13-5 0-16,9-1 5 15,2-4-5-15,3-3 6 16,-2-3 1-16,-3-1 0 16,-5-3 0-16,-4-3 0 15,-9 0 0-15,-5-3-2 16,-4-1-10-16,-3 3 1 16,0 0 11-16,-13 4 11 15,-3 3 7-15,-1 5 5 16,-5 2-1-16,2 1-3 0,4 2-8 15,0 2 2 1,8 3-2-16,5 5-5 0,3 5-5 16,0 4 8-16,10 6-9 15,7 15 10-15,3 11-9 16,3 17 1-16,-4 2 8 16,-4-18-8-16,-4-17-1 15,-8-23 0-15,0-4-1 16,-3 4 1-16,3 2 0 15,-3 1 0-15,0-8-1 16,0-6 0-16,0-9-1 16,-6-4-9-16,-3-3 4 0,-1-5 2 15,0-1 4 1,3-2 22-16,-5 1 2 16,1 3-2-16,-1 3-2 0,2 5 1 15,-3 4 7-15,4 6-4 16,1 6-8-16,6 6-8 15,2 6-8-15,2 6 12 16,15 17 6-16,5 12-7 16,5 20-10-16,-9 6 11 15,-5-3 2-15,-12-5-4 16,-1-10 11-16,-16-1-2 16,-15-6 7-16,-3-13-19 15,1-17-7-15,3-14-6 16,-7 2-30-16,7-9-66 15,0-9-446-15</inkml:trace>
  <inkml:trace contextRef="#ctx0" brushRef="#br1" timeOffset="159473.5596">17178 3163 2174 0,'0'0'480'15,"0"0"-433"-15,0 0-12 16,0 0 26-16,0 0 49 15,0 0-11-15,0 0-44 0,0 0-52 16,0 12 6-16,6 9-9 16,1 7 17-16,1 6-8 15,-3 2-9-15,2-2 0 16,-4-1-1-16,0-3-42 16,0-4-63-16,-3-3-96 15,3-3-139-15,-3-7-397 16,0-8-577-16</inkml:trace>
  <inkml:trace contextRef="#ctx0" brushRef="#br1" timeOffset="159991.1049">17161 3120 867 0,'0'0'1239'15,"0"0"-1052"-15,0 0-80 16,0 0-3-16,0 0 13 16,0 0-18-16,0 0-32 15,56-46-13-15,-36 45-30 16,6 1-14-16,-2 0-9 16,3 4-1-16,1 8 0 15,0 2-11-15,-2 2 11 16,-4 2-18-16,-4-2-3 0,-6 1-12 15,-6 2-15 1,-6-3 17-16,0 0 6 0,-10 0 7 16,-12-1-9-16,-1 1 27 15,-6-2 1-15,2 0 1 16,8-3 17-16,3-2-10 16,6-4-8-16,9-1-1 15,1-1-18-15,3 3-3 16,17-2 21-16,6 3 3 15,7 3-3-15,2 1-2 16,2 0-18-16,-12 0 18 16,-2 0 1-16,-9 2-12 15,-9 1-7-15,-5 1 13 16,-2 3-2-16,-15 0 6 16,-16-2 3-16,-5 3 34 15,-4-3-9-15,-2-2-8 0,7-5-17 16,4-7-34-16,10-2-198 15,16 0-601-15</inkml:trace>
  <inkml:trace contextRef="#ctx0" brushRef="#br1" timeOffset="160362.6227">17678 3334 1147 0,'0'0'1183'15,"0"0"-1044"-15,0 0-102 0,0 0-29 16,0 0-2-16,0 0 13 16,0 0 21-16,-6 35-17 15,15-20-14-15,4-1-9 16,3-5-15-16,4-2-18 15,-2-4 6-15,3-3 15 16,-1 0-7-16,-3-6-9 16,-2-7 4-16,-6 0 6 15,-5-3 15-15,-4 2 3 16,0 0 36-16,-4 0-18 16,-12 1-9-16,-4 2-9 15,-2 6-1-15,1 2 0 16,3 3-124-16,5 3-381 0,2 4-473 0</inkml:trace>
  <inkml:trace contextRef="#ctx0" brushRef="#br1" timeOffset="160831.0613">17924 3278 1141 0,'0'0'915'0,"0"0"-801"0,0 0-27 15,0 0-32-15,0 0 16 16,0 0 19-16,0 0-15 16,16 35-16-16,-10-21-25 15,-1 0-16-15,1-3-16 16,0-2 5-16,0-3-7 15,2-2 0-15,1-4-11 16,4 0-30-16,0 0-13 16,2-3-23-16,3-8-12 15,-6-2 16-15,1-3 17 16,-4 1 29-16,-1-2 17 16,-5 3 10-16,-3 3 69 15,0 2 32-15,0 5 19 0,0 2-24 16,0 2-19-16,0 0-38 15,0 0-14-15,0 0-20 16,4 3-5-16,2 9 0 16,0 2 15-16,4 2-14 15,3 2-1-15,3-3-9 16,-3-3-64-16,-1-1-46 16,2-1-126-16,-4-3-347 15,-6-3-338-15</inkml:trace>
  <inkml:trace contextRef="#ctx0" brushRef="#br1" timeOffset="161253.4812">18242 3254 58 0,'0'0'1462'0,"0"0"-1153"16,0 0-25-1,0 0-101-15,0 0-66 0,0 0-29 16,0 0 22-16,10 28-34 15,-1-11-33-15,2-2-26 16,-1 1-5-16,-4-3-6 16,-2-2-6-16,1-3 0 15,-4-2-8-15,-1-2-10 16,2-2-28-16,-2-2-23 16,1 0 19-16,2 0 35 0,3-5 15 15,2-7-16 1,1-7 7-16,1 0 9 0,0-2 0 15,-2 1 2-15,-1 6 17 16,0 2 21-16,-3 6 9 16,-4 4 5-16,3 2-20 15,-3 0-11-15,3 0-14 16,1 0-8-16,2 5 10 16,2 8-3-16,0 1 3 15,2 2-5-15,-1-1-6 16,-2-1-12-16,5 0-118 15,2 2-146-15,-4-5-430 16,-3-4-459-16</inkml:trace>
  <inkml:trace contextRef="#ctx0" brushRef="#br1" timeOffset="161508.4203">18662 3237 1677 0,'0'0'311'0,"0"0"-160"16,0 0 18-16,0 0-20 15,-80 47-36-15,62-28-49 16,2-1-37-16,5-2-18 16,6-3-9-16,5-3-55 15,0-4-32-15,11-5-12 16,13-1-63-16,1 0-148 15,5-13-79-15,7-16 14 0,-5 4-13 16,-9-3 26-16</inkml:trace>
  <inkml:trace contextRef="#ctx0" brushRef="#br1" timeOffset="161733.2639">18788 3004 740 0,'0'0'510'0,"0"0"-243"16,-3-94 136-16,-12 68-87 15,0 8-136-15,-1 7-74 16,-6 6-26-16,2 5-28 15,-4 0-20-15,3 14-7 16,1 11-1-16,3 8-6 16,8 7 1-16,3 2-13 15,3 2 9-15,3-2-8 0,0-1-5 16,9-3 10 0,1-4-12-16,3-5-20 0,3-5-67 15,-2-5-54-15,4-6-97 16,-1-5-364-16,-4-6-329 0</inkml:trace>
  <inkml:trace contextRef="#ctx0" brushRef="#br1" timeOffset="162453.4842">18882 3162 1437 0,'0'0'831'0,"0"0"-681"0,0 0-19 16,0 0-66-16,0 0-5 16,0 0 38-16,0 0-19 15,-35 54-49-15,28-38-20 16,1 0-8-16,2-5-2 16,1-2-8-16,3-3-12 15,0-4-22-15,0-2-10 16,0 0 16-16,13 0 26 15,2-1-30-15,6-10-41 16,-5-4 7-16,3 0 14 16,-2-2 8-16,-8 0 20 15,-2 3 32-15,-4 1 3 16,-3 6 69-16,0 2 53 16,0 3 9-16,0 1-34 15,-1 1-34-15,-5 0-23 0,0 0-28 16,0 8-15-16,-1 4-1 15,4 6 1-15,3-1-12 16,0-2 3-16,3 0-7 16,10-4-17-16,0-4-1 15,7-2 5-15,0-5-15 16,1 0-31-16,0-2-32 16,-3-10-18-16,-1-1-9 15,-5-2 31-15,-4-3-12 16,-6 0 20-16,-2-1 95 15,0 2 37-15,0 4 115 16,0 2 12-16,-3 4-27 16,3 2-54-16,0-1-37 0,0 3-10 15,1 0-36 1,10 0-18-16,3 2 15 0,0 0 3 16,1 1 0-16,-1 0 0 15,-2 0-2-15,-6 2-7 16,-2 8-3-16,-3 2 12 15,-1-2 0-15,0 5 23 16,0-1 10-16,0 0 19 16,0 0-28-16,0-1-12 15,0 1-5-15,5-3-7 16,9-1-22-16,-1-3-93 16,15-7-199-16,-4 0-381 0,-2 0-658 0</inkml:trace>
  <inkml:trace contextRef="#ctx0" brushRef="#br1" timeOffset="162873.3452">19371 3078 894 0,'0'0'906'16,"0"0"-737"-16,0 0 52 16,0 0 6-16,0 0-111 15,0 0-27-15,0 0-56 16,-16 70-24-16,18-52-3 15,9-6-6-15,0 2-37 16,2-7-39-16,-3-3-19 0,1-4-47 16,0 0-17-1,-1-2 5-15,-1-9 50 0,1-4 97 16,-3-5 7-16,1-3 98 16,0 0 19-16,-1 0 9 15,-4 4 14-15,0 7 22 16,-2 5 3-16,1 5-47 15,-2 2-49-15,3 0-63 16,0 0-6-16,4 15-12 16,3 7 12-16,6 12 12 15,-2 7-12-15,1 10 0 16,-1 4 0-16,-8 1 0 16,-6 1 0-16,0-4-1 0,-23-5-16 15,-27-1 16 1,-26-4 1-16,-32 0-23 0,-5-12-101 15,25-11-343-15,24-11-787 16</inkml:trace>
  <inkml:trace contextRef="#ctx0" brushRef="#br1" timeOffset="163557.516">17425 4312 453 0,'0'0'372'15,"0"0"-134"-15,0 0 45 0,0 0 48 16,0 0 49-16,0 0-102 15,0 0-130-15,-11-41-51 16,15 27 16-16,-1 0-24 16,-3 3-8-16,0 1-11 0,0 4-10 15,0 3-22-15,-10 3-31 16,-9 0-7-16,-4 7-6 16,-9 13 6-16,0 7 12 15,-1 8 12-15,4 4 1 16,9 0-10-16,8-2-14 15,12-5-1-15,0-5-1 16,18-5-14-16,12-6-40 16,16-6-14-16,2-7-47 15,7-3-110-15,10 0-109 16,-13-4-258-16,-11-5-65 0</inkml:trace>
  <inkml:trace contextRef="#ctx0" brushRef="#br1" timeOffset="164225.0418">17626 4443 664 0,'0'0'1210'16,"0"0"-940"-16,0 0-49 16,0 0-90-16,0 0-36 15,0 0-25-15,0 0-25 16,-13 2-44-16,19 9 17 16,8 1-12-16,-2 0-6 15,1-2-28-15,7-3-20 16,-1-4 27-16,-3-3-5 15,1 0-15-15,-8 0 3 16,-2-6 1-16,-5-4 4 16,-2 0 3-16,0-1 30 15,-2 1 7-15,-8 0-5 0,-3 3 11 16,-3 0 6 0,3 2 7-16,0 0 17 0,7 0 28 15,-2 2 10-15,6-4-13 16,2-2-16-16,0-1-32 15,3 0-20-15,10 1-9 16,-3 0 7-16,3 2 2 16,-1 3 0-16,5 4 2 15,-7 0-2-15,3 0 0 16,0 10-13-16,-1 5 11 16,-2 3-7-16,0 2 9 15,0 2 1-15,0-4-1 16,-4 0 0-16,-2-4-9 0,1-2-22 15,-4-3-16-15,1-4-2 16,-1-4-1-16,-1-1 6 16,0 0 21-16,0 0 23 15,3-8 0-15,0-8-2 16,4-5 2-16,0-5 1 16,2 0 18-16,1-3-1 15,-1 7 13-15,-2 4 24 16,3 7 11-16,0 2-14 15,-4 5-36-15,4 2-10 16,2 2 9-16,-1 0 2 16,1 2-7-16,1 9-10 15,-3 6 1-15,4 1 5 16,-2 3-5-16,-5-2-1 16,2-2-13-16,2-3-80 0,-2-2-51 15,7-7-133-15,-4-4-378 16,-1-1-372-16</inkml:trace>
  <inkml:trace contextRef="#ctx0" brushRef="#br1" timeOffset="164729.2737">18285 4312 1837 0,'0'0'562'0,"0"0"-460"15,0 0 26-15,0 0-16 16,0 0-23-16,-82 23-16 0,67-9-34 16,1 3-18-16,5-1-21 15,6 0-8-15,3-2 7 16,0-2-18-16,2-5-29 16,10-3-19-16,6-4 18 15,1 0-28-15,4-3-30 16,-3-11-22-16,-1-5-24 15,-2-3 63-15,-3-6 43 16,-2-7 21-16,-3-5 26 16,-3-8 30-16,-3-5 14 15,-3-4 33-15,0 2 15 16,-3 7 46-16,-9 7-40 16,-2 11 12-16,2 9-29 15,2 10-24-15,-3 7-16 0,0 4-21 16,3 7-15-1,-3 17-4-15,7 10-1 0,3 9 16 16,3 7-8-16,0 0-1 16,9 2-6-16,5-4 0 15,1-3-1-15,5-8 0 16,-2-5-20-16,3-8-28 16,-2-8-55-16,4-5-43 15,-3-9-30-15,9-2-202 16,-9-6-317-16,-3-5-181 0</inkml:trace>
  <inkml:trace contextRef="#ctx0" brushRef="#br1" timeOffset="164935.4234">18535 4216 1013 0,'0'0'993'15,"0"0"-810"-15,0 0 74 16,0 0-51-16,0 0-63 15,-7 76-60-15,11-60-27 16,5-2-32-16,4-1-14 16,-3-2-10-16,-3-2-45 15,1-3-91-15,-4-1-114 16,0-4-455-16,-4-1-497 0</inkml:trace>
  <inkml:trace contextRef="#ctx0" brushRef="#br1" timeOffset="165081.5624">18582 4040 1654 0,'0'0'524'0,"0"0"-524"16,0 0-140-16,0 0-356 15,0 0-430-15</inkml:trace>
  <inkml:trace contextRef="#ctx0" brushRef="#br1" timeOffset="165352.3566">18677 3869 1015 0,'0'0'1522'0,"0"0"-1341"15,0 0-90-15,0 0-47 16,0 0 45-16,20 90 1 16,-4-47-33-16,4 0-36 15,0 3-9-15,-1-3-11 16,0 0 5-16,-6-1-6 16,-3-4-9-16,-4-2-33 0,-3-4-45 15,-3-1-107 1,0-8-319-16,0-10-577 0</inkml:trace>
  <inkml:trace contextRef="#ctx0" brushRef="#br1" timeOffset="165684.6739">18723 4184 2134 0,'0'0'344'0,"0"0"-87"15,0 0-76-15,0 0-79 16,0 0-47-16,0 0-25 16,0 0-19-16,114-23-11 15,-83 19-35-15,-1 1-14 0,-4 2-3 16,-9 1 5 0,-3 0 10-16,-5 0 19 0,-3 7 9 15,-6 6 3-15,0 1 6 16,0 2 31-16,0 3 26 15,0-4 3-15,0 1-8 16,0-5-28-16,0-2-15 16,0-3-9-16,0-3-56 15,3-3-58-15,13 0-146 16,-4-5-402-16,2-6-673 0</inkml:trace>
  <inkml:trace contextRef="#ctx0" brushRef="#br1" timeOffset="165827.5331">19067 4067 1908 0,'0'0'285'15,"0"0"-211"-15,0 0-59 16,0 0-15-16,0 0-117 16,0 0-267-16,0 0-540 0</inkml:trace>
  <inkml:trace contextRef="#ctx0" brushRef="#br1" timeOffset="166594.6171">19067 4067 1523 0,'105'60'862'16,"-105"-60"-755"-16,0 0-3 15,2 0-2-15,-1 9 0 16,1 1-30-16,2 2-32 16,4 1-22-16,3 0-18 15,0-2-5-15,3-1-16 16,4-2-16-16,-2-4-17 16,0-2-10-16,0-2 4 15,-6 0 2-15,-3-2-15 16,-2-6-13-16,-2-2 20 15,-3-2 37-15,0 2 21 0,0-1 8 16,-6-2 2-16,-2 1-2 16,1 0 12-16,-4-1 28 15,4 0 15-15,2-1 9 16,4 0-3-16,1 1-11 16,0 3 11-16,0 2-11 15,0 4-21-15,3 1-12 16,3 3-4-16,2 0-12 15,-1 0 8-15,2 0-8 16,0 1 0-16,1 7-1 16,4 3-1-16,-2 1 0 15,-1 1 0-15,0 3-1 16,0 0-5-16,-4 0 6 16,-1 0 0-16,-3-1-7 15,-3-2 7-15,0-3-13 0,0-2 4 16,-3-2-6-16,-7-4-13 15,7 0-5-15,0-2 13 16,-1 0 21-16,4 0 0 16,0-10 0-16,4-5-21 15,9-5 10-15,2-3 4 16,2-5 6-16,0 0 0 16,1 4 1-16,-4 5 6 15,-4 7 30-15,-6 6 1 16,-1 5-12-16,0 1-14 0,-1 0-11 15,-1 4 0-15,1 10 7 16,1 4 27-16,0 2 4 16,-2 1-1-16,2-1-19 15,1-3-13-15,-1-4-5 16,1-3-2-16,2-3-32 16,3-3-67-16,11-4-154 15,0 0-419-15,-2-4-864 0</inkml:trace>
  <inkml:trace contextRef="#ctx0" brushRef="#br1" timeOffset="166832.2123">19763 3952 1877 0,'0'0'334'15,"0"0"-87"-15,0 0-46 16,0 0-54-16,0 0-38 15,0 0-44-15,0 0-38 16,-14 66-17-16,20-42-10 16,10 1 1-16,-1 0 5 15,0-1-6-15,-5-2 2 16,-5 0-2-16,-5-4-11 16,-18 3-40-16,-12-6-103 15,-3-3-397-15</inkml:trace>
  <inkml:trace contextRef="#ctx0" brushRef="#br1" timeOffset="181883.4688">3228 9680 9 0,'0'0'1269'0,"0"0"-676"15,0 0-465-15,0 0 0 16,0 0 59-16,0 0-12 15,-19 0-59-15,19 0-37 16,0 0-15-16,0 0-16 16,0 0-12-16,0 0-8 0,0 3-8 15,-3 0-7 1,3 1-4-16,-3 6-8 0,0 5 24 16,3 5 13-16,-3 5-16 15,1 4-1-15,1 6 6 16,-2 3 0-16,0 5-8 15,-6 3-7-15,0 3 0 16,0 1 0-16,-1-4 2 16,4-3-13-16,0-7 5 15,1-3-5-15,2-10-1 16,0-3 2-16,3-4-1 16,0-5 5-16,0-8-6 15,0 0 0-15,0-3-7 16,0 0-53-16,0 0-22 15,0 0-58-15,9-4-118 0,-1-2-597 16,-5 3-651-16</inkml:trace>
  <inkml:trace contextRef="#ctx0" brushRef="#br1" timeOffset="182603.2611">2667 10456 760 0,'0'0'1141'16,"0"0"-928"-16,0 0-154 15,0 0 80-15,0 0 40 16,0 0-58-16,0 0-65 16,26 2-10-16,5-2 21 0,9-2-19 15,8-1-16-15,12-4-5 16,17-3-13-16,17 3-2 15,21-3 0-15,3 3-6 16,-21 0-4-16,-27 2-1 16,-28 2 0-16,-6-1 0 15,1 1-1-15,-6 0 0 16,-2 0-6-16,-10 2-18 16,-6 1-34-16,-10 0-48 15,-3 0-56-15,-3 1-166 16,-10 9-297-16,-2 0-900 0</inkml:trace>
  <inkml:trace contextRef="#ctx0" brushRef="#br1" timeOffset="183090.9433">3093 10694 1642 0,'0'0'373'16,"0"0"-272"-16,0 0 42 15,0 0 43-15,0 0-65 16,0 0-66-16,0 0-25 16,-5 19 60-16,2 1-4 15,-3 4-29-15,-3 5-6 16,-4 8-3-16,-1 2-15 15,-2 1-8-15,-1 2-3 16,1 2-1-16,1-4-13 16,2-4 1-16,2-3-3 0,2-7-6 15,6-3 0-15,-1-7 0 16,4-6-45-16,0-9-54 16,0-1-53-16,4 0-54 15,5-11-263-15,0-2-608 0</inkml:trace>
  <inkml:trace contextRef="#ctx0" brushRef="#br1" timeOffset="183565.2537">2764 10782 1709 0,'0'0'521'16,"0"0"-453"-16,0 0 82 15,0 0 72-15,0 0-82 16,0 0-98-16,0 0-18 16,61-25-4-16,-22 18 3 0,6-3-7 15,9 0 5 1,4 3 3-16,0-2-4 0,2 2 1 16,-4 3 10-16,-8-2-6 15,-6 3-4-15,-11 2-1 16,-8-1-8-16,-7 2-3 15,-7 0-8-15,-4 0 0 16,-4 0-1-16,2 0 0 16,-3 0-2-16,0 0-31 15,0 0-40-15,1 0-41 16,10-4-150-16,-2 4-395 16,7-4-786-16</inkml:trace>
  <inkml:trace contextRef="#ctx0" brushRef="#br1" timeOffset="184084.3567">4031 10328 1121 0,'0'0'612'16,"0"0"-432"-16,0 0 41 16,0 0 17-16,0 0-61 15,0 0-61-15,0 0-16 16,12 8-22-16,9-4-8 15,7-1 2-15,5-3-33 16,6 0-27-16,2 0-12 0,-5-6 0 16,-6 2-21-16,-9-1-8 15,-6 1-22-15,-6 4-7 16,-3-3-26-16,-6 3-51 16,0 0-47-16,0 0-207 15,-6 0-453-15</inkml:trace>
  <inkml:trace contextRef="#ctx0" brushRef="#br1" timeOffset="184340.4689">3985 10235 1213 0,'0'0'1064'0,"0"0"-937"16,0 0-99-16,0 0 98 16,0 0 0-16,0 0-64 15,0 0-7-15,107-10-4 16,-74 7-24-16,1 2-21 16,-1-5-6-16,9-4-155 15,-8 1-393-15,-11-2-819 0</inkml:trace>
  <inkml:trace contextRef="#ctx0" brushRef="#br1" timeOffset="186991.0693">2482 7785 916 0,'0'0'622'16,"0"0"-518"-16,0 0 52 15,0 0 20-15,0 0 84 16,0 0-68-16,0 0-82 15,-10-26-47-15,10 41-29 16,10 14 34-16,2 25 34 0,0 31-38 16,-6 31-27-1,-6 12-17-15,0-3-13 0,-10-30-6 16,4-33-1-16,3-20 0 16,3-5 0-16,0 3-34 15,0 2-78-15,3-2-116 16,9-7-155-16,4-10-317 15,-7-12-530-15</inkml:trace>
  <inkml:trace contextRef="#ctx0" brushRef="#br1" timeOffset="187461.5902">3683 7639 1963 0,'0'0'305'16,"0"0"-246"-16,0 0 45 15,0 0 76-15,0 82-64 16,0-39-27-16,0 3-18 15,3 8-31-15,5 2 0 16,1 5-19-16,-3 0-12 16,1 1 2-16,-4 1-10 15,-3-5 0-15,0-4-1 16,0-8 0-16,0-6-40 16,-3-10-79-16,3-11-171 15,-3-8-455-15,3-9-593 0</inkml:trace>
  <inkml:trace contextRef="#ctx0" brushRef="#br1" timeOffset="187935.6918">3874 7443 1920 0,'0'0'305'15,"0"0"-231"-15,0 0 39 16,0 0 22-16,0 0-61 16,0 0-39-16,0 0 8 15,45-16-30-15,-30 16-11 16,-3 4-1-16,1 8 6 16,-2 1-6-16,-4-1 0 0,-4 4 0 15,-3 3-1 1,0-2 1-16,-7 5 17 0,-14 1 26 15,-2 1 30-15,-5-2-13 16,7 1-18-16,5-3-5 16,10 0-22-16,6-5-15 15,18-3 13-15,49-9-14 16,-3 0-89-16,2-3-522 0</inkml:trace>
  <inkml:trace contextRef="#ctx0" brushRef="#br1" timeOffset="188613.3092">2262 8451 3 0,'0'0'1952'16,"0"0"-1609"-16,0 0-229 16,0 0 79-16,0 0-16 15,0 0-88-15,0 0-42 16,-66-13-26-16,46 10-12 16,-5 2-9-16,-2 1-8 15,2 0-21-15,3 0-51 16,5 0-120-16,4 1-273 15,10 1-320-15</inkml:trace>
  <inkml:trace contextRef="#ctx0" brushRef="#br1" timeOffset="188790.9839">2190 8276 1787 0,'0'0'572'16,"0"0"-505"-16,0 0-48 16,-105-2-18-16,64 2-1 15,8 0-249-15,10 0-673 0</inkml:trace>
  <inkml:trace contextRef="#ctx0" brushRef="#br1" timeOffset="189190.5949">1417 8117 1425 0,'0'0'922'16,"0"0"-806"-16,0 0-23 16,0 0 109-16,0 0-31 0,0 0-81 15,0 0-51 1,0 1-29-16,0 19 5 0,0 9 38 16,0 11-31-16,0 6-4 15,0 4 2-15,0-1-10 16,0 3-4-16,0-8-5 15,-6-2 0-15,3-6 0 16,0-6-1-16,0-10 0 16,-1-3-7-16,2-7-38 15,2-3-30-15,0-7-70 16,0-7-103-16,2-9-326 16,5-6-967-16</inkml:trace>
  <inkml:trace contextRef="#ctx0" brushRef="#br1" timeOffset="189451.3283">983 8071 1724 0,'0'0'542'0,"0"0"-474"15,0 0 73-15,0 0 26 16,82-36-63-16,-3 22-5 0,34-5-26 16,16 5-9-1,-1 1-17-15,-10 7-22 0,-30 0-13 16,-24-1-12-16,-1 4-60 16,-26-1-227-16,-10 0-587 0</inkml:trace>
  <inkml:trace contextRef="#ctx0" brushRef="#br1" timeOffset="193843.2157">5004 9887 927 0,'0'0'301'0,"0"0"-174"16,0 0 59-16,0 0 90 15,0 0 5-15,0 0-70 16,0 0-63-16,19-39-6 15,-19 39-14-15,0 0-25 16,0 0-21-16,0 0-12 0,0 0-17 16,0 0-12-1,0 0-12-15,0 3-10 0,0 11-7 16,0 8 15-16,0 9 17 16,0 8-16-16,0 4-16 15,0 4-11-15,-6 2 6 16,0-1-7-16,-1 0-1 15,-2-1-5-15,4-6 5 16,-1-4 1-16,0-8 0 16,3-5-1-16,-1-4 1 15,4-6-1-15,0-5 0 16,0-3-8-16,0-2-39 16,0-3-42-16,0 0-42 0,0 0-134 15,0 2-356-15,7-3-329 0</inkml:trace>
  <inkml:trace contextRef="#ctx0" brushRef="#br1" timeOffset="194347.0477">5348 10196 1345 0,'0'0'404'0,"0"0"-222"16,0 0 61-16,0 0-11 16,0 0-58-16,0 0-49 15,0 0-50-15,5 0-30 16,4 0-6-16,10 0 2 0,4 0-9 15,5 0-16-15,12 0 2 16,2 0-3-16,7 0-6 16,-1 0-9-16,4-4 0 15,-7-3-1-15,-5 3-20 16,-7-2-16-16,-12 4-29 16,-6-3-52-16,-9 2-41 15,-6 3-45-15,0 0-155 16,0 0-498-16</inkml:trace>
  <inkml:trace contextRef="#ctx0" brushRef="#br1" timeOffset="194708.0072">5599 10037 773 0,'0'0'925'0,"0"0"-731"16,0 0-46-16,0 0 107 15,0 0-13-15,0 0-55 16,0 0-67-16,-6 0-47 0,6 10-27 15,0 6 39-15,-4 7-10 16,-2 7-33-16,-2 3-13 16,-1 0-8-16,-1 3-12 15,-2-4-9-15,4-1 0 16,-2-4-7-16,7-5-86 16,3-2-118-16,13-10-358 15,1-3-715-15</inkml:trace>
  <inkml:trace contextRef="#ctx0" brushRef="#br1" timeOffset="195263.5914">6591 9617 1194 0,'0'0'672'0,"0"0"-589"16,0 0 0-16,0 0 106 15,0 0 12-15,0 0-55 16,0 0-15-16,0 7-12 16,0 6-7-16,3 6-28 0,-3 5-18 15,0 8-21 1,0 5-14-16,0 3-19 16,0 2-4-16,0-1-7 0,-3-3 5 15,0-8-6-15,-3-1 0 16,6-9-1-16,-3-9-42 15,3-1-50-15,0-10-79 16,0 0-300-16,3 0-546 0</inkml:trace>
  <inkml:trace contextRef="#ctx0" brushRef="#br1" timeOffset="195607.508">6375 10067 1677 0,'0'0'567'0,"0"0"-503"15,0 0-4-15,0 0 77 16,0 0 37-16,0 0-62 15,0 0-49-15,97 15-32 16,-51-15-13-16,2 0-9 16,4 0-8-16,-4 0 0 15,1-3 4-15,-7-1-5 16,-5 3-1-16,-10 0-15 16,-6 1-11-16,-8 0-18 0,-4 0-38 15,-6 0-62-15,-3 0-109 16,0 0-389-16,0 1-516 0</inkml:trace>
  <inkml:trace contextRef="#ctx0" brushRef="#br1" timeOffset="196313.5056">6536 10192 1343 0,'0'0'667'16,"0"0"-560"-16,0 0 36 15,0 0 57-15,0 0-47 16,0 0-78-16,0 0-8 16,-3 23 0-16,0-7-28 15,-3 0-14-15,0 1-4 16,-1 3-8-16,-1 3-7 16,-1-2 5-16,0-3 7 0,2-1-9 15,4 0-3-15,3-4-6 16,0-3 0-16,0-3 0 15,16-2-6-15,4-3-9 16,8-2-23-16,5 0 3 16,-3-7 8-16,-2 0 12 15,-4-2 6-15,-5 1-9 16,-7 0 10-16,-1 0 8 16,-7 1 8-16,-1 0 1 15,0-2 13-15,-3-1 7 16,0-1-1-16,0-2-9 15,0 1-2-15,3-2-8 16,0 1-9-16,0 0 6 0,3 3-5 16,-3 6 1-1,-3-1 16-15,0 3 1 0,0 2-1 16,0 0 2-16,0 0-2 16,0 0 1-16,0 0-12 15,0 2-5-15,0 6 20 16,-6 6 17-16,0 3 3 15,-3 6-1-15,2 1 1 16,-1 1 1-16,2 5-9 16,0-3-17-16,3 2-10 15,-4-2-7-15,1 0-44 16,-5 5-100-16,2-9-240 16,-4-6-1442-16</inkml:trace>
  <inkml:trace contextRef="#ctx0" brushRef="#br1" timeOffset="198663.3622">7968 9484 588 0,'0'0'697'0,"0"0"-506"16,0 0-60-16,0 0 78 0,0 0 71 15,0 0-59-15,0 0-74 16,0-2-22-16,0 2-15 15,0 0-34-15,0 0-24 16,-6 0-13-16,-4 0-30 16,-10 0 15-16,-8 0-11 15,-12 0-5-15,-2 3-7 16,-3 6 7-16,2-2-7 16,4 0 0-16,5-2 4 15,7 0-4-15,11-1-2 16,5-1-6-16,8-3 1 15,3 0 6-15,0 0 1 16,0 0-1-16,0 0 0 16,0 3 0-16,0 0-1 0,0-1 1 15,0 3 0-15,0 1 0 16,-3 3 0-16,3 1 9 16,0 1-1-16,0 2 4 15,0 4 3-15,0 0-5 16,0 2-2-16,0 4-1 15,0 3 4-15,0 3-10 16,0 2 5-16,0 3 1 16,0 1 2-16,0 2-8 15,0-2 5-15,-3 3-4 16,-3-5 4-16,2 2-5 16,1-2 1-16,-3-2 5 15,0-2-7-15,1 4 0 0,-5-4-1 16,1 2 1-1,0 2 1-15,0 1 6 0,-3-2-1 16,0-2-5-16,2 2 1 16,1-2-1-16,0-3 1 15,1-3 4-15,1-2-6 16,4-3 8-16,0-3 5 16,0-1 2-16,3-3-4 15,0 1-11-15,0-3 6 16,3-2-5-16,10-1 5 15,1-5-4-15,8-2 5 16,5 0-7-16,4-9-29 0,8-7-47 16,21-14-103-16,-12 3-461 15,-5 3-606-15</inkml:trace>
  <inkml:trace contextRef="#ctx0" brushRef="#br1" timeOffset="199724.0374">8750 9515 540 0,'0'0'687'16,"0"0"-467"-16,0 0-18 15,0 0 42-15,0 0 46 16,0 0-76-16,0 0-65 15,0 0-41-15,0 0-15 16,0 0-16-16,0 0-18 16,0 0-12-16,0 0-14 15,0 0-21-15,0 6-10 16,-6 5 16-16,0 4 15 0,-4 8-4 16,-1 1-5-16,2 3-15 15,3 1 0-15,-1 2-8 16,4-1 0-16,3-1-1 15,0-1 0-15,0-1-1 16,6-3 1-16,7-3-1 16,1-4-16-16,8-1 8 15,2-6-3-15,1-3 11 16,5-6-1-16,-3 0-21 16,7-4 3-16,-4-12 7 15,-6-4-1-15,3-3 7 16,-5-3 5-16,-5-3 2 15,-4-2-1-15,-4 2 1 0,-6-1 0 16,-3 6 7-16,0 2-1 16,0 2-5-16,-3 3 0 15,-6 2-1-15,0 3 0 16,-1-1-13-16,2 6-31 16,2 0-42-16,3 5-140 15,-3 2-272-15,6 0-302 16,0 0-501-16</inkml:trace>
  <inkml:trace contextRef="#ctx0" brushRef="#br1" timeOffset="200068.3389">9208 9303 1861 0,'0'0'467'15,"0"0"-408"-15,0 0 5 16,0 0 64-16,0 0-18 16,0 0-41-16,0 0-23 15,66-16-25-15,-63 22-15 16,-3 11 9-16,0 3 13 15,-14 3 23-15,-5 2-8 0,0-1 1 16,2 2-10-16,5-5-9 16,5-2-13-16,7-2-6 15,0-4-6-15,13-3 0 16,29-3-65-16,1-7-137 16,-4 0-631-16</inkml:trace>
  <inkml:trace contextRef="#ctx0" brushRef="#br1" timeOffset="200640.9719">8183 10020 1149 0,'0'0'348'0,"0"0"-201"15,0 0 66-15,0 0 67 0,0 0-33 16,0 0-87-16,0 0-66 16,-13-7-58-16,35 7 7 15,11 0 11-15,13 0-7 16,24 0-20-16,24 0-12 15,21-5-15-15,8-3 0 16,0 4 0-16,-17-2-1 16,-10 2 1-16,-7-1 0 15,-13-2-12-15,-14 1 2 16,-13-1 9-16,0 3-16 16,5-5 5-16,7-5 2 15,4 0-41-15,-9-1-22 0,-7 0 21 16,-18 3 7-16,-7 5-17 15,-12 1-85-15,-12 6-81 16,0 0-126-16,-9 0-547 0</inkml:trace>
  <inkml:trace contextRef="#ctx0" brushRef="#br1" timeOffset="200834.9176">9520 9961 690 0,'0'0'1545'0,"0"0"-1545"16,0 0-13-16,0 0-388 15,0 0-532-15</inkml:trace>
  <inkml:trace contextRef="#ctx0" brushRef="#br1" timeOffset="202907.0122">8393 10237 449 0,'0'0'689'0,"0"0"-386"15,0 0-75-15,0 0 76 16,0 0-16-16,0 0-89 15,0 0-52-15,-4-2-40 16,4 2-14-16,-3-4-17 16,3 4-6-16,0 0-28 0,-6 0-19 15,-3 0-22-15,-7 0-1 16,-7 0 15-16,-14 6-6 16,-2 1-2-16,-6 4-7 15,4-5 2-15,5 1-1 16,9-4 8-16,12 0-8 15,9 1-1-15,2-4 0 16,4 0 5-16,0 0 1 16,0 2-6-16,7-1-1 15,-1 2 1-15,3 0-1 16,-3 0 0-16,-3 4 0 16,1 0-6-16,-4 0 5 0,0 6 1 15,0-1-1-15,0 2 1 16,-7 2 0-16,-2 2 0 15,-3 3 0-15,-6 0 0 16,3 5 1-16,-7-2 0 16,4 1 0-16,0-3 0 15,3 1 0-15,3-7 0 16,6 0 0-16,3-3 0 16,3-4-1-16,0-1 1 15,0-2 0-15,9-2 0 16,5-1 1-16,5-3-1 15,-1 0-19-15,3 0-28 16,1-3-46-16,-1-7-87 0,0-6-75 16,0 2-299-1,-9-2-286-15</inkml:trace>
  <inkml:trace contextRef="#ctx0" brushRef="#br1" timeOffset="203109.7092">8068 10443 1667 0,'0'0'505'16,"0"0"-390"-16,0 0 26 0,0 0-34 15,0 0-71 1,97-26-36-16,-54 19-169 0,-4-3-546 0</inkml:trace>
  <inkml:trace contextRef="#ctx0" brushRef="#br1" timeOffset="203432.6422">8607 10215 1038 0,'0'0'996'16,"0"0"-879"-16,0 0 4 0,0 0 106 16,0 0-1-16,0 0-65 15,-97 79-50-15,67-47-40 16,2 2-29-16,5 3-19 15,4 2-11-15,7-2-12 16,7-2-1-16,5-1-27 16,0-4-17-16,3-8-33 15,8-2-76-15,14-6-133 16,-1-11-420-16,-6 0-519 0</inkml:trace>
  <inkml:trace contextRef="#ctx0" brushRef="#br1" timeOffset="203950.2728">8962 10219 1088 0,'0'0'939'15,"0"0"-784"-15,0 0 27 16,0 0 15-16,0 0-37 16,0 0-62-16,0 0-32 15,-30 2-20-15,5 5 16 16,-5 0-16-16,-3 2-12 0,0 2-19 16,2-5-7-16,10 3-7 15,6-5 1-15,9 3-2 16,3-4-1-16,3 3 1 15,0 2 0-15,0 1-1 16,0 1 1-16,0-1 0 16,3 2 0-16,-3-1 0 15,0 3 0-15,0 3 0 16,0 1 0-16,-10 0-1 16,-4 2 0-16,2 1 0 15,-1 0 1-15,1 0-1 16,0-4 1-16,6-3-1 15,6 0 0-15,0-3-1 0,0-3 1 16,0-3-8-16,13-1 9 16,4-3-1-16,2 0-23 15,5 0-28-15,-3-6-38 16,0-4-77-16,1-4-97 16,-5 4-312-16,-8-2-197 0</inkml:trace>
  <inkml:trace contextRef="#ctx0" brushRef="#br1" timeOffset="204146.3236">8753 10429 1363 0,'0'0'664'0,"0"0"-533"16,0 0 35-16,0 0-27 15,0 0-69-15,0 0-70 16,118-10-34-16,-86 4-323 16,0 0-677-16</inkml:trace>
  <inkml:trace contextRef="#ctx0" brushRef="#br1" timeOffset="204357.1543">9075 10374 1724 0,'0'0'556'0,"0"0"-497"16,0 0 30-16,0 0-6 15,0 0-53-15,103 0-30 16,-73 0-168-16,-6 0-542 0</inkml:trace>
  <inkml:trace contextRef="#ctx0" brushRef="#br1" timeOffset="204813.3984">9435 10198 1761 0,'0'0'355'0,"0"0"-196"16,0 0 35-16,0 0-26 15,0 0-8-15,0 0-51 16,0 0-43-16,-30 86-39 15,21-59-20-15,6-1-5 0,0 3-2 16,3-5 2-16,0-1-2 16,9-7 1-16,6 1-1 15,0-8 0-15,4-6-1 16,5-3-8-16,0 0-7 16,3-2-13-16,3-12 4 15,-5-4-4-15,2-3 6 16,-5-4 5-16,-5-3 10 15,-1-1 8-15,-7-2 6 16,-6 5-5-16,-3 4 7 16,0 8 5-16,-6 1-4 15,-10 3-9-15,2 3-67 16,-8 5-140-16,7 2-442 16,3 0-481-16</inkml:trace>
  <inkml:trace contextRef="#ctx0" brushRef="#br1" timeOffset="205099.8338">9757 10053 751 0,'0'0'988'15,"0"0"-844"-15,0 0 90 16,0 0 57-16,0 0-35 16,15 96-78-16,-3-60-68 0,3 10-20 15,4 4-38 1,5 2-31-16,-3 2-15 0,-6-2-6 16,-12-5-1-16,-3-2-44 15,-27 5-58-15,-6-10-130 16,-1-13-507-16</inkml:trace>
  <inkml:trace contextRef="#ctx0" brushRef="#br1" timeOffset="207652.8088">10081 9244 309 0,'0'0'512'0,"0"0"-341"15,0 0 40-15,0 0 2 16,0 0 6-16,0 0 31 16,0 0 11-16,0 0-58 15,0 0-89-15,3 0-41 16,4 0-11-16,2 0 1 16,9 0-1-16,3 0-24 15,9 3-15-15,3 0-9 16,2-2-13-16,7 1 0 15,0-1 1-15,-3 2-2 16,1 0 1-16,-10 1-1 16,-2-1 1-16,-11 2-1 15,-4-1-1-15,-7-1 1 0,-3 0-6 16,-3 2 5-16,0 0 1 16,0 3 1-16,0 5 11 15,0 2 13-15,0 0 10 16,0 5-17-16,0 2-7 15,0 3 3-15,0 1 4 16,0 3-3-16,3 4 7 16,0 2-2-16,0-1-10 15,0 3 1-15,0-4-1 16,0 0-2-16,3 3 2 16,-3-4 2-16,0 3 1 15,0-2-4-15,-3 3 0 0,3 0 0 16,-3 0-7-16,0 1 5 15,3 1 2 1,0 1 2-16,0-2 4 0,-3 0-8 16,3-3-6-16,1-2 5 15,-4-2-6-15,3 3 1 16,-3-6 6-16,0-1-7 16,0 1-1-16,0-1 1 15,0 0 0-15,0 4 0 16,0 0 0-16,0-4 0 15,0 4 0-15,0-4 0 16,0 0 0-16,0-2 0 16,0-1 0-16,0-2 0 15,0-3 0-15,0-1 1 0,-10-3-1 16,4-1 2-16,-3-3-2 16,-5-1 1-16,1 2 7 15,-3-2-7-15,-4-2 1 16,-5 0-1-16,-2-1-1 15,-6-3-3-15,-1-3-24 16,-2 0-26-16,0-9-74 16,4-5-207-16,15-1-859 0</inkml:trace>
  <inkml:trace contextRef="#ctx0" brushRef="#br1" timeOffset="209964.4665">11076 9708 649 0,'0'0'703'15,"0"0"-561"-15,0 0 15 16,0 0 74-16,0 0 18 15,0 0-60-15,0 0-29 16,40 0-33-16,-35 0-38 16,-2 0-11-16,-3 0-22 15,0 0-17-15,0 0-9 0,-11 2-15 16,-8 5 4-16,-10 1 2 16,0 2-3-16,2 0-12 15,0-3 6-15,9 3-3 16,3-6-2-16,8 3-7 15,1-4 0-15,6 0-1 16,0 1 0-16,0-1 1 16,0 3-6-16,13 1 5 15,2 0 0-15,3 2-12 16,3 1-20-16,-1 3 1 16,3-3 14-16,-5 4 9 15,0-1 1-15,-6-1 6 16,-6 1-7-16,-2-3 8 0,-4 0 1 15,0-2 0 1,-13-2 7-16,-10 0 15 0,-2 2-2 16,-12-5-4-16,1-3-16 15,2 0 9-15,7 0-9 16,4 0 0-16,13-11-42 16,4 2-49-16,9-1-121 15,15 3-347-15,0 0-328 0</inkml:trace>
  <inkml:trace contextRef="#ctx0" brushRef="#br1" timeOffset="210319.8515">11252 9762 1132 0,'0'0'979'15,"0"0"-838"-15,0 0 24 16,0 0 27-16,0 0-14 16,0 0-75-16,0 0-43 15,-6 1-30-15,6 12 14 16,0 4 2-16,0 2-12 15,0 4-8-15,0-3-14 0,0 3-12 16,0-4 2-16,0-2-1 16,0-1-1-16,0-6-30 15,0 1-43-15,-3-5-55 16,3-5-110-16,0-1-299 16,0 0-364-16</inkml:trace>
  <inkml:trace contextRef="#ctx0" brushRef="#br1" timeOffset="210513.9429">11352 9613 2036 0,'0'0'369'0,"0"0"-268"16,0 0-73-16,0 0 17 15,0 0-45-15,0 0-33 16,0 0-201-16,24 0-554 0</inkml:trace>
  <inkml:trace contextRef="#ctx0" brushRef="#br1" timeOffset="211106.4015">11588 9760 2111 0,'0'0'505'0,"0"0"-457"15,0 0-36-15,0 0 50 16,0 0 32-16,0 0-36 15,0 0-16-15,10 58-16 16,-7-42-11-16,-3 1-6 16,0-3 3-16,0-1-6 15,0-4 3-15,-3-2-3 16,3-1-5-16,-4-5 0 16,4-1 0-16,0 0 7 0,0 0-2 15,4 0-6-15,11-14-24 16,6 1-16-16,0-9-11 15,6-2 9-15,-5-3 0 16,2 2 14-16,-6 4 16 16,-4 2 6-16,-1 5 6 15,-3 7 9-15,-4 2 10 16,0 3 13-16,1 1-11 16,4 1-14-16,-2 0 1 15,0 0-7-15,-3 5 23 16,4 5 4-16,-6 4-10 15,-1 2 5-15,-3 5 10 16,0 1 10-16,0 1 9 0,-3 4 8 16,-4 0-4-16,-6-2-11 15,4-2-9-15,0-6-7 16,0-3-14-16,6-5-9 16,0-6-6-16,0 1-16 15,3-4-65-15,6 0-58 16,9-10-136-16,0-3-1050 0</inkml:trace>
  <inkml:trace contextRef="#ctx0" brushRef="#br1" timeOffset="212436.2199">11813 9426 1156 0,'0'0'600'0,"0"0"-455"15,0 0 81-15,0 0 29 16,0 0-51-16,0 0-79 15,0 0-70-15,34-16-31 16,-14 8-14-16,2 2-10 16,2 2-1-16,-6 1 0 15,3 3-1-15,-9 0 1 16,1 0 0-16,-7 0 1 16,-3 7-6-16,-3-1 6 15,0 4 0-15,0 4 6 16,-9 2 12-16,-10 0 8 0,-1 1 17 15,-2 0 3 1,1-4-22-16,9 0-4 0,6-6-11 16,6 1-9-16,0-3 0 15,12-1 0-15,34-3-35 16,-4-1-135-16,-3 0-527 0</inkml:trace>
  <inkml:trace contextRef="#ctx0" brushRef="#br1" timeOffset="212998.6869">12317 9439 1783 0,'0'0'368'16,"0"0"-238"-16,0 0-3 16,0 0 20-16,0 0-4 15,0 0-56-15,0 0-3 16,-8 49 34-16,0-19-42 15,-1 2-24-15,0 2-16 16,0 3-9-16,-2 2-19 16,4 1 5-16,-5-1 4 15,-1 4-4-15,0-7-7 16,2 0-6-16,-1-7 0 0,3-5-6 16,-3-3 6-1,6-5-16-15,0-6-28 0,0-3-31 16,6-7-38-16,0 0-90 15,9-7-156-15,1-7-787 0</inkml:trace>
  <inkml:trace contextRef="#ctx0" brushRef="#br1" timeOffset="213323.3932">12526 9680 1625 0,'0'0'355'15,"0"0"-121"-15,0 0-34 16,0 0-29-16,0 0 3 16,0 0-45-16,-94 26-29 15,57-14-27-15,1-1-13 16,8 2-17-16,2 0-10 15,10-2-12-15,7 5-12 16,6-3-1-16,3 0-2 16,0 4-5-16,18-4 1 15,1 0-2-15,8-6-20 16,0-3-54-16,8-4-89 16,-3-1-170-16,-8-12-590 0</inkml:trace>
  <inkml:trace contextRef="#ctx0" brushRef="#br1" timeOffset="213601.4148">12741 9395 1813 0,'0'0'653'0,"0"0"-576"0,0 0 59 16,0 0 8-16,0 0-30 15,0 0-57-15,0 0-20 16,-30 15 0-16,8 4-16 16,1 3-16-16,0 2-5 15,-3 5-100-15,8-8-221 16,3-4-822-16</inkml:trace>
  <inkml:trace contextRef="#ctx0" brushRef="#br1" timeOffset="214214.7433">13045 9382 1622 0,'0'0'386'16,"0"0"-241"-16,0 0 52 16,0 0 40-16,0 0-52 15,0 0-79-15,0 0-30 0,-4-3-22 16,1 3-19-16,3 0-27 16,0 6-7-16,-3 8 26 15,0 6 4-15,-3 5-13 16,0 2-4-16,0 3-4 15,-6 1 1-15,0 1-5 16,-1 1 0-16,-1-1 3 16,-2-1-9-16,4-2 0 15,0-1 1-15,-3-3 1 16,6-1-1-16,-4-4 7 16,4 0-8-16,2-3 0 15,3-6 0-15,1-3 0 16,3-2 0-16,0-3 1 0,0-2 12 15,0 1 1 1,14-2 4-16,5 0 7 0,5 0-4 16,3 0-4-16,6 0-5 15,1 0-3-15,-3 0 2 16,-1 0-11-16,-8 0-1 16,-2 0-62-16,-17-2-112 15,-3-2-352-15,-6 4-1730 0</inkml:trace>
  <inkml:trace contextRef="#ctx0" brushRef="#br1" timeOffset="235214.2345">12453 9038 582 0,'0'0'337'15,"0"0"-21"-15,0 0-225 16,0 0-33-16,0 0 89 0,0 0 24 16,0-62 12-1,1 48-26-15,4-5-32 0,-2 0-23 16,-3-5-31-16,3-5-37 16,-3-4-19-16,3-4-9 15,-3-6-5-15,3-3-1 16,3-10-25-16,0-4-8 15,4-14 23-15,-4-17 9 16,-1-15 0-16,-5 10-1 16,0 17-6-16,0 24 7 15,-7 14-11-15,0-1 5 16,-6-7 7-16,4-5 9 0,3 2-9 16,-2 8 0-1,5 1-1-15,3 1-25 0,0 2 11 16,0 0 4-16,0 0 4 15,0 1 6-15,0-1-8 16,-4 5 0 0,-2-2 9-16,-3 4-14 0,-1 2 5 15,-7 1 9-15,-2 2 1 16,1-1 0-16,-6 1-1 16,5 2 1-16,2 0 5 15,4 6-4-15,4 3 8 16,3 6-4-16,6 3 4 15,0 3-8-15,0 4-1 16,0 0 0-16,0 1-1 16,0 0-7-16,0 0 7 0,0 0 8 15,0 0-8-15,0 0 7 16,0 0-7-16,-3 0 0 16,3 0 9-16,0-4 6 15,-3 4-9-15,-2 0-5 16,-1 0 5-16,-1 0-6 15,-2 0 0-15,-7 0-1 16,-5 0 1-16,3 4 0 16,-2 3 0-16,7-2 1 15,0-1-1-15,7 1 0 16,6-3-10-16,-3 0 9 16,3-1 1-16,0-1 0 15,0 0 4-15,0 0 8 0,0 0 19 16,0 0 25-1,3-10 7-15,7-6-37 0,-1-7-17 16,3-1-8-16,0-2 7 16,0 4-8-16,-3 2 8 15,1 6 6-15,0 10 12 16,6 4-19-16,3 18-7 16,14 31 0-16,13 42 0 15,-7-7-52-15,-3-5-638 0</inkml:trace>
  <inkml:trace contextRef="#ctx0" brushRef="#br1" timeOffset="251441.6325">2718 12585 725 0,'0'0'569'0,"0"0"-407"16,0 0-60-16,0 0 42 16,0 0 96-16,0 0-29 15,0-5-72-15,0 5-40 16,0 0-8-16,0 0-5 15,0 0 23-15,0 0-29 16,0 0-44-16,0 0-23 16,0 10-7-16,0 9 5 0,0 8 34 15,0 10-13 1,0 8-3-16,0 2-11 0,0 5 3 16,-3-3-5-16,-3-3-1 15,0-1-4-15,0-2-4 16,-3-8 2-16,2-2 3 15,-1-6-4-15,5-4-6 16,0-9-1-16,-1-5 1 16,4-2-2-16,0-7 0 15,0 0 0-15,-3 0-46 16,3-7-50-16,0-6-113 16,3-6-658-16</inkml:trace>
  <inkml:trace contextRef="#ctx0" brushRef="#br1" timeOffset="251958.1767">2345 12557 1149 0,'0'0'602'16,"0"0"-513"-16,0 0 56 15,0 0 102-15,0 0-39 16,0 0-78-16,0 0-27 16,-9 0-12-16,9 0-34 15,0 0-14-15,9 0-19 16,7 0-12-16,7 0 7 16,7 5 14-16,10 3-10 15,5-1-8-15,8 1-6 16,7 0-9-16,6-1 1 0,4-2 0 15,3-1 6 1,-3-1-6-16,-6 0-1 0,-7-2 1 16,-11-1 0-16,-7 0 0 15,-8 0-1-15,-8 0-9 16,-7 0-28-16,-4 0-47 16,0 0-88-16,-5 0-101 15,-2 0-453-15</inkml:trace>
  <inkml:trace contextRef="#ctx0" brushRef="#br1" timeOffset="252394.6691">3424 12972 85 0,'0'0'1557'15,"0"0"-1246"-15,0 0-164 0,0 0 73 16,0 0-29-16,0 0-88 16,0 0-60-16,28 0-3 15,-4 0 30-15,9 0-25 16,-2 0-26-16,5-3-10 16,-2 0-8-16,-4-1 0 15,-6 1 0-15,-2 1-1 16,-10 2 0-16,-4 0-27 15,-5 0-29-15,-3 0-65 16,0 0-105-16,-3 0-356 16,-8 0-211-16</inkml:trace>
  <inkml:trace contextRef="#ctx0" brushRef="#br1" timeOffset="252658.0539">3410 12851 1728 0,'0'0'523'0,"0"0"-465"15,0 0 50-15,0 0 91 16,0 0-108-16,0 0-63 15,0 0-17-15,102-24-10 16,-77 21-1-16,3 3-7 16,11-3-111-16,-9-1-188 0,3 1-617 15</inkml:trace>
  <inkml:trace contextRef="#ctx0" brushRef="#br1" timeOffset="253523.1659">4170 12738 781 0,'0'0'1015'16,"0"0"-849"-16,0 0-92 15,0 0 137-15,0 0 1 16,0 0-87-16,0 0-46 16,0 3-23-16,4-16-20 15,5-3-27-15,3 0-3 16,3-8-5-16,0-2-1 15,1-1 1-15,-2-2-1 16,2-1 1-16,-4 3 0 0,3 2 0 16,-6 7-1-1,0 2 9-15,-3 6 10 0,-3 6 19 16,1 1 7-16,-4 3-16 16,0 0-12-16,0 0-10 15,0 3-7-15,0 11 1 16,0 6 18-16,0 7 5 15,-4 5-13-15,1 2 4 16,0-2-2-16,0 5-5 16,0 0-7-16,0-2 0 15,0 4 11-15,0-2-10 16,1-3 0-16,-1-1-1 16,-1-4 4-16,1-2-5 15,2-1-1-15,-4-6 1 16,5-1-1-16,-3-8 0 0,3-2 0 15,0-2 1-15,0-3-1 16,0-4-15-16,0 0-12 16,0 0-16-16,0 0 7 15,0 0 10-15,0 0-1 16,0 0 7-16,0 0-2 16,0 0 10-16,0 0 4 15,0 0-3-15,0 0-7 16,3 0 5-16,9 0-10 15,-3 0-13-15,3-1-24 16,1-2 13-16,-1 3 13 16,-1 0 11-16,2 0 9 15,-4 0 7-15,-1 0 8 0,-3 0-5 16,0 0 5-16,-5 0 20 16,0 0 26-16,0 0 36 15,0 4-20-15,-18 2 22 16,-10 4 6-16,-8-1-10 15,-16 1-35-15,-8 0-40 16,-22-7-5-16,9-2-180 16,19-1-1191-16</inkml:trace>
  <inkml:trace contextRef="#ctx0" brushRef="#br1" timeOffset="266416.7083">5484 12791 385 0,'0'0'1147'0,"0"0"-977"15,0 0-169-15,0 0 24 0,0 0 98 16,0 0 76-16,3-1-59 16,0 1-72-16,-3 0-33 15,0 0 13-15,3 0 23 16,3 0-7-16,3 0-6 16,3 0-5-16,7 0-8 15,5 1-9-15,9-1-18 16,6 0-11-16,6 0 0 15,4 0-1-15,6 0-5 16,3-1-1-16,0-2 0 16,5 0 0-16,-2-1-2 15,3-1-12-15,5 1-3 16,-5-2-13-16,2-1 9 16,-8 1 14-16,-9 5 6 15,-10-2 0-15,-6 3 1 0,-11 0-1 16,-4 0-8-16,-6 0-3 15,-3 0-8-15,-6 0 5 16,0 0-22-16,-3 0-33 16,0 0-56-16,0 0-52 15,0 0-146-15,0 0-402 0</inkml:trace>
  <inkml:trace contextRef="#ctx0" brushRef="#br1" timeOffset="266958.5737">5693 12912 1182 0,'0'0'297'15,"0"0"-218"-15,0 0-49 0,0 0 66 16,0 0 78 0,0 0-23-16,0 0-41 0,-27 11-14 15,27-11-3-15,0 0 27 16,3 0-51-16,9 0-17 15,3 0 15-15,7 0 10 16,8 0-23-16,3 0-23 16,9 0-12-16,7 0-7 15,9 0-10-15,15 0 8 16,17 0-9-16,16-6-1 16,7-8 0-16,-19 4-1 15,-25 0 0-15,-23 5-25 16,-10 0 3-16,-2-1 6 15,2 3 4-15,-6-3 7 16,-11 5 6-16,-7-2 1 0,-7 3-1 16,-5 0 1-16,0 0 5 15,0 0-5-15,0 0 0 16,-5 0-1-16,-4 0-61 16,0 0-119-16,-1 0-321 15,7 0-230-15</inkml:trace>
  <inkml:trace contextRef="#ctx0" brushRef="#br1" timeOffset="267431.0578">6442 12567 1482 0,'0'0'298'0,"0"0"-225"16,0 0-23-16,0 0 144 16,0 0-8-16,0 0-86 15,0 0-63-15,13 13 5 16,1 0 17-16,5 1-14 15,11 1-11-15,4 2-9 16,5-3-11-16,6 2-13 16,1-2-1-16,-4-1-1 0,-2-1-12 15,-4 1-11 1,-6 1 5-16,-9-1 1 0,-5 1 6 16,-5 2 12-16,-4 0 0 15,-7 1 0-15,0 0 16 16,0 3 17-16,-6-4 18 15,-9 0 19-15,-4 4 21 16,-8 0 0-16,-4 0-9 16,-2-1-18-16,-3 1-29 15,6 1-19-15,2-5-16 16,14-3-81-16,4-7-397 0</inkml:trace>
  <inkml:trace contextRef="#ctx0" brushRef="#br1" timeOffset="271424.805">7800 12605 1020 0,'0'0'121'15,"0"0"-79"-15,0 0 30 16,0 0 268-16,0 0 39 16,0 0-192-16,0 0-45 15,13 11 3-15,-13-11-23 16,0 0-40-16,0 0-31 15,0 0-27-15,0 0-15 0,-15 3-8 16,-6 0-1-16,-6 4-1 16,-11 0 0-16,-1 7 0 15,-3-2 1-15,-1 2 0 16,7-1 0-16,8-1 0 16,8-2 0-16,7-6 1 15,7 2-1-15,6-2-1 16,3-1-1-16,16 1-4 15,11 2 6-15,6-2 2 16,9 2-2-16,-2-2-7 16,-3 2-12-16,-1 1-8 15,-9 3 6-15,-5-1 6 16,-10 1-1-16,-3 0 6 16,-9 3 2-16,-3-2 7 0,0 2 1 15,-15 3 1-15,-12-2 21 16,-4-2 13-16,-12 2-3 15,-2-1-11-15,-1-3-9 16,1-4-10-16,9-6-1 16,6 0-1-16,11-3-27 15,19-17-99-15,0-3-263 16,3 4-466-16</inkml:trace>
  <inkml:trace contextRef="#ctx0" brushRef="#br1" timeOffset="271825.3077">8007 12735 696 0,'0'0'786'16,"0"0"-597"-16,0 0 70 16,0 0 43-16,0 0-60 15,0 0-73-15,0 0-57 0,3 3-57 16,-3 7-25-1,3 7 27-15,0 2 1 0,0 4-34 16,0 2-1-16,-3-3-11 16,0 1-11-16,0-7-1 15,0 1-1-15,0-7-47 16,0 0-54-16,0-10-138 16,0 0-392-16,0 0-329 0</inkml:trace>
  <inkml:trace contextRef="#ctx0" brushRef="#br1" timeOffset="272011.7015">8107 12587 1971 0,'0'0'380'15,"0"0"-340"-15,0 0-30 16,0 0 14-16,0 0-24 15,0 0-34-15,0 0-106 16,10 10-246-16,-5-4-586 0</inkml:trace>
  <inkml:trace contextRef="#ctx0" brushRef="#br1" timeOffset="272490.475">8225 12732 1787 0,'0'0'337'0,"0"0"-250"15,0 0 18-15,0 0 59 16,9 79-17-16,-6-58-65 16,1-5-28-16,-4 2-36 15,0-4-9-15,0-1-9 16,0 0 1-16,0-7 0 15,0-1-1-15,0-2 0 16,0-3-6-16,3 0-14 16,3 0 8-16,5-14-2 15,5-6-5-15,-1-5 10 16,6-4 7-16,-2 1-5 16,-1-1 6-16,0 6 1 0,0 3 0 15,0 3 0-15,-3 5 7 16,1 2 9-16,-2 2-1 15,-1 5 6-15,-1 0 12 16,1 3-5-16,1 0-13 16,-2 0-7-16,1 12 2 15,1 8 10-15,-4 4 2 16,-1 3 0-16,-6 2-2 16,0-3-1-16,-3 1-2 15,0-7-16-15,0-4 3 0,0-6-4 16,0-4-130-1,3-5-363-15,0-1-676 0</inkml:trace>
  <inkml:trace contextRef="#ctx0" brushRef="#br1" timeOffset="272882.6832">8829 12451 360 0,'0'0'1168'0,"0"0"-945"16,0 0 56-16,0 0 27 15,0 0-43-15,0 0-84 16,0 0-62-16,0-7-39 16,0 14-46-16,0 13-10 15,0 3 23-15,0 10-23 16,3 0-11-16,0 7-5 16,3-1-6-16,-3 5 0 15,0-2 0-15,-3 0-1 16,0-5-14-16,0-4-38 15,0-9-37-15,-3-7-73 0,0-5-225 16,0-5-543-16</inkml:trace>
  <inkml:trace contextRef="#ctx0" brushRef="#br1" timeOffset="273183.5249">9023 12622 1407 0,'0'0'359'0,"0"0"-188"16,0 0 98-16,0 0-45 16,0 0-88-16,0 0-54 0,0 0 35 15,-27 28-17-15,9-12-21 16,5 0-22-16,1-2-32 15,3-2-8-15,6 1-16 16,3-2 0-16,0-2 0 16,3-2-1-16,12-3-19 15,0-4-56-15,18 0-97 16,-8-11-330-16,-1-2-555 0</inkml:trace>
  <inkml:trace contextRef="#ctx0" brushRef="#br1" timeOffset="273440.2637">9208 12325 1521 0,'0'0'518'0,"0"0"-313"15,0 0 47-15,0 0-24 16,0 0-82-16,0 0-61 16,0 0-37-16,-9 21 0 15,-7-5-27-15,-1 4-21 16,-11 9-23-16,7-8-175 16,2-6-711-16</inkml:trace>
  <inkml:trace contextRef="#ctx0" brushRef="#br1" timeOffset="274106.8878">9435 12388 780 0,'0'0'862'16,"0"0"-709"-16,0 0 48 15,0 0 93-15,0 0-67 16,0 0-67-16,0 0-37 0,0-10-26 16,0 10-35-1,3 4-32-15,-3 6-12 0,4 10 12 16,2 3 1-16,-3 6-13 15,5 8-9-15,-2-1 0 16,1 4-9-16,-1-1 0 16,0 1 0-16,-3-3 1 15,0-5-1-15,-3 1 0 16,3-9 0-16,-3-2 1 16,0-5-1-16,0-4 0 15,0-3 0-15,0-6 0 16,3-1 0-16,0 3 0 15,2-5 0-15,5 2 0 16,2 2 0-16,10-4 0 16,2 3 0-16,3-2 0 0,4-2 0 15,-1 0-1-15,-5 0-7 16,1 0-8-16,-6 0-7 16,-7 0-3-16,-6 0-7 15,-4 0-35-15,-3 0-91 16,0 0-154-16,0 0-438 0</inkml:trace>
  <inkml:trace contextRef="#ctx0" brushRef="#br1" timeOffset="274358.1656">10105 12765 1159 0,'0'0'832'0,"0"0"-735"15,0 0 47-15,0 0 83 16,0 0-41-16,0 0-101 16,90-7-54-16,-67 4-31 15,-5 0-15-15,3-7-162 16,-5 0-542-16,-7 3-780 0</inkml:trace>
  <inkml:trace contextRef="#ctx0" brushRef="#br1" timeOffset="274548.9569">10033 12636 1192 0,'0'0'1015'0,"0"0"-1014"16,0 0-1-16,0 0 64 16,0 0-18-16,106-4-46 15,-54-3-55-15,-10-2-264 16,-6 2-476-16</inkml:trace>
  <inkml:trace contextRef="#ctx0" brushRef="#br1" timeOffset="274940.2737">10621 12428 1790 0,'0'0'365'15,"0"0"-260"-15,0 0 68 16,0 0-32-16,0 0-48 15,-82 89-20-15,67-53-39 16,0 4-13-16,6 2 0 16,0-1-8-16,9-5 1 15,0 0-8-15,0-6-5 16,12-7 0-16,9-7 11 16,7-6-11-16,2-10 10 0,9 0-10 15,0-6-1-15,1-14-17 16,3-3 2-16,-4-7 6 15,-3-6 8-15,-9-4 1 16,-5-3-1-16,-13 1 1 16,-9 2 15-16,-9 9 12 15,-34 6-3-15,-38 8-24 16,-29 7-31-16,10 7-210 16,15 3-1027-16</inkml:trace>
  <inkml:trace contextRef="#ctx0" brushRef="#br1" timeOffset="287809.2729">27211 2326 377 0,'0'0'47'0,"0"0"213"15,0 0-98-15,0 0-136 16,0 0-26-16,0 0 0 16,0 0 10-16,0 0 29 15,0 0 10-15,4 0 4 16,2 0 5-16,1 0-7 16,-1 0-6-16,2 0-16 15,1 0-20-15,2 0-9 16,2 0-24-16,2 0-8 15,3 0-3-15,0 0-5 16,3 1-21-16,3 0 23 0,1-1 27 16,-1 0 10-1,3 2 1-15,-2-2 0 0,2 0 13 16,-2 1 7-16,1 1 18 16,-2 0-1-16,4 0-1 15,0 0-14-15,2 2-13 16,2-1-9-16,-1 3-1 15,-1-2 1-15,1 0 0 16,0 0-1-16,1-1 1 16,-1 2 0-16,2-2 1 15,-2 0 6-15,2-1 18 16,-3 1 30-16,1-3 19 16,2 0 11-16,1 0-9 0,2 0-24 15,1 0-27-15,2-5-11 16,0 0-12-16,1-1-2 15,-6 1-1-15,-1 0 0 16,-1 3-5-16,-4-1 5 16,0 2 1-16,1 1 0 15,-1 0 0-15,-1 0 0 16,3-2 0-16,0 1-26 16,4-2-6-16,-1 1-10 15,1-3 13-15,0-1 13 16,-1 2 15-16,0 0 0 15,-2 1 1-15,-1 0-1 16,-1 2-18-16,-3-1-7 0,-3 1 11 16,1 1 8-1,-2-1 0-15,0-2 5 0,0 1 1 16,1 0 1-16,-2-1 0 16,-1-2-10-16,-3 3-24 15,1-1-18-15,-6 0 12 16,0 1 11-16,-3 1 19 15,-3 0 10-15,-3 1 1 16,-1 0 15-16,-2 0 7 16,0 0 20-16,0 0 12 15,0-2 6-15,0 1-7 16,0-2-1-16,0 1-26 16,-3-1-13-16,1-2-4 0,0 1-4 15,1-3 1 1,-1 0-6-16,1 0 0 0,-1-1 18 15,-1 1 12-15,-1-2 18 16,0 2 1-16,-2 0-21 16,-2 1-17-16,1-1 5 15,-4 1 18-15,2 0-1 16,0 1-17-16,-2 3-2 16,2-3 5-16,2 4 18 15,3-1 12-15,1 0-7 16,0 2-18-16,3 0-18 15,0 0-1-15,0 0-5 16,0 0-1-16,0 0-19 16,0 0-29-16,0 0-9 0,0 0-2 15,0 0 10 1,0 0 35-16,0 2 13 0,4 6 1 16,2-1 0-16,2 2-1 15,0-1-6-15,2 0 7 16,-1 0-1-16,0-2 0 15,0 1 1-15,3-2 0 16,0 1-2-16,1 1-17 16,-1-2-14-16,0 0-7 15,0-1-3-15,-2 0 8 16,-2-1 10-16,1 0-4 16,-3 0 11-16,-2 0 11 15,-2-2 6-15,-1 0 1 0,-1 1 0 16,0 1 1-16,0 1 30 15,0 0 28-15,-3 3 14 16,-7 3 28-16,-7 3-18 16,-1 1-23-16,-2 3-30 15,-4 1-30-15,-8 11-8 16,6-7-157-16,3-2-380 0</inkml:trace>
  <inkml:trace contextRef="#ctx0" brushRef="#br1" timeOffset="305169.1416">11546 12650 104 0,'0'0'960'16,"0"0"-363"-16,0 0-467 15,0 0-13-15,-17 6 104 16,17-6-13-16,0 0-82 15,0 0-56-15,0 0-15 16,0 0-1-16,0 0-2 16,17 0-7-16,2 0-8 15,10 0-3-15,11 0-19 16,5 0-3-16,4 0-12 0,2 0 0 16,-2 0-11-16,-3 0-19 15,-4 0-1-15,-11 0-1 16,-1 3-1-16,-9 0 1 15,-9 1 0-15,-6-1 3 16,0 0-18-16,-6-3-28 16,3 0-43-16,-3 0-77 15,0 0-196-15,0 0-510 0</inkml:trace>
  <inkml:trace contextRef="#ctx0" brushRef="#br1" timeOffset="305469.39">11585 12775 798 0,'0'0'1131'15,"0"0"-1010"-15,0 0-108 16,0 0 89-16,0 0 86 15,104-17-70-15,-65 10-64 16,3-2-22-16,-4 5-15 16,4-2-5-16,-3 6 0 15,-6-4-2-15,-8 4-9 16,-4 0 0-16,-6 0-1 16,-6 0-18-16,0-3-52 15,3-1-68-15,-3-2-168 0,-2-1-561 16</inkml:trace>
  <inkml:trace contextRef="#ctx0" brushRef="#br1" timeOffset="305778.124">11968 12528 1472 0,'0'0'340'15,"0"0"-247"-15,0 0-19 16,0 0 94-16,0 0-25 0,0 0-85 16,0 0-33-1,94 48-16-15,-64-28-9 0,-6 0-1 16,3 6-5-16,-5-2 0 16,-4 3 5-16,-6-2-5 15,-6 1 6-15,-6 1 0 16,-3-4 12-16,-12-3 6 15,-9 0 4-15,-3-6-12 16,2-1-10-16,10-7-58 16,3 0-500-16,10-6-1034 0</inkml:trace>
  <inkml:trace contextRef="#ctx0" brushRef="#br1" timeOffset="306586.3701">12971 12447 1024 0,'0'0'384'16,"0"0"-177"-16,0 0 19 16,0 0 46-16,0 0-53 15,0 0-83-15,0 0-30 16,-11-7-18-16,11 7-15 15,0 0-6-15,0 0-13 16,0 0-4-16,0 0-21 16,0 0-7-16,0 1-2 15,0 12-11-15,0 7 16 16,0 7 8-16,0 9-14 0,0 3-1 16,1 0 3-16,1-1-10 15,3 2-11-15,-5-5 1 16,0-1 0-16,0-5 0 15,0-3-1-15,0-2 0 16,0 1 0-16,-5-5 0 16,0-3-1-16,-1 0-28 15,1-4-23-15,2-3-16 16,3-6-33-16,0-1-28 16,0-3-78-16,10-3-98 15,7-9-258-15,2-6-612 0</inkml:trace>
  <inkml:trace contextRef="#ctx0" brushRef="#br1" timeOffset="306992.0859">13205 12593 755 0,'0'0'539'0,"0"0"-442"16,0 0 48-16,0 0 94 16,0 0 9-16,0 0-90 15,0 0-12-15,21-10-14 16,-21 10-17-16,0 0 0 16,0 0-14-16,0 0-49 15,-3 4-23-15,-12 9 32 0,-6-1-3 16,-7 5-29-16,-2 0-11 15,0-1-9-15,2 1 4 16,3-3-13-16,5 1-1 16,8 2 1-16,-2 0-1 15,10-1 1-15,4 1 0 16,0-1 1-16,3 0-1 16,15-5 1-16,6 3 5 15,0-8-6-15,4-6-43 16,2 0-59-16,9-4-132 0,-10-13-373 15,-6 1-644-15</inkml:trace>
  <inkml:trace contextRef="#ctx0" brushRef="#br1" timeOffset="307294.8184">13373 12322 1001 0,'0'0'378'16,"0"0"-188"-16,0 0 16 0,0 0 27 15,0 0-41 1,0 0-62-16,0 0 1 0,-1 14 7 15,-4-2-34 1,-2 2-39-16,-3 6-36 0,-2-4-27 16,-4 1-2-16,-7 8-99 15,0-8-244-15,10-3-707 0</inkml:trace>
  <inkml:trace contextRef="#ctx0" brushRef="#br1" timeOffset="307916.3872">13604 12325 1228 0,'0'0'384'0,"0"0"-205"15,0 0 118-15,0 0-31 16,0 0-86-16,0 0-63 16,0 0-36-16,0 1-17 15,0 9 3-15,0 5-19 16,-3-1-23-16,0 6-11 0,1 3-8 15,-4 1-5-15,3 4 1 16,0-1-1-16,-3 3 0 16,3 3 0-16,-3-3 7 15,-3 2 5-15,1 2-11 16,4-1 7-16,-2-4 1 16,0 1-2-16,-1-3-8 15,7-5 6-15,-3-2-4 16,3-3-1-16,0-3-1 15,0-4-1-15,0 0 1 0,0-2 2 16,3-3-1 0,0-3 0-16,4 3 5 0,-4-5-5 15,3 2 0 1,4-2 24-16,4 0-7 0,1 0-2 16,2 0-7-16,5 0-8 15,-3 0 0-15,2-2-1 16,-3 1 0-16,-2 1 0 15,1 0-24-15,-4 0-19 16,-3 0-4-16,4 0-23 16,-2 0-57-16,3 0-80 15,0-4-266-15,-6 2-502 0</inkml:trace>
  <inkml:trace contextRef="#ctx0" brushRef="#br1" timeOffset="308201.8845">14097 12732 664 0,'0'0'1052'15,"0"0"-816"-15,0 0 10 16,0 0 7-16,0 0-56 16,0 0-65-16,0 0-70 15,51 0-44-15,-33 0-9 16,7-4-9-16,-1 4-72 0,0-6-139 16,0 2-410-16,-8-2-366 15</inkml:trace>
  <inkml:trace contextRef="#ctx0" brushRef="#br1" timeOffset="308413.4275">14045 12600 1475 0,'0'0'627'0,"0"0"-510"15,0 0 65-15,0 0-23 16,0 0-74 0,85-7-85-16,-37 1-30 0,-8-1-236 15,-3 3-804-15</inkml:trace>
  <inkml:trace contextRef="#ctx0" brushRef="#br1" timeOffset="309186.1304">14747 12553 1385 0,'0'0'570'0,"0"0"-452"0,0 0 53 16,0 0 5-16,0 0-47 15,0 0-41-15,0 0-8 16,11 7 7-16,-7 9-9 16,0 1-17-16,0 5-27 15,-1 2-23-15,-3-1-4 16,0 4-6-16,0-4-1 15,0-3 8-15,-3-4-8 16,-1-6-2-16,0-3-13 16,1-1 0-16,3-5-4 15,0-1 2-15,0 0 17 16,0-7-1-16,11-10-24 16,1-6 5-16,1-4 9 15,4-2-9-15,-2-4 2 16,1 6 8-16,-2 3 9 0,-1 5 1 15,-1 3-1-15,1 3 1 16,-2 6 9-16,1 4 11 16,-2-3 2-16,0 6-1 15,-1 0-12-15,5 0-2 16,-5 0-6-16,-3 6-1 16,0 4 6-16,-1 3 4 15,-3 7 2-15,-2 0 11 16,0 2-2-16,0 2-2 15,0 2-8-15,-5-5-1 16,-2 1 4-16,3-2-14 16,-2-4 0-16,0-5-1 0,3-2-50 15,3-5-42-15,0-4-124 16,6 0-150-16,6-4-455 0</inkml:trace>
  <inkml:trace contextRef="#ctx0" brushRef="#br1" timeOffset="309481.1475">15285 12490 742 0,'0'0'956'16,"0"0"-791"-1,0 0 60-15,0 0 56 0,0 0-63 16,0 0-43-16,-22 80-47 16,14-53-47-16,2 3-38 15,3-4-22-15,0 0-10 16,0-7-11-16,3-2 0 16,-3-4-27-16,3-6-56 15,0-1-106-15,0-6-137 16,0 0-376-16,0 0-249 0</inkml:trace>
  <inkml:trace contextRef="#ctx0" brushRef="#br1" timeOffset="309773.4374">15401 12537 1614 0,'0'0'647'15,"0"0"-535"-15,0 0 89 16,0 0-1-16,0 0-77 16,0 0-36-16,0 0-20 15,0 33-22-15,0-13-19 16,0 2-7-16,0 2-7 16,0 2-12-16,0 1 1 15,0-1-1-15,0-3 2 16,-3-3-2-16,1-6 0 15,-1-2-34-15,2-5-45 0,-2-4-64 16,3-3-121-16,0-3-381 16,0-6-892-16</inkml:trace>
  <inkml:trace contextRef="#ctx0" brushRef="#br1" timeOffset="310095.3397">15231 12394 833 0,'0'0'1053'0,"0"0"-867"15,0 0 19-15,0 0 23 16,0 0-9-16,0 0-74 15,0 0-30-15,32 0-31 16,-3 0-45-16,4 0-24 16,2 0-8-16,0 0-7 15,-2 0 0-15,-8 0-24 16,-5 7-21-16,-4-6-26 16,-2 5-27-16,-4-3-49 15,2 1-29-15,-5 2-147 16,3-5-556-16</inkml:trace>
  <inkml:trace contextRef="#ctx0" brushRef="#br1" timeOffset="310530.9929">16587 12715 1536 0,'0'0'387'0,"0"0"-142"16,0 0-1-16,0 0-31 15,0 0-37-15,0 0-39 16,0 0-54-16,-22 72-40 15,8-51-24-15,1 3-13 0,-3-5-6 16,2-4-52-16,2 2-144 16,2-4-312-16,4-6-499 15</inkml:trace>
  <inkml:trace contextRef="#ctx0" brushRef="#br1" timeOffset="311124.7105">16847 12567 1751 0,'0'0'251'16,"0"0"-73"-16,0 0 47 15,0 0-57-15,0 0-64 16,0 0 0-16,0 0-35 16,3 62-29-16,0-39-20 15,0 1-13-15,-3 1-6 16,0-1 6-16,0-1-7 16,0-6 0-16,0-4 0 15,0-4-12-15,0-5-22 16,0-1-8-16,0-3 24 15,0 0 12-15,0-3 5 16,7-10-35-16,2-7 15 16,3-3 13-16,6-7 7 0,-2-3 2 15,4-3-2-15,-1 3 1 16,-4 3 0-16,0 7 0 16,-3 6 0-16,-2 7 1 15,0 3 1-15,0 5 13 16,-4 2-6-16,0 0 4 15,2 0-1-15,-3 7-5 16,1 8 14-16,-3 6 17 16,-2 2-12-16,-1 6-3 15,0-2-7-15,0 3-8 16,0-3-7-16,-6 1 8 16,0-5-7-16,2-2-2 15,-3-4 6-15,4-5-6 0,3-5 0 16,0-1-29-16,0-6-93 15,10 0-154-15,-1 0-438 0</inkml:trace>
  <inkml:trace contextRef="#ctx0" brushRef="#br1" timeOffset="311348.8826">17203 12662 1340 0,'0'0'605'16,"0"0"-419"-16,0 0 91 15,0 0-50-15,0 0-95 16,0 0-79-16,82 7-53 16,-62-7-3-16,-1-7-104 15,-9 4-112-15,-2 3-380 16,-7-3-554-16</inkml:trace>
  <inkml:trace contextRef="#ctx0" brushRef="#br1" timeOffset="311535.5445">17184 12567 1513 0,'0'0'525'0,"0"0"-317"0,0 0-17 16,0 0-98-16,0 0-93 16,98-5-3-16,-60 5-185 15,-5 0-575-15</inkml:trace>
  <inkml:trace contextRef="#ctx0" brushRef="#br1" timeOffset="312047.5516">17727 12385 1209 0,'0'0'393'0,"0"0"-214"15,0 0 123-15,0 0-8 16,0 0-68-16,0 0-58 16,0 0-47-16,0 3-46 15,0 14 17-15,0 6-14 16,3 6-43-16,0 5-17 15,0 3-18-15,1-3 0 16,-1 1-19-16,0-5-52 16,2-5-41-16,0-1-98 0,5 1-130 15,-1-8-308 1,0-3-377-16</inkml:trace>
  <inkml:trace contextRef="#ctx0" brushRef="#br1" timeOffset="312265.095">18009 12622 165 0,'0'0'1906'0,"0"0"-1668"16,0 0-10-16,0 0-21 15,0 0-81-15,-68 86-64 16,57-62-27-16,2-4-25 15,0 0-10-15,5-5-77 0,1-5-163 16,3-3-349-16,0-7-525 16</inkml:trace>
  <inkml:trace contextRef="#ctx0" brushRef="#br1" timeOffset="312617.5138">18184 12501 1629 0,'0'0'574'0,"0"0"-526"0,0 0 62 16,0 0 40-1,0 0-58-15,0 0-46 0,95-27-8 16,-83 24-9-16,-5 3-20 15,-1 0-7-15,-4 3-1 16,-2 7 35-16,0 7-14 16,-3 3-5-16,-8 2 20 15,-2 5 5-15,-1-1-3 16,2-3-18-16,4 0-8 16,5-6-12-16,3 0-1 15,0-4-6-15,1-6-45 16,15-2-82-16,16-5-125 15,-5 0-412-15,-6-8-651 0</inkml:trace>
  <inkml:trace contextRef="#ctx0" brushRef="#br1" timeOffset="312809.5279">18412 12629 892 0,'0'0'851'15,"0"0"-538"-15,0 0 19 16,0 0-109-16,-46 86-102 16,35-66-60-16,2-3-49 15,0-2-12-15,8-2-163 16,-2-6-405-16,3-4-578 0</inkml:trace>
  <inkml:trace contextRef="#ctx0" brushRef="#br1" timeOffset="313269.9601">18637 12428 1746 0,'0'0'307'15,"0"0"-109"-15,0 0-10 16,0 0-45-16,0 0-51 0,0 0-26 16,0 0-13-1,57-20-18-15,-51 20-11 0,-3 0-3 16,-3 0-20-16,1 0 7 16,-1 7 3-16,0 0-10 15,0 3 0-15,0-1 5 16,-1 4-6-16,-5-6 1 15,0 3-1-15,3-4-1 16,3 4 1-16,0-3-1 16,0 3-12-16,0 0 12 15,3 3 0-15,3-3 0 16,0 6 0-16,-3-2 0 0,1-1 0 16,-3 0-1-1,-1 1 2-15,0 1 0 0,0-1 1 16,-5 0-1-16,-4-2 0 15,0-1 0-15,-6-1-5 16,0 0-116-16,2-2-159 16,2-4-524-16</inkml:trace>
  <inkml:trace contextRef="#ctx0" brushRef="#br1" timeOffset="313497.3572">18876 12669 1030 0,'0'0'1015'0,"0"0"-813"16,0 0 90-16,0 0-78 15,0 0-115-15,-49 79-63 16,44-69-36-16,0-1-33 15,4-1-239 1,-1-5-726-16</inkml:trace>
  <inkml:trace contextRef="#ctx0" brushRef="#br1" timeOffset="313713.4106">19149 12590 2023 0,'0'0'364'16,"0"0"-257"-16,0 0 17 16,0 0-111-16,0 0-13 15,86 0-179-15,-62-5-530 0</inkml:trace>
  <inkml:trace contextRef="#ctx0" brushRef="#br1" timeOffset="313886.2051">19414 12567 1809 0,'0'0'385'16,"0"0"-237"-16,0 0-67 15,0 0-81-15,84-7-244 16,-57 0-432-16,-5 4-557 0</inkml:trace>
  <inkml:trace contextRef="#ctx0" brushRef="#br1" timeOffset="314044.3601">19720 12533 1538 0,'0'0'593'16,"0"0"-362"-16,0 0-50 16,0 0-181-16,87 14-27 15,-54-11-451-15,-1-3-892 0</inkml:trace>
  <inkml:trace contextRef="#ctx0" brushRef="#br1" timeOffset="319225.5041">4122 14740 613 0,'0'0'694'0,"0"0"-403"15,0 0-157-15,0 0 132 16,0 0 33-16,0 0-117 15,0 0-52-15,-12 3-16 16,12-3-20-16,0 0-7 16,0 0-8-16,0-6-35 15,3 0-31-15,3-5-12 16,3 2-1-16,3 2-9 16,3 0-2-16,-3 1-4 15,4 2 9-15,2 1 6 16,0 0-6-16,1 3-1 15,-2 0 7-15,-1 0 0 0,-1 0 0 16,0 0-1-16,-6 0-1 16,0 6-13-16,-3 4-6 15,-2 0-1-15,-4 3 10 16,0 0 10-16,0 4 1 16,-10 3-1-16,-5-3 2 15,-3 5-1-15,-4-2 1 16,-4 5 1-16,1 0 1 15,1-3 4-15,2 2 4 16,5-4-1-16,4 0 2 16,7-3-5-16,3-5-5 15,3-2 5-15,0-3 1 16,6-2-1-16,10 0-6 0,4-5 1 16,8 0-1-1,5-5-68-15,22-14-131 0,-9-3-314 16,-7 2-493-16</inkml:trace>
  <inkml:trace contextRef="#ctx0" brushRef="#br1" timeOffset="320231.6769">4532 14743 616 0,'0'0'943'0,"0"0"-725"16,0 0 1-16,0 0 76 15,0 0-114-15,0 0-90 16,0 0 3-16,2 23-2 16,1-6-13-16,0 0 3 15,-3 2-29-15,0 1-25 16,0 0-16-16,0-3-11 15,0-2 1-15,0-1-1 16,0-1-1-16,-3-6 0 16,0-1 0-16,3-5-11 0,0-1-8 15,0 0-5-15,0 0 22 16,0-1 1-16,6-15-16 16,10-1 2-16,2-8 14 15,0-2-8-15,4 0-6 16,-2 1 7-16,-1 3 7 15,-3 9 1-15,-5 1 0 16,-5 7 15-16,-3 5 1 16,0 1 4-16,-3 0-10 15,0 0-10-15,3 7-2 16,1 10 2-16,-4 0 0 0,0 6-1 16,0-1 1-16,0 2-1 15,-10-1 0-15,1-4-21 16,0-5-9-16,2-3-1 15,2-6 2-15,2-2 14 16,3-3 10-16,0 0 6 16,0-3 5-16,13-14-5 15,4-2-6-15,4-4-2 16,1-7-14-16,-1 1 4 16,3-1 5-16,-2 3-8 15,-2 4 21-15,-4 7 0 16,-4 3 1-16,-2 6 14 15,-5 4 14-15,-2 3-22 16,3 0 5-16,-6 3-2 16,3 11 26-16,0 6-13 0,-3 5 7 15,0 2 10-15,0 0-12 16,0 1-2-16,-6-5-10 16,3 0-10-16,3-6-6 15,0-3 0-15,0-5-113 16,0-5-350-16,6-4-1178 0</inkml:trace>
  <inkml:trace contextRef="#ctx0" brushRef="#br1" timeOffset="323001.6693">5038 15120 649 0,'0'0'736'0,"0"0"-525"16,0 0-28-16,0 0 203 16,0 0-57-16,0 0-133 15,0 0-86-15,-40 4-20 16,28-4-27-16,-9 0-23 16,-4-4-8-16,-11 0-4 15,-6 4-4-15,-13 0-3 0,-17 0-9 16,-22 0-3-1,-19 0-9-15,-2 7 0 0,18-7 0 16,27 0 1-16,19 0-1 16,3 0 0-16,-4 0 0 15,-6 0-1-15,0-3 1 16,11-4 0-16,13 0-18 16,13 5 0-16,8-5-6 15,10 6-27-15,3 1-9 16,0 0-64-16,10 0-150 15,26 14-211-15,-3 0-24 16,4 1-547-16</inkml:trace>
  <inkml:trace contextRef="#ctx0" brushRef="#br1" timeOffset="327710.0636">4385 15325 484 0,'0'0'1028'16,"0"0"-810"-16,0 0-25 15,0 0 60-15,0 0-6 16,0 0-64-16,0 0-70 15,-5-4-43-15,5 4-40 16,0 6-23-16,0 8-6 16,0 6 17-16,0 7 19 0,5 5-18 15,-4 2 5 1,-1 5-10-16,0-3-5 0,0 1-8 16,0-1 1-16,-6 0-2 15,0-2 1-15,0-5-1 16,0-4 0-16,3-3 0 15,3-5 0-15,0-5-1 16,0-5 1-16,0-1-1 16,0-3-7-16,0-3-5 15,0 0 1-15,0 0 1 16,0 0 5-16,0 0 0 16,9-13-11-16,0-4 2 15,4-5 1-15,-2-3-5 16,1 0-1-16,4 2 7 15,-2-3 5-15,-1 2-2 0,2 5 4 16,-2-1 5-16,-2 4 0 16,1 5 1-1,1-2-2-15,-2 6-5 0,-2 1 1 16,-2 3-2-16,-4 3 2 16,3 0 5-16,-6 6 1 15,0 8 1-15,0 6 5 16,0 3 10-16,-3 0 26 15,-3 0-3-15,-1 0-15 16,1-1 5-16,4-5-5 16,2 0-6-16,0-4-9 15,0-3-3-15,2-3 0 0,11-3-4 16,2-1-2-16,6-3-41 16,16-10-135-16,-7-6-399 15,-3-2-445-15</inkml:trace>
  <inkml:trace contextRef="#ctx0" brushRef="#br1" timeOffset="328018.8039">4201 15450 1696 0,'0'0'393'0,"0"0"-285"15,0 0 59-15,0 0 14 16,0 0-89-16,0 0-69 15,0 0-23-15,103-16-20 16,-55 13-65-16,-5-2-124 16,-12 2-464-16</inkml:trace>
  <inkml:trace contextRef="#ctx0" brushRef="#br1" timeOffset="328346.8644">4662 15364 1386 0,'0'0'675'15,"0"0"-620"-15,0 0-5 16,0 0 101-16,0 0-63 15,0 0-55-15,0 0-12 0,18 2 0 16,-18 9 23-16,0 3 54 16,-3-1-2-16,-6 3-16 15,-3 1-23-15,6 0-17 16,3-5-17-16,3-1-16 16,0-1-1-16,17-8-6 15,29-2-46-15,-3-2-171 16,0-8-721-16</inkml:trace>
  <inkml:trace contextRef="#ctx0" brushRef="#br1" timeOffset="329108.249">5583 14726 929 0,'0'0'350'15,"0"0"-201"-15,0 0 142 16,0 0 26-16,0 0-60 15,-81 90-55-15,57-54-31 16,5 3-36-16,2 6-30 0,4-2-27 16,4 5-23-16,3-5-22 15,6 3-15-15,0-3-11 16,0 0-1-16,6-7-6 16,9-2-1-16,6-4-46 15,1-11-51-15,14-3-149 16,-6-9-424-16,-5-4-994 0</inkml:trace>
  <inkml:trace contextRef="#ctx0" brushRef="#br1" timeOffset="329909.6758">6005 14789 555 0,'0'0'790'15,"0"0"-592"-15,0 0 47 16,0 0 87-16,0 0-106 16,0 0-109-16,0 0 13 15,-75 8-13-15,38-3-35 0,1 2-11 16,0-1-25-16,5-2-34 15,10-1-3-15,9-3-8 16,6 3-1-16,3-2-5 16,3-1-9-16,0 6 13 15,0-2 2-15,3 3 0 16,3 4 6-16,3 1-1 16,-3 1-6-16,0 3 1 15,-6 2 0-15,0 1-1 16,0 4 6-16,0-1-5 15,-12 2 1-15,0-1-2 16,-4 0 2-16,4-2 5 16,-3 1-1-16,3-2 0 15,0 0-6-15,0 0 2 16,3-4-2-16,3 0 1 0,0-2-1 16,2-1 2-16,4-1-1 15,0-1 0-15,0-5 1 16,7-1-1-16,11-3 5 15,6-2-6-15,3 0-8 16,4-7-46-16,-1-5-100 16,3-10-68-16,-11 4-338 15,-4 4-266-15</inkml:trace>
  <inkml:trace contextRef="#ctx0" brushRef="#br1" timeOffset="330144.3564">5718 15076 1594 0,'0'0'353'15,"0"0"-130"-15,0 0 48 16,0 0-110-16,0 0-99 15,0 0-62-15,111-13-3 16,-65 7-135-16,-10 3-224 16,-5-4-598-16</inkml:trace>
  <inkml:trace contextRef="#ctx0" brushRef="#br1" timeOffset="330419.1179">6199 15061 1249 0,'0'0'735'0,"0"0"-622"0,0 0 100 15,0 0 21 1,0 0-92-16,0 0-80 0,0 0-48 16,77 0-14-16,-35-7-141 15,-9-3-355-15,-3 0-794 0</inkml:trace>
  <inkml:trace contextRef="#ctx0" brushRef="#br1" timeOffset="330959.2899">6594 14786 1698 0,'0'0'339'15,"0"0"-211"-15,0 0 97 16,0 0-44-16,0 0-107 16,0 0-42-16,0 0-31 15,-6 19 21-15,3 1 26 16,0 7-16-16,-7 4 3 15,1 7-10-15,1-1-8 0,-5 2-7 16,7-5 2-16,3-2-10 16,3-5-1-16,0-7 8 15,0 0-3-15,13-6-6 16,4-1 1-16,5-8 6 16,5-5 8-16,9 0-15 15,-2-3-3-15,5-9-34 16,-6-5-19-16,0-6-11 15,-8-1 37-15,-6-2 23 16,-5-7 7-16,-8-3 8 16,-2 3 20-16,-4 3 15 15,0 3-1-15,-7 5-6 16,-5 5-18-16,-3 4-18 0,3 3-53 16,0 0-144-16,2 0-452 15,5 7-594-15</inkml:trace>
  <inkml:trace contextRef="#ctx0" brushRef="#br1" timeOffset="331335.4192">6946 14631 1397 0,'0'0'325'16,"0"0"-152"-16,0 0 138 0,0 0-101 15,0 0-67-15,0 0-15 16,0 0-10-16,9 70-23 16,0-40-29-16,2 5-19 15,2 6-17-15,-1 4-10 16,4 1-3-16,-2 1-5 15,-1-1-3-15,-7-3-3 16,0-4-5-16,-6-2-1 16,0-4 0-16,-12-4-1 15,-4-2 1-15,-4-3 0 16,-2-2-6-16,1-6-3 16,3-5-73-16,8-8-125 15,4-3-369-15,6 0-686 0</inkml:trace>
  <inkml:trace contextRef="#ctx0" brushRef="#br1" timeOffset="332859.8686">7474 14650 933 0,'0'0'252'16,"0"0"-74"-16,0 0 110 15,0 0 29-15,0 0-46 16,0 0-85-16,0 0-34 16,-3 0-26-16,3 0-35 15,0 0-23-15,0 0-18 16,0 0-15-16,0 0-17 15,0 7-6-15,0 7 19 0,0 6 17 16,-4 3-18-16,1 0-14 16,-3 6-5-16,0 2 2 15,0 1-4-15,-4 2-7 16,2 1 8-16,-4 3-9 16,2-4 6-16,4-3-7 15,0 2 0-15,0-6-1 16,3-5 1-16,3-1-1 15,0-9 1-15,0-1 0 16,0-1-1-16,0-4 1 16,0-2 0-16,0-1-1 15,0-1 1-15,0-2 0 16,0 0-1-16,3 0 1 0,3 0 7 16,0 0 4-1,7 0-1-15,-1 0-1 0,9 0 0 16,0 0-8-16,6 0 6 15,1 0-6-15,2 0 5 16,3 0-5-16,-3 0-1 16,-2 0 0-16,-4 0 0 15,-5 0 1-15,-7 0-1 16,-3 0-1-16,-4 0-18 16,-1-2-7-16,-1-1-7 15,0-5-36-15,0 2-34 16,6-14-85-16,0 4-199 0,3 0-623 15</inkml:trace>
  <inkml:trace contextRef="#ctx0" brushRef="#br1" timeOffset="333295.5155">7974 14516 692 0,'0'0'1182'15,"0"0"-965"1,0 0-69-16,0 0 86 0,0 0-66 15,0 0-119-15,0 0-21 16,17 10-1-16,-4 0-12 16,-1-1-7-16,3 1-8 15,-6 3 0-15,-6 0 0 16,-3 1 0-16,0 2 0 16,-3 0 12-16,-11-3 15 15,-2 4 13-15,1-4 8 16,-3 1-14-16,3-4 4 15,2 0-7-15,7 0-8 16,6-4-14-16,0 1-9 0,9 2 0 16,16-5-6-16,24-4-121 15,-1 0-391-15,-9 0-737 0</inkml:trace>
  <inkml:trace contextRef="#ctx0" brushRef="#br1" timeOffset="333740.7679">8614 15044 1330 0,'0'0'400'15,"0"0"-159"-15,0 0 81 0,0 0-75 16,0 0-90 0,0 0-46-16,0 0-13 0,45 10-42 15,-18-10-37-15,1 0-13 16,2 0-6-16,-3 0-16 16,-9 0-29-16,-2 0-39 15,-5 0-44-15,-5 0-43 16,-6 0-95-16,0-3-278 15,0-1-460-15</inkml:trace>
  <inkml:trace contextRef="#ctx0" brushRef="#br1" timeOffset="334001.2853">8631 14938 1317 0,'0'0'496'15,"0"0"-349"-15,0 0 103 16,0 0-2-16,0 0-88 16,0 0-59-16,0 0-10 15,67-2-36-15,-40-2-27 16,1 3-28-16,2-5-1 15,9-1-98-15,-8-3-185 16,-7 3-683-16</inkml:trace>
  <inkml:trace contextRef="#ctx0" brushRef="#br1" timeOffset="335045.5463">9326 14826 788 0,'0'0'402'15,"0"0"-230"-15,0 0 91 16,0 0 54-16,0 0-58 0,0 0-76 15,0 0-30 1,-3 7-11-16,3-1-19 0,0 1-2 16,0 6-17-16,0 4-34 15,0 2-19-15,0 4-17 16,0 4-10-16,0-2-16 16,0 2-7-16,0-3 0 15,-5-4-1-15,-2-4-2 16,4-7 1-16,3-2-14 15,-3-4-6-15,3-2 5 16,0-1 4-16,0 0 4 16,0-1 7-16,3-9-24 15,8-8-5-15,2-3 4 16,-1-5-3-16,4-4 5 0,-5 4 4 16,5-1 5-16,-4 2 14 15,-1 8 1-15,2 0 0 16,2 6 0-16,-2 2 15 15,1 2-3-15,-1 4 3 16,-1 0 0-16,1 3-1 16,1 0-6-16,-5 0-7 15,1 7 1-15,-1 8-1 16,-6 6 8-16,-2 1 11 16,-1 8 1-16,0 0 7 15,0-2 1-15,-4 0-4 16,-2-7-1-16,0-1-12 15,-1-5-6-15,4-5-6 0,0-2 0 16,3-6-1-16,0-2-29 16,0 0-51-16,3-13-83 15,13-3-521 1,-2-7-1136-16</inkml:trace>
  <inkml:trace contextRef="#ctx0" brushRef="#br1" timeOffset="335439.5013">9738 14548 1617 0,'0'0'346'16,"0"0"-190"-16,0 0 123 16,0 0-20-16,0 0-115 15,0 0-73-15,0 0-18 16,22 13-24-16,-16-2-17 16,0 3-6-16,-3-2-6 15,-3 1 1-15,0 3 0 16,0 1 9-16,-9-1 8 15,-3 1-3-15,-1 0 6 16,-1-4 3-16,5 0-15 16,2-2-9-16,4-5 0 0,3 3-13 15,3-5-44-15,30-4-43 16,-2 0-167-16,-1 0-647 0</inkml:trace>
  <inkml:trace contextRef="#ctx0" brushRef="#br1" timeOffset="335847.0172">10020 14842 1542 0,'0'0'372'15,"0"0"-177"-15,0 0 95 16,0 0-59-16,0 0-92 15,0 0-45-15,0 0 5 16,0 27-11-16,-6-8-34 0,-2 1-23 16,2 4-15-16,-1-1-15 15,1-1 4-15,0-2-5 16,0-3-14-16,3-4-41 16,0-3-42-16,3-3-51 15,0-4-115-15,3-3-368 16,6 0-230-16</inkml:trace>
  <inkml:trace contextRef="#ctx0" brushRef="#br1" timeOffset="336126.183">10130 14809 1128 0,'0'0'768'0,"0"0"-661"0,0 0 154 15,0 0 6-15,0 0-59 16,0 0-87-16,0 0-36 16,-16 73-26-16,13-53-22 15,0 3-13-15,0 0-8 16,-1-1-5-16,0-1-4 16,1-1-5-16,0 0-1 15,-4-4 0-15,4-5-1 16,-3-3-14-16,3-1-71 15,0-7-113-15,0 0-158 16,3 0-560-16</inkml:trace>
  <inkml:trace contextRef="#ctx0" brushRef="#br1" timeOffset="336423.666">9796 14723 1491 0,'0'0'235'0,"0"0"-45"16,0 0 152-16,0 0-93 16,0 0-100-16,0 0-32 15,88 0-20-15,-56 4-18 0,6 0-30 16,-2-4-17-16,1 0-25 15,-4 0-7-15,-5 0-1 16,-2 0-41-16,-4-8-37 16,-1 3-81-16,-3-2-97 15,-2 0-328-15,-8 0-308 0</inkml:trace>
  <inkml:trace contextRef="#ctx0" brushRef="#br1" timeOffset="336734.1846">10273 14582 1949 0,'0'0'271'0,"0"0"-120"15,0 0 59-15,0 0-61 16,0 0-66-16,0 0-39 15,91 19-19-15,-82-9-12 16,-6-1-7-16,-3 5 0 16,0-1 6-16,-6 4 23 15,-10 0 25-15,-2-1 4 16,0-2-13-16,6-5-26 16,2 4-14-16,7-6-11 15,3 0 0-15,3 0-30 16,37-7-81-16,-3 0-212 15,2 0-1084-15</inkml:trace>
  <inkml:trace contextRef="#ctx0" brushRef="#br1" timeOffset="337365.3862">11130 14859 773 0,'0'0'253'0,"0"0"-78"0,0 0 87 16,0 0 56-16,0 0-48 16,0 0-53-16,0 0-35 15,-9 10-36-15,18-8-13 16,7 0-6-16,8 1-39 15,7 0-30-15,11-3-20 16,11 3-18-16,6-3-18 16,5 4-1-16,-2-2 0 15,-3 1-1-15,-11 1-10 16,-8-1-25-16,-13-3-12 16,-13 0-8-16,-4 0-12 0,-7 0-2 15,-3 0-29-15,0 0-47 16,-10-5-159-16,0 0-182 15,0 3-310-15</inkml:trace>
  <inkml:trace contextRef="#ctx0" brushRef="#br1" timeOffset="337690.7692">11182 15031 1386 0,'0'0'559'0,"0"0"-474"0,0 0 132 16,0 0 6-16,0 0-81 16,0 0-29-16,107 0-27 15,-65 0-15-15,3-3-34 16,7 2-22-16,0-2-9 15,-4 0-6-15,-4 0 1 16,-6-1-1-16,-8 1 0 16,-15 0-18-16,-4-1-12 15,-5 1-19-15,-2-4-84 16,-1-8-90-16,-3 4-335 0,3-2-480 16</inkml:trace>
  <inkml:trace contextRef="#ctx0" brushRef="#br1" timeOffset="338131.639">11634 14707 1098 0,'0'0'404'0,"0"0"-266"15,0 0 75-15,0 0 57 0,0 0-62 16,0 0-70 0,0 0 42-16,12 19-31 0,-3-5-44 15,2 6-35-15,8-3-17 16,3 1-16-16,8 0-22 16,3-5-9-16,-1 0-5 15,6 0 1-15,-4-3-1 16,-1 1-1-16,-9 2 0 15,-7-4 0-15,-4-2 0 16,-10 4-9-16,-3-2 7 16,0 5 1-16,-3-2 1 15,-14 5 5-15,-5 0 11 16,-4 2 13-16,-3 1-1 16,-4-3-1-16,-3 3-3 15,1-2-3-15,3-4-4 0,8 0-10 16,6-5-7-16,11-6-12 15,7-3-79-15,13 0-105 16,3 0-426-16</inkml:trace>
  <inkml:trace contextRef="#ctx0" brushRef="#br1" timeOffset="341082.0814">13026 14694 1099 0,'0'0'525'16,"0"0"-467"-16,0 0 94 15,0 0 116-15,0 0-73 0,0 0-60 16,0 0-19-1,28 0-15-15,-28 0-10 0,-3 0-20 16,-10 0-20-16,-8 0 10 16,-12 0-2-16,-7 7-4 15,-2-1-12-15,-7-2-25 16,7 1-6-16,4-3-1 16,9 0-1-16,9-2-2 15,10 0-7-15,7 0-1 16,3 3 1-16,0-3 4 15,0 4-5-15,3 2 0 16,3 4 1-16,3 1 5 16,0-2-5-16,-3 1 0 15,-3 0-1-15,0 2 0 16,-3 2 0-16,0 2 0 0,-3 1 0 16,-6 3 1-16,-2 1-1 15,4 4 1-15,-2-1-1 16,-1 2 0-16,1 0 0 15,1-2 1-15,0-1 0 16,0 0-1-16,2-4 0 16,-3 1 0-16,0-3 0 15,1-2 0-15,4-1 1 16,2-3-1-16,1-7 0 16,1 1 0-16,0-2 0 15,3-3 1-15,15 0 6 16,7 0-1-16,5 0-5 0,3-8-1 15,1 1-10-15,-1-1-16 16,-6 2-5-16,-3-2-1 16,-6 6-2-16,-9-1-11 15,-2-1-7-15,-4 1 4 16,-3 0-30-16,0 0-117 16,0-4-300-16,0 3-211 15,0-5-619-15</inkml:trace>
  <inkml:trace contextRef="#ctx0" brushRef="#br1" timeOffset="341382.9841">12820 14918 1330 0,'0'0'293'15,"0"0"-69"-15,0 0 106 16,0 0-77-16,0 0-67 16,0 0-40-16,0 0-43 15,-2 0-48-15,16 0-24 16,4 0-17-16,2 3-14 0,6-2-49 15,10 2-119 1,-7 3-310-16,-3-5-500 0</inkml:trace>
  <inkml:trace contextRef="#ctx0" brushRef="#br1" timeOffset="341709.3894">13276 15008 1137 0,'0'0'784'16,"0"0"-645"-16,0 0 103 16,0 0-28-16,0 0-85 15,0 0-54-15,0 0-33 16,87-4-34-16,-60 1-8 16,12-1-121-16,-8 1-412 15,-1-3-1159-15</inkml:trace>
  <inkml:trace contextRef="#ctx0" brushRef="#br1" timeOffset="342417.3877">13851 14657 1041 0,'0'0'493'0,"0"0"-352"15,0 0 160-15,0 0 4 16,0 0-99-16,0 0-49 16,0 0-25-16,-14 3-26 15,7 3-26-15,1 9-26 16,-3 2-6-16,2 5-14 15,1 5-13-15,0 6-9 16,1 0-4-16,2 2-8 16,0 3 0-16,3-2 1 0,0 0-1 15,0-7 0-15,0-2-1 16,6-4 0-16,8-3-1 16,5-7 1-16,5-2 0 15,1-6-10-15,11-4-10 16,0-1-12-16,3-1-2 15,-4-12-4-15,3-2 1 16,-4-6 16-16,-4-5 13 16,-9-1 9-16,-2-6 0 15,-5 0 8-15,-4 3 13 16,-7 1 16-16,-3-1 4 16,0 6 9-16,-3 2-17 0,-7 2-12 15,-3 3-12-15,3 2-8 16,0 0 8-16,4 6-9 15,-3-1 0-15,6 4-6 16,0-1-21-16,3 4-29 16,0 2-36-16,0 1-98 15,9 0-138-15,3 0-548 0</inkml:trace>
  <inkml:trace contextRef="#ctx0" brushRef="#br1" timeOffset="342863.2816">14617 14968 485 0,'0'0'513'0,"0"0"-351"16,0 0 115-16,0 0 49 0,0 0-7 15,0 0-87-15,0 0-51 16,0 0-31-16,0 2-41 16,2-1-26-16,6 3-16 15,4-2-29-15,5 0-25 16,6 1-11-16,-1-3-2 16,7 0-36-16,-6 0-70 15,0 0-56-15,-8 0-45 16,-5-3-89-16,-6-1-64 15,-4-1-310-15</inkml:trace>
  <inkml:trace contextRef="#ctx0" brushRef="#br1" timeOffset="343123.3183">14627 14846 1610 0,'0'0'324'15,"0"0"-86"-15,0 0 36 16,0 0-57-16,0 0-90 16,0 0-48-16,0 0-28 15,61-3-26-15,-36 2-16 0,5-2-9 16,0 0-14-16,1-1-125 15,-8 1-204-15,-6 0-590 0</inkml:trace>
  <inkml:trace contextRef="#ctx0" brushRef="#br1" timeOffset="344363.0468">15636 14578 605 0,'0'0'877'15,"0"0"-663"-15,0 0 94 0,0 0 3 16,0 0-87-16,0 0-54 16,0 0-55-16,0-6-36 15,0 6-34-15,0 6-18 16,2 4 7-16,3 3 18 16,1 4-17-16,-3 2-10 15,3 4-4-15,-6-2-9 16,0 5-11-16,0-2 0 15,0-1 0-15,0-1 0 16,-6-5-1-16,3-1-1 16,0-6 1-16,0-3 0 15,3-1-1-15,0-6-6 16,0 0 1-16,0 0 5 16,0 0 1-16,0-6-8 0,3-7-8 15,6-5-4-15,4-4 4 16,0-5 5-16,4 1 1 15,-5-3 2-15,-2 2 0 16,4 4-1-16,-2 7 3 16,-2-1 6-16,-1 7 0 15,0 3 1-15,3-2-1 16,0 5 0-16,-2 1 1 16,2 3-1-16,2 0 0 15,-5 0-1-15,-1 0 0 16,-2 6 1-16,-1 8 1 15,-4 2 0-15,-1 4 15 16,0-1-2-16,0 2 1 0,-4 2 3 16,-4-1-2-1,4-1 1-15,-3 2-1 0,1 0-4 16,0-6-10-16,-2-2-1 16,3-1 0-16,0-7-1 15,2-4 0-15,1-3-53 16,2 0-42-16,5-13-121 15,5-4-732-15</inkml:trace>
  <inkml:trace contextRef="#ctx0" brushRef="#br1" timeOffset="344762.5229">16025 14351 7 0,'0'0'1611'0,"0"0"-1351"16,0 0-23-16,0 0 22 15,0 0-94-15,0 0-89 16,0 0-35-16,55 10-17 15,-48-1-5-15,2 0-4 16,-1 1 9-16,-5-2-9 16,-3 5-1-16,0 0 6 0,0 0 1 15,-3 1 3-15,-12-1 15 16,0-1 3-16,-6 2-5 16,4-5-1-16,3-1-9 15,8 1-9-15,3-5-10 16,3 3-8-16,6-4 0 15,13 0-18-15,23-3-116 16,-6 0-444-16,0-3-1350 0</inkml:trace>
  <inkml:trace contextRef="#ctx0" brushRef="#br1" timeOffset="345341.5507">16301 14601 67 0,'0'0'1058'16,"0"0"-798"-16,0 0 41 15,0 0 66-15,0 0-111 16,0 0-92-16,0 0-40 0,-3-3-16 15,0 13-21-15,0 2 34 16,0 2-46-16,-5 6-18 16,1 3-23-16,2-3-13 15,1-1-12-15,-2 1-9 16,3-6 0-16,0-4-32 16,3-4-63-16,0-2-94 15,6-4-174-15,3 0-541 0</inkml:trace>
  <inkml:trace contextRef="#ctx0" brushRef="#br1" timeOffset="345618.1051">16421 14536 1500 0,'0'0'551'0,"0"0"-464"0,0 0 163 15,0 0-43 1,0 0-63-16,0 0-47 0,-3 85-24 16,3-62-22-16,0 3-21 15,0-5-10-15,0-1-11 16,-3 0-3-16,-1-5 0 16,-1-5-6-16,1 0-1 15,0-3-5-15,1-7-61 16,0 0-101-16,3 0-103 0,0-7-437 15,0-5-1007-15</inkml:trace>
  <inkml:trace contextRef="#ctx0" brushRef="#br1" timeOffset="345894.6018">16217 14509 1472 0,'0'0'313'0,"0"0"16"0,0 0-17 15,0 0-86 1,0 0-103-16,0 0-16 0,78 0-22 16,-47 0-29-16,2 0-22 15,3 0-21-15,-3 0-12 16,-2 0-1-16,-1-3-49 15,-7-1-53-15,-3 0-109 16,-7 1-142-16,-3 0-314 16,-5 0-499-16</inkml:trace>
  <inkml:trace contextRef="#ctx0" brushRef="#br1" timeOffset="346231.9386">16714 14370 1242 0,'0'0'732'16,"0"0"-653"-16,0 0 79 15,0 0 55-15,0 0-77 16,0 0-45-16,0 0-33 15,59 0-22-15,-54 6-13 16,-5-1-22-16,0 4 8 16,-5 1-6-16,-9 6 12 15,-5-2 16-15,2 3 2 16,-2-1 10-16,3 0-19 0,9 0-9 16,4-5-7-16,3-1-8 15,3 0 0-15,30-7-31 16,-4-3-215-16,0 0-1005 0</inkml:trace>
  <inkml:trace contextRef="#ctx0" brushRef="#br1" timeOffset="347297.1268">17044 14381 375 0,'0'0'792'16,"0"0"-686"-16,0 0 103 16,0 0 51-16,0 0-8 15,0 0-55-15,0 0-30 16,50-40-8-16,-48 39-19 15,-2 1-28-15,0 0-32 16,0 0-19-16,0 0-16 16,0 0-27-16,0 0-9 15,0 10-1-15,0 6-7 16,0 8 28-16,0 6-11 16,-3 7-2-16,-3 1-9 15,-3 1-7-15,-5-1 0 16,-1 1-1-16,1-6-7 0,-3 0 7 15,1-3-6-15,4-6 6 16,2-5-1-16,3-3-4 16,4-6 5-16,2-6 0 15,1-1-10-15,0-3 10 16,0 0 1-16,11-10-30 16,5-7 2-16,4-3 2 15,5-5-1-15,-3-2 4 16,2 3-10-16,-1-2 0 15,-1 7 22-15,-5 2 11 16,-5 5 0-16,-1 4 0 16,-5 5 0-16,-3 3 6 0,0 0 2 15,-3 0-7-15,0 0 1 16,0 0-2-16,0 13 9 16,0 4 0-16,-6 3 14 15,-4 2 3-15,3-3 3 16,3 2-8-16,2-4 0 15,2-5-5-15,0-2-5 16,5-5-5-16,10-5 0 16,1 0-6-16,10-4-72 15,5-15-108-15,-1 2-198 16,-8-4-603-16</inkml:trace>
  <inkml:trace contextRef="#ctx0" brushRef="#br1" timeOffset="347546.4167">17029 14475 1706 0,'0'0'329'0,"0"0"-99"16,0 0-2-16,0 0-110 16,0 0-78-16,0 0-40 15,80 1-36-15,-54-1-228 16,-4-4-699-16</inkml:trace>
  <inkml:trace contextRef="#ctx0" brushRef="#br1" timeOffset="347891.5486">17301 14314 920 0,'0'0'968'0,"0"0"-861"15,0 0 164 1,0 0-53-16,0 0-70 0,0 0-51 15,0 0-30-15,87 20-35 16,-83-13-16-16,0 2-8 16,-4 0 1-16,0 5 6 15,0-1 13-15,-12 1 9 16,-2 4 11-16,-3 0-13 16,1-4-9-16,3 1-6 15,6-1-13-15,4-4 2 16,3-1-9-16,3-2 1 15,16 0-1-15,8-4-27 16,12-3-150-16,-7 0-369 16,-3 0-724-16</inkml:trace>
  <inkml:trace contextRef="#ctx0" brushRef="#br1" timeOffset="348928.1757">15577 14958 874 0,'0'0'398'0,"0"0"-256"16,0 0 15-16,0 0-14 16,0 0-56-16,0 0-41 15,0 0 5-15,-16 3 62 16,16 1-21-16,0-1 32 15,13-1-28-15,3-2-37 0,10 5-10 16,7-5 0-16,1 0-18 16,9 0-19-16,3 0-10 15,5 0 4 1,3 0-5-16,-3 0 0 0,4 0 0 16,-6 0 6-16,-1 0 5 15,-2 0 6-15,-1 0-5 16,1 0-4-16,-4 0 3 15,3-5-1-15,-2 3 0 16,2-1-3-16,4-1-8 16,-1 1 2-16,4 0-1 15,-5 0 1-15,1 3 7 16,3 0 9-16,-2 0-2 0,3 0-1 16,0 0 1-1,1 0 7-15,-2 0-13 0,1 0-4 16,0 0-5-16,-4 3 0 15,1 0-1-15,-4 1 0 16,1-1-1-16,-3 0 2 16,2-1-2-16,-3-1 1 15,-3 3 0-15,0-4 1 16,0 0 0-16,-3 2 0 16,2 0 10-16,1 3 21 15,-2-2-11-15,-2 4-9 16,-2-4-6-16,-1 1-5 15,-6 2 0-15,-4-6 0 16,-9 0 0-16,-7 0-1 16,-5 0-13-16,-1 0-39 0,-4-6-118 15,-24-7-112-15,1 4-342 16,0 0-793-16</inkml:trace>
  <inkml:trace contextRef="#ctx0" brushRef="#br1" timeOffset="349933.6266">15971 15298 753 0,'0'0'839'0,"0"0"-632"16,0 0 66-16,0 0 28 16,0 0-69-16,0 0-73 15,0 0-51-15,-12-10-38 16,12 1-27-16,3 2-25 15,12 0-17-15,0 0-1 16,6 4-8-16,2 0 7 16,-1 3-8-16,0 0-3 15,-5 0-3-15,-4 3 13 16,-4 7 1-16,-9 3-8 16,0 4 9-16,-15 0 0 15,-9 5 8-15,-8 1 1 0,3-3 4 16,-1 1-5-1,8-4-7-15,8-5 1 0,8 1-2 16,6-3 0-16,0-3-1 16,10-1 0-16,13-3-5 15,5 1-69-15,18-4-110 16,-4 0-147-16,-9-7-496 0</inkml:trace>
  <inkml:trace contextRef="#ctx0" brushRef="#br1" timeOffset="350579.6923">16317 15284 1498 0,'0'0'574'0,"0"0"-488"0,0 0 90 15,0 0 69-15,0 0-67 16,0 0-80-16,0 0-44 15,-22 90-23-15,19-70-14 16,3-3-8-16,0-5-9 16,-3-1 1-16,3-2-1 15,0-5 0-15,0-4-17 16,0 3-16-16,0-3 6 16,0 0 16-16,0-3 3 15,6-8-25-15,10-5 5 16,0 0 14-16,10-7 13 15,-4-1 0-15,5-1 0 0,-8 5 0 16,1 3 1 0,-8 6 1-16,-5 5 19 0,-4 6-1 15,-3 0-12-15,0 3-6 16,0 14-1-16,-3 3 17 16,-3 3-1-16,-1 0-1 15,1-3-12-15,0 0-2 16,3-8 0-16,-1-2-1 15,0-5-11-15,3-3-24 16,1-2 1-16,0 0 1 16,0 0-13-16,0-7-20 15,12-4 29-15,0-3 15 0,4-3-4 16,4-6 10-16,0 3 4 16,3 0 2-16,-5 4 10 15,-4 3 0-15,-1 9 22 16,-7 0 12-16,-3 4 15 15,-3 0 2-15,0 4-11 16,0 10 29-16,0 5-9 16,0 7-8-16,0-1-22 15,-6 0-15-15,3-4-15 16,0-3-1-16,3-4-81 16,0-7-139-16,3-7-493 15,6 0-1086-15</inkml:trace>
  <inkml:trace contextRef="#ctx0" brushRef="#br1" timeOffset="351127.6774">16896 15133 1696 0,'0'0'310'0,"0"0"-28"16,0 0-10-16,0 0-75 15,0 0-75-15,0 0-38 16,0 0-38-16,0-3-16 16,0 3-15-16,0 7 3 0,-3 8 9 15,-1 5-3-15,-4 4-5 16,0 1-7-16,1 3-11 15,-3-2 8-15,4 1-8 16,-7-2-1-16,3-1 0 16,3 2 0-16,1-6 1 15,0-1-1-15,3-2 0 16,0-6-1-16,3-1 1 16,0-4 0-16,0-2 0 15,0-2 0-15,0 2 0 16,3-4 0-16,6 0 6 15,1 0-5-15,5 0 5 16,2 0-5-16,3-4 0 0,3 1 0 16,-5 0 5-16,3 0-5 15,-1 0 8-15,-2 3-8 16,2 0 0-16,-2 0-1 16,0 0 0-16,-6 0-1 15,-2 0-8-15,-4 0-22 16,-2 0-26-16,-1 0-46 15,4-14-177-15,-3 5-385 16,-1-7-434-16</inkml:trace>
  <inkml:trace contextRef="#ctx0" brushRef="#br1" timeOffset="351564.6066">17233 15107 1205 0,'0'0'744'16,"0"0"-551"-16,0 0 87 15,0 0-41-15,0 0-96 16,0 0-71-16,0 0-27 16,13 0-21-16,0 0-14 0,0 6-4 15,-3 1-5-15,-2-3 0 16,-3 5-1-16,-3-3 0 16,-2 5 0-16,0-2 8 15,-6 4 5-15,-6-3 23 16,-1 1 0-16,-5 2-2 15,4-3-7-15,3 3-3 16,2-6-4-16,6 0-10 16,3-1-1-16,0-3-7 15,6 0-2-15,14-3-14 16,21 0-114-16,-5-4-250 16,-4-2-925-16</inkml:trace>
  <inkml:trace contextRef="#ctx0" brushRef="#br1" timeOffset="353559.5487">12971 15298 825 0,'0'0'140'15,"0"0"-20"-15,0 0 754 16,0 0-565-16,0 0-126 16,0 0 15-16,0 0-38 15,9 1-62-15,-9-1-27 16,0 3-26-16,0 3-29 16,4 4-16-16,-4 4 0 0,0 8 6 15,0 1-5-15,0 1 1 16,0-2-2-16,-4-2 0 15,1-3-2-15,0-7-9 16,0-6-1-16,3-1-4 16,0-3 9-16,0 0 7 15,0 0 9-15,3-14-9 16,10-6-10-16,0-3 4 16,7-3 5-16,-5 4-8 15,-2-1-8-15,-2 8 16 16,-5 6-6-16,-3 5 7 15,0 2 0-15,1 2 0 16,-1 0 2-16,3 8 4 0,1 6 16 16,7 6 2-16,-5 0-13 15,6 0-11-15,2 2-10 16,-1-5-129-16,-3-7-659 16</inkml:trace>
  <inkml:trace contextRef="#ctx0" brushRef="#br1" timeOffset="355091.0992">6221 16577 1213 0,'0'0'328'15,"0"0"-219"-15,0 0 175 16,0 0 17-16,0 0-141 16,0 0-53-16,0 0-3 15,27-4-9-15,-27 4-29 16,0 0-5-16,0 0-8 0,0 0-12 15,-9 0-11 1,-6 0-13-16,-7 0-11 0,-8 7-5 16,-4-1 8-16,-2 1-8 15,0-3 1-15,3-1-1 16,5-1 0-16,7-2 1 16,6 0-1-16,2 0 1 15,5 0 5-15,5 0 1 16,0 0-8-16,3 0 2 15,0 0-2-15,0 0 0 16,0 0 0-16,-3 0-6 16,3 0 5-16,0 0 1 15,0 0 1-15,0 0 0 0,0 0-1 16,0 4-1 0,-3 0 1-16,0 2 0 0,0 1 0 15,-4 3 0-15,4 2 1 16,-3 5-1-16,0 0 1 15,-2 6-1-15,-5-1 0 16,4 5 0-16,-6 0-2 16,0 0 2-16,-1 3-1 15,-2-1-1-15,-3-2 1 16,3 1 1-16,0-1-1 16,-1 0 1-16,5-5 1 15,-2 0-1-15,4 1 1 16,3-7-1-16,-1 0 0 0,2 0 0 15,-1-2 0 1,-1-1 0-16,1 3 0 0,1-6 0 16,-1 0 0-1,6-3 0-15,-1-5 0 0,4 0 0 16,0 1 0-16,0-3 16 16,7 0-1-16,10 0 1 15,2 0 3-15,8-3-5 16,1-4-8-16,5 0-6 15,0 0 1-15,3 1-1 16,-5-1-1-16,-1 2-5 16,-5 2 0-16,-8 3 5 15,-4 0-22-15,-10 0-2 16,0 0-3-16,-3-2-14 16,0 2-12-16,0-3-36 0,0-4-75 15,0 1-91-15,0-3-719 16</inkml:trace>
  <inkml:trace contextRef="#ctx0" brushRef="#br1" timeOffset="355378.6508">5851 16923 1667 0,'0'0'507'16,"0"0"-352"-16,0 0 69 15,0 0-78-15,0 0-106 16,0 0-40-16,100-10-16 15,-67 5-167-15,-6 1-451 16,-5-1-684-16</inkml:trace>
  <inkml:trace contextRef="#ctx0" brushRef="#br1" timeOffset="356007.3128">6111 17131 1280 0,'0'0'388'0,"0"0"-235"0,0 0 131 15,0 0-37-15,0 0-115 16,0 0-63-16,0 0 20 16,0 28 2-16,0-13-41 15,0 5-24-15,0-3-14 16,-6 1-6-16,0 0-6 15,1-4 1-15,-1-5 0 16,3-2 0-16,-1-1-1 16,4-6 0-16,0 0 0 15,0 0 0-15,0-6-21 16,10-8-20-16,4-8-18 16,5-2 3-16,-1-6-10 0,0 1-2 15,1 2 7-15,1 4 37 16,-4 8 17-16,1 3 6 15,-4 5 1-15,-4 2 24 16,0 5 21-16,1 0 4 16,-4 0 4-16,-1 0 4 15,1 5 11-15,-3 9 8 16,-3 2-5-16,0 3-6 16,0 3-9-16,0 1-14 15,-3-1-4-15,-6-1-15 16,1-3-11-16,-2 0-12 15,4-9-8-15,3-2-89 16,3-3-195-16,0-4-647 0</inkml:trace>
  <inkml:trace contextRef="#ctx0" brushRef="#br1" timeOffset="357982.9193">6809 16999 916 0,'0'0'932'0,"0"0"-802"16,0 0-16-16,0 0 158 16,0 0-92-16,0 0-88 15,0 0-10-15,-12 0 4 16,15 0 7-16,9 0-8 15,7 0-26-15,1 0-22 16,5 0-7-16,-1 0-6 16,6 0-14-16,-5-4-9 15,2 2-1-15,-6-1 0 16,-3-1-30-16,-6 4-18 0,-5 0-12 16,-7 0-16-1,0 0-27-15,0 0-96 0,0 0-28 16,-7 0-287-16,4 0-328 15</inkml:trace>
  <inkml:trace contextRef="#ctx0" brushRef="#br1" timeOffset="358285.2879">6770 16877 1746 0,'0'0'375'16,"0"0"-258"-16,0 0 114 15,0 0 4-15,0 0-93 16,0 0-69-16,0 0-19 15,17 0-36-15,11 0-8 16,8 0-10-16,4 0-41 16,5-9-83-16,-9 5-199 15,-11-3-723-15</inkml:trace>
  <inkml:trace contextRef="#ctx0" brushRef="#br1" timeOffset="359732.0519">7507 16652 240 0,'0'0'147'0,"0"0"58"16,0 0-93-16,0 0 203 15,0 0-49-15,0 0-35 16,0 0-26-16,51-66-19 0,-47 63-12 16,-4 3-22-1,0 0-27-15,0 0-16 0,0 0-5 16,0 0 8-16,0 0-18 15,0 0-24-15,0 0-19 16,0 0-20-16,0 3-14 16,0 7-8-16,-4 7 18 15,-5 6 3-15,-3 0-5 16,2 8-3-16,-1-2-4 16,2 0-3-16,3 4 2 15,-1-2-4-15,1 1-5 16,3-2-7-16,-3 0 1 15,3-1-1-15,-2-2-1 16,5-1 0-16,0-3 0 16,0-3-1-16,11-6 0 15,8-1 0-15,4-5 0 0,5-3-15 16,2-5-4-16,1 0 7 16,-1 0 5-16,0-5 1 15,-5-7-7-15,2 0 0 16,-9-9 13-16,3 1 1 15,-5-6 0-15,-4-4 11 16,2-7 6-16,-1-2 4 16,-1-6-9-16,-2 1-5 15,1-3 2-15,-2 6-3 16,-3 3-6-16,1 9 0 16,-4 6-14-16,0 6-26 15,0 4-27-15,0 10-47 0,2 3-122 16,-5 0-434-16,3 2-572 15</inkml:trace>
  <inkml:trace contextRef="#ctx0" brushRef="#br1" timeOffset="360485.41">8295 16884 863 0,'0'0'705'0,"0"0"-483"15,0 0 81-15,0 0 2 16,0 0-81-16,0 0-100 15,0 0-38-15,0 0-17 16,7 0-11-16,7 3 2 16,11-2-20-16,5-1-23 15,3 0-12-15,4 0-5 16,2 0-29-16,-2-4-53 16,-7-3-70-16,-9 0-90 15,-6 4-54-15,-12 3-79 16,-3 0-29-16,-12 0-125 15,0 0-190-15</inkml:trace>
  <inkml:trace contextRef="#ctx0" brushRef="#br1" timeOffset="360740.049">8441 16762 804 0,'0'0'1139'0,"0"0"-818"0,0 0-115 15,0 0 11 1,0 0-83-16,0 0-40 0,0 0 11 16,0 95-33-16,0-55-36 15,0-1-21-15,-6-2-15 16,-3 7-73-16,2-9-290 15,-5-12-1289-15</inkml:trace>
  <inkml:trace contextRef="#ctx0" brushRef="#br1" timeOffset="366212.5219">9220 16617 403 0,'0'0'561'0,"0"0"-389"15,0 0-81-15,0 0-39 16,0 0 273-16,0 0 33 15,0 0-211-15,0-10 2 16,0 10 30-16,0 0-23 16,0 0-25-16,0 0-16 15,0 0-28-15,0 0-23 16,0 0-16-16,0 0-18 16,0 0-17-16,3 3-11 15,3 10-1-15,0 2 0 16,0 4 7-16,-3 6-8 15,0-2-1-15,-3-3 0 16,0 0 0-16,0-2-5 16,0-3-6-16,0-2 6 15,-6-3 0-15,6-6 5 0,-3-2 1 16,3-2-1-16,0 0 0 16,0 0-5-16,0 0-4 15,9-14-13-15,4-1-4 16,1-5 15-16,2 0 6 15,-4-3-12-15,4 3 3 16,-5 0 14-16,-2 4 0 16,1 2 1-16,2 2-1 15,-1-1 1-15,2 3 0 16,-1 2 0-16,0 4 1 16,0 2 5-16,-3 2 9 15,0 0-3-15,-2 2-3 0,-1 10 6 16,-3 3-3-16,-3 5-2 15,0 0 4-15,0 5-1 16,0-6 0-16,0 3-1 16,0-2-1-16,-3-1-5 15,-3-1-5-15,3-5 0 16,-4-3-1-16,4-3-1 16,3-5-57-16,0-2-81 15,0-2-176-15,10-14-548 0</inkml:trace>
  <inkml:trace contextRef="#ctx0" brushRef="#br1" timeOffset="366590.0969">9611 16433 1128 0,'0'0'714'0,"0"0"-567"15,0 0 125-15,0 0 17 16,0 0-95-16,0 0-99 16,0 0-35-16,58 0-30 15,-49 0-18-15,3 0-6 0,-6 5-6 16,-3 5 0-16,-3-1-2 15,0 6-5-15,-3 0 7 16,-12 2 6-16,-3 1 3 16,-1 0-8-16,2-4 7 15,1-1-7-15,4-4-1 16,7 1 0-16,5-3-6 16,0-4-50-16,20-3-121 15,5 0-306-15,2 0-1084 0</inkml:trace>
  <inkml:trace contextRef="#ctx0" brushRef="#br1" timeOffset="366939.9863">9835 16640 1038 0,'0'0'877'0,"0"0"-729"16,0 0 140-16,0 0-8 16,0 0-107-16,0 0-67 15,0 0-20-15,0-3-24 16,0 3-27-16,0 3-22 0,0 6-12 15,0 7 20-15,0 4-4 16,0 0-11-16,0 0-6 16,0 0 0-16,0-2-9 15,-6 0-58-15,2-8-68 16,4-3-117-16,0-4-434 16,0-3-481-16</inkml:trace>
  <inkml:trace contextRef="#ctx0" brushRef="#br1" timeOffset="367191.8427">9975 16617 1744 0,'0'0'387'0,"0"0"-259"15,0 0 98-15,0 0-3 16,0 0-90-16,0 0-47 15,0 88-20-15,0-64-19 16,0-2-18-16,0-3-15 16,0-1-13-16,0-4-1 15,0-1 0-15,0-4-33 16,-3-6-86-16,0-3-202 16,-5 0-475-16</inkml:trace>
  <inkml:trace contextRef="#ctx0" brushRef="#br1" timeOffset="367489.8416">9779 16583 1300 0,'0'0'279'15,"0"0"-115"-15,0 0 179 16,0 0-55-16,0 0-95 16,0 0-28-16,0 0-21 0,14-14-68 15,5 12-34 1,4-2-12-16,5 4-15 0,5 0-5 16,0 0-10-16,-2 0 0 15,-1 0-41-15,0 0-102 16,-5 0-151-16,-4-4-460 15,-9-1-990-15</inkml:trace>
  <inkml:trace contextRef="#ctx0" brushRef="#br1" timeOffset="367806.7895">10150 16461 2060 0,'0'0'384'16,"0"0"-226"-16,0 0 64 15,0 0-109-15,0 0-71 16,86-18-21-16,-65 18-4 16,-5 0-8-16,-7 0-3 15,-5 0-5-15,-4 2-1 16,0 5 1-16,-4 4 17 15,-12 3 10-15,-2 3-4 16,-3-1-10-16,2 1-7 16,10-4-7-16,1-2 0 15,8-1-32-15,11-2-83 16,8-4-115-16,5-4-655 0</inkml:trace>
  <inkml:trace contextRef="#ctx0" brushRef="#br1" timeOffset="368622.847">10494 16300 993 0,'0'0'597'15,"0"0"-495"-15,0 0 216 16,0 0-12-16,0 0-109 16,0 0-49-16,0 0-23 0,3-2-38 15,-3 13-41-15,0 7 23 16,-3 7-12-16,0 7-32 15,0 2-12-15,-1 3-4 16,1-1-8-16,0 3 0 16,0-6-1-16,-2 1 0 15,2-3 0-15,-3-3 0 16,3-2-1-16,-4-3 0 16,4-5 0-16,-3-3-13 15,6-5-8-15,-3-6-18 16,3-1-11-16,0 0-6 15,0-3 6-15,0 0 26 16,0 0 5-16,3-10 5 0,9-4-16 16,1-4 21-1,4-3 4-15,-1-5 5 0,5 4-10 16,0 0 5-16,-5 5 5 16,-2 5 1-16,-1 4 0 15,-7 6 0-15,-3-1 30 16,0 3 4-16,-3 0-11 15,3 0-7-15,-3 0-7 16,0 10 12-16,0 4 13 16,0 6 1-16,0 1-5 15,0 0-6-15,0 2-12 16,0-6-5-16,0-1-1 16,0-3-4-16,0 0 5 15,6-6-5-15,3-4 4 16,3-3-6-16,4 0-33 0,7-13-85 15,-1-6-203-15,-4-1-707 16</inkml:trace>
  <inkml:trace contextRef="#ctx0" brushRef="#br1" timeOffset="368888.946">10439 16432 1517 0,'0'0'686'0,"0"0"-528"0,0 0 145 16,0 0-94-16,0 0-122 15,0 0-51-15,0 0-24 16,36 1-12-16,-17-1-25 15,8-1-56-15,10-3-125 16,-4-2-305-16,-3-1-437 0</inkml:trace>
  <inkml:trace contextRef="#ctx0" brushRef="#br1" timeOffset="369185.9749">10673 16288 1260 0,'0'0'665'15,"0"0"-611"-15,0 0 155 16,0 0-24-16,0 0-95 16,90 24-33-16,-77-18 14 15,-7 2-20-15,-6 2-12 16,0 3 29-16,-6 3 11 15,-10-2-22-15,-4 1-6 16,1-1-6-16,4 2-15 16,3-2-15-16,6-4-14 15,6 3-1-15,0-4-13 16,24 5-89-16,1-1-189 0,-2-6-736 0</inkml:trace>
  <inkml:trace contextRef="#ctx0" brushRef="#br1" timeOffset="369914.0004">10939 16948 932 0,'0'0'234'16,"0"0"-63"-16,0 0 41 15,0 0-5-15,0 0 1 16,0 0-75-16,0 0-33 16,-75 10-27-16,56-10-8 15,-5 5-18-15,-2-5-27 16,-2 0-13-16,-9 0-6 16,-2 0-1-16,-6 0-23 0,-4 0-13 15,1 0 15-15,-7 0-1 16,0 0-9-16,3 0 10 15,-4 0 11-15,7 0 10 16,3 0 0-16,2 0-7 16,2 0-2-16,3 0 8 15,-3 0 0-15,3 0 0 16,-4 0 1-16,4 0 0 16,-3 0 2-16,2 0-1 15,-2 0 0-15,2 0-1 16,0-5-72-16,1-1-73 15,3-3-27-15,3 2 55 16,-1-2 78-16,1 5 26 0,0 0 13 16,-4 3 1-16,0 0 21 15,-5 1 23-15,-4-4 12 16,1 4-32-16,3-4-17 16,-1 1-7-16,7 3 0 15,3-2 0-15,8 2 5 16,1 0 25-16,9 0 55 15,6 0 14-15,5 0-34 16,4 0-41-16,0 0-19 16,0 0-6-16,16 2-46 15,-1 0-249-15,0-2-511 0</inkml:trace>
  <inkml:trace contextRef="#ctx0" brushRef="#br1" timeOffset="370349.9508">9396 17209 1324 0,'0'0'725'16,"0"0"-523"-16,0 0 13 16,0 0-2-16,0 0-98 15,0 0-82-15,0 0-27 16,21-61-6-16,0 55-10 16,3 5-4-16,-2 1 7 15,-3 0-1-15,-2 0 2 16,-8 7 5-16,-2 4 0 15,-7 4-5-15,0 2 6 16,-13 3 30-16,-6 3 9 16,-1-3-8-16,-5 2-4 15,1-2-8-15,9-3-1 16,3-3-16-16,12-1-1 16,0-1-1-16,6-5-7 15,12-1-17-15,22-2-80 0,-8-4-175 16,0 0-425-16</inkml:trace>
  <inkml:trace contextRef="#ctx0" brushRef="#br1" timeOffset="370936.6851">9693 17243 1134 0,'0'0'1074'0,"0"0"-834"16,0 0-17-16,0 0-26 15,0 0-58-15,0 0-90 16,0 0-35-16,25 33-5 16,-22-13-3-16,0-2-5 0,-3 1-1 15,0-3 0-15,0-2 0 16,0-4-17-16,0-1-15 16,-3-6-10-16,3-3-5 15,0 0 20-15,0 0 12 16,0-2 3-16,9-9-37 15,9-7 19-15,0-2 20 16,6-1 9-16,-6 1 0 16,-1 3 1-16,0 8 6 15,-11 0 27-15,0 7 6 16,-3 0-4-16,-3 2-14 16,0 0-10-16,0 4-11 0,0 8 27 15,0 5-4-15,0 1-16 16,0 2-5-1,0-3-1-15,0 0-1 0,-3-7-20 16,0-5-21-16,0 0-10 16,3-5 7-16,0 0 20 15,0 0 16-15,3-10-14 16,9-4 7-16,6-4 8 16,-3-2 6-16,4 0 1 15,-1 2 7-15,-3 6 17 16,-6 3 14-16,-6 7-2 15,-2 2-11-15,-1 0-15 16,0 13 28-16,0 4 7 0,0-1-11 16,-1 5-18-16,-2-2-15 15,3-2-1-15,0-4-37 16,0-2-149-16,0-4-529 0</inkml:trace>
  <inkml:trace contextRef="#ctx0" brushRef="#br1" timeOffset="371371.9163">10276 17104 1709 0,'0'0'485'0,"0"0"-297"0,0 0 38 15,0 0-44-15,0 0-25 16,0 0-76-16,0 0-14 16,0 64-15-16,-3-42-8 15,-1 2-19-15,-2 2-8 16,-3-3-2-16,0 4-9 16,-3-3-5-16,0 2 1 15,-1-1-1-15,0-4 0 16,6-3 0-16,4 0 0 15,0-9-1-15,3-2 0 16,0-4 0-16,0 1 1 16,0-4 0-16,9 0-1 15,5 0 0-15,8 0-1 16,5 0 0-16,1 0 0 16,2-7-14-16,-3 2 6 0,-2 1-18 15,-10-2-12-15,-4 2-19 16,-4-3-26-16,-7 1-49 15,0 2-158-15,-4 1-474 0</inkml:trace>
  <inkml:trace contextRef="#ctx0" brushRef="#br1" timeOffset="371702.988">10513 17128 1506 0,'0'0'675'16,"0"0"-480"-16,0 0 29 15,0 0-44-15,0 0-93 16,0 0-44-16,0 0-19 16,62 10-6-16,-59 0-9 15,1 0-3-15,-4 1 2 16,0 0 4-16,0 3 7 15,-4 0 11-15,-5-3 1 16,-5 4-2-16,-2-1-4 16,4-1 2-16,0-1-9 15,6-2-4-15,6-3-13 16,0-4-1-16,6 0-5 0,34-3-58 16,-7-6-134-16,3-4-634 0</inkml:trace>
  <inkml:trace contextRef="#ctx0" brushRef="#br1" timeOffset="372311.9798">12022 16841 1262 0,'0'0'503'15,"0"0"-361"-15,0 0 151 16,0 0-57-16,0 0-55 16,0 0-36-16,107 16-48 15,-53-13-39-15,7-3-31 16,3 0-14-16,5 0-12 15,-2 0-1-15,-1-6-8 16,-11 2-7-16,-13 1 0 0,-13 3 5 16,-9-3-2-16,-17 3-16 15,-3 0-62-15,-21 0-46 16,-3 0-54-16,-3 6-516 0</inkml:trace>
  <inkml:trace contextRef="#ctx0" brushRef="#br1" timeOffset="372632.9975">12104 16963 1109 0,'0'0'711'0,"0"0"-616"15,0 0 112-15,0 0 78 16,0 0-65-16,0 0-60 16,100 12-42-16,-51-12-36 15,6 0-44-15,0 0-17 16,4-2-13-16,-4-4-2 16,-3 2-6-16,-4-1 0 15,-11 3-19-15,-7-2-14 16,-12 2-10-16,-9-1-16 15,-9 2-59-15,-3-8-104 16,-12 5-349-16,-6-3-233 0</inkml:trace>
  <inkml:trace contextRef="#ctx0" brushRef="#br1" timeOffset="373191.0025">12395 16613 1622 0,'0'0'528'16,"0"0"-460"-16,0 0 188 15,0 0-10-15,0 0-83 16,0 0-63-16,21 83-35 16,7-60-23-16,8-4-21 15,7 1-6-15,-1-3-9 16,3-1-5-16,-5 0 0 15,-5-1-1-15,-3 0 0 16,-5-2-1-16,-12 1 0 16,-5-1-1-16,-6-3-4 0,-4 0 5 15,0-1 0 1,-4 4 1-16,-6 1 13 0,-5 1 8 16,-5 3-3-16,1-1 0 15,-2 2-3-15,-1-2 2 16,-1 4-1-16,4-2-1 15,-7 1-1-15,3-1-1 16,-4 1 2-16,6-6 0 16,-3 2-14-16,5-6 0 15,10-3-1-15,3-4-72 16,6-3-103-16,6 0-308 16,6-8-1014-16</inkml:trace>
  <inkml:trace contextRef="#ctx0" brushRef="#br1" timeOffset="373962.8862">13948 16607 629 0,'0'0'1067'16,"0"0"-877"-16,0 0 15 16,0 0 75-16,0 0-75 15,0 0-50-15,0 0-25 0,-3 50-19 16,3-22-26-16,-3 3-25 16,3 5-15-16,0 4-11 15,-3 3-1-15,-1 0-3 16,-3 2-6-16,1-2-4 15,-1-4-1-15,1-2-3 16,-4-7-5-16,7-4-10 16,0-6 1-16,3-7-2 15,0-6 0-15,0-4-26 16,0-3-31-16,0 0-22 16,0-10-46-16,16-20-185 15,-3 1-564-15,0 1-573 0</inkml:trace>
  <inkml:trace contextRef="#ctx0" brushRef="#br1" timeOffset="374338.6615">13651 16583 1107 0,'0'0'875'16,"0"0"-719"-16,0 0 76 0,0 0 31 16,0 0-89-16,0 0-54 15,0 0-26-15,132 4-43 16,-42-4-35-16,27 0-7 15,5 0-9-15,-19 1 1 16,-36 1-1-16,-31 1 1 16,-13 0-1-16,-4-3 0 15,-3 0-11-15,-7 0-1 16,-6 0-7-16,-3 0-15 16,0 0-41-16,-12 0-73 15,-1 0-339-15,4 0-515 0</inkml:trace>
  <inkml:trace contextRef="#ctx0" brushRef="#br1" timeOffset="374915.8713">14710 16911 155 0,'0'0'1063'16,"0"0"-680"-16,0 0-54 16,0 0-43-16,0 0-48 15,0 0-29-15,0 0-59 16,17 0-41-16,-1 0-29 0,11 0-19 16,4 0-25-16,8 0-18 15,3 0-12-15,1 0-6 16,-7 0-1-16,-8-2-24 15,-8 2-20-15,-7-1-15 16,-7-1 2-16,-5 0-5 16,-1-4-22-16,0-4-98 15,-6-1-193-15,-1 1-496 0</inkml:trace>
  <inkml:trace contextRef="#ctx0" brushRef="#br1" timeOffset="375156.4134">14688 16785 1234 0,'0'0'616'0,"0"0"-510"15,0 0 167-15,0 0 6 16,0 0-72-16,0 0-56 15,0 0-30-15,94-7-47 16,-61 7-38-16,5 0-36 0,24-3-16 16,-13-2-159-1,-4-3-695-15</inkml:trace>
  <inkml:trace contextRef="#ctx0" brushRef="#br1" timeOffset="376477.5837">15510 16645 1422 0,'0'0'736'16,"0"0"-647"-16,0 0 75 15,0 0 59-15,0 0-94 16,0 0-79-16,0 0-5 16,-3 51 54-16,3-18-44 15,-4 1-25-15,4 5-14 16,-4 3-15-16,3-5-1 16,-2 0-17-16,1-5-61 15,-1 1-106-15,3-4-140 16,0-8-377-16,0-5-266 0</inkml:trace>
  <inkml:trace contextRef="#ctx0" brushRef="#br1" timeOffset="376874.6908">15752 16695 1440 0,'0'0'667'0,"0"0"-600"16,0 0 126-16,0 0 18 16,0 0-86-16,0 0-35 15,-81 93-5-15,75-59-31 16,3 4-33-16,3 0-9 16,0-3-5-16,9-5-5 0,8-7-1 15,5-10-1-15,2-3 0 16,1-7-5-16,-2-3-12 15,-1-3-5-15,-2-11 5 16,-1-6 4-16,-6-3-3 16,-3-6 14-16,-3-3 1 15,-3-2 1-15,-4-3 16 16,0-1-8-16,0 7-1 16,-14 4 7-16,-2 8-4 15,-3 9-10-15,-5 1-1 16,6 9-22-16,-3 0-62 15,12 9-170-15,2 2-296 16,7 2-194-16</inkml:trace>
  <inkml:trace contextRef="#ctx0" brushRef="#br1" timeOffset="377289.2406">16099 16675 2104 0,'0'0'303'15,"0"0"-229"-15,0 0 96 16,0 0-57-16,0 0-10 16,0 0-24-16,-28 103-28 15,28-66-21-15,0-1-13 0,0 0-3 16,12-6-12-16,4-10 5 15,4-1-1-15,-1-9-4 16,5-8 3-16,-3-2-5 16,6 0-7-16,-5-10-8 15,-1-10-9-15,-3-1-3 16,-5-8 5-16,-5-2 13 16,-5-6 8-16,-3 2 1 15,0 2 1-15,-14 6 23 16,-5 11 1-16,-5 2-14 15,-4 5-10-15,-1 8 0 0,4 1-1 16,1 0-6 0,8 0-77-16,10 5-142 0,6 4-277 15,0-3-262-15</inkml:trace>
  <inkml:trace contextRef="#ctx0" brushRef="#br1" timeOffset="377628.5407">16876 16576 1886 0,'0'0'319'15,"0"0"-214"-15,0 0 163 0,0 0-43 16,-37 80-59-16,19-46-57 16,2 5-44-16,-8 0-28 15,2 4-19-15,-4-4-7 16,4-2 1-16,1-1-2 16,2-3 4-16,3-6-8 15,3-1-6-15,6-9 0 16,4-3-28-16,3-10-56 15,0-4-80-15,1 0-124 16,8-9-527-16</inkml:trace>
  <inkml:trace contextRef="#ctx0" brushRef="#br1" timeOffset="377829.2239">16644 16583 1750 0,'0'0'556'0,"0"0"-497"16,0 0 73-16,0 0 82 15,0 0-105-15,0 0-77 16,0 0-32-16,8 0-8 16,5 10-141-16,-7 3-194 0,4-6-616 15</inkml:trace>
  <inkml:trace contextRef="#ctx0" brushRef="#br1" timeOffset="378009.3008">16938 16960 2094 0,'0'0'737'0,"0"0"-661"15,0 0-76-15,0 0-5 16,0 0-238-16,0 0-1161 0</inkml:trace>
  <inkml:trace contextRef="#ctx0" brushRef="#br1" timeOffset="381492.9973">13178 17828 626 0,'0'0'155'0,"0"0"609"15,0 0-461-15,0 0-83 16,0 0-24-16,0 0-15 15,0-2-57-15,0 2-40 16,0 0-25-16,3 0-6 16,-2 4 2-16,2 11 8 0,0 0-8 15,0 11-24 1,-1 4-10-16,-1 8-9 0,4 1-11 16,-5-1-1-16,0-3-2 15,0-2-5-15,0-9 6 16,0-5-1-16,0-6 1 15,0-3-8-15,0-7-2 16,0-3 4-16,0 0 6 16,0-3-7-16,0-13-1 15,6-7-9-15,6-7 2 16,1-7 8-16,4-2-9 16,-1-4-21-16,-1 4 5 15,0 5 5-15,-3 2-5 16,-3 8 17-16,1 5 10 15,-6 8 6-15,3 5 0 0,-7 3 12 16,3 3 9-16,-3 0-6 16,3 0-15-16,0 10 0 15,3 6 17-15,4 4-10 16,-3-1-7-16,4 2 1 16,1-2-1-16,0-2 0 15,2-5 0-15,2-4 0 16,0-3 0-16,0-1 0 15,7-4 0-15,-1 0-11 16,5-5-21-16,2-7-15 16,2-3-29-16,-1-2 6 15,-4 0 5-15,0-3 19 16,-9 5 19-16,-4 4 27 16,-10 1 2-16,-3 7 33 15,0-2 17-15,-6 5-20 0,-11 0 23 16,-2 0 18-16,-5 10-24 15,-1 8-15-15,-5 5 23 16,0 7-17-16,2 4-7 16,3 1-5-16,8-1-5 15,5-5-11-15,9-3 4 16,3-4 1-16,6-4-16 16,12-7 0-16,12-2-1 15,1-9-22-15,9 0-47 16,2-9-109-16,16-12-110 15,-12-2-384-15,-6 1-200 0</inkml:trace>
  <inkml:trace contextRef="#ctx0" brushRef="#br1" timeOffset="381838.6811">13976 17835 760 0,'0'0'859'15,"0"0"-502"-15,0 0-72 16,0 0-58-16,0 0-55 15,0 0-60-15,0 0-46 16,-2-13-39-16,-9 17 1 16,2 5-7-16,-3 1-3 15,1 0-6-15,5 0-5 16,3 2-7-16,3 1 0 16,0 2 1-16,5 4-1 0,13-2 0 15,0 2 0-15,6 1 0 16,-5-3 0-16,-3 1 0 15,1-1-12-15,-11 0 3 16,-6 0 7-16,0-4-7 16,-3-1 8-16,-15-2 1 15,-3-2 2-15,-11-6 16 16,0 0-18-16,2-2-9 16,3 0-57-16,18-17-158 15,9 0-403-15,0-1-674 0</inkml:trace>
  <inkml:trace contextRef="#ctx0" brushRef="#br1" timeOffset="382707.9299">14300 17916 1713 0,'0'0'345'16,"0"0"-245"-16,0 0 64 16,0 0-29-16,0 0-36 15,0 0-42-15,0 0 41 16,-31 44 13-16,14-21-31 16,1 2-14-16,4-2-25 0,3-2-25 15,9-1-15 1,0-4 1-16,3-3 5 0,12-3-7 15,8-5-6-15,6-5-12 16,1 0-20-16,-1 0-14 16,0-15-23-16,-6 0-14 15,-1-5 11-15,-9-3 20 16,-6 3 40-16,-3-3 18 16,-4 0 8-16,0 6 32 15,-8 2-1-15,-5 4 4 16,1 3 5-16,-5 2 1 15,8 1-4-15,2 1-11 16,4 4-2-16,3-5-4 16,0 4-8-16,0-3 7 0,6-2-15 15,11-2-12 1,2 0 0-16,1-1 0 0,2 4 0 16,-5-1 0-16,0 5 1 15,-5 1-1-15,-3 0-1 16,-3 0 0-16,-1 9 0 15,0 9 1-15,-1 1 6 16,3 8 3-16,-4-2-2 16,0 4 2-16,0-1-1 15,0-1-8-15,-3-7 1 16,0-1-1-16,0-2 0 16,0-7-1-16,0-5 1 15,0 0-9-15,0-2-1 0,0-3 10 16,0 0-1-1,0-6-6-15,4-8 7 0,5-9-1 16,4-4-11-16,7-7 3 16,2-1 9-16,1-2-12 15,-3 2 6-15,0 8 5 16,-2 7 0-16,-7 7-1 16,-1 3 2-16,-1 7 0 15,-2 3 1-15,-1 0 14 16,0 0-6-16,1 10-7 15,-1 12 17-15,2 5 3 16,-5 5-2-16,0 5 1 16,0 0-5-16,-3-6-10 0,0-3-5 15,0-6-1 1,0-4 0-16,0-8-43 0,9-6-56 16,18-4-80-16,1-7-342 15,2-6-644-15</inkml:trace>
  <inkml:trace contextRef="#ctx0" brushRef="#br1" timeOffset="383196.2085">15110 17855 912 0,'0'0'1139'15,"0"0"-963"-15,0 0-33 16,0 0 47-16,0 0-35 15,0 0-49-15,0 0-36 0,-22 0-20 16,7 12-5-16,-3 1 6 16,-8 5-5-16,3 4-22 15,-4 1-8-15,6 4-2 16,0-4-5-16,9-1-9 16,2-3 0-16,10-4-1 15,0-5-7-15,3-3-5 16,10-4-7-16,7-3-11 15,-1 0-20-15,4-13-12 16,0-3-10-16,-2-4 19 16,0-5 8-16,-5 0 27 15,1-2 17-15,-8-1 2 16,1 3 19-16,-3 2 32 16,-4 8 19-16,0 8 8 0,-3 0-6 15,0 7-32-15,0 0-20 16,0 0-20-16,0 17 0 15,0 2 0-15,0 11 5 16,0 1-4-16,0 4-1 16,3-1 0-16,11-4-15 15,-2-5-47-15,1-11-36 16,7-7-88-16,5-7-143 16,-1-4-452-16,-5-13-572 0</inkml:trace>
  <inkml:trace contextRef="#ctx0" brushRef="#br1" timeOffset="383639.9739">15373 17795 838 0,'0'0'1009'0,"0"0"-794"16,0 0 33-16,0 0 0 16,0 0-71-16,-3 82-63 15,0-53-40-15,3 6-24 16,0-3-22-16,0-2 4 15,0-3-16-15,0-8-9 16,-4 1-6-16,1-10 0 16,0-3-1-16,2-3 0 15,-1-4-7-15,2 0-14 16,0-2 2-16,0-10-5 16,13-5-33-16,2-10 19 0,7-2-8 15,2-7 6-15,-2 0 22 16,1-1 16-16,-6 8 2 15,0 9 10-15,-8 5 35 16,-3 11 12-16,0-2-2 16,-5 6-8-16,4 0-14 15,0 2-13-15,1 14-3 16,1 6 7-16,-1 5-8 16,-3 4 11-16,-3 2-7 15,3-1-11-15,-3-5-9 16,0-3 0-16,0-6-9 15,3-4-33-15,1-8-60 0,9-6-82 16,4 0-179-16,-2-3-554 16</inkml:trace>
  <inkml:trace contextRef="#ctx0" brushRef="#br1" timeOffset="383931.8839">15928 17848 816 0,'0'0'1090'0,"0"0"-927"16,0 0 67-16,0 0-9 15,0 0-28-15,0 0-64 16,0 0-55-16,-16-3-17 16,-4 6 5-16,-12 10 12 0,0 6 0 15,-1 5-14-15,1-2 3 16,6 6-4-16,5-2-21 15,9-2-25-15,9 2-7 16,3-7-6-16,12-2-7 16,15-4-38-16,7-11-37 15,10-2-63-15,21-9-69 16,-14-11-395-16,-8-1-653 0</inkml:trace>
  <inkml:trace contextRef="#ctx0" brushRef="#br1" timeOffset="384316.4689">16110 17890 859 0,'0'0'526'0,"0"0"-291"0,0 0 241 16,0 0-200-16,0 0-25 15,0 0-78-15,0 0-73 16,65 46-46-16,-39-46-30 15,-3-2-18-15,6-12-6 16,-3-1-36-16,3 0-13 16,-11-3-15-16,0 4 26 15,-6-2 21-15,-6 4 17 16,-6 4 17-16,0 4 31 16,-3 1-9-16,-15 3-11 15,-9 0 5-15,-9 0 8 0,-10 11-1 16,-3 3 6-1,-2 11 10-15,3-2 14 0,11 5 7 16,9 2-9-16,14 0-14 16,14-2-16-16,4-2-13 15,41-7-16-15,37-9-9 16,35-10-96-16,-13 0-85 16,-14-17-400-16</inkml:trace>
  <inkml:trace contextRef="#ctx0" brushRef="#br1" timeOffset="393424.2817">28448 13871 366 0,'0'0'0'0,"0"0"0"15,0 0 806-15,0 0-476 16,0 0-169-16,-2 0 35 15,-1 0 84-15,-1 0-70 0,1 0-87 16,2 0-49-16,1 0-10 16,0 0-7-16,0 0-19 15,0 0-11-15,0 0-9 16,3 0-1-16,4 0-11 16,2 0-6-16,-2 0-1 15,3 0-5-15,-3 0-3 16,0 0-6-16,-2 0 8 15,1 0 1-15,-2 0 5 16,0 0-1-16,-1 0 1 16,0 3-1-16,0-3 1 15,-1 0 1-15,1 1-1 16,-1 2 1-16,1-3 0 16,0 2 1-16,-2 2 5 0,2-2-5 15,0 0-1 1,0 1 1-16,-2-3-1 0,1 0 0 15,-2 3-1-15,0-3-11 16,1 0-3-16,1 1-1 16,-1 2-3-16,1-3-1 15,1 5 1-15,1 0-5 16,1 2 11-16,1 3 5 16,0-1 7-16,0 0-14 15,0-2 6-15,-2 0-9 16,-1-3-25-16,2-1-28 15,-1 1-3-15,0-2-2 16,3-2-10-16,-1 0 14 16,0 0 15-16,2 0 18 0,0 0 12 15,-1 0 12-15,3 0-2 16,-2 0-8-16,-2 1-3 16,2 2 5-16,-4 0 11 15,2 0 0-15,1 4 12 16,-1-4 0-16,1 1 19 15,-1-1-4-15,0 0-14 16,2-2 5-16,0 1-5 16,1-2 0-16,0 4 0 15,0-4 0-15,0 0 0 16,-2 2-1-16,2-2-2 0,-3 0 1 16,2 5 0-16,-1-5-5 15,2 2 5-15,-3 1-9 16,1-1 1-16,1 0 7 15,2 1 1-15,-2 0 0 16,1-3 1-16,-2 4-10 16,2-4-31-16,-1 3-24 15,-2 0 30-15,0 1 16 16,1-1 18-16,0 1-1 16,1-1 2-16,-1 0-3 15,2 0-16-15,2-2-26 16,1-1-29-16,1 0-18 15,1 0 49-15,-1 0-23 0,-1 3 26 16,-1-3 31 0,-1 0 9-16,-3 3 1 0,-1-3 5 15,0 0-5 1,1 0 6-16,1 0 4 0,1 0 3 16,0 0-14-16,4 0-16 15,-1 0-127-15,6 0-34 16,-3 0 23-16,3 0 21 15,-3 0-30-15,0 0-5 16,-3 0 145-16,-2 0 23 16,-1 0 152-16,-1 0-32 15,2 0-120-15,0 0-133 16,-2-3-235-16</inkml:trace>
  <inkml:trace contextRef="#ctx0" brushRef="#br1" timeOffset="393728.0932">29403 14014 460 0,'0'0'139'0,"0"0"-84"16,0 0 2-16,0 0 36 16,0 0-8-16,0 0 13 15,0 0-7-15,32-34-31 16,-22 31-37-16,0-3-23 15,3-1-2-15,1 3 1 16,-1-3 1-16,-1-1-12 16,-1 3 12-16,-1-1 0 0,-4 2 6 15,-1 1-4 1,-2 1 27-16,0-2 5 0,0-2-31 16,1 2-3-16,2 1-71 15,9-2-81 1,0 0-93-16,-2 1-457 0</inkml:trace>
  <inkml:trace contextRef="#ctx0" brushRef="#br1" timeOffset="409574.7465">26000 3205 512 0,'0'0'213'16,"0"0"-120"-16,0 0-30 15,0 0 457-15,0 0-324 16,0-7-97-16,0 7-22 0,0-2 26 15,0 2 5 1,0-1-18-16,1-2-35 0,-1 1-34 16,2 0-19-16,-2-2-1 15,0 0 12-15,0 2-13 16,0-1-7-16,0 0-20 16,-3 0 4-16,-8 0-15 15,-4 3-24-15,-4-3-11 16,-3 3 23-16,-4 0 16 15,-1 0 5-15,3 0 22 16,0 0 7-16,5 5 0 16,6-1 1-16,2 2 0 15,5 1-1-15,2 0 1 16,1 4-1-16,1 0 0 16,2 5 0-16,0-1 0 0,0 1 0 15,0 1 0-15,2-1 0 16,2-1 0-16,1-1 0 15,4 0 0-15,-2-3 0 16,5-1 0-16,4-1-23 16,3-2-17-16,6-3 24 15,3-4-62-15,4 0-11 16,-3 0 32-16,1-1 37 16,-2-8 18-16,-2-2 1 15,-3-1 1-15,-4 1 1 0,-5-3 18 16,-3 1 39-1,-8 1 25-15,-1-1 11 0,-2-1 43 16,0 0-37-16,-14-2-33 16,-7 1-45-16,-9-2-19 15,-7 1-3-15,-9 1-1 16,-5 3-59-16,-22 4-85 16,12 3-55-16,10 5-498 0</inkml:trace>
  <inkml:trace contextRef="#ctx0" brushRef="#br1" timeOffset="410865.2859">27107 3278 864 0,'0'0'202'0,"0"0"-160"16,0 0-23-16,0 0 33 16,0 0 28-16,0 0 13 15,0 0-6-15,0-6 11 16,0 5-4-16,0-2-1 15,-5 1-19-15,-2-2 1 16,-3 0-2-16,-3 2-14 16,-3 1-26-16,-7 1-20 15,-2 0-7-15,-2 0-5 0,1 4-1 16,-1 8 1-16,4 3-1 16,2 4 1-16,5 0 8 15,6 2-9-15,3 0-1 16,7-2 1-16,0-1 1 15,11-2 11-15,14-4 11 16,8-3 23-16,9-5-22 16,7-4-14-16,2 0-10 15,0-8-6-15,-4-8 5 16,-6-1-4-16,-10-2 5 16,-6-3 6-16,-12 0 44 15,-9-1 28-15,-4 0 1 0,-23 1-47 16,-68 1-32-1,5 7-77-15,-11 2-824 0</inkml:trace>
  <inkml:trace contextRef="#ctx0" brushRef="#br1" timeOffset="492734.7714">25060 14125 352 0,'0'0'16'16,"0"0"-16"-16,0 0-7 0,0 0 6 15,0 0 0 1,0 0-25-16,31 0-80 0,-22 0-83 0</inkml:trace>
  <inkml:trace contextRef="#ctx0" brushRef="#br1" timeOffset="493140.2569">25060 14125 582 0</inkml:trace>
  <inkml:trace contextRef="#ctx0" brushRef="#br1" timeOffset="493996.5275">25060 14125 582 0,'106'17'225'0,"-106"-17"-130"0,1 0-83 0,-1 0-5 16,2 0 3-16,-1 0 13 16,-1 0-3-16,2 0 100 15,-2 0-5-15,0 0-36 16,0 0-16-16,0 0-23 15,0 0-22-15,0 0-18 16,0 0-5-16,0 0 5 16,-6 0 12-16,-2-3 4 0,-1 0-10 15,0 3 2 1,2-4 1-16,1 1 6 0,-2-1 8 16,0 1-1-16,-1 0-5 15,-1-1-8-15,0 4-2 16,1-2-6-16,-1-2 1 15,-1 4-1-15,2-2-1 16,-1 0 0-16,-2 2 0 16,0-3 0-16,0 3 0 15,-3-2 0-15,3 0 0 16,0 0 1-16,3 2 0 16,3-3-1-16,0 3 0 15,0 0 0-15,2-3-1 0,1 3-1 16,2 0 0-1,-2 0-4-15,-4 0 5 0,1 0-5 16,-5 0 6-16,-3 0 0 16,-2 0 1-16,-2 0 1 15,-1 0-1-15,0 3 5 16,3 0 1-16,3-1 2 16,2 0 1-16,2 0-3 15,3 1-7-15,0 1 0 16,-1 2 11-16,1 1 21 15,2 0-17-15,-1 0-14 16,2 2 8-16,-2-2-6 0,4 3 4 16,1-3-1-1,0 3 1-15,0 2-5 0,0-2 15 16,10 3-4-16,1-2-12 16,1 0 0-16,0-2-1 15,3 1-6-15,-6-4-10 16,3 1 2-16,-1-4 6 15,0 3 6 1,-2 1 1-16,3-4 0 0,-2 1 1 16,4-1 0-16,5 0 0 15,3 0 0-15,4-3 0 16,4 0-6-16,1 0-19 16,-1 0 6-16,1 0-1 15,-4 0 13-15,2-3 7 16,-4 0 0-16,-1-1 0 0,-4 4 1 15,-3-3-1-15,-2 0 1 16,-6 1-1-16,0 0 10 16,-3-3 12-16,1 0 19 15,-2-4 0-15,-2-4 30 16,0-1 68-16,0-5-41 16,-3-1-10-16,0 4-39 15,0-4-18-15,-12 6-31 16,-8-2-2-16,-25 2-76 15,4 6-143-15,2 3-328 0</inkml:trace>
  <inkml:trace contextRef="#ctx0" brushRef="#br1" timeOffset="495723.3794">25634 14184 847 0,'0'0'173'16,"0"0"-72"-16,0 0 51 15,0 0 14-15,0 0-78 16,0 0-31-16,0 0 20 16,0 0 53-16,33-18 19 15,-33 17-2-15,0 1-57 16,0-3-61-16,-10-3-5 15,-4 2-8-15,-2 0-7 16,-1 4-8-16,-1 0 5 16,1 0-5-16,0 0 14 15,2 0-2-15,2 8 1 0,2 1-5 16,1-3-9-16,5 5 0 16,4-4 0-16,1-1-1 15,0 0 1-15,6 1-1 16,7-4 1-16,2 1-6 15,1-4-19-15,1 0-6 16,1 0-21-16,-2 0 7 16,1 0 17-16,-2-7-3 15,-1 0 7-15,-1 1 17 16,-2 2 7-16,-3-1 5 16,-4 3 5-16,-1 0 21 15,-1 2 18-15,-1 0-6 16,-1 0-11-16,0 0-17 0,0 0-3 15,0 0-5-15,-6 13 23 16,-4 0 19-16,-3 4-17 16,-3 2-11-16,2-2-3 15,0 2-8-15,-1-2-1 16,3 0-3-16,2-4-5 16,0 0-1-16,2-3-7 15,3-1-113-15,2-2-353 16,2-3-490-16</inkml:trace>
  <inkml:trace contextRef="#ctx0" brushRef="#br1" timeOffset="496358.3124">25839 14230 889 0,'0'0'215'0,"0"0"-152"15,0 0 13-15,0 0 40 16,0 0-13-16,0 0 8 16,0 0-14-16,-38 21 0 0,22-7-4 15,-1-2-18 1,1 2-2-16,2 2 22 0,1 1-31 16,6-4-20-16,2 0-19 15,5-2-13-15,0-3-2 16,5-4 2-16,12-1 2 15,6-3-14-15,8 0-5 16,5-10-7-16,1-6-1 16,1-4-9-16,-2-3 8 15,-5-4 12-15,-6-2 2 16,-10 3 0-16,-11 5 11 16,-4 3 22-16,-19 7-12 15,-17 5-12-15,-31 6-9 16,7 6-212-16,7 8-633 0</inkml:trace>
  <inkml:trace contextRef="#ctx0" brushRef="#br1" timeOffset="496995.7912">26309 14215 1177 0,'0'0'312'15,"0"0"-175"-15,0 0 0 16,0 0 81-16,0 0-32 16,0 0-90-16,0 0-16 15,-47 30-18-15,31-14-17 16,1-2-14-16,-3 1-3 16,1-1-16-16,0 0-6 0,2-2-5 15,1-2-1-15,4 0-23 16,0-7-76-16,5 1-138 15,2-4-343-15,3 0-452 0</inkml:trace>
  <inkml:trace contextRef="#ctx0" brushRef="#br1" timeOffset="497175.2004">26237 14096 962 0,'0'0'660'16,"0"0"-574"-16,0 0-49 16,0 0 21-16,0 0-21 15,0 0-37-15,0 0-113 16,24 46-292-16</inkml:trace>
  <inkml:trace contextRef="#ctx0" brushRef="#br1" timeOffset="497356.3286">26219 14407 1958 0,'0'0'503'15,"0"0"-502"-15,0 0 15 0,0 0 9 16,0 0-25-16,0 0-547 0</inkml:trace>
  <inkml:trace contextRef="#ctx0" brushRef="#br1" timeOffset="500008.8972">24794 14802 1028 0,'0'0'552'15,"0"0"-473"-15,0 0-38 16,0 0 125-16,0 0-22 16,0 0-28-16,0 0-29 15,-40 64-11-15,35-42-3 16,0 3 0-16,0 0-15 16,-1-1-27-16,-2-2-16 15,1-2-14-15,-3-3 1 16,2-4-2-16,2-3 0 15,2 0-97-15,4-10-137 16,0 3-365-16,0-3-540 0</inkml:trace>
  <inkml:trace contextRef="#ctx0" brushRef="#br1" timeOffset="500555.9493">24849 14743 643 0,'0'0'557'15,"0"0"-480"-15,0 0-3 16,0 0 103-16,0 0 1 16,64-73-42-16,-54 67-62 15,-4 2 19-15,1 4 31 0,-1 0-37 16,1 0-38-16,7 0-16 15,-2 11-2-15,8 5-12 16,2 1-10-16,3 2-8 16,-1 1-1-16,-4 0 0 15,-6-3-13-15,-5 0-27 16,-6-1-4-16,-3-7 20 16,0-2 5-16,-10 0 18 15,-13-4 1-15,-8 0 6 16,-6-3 0-16,-2 0-6 15,0 0 6-15,3 0-4 16,11 0 4-16,4-6 2 0,9 2 18 16,5 4 0-1,5 0-14-15,2 0-9 0,0 0-3 16,2 0-4-16,9 1 4 16,1 8 27-16,5 5-4 15,-4-1 7-15,2 6 16 16,-3-2-12-16,0 6 8 15,1-3-15-15,-1-3-8 16,5 0 6-16,1-5-2 16,6-2-12-16,2-7-11 15,22-3-59-15,-6-3-182 16,-5-10-508-16</inkml:trace>
  <inkml:trace contextRef="#ctx0" brushRef="#br1" timeOffset="500962.0562">25307 14948 370 0,'0'0'973'16,"0"0"-679"-16,0 0-46 16,0 0 32-16,0 0-70 15,0 0-116-15,0 0-51 16,47 0-28-16,-14 0-15 16,4 0-100-16,3 7-157 15,-7-4-223-15,-9 1-316 0</inkml:trace>
  <inkml:trace contextRef="#ctx0" brushRef="#br1" timeOffset="501149.554">25312 14832 1482 0,'0'0'475'0,"0"0"-398"15,0 0 56-15,92 1-43 16,-29 2-90-16,-9 0-294 16,-14-3-1194-16</inkml:trace>
  <inkml:trace contextRef="#ctx0" brushRef="#br1" timeOffset="505360.4915">25755 14718 1124 0,'0'0'61'16,"0"0"557"-1,0 0-460-15,0 0-111 0,0 0 1 16,0 0-14-16,0 0-9 16,-3 39-14-16,-1-16-10 15,-3 2 6-15,0-1-6 16,-2 3 5-16,2-1 1 16,1-7 2-16,1 1-8 15,4-3-1-15,-1 0-23 16,2-4-197-16,0-4-110 15,6-4-369-15</inkml:trace>
  <inkml:trace contextRef="#ctx0" brushRef="#br1" timeOffset="505845.8441">25934 14780 831 0,'0'0'240'0,"0"0"-84"16,0 0 72-16,0 0 3 15,0 0-10-15,0 0-41 16,0 0-31-16,-73 46-31 15,57-29-36-15,3 2-45 0,6 1-25 16,3-7-11-16,4 3 0 16,0-2-1-16,4-3 0 15,11-6 0-15,4-1 0 16,4-4 0-16,-1 0-15 16,2 0-16-16,-3-9 7 15,-6-6 9-15,0-5 15 16,-8 1 2-16,-2-4 19 15,-5-3 21-15,0 6-2 16,-3-4-18-16,-11 5 15 16,-2 3-5-16,-5-1-20 15,3 6-12-15,0 5-1 16,3 4-30-16,3 2-58 16,3 2-57-16,3 24-178 0,2-6-17 15,1 3-189-15</inkml:trace>
  <inkml:trace contextRef="#ctx0" brushRef="#br1" timeOffset="506163.8215">26246 14795 215 0,'0'0'1491'0,"0"0"-1188"15,0 0-165-15,0 0 45 16,0 0-42-16,0 0-101 16,0 0-7-16,-25 34-8 15,11-15-5-15,-1 4-5 16,0-1-3-16,2 0-4 15,-1-1-7-15,2-6 0 16,1-1-1-16,0-4-28 16,3-1-93-16,2-9-153 15,1 0-374-15,3 0-715 0</inkml:trace>
  <inkml:trace contextRef="#ctx0" brushRef="#br1" timeOffset="506353.3535">26094 14650 1525 0,'0'0'403'16,"0"0"-288"-16,0 0-37 16,0 0 37-16,0 0-115 15,0 0-16-15,0 0-146 16,46 27-373-16,-36-17-813 0</inkml:trace>
  <inkml:trace contextRef="#ctx0" brushRef="#br1" timeOffset="506531.5783">26270 15048 2053 0,'0'0'314'0,"0"0"-239"16,0 0-75-16,0 0-26 15,0 0-662-15</inkml:trace>
  <inkml:trace contextRef="#ctx0" brushRef="#br1" timeOffset="519727.4232">26978 4040 561 0,'0'0'247'16,"0"0"-211"-16,0 0-20 15,0 0 7-15,0 0 34 0,0 0 6 16,8 20 135-16,-5-18-115 16,3 3-44-16,-2-1-1 15,1 2-8-15,-2 1-7 16,0 0-5-16,1 2 27 15,1 2 16-15,2 1-26 16,0 1-15-16,3-1 5 16,0 3-2-16,5-1 3 15,0 1 7-15,3 0-6 16,-3 1-12-16,1 1-8 16,-1 0-6-16,-2 1 0 15,1-1 0-15,1 2 2 16,1 1 16-16,7-1 12 0,3 2-1 15,7 2-11-15,5-3-7 16,2 2-10-16,1-2 5 16,0-2-6-16,-1-1 0 15,-1-2 0-15,-3-2 0 16,0-1 1-16,-2-1-1 16,2 0 0-16,1-2 5 15,0-2-4-15,2-2-1 16,0 1 1-16,2-4-1 15,-2 2 0-15,-1-3 1 16,-4 1-2-16,-3-1 1 16,-4 1-1-16,-3 0 0 15,-5 0 1-15,-5-1 0 0,-2 1 0 16,1-2 8-16,-4 0-6 16,2 0 3-16,0 0-5 15,0 0 6-15,2 0-6 16,-4 0 0-16,0 0 0 15,-2 0-1-15,-3-3 1 16,-4 0 17-16,0-3 14 16,0-1-18-16,-12-3-14 15,-3-3-1-15,-4-1-1 16,-1 1 2-16,4-3 14 16,-1 5 17-16,7 1 0 15,2 1 14-15,0 2-14 0,3 1-16 16,2 2-2-16,0 0-1 15,2 1-2-15,-1 2-2 16,2-1-7-16,0 2 1 16,0 0-1-16,0 0 7 15,0 0-7-15,0 0 1 16,0 0 5-16,0 0 8 16,0 0 6-16,0 0-6 15,0 0-10-15,0 0-5 16,0 0-8-16,0 0-2 15,5 4 9-15,2 5 1 16,5 1 0-16,0 1 1 16,3 1-1-16,0-1 1 15,2 3-1-15,0-1 1 16,1-2-1-16,-3 0 1 0,0-1-1 16,-3-1 0-16,-1-2 0 15,-3-2 0-15,-3 0 0 16,-2-2-1-16,-2-1 0 15,1 0-5-15,-2-2 4 16,0 1-4-16,0 1-2 16,0-1 7-16,0 2-1 15,0 1 1-15,-2 2 1 16,-9 0 1-16,-5 0 0 16,-5 1 20-16,-4 3 16 15,-5-3-16-15,-13 2-21 16,7-2-57-16,8-7-1010 0</inkml:trace>
  <inkml:trace contextRef="#ctx0" brushRef="#br1" timeOffset="534380.4834">16759 17746 1455 0,'0'0'313'16,"0"0"-224"-16,0 0 64 16,0 0 92-16,0 0-82 15,0 0-82-15,0-27-16 16,0 27 5-16,0 0-9 16,0 0-9-16,0 0-9 15,0 0-13-15,0 0-15 16,-3 0-7-16,-11 0-2 15,-5 5-5-15,-5 6 1 16,3 0-1-16,-2-1 0 16,4 0-1-16,6-6 1 15,3 2 0-15,2-3-1 0,3 1 0 16,2-1-1 0,2-1 1-16,1 2-8 0,0 2 7 15,0 1-5-15,7 0 6 16,7 3-1-16,1 0 1 15,-2 3-1-15,7 0 0 16,-4-1-16-16,-4 3 5 16,-1-3 5-16,-1 2 6 15,-7-5 0-15,0 5 0 16,-3-5-5-16,0 2 5 16,-12 0 0-16,-11 0 1 15,-3 0 1-15,-7-1 5 16,-5-2-6-16,7 0 0 15,6-1-67-15,5 0-169 16,10-2-500-16,4-2-906 0</inkml:trace>
  <inkml:trace contextRef="#ctx0" brushRef="#br1" timeOffset="538743.4122">8711 13055 776 0,'0'0'320'0,"0"0"-239"15,0 0-58-15,0 0 25 16,0 0 126-16,0 0-45 16,0 0-37-16,-6 0-28 15,6 0 6-15,3 0-26 16,0-2 0-16,0 2-3 16,-3 0-5-16,0 0-19 15,0 0-17-15,3 0-8 16,2 0 1-16,1 0 7 15,7 0 6-15,-1 0 1 16,9 2 1-16,1 1-7 16,1-3-1-16,5 3 1 15,2-2 0-15,0-1 0 0,4 3 0 16,6-3-1-16,2 0 1 16,3 3-1-16,4-3-1 15,0 0 0-15,-1 0 1 16,4 0-6-16,-4 0 5 15,2 0 1-15,0 0-6 16,-5 0 6-16,-5-3 0 16,-6 3 0-16,-1 0 0 15,-9 0 0-15,-3 0 0 16,-2 0 1-16,-2 0 0 16,-4 0 0-16,-1 0 7 15,-6 0-7-15,-3 0 9 0,0 0-1 16,-3 0 3-1,0 0 4-15,0 0 3 0,0 0-7 16,0 0 1-16,0 0-13 16,0 0 0-16,0 0 0 15,0 0-2-15,-3 0-14 16,0 0-33-16,0 0 2 16,0 0 10-16,3 0-5 15,-3 0-8-15,0 0-4 16,-3 3-10-16,-4-3-41 15,4 0-158-15,-2 0-562 0</inkml:trace>
  <inkml:trace contextRef="#ctx0" brushRef="#br1" timeOffset="544743.146">10160 17568 1066 0,'0'0'543'16,"0"0"-433"-16,0 0 56 15,0 0 76-15,0 0-92 16,0 0-86-16,6-1-26 16,-3 1 8-16,0 0 15 15,4 0 2-15,2-3 2 0,-3 0-16 16,5 1-12-16,-1 2-16 15,2-1-13-15,6 1-2 16,3 0-5-16,3-4-1 16,4-2-21-16,-1 2-41 15,1 0-11-15,-4 2 15 16,-6 1 4-16,-7 1-5 16,-1 0-2-16,-10 0 14 15,0 0 11-15,0 0 8 16,0 0-62-16,-10 4-98 15,-1 2-138-15,2-4-460 0</inkml:trace>
  <inkml:trace contextRef="#ctx0" brushRef="#br1" timeOffset="545035.3239">10157 17633 1285 0,'0'0'316'16,"0"0"-231"-16,0 0 81 16,0 0 2-16,0 0-89 15,0 0-46-15,0 0-18 16,79 0-3-16,-49 0-11 0,0-3-1 15,1-3-30-15,-4 2-73 16,-5 0 4-16,-5 1-32 16,-4 1-44-16,-4 2-172 15,-6-3-662-15</inkml:trace>
  <inkml:trace contextRef="#ctx0" brushRef="#br1" timeOffset="582138.8616">12832 13058 205 0,'0'0'216'0,"0"0"-216"15,0 0-35 1,0 0 35-16,0 0 382 0,0 14-87 15,6-14-123-15,3 0 24 16,0 3 13-16,-1-3-9 16,-2 0-31-16,4 0-70 15,-4 0-31-15,4 0-32 16,0 0-23-16,7 3-12 16,1-3-1-16,2 0-32 15,6 0-18-15,4 0-4 16,1 0-7-16,2 0 8 15,0 0 3-15,3 0 25 16,-5 0 7-16,-1-6 18 16,-1 2-2-16,0 1 1 15,1 0-6-15,-5 2 7 0,5-2-7 16,-5 0-20-16,7 3-12 16,2-2 12-1,-1 0 21-15,-4-1 6 0,3 1 7 16,-2-3-7-16,-3 3 1 15,7-2 1-15,-4 2-2 16,2-2 1-16,0 4 7 16,-2 0-7-16,-6 0 0 15,0 0 7-15,-5 0-2 16,-3 0-5-16,1 4 8 16,-5-2-3-16,-6 2-5 15,-2-2-1-15,-4-2 6 16,0 0 25-16,0 0 27 0,0 0-37 15,0 0-21-15,-4 0-123 16,-2 0-203-16,-3 0-659 0</inkml:trace>
  <inkml:trace contextRef="#ctx0" brushRef="#br1" timeOffset="605661.6989">28084 16936 730 0,'0'0'705'0,"0"0"-580"16,0 0-83 0,0 0 37-16,0 0 112 0,0 0 0 15,0 0-54-15,0 0-43 16,0 0 0-16,0 0-2 15,1 0-3-15,1 0-24 16,-2 0-18-16,1 0-18 16,2 4-5-16,0 4-9 15,2 2-4-15,2 5-5 16,1-2-5-16,-1 0 0 16,2 1 0-16,3 2-1 15,0-1-1-15,4 3 1 16,-2-6 0-16,2 2-1 15,1-1 1-15,-3-3-1 16,0-1 1-16,-1 2 0 0,-4-1 0 16,-1-3-2-1,-2 0 1-15,1 0-8 0,-2-1-1 16,-1 0-11-16,1-1-3 16,-1 1 0-16,1-3 2 15,-1 0 1-15,0 0 3 16,-1 0 12-16,0-2 6 15,-1-1 1-15,-1 1-1 16,-1 1 0-16,2 1 0 16,1 1 2-16,-1-4-1 15,-1 1 8-15,1 1-9 16,-2 1 1-16,1-3-1 0,-1 0 1 16,0 0 0-16,0 0 0 15,0 0 7-15,0 0 4 16,0 0 9-16,0 0 1 15,0 0-4-15,0 0-3 16,0 0-2-16,0 0 1 16,0 0 2-16,0 0 2 15,-3 0-11-15,-6 3-6 16,-6-1 5-16,-1 6 0 16,-8-1-4-16,-4 6 4 15,-4-2 0-15,-1 4-5 16,1 2 0-16,3 1 0 15,7-3 0-15,5-4 0 0,6-3-1 16,6-3-8-16,5-3-44 16,10-2-72-16,8-2-101 15,3-8-489-15</inkml:trace>
  <inkml:trace contextRef="#ctx0" brushRef="#br1" timeOffset="619357.2461">24324 13812 1386 0,'0'0'0'0,"0"0"-466"15</inkml:trace>
  <inkml:trace contextRef="#ctx0" brushRef="#br1" timeOffset="620689.792">24078 18043 658 0,'0'0'729'16,"0"0"-604"0,0 0-80-16,0 0 84 0,0 0 47 15,0 0-53-15,89 29-62 16,-53-25-1-16,6-4 19 16,9 0-16-16,1 0-2 15,0-4-8-15,0-2-20 16,-2-1-14-16,-5 4 6 15,-7 3 27-15,-2 0 19 16,-7 0 5-16,-7 0-6 16,-7 0-26-16,-12 0-36 15,-3 0-8-15,-2 5-53 16,-14 0-115-16,-2-1-476 0</inkml:trace>
  <inkml:trace contextRef="#ctx0" brushRef="#br1" timeOffset="624453.364">25164 16966 182 0,'0'0'1377'0,"0"0"-1110"15,0 0-177-15,0 0 135 16,0 0-2-16,0 0-101 15,0 0-64-15,5 36-29 16,2-25-5-16,5 5 3 16,0-3-3-16,3 1-9 15,0 2-5-15,3-5-2 16,-2 1-7-16,3 4 0 16,-1-4 0-16,-3 6 0 15,2-1 0-15,-4 2 0 0,-2-5 1 16,-1-1-1-16,-4-3 8 15,-1-5 0 1,-2 0 12-16,-3-2 19 0,0-3 12 16,0 0 18-16,-11 0-14 15,-10 2-32-15,-9 9-14 16,-2 5-10-16,-24 32-53 16,11-3-190-16,7 0-783 0</inkml:trace>
  <inkml:trace contextRef="#ctx0" brushRef="#br1" timeOffset="630028.1756">26207 13911 362 0,'0'0'121'16,"0"0"159"-16,0 0-108 16,0 0-6-16,0 0 14 15,0 0 7-15,-39-10-87 16,39 7-51-16,0 3-49 16,0-3 0-16,0 3 0 15,0 0 8-15,0-1 3 0,0 1 0 16,0 0 50-16,-1-3 123 15,-7 0 62-15,2-1-83 16,3 0-79-16,3 4-60 16,0 0-24-16,0 0-610 0</inkml:trace>
  <inkml:trace contextRef="#ctx0" brushRef="#br1" timeOffset="637822.3504">29373 13798 113 0,'0'0'301'0,"0"0"-216"15,0 0-79-15,0 0 218 0,0 0-120 16,0 0 17-16,-13 0 25 16,7 0-17-16,0 0-15 15,1 0-12-15,0 0-15 16,2 0-17-16,1 0-15 16,-1 0-8-16,0 0-8 15,-2 0-12-15,-2 0-10 16,1 0 2-16,-3 0-3 15,3 0-7-15,3 0-8 16,1 0 0-16,2 0-1 0,0 0 0 16,0 0-12-16,2 0-13 15,4 0 25-15,1 4 0 16,1-1-1-16,-4-3-18 16,1 0 9-16,-4 3 10 15,1-3 0-15,-2 0 10 16,0 0 37-1,0 0 45-15,0 0 25 0,0 0-28 16,-2 0-13-16,-2 0-18 16,-1 0-20-16,2 0-25 15,0 0-13-15,-4 0-1 16,1 0 1-16,-2 0-1 16,2 4 1-16,3-1 0 15,2 1-6-15,1 2-2 16,0-5-8-16,0 5-7 0,6-4 23 15,4 3 14-15,2-3-8 16,0-2-6-16,2 4-14 16,-3-4-11-16,0 0-4 15,-3 0 15-15,-1 0 7 16,-4 0 7-16,0 0 7 16,-2 0 4-16,-1-6 4 15,0-1 16-15,0 0 6 16,0-2-3-16,0 2-23 15,-7 0-9-15,-6 3 11 16,-3 1-7-16,-3 3-5 16,-3 0-1-16,1 0 0 15,-1 13 0-15,2-2 0 0,8 2 0 16,8-4-2 0,4 4-11-16,0-3-10 0,9-3 22 15,10-4 1 1,2-2-6-16,3-1-19 0,3 0-3 15,-4-1-13-15,-4-9 18 16,-6 0 21-16,-6-3 2 16,-7 4 19-16,0 2 29 15,-7 1-27-15,-15 6-18 16,-30 7-3-16,3 13-282 16,-1 2-946-16</inkml:trace>
  <inkml:trace contextRef="#ctx0" brushRef="#br1" timeOffset="648942.9807">27442 14698 811 0,'0'0'803'0,"0"0"-674"16,0 0-79-16,0 0 99 15,0 0 33-15,0 0-101 16,0 0-59-16,0 10 12 16,0 5 21-16,-4 5 12 15,-1 3-12-15,-2 0-9 0,-2 4-11 16,3 3-9-1,1-5-7-15,2-1-12 0,2-1-6 16,-1-3-1-16,2-3 0 16,-1-7-26-16,1 0-52 15,0-3-94-15,-2-2-160 16,-3-5-280-16,2 0-232 0</inkml:trace>
  <inkml:trace contextRef="#ctx0" brushRef="#br1" timeOffset="649383.1745">27442 14627 967 0,'0'0'411'15,"0"0"-265"-15,0 0-89 16,0 0 61-16,0 0 9 15,93-29-64-15,-71 29-37 16,-2 0-15-16,-1 0-10 16,-3 10 0-16,-2 2-1 15,-4 0-5-15,1 3 5 16,-4-1 24-16,-1 2 14 16,-1-5-12-16,-2-1 18 15,-3-1 4-15,0-2-9 16,0-3-11-16,-6 4 26 15,-8-1 13-15,-5 0-21 0,1 7-12 16,-3-5-15 0,3 4-11-16,5 0 3 0,4 3-11 15,3-2-1-15,4 3 1 16,2-1 0-16,0 1 6 16,4-4 0-16,6 0-6 15,0-3-8-15,6-4-20 16,1-2-22-16,5-1-43 15,13-3-132-15,-4 0-129 16,-3-3-474-16</inkml:trace>
  <inkml:trace contextRef="#ctx0" brushRef="#br1" timeOffset="649624.815">27965 14770 1179 0,'0'0'381'16,"0"0"-280"-16,0 0 7 15,0 0 76-15,81-7-57 16,-59 4-127-16,-2 3-39 15,1 0-118-15,-6 0-160 16,-7 0-455-16</inkml:trace>
  <inkml:trace contextRef="#ctx0" brushRef="#br1" timeOffset="649842.0072">27909 14869 1180 0,'0'0'204'16,"0"0"-140"-16,0 0 19 16,91-10-83-16,-59 5-54 0,-8 3-271 15,-9-2-717-15</inkml:trace>
  <inkml:trace contextRef="#ctx0" brushRef="#br1" timeOffset="650088.2189">28056 14666 798 0,'0'0'781'16,"0"0"-668"-16,0 0-68 0,0 0 157 16,0 0-1-1,-45 77-100-15,30-47-64 0,1-1-20 16,1 2-12-16,1-1-5 16,-1-2-74-16,-4 3-170 15,4-5-282-15,4-6-339 0</inkml:trace>
  <inkml:trace contextRef="#ctx0" brushRef="#br1" timeOffset="650454.7166">28336 14733 1652 0,'0'0'383'0,"0"0"-336"16,0 0-21-16,0 0 48 15,0 0 12-15,0 0-23 16,0 0-37-16,-55 89-12 16,40-63-5-16,3-3-8 15,6-3 1-15,3-6 4 16,3-6-5-16,0-3-1 15,15-5 1-15,6 0 36 16,6-7-37-16,6-9 0 16,-1-3-9-16,0-5 2 0,-5-3 6 15,-5-3 0-15,-12 8 0 16,-20 5-42-16,-18 7-120 16,-14 7-637-16</inkml:trace>
  <inkml:trace contextRef="#ctx0" brushRef="#br1" timeOffset="652224.5968">26210 13895 302 0,'0'0'284'0,"0"0"-122"0,0 0-14 16,0 0-36-16,0 0-42 15,0 0-13-15,0 0-18 16,-33-7-22-16,33 7-2 16,0 0-8-16,0 0-7 15,9-2-77-15,1 0-192 16,-1-2-461-16</inkml:trace>
  <inkml:trace contextRef="#ctx0" brushRef="#br1" timeOffset="662474.1718">28370 12144 1137 0,'0'0'939'16,"0"0"-806"-16,0 0-78 16,0 0 62-16,0 0 42 15,0 0-30-15,2-20-57 16,-1 20-28-16,-1 0-8 15,2 0 2-15,-2 0 5 16,0 0-3-16,0 0-11 16,0 0-24-16,0 3-5 15,0 7-8-15,0 10 8 16,-5 3 6-16,-1 7-6 0,3 0 0 16,2-4 0-1,1-3 0-15,0-6-6 0,4-1-3 16,7-6-9-16,4-3 2 15,0-5 4-15,3-2 4 16,1 0-9-16,-3-2-6 16,-1-8 4-16,-1-3 7 15,-2-1 5-15,-2-2 7 16,-1-4 2-16,-1 3-1 16,-2 1 21-16,-1 3 5 15,-2 3 7-15,-1 3-11 16,-2 0-8-16,1 7 0 0,-1 0-10 15,0 0-5-15,0 0-9 16,2 0-4-16,-1 10-5 16,5 7 18-16,2 3 0 15,4-1 0-15,3-2-6 16,4-4-6-16,3-3 6 16,3-3-2-16,1-4 8 15,3-3 1-15,-1 0-1 16,-3 0-1-16,-1-10-7 15,-4-6 7-15,-4-1-2 16,-7-5 2-16,-5 1-5 16,-4-2 6-16,0 0-19 15,-6 7-2-15,-10-1 20 16,-3 7-5-16,-2 5 6 0,1 0 0 16,2 5-29-16,5 0-106 15,3 0-137-15,5 0-376 16,5 0-150-16</inkml:trace>
  <inkml:trace contextRef="#ctx0" brushRef="#br1" timeOffset="663078.544">28958 11880 1107 0,'0'0'510'15,"0"0"-450"-15,0 0 11 16,0 0 219-16,0 0-31 16,0 0-99-16,0 0-57 15,0-1-23-15,2 2-32 16,-1 15-32-16,2 6 32 15,1 9 12-15,1 9-33 16,1 3-14-16,0 3-11 16,0-3-1-16,0 0 1 15,0-7-2-15,-3-6-1 16,0-3 1-16,-2-7-1 16,1-5-5-16,-2-5-9 15,1-6-15-15,-1-4 2 0,2 0 13 16,2 0 8-16,7-14 7 15,1-6-30-15,4-5 12 16,1-2 16-16,0 0-5 16,0 0 7-16,-1 5-1 15,-2 5 0-15,-3 1 1 16,-2 6 8-16,-1 3 10 16,-2 0 3-16,0 2 0 15,0 1-2-15,-3 1-4 16,0 3-8-16,0 0-7 15,0 0-1-15,1 0-5 0,1 12 5 16,1 8-7-16,-3 5 8 16,-2 4 0-16,1 0 0 15,-1-2-2-15,1-1-32 16,2-4-73-16,8-8-107 16,0-7-374-16,0-4-245 0</inkml:trace>
  <inkml:trace contextRef="#ctx0" brushRef="#br1" timeOffset="663589.6367">29422 12065 1219 0,'0'0'803'15,"0"0"-783"-15,0 0 0 0,0 0 8 16,0 0 106-1,0 0-51-15,0 0-35 0,-3 86-20 16,9-66-9-16,1-1-9 16,0-3-4-16,0-5-5 15,-1-2 1-15,3-5-2 16,-2-4-6-16,1 0 5 16,1 0-8-16,3-10-14 15,0-4 11-15,-1-6 11 16,2-2 0-16,-1-1 1 15,-2 2 11-15,-1 1 32 16,-2 2 30-16,-2 7 37 16,-2 2-7-16,0 5-20 0,-3 1-29 15,1 2-25 1,-1 1-28-16,3 0-1 0,2 7-26 16,2 10 14-16,4 9 12 15,2 11 1-15,1 2 0 16,0 7 0-16,-2-3-1 15,0 3 0-15,-4-6-1 16,-2-4-1-16,-6-5 1 16,0-2-8-16,0-6 9 15,-16-6-1-15,-4-4-11 16,-8-3 0-16,-4-8 11 16,1-2-48-16,-2-5-90 15,9-12-106-15,11-6-449 0</inkml:trace>
  <inkml:trace contextRef="#ctx0" brushRef="#br1" timeOffset="664064.3558">30089 12078 1694 0,'0'0'520'16,"0"0"-454"-16,0 0 90 15,0 0 40-15,0 0-50 16,0 0-77-16,0 0-44 0,-1 12-23 15,1 5 26 1,3 8 2-16,1 3-14 0,-1-5-5 16,0 3-10-16,-1-8-1 15,0-2-50-15,-2-6-90 16,0-6-135-16,0-4-350 16,0 0-228-16</inkml:trace>
  <inkml:trace contextRef="#ctx0" brushRef="#br1" timeOffset="664231.0218">30161 11955 1079 0,'0'0'939'0,"0"0"-869"0,0 0-70 15,0 0-10-15,0 0-119 16,0 0-159-16,0 0-462 0</inkml:trace>
  <inkml:trace contextRef="#ctx0" brushRef="#br1" timeOffset="664565.3327">30359 12032 1940 0,'0'0'275'0,"0"0"-244"15,0 0 47-15,0 0-1 16,0 0-18-16,0 0-23 16,0 0-2-16,-40 46-25 15,40-30-3-15,0 4 10 16,4 0 13-16,4 0-16 15,1-3 8-15,-3-2 6 16,-2-1 6-16,-1-4-10 16,-3-3-12-16,0-1-10 15,-3-2-1-15,-12-1-12 16,-15 0-116-16,2-3-388 16,3 0-552-16</inkml:trace>
  <inkml:trace contextRef="#ctx0" brushRef="#br1" timeOffset="665201.3179">30760 12011 1694 0,'0'0'331'0,"0"0"-175"16,0 0 107-16,0 0-44 16,0 0-122-16,0 0-51 0,0 0-46 15,51 0-11-15,-15-2 1 16,0 2-5-16,-3-4 2 15,-4 4-4-15,-5 0 16 16,-6 0 1-16,-3 0 1 16,-9 0 5-16,-1 0 3 15,-5 0 3-15,0 0 2 16,0 6-3-16,0 4-2 16,-10 4 39-16,-1 5-9 15,0 2-23-15,1-2-6 16,1 4-4-16,4-3-5 15,2 0-1-15,2-4 2 16,1-3-1-16,0 0 7 0,0-6-7 16,1-1 0-1,10-1 5-15,2-2-6 0,5-3-11 16,19 0-86-16,-5-3-204 16,-1-8-509-16</inkml:trace>
  <inkml:trace contextRef="#ctx0" brushRef="#br1" timeOffset="665584.8362">31238 12080 1807 0,'0'0'293'15,"0"0"-221"-15,0 0 73 16,0 0-64-16,0 0-51 0,0 0-23 15,91 0-6-15,-64 0-1 16,-3-5-37-16,-5-3-26 16,-6 3 13-16,-5-2 44 15,-5 0 6-15,-3 0 24 16,-1 0 25-16,-15-2-14 16,-6 5 17-16,-5-2 19 15,-3 6 17-15,-1 0-18 16,0 0-7-16,4 10-23 15,6 6-9-15,5 4-8 16,8 1-8-16,8-2-8 16,0 4 1-16,11-3-7 15,9 0-1-15,6-7-24 16,3-4-64-16,1-2-87 16,12-7-114-16,-7 0-304 0,-4-3-396 15</inkml:trace>
  <inkml:trace contextRef="#ctx0" brushRef="#br1" timeOffset="665935.2659">31542 12032 916 0,'0'0'992'0,"0"0"-866"16,0 0 5-16,0 0 73 16,0 0-118-16,0 0-64 15,0 0 26-15,18 48 13 0,-10-24-26 16,1 4-23-1,-1-6-6-15,0-5-5 0,-2-2 1 16,-2-5-1-16,-2-6-1 16,-2-1 0-16,0-3 0 15,0 0 6-15,0-3 5 16,-2-7 14-16,-4-9-16 16,2-5-8-16,2-3 5 15,2-6-5-15,0 1 0 16,2 5-1-16,7 4 8 15,0 7-7-15,1 9-1 16,1 4-16-16,-1 3-20 16,5 0-10-16,0 10-48 15,4 2-73-15,8 8-127 16,-3-3-110-16,-3-1-246 0</inkml:trace>
  <inkml:trace contextRef="#ctx0" brushRef="#br1" timeOffset="666221.6966">31859 12021 1035 0,'0'0'604'15,"0"0"-531"-15,0 0 104 16,0 0 94-16,0 0-79 16,0 0-90-16,0 0-32 15,-39 96-27-15,39-72-22 16,11-1-1-16,9-4-3 15,7-2-9-15,4-7-2 0,2-3-5 16,0-7 5 0,-2 0-5-16,-2 0 6 0,-7-14 14 15,-7-6 46-15,-3-3-10 16,-9-3-33-16,-3 3-15 16,-2 3-9-16,-17 7-33 15,-21 13-139-15,2 0-448 16,0 9-948-16</inkml:trace>
  <inkml:trace contextRef="#ctx0" brushRef="#br1" timeOffset="666715.9756">32422 12425 962 0,'0'0'490'16,"0"0"-346"-16,0 0 105 15,-127-3 43-15,32-8-66 16,-47-8-52-16,-29-2 6 15,-17-4-40-15,-3 1-34 16,18 4-16-16,16 7-23 16,26 9-31-16,37 4-26 15,31 0-10-15,29 0-9 16,19 0-27-16,8 4-49 16,7-1-75-16,1 1-43 0,54-4 48 15,-3 0-232-15,5-7-731 16</inkml:trace>
  <inkml:trace contextRef="#ctx0" brushRef="#br1" timeOffset="667248.4026">32403 11843 1443 0,'0'0'541'15,"0"0"-464"-15,0 0 116 16,0 0 39-16,0 0-76 16,0 0-61-16,0 0-14 15,67-73-39-15,-43 67-32 0,1 3-10 16,4 3-7-16,1 0-16 15,-4 10 7-15,-3 6-2 16,-4 4-6-16,-8-1 5 16,-7-2 17-16,-4 4-5 15,-7-5 7-15,-13 0 6 16,-5 0 18-16,0-3 31 16,1-2-3-16,6 2-11 15,5 3-25-15,8 1-4 16,5 2-12-16,1 4-5 15,28 7-128-15,-4-6-324 16,2-8-548-16</inkml:trace>
  <inkml:trace contextRef="#ctx0" brushRef="#br1" timeOffset="667370.3817">32646 12247 1706 0,'0'0'263'16,"0"0"-22"-16,0 0-137 15,0 0-104-15,0 0-1094 0</inkml:trace>
  <inkml:trace contextRef="#ctx0" brushRef="#br1" timeOffset="683895.262">28679 11424 1356 0,'0'0'864'0,"0"0"-795"16,0 0-69-16,0 0 15 15,-3 23 59-15,3-3 33 16,0 6-27-16,11 4-18 16,2 6 13-16,2-3-15 15,0 3-23-15,-2-3-18 16,1-3-13-16,-7-4-6 15,-1-6 0-15,-3 0-22 0,-3-4-110 16,2-5-112 0,-1-1-322-16,1-7-144 0</inkml:trace>
  <inkml:trace contextRef="#ctx0" brushRef="#br1" timeOffset="684210.6816">28882 11400 1547 0,'0'0'293'0,"0"0"-135"16,0 0 74-16,0 0-23 16,0 0-77-16,0 0-66 0,0 0-24 15,12-3-13-15,-7 23 15 16,-2 7 39-16,-1 5-1 15,1 6-32-15,2 1-13 16,-1 0-8-16,4 1-20 16,1-4 0-16,3 1-8 15,-2-7-2-15,2-5 0 16,-5-3-15-16,0-7-39 16,-3-5-41-16,1-3-88 15,-2-5-200-15,1-2-436 0</inkml:trace>
  <inkml:trace contextRef="#ctx0" brushRef="#br1" timeOffset="684423.271">28799 11625 1390 0,'0'0'574'0,"0"0"-515"16,0 0 8-16,89-17 76 16,-53 17-56-16,-3 0-69 15,4 0-18-15,-8 7-192 16,-9 0-475-16</inkml:trace>
  <inkml:trace contextRef="#ctx0" brushRef="#br1" timeOffset="684772.5587">29230 11651 1687 0,'0'0'614'0,"0"0"-574"15,0 0-30-15,0 0 12 16,0 0-1-16,0 0 18 15,0 0-2-15,19 50-2 0,-5-40 1 16,2 0-21-16,0-6-3 16,1-1-5-16,-4-3-6 15,-1 0 5-15,-5-3-5 16,0-5 7-16,-4-1-1 16,-2-5-5-16,-1 2 4 15,0-2-6-15,-4 1-6 16,-9 4-5-16,-3 2 5 15,-2 4-25-15,-1 2-20 16,-2 1-72-16,3 0-200 16,3 1-225-16,9 2-192 0</inkml:trace>
  <inkml:trace contextRef="#ctx0" brushRef="#br1" timeOffset="685269.5408">29487 11599 1940 0,'0'0'201'0,"0"0"-179"16,0 0-22-16,0 0 94 15,0 0-36-15,35 79-28 16,-18-56-11-16,-1-3-6 15,-1-6-2-15,0-5-2 16,-5 0-8-16,-2-8 6 16,-1-1-1-16,2 0 4 15,2-1 2-15,-1-11 0 16,3-6 0-16,-1 0-5 0,0-3 10 16,0 1-1-16,-3 2 12 15,-2 7 21-15,-2 4-8 16,-2 4-21-16,-1 3-18 15,-2 0-2-15,1 7-8 16,1 7 8-16,2 5-1 16,2 1 1-16,6-1 1 15,0-6 0-15,4-2 0 16,1-4 10-16,2-5-5 16,1-2 7-16,-1 0 5 15,-1-14 3-15,-5-5 16 16,-1-7 4-16,-2-6-6 15,-6-2-21-15,-4-3-14 0,-7 2-27 16,-58 5-117-16,0 11-216 16,-10 8-622-16</inkml:trace>
  <inkml:trace contextRef="#ctx0" brushRef="#br1" timeOffset="690097.6205">24326 14100 753 0,'0'0'107'0,"0"0"-107"15,0 0-160-15,0 0 70 16,0 0 86-16,0 0 4 16,0 9 35-16,0-9-34 15,1 4-1-15,2-2-75 16,-1-1-208-16</inkml:trace>
  <inkml:trace contextRef="#ctx0" brushRef="#br1" timeOffset="690786.9249">26229 13950 1094 0,'0'0'219'0,"0"0"-128"16,0 0-91-16,0 0 0 15,0 0-26-15,0 0 20 16,0 0 6-16,0 0-1 16,0 0-10-16,0 0-127 15,0 0-166-15,0 0-606 0</inkml:trace>
  <inkml:trace contextRef="#ctx0" brushRef="#br1" timeOffset="691411.0871">29582 13829 967 0,'0'0'0'0,"0"0"-13"15,0 0-863-15</inkml:trace>
  <inkml:trace contextRef="#ctx0" brushRef="#br1" timeOffset="732372.9794">29289 13425 133 0,'0'0'120'0,"0"0"794"16,0 0-630-16,0 0-115 16,0 0 108-16,0 0 7 15,-4 10-98-15,4-7-66 16,0-3-25-16,0 0-17 16,0 1-38-16,0 5-21 15,-2 1-10-15,1 3 9 16,-2 3 2-16,1 3-8 15,1 1-4-15,-1 3-7 16,0 0 0-16,2 0 0 0,0-4-1 16,0 3 1-16,0-2-1 15,0 0 0-15,0-4-6 16,0 1-12-16,2 1-4 16,3-5-13-16,-1 1 1 15,1-2 9-15,1-2-14 16,-1 0 5-16,3-4-9 15,0 0 10-15,1-3-4 16,2 0-9-16,0 0-16 16,0 0 16-16,-4 0 31 15,2 0 7-15,-3 0 8 16,-2-6 0-16,-1 2 0 16,2-5 17-16,1 2 12 0,-2-3 4 15,2 0-17-15,0 0 8 16,0 1 12-16,0-2-14 15,1 5-7-15,-2 3 7 16,0-1 3-16,-2 1 1 16,-3 0 0-16,1 3 0 15,-1 0-4-15,0 0-21 16,0 0-1-16,0 0-1 16,0 3-7-16,-3 10 8 15,-3-4 2-15,-2 5-1 16,1 2 0-16,3-2 0 15,-1-1-1-15,2 0 1 16,0-3-1-16,0-1 0 0,2-2-1 16,-2-3 1-1,0 0 0-15,-3-4 0 16,0 0 6-16,-5 0 13 0,-5-4 7 16,-2-5-1-16,-3-2-7 15,-1-5-5-15,1-1-10 16,6-23-3-16,6 4-137 15,6-1-714-15</inkml:trace>
  <inkml:trace contextRef="#ctx0" brushRef="#br1" timeOffset="733795.1257">26077 13508 307 0,'0'0'117'0,"0"0"-42"0,0 0 855 16,0 0-744-16,0 0-55 15,0 0 67-15,0 0 35 16,15 0-91-16,-13 0-50 16,-2 0-21-16,1 0 11 15,-1 0-14-15,0 0-18 16,0 0-18-16,0 0-14 15,0 6-4-15,0 1 10 16,0 7 16-16,0 4-25 16,0 2-8-16,0 0 1 15,0 5-8-15,2-3 0 16,3 4 1-16,1-3-1 0,0 4 0 16,1-4-5-16,-1-3-1 15,1 0-5-15,-3-4-11 16,1-2-2-16,-1-4-3 15,-1-3 12-15,-1-1-9 16,-2-4-8-16,1-2 12 16,-1 0 12-16,2 0 8 15,-1 0 12-15,4-5-7 16,1-8-4-16,1 2-1 16,1-2 0-16,1 3 0 15,1 0 1-15,-2 1-1 16,-1 1 0-16,-1 3 0 15,0 3 0-15,-3 0 0 16,-3 2 0-16,0 0-1 0,0 0-15 16,0 4 4-16,0 9 11 15,0 3 0-15,0 0 1 16,0-2 0-16,0-1-1 16,0-3 1-16,0-3-2 15,1-5 2-15,-1 2 0 16,0-4 1-16,0 0 0 15,0 0 7-15,-11-6 19 16,-5-4-18-16,-6-4-8 16,-3-3-1-16,-8-2-70 15,5 3-257-15,8 1-840 0</inkml:trace>
  <inkml:trace contextRef="#ctx0" brushRef="#br1" timeOffset="735059.8025">24173 13405 377 0,'0'0'107'0,"0"0"479"0,0 0-200 15,0 0-260-15,0 0-44 16,0 0 85-16,0 0-7 15,-6 47-65-15,6-34-34 16,5 4-13-16,3-1-24 16,-2 0-15-16,1 4-8 15,-3-1 0-15,-1 1 0 16,-3 0 0-16,0 0 0 16,0-3-1-16,0 0 0 15,0-1-12-15,-3-6 2 16,2-3-15-16,1-1 1 15,0-2 4-15,0-1 12 16,1-3 1-16,7 0-17 0,2 0-12 16,1 0 9-1,-1 0 20-15,1-7 6 0,0-3 0 16,-3 3 0-16,-2 1 1 16,0-4 15-16,-3 4 34 15,1 3 20-15,-2-1 9 16,-2 1 5-16,0 3-12 15,0 0-15-15,0 0-21 16,0 0-22-16,-2 3-4 16,-3 7-8-16,0 3 6 15,1 0-7-15,0 1 0 16,3 2 0-16,1-3 0 16,0 1-2-16,-2-4 1 15,2-3 1-15,-3-2-1 16,0-1 1-16,-4-4 0 0,-2 0 1 15,-4 0 11-15,-7 0 2 16,-2-4 11 0,-4-5 27-16,0-2 6 0,0-1-22 15,6 2-23-15,4-14-13 16,9 6-213-16,7 0-1060 0</inkml:trace>
  <inkml:trace contextRef="#ctx0" brushRef="#br1" timeOffset="762478.7668">25425 4619 861 0,'0'0'141'15,"0"0"-119"1,0 0-3-16,0 0 21 0,0 0 15 16,0 0 292-16,0 0-179 15,-1 0-77-15,1 0 1 16,0 0 0-16,0 0-7 15,0 0-15-15,0 0-15 16,0 0-23-16,0 0-8 16,0 0-12-16,0 0-3 15,0 0-2-15,0 0-6 16,1 0 23-16,7 0-9 16,1 0-8-16,1-1-5 15,3 0 4-15,0-2-5 16,0 0 0-16,0 2 6 15,1-2-7-15,-2 2 0 0,0-1 0 16,1 2 1-16,-2-1-1 16,-1 1 0-16,2-1 0 15,-2-1 1-15,2 2 1 16,-1-1-1-16,-1 1 0 16,2 0 0-16,-1 0 0 15,-2 0-1-15,1 0 1 16,-1 0-1-16,0 0 0 15,1 0-1-15,-1 0 1 16,0 0 0-16,0 1-1 0,1 2-6 16,0-2-5-1,0 2 2-15,2-1 1 16,-2-1-7-16,4 0-8 0,-5 1 6 16,-2-1-8-16,1 2 4 15,-4-1 10-15,3 3 0 16,-4 0 0-16,2 0 2 15,0-1 0-15,-1 1-1 16,2 0 10-16,1-1 0 16,1-1 0-16,-1 0 0 15,-1 1 0-15,0-2-12 16,-1 3-15-16,-4 1-42 16,-1-2 13-16,0 3 33 15,0 0 17-15,0 2 5 16,0-2 2-16,-3 0 0 0,0-2 0 15,-1 1 1-15,2-2-1 16,1 0 0-16,-1 0 0 16,2-1 1-16,-1 0-1 15,1 0 0-15,-2-2 0 16,2 2-1-16,-1-1 1 16,-1-1-13-16,-1 2 1 15,-1 1 4-15,-1-2 2 16,-3 4-6-16,0-1 11 15,-1-1 1-15,1 2-1 16,0-2 1-16,0-1 0 16,2 0 1-16,0 0 1 15,-1-1 5-15,1 0-7 0,-3 1 0 16,0-1 0-16,-3 1 0 16,-2 1 0-16,-2 0 0 15,-2 1 0-15,0-1 0 16,2-1 0-16,-2-1 2 15,4 0-1-15,1 1 5 16,4-3-6-16,0 1 1 16,-1-1-1-16,4 0 0 15,0 0 1-15,0 0-1 16,0 0 0-16,-1 0-1 16,-3 0-5-16,1 0 5 15,-4 0-10-15,0 2-27 16,-1-2 8-16,2 1 4 0,2-1-2 15,-2 0 14 1,4 0 8-16,2 0 6 0,0 0 0 16,2 0 0-16,1 0 1 15,2 0-1-15,-2 0 0 16,0 0 0-16,-3 0-31 16,-2 0-14-16,-2 0 4 15,-2 2 4-15,-6 2 22 16,1 2 14-16,-3-1 1 15,3 1 1-15,-1-2 10 16,6-2-2-16,2-1 13 16,3-1-8-16,0 0-6 15,3 0-7-15,1 0 11 16,0 0-4-16,0 0 1 0,3-3-2 16,0-1-6-16,-1 3 1 15,1-2 14-15,-2 1-6 16,-1-1-9-16,2 2 1 15,1-1 9-15,-2 0 21 16,2 0 25-16,0-1-2 16,0 1-27-16,0-1-14 15,3-3-14-15,6 2-1 16,-2-2 0-16,4 0 0 16,2-1-7-16,-2-1-22 15,1 2-17-15,0-2 13 16,-3 3 20-16,-2 0 8 15,-2 3-1-15,-2 0 6 0,-1 1 0 16,-2 1 1-16,0 0 1 16,0 0 0-16,0 0 13 15,0 0 4-15,0 0 4 16,0 0 4-16,0 0-7 16,0 0-12-16,0 0-1 15,-2 0-3-15,-6 0 10 16,-2 4 0-16,-4 2 6 15,-2 1-10-15,-3 4-2 16,-3 0-6-16,0 3-1 16,3-1 0-16,2 0 0 15,4-2 9-15,7-1 17 16,5-2-1-16,1 1-10 16,0-2-2-16,0-2 4 15,13 1 11-15,5-2-10 0,13-4-18 16,-4 0-128-16,-5 0-517 15</inkml:trace>
  <inkml:trace contextRef="#ctx0" brushRef="#br1" timeOffset="763232.1213">25552 4830 899 0,'0'0'773'0,"0"0"-678"0,0 0-79 16,0 0-10-16,0 0 22 16,0 0 1-16,0 0-11 15,12 0-8-15,-10 0 9 16,-2 0 16-16,0 0 19 15,0 0 15-15,0 0-22 16,0 0-19-16,0 0-19 16,0 0-9-16,0 0 0 15,0 0-28-15,0 0-29 16,0 0 2-16,0 0 11 16,0 0 8-16,0 0 20 15,0 0 5-15,0 0-45 16,0 0-57-16,0 0-105 15,0 0-269-15</inkml:trace>
  <inkml:trace contextRef="#ctx0" brushRef="#br1" timeOffset="765792.7648">26751 4649 751 0,'0'0'165'0,"0"0"-96"15,0 0 27-15,0 0 20 16,0 0-8-16,0 0-19 15,0 0 1-15,-3 0-6 16,3 0-14-16,0 0-5 16,0 0 10-16,0 0-6 15,0 0-14-15,0 0-6 16,0 0-27-16,0 0-8 16,0 0-13-16,8 0 7 15,1 3 2-15,2-2-9 0,0 2 5 16,-2-1-5-16,0-1-1 15,0-1 1-15,0 0 0 16,0 0 0-16,1 3 0 16,-2-2-1-16,1 0 1 15,-1 1 0-15,-1 0-1 16,-1-1 0-16,0 3-1 16,3-1 1-16,1 0 0 15,-1 3-1-15,3-1-20 16,0 0-20-16,-3-2 0 15,0-1 22-15,-3 1 10 0,0 0 9 16,-3-2-2 0,0 2 1-16,-2-2 0 0,1 1-1 15,-1 1-5-15,1 1-2 16,-1 0 8-16,1 2 0 16,-1 1-1-16,2 0 2 15,0 1-1-15,2 1 1 16,-2 0-1-16,0-1 0 15,-2 0-1-15,2 1-11 16,0-1 1-16,-1-1 10 16,-1 1 1-16,1-2 0 15,-1 2-1-15,-1-2 1 16,2 0-8-16,-2-2-20 16,0 1-4-16,0-3-4 15,0 1 9-15,0 0-15 0,0 0-10 16,0-3-22-1,-5 4 27-15,-1-2 29 0,2-1 17 16,-2 1 1-16,-2-1 1 16,4 0 0-16,1 1 13 15,-2-1 9-15,1-1-1 16,-1 2-3-16,0-2 4 16,-1 0-13-16,0 1-8 15,-2-1 1-15,0 0-2 16,-2 0-2-16,3 0 1 15,-2 0-2-15,-2 0 2 16,2 0 1-16,0 0-1 16,-1 0 1-16,3 0-6 0,1 0-20 15,-1 0-5 1,3 0-4-16,1 0 9 0,-3 1 20 16,2 1 6-16,-1-2 0 15,-1 1 0-15,-1 0 0 16,-5-1 0-16,-2 1-1 15,-2-1 1-15,-1 2-8 16,0 0-24-16,0-2 11 16,-1 1 14-16,5 0 7 15,1-1 0-15,5 2 0 16,0-2 0-16,3 0 0 16,-2 0 0-16,0 0 0 15,0 0 0-15,-3 0-65 0,-1 0 3 16,-2 0 33-1,1 0 29-15,0 0 11 0,0 2 37 16,5-1 7-16,0-1-10 16,3 0-25-16,2 1-14 15,1-1 1-15,0 0-7 16,0 0 0-16,1 0-29 16,8-1-71-16,-1-4 21 15,-2-1 17-15,-2 1 46 16,-1 1-18-16,1-1-16 15,-4 0 19-15,2 0 14 16,-2 0 17-16,1 1 48 0,1 0 21 16,-1 1-20-1,2-1-20-15,2 1-16 16,-1 0-12-16,2 0-1 16,0 0 0-16,0 2-1 0,-3 0 0 15,0 1 1-15,-3 0 0 16,0 0 2-16,0 0 17 15,0 0 14-15,0 0-14 16,-3 2 36-16,-4 7-12 16,-2-1-18-16,-2 2-15 15,2 2-3-15,-2-2-6 16,0 1 0-16,0 0 0 16,0 0 0-16,2-2 0 15,1-1 1-15,5-2 5 16,2-2 15-16,1-1 1 15,0-2 9-15,0-1 42 16,9 0 34-16,4 0-67 0,3 0-28 16,3 0-13-16,1 0-44 15,-2 0-165-15,-4 0-359 16</inkml:trace>
  <inkml:trace contextRef="#ctx0" brushRef="#br1" timeOffset="766815.4842">26883 4880 692 0,'0'0'319'15,"0"0"-210"-15,0 0-19 0,0 0 24 16,0 0-1-16,0 0-50 16,0 0-36-16,12 0 2 15,-11 0-1-15,1 0-19 16,-2 0-9-16,2 0-96 16,-2-2-296-16</inkml:trace>
  <inkml:trace contextRef="#ctx0" brushRef="#br1" timeOffset="768831.8375">26323 5150 542 0,'0'0'190'0,"0"0"-158"15,0 0 78-15,0 0 59 16,0 0 20-16,0 0-45 16,0 0-46-16,0-7 0 15,0 7 21-15,0 0 45 16,0 0 6-16,0 0-34 0,0 0-41 15,0 0-36-15,0 0-26 16,0 0-14-16,0 0-7 16,0 0-3-16,0 5 4 15,0 0 2-15,0 2-3 16,3 1 4-16,0 1 3 16,0 1-4-16,2 1-7 15,-2 1-1-15,-2 1-5 16,2-1-1-16,-1 2 1 15,1-3-1-15,-3 3 1 16,0-1-1-16,0 0 0 16,0 0 0-16,0-3 0 15,0-1 0-15,0-2-1 0,3-1 0 16,1-2-1-16,-1 0 1 16,0-2-7-16,0 1 7 15,0-2-1-15,0 0 0 16,-1 1 0-16,-1-1 0 15,2-1 1-15,1 0 0 16,1 0 0-16,3 0 9 16,4 0 3-16,4 0 12 15,5-4-18-15,3-2 0 16,4 1-5-16,2-1-2 16,0 0-34-16,3 4-108 15,-7 0-402-15,-8 2-427 0</inkml:trace>
  <inkml:trace contextRef="#ctx0" brushRef="#br1" timeOffset="771724.822">27111 4944 580 0,'0'0'91'15,"0"0"141"-15,0 0-90 16,0 0-86-16,0 0 15 16,0 0 4-16,0 0-36 15,0-5-39-15,0 5-16 16,7 0-91-16,-2 0-442 0</inkml:trace>
  <inkml:trace contextRef="#ctx0" brushRef="#br1" timeOffset="772393.3517">25722 5032 314 0,'0'0'27'0,"0"0"-27"16,0 0-341-16</inkml:trace>
  <inkml:trace contextRef="#ctx0" brushRef="#br1" timeOffset="772485.0959">25722 5032 65 0,'21'-2'113'16,"-26"4"-113"-16,1-2-68 0</inkml:trace>
  <inkml:trace contextRef="#ctx0" brushRef="#br1" timeOffset="773496.2455">26828 5349 568 0,'0'0'651'16,"0"0"-463"-16,0 0-93 16,0 0 47-16,0 0 73 15,0 0 16-15,0 0-73 16,9 0-44-16,1 0-18 16,1 0-30-16,3 0-34 15,1 0-15-15,3-1-17 0,0 0-12 16,3-3-105-1,6 2-179-15,-6-1-252 0,-3 0-229 0</inkml:trace>
  <inkml:trace contextRef="#ctx0" brushRef="#br1" timeOffset="773698.3494">26834 5282 1283 0,'0'0'401'0,"0"0"-287"0,0 0 14 15,0 0-51-15,0 0-39 16,0 0-38-16,101-9-16 16,-67 6-224-16,-4 3-422 0</inkml:trace>
  <inkml:trace contextRef="#ctx0" brushRef="#br1" timeOffset="774365.8375">27124 5259 1521 0,'0'0'326'0,"0"0"-244"16,0 0-8-16,0 0 58 16,0 0-30-16,0 0-57 15,0 0-25-15,19 11-11 16,-12-1 3-16,-1 3-5 16,-2-1 2-16,-2 1-3 0,-1 0 0 15,-1-2-5-15,0 0 0 16,0-2 4-16,0-1-4 15,0-3-2-15,0-2-4 16,0-2-18-16,0-1-17 16,0 0-14-16,9-1 17 15,5-11-21-15,-2-2 30 16,2-3 6-16,-1-2 12 16,-3 0 9-16,0 2-5 15,-4 2 6-15,-1 3 2 0,-2 4 32 16,-2 2 18-1,1 4-18-15,-2 1-18 0,1 1-6 16,1 0-1-16,-1 0-9 16,5 3 1-16,-1 7 10 15,1 4 5-15,-2 2 6 16,2 1-9-16,-3-2-1 16,0-1 0-16,1-1-5 15,-2-4-7-15,-1-3-20 16,2-1-48-16,5-5-109 15,0 0-194-15,2 0-421 0</inkml:trace>
  <inkml:trace contextRef="#ctx0" brushRef="#br1" timeOffset="774571.5444">27457 5286 1443 0,'0'0'475'0,"0"0"-475"16,0 0 0-16,0 0 9 15,82-2 1-15,-56 0-10 16,-3 0-11-16,1 2-140 16,-7-1-192-16,-5-2-511 0</inkml:trace>
  <inkml:trace contextRef="#ctx0" brushRef="#br1" timeOffset="774824.3596">27526 5232 1515 0,'0'0'271'0,"0"0"-138"16,0 0 118-16,0 0-32 15,0 0-87-15,0 0-54 16,0 0-40-16,0 0-28 16,4 9-10-16,1 6 0 15,-2 2 1-15,0 0-1 16,0 3-1-16,-1-3-72 16,5-2-139-16,-3-4-394 15,2-4-412-15</inkml:trace>
  <inkml:trace contextRef="#ctx0" brushRef="#br1" timeOffset="775111.6224">27833 5108 162 0,'0'0'1756'0,"0"0"-1536"16,0 0-160-16,0 0 51 0,0 0 21 16,0 0-34-16,0 0-38 15,14 6-32-15,-8 5-6 16,-1 5 14-16,0 2-3 16,-2 1-23-16,-2 0-10 15,1-1-7-15,1-1-74 16,2 0-100-16,-1-3-415 15,1-7-353-15</inkml:trace>
  <inkml:trace contextRef="#ctx0" brushRef="#br1" timeOffset="775312.1579">28017 5313 970 0,'0'0'684'16,"0"0"-611"-16,0 0-50 16,0 0 69-16,0 0-20 15,0 0-27-15,0 0-43 16,-112 15-2-16,81-14-193 16,2 1-325-16</inkml:trace>
  <inkml:trace contextRef="#ctx0" brushRef="#br1" timeOffset="775629.8638">27866 5415 1594 0,'0'0'290'16,"0"0"-215"-16,0 0-34 16,0 0 13-16,0 0-26 15,0 0-12-15,0 0-1 16,51 1-9-16,-51 8 5 16,0 4 20-16,0 1-11 15,-8 2 21-15,1 0 8 0,-1-2-18 16,7-3-16-1,1-4-15-15,13-7-26 0,13 0-250 16,-1 0-622-16</inkml:trace>
  <inkml:trace contextRef="#ctx0" brushRef="#br1" timeOffset="775889.7006">28129 5129 1624 0,'0'0'238'0,"0"0"-158"15,0 0 74-15,0 0 5 16,52 81-36-16,-41-48-59 15,0 4-40-15,-2 6-24 16,-7 9-9-16,-2-11-159 16,0-7-480-16</inkml:trace>
  <inkml:trace contextRef="#ctx0" brushRef="#br1" timeOffset="776440.6882">27063 5224 1332 0,'0'0'391'0,"0"0"-229"0,0 0 51 15,0 0-23 1,0 0-73-16,0 0-10 0,0 0 31 16,8 79-68-16,-8-44-43 15,0 3-15-15,0 1-12 16,1 5-89-16,12-7-180 16,4-9-546-16</inkml:trace>
  <inkml:trace contextRef="#ctx0" brushRef="#br1" timeOffset="777122.1895">28482 5160 894 0,'0'0'910'16,"0"0"-698"-16,0 0-21 15,0 0 37-15,0 0-39 16,0 0-77-16,0 0-54 15,11-38-7-15,-7 37-38 16,3 1-12-16,1 0-1 16,0 0-10-16,1 10 9 15,2 7-8-15,-2 5 9 16,-1 3 0-16,-2 5 1 16,1-2 0-16,-4-1 1 15,0-2-2-15,0-2-25 16,-1-6-26-16,-1-2-98 15,2-3-107-15,-1-5-356 0,1-4-279 16</inkml:trace>
  <inkml:trace contextRef="#ctx0" brushRef="#br1" timeOffset="777305.9709">28604 5296 377 0,'0'0'1381'0,"0"0"-1153"16,0 0-18-16,0 0 29 15,0 0-110-15,-77 74-87 16,60-55-42-16,1-4-391 0</inkml:trace>
  <inkml:trace contextRef="#ctx0" brushRef="#br1" timeOffset="779247.3186">28621 5277 502 0,'0'0'364'0,"0"0"-45"16,0 0-135-16,0 0 1 16,0 0 7-16,0 0 22 15,0 0-44-15,3 0-28 16,0 0-34-16,-3 0-22 16,1 3-27-16,-1 6-10 15,2 5 54-15,1 3-28 16,1 1-43-16,2 3-17 15,12 2-15-15,-3-2-73 16,3-8-387-16</inkml:trace>
  <inkml:trace contextRef="#ctx0" brushRef="#br1" timeOffset="790397.2043">26835 4834 861 0,'0'0'11'15,"0"0"735"-15,0 0-582 16,0 0-117-16,0 0-28 15,0 0 13-15,2-4 7 16,2 3-5-16,3-4-34 16,1 5-126-16,0-6-414 0</inkml:trace>
  <inkml:trace contextRef="#ctx0" brushRef="#br1" timeOffset="791088.8047">25351 4900 446 0,'0'0'667'16,"0"0"-459"-16,0 0-130 15,0 0-51-15,0 0-3 16,0 0 23-16,0 0-4 15,6 0-19-15,-3 0-11 16,1 0-5-16,-3 0-7 16,-1 0 5-16,0 0 0 0,0 0-3 15,0 0-2-15,0 0 1 16,0 0-2-16,0 0-9 16,0 0-60-16,3 0-80 15,2 0-25-15,1 0-117 0</inkml:trace>
  <inkml:trace contextRef="#ctx0" brushRef="#br1" timeOffset="793377.861">24660 4821 504 0,'0'0'635'0,"0"0"-467"16,0 0-117-16,0 0-12 16,0 0 38-16,0 0 20 0,0 0-15 15,-42-42-5-15,33 37-26 16,0 1 0-16,-3 1-2 15,-3-2-7-15,-4 4-7 16,-4-1-18-16,-6 1-17 16,-13 1 1-16,-4 0 2 15,-6 0 4-15,-8 0 0 16,-3 0-7-16,-1 0-1 16,0 0 1-16,0 3 0 15,4 3 75-15,6 1-21 16,11 1-2-16,12 1-24 15,8 0-25-15,13 1 4 16,10 1-14-16,0 2 7 0,12 1-1 16,16 1-13-1,10 0-9-15,8-1 10 0,5 1 5 16,5 0 1-16,2-3-18 16,0 3 10-16,-1-4 6 15,0-1 3-15,-2-5-5 16,0-1 3-16,-1-4 7 15,-3 0 0-15,-3 0 1 16,-2-11 0-16,-1-3 0 16,-7-1 7-16,2-2-6 15,-4 0 6-15,-4 1 9 16,-7 2 25-16,-11 3 20 0,-10 0 14 16,-4 2 32-1,-15-1 1-15,-36-3-65 0,-35-1-29 16,-38-2-14-16,-15-1-75 15,-1 2-119-15,41 4-375 16,34 5-1008-16</inkml:trace>
  <inkml:trace contextRef="#ctx0" brushRef="#br1" timeOffset="810858.6026">25716 2019 367 0,'0'0'0'0,"0"0"0"15,0 0 3-15,0 0 720 0,0 0-425 16,0 0-126-16,8 4-40 16,-8-4-2-16,0 2 0 15,0-2-8-15,0 0-26 16,1 0-18-16,1 0-4 15,-2 0-4-15,0 0-21 16,1 1-20-16,-1-1-17 16,0 1-6-16,0-1-4 15,0 3 14-15,-4-3 3 16,-5 0-8-16,-3 2 27 16,-6 1-18-16,-6-2-11 15,-7 2-3-15,-7 0-5 16,-7-1 0-16,-5 3 8 0,-7-1 3 15,-2 2 0 1,-3-2 0-16,3 2 0 0,-1-2-3 16,3-3-8-16,3-1 5 15,2 0 1-15,2 0-6 16,2 0 0-16,-1-3 0 16,4-3 5-16,2 4-5 15,7-1 0-15,5 0 0 16,8 3 0-16,8 0-1 15,6 0-1-15,3 0-1 16,5 0 1-16,1 0-1 16,0-1-4-16,0 1 5 15,0-2-2-15,1-2 3 16,5-2 0-16,0-1-1 16,2-3-5-16,-1-1-4 0,5 2-2 15,0-2 1-15,-1 2-4 16,2 0 2-16,-4 4 6 15,-3 2 1-15,0 0 5 16,-3 3 1-16,-3-2 0 16,0 2 0-16,0 0 0 15,0 0 1-15,0 0 5 16,0 0-5-16,0 0 8 16,0 0-8-16,0 0 0 15,0 0 7-15,0 0-8 16,-11 0 1-16,-2 9 1 15,-8 2-1-15,1 2 5 0,-3 1-4 16,0-1 11-16,4-1 7 16,5 0 11-16,5-4 3 15,5-1-11-15,1 0-10 16,3 0 2-16,0 2 10 16,12-2-11-16,3 1-14 15,7-1 0-15,5-4-38 16,24-3-100-16,-8-3-210 15,-1-8-661-15</inkml:trace>
  <inkml:trace contextRef="#ctx0" brushRef="#br1" timeOffset="812983.8742">26972 1830 333 0,'0'0'13'15,"0"0"-11"-15,0 0 30 16,0 0 525-16,0 0-413 16,0 0-84-16,0 0 31 15,-10 4 19-15,10-4-51 16,0 0-31-16,4 0 13 0,-4 0 23 15,2 0 0-15,-2 0-5 16,0 1-3-16,0-1 6 16,0 0 3-16,0 2-11 15,0-2 9-15,0 0 22 16,0 0-13-16,0 0-15 16,0 1-15-16,0-1-14 15,0 0-8-15,0 0-6 16,0 0-5-16,0 0 1 15,0 0 31-15,0 0-14 16,-6 0-20-16,2 0-6 0,-2 2 0 16,-2-2 0-1,0 1 0-15,0-1-1 0,0 0 1 16,2 1 0-16,0-1-1 16,0 0 1-16,-1 0 0 15,2 0 0-15,1 0-1 16,-2 0 1-16,-2 0-1 15,-2 0 0-15,1 0 0 16,-2 0 1-16,-2 0-1 16,0 0 0-16,-2 0-1 15,-2 2 0-15,1-2 0 16,2 1-5-16,0 2 5 16,2-3 0-16,0 0 0 15,1 0 0-15,1 2 1 0,-2-2-1 16,2 0 0-16,0 1-19 15,-1-1 12-15,0 0 7 16,-1 0-5-16,-3 0 5 16,0 0-1-16,-2 0-5 15,0 1 6-15,-1-1 1 16,6 2 0-16,-1-2 1 16,5 0-1-16,2 0 2 15,2 0-2-15,0 0 0 16,-1 0 1-16,2 0-1 15,-3 0 0-15,-2 0-3 16,-5 0-18-16,0 0-2 16,-5 0 9-16,1 0 13 0,0 0 1 15,1 1 0 1,3 1 1-16,4-2 0 0,2 0 0 16,1 0 1-16,0 0 4 15,3 0-5-15,-2 0 7 16,1 0-8-16,-2 0 1 15,-6 0-1-15,0 0 0 16,-2 0-1-16,-2 0 1 16,1-3 0-16,0 1 0 15,5 1 0-15,-2 1 1 16,6 0 0-16,0 0 6 16,4 0 5-16,1-1-3 15,1 1 7-15,0 0-6 16,0 0-4-16,0 0 15 15,0 0-6-15,0-2-8 0,3-2-5 16,0 1-1-16,2 0-1 16,-2 0 0-16,0 2-1 15,1-2 1-15,-1 2 0 16,1-2-1-16,1 1-8 16,1-2 9-16,0 2-1 15,3-3 0-15,-3 3-1 16,0-1 1-16,0 0 1 15,-2 0 0-15,-1 1 0 16,1-1 1-16,-1 1 5 0,-1 1-5 16,-1-2 0-1,1 3 0-15,-2 0 0 0,1 0-1 16,-1 0 0-16,0 0 0 16,0 0-1-16,0 0-5 15,0 0 5-15,0 0 0 16,0 0 0-16,0 0 0 15,0 0 0-15,0 0 1 16,0 0-2-16,0 0 2 16,0 0 9-16,-1 0-8 15,-4 0 19-15,-2 0-6 16,0 0-12-16,-1 0 4 16,-1 6-6-16,-4-1 1 15,1 1 7-15,-3 0-1 16,3 4-1-16,1-4 7 0,1 1 4 15,3 0-10-15,1-1-5 16,1 1 5-16,4-3-5 16,-1 1 9-16,2-1 25 15,0-3 0-15,0 2-17 16,5 0-10-16,5 0-3 16,8-2-6-16,3 2-5 15,4-3-17-15,4 2-67 16,7-2-126-16,-5 0-341 15,-6 1-503-15</inkml:trace>
  <inkml:trace contextRef="#ctx0" brushRef="#br1" timeOffset="815614.9453">26596 1825 126 0,'0'0'147'0,"0"0"-92"16,0 0 725-16,0 0-571 15,0 0-137-15,0 0 10 16,0 0 47-16,2 6-15 16,-2-4-31-16,0-2-4 15,0 0 7-15,1 1-4 16,-1-1-27-16,2 0-17 15,-2 1-4-15,0-1-6 16,0 0-6-16,1 0-10 16,-1 0-3-16,2 0-8 15,-1 0-1-15,-1 0-10 16,2 0-30-16,-2 0-7 0,0 0-2 16,1 0 6-16,-1 0-5 15,0 0-12-15,0 0-50 16,5 0-77-16,-2-1-160 15,0-3-566-15</inkml:trace>
  <inkml:trace contextRef="#ctx0" brushRef="#br1" timeOffset="816688.194">25322 2070 162 0,'0'0'131'16,"0"0"497"-16,0 0-287 15,0 0-212-15,0 0-61 16,0 0 31-16,0 0 3 15,0 6 0-15,0-6-10 16,0 0-17-16,0 0-19 16,0 0-8-16,0 0-4 15,0 0-44-15,0 0-19 16,0 0-94-16,0 0-137 16,0-3-333-16</inkml:trace>
  <inkml:trace contextRef="#ctx0" brushRef="#br1" timeOffset="817220.6035">26616 1757 523 0,'0'0'396'16,"0"0"6"-16,0 0-261 15,0 0-106-15,0 0-19 16,0 0-8-16,0 0-8 16,0 2-7-16,0-1-73 15,0 1-68-15,-2-1-95 16,-2-1-698-16</inkml:trace>
  <inkml:trace contextRef="#ctx0" brushRef="#br1" timeOffset="817905.5633">26708 1744 175 0,'0'0'350'15,"0"0"370"-15,0 0-649 16,0 0-71-16,0 0-24 16,0 0-8-16,0 0-61 15,8 5-242-15</inkml:trace>
  <inkml:trace contextRef="#ctx0" brushRef="#br1" timeOffset="819029.4726">25917 2621 195 0,'0'0'1283'15,"0"0"-604"-15,0 0-642 16,0 0-37-16,0 0-112 16,0 0-84-16,0 0-173 15,5-89-162-15</inkml:trace>
  <inkml:trace contextRef="#ctx0" brushRef="#br1" timeOffset="819216.6305">25888 2323 415 0,'0'0'957'0,"0"0"-799"15,0 0-140-15,0 0-1 16,0 0 146-16,0 0 29 16,1-74-192-16,2 62-37 15,2-13-213-15,-4 6-142 16,1 2-476-16</inkml:trace>
  <inkml:trace contextRef="#ctx0" brushRef="#br1" timeOffset="819381.5631">25901 2017 108 0,'0'0'1078'16,"0"0"-772"-16,0 0-227 15,0 0-69-15,0 0 2 16,0 0-12-16,0 0-15 15,0-81-68-15,0 61-110 16,9 3-147-16,1 3-156 0</inkml:trace>
  <inkml:trace contextRef="#ctx0" brushRef="#br1" timeOffset="819538.5918">25937 1830 153 0,'0'0'143'0,"0"0"-51"15,0 0-7-15,0 0-49 0,0 0 44 16,0 0 74-16,0 0 28 15,-34-44 52-15,34 39-57 16,0-1-87-16,0-3-90 16,0-2-32-16,9-7-46 15,1 4-251-15,-4 0-456 0</inkml:trace>
  <inkml:trace contextRef="#ctx0" brushRef="#br1" timeOffset="820156.3453">27113 2944 224 0,'0'0'664'0,"0"0"-664"15,0 0-797-15</inkml:trace>
  <inkml:trace contextRef="#ctx0" brushRef="#br1" timeOffset="820369.1934">26986 2706 675 0,'0'0'1169'0,"0"0"-873"16,0 0-246-16,0 0-21 15,0 0-29-15,0-92-54 16,6 66-175-16,4-10-170 15,-4 9-232-15,0 2-190 0</inkml:trace>
  <inkml:trace contextRef="#ctx0" brushRef="#br1" timeOffset="820546.0101">27029 2353 75 0,'0'0'1394'0,"0"0"-1149"16,0 0-161-16,0 0-3 15,14-72-21-15,-10 57-60 16,-1 0-22-16,-1 1-111 16,-1-1-71-16,2 1-36 15,-2-3-28-15,1 4-133 16,-1 0-173-16</inkml:trace>
  <inkml:trace contextRef="#ctx0" brushRef="#br1" timeOffset="820724.4648">27089 2074 172 0,'0'0'255'0,"0"0"93"15,0 0-209-15,0 0-89 0,0 0-9 16,0 0 14-16,0 0 37 16,13-49 79-16,-13 47-23 15,0 1 21-15,0-4-20 16,-1 0-35-16,1-5-38 16,0-3-76-16,0-3-41 15,0-4-135-15,9-10-63 16,2 6-46-16,-3 5-662 0</inkml:trace>
  <inkml:trace contextRef="#ctx0" brushRef="#br1" timeOffset="821011.247">27093 1810 613 0,'0'0'485'0,"0"0"-406"16,0 0-5-16,0 0-3 15,0 0-52-15,0 0-2 16,0-83 10-16,0 70-27 15,0 1-92-15,-3 0-39 16,-7 2 10-16,-1-1-37 16,-1-1 108-16,1 0 50 15,1 0 66-15,3-3-60 16,-2 1 10-16,5-1 1 16,2 1 139-16,1-1-72 15,1 2 10-15,0 3 69 16,0 1-31-16,0 1-30 0,0 2 4 15,0 2-72 1,0-1-34-16,0 2-197 0,-2 1-367 0</inkml:trace>
  <inkml:trace contextRef="#ctx0" brushRef="#br1" timeOffset="821216.8326">26750 1888 876 0,'0'0'0'0,"0"0"-683"16</inkml:trace>
  <inkml:trace contextRef="#ctx0" brushRef="#br1" timeOffset="824607.5309">23545 1905 7 0,'0'0'214'0,"0"0"-130"15,0 0-69-15,0 0-14 16,0 0-1-16,0 0 519 16,0 0-289-16,-11-9-120 15,11 8 36-15,0 0-2 16,0-1 4-16,0 2 24 16,0 0-15-16,0 0-17 15,0 0-50-15,0 0-41 0,0 0-23 16,0 0-3-16,0 6-12 15,0 6 4-15,0 8 67 16,0 4-1-16,-5 4-44 16,2 2-19-16,0 0-7 15,0-2-10-15,1-3 1 16,-1-1-1-16,-1-5 0 16,3-4 6-16,-2-6-7 15,0-6-21-15,0-3-77 16,-5 0-137-16,4-12-336 15,-5 0-208-15</inkml:trace>
  <inkml:trace contextRef="#ctx0" brushRef="#br1" timeOffset="825094.7906">23502 1848 636 0,'0'0'939'0,"0"0"-751"15,0 0-135-15,0 0 90 16,0 0 14-16,0 0-48 16,0 0-38-16,74-75-11 15,-60 68-23-15,-2 4-18 16,1 3-13-16,0 0-6 16,-3 0-8-16,2 10 7 0,-2 6 1 15,4 1-1 1,-5 2 0-16,-2 0 0 15,-2-1-16-15,-1 0-1 0,-4-2 0 16,0 0-1-16,-6-2-3 16,-6-2-9-16,-3 0-9 15,0-2 20-15,-1 0 12 16,6-3 8-16,-1-3 0 16,6-2 10-16,1-2-9 15,4 2 36-15,0-2-7 16,0 0-17-16,0 0 23 15,0 0-36-15,0 2-8 16,6 2 8-16,-2 4 7 16,1 3-1-16,0 4 0 15,-5 2-4-15,3-2 4 16,-2 1-6-16,4-6 0 0,2 1 0 16,2-7 0-16,3-4-11 15,12 0-109-15,-2-11-235 16,-2-3-446-16</inkml:trace>
  <inkml:trace contextRef="#ctx0" brushRef="#br1" timeOffset="825322.524">23800 2019 717 0,'0'0'947'0,"0"0"-726"0,0 0-179 16,0 0-27-16,0 0-15 15,0 0-1-15,0 0-31 16,47 0-91-16,-35 0-116 16,-5 0-134-16,-2-3-541 0</inkml:trace>
  <inkml:trace contextRef="#ctx0" brushRef="#br1" timeOffset="825516.9656">23800 2019 810 0,'-29'-82'938'16,"29"81"-805"-16,9-4-133 15,7 1-8-15,4-2-18 16,9-1-177-16,-2 1-154 16,-5 1-492-16</inkml:trace>
  <inkml:trace contextRef="#ctx0" brushRef="#br1" timeOffset="825854.4595">24002 1882 743 0,'0'0'852'0,"0"0"-719"16,0 0-95-16,0 0 30 16,-51 81 11-16,42-53-1 15,6 0-17-15,3-1-37 16,0-3-24-16,17-6 0 15,1-4 0-15,4-7 0 16,5-6-9-16,0-1-23 16,1-4-13-16,-1-13-7 15,-5-5-3-15,-1-5 33 16,-6-4 22-16,-6-1 5 0,-8-1 4 16,-1 5-2-16,-1 4-7 15,-17 7-14-15,-24 10-16 16,5 6-350-16,-2 1-536 0</inkml:trace>
  <inkml:trace contextRef="#ctx0" brushRef="#br1" timeOffset="828008.7642">3800 13372 973 0,'0'0'133'0,"0"0"-79"15,0 0 459-15,0 0-276 16,0 0-63-16,0 0-34 16,0 0-26-16,55-3-16 15,-12 0-41-15,8-4-31 0,10-2-26 16,8-5-4 0,7 0-73-16,-3-1-48 0,0 2-82 15,-9-1-99-15,-6 2 69 16,-13 4-7-16,-12 1 108 15,-11 4-13-15,-17 3-29 16,-5 0-112-16,0 0-72 0</inkml:trace>
  <inkml:trace contextRef="#ctx0" brushRef="#br1" timeOffset="828303.6936">3835 13450 1639 0,'0'0'474'16,"0"0"-439"-16,0 0-29 16,0 0 29-16,0 0 109 15,127 29-27-15,-30-29-80 16,27-20 6-16,9-4-35 15,-9-2 5-15,-27 7-5 16,-33 8-8-16,-18 5-7 16,-16-1-22-16,-5 3-70 15,-8 4-24-15,-17 0-128 16,-9 0-82-16,-21 7-256 0</inkml:trace>
  <inkml:trace contextRef="#ctx0" brushRef="#br1" timeOffset="869143.4301">27359 3123 509 0,'0'0'39'15,"0"0"223"1,0 0-200-16,0 0-62 0,0 0-13 15,0 0-80-15,-31-52 10 16,25 44-56-16,3 2-43 16,0 2-145-16</inkml:trace>
  <inkml:trace contextRef="#ctx0" brushRef="#br1" timeOffset="873493.9313">26831 2233 412 0,'0'0'110'0,"0"0"308"16,0 0-264-16,0 0-109 0,0 0-14 16,0 0 29-16,0 8-10 15,0-8-26-15,0 0-12 16,0 0-6-16,3 0-6 15,0 0-105-15,1 0-276 0</inkml:trace>
  <inkml:trace contextRef="#ctx0" brushRef="#br1" timeOffset="873920.5237">27663 2337 1066 0,'0'0'382'0,"0"0"-281"15,0 0-87-15,0 0 9 16,0 0 43-16,0 0-25 16,0 0-21-16,6 0-20 15,-6-5-19-15,0 1-121 16,0 0-481-16</inkml:trace>
  <inkml:trace contextRef="#ctx0" brushRef="#br1" timeOffset="874230.5504">26622 2215 175 0,'0'0'915'15,"0"0"-735"-15,0 0-132 16,0 0 5-16,0 0 74 16,0 0-7-16,0 0-66 15,0 0-54-15,0 0-10 0,9 2-159 16,3-1-179-16,1-1-550 0</inkml:trace>
  <inkml:trace contextRef="#ctx0" brushRef="#br1" timeOffset="874470.4137">27676 2404 595 0,'0'0'395'0,"0"0"-395"15,0 0-338-15,0 0-24 16,0 0 126-16</inkml:trace>
  <inkml:trace contextRef="#ctx0" brushRef="#br1" timeOffset="874731.4007">26649 2275 869 0,'0'0'740'16,"0"0"-730"-16,0 0-10 15,0 0-32-15,0 0 30 16,0 0-15-16,0 0-199 15,52 0-159-15</inkml:trace>
  <inkml:trace contextRef="#ctx0" brushRef="#br1" timeOffset="874987.8909">27864 2455 71 0,'0'0'934'15,"0"0"-879"-15,0 0-55 0,0 0-184 16,0 0 122-16,0 0-48 15,0 0-509-15</inkml:trace>
  <inkml:trace contextRef="#ctx0" brushRef="#br1" timeOffset="875229.1639">26459 2251 1497 0,'0'0'152'16,"0"0"-152"-16,0 0-490 15,0 0 405-15,0 0 72 16,110 0-77-16,-83 4-647 0</inkml:trace>
  <inkml:trace contextRef="#ctx0" brushRef="#br1" timeOffset="875444.8448">27815 2473 804 0,'0'0'242'16,"0"0"-242"-16,0 0-615 0</inkml:trace>
  <inkml:trace contextRef="#ctx0" brushRef="#br1" timeOffset="875662.7666">26447 2241 1335 0,'0'0'651'16,"0"0"-651"-16,0 0-256 16,0 0-28-16,0 0 104 15,0 0-25-15,114-13-416 0</inkml:trace>
  <inkml:trace contextRef="#ctx0" brushRef="#br1" timeOffset="875853.5738">27877 2502 1397 0,'0'0'0'0,"0"0"-573"0</inkml:trace>
  <inkml:trace contextRef="#ctx0" brushRef="#br1" timeOffset="891308.4776">17278 1505 588 0,'0'0'1037'16,"0"0"-856"-16,0 0-115 15,0 0 45-15,0 0 24 16,0 0-15-16,-9 0-26 16,9 0-21-16,0 0-20 0,0 0-20 15,0 0-15 1,0 0-11-16,9 0 11 0,4 5 27 16,10 2-2-16,3 1-12 15,7 1-5-15,5-1-19 16,5 2-5-16,2-2 8 15,4-1-9-15,2 2 0 16,1-1 1-16,1-1 4 16,1 2-6-16,2-1 1 15,2 2 0-15,0 0 0 16,1 0 0-16,6 1 0 16,-6-1 0-16,2 0 0 0,1 1-1 15,-6-4-1-15,-1 2 0 16,-4 0 0-1,-3-1 0-15,-6-1 1 0,-8-1-1 16,-5-1 1-16,-9-2 0 16,-6 0 0-16,-2-3 1 15,-9 0 1-15,0 0 5 16,-3 0 7-16,0 0 29 16,0 0 6-16,0 0 1 15,0-7-10-15,0-6-27 16,0-4-12-16,0-3-1 15,0-8 0-15,0-1 1 16,0-7 5-16,3-2 0 0,0-7-5 16,0-3 0-1,4-6 0-15,-1-1 5 16,0-4-5-16,0 1 1 0,-1-2 16 16,-5-2-11-16,3 0-7 15,-3 1 0-15,0 0 0 16,0 0 0-16,0 5-1 15,0 2 1-15,4 3 0 16,-1 7 0-16,-3 2 1 16,0 5 0-16,0 5 1 15,3 2-1-15,-3 5 1 16,0 4-1-16,3 4 0 16,-3 3 5-16,0 5-5 15,0 4 7-15,0 3-8 16,0 1 0-16,0-1 0 0,0 2-6 15,1 0 0 1,1 0 5-16,-2 0-1 0,0 0 1 16,1 0 0-16,-1 0 1 15,0 0 2-15,0 0 4 16,0 0-5-16,0 0 5 16,0 0-4-16,0 0 5 15,0-2 2-15,0 2-1 16,0-2-7-16,0 2 5 15,0-1 0-15,0 1-6 16,0 0 0-16,0 0-2 16,0 0-5-16,0 0 1 15,0 0-2-15,0 0-2 0,0 0-1 16,0 0 1 0,0 0 2-16,0 0 1 0,0 0 6 15,0 0 0-15,0 0 1 16,0 0 0-16,0 0 0 15,0 0 1-15,0 0 0 16,0 0 1-16,0 0-1 16,0 0-1-16,0 0 0 15,0 0-1-15,0 0-5 16,0 0-1-16,0 0-2 16,0 0-5-16,0 0 7 15,0 0 6-15,2 0-7 16,1 0 7-16,6 0-6 15,9 5 7-15,13 1 8 0,32 6 1 16,34 3-2-16,43 5-6 16,15 2 0-16,-5-1 5 15,-18-2-5-15,-41-6-1 16,-22-3-1-16,-19-3 1 16,-9-3-1-16,1 2 1 15,4-3 0-15,-4 2 0 16,-14 0 0-16,-4-3 1 15,-12-1-1-15,-4-1 2 16,-5 2-1-16,-3-2 0 16,0 0 0-16,0 0 5 15,0 0-6-15,0 0 0 16,0 1-20-16,0 2-113 0,0-3-445 16</inkml:trace>
  <inkml:trace contextRef="#ctx0" brushRef="#br1" timeOffset="894642.785">20028 603 542 0,'0'0'509'0,"0"0"-424"16,0 0 8-16,0 0 71 15,0 0 3-15,0 0-35 16,0 0-5-16,0-4-5 16,0 3-7-16,0 1-19 15,0 0-18-15,0 0-8 16,-3 0-14-16,-2 0-10 15,3 0-6-15,1 0-31 0,-2 0-9 16,0 10 0-16,-2 8 9 16,0 8 29-16,-3 3 3 15,-2 7 4 1,-2 0 1-16,0 3-10 0,0 3-5 16,-5-2-12-16,4 5-7 15,0-1-3-15,4 3 3 16,-4 1-4-16,3 0-7 15,0 1 1-15,1-1 4 16,-1-1-6-16,-3-3 0 16,3-1 0-16,0-2 0 15,1-1 0-15,-1-3 1 16,0-2-1-16,3-3 1 16,1-1 5-16,0-3-5 15,-1-1 0-15,1-1 0 0,1-1 0 16,0-2 1-16,2-2 4 15,2-1-5-15,1-2 5 16,0-4-5-16,0-3 0 16,0-2 0-16,0-3 0 15,0-2 1-15,0-3 4 16,0 2-6-16,0-1 1 16,0-1-1-16,0 2 0 15,0 0 1-15,0 0-1 16,0 1 0-16,0 0 0 15,0 1 0-15,0 0 0 16,0 1-1-16,0-3-13 16,0 2 14-16,1-3 0 0,4 3 2 15,-1-3-1 1,3 1 5-16,3 2-6 0,-4-3 2 16,4 1 20-16,7 0-14 15,1-1 2-15,15 2-4 16,22-1 5-1,33 0-5-15,35-1-5 0,21 3 1 16,1-1-2-16,-18 2 0 16,-34-2-8-16,-23 1 8 15,-20 0 0-15,-12-1 0 16,3 1-1-16,-5-1-1 16,-5 2 1-16,-10-3 0 0,-11-1 1 15,-5-2 0-15,-5 0 1 16,0 0-1-16,0 0-25 15,0-6-51-15,-3-5-94 16,-2-10-162-16,4 2-374 16,-2-1-468-16</inkml:trace>
  <inkml:trace contextRef="#ctx0" brushRef="#br1" timeOffset="899778.5803">19680 252 114 0,'0'0'225'15,"0"0"-105"-15,0 0-62 16,0 0-9-16,0 0 42 16,0 0 27-16,-5-3 68 15,5 2-47-15,0 1-32 16,-1-1 3-16,1 1-4 16,0-2 16-16,0 2-14 15,0 0-15-15,0 0-21 0,0 0-20 16,0 0-19-16,1 0-10 15,13 0 26-15,10 0-14 16,5 6 5-16,13 2-16 16,10 4 0-16,10 0-17 15,2 4-7-15,9 0-1 16,-3-2-16-16,2 4-8 16,-2-3-9-16,1 1 5 15,-4 0 22-15,1-2-15 16,-7-1-2-16,-5-3 18 15,0 0-4-15,-8 0-9 16,1-1-4-16,-7-1-1 16,-5-2-27-16,-2-1 13 0,-6-1 28 15,-11-2 8-15,-4 0-5 16,-7-1 0-16,-4-1-4 16,-3 0 1-16,0 0 6 15,0 0 4-15,0 0 49 16,0 0 1-16,-3 0-15 15,-4 0-20-15,0-5-14 16,0-4-1-16,-2 2-12 16,-4-5 5-16,0 1-15 15,-3-5 9-15,3 1-3 16,-7-1 9-16,5 1 7 16,1 1 7-16,3 2 17 15,2 4 27-15,4 2 10 0,4 4-27 16,1 2-21-1,0 0-5-15,0 0-8 0,7 0-34 16,9 5 34-16,0 6 12 16,7 2-11-16,2 2 8 15,2-2-9-15,1 3 6 16,0-1-6-16,-1 1-3 16,-2 0 3-16,-3-2 1 15,-6 0-1-15,-6-1-1 16,-3-4-6-16,-5 0-11 15,-2-4 5-15,-2 1 13 16,-15 0 0-16,-9-2 0 16,-22-2-10-16,4 0-268 15,5-2-444-15</inkml:trace>
  <inkml:trace contextRef="#ctx0" brushRef="#br1" timeOffset="900610.2784">20760 649 1106 0,'0'0'369'15,"0"0"-306"1,0 0-57-16,-79-14 2 0,36 2 8 15,-5 1 9-15,-12-3-10 16,-17-5-9-16,-20-4-5 16,-21-7-1-16,-6-1 0 15,5 4 0-15,13 4 0 16,24 9-8-16,17 4 1 16,16 2 5-16,14 3-25 15,-4 0-29-15,4 1 5 16,5-1 32-16,14 2 19 15,10-1 22-15,6-1 53 16,0 0-47-16,16-4-21 0,3 3 3 16,0-2-8-16,1 2-1 15,-1 2 0-15,-8 0-1 16,-3 3 1-16,-5-1-1 16,-2 2 1-16,-1 0 0 15,0-2-1-15,0 2-5 16,0 0 5-16,0 0 6 15,-6 0 16-15,-1 0-12 16,-6 0-1-16,-4 0-8 16,-5 5 9-16,-2 0 9 15,-3 1-4-15,3-1-8 16,5 1 12-16,6-1 11 0,5 0-16 16,8 2 2-16,1 3 11 15,25 3 35-15,10 1 4 16,32 9-66-16,-6-6-79 15,-7-3-611-15</inkml:trace>
  <inkml:trace contextRef="#ctx0" brushRef="#br1" timeOffset="906390.0657">18292 222 580 0,'0'0'731'16,"0"0"-543"-16,0 0-49 0,0 0 55 16,0 0 2-16,0 0-60 15,-1-12-45-15,1 8-6 16,0 4-13-16,0-2-20 16,0 2-19-16,0 0-8 15,0 0-17-15,3 0-7 16,7 0-1-16,13 9 0 15,5 2 1-15,9 0 1 16,11 1-2-16,4-1 0 16,7-1-5-16,-1-2-38 15,-2 1-6-15,-2-2 5 16,-6-2-4-16,-5 0 19 16,-7-2 17-16,-6-2 12 0,-8-1 0 15,-6 0 2-15,-2 2-2 16,-7-2 0-16,-2 0 1 15,-2 0 0-15,-3 0 0 16,0 0 5-16,0 0-5 16,0 0 7-16,0 0-8 15,-5-6-13-15,-2-4-7 16,-3 0 0-16,-3-1 20 16,6 2 1-16,1-1 0 15,2 2 8-15,2 1-2 16,2 1-7-16,0 1-6 15,0 1 1-15,0 2 4 16,0 2 1-16,0 0-12 0,0 0-6 16,7 0 8-1,-1 0 8-15,0 2-4 0,7 3 5 16,-3 2 0-16,3 1 1 16,2 1 0-16,2 2 1 15,-4-5 0-15,-1 0 5 16,-1 1-4-16,-8-2-2 15,-3 3-7-15,0-2-71 16,-35 4-164-16,2-3-233 16,-1-1-409-16</inkml:trace>
  <inkml:trace contextRef="#ctx0" brushRef="#br1" timeOffset="907132.1316">19226 142 884 0,'0'0'240'16,"0"0"-172"-16,0 0-3 15,0 0 54-15,-117-16-3 16,66 10-38-16,-8-3-22 16,-5-1 3-16,-16-7 9 15,-16-4-25-15,8 2-18 16,10-1-3-16,14 8-7 16,15 6 10-16,-1 5-2 15,2 1-11-15,9 0-6 16,14 0-6-16,8 0 1 15,11 0-1-15,5 0-8 0,1 0-7 16,0 0 14-16,0 0 1 16,3 0 14-16,6 0 0 15,-1 0-6-15,2 0 0 16,2 0-7-16,-4 0 5 16,1 0 1-16,0 0-6 15,5 0-1-15,-8 0 1 16,3 0-1-16,-3 0 0 15,-1 0 0-15,-2 0 1 16,-3 0 1-16,0 0-1 16,0 0-1-16,0 0-1 15,0 0-7-15,-3 0-9 16,-13 0 17-16,-4 0 1 0,-10 0 0 16,-2 0 8-16,3 0 19 15,7 0 6-15,11 0-10 16,8 0-22-16,3 3-1 15,16 13 12-15,39 16-13 16,-4-5-132-16,3-6-507 0</inkml:trace>
  <inkml:trace contextRef="#ctx0" brushRef="#br1" timeOffset="907645.0417">18642 426 932 0,'0'0'612'0,"0"0"-525"16,0 0-56-16,0 0-31 0,0 0-152 16,0 0-259-16</inkml:trace>
  <inkml:trace contextRef="#ctx0" brushRef="#br1" timeOffset="907815.9839">18642 426 1472 0,'28'-16'194'0,"-28"16"-194"0,0 0-197 16,3 0-409-16</inkml:trace>
  <inkml:trace contextRef="#ctx0" brushRef="#br1" timeOffset="907974.8078">18676 423 1352 0,'0'0'0'0,"0"0"-1272"0</inkml:trace>
  <inkml:trace contextRef="#ctx0" brushRef="#br1" timeOffset="908138.5467">18676 423 1911 0,'-21'28'0'16,"21"-29"-580"-16</inkml:trace>
  <inkml:trace contextRef="#ctx0" brushRef="#br1" timeOffset="908741.238">19924 559 1392 0,'0'0'494'0,"0"0"-494"16,0 0-1-16,0 0-48 15,0 0-123-15,0 0-489 0</inkml:trace>
  <inkml:trace contextRef="#ctx0" brushRef="#br1" timeOffset="908905.1606">19924 559 104 0,'44'36'0'0</inkml:trace>
  <inkml:trace contextRef="#ctx0" brushRef="#br1" timeOffset="909035.9562">20077 640 1739 0,'0'0'0'15,"0"0"-313"-15</inkml:trace>
  <inkml:trace contextRef="#ctx0" brushRef="#br1" timeOffset="985443.6481">947 10267 362 0,'0'0'990'15,"0"0"-625"-15,0 0-260 16,0 0-48-16,0 0 176 15,0 0 5-15,-18 4-91 16,18-4-47 0,0 3-32-16,6 1-19 0,12 2 17 15,12 0 0-15,12 1-32 16,25-3-16-16,24-4-18 16,28 0-24-16,5-7-24 15,-9-3-16-15,-26 0-1 0,-29 3 36 16,-15 1 17-1,-8 2-5-15,-1-2 5 16,-2-1 6-16,-1 2 6 0,-12 1 0 16,-11 0 0-16,-7 4 2 15,-3-2-1-15,0-2 44 16,-9 1-13-16,-10-4-21 16,-3-3-4-16,-4 1-7 15,1-5 6-15,1 5 4 16,6-2 10-16,6 4 27 15,3 1-9-15,2 3-16 16,7 1-8-16,-3 2-13 16,3 0 1-16,0 0-2 15,0 0-23-15,13 0 22 16,7 0 1-16,8 2 0 0,5 3 0 16,4 2-19-16,-3 0-5 15,-4 2 4-15,0-2-3 16,-9 0 6-16,-5 3 11 15,-8 0-4-15,-5 0-16 16,-3 3 26-16,-6 5 44 16,-15 1 11-16,-7 3-5 15,-8-1-13-15,0-2-19 16,3-2-18-16,11-17-62 16,13 0-211-16,9-17-1766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4T07:37:10.1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7007 5554 983 0,'0'0'181'0,"0"0"-129"16,0 0-17-16,0 0 114 15,0 0-8-15,0 0-25 16,0 3-68-16,0-2 144 16,0-1-18-16,0 0-69 15,-4 0-39-15,-5 0-32 16,-6 2-12-16,-9-1-7 15,-12 5-6-15,-10-2-8 16,-12 3 5-16,-15-4 2 0,-20 1-7 16,-20-4 5-1,-8 0-5-15,-1 0 5 0,5-8 0 16,7-4-5-16,0 1-1 16,2-2 1-16,1 3 5 15,-1 0-6-15,-2 4 0 16,1 1-2-16,2 0 1 15,21 3 1-15,18-1-1 16,26 2 1-16,15 1 0 16,2-1 0-16,7 1 1 15,6-2 0-15,6 2 0 16,6 0 7-16,0 0 1 0,0 0 4 16,0 0 0-16,0 0-11 15,0 0-1-15,0 4 1 16,0 5 4-16,0 3-5 15,3 2 0-15,-3 1 7 16,0 6 7-16,5-1 2 16,-4 5-3-16,3 3-5 15,-2 1-8-15,1 3 10 16,-3 3-10-16,0 3 9 16,0 2-8-16,0 3 5 15,0 3 2-15,0 1-3 16,0 2-6-16,-2-2 1 15,1 0-1-15,-3-5 1 0,2-5 5 16,1-6-6 0,-1-7 0-16,2-7 1 0,0-4-1 15,0-6 0-15,0 0 1 16,0-4-1-16,0 0 0 16,7-3 7-16,1 0 8 15,4 0-3-15,4 0 7 16,4 0 9-16,5 0-14 15,2 0-7-15,3 0-6 16,1 0 1-16,2 0-1 16,3 0 0-16,4 0 0 15,3 0 5-15,8 0-5 16,3 0 4-16,7 0-4 16,15 0-1-16,-3-3 1 15,3 3-1-15,2-1 0 0,-11 1 0 16,9 0 1-16,-3 0-1 15,-4 0-1-15,-1 0 0 16,-2 0 0-16,-2 0 0 16,0 0-1-16,-1 0-10 15,-5 0 3-15,-6 0 8 16,-1 0-5-16,-5-2 5 16,-7-1 1-16,0-1 1 15,-3 1-1-15,-3 0 1 16,-5-1 0-16,-4 3 0 15,1-2-1-15,-4-1 1 16,0 2 0-16,0-2 0 0,-5 0 0 16,-1 2 0-1,-4-2 0-15,-1 1-1 16,-4 0 0-16,-3 2 6 0,0-1 0 16,0 1 9-16,0-2 0 15,-3 2-6-15,0-3-7 16,3-1-2-16,-3 4 3 15,0-5 3-15,4 2 0 16,-4-4-5-16,3 1 0 16,0-3-1-16,0 1 1 15,-1-1 1-15,-2 2 8 16,0-4 7-16,0-2 1 16,0 2-3-16,0-6 1 15,0-4-1-15,-5-7-9 16,-1-2 0-16,2-8 0 0,1-3 0 15,3-6-6-15,0-1 0 16,0 1 0-16,0 3 0 16,0 5 0-16,0 8 0 15,0 5 0-15,0 7 0 16,0 6 0-16,0 3 0 16,0 4 0-16,-3-2 0 15,-6 1-6-15,-4-2-8 16,2-1-36-16,-4 6-13 15,5-2-20-15,-2 7-29 16,7 0-141-16,2 0-660 0</inkml:trace>
  <inkml:trace contextRef="#ctx0" brushRef="#br0" timeOffset="423.3833">8468 5615 373 0,'0'0'96'15,"0"0"-96"1,0 0-99-16,0 0-212 0</inkml:trace>
  <inkml:trace contextRef="#ctx0" brushRef="#br0" timeOffset="975.3533">8325 5531 690 0,'0'0'219'0,"0"0"-45"0,0 0 28 16,0 0-19-1,0 0-23-15,0 0-5 0,0 0-28 16,-3-26-4-16,3 25-20 16,0 1-15-16,0 0-12 15,0 0-26-15,0 0-31 16,0 0-18-16,0 5-1 16,0 7 20-16,6 2 0 15,-2 1 7-15,-1 6 13 16,0-1-3-16,0 4 11 15,0 1-11-15,3 2-7 16,-1 1-15-16,-2 2-14 16,4-1 5-16,-1-1-5 15,-3 1 0-15,3-2 1 16,-3-4 5-16,0 4-6 0,0-4 0 16,-3 1 0-1,0-2 8-15,0-2 0 0,0 0 10 16,0-1-7-16,0-2-1 15,4-4-5-15,-4 1 1 16,3-1 5-16,-1-1-1 16,1-2-4-16,0-3-5 15,0-2-1-15,0-1 0 16,-3-2 0-16,0 1 1 16,3-2-2-16,-3-1 0 15,0 0 0-15,0 0-28 16,0-18-80-16,0-4-183 0,0 0-444 15</inkml:trace>
  <inkml:trace contextRef="#ctx0" brushRef="#br0" timeOffset="2973.7425">8456 6088 819 0,'0'0'308'0,"0"0"-218"16,0 0 8-16,0 0 52 0,0 0-37 16,0 0-66-16,0 0-28 15,-14 9-11-15,14-9-8 16,0 0-17-16,0 0-28 16,0 2 45-16,0-2 2 15,0 0 6-15,0 0 4 16,0 1 27-16,0-1 23 15,0 2-5-15,7-1-6 16,3 1 28-16,2 0-24 16,7 0-27-16,-2-1-16 15,5-1-5-15,2 1-1 16,-3-1-5-16,3 2 0 16,-2-2 6-16,2 3 13 0,-3-2 23 15,3 0 8 1,-2-1-6-16,-1 2-14 0,3-2-12 15,0 1-7-15,1-1-3 16,2 0 4-16,-1 0-1 16,3 0-6-16,1 0-5 15,1 0 6-15,-1 0-7 16,-1 0 2-16,-1 0-1 16,-1 0 7-16,-5 0 7 15,2 0 14-15,-3 0-2 16,3 0-11-16,-2 0-4 15,-1 0-3-15,3 1-9 16,3-1 1-16,0 0-1 16,4 0 0-16,2 0 0 0,0 0 0 15,-2 3-2-15,-1-1-6 16,-3-1 7-16,-2 2-5 16,-1-1 5-16,1 3 1 15,-2-4 0-15,2 2 0 16,-1-3 0-16,4 0 0 15,-1 0-8-15,-2 0-14 16,4 0-2-16,-2 0 8 16,-5 0 7-16,2 0 8 15,-6 0 0-15,1 0 0 16,2 0 0-16,0 0 1 16,3 0-1-16,1 0 1 15,-1 0 0-15,-2 0-1 0,4 0-6 16,-4 0 1-16,2 0-10 15,-9 0 2-15,0 0 7 16,-6 0 6-16,-6 0 1 16,0 0 0-16,-3 0 0 15,0 0 1-15,0 0 6 16,0 0 12-16,0 0-6 16,0 0-5-16,0 0-1 15,0 0-7-15,0 0 0 16,0-4 0-16,0-1 0 15,0-6-7-15,0 5-2 16,0-6 2-16,-6 1 1 16,3-2 6-16,0-1 1 15,0-2 7-15,3 0-8 16,0-2 0-16,0-4 0 0,0-1 0 16,3-3 1-16,0-4-1 15,0-4 1-15,0 0-1 16,0 1 0-16,0 0 2 15,0 2-1-15,4 3 0 16,-4-2-1-16,0 2 0 16,5 0 0-16,-5-2 0 15,0 3-1-15,0 2 1 16,1 1 0-16,-4 4 0 16,0 2 1-16,0 4-1 0,0 0 0 15,0 2 0 1,0 2 1-16,0 2-1 15,0-1 1-15,0 7 0 0,0-1 1 16,0 1-2-16,0 2 0 16,0 0 0-16,0 0-1 15,0 0-5-15,0 0-1 16,0 0 0-16,0 0-2 16,0 0 8-16,-4 0 0 15,1 0 0-15,-3 0 1 16,-2 3-1-16,-5 0-1 15,1-2 2-15,-4 2 0 16,-1 0 1-16,-2 0 0 16,-1-2 0-16,-2 2 0 15,-2-2 0-15,-4 2 0 0,-5-1 0 16,0-1 0-16,2 2-1 16,-5-2-1-16,3 2-11 15,3-1-9-15,-1-1 8 16,-2 2 13-16,3-2-1 15,-1 1 2-15,-2-1-2 16,0-1 2-16,2 2-2 16,-2-2 1-16,0 0 0 15,-1 0-1-15,0 0 1 16,1 0-7-16,0 0 6 16,-1-2-10-16,1-2-9 15,0 1 11-15,0 0 7 16,2-1 1-16,-2 1 0 0,6 0 1 15,-1 2 1-15,1 1-1 16,2 0 1-16,-1 0-1 16,1 0 0-16,-2 0 0 15,0 0 0-15,2 0 0 16,-2 0 1-16,-1 0-1 16,1 0 0-16,-2 0 0 15,4 0 0-15,-2-2 1 16,5 2-1-16,5-1 0 15,1 1 0-15,1 0 0 16,0 0 1-16,0 0 0 16,-1 0-1-16,2 0 7 15,-2 0 3-15,1 1 5 16,2 2 4-16,2-1-4 16,2-2-9-16,5 1-6 0,1-1 0 15,3 0-20-15,0 0-65 16,7 0-207-16,5-1-396 0</inkml:trace>
  <inkml:trace contextRef="#ctx0" brushRef="#br0" timeOffset="3108.1534">8529 5476 1270 0,'0'0'255'0,"0"0"-160"0,0 0 36 16,0 0-84-1,0 0-47-15,0 0-839 0</inkml:trace>
  <inkml:trace contextRef="#ctx0" brushRef="#br0" timeOffset="10503.1988">8389 6271 55 0,'0'0'1162'0,"0"0"-754"15,0 0-258-15,0 0-107 16,0 0 30-16,0 0 86 15,-48 7-8-15,39-7-77 16,-1 0-33-16,4 0-11 16,3 0-14-16,-3 0-9 15,1 4-7-15,-5 0-8 16,1 3 6-16,-3 2-7 16,-3 0 9-16,3 3 0 15,-1-1 0-15,1-1 2 16,-3-4-1-16,3 1 9 15,0 0-9-15,-1-4 0 0,2-3-1 16,-2 0-1-16,4 0 0 16,3 0 1-16,-2 0 1 15,1-1 0-15,1-5 0 16,0 2 1-16,3-2-1 16,-3 6-1-16,0 0 0 15,-4 0-8-15,-1 0-3 16,-5 4 5-16,1 5 4 15,-3 0 1-15,3 0 0 16,-1-2 1-16,5-3 0 16,-1-1 1-16,2-2 5 15,1-1-6-15,-2 0-15 16,1 0-25-16,1-7 14 0,0-1 4 16,-1-2-1-1,-1 2-3-15,-1 1 16 0,-1 1 8 16,1 6-4-16,-6 0-1 15,0 0 6-15,-3 7 1 16,-1 3 1-16,2 4 1 16,4-2-2-16,1-2 6 15,3 0-4-15,3-3-1 16,3-4 8-16,-1 0-8 16,4-3 8-16,0 0-9 15,-3-3 0-15,3-7-34 16,-3 0 25-16,1-2 7 15,-5 0 0-15,-2 4-7 16,-4 3 3-16,-4 5-8 0,-2 0 13 16,-8 1-7-16,0 15 8 15,2-3 0-15,4 1 0 16,3-1 0-16,6-4 0 16,3-3 0-16,2-3 6 15,1-3 4-15,3 0-1 16,0 0-3-16,-2-3-6 15,1-8 0-15,-2 2-1 16,0 0-8-16,-4 3-6 16,-4 3 9-16,-5 3-4 15,-5 0-2-15,-1 3 6 16,-5 10 6-16,3-2 0 16,5-2 9-16,8-2 7 15,4-4 3-15,4-2 4 0,3-1 2 16,3 0-11-16,-5 0-8 15,1-4-6-15,-2-13-53 16,3 3-248-16,0 1-525 0</inkml:trace>
  <inkml:trace contextRef="#ctx0" brushRef="#br0" timeOffset="16833.627">7137 5468 773 0,'0'0'39'16,"0"0"-23"-16,0 0 17 15,0 0 26 1,0 0 203-16,0 0-111 0,0 13-73 15,0-13-2-15,0 0 18 16,0 1-5-16,0-1-19 16,0 0-20-16,0 0 2 15,0 0 10-15,0 0 23 16,0 0 5-16,0 0-16 16,0-6-37-16,3-4-25 15,3-2-6-15,0-1-5 0,-1 0 0 16,2 1-1-1,-1 0 0-15,-3 3-9 0,3-1 8 16,0 1 0-16,-3 3 1 16,4-1-1-16,-4 3 0 15,2 1 1-15,-2 2-1 16,0-1 1-16,0 1-1 16,0 1 1-16,0 0 0 15,4 0 0-15,-1 0 1 16,3 0-1-16,-3 1 0 15,3 5 0-15,-3 1 0 16,3-1 0-16,0 0 0 0,3-2 0 16,-3-4 1-1,0 3 5-15,1-3-5 0,-1 0 0 16,0 0 1-16,0-3-1 16,0-3-1-1,0-2 0-15,-3-1 1 0,4-1-1 16,-2 0 0-16,1 2 0 15,-3 0 1-15,4 1-1 16,-4 1 0-16,0 3-1 16,-1 1 1-16,-2 2-6 15,4 0 5-15,-4 0 1 16,3 0 0-16,0 8 0 16,3 0 0-16,-2 0 0 15,4 1 5-15,-5-4-5 16,3-1-1-16,4-2 1 0,-2-2 0 15,2 0-1-15,2 0-21 16,1-4-3-16,-2-6 3 16,2 0 3-16,-1-1 8 15,-4 1 3-15,2 0-4 16,-4 2 11-16,0 2 1 16,-2 2 0-16,-5 2 1 15,4 2 5-15,-3 0-5 16,0 0 10-16,0 2 0 15,3 6-2-15,1 2-1 16,-4-1-6-16,3-1-1 16,3-1 0-16,0-2 0 15,-3-4 0-15,6-1-1 16,1 0-19-16,1 0-13 16,2-4-5-16,-1-5-7 0,3 0-4 15,-3 0 13-15,1 0 5 16,-2 4 13-16,-5-1 5 15,1 3 11-15,-1 3-11 16,-6 0-1-16,2 0 13 16,-2 0 15-16,0 7 5 15,1 0 7-15,-1-1 4 16,-3 0-5-16,3-2-13 16,0 0-3-16,3-1-1 15,3-1-3-15,1-2 4 16,1 0-2-16,1 0-8 15,4 0-19-15,-5 0-12 0,2 0-1 16,-4 0-3-16,-3 0 1 16,3 0 6-16,-2 0 18 15,-2-2 10-15,1-1 1 16,0 1 7-16,-3 0 16 16,0 1 5-16,1 1-5 15,2 0-10-15,-3 0-1 16,3 0 2-16,2 4 0 15,-1 3-1-15,-1 3 4 16,0-1 4-16,0 1-5 16,0-1-11-16,4-4 1 15,-2 0-5-15,-2-4 7 16,3-1 3-16,4 0-12 0,-2 0-5 16,5-4-105-1,2-8-17-15,-3 1-131 0,-3 2-455 0</inkml:trace>
  <inkml:trace contextRef="#ctx0" brushRef="#br0" timeOffset="17502.5482">7291 4838 1166 0,'0'0'512'0,"0"0"-339"15,0 0 44-15,0 0-24 16,0 0-16-16,0 0-44 16,0 0-45-16,0-1-31 15,0 5-42-15,0 12-14 0,0 9 20 16,0 6 16-16,0 5-20 16,-5-1-7-16,5-5-10 15,-4-1 0-15,4-5-9 16,-3-4-80-16,3-5-97 15,0-5-75-15,0-8-265 16,12-2 8-16,-3 0-343 0</inkml:trace>
  <inkml:trace contextRef="#ctx0" brushRef="#br0" timeOffset="17907.5785">7425 4834 598 0,'0'0'912'16,"0"0"-781"-16,0 0-93 15,0 0 23-15,0 0 147 16,0 0-33-16,-3 76-68 16,0-46-42-16,0 0-16 15,3 0-27-15,0-2-7 16,0-4-9-16,0-6-5 15,9-3 8-15,-1-6-9 16,8-5 1-16,-1-4-1 16,3 0-6-16,1-14-3 15,1-7-12-15,-1-6 6 0,-7-4 8 16,1-6 1-16,-5 1 6 16,-2-1 1-16,-6 6 5 15,0 8 33-15,-3 6 11 16,-8 7-11-16,-5 7-14 15,1 2-3-15,0 1-14 16,0 0-8-16,2 1 0 16,7 9-73-16,6 3-171 15,0-3-312-15,6-1-298 0</inkml:trace>
  <inkml:trace contextRef="#ctx0" brushRef="#br0" timeOffset="18284.6804">7752 4917 1315 0,'0'0'308'0,"0"0"-262"15,0 0-46-15,0 0-10 16,0 0-20-16,85-30 18 15,-70 21 10-15,-6-2-21 16,1 2-46-16,-7 1 69 16,-3 2 29-16,0 2 94 0,0 2 15 15,-3 2-9 1,-7 0 12-16,-5 0-6 0,-3 5-22 16,0 6-54-16,-3 5-22 15,5 0-6-15,1 4-11 16,0 1-8-16,12 1-11 15,3-1 9-15,0-3-9 16,3-4-1-16,15-4-14 16,4-6-61-16,14-4-113 15,-3-10-198-15,-2-4-342 0</inkml:trace>
  <inkml:trace contextRef="#ctx0" brushRef="#br0" timeOffset="18643.4768">8022 4723 1418 0,'0'0'478'15,"0"0"-419"-15,0 0 29 16,0 0 1-16,0 0-24 16,0 0-23-16,0 0 8 15,18 41-10-15,-9-19-21 16,-2-1-17-16,2 2 11 15,-6-3-6-15,5-3 16 16,-2-3 9-16,-2-3-1 16,2-4-1-16,0-1-2 15,0-6-4-15,3 0 28 16,3-3 33-16,3-14-4 0,7-8-38 16,-1-8-3-16,4-5 24 15,-5-4-11-15,2 0-20 16,-5 3-15-16,-1 9-11 15,-4 8-5-15,-5 10-2 16,-4 6-34-16,2 6-140 16,-2 0-346-16,0 0-684 0</inkml:trace>
  <inkml:trace contextRef="#ctx0" brushRef="#br0" timeOffset="19641.9084">5408 5880 1096 0,'0'0'526'16,"0"0"-338"-16,0 0-15 15,0 0-13-15,0 0-13 16,0 0-41-16,0 0-40 15,-4-15-17-15,-4 11-14 0,-1 3-3 16,-3 0 0-16,-6 1-13 16,-1 0-13-16,-4 2 0 15,-2 12 4-15,1 5 10 16,2 4-1-16,4 2-6 16,3 0-4-16,6 2-8 15,9-4 0-15,0-1 1 16,3-5-2-16,13-3 0 15,4-7-49-15,4-4-61 16,4-3-111-16,11 0-272 16,-6-7-9-16,-8-1-47 0</inkml:trace>
  <inkml:trace contextRef="#ctx0" brushRef="#br0" timeOffset="19995.183">5481 5967 310 0,'0'0'1371'16,"0"0"-1022"-16,0 0-140 16,0 0-53-16,0 0-48 15,0 0-46-15,0 0-33 16,0 7-17-16,0 5-3 16,0-1-2-16,0 3-7 15,0-3 1-15,0-2-1 16,0-4-6-16,6 0-9 15,2-4-13-15,-1-1-24 16,5 0-9-16,0-3-37 16,1-9-59-16,-2-2-15 15,2-2 27-15,-4 0 47 16,2 2 54-16,-5 7 44 0,-2 1 40 16,-1 5 74-16,-3 1 38 15,0 0-48-15,0 4-33 16,0 9 14-16,3 3-41 15,12 2-44-15,1-2-205 16,4-9-692-16</inkml:trace>
  <inkml:trace contextRef="#ctx0" brushRef="#br0" timeOffset="20881.3683">9681 5716 142 0,'0'0'1027'0,"0"0"-752"15,0 0-96 1,0 0-22-16,0 0 34 0,0 0-23 16,0 0-39-16,-3-3-51 15,3 3-33-15,0-3-17 16,0 2-12-16,-3-2 2 15,-3 0-12-15,-6 2-6 16,-5 1 1-16,0 0-1 16,-7 1 2-16,-3 11 14 15,-3 5-1-15,5 3 16 16,-2 3 3-16,9 4-4 16,1-1-7-16,10-2-9 15,4-1-12-15,3-4-1 16,6-5-1-16,11-5-6 15,2-6-45-15,5-3-44 0,13-6-87 16,-7-10-293-16,-3-1-155 16</inkml:trace>
  <inkml:trace contextRef="#ctx0" brushRef="#br0" timeOffset="21222.8591">9685 5825 768 0,'0'0'906'16,"0"0"-717"-16,0 0-18 15,0 0 16-15,0 0-61 16,0 0-48-16,0 0-48 0,-7 60-21 16,7-54-9-16,0 0 0 15,0-5-22-15,6-1-33 16,3 0 11-16,0-7-30 15,3-3-43-15,1 0 4 16,1-1 47-16,-4 1 51 16,-1 5 15-16,0 1 0 15,-6 4 32-15,0 0 56 16,-2 0 49-16,3 8 18 16,0 3-23-16,-1 0-30 15,3-1-55-15,6-7-47 16,1-2-120-16,1-1-560 0</inkml:trace>
  <inkml:trace contextRef="#ctx0" brushRef="#br0" timeOffset="29424.9172">13645 3525 841 0,'0'0'56'16,"0"0"-25"-16,0 0-10 15,0 0 263-15,0 0-4 16,0 0-141-16,0 0-26 16,7-8-5-16,4 4 12 15,-2 0 0-15,0 2-43 16,-3 2-42-16,2 0-23 15,2 0-6-15,2 0 4 16,4 0 5-16,5 0 6 16,3 2 0-16,6 0-4 15,1 0-6-15,6 1-10 16,5-3 7-16,0 0-7 0,4 0 5 16,-1 1 3-16,4-1-8 15,-4 2 0 1,4-1-1-16,-7 2 2 0,4 0-1 15,-4-1 0-15,0 0 1 16,-2 2-2-16,2-3 2 16,-5-1-1-16,4 0 0 15,1 0 0-15,0 0-1 16,4 0 2-16,-1 0 4 16,3 0-5-16,-2 0 1 15,2 0-1-15,1 0 7 16,-3-1-8-16,0-1 1 15,-1 2-1-15,-1-2 1 16,-1 0-1-16,-4 1 1 16,0 0 0-16,1 1 0 0,-5-1-1 15,4-1 0-15,2 1 1 16,2-1 1-16,-4 1-1 16,3-1 0-16,-2 2 0 15,2 0 0-15,-4 0 0 16,5 0 0-16,2 0 8 15,1-1 3-15,2 1 8 16,1 0 3-16,4-3-7 16,1 1-7-16,-2 0-7 15,4 2-1-15,-1 0 0 16,0 0 0-16,-3 0-1 16,0 0 0-16,-1 0 1 15,1 0-1-15,3 4 2 0,0-1 8 16,5-2 4-16,1 1-2 15,0-1-2-15,5-1-7 16,-1 0-2-16,6 0 7 16,-7 0-8-16,2 0 0 15,-8 0 0-15,-3 0 0 16,-8 0-1-16,-3 0 1 16,-2 2 0-16,-5-1-1 15,0 2 1-15,0-2 1 16,2 0 0-16,0 1-1 15,3-2 1-15,0 0 0 16,-3 0-1-16,4 0 1 16,2 0 0-16,-3 0 0 0,3-2-1 15,3 1 1 1,-2 1 0-16,4 0-1 0,1 0 1 16,7 0-1-16,1 0 0 15,10 0 2-15,8 7-1 16,17 1-1-16,17 3-1 15,-1-1 1-15,-6-2-1 16,-10 1 0-16,-10-4 1 16,1 1-1-16,-1-1 1 15,1 0 0-15,-4 0 0 16,-12-2 1-16,-10 2-1 16,-10-3 0-16,0 0 1 15,7 2 1-15,12-1-1 16,7 0-1-16,2 1-1 0,-2 0 1 15,4 1-1-15,5-1 1 16,17 0-1-16,-14 0 1 16,-7-1 0-16,-10 2 0 15,-12-4 0-15,13 3 1 16,4 0-1-16,2 0 0 16,2 3 2-16,-5-1-1 15,5 1-1-15,2 0 0 16,-5 0-1-16,1-1 1 15,0-1-1-15,-3 0 1 16,-1-2-1-16,1 0 1 16,-9-2-1-16,-1-1 1 15,-2 0 0-15,-4 0 0 0,-6 0 0 16,-2 0 0-16,-2 0 0 16,0 0 1-16,-2 0 0 15,2-1-1-15,0-4 1 16,1 2 0-16,0-1-1 15,1 0-1-15,-5 0 0 16,0 1 0-16,0-2 1 16,-3 3-1-16,-2-3 0 15,-1 2 1-15,-2 1 0 16,-2-3-1-16,-4 1 0 16,-3-2-9-16,1-1-21 15,-7 0 4-15,4-3 3 16,-7 2 14-16,-1 1 10 0,-2-1-1 15,-1 4 1-15,1-1 0 16,0 2 0-16,4 3-1 16,4 0 0-16,6 0 0 15,3 0-1-15,4 0-4 16,8 0 6-16,3 0-1 16,4 0-32-16,3 0-29 15,-1 0 6-15,-5-2 16 16,-7-3 0-16,-8 1 19 15,-7 0 14-15,-8-1 7 16,-4 1 0-16,-3 0 1 16,-1 0-1-16,-2-2 1 0,1 2 0 15,1-1-1 1,3 2 0-16,1-3-7 0,5 1-46 16,-4-4-51-16,3 3 3 15,-3 1 29-15,-2-2 44 16,-5 4 20-16,-4 1 8 15,-2 1 1-15,1 1 7 16,-3 0-7-16,3 0 0 16,2 0 0-16,3 0 1 15,5 0 11-15,5-3 15 16,0 0 1-16,5-4-8 16,-2 0-10-16,1 0-5 15,-3 0 1-15,-5 1 5 0,0 1 16 16,-6 1 10-1,0-1 6-15,0 3 3 0,-2-1-1 16,4-1-18-16,2 1-18 16,1-2-8-16,0 0-1 15,-1 2 0-15,-1-1 0 16,-2-1 0-16,-3-1 7 16,0 1 0-16,-3-4 7 15,1 1 2-15,-1 0 8 16,0-3 5-16,-1-2-15 15,2-3-2-15,-2-1 3 16,1-3-8-16,2-1-7 16,-3-1-1-16,2 2 9 15,-2 0 0-15,-3 2 12 16,0 3 1-16,-3 0 18 0,-9 3-22 16,1 2-10-16,1 0-7 15,0 1 10-15,0 1-10 16,3 0 7-16,-2-1-6 15,3 1 7-15,-1-4-8 16,1 1 0-16,-3-1 1 16,0 0-1-16,-2-1-1 15,-2 2 0-15,-1-2 0 16,-5 2-5-16,1 0 3 16,-1 1-4-16,1 1 0 15,1 2 6-15,7 0 0 16,1 3 0-16,3 0 1 15,3 2 0-15,0-1-1 0,0 2 0 16,-1 0-1 0,-8 0-7-16,-2-1 1 0,-2 2 6 15,-5-2 1-15,-3 1-2 16,-4-2 2-16,-4 0 0 16,-2-1 0-16,1 0 0 15,-1 0 2-15,-2 1-2 16,1 0 0-16,-3-1 0 15,1 4-2-15,-4 0-9 16,-2 0 5-16,0 0-3 16,-3 0 8-16,-4 0 0 15,-5 3-1-15,-4 1 1 16,-4-1 0-16,-6 0-1 16,-2-2 1-16,-1 1-8 0,0-1-4 15,0-1 3-15,1 1 4 16,3-1-5-16,2 0 11 15,3 2-9-15,7-1 7 16,4 1-18-16,7 2-1 16,-4 0 9-16,4 1 11 15,-1 0-9-15,-3-1 8 16,-1 0 1-16,-1 0-11 16,-1 0-5-16,-5-1-20 15,-2 2-25-15,-3-4-21 16,0 3 12-16,1-4 1 15,1 2 29-15,3-2 24 16,4 0 1-16,5 0-14 0,2 0 23 16,4 0 7-16,3 0 0 15,0 0 1-15,4-2 5 16,-1-2-5-16,-2 1 1 16,-2 0-1-16,-5 0 1 15,-3 2-2-15,-5 0 0 16,-2-1 1-16,0 2-1 15,-4-1 0-15,5-1 0 16,1-1 0-16,1 1-1 16,4-2 0-16,-1-2-8 15,4 2 9-15,-1 0-2 16,1-1 2-16,-1 4-1 16,-6-2 0-16,1 2 1 0,-5 0-19 15,0-1-30 1,-2 1 12-16,0-1-11 0,-1-1-48 15,5-1 62-15,1 0 33 16,2 0-10-16,5-1 10 16,0-2 0-16,1 2 2 15,-1-1-1-15,-2 0 0 16,-7 2 0-16,-7 0-6 16,-2 1-3-16,-1 0 3 15,-4 0-29-15,4 0 34 16,-1 1 1-16,5-2 0 15,7-2 6-15,2 0 4 16,3 0-4-16,4-2-4 0,-1 1 5 16,4-1-14-16,-3-1 1 15,-1 2-10-15,-3 1-15 16,4 3 14-16,3 3 5 16,-1 0 12-16,1 0 1 15,3 0 0-15,-1 6 6 16,2 1-4-16,3-1 16 15,2 0-2-15,-5-1-7 16,3 0-2-16,-3-3-7 16,3 1-1-16,-1 0 7 15,-3-3-7-15,2 0-2 16,3 0-19-16,1 0 21 16,3 0 0-16,6 0 0 15,-3 0 1-15,8 3 0 0,-4-1-1 16,4 3 1-16,-1-1-1 15,0 3 0-15,-2 0-1 16,2 0-14-16,-2-1-2 16,2 0 1-16,4-1 7 15,-1-4-10-15,2 4 18 16,2-1 1-16,-4 0-1 16,2 0 1-16,1 1 1 15,-3-2-1-15,1-1 1 16,1 3-1-16,-2-3 0 15,1 1 1-15,0 0-1 16,-4 0-1-16,7-1-20 16,-3-1 2-16,2 0 19 15,3-1-10-15,3 2 10 16,2-2 6-16,-3 1 1 0,2 0-6 16,-1 4-1-16,-1-1 1 15,0 1 0-15,-4 2-1 16,-3 2 2-16,2-1-2 15,2 2 1-15,1-3-1 16,-1 1 7-16,5-1 22 16,4-2-1-16,0 2-15 15,0 2 2-15,3 0 17 16,0 3-8-16,0 0-9 16,0 5-8-16,0 1 9 15,-3 3-1-15,0-1-4 16,3 5 0-16,0-1 21 15,0 2 16-15,0 1-19 0,0 2-13 16,3-1-15 0,0-2 7-16,3-3-8 0,-3-1 0 15,1-6-10-15,8 0-130 16,-1-7-171-16,-2-3-585 0</inkml:trace>
  <inkml:trace contextRef="#ctx0" brushRef="#br0" timeOffset="29575.9373">16941 3485 1200 0,'0'0'0'15,"0"0"-352"-15</inkml:trace>
  <inkml:trace contextRef="#ctx0" brushRef="#br0" timeOffset="39652.7403">11243 3413 199 0,'0'0'124'0,"0"0"-124"16,0 0-10-16,82 0-3 16,-46 0 12-16,-7 0-16 15,0-4-166-15</inkml:trace>
  <inkml:trace contextRef="#ctx0" brushRef="#br0" timeOffset="39742.8558">11813 3381 123 0,'0'0'0'16</inkml:trace>
  <inkml:trace contextRef="#ctx0" brushRef="#br0" timeOffset="42347.2356">11491 2789 728 0,'0'0'354'16,"0"0"-318"-16,0 0-28 16,0 0 19-16,0 0 21 15,0 0 338-15,0 0-214 16,6-7-35-16,-6 7 27 16,0 0-3-16,0 0-18 15,0 0-28-15,0 0-32 16,0 0-21-16,0 0-23 15,0 1-19-15,0 9-9 16,0 2 4-16,0 3 0 0,-6 5-6 16,2 0 2-1,1 0-10-15,2-1 1 0,1 1 4 16,0-1-5-16,0-1 6 16,0 0-6-16,0-2 0 15,3-1-1-15,5 0 1 16,-2-3-1-16,4 0 1 15,2-3 0-15,3-1 0 16,0-5-1-16,4 0-1 16,1-3-13-16,5 0-5 15,2 0-11-15,-2-4-6 16,-1-3 18-16,-2 0 12 16,1-1 5-16,-4 0 0 0,-5-1 0 15,-1 1 1-15,-7-3 1 16,0 1 25-16,0-1 9 15,-5-3 1-15,2-1 6 16,-1-1-6-16,-1-2-5 16,-1-1-5-16,5 1-9 15,-5 1 1-15,0 0-4 16,3 3-4-16,-3 1 1 16,0 3 5-16,0 2 11 15,0 2-7-15,0 3-1 16,0 1-1-16,0 2-2 15,0-1-14-15,0 1 4 16,0 0-5-16,0 0 0 16,0-2 0-16,0 0 1 15,0 0 4-15,0-3 0 0,0 1-5 16,0 0 10-16,0 1-5 16,0 2-6-16,0 1 0 15,0 0-18-15,-3 0-56 16,-3 0-149-16,0 0-570 0</inkml:trace>
  <inkml:trace contextRef="#ctx0" brushRef="#br0" timeOffset="44360.9655">29658 3650 196 0,'0'0'1377'16,"0"0"-1039"-16,0 0-246 15,0 0 22-15,0 0 74 0,0 0-42 16,0 0-58-16,-63 0-21 15,38 0 5-15,-5 0-2 16,-3 1-3-16,-4 1-7 16,-1 0-1-16,0-1-17 15,2 2-6-15,6 0-7 16,6 1-9-16,5-2-11 16,6 3-3-16,5-1-6 15,5-1 0-15,2-1 0 16,1 1-1-16,0 2 0 15,0-1 0-15,0 3 1 16,0 2 0-16,0-1 0 16,0 4 0-16,0-1 0 0,0 1 1 15,0 2-1 1,0 3 0-16,0-3 0 0,0 4 1 16,0 0-1-16,1 0 1 15,1 0-1-15,-2 1 0 16,0 1 0-16,0 0 0 15,0 0 0-15,0 0 1 16,0-1-1-16,-2-4 6 16,-1-1-6-16,2-4-1 15,-1-2 1-15,2-2 1 16,0-1 1-16,0 1 4 16,8-4-5-16,8-1 11 15,4-1-3-15,5 0-7 16,3 0-1-16,0 0 0 15,1-3 1-15,-3-3-2 0,-2 4 1 16,-3-1-1-16,-1 0 0 16,-2 0 0-16,-3 2 0 15,-3-1 0-15,-2 2 1 16,-4-1-1-16,-2 1-13 16,-1 0-10-16,-1-1-8 15,-1 0-17-15,-1-3-25 16,0 0-45-16,0-10-150 15,0 2-426-15,0-1-330 0</inkml:trace>
  <inkml:trace contextRef="#ctx0" brushRef="#br0" timeOffset="44593.329">29412 3848 388 0,'0'0'622'0,"0"0"-125"16,0 0-308-16,0 0 96 15,0 0 10-15,0 0-76 16,0 0-43-16,17 9-41 16,-1-7-50-16,1 0-47 15,3-2-38-15,13 0-6 16,-5-8-158-16,-4-3-638 0</inkml:trace>
  <inkml:trace contextRef="#ctx0" brushRef="#br0" timeOffset="50614.9464">11218 4178 537 0,'0'0'1'16,"0"0"38"-16,0 0 306 15,0 0-56-15,0 0-179 16,0 0-50-16,0 4-7 15,10-4 13-15,-1 0 30 16,3 0-8-16,3 0-15 16,0 0-5-16,-2 0-4 15,4 0-5-15,2 0-17 16,0 0-14-16,7 0-17 16,1 0-5-16,1-4-6 15,2 0-19-15,3-1-22 16,2 2 11-16,4 0-5 15,-3 0 6-15,-3 0-9 16,-1 0 0-16,0 1 13 16,-2-2 3-16,-2 2-3 15,-1-1 3-15,3 0-1 0,1-1-18 16,-1 2 12-16,3-2-3 16,-2 1-9-16,2 0 22 15,0 2 18-15,-1-1 0 16,3 1 0-16,-5-1 0 15,1 1 1-15,2 0-1 16,-3 1 0-16,3 0-6 16,-2-2 5-16,2 2 1 15,0 0 1-15,-4 0 0 0,3 0 6 16,-5 0 21 0,1 0-1-16,-1 0 2 0,-1 0-8 15,0 0 5-15,-1 0-3 16,4 0-12-16,4 0-4 15,-2 3-5-15,6 0-1 16,2 0 0-16,0-2-1 16,0 2-10-16,1-1-6 15,-5-1 4-15,3 0 0 16,-5 2 7-16,0-3 6 16,-5 2 0-16,-4-1 7 15,-2 0 21-15,-5 2-8 16,-1 0-4-16,-3-1 0 15,1 0-4-15,-5 2-2 16,-3-3-4-16,3-1-3 0,-2 1 16 16,-1-1 29-16,2 0 8 15,-5 0-1-15,0 0-11 16,0 0-7-16,-3 0 8 16,0 0 1-16,0 0 7 15,0 0 1-15,0 0 5 16,0 0 4-16,0 0-3 15,0 0-11-15,0 0-9 16,0 0-8-16,0 2-9 16,0-2-9-16,0 1-13 15,0 0 1-15,0 1-2 16,0-1 1-16,0 1 8 16,0-2-8-16,0 0 6 0,0 1-7 15,0-1 6-15,0 0 1 16,0 2 5-16,0-2 3 15,0 0 3-15,0 0-2 16,0 0-5-16,0 0-1 16,0 0-1-16,0 0 0 15,0 0-8-15,0 1 4 16,0-1-4-16,0 0-1 16,0 0 0-16,0 0 0 15,0 0 0-15,0 0 2 16,0 0-2-16,0 0 0 15,0 0 2-15,0 0-2 16,0 0 1-16,0 0 0 16,0 0 0-16,0 0 0 15,0 0 0-15,0 0 0 16,0 0 0-16,0 0 0 0,0 0 0 16,0 0-1-16,0 0 1 15,0 0-1-15,0 0 0 16,0 0 0-16,0 0 0 15,0 0 1-15,0 0 1 16,0 0-1-16,0 0-1 16,0 0 0-16,0 0 0 15,0 0 0-15,0 0 0 16,0 0-1-16,0 0-7 16,0 0-10-16,0 0-8 15,0 0-8-15,0 0-5 0,0 0-23 16,0 0-49-16,0 0-136 15,0 0-149-15,-3 0-322 0</inkml:trace>
  <inkml:trace contextRef="#ctx0" brushRef="#br0" timeOffset="52919.8086">22154 4193 74 0,'0'0'252'16,"0"0"379"-16,0 0-492 15,0 0-84-15,0 0 16 16,0 0 28-16,0 0-4 15,46-1-28-15,-30 1-1 16,3 0-11-16,2 0-3 0,-1 0 34 16,2 0 1-16,0 0-27 15,0 0-15-15,1 0-11 16,1 0-20-16,3 0-5 16,1 0 0-16,4 0-2 15,-3 3-6-15,6-2 7 16,-1 2-7-16,7-2 0 15,-2 2 0-15,5-1 0 16,-1-1 1-16,2 2-1 16,-2 0 1-16,3-1 0 15,1 1-1-15,2 2 0 16,0-1 0-16,4-1-1 16,0 0 1-16,2-3 0 0,3 0-1 15,-1 0-16-15,0 0-6 16,-2 0 12-16,-3 0 8 15,-5 0 1-15,-4 0 0 16,-1 2 1-16,-2 3 6 16,2 2 23-16,-5-1 25 15,0-1 17-15,1-1-6 16,-1-2-15-16,-1-2-4 16,-2 0-20-16,2 0-8 15,-2 0-7-15,-1-4-10 16,-6-2 11-16,-3 2 6 15,-11 1 16-15,-1 1-2 16,-8 2-6-16,-2 0-4 16,-2 0-12-16,0 0-3 15,0 0-7-15,-13 0-85 16,-4 0-236-16,-2 0-1335 0</inkml:trace>
  <inkml:trace contextRef="#ctx0" brushRef="#br0" timeOffset="76739.4459">4616 8424 175 0,'0'0'203'0,"0"0"-125"0,0 0-59 16,0 0-19-16,0 0-13 15,0 0 12-15,-48-56 0 16,33 42-11-16,-9 2-5 15,-1-2-22-15,5 5-264 0</inkml:trace>
  <inkml:trace contextRef="#ctx0" brushRef="#br0" timeOffset="77075.5595">4449 8256 352 0,'0'0'235'16,"0"0"518"-16,0 0-506 15,0 0-79-15,0 0 35 0,0 0 13 16,0 0-32 0,-17 0-54-16,17 0-15 0,0 0-30 15,0 0-38-15,0 6-15 16,0 8-6-16,0 9 54 16,0 9-3-16,0 8-33 15,0 3-13-15,-1 4-3 16,-1 2-8-16,-4 2-8 15,-1-2 0-15,-2-3-11 16,3-3 5-16,-3-4-5 16,0-6-1-16,3-6 0 15,0-4 0-15,3-7-8 16,0-6-34-16,3-3-43 16,0-5-47-16,0-2-63 15,9-5-73-15,3-6-325 0</inkml:trace>
  <inkml:trace contextRef="#ctx0" brushRef="#br0" timeOffset="77549.7664">4092 8275 993 0,'0'0'659'16,"0"0"-570"-16,0 0-29 15,0 0 135-15,0 0 50 16,0 0-78-16,0 0-67 16,-6-1-27-16,6 1-26 15,0 0-24-15,15 0-5 16,9 0 70-16,13 2-5 16,11 1-20-16,10 0-23 0,18-3-10 15,-4 0-16-15,4 0-8 16,-3 0-5-16,-15-2 0 15,2 1 0-15,-14 1-1 16,-12 0-10-16,-14 0-8 16,-7 0-33-16,-5 1-43 15,-7 5-81-15,1 4-94 16,-1 0-124-16,1-5-494 0</inkml:trace>
  <inkml:trace contextRef="#ctx0" brushRef="#br0" timeOffset="77924.0552">5193 8200 819 0,'0'0'971'0,"0"0"-817"15,0 0-106-15,0 0 100 16,0 0 35-16,0 0-55 16,0 0-69-16,-43 32 46 15,19-2 51-15,-7 9-34 16,1 9-51-16,-1 3-17 0,5 3-13 15,8-1-20-15,6 0-21 16,9-7 0-16,3 1-7 16,3-8-57-16,11-2-22 15,8-8-61-15,14-3-80 16,-3-9-262-16,-5-10-318 0</inkml:trace>
  <inkml:trace contextRef="#ctx0" brushRef="#br0" timeOffset="78480.0633">5705 8292 825 0,'0'0'1175'0,"0"0"-998"16,0 0-124-16,0 0 95 16,0 0 42-16,0 0-39 15,0 0-83-15,-30-6-27 16,9 6-17-16,-1-1-12 16,-8 1 1-16,0 0 0 15,2 0-2-15,1 1-10 16,0 5 6-16,6 1 1 15,5-3-7-15,8 2-1 0,2 0 0 16,6 0-10-16,0 2 9 16,0 2-5-16,0 3 6 15,0 3 8-15,3-2-1 16,0 5-1-16,-3 1-5 16,0 1-1-16,-6 4 0 15,-7-2 5-15,1 3 2 16,-6 0 4-16,6-1-5 15,-1-3 0-15,4-1 3 16,3-2-8-16,1-5 0 16,5-1-1-16,0-4 0 15,0-2 0-15,8-4 6 16,8 1 3-16,2-4 6 0,6 0-4 16,1 0-11-16,2-9-19 15,0-5-35-15,0 0-47 16,-3-6-96-16,-8 8-180 15,-7 1-429-15</inkml:trace>
  <inkml:trace contextRef="#ctx0" brushRef="#br0" timeOffset="78669.4126">5429 8553 1687 0,'0'0'533'16,"0"0"-438"-16,0 0 16 16,0 0-18-16,0 0-44 0,0 0-49 15,118-43-78 1,-72 33-303-16,-4 0-504 0</inkml:trace>
  <inkml:trace contextRef="#ctx0" brushRef="#br0" timeOffset="78992.8032">5866 8131 1318 0,'0'0'823'16,"0"0"-736"-16,0 0-63 15,0 0 90-15,0 0 80 16,0 0-37-16,40 95-56 16,-26-46-32-16,-4 1-26 15,-1 7-20-15,-3-1-11 16,-3 1-5-16,-3-5-7 16,0-6 0-16,0 0-1 15,-15-6-13-15,-1-4-29 16,-1-6-41-16,1-8-86 15,4-8-137-15,5-3-476 16,5-9-595-16</inkml:trace>
  <inkml:trace contextRef="#ctx0" brushRef="#br0" timeOffset="79609.2329">6397 8581 833 0,'0'0'886'15,"0"0"-596"-15,0 0-25 16,0 0-17-16,0 0-25 16,0 0-97-16,0 0-67 15,12-5-30-15,6 4-7 16,3 1-5-16,3-1-17 16,4-1 0-16,-4 0-18 15,1-1-42-15,-2 0-79 0,-7 0-70 16,-2-1-163-1,-7 1-272-15,-4-1-611 0</inkml:trace>
  <inkml:trace contextRef="#ctx0" brushRef="#br0" timeOffset="79831.8446">6342 8411 1735 0,'0'0'385'0,"0"0"-217"0,0 0 45 15,0 0 26-15,0 0-118 16,0 0-80-16,0 0-8 16,94-3-33-16,-45 1-70 15,-10 0-201-15,-6-1-627 0</inkml:trace>
  <inkml:trace contextRef="#ctx0" brushRef="#br0" timeOffset="84255.7606">7458 7939 614 0,'0'0'804'15,"0"0"-610"-15,0 0-73 16,0 0 97-16,0 0 24 16,0 0-87-16,0 0-61 15,0 0-20-15,0 0 12 16,-3 0 20-16,0-3-29 16,0 3-32-16,-6-1-19 15,-6-2-5-15,-7-3-2 0,-1 6-6 16,-5 0-2-16,-2 0-10 15,8 0 1-15,-2 7-1 16,9 3-1-16,2 1 0 16,8 0 0-16,2 2-1 15,3 1-12-15,0-2-1 16,15 3 6-16,3 1 8 16,3 0-15-16,1-3-10 15,-1 3-5-15,-3-2 10 16,-3 1 10-16,-2 1 4 15,-8-1-3-15,-2 5-9 16,-3 0 0-16,0-3 18 16,-6 3 5-16,-2-1-4 0,-2-3 0 15,4-3 5 1,0-3-4-16,3-3-1 0,0-3-1 16,3-4-1-16,0 3-10 15,0 0 2-15,6 1 9 16,3 3 9-16,-3 3-7 15,4 5-1-15,-5 6 14 16,-5 9 6-16,0 6 21 16,0 7-12-16,-8 9-3 15,-5 5 11-15,-2 6-6 16,0 2-16-16,0-2 8 16,5 0 6-16,7-7 6 0,3-1 7 15,0-8-10 1,6-7-18-16,7-7-14 0,4-8-1 15,8-10-16-15,30-15-92 16,-6 0-92-16,1-10-617 0</inkml:trace>
  <inkml:trace contextRef="#ctx0" brushRef="#br0" timeOffset="84930.5211">7849 8084 1500 0,'0'0'555'16,"0"0"-474"-16,0 0 40 0,0 0 61 15,0 0 7-15,0 0-74 16,0 0-57 0,0 27 34-16,0 1 9 0,0 7-39 15,-5 4-26-15,-2 2-10 16,1 1-8-16,0 1-12 15,0-3-5-15,-3-4 0 16,2-4-1-16,-1-5 0 16,5-6-1-16,0-6-37 15,3-3-39-15,0-3-52 16,3-6-157-16,8-3-407 16,2 0-373-16</inkml:trace>
  <inkml:trace contextRef="#ctx0" brushRef="#br0" timeOffset="85194.9623">8214 8359 332 0,'0'0'1573'0,"0"0"-1281"16,0 0-134-16,0 0 50 16,0 0-41-16,84-14-81 15,-50 11-54-15,2-4-32 16,0 1-5-16,-2 2-86 0,-1 1-143 16,-9 3-358-16,-12 0-247 15</inkml:trace>
  <inkml:trace contextRef="#ctx0" brushRef="#br0" timeOffset="85411.425">8355 8239 134 0,'0'0'1921'16,"0"0"-1631"-16,0 0-197 15,0 0 17-15,0 0 103 0,0 0-64 16,0 0-69-16,-17 99-50 16,14-72-30-16,3 12-20 15,0-12-149 1,0-4-588-16</inkml:trace>
  <inkml:trace contextRef="#ctx0" brushRef="#br0" timeOffset="85996.7634">9217 7847 1639 0,'0'0'340'0,"0"0"-104"15,0 0-25-15,0 0-13 16,0 0-64-16,0 0-68 16,0 0-41-16,0 32 51 15,0-5-5-15,0 6-25 16,0 3-21-16,0 1-10 16,0 0-13-16,-3-2-2 0,0-2-1 15,-3-3-5-15,0 0-19 16,3-4-27-16,-4-4-44 15,1 5-94-15,-2-5-141 16,5-10-462-16</inkml:trace>
  <inkml:trace contextRef="#ctx0" brushRef="#br0" timeOffset="86253.4059">9023 8270 1923 0,'0'0'352'0,"0"0"-241"16,0 0 16-16,0 0 36 0,91 6-56 16,-49-3-53-16,7 0-33 15,6-3-20-15,-1 0-1 16,0 0-27-16,-5 0-71 15,-7 0-74-15,-11 0-185 16,-10 0-496-16,-15 0-439 0</inkml:trace>
  <inkml:trace contextRef="#ctx0" brushRef="#br0" timeOffset="86822.6547">9102 8487 123 0,'0'0'1313'16,"0"0"-1085"-16,0 0-70 16,0 0 77-16,0 0 24 15,0 0-70-15,0 0-43 16,42-42-44-16,-42 42-31 15,0 0-12-15,0 0-13 16,0 0-30-16,0 9-4 16,0 5 0-16,-10 3-3 0,2 2 0 15,2-1-7-15,-3 2 4 16,3-5-3-16,3 2-3 16,3-8-20-16,3 1-20 15,18-3 23-15,9-4 5 16,6-3-3-16,4 0-17 15,0-1 3-15,-4-8 8 16,-3-1 8-16,-10 1 11 16,-3-1 2-16,-11 2 5 15,-6-1-3-15,-3-1 31 16,0 4 1-16,-3-3-7 16,-6 1 16-16,2 1 14 15,1 0 0-15,6 3-14 16,-3-2-11-16,3 4-5 15,0 2-3-15,0-1-5 0,0 1-5 16,0 0-7-16,0 0 2 16,0 10-7-16,0 13 28 15,0 7 16-15,0 7-7 16,0 2-26-16,-5 5-13 16,-7 8-102-16,-4-9-148 15,4-10-1215-15</inkml:trace>
  <inkml:trace contextRef="#ctx0" brushRef="#br0" timeOffset="88806.3131">10166 7671 1205 0,'0'0'340'15,"0"0"-195"-15,0 0 41 16,0 0 79-16,0 0-30 16,0 0-64-16,0 0-38 15,0-13-38-15,0 13-28 0,0 0-23 16,0 3-27-16,-6 14-6 16,-9 9 47-16,0 14 16 15,-10 20-22-15,-2 21-6 16,3 19-7-16,6 7-28 15,9-9-5-15,9-22-6 16,0-20 1-16,3-16-1 16,6-2-1-16,6 0-5 15,3 1-30-15,4 1-52 16,20-7-97-16,-6-12-339 16,0-11-780-16</inkml:trace>
  <inkml:trace contextRef="#ctx0" brushRef="#br0" timeOffset="89646.1606">10770 7744 1190 0,'0'0'549'16,"0"0"-440"-16,0 0 40 15,0 0 55-15,0 0 0 16,0 0-61-16,0 0-33 16,0-2-28-16,0 2-30 15,0 2-25-15,0 8-18 16,0 7 33-16,-3 2 0 0,-1 10-23 16,4 1 1-16,0-2-5 15,0 4-15-15,7-5 0 16,5-2-2-16,9-4 1 15,0-5-5-15,3-6 6 16,1-6-18-16,5-4-8 16,-5-1 10-16,2-15-2 15,-6-4 11-15,0-6 5 16,-2-7-5-16,-9 0-2 16,0-3 8-16,-3 2 1 15,-7 6 2-15,0 4 20 16,0 5 2-16,-4 4-9 0,-2 5 0 15,-1 1-14-15,4 4-1 16,0 1-27-16,3 2-111 16,0 0-194-16,0 2-687 15</inkml:trace>
  <inkml:trace contextRef="#ctx0" brushRef="#br0" timeOffset="89961.2176">11198 7579 1298 0,'0'0'953'0,"0"0"-842"16,0 0-71-16,0 0 42 0,0 0 43 15,0 0-24-15,78-23-41 16,-72 23-25-16,-3 0-18 15,-3 10-2-15,0 6 19 16,0 1-1-16,-12 5-2 16,-4 1 4-16,2-2-17 15,5-1-9-15,3-3-8 16,6-2-1-16,0-2-1 16,6-3-36-16,15-3-41 15,20-3-97-15,-3-4-438 16,-8 0-1059-16</inkml:trace>
  <inkml:trace contextRef="#ctx0" brushRef="#br0" timeOffset="90734.3116">10421 8143 626 0,'0'0'345'16,"0"0"-138"-16,0 0 9 16,0 0 47-16,0 0 12 15,0 0-35-15,0 0-45 16,-9 0-39-16,9 0-17 16,10 2-57-16,10-1-21 15,2 0-18-15,8 2-20 16,6-3-14-16,3 3-8 15,3-3 0-15,7 0 4 16,0 0-5-16,-1 0 0 16,1 0 6-16,-1 0-6 15,-2 0 0-15,-1 0-1 0,1 0 1 16,-4 0-1-16,4-6 0 16,-1 4-1-16,-2-3 2 15,2 3 0-15,-4-3-1 16,2 3 1-16,1-2 0 15,-1 3 0-15,-1 0 0 16,0 0 1-16,1-2-1 16,-1 2 2-16,-3-1-1 15,4-1-1-15,2-1 1 16,-2 2 0-16,2-3-1 16,-4 2 1-16,2-1 4 15,-2-1-5-15,-5 3 0 0,-6-2 0 16,-1 2 0-1,0 2 0-15,-2 0 0 0,-2 0 1 16,2 0-1-16,-2 0 1 16,-5-3-1-16,2 2 1 15,-6-2 0-15,1 1-1 16,-8 1 1-16,-3 1-1 16,-6 0 0-16,0 0-1 15,0 0-28-15,0 0-15 16,0 0-4-16,0-3-65 15,0 3-150-15,0-2-741 0</inkml:trace>
  <inkml:trace contextRef="#ctx0" brushRef="#br0" timeOffset="90894.1876">12071 8054 1521 0,'0'0'668'0,"0"0"-668"16,0 0-374-16,0 0-956 0</inkml:trace>
  <inkml:trace contextRef="#ctx0" brushRef="#br0" timeOffset="92776.7931">10706 8475 546 0,'0'0'399'0,"0"0"12"16,0 0-276-16,0 0-13 15,0 0 69-15,0 0 61 16,0 0-65-16,28-24-43 16,-25 21-37-16,0 2-14 15,0-1-5-15,-3 2-4 16,0 0-17-16,0 0-10 16,0 0-29-16,-3 0-18 15,-13 0-10-15,-10 0 12 16,-6 2 6-16,-10 2-11 15,3 3 1-15,6-1-2 16,8-2-5-16,10-1-1 16,9 0 0-16,6-2-1 15,0 0-6-15,0 0-8 0,0 7 15 16,6-3 1-16,3 5 0 16,0 0 5-16,-3 2-6 15,-3 0 1-15,-3 1-1 16,0 0 0-16,-3 2 1 15,-9 2 5-15,-3 1-5 16,0 2 1-16,-1 1 5 16,-1-1-5-16,1 1-1 15,7-3-1-15,3-3 1 16,0-4-1-16,6-2 0 16,0-3 0-16,0 1 0 15,2-4 0-15,8 1 0 16,-1 0 1-16,4-4-1 0,0 0-1 15,7 0-14-15,-2 0-24 16,6-8-37-16,-2-2-83 16,11-9-115-16,-10 5-392 15,-4-2-354-15</inkml:trace>
  <inkml:trace contextRef="#ctx0" brushRef="#br0" timeOffset="92966.8112">10506 8643 690 0,'0'0'1115'16,"0"0"-908"-16,0 0-140 16,0 0 23-16,0 0-90 15,82-11-16-15,-40 5-311 16,-3-1-476-16</inkml:trace>
  <inkml:trace contextRef="#ctx0" brushRef="#br0" timeOffset="93272.3526">10973 8435 1768 0,'0'0'303'16,"0"0"-201"-16,0 0 22 15,0 0 67-15,0 0 9 16,0 0-59-16,0 0-50 16,-94 99-28-16,66-66-30 15,1 3-16-15,9 1-12 16,3-5-5-16,12 0-2 15,3-4-7-15,0-4-24 16,1-5-61-16,16-6-75 16,11-3-130-16,-1-7-391 0,-6-3-718 15</inkml:trace>
  <inkml:trace contextRef="#ctx0" brushRef="#br0" timeOffset="93677.8212">11088 8493 1724 0,'0'0'369'0,"0"0"-264"16,0 0-25-16,0 0 17 15,0 0-9-15,0 0 23 16,0 0-42-16,-6 79-32 15,0-51-15-15,6 1-11 0,0-5-10 16,0 1 0-16,0-5 5 16,0-6-4-16,6-1 4 15,0-6-6-15,3-3 0 16,4-4 0-16,1 0 10 16,5-7-10-16,-1-10-19 15,6-3-2-15,-5-3 11 16,1-6 4-16,-4-1-5 15,-4-4 10-15,0 5 1 16,-6 2 0-16,-6 7 22 16,3 8 5-16,-3 5-3 15,0 3-24-15,0 4-28 16,0 0-102-16,0 0-246 0,3 4-484 16</inkml:trace>
  <inkml:trace contextRef="#ctx0" brushRef="#br0" timeOffset="93905.7058">11422 8596 1136 0,'0'0'900'16,"0"0"-800"-16,0 0 30 15,0 0-1-15,0 0-41 16,97 0-59-16,-73 0-29 0,1 0-14 16,1 0-166-1,-7 0-365-15,-4-3-536 0</inkml:trace>
  <inkml:trace contextRef="#ctx0" brushRef="#br0" timeOffset="94422.4368">11883 8451 1378 0,'0'0'405'15,"0"0"-175"1,0 0 29-16,0 0-50 0,0 0-55 15,0 0-49-15,0 0-40 16,-13-9-18-16,-3 9-26 16,-1 0-11-16,-4 0-8 15,3 0-1-15,-1 0 0 16,7 2 6-16,4 2-7 16,2-1-1-16,3 3 0 15,-1-2-1-15,4 3-5 16,0 0 7-16,-3 1 0 15,3 2 0-15,0 0 1 16,0 1-1-16,-3 2 1 16,0 0-1-16,-3 1 0 0,0 2 0 15,-5 1 1-15,4-2-1 16,-5-1 1-16,2 3 0 16,4-5 6-16,-2 1-7 15,5-6-1-15,3 0-1 16,0-1-19-16,1-3 21 15,12-2 8-15,6-1 1 16,5 0-9-16,1-1-2 16,-2-8-38-16,2 0-57 15,-4-1-85-15,-9 0-134 16,-3 3-318-16,-9 1-96 0</inkml:trace>
  <inkml:trace contextRef="#ctx0" brushRef="#br0" timeOffset="94617.9524">11692 8579 1534 0,'0'0'360'0,"0"0"-209"15,0 0-19-15,0 0-6 16,0 0-61-16,0 0-65 15,115 0-136-15,-75 0-262 16,-10-4-531-16</inkml:trace>
  <inkml:trace contextRef="#ctx0" brushRef="#br0" timeOffset="94902.8556">11980 8335 1515 0,'0'0'316'15,"0"0"-150"-15,0 0 31 16,0 0 37-16,0 0-34 16,0 0-48-16,56 90-35 15,-43-54-50-15,0 3-13 16,-1 5-18-16,-8-1-20 15,-1-1-5-15,-3-2-11 0,0-7-1 16,-7-3-6-16,-8-5-71 16,-12-4-131-16,2-7-452 15,4-8-1072-15</inkml:trace>
  <inkml:trace contextRef="#ctx0" brushRef="#br0" timeOffset="95517.3431">12497 7621 1015 0,'0'0'394'0,"0"0"-227"15,0 0 5-15,0 0 66 16,0 0-10-16,0 0-65 16,0 0 15-16,0 60 19 15,13-20-47-15,6 22-64 16,11 25-29-16,4 27-10 16,-4 10-11-16,-14-3-6 0,-16-11-9 15,-10-21-9-15,-15-20-11 16,-5-13-1-16,4-19 1 15,4-5-1-15,-5 2 0 16,2 2-19-16,4-3-66 16,9-11-124-16,9-12-533 0</inkml:trace>
  <inkml:trace contextRef="#ctx0" brushRef="#br0" timeOffset="97533.8061">13226 8071 1003 0,'0'0'742'16,"0"0"-596"-1,0 0 41-15,0 0 33 0,0 0-9 16,0 0-37-16,0 0-56 15,0 0-33-15,0 0-28 16,-3 0-15-16,0 0-12 16,-9 0-11-16,-9 0-3 15,-4 0-10-15,-5 0-4 16,3 3-1-16,3 1 4 16,5-1-5-16,9 1-1 15,7-1-1-15,3 1-7 16,0-1-14-16,6 6 9 15,10 1 14-15,3 1-18 0,2 2 4 16,0-1 13-16,3 4-1 16,-2-2-5-16,-6 3-2 15,1 0 3-15,-5-5 5 16,-2 2 0-16,-6-2-1 16,-2-4-8-16,-2-2 1 15,0 0 9-15,-16-2 6 16,-8-1 6-16,-3-2-6 15,-5-1 0-15,6 0-6 16,5-1-14-16,12-9-26 16,9-3-105-16,0-1-166 15,15 3-329-15,3 2-343 0</inkml:trace>
  <inkml:trace contextRef="#ctx0" brushRef="#br0" timeOffset="97794.7699">13413 8111 2018 0,'0'0'320'16,"0"0"-173"-16,0 0 6 15,0 0 12-15,0 0-51 16,0 0-60-16,0 0 15 0,0 49-29 15,0-25-25 1,0-1-9-16,0-4-6 0,5-2-11 16,-1-6-53-16,-1-5-74 15,1-6-150-15,-1 0-374 16,-3 0-533-16</inkml:trace>
  <inkml:trace contextRef="#ctx0" brushRef="#br0" timeOffset="97951.1593">13438 7950 1086 0,'0'0'1081'16,"0"0"-964"-16,0 0-84 16,0 0-33-16,0 0-64 0,0 0-217 15,0 0-233-15</inkml:trace>
  <inkml:trace contextRef="#ctx0" brushRef="#br0" timeOffset="98477.771">13626 8121 2186 0,'0'0'253'0,"0"0"-176"16,0 0 1-1,0 0 54-15,0 0-29 0,22 93-52 16,-16-72-23-16,0-2-14 16,-3 1-13-16,0-8 1 15,-3-2-2-15,0-5-5 16,0-3-13-16,0-2 12 15,0 0-3-15,3 0 9 16,0-10-15-16,3-7-3 16,3-5 4-16,4-3 4 15,4-4 1-15,-1-1 7 16,1 3 2-16,-4 5 1 16,-4 5 0-16,-3 7 19 0,-3 4-7 15,1 3-1 1,-3 3 12-16,2 0-11 0,0 0-13 15,4 9 1-15,-1 5 20 16,0 5-7-16,1 4 7 16,-4 3-2-16,-3-2 5 15,0 2 0-15,0-2-6 16,0-2-6-16,0-5-12 16,-3-6 0-16,0-3-1 15,3-3-40-15,0-5-67 16,0 0-131-16,0-4-386 15,3-6-1267-15</inkml:trace>
  <inkml:trace contextRef="#ctx0" brushRef="#br0" timeOffset="100833.3767">13966 7830 1418 0,'0'0'402'0,"0"0"-210"16,0 0 14-16,0 0 1 16,0 0-18-16,0 0-49 15,0 0-47-15,-3-6-34 0,3 6-23 16,0 0-21 0,0 2-14-16,0 12 11 0,0 5 32 15,0 11-14-15,0 5-14 16,0 2-10-16,0 4-5 15,0-1-1-15,1 2 1 16,-1-2-1-16,0-4-1 16,0-3 0-16,0-4 1 15,0-5-1-15,0-1 1 16,0-6-1-16,0-7-5 16,0 0 5-16,0-8-1 15,0-1-4-15,0-1 5 16,0 0 1-16,0 0 0 15,0 0 1-15,4-8 0 16,-1-4-1-16,2-5-1 0,3-2 1 16,-2-3-1-1,4 0-1-15,-1 3 1 0,-2 3-8 16,2-1 3-16,2 7-1 16,-5 1-2-16,3 2 8 15,-3 2 1-15,1 0-8 16,-1 5 8-16,-1 0 1 15,1 0-1-15,0 0-1 16,-2 10-8-16,-1-1-2 16,0 7 10-16,0-2 1 15,-3 2 1-15,0-2 0 16,3 0 1-16,-3-3-2 16,0-1-7-16,0-3-32 15,3-3-101-15,0-4-195 16,1 0-470-16</inkml:trace>
  <inkml:trace contextRef="#ctx0" brushRef="#br0" timeOffset="101202.0743">14263 7679 1592 0,'0'0'378'0,"0"0"-224"16,0 0-5-16,0 0-2 16,0 0-55-16,0 0-43 15,0 0-18-15,46 4 3 16,-34 3-11-16,-6 4-10 15,-3-1-13-15,-3 3 14 16,0 5 11-16,-12-1 21 16,-9 3 2-16,3-2-8 15,-5-1 10-15,7-1-18 16,9-3-14-16,4-3-18 16,3 0-9-16,22-3-51 15,11 0-94-15,0-5-475 0</inkml:trace>
  <inkml:trace contextRef="#ctx0" brushRef="#br0" timeOffset="102156.5076">14928 7940 409 0,'0'0'666'0,"0"0"-422"15,0 0 34-15,0 0-3 16,0 0-15-16,0 0-58 16,0 0-52-16,0-10-29 15,0 10-42-15,0 0-36 0,0 12 13 16,0 2 0-16,-10 5-19 16,-2 5 6-16,-8 2-13 15,-2 0-12-15,-5 0-9 16,-3-3-8-16,-1-2 0 15,-2-4 5-15,1-5-5 16,6-2 0-16,2-3 1 16,9-4-2-16,5-3-1 15,7 0-9-15,3 0-1 16,0-6-7-16,0-8-24 16,3-5 7-16,7-1-1 15,-1 1 25-15,0-2 11 16,3 4 0-16,-6 2 1 0,0 1 0 15,0 4 0-15,0-1 10 16,1 6-1-16,-3 1 4 16,1 1-2-16,0 3-5 15,1 0 5-15,0 0-5 16,4 3 2-16,0 11 9 16,3 2 9-16,3 6-3 15,-4 2-6-15,1 0 3 16,1 2-3-16,-1-4-12 15,-3-2-5-15,3-6-1 16,0-1-18-16,-1-3-35 16,4-3-86-16,8-1-186 15,-6-4-548-15,0-2-706 0</inkml:trace>
  <inkml:trace contextRef="#ctx0" brushRef="#br0" timeOffset="102988.6994">15350 7779 914 0,'0'0'253'16,"0"0"-29"-16,0 0 6 15,0 0-17-15,0 0-1 16,0 0-34-16,0 0-46 15,0-5-46-15,0 5-37 16,0 0-27-16,-1 5 29 16,1 6 28-16,-2 5-24 15,1 2-16-15,-2 4-3 16,0 2 2-16,-3 5-11 16,0 2-10-16,-6 0-7 15,3 2-9-15,0-2 0 16,-4 1 0-16,4-3 0 15,-1-1 1-15,2-3-1 0,2-1 1 16,3-1-1 0,-3-2 1-16,6-3 5 0,-3-1 0 15,3-5-5-15,0-1-2 16,0-6 1-16,0 0 1 16,0-4-2-16,0-1 1 15,0 0 11-15,0 0 9 16,3 0-2-16,0 0-2 15,6 0 7-15,4 0-3 16,4 0-8-16,2 0-5 16,5 0-7-16,4 0 1 15,5 0 5-15,-3 0 0 16,2 0-6-16,0 0-1 16,-8 0 2-16,-3 4-2 15,-10-2-1-15,-6-2-15 0,-5 0-42 16,0 0-68-1,-15 0-101-15,-4 0-498 0,-4-3-844 0</inkml:trace>
  <inkml:trace contextRef="#ctx0" brushRef="#br0" timeOffset="104294.6847">16039 7500 636 0,'0'0'606'0,"0"0"-423"15,0 0 29-15,0 0 43 16,0 0 24-16,0 0-63 0,0 0-58 15,-11 0-24-15,11 0-29 16,0 0-28-16,0 0-28 16,0 0-24-16,10 0-16 15,5 0 0-15,6 0-1 16,1 0-8-16,5 4-1 16,-1 5-11-16,-4 2-5 15,-3 1-1-15,-2 1 11 16,-11 1 1-16,-2-1-9 15,-4 2-1-15,-7 0 16 16,-13 0 7-16,-5 2 2 16,-10-1 7-16,-1 5-2 0,0-1-1 15,0-1 8 1,4 5-12-16,9-1 2 0,1 6-11 16,8 1 8-16,5 0-8 15,6 3-1-15,3-1-7 16,0-2 2-16,3-3 5 15,6-4-6-15,4 0 6 16,-6-6 1-16,2-3-9 16,-2-5 9-16,0-3 7 15,-4 1-7-15,-3-3 0 16,0-1-9-16,0 0 3 16,0 2 6-16,0 4 12 15,-6 3 10-15,-6 2 1 16,0 4 4-16,-1 6-2 15,1 3-9-15,-2 4-5 0,4 4-5 16,4 5-5-16,3 6 7 16,3 2-8-16,0 0 0 15,0 4 0-15,0 0 0 16,3-2 1-16,3 1-1 16,-5 2 9-16,-1-2 3 15,0-1-3-15,-1-3 3 16,-11-4 12-16,-9-1 9 15,-1-8-4-15,-1-4-10 16,-2-6-11-16,1-9-8 16,5-8-1-16,1-7-33 15,8 0-35-15,10-38-75 16,3 0-217-16,13-8-826 0</inkml:trace>
  <inkml:trace contextRef="#ctx0" brushRef="#br0" timeOffset="104896.0085">16350 7377 1491 0,'0'0'328'0,"0"0"-49"16,0 0-43-16,0 0-63 15,0 0-40-15,0 0-44 16,104 0-48-16,-69-3-28 15,-2 3-13-15,-5 0-1 16,-4 0-78-16,-11 0-109 0,-6 0-335 16,-5 3-217-16</inkml:trace>
  <inkml:trace contextRef="#ctx0" brushRef="#br0" timeOffset="105399.1724">16808 7318 1264 0,'0'0'296'16,"0"0"9"-16,0 0-5 16,0 0-75-16,0 0-57 15,0 0-30-15,0 0-36 16,-6 3-26-16,6-3-19 15,0-3-12-15,0-4-26 0,3-6-18 16,-3-4 0 0,3-6 7-16,0-3 0 0,0-7-2 15,0-1 3-15,-2-1 22 16,2 7-19-16,0 4 16 16,-3 10 8-16,2 4-1 15,-2 10-17-15,0 0-18 16,0 9-17-16,0 14 16 15,0 15 1-15,0 8 7 16,-3 10-7-16,-2 6-23 16,1 20-107-16,-2-16-245 15,3-12-939-15</inkml:trace>
  <inkml:trace contextRef="#ctx0" brushRef="#br0" timeOffset="114739.7581">21169 7236 377 0,'0'0'1371'16,"0"0"-793"-16,0 0-506 15,0 0-37-15,0 0 48 16,0 0 83-16,0-12-22 16,0 12-56-16,0 0-22 15,0 0-12-15,-2 0-3 16,1 0-15-16,-1 0-12 0,-1 5-12 15,-1 12 6-15,-4 5 0 16,0 4-5-16,-1 2-11 16,-5 1-2-16,-1-6 0 15,-1 4-1-15,-5-7-5 16,-1-1 6-16,-5-3-1 16,1-4 0-16,-1-3 1 15,3-3-1-15,5-3 1 16,6-3-6-16,-1 0-2 15,5 0 1-15,3-6 6 16,2-6-12-16,1-5-2 16,1-1 0-16,2-1 13 15,0-1 1-15,-1 6 1 0,1-2 0 16,0 5 0-16,0 1 2 16,0 2 8-16,0-2 2 15,0 3 9-15,0 0-7 16,6 2-13-16,1-2 1 15,1 3-1-15,7 4 0 16,-2 0 0-16,6 0 1 16,5 0 4-16,0 11-6 15,3 1-1-15,-2 3 1 16,1 1-2-16,-2-1 2 16,-6 2-1-16,-1-1 0 15,-1-2-11-15,-3-1-42 0,-4-4-41 16,0 1-82-16,9-2-133 15,-6 0-403-15,1-7-506 0</inkml:trace>
  <inkml:trace contextRef="#ctx0" brushRef="#br0" timeOffset="115009.9487">21619 7440 1512 0,'0'0'392'0,"0"0"-246"0,0 0 33 16,0 0 41-16,0 0-11 15,0 0-62-15,0 0-70 16,94 6-48-16,-68-5-27 15,-3-1-2-15,-1 2-66 16,-2 0-111-16,-6-2-131 16,-5 2-434-16</inkml:trace>
  <inkml:trace contextRef="#ctx0" brushRef="#br0" timeOffset="115207.2944">21592 7301 1766 0,'0'0'547'0,"0"0"-479"16,0 0-39-16,0 0-3 16,88-3-26-16,-35 0-17 15,-8 3-303-15,-10-4-576 0</inkml:trace>
  <inkml:trace contextRef="#ctx0" brushRef="#br0" timeOffset="116352.4477">22103 7572 622 0,'0'0'775'16,"0"0"-629"-16,0 0-34 16,0 0 40-16,0 0 28 15,0 0-27-15,0 0-26 16,0 24-44-16,3-17-45 16,0 3-11-16,-2 1-2 0,2 3 9 15,2 2-10-15,-1 2-6 16,-1 0-3-16,3 0 0 15,-2 1-5-15,1-2 6 16,3-3 5-16,-2-2-1 16,1-3-1-16,2-2-10 15,0-3 3-15,2-1-11 16,0-1 11-16,0-2 2 16,-1 0-4-16,-1 0 8 15,2-9 3-15,-4-2-3 16,2-3 4-16,0-3 8 15,-2-6-6-15,2-3-9 16,-1-4-14-16,-1-10 8 0,2-6-9 16,1-6 1-16,2-9 0 15,-1-15-1-15,-1-16-6 16,-4-14 6-16,-6 7 1 16,0 24 10-16,0 21-2 15,-3 11 7-15,-8-10 0 16,2-2-15-16,-7-5 1 15,0 4-2-15,3 6-1 16,-4 11 1-16,5 6 0 16,1 11 5-16,5 7 6 15,1 5-5-15,3 4 3 16,2 2 1-16,0 2 7 0,0 1 2 16,0-2 5-1,0 3-7-15,2-1-7 0,6-4-9 16,3-1 0-16,4-2 0 15,8 1-1-15,0-1 2 16,9-1-2-16,5 1-10 16,10 1 7-16,6 0 3 15,8 2 0-15,18 3-4 16,18 2 4-16,26 0 0 16,10 4 6-16,-4 6 3 15,-2-2-6-15,-7-1-3 16,0-3-1-16,4-4 0 15,-1 0-11-15,-6 0 1 0,-6 0-10 16,-20 0-9 0,-26 0 12-16,-17 0 11 0,-8-1 7 15,2-2 0-15,2 1 12 16,2-4-12-16,-6-1-1 16,-4 3 1-16,-5-2-2 15,-4 3-22-15,-2 3-82 16,2 0-123-16,-6 12-137 15,-6-1-428-15</inkml:trace>
  <inkml:trace contextRef="#ctx0" brushRef="#br0" timeOffset="117413.0954">22604 6982 411 0,'0'0'509'15,"0"0"-419"-15,0 0-48 16,0 0 82-16,0 0 114 16,0 0 27-16,0 0-29 15,-12-4-41-15,12 0-19 16,0-2-62-16,3 2-29 16,4-2-18-16,6-1-12 15,0 1-8-15,3-1-15 16,2 4-22-16,-1-1-3 15,0 1-5-15,-3 3-2 0,-2 0 0 16,-5 0 0-16,-4 5-11 16,-1 4 3-16,-2 5 8 15,0 2 0-15,-11 2 23 16,-3 3-3-16,-2 1-8 16,2-1-11-16,0 2 13 15,7-4-1-15,-1-2-4 16,7-1 15-16,1-5-8 15,0-1-1-15,4-1-4 16,10-9-11-16,5 4 0 16,5-4-11-16,3 0-148 0,4-16-124 15,-5 2-376 1,-9-1-344-16</inkml:trace>
  <inkml:trace contextRef="#ctx0" brushRef="#br0" timeOffset="120573.1143">22872 6990 608 0,'0'0'707'0,"0"0"-525"16,0 0-34-16,0 0 48 15,0 0 39-15,0 0-32 16,0 0-63-16,-11-2-48 16,11 2-22-16,0 0-13 15,0 3-15-15,0 10 7 16,0 7 33-16,-3 0-31 16,0 3-26-16,-2-2-13 15,2 0-11-15,2-4 0 0,-2-4 0 16,3-3-1-1,0-5 0-15,0-2-1 0,0-1-12 16,0-2 11-16,0 0 1 16,0 0-5-16,0-12 0 15,7-5-12-15,1-1 9 16,2-5 3-16,-3 1-12 16,-1-1 6-1,1 3 12-15,-4 5 8 0,-2 3-7 16,1 6 6-16,-2 3 1 15,1 0-2-15,1 3 0 16,-2 0-5-16,2 0-1 16,0 0-12-16,-1 0-5 15,2 10 17-15,0-1 1 16,2 7 1-16,-4-2-1 0,2-1-1 16,-3-2 0-1,0-1-1-15,0-4-5 0,0 1-3 16,0-4-3-16,0-3 12 15,0 0-1-15,0 0 0 16,0 0 1-16,0 0 0 16,6 0 7-16,5-12-7 15,-1-3-1-15,4-6 1 16,2-1 0-16,2-2 0 16,-3 2 0-16,-2 2 2 15,-1 5-1-15,-6 3 10 16,-1 6 4-16,-2 4 4 15,-3 2-4-15,0 0-15 16,0 1-9-16,0 13 9 16,0 6 18-16,0 3 4 0,0 1-13 15,0-1-8-15,4 0 0 16,3-3-1-16,1 0-35 16,6 0-147-16,-1-5-382 15,-4-5-443-15</inkml:trace>
  <inkml:trace contextRef="#ctx0" brushRef="#br0" timeOffset="120973.5077">23265 7278 1660 0,'0'0'268'0,"0"0"-177"16,0 0 57-16,0 0 20 15,-101 0-19-15,56 0-41 16,-8 0-29-16,-5 0-33 0,-4 0-25 16,-6 0-7-16,3-4-5 15,4-2-8-15,4 2 0 16,15 1 0-16,11 3-1 16,11 0-14-16,14 0-68 15,6 3-99-15,22 8-288 16,7 2 93-16,4-3-794 0</inkml:trace>
  <inkml:trace contextRef="#ctx0" brushRef="#br0" timeOffset="121639.9281">22800 7394 1465 0,'0'0'373'16,"0"0"-157"-16,0 0 26 15,0 0-22-15,0 0-31 16,0 0-71-16,0 0-67 15,0 0-44-15,0 10 2 16,0 7 22-16,0 5-1 16,0 5 0-16,0 7-16 15,0 4-7-15,-3 3-5 0,-5 1-1 16,0-2 0-16,0-1 5 16,2-3-5-16,0-5-1 15,3-7 0-15,1-5 1 16,2-6 1-16,0-4-2 15,0-6-9-15,0-3-20 16,9 0 14-16,6-9 6 16,2-7-12-16,2-3 0 15,-1-5 9-15,1-3 2 16,-1 0 1-16,-1 1 9 16,-6 4 0-16,-2 2 0 15,-1 3 6-15,-2 6 2 0,1 1 9 16,-2 5-4-16,-2 1-4 15,-2 1 0-15,-1 3-1 16,2 0-3-16,-2 0-5 16,0 3-12-16,0 8 4 15,0 4 8-15,0 2 0 16,0 6 6-16,1-3 2 16,2-4-7-16,2 1 8 15,1-2 2-15,2-3-10 16,3-3 7-16,0-5-8 15,3-4 0-15,3 0-44 16,1 0-61-16,4-11-120 16,-5-5-302-16,-6 3-275 0</inkml:trace>
  <inkml:trace contextRef="#ctx0" brushRef="#br0" timeOffset="121889.495">22756 7497 68 0,'0'0'1386'0,"0"0"-1075"15,0 0-109-15,0 0-29 16,0 0 2-16,0 0-24 15,0 0-61-15,75-11-64 0,-48 11-26 16,6 0-104-16,-7 0-238 16,-5 0-504-16</inkml:trace>
  <inkml:trace contextRef="#ctx0" brushRef="#br0" timeOffset="122670.7805">23050 7418 789 0,'0'0'642'15,"0"0"-467"-15,0 0 13 16,0 0 53-16,0 0-39 16,0 0-51-16,0 0-71 15,23-34-32-15,-16 34-24 16,2 0-8-16,-3 0-4 16,-2 0 0-16,-1 0-2 15,-1 4-2-15,-2 5-7 16,0 1 44-16,-6 1 7 15,-5 2-4-15,1-1-18 16,3 1-11-16,3-3-9 0,4 0-9 16,0-2-1-16,14-2-42 15,20-3-111-15,-5-3-488 16,-2 0-911-16</inkml:trace>
  <inkml:trace contextRef="#ctx0" brushRef="#br0" timeOffset="123260.9684">23300 7070 1232 0,'0'0'406'16,"0"0"-283"-16,0 0-5 0,0 0-15 15,0 0-24-15,0 0-37 16,0 0 19-16,16 19-29 16,-4-16-15-16,1-2-6 15,-2-1-3-15,-1 0-7 16,-3 0 3-16,-2 0-4 15,-2-1-15-15,-2-7 4 16,1 2 5-16,-2-1 6 16,0 0 1-16,0 0 19 15,0 3 17-15,0-2-19 16,-6 3-2-16,-3 2-7 16,-4 1 9-16,-3 0 1 15,-1 4 38-15,2 12 14 0,-2 2-6 16,10 4-5-16,5 2-20 15,2-1-40-15,8 2-11 16,25-1-105-16,0-5-348 16,-7-8-659-16</inkml:trace>
  <inkml:trace contextRef="#ctx0" brushRef="#br0" timeOffset="123591.8847">23775 6977 1227 0,'0'0'987'15,"0"0"-877"-15,0 0-55 16,0 0 125-16,-82 27 18 16,54 0-38-16,2 6-61 15,5 6-34-15,4 7-38 16,8-2-15-16,6 2-11 16,3-7-1-16,1-2-41 0,18-5-72 15,17-5-116 1,-4-4-287-16,-3-12-548 0</inkml:trace>
  <inkml:trace contextRef="#ctx0" brushRef="#br0" timeOffset="124959.6993">24009 6958 1172 0,'0'0'383'15,"0"0"-167"-15,0 0 60 16,0 0-27-16,0 0-38 16,0 0-50-16,0 0-61 15,-22-10-44-15,14 14-15 16,-2 11 27-16,-3 3-11 16,-2 6-16-16,0 1-13 15,2 5-13-15,4 2-9 16,6-1-6-16,3-1 0 15,0-2 1-15,0-4 1 16,10 0-2-16,6-5-1 16,1-4-13-16,4-4 2 0,2-5 2 15,1-5-5-15,0-1-4 16,2 0 1-16,-2-10-5 16,-1-4 8-16,-5-4 6 15,0-7 8-15,-4 2 1 16,-3-5 0-16,-1-3 6 15,-4-2-5-15,-2 4 13 16,-1 2-13-16,-3 1 9 16,0 2-9-16,0 5-1 15,0 3 0-15,0 5-11 16,-3 4-7-16,3 4-24 16,0 3-55-16,0 0-68 0,0 0-95 15,0 4-312-15,0 2-107 0</inkml:trace>
  <inkml:trace contextRef="#ctx0" brushRef="#br0" timeOffset="125251.5359">24443 7090 1397 0,'0'0'548'16,"0"0"-448"-16,0 0 68 16,0 0-12-16,0 0-50 15,0 0-29-15,0 0-35 16,94-7-31-16,-77 7-11 15,2 0-57-15,5 0-108 16,-6 6-364-16,-3-2-375 0</inkml:trace>
  <inkml:trace contextRef="#ctx0" brushRef="#br0" timeOffset="125860.4819">25000 6934 1562 0,'0'0'327'15,"0"0"-136"-15,0 0 12 16,0 0-15-16,0 0-32 16,0 0-61-16,0 0-47 0,-12-10-21 15,5 8-5-15,-5 1-8 16,-6-2-2-16,-6 2-11 16,1-1 5-16,1 2-5 15,4 0 0-15,6 0-1 16,3 0-1-16,5 0 0 15,0 3-8-15,1 6 8 16,1-1-7-16,1 4 8 16,-2-1 9-16,-1 5 0 15,0-2-8-15,-1 2 0 16,-3 4 0-16,2-1 0 16,-2-1 0-16,1 2-1 15,1 0 1-15,-2-3-1 0,4 4 1 16,2-3-1-16,1 0-1 15,1-1 0-15,0-3 1 16,0-4 0-16,0-1-1 16,0-5-5-16,0-1 5 15,6 0 1-15,6-3 13 16,3 0 9-16,4 0-6 16,2 0-16-16,4-6-26 15,1 2-39-15,-1-3-61 16,-6 4-71-16,-4-3-86 15,-7 5-293-15,-7-1-393 0</inkml:trace>
  <inkml:trace contextRef="#ctx0" brushRef="#br0" timeOffset="126063.5776">24778 7124 1470 0,'0'0'595'0,"0"0"-499"15,0 0-16-15,0 0-11 16,0 0-30-16,100 0-39 16,-68 0-128-16,-3 0-556 0</inkml:trace>
  <inkml:trace contextRef="#ctx0" brushRef="#br0" timeOffset="126393.1398">25215 6833 1760 0,'0'0'268'16,"0"0"-134"-16,0 0 57 15,0 0-37-15,0 0-10 0,0 0-4 16,0 0-51-16,6 98-34 16,0-57-18-16,0 1-16 15,-5 7-10-15,-1-5-5 16,0-1-6-16,-3-1 0 15,-9-5-8-15,-4-8-26 16,-2-2-71-16,-15-3-87 16,5-8-126-16,1-8-424 0</inkml:trace>
  <inkml:trace contextRef="#ctx0" brushRef="#br0" timeOffset="127090.5689">24365 6472 77 0,'0'0'1089'15,"0"0"-863"1,0 0-98-16,0 0 54 0,0 0 64 16,0 0-90-16,0 0-17 15,26 0-34-15,-3 0-32 16,5 0-9-16,5 0-11 15,6 0-8-15,6 0-11 16,10 5 2-16,18 1-15 16,19 3-12-16,22 1-8 15,2-1 0-15,-6-5-1 16,-27-4-24-16,-27 0-9 16,-13 0-21-16,-8 0-29 15,0 0-16-15,3-3-111 0,-7 2-272 16,-13-2-76-16</inkml:trace>
  <inkml:trace contextRef="#ctx0" brushRef="#br0" timeOffset="129455.5404">20697 6751 1066 0,'0'0'310'0,"0"0"-225"0,0 0-61 15,0 0-16-15,0 0-2 16,0 0 55-16,0 0 38 15,0 0-5-15,0 0-18 16,0 0-12-16,0 0 9 16,0 0 18-16,-1 0-12 15,-1 0-18-15,-2 2-26 16,-2 11 21-16,-1 4 17 16,-4 6-43-16,2-1-16 15,0 2-5-15,5-1-7 16,2-5-1-16,2-2 8 15,0-7-1-15,0 0-7 16,6-5 5-16,6-2 8 0,2-2 30 16,3 0-1-16,7-15-18 15,2-4-10-15,8-4-6 16,2-8-8-16,4-5-1 16,11-6-11-16,34-22-124 15,-9 8-189-15,-4 9-605 0</inkml:trace>
  <inkml:trace contextRef="#ctx0" brushRef="#br0" timeOffset="136048.7839">15299 7525 15 0,'0'0'1111'16,"0"0"-913"-16,0 0-144 15,0 0-41-15,0 0 1 16,0 0 104-16,-1 0 32 15,1 0-23-15,0 0-26 16,0 0-10-16,-3 0 10 16,3 0 2-16,-7 0-6 15,4 3-3-15,0 5-5 16,-3 4-18-16,3-1-28 16,-5 4-20-16,2-3-16 0,3 1-2 15,3-4-5-15,0-3-10 16,0-1-5-16,9-5 14 15,14 0 0-15,6-13 0 16,11-7 1-16,8-7 0 16,8-4-5-16,5-3-19 15,-2-1-37-15,22-4-135 16,-16 7-296-16,-15 11-261 0</inkml:trace>
  <inkml:trace contextRef="#ctx0" brushRef="#br0" timeOffset="148442.0278">26235 7268 601 0,'0'0'1243'0,"0"0"-1016"16,0 0-96-16,0 0 100 15,0 0-12-15,0 0-79 0,-4 0-59 16,19 0-1-1,7 0-8-15,3 0-24 0,5 0-23 16,3 0-10-16,0 0-9 16,0 0-6-16,-3 0 0 15,-4 0-30-15,0 0-49 16,-5-1-69-16,1-3-174 16,-4-1-391-16,-8 1-574 0</inkml:trace>
  <inkml:trace contextRef="#ctx0" brushRef="#br0" timeOffset="148643.1436">26293 7116 1320 0,'0'0'1018'16,"0"0"-871"-16,0 0-55 15,0 0 27-15,0 0-62 16,0 0-57-16,124-4-3 16,-66 4-232-16,-3 0-602 0</inkml:trace>
  <inkml:trace contextRef="#ctx0" brushRef="#br0" timeOffset="150414.5929">27938 6995 816 0,'0'0'817'0,"0"0"-668"0,0 0-27 15,0 0 95-15,0 0-6 16,0 0-72-16,0 0-48 16,24-27-12-16,-23 26 4 15,-1 1-2-15,0 0-23 16,0 0-27-16,-1 0-25 15,-7 0-4-15,-7 0-1 16,-4 0 8-16,-11 0-1 16,-3 4-2-16,-2 3 0 15,3 0-5-15,8 3-1 0,5-2 1 16,8-1 0 0,6 0 0-16,5 0-1 0,0 2-9 15,0 1 4 1,13 1 5-16,3 6 18 0,7 0-9 15,-1 2-3-15,2 4-5 16,-5 1-1-16,2 1 0 16,-4 2-8-16,-4-4 2 15,-3 2-1-15,-3-1-2 16,-3-4-3-16,-4-3-11 16,0-4-5-16,-14-2 7 15,-6-1 20-15,-6-5 1 16,-2 1 9-16,-1-5-3 15,7-1 1-15,4 0 2 16,9-4-1-16,6-10 6 0,3-5 0 16,0-6-14-1,15-6 0-15,3-1 8 0,3-5-7 16,0 2 5-16,-3 0-6 16,-4-1 8-16,-5 7-8 15,-2-1 0-15,-4 6 0 16,-3 2-5-16,0 8 5 15,0 1 13-15,0 6-7 16,0 4-6-16,0 0 0 16,0 3-20-16,0 0-56 15,9 0-85-15,2 0-163 16,1 3-430-16</inkml:trace>
  <inkml:trace contextRef="#ctx0" brushRef="#br0" timeOffset="150617.0755">28234 7126 1588 0,'0'0'658'0,"0"0"-577"15,0 0 72-15,0 0-34 16,0 0-72-16,0 0-47 15,0 0-59-15,10 46-200 16,3-40-660-16</inkml:trace>
  <inkml:trace contextRef="#ctx0" brushRef="#br0" timeOffset="151201.5893">28643 6967 783 0,'0'0'1124'15,"0"0"-953"-15,0 0 21 0,0 0-6 16,0 0-50-16,0 0-75 15,0 0-20-15,-67-15-11 16,45 15-6-16,1 4-4 16,3 4-4-16,7 0-7 15,3 4-3-15,6-1-6 16,2 4-15-16,2 2 15 16,14 0 0-16,4 6 9 15,2-1-9-15,2 2-20 16,-1-1 2-16,-3 0-5 15,1 4 1-15,-5-1 10 16,-4-2 0-16,-4-2-1 16,-5-2 5-16,-3 0-7 0,0-4-12 15,-12-5 20 1,-8-1 7-16,-5-2 8 0,-1-6 0 16,0 0 1-16,2-2-2 15,6 0 5-15,9-4-3 16,8-8 9-16,1-7-12 15,10-8-6-15,12-2-3 16,7-9-10-16,2 4-4 16,0-3-4-16,-4 3 6 15,-6 9 15-15,-9 5-1 16,-7 5-13-16,-5 3-31 16,0 5 9-16,-10 7-163 15,-4 0-290-15,2 0-118 0</inkml:trace>
  <inkml:trace contextRef="#ctx0" brushRef="#br0" timeOffset="151608.106">28849 6934 1333 0,'0'0'743'0,"0"0"-617"16,0 0 20-16,0 0 14 0,0 0-63 16,106-1-48-1,-70 1-38-15,3 0-5 0,-5 0-6 16,-7-2-9-16,-8 2-3 16,-7 0-6-16,-6 0 9 15,-6-3 8-15,0 3-8 16,0 0 3-16,0 0 6 15,-6 0 19-15,-4 10 14 16,-1 10 55-16,-3 7 2 16,0 6-16-16,2 3-42 15,0 3-11-15,3-2-5 16,5 1-5-16,1-3-11 16,0-5-6-16,1-5 6 15,2 0 0-15,-1-7-33 16,1-4-67-16,0-4-103 0,-3 0-392 15,3-6-310-15</inkml:trace>
  <inkml:trace contextRef="#ctx0" brushRef="#br0" timeOffset="151811.669">29007 7093 1709 0,'0'0'503'16,"0"0"-444"-16,0 0 135 16,0 0 26-16,0 0-98 15,0 0-56-15,0 0-15 16,99 6-51-16,-32-4-108 16,-7-1-252-16,-8-1-647 0</inkml:trace>
  <inkml:trace contextRef="#ctx0" brushRef="#br0" timeOffset="152583.8736">29776 6962 975 0,'0'0'402'16,"0"0"-194"-16,0 0 27 16,0 0 24-16,0 0-54 15,0 0-61-15,0 0-45 16,-8 0-23-16,3 6-30 15,-2 11 75-15,-2 2-22 16,-4 10-41-16,-2 1-15 16,-4 0-7-16,-1 1-19 15,-1 1-4-15,2-4-7 16,4-3-6-16,4-2-6 16,3-6-22-16,3-5-58 15,5-2-123-15,0-3-130 0,0-7-477 16</inkml:trace>
  <inkml:trace contextRef="#ctx0" brushRef="#br0" timeOffset="152846.7792">29691 6879 1913 0,'0'0'345'0,"0"0"-237"15,0 0 71-15,0 0-22 16,0 0-66-16,0 0-50 0,0 0 38 16,16 59 11-16,-2-22-38 15,3 2-15-15,0 1-13 16,2-2-22-16,-4-1-2 16,0-3-8-16,-1-4-67 15,-3-5-103-15,-2 2-181 16,-1-11-430-16,-2-5-625 0</inkml:trace>
  <inkml:trace contextRef="#ctx0" brushRef="#br0" timeOffset="153124.4771">30081 6951 1768 0,'0'0'534'0,"0"0"-381"15,0 0 73-15,0 0-54 16,0 0-80-16,0 0-57 16,0 0-11-16,0 39 25 15,0-12-28-15,0 6-15 16,0 0-6-16,0 0-19 15,2-2-69-15,7 6-112 16,-1-9-301-16,-1-8-456 0</inkml:trace>
  <inkml:trace contextRef="#ctx0" brushRef="#br0" timeOffset="153509.8078">30301 6885 1590 0,'0'0'581'15,"0"0"-521"-15,0 0 29 16,0 0 111-16,0 0-45 16,-42 76-52-16,32-42-43 15,4 4-38-15,1-3-13 16,5-1-9-16,0-6 0 0,0-4-3 15,8-6 3-15,6-5 6 16,2-6 4-16,3-7 8 16,2 0-18-16,3-8-13 15,0-12-16-15,-2-5 5 16,-4-8-1-16,-2-5-14 16,-4-2 26-16,-6 2 4 15,-6 5 8-15,0 4 0 16,-10 10 0-16,-12 5-5 15,-4 4-1-15,0 4-98 16,-2 6-147-16,6 0-454 16,10 0-500-16</inkml:trace>
  <inkml:trace contextRef="#ctx0" brushRef="#br0" timeOffset="154017.6414">30578 6628 1538 0,'0'0'336'15,"0"0"-175"-15,0 0 92 0,0 0-91 16,0 0-42-1,0 0-48-15,0 0-26 0,-39-24-15 16,22 24-7-16,2 8-1 16,-2 7 3-16,5 3 9 15,4 0-22-15,3 0-8 16,5 1-5-16,0-5 0 16,0 0 1-16,10-4 2 15,4-5-3-15,4-1-20 16,0-4-20-16,3 0-36 15,-5-4 13-15,-1-5 48 16,-3-2 10-16,-3 1 5 16,-5 0 17-16,-1 0 45 15,-1 5 10-15,-2 1-12 16,0 4-17-16,0 0-16 0,0 0-12 16,0 4-14-16,-8 12 28 15,0 3 26-15,-2 7-3 16,3 2-22-16,2 1-18 15,4-2-12-15,1-2 0 16,0-4-41-16,0 7-81 16,3-10-136-16,1-5-550 0</inkml:trace>
  <inkml:trace contextRef="#ctx0" brushRef="#br0" timeOffset="155023.3413">31035 7024 633 0,'0'0'962'16,"0"0"-730"-16,0 0 60 16,0 0 12-16,0 0-69 15,0 0-92-15,0 0-63 16,-6-7-33-16,6 7-27 15,3 7-14-15,0 7 28 16,-2 5-2-16,1 2-25 0,-2 2-7 16,0-2-7-16,0-3-1 15,-3 1 7-15,-2-8-25 16,0-2 1-16,3-3-5 16,1-5 10-16,1-1 19 15,0 0 1-15,0-2 8 16,10-12-8-16,3-6-14 15,4-4 14-15,2-3 0 16,1-4 0-16,-1 3 0 16,-1 2 2-16,-6 7 16 15,-2 9 1-15,-4 3-4 16,-3 7-14-16,-1 0-1 16,-2 0-17-16,1 7 17 0,1 10 3 15,-1 2 5 1,1 4 5-16,1 0-5 0,-2-2-7 15,2-3 0-15,-3-2-1 16,0-5 0-16,0-4-16 16,0-3-16-16,0-2-21 15,0-2-3-15,0 0 35 16,0 0 21-16,1-6 9 16,6-8-9-16,3-5-7 15,3-4 1-15,2-1 6 16,2-2 0-16,-2 3 0 15,-1 3 0-15,-4 7 16 0,-3 7 19 16,-1 2-19 0,-3 4-8-16,-1 0 11 0,0 0 8 15,0 0-17 1,1 13 5-16,-2 1 6 0,-1 5 6 16,0 7-7-16,0-2-1 15,0 0-4-15,0-2-8 16,0-2 1-16,0-4-8 15,0-3 0-15,0-7-1 16,0-1-42-16,0-5-59 16,3 0-150-16,6-2-230 15,1-7-676-15</inkml:trace>
  <inkml:trace contextRef="#ctx0" brushRef="#br0" timeOffset="155275.4294">31478 6820 98 0,'0'0'1418'0,"0"0"-1075"15,0 0-99-15,0 0 16 16,0 0-59-16,0 0-33 15,0 0-56-15,57 1-68 16,-35 3-31-16,2 0-13 16,12 2-106-16,-11-3-226 0,-2-2-870 15</inkml:trace>
  <inkml:trace contextRef="#ctx0" brushRef="#br0" timeOffset="155617.4623">31817 6684 1137 0,'0'0'685'16,"0"0"-394"-16,0 0 9 15,0 0-27-15,0 0-88 0,0 0-55 16,0 0-39 0,0-43-22-16,0 43-15 0,0 0-21 15,0 0-12-15,0 0-5 16,0 0-9-16,1 0-7 16,1 15-8-16,-1 6 8 15,-1 12 9-15,0 4-9 16,0 9-31-16,0 6-94 15,0 25-127-15,-10-9-371 16,-2-8-612-16</inkml:trace>
  <inkml:trace contextRef="#ctx0" brushRef="#br0" timeOffset="212794.7812">3697 10919 785 0,'1'-4'221'16,"2"-3"58"-16,0 1-67 16,-1 0-27-16,1 1 89 15,1-1-18-15,-1 0-89 16,0 2-63-16,-3 2-21 16,0 0 8-16,0 0-10 15,0 1-20-15,0-2-15 16,0 0-11-16,-3 2-12 0,-4-2-11 15,-4 0-4-15,-1 3-8 16,-4 0 0-16,-1 7 0 16,-5 12 0-16,3 8 0 15,2 9 0-15,-2 5 2 16,10 4 5-16,0 1-6 16,3 1 0-16,3 3 5 15,0-4-5-15,0 4-1 16,-3-2-2-16,0-1 1 15,-6-4 0-15,-3 1 0 16,-1-4 0-16,1-5-5 16,-6-6 4-16,2-5-44 15,8-11-57-15,4-13-104 0,2 0-260 16,5-4-177-16</inkml:trace>
  <inkml:trace contextRef="#ctx0" brushRef="#br0" timeOffset="212989.0912">3452 11199 1553 0,'0'0'636'0,"0"0"-588"15,0 0-48-15,0 0 21 16,0 0 13-16,79-19-34 15,-28 12-47-15,-5 3-262 0,-7 1-364 16</inkml:trace>
  <inkml:trace contextRef="#ctx0" brushRef="#br0" timeOffset="213350.691">3819 11142 1326 0,'0'0'735'0,"0"0"-658"16,0 0-55-16,0 0 41 15,0 0 20-15,0 0-41 16,-55 77-28-16,55-61 1 0,0-2-10 16,0-1-5-16,13-7-11 15,-1-5-5-15,3-1-5 16,3 0-13-16,3-11-13 15,0-8-87-15,-2 2-41 16,-4-2 48-16,-6 2 77 16,-3 3 50-16,-6 4 9 15,0 1 71-15,-6 2-2 16,-7 4-15-16,-4 2 23 16,-2 1-22-16,2 0-29 15,-2 0-26-15,7 1-9 16,6 5-155-16,6-2-184 15,0-1-604-15</inkml:trace>
  <inkml:trace contextRef="#ctx0" brushRef="#br0" timeOffset="213710.0256">4065 11112 1702 0,'0'0'281'16,"0"0"-199"-16,0 0-29 16,0 0 71-16,5 93-14 15,1-69-56-15,4-1-30 16,-1-3-13-16,-3 0-10 0,0-8 1 16,-3-5-1-16,-3 0 8 15,0-7-3-15,0 0 31 16,0 0 79-16,0-4 11 15,3-14-48-15,3-9-54 16,3-7-17-16,7-2-2 16,-1 3-6-16,3 3 1 15,-3 11-1-15,1 1 0 16,-2 9 0-16,-2 6-2 16,6 3-8-16,1 0-34 15,17 12-84-15,-3 6-171 16,-2-2-667-16</inkml:trace>
  <inkml:trace contextRef="#ctx0" brushRef="#br0" timeOffset="214452.2607">4904 10814 1152 0,'0'0'296'0,"0"0"-222"0,0 0-38 16,0 0 103-16,0 0 40 15,0 0-13-15,0 0-35 16,22-31-25-16,-19 31-17 16,-3 0-19-16,0 0-1 15,0 0-24-15,0 16-26 16,0 8 51-16,0 6 24 15,0 9-56-15,0 6-24 16,-9 3-2-16,-1 0-6 16,1-1-5-16,-2 2-1 15,-2-5 0-15,1-5 0 16,1-2 0-16,1-7-1 16,4-4 0-16,0-7-1 0,6-5 1 15,0-6-1 1,0-3 1-16,3-1-5 0,15-4 6 15,3 0 0-15,6 0 1 16,4 0 1-16,2-4-1 16,-3 1-1-16,-5 1 0 15,-4 2 0-15,-6 0 0 16,-6 0-6-16,-2 0-42 16,-2 0-71-16,-2 0-89 15,-2 0-273-15,1 0-212 0</inkml:trace>
  <inkml:trace contextRef="#ctx0" brushRef="#br0" timeOffset="214675.521">5368 11246 1515 0,'0'0'657'15,"0"0"-583"-15,0 0 13 16,82-4 62-16,-51-3-39 16,5-3-70-16,0 0-40 15,-2 0-33-15,-4 4-129 16,-9 0-327-16,-12 5-270 0</inkml:trace>
  <inkml:trace contextRef="#ctx0" brushRef="#br0" timeOffset="214881.4814">5378 11123 1620 0,'0'0'516'16,"0"0"-461"-16,0 0-18 15,0 0 18-15,109 3-55 16,-49-3-8-16,-8 0-376 16,-7-3-1077-16</inkml:trace>
  <inkml:trace contextRef="#ctx0" brushRef="#br0" timeOffset="215676.3568">6455 10808 143 0,'0'0'1178'0,"0"0"-940"16,0 0-98-16,0 0 103 15,0 0 12-15,0 0-67 16,0 0-72-16,11-5-33 16,-26 5-26-16,-6 0-12 15,-6 0-28-15,-7 0-5 0,-5 5 2 16,2 1-4-16,4-1 2 16,5-1 5-16,8-1 2 15,7 0-4-15,7 1-14 16,6-4-1-16,0 3-6 15,0 3-1-15,0 1 7 16,0 5 6-16,0 2-4 16,3 7-1-16,-3-2 1 15,0 3-1-15,0-1 1 16,0 2 4-16,-8-3 3 16,-4 0-2-16,-1-5-5 15,1-4 6-15,3-1-7 16,5-3 3-16,2-7-4 0,2 0-1 15,0 0 0-15,6 0-11 16,12 0-17-16,7-10-20 16,2 3 12-16,3 1 19 15,-2 2 11-15,-5 4 5 16,-1 0-4-16,-1 9 5 16,-3 5 1-16,-2 2 0 15,-5 5 6-15,-5-1 12 16,-6-1 6-16,0 1 9 15,-9 0 4-15,-15 0-12 16,-4-4-10-16,-8 0-7 16,-3-5-7-16,3-2-1 15,6-8-36-15,8-1-80 16,16-3-110-16,6-11-442 16,0-3-980-16</inkml:trace>
  <inkml:trace contextRef="#ctx0" brushRef="#br0" timeOffset="216412.6208">6651 11035 719 0,'0'0'1424'0,"0"0"-1221"0,0 0-156 16,0 0 5-16,0 0 24 16,0 0 6-16,0 0 3 15,19 59-41-15,-16-34-23 16,0-3-9-16,0-5-6 16,-3-2-5-16,0-2 0 15,0-3 0-15,0-7 0 16,0 1-1-16,0-2 0 15,0-2-1-15,0 0 1 16,0-2-15-16,0-15-48 16,9-3-4-16,6-3 33 15,0-1 5-15,-2 2 6 16,4 1 11-16,-4 5 11 16,-1 3 0-16,-1 3 1 15,-1 3 11-15,-4 5 11 0,0 0 6 16,-3 2 5-16,3 0-9 15,-3 2-6-15,4 7 23 16,-1 8-3-16,-4 2-8 16,1-2-2-16,-3 3-10 15,0-1-3-15,0-2-5 16,0-1-9-16,-3-5 0 16,-2-1 0-16,2-4 0 15,-1-2 0-15,4-4 0 16,0 0 5-16,0 0 2 15,0 0 8-15,0 0 29 16,0 0-2-16,0-1-13 16,0-5-23-16,0 0-6 0,0 2-1 15,0 1 1-15,0 3-1 16,0 0-1-16,0 0 0 16,0 0-7-16,0 0 2 15,0 0-1-15,0 0 5 16,0 0 1-16,0 0 0 15,0 0 0-15,0 0 0 16,0 0 0-16,0 0 1 16,0 0-47-16,0-4-57 15,0-3-99-15,0-2-490 16,0 2-401-16</inkml:trace>
  <inkml:trace contextRef="#ctx0" brushRef="#br0" timeOffset="217188.7472">6994 11028 985 0,'0'0'307'15,"0"0"-135"-15,0 0 109 16,0 0 56-16,0 0-95 16,0 0-94-16,0 0-36 15,9-7-20-15,-5 11-40 16,-4 7 3-16,3 6 7 15,-3 4-28-15,0 4-12 16,0-1-10-16,0 2-10 16,-7-5-1-16,1-2 0 15,0-5 0-15,3-5-1 16,0-3-1-16,3-5-8 16,0-1-9-16,0 0-1 0,0 0 1 15,9-14-3 1,7-5-25-16,1-7 21 0,2-1 13 15,1-2-3-15,-4 5 4 16,-4 8 4-16,-2 2 7 16,-5 5 0-16,-2 5 1 15,0 4 20-15,-3 0-1 16,0 0-13-16,3 7-6 16,-3 6 21-16,3 3-5 15,-3 1-2-15,0 0-6 16,0-1 0-16,0-3-8 15,0-3-1-15,-3-3 0 16,0-4-6-16,3-1-14 16,0-2-8-16,0 0-6 15,0 0 5-15,0-12-8 0,9-8-43 16,7-3 50-16,1-6 21 16,2 2 1-16,0 1-3 15,1 9 11-15,-4 4 5 16,-4 10 14-16,-4 3 12 15,-1 0 3-15,-1 16 26 16,-3 8 13-16,0 5 3 16,-3 4-6-16,0 3-14 15,0 0-25-15,0-5-22 16,-3-6-9-16,3-8-111 16,0-6-346-16,6-8-851 0</inkml:trace>
  <inkml:trace contextRef="#ctx0" brushRef="#br0" timeOffset="232556.0586">9559 10819 333 0,'0'0'1487'0,"0"0"-1164"15,0 0-159-15,0 0 5 16,0 0 5-16,0 0-55 15,-3 0-40-15,0 0-25 16,3 0-12-16,0 0-15 16,0 4-8-16,0 6-4 0,-4 6 9 15,4 4 39-15,0 7-30 16,-1 2-11-16,1 4 1 16,-3 3-10-16,3-2-5 15,-3 2-1-15,0 3-1 16,0-3 2-16,-4-2-2 15,4-2-6-15,0-5 0 16,0-4-1-16,3-3 1 16,0-6 0-16,0-6-11 15,0-4-49-15,0-4-37 16,13 0-42-16,2-12-151 16,6-2-605-16</inkml:trace>
  <inkml:trace contextRef="#ctx0" brushRef="#br0" timeOffset="233056.4555">9178 10816 1349 0,'0'0'247'15,"0"0"-87"-15,0 0 87 16,0 0 12-16,0 0-78 16,0 0-58-16,0 0-24 15,-9-14-20-15,9 14-17 16,9 0-11-16,12 0 19 16,15 0-2-16,25 0-15 15,30 0-20-15,33-9-13 16,9-1-14-16,-8 0-6 0,-28 0 0 15,-30 7-8-15,-22 3-4 16,-9-3 5-16,-2 3-5 16,-1 0-13-16,-6 0-13 15,-11 0-19-15,-10 0-44 16,-3 6-105-16,-3 4-173 16,3-7-871-16</inkml:trace>
  <inkml:trace contextRef="#ctx0" brushRef="#br0" timeOffset="233702.2134">10791 11123 618 0,'0'0'774'16,"0"0"-604"-16,0 0 56 0,0 0 102 16,0 0-87-1,0 0-66-15,0 0-32 0,-9 0-40 16,9 0-26-16,0 0-28 15,13 0-20-15,7 3 14 16,10-3-11-16,4 3-17 16,2-3-14-16,7 0-1 15,-7 0 0-15,-4 0-26 16,-3 0-13-16,-5 0-32 16,-9 0-53-16,-2 0-85 15,-7-6-153-15,-5 0-485 0</inkml:trace>
  <inkml:trace contextRef="#ctx0" brushRef="#br0" timeOffset="233951.2355">10770 11001 1684 0,'0'0'570'16,"0"0"-496"-16,0 0 66 16,0 0 95-16,0 0-83 15,0 0-94-15,0 0-10 16,84-13-10-16,-41 12-28 16,5-5-10-16,13 3-95 15,-12-1-164-15,-10 1-548 0</inkml:trace>
  <inkml:trace contextRef="#ctx0" brushRef="#br0" timeOffset="242314.3313">11964 10793 1008 0,'0'0'200'0,"0"0"167"16,0 0 153-16,0 0-349 15,0 0-23-15,0 0-32 16,-51-19-12-16,48 19-29 16,0 0-23-16,-2 0-15 15,1 0-22-15,-5 0-9 16,-3 2-5-16,-12 11 0 15,-4 1 6-15,-2 6 2 16,-6 0 3-16,5 2 5 16,-2 1-1-16,3-3 5 15,8 1-5-15,10-6-16 16,1 2 0-16,11-4 0 0,0 0 1 16,14-4-1-1,14-7-6-15,5-2-17 0,6 0-26 16,3-4-2-16,-2-12 1 15,-3 2 17-15,-7-1 8 16,-6 1 7-16,-9 4 16 16,-6 3 2-16,-5 1 40 15,-4 6 35-15,0 0-6 16,0 0-25-16,0 0-6 16,-10 0-10-16,-2 3 1 15,-6 11-5-15,3 6 4 16,-7 2 8-16,1 8-12 0,0 5-2 15,0 2-4-15,2 0-6 16,-1-1-6-16,1-3-4 16,7-9-2-16,0-5 0 15,9-9-11-15,0-4-43 16,3-6-64-16,3 0-125 16,9-3-252-16,-3-3-494 0</inkml:trace>
  <inkml:trace contextRef="#ctx0" brushRef="#br0" timeOffset="242505.2069">12019 11107 1862 0,'0'0'503'0,"0"0"-400"16,0 0 69-16,0 0-51 15,0 0-99-15,0 0-22 16,0 0-189-16,6 22-549 0</inkml:trace>
  <inkml:trace contextRef="#ctx0" brushRef="#br0" timeOffset="243088.2032">12610 10806 1228 0,'0'0'671'0,"0"0"-504"15,0 0 66-15,0 0-4 16,0 0-49-16,0 0-76 0,-97 45-35 15,67-23-9-15,0 7-23 16,6 0-8-16,3 4-10 16,5 1-7-16,7 1-2 15,3-4-9-15,6 2 1 16,0-7-2-16,6 0 0 16,10-6-7-16,4-6-20 15,5-5-4-15,2-8-13 16,-2-1-18-16,2 0 6 15,-5-12 23-15,1-3 17 16,-7-5 15-16,-7 0 1 16,-4 4 27-16,-5-1 30 0,0 0 33 15,-13 8-39-15,-7 2-24 16,-7 4-5-16,-1 3-15 16,-2 0-7-16,3 0-23 15,9 3-86-15,5 4-380 16,7-1-850-16</inkml:trace>
  <inkml:trace contextRef="#ctx0" brushRef="#br0" timeOffset="243546.9206">13263 10851 1587 0,'0'0'534'16,"0"0"-397"-16,0 0 28 16,0 0 56-16,0 0-58 15,0 0-54-15,-52 91-43 16,31-57-17-16,0 4-16 15,-6-2-6-15,-1-2-11 16,1 1-8-16,2-8-8 16,1 0-6-16,6-8-39 15,4-6-55-15,7-8-129 16,7-5-351-16,0 0-325 0</inkml:trace>
  <inkml:trace contextRef="#ctx0" brushRef="#br0" timeOffset="243795.5647">13062 10875 424 0,'0'0'1619'16,"0"0"-1348"-16,0 0-51 16,0 0 5-16,0 0-66 15,0 0-94-15,0 0-38 16,9 40 25-16,7-11-12 15,2 5-22-15,0 5-9 16,-5-2-3-16,-3 3-6 16,0-5-1-16,-7-4-36 15,0-5-63-15,0 0-130 0,1-9-262 16,-1-7-578-16</inkml:trace>
  <inkml:trace contextRef="#ctx0" brushRef="#br0" timeOffset="244044.884">13545 10892 823 0,'0'0'1418'16,"0"0"-1244"-16,0 0-37 0,0 0 21 15,0 0-33-15,0 0-43 16,0 76-52-16,-9-39-21 16,-1 1-9-16,-3 2-12 15,2 0-106-15,2-7-263 16,3-9-496-16</inkml:trace>
  <inkml:trace contextRef="#ctx0" brushRef="#br0" timeOffset="244454.9081">13772 10892 2111 0,'0'0'252'0,"0"0"-112"16,0 0 19-16,-55 82-28 15,43-48-65-15,-1 5-40 16,8-2-15-16,2-4-9 16,3-4-1-16,3-3 6 15,8-8-7-15,5-9 0 16,3-3-1-16,2-3-8 16,3-3 0-16,3-9-10 15,1-7-7-15,2-7 13 16,0-5 12-16,-5-5 0 15,-4-2 1-15,-6-5 12 0,-9 1 13 16,-6 5 20 0,0 5 21-16,-15 9-15 0,-8 9-32 15,-3 2-12-15,-1 9-2 16,3 0-5-16,3 0-6 16,5 0-82-16,7 0-164 15,6 0-443-15,3 0-922 0</inkml:trace>
  <inkml:trace contextRef="#ctx0" brushRef="#br0" timeOffset="244764.2518">14103 10680 1272 0,'0'0'924'0,"0"0"-758"16,0 0 48-16,0 0 3 15,0 0-79-15,0 0-48 16,0 0-23-16,75 5-36 15,-38-5-19-15,-2 0-12 16,3 0-51-16,-5-7-97 0,-8 0-235 16,-8-1-802-16</inkml:trace>
  <inkml:trace contextRef="#ctx0" brushRef="#br0" timeOffset="245567.9515">14606 10501 1692 0,'0'0'511'0,"0"0"-394"16,0 0 16-16,0 0 19 15,0 0-29-15,0 0-45 16,88-45-26-16,-66 45-18 16,2 0-19-16,-5 0-7 15,4 0-1-15,-3 9-1 16,-1-1-4-16,-6 2-2 0,-7 0 1 15,-3 2-1 1,-3 1 1-16,0 1 1 0,-9 3 5 16,-10-1-7-16,-5 0 1 15,-1 2 8-15,5-3-1 16,4-1-8-16,7-4-2 16,9 3-4-16,0-3 6 15,3 3 1-15,16-1 5 16,-1-1-6-16,3 2 0 15,-2-3 0-15,-5 0 0 16,-5-3 0-16,-2-4 0 16,-7 1-1-16,0-1-1 15,-10 0-13-15,-12 1 9 16,-4-1 5-16,-7 2-29 0,-6 0-116 16,14-3-182-16,4 3-702 15</inkml:trace>
  <inkml:trace contextRef="#ctx0" brushRef="#br0" timeOffset="246068.949">15167 10442 1335 0,'0'0'725'0,"0"0"-627"0,0 0 92 16,0 0 1-16,0 0-36 16,0 0-69-16,0 0-20 15,-97 4-18-15,82 13-41 16,2 1-7-16,0 4 15 16,7 0-6-16,5-1-8 15,1-2-1-15,0-4 0 16,4-4-1-16,12-8-13 15,6 0-15-15,5-3-12 16,1-3-10-16,2-10 7 16,-2-3 9-16,-1 0 19 15,-4-1 14-15,-4 0 2 16,-6 7 6-16,-4 1 54 0,-4 6 21 16,-5-1-7-16,0 4-15 15,0 0-17 1,0 0-14-16,0 10-13 0,-10 3 7 15,-1 10 19-15,-1 7-7 16,-1-1-10-16,0 5-1 16,6-1 2-16,-3-1-8 15,4-5-8-15,3-1-8 16,0-9-1-16,0 2-11 16,-5-8-67-16,1-2-110 15,1-8-668-15</inkml:trace>
  <inkml:trace contextRef="#ctx0" brushRef="#br0" timeOffset="248420.7524">4732 12854 1182 0,'0'0'393'0,"0"0"-260"15,0 0 47-15,0 0 91 16,0 0-58-16,0 0-91 16,0 0-45-16,0-13-25 15,0 13-6-15,0 0 6 16,0 0-14-16,0 0-15 16,0 6-14-16,0 5-3 0,0 11 50 15,0 5 3-15,0 6-27 16,-3 4-11-16,-1 2-6 15,-5 0 9-15,0 1-11 16,-3 4-5-16,0-3-7 16,0 2 0-16,0-4 0 15,0 2 0-15,3-11 0 16,2-1 0-16,1-8-1 16,3-6 1-16,1-8 0 15,1 0-1-15,1-4 0 16,0-3 1-16,0 0 0 15,0 0 1-15,0 0-1 16,0 0 6-16,0 0-7 0,0 0 0 16,1 0-1-16,10 0 1 15,8 0 2-15,8 0 5 16,6 0-6-16,4 0-1 16,6 0 1-16,2 0-1 15,-3 0-1-15,-2 0 1 16,-7 0 0-16,-5-3-1 15,-11 3-7-15,-8 0-9 16,-5 0-7-16,-1 0-4 16,-3 0-2-16,0 0-31 15,0 0-86-15,-3 0-27 16,-1 0-298-16,4-4-498 0</inkml:trace>
  <inkml:trace contextRef="#ctx0" brushRef="#br0" timeOffset="248744.8484">5296 13362 1395 0,'0'0'611'16,"0"0"-521"-16,0 0 78 0,0 0 60 15,0 0-66 1,0 0-92-16,0 0-17 0,45 4-4 16,-18-4-30-16,6 0-8 15,-2 0-11-15,2 0-39 16,-3-4-70-16,-5 1-66 15,-1-6-144-15,-12 2-339 16,-2 0-414-16</inkml:trace>
  <inkml:trace contextRef="#ctx0" brushRef="#br0" timeOffset="248945.9346">5338 13237 1976 0,'0'0'354'15,"0"0"-268"-15,0 0-8 16,0 0 8-16,88-19-86 16,-39 12-2-16,-4 0-206 15,-5 1-594-15</inkml:trace>
  <inkml:trace contextRef="#ctx0" brushRef="#br0" timeOffset="249449.1771">6050 13088 1687 0,'0'0'297'0,"0"0"-224"16,0 0 39-16,0 0 94 0,0 0-86 15,0 0-65-15,0 0-12 16,31-23-25-16,-15 4-3 15,2-4-9-15,3 0-5 16,0-5 0-16,-2 0-1 16,-2 1 0-16,-5 3 1 15,1 4 0-15,-4 5 7 16,-4 8 16-16,-4 4 35 16,1 3-15-16,-2 0-21 15,0 3-9-15,0 13-4 16,0 13 50-16,-2 10 15 15,-4 8-26-15,0 6-5 16,-3 4 0-16,2 2-12 16,1-2-16-16,-3-5-5 15,4-9-4-15,-1-7-6 0,3-6-1 16,-4-6-9-16,7-9-48 16,0-4-94-16,0-2-212 15,0-5-461-15</inkml:trace>
  <inkml:trace contextRef="#ctx0" brushRef="#br0" timeOffset="250095.4325">6542 13168 1190 0,'0'0'892'0,"0"0"-762"0,0 0 35 16,0 0 72-16,0 0-47 16,0 0-93-16,0 0-46 15,0 20-1-15,4 0-16 16,-1 0-15-16,2 5-4 15,-2-4-7-15,-3 2-8 16,0-4 0-16,0-2 1 16,0 0-1-16,0-8 0 15,0-2-11-15,0-4-8 16,0-3-6-16,0 0 10 0,0 0 4 16,0-10-2-16,9-13-14 15,4-1 13-15,2-8 13 16,3 2 0-16,0 1 0 15,-3 5 1-15,-6 5 0 16,0 9 15-16,-6 0 3 16,1 9 5-16,-4-2-7 15,3 3-4-15,-3 0-6 16,3 0-5-16,0 7 1 16,0 6 8-16,3 7 0 15,-1 0-4-15,-4-1 0 16,1 1-4-16,-2 0-1 15,0-3 0-15,0 0 0 0,0-8 0 16,0 2-1-16,-2-2 0 16,-1-6 1-16,0 0-1 15,3-3 6-15,0 0 3 16,0 0-9-16,0 0-9 16,0-6-50-16,6-1-49 15,3 1-67-15,0-1-170 16,-6 5-485-16,0 2-657 0</inkml:trace>
  <inkml:trace contextRef="#ctx0" brushRef="#br0" timeOffset="250807.2116">6949 13151 1920 0,'0'0'307'0,"0"0"-247"16,0 0 80-16,0 0 46 15,0 0-94-15,0 0-62 16,0 0 47-16,0 0-9 0,0 67-21 15,0-42-11-15,0-6-12 16,-3 3-7-16,-4-3-16 16,1-6 1-16,0-2-2 15,3-5 0-15,-2 0-18 16,2-6-9-16,3 0 0 16,0 0-6-16,0-7 3 15,8-11-43-15,4-2 34 16,7-6 18-16,-2-2 0 15,2-1 15-15,0 5 6 16,-5 1 9-16,-5 10 11 16,-2 7 20-16,-4 0 2 15,-3 6-5-15,3 0-10 0,-3 0-11 16,0 6-15 0,3 7 11-16,0 7-3 0,-3 3-1 15,0-1-7 1,0 0 5-16,0-5-6 0,0 1 0 15,0-5-14-15,-3-6-19 16,0-4-5-16,0-3-6 16,3 0 3-16,0-3 17 15,0-10-34-15,6-6 7 16,8-4 23-16,5-4-29 16,3-3-4-16,1 0 33 15,-4 6 17-15,-1 8 11 16,-6 6 45-16,-3 7 16 15,-2 3 1-15,-4 0 7 16,3 10 0-16,-4 7 8 0,1 5 5 16,-3 2-23-16,0 2-29 15,0-2-18-15,0-2-12 16,-3-2-88-16,0-6-377 16,1-4-820-16</inkml:trace>
  <inkml:trace contextRef="#ctx0" brushRef="#br0" timeOffset="251498.9018">9653 12708 1796 0,'0'0'549'15,"0"0"-466"-15,0 0 76 0,0 0 45 16,0 0-54-1,0 0-86-15,0 0-40 0,0 30 3 16,-3-3 27-16,3 6-12 16,-3 7-12-16,3 0-3 15,0-1-8-15,0 1-11 16,0-4-7-16,-3 0 11 16,-2-3-10-16,-1 0-2 15,0-6 1-15,-4-4-1 16,4-10-9-16,3-3-57 15,0-10-45-15,3 0-92 16,0-14-134-16,0-6-934 0</inkml:trace>
  <inkml:trace contextRef="#ctx0" brushRef="#br0" timeOffset="251843.2605">9351 12691 1768 0,'0'0'550'0,"0"0"-483"15,0 0 51-15,0 0 112 16,0 0-57-16,0 0-86 15,0 0-31-15,104 0 0 16,-17 0-20-16,28 0-18 16,7 0-12-16,-20 0-6 15,-26 0 1-15,-30 0-1 16,-10 0 0-16,-3 0-6 16,-5 2-26-16,-1-2-32 15,-18 0-56-15,-9 0-128 16,-3 0-353-16,-16 0-1130 0</inkml:trace>
  <inkml:trace contextRef="#ctx0" brushRef="#br0" timeOffset="253053.8412">7849 11153 1646 0,'0'0'636'16,"0"0"-568"-16,0 0-38 15,0 0 83-15,0 0 3 16,0 0-48-16,0 0-14 15,139 0-21-15,-48-1-10 16,31-5-9-16,12 2-8 16,-1-5-6-16,-15 5 0 15,-32-2-13-15,-20 2-23 16,-21 2-10-16,-9-1-20 16,-2 1 34-16,0 0 21 15,-11-1 11-15,-13 0-1 16,-10-2 1-16,0 3 0 15,-18-2 20-15,-4-5-5 16,-8 1 14-16,2-1-5 16,-2-4-16-16,9 5-2 0,0-2 0 15,12 0 3 1,3 2 9-16,3 4 11 0,3-2 20 16,0 3-18-16,12-1-30 15,7 1 0-15,4 3-1 16,7 0 14-16,-2 0 2 15,2 13-3-15,-8 0 2 16,-1 0 6-16,-9 4-1 16,-3-1-1-16,-6 1-10 15,-3 0-9-15,-3 2-10 16,-32 11-102-16,3-3-239 16,-4-4-1045-16</inkml:trace>
  <inkml:trace contextRef="#ctx0" brushRef="#br0" timeOffset="253871.7807">8016 13068 1205 0,'0'0'309'0,"0"0"-206"15,0 0 81 1,0 0 100-16,0 0-70 0,0 0-79 15,0 0-43-15,33-15-22 16,-11 15-1-16,11 8-16 16,10-4-27-16,21-1-14 15,23-3-8-15,22-10-4 16,10-5-51-16,-8-5-32 16,-23 3-8-16,-30 7 20 15,-15 0 40-15,-12 6-38 16,-1-5 34-16,-4 5 29 15,-4-1 6-15,-9 3 22 16,-8-1 14-16,-5 3 38 16,0-2 17-16,0-1-24 15,0-1-23-15,0-3-23 16,-9-1 7-16,-3-1-10 0,-3-1-12 16,-3 0-6-16,-4 1-8 15,2 2 7-15,-2 4 0 16,6 2 0-16,2-2 1 15,11 3-1-15,3 0-13 16,0 0 1-16,6 0-5 16,15 0 18-16,7 4 6 15,5 5-5-15,3-2 4 16,-3 2-4-16,-8-1-1 16,-5 2 19-16,-7 3 0 15,-10-3 10-15,-3 3-4 0,-13 0-4 16,-20 1-11-1,-6 2-10-15,-19 1-44 0,10-2-138 16,8-3-667-16</inkml:trace>
  <inkml:trace contextRef="#ctx0" brushRef="#br0" timeOffset="254364.6041">10293 13125 1448 0,'0'0'632'0,"0"0"-536"16,0 0 98-16,0 0 58 16,0 0-61-16,0 0-83 15,0 0-39-15,80 3-21 16,-38-3-23-16,4 0-18 16,-1-6-7-16,-2-1-8 15,-7-3-29-15,-10 3-40 16,-7 1-80-16,-10-4-108 15,-9 3-395-15,0 0-218 0</inkml:trace>
  <inkml:trace contextRef="#ctx0" brushRef="#br0" timeOffset="254571.0571">10451 12959 1916 0,'0'0'500'16,"0"0"-453"-16,0 0 47 15,0 0 138-15,0 0-76 16,94 3-107-16,-42-3-49 16,24-9-91-16,-12-4-267 15,-13-1-1020-15</inkml:trace>
  <inkml:trace contextRef="#ctx0" brushRef="#br0" timeOffset="257476.7079">11941 12811 139 0,'0'0'517'16,"0"0"497"-16,0 0-853 16,0 0 38-16,0 0 87 0,0 0-60 15,0 0-101 1,-10-24-57-16,7 24-14 0,-6 0-17 16,-3 3-19-16,-15 11 3 15,-6 9 7-15,-12 4 22 16,-1 5-7-16,-3 5-22 15,4-1-7-15,5 5-5 16,12-2-8-16,8-3 6 16,14-2-7-16,6-2-8 15,0-5 1-15,14-4 6 16,8-6-14-16,5-4-6 16,1-6-13-16,2-7 11 0,-5 0-5 15,1 0-9-15,-3-10-4 16,-3-4-9-16,-5-3 8 15,-6-2 26-15,-3-1 16 16,-3 0 19-16,-3 1 10 16,0 2 11-16,-15 5-6 15,-7 3-7-15,-1 0-6 16,-5 9-6-16,-2 0-6 16,0 0-8-16,8 6-1 15,4 4 0-15,10 4-58 16,19 2-130-16,10-5-328 15,9-2-344-15</inkml:trace>
  <inkml:trace contextRef="#ctx0" brushRef="#br0" timeOffset="257655.5761">12077 13095 1982 0,'0'0'369'16,"0"0"-298"-16,0 0-55 16,0 0-16-16,0 0-121 15,0 0-552-15,0 0-584 0</inkml:trace>
  <inkml:trace contextRef="#ctx0" brushRef="#br0" timeOffset="258105.2793">12328 12940 1822 0,'0'0'588'15,"0"0"-524"-15,0 0 37 16,0 0 44-16,0 0-65 15,0 0-32-15,0 0-24 0,-3 49-9 16,-10-29-6 0,2-3-9-16,-1 0 0 15,3-7-21-15,-2-1-27 0,7-3-24 16,4-3-20-16,0-3 16 16,3 0-27-16,18 0 57 15,2-10-31-15,6-3-16 16,4 0 1-16,-4 7 54 15,0 0 20-15,-10 6 17 16,1 0 1-16,-8 0 30 16,-5 10 43-16,-1 3 21 15,-6 3 15-15,0 2-8 16,0 2 2-16,-6-2-21 16,-7-2-42-16,-5 1-19 15,-6-4-11-15,2-6-10 0,-2 0-20 16,-5-7-143-16,10 0-303 15,6 0-572-15</inkml:trace>
  <inkml:trace contextRef="#ctx0" brushRef="#br0" timeOffset="258324.3161">12363 12847 760 0,'0'0'1668'0,"0"0"-1468"0,0 0-121 15,0 0 68 1,0 0-58-16,0 0-53 0,108-20-36 16,-37 10-73-16,-6 1-242 15,-10 2-750-15</inkml:trace>
  <inkml:trace contextRef="#ctx0" brushRef="#br0" timeOffset="258700.2666">13256 12864 424 0,'0'0'976'0,"0"0"-762"15,0 0 7-15,0 0 39 16,0 0-58-16,0 0-82 15,0 0 11-15,-33 36 61 16,12-3-39-16,-6 0-51 16,-6 10-29-16,-1 1-38 15,-3-2-22-15,4-3-13 16,1-2-4-16,10-10-56 0,6-4-73 16,9-11-189-16,7-5-423 15,0-7-465-15</inkml:trace>
  <inkml:trace contextRef="#ctx0" brushRef="#br0" timeOffset="258931.8723">13096 12854 2111 0,'0'0'377'16,"0"0"-295"-16,0 0 7 0,0 0 117 15,0 0-79-15,3 86-70 16,12-49-32-16,3 2-16 16,0-2 5-16,-3-2-14 15,-2-4-18-15,-3-3-77 16,1-1-111-16,-5-4-183 16,-6-9-619-16</inkml:trace>
  <inkml:trace contextRef="#ctx0" brushRef="#br0" timeOffset="259165.7383">13506 12878 2194 0,'0'0'326'16,"0"0"-239"-16,0 0 81 15,0 0 11-15,0 0-93 16,-36 101-58-16,26-64-17 16,1 0-11-16,3-2-38 15,-1 2-72-15,7-14-193 16,0-3-543-16</inkml:trace>
  <inkml:trace contextRef="#ctx0" brushRef="#br0" timeOffset="259532.8706">13705 12834 965 0,'0'0'1310'16,"0"0"-1162"-16,0 0-26 15,0 0 115-15,0 0-85 16,-60 82-80-16,51-51-37 15,-1 1-24-15,10-2-11 16,0-6-11-16,7-4-5 16,11-8-13-16,9-5-8 15,3-7-2-15,1 0-1 16,5-10-2-16,-6-9-6 0,-4-5-6 16,0-3 18-1,-11-6 17-15,-5-3 16 0,-7 3 3 16,-3 1 22-16,-3 8 26 15,-16 4-5-15,-7 7-23 16,-3 6-10-16,-1 3-4 16,2 1-6-16,2 3-75 15,10 0-222-15,8 4-738 0</inkml:trace>
  <inkml:trace contextRef="#ctx0" brushRef="#br0" timeOffset="259766.5388">13939 12597 1839 0,'0'0'345'0,"0"0"-196"15,0 0 103-15,0 0-37 16,0 0-78-16,0 0-60 15,0 0-36-15,97-4-27 16,-71 4-14-16,15 0-21 16,-5 0-136-16,-6 0-557 0</inkml:trace>
  <inkml:trace contextRef="#ctx0" brushRef="#br0" timeOffset="260200.9134">14306 12432 2002 0,'0'0'367'15,"0"0"-208"-15,0 0 32 16,0 0-39-16,0 0-68 15,0 0-50-15,94-2-14 16,-62 2-13-16,6-2-5 0,-5-1-2 16,-5 0-10-1,-4-2-11-15,-11 3-2 0,-5 2 13 16,-3-3 4-16,-5 3-12 16,0 0-14-16,-7 9 32 15,-6 7 20-15,-6 11 26 16,-4 3 4-16,1 6-1 15,-2 4-10-15,5-1-11 16,0-2-13-16,5 0-6 16,5-5-7-16,3-5-1 15,3-7-1-15,0-4-1 16,3-10-17-16,0-3-45 16,0 0-45-16,0-3-62 15,0 0-129-15,3-6-694 0</inkml:trace>
  <inkml:trace contextRef="#ctx0" brushRef="#br0" timeOffset="260396.4675">14346 12650 1790 0,'0'0'561'0,"0"0"-373"15,0 0 80-15,0 0-94 16,0 0-85-16,96 0-71 16,-29 0-18-16,-8 0-206 15,-7 0-732-15</inkml:trace>
  <inkml:trace contextRef="#ctx0" brushRef="#br0" timeOffset="263976.9327">3755 13243 431 0,'0'0'880'0,"0"0"-750"15,0 0-109-15,0 0 37 16,0 0 92-16,0 0-21 15,0 0-49-15,-3 0-12 0,3 0 15 16,0 0 8 0,3 0 15-16,16 0-42 15,7 0-39-15,17-3-17 0,8 0-8 16,14-4-76-16,4 4-79 16,1-3-65-16,-4-1 50 15,-5 7-23-15,-9 0-84 16,-10 0 9-16,-12 7-51 15,-14 0-63-15</inkml:trace>
  <inkml:trace contextRef="#ctx0" brushRef="#br0" timeOffset="264355.8521">3816 13336 1491 0,'0'0'292'0,"0"0"-269"16,0 0 5-16,0 0 45 0,0 0-16 16,97-20-38-16,-55 20-13 15,4 0-6-15,6 0-23 16,-1-2-5-16,7 2-31 16,-4-5-72-16,-2 3 42 15,-10-2 38-15,-5 4-3 16,-7 0-122-16,-9 0-99 15,-12 0-137-15</inkml:trace>
  <inkml:trace contextRef="#ctx0" brushRef="#br0" timeOffset="264712.8094">4256 13128 967 0,'0'0'709'15,"0"0"-663"-15,0 0-38 16,0 0 69-16,0 0 128 16,0 0-85-16,0 0-84 15,-10-6-36-15,10 18 1 16,4 2 63-16,7 6-29 15,8-1-23-15,3-2-12 16,1 0 0-16,-1-5 7 16,-1-2-6-16,-6 0-1 0,-3-1-16 15,-9 2-12 1,-3 3 16-16,-6 2 12 0,-21 4 15 16,-9 7-7-16,-10-1-8 15,-21 10 0-15,12-9-364 16,8-4-929-16</inkml:trace>
  <inkml:trace contextRef="#ctx0" brushRef="#br0" timeOffset="278407.2169">7501 6710 692 0,'0'0'668'0,"0"0"-531"16,0 0 4-16,0 0 79 15,0 0 38-15,0 0-55 16,-10-29-76-16,10 24-36 15,0 0-8-15,0 1-14 16,0 4-5-16,0 0-11 0,0 0-15 16,0 0-20-16,0 0-9 15,0 0-9-15,0 4-1 16,0 11 0-16,0 2 1 16,0 3 0-16,0 3 0 15,0-2 1-15,0 1-1 16,0-1 0-16,-3 0 0 15,0-3-9-15,-3 1 7 16,3 2-4-16,-6-1 6 16,6-2 7-16,-3-3-6 0,3 0-1 15,0-5 1 1,3-2 0-16,0-5-1 0,0 1 0 16,0-2-8-16,0-2-1 15,9 0 9-15,12 0 6 16,7-3 12-16,5-6-7 15,6-1-5-15,4 0-6 16,-7 2 0-16,-2 0-27 16,-4 3-70-16,-2 1-132 15,-11 2-306-15,-4-1-558 0</inkml:trace>
  <inkml:trace contextRef="#ctx0" brushRef="#br0" timeOffset="279406.1177">6682 6056 591 0,'0'0'644'16,"0"0"-506"-16,0 0-87 16,0 0 2-16,0 0-53 15,0 0-33-15,0 0-348 0</inkml:trace>
  <inkml:trace contextRef="#ctx0" brushRef="#br0" timeOffset="289340.2966">6651 5946 362 0,'0'0'206'15,"0"0"-167"-15,0 0-39 16,0 0-82-16</inkml:trace>
  <inkml:trace contextRef="#ctx0" brushRef="#br0" timeOffset="289964.1182">6455 6007 210 0,'0'0'0'0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4T07:42:53.2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25221 659 343 0,'0'0'58'0,"0"0"-58"16,0 0 356-16,0 0-52 16,0 0-183-16,0 0-28 15,3-4 24-15,-3 4 2 16,0 0-2-16,0-2-1 15,0 1-5-15,0-1-11 16,0 2-14-16,0-1-17 16,0 1-16-16,0 0-19 15,0-2-7-15,0 2-11 0,0-1-3 16,0 1 5-16,-3-1 7 16,-2 0-14-16,-1-1-4 15,-4 0-1-15,3-2 1 16,-3 1 13-16,0 0 0 15,3 1-3-15,-2-2-4 16,1 2-4-16,-1 0-8 16,2 1 5-16,-1 0-6 15,-1-1 1-15,-1 2 1 16,1-1 7-16,0 1-2 16,-4 0-1-16,-2-2 0 15,-2 2-4-15,-1 0 5 16,1 0-7-16,-3 0 6 0,5 0 2 15,-1 0-1-15,2-1 5 16,2 1 4-16,-2 0-1 16,3 0-1-16,-2 0-4 15,2 0-2-15,1 0-7 16,-4 0 0-16,2 0 0 16,-1 0 0-16,-1 0 6 15,0 4-6-15,0 0-1 16,2 0 0-16,-3 1 0 15,3 1 1-15,-2-1-1 16,0 2 1-16,-1 1-1 16,5-3 2-16,-1 1-1 15,-1-1 0-15,2 2 0 16,-1-1 0-16,0 1 0 0,-2 1 0 16,0 1 7-16,1 0-8 15,0-2 2-15,-1 1 5 16,2-1 4-16,-2 1-4 15,3 0-1-15,-3 0 3 16,2 0-8-16,2 1 0 16,1-2 0-16,-1 1 1 15,3 0 7-15,-1 1-3 16,-1-3-5-16,1 3 5 16,-2-2 2-16,5 1-7 15,-6-1 8-15,3 2-1 16,0-2-1-16,-1 0-1 15,2 1 1-15,-1-1-6 0,-1 0 5 16,2 2 0-16,0 0-4 16,0-2 7-16,2 1-3 15,-2 0 0-15,3-1-5 16,-1 0 6-16,1 2-6 16,0-1 0-16,-5 2 5 15,3 0-5-15,-2 0-1 16,3 2 1-16,-1-3 0 15,1 1-1-15,-1-2 1 16,1 2 5-16,1-1 1 16,-3-1 2-16,3 2 0 15,0 0-3-15,0 0 1 16,0-1-1-16,1-1-5 0,-1 0 8 16,2-1-8-16,1 0 1 15,0 1 4-15,0 0-5 16,0 2 8-16,0 1-3 15,-2-1-5-15,2 1-1 16,0 2 1-16,-1-1 0 16,-1 4 0-16,1-2-1 15,-1-1 2-15,2 0-2 16,0-2 1-16,0 0-1 16,0 0-1-16,0-1 1 15,2 1 2-15,2 0-2 16,2-4 1-16,-1 6 4 15,-1-4-4-15,2 1-2 16,0 3 1-16,-1-2 0 16,-1 3 0-16,-1 0 0 0,2 1 0 15,-2-1-1-15,0 0 0 16,2 0 1-16,-2-2 0 16,0 0 1-16,2-1-1 15,0-1 1-15,-2 0 0 16,0-1 0-16,1 2 0 15,2-3-1-15,-2 2 0 16,1-2 0-16,-1 2 0 16,1 0 1-16,-1-1-1 15,1 1 0-15,1 1 1 16,0-1-1-16,0 1 0 16,0 0 1-16,0-1-1 0,1 1 1 15,-3 0-1-15,2-3 0 16,-1 0 0-16,0-1 0 15,-1 0 0-15,2-1 0 16,0 1 1-16,0 0-1 16,1 0 0-16,4 1 0 15,-4 1 0-15,2 0 0 16,0 1 0-16,1 0 0 16,0-1 0-16,-1 0 0 15,1 0 1-15,-1 0-1 16,1-1 0-16,2-1 0 15,0 1 0-15,0 0 0 16,3-1 0-16,-1 0 0 0,-1 0 1 16,-1 0-1-1,1 0 0-15,-2 0 0 0,-1 0 0 16,3 1 0-16,0-2 0 16,1 1 1-16,1 1-1 15,3-1 0-15,-1 0 0 16,2-2 0-16,2 1-1 15,-2-1-1-15,2-1 1 16,1-1-5-16,-2-1-1 16,1 1 1-16,1 0 4 15,-2-2-5-15,4 2 6 16,-4-2 1-16,3-1-1 16,2 0 1-16,1 0-2 0,-3 0-5 15,3 0-1 1,-4-1 1-16,2-5 1 0,0 0 6 15,-2 3-1-15,-1-3-1 16,0 0 1-16,1 1 0 16,-1-1-8-16,3 0-10 15,0 1 17-15,0-3-13 16,0 3 5-16,-5-1 2 16,2-1 7-16,1-1 0 15,-2-1 0-15,1-2 1 16,-3 1 0-16,1-2 0 15,-3 0 0-15,-1-1 1 0,0 1 0 16,-1-1 0 0,-2-1 11-16,2 0 0 0,-1 0-6 15,1-4-5-15,0 2 0 16,2-2-1-16,-1-1 1 16,1-2-1-16,0-2-1 15,1-2 1-15,-2-3-1 16,3-2-10-16,-3-3 5 15,0 1 6-15,-1 0 0 16,-1 1 1-16,-3 3 0 16,1 0 11-16,-2 5 1 15,-2 2-1-15,-1-1 0 16,0 4-6-16,-1 0-5 16,0 2 10-16,-2 1-2 15,0-1-8-15,-3 2 13 0,0-2-8 16,0 0-5-16,0 0 0 15,0-1 5-15,0 0-4 16,0 1-1-16,0 2 0 16,-1 2 5-16,-2-1-5 15,-2 1-1-15,1-3 0 16,0 1 1-16,-1 0 0 16,1 1 0-16,-2 1 0 15,1-1-1-15,-2 2 0 16,1-1-1-16,-3-2 1 15,0 1-1-15,-3-3 0 16,-2 0 0-16,-2-1 0 16,1-1 1-16,-1 1-1 15,-1 1 1-15,3 3-1 16,0 0 0-16,-1 3-13 0,3 1 8 16,0 1 6-16,2-1-1 15,1 1 1-15,-2-2-1 16,1 0 0-16,-2-1 0 15,-4 1 1-15,-1-1 0 16,-4-2 0-16,-4 2-6 16,-3-1 4-16,-4 1 1 15,1 1 0-15,1 2 0 16,5 0 0-16,2 2 1 16,7 1-1-16,4 2 1 15,3-2 0-15,0 2 0 16,3 0 0-16,0-1 0 15,0 1 0-15,-1 0-1 0,-2 2-35 16,-5 1-31-16,-6 0-45 16,-9 0-111-16,-23 0-172 15,7 6-182-15,2-1-80 0</inkml:trace>
  <inkml:trace contextRef="#ctx0" brushRef="#br0" timeOffset="5635.0419">24733 1521 962 0,'0'0'565'0,"0"0"-479"16,0 0 13-16,0 0 80 15,0 0 12-15,0 0-60 16,0-9-41-16,0 7-32 15,0 0-18-15,0 1-3 16,0 1-4-16,0 0-11 16,2 0-13-16,1 0-9 15,0 0-7-15,2 0-62 16,0 1-67-16,-1 3-32 16,1-2-5-16,-1 1 48 15,-1-2 75-15,-1-1 33 16,-2 2 16-16,0-2 1 15,0 0 21-15,0 0 43 16,0 0 26-16,0 0 1 16,0 0-14-16,0 0-11 0,0 0-5 15,0 0-6 1,1 0-1-16,1 0-12 0,4 0-26 16,-6 0-8-16,3-3 3 15,-3 0 9-15,0 1 8 16,0 0-1-16,0-1 2 15,0 1 4-15,0 2 4 16,0 0-3-16,0 0-5 16,0 0-11-16,0 0-6 15,0 0-2-15,0 0-8 16,0 0-2-16,0 0-8 16,-3 0 4-16,-9 0 4 15,1 0 7-15,-3 7-6 0,-2-2 0 16,0 0 0-16,4 3-1 15,2-1 1-15,-1 0-1 16,4 1 3-16,2-1 4 16,2 0-6-16,2 0-1 15,1 0 0-15,0 0 0 16,0-2 0-16,1 2-1 16,10-3-13-16,4-1-4 15,-2-2-15-15,6-1-4 16,0 0-9-16,1 0-5 15,1 0 9-15,-3-6 8 16,-2 1 9-16,-2-1 18 16,-2 0 7-16,-3-1 0 0,-2 1 1 15,-1-1 15 1,-3 1 23-16,0 0 3 0,2 0-5 16,-5 1 7-16,0 2 5 15,0 0-2-15,0 2-16 16,0 1-12-16,0 0-2 15,0 0-10-15,0 0-5 16,0 0-2-16,0 0 0 16,0 0-10-16,0 8-1 15,-6 2 11-15,-3 5 5 16,-2 4 7-16,-3 1 3 16,0 2 12-16,1-2-3 0,1 1-11 15,1-3 1 1,-1 0-13-16,3-3 1 0,3-2-1 15,0-2 0-15,1-2-1 16,3-2 0-16,2-1-10 16,0-3-49-16,0 1-114 15,0-2-136-15,0-2-329 16,0 0-353-16</inkml:trace>
  <inkml:trace contextRef="#ctx0" brushRef="#br0" timeOffset="6105.3607">25036 1549 892 0,'0'0'708'16,"0"0"-593"-16,0 0-8 16,0 0 64-16,0 0-23 15,0 0-56-15,0 0-51 16,67-27-11-16,-56 27-7 16,0 0-9-16,-3 0-2 15,-1 3 7-15,-4 0 3 16,2 3-4-16,-5-1-5 15,0 2 11-15,0 4 0 0,-8-1-5 16,-2 3 11-16,-2 1-6 16,-1 0-2-1,-1 2-4-15,-1-1-2 0,3-1 12 16,0 0-5-16,3 1-4 16,2-2-1-16,2-2 0 15,4 0-9-15,1-2-3 16,0-1-6-16,0-1-1 15,1-2-28-15,10 1-39 16,2-1-33-16,10-5-142 16,-3 0-462-16,0 0-625 0</inkml:trace>
  <inkml:trace contextRef="#ctx0" brushRef="#br0" timeOffset="6432.3178">25296 1615 1341 0,'0'0'298'0,"0"0"-158"16,0 0 48-16,0 0-65 15,0 0-58-15,0 0-18 16,0 0 49-16,0 26-4 15,0-8-18-15,-6 3-7 0,-4 1 3 16,1 1-17-16,-2-3-5 16,-1 1-9-16,0-1-15 15,3-1-15-15,1-5-2 16,4-2-7-16,1-2-1 16,3-3-51-16,0-3-85 15,0-4-140-15,0 0-278 16,4 0-154-16</inkml:trace>
  <inkml:trace contextRef="#ctx0" brushRef="#br0" timeOffset="6775.8856">25346 1566 1121 0,'0'0'600'15,"0"0"-524"-15,0 0 136 16,0 0 32-16,0 0-60 16,0 0-72-16,0 0-51 15,33-62-35-15,-22 58-18 16,0 2-8-16,0 2-1 16,2 0 1-16,1 0 0 15,-1 4-2-15,3 6 1 16,0 2-1-16,-2 1 1 15,-2 1 0-15,-3-2-5 16,-6 1 5-16,-1-2 0 16,-2-2-5-16,-2-2 4 15,-16-3 2-15,-7-1 5 16,-8-3-5-16,-18 0-136 0,5 0-427 16,7-3-1187-16</inkml:trace>
  <inkml:trace contextRef="#ctx0" brushRef="#br0" timeOffset="8208.6092">24816 999 734 0,'0'0'533'16,"0"0"-530"-16,0 0 4 15,0 0 79-15,0 0 85 16,0 0 48-16,0-16-15 16,0 15-48-16,0-1-46 15,0 2-19-15,0-2-5 16,0 0-6-16,0 2-16 15,0 0-20-15,0 0-20 0,0 0-6 16,-1 4-5-16,-9 6 39 16,-2 6 26-16,-3 4-26 15,-2 3-19-15,2 4-15 16,1 0-2-16,0 0-1 16,-1 0-7-16,3 1-8 15,-1 0 0-15,-1 0-35 16,-3 2-72-16,-2 0-51 15,-6 1-132-15,4-7-379 16,8-10-817-16</inkml:trace>
  <inkml:trace contextRef="#ctx0" brushRef="#br0" timeOffset="10269.918">24976 1027 143 0,'0'0'225'16,"0"0"-127"-16,0 0-27 16,0 0 28-16,0 0 134 15,0 0-86-15,0 0-90 16,19-21-24-16,-17 20 12 15,-1-2 11-15,1 1 28 16,-1 2 47-16,-1-1-9 16,0 1 4-16,0-2 23 15,0 1 14-15,0 0-21 16,0-2-37-16,0 3-21 16,0-2-16-16,0 2-17 0,0 0-28 15,0 0-23 1,-3 12 0-16,-8 2 11 0,-1 5 9 15,-5 1-13 1,2-1 3-16,-1 1-10 0,6-5 6 16,-3-3 0-16,3-3-5 15,6-2-1-15,1-2 1 16,0-2 5-16,3 2-5 16,0-2 0-16,0 1 1 15,0 1-1-15,0-2-1 16,4 3 6-16,4-3-5 15,3 3-1-15,0-4-1 16,2 0-8-16,1-2 8 16,4 0-7-16,-5 0-2 15,2 0-8-15,2-2 5 16,-7-2 4-16,2-2 8 0,-5 1 0 16,-1 0 0-16,-1 0 1 15,-2 1 1-15,-2-2 10 16,2 1 10-16,-1 3 5 15,-1-3 4-15,1 3 12 16,-1-1-5-16,1 0-13 16,1 0-6-16,-2 0 2 15,1 2-5-15,-1 0-4 16,-1-1-4-16,2 2-1 16,-2 0 2-16,0 0-2 15,0 0-6-15,0 0 0 0,0 6-12 16,0 4 5-16,-6 2 7 15,-3 5 13-15,-2-1-5 16,2 1-7-16,2-2-1 16,1 1-8-1,0-2-93-15,3-1-113 0,-3 4-139 16,0-4-183-16,0-5-75 0</inkml:trace>
  <inkml:trace contextRef="#ctx0" brushRef="#br0" timeOffset="15979.9006">25042 1046 441 0,'0'0'725'0,"0"0"-165"16,0 0-481-16,0 0 2 15,0 0 72-15,0 0-25 16,0 0-18-16,0 0-16 16,0 0-14-16,0 0-13 15,0 2-3-15,0-2-9 16,4 1-16-16,2 1-3 0,2-1-5 16,-1 2-10-16,1 0-3 15,3 1-3-15,1-2 0 16,-1-1-8-16,1 2-5 15,-3-2 4-15,-3 1-6 16,-2-1 0-16,-2-1 0 16,-2 2 0-16,0-2-1 15,0 0-1-15,0 0 1 16,0 0 1-16,0 0-1 16,1 0 0-16,-1 0-8 15,5 0-9-15,-5 0-1 16,3 0 9-16,0 0 8 15,-2 0 1-15,2 0 1 0,2 0-8 16,8 0-95 0,0 0-166-16,-2-2-1247 0</inkml:trace>
  <inkml:trace contextRef="#ctx0" brushRef="#br0" timeOffset="16722.7168">25316 1072 1307 0,'0'0'594'15,"0"0"-501"-15,0 0 92 16,0 0-1-16,0 0-60 16,0 0-32-16,0 0-16 15,-6 0-5-15,6 0-30 16,0 0-16-16,0 0-12 15,2 0-1-15,2 0 0 16,4 0 12-16,2 0-13 0,2 0-11 16,0 0-1-16,3 0 1 15,-3 2-6-15,1 4 0 16,-4-2-2-16,-1 1-2 16,-4 0-5-16,1 0-8 15,-5 1-6-15,0-1 12 16,0 0 16-16,0 3 0 15,-11-1 0-15,-1 2 1 16,-2-3 8-16,0 2-8 16,3-1 7-16,1-3-7 15,3 2 0-15,2-2 0 16,2 0 0-16,2 0 0 16,1 1-2-16,0 0 1 15,0 2-8-15,0 1-7 16,0-2 16-16,3 2-1 0,1 1 0 15,1 0 0-15,-1 1-5 16,-1-3 6-16,0 1 0 16,-3-1 5-16,0 0-5 15,0-1 0-15,0 1 0 16,-9 0 0-16,-12 0 9 16,-4-2-9-16,-7 1 9 15,-2-2-9-15,7 0 1 16,5-1-1-16,9 0-31 15,8-3-68-15,5 0-16 16,10 0-110-16,10 0-291 16,2 0-498-16</inkml:trace>
  <inkml:trace contextRef="#ctx0" brushRef="#br0" timeOffset="17442.5211">25655 1194 958 0,'0'0'773'16,"0"0"-628"-16,0 0 42 16,0 0-4-16,0 0-65 15,0 0-42-15,0 0-27 16,-3 0-28-16,3 0-15 15,0 9 7-15,-2 2 8 16,-2 5-12-16,-1 1 0 16,-3 0-8-16,-1 2 5 0,-2-3-5 15,-1 0 5 1,3-1-5-16,2-6 0 0,2-1-1 16,1-3 1-16,3-2-1 15,1-3 1-15,0 0-1 16,0 0 1-16,0-2 2 15,10-9-3-15,0-5-16 16,5-2 8-16,0-2-5 16,3 1 1-16,-3-1 2 15,3 1 4-15,-3 3 4 16,3 3-4-16,-2 1-3 16,0 4 9-16,-2 1 0 15,-2 3 6-15,-5 2 6 16,-1 2-5-16,-1 0-1 15,-1 0-6-15,-2 3 9 0,1 6 16 16,-2 0-2-16,-1 5-11 16,0 0 10-16,0 3 2 15,0 2 20-15,0-1 3 16,0 0-17-16,-4 1 2 16,1-5-17-16,0-1-7 15,1-3-8-15,2-3 0 16,0 1-94-16,0-3-235 15,0-1-698-15</inkml:trace>
  <inkml:trace contextRef="#ctx0" brushRef="#br0" timeOffset="19735.6299">27494 9531 542 0,'0'0'647'0,"0"0"-579"16,0 0-67-16,0 0 33 0,0 0 118 15,0 0 31 1,0 0-68-16,-23-19-59 0,21 15-34 15,1 1-22-15,-2-1-21 16,-2-2-72-16,-7-1-144 16,2 0-95-16,1 0-482 0</inkml:trace>
  <inkml:trace contextRef="#ctx0" brushRef="#br0" timeOffset="19899.2018">27317 9406 715 0,'0'0'507'16,"0"0"-474"-16,0 0-32 16,0 0-1-16,0 0 8 15,0 0-8-15,0 0-16 16,-72-41-87-16,62 39-89 16,0 2-159-16</inkml:trace>
  <inkml:trace contextRef="#ctx0" brushRef="#br0" timeOffset="20088.4235">26968 9289 894 0,'0'0'267'16,"0"0"-267"-16,0 0-127 15,0 0-9-15,-82-7 67 16,71 4-172-16</inkml:trace>
  <inkml:trace contextRef="#ctx0" brushRef="#br0" timeOffset="20284.943">26619 9271 1002 0,'0'0'204'0,"0"0"-140"15,0 0-44-15,0 0-18 16,0 0-2-16,-79 0-60 0,65 3-27 16,-8 5-125-16,3-3-158 15</inkml:trace>
  <inkml:trace contextRef="#ctx0" brushRef="#br0" timeOffset="20523.6397">26138 9353 538 0,'0'0'217'0,"0"0"-155"16,0 0-35-16,0 0-2 16,0 0-11-16,0 0-4 15,0 0-3-15,-67 19-7 16,55-12-67-16,3 2-109 16,0-2-127-16</inkml:trace>
  <inkml:trace contextRef="#ctx0" brushRef="#br0" timeOffset="20859.1591">25933 9429 447 0,'0'0'309'0,"0"0"-99"16,0 0-44-16,0 0-56 15,0 0-62-15,0 0-25 16,0 0-7-16,-74 46-2 16,66-39 1-16,0 3-4 15,-3 0-5-15,0 0-5 16,-3 3-1-16,1-3-11 15,-5 2-43-15,0 1-21 16,1-1-15-16,1 0-69 16,4-2-49-16,3 4 31 15,3-3-22-15,3 1-32 16,3 0 66-16,0 5 165 16,0-5 140-16,0 5 20 0,-3 0 60 15,-3-1-46 1,-3 1-39-16,-4-1 5 0,-2-2-51 15,-3 2-21-15,3-2-49 16,0-2-19-16,3 2-59 16,5-1-109-16,1-3-217 0</inkml:trace>
  <inkml:trace contextRef="#ctx0" brushRef="#br0" timeOffset="21132.1424">25481 10037 439 0,'0'0'41'0,"0"0"-41"16,0 0-139-16,0 0 102 15,0 0 37-15,0 0 89 16,0 0 55-16,-38 71 73 0,35-60 34 16,-1 3-137-16,-2-1 18 15,-5 3-7-15,2-3-3 16,-3 4-38-16,-1-4-43 15,1 4-27-15,1-4-14 16,1 2-35-16,4-1-81 16,2 0-28-16,2-2 17 15,2-1-15-15,-1 5-75 16,1-5-122-16</inkml:trace>
  <inkml:trace contextRef="#ctx0" brushRef="#br0" timeOffset="21349.7678">25324 10439 512 0,'0'0'501'0,"0"0"-245"16,0 0-104-16,0 0 1 16,-39 84-37-16,30-66 158 15,0-1-70-15,3 3-110 16,0-4-9-16,5 1-30 16,1-4-24-16,0 1-31 15,0-1-20-15,1-1-58 16,8 1 1-16,1 2 5 15,1-2-243-15,-3 3-216 16,-2 10 196-16,-1-5 170 16,-5-2-121-16</inkml:trace>
  <inkml:trace contextRef="#ctx0" brushRef="#br0" timeOffset="21521.9498">25321 10905 829 0,'0'0'313'15,"0"0"-118"-15,0 0 48 16,0 0-38-16,21 82-23 15,-15-64-40-15,-2 2-37 16,-1-4-39-16,2 0-39 16,-1-3-27-16,0 1-17 15,1-1-48-15,3 2-82 16,2 6-133-16,0-1-211 16,-1-3-73-16</inkml:trace>
  <inkml:trace contextRef="#ctx0" brushRef="#br0" timeOffset="21687.0308">25436 11341 955 0,'0'0'532'16,"0"0"-253"-16,0 0 21 15,0 0-96-15,56 83-98 16,-38-67-14-16,3-3-86 16,0-6-6-16,-1-3-77 15,0 3-98-15,3-2-143 16,-7-1-210-16,-3 2-106 0</inkml:trace>
  <inkml:trace contextRef="#ctx0" brushRef="#br0" timeOffset="22234.8403">25751 11559 396 0,'0'0'780'0,"0"0"-492"0,0 0-94 16,0 0-51-16,0 0-25 15,0 0-50-15,91 53-42 16,-75-46-26-16,-1 0-50 15,0-1-90-15,0 1-56 16,-3 0-65-16,6 2 30 16,1 1-116-16,-1 0-16 15,0-1-29-15,-6-8 392 16,-1 2 241-16,2 0 52 16,-1 0 64-16,4 4-96 15,-3-3-116-15,2 5-40 16,-3-2-4-16,1 0-31 15,-2-2-14-15,-2-1-2 16,0 0-27-16,0-1-27 0,0 0-20 16,3 0-43-16,0 1-10 15,1 2 37-15,3-2 17 16,0 6 7-16,1-2-22 16,3 1-91-16,1-1-26 15,3 0 67-15,1-1 29 16,0-2-3-16,-1-1 58 15,0-1 16-15,-2-3 87 16,-4 0 1-16,-3 0-21 16,-4 0 8-16,-1 0 62 15,-1 0 19-15,0 0-9 0,0 0-48 16,0 0-48 0,0 0-51-16,3 0-6 0,-2 0-4 15,2 0-6-15,3 0-1 16,-1 0-12-16,2 0-38 15,0 0-28-15,2 0-15 16,-1 3-45-16,1-2-113 16,2-1-31-16,-5 3-227 15</inkml:trace>
  <inkml:trace contextRef="#ctx0" brushRef="#br0" timeOffset="22416.0485">26826 11833 157 0,'0'0'893'15,"0"0"-653"-15,0 0-98 16,0 0 69-16,0 0 33 0,0 0-59 16,0 0-91-16,76-4-93 15,-56 1-1-15,2 0-84 16,2 1-100-16,-2 2-97 16,10 0-96-16,-7 0-127 15,-3 0-4-15</inkml:trace>
  <inkml:trace contextRef="#ctx0" brushRef="#br0" timeOffset="22586.6694">27336 11733 906 0,'0'0'179'0,"0"0"-172"0,0 0-7 16,0 0-29-16,0 0-14 15,86-35-55-15,-67 28-142 16,-1 0-427-16</inkml:trace>
  <inkml:trace contextRef="#ctx0" brushRef="#br0" timeOffset="22835.6604">27721 11467 481 0,'0'0'321'0,"0"0"-105"0,0 0-127 16,0 0-44-16,0 0-25 15,0 0-20-15,0 0-86 16,49-73-65-16,-36 62-44 15,1-7-69-15,-5 4 41 16,0 1-4-16</inkml:trace>
  <inkml:trace contextRef="#ctx0" brushRef="#br0" timeOffset="23067.3089">27867 11090 962 0,'0'0'134'16,"0"0"-122"-16,0 0-9 15,0 0 102-15,0 0-76 16,36-76-29-16,-30 63-65 16,-1 0 13-16,1-1-16 15,-2 1-68-15,-1 1 8 16,3-8 53-16,-1 3 46 15,-1 3-218-15</inkml:trace>
  <inkml:trace contextRef="#ctx0" brushRef="#br0" timeOffset="23255.7842">27969 10707 1267 0,'0'0'322'16,"0"0"-234"-16,0 0 5 15,0 0 59-15,0 0-5 16,0 0-71-16,0 0-76 16,-17-73-47-16,27 57-91 15,-3-8-72-15,-2 2-196 16,-5 2-222-16</inkml:trace>
  <inkml:trace contextRef="#ctx0" brushRef="#br0" timeOffset="23772.6001">27949 10407 848 0,'0'0'386'0,"0"0"-215"16,0 0-13-16,0 0-9 16,0 0-18-16,0 0-80 15,0 0 96-15,25-74-28 16,-22 62-119-16,-2 1-27 16,-1-5-132-16,0 3 12 15,0 3 35-15,0 0-226 16,-4 0-25-16,-4 3 42 15,0 2 132-15,1-3 189 16,0-1 103-16,2 2 123 16,-1-3-29-16,0 1-5 15,-4-5-6-15,1 0-112 16,-2-3-55-16,2 1 106 0,-1-3-71 16,1-1-54-16,1 0-92 15,0 4 74-15,0-1-5 16,1 2-73-16,1-3 66 15,0 4 30-15,-2-1 20 16,2-3 1-16,0 6 19 16,0-5 25-16,2 4 8 15,-3-3-16-15,1-2-21 16,0 3 8-16,-2-5 1 16,-4 2-39-16,2-1 9 15,-1-1-15-15,-1 7 0 16,2-4-57-16,-3 1-245 15,-1-1 135-15,0 2 127 0,-2-3-28 16,1-1-22-16,-4 2 90 16,-3-3 22-16,-5-2 60 15,-5 1-47-15,-5-5 24 16,-27-13 5-16,7 5-64 16,2-2-264-16</inkml:trace>
  <inkml:trace contextRef="#ctx0" brushRef="#br0" timeOffset="27664.4676">25719 271 71 0,'0'0'793'15,"0"0"-543"-15,0 0-111 16,0 0 23-16,0 0 48 16,0 0-10-16,5-16-10 15,-5 14-27-15,0 2-30 16,0 0-31-16,0 0-23 16,0 0-11-16,0 0-8 15,0 0-23-15,0 0-17 16,0 0-13-16,0 9-7 0,0 7 0 15,-6 6 16-15,-2 4-7 16,-1 2-8-16,-1-1-1 16,1-2 0-16,3-3 0 15,1-3-25-15,1-3-29 16,3-6-10-16,1-2-17 16,0 1-74-16,0-4-197 15,0-3-351-15</inkml:trace>
  <inkml:trace contextRef="#ctx0" brushRef="#br0" timeOffset="28296.6194">25929 292 734 0,'0'0'688'16,"0"0"-574"-16,0 0-52 16,0 0 56-16,0 0-13 15,0 0-32-15,0 0-28 16,-3-1-27-16,-3 6 0 16,-1 7 75-16,0 2-10 15,-2 1-41-15,1 0-5 16,1 2-10-16,2-2-14 15,2-2-7-15,2-1 0 16,1 0-5-16,0-5 0 16,0 2 1-16,0-2-2 15,1-1 0-15,7-1 0 16,4-2-9-16,1-3-12 0,2 0-39 16,2 0-40-16,0-7 12 15,0-4 44-15,-2-3 39 16,-3-3 5-16,-2-1 22 15,-4-1 31-15,-5-1 28 16,-1 2 15 0,0 0-12-16,0 2-50 0,-7 4-9 15,-3 2-3-15,-1 1-22 16,1 3-29-16,-1 2-138 16,4 4-95-16,1 0-53 15,1 0 10-15,1 4-362 0</inkml:trace>
  <inkml:trace contextRef="#ctx0" brushRef="#br0" timeOffset="29803.5648">26167 213 747 0,'0'0'284'0,"0"0"-145"16,0 0-1-16,0 0 20 15,0 0 16-15,0 0-61 0,0 0-39 16,-9 0-2-16,9 0 0 15,0 0 17-15,0 0-5 16,0 0-22-16,0 0-22 16,0 0-11-16,3 0-8 15,12 0-11-15,1 0-2 16,7 0-8-16,2 1-35 16,0 2-78-16,-4 0-22 15,-3 1-99-15,-7 1-155 16,-6-1-375-16</inkml:trace>
  <inkml:trace contextRef="#ctx0" brushRef="#br0" timeOffset="30831.542">26520 86 550 0,'0'0'384'0,"0"0"-154"16,0 0-54-16,0 0 13 15,0 0-1-15,0 0-24 16,0 0-38-16,-3 0-21 16,2 0-25-16,1 8-28 15,-2 4 30-15,-1 5-3 16,-1 2-48-16,-3 4-18 16,1-2-11-16,-2-1-1 15,0 0-1-15,-2-4-18 16,1 0-51-16,2-3-77 15,1-1-79-15,3-1-88 0,1-6-295 0</inkml:trace>
  <inkml:trace contextRef="#ctx0" brushRef="#br0" timeOffset="31408.3985">26614 137 580 0,'0'0'840'0,"0"0"-660"16,0 0-85-16,0 0 33 16,0 0 27-16,0 0-65 15,0 0-36-15,0 14 15 16,0-5-33-16,-1 2-21 16,-1-3-9-16,1-1-4 15,-2 1 0-15,1-5-1 16,1 0 1-16,-1 0-2 0,2-2-5 15,0-1-29 1,0 0-24-16,0 0-3 0,0 0 9 16,2 0 23-16,7 0 0 15,4 0-93-15,-1-2 56 16,-1 2 49-16,0 0 15 16,-1 0 2-16,-3 0 5 15,-1 0 8-15,0 7-1 16,-3 0 17-16,0 0-5 15,0 1 20-15,-3 2 4 16,0-2-13-16,0 1-14 16,0-2-9-16,-3-1 0 15,-10-1-10-15,-3 0 14 16,-3-3-16-16,1 0-105 16,-3-2-154-16,8 0-291 0,4 0-581 0</inkml:trace>
  <inkml:trace contextRef="#ctx0" brushRef="#br0" timeOffset="31680.9944">26665 83 1058 0,'0'0'532'0,"0"0"-456"16,0 0 22-16,0 0 42 16,0 0-61-16,0 0-79 15,85 0-85-15,-51 1-258 16,-4 4-647-16</inkml:trace>
  <inkml:trace contextRef="#ctx0" brushRef="#br0" timeOffset="35020.6625">26795 379 202 0,'0'0'281'0,"0"0"-8"16,0 0-10-16,0 0-31 15,0 0-37-15,0 0-19 16,0 0-15-16,1-23 17 15,-1 22-3-15,0 1-39 16,0 0-49-16,0 0-29 16,0 0-23-16,0 0-15 15,0 0-19-15,0 3-1 16,0 8 1-16,0 2 7 0,0 4-7 16,0-1-1-16,0-1 1 15,0-1-1-15,0-3 0 16,0-2 0-16,0-3-1 15,0-2-8-15,0-1-1 16,0-2-2-16,0-1 3 16,0 0 9-16,0 0 0 15,0 0 0-15,2 0 0 16,5-8-14-16,5-4-14 16,0-2 19-16,4-4 9 15,0 1-1-15,0 0 1 0,-1 2-1 16,-2 2 1-16,-1 3 0 15,-4 4 10-15,-2 3-1 16,-1 3-9-16,-2 0 0 16,-1 0 0-16,-1 7 7 15,-1 6-6-15,0 4 0 16,0 0 1-16,0 0-1 16,0-2 0-16,0-1 0 15,0-1 1-15,-3-4-1 16,2-3-1-16,1-5 1 15,0 2 1-15,0-2 4 16,0-1 0-16,0 0 5 16,0 0-2-16,0-4-9 15,11-8-22-15,2-6-2 16,3-2 9-16,2-1-4 0,0 0 7 16,-2 4 11-16,-3 3 1 15,-4 5 0-15,-2 4 8 16,-3 2 1-16,-2 2 7 15,-1 1 9-15,1 0-8 16,1 2-7-16,0 11 12 16,-2 4-8-16,1 5-5 15,-2-1-8-15,0-1-1 16,0 3-31-16,0-4-335 16,-2-8-1224-16</inkml:trace>
  <inkml:trace contextRef="#ctx0" brushRef="#br0" timeOffset="56449.3946">26006 1283 418 0,'0'0'222'0,"0"0"-76"16,0 0-32-16,0 0-3 0,-3 0-1 15,3 0 22-15,-2 0-7 16,1 0-22-16,1 0-19 16,-2 0-13-16,2 0-12 15,-1 0-10-15,1 0-12 16,0 0-11-16,0 0-4 15,0 0-3-15,0 0 0 16,0 0 2-16,0 0-1 16,0 0-10-16,0 0-9 15,0 0 0-15,3 0-1 16,7 1 8-16,0 2-1 16,4-2 2-16,1 0 0 15,0-1 5-15,1 2 2 0,-2-2-7 16,0 0 1-16,-1 0-9 15,1 0 1-15,1 0-1 16,0 0 0-16,0 0 1 16,0 0-1-16,0 0 0 15,1 0 0-15,-2 0 0 16,2 0 1-16,-1 0-1 16,0 0-1-16,0 0 1 15,1 0 0-15,-2 0 0 16,-2 0-1-16,3 0 0 15,-3 0 1-15,2 0-1 16,2 0 0-16,-2 0 1 0,1-2 0 16,2 1 0-1,-1-2-1-15,3 1 2 0,-2 0-2 16,1 1 0-16,-3-1 0 16,0 2 0-16,-2 0 0 15,0 0-2-15,1 0 2 16,2 0 0-16,-1 0-11 15,2 0-2-15,-1 0 0 16,2 0 0-16,1 0-11 16,-1 0-17-16,2 0 19 15,-2 0-3-15,-1 0 6 16,-1 0 10-16,-2 0-7 16,0 0 9-16,1 0 1 0,0 0-4 15,1 0-9 1,1 0 6-16,0 0-12 0,1 0 13 15,0 0-21-15,-2 0-37 16,0 0-6-16,-6 0 14 16,0 0 25-16,-5 0 28 15,-4 0 9-15,-1 0 17 16,0 0 46-16,0-1 9 16,0-2-25-16,0-1 21 15,0-2-17-15,-1 1-23 16,-4-1-13-16,1 0-14 15,-3 0 5-15,2 2-6 16,-1 0-1-16,0 1 0 16,-2-3 0-16,1 2-16 15,1 0 6-15,0 0 1 0,0 0 9 16,2 1 0-16,-1 0 1 16,1 0 19-16,1 1 7 15,1 1 6-15,-1 0-7 16,0 0 23-16,2-1-17 15,-1 1-4-15,1-1-7 16,1 2-8-16,0-1-11 16,0 1 0-16,0 0 0 15,0 0 0-15,0 0 0 16,0 0-1-16,0 0-1 16,0 0 1-16,0 0 33 15,0 0-17-15,0 0-14 0,0 0-2 16,0 0 0-16,0 0 0 15,0 0-1-15,6 0 0 16,3 1 1-16,3 4-1 16,1 2 1-16,3 1 1 15,-2 2 1-15,2 2 7 16,-2 4-8-16,-2 1 11 16,-2 2 0-16,-5 3 5 15,-5 0-3-15,0 1-1 16,-18 3-13-16,-39 5-58 15,2-6-277-15,-5-6-1269 0</inkml:trace>
  <inkml:trace contextRef="#ctx0" brushRef="#br0" timeOffset="59656.489">25183 2139 1147 0,'0'0'502'0,"0"0"-407"15,0 0 9-15,0 0 63 16,0 0 2-16,0 0-41 16,0 0-45-16,0 0-30 15,0 10 5-15,3 5 33 16,4 6-4-16,-1 8-28 15,-2 2-29-15,2 2-11 16,-2 3-5-16,-2-1-13 16,1-1-1-16,-3-4-10 0,1-6-41 15,-1-6-38-15,2-5-51 16,1-6-103-16,6-7-123 16,0 0-266-16,-2-7-291 0</inkml:trace>
  <inkml:trace contextRef="#ctx0" brushRef="#br0" timeOffset="59942.9112">25368 2070 327 0,'0'0'1453'0,"0"0"-1172"16,0 0-202-16,0 0-6 15,0 0 11-15,0 0-18 16,0 0 37-16,16 82-10 16,-9-41-27-16,3 1-35 15,-1-2-13-15,-1-5-16 16,1-4-1-16,-3-6 1 16,-2-4-2-16,1-6-18 15,-2-4-67-15,-2-5-82 16,1-6-222-16,-2 0-322 15,0 0-202-15</inkml:trace>
  <inkml:trace contextRef="#ctx0" brushRef="#br0" timeOffset="60170.3523">25306 2281 658 0,'0'0'871'16,"0"0"-702"-16,0 0-123 15,0 0 11-15,0 0 6 16,0 0 24-16,0 0-32 16,84-4-55-16,-47 3-33 15,-8 1-235-15,-6 0-539 0</inkml:trace>
  <inkml:trace contextRef="#ctx0" brushRef="#br0" timeOffset="60572.3776">25637 2242 1418 0,'0'0'420'16,"0"0"-420"-16,0 0-87 16,0 0 68-16,0 0 19 0,0 0 7 15,0 0-7-15,61 0-42 16,-44-4-8-16,-4-3-13 16,-1 0 7-16,-4 1 21 15,-4 0 35-15,-4 2 35 16,0 1 49-16,0 2 6 15,-3 1 24-15,-8 0-52 16,-5 0-33-16,-3 0 12 16,-7 8 33-16,3 5-3 15,-1 3-28-15,6 2-18 16,3 0 22-16,6 3-3 16,4-2-20-16,5-1-22 15,0-2-2-15,9-4-67 0,15-5-82 16,20-7-146-16,-3 0-205 15,-5-4-510-15</inkml:trace>
  <inkml:trace contextRef="#ctx0" brushRef="#br0" timeOffset="60969.4276">25888 2224 816 0,'0'0'1142'0,"0"0"-969"16,0 0-140-16,0 0-23 16,-84 24-1-16,74-13 4 0,1 1 2 15,7 1-2 1,2 1-7-16,0-4-6 0,2 2 0 16,8-5-22-16,2-2-5 15,-1-4 3-15,2-1-24 16,-2 0-1-16,-1 0-24 15,2-3-4-15,-2-7 14 16,0-2 20-16,-2 0 43 16,-2-1 0-16,0 3 37 15,-3 1 51-15,0 4 24 16,-3 2 24-16,0 3-31 16,0 0-33-16,3 0-38 15,3 0-33-15,0 10 8 16,3 1 4-16,2 3-13 15,2-1-49-15,-1 0-108 0,3-3-126 16,-3-4-202-16,-3-2-110 16</inkml:trace>
  <inkml:trace contextRef="#ctx0" brushRef="#br0" timeOffset="61295.855">26055 2201 1232 0,'0'0'290'0,"0"0"-216"16,0 0 50-16,0 0 44 15,0 0-3-15,0 0-57 0,25 82-39 16,-17-64-29-16,2-2-26 16,0-5-6-16,-2-2-6 15,0-5 5-15,-2-2-1 16,-1-2 13-16,0 0 13 15,-1-12-9-15,2-5-9 16,0-4-14-16,-1-2 2 16,1-1-1-16,-3 5 11 15,-2 4-5-15,-1 5-7 16,0 6-3-16,0 4-63 16,0 0-78-16,0 1-158 15,-3 10-176-15,-4 3-87 0</inkml:trace>
  <inkml:trace contextRef="#ctx0" brushRef="#br0" timeOffset="61714.1906">26301 2176 565 0,'0'0'1163'0,"0"0"-912"16,0 0-189-16,0 0-12 15,0 0 17-15,0 0-12 16,0 0-9-16,-18 73-21 16,18-59 2-16,0-4-8 15,0-3-10-15,4-4-8 16,4-3 5-16,1 0-5 16,4-2 9-16,1-10-1 0,1-4-9 15,1-4 9-15,-2-3-3 16,2 1 9-16,-4-1 22 15,1 6-4-15,-5 2 11 16,-2 7 19-16,-2 6-37 16,1 2-26-16,1 0-27 15,1 16 27-15,5 7 18 16,4 6-11-16,1 4-5 16,4 0 5-16,-2 0-5 15,-4-3-1-15,-9-6 0 16,-6-4-1-16,-10-2-15 15,-28-6-15-15,-51 1-106 0,7-6-418 16,0-4-389-16</inkml:trace>
  <inkml:trace contextRef="#ctx0" brushRef="#br0" timeOffset="77162.6607">27736 872 130 0,'0'0'190'0,"0"0"-73"16,0 0-40-16,0 0-22 15,0 0-11-15,47-13-22 16,-46 12 11-16,-1 1 57 15,0 0 22-15,0 0-18 16,0 0-56-16,0 0 8 16,0-1 12-16,0 1 6 15,0 0-15-15,0 0-9 16,0 0 39-16,0 0 34 0,0-2-22 16,0 2-9-16,0-2-12 15,0 2 6-15,0 0 0 16,0 0-16-16,0 0-24 15,0 0-18-15,0 0-12 16,0 0-5-16,0 0-1 16,0-1 0-16,0 1 8 15,0 0 19-15,0-1-12 16,0 1 1-16,0 0-16 16,0 0 1-16,-1 0 5 0,1 0 6 15,0 0 0 1,-2 0 8-16,1 0-9 0,1 0-2 15,-2-2-9-15,1 2-7 16,-3-2 6-16,1 1 0 16,-4 0 1-16,1 0-1 15,-3-1 0-15,0 1 1 16,-1 0-1-16,-2 1 0 16,0-2-7-16,-1 2 7 15,-1 0-11-15,-1 0 0 16,0 0-1-16,-1 0 7 15,-1 0-17-15,-2 0 4 16,-2 0 4-16,2 2 4 16,-2 2 10-16,2-1 0 15,2 2 1-15,2 0 0 16,2-2-1-16,1 3 1 16,-2 0-1-16,2-1 0 0,-2 2 0 15,-2 1-16-15,2 0 1 16,-1 1 2-16,0-1-8 15,1 1 5-15,0 0-7 16,0 2-8-16,0 2 31 16,1 1 1-16,1 1-1 15,2-1 0-15,1 0 0 16,1 0 1-16,1 0 1 16,-2 1 0-16,0 0 1 15,0 0-1-15,-3 2-1 16,2-2 1-16,1 1 0 0,-1 0 0 15,0-1-1-15,1 2 1 16,-1 1 0-16,1 0 1 16,2 3-2-16,0 2-2 15,1 3 2-15,1-1 8 16,0 1 5-16,2 2-7 16,0-2-5-16,0 2 5 15,0 0-5-15,0-2 1 16,2 0-1-16,-1 0 0 15,2-3-1-15,0 1 0 16,0-1 2-16,0 0 0 16,2-1-1-16,4 0 0 15,0 1 9-15,1-1-8 16,2 0 6-16,0-3-7 0,0 1 1 16,3-1-2-16,0-1 0 15,0-2 6-15,3 0-5 16,-3 0 1-16,2-2-1 15,-3 1 0-15,1-3 0 16,1 1-1-16,1-2-18 16,1 2 18-16,0-1 6 15,2-2-6-15,2 0-8 16,0-2 7-16,2-2-9 16,-2 1 0-16,4-2 4 15,0 0 6-15,1-1-1 16,-1 0-4-16,2-1-8 15,-1-1 12-15,1 1-6 0,2-3-21 16,1 0-23-16,1 0 0 16,2 0 14-16,-2-2-3 15,1-4-1-15,-2 1 13 16,0-1 6-16,-1 1 2 16,-2 1 13-16,-1-2-1 15,-3 1 8-15,0-1 0 16,0 0 1-16,-2-1-1 15,2 0 0-15,1-1-1 16,1 0 0-16,-1 0-22 16,2-2 4-16,-2-1 9 15,0 1 4-15,-5 0 4 16,-1 2 2-16,-3-2 2 0,-3 1 4 16,0-1 39-16,-2-3 9 15,1 3-1-15,0-5-3 16,1 0-17-16,-1-2-3 15,3-4-13-15,2-2-11 16,-1-4-6-16,2 2-3 16,-2 0 3-16,-1 2 0 15,-3 2 0-15,-1-1 0 16,-4 2 1-16,1 1 21 16,-1-2 7-16,-3 0 21 15,1-2-8-15,1 0 7 16,2-2 9-16,-1-2 4 15,4-4-40-15,0 0-22 16,1-2-6-16,0 3-5 16,2 0 10-16,-2 3-11 0,-3 6 10 15,-2 3-7-15,1 4 1 16,-4 0 8-16,-1 1 0 16,0 2 36-16,0-1 10 15,0 0-18-15,-4 2-6 16,1-1-7-16,-2-2-3 15,1 0-5-15,-1-1-5 16,-2 0-1-16,2-3 0 16,-2 0-1-16,1 1-13 15,-2 2 6-15,0 1 6 16,-3 1-1-16,-3 2-7 16,-2-1 1-16,-3 1 7 0,-1 2-5 15,-3-3 5-15,-1 4 1 16,-3 0 0-16,3 0 0 15,-3 1 0-15,0-1-18 16,2 2-36-16,-2-2-8 16,2-2-1-16,-2 3 35 15,-3-1-24-15,-1 1-17 16,-5 2-3-16,-4 1-54 16,-31 3-42-16,10 4-108 15,3 7-285-15</inkml:trace>
  <inkml:trace contextRef="#ctx0" brushRef="#br0" timeOffset="88175.0752">28106 1392 532 0,'0'0'164'0,"0"0"-121"16,0 0-21-16,0 0 26 0,0 0 40 15,0 0-9-15,0 0-12 16,0 0-5-16,0 0 13 16,0 0 28-16,0 0-7 15,0 0-5-15,0 0 6 16,0 0-12-16,0 0-21 16,0 0-23-16,2 0-25 15,1 0-15-15,0 0 5 16,1 0-6-16,1-1 0 15,2 1 0-15,2-2 0 16,3 1-1-16,0 1-5 16,6-1 4-16,0-1 0 15,0 1 2-15,3 0-1 0,-1-1 1 16,0 1 0-16,1-1 0 16,-1 1 1-16,-1-2-1 15,-2 2 0-15,-2 1 1 16,-1 0-2-16,-4 0 1 15,1 0-1-15,0 0 0 16,0 0 0-16,4 0-1 16,-2 0 2-16,3 0-1 15,1 0 1-15,1 0-1 16,-1 0-5-16,0 0 5 16,0 0-1-16,-1 0-12 15,-1 1 0-15,0 1 8 0,-4-1 4 16,-4-1 1-16,0 1 1 15,-1-1 0 1,-3 0 0-16,2 0 9 0,1 0 0 16,0 0 5-16,3 0 7 15,1 0-5-15,1 0-8 16,2 0-2-16,1 0-5 16,-1 0 0-16,0 0-1 15,4-1 0-15,-4 0 1 16,2-1-1-16,-3 2 1 15,0-1 0-15,0-1-1 16,-3 1 1-16,2 0 6 16,-1-1-7-16,-1 0 1 15,-2 1 0-15,2 0 5 16,-3 1-6-16,0 0-1 0,-1 0 0 16,-2 0 0-16,-2 0-6 15,-1 0 1-15,0 0 0 16,0 0-10-16,0 0 9 15,0 0 7-15,0 0 19 16,0 0 7-16,0-1 6 16,0 1 9-16,0-2 8 15,0 1-10-15,-1-2-15 16,-2 0-11-16,0 0-6 16,-2-1 6-16,2 0 14 15,-2-1-8-15,1 1-13 16,0 1-5-16,-2-3 11 15,1 2-11-15,-1 0 0 0,0 1 0 16,1 0 1-16,0 2 4 16,0 0 4-16,1-2 5 15,-2 0-6-15,1 0 10 16,0-1 6-16,0 0-10 16,1 0 4-16,-1 1-1 15,0-1-2-15,2 1-7 16,-1 0-3-16,0 0-5 15,-1 1 1-15,2-2 4 16,0 3-4-16,0 0 4 16,2 0 0-16,-1-1-5 15,2 2 7-15,-1-1-1 16,1 1 2-16,0 0-2 0,0-2-6 16,0 2 5-1,-2 0-5-15,2 0-1 0,0 0 0 16,0 0 0-16,0 0 1 15,0 0 0-15,0 0-1 16,0 0 2-16,0 0-2 16,0 0-9-16,0 0 9 15,0 0 21-15,0 0-21 16,0 0 0-16,0 0-6 16,3 0-2-16,2 0 8 15,-1 3 8-15,2 1-8 16,3 2 1-16,-1-2 0 0,1 2 0 15,1 1 0 1,0-2 0-16,1 1 0 0,-1-1 0 16,-2 0 0-16,-1-1-1 15,-1-1-1-15,3-1-7 16,-3 0 8-16,0-1 0 16,0 1-6-16,0-1 5 15,1 2 0-15,-1-2 1 16,-1 2-6-16,1-1 0 15,-2 1-1-15,-1-1-1 16,2 0 7-16,-2-1-8 16,0 1 0-16,-3-2-1 15,1 0 3-15,-1 3 1 16,0-3 0-16,0 1-2 16,0 0 7-16,0 2-1 0,0-1 1 15,0 1-11-15,0 1 5 16,0 0-5-16,0 2 5 15,-4 1 7-15,-5 2 14 16,0 1-8-16,-2 2 1 16,-3 0-1-16,0 3 3 15,-2-2-2-15,2 0 1 16,-1 2-1-16,6-5-7 16,2-1-13-16,1-2-85 15,2-3-107-15,2-2-133 16,1-2-319-16</inkml:trace>
  <inkml:trace contextRef="#ctx0" brushRef="#br0" timeOffset="89265.6232">29468 833 649 0,'0'0'224'0,"0"0"-119"16,0 0 5-16,0 0 41 16,0 0 12-16,0 0-6 15,0 0-18-15,0-5-21 16,0 5-10-16,0 0-18 15,0 0-4-15,0 0-8 0,0 0-22 16,0 0-26 0,0 0-29-16,0 0-1 0,-1 9 0 15,-2 1 28-15,-2 5-5 16,0 0 11-16,-3 0-17 16,1 0-5-16,-1-1-6 15,-2-2-5-15,1-1 11 16,-3-2-10-16,-2 0 8 15,-1-1-9-15,1 0 8 16,-2-1-3-16,2-3 0 16,-3-1-5-16,-1 2-1 15,-2 0-8-15,0-2-5 16,-2 0-9-16,0 1 7 16,5-3 6-16,2 2 8 15,6-3 1-15,5 0 1 0,0 0 6 16,4 0 2-1,0 0 2-15,0 0 3 0,0-6-5 16,7-2-9-16,-1-2 0 16,1 0 1-16,2-2 0 15,-2 2 0-15,2-1-1 16,0 2 0-16,-1-1 1 16,-2 3-1-16,0 0 1 15,-3 1 1-15,0 3 5 16,1 0-1-16,-3 2 6 15,1-1-6-15,-1 1-5 16,2 1 7-16,1-1 1 16,0-1-8-16,1 2 7 15,-2-1-1-15,1-1 4 16,2 2-3-16,0 0-2 0,1 0-4 16,3 0 8-16,0 0-2 15,-1 5-8-15,-2 0 1 16,1 1 8-16,2 1 3 15,-1 0 4-15,0 2 8 16,3-1-10-16,-3 0-5 16,0 0-2-16,3-2-6 15,-3 1 5-15,0 3 7 16,1-2 2-16,-1 0-3 16,-3 2-3-16,0 0 0 15,1-2 6-15,-2-1-8 16,-1 1 2-16,2-3-1 0,0 0-7 15,5 0 9-15,-1 0-1 16,2-2-1-16,5-3-7 16,-2 0-1-16,2 0-6 15,-1 0-79-15,1 0-45 16,-6 0-168-16,-1-3-379 0</inkml:trace>
  <inkml:trace contextRef="#ctx0" brushRef="#br0" timeOffset="89934.5478">29926 656 1270 0,'0'0'407'0,"0"0"-296"16,0 0-70-16,0 0 79 0,0 0 14 15,0 0-47-15,0 0-53 16,-10 20-15-16,-2 3 69 15,-4 12 5-15,-2 5-31 16,-3 9-25-16,1 1-7 16,1 1 12-16,7-2-15 15,5-1-5-15,7-1-3 16,3-5 4-16,19-2-11 16,5-5-2-16,4-7-10 15,2-4-66-15,1-8-88 16,-7-6-372-16,-8-9-363 0</inkml:trace>
  <inkml:trace contextRef="#ctx0" brushRef="#br0" timeOffset="90714.2624">30078 652 567 0,'0'0'810'0,"0"0"-630"16,0 0-141-16,0 0 41 16,0 0 90-16,0 0 7 15,0 0-45-15,10 0-61 16,-3-5-24-16,1 0-4 16,0 2-18-16,-2 0-19 0,3 0-1 15,2 2-5-15,-1-1-9 16,1 2-1-16,2 0-12 15,-1 0 11-15,-3 0 1 16,0 8-11-16,-5 0-2 16,-1 1 23-16,-3 2 7 15,0 1 13-15,0 1 3 16,-3 1-2-16,-1 0-5 16,-2-1-1-16,6-3-4 15,0 0-3-15,0-2-7 16,0-1-1-16,6 0-12 15,6-3-66-15,10-1-126 16,-4-1-153-16,0-2-306 0</inkml:trace>
  <inkml:trace contextRef="#ctx0" brushRef="#br0" timeOffset="90986.0749">30413 639 1377 0,'0'0'553'0,"0"0"-484"15,0 0-48-15,0 0 27 16,0 0 0-16,0 0 48 16,0 0-32-16,0 62-45 0,1-39 0 15,2-2-9 1,2-1-8-16,-2-4 5 0,1-3-7 15,1-2-25-15,-1-2-63 16,-1-2-72-16,1-4-99 16,-2-3-236-16,-2 0-352 0</inkml:trace>
  <inkml:trace contextRef="#ctx0" brushRef="#br0" timeOffset="91271.5003">30407 602 1587 0,'0'0'296'15,"0"0"-249"-15,0 0 40 0,0 0 76 16,0 0-14 0,0 0-84-16,0 0-17 15,51-58-8-15,-38 58-11 0,2 0-12 16,-1 0-16-16,-1 3 8 15,-1 9 5-15,-3 0-14 16,-2 1 0-16,-6-1 0 16,-1 0 0-16,0-1 0 15,-3-1-14-15,-8 0-22 16,-10 4-67-16,0-2-237 16,3-4-432-16</inkml:trace>
  <inkml:trace contextRef="#ctx0" brushRef="#br0" timeOffset="91751.8555">30199 1142 1333 0,'0'0'778'15,"0"0"-715"-15,0 0-42 16,0 0-18-16,0 0 41 15,0 0-7-15,0 0-26 16,20-27-11-16,-11 27-10 16,-2 0-2-16,2 0 4 15,-1 0-6-15,0 8 4 16,-2-1 10-16,-1 2 0 16,-3 0 9-16,-1 1 18 15,-1 3 11-15,0 0-7 16,0 0-7-16,0 0-11 15,-1 0-5-15,-1-2 4 0,2-3-12 16,0 0 0-16,5-5-54 16,9-2-81-16,12-1-138 15,-2-4-387-15,-2-7-605 16</inkml:trace>
  <inkml:trace contextRef="#ctx0" brushRef="#br0" timeOffset="92179.1641">30459 1092 1113 0,'0'0'729'15,"0"0"-628"-15,0 0-82 0,0 0 11 16,0 0 59-16,0 0-24 16,0 0-25-16,-9 50-11 15,9-34-14-15,0-3-7 16,0-2-8-16,0-4 0 15,0-1 2-15,0-2-1 16,0-2-1-16,0-1-7 16,0-1-2-16,0 0 9 15,0 0-1-15,0-3-12 16,3-8-31-16,8-5 20 16,0-2 12-16,1-1-1 15,-1 4 13-15,-1 1 0 16,-2 4 9-16,-2 2 4 15,-3 4 17-15,0 1 16 16,0 2 7-16,0 1-6 0,1 0-8 16,0 0-14-16,3 9 9 15,-1 7 12-15,0 0-16 16,2 3-13-16,-3-1-16 16,1-2-1-16,-2-2-67 15,-2-1-136-15,-1-5-168 16,-1-3-416-16</inkml:trace>
  <inkml:trace contextRef="#ctx0" brushRef="#br0" timeOffset="92562.5025">30787 485 1727 0,'0'0'263'15,"0"0"-251"-15,0 0-12 16,0 0 48-16,0 0 52 15,0 0 97-15,17 94-74 16,-3-44-58-16,2 5-26 0,4 3-20 16,1 3-10-1,-1-1-1-15,1 0-7 0,-3-3 5 16,-4-2-6-16,-6-5-1 16,-7-7-23-16,-1-4-32 15,0-7-45-15,-16 5-80 16,-2-9-181-16,1-7-406 0</inkml:trace>
  <inkml:trace contextRef="#ctx0" brushRef="#br0" timeOffset="112541.8967">30462 828 522 0,'0'0'595'16,"0"0"-414"-16,0 0-98 0,0 0 58 16,0 0 37-1,0 0-8-15,0 0-33 0,0 0-48 16,0 0-18-16,0 0-6 16,0 0-13-16,0 0-14 15,0 0-16-15,0 0-8 16,3 0 0-16,5 0 0 15,8-1-8-15,6 1-1 16,6-3-5-16,2 3-9 16,2 0-14-16,-4-1-20 15,-2-1-13-15,-6 2-4 16,-3 0-8-16,-7 0-32 16,-4 0-52-16,-6 0-53 15,0 0-150-15,-7 0-236 0</inkml:trace>
  <inkml:trace contextRef="#ctx0" brushRef="#br0" timeOffset="112798.7824">30462 887 927 0,'0'0'363'15,"0"0"-248"-15,0 0-72 16,0 0 42-16,0 0 8 0,0 0-48 16,106-1-45-16,-63 1-76 15,-7 0-185-15,-8 0-544 0</inkml:trace>
  <inkml:trace contextRef="#ctx0" brushRef="#br0" timeOffset="125688.723">31423 1052 426 0,'0'0'316'16,"0"0"-145"-16,0 0-70 0,0 0 4 15,0 0 55-15,18-11-5 16,-15 9-33-16,0 0-23 15,-2 0 4-15,-1 2-5 16,0 0-24 0,0 0-10-16,0 0-1 0,0-1-15 15,0 1-11-15,0-1-21 16,0-1-8-16,0 1 10 16,-1-1 5-16,-1 1-21 15,-1 1 8-15,2-1 0 16,-2 1-4-16,0-2-4 15,-4-1 7-15,-1 2-8 0,-3-2 2 16,-2 2-2-16,0 0 5 16,-5 1-5-16,-2 0-1 15,-4 0 1-15,-1 0 5 16,-2 1-5-16,-1 6 8 16,1 1 4-16,-2 2 1 15,1 0-1-15,0 1-1 16,0 1-3-16,-1 0 4 15,2 3 0-15,1-1-1 16,0 5-6-16,4 0 6 16,2 0 4-16,1 1-16 15,4 4 0-15,2 1 9 16,1 5 3-16,1 4 0 0,1 0-12 16,2 3-5-1,2-1 4-15,0-2 1 0,3 3 1 16,0 0 5-1,2 1 2-15,-2 0-7 0,2-1-1 16,1-1 0-16,0 0-15 16,0-3 14-16,8 0 1 15,1-3 9-15,4-1-7 16,0-2 3-16,-1-1-5 16,2-1 0-16,2-3-14 15,3-2 8-15,1-2-8 16,5-1 13-16,6-1-16 15,7-5-4-15,5-3 2 16,6-5 10-16,6-3 0 16,5 0 0-16,2-11 7 15,1-3-12-15,1-4 13 16,-2-2-4-16,-3-3 5 0,-2-4 9 16,-1-2 0-16,-2-2 0 15,-6-5-2-15,-2-2 1 16,-7-3 15-16,-6-2 3 15,-6 0 3-15,-7-2 8 16,-6-1-20-16,-6 0-7 16,-8-1 21-16,0 1-1 15,-11 0-21-15,-13 0-8 16,-7 2-1-16,-4 1 0 16,-5 2-21-16,-3 5-62 15,-2 1-68-15,2 8-62 16,-2 11-122-16,9 7-181 15,11 9-371-15</inkml:trace>
  <inkml:trace contextRef="#ctx0" brushRef="#br0" timeOffset="126724.32">32124 1534 1114 0,'0'0'765'0,"0"0"-646"16,0 0-94-16,0 0 1 15,0 0 90-15,0 0 29 16,0 0-60-16,8 0-26 15,-1 0-20-15,3 0-17 16,4 0-9-16,5 0 2 16,5 0 3-16,4 0-2 15,5 1-5-15,3 2-2 16,5-2-8-16,3 2 5 16,2-1-5-16,5-1-1 0,-1-1 1 15,2 0 0-15,-2 0-1 16,-2 0-1-16,0 0 0 15,-6-1-10-15,-5-4 4 16,-3 3-4-16,-11-1 10 16,-4 0 0-16,-10 2 0 15,-3-2 1-15,-4 1-6 16,-2 1 6-16,0-1 0 16,0 0-1-16,0-1 1 15,-3-4-11-15,-5-1 4 0,-1-2-2 16,-4 1 8-16,2-1 0 15,-3 0 0-15,3 2 1 16,0 0-1-16,2 3 1 16,2 1 1-16,4 1-1 15,1 2 0-15,1 1-1 16,1 0 2-16,0 0-2 16,0 0 1-16,0 0 0 15,0 0-18-15,0 0-22 16,0 0 0-16,8 0-18 15,5 7 58-15,2 1 0 16,4 3 12-16,3 4-11 16,0 0 0-16,1 0 0 0,-2 1 0 15,0 0 0 1,0-1 0-16,-3 2 0 16,-3-2-1-16,-2 2 0 0,-5-3-1 15,-5-1-11-15,-3 0 3 16,0-3 0-16,-17-1-4 15,-7 0-17-15,-7-2-35 16,-18-3-120-16,10-2-164 16,6-2-465-16</inkml:trace>
  <inkml:trace contextRef="#ctx0" brushRef="#br0" timeOffset="127429.9909">32863 1017 1013 0,'0'0'514'0,"0"0"-453"15,0 0-47-15,0 0 48 0,0 0 78 16,0 0-20-16,0 0-44 15,4-2-44-15,-4 4-26 16,0 9 16-16,0 5 9 16,0 2 3-16,-3 2 8 15,-9 1-11-15,-6-1-19 16,-1-1-6-16,-7 1 10 16,-2-2-2-16,-2-3 5 15,-1-2-4-15,3-5-8 16,2-3-7-16,6-3-7 0,6-2 1 15,5 0-4 1,2 0 1-16,2-3-1 0,4-8-17 16,1-1-7-1,0 2-7-15,0-3 13 0,0 6 28 16,0 0 21-16,1 2 3 16,1 0-5-16,-1 0 3 15,1 2 11-15,2 1 7 16,-1-1-5-16,1 0-13 15,1 0-21-15,-1-1 12 16,3 1-13-16,1 0 22 16,1 2-14-16,-1 0-8 15,1 1 1-15,3 0 10 16,-2 7-5-16,6 11 3 16,4 6 17-16,7 9 4 0,6 3-3 15,22 19-10-15,-6-10-17 16,-7-11-487-16</inkml:trace>
  <inkml:trace contextRef="#ctx0" brushRef="#br0" timeOffset="136013.825">33308 1485 1706 0,'0'0'309'0,"0"0"-309"15,0 0-75-15,0 0 75 16,0 0 109-16,0 0-50 0,0 22-31 16,0-4 18-16,0 9 50 15,0 4-12-15,0 6-41 16,3 0-22-16,4-2-13 15,-1 1 2-15,1-5 0 16,2-2-4-16,-3-7 2 16,0-4-8-16,0-4-9 15,-3-4-89-15,0-8-168 16,-1-2-211-16,-1 0-184 0</inkml:trace>
  <inkml:trace contextRef="#ctx0" brushRef="#br0" timeOffset="136320.7937">33452 1339 1347 0,'0'0'663'15,"0"0"-637"-15,0 0-19 16,0 0 90-16,0 0 24 15,0 0-56-15,0 0-44 16,48 3-12-16,-29 15 1 16,5 3-8-16,-2 3 4 15,-4 3-6-15,-3 0 0 16,-4-1 0-16,-3-1-1 0,-6-3 1 16,-2-3-10-1,-9-3-12-15,-14-2 1 0,-13-3-40 16,-27-2-163-16,9-4-125 15,6-5-241-15</inkml:trace>
  <inkml:trace contextRef="#ctx0" brushRef="#br0" timeOffset="136853.7078">33676 1346 795 0,'0'0'1200'0,"0"0"-1060"15,0 0-128 1,0 0 9-16,0 0 35 0,0 0-30 16,0 0-11-16,7 48 44 15,-2-14-13-15,1 7-26 16,1 5-10-16,2 3-1 15,-3 1 0-15,0-2 0 16,-3-3-3-16,0-6-5 16,-3-3 0-16,2-6 0 15,-2-8 0-15,0-5-1 16,0-6 1-16,0-5-1 16,0-3-1-16,0-3 1 0,1 0 0 15,4-6 17 1,2-11-17-16,3-6-16 15,2-4 16-15,3-3 0 0,0 1 0 16,1 3 10-16,0 2-1 16,-2 5 5-16,-5 6 1 15,-4 2 11-15,-2 7-12 16,2 4 5-16,-5 0-13 16,0 6-6-16,0 12 0 15,0 8 0-15,0 2 1 16,0 1 9-16,0 0-10 15,0-2-1-15,0-5-9 16,0-1-11-16,-33-1-87 0,-6-6-161 16,-15-5-685-16</inkml:trace>
  <inkml:trace contextRef="#ctx0" brushRef="#br0" timeOffset="138596.7648">33344 2015 785 0,'0'0'790'0,"0"0"-697"16,0 0-93-16,0 0 0 16,0 0 24-16,0 0 93 15,83 0-24-15,-36 0-44 16,25 0-24-16,1 2-14 16,5 1-10-16,-7-1 8 15,-28 1-8-15,-10-2-1 16,-19 0-16-16,-9 2-21 15,-5 0-80-15,0 0-80 0,0 3-167 16,0 1-122-16,0-4-197 16</inkml:trace>
  <inkml:trace contextRef="#ctx0" brushRef="#br0" timeOffset="138912.8247">33474 2135 1189 0,'0'0'581'16,"0"0"-496"-1,0 0-62-15,0 0 4 0,87 4 28 16,-38-4 3-16,9 0-34 15,4 0-24-15,-6 2-6 16,-17-1-20-16,-15 5-16 16,-15-1-30-16,-4 1-60 15,-5-1 26-15,0 2 24 16,0 0-66-16,0 2-87 16,0-1 37-16,0-1-50 15,0-2-413-15</inkml:trace>
  <inkml:trace contextRef="#ctx0" brushRef="#br0" timeOffset="142020.1023">29224 1049 354 0,'0'0'558'0,"0"0"-409"16,0 0-78-16,0 0 3 0,0 0 66 15,0 0 11 1,0 0-18-16,3-3-28 0,9 3 23 16,12 0-6-16,8 0 14 15,14 0-37-15,10 0-47 16,5 3-27-16,1 0-10 15,-3 0-14-15,-4 4 0 16,-9-3-1-16,-10 2-10 16,-8 0-34-16,-9 0-30 15,-8-1-39-15,-9 1-84 16,-7 5-74-16,-14-2-91 16,-5 0-210-16</inkml:trace>
  <inkml:trace contextRef="#ctx0" brushRef="#br0" timeOffset="142268.7942">29249 1163 1207 0,'0'0'516'15,"0"0"-516"-15,0 0-2 16,0 0 2-16,106 0 84 16,-48 0 21-16,9 0-48 15,5 0-57-15,-2 0-57 16,8 2-164-16,-17 3-175 0,-15-1-749 16</inkml:trace>
  <inkml:trace contextRef="#ctx0" brushRef="#br0" timeOffset="142840.641">32375 1337 1352 0,'0'0'546'16,"0"0"-546"-16,0 0-37 15,0 0 37-15,98 0 26 16,-41 0 30-16,9 0-56 15,3 0-35-15,15 5-231 0,-15 2-254 16,-20-3-467-16</inkml:trace>
  <inkml:trace contextRef="#ctx0" brushRef="#br0" timeOffset="143029.6955">32551 1369 1652 0,'0'0'89'0,"124"11"-89"16,-66-3-517-16</inkml:trace>
  <inkml:trace contextRef="#ctx0" brushRef="#br0" timeOffset="153049.7585">4268 6205 816 0,'0'0'1119'0,"0"0"-931"15,0 0-138-15,0 0-27 16,0 0 107-16,0 0 40 16,-10-1-46-16,10 1-36 15,0 0-34-15,0 0-21 16,0 3-26-16,0 11-6 15,0 7 49-15,3 8-3 16,4 2-21-16,-4 3-19 16,0 0-5-16,0-4-1 15,0 0-1-15,-3-4 0 16,3-5-19-16,0-6-39 16,0 1-63-16,-1-6-86 15,-2-7-285-15,0-2-235 16,0-1-383-16</inkml:trace>
  <inkml:trace contextRef="#ctx0" brushRef="#br0" timeOffset="153463.8082">4207 6199 1371 0,'0'0'379'0,"0"0"-276"16,0 0-12-16,0 0 115 16,0 0 2-16,0 0-74 15,0 0-44-15,-12-28-12 16,12 25-17-16,5 0-25 16,11-1-23-16,2-1-7 0,12 1-5 15,4 1-1-15,3 2 0 16,-1 1 0-16,3 0-8 15,-3 1-13-15,-5 11 0 16,-4 2 5-16,-8 3 1 16,-8 0-1-16,-5 1 10 15,-6 0-3-15,0 1 7 16,-6-2 2-16,-11-1 0 16,-11 0 6-16,-2-5-6 15,-3-1-31-15,2-4-61 16,7-2-90-16,5-4-144 0,13 0-275 15,3-8-666-15</inkml:trace>
  <inkml:trace contextRef="#ctx0" brushRef="#br0" timeOffset="154022.87">4619 6085 1272 0,'0'0'738'15,"0"0"-624"-15,0 0-49 16,0 0 75-16,0 0 25 0,0 0-36 16,0 0-63-1,0-12-59-15,0 19-5 0,4 12-2 16,1 7 27-16,1 7-2 15,4 1-14-15,-1 2-5 16,-3 1-6-16,0-5 1 16,0 1-1-16,-3-3 1 15,0-6 0-15,0-5-1 16,-3-5 0-16,0-4 0 16,0-5-12-16,0-4-12 15,3-1 11-15,0 0 13 16,0-7 0-16,3-9-43 15,4-6-21-15,-1-3 44 0,-1-4 19 16,2 2-1-16,-1 2 2 16,0 4 0-16,-3 2 0 15,1 7 1-15,-2 2 11 16,-2 1 18-16,-3 8 4 16,3 0-4-16,-3 1-13 15,3 0-17-15,0 1-17 16,0 11 17-16,4 7 1 15,2 2 7-15,-3 3-8 16,-1 1 9-16,1-3-9 16,-3-2-1-16,4-3-49 15,-4-4-55-15,3-4-114 16,-3-5-257-16,3-1-105 16,-3-3-295-16</inkml:trace>
  <inkml:trace contextRef="#ctx0" brushRef="#br0" timeOffset="154525.1994">4920 6235 474 0,'0'0'1053'0,"0"0"-876"16,0 0-134-16,0 0 74 16,0 0 92-16,0 0-56 15,0 0-49-15,-10 47-40 16,10-32-27-16,0-1-18 15,0 1-13-15,7-3-5 16,2-3-1-16,-3 0 1 0,0-4-1 16,1-2-14-1,-2-3 2-15,-2 0 4 0,3 0 2 16,0-3 5-16,4-8-11 16,-1-1-4-16,-1-5 16 15,1-1 0-15,-2 1 9 16,-1 2 11-16,0 2 7 15,-6 5 12-15,3 5 2 16,-3 1 7-16,0 2-23 16,0 0-25-16,3 0 0 15,0 12-10-15,2 8 10 16,2 3 0-16,2 8 8 16,6 4 4-16,1-1-3 15,2 4-2-15,-3-4-6 16,0 0 0-16,-9-5 0 0,0-3-1 15,-6-2-6-15,0-5 5 16,-11-5-11-16,-11-1 6 16,-2-6-44-16,-4-7-102 15,-8 0-96-15,11-13-87 16,5-4-251-16</inkml:trace>
  <inkml:trace contextRef="#ctx0" brushRef="#br0" timeOffset="154988.5279">5296 6215 1137 0,'0'0'751'16,"0"0"-658"-16,0 0-23 16,0 0 91-16,0 0-12 15,0 0-67-15,0 0-30 16,-42-4-25-16,29 8-15 16,7 1-3-16,-3 2-8 15,6 0 0-15,3 0-1 16,0 2-6-16,0-1 5 0,0-1 0 15,9 1 1-15,3 0-20 16,1-1 10-16,4 0-12 16,2-2 16-16,2 2-6 15,-6 1 2-15,4 0 9 16,-7-1 1-16,-4 1 0 16,-1-3 0-16,-7-1-10 15,0-1-7-15,-4 1 2 16,-8-1 11-16,-9 0 2 15,0-2-9-15,-3-1-123 16,2 0-158-16,5-5-244 16,4-7-557-16</inkml:trace>
  <inkml:trace contextRef="#ctx0" brushRef="#br0" timeOffset="155229.1803">5384 6209 1654 0,'0'0'594'15,"0"0"-529"-15,0 0-28 16,0 0 55-16,0 0 61 16,0 0-31-16,0 0-58 15,20 72-24-15,-10-53-17 16,2-2-22-16,1 2-1 15,-2-5-14-15,1-3-72 0,-2-1-102 16,-4-9-162-16,-3-1-436 16,-3 0-507-16</inkml:trace>
  <inkml:trace contextRef="#ctx0" brushRef="#br0" timeOffset="155419.685">5478 6122 1363 0,'0'0'760'15,"0"0"-685"-15,0 0-63 16,0 0-12-16,0 0-30 0,0 0-236 16,0 0-362-16</inkml:trace>
  <inkml:trace contextRef="#ctx0" brushRef="#br0" timeOffset="155732.1918">5775 6204 1765 0,'0'0'387'0,"0"0"-300"16,0 0 3-16,0 0 36 0,0 0-43 16,0 0-50-16,0 0-15 15,-70 7 25-15,46 6-4 16,0 4-8-16,2 0-10 16,4 3-6-16,9-2 1 15,6-1-15-15,3-3 0 16,0-1-1-16,6-3-9 15,15-4-15-15,1-5-66 16,20-1-141-16,-6 0-388 16,-2-7-165-16</inkml:trace>
  <inkml:trace contextRef="#ctx0" brushRef="#br0" timeOffset="156001.9093">5966 6176 538 0,'0'0'1210'16,"0"0"-1007"-16,0 0-140 16,0 0 115-16,0 0-7 15,0 0-71-15,0 0-56 16,-36 10-20-16,36 3-18 16,0-1-5-16,12 7 0 15,12-2 19-15,1 1-8 16,4 1 3-16,5-1 6 15,-10-3 3-15,-3 2 22 16,-9-4-19-16,-5-3-27 16,-7 0-8-16,-13 0-20 15,-38-1-82-15,2 0-492 0,0-4-952 0</inkml:trace>
  <inkml:trace contextRef="#ctx0" brushRef="#br0" timeOffset="156454.9752">6439 6486 861 0,'0'0'793'0,"0"0"-707"16,0 0 34-16,0 0 173 15,0 0-55-15,-133 13-103 16,36-6-48-16,-49-2 12 16,-36-1 0-16,-24-1-33 0,-10-3-17 15,11 0-16-15,-2 0-2 16,4 4-17-16,12 6-7 16,24 1 2-16,27 3-9 15,38 3-15-15,35 1-65 16,24 12-105-16,19-6-173 15,12-6-523-15</inkml:trace>
  <inkml:trace contextRef="#ctx0" brushRef="#br0" timeOffset="167123.7613">6975 6316 1237 0,'0'0'338'0,"0"0"-222"16,0 0-46-1,0 0 66-15,0 0 80 0,0 0-57 16,4 0-61-16,5 0-64 16,6 0-4-16,3 0-1 15,1 0 14-15,4 0-10 16,-1 0-14-16,2 0-10 15,-2 0-8-15,4 0-1 16,-1 0-51-16,5 0-122 16,-8 0-358-16,-5 0-337 0</inkml:trace>
  <inkml:trace contextRef="#ctx0" brushRef="#br0" timeOffset="167935.2192">7488 5894 565 0,'0'0'674'15,"0"0"-482"-15,0 0-70 16,0 0 24-16,0 0 56 15,0 0 38-15,0 0-114 16,0-13-42-16,0 13-26 16,0 0-25-16,0 0-26 15,0 14-6-15,3 2 24 16,3 8-4-16,1 4-1 16,-1 3-11-16,-3 2-7 15,-3 3-1-15,0-2-1 0,0-2 1 16,0-3 1-16,0-5-1 15,0-2-1-15,0-6 6 16,0-3-6-16,0-5 0 16,0-2 0-16,0-3-1 15,0-3-9-15,0 0-11 16,3 0-1-16,5 0-1 16,-1-2 1-16,2-11-11 15,3-2 13-15,1-5 5 16,1-2-12-16,-1-4 11 15,-1 3 7-15,2 1 9 16,-1 3 0-16,-1 1-1 0,-3 4 1 16,0 4 0-16,-3 5 0 15,-3 0 13 1,0 5-2-16,0 0-11 0,-3 3 1 16,0 11 21-16,0 5 8 15,0 5 1-15,0 1-3 16,0 2-7-16,0-4-2 15,0-3 3-15,0-6-7 16,6-3-1-16,7-6-13 16,4-4-1-16,2-1-41 15,2-1-163-15,0-23-195 16,-2 2-227-16,-8-3-522 0</inkml:trace>
  <inkml:trace contextRef="#ctx0" brushRef="#br0" timeOffset="168130.607">7494 6017 1079 0,'0'0'374'0,"0"0"-274"15,0 0-34-15,0 0 64 16,0 0 47-16,0 0-57 16,0 0-103-16,49-17-17 15,-34 14-196-15,0-1-193 0,-3-1-597 16</inkml:trace>
  <inkml:trace contextRef="#ctx0" brushRef="#br0" timeOffset="168471.7201">7712 5881 1440 0,'0'0'249'0,"0"0"-192"15,0 0-18-15,0 0 84 16,0 0 75-16,0 0-82 15,0 0-45-15,68-6-38 0,-65 6-20 16,-3 0-4-16,0 5 7 16,0 6 8-16,-13 2 31 15,1 3-16-15,1 0-14 16,1 0-12-16,1-2-7 16,9 1-6-16,0 0-17 15,0-4-98-15,15 4-126 16,3-4-303-16,-2-5-762 0</inkml:trace>
  <inkml:trace contextRef="#ctx0" brushRef="#br0" timeOffset="168735.4175">8052 6326 788 0,'0'0'936'0,"0"0"-795"16,0 0-68-16,-109 12 103 16,40-9 8-16,-22 0-34 15,6 0-55-15,5-3-44 16,17 3-35-16,18-3-10 15,2 0-6-15,7 0-14 0,15 3-108 16,11 1-144 0,10 3-240-16,3-1-68 0,10-3-234 0</inkml:trace>
  <inkml:trace contextRef="#ctx0" brushRef="#br0" timeOffset="169106.6589">7540 6485 1490 0,'0'0'348'16,"0"0"-295"-16,0 0-43 15,0 0 15-15,0 0 43 16,0 0 2-16,0 0-50 15,42-38-18-15,-36 38-1 16,1 0 0-16,-1 2 11 16,-3 8 26-16,-3 3 27 15,0 6 3-15,-3 2-5 16,-6 3-9-16,-1-1-28 16,1-1-15-16,4-5-4 15,2 0-1-15,3-5 0 16,0-5-6-16,14-3-44 0,8-4-122 15,-2 0-316 1,-1 0-305-16</inkml:trace>
  <inkml:trace contextRef="#ctx0" brushRef="#br0" timeOffset="169733.3184">7701 6502 1635 0,'0'0'494'0,"0"0"-424"16,0 0-5-16,0 0 25 16,0 0-7-16,0 0-47 15,0 0-4-15,3 30-8 16,0-13-10-16,-1-1-13 16,-2 0 8-16,3-3-7 0,-3-3-1 15,0-3 1-15,4-3-2 16,-4-1-7-16,0-3-21 15,3 0-8-15,3 0 18 16,0-4-3-16,3-10-4 16,1-1 13-16,-2-2 5 15,-2 5 7-15,0-1 1 16,-3 3 15-16,1 3 18 16,-1 2-2-16,0 0-12 15,0 1-8-15,3 1-11 16,2 0 0-16,2 3-1 15,-1 0 0-15,0 0 1 16,0 0-1-16,0 2 0 0,0 8 8 16,-3 1-2-16,-3 1-5 15,-3 1 5-15,0-2-6 16,0-1 1-16,0-2 0 16,0-3 0-16,0-5-1 15,0 0-1-15,0 0 1 16,0 0-1-16,0-7-11 15,0-7-3-15,3-4 7 16,7 1 8-16,-1 0 1 16,-4 1 0-16,1 6 13 15,-2 4 8-15,-4 6 6 16,0 0-7-16,3 0-12 16,-3 0-1-16,3 9 9 0,0 7 46 15,0 1-15 1,3 1-29-16,-3 0-8 0,3-1-11 15,1-1-166-15,-2-6-471 16,-2-6-1089-16</inkml:trace>
  <inkml:trace contextRef="#ctx0" brushRef="#br0" timeOffset="170522.9037">8452 6166 421 0,'0'0'637'0,"0"0"-481"0,0 0 24 16,0 0 33-16,0 0-3 16,0 0-4-16,0 0-51 15,0-14-40-15,0 14-26 16,-3-3-21-16,-5 2-21 16,-4 1-27-16,-4 0-9 15,1 0 2-15,-6 0 2 16,2 7-5-16,-1 6-8 15,4 1-2-15,7 1 0 16,3-1 0-16,4 2-1 16,2-3 0-16,0-3-8 0,8-2 9 15,4-5 2 1,7-3-2-16,2 0-8 0,0-3-48 16,0-10-31-16,1-5 6 15,-2-4 1-15,-7-2 42 16,-4-5 24-16,-3-1 14 15,-6-3 10-15,0-3 27 16,-3-1 4-16,-9-2 37 16,-1 4 14-16,-4 3 41 15,1 3-56-15,4 9-11 16,1 4-27-16,4 3-22 16,1 7-3-16,3 2 2 0,0 3-7 15,3 1-9 1,0 0-11-16,0 14-15 15,0 10 26-15,0 5 11 0,0 6-5 16,6 2-6-16,3-3 0 16,3-1-15-16,0-5-68 15,1-7-106-15,-4-8-456 16,-3-9-828-16</inkml:trace>
  <inkml:trace contextRef="#ctx0" brushRef="#br0" timeOffset="170913.0899">8504 5779 1807 0,'0'0'547'16,"0"0"-453"-16,0 0 8 16,0 0-4-16,0 0 0 15,0 0-37-15,0 0-49 16,16-7-10-16,-4 7-1 0,-1 0-1 15,2 7-1-15,-10 5-9 16,-3 5 2-16,0 1 1 16,0 5 7-16,-9-1 5 15,-1 2-3-15,2-1-1 16,2-5-1-16,6-1-80 16,0-5-194-16,11-6-443 15,-1-3-752-15</inkml:trace>
  <inkml:trace contextRef="#ctx0" brushRef="#br0" timeOffset="171297.7832">8617 5965 1854 0,'0'0'265'16,"0"0"-221"-16,0 0-8 15,0 0 57-15,0 0 12 16,11 91-40-16,2-61-16 16,-1-3-13-16,3-1-5 15,0-4-4-15,0-5-3 16,4-6 3-16,2-4 16 16,0-7-19-16,3 0-9 15,6-4-9-15,-2-10-6 16,-1-6-20-16,-2-3-8 15,-1-3 10-15,-6-6 17 0,-5 1-11 16,-5 1 0-16,-5 2 12 16,-3 7 14-16,0 6 0 15,-3 5-14-15,-12 4-52 16,-13 5-180-16,5 1-415 16,-2 0-812-16</inkml:trace>
  <inkml:trace contextRef="#ctx0" brushRef="#br0" timeOffset="171501.0208">8819 5938 1950 0,'0'0'389'0,"0"0"-271"0,0 0-42 15,0 0-7-15,0 0 33 16,0 0-2-16,-8 73-37 15,8-38-35-15,0 7-17 16,0-5-11-16,0-1-11 16,0-5-74-16,0 4-117 15,0-10-292-15,0-6-294 0</inkml:trace>
  <inkml:trace contextRef="#ctx0" brushRef="#br0" timeOffset="171784.736">9092 6317 1099 0,'0'0'981'0,"0"0"-871"16,0 0-98-16,0 0 55 15,0 0 88-15,0 0 1 16,-118 26-47-16,46-16-37 16,-25-2-35-16,-22 2-18 15,7-4-13-15,28-2-1 16,29-1-5-16,24-2-48 16,-8 0-127-16,6-1-440 15,3 0-648-15</inkml:trace>
  <inkml:trace contextRef="#ctx0" brushRef="#br0" timeOffset="172407.0192">8559 6698 1477 0,'0'0'278'16,"0"0"-200"-16,0 0-5 15,0 0 113-15,0 0 5 16,0 0-61-16,0 0-51 15,-3-14-23-15,0 13-11 16,-3 1-13-16,-6 0-11 16,-3 0-15-16,-7 0-5 15,1 5-1-15,-4 7 1 16,5 1-1-16,1 1 1 16,7-1 0-16,7 0-1 15,5 0-6-15,0-3 5 16,8-3 0-16,7 0-11 0,7-6-3 15,-1-1-4-15,4 0-8 16,-2-2-7-16,-4-10 5 16,-1-2 15-16,-6-6 13 15,-6 0 1-15,-3 0 11 16,-3-7 14-16,0-3 8 16,-6-1 3-16,-6-3-8 15,-3 2-3-15,0 1 10 16,-1 8 2-16,4 6-10 15,7 7-17-15,1 8-10 16,4 2-85-16,0 0-124 16,4 12-406-16,7 2 21 15,-2 0-504-15</inkml:trace>
  <inkml:trace contextRef="#ctx0" brushRef="#br0" timeOffset="172678.237">8686 6607 2029 0,'0'0'338'0,"0"0"-222"16,0 0-46-16,0 0-15 15,0 0-9-15,0 0-30 0,0 0-7 16,91-48-8-16,-79 48 0 15,1 0-1-15,-7 6 0 16,2 7 1-16,-5 6 0 16,0 1 20-16,-3 1-15 15,4 1-1-15,-1-5-5 16,0 0 0-16,3-4-28 16,0-6-36-16,7 0-64 15,4-6-148-15,-4 0-271 16,-1-1-152-16</inkml:trace>
  <inkml:trace contextRef="#ctx0" brushRef="#br0" timeOffset="172925.3936">8893 6608 1388 0,'0'0'701'0,"0"0"-616"15,0 0 5-15,0 0 55 16,0 0-11-16,0 0-3 15,0 0-47-15,-49 48-35 16,31-27-25-16,-6 0-12 16,-1 1-4-16,1-4-8 15,9-4-22-15,2-3-113 16,6-7-178-16,6-4-497 16,1 0-708-16</inkml:trace>
  <inkml:trace contextRef="#ctx0" brushRef="#br0" timeOffset="173174.5521">8993 6472 838 0,'0'0'1131'15,"0"0"-1007"-15,0 0-91 16,0 0 24-16,0 0 79 15,0 0 9-15,0 0-36 16,39 27-33-16,-39-14-14 16,0 3-6-16,0-3-25 15,-9 3-13-15,3-2 0 16,3-2-17-16,3-3 4 0,0-1-5 16,9-1-49-16,21-7-115 15,-2 0-416-15,-1-9-786 0</inkml:trace>
  <inkml:trace contextRef="#ctx0" brushRef="#br0" timeOffset="173632.0405">9459 6350 1627 0,'0'0'472'0,"0"0"-307"15,0 0-46-15,0 0-32 16,0 0-14-16,0 0-37 15,116-16-27-15,-74 12-9 16,-2 0-12-16,-4 1-30 16,-5 0-38-16,-11 3-88 15,-16-3-108-15,-4 3-78 16,0 0-259-16</inkml:trace>
  <inkml:trace contextRef="#ctx0" brushRef="#br0" timeOffset="173871.1688">9562 6233 803 0,'0'0'1164'15,"0"0"-994"-15,0 0-69 16,0 0 41-16,0 0 37 15,0 0-1-15,0 0-81 16,-3 71-39-16,3-42-37 16,0-1-15-16,0 11-6 15,0-6-161-15,-3-9-473 0</inkml:trace>
  <inkml:trace contextRef="#ctx0" brushRef="#br0" timeOffset="175152.8003">10166 5970 1030 0,'0'0'508'0,"0"0"-366"16,0 0 52-16,0 0 51 15,0 0-42-15,0 0-57 16,0 0-53-16,-3-13-51 15,3 13-27-15,-3 10-12 16,0 11 37-16,0 7 15 16,-2 2-31-16,1 4-13 15,1 3-2-15,0-2-8 0,3-1 0 16,3-3 0-16,9-3 0 16,6-5-1-16,2-3-3 15,6-4-12-15,-3-5 1 16,5-6 4-16,-1-4-26 15,-2-1-7-15,2 0 31 16,-5-8-9-16,1-8 21 16,-7-3 1-16,-1-5-1 15,-3-6 6-15,-3-3 18 16,-3-6 0-16,-3 0 11 16,-3-1 4-16,0 3 4 15,0 8-11-15,0 5 1 16,0 6-17-16,-3 6-4 0,0 5-12 15,0 4-11 1,3 3-7-16,0 0-30 0,0 0-74 16,9 4-182-16,4 2-493 15,1-3-436-15</inkml:trace>
  <inkml:trace contextRef="#ctx0" brushRef="#br0" timeOffset="175771.207">10806 6023 924 0,'0'0'821'0,"0"0"-656"0,0 0 8 16,0 0-15-16,0 0 2 15,0 0-57-15,0 0-48 16,-21 19 2-16,21 4-9 16,0 4-7-16,0 2-8 15,0 2-13-15,18-2-14 16,0-6 0-16,6-2-1 15,4-5-5-15,-1-7-1 16,2-3-15-16,0-6-19 16,1 0-5-16,-5-4 18 15,-5-8-4-15,-1-6 19 16,-4-4-3-16,-3-3 8 0,-6-8 2 16,-3 0 7-16,-3-6 2 15,0-2 1-15,0 5 7 16,-3 3 10-16,-3 9-5 15,3 10-6-15,-2 6-16 16,2 5-60-16,-1 3-81 16,-5 7-346-16,0 4-215 15,-1 1-548-15</inkml:trace>
  <inkml:trace contextRef="#ctx0" brushRef="#br0" timeOffset="176010.8406">10973 5974 793 0,'0'0'957'0,"0"0"-798"15,0 0-5-15,0 0 29 16,0 0 69 0,0 0-89-16,-21 102-41 0,18-61-36 15,-1 1-33-15,4-1-24 16,-3-7-14-16,3-4-9 15,0-8-6-15,0-4 0 16,0-2 0-16,0-5-1 16,0 1-29-16,0-2-39 15,0-2-59-15,0-2-111 16,0 0-390-16,0-4-322 0</inkml:trace>
  <inkml:trace contextRef="#ctx0" brushRef="#br0" timeOffset="176635.0462">11619 6238 530 0,'0'0'840'16,"0"0"-632"-16,0 0-35 16,0 0-15-16,0 0 58 15,0 0-8-15,0 0-76 16,12-4-30-16,6 3-20 15,12-1-19-15,1 1-24 0,5 1-27 16,1 0-12 0,-1 0-22-16,-7 0-82 0,0 0-98 15,-14 0-273-15,-6 1-88 16,-8-1-304-16</inkml:trace>
  <inkml:trace contextRef="#ctx0" brushRef="#br0" timeOffset="176839.5566">11622 6090 806 0,'0'0'1151'16,"0"0"-974"-16,0 0-64 15,0 0-57-15,0 0 53 0,88-13-46 16,-45 13-42-16,-1 0-21 15,13 0-134-15,-12 0-487 16,-5 0-675-16</inkml:trace>
  <inkml:trace contextRef="#ctx0" brushRef="#br0" timeOffset="177324.3296">12494 5915 1798 0,'0'0'518'16,"0"0"-450"-16,0 0-38 0,0 0-5 16,0 0 57-16,0 0 19 15,0 0-49-15,-114-10-25 16,72 10-17-16,2 0-1 15,10 0-9-15,9 0 0 16,8 3-7-16,7 3-3 16,6 1-9-16,0 0-4 15,0 3 10-15,0 1 13 16,6 3 1-16,7-1 7 16,-1 2-7-16,-2 1 7 15,4 0-8-15,-8 3 0 16,-3 1 0-16,-3 1 1 15,0 3 17-15,0 2-9 0,0 0-2 16,-3 0-7-16,0-4 2 16,3-2-1-16,0-5 5 15,0 0 0-15,12-5-6 16,-1-2 2-16,5-2 4 16,3-2-5-16,5-3 0 15,-3-1-1-15,3 0-30 16,1 0-100-16,5-13-101 15,-8 1-369-15,-5 1-158 0</inkml:trace>
  <inkml:trace contextRef="#ctx0" brushRef="#br0" timeOffset="177506.3129">12244 6155 811 0,'0'0'952'16,"0"0"-822"-16,0 0-92 16,0 0-28-16,81-9-8 15,-32 5-2-15,-7 4-160 16,-7-1-393-16</inkml:trace>
  <inkml:trace contextRef="#ctx0" brushRef="#br0" timeOffset="177912.2458">12682 5983 808 0,'0'0'1179'0,"0"0"-1020"15,0 0-100-15,0 0-16 16,0 0 2-16,0 0 81 15,0 0-25-15,0 76-47 16,10-45-15-16,-1 1-14 16,4-2-7-16,2 0-9 15,6-7 1-15,-1-4-1 16,5-5 0-16,1-7 0 16,6-4 1-16,-2-3-2 0,7 0-1 15,-5-7-6-15,3-7 0 16,-2-4 1-16,-5-5-2 15,-1-5 1-15,-8-5-1 16,1-3 0-16,-8-1-1 16,-6 2 1-16,-2 6 2 15,-4 6 19-15,0 5-21 16,-13 7-12-16,-2 4-70 16,-15 6-115-16,1 1-372 15,6 0-420-15</inkml:trace>
  <inkml:trace contextRef="#ctx0" brushRef="#br0" timeOffset="178105.3714">12923 5996 1392 0,'0'0'719'15,"0"0"-634"-15,0 0 102 16,0 0 4-16,-12 100-22 15,12-63-57-15,0 2-48 16,0 0-46-16,4 14-18 16,4-13-157-16,-8-6-567 0</inkml:trace>
  <inkml:trace contextRef="#ctx0" brushRef="#br0" timeOffset="179046.4767">12662 6472 766 0,'0'0'1067'0,"0"0"-868"16,0 0-112-16,0 0 16 0,0 0 11 15,0 0 3-15,0 0-47 16,-45-19-44-16,19 16-25 16,0 2 6-16,-7 1-7 15,-3 0-1-15,5 0-35 16,-2 0-65-16,4 0-65 16,12 1-16-16,5 1-18 15,9-1-48-15,3-1-141 0</inkml:trace>
  <inkml:trace contextRef="#ctx0" brushRef="#br0" timeOffset="179262.8629">12678 6529 208 0,'0'0'1634'16,"0"0"-1385"-16,0 0-159 16,0 0 36-16,-113 10 23 15,61-6-77-15,-23-1-72 16,11-2-192-16,8-1-1221 0</inkml:trace>
  <inkml:trace contextRef="#ctx0" brushRef="#br0" timeOffset="180830.9629">10591 6440 652 0,'0'0'540'16,"0"0"-398"-16,0 0-24 15,0 0 14-15,0 0 37 16,0 0 23-16,0 0-15 0,0-2-46 16,-6 2-54-1,-7 0-34-15,-7 0-12 0,-11 0-20 16,-9 0-10-16,-8 3 5 15,-9 2-5-15,-4-2 0 16,-6 0 0-16,4-3 0 16,5 0 0-16,12 0-1 15,16 0 6-15,15 0-6 16,12 0-42-16,3 0-67 16,12 0-110-16,27 0-110 15,-2 4 3-15,-1-1-259 0</inkml:trace>
  <inkml:trace contextRef="#ctx0" brushRef="#br0" timeOffset="181116.4958">10679 6522 977 0,'0'0'790'0,"0"0"-675"15,0 0-31-15,0 0 39 16,0 0 43-16,0 0-13 16,-79 0-62-16,34 0-23 15,-10 0-6-15,-6 0-6 0,-2 0-22 16,-1 0-16-16,9-1-11 15,3-4-7-15,13 0-21 16,15 0-59-16,15 1-41 16,12 4-91-16,18 0-464 15,4 0-904-15</inkml:trace>
  <inkml:trace contextRef="#ctx0" brushRef="#br0" timeOffset="182730.3556">10393 6571 176 0,'0'0'264'16,"0"0"-24"-16,0 0-70 15,0 0-15-15,0 0-6 16,0 0 30-16,0 0-19 16,0-8-22-16,0 6 6 15,0 2-3-15,0 0-17 16,-3-2-27-16,3 2-30 0,-3 0-24 16,3 0-12-16,0 0-9 15,0 0-15-15,-3 0-6 16,3 2 8-16,0 5 1 15,0 3-1-15,0 3-7 16,0-2-1-16,0 1 0 16,0 1 6-16,0-2 4 15,6-2-11-15,-3 0 0 16,1-1 0-16,-4-2 1 16,0 0 1-16,3-2-2 15,-3 0-2-15,0 0 0 16,0 1 2-16,0-4-1 15,0 5 0-15,0-2 0 0,0 0 0 16,0-1 0-16,-3 0 0 16,-1 3 1-16,-2-3-6 15,-4 3 5-15,0-1-4 16,-3 0 5-16,1-2 1 16,-3-2 1-16,0 3-2 15,-1-2 2-15,-1 0-1 16,-5-2 1-16,1 0-1 15,-7 0 0-15,-1 0 0 16,-4 0 0-16,5 0 0 16,-6 0 0-16,4 0 0 15,3 0-1-15,-3 0 0 16,2 0 0-16,-2 0 1 0,0 0-1 16,2 0 1-1,-5 0-1-15,3 0 0 0,-4 0 1 16,-6 0-1-16,-2 0 7 15,0 0-6-15,-4 0-1 16,1 0 0-16,-1 1 0 16,7 0 0-16,3 3 2 15,2 1-1-15,4-4 0 16,3 2 0-16,5-2 0 16,5-1 0-16,1 0 1 15,7 0-1-15,3 0-1 16,-1 0 1-16,4 0 1 15,0 0 10-15,-2 1 2 16,2 1-3-16,-3 0-2 16,-4 2 1-16,4 3 12 0,-3 1-4 15,3 1-3-15,0 2-3 16,0 0 3-16,6 5-6 16,-3 2-3-16,3 1 0 15,0 3-5-15,0 2 1 16,0 2-1-16,6-1-1 15,6-2 0-15,9 6-43 16,-5-9-146-16,5-6-478 0</inkml:trace>
  <inkml:trace contextRef="#ctx0" brushRef="#br0" timeOffset="184173.5923">10390 6607 469 0,'0'0'312'16,"0"0"-233"-16,0 0-30 16,0 0 41-16,0 0 30 0,0 0 12 15,0 0-12-15,7-9 8 16,-7 9 16-16,0 0 34 16,0 0 3-16,0 0-38 15,0 0-47-15,0 0-37 16,0 0 15-16,0 6-6 15,0 4-16-15,3 3-10 16,3 0-13-16,0 3-8 16,3-2-3-16,0-1-16 15,0-2 4-15,0 2-6 16,1-3 6-16,-1-4 5 16,5 2-3-16,-1-3 1 15,2-1-8-15,0-1 5 16,3 1-5-16,-2 0 0 0,1-3-1 15,-1 0 0-15,-1-1 1 16,3 0-1-16,-3 0 8 16,-2 0-8-16,1 0 1 15,-4 0 0-15,2 0 7 16,-3-2 1-16,3-3 10 16,-3 1-1-16,3-2-8 15,2-1-4-15,2-1-5 16,0 1 0-16,0-3 0 15,4 3 0-15,-4 0 0 16,4 0-1-16,-1 1-1 16,-4 2 0-16,3 1-1 15,-3 3 2-15,-1-3-1 16,2 3 1-16,0 0-1 0,-1 0 0 16,3 0 1-16,4 0 0 15,1 0 0-15,2 0-1 16,2 0 1-16,-2 0 0 15,2 0 0-15,-3 0 0 16,-3 0-1-16,-5 0 1 16,1 0 0-16,-4 0 0 15,-1 3 0-15,-1 1-1 16,2-1 1-16,-1 4 0 16,2-1 0-16,2-2 0 15,-3 2 0-15,2 1 0 16,0-3 1-16,-6-1 0 15,3 0 1-15,-5-2-1 0,-1 1 0 16,-6-1-1-16,1 0 0 16,-1-1-6-16,0 1 6 15,0 3 1-15,0 0 0 16,0 4 21-16,2 0-1 16,3 2-3-16,-2-1-3 15,0-2 12-15,-3 2-20 16,3-3 1-16,0-1-2 15,-3-1 1-15,4 2 1 16,-4-2-1-16,0 2 8 16,0-2-3-16,0-1-2 15,3-1-4-15,-3-2-6 0,0 3 0 16,0-3 0-16,0 0-2 16,3 2-30-16,-3-1-64 15,0 2-116-15,0-3-540 0</inkml:trace>
  <inkml:trace contextRef="#ctx0" brushRef="#br0" timeOffset="184974.4861">9114 7285 510 0,'0'0'515'15,"0"0"-385"-15,0 0-82 16,0 0-48-16,0 0-3 0,0 0-33 16,0 0-48-16,15 0-29 15,-10 0-27-15,-1 0 68 16,-4 0 49-16,0 0 7 15,0 0 16-15,-12 0 11 16,-12 0-11-16,0 0-21 16,5 0-149-16</inkml:trace>
  <inkml:trace contextRef="#ctx0" brushRef="#br0" timeOffset="185901.3">9102 7301 177 0,'0'0'0'15,"0"0"-148"-15,0 0 148 16,0 0 268-16,0 0-36 16,0 0-41-16,0 0-21 15,15-7 14-15,-15 5 18 16,0 2-6-16,0 0-33 16,0-1-16-16,0 1-8 15,0 0-7-15,0 0-36 16,0-3-33-16,0 3-14 0,-3 0 16 15,-3-3-30-15,-4 3-5 16,0 0-9-16,-3 0-14 16,-6 0-5-16,-8 0 30 15,-4 9 20-15,-2 1 17 16,0 1-4-16,0 5-2 16,5-2-12-16,7 2-23 15,6 1-18-15,2-1 2 16,10 3 6-16,3-1-12 15,0-2-6-15,7 3 0 16,11-5 0-16,3 2 0 16,1-4 5-16,4-1-5 15,-4-3-39-15,2-3-30 0,1-2-71 16,2-3-51-16,-6 0-293 16,-3 0-202-16</inkml:trace>
  <inkml:trace contextRef="#ctx0" brushRef="#br0" timeOffset="186328.9323">9144 7424 1455 0,'0'0'347'15,"0"0"-267"-15,0 0-42 0,0 0 76 16,0 0 29-16,0 0-36 15,0 0-45-15,39 19-33 16,-20-16-8-16,2-3-21 16,-3 0-28-16,1 0 6 15,-5-3-8-15,-5 0-8 16,1-4-30-16,-7 3-16 16,-3-1 47-16,0 2 37 15,0 2 17-15,0-2-1 16,-9 0-6-16,-4 2 26 15,-1-1 27-15,-2 0 17 16,-3 2-4-16,2 0-21 16,1 0-18-16,3 2-19 0,3 7 1 15,4 0 3 1,-1 2-11-16,7 5-3 0,0-4-8 16,3 0-15-16,10-2-41 15,1-1-32-15,5-4-54 16,-4-2-114-16,9-3-48 15,-8 0-89-15,-2 0-313 0</inkml:trace>
  <inkml:trace contextRef="#ctx0" brushRef="#br0" timeOffset="186755.0749">9319 7398 937 0,'0'0'856'0,"0"0"-704"16,0 0-69-16,0 0 50 15,0 0 35-15,0 0-73 0,0 0-34 16,0 22 9-16,4-9-37 16,2 5-9-16,0-3-11 15,-3-4-7-15,0-2-5 16,-3-2-1-16,0-4 0 16,0-2-1-16,0-1-24 15,0 0-3-15,3 0-2 16,1 0 11-16,-1-4-14 15,6-9-47-15,-1-1 22 16,1-5 36-16,1 0 10 16,-1-1-6-16,-3 2 18 15,0 2 9-15,-6 6 27 16,0 4 8-16,0 2 7 0,0 4-13 16,2 0-11-16,2 0-14 15,2 0-13-15,0 9 20 16,3 2 0-16,1-1 7 15,-1 6-12-15,-1-3-6 16,-2-2-9-16,-2 1-1 16,-4-2-9-16,0-2-71 15,0 2-112-15,0-4-335 16,-4-2-367-16</inkml:trace>
  <inkml:trace contextRef="#ctx0" brushRef="#br0" timeOffset="187040.8316">9523 7178 895 0,'0'0'1303'0,"0"0"-1120"16,0 0-134-16,0 0-31 15,0 0 13-15,0 0 11 16,0 0 43-16,13 61-14 15,-4-29-20-15,2 1-12 16,-5-2 4-16,1 2-10 16,-1-3-20-16,-3-4-11 15,-3-1 4-15,3-4-6 16,-3-2 0-16,3-5-36 16,-3-3-115-16,3-5-137 0,-3 1-423 15,0-7-436-15</inkml:trace>
  <inkml:trace contextRef="#ctx0" brushRef="#br0" timeOffset="187258.9093">9499 7391 1652 0,'0'0'314'16,"0"0"-213"-16,0 0-30 15,0 0 47-15,0 0-4 16,0 0-50-16,103-34-44 0,-82 34-20 16,0 0-29-1,-8 0-108-15,-4 0-160 0,-3 7-309 16,-6-1-396-16</inkml:trace>
  <inkml:trace contextRef="#ctx0" brushRef="#br0" timeOffset="187612.3463">9684 7368 1270 0,'0'0'636'16,"0"0"-539"-16,0 0-14 0,0 0-3 16,0 0 10-16,0 0-21 15,0 0-27-15,67 59-29 16,-64-47-12-16,0 0-1 15,-3-4-8-15,0-3 8 16,0-2 3-16,-3-3 12 16,-3 0 21-16,-4 0 5 15,2-7-1-15,2-6-5 16,6-5-7-16,0-2-7 16,0-1-7-16,6 1-14 15,2 4 0-15,2 4 6 16,-1 4 4-16,0 4-10 15,0 1-17-15,3 3-28 0,-3 0-43 16,0 6-137 0,-2 2-356-16,-4 0-295 0</inkml:trace>
  <inkml:trace contextRef="#ctx0" brushRef="#br0" timeOffset="188421.4876">9929 7352 1460 0,'0'0'504'15,"0"0"-380"-15,0 0-4 16,0 0 20-16,0 0-5 16,0 0-28-16,0 0-25 15,-51 29-42-15,42-13-11 0,3-2-16 16,6-1-13-16,0-4-8 15,3 1-5-15,9-6-26 16,6 0 5-16,1-4-20 16,-1 0-5-16,0-5-11 15,-5-5 12-15,-2-2 16 16,-2-1 29-16,-3-4 12 16,-3 3 1-16,-3-2 10 15,0 4 38-15,0 1 25 16,0 5 13-16,0 4-13 15,0 2-27-15,0 0-25 16,0 0-16-16,0 0-5 16,0 5 0-16,0 6 3 0,0 3 3 15,7 1-6 1,0 0-1-16,9-4 0 0,0-1-6 16,-1-3-11-16,6-4-16 15,-2-3-5-15,1 0-21 16,-1-7-4-16,2-7-75 15,-3-5 20-15,-5-2 22 16,-3-7 26-16,3-1 30 16,-6-9 29-16,-1-5 12 15,-3-5 7-15,-3-3 7 16,0-3-6-16,0 3 101 16,0 8-32-16,-9 13 16 15,-1 9 8-15,-4 12-45 16,-5 9-35-16,1 3-15 0,-6 18 43 15,2 9 30-15,2 9-18 16,7 7-21-16,4 3-19 16,9 1 3-16,0 0-9 15,0-7 15-15,12-4 13 16,4-2 3-16,1-8-31 16,-1-2 0-16,-1-5-6 15,-3-4-7-15,-3-6-1 16,-3-2-1-16,0-4 1 15,-2-4 5-15,-4 0-5 16,0-2-1-16,0 0-19 16,0 0-17-16,0 0-18 15,3 0-49-15,0 0-76 0,3 0-178 16,-5-2-491-16</inkml:trace>
  <inkml:trace contextRef="#ctx0" brushRef="#br0" timeOffset="195629.9777">3868 13033 506 0,'0'0'505'15,"0"0"-505"-15,0 0-11 16,0 0-5-16,0 0 16 16,0 0 0-16,-49 75 6 15,49-55-6-15,0-1 26 16,3 2 0-16,5-5 6 15,2 1 7-15,-1-4 6 16,3 0 3-16,4-10-26 16,5 0-22-16,0-3-23 15,6-3-24-15,6-13-6 16,-2-7 28-16,2-4 25 0,-3-3 56 16,-5 1 28-16,-7 2 71 15,-9 2 31-15,-6 5 31 16,-3 6 32-1,-6 1-122-15,-12 3-61 0,-3 3-31 16,-3 4-35-16,-12 3-29 16,8 0-334-16,3 0-551 0</inkml:trace>
  <inkml:trace contextRef="#ctx0" brushRef="#br0" timeOffset="196189.2648">3995 12607 491 0,'0'0'486'0,"0"0"-382"15,0 0-12-15,0 0 142 16,0 0 11-16,0 0-49 15,0 0-29-15,-63 15-14 16,41-1 3-16,-3 6-22 16,1 0-36-16,3 5-40 15,3 2-34-15,9 0-15 16,9 0-8-16,0-5-1 16,6-2 0-16,15-3-22 15,3-10-9-15,6-4-15 16,5-3-12-16,-2-3 0 15,0-11 10-15,-5-3 10 16,-8-3 11-16,-1-5 18 16,-8 1 9-16,-8-3 6 0,-3 2 8 15,0 1 9-15,-9 2 9 16,-9 7-14-16,-3 7-18 16,-3 3-12-16,-12 5-136 15,5 5-423-15,4 3-538 0</inkml:trace>
  <inkml:trace contextRef="#ctx0" brushRef="#br0" timeOffset="196580.643">4034 12200 871 0,'0'0'778'16,"0"0"-685"-16,0 0-71 16,0 0 101-16,-79 37 112 15,61-9-55-15,5 7-74 16,5 0-42-16,8 1-37 15,0-5-17-15,16-3-10 16,11-11-20-16,6-7 19 0,6-7-32 16,1-3-20-16,-1-10-11 15,-2-10 24-15,-7-2 15 16,-7-4 13-16,-10-5 12 16,-13 2 15-16,0-1 20 15,-12 0-1-15,-19 11-26 16,-53 19-8-16,2 4-80 15,-6 18-471-15</inkml:trace>
  <inkml:trace contextRef="#ctx0" brushRef="#br0" timeOffset="202627.367">17360 812 1433 0,'0'0'337'16,"0"0"-248"-16,0 0-25 15,0 0 71-15,0 0 14 16,0 0-3-16,0-2-54 16,0 2-27-16,0-2-2 0,9 2 1 15,6 0-6 1,9 0-15-16,4 0-11 0,6 2-16 16,8 1-15-16,4-1 7 15,6 1-7-15,5 0-1 16,6 0-1-16,-1 0-6 15,6 1-9-15,-4 0-8 16,1 2-5-16,0 0 1 16,-6 2 6-16,-1 0 5 15,1 1 5-15,-4-2 11 16,-3 0-5-16,-3-2-6 16,-1 0-7-16,-6-4-14 15,-3 1 2-15,-10-2 11 0,-3 0 20 16,-7 0 0-1,-8 0 0-15,-5 0 2 0,-6 0 4 16,0 0 10-16,0 0 2 16,0 0 0-16,0 0 4 15,0 0-10-15,0 0-6 16,0 0-4-16,0 0-1 16,0 0-1-16,0 0-1 15,0 0-1-15,0 0 0 16,0 0 1-16,0 0-7 15,0 0 7-15,0 5 1 16,0 5 1-16,0 3 0 16,0 1 8-16,0 4-6 15,0 3 3-15,0 1-5 16,0 2 0-16,-3 1 7 0,3 2 1 16,0-2-2-16,0 2-1 15,0 1-4-15,0 3 4 16,-3 0 4-16,0 3-4 15,-1 0 2-15,0 1-7 16,-3 4 7-16,2-2-2 16,2 3-4-16,0 1-1 15,0-3 8-15,2 1-7 16,1-6-1-16,0-2 0 16,-3-4 1-16,3-2-1 15,0-3 0-15,-3-4 0 16,3-3 0-16,0-4-1 0,-3-1 0 15,3-2 0-15,0-5 0 16,0 0 1-16,0-1-1 16,0-2 2-16,0 0 5 15,0 0-1-15,0 0 2 16,0 0-2-16,0 0-5 16,0 0 7-16,0 0-8 15,0 0 0-15,0 0-1 16,0 0-12-16,0 0 7 15,0 0 5-15,6 0 1 16,3 0 8-16,3 0-7 16,6 0 0-16,-1 0-1 15,5 0 0-15,4 0-9 0,3 0 3 16,-1-2 5-16,2 1-11 16,0-1-3-16,1 1-7 15,-1 0 4 1,0-2 6-16,1 1 4 0,-1 1 8 15,3 0-1-15,-5 1 1 16,0 0 0-16,-1-2 0 16,1 2 0-16,0 0-1 15,-3-1 1-15,2 1 0 16,-7-2 0-16,-1 1 0 16,-6 0 0-16,-3-1 0 15,-2 2 0-15,-4 0 0 16,-3 0 1-16,-1 0 5 0,0-1-4 15,0 1-1 1,0 0 12-16,0-2 15 0,0 2-13 16,0-1-3-16,0 0 5 15,0-2 7-15,0-3 16 16,0-2-15-16,0-5-11 16,0-2-5-16,0-7 0 15,0-2-9-15,3-7 2 16,4-4-1-16,-4-7-1 15,4-5-1-15,2-3-7 16,1-4 7-16,3-3 1 16,0-2 0-16,-1 1-6 15,2 0 6-15,-1 2 7 16,-1 2-7-16,-2 6 0 0,-3 4 1 16,-1 10-1-16,-2 7 7 15,-4 11 17-15,0 5-6 16,0 6-6-16,0 3 0 15,0 2-12-15,0 0 0 16,0 0-1-16,0 0-5 16,0 0-1-16,0 0 6 15,0 0 0-15,0 0 0 16,0 0 1-16,0 0 2 16,0 0 4-16,0 0-5 15,0 0 8-15,0 0-3 16,0 0-4-16,0 0-1 15,0 0 1-15,0 0-2 0,0 0-1 16,3 0-12-16,0 0-11 16,7 0 3-16,2 0 21 15,12 2 3-15,7 3 10 16,9 0-11-16,9 1-1 16,6-2 0-16,4-1-1 15,-2-2-7-15,2 1-12 16,3-2-3-16,-4 0-11 15,-8 0 0-15,-5 0 15 16,-10 0 18-16,-12 0-1 16,-8 0-8-16,-10 0-57 15,-16 10-148-15,-10 0-410 16,-7-2-1042-16</inkml:trace>
  <inkml:trace contextRef="#ctx0" brushRef="#br0" timeOffset="206841.3092">20535 887 1138 0,'0'0'276'0,"0"0"-187"15,0 0-18-15,0 0 12 16,0 0 28-16,0 0-29 16,0 0-51-16,13 0-18 15,-5 0-3-15,5 0 12 16,1 0 22-16,0 3 20 15,3-2-5-15,4 2 7 16,-1-1-26-16,6 1-18 16,1-1-14-16,3 1-7 15,3-1 5-15,0 1-5 16,2-2-1-16,1 1 1 16,3-1-1-16,-3 2 0 15,-4-2 0-15,0 1 1 16,-2-1 0-16,-5 0 0 0,2-1-1 15,-2 2 1-15,3 1-1 16,0-1 0-16,4 3-1 16,1-1-26-16,3 0-20 15,-7-1-34-15,3-1 31 16,-2 0-6-16,-5 1 8 16,-2-2 25-16,-4 0 9 15,-3-1 6-15,-1 2 8 16,0-2 9-16,-2 0-8 15,3 0 1-15,1 2-2 16,-1-1 0-16,-2 0-1 16,-2-1-6-16,-2 0 0 0,-1 0 5 15,1 0 2 1,-6 0 0-16,2 0 0 0,-3 0 1 16,-3 0 19-16,0 0 39 15,0 0 39-15,0 0-8 16,0 0-15-16,0-1-25 15,0-4-17-15,0 0-13 16,0-2-9-16,0-1 1 16,0-2 1-16,0-1-3 15,-2-1-8-15,-1-1-1 16,-2-1-1-16,2 0 1 16,-5-1 0-16,3-2-1 15,-1-2 0-15,2 0 21 0,0-4 7 16,1 1 2-1,3-4-14-15,0-1-5 0,0 2-2 16,0-2 4-16,0 3-7 16,0 3-6-16,0 1 2 15,0 5 4-15,0 0-5 16,0 0 5-16,-3-1 4 16,1 0-1-16,-1 0-8 15,0-2 6-15,2-4-1 16,1 2-5-16,0-2 7 15,0 2-1-15,-3 3 5 16,3 3-6-16,0 1 2 16,-3 2-2-16,3 0 8 0,0 1-8 15,0 2-5 1,0-2 5-16,0 1-5 0,0 1-1 16,0-1 0-16,0 1 0 15,0 1 0-15,-3 0-1 16,3-1 0-16,0 2 1 15,-4-3 0-15,0 1-1 16,1-2 1-16,0 1-1 16,0 1 0-16,0 1 1 15,0 1 0-15,3 3-1 16,-1 2 1-16,1 1 0 16,0 0 0-16,0 0-6 15,0 0-13-15,0 0-4 16,0 0 1-16,0 0-5 15,3 0 21-15,3 1-4 0,1 1 8 16,7 0 2-16,4 2 2 16,6-1-2-16,5 3 0 15,6 0-17-15,5 0 7 16,-1-2-20-16,0 2 29 16,-2-2 0-16,-3 0 0 15,-1 0 0-15,-5-1 1 16,1 0 0-16,-2 0 0 15,-5-2-1-15,2-1 1 16,-5 0 1-16,-1 0-1 16,0 0 2-16,-3 0-1 15,-2 0 7-15,1 0-8 16,-2 0 0-16,-1 0 0 0,0 0 0 16,0 0-2-16,-3 0 2 15,1 2 0-15,-1-1 0 16,-1 0 1-16,1 0 0 15,-2 1 7-15,-5-2-7 16,1 0 6-16,-2 0 2 16,0 0 6-16,0 0 0 15,0 0 0-15,0 0-2 16,0 0 3-16,0 0-2 16,0 0-2-16,0 0-3 15,0 0-3-15,0 0-5 16,0 0-1-16,0 0-1 15,0 3 1-15,0 2-2 0,0 3-4 16,0 3 5-16,0 3-17 16,0 3 12-16,-3 4 6 15,-3 0 7-15,0 2-6 16,1 1 0-16,4 0-1 16,-1 0 6-16,2 0-5 15,0 0 0-15,-1 1 0 16,-2-1-1-16,0-1 0 15,-2 1 0-15,-1-2 0 16,1 1 0-16,2 0 1 16,-3-2-1-16,6-2 1 15,-4-2 0-15,4 0 0 16,0-5 0-16,0 0-1 16,0-1 1-16,0-2 0 0,0 1-1 15,0-2 1-15,0 1-1 16,0 0-1-16,-3 0-8 15,0 0 1-15,-1-1 8 16,1 1 2-16,1-2-1 16,-2-1 1-16,4-1-1 15,0-3-1-15,0 3 1 16,0-4 0-16,0 1-1 16,0 1 1-16,0-1 0 15,0 3 1-15,0-1-2 16,0-1 0-16,0 1 0 15,0 0 0-15,0 0 0 0,0-1 0 16,0 1 1-16,0-1-1 16,0 0 1-16,0 0 0 15,0-2 0-15,0 1-1 16,0 1 0-16,0-2 0 16,0 2 1-16,0-1-1 15,0-1-1-15,0 2 1 16,0-2-1-16,0 1 1 15,0-1 1-15,0 0-1 16,0-1 1-16,0 2 0 16,0-2-1-16,0 0 1 15,0 0 0-15,0 0 0 16,0 0 0-16,4 0 0 0,2 0 11 16,0 0-10-1,7 0-1-15,0 0 0 0,3 0-1 16,5 0 1-16,6 0-1 15,3 0 0-15,4 0-1 16,4 0-6-16,-1 0 7 16,3-2-6-16,-3 2 6 15,-2 0 1-15,-3 0 5 16,-2 0 2-16,-3 0 1 16,-2 0 12-16,-2 0-4 15,-2 0 1-15,0 0 8 16,-8-1-2-16,0-2 3 15,-4 2-11-15,-2-1-5 16,-4 2-4-16,-3 0 1 16,0 0-8-16,0 0-7 15,0 0-2-15,0 0-3 16,0 0-2-16,0 0 5 0,0 0-5 16,0 0-29-16,0 0-26 15,0 0-21-15,0 0-25 16,0 0-20-16,0 0-30 15,1 0-62-15,-1 0-17 16,0 0-256-16,0-1-11 0</inkml:trace>
  <inkml:trace contextRef="#ctx0" brushRef="#br0" timeOffset="210639.4747">18206 2059 1230 0,'0'0'317'15,"0"0"-208"-15,0 0-6 16,0 0 25-16,0 0 47 16,0 0-39-16,-15-26-50 15,12 23-15-15,-1-2-14 16,-3 2-27-16,1 0 0 15,-1 0-1-15,-5 3-12 16,-1 0-10-16,-5 0-1 16,0 3 6-16,-5 8 1 15,3 1 16-15,5 3 12 16,-2-1-12-16,8-2-17 16,5 0-3-16,1-4-9 0,3 1 0 15,0-2-15-15,4 0 9 16,11-1-2-16,5-3-2 15,2-3-27-15,5 0-27 16,-2 0-39-16,1-2-17 16,-3-8 27-16,1-1-10 15,-3-2 36-15,-1 1 63 16,-7-1 4-16,-3 2 46 16,0 2 45-16,-7 4 15 15,-3 0-6-15,0 3-10 16,0 2-24-16,0 0-14 15,0 0-31-15,-3 0-19 0,-1 4 0 16,1 7-2 0,2 1 0-16,1 0-45 0,0-1-81 15,0 0-99-15,4-1-147 16,7-1-178-16,-5-3-25 0</inkml:trace>
  <inkml:trace contextRef="#ctx0" brushRef="#br0" timeOffset="210918.8668">18521 1867 1633 0,'0'0'512'15,"0"0"-453"-15,0 0-12 0,0 0 77 16,0 0 38-16,0 0-11 15,0 0-77-15,-45 52-34 16,42-23-16-16,-3 0-13 16,3-1-10-16,3 0 1 15,0-4-1-15,0-1-1 16,0-5-3-16,0-1-51 16,0-4-75-16,0-2-108 15,0-4-306-15,0-4-214 0</inkml:trace>
  <inkml:trace contextRef="#ctx0" brushRef="#br0" timeOffset="211196.5484">18671 1860 1935 0,'0'0'316'0,"0"0"-224"15,0 0-20-15,0 0 4 16,0 0 6-16,0 0-12 16,-6 76-17-16,3-44-17 15,2 3-16-15,1-1-8 16,-2-2-3-16,1-3-8 16,1-4 0-16,-3-3 1 0,3-5-2 15,0-4-42 1,0-6-99-16,0-4-146 0,0-3-326 15,0 0-163-15</inkml:trace>
  <inkml:trace contextRef="#ctx0" brushRef="#br0" timeOffset="211405.4652">18739 1977 920 0,'0'0'981'15,"0"0"-824"-15,0 0-36 16,0 0 37-16,-102-6-8 0,74 5-40 16,-4-2-46-16,6 1-39 15,1 1-25-15,8 1-18 16,-1 0-95-16,4 9-215 16,4 3-350-16,3-1-260 0</inkml:trace>
  <inkml:trace contextRef="#ctx0" brushRef="#br0" timeOffset="211789.6874">18772 2019 1279 0,'0'0'607'15,"0"0"-553"-15,0 0-29 16,0 0 9-16,0 0 36 16,0 0 18-16,0 0-14 15,28 68-29-15,-27-61-23 16,-1-3-13-16,0-1-2 16,0-3 6-16,0 0 17 15,0 0 7-15,0 0 11 16,0 0-13-16,0-9-21 15,0-5-14-15,0-1-42 0,9-6-7 16,3 2 6 0,0 3 21-16,-2 1 21 15,-1 6 0-15,-1 6 1 16,0 1-6-16,-1 2-3 0,-1 0-19 16,0 13-121-16,-3 3-178 15,1-3-366-15</inkml:trace>
  <inkml:trace contextRef="#ctx0" brushRef="#br0" timeOffset="212209.4784">19083 1992 1750 0,'0'0'509'0,"0"0"-442"0,0 0 19 15,0 0 24-15,0 0 9 16,0 0-10-16,-82 7-33 16,68 4-36-16,3 4-19 15,2 0-14-15,2 1-7 16,6-3-10-16,1-2-15 16,0-3-10-16,5-1 2 15,4-4-29-15,0-2-10 16,5-1-22-16,2 0-41 15,0-7-31-15,0-5-25 16,1-3 69-16,-4 2 84 16,-1 0 38-16,-3 1 45 15,-5 4 79-15,0 4 30 16,-4 2-17-16,0 2-58 0,0 0-31 16,0 0-13-16,-5 9-4 15,0 5-8-15,1 0-13 16,4 1-10-16,0 1-91 15,3-2-180-15,8-4-399 16,2-3-382-16</inkml:trace>
  <inkml:trace contextRef="#ctx0" brushRef="#br0" timeOffset="212457.75">19311 1985 1699 0,'0'0'490'16,"0"0"-425"-16,0 0 44 16,0 0 9-16,-82 6 8 15,66 5 1-15,0 2-54 16,5 2-43-16,3 1-14 16,5 0-16-16,3-4-4 15,0-3-35-15,11-1 6 16,10-4-6-16,3-4-77 15,17 0-188-15,-8-12-446 16,-1 0-503-16</inkml:trace>
  <inkml:trace contextRef="#ctx0" brushRef="#br0" timeOffset="212706.1157">19499 1810 2031 0,'0'0'350'0,"0"0"-257"16,0 0-2-16,0 0-11 16,0 0 10-16,0 0-37 15,0 0-17-15,-19 68-7 16,15-37-10-16,1 1-11 16,-5 0-1-16,2-3-6 15,-2-1-1-15,-2-4-7 16,3-2-53-16,-3-4-104 15,-6 1-118-15,4-6-337 16,1-4-268-16</inkml:trace>
  <inkml:trace contextRef="#ctx0" brushRef="#br0" timeOffset="213044.4547">19396 1973 1577 0,'0'0'382'0,"0"0"-250"16,0 0-21-16,0 0-5 15,0 0-35-15,0 0-37 16,0 0-31-16,96 5-3 16,-69-5-66-16,-8 0-25 0,0 0 13 15,-6 0 49-15,-3 0 17 16,-9 3 12-16,-1 7 23 15,0 1 53-15,0 4 15 16,-7 0 32-16,-3 1-5 16,-1-4-6-16,6-2-23 15,4-2-43-15,1-4-36 16,0 1-10-16,1-4-32 16,15-1-26-16,6 0-140 15,-2 0-398-15,-1-1-163 0</inkml:trace>
  <inkml:trace contextRef="#ctx0" brushRef="#br0" timeOffset="213207.2837">19727 1874 1545 0,'0'0'682'0,"0"0"-607"15,0 0-5-15,0 0-9 16,0 0-24-16,0 0-37 15,0 0-49 1,0 11-266-16,-2-1-439 0</inkml:trace>
  <inkml:trace contextRef="#ctx0" brushRef="#br0" timeOffset="213814.9705">19727 1874 846 0,'18'66'1181'16,"-18"-62"-1027"-16,0 5-32 15,0 3 10-15,0 1-35 16,-3 1-21-16,2 1-29 16,1-2-23-16,0 0-12 15,0-4-9-15,0-1-3 16,0-4-8-16,3-2-31 15,8-2 21-15,3 0 0 16,3 0-25-16,4-7-11 16,-1-7 7-16,3-2 14 0,-5-2-4 15,-1 0 13 1,-4 3 20-16,-4 4 4 0,-2 4 25 16,-4 3 30-16,-3 0 4 15,1 4-2-15,-1 0-29 16,2 0-26-16,1 0-2 15,1 0-6-15,6 0 6 16,1 6 0-16,3-3-1 16,7 0-23-16,-3-3-18 15,2 0-22-15,3 0-4 16,-4-4 0-16,1-5 24 16,-10 1 21-16,2-4 23 15,-8 3 1-15,-1 0 23 0,-3 2 21 16,0 2 16-16,-3 3-6 15,-9 2-34-15,-5 0-2 16,-6 5 38-16,1 9 4 16,-7 3 3-16,3 2-14 15,0 2-23-15,6 1 3 16,6-2-6-16,6-4-5 16,4-2 4-16,4-5-4 15,3-3 1-15,13-4-20 16,20-2-52-16,-4 0-179 15,1-8-613-15</inkml:trace>
  <inkml:trace contextRef="#ctx0" brushRef="#br0" timeOffset="215574.127">21229 1319 271 0,'0'0'120'16,"0"0"-87"-16,0 0-21 15,0 0-12-15,0 0 2 16,0 0 58-16,0 0 106 16,-22 0 6-16,22-2 0 15,2 0 28-15,-1-1 52 16,-1 0-19-16,0 1 17 0,0-2-30 16,0 3-44-1,0-2-43-15,-1 3-32 0,1 0-14 16,0 0-23-16,0 0-36 15,0 4-17-15,0 12 2 16,1 1 3-16,5 4-10 16,-1 0-6-16,0-1 0 15,-2-2-11-15,-3-3-11 16,3-5-12-16,-3-4-12 16,0-1-1-16,0-4-6 15,0-1 13-15,0 0 25 16,0 0 15-16,0-9 13 15,0-5-13-15,5-4 0 16,3-7-6-16,4 0 6 0,-1-1 0 16,2 0 0-1,-4 7 0-15,-1 5 10 0,-2 4 12 16,-1 5 3-16,-2 2-10 16,-2 3 3-16,3 0-7 15,2 0-11-15,-1 4 0 16,4 6 1-16,2 2 0 15,2 1 0-15,1-1 0 16,3-2-1-16,5 0-7 16,-2-5-33-16,6-3-34 15,-3-2-66-15,2 0-45 16,-5-5-88-16,0-8 82 16,-10-1 99-16,-1 0 55 0,-4 0 37 15,-5 2 70 1,0 4 116-16,-3 2-31 0,-12 4-51 15,-8 0-9-15,0 2 15 16,-7 3-15-16,4 12-3 16,1 7-29-16,4 3-35 15,7 3-19-15,7-1-8 16,7-2-1-16,0-3-21 16,12-5 14-16,8-4-16 15,3-6 4-15,4-5-46 16,1-2-125-16,7-1-162 15,-8-10-261-15,-8-2 0 0</inkml:trace>
  <inkml:trace contextRef="#ctx0" brushRef="#br0" timeOffset="215791.8197">21627 1303 555 0,'0'0'1022'0,"0"0"-748"16,0 0-95-16,0 0-14 15,0 0-16-15,0 0-78 16,0 0-10-16,-3 54-9 15,1-20-28-15,2 6-14 16,0 2-5-16,0 0-5 16,0 0-55-16,0-3-31 15,-3-5-6-15,-1-5-16 16,-2-3-23-16,-4-8-60 16,2-4-50-16,-6-10 3 15,4-2-22-15,1-2-268 0</inkml:trace>
  <inkml:trace contextRef="#ctx0" brushRef="#br0" timeOffset="216062.4106">21615 1323 1045 0,'0'0'373'0,"0"0"-201"16,0 0 47-16,0 0 40 15,0 0-79-15,0 0-99 16,0 0-60-16,55-46-20 15,-35 46 0-15,2 7-1 0,2 5-1 16,-6 2-5 0,-2 3 6-16,-2 2-9 0,-7-1-5 15,-6-1 6 1,-1-2-1-16,0 1 7 0,-11-2-6 16,-8-2 7-16,0-3-5 15,-2 0-74-15,0-5-224 16,3-1-184-16,9-3-225 0</inkml:trace>
  <inkml:trace contextRef="#ctx0" brushRef="#br0" timeOffset="216460.622">21872 1345 1235 0,'0'0'594'0,"0"0"-523"0,0 0 81 16,0 0-47-16,0 0-36 16,-35 76-15-16,34-61-28 15,1 0-8-15,0-4-18 16,6-4 0-16,5-3-11 16,3-4-31-16,1 0-54 15,0-3-68-15,-2-9 39 16,1-4 53-16,-4-2 27 15,0-4 42-15,-2 0 3 16,-2 1 38-16,-1 4 59 16,-2 5 99-16,-3 6-29 0,0 5-68 15,0 1-62 1,0 0-22-16,0 7-8 0,0 5 39 16,0 5 0-16,0 2-22 15,0-1-12-15,0 0-11 16,10-4-1-16,3-4-64 15,10-4-116-15,-7-5-208 16,0-1-366-16</inkml:trace>
  <inkml:trace contextRef="#ctx0" brushRef="#br0" timeOffset="216708.4376">22155 1082 1461 0,'0'0'767'0,"0"0"-684"16,0 0-44-16,0 0-23 15,0 0 80-15,0 0 32 16,3 96-12-16,-3-55-53 16,0 0-35-16,0 0-16 15,0-3-10-15,0-4-2 16,0-6-1-16,0-5-61 15,-3-3-147-15,2-8-358 16,-2-6-509-16</inkml:trace>
  <inkml:trace contextRef="#ctx0" brushRef="#br0" timeOffset="217073.9082">22339 1263 1485 0,'0'0'664'0,"0"0"-568"15,0 0-3-15,0 0-16 16,0 0 5-16,0 0-4 16,0 0-14-16,-33 15-26 15,25-6-25-15,4 0-4 16,4 0-8-16,0 1-1 0,0 1 2 15,0 0-2-15,3 1 8 16,4-1 1-16,-1 2-8 16,1-3 0-16,-4-1-1 15,-1-2 1-15,-2-2-1 16,0-2-2-16,0-1-14 16,0 1-2-16,-13 1 8 15,1-1-53-15,-5 2-53 16,1-4-161-16,0-1-204 15,0 0-56-15,9 0-515 0</inkml:trace>
  <inkml:trace contextRef="#ctx0" brushRef="#br0" timeOffset="217329.1002">22449 1277 525 0,'0'0'1557'0,"0"0"-1321"16,0 0-123-16,0 0 44 15,0 0 30-15,0 0-81 16,0 0-39-16,-2 73-39 16,2-54-17-16,0-4-10 15,0-3-1-15,0-1-15 16,0-4-61-16,0-2-69 15,0-3-120-15,0-1-351 0,0-1-291 16</inkml:trace>
  <inkml:trace contextRef="#ctx0" brushRef="#br0" timeOffset="217487.9308">22499 1184 1908 0,'0'0'337'0,"0"0"-241"16,0 0-90-16,0 0-6 16,0 0-228-16,0 0-438 15,0 0-694-15</inkml:trace>
  <inkml:trace contextRef="#ctx0" brushRef="#br0" timeOffset="218116.8727">22499 1184 1969 0,'113'73'545'0,"-110"-73"-402"16,-3 0-17-16,1 3-70 15,2 8-28-15,0 6 8 16,0 4-18-16,-2 3-12 15,1 0-6-15,-1-3 1 16,1-3-1-16,-1-5 0 16,2-6-18-16,-1-2-9 0,2-5 5 15,1 0 14 1,7-3 1-16,-2-11-10 0,6-3 8 16,3-5 8-16,-2-1 1 15,1-4 0-15,2 0 1 16,-5 2 0-16,-1 2 6 15,-1 7-5-15,-9 6 17 16,0 8 1-16,-4 2-20 16,2 0-1-16,-1 0-15 15,2 7 10-15,3 5 6 16,0 3 1-16,8-1 10 16,-4-1-4-16,5-5 1 0,8-2-1 15,-3-5 3-15,6-1-10 16,-2 0-28-16,0-3-14 15,-5-5 3-15,-6-2-10 16,-2-1 10-16,-8 1 11 16,-3 0 28-16,0 1 3 15,-15 5-3-15,-5 2 0 16,-8 2 5-16,-3 2 33 16,-4 12 3-16,4 5 14 15,3 1-13-15,5 2-8 16,9 0 12-16,8 0 8 15,6 0-10-15,7-2-21 16,21-3 0-16,11-3-16 0,9-4-7 16,22-10-91-1,-10 0-146-15,-11 0-619 0</inkml:trace>
  <inkml:trace contextRef="#ctx0" brushRef="#br0" timeOffset="229582.7505">11442 7167 1004 0,'0'0'313'0,"0"0"-171"16,0 0 2-16,0 0 43 16,0 0-3-16,0-2-54 15,0 1-51-15,0 1-34 16,0 0-15-16,0-1-11 0,0 1-4 15,0 0 1-15,0-4-4 16,0 4 9-16,0-2-15 16,-5-1-1-16,-4-1-5 15,0-2-1-15,-7 2 1 16,2 0 7-16,-5-2 23 16,1 3 32-16,0 2 0 15,3 1-21-15,-5 0-22 16,3 0-7-16,-1 7-3 15,0 6 13-15,0 5 6 16,-2 3 23-16,6 3-3 16,2 0-21-16,6 0-14 15,3-3-7-15,3-4 0 0,0 0-5 16,9-5-1-16,13-5-9 16,11-3-61-16,6-4-104 15,16 0-195-15,-13 0-276 16,-6-3-261-16</inkml:trace>
  <inkml:trace contextRef="#ctx0" brushRef="#br0" timeOffset="229957.7399">11464 7278 530 0,'0'0'619'16,"0"0"-470"-16,0 0-10 16,0 0 34-16,0 0 62 15,0 0-40-15,0 0-54 16,-29 34-40-16,25-21-51 16,4 1-23-16,0-1-11 15,0-4-15-15,6 0-1 16,12-5-26-16,4-1-28 15,5-3-42-15,0 0-50 16,0-9-42-16,0-2 78 16,-8-3 41-16,-7 0 55 0,-6 0 14 15,-5 1 57 1,-1-1 20-16,-1 7 53 0,-14 1-26 16,-4 3-29-16,-4 3-20 15,1 0-32-15,-8 6-23 16,11 4-216-16,5 1-439 0</inkml:trace>
  <inkml:trace contextRef="#ctx0" brushRef="#br0" timeOffset="230457.6001">11672 7241 1245 0,'0'0'302'16,"0"0"-190"-16,0 0 15 16,0 0 11-16,0 0 7 15,0 0-7-15,0 0-64 16,0 42-46-16,4-27-19 15,-1 1 0-15,7-5 1 16,-4 2-2-16,0-6-8 16,3-1-7-16,-5-5-17 15,4-1 5-15,-2 0-26 16,0 0-25-16,0-5 2 0,0-4 25 16,1-4 24-16,-3 0 19 15,-1-1 6-15,4 0 19 16,-7 1 26-16,3 0 5 15,0 4 8-15,-3 1-8 16,3 2 3-16,-3 0 4 16,0 3-10-16,0 2-4 15,0 1-34-15,3 0-9 16,1 1-6-16,2 11-1 16,3 3 0-16,0 0 1 15,3 2-1-15,0 2-41 16,-6-5-147-16,1 0-372 15,-4-8-334-15</inkml:trace>
  <inkml:trace contextRef="#ctx0" brushRef="#br0" timeOffset="230711.2719">11886 7018 1482 0,'0'0'363'16,"0"0"-178"-16,0 0 0 15,0 0-32-15,0 0 23 0,0 0-17 16,0 72-80 0,0-38-27-16,0 1-17 0,6-2-7 15,1 0-16 1,4-5-11-16,-2-3-1 0,0-5-65 15,1 0-120-15,-4-6-158 16,-2-6-413-16</inkml:trace>
  <inkml:trace contextRef="#ctx0" brushRef="#br0" timeOffset="231296.5787">12068 7238 510 0,'0'0'692'16,"0"0"-473"-16,0 0-53 0,0 0-12 16,0 0-16-1,0 0-46-15,0 0-42 0,-13 1 33 16,4 9-18-16,1 4-4 15,3-2-4-15,4 4-28 16,1-3-6-16,0-2-1 16,0-1-5-16,14-4-1 15,-1-4-6-15,5-2-10 16,3 0 0-16,1 0-43 16,-5-8-45-16,-1-2-14 15,-4-4 5-15,-6-2 61 16,-5 2 36-16,-1 0 6 15,0 3 43-15,-4 3 4 16,-8 3-13-16,-7 4-26 16,2 1-9-16,1 0-5 0,4 1-84 15,0 7-260 1,9 0-231-16,0-3-473 0</inkml:trace>
  <inkml:trace contextRef="#ctx0" brushRef="#br0" timeOffset="231865.6857">12234 7196 1423 0,'0'0'298'0,"0"0"-173"0,0 0 96 16,0 0-15-16,0 0-55 15,0 0-53-15,0 0-52 16,28 75-29-16,-24-61-16 16,4 2 5-16,-5-6-5 15,-3-3-1-15,0-4-10 16,0-2-30-16,0-1-25 16,0 0 5-16,0 0 20 15,0 0 18-15,3-7-15 16,3-4-22-16,3-5 32 15,1-4 26-15,2 1 0 16,-1 2 0-16,2 1 1 0,-4 6 24 16,-5 0 25-16,-1 6 3 15,-1 1-8-15,-1 3-13 16,1 0-20-16,-2 0-11 16,1 10 1-16,4 6 9 15,-5-2-10-15,3 0 1 16,-3-3 0-16,0-1 0 15,3-6-1-15,-3 0-22 16,0-2-18-16,0-2 6 16,3 0 20-16,0 0 13 15,3-7-30-15,0-3 13 16,2-2 18-16,0-1 8 16,-3-1 7-16,1 5 23 15,-3 3 21-15,-3 5-2 16,0 1-33-16,0 0-23 0,3 7 6 15,1 9 10-15,-1-2-8 16,3 3-8-16,0-2-1 16,4-1-130-16,1-1-261 15,-5-7-377-15</inkml:trace>
  <inkml:trace contextRef="#ctx0" brushRef="#br0" timeOffset="232311.911">12516 6978 1099 0,'0'0'793'16,"0"0"-685"-16,0 0-5 16,0 0-1-16,0 0 33 0,0 0-6 15,0 0-50-15,37 63-24 16,-28-34-9-16,0 2-24 15,-3 1-5-15,1-1 2 16,-3-2-9-16,-1-4-4 16,0 2-6-16,1-9 0 15,-4-6 0-15,0-2 0 16,0-4-23-16,0-5-20 16,0-1 7-16,3 0 16 15,0-4 9-15,3-9-4 0,7-4-4 16,-1-2 16-16,6-4 3 15,4-4-2-15,-2 6 2 16,2 3 12-16,-6 4 22 16,4 11-1-16,-7 3-21 15,-1 0 4-15,-1 13-4 16,-5 5-3-16,-2 4 16 16,-4 1-2-16,-4 4-13 15,-18-5-10-15,-28 5-9 16,3-4-253-16,0-9-840 0</inkml:trace>
  <inkml:trace contextRef="#ctx0" brushRef="#br0" timeOffset="242979.7874">7507 8943 23 0,'0'0'39'0,"0"0"10"16,0 0 0-16,0 0 23 15,0 0-7-15,0 0-16 16,6 0-20-16,-6 0-13 0,0 0-14 15,0 0 18-15,0 0 0 16,0 0-7-16,0 0-3 16,0 0-7-16,0 0-2 15,0 0 16-15,0 0 9 16,0-1 2 0,0 1 2-16,0 0-13 0,0-2 3 15,0 2 12-15,0 0-6 16,0-1-14-16,0 1-11 15,-3 0-1-15,0 0 0 16,-3 0-76-16,-4 0-33 16,1 0-75-16,3 0-116 0</inkml:trace>
  <inkml:trace contextRef="#ctx0" brushRef="#br0" timeOffset="255873.5405">7267 8725 396 0,'0'0'136'0,"0"0"-136"15,0 0-69-15,0 0 7 16,0 0 62-16,-3 1 33 16,3-1-13-16,0 0-18 15,0 0 11-15,0 0 36 16,0 0 27-16,0 0 57 16,0 0 17-16,0 0 6 15,0 0-14-15,0 0 19 16,0 0-12-16,0 0-25 0,0 0-12 15,0 0-8 1,0 0-9-16,0 0-23 0,0 0-36 16,0 0-17-16,0-1-1 15,0-2 2-15,0 2 5 16,0-2-3-16,3-3-10 16,0 4-4-16,0-4 11 15,0 1 1-15,0 1 10 16,-3-2-15-16,3-1-5 15,1 0 5-15,1 1-9 16,-2-2 3-16,0 0 17 16,3 0-8-16,-3 3-6 15,0-3-11-15,4-2 5 16,-4 4 3-16,3-4-9 16,-3 3 1-16,3-2 0 15,-1 1 0-15,2 1 0 0,-1-1 0 16,0 2 0-16,3 1-1 15,-6-1 0-15,4 3 0 16,-1-1 0-16,-1 3 0 16,1-4 0-16,0 5-1 15,0-3 1-15,7 0-1 16,-1-1-1-16,0 1 2 16,3-1-8-16,-2 1 2 15,-2 0 5-15,1-1-5 16,-2 1 5-16,-1 3 0 15,-3-1 0-15,-1 1 0 16,-2 0 1-16,1 0-1 0,-1 0 0 16,3 0 0-1,3 0-1-15,0 0 2 0,3 0-1 16,0 0 0-16,1 0 1 16,-4 0 0-16,2 0-1 15,-1 0 0-15,-4 0 1 16,0 0-1-16,-3 0-5 15,0 0 4-15,0 1 1 16,0 2 0-16,0 1 0 16,1-1 0-16,1 2 1 15,1 0 0-15,0-1 0 16,0 2 0-16,1 0 0 0,-4-2 0 16,3 5 0-1,-3-2 0-15,0 0-6 16,2-1 4-16,-4 1 2 0,1 2 0 15,-2-2 1-15,3-3 0 16,-3 3 5-16,4-1-4 16,-4 0 7-16,3 2-3 15,0 1-4-15,-3-3-1 16,3 2 1-16,-3 2-2 16,0-1 2-16,0 1 5 15,0 0-5-15,0-3 7 16,0 2 1-16,0-1-8 15,0-2-1-15,0-2 6 16,0-1-6-16,0-3 8 16,0 3-9-16,0-3 6 0,0 0-4 15,0 0 11-15,0 0 6 16,3-3-2-16,-3-1 5 16,3-5-16-16,0 3-6 15,0-2 1-15,-3 1 5 16,3 0-6-1,0 1 1-15,1-1-1 0,1 1 1 16,-2-2 0-16,0 0 0 16,0 0 1-16,0 2-2 15,0 0 1-15,0-1 1 16,0 3 5-16,-3 1 2 16,0 0 0-16,0 0-3 15,4 2 0-15,-4-1 0 0,0 2-5 16,0 0 4-16,0 0-4 15,0 0-2-15,0 0 2 16,0 0-1-16,0 0 0 16,0 0 0-16,0 0 0 15,3 0-1-15,-3 0 0 16,0 3-10-16,3 4 10 16,0 5 1-16,-3 1 0 15,3 2 0-15,-3 0 0 16,3 2 0-16,0-3 0 15,0-1 0-15,-1-3 0 16,-2 0 0-16,0-4 0 16,0 0 0-16,0-1-1 15,0-3 0-15,0 1-6 16,0-3 6-16,-11 0 1 0,-5 0 9 16,1 0-1-16,-6 0-7 15,0-3 5-15,0-6-5 16,2 2 7-16,2 0-8 15,1 4 0-15,4 3-102 16,2 0-564-16</inkml:trace>
  <inkml:trace contextRef="#ctx0" brushRef="#br0" timeOffset="256622.2622">7251 8997 510 0,'0'0'0'0,"0"0"-119"0</inkml:trace>
  <inkml:trace contextRef="#ctx0" brushRef="#br0" timeOffset="260866.2185">7400 9026 309 0,'0'0'127'16,"0"0"-78"-16,0 0 23 15,0 0 64-15,0 0-25 16,0 0-33-16,0 0-32 15,-9-18-30-15,6 16-15 16,0-1 0-16,-2 1 0 16,5-6-1-16,0 4-118 15,0-5-240-15</inkml:trace>
  <inkml:trace contextRef="#ctx0" brushRef="#br0" timeOffset="270849.1753">24567 9121 763 0,'0'0'883'0,"0"0"-768"15,0 0-90-15,0 0 2 16,0 0 146-16,0 0 6 16,0 0-62-16,0 0-18 15,0 0-38-15,2 0-30 16,8 6-17-16,10 9 36 0,9 7 4 16,10 4-20-1,8 5-19-15,8 2-8 0,6 2-5 16,3-2-1-16,5 1 0 15,-11-5-1-15,-3-2 0 16,-9-3-13-16,-13-5-4 16,-9-6 3-16,-10-3-9 15,-7-3 10-15,-4-4 2 16,-3-3 11-16,0 0 1 16,0 0 15-16,0 0 17 15,-3-13-3-15,-4-1-20 16,-3-5-1-16,0 2-3 15,1-3 5-15,-1 0-4 16,-2 2 5-16,-2 1-5 16,0 0 2-16,0 4 6 0,2 3 8 15,2 2 1-15,2 2 4 16,4 3 6-16,2 0-14 16,2 3-8-16,0 0-5 15,0 0-6-15,0 0-1 16,2 0-20-16,7 3 19 15,4 11 1-15,2 1 0 16,3 6 0-16,0-1 0 16,1-1-6-16,-2 1 5 15,1 3 0-15,-6-6 0 16,-2-1-5-16,-6-2 4 16,-4-4-4-16,0-2 0 0,-6 0 5 15,-14-1 0-15,-12 0 1 16,-7-1 0-16,-7-2 0 15,0-1-10-15,3 3-67 16,7 6-153-16,11 0-374 16,16 0-532-16</inkml:trace>
  <inkml:trace contextRef="#ctx0" brushRef="#br0" timeOffset="276482.7579">26511 12341 712 0,'0'0'344'0,"0"0"316"16,0 0-568-16,0 0 69 0,0 0 108 15,0 0-80-15,-36-6-54 16,35 6-30-16,1 0-26 16,0 0-23-16,0 0-24 15,-2 0-19-15,-2 0-1 16,-3 11 2-16,-5 8 47 16,-6 8-13-16,-6 6-6 15,-3 3-11-15,-7 10-6 16,0 0-1-16,-2 4-9 15,0-1 2-15,0 2 1 16,3-2 7-16,3-4-7 16,3-1-3-16,4-7-13 15,5-5 5-15,1-2-1 0,5-8-5 16,2-2 0-16,4-6 0 16,2-7-1-16,2-1-1 15,2-3-8-15,0-3-7 16,0 0-14-16,0 0-18 15,0 0-23-15,0-9-65 16,0-2-123-16,0-9-73 16,8 1-248-16,-4 3-204 0</inkml:trace>
  <inkml:trace contextRef="#ctx0" brushRef="#br0" timeOffset="277044.062">25989 12392 1129 0,'0'0'355'15,"0"0"-246"-15,0 0 14 16,0 0 127-16,0 0 20 15,0 0-73-15,0 0-72 16,-47-44-15-16,47 44-29 16,0 0-38-16,0 0-21 15,1 0-7-15,6 11 29 16,2 2 29-16,2 7-18 16,5 3-20-16,2 6-7 0,8 4 3 15,3 6 2-15,6 2-12 16,3 9-6-16,1-1-6 15,2 3 2-15,-4-2-10 16,0-4 17-16,-3-6-3 16,-1-4-2-16,-3-4-5 15,-6-4 2-15,0-6-2 16,-6-2 4-16,-5-9-2 16,-3-1 4-16,-4-4-1 15,-4-3-4-15,-1 1-1 16,-1-4-7-16,0 0 11 15,0 0 0-15,0 0 1 0,0 0-4 16,0 0-7-16,0 0-1 16,0 0 0-16,0 0 1 15,0 0-2-15,2 0-8 16,0 0-26-16,2 0-32 16,5-4-46-16,18-16-150 15,0 0-604-15,1 1-895 0</inkml:trace>
  <inkml:trace contextRef="#ctx0" brushRef="#br0" timeOffset="279897.4325">28021 10710 403 0,'0'0'315'16,"0"0"-156"-16,0 0-109 15,0 0-5-15,0 0 16 16,0 0 9-16,0 0 9 16,30 0-8-16,-27 0 4 15,-1 0-7-15,-2 0 10 16,1 0-6-16,1 0-8 16,2 0-5-16,2 0 10 15,6 0-8-15,1 0-27 16,4 0-9-16,1 0 1 15,0-3-5-15,-2 3-7 16,-3 0-3-16,-4 0-10 16,-2 0-1-16,-6 0 0 0,-1 0-16 15,0 0-54-15,0 0-60 16,0 0-84-16,0 6-30 16,0-2-152-16</inkml:trace>
  <inkml:trace contextRef="#ctx0" brushRef="#br0" timeOffset="281669.6756">26936 12722 965 0,'0'0'887'0,"0"0"-728"16,0 0-111-16,0 0-7 15,0 0 61-15,0 0 12 16,0 0-36-16,81-4-14 15,-51 4-3-15,6 0-6 16,8 0 1-16,9 4-14 16,5-1-11-16,20 4-13 15,17-1-7-15,14 4-2 16,-9 0-3-16,-21-1-5 16,-19-1 1-16,-13-1-1 15,10 1 7-15,7-1-7 16,9 3-1-16,0 0-1 15,-1-3 0-15,-2 3 0 0,3-6 0 16,-1 2 0-16,0 1 0 16,-2-4 0-16,1 1 0 15,-5-1 1-15,-3 2 0 16,-7-4 0-16,-9-1 1 16,-7 4-1-16,-9-4 0 15,-11 0 0-15,-7 0 1 16,-7 0 0-16,-5 0 0 15,-1 0-1-15,0 0 8 16,0 0-7-16,-4 0 0 16,-8-10-1-16,-3 0 0 15,-4-3-11-15,-2-4 11 16,-3 3 1-16,0-2 0 0,-1 0 0 16,4 3-1-1,0-1 2-15,2 4 5 0,6 4 8 16,2-1-8-16,5 4-5 15,1 2 4-15,2-2 3 16,2 3-2-16,1 0 1 16,0 0-1-16,0 0 5 15,0 0 0-15,0 0-4 16,0 0-8-16,1 0-11 16,13 10 5-16,8 6 6 15,8 7 1-15,6 1-1 16,4 2-2-16,0-2-10 0,-2-1 6 15,-7-4 6 1,-4-2 0-16,-10 0 0 0,-9-1-1 16,-8-5-9-16,0 2 10 15,-19-4 5-15,-11 2 6 16,-10-2-10-16,-9-6-1 16,0 1-12-16,-4-4-79 15,12 0-144-15,16 0-559 0</inkml:trace>
  <inkml:trace contextRef="#ctx0" brushRef="#br0" timeOffset="282201.1587">29492 12385 1181 0,'0'0'365'16,"0"0"-162"-16,0 0 54 16,0 0-21-16,0 0-59 15,0 0-44-15,0 0-34 16,0 0-29-16,0 13-22 15,8 4 45-15,8 9-17 16,8 10-15-16,7 8-23 16,5 5-12-16,6 6-8 15,0-1-9-15,-2-5-3 16,-1-2-5-16,-8-11-1 16,-8-6-1-16,-6-10-10 15,-4-4-14-15,-6-10-26 16,-4 1-28-16,0-4-68 0,6-3-73 15,-2 0-127-15,2-10-513 0</inkml:trace>
  <inkml:trace contextRef="#ctx0" brushRef="#br0" timeOffset="282660.9192">30108 12447 1614 0,'0'0'380'15,"0"0"-204"-15,0 0 43 16,0 0-22-16,0 0-49 15,0 0-69-15,0 0-52 16,-19 27 34-16,10 3 32 16,-6 6-35-16,0 7-9 15,-6 6-5-15,-1 4-7 16,-1 3-5-16,-3-3 2 16,-1 1-4-16,0-2 8 15,0-2-6-15,0-4-12 0,2-1-1 16,1-4-11-16,0-1 2 15,2-4-2-15,4-6-1 16,0 0-1-16,6-8-6 16,2-2 1-16,4-7-1 15,3-3-10-15,1-6-34 16,2-1-27-16,0-3-30 16,12-7-46-16,6-8-154 15,0-6-706-15</inkml:trace>
  <inkml:trace contextRef="#ctx0" brushRef="#br0" timeOffset="283095.7632">30895 12808 851 0,'0'0'842'0,"0"0"-698"16,0 0-13-16,0 0 90 16,0 0-16-16,0 0-46 15,80 0-33-15,-39 3-27 16,9 3-40-16,3-2-30 16,2 2-16-16,-2 1-1 15,-8-3-12-15,-5 2-10 16,-8-3-12-16,-11-2-40 15,-5-1-21-15,-8 0-20 16,-8 0-38-16,0 0-197 16,-6 0-468-16</inkml:trace>
  <inkml:trace contextRef="#ctx0" brushRef="#br0" timeOffset="283395.2451">31199 12639 1051 0,'0'0'995'15,"0"0"-858"-15,0 0 20 16,0 0 46-16,0 0-6 16,0 0-73-16,0 0-48 15,-3-3-25-15,3 26-6 16,-3 7 38-16,2 13-20 15,-3 7-12-15,1 2-10 16,2 1-17-16,-2-3-17 0,0-4 0 16,0-3-7-16,0-7-29 15,0-3-32-15,2-6-44 16,1-1-105-16,0-3-287 16,7-14-683-16</inkml:trace>
  <inkml:trace contextRef="#ctx0" brushRef="#br0" timeOffset="284491.2806">32579 12577 662 0,'0'0'657'0,"0"0"-490"16,0 0 38-16,0 0 96 15,0 0-45-15,0 0-84 16,0 0-56-16,-3-4-30 16,-3 11-52-16,-1 9 33 15,-2 3 6-15,-2 5-23 16,0 3-16-16,-3 0 8 16,-4 1-9-16,2-1-15 15,-5 3-8-15,-1-7-8 16,-1 0 4-16,-2 0-5 15,-4-6 0-15,-1-3 0 16,1-2 7-16,-3-2-7 16,2-3 0-16,4-4 0 0,2-3 0 15,6 0 0-15,1 0-1 16,7 0-1-16,2-4-7 16,1-6 7-16,3-3-14 15,1-3 7-15,1-3 8 16,2-5-9-16,0-3-5 15,0-3 5-15,0 1 2 16,0 2-4-16,0-1 5 16,0 4 0-16,0 4 6 15,3 8 0-15,0 0 0 16,0 4 0-16,0 4 2 16,1 1 11-16,1 0 7 0,-2 3 1 15,3 0-12-15,0 0-9 16,6 0-1-16,1 12 0 15,5 6 1-15,2 5 14 16,3 3 9-16,6 6 10 16,2 4-2-16,2 4-13 15,1-3-8-15,-1 0-2 16,-3-2-7-16,-6-2 10 16,-2-5 2-16,-4 1 13 15,0-3 1-15,-1 0 1 16,-1-3-7-16,-1-3-9 15,1-6-6-15,-2-1-5 16,-1-6-1-16,1-7-24 16,-3 0-54-16,1-4-62 15,-1-9-343-15,-6-4-1565 0</inkml:trace>
  <inkml:trace contextRef="#ctx0" brushRef="#br0" timeOffset="286503.5406">25588 12972 742 0,'0'0'745'0,"0"0"-608"15,0 0-47-15,0 0 84 16,0 0 64-16,0 0-58 16,0 0-62-16,0-3-57 15,0 0 0-15,3 3 2 16,3 0 4-16,1-2-17 15,2 2-14-15,-1-2-3 16,4 2-15-16,4 0-8 16,2 0-8-16,4 0-1 15,4 0-1-15,-3 0 1 16,0 0-1-16,-2 4-1 16,-3-1 0-16,-5 1 0 0,-4 0 0 15,-2-2-7-15,-2 1 8 16,-4-2-6-16,1-1 5 15,-2 0-6-15,0 3 7 16,0-3 15-16,0 3-2 16,0 1 17-16,-5-1 13 15,1 4-14-15,-2-1-14 16,2 1-8-16,-1 0-6 16,-1 2 5-16,0 0 2 15,-4 3-8-15,-1 3 11 16,-2 2-2-16,-3 0 0 15,-3 3 9-15,0-1-3 16,-2-2-8-16,3 3 2 0,1-1 9 16,3-5-9-1,1 2-8-15,5-9 1 0,4 2 5 16,1-5-7-16,1 2 1 16,2-2-1-16,0-1 6 15,0-1-5-15,0 4 8 16,0-4-3-16,0-2 1 15,3 3 4-15,5-3-5 16,4 1 6-16,6-1-11 16,2 0 1-16,4 0-2 15,5 0-5-15,-1 0 4 16,-1 0-1-16,-5 0 2 0,-4 0-6 16,-3 0 4-16,-6 0-4 15,-3 0-1-15,-2 0-1 16,-4 0 1-16,2 0 1 15,-2 0-2-15,0 0-8 16,0 0-11-16,0 0-12 16,0 0-34-16,1 0-59 15,7 0-73-15,-2 0-166 16,0 0-566-16</inkml:trace>
  <inkml:trace contextRef="#ctx0" brushRef="#br0" timeOffset="286902.2305">25633 13115 140 0,'0'0'1266'0,"0"0"-928"15,0 0-148-15,0 0 5 0,0 0-19 16,0 0-55-16,0 0-33 15,7-3-5-15,3 3-10 16,3 0-9-16,3 0-20 16,-1 0-18-16,4 0-9 15,2 0-8-15,-1 0-9 16,3 0-2-16,4 0-89 16,-6 0-169-16,-7 3-624 0</inkml:trace>
  <inkml:trace contextRef="#ctx0" brushRef="#br0" timeOffset="288171.6395">26665 13329 1433 0,'0'0'373'0,"0"0"-276"15,0 0 7-15,0 0 127 16,0 0-54-16,0 0-68 16,0 0-53-16,-2 0 7 15,2 0 13-15,0 0-14 16,0-2-32-16,0-6-19 15,0-2-10-15,0-2 0 16,2-2 9-16,-1-5-8 16,3-2-2-16,-1-4-2 15,0 1-6-15,0-2 8 16,0 3 0-16,-2 3 9 0,-1 4 10 16,2 5 8-16,-2 1 4 15,0 0-7-15,0 4 9 16,2 2 2-16,-2-2-10 15,2 6-8-15,-2-1-4 16,1 1-9-16,1 0-4 16,1 0-12-16,1 1 4 15,1 12 8-15,4 1 1 16,1 5 8-16,2 1-8 16,3-3-1-16,0 2 0 15,3-3-1-15,0 2-9 16,1-2 4-16,2-2 6 15,-3-2-8-15,0-2 2 0,-5 0 5 16,1-2 0-16,-5-3 0 16,-2-1 1-16,-2-1-1 15,-2-3 1-15,0 3 0 16,-1-3 1-16,-2 0 5 16,2 0 3-16,-2 0 6 15,1 0 10-15,2-10-11 16,-1-3-5-16,1-2 7 15,-1-7 2-15,-1 0 0 16,1-8-4-16,-2-2-8 16,0 1 0-16,0 3 3 15,0 3 0-15,0 9-8 16,0 3 1-16,-2 3-2 0,1 6-24 16,-1 4-63-1,-1-3-97-15,0 0-369 0,-2 0-692 16</inkml:trace>
  <inkml:trace contextRef="#ctx0" brushRef="#br0" timeOffset="289199.5513">25388 12325 806 0,'0'0'992'0,"0"0"-838"16,0 0-111-16,0 0-3 16,0 0 118-16,0 0-13 15,0 0-49-15,-14-3-33 16,14-3-32-16,0-4-7 15,0-4 7-15,5-1-7 16,-2-5 2-16,0 0 0 16,2-7-11-16,0-3-8 15,0-3 2-15,1-3-2 16,3 3-5-16,1-1 7 16,4 5-8-16,-1 3 8 15,5 3 24-15,-2 3-33 16,-1 6 13-16,2 4-12 0,-5 3-1 15,-2 2 2-15,-1 5 4 16,-3-1-6-16,-2 1 5 16,0 0-5-16,0 6 0 15,-1 11 0-15,2 3 25 16,-1 7 4-16,-1 5 8 16,-2 1-6-16,1 1-11 15,-2-1-8-15,1-3-11 16,-1 0 7-16,0-5 1 15,0-1 1-15,0-1-1 16,0-6 8-16,0 0 7 16,-6-2 0-16,1-1 4 0,0-4-7 15,2-4-12-15,2 1-8 16,1-7-1-16,0 3 0 16,0-3-6-16,0 0-19 15,0 0-14-15,0 0-22 16,0 0-51-16,7-3-124 15,2 0-369-15,-3-1-169 0</inkml:trace>
  <inkml:trace contextRef="#ctx0" brushRef="#br0" timeOffset="289411.9734">25476 12193 1891 0,'0'0'354'0,"0"0"-163"15,0 0 7-15,0 0-45 16,0 0-82-16,0 0-71 16,104-10-8-16,-75 10-202 15,-10 0-838-15</inkml:trace>
  <inkml:trace contextRef="#ctx0" brushRef="#br0" timeOffset="292361.5734">31950 13218 848 0,'0'0'967'16,"0"0"-854"-16,0 0-70 15,0 0 121-15,0 0 19 16,0 0-64-16,0 0-44 16,-6-10-12-16,6 9 10 15,0-2-18-15,0 0-6 16,4-4-1-16,5 1-24 0,1-2-18 16,1 2 0-16,2 0-5 15,1 2-1-15,-1 1 0 16,-1 0-6-16,-1 3 5 15,0 0 1-15,-2 0-6 16,-1 0 4-16,-3 10 1 16,-1-4-12-16,-3 7-1 15,-1-2 14-15,0 5-1 16,0-2 1-16,0-2 0 16,-8 5-1-16,-2-4 0 15,-2 0 1-15,-1 1 1 16,0 1 0-16,-4 0-1 15,4-3 2-15,-2 2 5 0,1-5 8 16,4 2-3-16,1-1 3 16,3-4 0-16,3 1-3 15,2-3-6-15,1 1-6 16,0-2 6-16,0 1 6 16,6-1 6-16,10 0 12 15,4-3-11-15,6 0-10 16,3 0-7-16,-3 0 5 15,-2 0-7-15,-6 0-23 16,-1 0-7-16,-8 0-31 16,-6 1-57-16,-2 2-166 15,-1 0-747-15</inkml:trace>
  <inkml:trace contextRef="#ctx0" brushRef="#br0" timeOffset="293351.3482">32866 13154 322 0,'0'0'857'0,"0"0"-595"16,0 0-101-16,0 0 115 0,0 0 0 16,0 0-91-1,0 0-59-15,-6-13-50 0,10 11-41 16,9 0-11-16,-1-1 15 16,4 3 3-16,-2 0-8 15,0 0-15-15,-1 0-10 16,-1 0 3-16,0 0 2 15,-3 3-5-15,-2 1-7 16,0 3 0-16,-3 3-2 16,-4 0 0-16,0 2 0 15,0 6 11-15,-3-2-2 16,-8 0 6-16,1 1-6 16,-3 0-8-16,2-1 11 15,-2 1-4-15,1-5-1 0,0 2 1 16,0-4 2-16,4 0 9 15,1-3-2-15,2-1 1 16,0-3-2-16,3 0-5 16,1-3-4-16,1 0 2 15,0 4-8-15,0-4 11 16,11 0 11-16,8 3 11 16,9 0-10-16,5-2-14 15,5 2-8-15,0 0-2 16,-4-2-1-16,-6 2-6 15,-6-3-26-15,-6 0-28 16,-9 0-39-16,-7 0-118 16,-3 0-466-16,-10-4-756 0</inkml:trace>
  <inkml:trace contextRef="#ctx0" brushRef="#br0" timeOffset="294455.0736">31717 12209 696 0,'0'0'771'16,"0"0"-620"-16,0 0 8 15,0 0 81-15,0 0-62 16,0 0-67-16,0 0-43 16,-3-10-22-16,1 10-9 15,2 0-13-15,-1 7 37 16,1 4 22-16,0 8-31 15,-2-2 0-15,1 2-13 16,-3 1-15-16,2 0-18 16,-1 0-5-16,0-4 1 15,1 1-1-15,1-4-1 0,1-3 0 16,0 0 0 0,1-3-9-16,16 0 3 0,4 2-14 15,7-5-36-15,8-1-17 16,1-1 14-16,0-2 22 15,-4 0 8-15,-4 0 7 16,-10 0 13-16,-6-2 9 16,-7-4 0-16,-6 5 7 15,0-5 2-15,0 3 13 16,-3-1-7-16,-4 1 13 16,-3-4-10-16,1 1 22 15,1-1 11-15,3 0 7 16,1 4-6-16,2-1-10 15,2 1 3-15,0 0 4 16,0 0-19-16,0 2-1 0,0 1-2 16,0 0-2-16,0 0-8 15,0 0 0-15,0 0-9 16,0 0-1-16,0 0 4 16,0 0 1-16,0 0 4 15,0 14-14-15,0 9 40 16,0 9-11-16,0 8-31 15,0 18-24-15,2-6-206 16,-2-10-1080-16</inkml:trace>
  <inkml:trace contextRef="#ctx0" brushRef="#br0" timeOffset="301093.5026">28763 13327 1317 0,'0'0'367'0,"0"0"-270"16,0 0-64-16,0 0 54 15,0 0 81-15,0 0 21 16,-32-13-59-16,32 13-42 15,0 0-26-15,0 0-2 16,0 0 5-16,0 0 10 16,0 0-14-16,0 0-12 15,2 0-20-15,7 0-12 16,4 0-9-16,5 0-7 16,6-2 0-16,4 2 0 15,4 0 0-15,-1 0 0 16,0 0 0-16,-2 0-1 0,-6 0-1 15,-6 0 0-15,-4 2-1 16,-7 0 1-16,-3 1-6 16,-3 1-3-16,0 2-1 15,0 1 10-15,0 3 1 16,-6 0 0-16,-4 0 7 16,0 3 11-16,-3-3-2 15,0 3-1-15,-2 0 0 16,0 0-4-16,-1 1-2 15,-2-1-3-15,3 0-5 16,-3 1 8-16,3-1-8 16,-1 0 0-16,1 3 5 15,2-5-5-15,0 2 5 16,2 0-5-16,3-3-1 16,2-4 0-16,2 4 1 0,1-4 0 15,1-2-1-15,2 2 1 16,0-2 0-16,0-1 5 15,0 1 9-15,8 2 3 16,2-3-3-16,5-2-9 16,0 2-5-16,1-3 1 15,-1 0-2-15,2 0 0 16,-5 0-10-16,-1 0-6 16,-1 0-2-16,-6 0-3 15,-2 0-2-15,-1 0-5 16,-1 0-11-16,0 0-37 0,0 3-45 15,0-3-62 1,0 0-81-16,-1 0-305 0,-2 0-375 16</inkml:trace>
  <inkml:trace contextRef="#ctx0" brushRef="#br0" timeOffset="301424.6625">28813 13541 95 0,'0'0'949'0,"0"0"-598"15,0 0-181-15,0 0-32 16,0 0 42-16,0 0 28 15,0 0-31-15,5-3-38 16,-1 3-44-16,2 0-25 16,4 0-9-16,4 0-27 15,3-3-17-15,4 2-17 16,-1 1-10-16,-2 0-44 16,-1 0-65-16,-7 0-110 15,-4 0-165-15,-3 0-232 16,-3 0-358-16</inkml:trace>
  <inkml:trace contextRef="#ctx0" brushRef="#br0" timeOffset="301711.3851">29070 13544 1341 0,'0'0'565'16,"0"0"-497"-16,0 0 7 0,0 0 55 16,0 0-38-16,0 0-46 15,0 0-27-15,66-10-13 16,-50 10-6-16,-2 0-50 15,-10 0-117-15,-2 0-180 16,-2 4-282-16</inkml:trace>
  <inkml:trace contextRef="#ctx0" brushRef="#br0" timeOffset="302836.4146">29331 13418 624 0,'0'0'642'16,"0"0"-521"-16,0 0-45 15,0 0 63-15,0 0 45 16,0 0-30-16,0 0-14 16,0-6-8-16,0 2-20 15,0 1-17-15,0 0-46 16,4-1-8-16,2-1-5 0,1 2-12 15,0 2-17 1,-1-3 1-16,1 4-8 0,1-2 0 16,-2 2 0-16,0 0 0 15,0 0-1-15,1 0 1 16,-1 0-1-16,-3 0 1 16,2 2-1-16,-4 3-8 15,-1 3 8-15,0-1 1 16,0 3 0-16,0 3 12 15,-7 1-2-15,-1 2 1 16,0-5-5-16,0 2 0 16,0 0 1-16,2-4-6 0,2 1 5 15,-2 0 2-15,2-4-1 16,-2 2 2-16,-1-1 0 16,1 1 5-16,-2-3 3 15,0 2 4-15,2-1-1 16,2-2-11-16,-1 1-3 15,4-2-5-15,-1-2 5 16,0 2-5-16,2 0 5 16,0-3-5-16,0 3 8 15,0-3 1-15,0 0 14 16,0 0 5-16,4 0-2 16,8 0-1-16,7 0-9 15,1 0-16-15,2 0 1 0,-3 0-2 16,-2 0-9-1,-7 0-56-15,-10 0-132 0,0 2-445 16,-1 0-897-16</inkml:trace>
  <inkml:trace contextRef="#ctx0" brushRef="#br0" timeOffset="306026.7861">30019 13583 546 0,'0'0'548'15,"0"0"-470"-15,0 0-50 16,0 0-15-16,0 0 123 0,0 0 118 16,0 0 3-1,-10 4-58-15,10-8-56 0,1-2-1 16,2-3-22-16,-3-1-26 15,0-4-39-15,0-2-13 16,0-1-18-16,0-3-2 16,0 1-1-16,0-3 10 15,0 0-16-15,0 2-6 16,0-3 15-16,4 4-8 16,2 3 4-16,0 5 4 15,-3 1 0-15,0 8-1 16,-3-2-3-16,0 4-7 15,0 0-11-15,0 0-2 16,0 0-6-16,2 0-6 16,-2 6 2-16,2 7 10 15,1 1 6-15,2 6-5 16,3 2 5-16,1 2-6 0,2-4 0 16,2 3-1-16,-1-4-10 15,1-2-5-15,-1 0-5 16,1-7 3-16,-2 3-3 15,-1-9-7-15,-1 2 11 16,-5-6 16-16,3 0 0 16,-4 0 1-16,1-3 2 15,1-4-1-15,-1-6 8 16,0-4-1-16,-1 1 2 16,-1-4 4-16,-2-3 8 15,0 0-4-15,0-1-3 16,0 4 16-16,0-3 10 15,0 11-28-15,0-2-11 0,0 7-1 16,0 1 0-16,0 6 0 16,0 0-1-16,0 0-10 15,0 0-38-15,0 0-52 16,0 6-133-16,1 8-142 16,5-1-186-16,0-3-241 0</inkml:trace>
  <inkml:trace contextRef="#ctx0" brushRef="#br0" timeOffset="306282.776">30387 13534 1654 0,'0'0'535'0,"0"0"-477"16,0 0-22-16,0 0 33 15,0 0-21-15,0 0-17 16,84-13-9-16,-62 13-22 16,2 0-52-16,-7 0-244 15,-2 4-446-15</inkml:trace>
  <inkml:trace contextRef="#ctx0" brushRef="#br0" timeOffset="306718.3982">30696 13432 1341 0,'0'0'845'0,"0"0"-742"16,0 0-74-16,0 0 54 0,0 0-30 16,0 0-35-16,0 0-17 15,70 0 0-15,-50 0-1 16,-7 3-1-16,-4 1-11 15,-2 5 3-15,-7-2-4 16,0 3 0-16,-5 2 1 16,-12 0 12-16,-5 3 15 15,-3-1 20-15,-2-2 7 16,4 3-9-16,2-2 13 16,8-3-2-16,3-1-2 15,5-3 0-15,5-2-14 0,0-1 1 16,5 0-9-1,15-3-5-15,10 2-15 0,18-2-122 16,-6 0-185-16,-6 0-767 0</inkml:trace>
  <inkml:trace contextRef="#ctx0" brushRef="#br0" timeOffset="308222.213">29087 12200 339 0,'0'0'590'0,"0"0"-469"16,0 0-57-16,0 0 46 15,0 0 90-15,0 0 9 16,0 0-82-16,0-14-71 16,4 5 16-16,2-4-1 15,0-4-7-15,0 2 0 0,0-6-17 16,0 0-9-16,-2-4-19 16,1-2-7-16,-1 0 9 15,4-5 20-15,0 2 29 16,3-1 31-16,0 3-66 15,2 4 1-15,0 1-2 16,1 6-13-16,-2 2-5 16,-2 5-5-16,0 0-10 15,-2 6 9-15,-3 1 1 16,-2 1-1-16,-2 2-4 0,1 0-6 16,1 0-1-1,0 9-5-15,0 7 6 0,4 3 7 16,-3 5 1-16,2 2-1 15,-1 3 1-15,-4 2 4 16,1-1-2-16,-2 0-2 16,0-1 2-16,0 0-3 15,-6-3-5-15,-2-2 7 16,1-4 3-16,0-3-3 16,1-4 0-16,1-3-2 15,2-3-6-15,2-1 1 16,1-6-1-16,0 2-1 15,0-2-10-15,0 1-77 16,0-1-57-16,0 0-170 16,0 0-559-16</inkml:trace>
  <inkml:trace contextRef="#ctx0" brushRef="#br0" timeOffset="308436.2649">29194 12065 920 0,'0'0'719'16,"0"0"-642"-16,0 0-51 16,0 0-2-16,0 0 14 15,0 0-15-15,88 0-23 0,-75 0-103 16,-1 0-189-16,-6 0-457 15</inkml:trace>
  <inkml:trace contextRef="#ctx0" brushRef="#br0" timeOffset="308669.9464">29459 12035 103 0,'0'0'1751'0,"0"0"-1505"15,0 0-184 1,0 0-40-16,0 0-7 0,102 6-5 16,-78-6-10-16,-2 3-88 15,-4 1-231-15,-9-4-263 0</inkml:trace>
  <inkml:trace contextRef="#ctx0" brushRef="#br0" timeOffset="309316.351">29746 11890 1450 0,'0'0'230'16,"0"0"-165"-16,0 0 74 16,0 0 26-16,0 0-32 15,0 0-52-15,0 0-36 16,17-4-28-16,-17 4-9 15,0 4-8-15,-5 9 31 16,-3 0-7-16,-2 6 1 16,-2-2-2-16,2 3-17 15,0-1 0-15,2-1-5 16,5-2-1-16,1-3 0 0,2-3-8 16,0 0-7-16,12-3-13 15,5 0-14-15,3-7-25 16,6 0-39-16,-1 0-32 15,2 0 35-15,-2 0 4 16,-1-7-11-16,-3 0 46 16,-7 3 41-16,-5-2 23 15,-4 2 51-15,-3 1 64 16,-2 0 20-16,0 0 16 16,0 2-31-16,0-1-38 15,0-5-48-15,0 0 3 16,0 0 9-16,0-3-3 15,0 0-6-15,0 1-9 16,1 3 6-16,4-1-7 0,-2 0 19 16,0 4 4-1,-2 0-1-15,-1 3 0 0,2 0-18 16,-2 0-23-16,0 10-2 16,0 9 0-16,0 5 40 15,-3 5-15-15,-3 4-31 16,-12 10 0-16,4-6-271 15,-6-11-1480-15</inkml:trace>
  <inkml:trace contextRef="#ctx0" brushRef="#br0" timeOffset="315240.1806">9318 8537 386 0,'0'0'572'0,"0"0"-444"15,0 0-81-15,0 0 52 16,0 0 94-16,0 0-4 16,-19 0-23-16,16 0 7 15,3 0-11-15,-3 0-11 16,3-1-27-16,0-1-30 0,-3-1-16 16,3-1-6-1,0 3-17-15,0-5-28 16,0 2-20-16,6-2 1 0,3-1-8 15,4 0-1-15,1-1 1 16,2 3-6-16,-1-1 4 16,-1 5 1-16,2 0-8 15,-4 1 7-15,-3 0-7 16,0 0 2-16,0 0 0 16,-3 2-1-16,1 9 8 15,-1-2-8-15,-3 1 7 16,-2 3-8-16,-1 3 3 15,0-2-2-15,0 3 8 16,-4-1 0-16,-9 1 0 16,-2 2 0-16,-6 1 0 15,3-3 0-15,-6 2 1 16,2 1-1-16,2-4 0 0,4-2 1 16,1-3-1-16,5-2 1 15,2-3-1-15,5 1 0 16,0-4 0-16,3 0-1 15,0-2 0-15,0-1-13 16,0 2 13-16,6 0 1 16,2-2 0-16,2 0 2 15,-1 0 4-15,6 0-5 16,0 0 0-16,0 0 5 16,4 0-5-16,-5 0-1 15,2 0 0-15,-4 0 0 16,-4-2 1-16,2 0-1 0,-4 1 0 15,0-2 0-15,-3 3-1 16,4-3-23-16,-4 2-26 16,3-5-143-16,-3 2-400 15,2-1-714-15</inkml:trace>
  <inkml:trace contextRef="#ctx0" brushRef="#br0" timeOffset="315866.2231">9602 8663 1026 0,'0'0'646'15,"0"0"-544"-15,0 0 33 16,0 0 75-16,0 0-63 16,0 0-51-16,0 0-38 15,45 0-27-15,-29-2-20 16,-1-3-10-16,3 0-1 16,-3-3-9-16,-5 1-4 15,-4 1-6-15,-2-2 5 16,-1 2 10-16,-3 0 4 0,4-1 7 15,-4 0 10-15,0 3 5 16,0-1 2-16,0-1 1 16,0 1 3-16,0 4 3 15,0-2 8-15,0 3 4 16,0 0-23-16,-7 0-14 16,0 0-6-16,-3 0 0 15,-5 0 1-15,0 4 0 16,-3 3 0-16,2 3 8 15,2 0 4-15,-2 0 2 16,1 3 3-16,-3-3-3 16,6 3-3-16,-1-2 3 15,4 0 4-15,4 0 12 16,2-1 2-16,3 0-7 0,0 0-9 16,0 0-10-16,0-3-7 15,11 0 0-15,5-4 1 16,2 0-1-16,3-3-13 15,4 0-114-15,5 0-68 16,-6 0-124-16,-6-4-437 0</inkml:trace>
  <inkml:trace contextRef="#ctx0" brushRef="#br0" timeOffset="316815.1685">10293 8338 942 0,'0'0'398'0,"0"0"-227"16,0 0 11-16,0 0 1 15,0 0 19-15,0 0-62 16,0 0-44-16,-27 0 0 15,9 20-20-15,-3 4 12 16,-4 11-8-16,2 2-1 16,-2 5-10-16,4-1-15 15,2-2-19-15,5-2-5 16,5-5-16-16,6-2-5 0,3-6-9 16,3-4-1-16,11-4-5 15,2-4-58-15,9-2-87 16,1-3-182-16,-7-4-512 0</inkml:trace>
  <inkml:trace contextRef="#ctx0" brushRef="#br0" timeOffset="317448.3197">10357 8435 978 0,'0'0'949'0,"0"0"-816"16,0 0 4-16,0 0 67 15,0 0-3-15,0 0-75 16,0 0-74-16,33-11-35 0,-8 7-16 16,5-2-1-1,3 0-1-15,-2 2-18 0,-1 1-11 16,-3 3-6-16,-2 0 1 16,-9 0 15-16,-2 0 14 15,-5 0 5-15,-6 0-7 16,-3 0 1-16,0 0-7 15,0 5 14-15,-3 3 6 16,-6 2 26-16,-3 1-1 16,0 2 0-16,0 3-8 15,-4-3-10-15,2 7-7 16,-5-1-5-16,4-1 1 16,0 2-1-16,0-2 1 0,-1 2-2 15,2 0 6 1,1-2-6-16,1-3 1 0,-2 3-1 15,10-2 2-15,-2-3 0 16,3 1 4-16,3-5-5 16,0-2 1-16,0-3-2 15,6-3 7-15,9-1 4 16,0 0 2-16,7 0-13 16,-1-5-13-16,-3 1-54 15,0-2-29-15,-6 4-79 16,-6-2-149-16,-6 0-253 15,0 4-554-15</inkml:trace>
  <inkml:trace contextRef="#ctx0" brushRef="#br0" timeOffset="317694.9728">10351 8602 1358 0,'0'0'327'15,"0"0"-137"-15,0 0 46 16,0 0-16-16,0 0-79 16,0 0-34-16,0 0-52 15,79-9-50-15,-51 9-5 0,5 0-100 16,3 0-220-16,-8 0-398 15,-5-1-731-15</inkml:trace>
  <inkml:trace contextRef="#ctx0" brushRef="#br0" timeOffset="318312.5669">10740 8582 1069 0,'0'0'482'15,"0"0"-307"-15,0 0 83 16,0 0-42-16,0 0-65 15,0 0-61-15,0 0-36 16,52 0-34-16,-32-3-14 16,-4-1-5-16,4 0-1 15,-4 0-8-15,-1 0-27 16,0-2-20-16,-3 2-6 16,-3-2 6-16,-2 3 27 15,-4 1 13-15,-3-3 6 16,0 4 9-16,0-4 20 15,0 1 30-15,-3 1-34 0,-10-1 9 16,1 0 12-16,-6 1 4 16,0 0-9-16,-3 3-5 15,2 0 1-15,-2 0 8 16,0 3-8-16,5 6 6 16,-4 3-8-16,7 1 12 15,1 3 3-15,3-3 6 16,1 3-8-16,8-2-10 15,0-1-17-15,5 0-11 16,10-3 11-16,4-2-3 16,4-2-9-16,3-2-57 15,13-4-139-15,-9 0-310 0,-6-2-508 16</inkml:trace>
  <inkml:trace contextRef="#ctx0" brushRef="#br0" timeOffset="318559.2263">11000 8328 1558 0,'0'0'298'16,"0"0"-193"-16,0 0 110 0,0 0-17 16,0 0-35-16,0 0-17 15,65 103-70-15,-39-67-39 16,-7 3-13-16,-5 1-16 16,-8 1-8-16,-6 1-2 15,-14-1-16-15,-38 14-104 16,1-13-226-16,-1-8-672 0</inkml:trace>
  <inkml:trace contextRef="#ctx0" brushRef="#br0" timeOffset="319753.8019">9829 8892 963 0,'0'0'977'15,"0"0"-853"-15,0 0-88 16,0 0 15-16,0 0 69 15,0 0-14-15,0 0-52 16,-42-2-28-16,12 2 7 0,-9 0 16 16,-10 0 21-1,-9 0 0-15,-8 0-15 0,-4 0-3 16,0 0-22-16,3 0-10 16,12 0-19-16,10 0 5 15,12 0-6-15,17 0 0 16,10 0-1-16,6 0-32 15,6 0-37-15,16-3-62 16,17 3-48-16,-6-3-135 16,-5 3-485-16</inkml:trace>
  <inkml:trace contextRef="#ctx0" brushRef="#br0" timeOffset="321666.2055">32312 13593 1235 0,'0'0'337'16,"0"0"-250"-16,0 0 2 16,0 0 129-16,-85-16-23 15,64 12-50-15,3 2-56 16,2-4-30-16,-1 2-10 0,1 1-17 15,-3-2-17-15,-5 3-8 16,-3-4-7-16,-3 5 1 16,2-2-1-16,1 0-1 15,3 3-19-15,6 0-20 16,6 0-33-16,6 0-49 16,6 0-76-16,1 0-78 15,12 3-61-15,0 0-286 0</inkml:trace>
  <inkml:trace contextRef="#ctx0" brushRef="#br0" timeOffset="321932.3098">32264 13650 487 0,'0'0'1018'16,"0"0"-798"-16,0 0-154 15,0 0 118-15,0 0 41 16,-109-10-80-16,77 4-44 16,-1-4-17-16,1 6-27 15,9-2-42-15,-1 6-15 0,9 0-188 16,4 4-704-16</inkml:trace>
  <inkml:trace contextRef="#ctx0" brushRef="#br0" timeOffset="325677.8541">29477 13264 810 0,'0'0'335'0,"0"0"-215"16,0 0 47-1,0 0 74-15,0 0-10 0,0 0-52 16,0 0-73-16,-38-36-65 16,30 29-41-16,-4 2-48 15,-7 0-164-15,-1-2-288 16,1 4-331-16</inkml:trace>
  <inkml:trace contextRef="#ctx0" brushRef="#br0" timeOffset="326505.5971">29167 13139 611 0,'0'0'747'0,"0"0"-631"16,0 0-59-16,0 0 112 15,0 0 25-15,0 0-59 16,0 0-60-16,-73-37-19 16,68 33-32-16,-2 1-24 15,-2 0-46-15,-3 3-74 16,-6-3-63-16,-2 3-40 16,-5 0-46-16,-2 0-18 15,-1 0-91-15,3-1 91 16,1 1 50-16,4 0 237 15,1-3 113-15,3 0 155 16,2-1-20-16,2 1-34 16,1-1-17-16,0 1 14 15,2-3-7-15,-1 5-28 16,1-2-13-16,0 0-21 0,-2 1-55 16,1 2-31-16,1 0-25 15,-4 0-21-15,0 0-10 16,-1 0-24-16,-1 2-105 15,-5 4-104-15,2 1-81 16,-2 0-42-16,-1 3 24 16,3 0 132-16,-2-3 63 15,5 3 111-15,1-4 26 16,1 1 163-16,0-3 6 16,3 1 2-16,-1 0-22 15,1 1 32-15,-1 0 6 16,4 4-43-16,-3-3-34 0,2 3-9 15,2 0-26-15,0 0-42 16,1 0-33-16,0 3-7 16,0 0-21-16,1 3 12 15,-1-4-44-15,1 6-57 16,-1-4-20-16,4 4-20 16,-2-3-29-16,3 0 24 15,0-4 50-15,0 2 76 16,0 0 25-16,0-3 10 15,0-1-9-15,0 2-1 16,1-1 11-16,2 3 30 0,0-3 28 16,2 0 5-16,-2 0 14 15,0 0 58-15,0 2 7 16,1-1 0-16,3-2-2 16,1 5-8-16,0-7-27 15,1 2-43-15,2 1-24 16,1-3-22-16,3 3-16 15,0-3-1-15,3 2-63 16,-1 1-63-16,0 0-56 16,7 3-68-16,-7-3-60 15,-1 0-279-15</inkml:trace>
  <inkml:trace contextRef="#ctx0" brushRef="#br0" timeOffset="326639.4507">28755 13679 595 0,'0'0'388'0,"0"0"-236"16,0 0-83-16,0 0 34 16,0 0-39-16,99 24-64 15,-76-17-51-15,4 3-97 16,-6-1-138-16,-3-3-365 0</inkml:trace>
  <inkml:trace contextRef="#ctx0" brushRef="#br0" timeOffset="326799.3744">29194 13808 843 0,'0'0'49'15,"0"0"-49"-15,0 0-286 0</inkml:trace>
  <inkml:trace contextRef="#ctx0" brushRef="#br0" timeOffset="327215.1205">29537 13743 332 0,'0'0'411'15,"0"0"-284"1,0 0-86-16,0 0 66 16,0 0-25-16,0 0-46 0,80-79 5 15,-67 65-22-15,0 4 20 16,-6-3 30-16,-1 4-2 16,-3 1 14-16,0-2 19 15,-1-3-25-15,-1 3-42 16,1-2-33-16,1 0-25 15,-1 3-20-15,2-1-14 16,-3 0-24-16,-1 4-10 16,0-4 31-16,0 3 44 15,0-5 4-15,0 0 14 16,0-3 18-16,-1-2 69 0,-3-3 37 16,-1-3 32-16,3 4-20 15,-1-5-38-15,-1 4 7 16,-2 0-55-16,-29-2-50 15,3 2-76-15,-10 0-311 0</inkml:trace>
  <inkml:trace contextRef="#ctx0" brushRef="#br0" timeOffset="336809.6862">10403 8874 449 0,'0'0'672'0,"0"0"-456"16,0 0-52-16,0 0-9 15,0 0-13-15,0 0-31 16,0 0-16-16,0 0-23 0,0 0-7 16,0 0 1-16,0 0 7 15,0 0-7-15,0 0 5 16,0 0-4-16,-3 0-10 16,3 0-17-16,0 0-22 15,0 3-17-15,0 4 8 16,0 3-1-16,0 7-1 15,0 1-6-15,0 3-1 16,0 1-1-16,-7 3 1 16,4-3-7-1,-3 1 14-15,-2-3-1 0,5-3-5 16,0-4 1-16,0-4-1 16,3-2-1-16,0-4 0 0,0 1-1 15,0-1 0-15,9-3-1 16,5 3 2-16,2-3 2 15,2 0-2-15,6 3-1 16,-1-3-9-16,3 1-11 16,-7 1-22-16,4-2-6 15,-7 0-2-15,-2 0-26 16,-5 0-25-16,-2 0 15 16,-7 0 26-16,0 0-9 15,0-2-125-15,0-5 103 16,0-3 80-16,0 1 12 15,0-2 24-15,0-1 31 0,0 1 35 16,0 2 19 0,0 2-22-16,0 0 15 0,0 4-16 15,0 2-15-15,0 1-18 16,0 0-19-16,0 0-7 16,0 0-11-16,0 0-8 15,0 0-8-15,3 4-6 16,3 6 6-16,6 0 14 15,3 0-1-15,0 3-7 16,2-4-5-16,3 2 8 16,-5-2-9-16,-5 1-1 15,-2 0 0-15,-8 0-6 16,0 1-9-16,-8-1-5 0,-8 2 19 16,-3-1-4-1,-5-2-80-15,0 4-88 0,6-6-189 16,9 0-379-16</inkml:trace>
  <inkml:trace contextRef="#ctx0" brushRef="#br0" timeOffset="337408.3481">10949 9108 1277 0,'0'0'373'0,"0"0"-245"15,0 0 1 1,0 0 37-16,0 0-7 0,0 0-60 16,0 0-43-16,-18-2-25 15,12 2-23-15,-7 0-2 16,1 2 3-16,-5 11 8 15,7 0-2-15,-2 0-4 16,2-2-2-16,7-1-8 16,3-3-1-16,0-1-8 15,0-4-10-15,10-2-7 16,8 0-4-16,3-2-55 16,4-11-79-16,2-4-17 0,-2-3 79 15,1 0 74-15,-7-2 20 16,-2-5 7-16,-1 2 7 15,-7-4 34-15,-2 3 52 16,1 0 31-16,-8 9 6 16,0 4-13-16,0 4-33 15,0 3-30-15,0 2-23 16,0 1-9-16,0 3 7 16,0 0 8-16,0 0-10 15,0 0-27-15,0 6-6 16,0 6 6-16,-5 6 23 15,-1 5-5-15,2 0-7 16,-5 4-9-16,3-2-2 0,-1-1-8 16,4 2-86-16,-3-6-106 15,2 3-291-15,1-3-60 16,3-9-327-16</inkml:trace>
  <inkml:trace contextRef="#ctx0" brushRef="#br0" timeOffset="337845.505">11173 9072 925 0,'0'0'799'16,"0"0"-699"-16,0 0-59 15,0 0 83-15,0 0 51 16,0 0-70-16,0 0-42 0,-52 23 0 15,41-10-28-15,-2 0-16 16,7 1-13-16,-3-4-5 16,6-1-1-16,3-5-6 15,0-1-23-15,0-3-13 16,6 0 11-16,6 0 25 16,4-7-37-16,5-5-42 15,-3-5-5-15,3 0-42 16,-3 3 14-16,-2-1 76 15,-5 5 42-15,-1 3 9 16,-7 3 74-16,-3 1 61 16,0 3-12-16,0 0-43 15,0 0-42-15,-7 0-2 0,1 7 14 16,0 7-4-16,-2-1-21 16,2-1-16-16,6 4-13 15,0-5-5-15,0 3-67 16,0-8-43-16,3 3-118 15,8-8-135-15,-2 2-232 16,1-3-544-16</inkml:trace>
  <inkml:trace contextRef="#ctx0" brushRef="#br0" timeOffset="338231.1443">11337 9038 1202 0,'0'0'561'15,"0"0"-482"-15,0 0-5 16,0 0 112-16,0 0-50 16,0 0-52-16,0 0-42 15,-22 59-26-15,19-48-15 16,3 2-1-16,0-6-7 16,0-1-1-16,0-5-5 15,0-1-9-15,10 0 16 16,-1 0-16-16,0-7-46 15,6-4-8-15,0-5 16 16,4 3 11-16,-2-6 35 16,-4 5 14-16,-1 1 16 0,-5 6 43 15,1 1 25 1,-8 6-4-16,0 0-25 0,0 0-18 16,0 3-22-16,-9 11 47 15,0 2 2-15,-3 7-12 16,-1-3-28-16,2-1-19 15,5-1-5-15,6-6-55 16,0-2-104-16,7-9-182 16,13-1-372-16,-5 0-561 0</inkml:trace>
  <inkml:trace contextRef="#ctx0" brushRef="#br0" timeOffset="338655.2664">11620 9029 1367 0,'0'0'378'16,"0"0"-273"-16,0 0 18 15,0 0 43-15,0 0-50 16,0 0-61-16,0 0-33 16,-74 79-21-16,74-69-1 15,0-3-21-15,3-4-16 16,6-3-17-16,4 0-37 15,4 0-35-15,-1-7-3 16,-3-6 69-16,4 4 38 16,-2-2 22-16,-2 0 0 15,-4 3 22-15,2 4 50 16,-4 1 39-16,-4 3-38 0,0 0 8 16,0 15 8-16,-3 5-18 15,0 4 13-15,0 7-25 16,-9 2-29-16,-4-1-8 15,-4 2-11-15,-2-4-10 16,-5-5-1-16,-1-5 0 16,2-6-9-16,-2-11-60 15,7-3-192-15,9 0-430 0</inkml:trace>
  <inkml:trace contextRef="#ctx0" brushRef="#br0" timeOffset="339351.1907">11877 8887 1640 0,'0'0'256'0,"0"0"-133"16,0 0-6-16,0 0 28 16,0 0 5-16,0 0-46 15,0 0-34-15,-7 65-33 16,1-45-22-16,-4 7-14 15,0-7-1-15,-3 0-1 16,-2 1 1-16,1-9 0 0,7-2 8 16,4-4-8-16,3-5-14 15,0-1-7-15,0 0-1 16,9 0 10-16,6-10 2 16,3-4-8-16,6-5 7 15,-2-1-2-15,-3 1-2 16,1 2 3-16,-4 3 11 15,-6 4 0-15,0 7 0 16,-7 2 1-16,-3 1 0 16,3 0 2-16,-3 4 28 15,3 10 13-15,-3 3-8 16,0 3-9-16,0 0-13 16,0-1-6-16,-3-3-7 15,0 0-1-15,0-7-38 0,3-1-59 16,0-8-112-16,9 0-174 15,4 0-294-15</inkml:trace>
  <inkml:trace contextRef="#ctx0" brushRef="#br0" timeOffset="339584.5319">12189 8825 1046 0,'0'0'1007'16,"0"0"-880"-16,0 0-39 16,0 0 38-16,0 0 63 0,0 0-55 15,0 0-39 1,-24 96-26-16,18-67-24 0,0 1-17 16,-4-2-7-16,0-1-15 15,0-2-5-15,0-6-1 16,4 1-40-16,0-8-95 15,0 2-143-15,3-8-389 16,-2-2-378-16</inkml:trace>
  <inkml:trace contextRef="#ctx0" brushRef="#br0" timeOffset="339780.5505">12107 8966 861 0,'0'0'1228'16,"0"0"-1087"-16,0 0-25 15,0 0 20-15,0 0-32 16,0 0-93-16,91 17-11 16,-61-11-180-16,-5-3-565 0</inkml:trace>
  <inkml:trace contextRef="#ctx0" brushRef="#br0" timeOffset="340114.3945">12368 9025 1340 0,'0'0'379'16,"0"0"-278"-16,0 0-26 15,0 0-3-15,0 0-47 16,0 0-25-16,80-33-11 16,-69 24 10-16,-8 6 0 15,-3-1 1-15,0 4 0 16,0 0 31-16,-15 0 28 16,0 4 35-16,-9 8 43 0,-1-1-3 15,-4 4-35 1,6-1-20-16,4-1-24 0,8-2-34 15,8-1-21-15,3-1-24 16,0-2-49-16,11-1-43 16,21-5-131-16,-5 2-383 15,-6-3-558-15</inkml:trace>
  <inkml:trace contextRef="#ctx0" brushRef="#br0" timeOffset="340415.3658">12544 9001 1721 0,'0'0'263'0,"0"0"-94"15,0 0-36-15,0 0-58 16,0 0 6-16,0 0-41 0,0 0-14 16,0 71-17-16,0-44-9 15,0-8-5-15,0 1-12 16,0-7 2-16,0-6-8 15,0-4-9-15,-2-3 30 16,1 0 2-16,1-9 18 16,0-6-3-16,18-5-3 15,10-5 0-15,8-1-12 16,9-1-40-16,4 7-17 16,0 11-8-16,14 9-6 15,-15 0-299-15,-11 9-746 0</inkml:trace>
  <inkml:trace contextRef="#ctx0" brushRef="#br0" timeOffset="346756.3006">3888 10060 29 0,'0'0'170'0,"0"0"-30"16,0 0-14-16,0 0-21 16,0 0 9-16,0 0-20 15,-24 0-22-15,21 2-29 16,0-1-27-16,3 1-14 0,-3 0-2 16,0 0 0-1,3 4-13-15,0-2 7 0,-3 2 6 16,3-2 0-16,-3 3 39 15,0-1 35-15,0 0 11 16,-2 1-5-16,1 0-18 16,1 0-20-16,0-1 2 15,3 1-1-15,0 0-2 16,0 0-2-16,0-1-17 16,0 0-5-16,5 1 25 15,5 0-42-15,2-4-13 16,0 0-16-16,1-3-18 15,1 0-27-15,2 0-8 16,1 0 5-16,-1 0-19 16,-4-10-22-16,-2 0 20 0,-2 0 80 15,-5 1 18-15,-3-1 96 16,0 0 15-16,0 3 16 16,-5 0 17-16,-4-2-17 15,-1 5-42-15,-2-2-14 16,0 6-10-16,0-4-4 15,0 1-25-15,5 0-17 16,1 3-14-16,1 0 0 16,4 0-1-16,-1 0-10 15,2 3-4-15,-1 7 14 16,-2 6 0-16,1 1 0 16,-1 0 0-16,3-1 0 15,0 0-11-15,0-5-53 0,0-1-15 16,5-4 6-16,5-6 54 15,2 0 13-15,3 0-39 16,4-6-40-16,-5-6 8 16,2 0 57-16,-5-1 20 15,-4 1 17-15,-5 1 16 16,-2-2 35-16,0 3 11 16,0 4-1-16,-2-1 5 15,-10 7-16-15,-4 0-23 16,-4 0 19-16,-5 0 13 15,0 10-10-15,1 3-29 16,3 0-25-16,6 1-12 16,6-2 0-16,9 2-25 0,0-4-72 15,9-4-23 1,12-2 68-16,4-1-17 0,5-3-34 16,0 0-58-16,-6-3 35 15,-2-1-6-15,-7-4 36 16,-9 0 96-16,-6 4 64 15,0-1 116-15,-13 0-5 16,-7 2-31-16,-5 3-38 16,1 0-44-16,-9 13-62 15,5 5-190-15,7-2-634 0</inkml:trace>
  <inkml:trace contextRef="#ctx0" brushRef="#br0" timeOffset="348647.3309">3658 9825 172 0,'0'0'349'0,"0"0"-85"16,0 0-121-16,0 0-68 16,0 0-21-16,0 0-24 15,0 0-30-15,-52 0-4 16,47 0-92-16,4 3-128 16,1 1-459-16</inkml:trace>
  <inkml:trace contextRef="#ctx0" brushRef="#br0" timeOffset="349777.8202">3658 9825 408 0,'-82'40'511'16,"82"-40"-387"-16,0 0-82 15,-3 0 20-15,3 0 96 16,0 0-3-16,0 0-56 16,0 0-23-16,0 0-3 15,6 3-8-15,4-3-32 16,2 0-6-16,2 0 1 16,2 3-1-16,5-3-10 15,-3 1-8-15,1 2-3 0,1 0-5 16,-1 0-1-1,2-1 1-15,-6 0-1 0,4 0 1 16,-5-2 5-16,5 0-5 16,-4 0 0-16,0 0-1 15,-3 0 3-15,4 0-3 16,-5 0 0-16,2 0-14 16,-4 0-11-16,0 3 7 15,4-3 7-15,-2 0 9 16,-2 2-17-16,1-2-1 15,1 0-1-15,-2 0-7 16,1 0 2-16,2 0 14 16,-3 0-7-16,3 0-7 15,-6 0-6-15,0 0 9 16,0 0 10-16,-3 0 12 0,0 0-1 16,0 0 1-16,1-2 0 15,2 2 1-15,2-3 0 16,-2 3 6-16,4-2-6 15,-1 0-14-15,0 0-17 16,-1-1 11-16,-1 3 11 16,-4 0 8-16,0 0 1 15,-3 0 1-15,0 0 20 16,0-3 36-16,0 3 1 16,0 0-13-16,0-3-1 15,-3-1-28-15,-2 1-16 16,0-1 1-16,0-2-1 15,-1 3-15-15,0-1-4 0,-3 1 18 16,-1 0 0-16,1 1 1 16,-6 0 13-16,6 2 19 15,0 0 12 1,0-3 1-16,2 3-5 0,2-1-5 16,2-1 7-16,0-2 11 15,3 1-19-15,-3 3-11 16,3-2 17-16,0 0-15 15,0 2-6-15,0 0-10 16,0 0-2-16,0 0-7 16,0 0 1-16,0 0 4 15,0 0-5-15,0 0-16 0,0 0 16 16,0 0 0-16,6 0 15 16,5 0-8-16,2 4 2 15,2 2-8-15,4-2-1 16,2 1 0-16,-3 0-17 15,6 1 4-15,-5-2-4 16,1 2-5-16,2-2 5 16,-4 2 0-16,-3-2 3 15,-3-1 12-15,3 0-8 16,-6 1 9-16,1-2 0 16,-4-2-5-16,-3 5 5 15,0-5-9-15,0 2 9 16,-3-2-2-16,0 3 3 0,0-3 8 15,0 4 17 1,-3 0 37-16,-13 5-2 0,-1-2-17 16,-11 6-8-16,-2 0-6 15,-3 0-3-15,2-2-17 16,10-1-9-16,12-2-72 16,6-4-274-16,3-1-677 0</inkml:trace>
  <inkml:trace contextRef="#ctx0" brushRef="#br0" timeOffset="350423.7531">3634 7779 46 0,'0'0'501'0,"0"0"-462"16,0 0-39-16,0 0-219 15,0 0-58-15</inkml:trace>
  <inkml:trace contextRef="#ctx0" brushRef="#br0" timeOffset="351256.362">3825 7810 620 0,'0'0'379'16,"0"0"-209"-16,21-76-95 15,-15 41 10-15,3-6 40 16,1-3-6-16,2-1 2 15,6-4-35-15,6-1-54 16,10 4 18-16,5-4-50 0,6 7-36 16,7 0 5-16,6 4 13 15,5 3-11-15,1 8 6 16,3 6 22-16,-4 9 1 16,-8 3 0-16,-10 9 7 15,-11 1-6-15,-8 0 7 16,-10 0 4-16,-10 0-12 15,-3 0 7-15,-3 0-7 16,0 0 40-16,0 0-12 16,-9 0 7-16,-2 0-12 15,1 0-4-15,-2-3-3 16,6-3-10-16,-1 0-6 16,1-5-92-16,3 4 19 15,-2-2 10-15,1 2-20 16,-4 1 28-16,-2 0 33 0,-2 2-5 15,3 0 27-15,-3 1 0 16,3 0 16-16,3 3 31 16,3 0 8-16,3 0-14 15,0 0-25-15,0 0-16 16,9 0-11-16,12 0 11 16,3 0 13-16,3 6-12 15,4 1-1-15,-1 0-18 16,-3 1 4-16,-5 2 8 15,-5 0 5-15,-4 2 0 16,-10-3-18-16,-3 2-3 16,0 1 22-16,-18-1 13 15,-16 6-13-15,4-2-36 16,6-2-475-16</inkml:trace>
  <inkml:trace contextRef="#ctx0" brushRef="#br0" timeOffset="363947.8953">4134 9928 7 0,'0'0'158'0,"0"0"-14"16,0 0 9-16,0 0-13 16,0 0 23-16,0 0-23 15,0 0-39-15,0 0-24 16,0 0-25-16,0 0-15 15,0 0-12-15,0 0-6 16,0 0-8-16,0 0-5 16,0 0 6-16,0 0-11 15,3 0 12-15,-3 0 13 16,3 0 9-16,-3 0 9 16,0 0 5-16,0 0-7 15,0 0-10-15,0 0 3 0,0 0-10 16,4 0-9-1,-4 0-8-15,3 0-6 0,0 0 4 16,2 0-6-16,-2 0 1 16,0 0 0-16,0 0 0 15,-3 0 2-15,0 0-2 16,0 0 0-16,0 0 6 16,0 0 5-16,0 0 5 15,0 0-4-15,3 0-13 16,4 0-10-16,8 0-108 15,3-4-120-15,-3 4-172 0</inkml:trace>
  <inkml:trace contextRef="#ctx0" brushRef="#br0" timeOffset="364217.2249">4362 9914 378 0,'0'0'280'15,"0"0"-203"-15,0 0-77 0,0 0-73 16,0 0-106 0,0 0-304-16</inkml:trace>
  <inkml:trace contextRef="#ctx0" brushRef="#br0" timeOffset="366904.069">4362 9914 411 0,'54'-3'260'16,"-54"3"-97"-16,0 0-24 15,0 0-8-15,0 0-34 16,0 0-68-16,4 0-8 16,5-1-15-16,-1-2-6 15,1 3-16-15,-2-2 9 0,2 2-17 16,0 0 13 0,-1-4 11-16,-1 4 0 0,2 0 0 15,0-1 1-15,1-2 5 16,-1 3-5-16,-1-3 0 15,-2 3 0-15,1-2 9 16,-4 0 2-16,3-1 21 16,-3 3 22-16,0-2-27 15,3 2-9-15,0-2-11 16,1 2-2-16,-2-1-5 16,4 1 12-16,0-1-6 15,4 1-6-15,1-3 5 16,8 0-6-16,-3 3 68 0,-2-3-44 15,-1-1-7 1,-2 1 11-16,-5 3 23 0,-2-2-24 16,-1 1-6-16,0 1-14 15,-3 0-6-15,0 0 0 16,2-1 1-16,0 1 5 16,0-3 0-16,1 3 2 15,3 0 1-15,1 0-2 16,2 0 19-16,-4 0 1 15,1 0-9-15,1 0-9 16,-1 0 33-16,0 0-29 16,-3 0-6-16,-3 0-8 15,0 0 0-15,0 3 0 16,0-2-1-16,-3 2 0 16,3 0 1-16,0 3 9 0,0-2-8 15,3 1 0-15,1-1 0 16,-1 1 0-16,0-3 0 15,2 1 0-15,2-3 1 16,-4 3-2-16,3-3-5 16,3 0 4-16,-3 0-7 15,0 0-19-15,0 0 11 16,1 0 9-16,-1 0-8 16,-4 0 2-16,4-3 3 15,-2 0 8-15,-1 1 1 16,3-5-26-16,1 4 9 15,-2-4 18-15,1 3 17 0,-3-2-9 16,4 4 5-16,-2 1-5 16,-2 0-7-16,0 1 0 15,0 0 15-15,1 0 19 16,-1 0-22-16,-3 0-1 16,0 0-11-16,3 0 5 15,-1 2-5-15,2 3 1 16,-1-2-1-16,3 0 7 15,4 1-8-15,1-4 0 16,2 4-1-16,-1-4-29 16,3 1-22-16,-3-1 21 15,1 0 12-15,-2 0 3 16,2 0 1-16,-4 0 14 16,0 0 1-16,0 0 0 15,-6-2 14-15,3-1 46 0,1 0-32 16,-1 3-5-16,-1 0 7 15,1 0-10-15,-2 0-18 16,2 0-2-16,3 0 1 16,0 0 6-16,0 0-5 15,-3 0 4-15,1 0-6 16,1 3 0-16,-5-3-8 16,4 3-8-16,-1-2-19 15,0-1 34-15,0 0-14 16,3 0 8-16,3 0-11 15,3 0-34-15,1 0 4 16,2 0 4-16,0-4-46 16,1 1 61-16,-2-4 13 0,-1 2 16 15,-1 0 5-15,-6 1-5 16,0 1 31-16,-6 0-5 16,-2 3 8-16,-1 0-4 15,-3 0-14-15,5 0-3 16,1 0 11-16,0 0 73 15,4 6-53-15,2-2-23 16,3 3-13-16,0 0-7 16,4-1 14-16,1-2-3 15,-4-1-11-15,2-1 0 16,0-2 0-16,-3 0-1 16,0 0-8-16,-3 0 8 15,1 0 1-15,-4-2 0 0,-3-2-1 16,6-3-9-16,-3-2-3 15,6-1-44-15,1 3 8 16,-2 4 12-16,2 2 28 16,2 1 7-16,-3 0 2 15,0 0 34-15,3 4-13 16,-3 3-4-16,1 0 10 16,-2-1-2-16,-1 1-14 15,-1-1-4-15,-2-4-2 16,-1 0-6-16,-1-2 0 15,1 0-20-15,1 0-18 16,-4 0 8-16,3 0 13 16,-1 0-11-16,2 0-4 15,2-3 16-15,1-1 1 0,-2 0 8 16,1-2-10-16,-2-1 11 16,-1 1 6-16,-3-1 10 15,-1 4 11-15,-2 2 16 16,1-1-9-16,-1 2-9 15,6 0-9-15,0 0-4 16,9 0 10-16,0 0-3 16,4 0 10-16,2 3 1 15,1 3-14-15,-2-3-9 16,2-2 1-16,-4-1-1 16,1 0 0-16,-5 0-1 15,-4 0-7-15,-4 0-3 16,-3 0 9-16,2 0-1 0,-5 0 2 15,4 0 0-15,2 0 1 16,0-3 22-16,4-4 36 16,-2 0-14-16,5-3 5 15,-7 3 22-15,0 0 9 16,-1 1-13-16,-4 3-18 16,-1 1 17-16,-3 0-11 15,0 2-22-15,0 0-7 16,0 0-15-16,0 0-4 15,0 0-8-15,0 0 0 16,3 0-7-16,-3 0-4 16,6 0-1-16,3 0 12 15,4 0 0-15,-2 2 0 0,5 3 0 16,-4 1 2 0,-1-2-2-16,2 3 2 0,-4-1-2 15,6-3 1-15,3-2-1 16,4-1-5-16,2 0-22 15,0 0-25-15,3-7-28 16,1-3 52-16,-1 0 16 16,0 1-25-16,-5-1-8 15,-2 0 43-15,-10 3 2 16,-4 0 67-16,-6 2-5 16,0-3-33-16,0 2-11 15,-10-1-18-15,-4 0-1 0,-2 3-1 16,1-2-4-16,4 1 5 15,-2 0 0-15,7 3 0 16,3 0 1-16,0 0 2 16,3-1-1-16,0 0-1 15,0 0-5-15,0-1-8 16,0 0 12-16,0-2 0 16,0 3 1-16,0 3 0 15,0 0 0-15,0 0-7 16,0 0-11-16,3 0-15 15,3 6 24-15,0 3 9 16,1 2 2-16,4 0 4 16,4-2-6-16,1 0 0 15,5-5-8-15,3 2-60 16,3-5-64-16,-2-1-51 0,-1 3 64 16,-2-3 77-16,-5 0 16 15,-8 3 5-15,1-3-5 16,-4 0 9-16,-6 0 17 15,0 0 4-15,0 0 31 16,0 0 16-16,0 0-1 16,0 0 7-16,0 3-15 15,0-2-11-15,-3 3-15 16,0-4-7-16,0 2-9 16,3-1 0-16,0 1 0 15,-4-2 11-15,4 1 8 16,-3 2 29-16,0 0 19 15,-3 1 16-15,0 3-26 0,-5 2-2 16,-2 0-5 0,1 4-1-16,-3 1 3 0,0 0-22 15,2-1 10-15,-2 0 1 16,3 0-7-16,0-7-8 16,6 1-1-16,0 0 3 15,3-3-17-15,3-4-1 16,0 0 5-16,0 0 5 15,0 0-3-15,0 0-3 16,0 0-8-16,0 0-5 16,0 0-1-16,0 0-11 15,0 0-8-15,0 0-26 16,0 0-32-16,0 0-57 16,0 0-118-16,0 0-235 0,0 0-374 15</inkml:trace>
  <inkml:trace contextRef="#ctx0" brushRef="#br0" timeOffset="372700.5426">3595 8417 489 0,'0'0'320'0,"0"0"-170"16,0 0-51-16,0 0 19 15,0 0 26-15,0 0-25 16,-10 0-21-16,10 0-28 16,0 0-7-16,0 0-2 15,0 0-7-15,0 0-17 16,0 0-11-16,0 0-3 0,0 0 10 16,0 0 8-1,0 0 4-15,0 0-7 0,0 0-25 16,0 0 0-16,7 0-7 15,4 0-5-15,-2 0 0 16,1 0 1-16,-1 0-1 16,-3 0 1-16,5 0-2 15,-4 0 1-15,-1 2 0 16,0-2-1-16,0 0 1 16,4 1 0-16,-4-1 0 15,6 0-1-15,0 1 0 16,0-1 1-16,0 0-1 15,3 0 1-15,-3 0-1 16,4 0 0-16,-2 0-1 16,-1 0-10-16,-1 0 10 0,0 0-11 15,-2 0 5-15,-2 0 1 16,4 0-7-16,-2 3 13 16,1-3-6-16,-2 0 5 15,4 0-6-15,-1 0-2 16,1 0-10-16,-2 0-27 15,4 0-2-15,0 0 6 16,-3 0 17-16,-2 0-9 16,-1 0 28-16,-3 0 5 15,2 0-5-15,-3 0-3 16,1 1 9-16,-1 1 1 16,4 1 0-16,-3-2 0 15,4-1 0-15,1 0 0 0,1 0-1 16,1 0-1-16,-1 0-36 15,1 0 14-15,-2 0 4 16,-2 0 4-16,1 0-4 16,1 0 11-16,-5 0-1 15,0 0 8-15,-2 0 1 16,-1 0 9-16,3 0 4 16,-3 0-1-16,3 0-11 15,3 0 0-15,0 0-1 16,-3 0 0-16,3 0-30 15,0 0 15-15,-2 0 15 16,1 0 0-16,-4 0 0 0,-1 0 0 16,-1 0 1-16,1 0 6 15,0 0-7-15,1 0 2 16,2 0-2-16,0 0 0 16,0 0 0-16,2 0 0 15,0 0-8-15,0 0 0 16,1 0 1-16,1 0-2 15,1 0-10-15,-4 0-7 16,-2 0-1-16,2 0 27 16,-7 0 0-16,0 0 2 15,0 0 44-15,0 0-9 16,0 0-5-16,0 0-16 16,0 0 11-16,0 0-11 15,-4 0-16-15,1 0-126 16,-3 0-368-16</inkml:trace>
  <inkml:trace contextRef="#ctx0" brushRef="#br0" timeOffset="375919.0921">4349 8471 224 0,'0'0'388'0,"0"0"-186"16,0 0-69-16,0 0 0 15,0 0 1-15,0 0 3 16,0 0-4-16,0 0-9 16,0 0-16-16,0 0-2 15,0 0 10-15,0 0-9 16,0 0-26-16,0 0-30 15,0 0-21-15,0 0-8 16,0 0 3-16,0-3 5 16,0 2-8-16,3-2-12 0,4 0-3 15,-4 0-5 1,0 2 11-16,-3-2 1 0,3 0-3 16,-3 0 0-16,3 2 11 15,0-1-3-15,0-1-13 16,-3-1 0-16,3 3-5 15,2-2-1-15,-2 0-1 16,4 0 0-16,-4 0 0 16,6-1-5-16,-3 0-3 15,1-2 1-15,-1 3 0 16,3 1 7-16,-4-3-7 16,-2 4 7-16,0 0-8 0,0-1 9 15,-3 2 0 1,4 0 0-16,-4 0 0 0,0 0 0 15,0-1-2-15,3 1-4 16,0 0 6-16,3-1 0 16,0-2 0-16,0 3-1 15,0 0 1-15,0 0-1 16,0 0-6-16,-3 0 1 16,3 0 5-16,0 0-5 15,-2 3-3-15,4 1 0 16,-4-2 0-16,1 5-1 15,-2-4-4-15,3 3 13 16,1-3 0-16,-1 1 1 16,0-1-1-16,0 1 0 15,0-1 1-15,3-2-16 0,-6 2 2 16,3-3-5-16,-3 0 3 16,0 4 0-16,0-4 4 15,0 0 10-15,1 0 2 16,-1 0 1-16,3 0 7 15,2-4-7-15,-2 0 5 16,4-2-5-16,-4 2 1 16,0 0-2-16,0 3 0 15,0-1 0-15,-3 2-2 16,3 0-7-16,-3 0-1 16,-3 2 10-16,3 6 8 15,0 3 4-15,-3-1 2 16,0 3 7-16,0-3-14 0,3-4-1 15,-3 0-4 1,3-2-1-16,0-3 4 0,3-1-5 16,1 0-18-16,2 0 9 15,2 0-1-15,2-1-18 16,-1-9-2-16,3 4 10 16,-6 2 9-16,0-2 10 15,-3 2-1-15,-2 1 2 16,-4 3 5-16,0 0-4 15,0 0 14-15,0 0 3 16,0 0-11-16,0 0 20 16,3 3-13-16,-3 1-6 0,3-4-8 15,0 4 9 1,2-2-8-16,-1-1 1 0,1-1-2 16,5 0-26-16,2 0-30 15,2 0-6-15,2 0-49 16,3-3 26-16,-4-1 31 15,0 1 14-15,-6-1 10 16,-3 4 11-16,0 0 1 16,-4 0-34-16,-1 0-103 15,-1 0-33-15,0 0 60 16,0 3-177-16,0-2-599 0</inkml:trace>
  <inkml:trace contextRef="#ctx0" brushRef="#br0" timeOffset="377357.964">4962 8444 649 0,'0'0'507'0,"0"0"-389"15,0 0-25-15,0 0 42 16,0 0-4-16,0 0-70 16,0 0-45-16,0 0-4 15,0 0-6-15,3 0-5 16,0 0 9-16,0 0-1 15,1 0 9-15,-4 0-1 16,0 1 29-16,0 1-1 16,0-1 18-16,3 2-10 0,-3 0-24 15,3 1-4-15,0-1-8 16,2 3 4-16,-2-2-3 16,6 2 5-16,1 4 32 15,-1-4-33-15,5 1-21 16,-1 0 21-16,-1 0 18 15,1-1-22-15,-2 0-16 16,-2-1-2-16,4 0 1 16,-1 1 2-16,3-2 7 15,-3-3-8-15,0 5-2 16,4-5 2-16,-5 2 4 16,5 0-6-16,1 1 1 0,-1-1-1 15,-1 1 1-15,3-1-1 16,-3-1 1-16,1 3-1 15,2-4 1-15,-3 0-1 16,1 3 0-16,1-4 1 16,-1 0-1-16,2 0-1 15,3 0-11-15,-3 0-28 16,-2 0 21-16,2 0 8 16,-3 0 1-16,3 0 1 15,-3 0 8-15,4 2 1 16,-2-2 0-16,2 1-1 15,0 1 0-15,-2-1 0 16,5-1-8-16,-2 0-10 0,-1 0-18 16,-1 0 14-1,0 0 11-15,1 0 11 0,-2 0-5 16,-1 0 6-16,-1 0 1 16,0 0-1-16,0-1-6 15,1-4-44-15,-2 1-7 16,2 0 11-16,2 1 13 15,-3-1 14-15,0 3 18 16,-2-3-5-16,-5 4 6 16,-2 0 0-16,-3 0 6 15,-3 0 1-15,0 0 4 16,0 0 14-16,0 0 29 16,0-2-16-16,0 2-16 15,0-1-15-15,0-2-7 16,0-1-7-16,-3 3 7 0,0-4 12 15,-3 0-12-15,-2 1 0 16,-2-2 1-16,1 1-1 16,0 1 0-16,0 1 1 15,-3-1 0-15,3 1 10 16,0 2 5-16,2-1 10 16,1 1 5-16,1 1-12 15,1-3-8-15,1 3-2 16,-2 0-8-16,2-3 8 15,3 3-8-15,0 0 6 16,-4 0 1-16,4 0-2 16,0 0 7-16,0 0-6 0,0 0 4 15,0 0-10-15,0 0 2 16,0 0-3-16,0 0 0 16,0 0-16-16,0 0 3 15,0 0 13-15,4 0 6 16,4 0 0-16,-1 0-4 15,1 3 8-15,2 1-1 16,-1-1-8-16,0 0 6 16,3-1-6-16,-3 2 5 15,0-3-6-15,4 3 8 16,-4-1 2-16,-1 0-3 16,-2 0 4-16,1 0-10 15,-4 0 1-15,-3-2 14 0,0 5 0 16,0-2 30-1,-3 3-9-15,-13 0-3 0,-8 1-13 16,-24 6-21 0,5-1-158-16,4 0-683 0</inkml:trace>
  <inkml:trace contextRef="#ctx0" brushRef="#br0" timeOffset="378214.9456">4711 8448 179 0,'0'0'0'15,"-83"0"-32"-15</inkml:trace>
  <inkml:trace contextRef="#ctx0" brushRef="#br0" timeOffset="380079.0264">6339 9883 629 0,'0'0'85'16,"0"0"-85"-16,-91 14-242 0</inkml:trace>
  <inkml:trace contextRef="#ctx0" brushRef="#br0" timeOffset="380818.8034">5839 9882 586 0,'0'0'322'0,"0"0"-322"0,0 0-231 15,0 0 223-15,0 0 7 16,0 0 1-16,0 0-104 15,-46-4-122-15</inkml:trace>
  <inkml:trace contextRef="#ctx0" brushRef="#br0" timeOffset="382702.7715">8435 11215 88 0,'0'0'332'0,"0"0"-332"15,0 0-102-15,0 0-8 16,0 0 110-16,0 0 69 0,0 0 12 15,-31 7 16-15,25-7 37 16,1 3-27-16,-2-3-40 16,1 0-22-16,0 0 3 15,0 0-15-15,0 0-33 16,-4 0-1-16,-1 0-44 16,2 0-40-16,-4 0 2 15,1 0-44-15,0 0 104 16,-3 0 23-16,-1 0 61 15,2 0 18-15,-2 0 1 16,-2 0-57-16,0 0-23 16,0 0-2-16,-3 0 2 15,2 0 3-15,1 0-1 0,-3 0-1 16,6 0 19 0,-3 0-4-16,2 0-2 0,1 0-7 15,0 0-7-15,3 0-1 16,3 0 1-16,-1 0 0 15,2 0 1-15,-1 3 0 16,0-2-1-16,-4 2 1 16,-1-3 0-16,-2 3 13 15,-2 0 4-15,0-2 5 16,-1-1-12-16,1 3-11 16,-6-3-8-16,-1 4-5 15,5-4-50-15,-5 0 20 16,1 0-16-16,0 0 39 15,-1 0-11-15,-5 0 9 16,6 0 22-16,-6 0 3 0,5 0 4 16,-2 0-3-16,0 0 34 15,2 0-38-15,-2 0-26 16,3 0-38-16,-3 0-1 16,-1 0 12-16,1 0-57 15,0 0 24-15,-1 2-122 16,-2-1 129-16,2-1 79 15,-2 3 33-15,0-3 74 16,-1 0-24-16,-2 3 33 16,0-3-24-16,3 3-47 15,-1-3 21-15,1 0-1 16,2 0-27-16,2 4-38 16,-4-4-5-16,-1 3-61 0,-3-3-29 15,4 3-61-15,-4-2 4 16,-2-1 142-16,3 0 10 15,-3 3 10-15,0-3 12 16,-1 0-22-16,0 0 0 16,1 0 22-16,0 0 61 15,-1 0-24-15,-2 0-18 16,-1 0-41-16,4 0-20 16,-3 0 20-16,6 0 0 15,-1 0-23-15,-15 0-169 16,7 0 105-16</inkml:trace>
  <inkml:trace contextRef="#ctx0" brushRef="#br0" timeOffset="382818.5776">5660 11255 64 0,'0'0'14'0,"-113"-6"-14"16</inkml:trace>
  <inkml:trace contextRef="#ctx0" brushRef="#br0" timeOffset="383273.2826">5396 11248 26 0,'0'0'179'0,"0"0"-173"16,-109-2-6-16,66 2-62 15,1 0 17-15,0 0 16 16,-1-4-24-16,4 4 53 0,0-3 228 16,1 2-79-1,-1-2 85-15,3 3-92 0,-3 0-97 16,6 0-45-16,-5 0-10 15,5 0-25-15,0 0 17 16,2 0-5-16,-2 0-25 16,-3 0-72-16,5 0 60 15,-2 0 28-15,3 0-26 16,2 0 45-16,4 0 13 16,9 0 110-16,2 0-38 15,8 0-9-15,2 0-28 16,3 0-22-16,0 0-13 15,0 0-33-15,0 0-18 16,-3 0-25-16,0 0-2 16,-3 0 6-16,-1 0 52 0,1 0 20 15,1 0 54-15,1 0 20 16,1 0-15-16,1 0-4 16,-1 0-23-16,3 0 1 15,0 0 3-15,-3 0 9 16,0 0 2-16,-1 0 24 15,1 0 9-15,-3 0-15 16,0 0-15-16,-2 0-9 16,0 3-32-16,0-2-9 15,5-1-21-15,0 3-28 16,3-3-22-16,6 0-71 16,9 0-204-16</inkml:trace>
  <inkml:trace contextRef="#ctx0" brushRef="#br0" timeOffset="383631.0976">4477 11164 844 0,'0'0'326'16,"0"0"-209"-1,0 0-62-15,0 0 4 0,0 0-14 16,0 0 5-16,0 0 34 16,-51 22-14-16,35-10-7 15,-2 2-17-15,0-1-3 16,9 0-21-16,9-2-11 15,0-2-11-15,20 2 0 16,41-1-58-16,-3 0-111 16,3-3-405-16</inkml:trace>
  <inkml:trace contextRef="#ctx0" brushRef="#br0" timeOffset="384394.1462">8068 11143 205 0,'0'0'782'0,"0"0"-525"16,0 0-83-16,0 0-14 15,0 0-7-15,0 0-45 16,0 0-33-16,36 0-43 0,-23 0-20 16,-2 0-11-16,1 0 5 15,4 6-6-15,1 3-2 16,5 5 2-16,-1-3 0 15,0 4-1-15,1-3 1 16,-4-3 0-16,-3 0 2 16,-2-2-1-16,-5-3-1 15,-5-1 0-15,-3 1-30 16,-24 2-44-16,-7 0-27 16,-8-6-420-16</inkml:trace>
  <inkml:trace contextRef="#ctx0" brushRef="#br0" timeOffset="395416.3587">6354 9832 651 0,'0'0'706'0,"0"0"-596"15,0 0-110-15,0 0-54 16,0 0 38-16,0 0 15 16,0 0-29-16,-6 2-116 15,-3-1-162-15,0 2-497 0</inkml:trace>
  <inkml:trace contextRef="#ctx0" brushRef="#br0" timeOffset="396896.8478">4313 9947 1066 0,'0'0'369'16,"0"0"-229"-16,0 0-19 16,0 0 110-16,0 0 14 15,0 0-89-15,0 0-73 16,0 0-35-16,0 0-5 16,0 0 8-16,0 0-8 15,0 0-17-15,0 0-12 16,0 0 2-16,0 0-4 15,0 0 3-15,0 0 1 16,0 0-2-16,0 0-1 16,0 0 4-16,0 0-4 0,0 0 2 15,0 0-4-15,0 0-1 16,0 0-1-16,0 0-3 16,0 0 0-16,0 0-6 15,0 0 1-15,0 0-1 16,0 0 0-16,0 0 0 15,0 0 0-15,0 0 6 16,0 0-5-16,0 0 5 16,0 0-5-16,0 0 0 15,0 0 1-15,0 0-1 16,0 0 6-16,0 0-7 16,0 0 0-16,0 0 0 0,0 0 1 15,0 0-1-15,0 0 2 16,0 0-2-16,0 0 1 15,0 0 1-15,0 0-1 16,0 0 5-16,0 0-6 16,0 0-14-16,0 0-14 15,0 0-26-15,0 0-52 16,6 0-66-16,7-3-185 16,1-1-372-16</inkml:trace>
  <inkml:trace contextRef="#ctx0" brushRef="#br0" timeOffset="397419.7023">6403 9871 1209 0,'0'0'400'0,"0"0"-257"16,0 0-36-16,0 0 0 16,0 0-59-16,0 0-48 15,0 0-198 1,-6 3-476-16</inkml:trace>
  <inkml:trace contextRef="#ctx0" brushRef="#br0" timeOffset="398051.9225">4374 9940 51 0,'0'0'1323'15,"0"0"-1089"-15,0 0-232 0,0 0 9 16,0 0 7 0,0 0 71-16,0 0-53 0,-3 0-26 15,6 0-9-15,0 4-1 16,0-4-13-16,0 0-56 16,-1 0-37-16,-1 3-21 15,1-2-21-15,-2-1-59 16,2 0-459-16</inkml:trace>
  <inkml:trace contextRef="#ctx0" brushRef="#br0" timeOffset="412993.6173">6409 8500 46 0,'0'0'150'0,"0"0"-69"15,0 0-81-15,0 0-102 0</inkml:trace>
  <inkml:trace contextRef="#ctx0" brushRef="#br0" timeOffset="416452.3943">27693 10551 149 0,'0'0'330'16,"0"0"64"-16,0 0-203 16,0 0-80-16,0 0-12 15,0 0-9-15,0 0-24 16,-7-5-21-16,-3 5-10 0,-3 0 13 15,0 0-16-15,-2 0-1 16,1 3-15-16,-2 6-3 16,1 5-13-16,-3 1 2 15,2 2-2-15,2 0-30 16,7 3-40-16,5-3-29 16,2-1 34-16,5-3 18 15,14-3-18-15,5-1-10 16,3-5-18-16,7 2-38 15,11-5-53-15,-8 2-71 16,-4-3-93-16</inkml:trace>
  <inkml:trace contextRef="#ctx0" brushRef="#br0" timeOffset="416567.4795">27806 10657 221 0,'0'0'693'15,"0"0"-578"-15,0 0-115 16,0 0-19-16,-89-26-90 15,77 26-409-15</inkml:trace>
  <inkml:trace contextRef="#ctx0" brushRef="#br0" timeOffset="416898.9522">27607 10674 225 0,'0'0'0'0,"0"0"-10"16,0 0-172-16</inkml:trace>
  <inkml:trace contextRef="#ctx0" brushRef="#br0" timeOffset="417249.7792">26962 10654 214 0,'-112'-13'128'0,"6"6"-57"15,0-3 15-15,2 4 72 16,-1 2 13-16,8 0-2 16,15 1-21-16,18 0-28 15,16 0-23-15,7 3-34 16,-6-1-42-16,-2 1-21 15,-2-1-6-15,7 1 4 0,5 0-23 16,4-2-51 0,3 2-65-16,0-3 2 0,1 3 13 15,3-2-4-15,1 2 5 16,6-1 125-16,6-1 29 16,5 0-3-16,5 2-3 15,5 0 29-15,0 0 30 16,5 0-52-16,13 0-11 15,7 2-18-15,9 1 0 16,11 4 13-16,22-2-14 16,25 5-31-16,27 4-56 15,10-4-95-15,-2 3-85 16,-35-6-60-16</inkml:trace>
  <inkml:trace contextRef="#ctx0" brushRef="#br0" timeOffset="417332.5506">27250 10706 91 0,'0'0'0'16,"124"11"-91"-16</inkml:trace>
  <inkml:trace contextRef="#ctx0" brushRef="#br0" timeOffset="438942.4684">17021 18556 159 0,'0'0'894'0,"0"0"-652"16,0 0-143-16,0 0-24 16,0 0 65-16,0 0 58 15,-7 0-2-15,7 0-61 0,0 0-64 16,2-1-12-16,4-7 3 16,1 3 2-16,-1-5-13 15,3 0-19-15,-2-6-20 16,2 0-11-16,5-4 1 15,-1-1-1-15,-1-6-1 16,2 2 0-16,2-5-1 16,-5-2 0-16,1 1-7 15,1-2 8-15,-3-4 0 16,0-2 0-16,2-1-12 16,5-4-5-16,-2 2 6 15,2-3 10-15,3 1-1 16,-5-1 1-16,1 4 1 0,1-1-1 15,-7 2 1-15,-1 4 0 16,-6 0-9-16,-3 2-3 16,0 1-10-16,0 0 16 15,-6 4 5-15,-4-4-5 16,4 3-12-16,0 1-3 16,3 2 11-16,-2 3 4 15,0 1 6-15,1 0 0 16,1 0 8-16,2-2-2 15,1 3-6-15,-2 0 1 16,2-3-1-16,-1-1 0 16,-2 1-12-16,1-9 2 15,1 2 9-15,1-1-8 16,-6-4-14-16,0 3 6 0,-8 4 11 16,1 5 4-16,-3 1 1 15,-4 5 0-15,-2 0-5 16,-4 4-1-16,3 1-2 15,-6 5 9-15,4-1-1 16,-2 2-5-16,-2 1 5 16,3 0 1-16,-6 0-2 15,-1 1-14-15,1-1-28 16,-8-2-3-16,-1 1 16 16,-1 2 7-16,-4-4-2 15,-2 6-16-15,-2-1 17 0,-2 0 11 16,1 2 7-16,-1 0-2 15,3 3-2-15,1 0 9 16,2 0 2-16,1 0 0 16,3 0 0-16,-1 0 0 15,1 0 0-15,3 0 1 16,-3 0-1-16,5 0 1 16,-1 0-1-16,3 0 0 15,-2 0 2-15,1-4-1 16,-3 4-1-16,1-2 1 15,-1-1 0-15,0 1-1 16,0 1 2-16,0 0-2 16,0-3 1-16,0 2 1 0,4-1-1 15,-4 2 0 1,-4 1-1-16,4-3 1 0,-3 3-1 16,-1 0 1-16,-2 0 12 15,0 0-7-15,0 0 2 16,-1 0-1-16,1 0-6 15,-2 0 0-15,0 0 0 16,0 0 0 0,0 0 0-16,0 0-1 0,2 0 1 15,0 0 0-15,0 0 0 16,2 0 0-16,-2-5-1 16,0 3 1-16,1-1 5 15,-1 0-4-15,-1 1 6 16,1 1 3-16,-1 0 1 0,-1-2-4 15,-2 3-1-15,1-3-6 16,-2 1 6-16,1 1-6 16,-2-1 0-16,2 0 0 15,-3-3 1-15,1 3-1 16,-4-1 0-16,-4 0 1 16,0-1 4-16,-2 1-6 15,-1 0 1-15,0-1 0 16,-5 1-1-16,-2-1 1 15,-4 1 0-15,3 1 0 16,-5-2 0-16,4 2-1 16,-1 1 0-16,5-2 0 15,-2 3 0-15,5-3 0 16,-3 3 0-16,6-1 0 0,0 1 0 16,4 0 0-16,-2-3 0 15,6 3 0-15,1-3 0 16,1 3 0-16,-1 0 0 15,3 0 1-15,4-3-1 16,-1 3 0-16,1 0 0 16,-1 0 2-16,-2 0-2 15,2 0 1-15,-2 0-1 16,-4 0 0-16,-2 0 0 16,0 0 0-16,-1 0 0 15,-6 0 0-15,-1 0 0 16,3 0 0-16,-5 0-1 0,-2 0-1 15,2 0 2 1,-2 0 0-16,4 0 0 0,-2 0 0 16,1 3 0-16,2-3 2 15,3 0-2-15,-4 0 0 16,4 0 1-16,0 0-1 16,0 3 0-16,-2-3 0 15,5 3-1-15,0-3-2 16,0 4 2-16,4-1 0 15,2-2-5-15,1 1 5 16,2 2 0-16,4-2-5 16,-1 1-6-16,4 1-1 15,3-1 0-15,3-1 7 16,-1 0 6-16,-2 1-1 16,3 1 0-16,-1-1 0 0,3 3 1 15,-2-4-1 1,0 3 1-16,5-3 0 0,-2 1-1 15,2 2 0-15,2-2-9 16,2-3 2-16,-1 1-2 16,4 0 3-16,0 1 6 15,-3-2-5-15,-1 3-2 16,1-3-5-16,0 3-1 16,-3-3 5-16,2 0 8 15,-2 1-18-15,2 0-24 16,-2 1 5-16,0 1 15 15,0 0 2-15,0-3-8 0,-1 1 4 16,1-1 15-16,1 3 9 16,3-1-7-16,-4-2-46 15,3 4 12-15,-3-4 31 16,2 1 10-16,1 0 1 16,-4 4 0-16,-2-5 0 15,3 2 0-15,-4 2 1 16,1-1-1-16,-3 1 0 15,2 2 0-15,1-2 0 16,0 2 0-16,-1-3-2 16,-2 1-5-16,3 2-5 15,-1-5 6-15,1 5 5 16,-3-4 0-16,2 6-2 0,1-4 2 16,-6 2 1-1,5 1-2-15,-5 3 1 0,3-3-8 16,-3 1-14-16,5 0 6 15,-2 1 8-15,3 1 9 16,2-4-1-16,-2 5 0 16,0-4 1-16,-1 3-1 15,4 0 0-15,-3 2 1 16,-1-2 0-16,1 1 10 16,0 1 10-16,2 2 14 15,4-1 1-15,0-2-11 16,3 2-15-16,2 2-8 15,2-3 1-15,-2 6-2 16,4-1 1-16,-3-3 0 16,3 3 24-16,2 1 12 0,2-1-8 15,-2-2-9 1,4 4-7-16,-3 0-2 0,-1 0 3 16,-1 0 1-16,1 1-6 15,1 0 5-15,4-2-1 16,-2 4-2-16,1-1 3 15,0 4 13-15,-1-1-5 16,-1 1-9-16,2 0-4 16,0-1-8-16,2 1 8 15,1-5-3-15,6-1-5 16,0 1-1-16,0 0 11 16,0-3-10-16,0 3 0 0,0 0 5 15,0 2-5-15,0-1 0 16,3 5-1-16,0-2 1 15,-3 1 0-15,0 2 8 16,0-3-9-16,0 2 1 16,3-3 0-16,-3 0 0 15,0 0-1-15,4-4 0 16,2-2-20-16,-3-3 20 16,3 2 17-16,2-2-5 15,2 1-6-15,-1 2-5 16,-3 3 0-16,0 3-1 15,0-1 0-15,1 2 2 16,-5 0-2-16,1 2 1 0,0-5-1 16,-3 1 1-1,0 1 0-15,3-3 0 0,0-1 1 16,-3-3-1-16,3-1 5 16,0-1-5-16,4 1 0 15,-4-1 5-15,3 1 5 16,0-3-2-16,2 6-2 15,-1-3-7-15,-1 0 1 16,0 2 0-16,3-3 1 16,1 1-1-16,1-4 5 15,-2 0 0-15,4 0-5 16,-1-2 9-16,2 0 7 16,2 0-4-16,-1-5-7 15,3 1-5-15,-2 0 1 16,-1 0-1-16,3-2 5 0,0 1-5 15,0-1 0-15,4 1 14 16,1 2 8-16,-1-4-3 16,2 3-10-16,1-3-9 15,1 1-1-15,2 2 2 16,-1-5 4-16,3 1-5 16,1 0 0-16,2-1 0 15,3 0 0-15,-1 0-1 16,1 0 1-16,3 0-1 15,0-2 1-15,-3-1-1 16,0 3 0-16,2 0 0 16,-5 0 6-16,0 0-6 15,1 0 1-15,-1 0-1 16,-3 0 0-16,3 3 0 0,-5-1 0 16,5 1 0-16,-3 2 2 15,1-5-2-15,2 0 1 16,0 0-1-16,1 0 0 15,0 0-1-15,-1-5-11 16,0 1 11-16,-2 3 0 16,-1-2 1-16,-2 3 0 15,-2 0 0-15,4 0 9 16,1 0 12-16,6 0-14 16,2-2-6-16,3 1 1 15,4-2 5-15,-1 2-2 0,4-2-5 16,-4 1-1-16,1 2 1 15,-1-1 0-15,-6 1 0 16,4 0 0 0,-8 0 0-16,3 0 0 0,-2 0 0 15,1 0 1-15,-1 0-2 16,1 0 1-16,-1 0 0 16,3 0 0-16,-2 0 0 15,-1 0 0-15,-1 1 0 16,3 1 0-16,-2 1 1 15,0-2-1-15,1 2 0 16,0 3 6-16,2-4 13 16,0 3 6-16,4-2-9 15,-1 1-5-15,4-1-10 16,-1 0 1-16,1-2 5 0,2 1-5 16,-2-1 4-1,-1 0-6-15,4 1-1 0,-4 1 1 16,1-2 0-16,-1 0 9 15,1 2 3-15,-1-1-3 16,-3 0 0-16,4-2-3 16,-1 1-6-16,1-1 0 15,2 0 1-15,-2 0-1 16,3 0 2-16,-1 0-1 16,1 2 9-16,-4 0 2 15,4 0 5-15,-1 2-4 16,1-3 3-16,3 0-7 15,-1 0 2-15,2-1-5 0,6 3 10 16,-4-3-4-16,6 0-2 16,-6 3-9-16,7-3-1 15,-4 0 0-15,-3 1 0 16,-2 2 0-16,3 0 0 16,-8 0 0-16,1-1 0 15,2 3 0-15,-2-2 1 16,3 0-1-16,-1-2 1 15,1 1-1-15,1 2 1 16,3-4 0-16,-5 0-1 16,4 0 0-16,0 0 0 15,0 0 0-15,-1 0 0 16,3-4 0-16,-2 1 6 16,-3 1-6-16,2 1-1 0,-2-2 1 15,-2 0 0-15,-2 1 0 16,1 0 0-16,1 2 0 15,-5-3 0-15,0-1 1 16,4 2-1-16,-3 1 0 16,2 1 0-16,-2 0 0 15,2 0 0-15,-2 0 1 16,-4 0-1-16,-1 0 7 16,2 0-6-16,-4 0 7 15,2 0-7-15,-1 0 1 16,-1 0-1-16,-3 0 0 15,-1 0 0-15,1 0 0 16,0 0 0-16,0 0 0 16,-1 0 0-16,3 0-1 0,1 0 0 15,-2 0 1-15,2 0-1 16,0 1 0-16,-2 2 0 16,1 0 0-16,0 0 0 15,-2-1 0-15,-3 3 1 16,1-2-1-16,-1-2 0 15,3 2 1-15,-3-1-1 16,-1 2 0-16,1-3 0 16,0 2 1-16,-4 0-1 15,-1-3 0-15,2 0 0 16,-4 3 0-16,3-3-1 16,-4 0 1-16,-1 0 0 0,-2 0 0 15,-2 0 0-15,-4 0 0 16,-1 0 0-16,0 0 0 15,-3 0 1-15,0 0-1 16,-1 0 0-16,2 0 0 16,-3-3 1-16,2 0-1 15,2 1 0-15,2 1 0 16,-3 1 0-16,3-1 0 16,3 1 0-16,-3 0 0 15,2 0 0-15,0 0 0 16,2 0-1-16,6 0 1 15,-3 0 0-15,6 0 0 16,3 0 0-16,-4 0 1 0,5 0 0 16,0 0-1-1,1 0 0-15,-3 0 0 0,-2 0 0 16,-4 0 2-16,-1 0-1 16,-4 0 7-16,-1 0-8 15,-6 0 1-15,-1 0 0 16,0 0-1-16,-3 0 1 15,0 0-1-15,-2 0 1 16,5 0 0-16,2 0 0 16,0-4-1-16,3 4 1 15,1-2-1-15,0 1 0 16,3-1 0-16,-5 1 0 0,0 1 0 16,1 0 0-1,-2 0 0-15,-5 0 0 0,7-3 0 16,-5 3 1-16,1-5 0 15,-1 4 0-15,3 0 0 16,-2-2-1-16,2-1 0 16,-1 1 0-16,2 3 0 15,-3-3-1-15,4 3 1 16,-5-3 0-16,0 3 0 16,-1-1 0-16,2 1 0 15,-4-1 1-15,2 0-1 16,0 1 0-16,0-4 1 15,2 2 1-15,-3 0 5 16,3 0 2-16,0 2-8 16,-1-1-1-16,-1 1 1 0,0-2-1 15,1 2 0 1,0-2 0-16,-3 1-1 0,2-1 0 16,-1 1-1-16,2 0 1 15,-2-4 0-15,-3 3 0 16,2-1 0-16,2-3 1 15,-2 3-1-15,-3-1 0 16,1 2 1-16,-1-2-1 16,3 3 0-16,-1-4 1 15,-2 4-1-15,3-1 0 16,-4 1 0-16,1 1 0 16,0-1 0-16,-1 1-1 15,3 0 1-15,-1 0 1 0,-1 0 0 16,0-3 0-16,-2 1-1 15,4 0 0-15,0-1 0 16,2 0 0-16,-4 0 1 16,0 2-1-16,1 1 1 15,-1-3-1-15,0 3 0 16,1 0 1-16,4-3 0 16,-2 2 0-16,0-1 0 15,1-2 0-15,1 2 0 16,-2-1 0-16,4-1 1 15,-6 1-1-15,4-1 0 16,-3 0 0-16,2-2 1 16,-1 0 0-16,-2 2 6 0,5-3 2 15,-1 1 3-15,1 0-2 16,2-4 4-16,6 2-2 16,-4-2 0-16,5-3-6 15,2-2-6-15,4-2-5 16,7-14-80-16,-4 3-148 15,-8 1-387-15</inkml:trace>
  <inkml:trace contextRef="#ctx0" brushRef="#br0" timeOffset="452829.7352">12392 17626 1470 0,'0'0'332'16,"0"0"-247"-16,0 0 18 15,0 0 116-15,0 0-67 16,-3-2-88-16,3 2-24 0,0-1 6 16,0 1 16-1,0-6 25-15,-3 0-13 0,0-1-25 16,0-6-25-16,0-1-13 16,-3-4-11-16,-6 3 0 15,3-5-18-15,0 1 7 16,-1-1 10-16,4-4 0 15,-4 1 1-15,3 1-6 16,0-1 6-16,1 2 1 16,0 4-1-16,0 2 1 15,3 5 0-15,0 3 10 16,0-1-10-16,3 6 9 16,-5 2-2-16,5 0-7 15,-1 0 7-15,1 0-1 16,0 0-5-16,0 0-2 0,0 0 0 15,0 7-6-15,-2 6 5 16,1-1 1-16,-2 5 0 16,0 0 0-16,-3-4 0 15,3-1 0-15,-3 0 0 16,2-4 5-16,1-1-5 16,0-5-1-16,3-1-5 15,0-1-14-15,0 0-8 16,0 0-9-16,0-11-23 15,0-6 3-15,0-4 26 16,3-2 6-16,4-4 10 16,-4 2 8-16,0 5 7 15,0 3 0-15,-3 7 23 16,3 3-12-16,-3 7 19 16,3 0-4-16,4 0-3 0,7 5 18 15,1 4 3-15,7 4-26 16,5 0-18-16,15-7-41 15,-9-3-250-15,-5-3-1005 0</inkml:trace>
  <inkml:trace contextRef="#ctx0" brushRef="#br0" timeOffset="453744.378">12046 17081 454 0,'0'0'387'0,"0"0"-250"16,0 0-1-16,0 0 107 16,0 0-54-16,0 0-51 15,0 0 11-15,-17-29-18 16,4 26 5-16,1-3-27 15,-6 5-22-15,0-1-13 16,-6 2-13-16,2 0-13 16,-4 0-7-16,7 2-12 0,-5 8 14 15,8 2-12-15,1 3-3 16,6 1-7-16,1 1-4 16,7 2 8-16,1-2-3 15,0-5-2-15,12 0-14 16,3-5-6-16,2-5-1 15,5-2-14-15,0 0-15 16,2-4-10-16,-2-8-14 16,-2-5-8-16,-1-3 8 15,-6 0 2-15,1-5 14 16,-5 1 22-16,-6-6 16 16,-3 0 6-16,0-3 43 15,0 0 98-15,0 4-93 0,-6 4 19 16,3 6-3-16,-3 3-6 15,-3 7-15-15,3 1-8 16,0 3-2-16,0 3-20 16,0 0-10-16,2 2-8 15,-2 0-1-15,3 0-2 16,0 2-5-16,3 9 6 16,0 8 1-16,0 5 14 15,0 1-1-15,6 5-3 16,7-1-9-16,3 0-1 15,4-3-9-15,-5 1-24 16,6-8-33-16,-2 1-55 0,-3 2-86 16,-2-5-285-1,-2-4-324-15</inkml:trace>
  <inkml:trace contextRef="#ctx0" brushRef="#br0" timeOffset="454226.3225">12221 16966 722 0,'0'0'825'16,"0"0"-657"-16,0 0 30 15,0 0 67-15,0 0-69 16,0 0-84-16,0 0-38 0,-68 27-20 15,61-15-16-15,1-2-18 16,-1-1-8-16,6 2-5 16,1-3-5-16,0 1-2 15,0-2 0-15,8-2-2 16,-2 3-9-16,4-7-13 16,-1-1-6-16,-2 0-7 15,4 0-10-15,-5 0 1 16,0-10 20-16,0-1 16 15,0-5 9-15,-3 2 1 16,1-3 15-16,-4 2 9 16,0 0-1-16,0 3 11 15,0 5 10-15,3 1 5 0,-3 3-3 16,0 3-10 0,0 0-14-16,0 0-16 0,0 11-6 15,3 1 6-15,0 5-4 16,5-2 5-16,-2 0-7 15,4-3-13-15,2-1-73 16,6-9-84-16,-6-2-350 16,-3 0-368-16</inkml:trace>
  <inkml:trace contextRef="#ctx0" brushRef="#br0" timeOffset="454614.6992">12344 16909 854 0,'0'0'955'0,"0"0"-834"16,0 0-78-16,0 0 119 15,0 0-23-15,0 0-78 16,0 0-27-16,0 61-16 16,6-51-9-16,-2 0-8 15,-1-5 8-15,2-5-8 16,1 0 1-16,-3 0 4 15,0 0-6-15,3-2-27 16,3-11-36-16,-3-1 21 16,-1-2 25-16,1 2 10 15,-3 1 7-15,1 3 19 16,-4 3 57-16,0 2 16 0,0 3-11 16,0 2-2-16,0 0-16 15,0 0-25-15,0 5-17 16,0 4 14-16,3 1-15 15,6 3-12-15,4-1-8 16,3 0-52-16,4-4-82 16,2 1-141-16,-5 0-343 15,-4-8-284-15</inkml:trace>
  <inkml:trace contextRef="#ctx0" brushRef="#br0" timeOffset="455069.9331">12580 16864 312 0,'0'0'1175'0,"0"0"-954"0,0 0 2 15,0 0 54-15,0 0-90 16,0 0-107-16,0 0-43 16,-36-10 6-16,27 24 11 15,3 5-19-15,0 0-14 16,3-2-6-16,3 0 0 15,0-1-14-15,0-6-1 16,6-3-32-16,3-3-36 16,1-4 10-16,7 0-23 15,-5-4-77-15,2-11-52 16,2 0 34-16,-3-2 94 16,-4-3 78-16,0 1 4 15,0 2 59-15,-3 8 100 0,-3 2 18 16,-3 7-45-1,0 0-46-15,0 0-31 0,0 14 25 16,0 9-12-16,0 6-26 16,3 3-21-16,3 6-9 15,3-6-11-15,1 2 5 16,-2-6-5-16,-5-1-1 16,-3-7 0-16,0-3-11 15,-3-6-37-15,-15-1-43 16,3-5-54-16,-12-5-123 15,5 0-382-15,6-14-510 0</inkml:trace>
  <inkml:trace contextRef="#ctx0" brushRef="#br0" timeOffset="455577.6506">12675 16656 1646 0,'0'0'511'0,"0"0"-449"16,0 0 53-16,0 0 74 15,0 0-72-15,0 0-59 16,0 0 7-16,39 30-9 16,-26-10-3-16,4 5-1 0,-5 2-18 15,-2 3-17-15,-3 0-11 16,-2-1-6-16,0-2 1 15,-5-4-1-15,0-3 0 16,0-4-8-16,0-3-4 16,0-3-12-16,0-3-9 15,-4-4 4-15,3-3 8 16,1 0 12-16,0-3 0 16,1-17-17-16,12-5-1 15,3-6 19-15,0-2 8 16,4 1 0-16,-4 8 2 15,-2 7 15-15,-5 4-8 16,-2 8-3-16,-1 4 0 16,-3 1 2-16,0 0-2 15,0 8 3-15,-2 10 13 0,4 5-4 16,-2 1-3-16,3 1-5 16,0 2-9-16,0-8 0 15,0-2-1-15,7-7-22 16,-3-5-63-16,13-5-125 15,-8 0-374-15,3-9-552 0</inkml:trace>
  <inkml:trace contextRef="#ctx0" brushRef="#br0" timeOffset="455776.7199">12789 16827 874 0,'0'0'819'16,"0"0"-717"-16,0 0 31 15,0 0 99-15,0 0-127 16,88-9-105-16,-45-4-81 16,-12 3-305-16,-5 3-595 0</inkml:trace>
  <inkml:trace contextRef="#ctx0" brushRef="#br0" timeOffset="456152.4472">13068 16758 1756 0,'0'0'294'0,"0"0"-219"15,0 0 11-15,0 0-21 16,0 0-65-16,82-17-24 16,-60 12-134-16,-1-2-32 15,-3 0-5-15,-6 0 103 16,-4-2 75-16,-8 5 17 16,0-3 112-16,0 4 103 15,-14 1-27-15,-4 2-24 0,-6 0-16 16,-1 0-4-1,1 5-15-15,3 6-41 0,3 5-34 16,2 0-18-16,7 1-3 16,1 0-17-16,8 2-15 15,0-3-1-15,8-3-36 16,8-2-61-16,11-1-131 16,-3-4-346-16,-3-3-227 0</inkml:trace>
  <inkml:trace contextRef="#ctx0" brushRef="#br0" timeOffset="456443.3723">13244 16702 1491 0,'0'0'606'0,"0"0"-529"0,0 0 87 16,0 0-29-16,0 0-77 15,0 0-18-15,0 0-18 16,9 49-14-16,-2-30-7 15,2-1 0-15,-3-1 0 16,-3-4 0-16,0-7-1 16,-3 0 0-16,0-6 0 15,0 0 6-15,0 0 6 16,0-8-5-16,0-12-7 16,0-4-19-16,15-6 4 15,3-3 6-15,12-6-30 16,1 6-69-16,15 6-91 0,-9 7-153 15,-5 11-395-15</inkml:trace>
  <inkml:trace contextRef="#ctx0" brushRef="#br0" timeOffset="460536.6147">13649 17373 686 0,'0'0'331'0,"0"0"-197"16,0 0-19-16,0 0 50 15,0 0-15-15,0 0-41 16,0 0-30-16,-13 13 5 16,10-9 15-16,3-2 19 15,-3-2 0-15,-1 0-6 16,4 0-15-16,0 0-43 16,0 0-31-16,0 0-10 15,0 0-13-15,10 0-27 16,5 0-42-16,6 0-54 15,-2-10-35-15,4 0-11 16,0-6 61-16,6 3 63 16,-6 0 20-16,3 0 1 0,-2-2 18 15,3 3 6-15,0-5 19 16,-2 0 6-16,5-2 1 16,-1-4 11-16,4 0 8 15,2 0-17-15,1-3-16 16,-5 2-11-16,2-1-1 15,0 4 0-15,-7 1-26 16,0 8-1-16,-10 1-2 16,-6 4 9-16,-3 2 20 15,-7 3 1-15,0 2 33 16,0 0 20-16,-3 0 33 16,-8 0-7-16,-2-2-30 15,1 1 5-15,-1 1-2 0,-3 0-25 16,2 0-19-1,2 0-8-15,1 0 1 0,1 0-1 16,4 0-1-16,0 0-7 16,3 0 6-16,3 0-7 15,0 0-17-15,0 0-10 16,6-3 7-16,4-1-3 16,7 1 6-16,-2 0 0 15,1 3-9-15,5 0-23 16,-6 0-12-16,4 0 13 15,-2 0 34-15,-4 0 21 16,-6 0 1-16,-2 6 0 16,-5-2 37-16,0 0 33 15,0 5 25-15,-6-2 10 0,-6 4-17 16,-4-2-43-16,2 1-45 16,-2 0-22-16,4-4-217 15,1 0-437-15</inkml:trace>
  <inkml:trace contextRef="#ctx0" brushRef="#br0" timeOffset="460982.6351">14573 16667 134 0,'0'0'263'0,"0"0"119"15,0 0-29-15,0 0-100 16,0 0 5-16,0 0-31 16,0 0-47-16,0-20-69 15,0 20-43-15,-2 8-13 0,1 12 16 16,-1 7-6-16,2 7-27 16,0 2-11-16,0 3-15 15,0-6-10-15,0 0 0 16,3-6-2-16,3-4-31 15,-2-3-54-15,0-1-42 16,-4-5-71-16,0-4-115 16,0-3-188-16,-4-2-143 0</inkml:trace>
  <inkml:trace contextRef="#ctx0" brushRef="#br0" timeOffset="461504.2933">14542 16608 751 0,'0'0'724'0,"0"0"-641"15,0 0-57-15,0 0 96 16,0 0 67-16,0 0-70 15,0 0-49-15,43-22-35 16,-25 22-20-16,-1 0-8 16,5 0-6-16,-3 4-1 15,2 8 0-15,-3-1 1 16,-4 1-1-16,-1 1 0 0,0 1-1 16,-7-1 1-16,-5-3-1 15,-1 0 0-15,0 1 1 16,0-1 1-16,-10 3 8 15,-6-3 10-15,-1-1-7 16,1-2 0-16,-2-1-6 16,4-2-5-16,4-1 7 15,0 0 2-15,4-3-3 16,3 2-1-16,3 3-5 16,-4-1-1-16,4 6 2 15,0 1 7-15,0 7-8 16,0-5 17-16,0 4-6 15,0 2 7-15,0-5-3 16,10 0-1-16,3-5 9 0,8-2 2 16,9-7-17-16,3 0-9 15,13-16-124-15,-14-2-264 16,-3 2-432-16</inkml:trace>
  <inkml:trace contextRef="#ctx0" brushRef="#br0" timeOffset="466564.7393">16094 18268 347 0,'0'0'336'16,"0"0"-93"-16,0 0-131 15,0 0-2-15,0 0 83 16,0 0-23-16,16 0-76 16,-10 0-50-16,4 0-19 15,2 0 4-15,6 0-6 16,-3 0-14-16,2 0-2 16,2 0-6-16,0 0 0 15,2 0 0-15,3-2 0 16,3 0-1-16,1-6-39 0,2 3-51 15,0-2-105 1,-1-2 7-16,3 3 20 0,-5-1-8 16,1 1 7-16,-1-1 70 15,-5 3 99-15,1-2 9 16,-6 2 34-16,-2 1 14 16,2-2-11-16,-5 3-6 15,2-4-12-15,-1 3-14 16,-1-2 24-16,-4 2-17 15,-2-3-10-15,-3 2-9 16,-3 1 34-16,0 1 44 16,0-2 41-16,-6 3 5 15,-5-2 12-15,-1 0-6 16,-5 2-26-16,4-2-25 16,-6 3-24-16,3-3-28 0,2-1-9 15,2 2 1-15,1-1-1 16,5 3-8-16,0-3-9 15,3 0 7-15,2 2 18 16,1 1 13-16,0 0 4 16,0 0 1-16,0 0-14 15,0 0-20-15,1 0-3 16,5 0-8-16,4 1 0 16,3 5-1-16,0-3-13 15,3-2-27-15,4 2-24 16,-4-1-10-16,4-2-2 15,-1 3-29-15,-6-1 62 16,0 3 29-16,0-2 14 0,-7 4 1 16,-3-3 46-1,-3 5 27-15,0-1 38 0,-3 3 9 16,-12 1-19-16,-8 4-5 16,3-5-14-16,-6 4-32 15,7-5-51-15,-4 0-49 16,9-6-347-16,2-3-972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9T07:30:01.09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10559 12996 654 0,'0'0'238'0,"0"0"-175"16,0 0-48-16,0 0 9 16,0 0 67-16,0 0 11 15,0 0 23-15,77-42-42 16,-70 41-15-16,-4-2-25 16,4 3-15-16,3 0-2 15,0 0 9-15,2 0-1 16,9 0-10-16,3 0 3 0,13 0 3 15,11 0-1 1,7 0-10-16,7 0-8 0,9 0-11 16,5 0 1-16,0 0 6 15,0 0 2-15,-1 0 0 16,-5 0-8-16,-6 0 5 16,0 0-6-16,-10 0 1 15,1 0 5-15,-2 3 3 16,6-3 0-16,-5 0 7 15,7 0 20-15,0 0-6 16,9 0-4-16,8 0-8 16,19 1-4-16,13 4-5 15,-9-2-7-15,-17 4-2 16,-31-3 1-16,-12 5-1 16,1-2 1-16,4 4 0 0,2-5-1 15,-5 4 0-15,-7-3 0 16,3-1 2-16,-5-3-1 15,4-2 0-15,3-1 0 16,1 0 5-16,4 0-6 16,2-4 1-16,1-2-1 15,-4 6 0-15,1 0 0 16,-4 0-1-16,-6 0 1 16,-2 10-1-16,-7 0-7 15,3 0 1-15,1-2 7 16,6-4 0-16,5-1 2 15,7-3 0-15,-1 0-2 16,4 0 6-16,2-10-5 0,0 5 0 16,4-2 0-16,-2 4-1 15,6 3 1-15,-4 0-1 16,3 0 1-16,5 3-1 16,1 6 1-16,2 4-1 15,14 1 1-15,19 2-1 16,11-2 0-16,5-4 1 15,-8-4-1-15,-13-6 1 16,-29 0-1-16,-6 0 0 16,-17 0 0-16,-5 0 0 15,8 0 0-15,7 0 1 16,7 0 0-16,3 0 0 0,2 4 0 16,-1-2 0-16,5 3 1 15,1-3-1-15,-2-2 0 16,0 0 0-16,-5 0 0 15,-2 0-1-15,-3 0 0 16,-6-2 0-16,-1-3 0 16,-1 3 0-16,2-2 0 15,-1-2 0-15,2 3 0 16,0-1 0-16,6 1 0 16,2-1 0-16,1-4 0 15,0 0 1-15,2-2-1 16,-5 0 2-16,-2 3-2 15,-3-3 1-15,-1 1-1 0,-7 2 1 16,1-3-1 0,-1-3 0-16,-5 3 0 0,-1-3-6 15,-6-1-4-15,-4 1-17 16,0 0 2-16,-12-3-3 16,0 2-4-16,-10-2 9 15,-2 5 7-15,-1-2 15 16,-4 3 0-16,2 3 0 15,-2 2-5-15,-3-2-1 16,0 1 5-16,0-1 1 16,0-2-7-16,0-5 8 15,0 0-1-15,0-3 1 16,0-3-7-16,-3 5-27 16,-11-2-25-16,-2 4 22 15,-13 3 27-15,-11 3 0 0,-23 5 9 16,-25 0 1-16,-20-1 0 15,-6 3 1-15,7-2 10 16,7-1 8-16,3-1 3 16,-9-2-4-16,-6-1-5 15,-12-3 13-15,-9 0 18 16,-9 4 4-16,-11-5-8 16,-9 4-1-16,-1 2-11 15,-3-6-13-15,8 4-15 16,-1 1 0-16,6-1 7 15,4 1-6-15,3 3-1 16,6 1 1-16,1 2 0 0,2 0 0 16,-5 2-1-16,-4 7 0 15,-2-2-1-15,2-1 1 16,4 0 0 0,5-2 1-16,14-4 6 0,16 0-5 15,19 0 0-15,27 0 4 16,16 0-5-16,12 0 8 15,5 0-8-15,1 0 1 16,8 0-2-16,11 0 0 16,8 0 0-16,0 0-12 15,27 0 3-15,28 0 9 16,45 0 23-16,54-3-13 16,31 3-8-16,12-1 4 0,7 1-6 15,-8 0 0 1,5 7-16-16,-1 3-52 0,-3-3 12 15,-15 0 14 1,-18-1 17-16,-15-6 15 0,-16 0 4 16,-12 0 6-16,-8-8-1 15,-11 0-52-15,-19 4-4 16,-17 4 24-16,-21 0 20 16,-5 0 4-16,-2 4-7 15,-3 2-7-15,-8 4 11 16,-18-3-16-16,-9-4-21 15,-39 1 49-15,-45-4 6 16,-49 0 27-16,-36-4 11 16,-22-5 2-16,-21 6 27 15,-11-1 21-15,-27 4-27 0,-26 0-17 16,-9 0-25-16,-8 0 26 16,13 0 33-16,19 0-20 15,19 0-9-15,32 7-31 16,34 2-10-16,34 1-2 15,38-3-10-15,38-3-1 16,28-4 0-16,21 2-1 16,2-2 0-16,3 4-13 15,9-4-117-15,3 2-20 16,24-2 87-16,37 0 28 16,51-12 35-16,55-17 0 15,33-12-13-15,6-1-40 16,-8 2-38-16,-23 3 37 0,-11 1 14 15,-16 10 22 1,-34 6 17-16,-36 6 1 0,-33 8 0 16,-25 0 1-16,-7-1 0 15,-13 3 12-15,-3-2 48 16,-33 0-51-16,-30 2 15 16,-34 4-13-16,-37 0 5 15,-21 4-1-15,-10 9-3 16,-1 3-7-16,6 1-6 15,-13 3 1-15,-9 2 24 16,0 1 23-16,3-2 6 16,12 4-2-16,9 2-33 0,22 0-18 15,32-1-1 1,32-7 0-16,29-5-1 0,13-1-9 16,12-3-31-16,2 0-9 15,5 1-8-15,14-5 14 16,0-3 23-16,27-3 20 15,12 0-10-15,31-16 11 16,27-11 4-16,-3 0-2 16,-9 2 4-16,-19 5-5 15,-35 10 0-15,-10 0-1 16,-21 3 16-16,-33 7 44 16,-67 0-42-16,-60 27-12 15,-25 11-6-15,-7 7 1 0,7-4 18 16,24-7-6-1,7 2-7-15,17-10-5 0,34-6 9 16,36-6 59-16,25-8-16 16,24-1-24-16,15-5-17 15,6 0-12-15,47-5-31 16,66-15-7-16,63-5 38 16,32-2-15-16,3 10-70 15,-29 14-80-15,-46 3-4 16,-38 0-77-16,-29 3 36 15,-26 0 28-15,-17-2 133 16,6-1 45-16,-2 0 4 16,9 0 17-16,7-10 41 15,22-7-2-15,40-9 40 16,37-11-40-16,28-6-4 0,6 4-31 16,-6 6-20-1,-15 10 9-15,-4 9-8 16,-14 4 5-16,-17 7-6 15,-19 3 7-15,-26 0-8 0,-19 0 0 16,-17 0 0-16,-2 0-8 16,21-3 7-16,27-10 0 15,36-7-9-15,12-3-18 16,4-7-14-16,-3 0 6 16,-10 3-13-16,3 2-6 15,4 1 35-15,-4 4 20 16,2 1 7-16,-1 3-7 0,-5-1 0 15,-8 6 0-15,-12-2 1 16,-21 3-1 0,-23 1 0-16,-12 3 5 0,-11 4 25 15,13-3 11-15,3 2-10 16,4 3-13-16,0 0-7 16,-4 0-2-16,-6 0-7 15,-1 5-1-15,1 2 0 16,1 3-1-16,-1 0 1 15,0-3 0-15,0 2 0 16,-1-6 41-16,1 5 22 16,3-5-2-16,5 1-4 15,-2-1-5-15,1 0-23 16,-2 0-7-16,-6-2-10 16,-5 2-5-16,-7-3-7 0,-9 3 0 15,-8 0 0-15,-5-3 0 16,-8 0 1-16,-4 0 7 15,-3 0 30-15,1 0 2 16,1 0-22-16,9 0-18 16,6 0-1-16,7 0 0 15,12 0 0-15,9 0 0 16,8 3 0-16,6 8-1 16,3-5 1-16,3 5 0 15,-3-2 0-15,-5 1-1 16,-8-4 1-16,-11-2 0 15,-12-1 0-15,-12-3 7 16,-9 0 46-16,-3-4 65 0,-4-9-64 16,-10 0-24-16,-10 0-24 15,-12-4-6-15,-11 5-10 16,-21-2 9-16,-27-3-21 16,-30 1-36-16,-12 5-15 15,4 3 32-15,12 6 39 16,29 2-6-16,24 0 8 15,18 4 0-15,17 3 0 16,10 3-1-16,7 0 0 16,12 2-7-16,31 6 8 15,53-2 7-15,43 0 2 16,19 1-9-16,3-7-32 16,-19-3-71-16,-27-1-77 0,-18-6 26 15,-23 0 28 1,-14 0 38-16,-11 0 27 0,1 0 53 15,-5-2 8-15,-8-4 81 16,-16-2 75-16,-9 1 140 16,-37 0-171-16,-51-5-83 15,-45-1-4-15,-29 3 32 16,-10 3 38-16,6 3-21 16,17 4-26-16,3 0-13 15,19 0-4-15,10 10-17 16,28 1-2-16,25 2-13 15,16-1-12-15,9 2 6 0,5 2-6 16,3 1-22 0,8 5-33-16,20 2 12 0,5-1-2 15,41 4 23-15,32 2-14 16,29-2 3-16,-6-4-9 16,-14-10 36-16,-35-6 5 15,-23-5 1-15,-7-1 0 16,-10 3 8-16,-9-4 15 15,-28 0 67-15,-54-4-45 16,-51-5-31-16,-22 2-2 16,-15 0 13-16,11 7 31 15,27 0-14-15,11 0-20 16,30 3-15-16,33 4 8 16,32 3-6-16,25-1-9 15,15 11-24-15,64 7-11 0,65 6-80 16,38-4-64-16,13-5 27 15,-15-8 30-15,-42-5-25 16,-33-9 22-16,-32 2 71 16,-27-4 43-16,-26 0 11 15,-5 0 55-15,-14 0 99 16,-18-6 3-16,-43 2-71 16,-45 1-28-16,-47 0 33 15,-19 2 22-15,-4 1-49 16,11-3-26-16,25 0 23 15,21-1-8-15,25 4-5 16,28 0-25-16,32 4-16 16,19 3-7-16,12 5-9 0,3 8-34 15,45 7-47 1,53 6-35-16,62-1 22 0,16-5-34 16,0-10 25-16,-25-7 15 15,-54-7 51-15,-30-3 35 16,-27 0 11-16,-21 0 7 15,-12 0 21-15,-7 0 39 16,-45-3 71-16,-59-4-55 16,-56 1-43-16,-31 2 2 15,-15 4 63-15,9 0 0 16,18 4-47-16,5 5-27 16,18-5-9-16,19 3 31 0,34-1 2 15,30 1-20 1,34 0-21-16,24-2-14 15,11 2-14-15,26 3-94 0,72-3-31 16,76-2 97-16,42 0-13 16,12-5-32-16,-20 0 18 15,-48 3 19-15,-40 0 40 16,-44 0 10-16,-36-2 6 16,-28 2-5-16,-8 0 0 15,-37 1 8-15,-51 3 99 16,-60 3-19-16,-25 0-36 15,-6-2-9-15,10-3 7 16,32-5 8-16,15 0-2 0,23-4 3 16,28 3-13-1,29-2-22-15,23 3-13 0,19 0-12 16,28 0-29-16,87 3-125 16,95 8 102-16,53 2-38 15,26-3-27-15,-12-4-16 16,-44 4 7-16,-22-9 35 15,-39-1 45-15,-49 0 27 16,-48 0 16-16,-44-11 3 16,-22 2 8-16,-9-8 40 15,-23-7 35-15,-30-8 15 16,-44-11-19-16,-55-3-57 16,-44 3-11-16,-34 10-10 15,-23 9-2-15,-11 8 1 16,-18 9 0-16,-12 1-5 0,3 5 5 15,19-2 12-15,32 0-6 16,36-4 13-16,38 0-2 16,50-1-5-16,37-3-12 15,37 1-10-15,17 1-32 16,9 2 7-16,8-3 16 16,8 1-30-16,0-2-65 15,11 7 66-15,5-1 31 16,-3 3 7-16,-10 2-2 15,-3 0-17-15,-16 0-19 16,-20 11 47-16,-30 2 1 16,-30 4 27-16,-24-4 10 15,-13-10 18-15,8-3 20 16,13 0-17-16,33-10-1 16,15 0-23-16,25 0-21 0,15 0-4 15,12 0 14-15,12 1 8 16,33-4-31-16,61 3-53 15,64 7-24-15,31 3 28 16,16 13-56-16,-11 13 15 16,-27 10 48-16,-25 8 30 15,-32-5 12-15,-38-3-1 16,-32-13 1-16,-16-10-1 16,-11-2 1-16,-9-2 0 15,-4-2 21-15,-4-7 138 16,-18 0-37-16,-5 0-67 15,-6 0-18-15,2 0-11 0,-11 0-13 16,-4 0-13-16,-6 0-7 16,-2 10 6-16,5 4-7 15,10-1-17-15,15 2-8 16,21-1-4-16,10-2 3 16,61 6 7-16,54 2 6 15,67-6 8-15,46-1-88 16,24-11-50-16,4-2-90 15,-17-7 59-15,-12-12 91 16,-32-4 69-16,-44-1 22 16,-56-2 1-16,-44 4-1 15,-36 1-8-15,-18-5 8 16,-4-3 26-16,0-9 58 0,0-3-35 16,0 0-24-16,0 1-2 15,26 5-11-15,9 5-10 16,30 3-2-16,26 8 0 15,23 2 0-15,6 5-9 16,-20 4-54-16,-27 4-36 16,-25-2 98-16,-14-1 1 15,2 0 58-15,-3-2 11 16,-11-2 44-16,-14-2 118 16,-8 1-83-16,-45-8-110 15,-40-4-18-15,-51-8-19 16,-34-8 8-16,-15 4-9 15,-3-1 1-15,22 4-1 0,11 7 1 16,32 9-1 0,39 7 15-16,35 7 56 0,26 3 30 15,10 10-61-15,10 14-40 16,6 5-24-16,40 8 1 16,40-2-21-16,38-1 12 15,18-5 14-15,-6-13-2 16,-12-9-24-16,-38-7-16 15,-20 0 34-15,-24 0 19 16,-20-2 7-16,-16-8 29 16,-19 0 182-16,-65-4-87 15,-71 4-87-15,-36 8-24 0,-11 2 0 16,28 16 6 0,56 9 22-16,39-1-24 15,39-4-17-15,24 6-141 0,39 17-83 16,13 0-14-16,16-10-269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9T07:30:05.2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31523 17703 667 0,'0'0'12'16,"0"0"-12"-16,-87-8 0 15,54 3 13-15,2-5 109 16,1 0 45-16,2-2-53 15,-2-1-53-15,-6 1-21 16,-7-1-11-16,-3 1 4 16,-3 2 1-16,7 0 15 15,7 6 3-15,13 1-30 16,14 3-22-16,8 0-11 16,20 0 4-16,40 0 7 15,45 0 8-15,49 0-8 0,16 0-53 16,-4-4-23-1,-27-6 76-15,-45 1 0 0,-27 2 67 16,-19 3 26-16,-19-5 13 16,-2 2-17-16,-10 0-38 15,-13-5 29-15,-7 0 38 16,-42-3-66-16,-40-2-36 16,-38 0 3-16,-20 0-2 15,1 2-5-15,13-1 0 16,40 3 0-16,24-1 36 15,26 7-10-15,20 0-1 16,6 4-17-16,13 0-8 16,6 2-12-16,45 1-18 15,38 0-68-15,35 0 14 16,9 7 12-16,-5-4-46 0,-22-2 20 16,-31-1 9-16,-15 0 22 15,-19-4 17-15,-8-4 7 16,-3-3 30-16,-7 1 1 15,-7-9 24-15,-16 1 87 16,-13-5-53-16,-23-3 3 16,-26-4 11-16,-25-6-28 15,-24 3-13-15,-7-2-5 16,21 13 29-16,27 6 20 16,34 10-24-16,14 3-28 15,5 0-10-15,11 3-13 16,6 0-14-16,20 0-98 0,39 6 89 15,34 4-24-15,26-5-26 16,-7-1 16-16,-22-4 27 16,-32 0-13-16,-22-9-7 15,3-7 38-15,-1-3 11 16,-4-1 1-16,-11 1 10 16,-10 4 43-16,-7-2 23 15,-6 4 38-15,0 1-52 16,-16 2-37-16,-17 2-11 15,-25 1-14-15,-29 1 0 16,-21 0 1-16,7 3-1 16,25 1 0-16,30 2 0 15,28 0-13-15,9 0-73 0,9 0 33 16,9 7-48 0,27 3 47-16,25 0-4 0,23 0 11 15,-1-1 13-15,-7-3-18 16,-12-4-9-16,-17-2-9 15,2 3 45-15,-3-3 25 16,-14 0 6-16,-18 0 41 16,-14 0-1-16,-16 0 17 15,-39 0 5-15,-37 0-20 16,-44 4 11-16,-24 12 9 16,-3 3-22-16,12 1-15 15,29-6-11-15,27-4-7 16,25-2 0-16,26-3 2 15,16-1 3-15,7 2-5 16,11-2-13-16,10 4-2 0,15 4-23 16,42 3-1-16,7 2-29 15,10 3-50-15,1-6-7 16,-19-1 91-16,-8-4 16 16,-24-2 4-16,-24-4-8 15,-23 0 9-15,-61-3 55 16,-51 0 30-16,-27 4-31 15,-9 2 12-15,15 1 3 16,25-1-16-16,16-3 5 16,24 1-17-16,25-4-13 15,21 0 0-15,17 0-13 16,1 0-8-16,8 0-6 16,4 0-1-16,15 0-1 15,0 0-171-15,19 0 26 0,14 13 39 16,11-1 47-16,9 6-17 15,2-2 35-15,-3 1 33 16,-8-4 9-16,-11-3 4 16,-13-3 44-16,-11-4 84 15,-9-3 48-15,-4 0-66 16,-41-3 5-16,-39-13-69 16,-48 2-32-16,-22 1-11 15,-5 5-5-15,15 2-1 16,26 3-1-16,10 3 1 15,27 0-1-15,23 0 0 0,25 0 6 16,18 3-6 0,14 7-8-16,1 3-190 0,47 4 43 15,49 4 73-15,50 0-87 16,29-4-89-16,2-6 40 16,-23-2 186-16,-51-5 32 15,-33 2 121-15,-35-4 68 16,-19 0-93-16,-12 1-61 15,-4-3-28-15,-17 0 104 16,-41 3 45-16,-45-3-77 16,-49 0-35-16,-24 0-32 15,-9-3 1-15,9-4 7 16,18-2 10-16,3-1 1 16,6 0 5-16,16 2 10 15,31-1-18-15,32 5-17 0,35 1-10 16,21 1 0-16,11 2-1 15,3 0-23-15,40 0-47 16,48 5 24-16,44 6-20 16,18 0 0-16,-4 1 0 15,-36-4 52-15,-42 0 13 16,-23-4 1-16,-12-1 0 16,-7 0 1-16,-2-2 0 15,-7 2 0-15,-13-3 0 16,-4 3 78-16,-1-3 15 15,-19 0 6-15,-14 0-50 16,-21 0-16-16,-35-5-12 16,-34-5 0-16,-13 0-8 0,5-1-4 15,28 2-10 1,36 4 2-16,26 2 10 0,17 2-2 16,8 1-10-16,13 0 0 15,5 7-24-15,49 13-7 16,42 1 31-16,32 7 0 15,-5-4-64-15,-25-9 24 16,-40-3 23-16,-32-6-14 16,-8 1-35-16,-7-4-48 15,-7-3 92-15,-9 0 22 16,-34 0 64-16,-33-10-21 16,-27 0 8-16,3 1 12 15,18 8 3-15,27 1-32 16,27 0-16-16,2 1-3 0,11 10-15 15,11 4 0-15,5 0-11 16,30 3-11-16,13 2 21 16,8 1-39-16,-4-2-109 15,-5-2-15-15,-15-6-8 16,-16-4 73-16,-12-4 1 16,-7-3 98-16,-21 0 67 15,-10-3 44-15,-9-4-4 16,-7 1-31-16,0-1 16 15,0 5-32-15,4 2-3 16,6 0-39-16,8 0-10 16,7 0-3-16,3 6-5 15,6 1-2-15,6 2-5 0,5-2 6 16,6-3-8 0,3 2-52-16,14-3-60 15,17-1 121-15,14-2 8 0,10 0-8 16,2 0-32-16,-5-11 2 15,-15-3 29-15,-18-1-2 16,-19-2-3-16,-8 0 6 16,-30 3 1-16,-14-5 0 15,-11 6 13-15,-4-3 20 16,-1 5 6-16,6-2-2 16,10 6 1-16,15-1 3 15,16 7-11-15,18 1-31 16,6 0 6-16,30 0-6 0,15 3 9 15,10 5-7 1,6 0 6-16,-1-1-8 0,-7 0 6 16,-14-2-5-16,-12-2 0 15,-15 1-1-15,-14-4 1 16,-1 0 3-16,-7 0 39 16,-11 0-9-16,-7 0-21 15,-4 3 12-15,-2-1 0 16,-2 4-13-16,2-4-11 15,5 2 1-15,8-1 7 16,8 0-9-16,9-3 6 16,1 0-6-16,19 0-14 0,15 0 6 15,15 0-38 1,11 0-17-16,6 0-36 0,-2 0 17 16,-10 1 46-16,-10 5 25 15,-15 4 10-15,-16 0-6 16,-13 4-21-16,-6 2 28 15,-24 0 0-15,-9 4 8 16,-3-2 3-16,4 0 1 16,11-2 1-16,21-2-2 15,21-1-10-15,64-6 28 16,58-7-1-16,29 0-15 16,15-13-12-16,-13-3 0 15,-15 2-1-15,-3-2 0 16,-2 4 0-16,-11 10 8 15,-9-1 0-15,-14 3 20 0,-12 0 4 16,-22 3-17-16,-19 4-14 16,-14 3 0-16,-11 0-1 15,-1 2-6-15,-7 0-2 16,-10 3-14-16,-18-5-114 16,-18-3 135-16,-24-3 1 15,-28-4 36-15,-21 0-3 16,-16-2-12-16,7-7 13 15,24 2 10-15,26 4 15 16,23 0-13-16,4 3-18 16,5 0-12-16,10 0-16 15,8 3-20-15,24 7-38 16,31 1 57-16,32-1 1 0,31-1-70 16,9-8-9-16,-6 0 40 15,-29-1 20-15,-31 0 19 16,-15 2 1-16,-10 1 8 15,-4 0 6-15,-7 1 1 16,-8 2-16-16,-17-4 0 16,-17 5 0-16,-44 0 17 15,-46-1 21-15,-44 1-25 16,-16-7-7-16,1 0-6 16,18-7 1-16,30-6 5 15,26 1 9-15,26 2 38 16,30 3-1-16,20 4-24 15,15 3-17-15,17 0-11 0,62 5-8 16,71 15-27 0,43 2-60-16,25-3-35 0,-1-3 32 15,-22 1-8-15,-12-3 68 16,-18 3 18-16,-36-2 20 16,-40-5 7-16,-36-1 1 15,-35-3-8-15,-9-1-86 16,-8-5-623-16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9T07:30:05.9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30990 17505 1704 0,'0'0'164'16,"0"0"-164"-16,0 0-50 15,0 0 50-15,0 0 75 16,0 0 10-16,26-10-65 15,-47 10-20-15,-27 0-7 16,-33 0 6-16,-26-5-57 16,3 0 18-16,20-2 28 15,29 4 12-15,26 0 1 16,6 1-1-16,9 1 0 16,14 1 0-16,12 0-75 15,48 0 69-15,34 0-8 16,31 0-2-16,5 9-9 0,-12-5-31 15,-32 2 17-15,-29-6 30 16,-17 0 9-16,-7 2 31 16,0-2 37-16,0 0 4 15,-5 0 17-15,-9 0-21 16,-13 0-4-16,-6 0 1 16,-13 0-43-16,-39-2 19 15,-42-6-41-15,-38-2-47 16,-9 2-47-16,20 1 6 15,42 5 6-15,39 2 40 0,26 0 33 16,14 0 0 0,31 6-108-16,65 10 37 0,59 4-100 15,27-3 51-15,0 1 36 16,-52-7-77-16,-45-3-142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9T07:16:35.81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6400 2922 811 0,'0'0'134'0,"0"0"-79"16,0 0-23-16,0 0 184 15,0 0-13-15,0 0-81 16,-6-3-61-16,6 2 2 15,0-1 15-15,0 0 9 16,0 2-18-16,0 0-33 16,0 0-12-16,0 0-23 15,-3 0 1-15,-4 0 15 16,1 0-11-16,-3 0 0 16,-3 0 11-16,3 0 16 15,0 0 3-15,0 0 3 16,0 0-10-16,0 0-5 0,3 0-5 15,-4 0-6-15,1 0-4 16,0 0-3-16,-6 0-6 16,3 0 0-16,-6 0 2 15,-3 0-2-15,2 0 1 16,-5 0 0-16,0 0 0 16,0 2 0-16,2-2 0 15,-2 0 0-15,6 2 0 16,-3-2 0-16,5 0 0 15,1 0 1-15,1 0-2 16,1 0 1-16,1 0 0 16,-1 1 0-16,2 2-1 15,-1 0 0-15,-1 0 1 0,4 0 1 16,-3-1 5-16,6 0 1 16,0 1 3-16,0-3 1 15,6 1 2-15,0-1 2 16,-3 0 3-16,3 0-6 15,0 0 4-15,0 0-8 16,-3 0 0-16,-3 0-9 16,0 0 0-16,-6 0-1 15,-4 0 0-15,-1 0 1 16,-5 2-1-16,-3-1 0 16,-2-1 0-16,1 2 1 15,-2-2 0-15,-2 0 0 16,-3 0 0-16,0 0 0 15,-5 0 0-15,2 0 1 16,-3 0-1-16,0 0 1 0,1 0 0 16,-1 0-1-16,3 0 1 15,3 0 0-15,-3 0 1 16,5 0-1-16,-2 0 0 16,3 0 6-16,2 0-6 15,-2-2 0-15,3-2-1 16,-1-1 0-16,-2 3 0 15,2-1 1-15,-2 1 0 16,0 2-1-16,2 0 0 16,-2 0 1-16,2 0-1 0,-2 0 1 15,0 0 0 1,-1 0 0-16,-2 0 0 0,3-1 0 16,0-2 0-1,-1 0 0-15,-2 0-1 16,0 1 1-16,0-2 0 0,-4 2-1 15,-2-1 0-15,-4 2-1 16,4-1 1-16,-6 1 1 16,2 1-1-16,-2 0 0 15,2-2 1-15,0 2-1 16,1 0 0-16,-3-1 0 16,3 1 1-16,-4 0 0 15,0 0-1-15,0 0 1 16,-1 0 0-16,-3 0 0 15,2 0 0-15,-3 1 0 0,-1 2 0 16,1 0 0-16,-1 0 0 16,3 1-1-16,-2 0 0 15,2-1 1-15,4 0-1 16,2 1 0-16,1-2 0 16,3 2 0-16,4 0 0 15,0 1-1-15,1-1 1 16,4 0-1-16,-3 0 0 15,2 0 1-15,-2 2-1 16,-1-2 2-16,-1-1-1 16,1 1 0-16,-3-3 1 15,-2 2-1-15,3-1 1 16,0-1-1-16,-1 1 1 16,-3 0-1-16,4 0 0 15,0-1 1-15,2-1-1 0,1 0 0 16,3 0 0-16,0 0 1 15,-1 0-1-15,-2 3 1 16,2 0-1-16,-5 1-1 16,3-1 1-16,-2 3-1 15,0-2 0-15,1 2 1 16,4-2 1-16,5 0-1 16,2-1 1-16,7-1-1 15,5-2 11-15,5 0 28 16,2 0 31-16,4 0-30 15,0 0-13-15,0 0-18 16,0 0 1-16,0 0 20 16,0 0-16-16,0-6-7 0,0 0-7 15,3-2 11-15,-3-1-2 16,0-2 0-16,0-2-8 16,0-2 5-16,0-5-6 15,0-1 2-15,0-2-1 16,-4-4 5-16,-4 2-5 15,2-1 1-15,0 1 5 16,3 3-6-16,-4-2 0 16,4 0-1-16,-2-1 0 15,1 0 0-15,-4 0 0 16,2-4 2-16,3 3-2 16,-4-1 0-16,1 0 0 15,3 2 0-15,-2 1 0 16,4 0-8-16,-2 2 1 0,1 4 5 15,2 2-8-15,0 2 4 16,0 0 0-16,0 6-2 16,0 1-2-16,0 2 1 15,0 3 2-15,0 0-5 16,0 2 3-16,0-1-9 16,0-2-6-16,6-1 11 15,5 0 12-15,5-3 0 16,5-1-10-16,3 1-2 15,6-1 1-15,6 0-2 16,2 2 3-16,1 0 5 16,3-1-8-16,-3 2 5 15,4-3 3-15,2 3 0 0,-2-2-7 16,2 0 1-16,-2 1-1 16,-1-1 1-16,0 2 10 15,1-1 1-15,-3 1-8 16,2 0 8-16,1-1-8 15,-1 2 7-15,4-1-5 16,2 2 6-16,1-3-5 16,1 3-5-16,0-6-6 15,2 4-20-15,-2-1 26 16,2 1 10-16,0-1-1 16,2 2 1-16,-2 0-10 15,-3 0 4-15,-1 1 7 16,-2 2 0-16,-4 1 0 0,-3 0 1 15,4 0-1-15,-4 0 0 16,3 0 0-16,4 0 0 16,6-3 1-16,-1 0-1 15,4-1 0-15,2-1 0 16,1 2 0-16,0 0 2 16,0 1-2-16,-1-1 1 15,0 1-1-15,1 2 1 16,3 0-1-16,-1-1 0 15,1 1-1-15,0 0 0 16,3-1-6-16,-1-1-15 16,-2-1-48-16,-4 2 0 0,-5-1 19 15,-1 2 0-15,-8 0 30 16,-1 0 21 0,0 0 2-16,-4 0 3 0,4 0-4 15,-3 0 0-15,4 0 0 16,-1 0 0-16,-3 0-1 15,4 0 2-15,-1-1-1 16,-3-1-1-16,-1 0 2 16,-2 0-1-16,-3 2 1 15,0 0-2-15,-2 0 1 16,2 0-1-16,3 0 1 16,4 0 0-16,3 0-1 15,1 0 1-15,2 0-1 16,2 0 0-16,1 0 1 0,0 0-1 15,-4 0 0-15,0 0 0 16,-2 0 0-16,-6 0 0 16,-1 0-1-16,-3 2 1 15,0-1 0-15,-5 0 0 16,2 2 0-16,-5-1 0 16,-1-1 0-16,1-1 1 15,-2 0-1-15,-4 2 1 16,-1-2-1-16,-3 1 0 15,-3 1 0-15,-2-1 1 16,-2-1-1-16,-5 1 1 16,0 1 0-16,-3-1 0 15,0 1 10-15,3 3-1 16,-3 1 15-16,3 4 1 0,1 0-12 16,2 1-7-1,-3 0-5-15,6 1 8 0,-3-1-1 16,3 2-9-16,-3 0 1 15,0 2-1-15,-3 2 9 16,0 1 3-16,0 3 19 16,0 2 1-16,1 2 26 15,-1 1-18-15,2 1-25 16,-2-2-5-16,3 1 7 16,0-1-6-16,1 2 1 15,-1-2-3-15,0 3 9 16,3 1 6-16,-1 0-5 15,-1 3-6-15,-4 0 8 0,0 0-4 16,0 0 12 0,-3-1 1-16,0-1-5 0,0-3-4 15,0-4-12-15,0-3-3 16,0-4-5-16,0-3-1 16,0-3-6-16,3-5-118 15,3-2-358-15,-3-3-446 0</inkml:trace>
  <inkml:trace contextRef="#ctx0" brushRef="#br0" timeOffset="5138.0272">26238 10099 689 0,'0'0'594'15,"0"0"-112"-15,0 0-402 16,0 0-58-16,0 0 35 16,0 0 98-16,0 13-59 15,5-9-43-15,-1 3-28 16,1-1-11-16,1 0-7 0,-3-2-6 16,0 3-1-16,-2 0-57 15,5 4-200-15,-1 0-287 16,-1-4-716-16</inkml:trace>
  <inkml:trace contextRef="#ctx0" brushRef="#br0" timeOffset="5338.7886">26289 10257 846 0,'0'0'1125'0,"0"0"-955"16,0 0-130-16,0 0-21 15,0 0 69-15,0 0-25 0,0 0-53 16,-10 37-10 0,18-24-25-16,1-3-80 0,-1-3-158 15,0 2-92-15,-3-2-231 16,-2-4-429-16</inkml:trace>
  <inkml:trace contextRef="#ctx0" brushRef="#br0" timeOffset="5526.9492">26320 10397 439 0,'0'0'609'0,"0"0"-460"16,0 0 3-16,0 0 88 15,0 0 3-15,0 0-30 16,0 0-34-16,12 79-63 16,-9-66-64-16,-3-1-36 15,0-2-16-15,0-3-52 16,0 0-95-16,0 3-154 0,0-3-185 15,-3-1-163-15</inkml:trace>
  <inkml:trace contextRef="#ctx0" brushRef="#br0" timeOffset="5698.8294">26319 10585 702 0,'0'0'293'15,"0"0"-213"-15,0 0-46 16,0 0 165-16,0 0 39 15,0 0-45-15,0 0-60 16,10 59-67-16,-4-49-66 16,-1-3-29-16,4 6-84 15,-2-4-47-15,-2-1-226 0</inkml:trace>
  <inkml:trace contextRef="#ctx0" brushRef="#br0" timeOffset="6128.6654">26373 10858 1614 0,'0'0'491'0,"0"0"-443"16,0 0-37-16,0 0 100 15,0 0 73-15,0 0-53 16,0 0-36-16,-39 89-16 15,20-55-19-15,-1 3-39 16,-1-2 0-16,1-1-8 16,3-2-5-16,1-5-8 15,2-3 0-15,3-8 0 0,1-3-29 16,3-7-49-16,2-1-57 16,4-5-48-16,1 0-146 15,0-5-204-15,0-4-253 0</inkml:trace>
  <inkml:trace contextRef="#ctx0" brushRef="#br0" timeOffset="6399.3103">26192 10912 1687 0,'0'0'373'16,"0"0"-284"-16,0 0-57 0,0 0 125 15,0 0 7-15,0 0-50 16,0 0-27-16,45 95-31 16,-32-67-25-16,1 1-13 15,-4 0-9-15,-2-3-8 16,-3-2-1-16,-5-1 0 16,0-3-8-16,0-3-17 15,0-5-24-15,0-2-53 16,3-6-86-16,7-1-321 15,2-3-267-15</inkml:trace>
  <inkml:trace contextRef="#ctx0" brushRef="#br0" timeOffset="6639.9032">26477 11169 973 0,'0'0'686'0,"0"0"-530"16,0 0 39-16,0 0 48 15,0 0-42-15,0 0-100 16,89 1-56-16,-69-1-36 16,1 0-9-16,-2 0-54 15,-5 0-53-15,-4 0-168 16,-3 0-335-16,-5-1-435 0</inkml:trace>
  <inkml:trace contextRef="#ctx0" brushRef="#br0" timeOffset="6840.5123">26531 11067 656 0,'0'0'802'0,"0"0"-674"16,0 0-106-16,0 0 1 16,0 0 70-16,83 0 2 15,-62 0-95-15,3-3-60 0,-6 3-234 16,-3-4-421-16</inkml:trace>
  <inkml:trace contextRef="#ctx0" brushRef="#br0" timeOffset="7201.0448">26886 10957 1465 0,'0'0'345'0,"0"0"-257"16,0 0-10-16,0 0 130 0,0 0-62 15,0 0-72 1,-67 80-22-16,59-53-16 0,1-1-8 16,4 1-8-16,1-2-7 15,2-3-3-15,0-3 8 16,3-4-4-16,9-3-7 16,5-7-1-16,5-5-5 15,5 0-1-15,4 0-11 16,2-12-11-16,0-8 5 15,-3-1 13-15,-8-5 4 16,-8 0 10-16,-11 0 4 16,-3-1-8-16,-47-5-6 15,-2 5-27-15,-8 3-361 0</inkml:trace>
  <inkml:trace contextRef="#ctx0" brushRef="#br0" timeOffset="11032.1269">2212 5814 925 0,'0'0'295'0,"0"0"-179"15,0 0-6-15,0 0 87 16,0 0 51-16,0 0-49 16,0 0-48-16,-3-15-43 15,3 15-19-15,-3 0-40 16,3 0-21-16,-3 0-16 0,3 0-12 16,-7 3-6-16,1 13 4 15,-3 5 2-15,-3 8 1 16,0 3 0-16,3 9-1 15,-1-2 1-15,4-2 0 16,1 2-1-16,4 0 1 16,-1-5-1-16,2-2 0 15,0-2 0-15,8-5 0 16,8-6 0-16,2-4-1 16,6-3-33-16,7-6 10 15,2-6-16-15,0 0-27 16,3-1-29-16,2-16 15 0,-5-3 20 15,-3-6 41 1,-5-6 19-16,-5-2 1 0,-7-7 17 16,-2-3 14-16,-4-2 21 15,-4 4 5-15,0-1-3 16,-1 6 14-16,-2 4-18 16,4 7-26-16,-4 5 4 15,3 4-10-15,-3 7-18 16,0 3-18-16,6 7-66 15,-3 0-218-15,0 0-480 0</inkml:trace>
  <inkml:trace contextRef="#ctx0" brushRef="#br0" timeOffset="11378.4355">2833 5794 1408 0,'0'0'290'0,"0"0"-248"15,0 0-3-15,0 0 149 16,0 0-17-16,0 0-29 15,0 0-25-15,-66 87 3 16,38-46-29-16,4 4-12 0,0 5-27 16,6-1-20-16,5-2-13 15,10-4-12-15,3-7-5 16,3-3-2-16,15-8-10 16,4-4-88-16,20-6-54 15,-8-6-205-15,-4-7-607 0</inkml:trace>
  <inkml:trace contextRef="#ctx0" brushRef="#br0" timeOffset="11961.3443">2916 6010 606 0,'0'0'1278'0,"0"0"-1216"15,0 0-61-15,0 0 124 16,0 0 12-16,0 0-35 16,63-72-36-16,-48 68-24 15,1 2-10-15,-2 2-14 16,-1 0-4-16,-1 10-13 16,-1 7 8-16,-4 4-3 15,-4 4-4-15,-3 5-1 16,0 0 5-16,0 1 2 15,-7 0-1-15,-4-3 2 0,-1-4-8 16,2-6 0-16,1-5 0 16,3-6-1-16,3-4-4 15,3-3-4-15,0 0 8 16,0-13-21-16,3-8-74 16,9-7 43-16,4-3 25 15,1 0-26-15,2 0 13 16,2 2 17-16,-6 6 15 15,1 1 7-15,-1 4 0 16,-3 4 1-16,-3 4 24 16,-3 4 28-16,-6 4 4 15,3 0-3-15,-3 2-4 16,0 0-16-16,0 0-8 16,0 0-6-16,0 2-10 15,-6 7-7-15,0 6 5 0,0 3 14 16,-1 4-12-16,4 4-8 15,1-1 11-15,2 1-6 16,0-4-6-16,0-4 0 16,0-2-9-16,8-8-120 15,14-8-86-15,2 0-297 16,-2-7-634-16</inkml:trace>
  <inkml:trace contextRef="#ctx0" brushRef="#br0" timeOffset="12231.8834">3346 5743 1677 0,'0'0'571'0,"0"0"-554"16,0 0-16-16,0 0 80 15,0 0-35-15,0 0 31 16,0 0-1-16,76 85-27 15,-52-45 0-15,-2 7-2 16,-8 4-12-16,-5 4 1 16,-6 0-3-16,-3-4-17 15,0-3-2-15,-12-8-13 16,-6-7-1-16,-6-3-40 16,6-6-219-16,3-11-774 0</inkml:trace>
  <inkml:trace contextRef="#ctx0" brushRef="#br0" timeOffset="13269.5784">4114 5516 1290 0,'0'0'247'0,"0"0"-116"16,0 0 94-16,0 0 11 15,0 0-77-15,-107-21-59 0,74 24-34 16,-1 10-17 0,-2 6-7-16,3 1-8 0,3 7-11 15,8-4-13-15,7 3-10 16,5-2-4-16,8 1 4 15,2-3 6-15,2 3-6 16,14-2 0-16,5-1 14 16,3 0-9-16,1 1-5 15,2 0-25-15,-3-4 5 16,-6-2 10-16,1 2 8 16,-8-5-4-16,-5 0 6 15,-2-1 1-15,-4 2-1 16,0 2 1-16,-7 4-1 0,-5 2 8 15,-9 1-2-15,4-2 0 16,1 0-5-16,4-4-1 16,6-2 0-16,6-4-12 15,0 0-13-15,0 0 25 16,9 1 6-16,3 0-6 16,6 2 6-16,-3 1-4 15,-2 3-1-15,-4 4 0 16,-6 5 20-16,-3 7 13 15,0 8 29-15,-22 20-11 16,-14 20 9-16,0-4-16 16,5-7-19-16,7-8-16 15,12-18-8-15,6 6 18 16,3-2 12-16,3-6-10 16,0-9-5-16,15-9-11 15,9-9-6-15,6-10-17 0,26-10-122 16,-6-15-399-16,-1-7-1289 0</inkml:trace>
  <inkml:trace contextRef="#ctx0" brushRef="#br0" timeOffset="14275.7444">5972 5523 652 0,'0'0'576'0,"0"0"-365"16,0 0-9-16,0 0 80 0,0 0 1 15,0 0-71 1,0 0-32-16,0 0-27 0,0 0-48 16,6-3-37-16,10-6-42 15,1-2-20-15,2 0-6 16,5 3 0-16,0 1-14 16,0 3-8-16,-2 4-4 15,-1 0 0-15,-6 1 0 16,1 12 11-16,-8 2 3 15,-4 3 3-15,-4 5 2 16,0 4-1-16,-9-1 1 16,-10 2 7-16,1 0-7 15,0-6 7-15,2-4 10 16,4-7-9-16,4-2 0 16,5-6 0-16,3-2-1 0,0-1 0 15,0-1-1-15,12-14-7 16,9-5-49-16,3-7 16 15,3-2 6-15,3-4-3 16,0-1 2-16,-5 3-28 16,0 3 33-16,-8 5 19 15,-1 3 11-15,-5 6 1 16,-4 1 9-16,-4 8 21 16,0 1 35-16,-3 4 7 15,0 0-19-15,0 0-20 16,0 0-19-16,0 0-14 15,0 0-9-15,0 13-8 16,-6 6 17-16,-6 7 26 0,0 3 5 16,-4 3-7-1,7 0-5-15,1-2-8 0,5-7-4 16,3-2-6-16,0-5 0 16,0-6-1-16,17-4-5 15,2-2-36-15,5-4-78 16,13 0-138-16,-7-10-455 15,0-2-826-15</inkml:trace>
  <inkml:trace contextRef="#ctx0" brushRef="#br0" timeOffset="14725.7576">6876 5390 1283 0,'0'0'233'16,"0"0"-132"-16,0 0 121 15,0 0 18-15,0 0-80 16,0 0-52-16,0 0-6 15,0 20-32-15,-3-7-6 16,-12 2-6-16,-7 2-5 16,-11 3-26-16,-6 1-13 0,-4 0-8 15,-2 0-5-15,5-5 5 16,13 0-5-16,3-5-1 16,11-3 0-16,7 0 0 15,6-2 0-15,0 1 1 16,10 3 8-16,8 1 9 15,9 2 2-15,3 0-5 16,1 0-9-16,-1-2-5 16,-2 0-1-16,-7-1 0 15,-6-3-9-15,-4 0-68 16,-8-1-93-16,-3-2-311 16,0-4-171-16</inkml:trace>
  <inkml:trace contextRef="#ctx0" brushRef="#br0" timeOffset="15123.5247">7097 5425 1560 0,'0'0'245'15,"0"0"-167"-15,0 0 156 16,0 0-18-16,0 0-66 0,-73 96-51 16,65-67-44-1,2 2-11-15,3-2-9 0,3 0-6 16,0-5-8-16,3-3-5 16,11-6-3-16,2-4-2 15,4-5-10-15,2-2-1 16,8-4 0-16,-2-5-25 15,5-11 3-15,-3-4 2 16,-5-6 1-16,-2-4 1 16,-7-5 12-16,-7-3 6 15,-3 3 8-15,-6 1 18 16,0 7 1-16,-12 7 2 16,-7 6-29-16,-23 7-6 15,3 4-180-15,0 2-622 0</inkml:trace>
  <inkml:trace contextRef="#ctx0" brushRef="#br0" timeOffset="16048.9175">4799 5555 307 0,'0'0'1070'16,"0"0"-858"-16,0 0-99 15,0 0 108-15,0 0 23 16,0 0-61-16,0 0-60 16,-16-7-32-16,7 7-26 15,-5 0-17-15,-8 2 13 16,0 8 0-16,-2 4-14 16,1 5-22-16,1 8-11 15,3 3-6-15,7 4 6 16,4 2-8-16,8-2-5 15,3-2-1-15,20-4 0 0,11-6 10 16,6-9 2 0,5-8-3-16,1-5-8 0,-1-2-1 15,-5-18 0-15,-4-3-1 16,-9-8-1-16,-9-4 2 16,-8-5 7-16,-10-3-1 15,-4-2 8-15,-14 1-7 16,-12 4 10-16,-3 9-9 15,-4 9-8-15,-8 18-36 16,11 4-139-16,7 2-539 0</inkml:trace>
  <inkml:trace contextRef="#ctx0" brushRef="#br0" timeOffset="43959.3938">4653 6357 679 0,'0'0'413'15,"0"0"-284"-15,0 0-74 16,0 0 77-16,0 0 38 16,0 0-80-16,0 0 21 15,0 0 23-15,0 0-40 16,0 0-31-16,-3 0-8 0,3 0-7 15,-3 0 7-15,0 9-9 16,0-2 11-16,0 6-5 16,-4 4-21-16,4 3 8 15,-2 4-20-15,-1 4 2 16,0 3-6-16,3 2 1 16,0 2-2-16,-4 2-7 15,4-1 6-15,0 3 4 16,0-4-7-16,3-3-2 15,0-2-1-15,0-2-1 16,0-4 2-16,6-3-7 16,4-4-1-16,4-1 1 15,1-6 6-15,4 0-6 0,2-4 0 16,0-4 7 0,6-2-7-16,4 0 0 0,-1-8-1 15,0-5 0-15,3-4-7 16,-5 0-5-16,-3-2-3 15,-4-2 0-15,-1 2 5 16,-7-2-1-16,-1-5 11 16,-6-1 0-16,1-4 0 15,-4-1 0-15,0-6 6 16,-1-2 2-16,-1-2 1 16,1-4-3-16,1 3-6 15,0 3 0-15,0 6 1 16,-3 5 5-16,0 5 1 0,0 5-1 15,0 5-5 1,0 3 0-16,0 3 1 0,0 5-2 16,0 3-37-16,-3 0-140 15,-2 7-420-15,2 2-463 0</inkml:trace>
  <inkml:trace contextRef="#ctx0" brushRef="#br0" timeOffset="45670.7262">6124 6518 859 0,'0'0'250'0,"0"0"-108"15,0 0 45-15,0 0 20 0,0 0 10 16,0 0-15-16,0 0-59 16,-6 0-41-16,6 0-38 15,0-3-18-15,0 0-30 16,6-3-16-16,6 2 0 15,3 0-18-15,6-2-7 16,0 6 6-16,1 0 0 16,2 0 7-16,-3 0 10 15,0 4-4-15,-2 6 6 16,-4 2-1-16,-4 1-1 16,-1 1-7-16,-7 0-7 15,-3 1 7-15,0 2 8 16,-6 0 0-16,-12 3 1 0,-1-1 1 15,-4 0 5-15,-2-4-5 16,6-3 0-16,5-5 0 16,1-3 5-16,10-1-5 15,0-3 12-15,3 0-2 16,0 0 2-16,0 0-13 16,6-9-38-16,7-1-16 15,4-4 25-15,2 0-7 16,0-1-12-16,1-2 1 15,-1 0-32-15,2-2-21 16,-3-1 37-16,1 0 26 16,-2 0 21-16,-1 0 16 0,-2 0 0 15,-1 5 1-15,-1 1 21 16,0 3 26-16,0 2 9 16,-6 5 12-16,-3 1-12 15,0 0-22-15,-3 3-16 16,0 0-13-16,0 0 7 15,0 0-4-15,0 0-7 16,-3 6 11-16,-6 5 37 16,-6 2 20-16,-3 3-8 15,2 1 7-15,-4 2-6 16,4-1-14-16,2 2-9 16,1-1-7-16,10 1-14 15,3-1-7-15,0-3-12 0,16-5 1 16,14-3-1-1,6-7-55-15,25-1-112 0,-10-12-221 16,-5-5-491-16</inkml:trace>
  <inkml:trace contextRef="#ctx0" brushRef="#br0" timeOffset="48231.6682">6875 6356 325 0,'0'0'554'15,"0"0"-447"-15,0 0 137 16,0 0-26-16,0 0-51 16,0 0-43-16,0 0-36 15,-2-9-11-15,2 15 36 0,3 4 19 16,6 2-55-16,3 4-30 16,3-1-14-16,6 2-5 15,4 0-6-15,2 2-6 16,6-3-1-16,1 1-14 15,-4 0 5-15,3 0-5 16,-8-3 0-16,-1-1-1 16,-9-3-1-16,-6-2 0 15,1-1-11-15,-5-1 6 16,-5-2 4-16,0 2 1 16,0-2 1-16,-2 4 11 15,-14 1 20-15,-5 4 19 0,-9 4 8 16,-7 1 3-1,-8 5-7-15,-7-1-2 0,1 1-6 16,5-2-14-16,7-6-12 16,11-3-12-16,13-5-8 15,12-5 0-15,3-2-67 16,33 0-116-16,7-8-112 16,2-4-519-16</inkml:trace>
  <inkml:trace contextRef="#ctx0" brushRef="#br0" timeOffset="48643.5402">7519 6467 1215 0,'0'0'508'16,"0"0"-442"-16,0 0 15 16,0 0 102-16,0 0-1 15,-31 79-65-15,31-53-61 16,0 0-37-16,9-6-7 15,7-4-6-15,8-9 6 0,1-5 16 16,5-2-10 0,-1-11-5-16,2-10-5 0,3-7-7 15,-4-6 0-15,-9-3-1 16,-8 2 6-16,-13-1-5 16,-3 5-1-16,-46 9-21 15,-45 17-16-15,-55 13-42 16,10 14-278-16,5 8-645 0</inkml:trace>
  <inkml:trace contextRef="#ctx0" brushRef="#br0" timeOffset="61618.4561">8432 5561 263 0,'0'0'145'16,"0"0"491"-16,0 0-492 15,0 0-60-15,0 0 44 16,-10 0 39-16,10 0-24 16,0 0-34-16,-3 0-21 15,0 0 0-15,3 0 4 16,-3 0-3-16,3 0-23 15,0 0-24-15,0 0-22 0,0-7-12 16,0-2-8 0,6 2 0-16,4-3-24 15,2 2-22-15,3 1 6 0,0 1 8 16,1 2 10-16,1 3-2 16,2 1 3-16,-2 0 8 15,2 0 7-15,-4 9 6 16,-3 3-1-16,-3 3 1 15,-3 1 8-15,-3 1 1 16,-3 0 13-16,0-1 7 16,0 0 1-16,-3 0-7 15,-6-2 19-15,-2 2 11 16,-2-1-16-16,-2 1 0 16,-1 2-2-16,2 2 0 15,1 0-9-15,4 9-9 0,3 1-10 16,3 1-6-16,3 1-1 15,6 1 0-15,9-4-1 16,9-3-6-16,-2-7-1 16,0-3 2-16,-5-5 5 15,-1-5-10-15,-7-1 5 16,-4-4 6-16,-5 1 0 16,0-2 2-16,0 2 17 15,0 4 1-15,-11 3 2 16,-5 5 9-16,-2 5 3 15,-3 2-11-15,6 0-14 16,0 3 1-16,9-3-10 16,6 3 2-16,0 0-1 0,0-3 5 15,6 2-5-15,9-2-1 16,-3-1 0-16,0 0-1 16,0 1 0-16,-3 0-5 15,-6 1 5-15,0 2 0 16,-3 3 0-16,0 2-1 15,-6 0 2-15,-3 1-1 16,-3 1 1-16,6-2 0 16,3 1 0-16,0-2 0 15,3-3-2-15,0-2 2 16,0-4 0-16,0-5 0 16,-16-8-106-16,2 0-216 0,-5-6-398 15</inkml:trace>
  <inkml:trace contextRef="#ctx0" brushRef="#br0" timeOffset="62219.5627">8907 6063 920 0,'0'0'741'16,"0"0"-642"-16,0 0-57 0,0 0 72 15,0 0 58-15,0 0-69 16,0 0-62-16,34 13 2 16,-10-9 2-16,9 1 18 15,4-1-15-15,6-1-26 16,8 0-15-16,6-3-1 16,1 0-6-16,0 0 0 15,-3 0 0-15,-2 0-2 16,-4-3 1-16,-8 0 1 15,-2 0 0-15,-12 0 0 16,-9 3 0-16,-8-1 0 16,-5 1-1-16,-5-2-10 0,0 1-51 15,-9-2-152-15,-6-1-125 16,-4-2-485-16</inkml:trace>
  <inkml:trace contextRef="#ctx0" brushRef="#br0" timeOffset="62623.0615">9014 5970 879 0,'0'0'380'0,"0"0"-284"15,0 0-38-15,0 0 124 0,0 0-2 16,0 0-92 0,0 0-44-16,-3-4 6 0,15 4 36 15,3 0 14-15,3 5-4 16,4 1-32-16,8 5-5 16,6-5-15-16,6 0-18 15,10-1-17-15,0-3-8 16,-1-2-1-16,1 0-10 15,-7 0-6-15,-5 0-2 16,-10 0 0-16,-12 0 12 16,-5-2 5-16,-7 2 1 15,-6 0 0-15,0 0 0 16,0 0-16-16,0 0 1 0,-3 0 5 16,-6 0-88-16,-1 0-191 15,1 0-290-15</inkml:trace>
  <inkml:trace contextRef="#ctx0" brushRef="#br0" timeOffset="62998.7652">9381 5868 700 0,'0'0'986'0,"0"0"-814"15,0 0-103-15,0 0 100 0,0 0-7 16,0 0-73-16,0 0-48 16,15 23-8-16,6-7-14 15,4-2-13-15,5 1-4 16,-2-2 0-16,5-1-2 16,0 0-14-16,0-2-4 15,-2-2-2-15,-4-2 2 16,-6 1 0-16,-6-4 5 15,-6 1 11-15,-3 1-4 16,-3-1 6-16,-3 3 1 16,0 2 22-16,-6 8 12 15,-14 3 15-15,-2 6 18 0,-8 3-5 16,-8 2-32 0,2 1-31-16,-12 5-21 0,9-7-289 15,9-10-1038-15</inkml:trace>
  <inkml:trace contextRef="#ctx0" brushRef="#br0" timeOffset="64914.3779">11033 5723 172 0,'0'0'947'15,"0"0"-766"-15,0 0-133 16,0 0 26-16,0 0 83 16,0 0-21-16,0 0-63 15,0 0-21-15,0 0 11 16,0 0 5-16,-3 0-1 15,-4 0-5-15,0 0 4 16,-6 2 19-16,-2 2-8 0,-9-1-23 16,-9 1-7-1,-4 3-1-15,-9-4 0 0,-6 1-6 16,0-2 11-16,5-2 12 16,3 0-20-16,9 0-21 15,8 0-11-15,8 0-10 16,8 0 0-16,8 0 1 15,0 0-2-15,3 0 0 16,0 0 13-16,0 0-4 16,0 0-6-16,0 0-2 15,0 0 1-15,0 0-1 16,0 0 0-16,0 1 1 16,0-1-1-16,0 2-1 15,0 2-1-15,0 0 1 16,0 3 0-16,0 2 0 0,0 1 1 15,0 3 0-15,0 0 0 16,0 3 0-16,0-1 5 16,-6 4 0-16,-4 1 0 15,1 2 3-15,-8 2-3 16,4 1-5-16,1 0 1 16,-6 1-1-16,6 1 0 15,-1-2 0-15,1-1-1 16,-3 0 1-16,6-3-1 15,3 0 1-15,-4-2-1 16,7-5-1-16,0 0 1 16,0-5 0-16,3-3 1 15,0 0-1-15,0-2 0 0,0-1 1 16,3 0 5 0,10-2-5-16,2 2 0 0,3-1 5 15,7-2-5-15,5 0 0 16,-3 0 0-16,7 0 0 15,-5 0 0-15,2 0 0 16,3-3 0-16,-8 0 5 16,-1 0-5-16,-7 0 0 15,-6 2 0-15,-6-1 7 16,-2 1-7-16,-4 0 7 16,0 1-7-16,0 0 8 15,0 0-9-15,0-1-13 0,0-3-46 16,0 4-78-1,0-6-111-15,0 3-495 16,0-3-227-16</inkml:trace>
  <inkml:trace contextRef="#ctx0" brushRef="#br0" timeOffset="65253.8534">10533 5997 1418 0,'0'0'476'0,"0"0"-399"16,0 0 46-16,0 0 91 15,0 0-33-15,0 0-97 16,0 0-64-16,36 0 36 16,-8 0-4-16,8-1-14 15,0-1-26-15,1-1-4 16,-3 2-8-16,-4-1-48 16,-12 2-71-16,-3 0-148 15,-12 0-308-15,-3 0-476 0</inkml:trace>
  <inkml:trace contextRef="#ctx0" brushRef="#br0" timeOffset="75636.6348">11328 5988 810 0,'0'0'512'0,"0"0"-445"16,0 0-45-16,0 0 56 16,0 0 51-16,0-2-31 15,0 2-25-15,0 0 3 0,0 0 25 16,0 0 9-16,0 0-23 16,0 0-12-16,0 0-29 15,0 0-21-15,0 0-12 16,0 0-11-16,3 0-1 15,3 4 0-15,1 3 0 16,7 0 0-16,-2 2 1 16,1-1-1-16,4-2 0 15,2 1 0-15,0-2 0 16,4-1 0-16,-4-1 0 16,-2 0-1-16,2-3 0 15,-7 0 0-15,3 0 0 0,0 0 1 16,-2 0-1-16,4-6 1 15,-4-1 0-15,-1 0 0 16,3 0-1-16,-6 1 1 16,0-3 0-16,0-1-1 15,-2 3 2-15,-4-3-1 16,1-3 5-16,-2 5-5 16,-2-5 0-16,0 2 4 15,0-3-4-15,0-2 10 16,0-1-1-16,0-3-8 15,0-1 5-15,0-1-6 16,0-1 17-16,0-1-5 0,1 0-4 16,6 2-1-1,-1-4-2-15,-2 4-5 0,2-3 6 16,-3-2 6-16,-3 2 16 16,0-1 9-16,0 3-23 15,0-1-3-15,0 1-11 16,0 3 17-16,0 0-7 15,0 3-5-15,0 2 7 16,0 1-1-16,0 5-11 16,3 4 7-16,0 3-2 15,0-2-5-15,0 2-1 16,3 1 1-16,6-5-1 16,0 5 1-16,4-2-1 15,4-3-1-15,5 5 1 16,5-4 0-16,6 3-1 0,7-1 0 15,5 1 1-15,7-1-14 16,3 3-11-16,0-2-2 16,2 0-4-16,-2 1 10 15,-7-1 8-15,1 1-12 16,-10 1 5-16,-5 0-2 16,-4 0-19-16,-5 0-50 15,-2 0-126-15,-4 0-154 16,-7 0-372-16</inkml:trace>
  <inkml:trace contextRef="#ctx0" brushRef="#br0" timeOffset="76687.198">11477 6039 988 0,'0'0'248'16,"0"0"-192"-16,0 0-34 16,0 0 37-16,0 0 23 15,0 0-37-15,0 0-13 16,20-3 17-16,-20 3 19 16,0 0 23-16,3 0 2 15,-3 0-12-15,0 0-17 16,7 0-2-16,-1 0-12 15,3 6-19-15,0-2-18 0,6 3-7 16,0 0 3-16,-2-1 5 16,1 0 13-16,-1 1 4 15,-4-1-12-15,-2 1-1 16,-1 1 0-16,2 1 4 16,-2 0-1-16,0 2 5 15,0 2 17-15,-3 1-13 16,4 2-20-16,-4 3-1 15,-3-1 0-15,0 0 1 16,3 2-1-16,-3 0-1 16,0 1 4-16,0 1 0 15,0 2 4-15,-6 2 8 0,-4-1 7 16,1 3-9 0,0-1-4-16,-2 0-5 0,7 1-11 15,-2-1 4-15,0 0-6 16,0 2 1-16,-1-1-1 15,4-2 1-15,0-2-1 16,0 0 0-16,-1-1 0 16,4-4 0-16,0-1 0 15,0-2 0-15,0-2 0 16,0-4 0-16,0-1 0 16,4-5 1-16,2 5 0 15,4-5 0-15,5 0 5 16,6-3-5-16,4-1-1 15,11 0-10-15,3 0-42 16,10-8-40-16,16-2-101 0,-6 3-294 16,-14-2-421-16</inkml:trace>
  <inkml:trace contextRef="#ctx0" brushRef="#br0" timeOffset="82325.8481">13269 5161 504 0,'0'0'681'0,"0"0"-565"16,0 0-82-16,0 0 50 16,0 0 61-16,0 0-42 0,16 0-40 15,-11 0 0-15,-5 0 48 16,0 0 30-16,0 0-31 15,0 0-26-15,0 0-20 16,0 0-14-16,0 0-13 16,0 0-12-16,-5 5 9 15,-5 2 8-15,-2 1-6 16,-7 4-1-16,-2-1-11 16,-3 0-10-16,-3 1-5 15,-2-2 0-15,3 1 1 16,-4-2-9-16,2 0 5 15,7-2-5-15,6-1 0 16,6-5 0-16,4 1 5 0,4 0-5 16,1-2 5-1,0 2-6-15,0-2 1 0,0 0-1 16,0 0 0-16,0 1 0 16,0 2 0-16,0 0 1 15,0 3 6-15,0-1-6 16,0 2 7-16,0 0-2 15,0 2 4-15,9-1 6 16,3 2 2-16,0 3-4 16,6-1-4-16,1 0-2 15,2 2-7-15,3 3 0 16,-4-2 0-16,2 1 1 16,-6-2-1-16,2 0 0 15,-6-2 6-15,-3-3-5 16,1-2-1-16,-7-2 5 0,0-1-6 15,-2-2 0-15,1-2-38 16,-1 2-32-16,3-2-44 16,5 0-109-16,1 0-315 15,-1-2-436-15</inkml:trace>
  <inkml:trace contextRef="#ctx0" brushRef="#br0" timeOffset="82903.8179">13626 5204 1035 0,'0'0'302'16,"0"0"-160"-16,0 0 52 16,0 0 56-16,0 0-57 15,0 0-88-15,0 0-50 16,0 0-17-16,0 0-17 15,0 7-20-15,0 7 65 0,-9 4 14 16,1 4-27-16,2 0-29 16,1 2-12-16,3 0-11 15,2 0 5-15,0-1-5 16,0-1 1-16,5-1-1 16,8-2 0-16,3-4 5 15,0-2-5-15,7-3 5 16,-1-4-5-16,4-5 0 15,-4-1 5-15,5 0-4 16,-7-3 4-16,-1-8 0 16,0-5 5-16,-7-1 12 15,3-2 18-15,-6-4 3 16,-3-2-10-16,-3-5-9 0,-3-1-17 16,0-3 1-16,0 3 1 15,0 3-10-15,0 4-13 16,-12 5-65-16,3 9-114 15,-5 6-531-15</inkml:trace>
  <inkml:trace contextRef="#ctx0" brushRef="#br0" timeOffset="86688.9174">12977 6531 773 0,'0'0'415'0,"0"0"-270"16,0 0 7-16,0 0 50 16,0 0 16-16,0 0-33 15,-30-19-51-15,27 19-28 16,3 0-24-16,0 0-21 15,0 0-2-15,0 0-20 16,0 0-11-16,0 0-3 0,0 0-8 16,0 0-5-1,0 0-5-15,0 0-7 0,3 4 15 16,10 5 22-16,7 2-10 16,5 0-13-16,5 3-4 15,0 0-8-15,-1 2-1 16,3-1 0-16,-8 0 0 15,-2-1 1-15,-4-2-2 16,-3 1 1-16,0-2-1 16,-5-2 0-16,0-1 0 15,3-2 0-15,-3 0 1 16,2 1 0-16,-2-4 0 16,4 1 0-16,-5-1 0 15,0-2 0-15,-4 1 0 16,-2-2-1-16,-1 1 2 0,-2-1-2 15,0 0 0-15,0 0 1 16,0 1-1-16,0 0 0 16,-2 3 2-16,-2 2 8 15,-6-1 4-15,1 0-5 16,-3 8-8-16,-6-1 8 16,-7 3 5-16,-5 5-5 15,-9 2-3-15,-2 1 1 16,-3-3-7-16,3 1 1 15,9-3 0-15,5-7 0 16,14-2-1-16,13-8-42 16,10-1-235-16,8 0-537 0</inkml:trace>
  <inkml:trace contextRef="#ctx0" brushRef="#br0" timeOffset="88837.0789">13565 6485 1139 0,'0'0'402'0,"0"0"-270"16,0 0-9-16,0 0 83 15,0 0-3-15,0 0-77 16,0 0-52-16,-4-2-21 16,4 2-1-16,0 0-3 15,-3 0-17-15,0 0-19 16,-1 8-11-16,-2 7 24 16,-3 5 21-16,-1 6-16 15,0 0-13-15,4 7-11 16,5-3-5-16,1 2-1 0,0-2 1 15,14-2 3 1,8-3-5-16,2-2 0 0,0-5-1 16,3-4 0-16,1-4-16 15,2-6 2-15,0-4-1 16,-2 0-3-16,2-7 10 16,-4-8 0-16,0-5 9 15,-10-3 7-15,1-3 8 16,-5-4 24-16,-6-7 15 15,1 1-22-15,-6-4 0 16,1 2-5-16,-1 3-17 16,-1 8-4-16,2 6-6 15,-1 11-48-15,-1 3-198 0,0 7-926 16</inkml:trace>
  <inkml:trace contextRef="#ctx0" brushRef="#br0" timeOffset="93057.5074">15071 5143 1536 0,'0'0'367'16,"0"0"-276"-16,0 0-49 16,0 0 65-16,0 0 1 15,0 0-68-15,0 7-22 16,6 4 11-16,0 6 17 16,2 5 18-16,-5 2-8 15,3 1 1-15,-3 3-18 16,1-1-23-16,-1-2-9 15,0-2-6-15,0-5-1 16,4-2-61-16,1-6-145 16,1-6-480-16</inkml:trace>
  <inkml:trace contextRef="#ctx0" brushRef="#br0" timeOffset="93387.3095">14925 5134 1341 0,'0'0'349'15,"0"0"-239"-15,0 0 57 16,0 0 54-16,0 0-48 0,0 0 12 16,0 0-71-16,-27 74-56 15,21-48-22-15,2 0-18 16,4 4-9-16,0-3-9 16,10 1-6-16,10-3-74 15,17 1-119-15,-5-6-368 16,-3-8-212-16</inkml:trace>
  <inkml:trace contextRef="#ctx0" brushRef="#br0" timeOffset="93675.0434">15227 5071 1452 0,'0'0'386'0,"0"0"-294"16,0 0-48-16,0 0 137 16,0 0-4-16,0 0-50 15,78 78-23-15,-55-39-29 16,-5 8-10-16,-2 5-35 15,-8 3-30-15,-11 16-55 0,-18-13-278 16,-4-12-1039-16</inkml:trace>
  <inkml:trace contextRef="#ctx0" brushRef="#br0" timeOffset="95107.7084">14967 6574 1352 0,'0'0'347'16,"0"0"-251"-16,0 0-66 15,0 0 34-15,0 0 91 16,0 0-47-16,0 0-49 15,-3-6-18-15,3 6 6 16,0-1 10-16,0 1-20 16,0 0-6-16,0 0-16 0,0-2-2 15,6 2-13-15,3 0-1 16,9 0-16-16,-3 0-22 16,2 0-5-16,3 0 30 15,-5 0-1-15,-1 0 4 16,-1 0 9-16,-4 3 1 15,1 0 0-15,-7 1-6 16,-3-1-4-16,0 4 11 16,0 0 8-16,-6 3 7 15,-7 0 2-15,-3 3 10 16,-1 0 10-16,-2 2-3 16,3-1-12-16,6-1-7 15,0 0-4-15,4-3-4 0,3-2 1 16,3 1-2-1,0-6 1-15,3 5-1 0,13-5 7 16,3-1 1-16,10-2-14 16,1 0 0-16,-2 0-21 15,2 0-39-15,-4-2-43 16,0-5-113-16,-11 1-120 16,-7 2-317-16</inkml:trace>
  <inkml:trace contextRef="#ctx0" brushRef="#br0" timeOffset="95460.1507">14841 6565 1279 0,'0'0'615'16,"0"0"-518"-16,0 0-22 15,0 0 78-15,0 0-4 16,0 0-54-16,0 0-1 15,-4 57-45-15,4-33-30 0,0 1-11 16,0-2-8-16,12-3-31 16,6-1-97-16,14-6-115 15,-3-3-345-15,-6-4-732 0</inkml:trace>
  <inkml:trace contextRef="#ctx0" brushRef="#br0" timeOffset="95826.9745">15346 6385 1553 0,'0'0'229'16,"0"0"-197"-16,0 0-1 15,0 0 155-15,0 0-6 16,53 78-62-16,-33-49-38 16,-5 4-31-16,2 1-16 15,-4-1-7-15,0 0-9 16,-10-2-11-16,-3-3-6 0,0-1 1 15,-3-4-1 1,-10-1 0-16,-1-5-6 0,-2-1-52 16,7-12-129-16,6 0-375 15,3-4-763-15</inkml:trace>
  <inkml:trace contextRef="#ctx0" brushRef="#br0" timeOffset="96219.5401">15792 6636 1425 0,'0'0'406'15,"0"0"-193"-15,0 0-7 16,0 0-18-16,0 0-59 16,0 0-56-16,0 0-50 15,77 0-13-15,-42 0-8 16,5 0-1-16,-4 0 0 15,0 0-1-15,-5 0-5 0,-4 0-13 16,-7 0-6-16,-4 2 12 16,-7 0-3-16,-5 1-93 15,-4 0-87-15,0-2-161 16,-4 2-233-16</inkml:trace>
  <inkml:trace contextRef="#ctx0" brushRef="#br0" timeOffset="96444.6892">15737 6691 1517 0,'0'0'252'0,"0"0"-187"15,0 0 47-15,0 0 145 0,0 0-81 16,0 0-96-16,113 20-50 15,-65-20-30-15,4 0-26 16,-6 0-67-16,3-11-145 16,-13 5-256-16,-10 0-398 0</inkml:trace>
  <inkml:trace contextRef="#ctx0" brushRef="#br0" timeOffset="96740.2507">15992 6512 1800 0,'0'0'234'15,"0"0"-172"1,0 0 14-16,0 0-8 0,0 0-13 16,0 0-27-16,82 34-18 15,-57-21-9-15,-1 3 5 16,-5 1-6-16,1 2 1 15,-8 1 0-15,-8-1 0 16,-1 2 6-16,-3-2 24 16,0 1 51-16,-4-2-11 15,-5-3-40-15,-7-1-20 16,2-3-11-16,-8-2-31 16,3-3-232-16,5-6-654 0</inkml:trace>
  <inkml:trace contextRef="#ctx0" brushRef="#br0" timeOffset="97141.9357">16386 6592 1267 0,'0'0'869'0,"0"0"-754"15,0 0-79-15,0 0 72 16,0 0 63-16,0 0-58 16,-14 91-40-16,14-56-9 15,0 3-41-15,0-1-11 16,11-1 0-16,1-3-12 16,-2-6-1-16,-4-9-47 15,-2-7-80-15,-2-11-119 16,-2 0-412-16,0 0-757 0</inkml:trace>
  <inkml:trace contextRef="#ctx0" brushRef="#br0" timeOffset="97443.9311">16334 6533 1714 0,'0'0'549'0,"0"0"-508"15,0 0-4-15,0 0 48 16,0 0 26-16,0 0-62 16,80-21-34-16,-50 21-13 15,0 0 8-15,-4 4-1 0,0 9-3 16,-5 3 1 0,-3 2 1-16,-6 3 1 0,-6-1 3 15,-2-1 1-15,-4-4-7 16,0-1-6-16,0-5 0 15,-10-3-9-15,-2-3-14 16,-8-3-91-16,1 0-178 16,1-7-359-16,6-4-617 0</inkml:trace>
  <inkml:trace contextRef="#ctx0" brushRef="#br0" timeOffset="97804.083">16665 6565 133 0,'0'0'1808'16,"0"0"-1587"-16,0 0-148 15,0 0 54-15,0 0 27 16,0 0-63-16,0 0-55 16,64 52-20-16,-50-34-8 15,-1 3-7-15,-1-3-1 16,-5-1 1-16,-3-4-1 15,-2-3 0-15,-2-4-1 16,0-5-20-16,0-1 5 16,-8 0 16-16,-3-1 8 15,2-9 1-15,1-3 4 16,6-4-1-16,2-3-6 0,0-2-5 16,13-1-1-1,6 3-11-15,1 3-13 0,-1 4-4 16,-4 7-5-16,0 4-1 15,-3 2-42-15,-1 0-152 16,0 6-272-16,-4 2-304 0</inkml:trace>
  <inkml:trace contextRef="#ctx0" brushRef="#br0" timeOffset="98094.4627">17009 6604 1553 0,'0'0'568'0,"0"0"-484"0,0 0 69 16,0 0 51-16,0 0-55 16,0 0-86-16,0 0-39 15,-59 69-15-15,59-51-8 16,0-2 5-16,11-2-6 16,11-6-1-16,0-3-8 15,5-5-15-15,-2 0-10 16,-1 0 10-16,-8-12 11 15,-3-2 2-15,-7-4 10 16,-2-2-11-16,-4-3 11 16,0 4 0-16,-15 3-5 15,0 1-3-15,-15 3-80 0,5 4-181 16,4 2-419-16</inkml:trace>
  <inkml:trace contextRef="#ctx0" brushRef="#br0" timeOffset="98642.8092">17138 6440 735 0,'0'0'986'0,"0"0"-882"15,0 0-68-15,0 0 179 16,0 0 28-16,0 0-91 15,0 0-70-15,16 7-15 16,-15 9 40-16,1 4-32 0,1 9-41 16,2 4-16-16,2 3-16 15,2 1 4-15,-2 2-6 16,2-3-1-16,5-7-14 16,-5-4-22-16,-3-6-18 15,1-8-15-15,-6-5 17 16,-1-6 19-16,0 0 16 15,0 0-3-15,0-4 20 16,0-9 1-16,0-2 0 16,0-3 1-16,0-2 5 15,0-2-5-15,8 2 0 16,-1 3-1-16,3 3 2 16,-3 6-1-16,-1 4 5 15,0 3 17-15,-3 1-13 16,4 0-9-16,3 0 0 0,3 4-1 15,0 5 2-15,0 4-2 16,3 4 1-16,0 1 0 16,-6 2-1-16,2-1 1 15,-4-3-1-15,-8 1-1 16,0-5-11-16,-3-2 6 16,-17-4 6-16,1-4 0 15,-10-2-21-15,1 0-83 16,6-7-194-16,10-6-443 0</inkml:trace>
  <inkml:trace contextRef="#ctx0" brushRef="#br0" timeOffset="98891.7944">17509 6436 1340 0,'0'0'668'15,"0"0"-600"-15,0 0-44 16,0 0 116-16,0 0 39 16,0 0-17-16,0 0-65 15,0 99-37-15,1-62-14 16,2 2-27-16,0-3-11 16,2 0-7-16,-1-5-1 15,2-7-40-15,5-6-130 0,-2-6-368 16,-2-7-446-16</inkml:trace>
  <inkml:trace contextRef="#ctx0" brushRef="#br0" timeOffset="99252.4401">17672 6663 1326 0,'0'0'639'15,"0"0"-566"-15,0 0-42 16,0 0 60-16,0 0-1 16,100 30-54-16,-75-30-36 0,-1 0-65 15,-8 0-71 1,-3-7-6-16,-6-5 25 0,-7 1 57 16,0 0 60-16,0 0 70 15,-15 4 58-15,0 0 11 16,-9 2-15-16,-1 4-3 15,-2 1-11-15,3 0-28 16,-3 4-23-16,8 9-25 16,-1 2-17-16,10 3-10 15,4 2-5-15,6-1-1 16,0 0-1-16,6-5-52 16,15 2-42-16,14-8-103 15,-2-3-316-15,-1-4-338 0</inkml:trace>
  <inkml:trace contextRef="#ctx0" brushRef="#br0" timeOffset="99852.4102">17969 6640 1375 0,'0'0'482'16,"0"0"-426"-16,0 0 67 15,0 0 154-15,0 0-109 16,0 0-66-16,0 73-44 15,0-47-11-15,0-2-7 16,0 2-22-16,0-8-17 16,4-4 0-16,-4-6-1 15,0-4-13-15,0-4-16 16,0 0-5-16,0 0-3 0,0-4 1 16,1-5-6-16,7-5 22 15,2-2 18-15,7-4 1 16,1-1 0-16,3 0 1 15,-1 3 1-15,-1 2 10 16,-6 8 2-16,-6 3 38 16,-2 5-31-16,-4 0-14 15,-1 2-6-15,2 9 2 16,-2 5 8-16,0 2-1 16,0-3 6-16,0 4-3 15,0-8-4-15,0-1-8 16,0-3 0-16,0-4 0 0,0-3-1 15,0 0-24 1,0 0-11-16,0 0 12 0,1-5 3 16,12-7-38-16,3-4 25 15,4-2 17-15,6-6-2 16,-1 0-24-16,2 0-12 16,-3 4 27-16,-6 6 28 15,-8 9 38-15,-5 5 25 16,-4 0-43-16,-1 12 0 15,0 9 53-15,0 8-12 16,-3 0-9-16,2 2-19 16,1-1-4-16,0-2-15 15,0-6-14-15,9-6-44 0,12-9-142 16,-5-5-400 0,-1-2-1134-16</inkml:trace>
  <inkml:trace contextRef="#ctx0" brushRef="#br0" timeOffset="100183.0758">18554 6578 1726 0,'0'0'571'0,"0"0"-503"16,0 0-27-16,0 0 60 15,0 0-19-15,0 0-53 16,0 0-19-16,95 0-10 0,-83 3 0 16,-3 4 0-16,-6 5-6 15,-3 6 6-15,0 2 0 16,-11 6 22-16,-6 1 5 16,-5 2 3-16,2-2 1 15,0-2 5-15,10-4 1 16,5-1-19-16,5-4-10 15,9-3-1-15,20-6-7 16,23-7-76-16,-6 0-165 16,0-4-549-16</inkml:trace>
  <inkml:trace contextRef="#ctx0" brushRef="#br0" timeOffset="100963.7922">15643 5280 791 0,'0'0'179'15,"0"0"-179"-15,0 0-135 16,0 0-122-16</inkml:trace>
  <inkml:trace contextRef="#ctx0" brushRef="#br0" timeOffset="101226.9071">15643 5280 730 0,'3'0'280'0,"-3"0"-65"16,0 0 37-16,0-1-2 16,0 1-16-16,0 0-84 15,0 0-63-15,0 0-30 16,0 0-3-16,6 0-4 16,0 0-29-16,4 0-15 15,6 0-5-15,7 0 0 16,4 0 0-16,-1 0-1 15,3 0 0-15,-8 0-20 16,0 0-36-16,-9 0-21 0,-4 0-23 16,-3 0-28-1,-4 0-12-15,-1 0 4 0,0 0-41 16,0 0-153-16,0-2-77 16</inkml:trace>
  <inkml:trace contextRef="#ctx0" brushRef="#br0" timeOffset="101563.4482">15795 5208 75 0,'0'0'1178'0,"0"0"-946"15,0 0-89-15,0 0-9 16,0 0-3-16,0 0-35 0,0 0-54 15,10 3 12-15,0 4-12 16,6 2-17-16,-4 0-8 16,5 0-9-16,3-1-7 15,-5-1 0-15,2 3 5 16,-4-3-6-16,-1 0-1 16,-8-1-1-16,-1 4-7 15,-3-3 8-15,0 2 1 16,-7-1 43-16,-5-1-20 15,-1 1-7-15,2 0-14 16,2-3-2-16,3-1-73 16,3-1-259-16,3-3-530 0</inkml:trace>
  <inkml:trace contextRef="#ctx0" brushRef="#br0" timeOffset="102120.1011">16483 5122 1287 0,'0'0'321'16,"0"0"-135"-16,0 0 113 16,0 0-46-16,0 0-80 15,0 0-58-15,0 0-26 16,6-8-47-16,-26 8-24 16,-5-5-6-16,-13 1-3 15,0 1-3-15,4-4-5 16,4 7 5-16,11-1-6 15,8 1-1-15,8 0-9 16,3 0-16-16,0 10 9 16,0 4 11-16,3 3 6 15,4 1 0-15,-3 0 0 16,0 1 0-16,-4-1 0 0,0 1 0 16,-8-3 0-1,-4 1 0-15,2-1 0 0,1-3 1 16,-2-2-1-16,7-2 1 15,2-2-1-15,2 0 0 16,0-1-1-16,3 1 1 16,11 0-9-16,2-1 2 15,7 0-7-15,-1-3-14 16,1-2-41-16,2-1-79 16,5 0-157-16,-7 0-239 15,-7 0-536-15</inkml:trace>
  <inkml:trace contextRef="#ctx0" brushRef="#br0" timeOffset="102330.1612">16250 5280 1243 0,'0'0'485'0,"0"0"-398"16,0 0 26-16,0 0 117 15,0 0-58-15,0 0-105 16,0 0-48-16,71-10-19 16,-55 10-15-16,3 0-149 15,-5 0-322-15,-1 3-430 0</inkml:trace>
  <inkml:trace contextRef="#ctx0" brushRef="#br0" timeOffset="102592.8307">16506 5274 1410 0,'0'0'355'15,"0"0"-81"-15,0 0-1 16,0 0-98-16,0 0-74 16,0 0-45-16,0 0-26 15,62 0-6-15,-50 5-9 16,1 5 0-16,-1 3-2 15,0 2-5-15,-3 2-7 16,1-1 8-16,2 2-7 0,2-4-1 16,-5-3-1-16,4-5-31 15,2-6-94-15,0 0-189 16,-6-6-544-16</inkml:trace>
  <inkml:trace contextRef="#ctx0" brushRef="#br0" timeOffset="102797.0465">16693 5248 179 0,'0'0'1442'15,"0"0"-1299"-15,0 0-6 16,0 0 151-16,0 0-50 16,-28 73-92-16,17-55-63 15,-2-1-48-15,-2-1-22 16,-6-3-6-16,3-2-7 0,-1-3-42 15,1-3-128-15,9-4-368 16,3-1-373-16</inkml:trace>
  <inkml:trace contextRef="#ctx0" brushRef="#br0" timeOffset="103260.8283">16960 5286 1320 0,'0'0'283'0,"0"0"-169"16,0 0 151-16,0 0-17 16,0 0-91-16,0 0-87 15,0 0-42-15,-2-4-17 16,-9 6-3-16,-6 7 7 15,-2 2 2-15,4 3-16 16,0-1 5-16,6-1-5 16,4-3-1-16,4-2 0 15,1-3-1-15,0-2-34 16,9-2 19-16,5 0-15 16,5 0-51-16,-2-9 17 15,2-2 18-15,-2 0 14 0,-2-2 8 16,-1 1 18-16,-8 2 7 15,0 1 38-15,-5 6 58 16,1 0 5-16,-2 3-34 16,0 0-36-16,0 0-17 15,0 0-14-15,0 10-1 16,0 3 1-16,3 1-1 16,3 1 1-16,6-2-75 15,3-2-134-15,1-3-177 16,-3-6-330-16</inkml:trace>
  <inkml:trace contextRef="#ctx0" brushRef="#br0" timeOffset="104274.6412">17113 5253 1320 0,'0'0'327'16,"0"0"-111"-16,0 0 16 15,0 0-89-15,0 0-49 16,0 0-18-16,0 0-27 15,19 37-18-15,-19-18-4 16,0-3-17-16,0 0-8 16,0-4 7-16,-3-3-9 15,0-1-28-15,-3-5 0 16,1-1-18-16,3-2-14 16,2 0 17-16,0 0 20 15,0-5-69-15,10-7-22 16,2-3 45-16,4-1-11 0,1-2 30 15,-1-1 22-15,-3 6 18 16,-3 2 10-16,-3 5 38 16,-4 5 22-16,-3 1 12 15,0 0-38-15,0 1-15 16,0 9 37-16,-6 2-18 16,1 2-1-16,2 0-18 15,1-3-19-15,2-1-1 16,0-3-1-16,0-3 2 15,0-3 0-15,2-1-9 16,6 0-16-16,1-1-25 16,0-9-15-16,2-2 30 15,1-3 17-15,2 0 3 0,-2-1-10 16,-2 2 13 0,-1 4 12-16,-1 8 29 0,-8 2 13 15,0 0-21 1,0 0-20-16,0 11 45 0,3 4 5 15,0 1-15-15,6-1-14 16,1 1-10-16,3-5-1 16,4-2-9-16,1-5-2 15,0-4-21-15,0 0-64 16,-2-2-24-16,-2-9-16 16,-1-3 26-16,-6-1 30 15,-1 1 69-15,-1 2 3 16,0 5 86-16,-3 3 80 0,-1 4-42 15,-1 0-48-15,0 1-48 16,0 14 0-16,0 7 57 16,0 5-34-16,-3 4-27 15,2 3-2-15,1 1-3 16,0 0-1-16,0-2-8 16,4-5-4-16,3-5-7 15,-1-3-1-15,-3-9 0 16,0-1-1-16,-3-8-6 15,0-2-23-15,0 0-21 16,0-2-14-16,0-12-31 16,0-5 17-16,0-5 59 15,0-6 18-15,7-4-1 16,-1-8 1-16,6-4-1 16,6-4-11-16,-2 0-3 0,7 7 15 15,-7 8 1-15,2 12 22 16,-3 10 9-16,-2 11 1 15,-1 2-11-15,5 0-20 16,-2 15 0-16,-2 9 14 16,-1 5-5-16,3 3-1 15,-6 1-3-15,-3-3-5 16,-2-4 0-16,-2-6 0 16,-2-9-1-16,0-4-12 15,-15-5 6-15,-6-2-47 0,-10-9-169 16,1-7-271-16,9-2-408 15</inkml:trace>
  <inkml:trace contextRef="#ctx0" brushRef="#br0" timeOffset="104529.5977">17930 5085 1677 0,'0'0'357'16,"0"0"-207"-16,0 0 13 15,0 0-37-15,0 0-64 16,0 0 32-16,0 0-12 0,3 90-48 16,1-57-20-1,2 2-13-15,2-2-1 0,-2-2-21 16,0-2-106-16,2-9-148 15,-3-6-557-15</inkml:trace>
  <inkml:trace contextRef="#ctx0" brushRef="#br0" timeOffset="104896.7534">18136 5248 939 0,'0'0'241'0,"0"0"-61"0,0 0 55 15,0 0-82-15,0 0-39 16,0 0-46-16,0 0-49 16,70 12-19-16,-63-22-24 15,-1 1-37-15,-3-1-7 16,-2 0 52-16,-1 3 16 15,0 1 56-15,-3 2-17 16,-10 3-9-16,-3 1 11 16,-4 0 25-16,0 0 10 15,-5 1 6-15,5 10 28 0,-3 3 4 16,7 6-2 0,6 1 4-16,10 3-47 15,0 2-33-15,16-1-21 0,42 3-15 16,-1-5-146-16,-2-8-463 0</inkml:trace>
  <inkml:trace contextRef="#ctx0" brushRef="#br0" timeOffset="118113.0899">29680 3846 449 0,'0'0'243'0,"0"0"-139"16,0 0-36-16,0 0-14 0,0 0-13 16,0 0-27-1,0 0-8-15,0-36-6 0,0 32-17 16,0-2 4-16,0 2 12 16,0-2-6-16,0 2 6 15,-1-1-5-15,-4 0-16 16,0-1 6-16,-3 2 3 15,-3-3 6-15,-2 1 1 16,1 1 6-16,-3-2-1 16,0 3 1-16,-1-2 0 15,-1 2 6-15,1-1 4 16,1 2-3-16,-1 0-7 16,4-3 2-16,1 1-1 15,1 0 7-15,2-1-6 16,-1 2-2-16,-1-1-18 0,1 2-37 15,-2 2 42-15,0 1 13 16,0 0 26-16,1 0 0 16,-2 0 21-1,-2 6-8-15,0 2-10 0,-1 2-13 16,-2 1-6-16,4-2-9 16,-1 0-1-16,2 0 2 15,2-1-1-15,0 4 7 16,2-1 11-16,2 3 25 15,-2 2 19-15,1-1-31 16,-2 3-6-16,2-2 2 16,-1 1-1-16,1 0 14 15,-1-3-17-15,2 2-16 0,0-1-7 16,3 1-1-16,2 0 1 16,1 5-1-16,0 1 0 15,6 1 0-15,6 2 0 16,0-2-1-16,-2-1 0 15,-2-4 0-15,-4-2 0 16,-4-2 0-16,0-1-1 16,0-1 1-16,0 0-10 15,-7-1-4-15,-1 0 1 16,2-1-1-16,3 0-1 16,3 0 6-16,0-1 10 15,2 2 0-15,10-1-7 16,2 2-24-16,2 0 23 15,1-1 8-15,-2-1-1 0,2 0 1 16,-4 0 0-16,0-1 0 16,1-1 0-16,-2 0 0 15,4-1 0-15,1-3 0 16,4 5 0-16,1-5 0 16,3 2-38-16,-2-2-15 15,2 0 22-15,-2-1 14 16,-3 1-16-16,-2-2 21 15,-1 1 12-15,-4-3 0 16,-1 0 0-16,-5 0 8 16,1 0 20-16,0-5 8 15,0-5 39-15,1-2-23 16,0-2-11-16,3-4 12 0,-3-2-16 16,2-2-26-1,-2 1 1-15,3-1-6 0,-2 1-6 16,-1 2 0-16,3-1-6 15,-3 1-14-15,0-1 19 16,-2-1 0-16,-4-2 1 16,-1-4 11-16,-2-5 1 15,0-6 4-15,-18-9-15 16,-9-8 38-16,-40-35-39 16,4 12-8-16,-1 6-252 0</inkml:trace>
  <inkml:trace contextRef="#ctx0" brushRef="#br0" timeOffset="122236.65">21856 4984 411 0,'0'0'100'0,"0"0"-68"15,0 0 834-15,0 0-518 16,0 0-146-16,0 0-79 16,8 0 8-16,-8 0 5 15,0 0-23-15,0 0-22 16,0-2-17-16,-2-3-35 16,-1-2-26-16,-3 1-13 15,-4-1 0-15,-3 0-6 0,-7 3-2 16,-2 1 1-1,-4 3-1-15,3 0 7 0,-4 0-5 16,5 10 5-16,5 3-7 16,4 0 7-16,7 0-5 15,4 4 6-15,2 2 2 16,2 3-1-16,17 3 0 16,6 2 0-16,2 2-1 15,3-1-6-15,-1-3-4 16,-6 1-1-16,-3-4 5 15,-10 0-1-15,-4 0 5 16,-3-4 1-16,-3-3-5 16,0-3 5-16,0-4 0 15,-3-1-5-15,-4-2-3 16,-2-4-49-16,-11-1-77 0,7 0-250 16,0-8-468-16</inkml:trace>
  <inkml:trace contextRef="#ctx0" brushRef="#br0" timeOffset="122454.8723">21696 5148 1388 0,'0'0'591'0,"0"0"-503"15,0 0-56-15,0 0-4 16,0 0 10-16,0 0-13 16,85-3-25-16,-51 10-94 15,-6-2-212-15,-7 1-348 0</inkml:trace>
  <inkml:trace contextRef="#ctx0" brushRef="#br0" timeOffset="123113.3561">21955 5111 1965 0,'0'0'349'16,"0"0"-273"-16,0 0-38 16,0 0-30-16,0 0 14 15,0 0 6-15,0 0-10 16,57 64-9-16,-45-45-2 15,-2 1-5-15,-3-2-1 16,-2-2 5-16,-5-4-6 16,0-2 0-16,0-3 0 15,0-4-1-15,0-3 0 16,0 0 1-16,0 0 11 16,0 0 8-16,0-10-19 15,1-4-29-15,9-5-1 16,1-4 20-16,1-1-5 15,-1-3 0-15,4 3 2 16,-8-1 5-16,2 6 8 0,-2 6 1 16,-1 2-1-16,0 6 8 15,1 5-6-15,0 0-2 16,5 1-2-16,-2 11 1 16,7 4 0-16,-5 1 1 15,4 0 0-15,4-1 0 16,-1-6 0-16,3 1 0 15,2-7 1-15,5-3-1 16,-3-1-16-16,0 0-27 16,-3-3-10-16,-3-6-17 15,-4-2-11-15,-5 0 15 16,-5 3 39-16,-5 1 27 16,-1-1 45-16,-1 8 1 15,-14-2-18-15,-7 2 3 16,-7 0 4-16,-2 6 10 0,0 7-20 15,-2 4 3-15,7-1 13 16,5 2-12-16,7 2-7 16,7-5-12-16,7 0-2 15,0 0-2-15,17-5-6 16,7-1-19-16,26-5-148 16,-6-1-200-16,-4-3-379 0</inkml:trace>
  <inkml:trace contextRef="#ctx0" brushRef="#br0" timeOffset="123473.7414">22521 5171 560 0,'0'0'935'0,"0"0"-823"15,0 0-78-15,0 0 55 16,0 0 104-16,0 0-34 15,0 0-84-15,88 31-51 16,-66-31-24-16,1 0-31 16,0-4-68-16,-2-4-70 15,-7-2 9-15,-3 0 35 16,-8 0 71-16,-3 2 54 0,0-1 2 16,-10 1 47-1,-3 5 18-15,-6 0 35 0,0 2 12 16,-2 1-1-16,0 0-7 15,-1 7-28-15,3 3 7 16,4 5-14-16,4 0-40 16,8 1-13-16,3 0-18 15,14-2-38-15,34 4-160 16,-2-4-281-16,-1-7-166 0</inkml:trace>
  <inkml:trace contextRef="#ctx0" brushRef="#br0" timeOffset="123729.8331">22943 5143 1538 0,'0'0'327'0,"0"0"-299"15,0 0 9-15,0 0 102 16,0 0 54-16,0 0-72 15,7 85-44-15,-2-53-7 16,2 1-9-16,-1 1-25 16,1-5-23-16,1-3-13 15,1-4 0-15,-2-8-81 16,4-4-152-16,-4-4-347 16,1-6-257-16</inkml:trace>
  <inkml:trace contextRef="#ctx0" brushRef="#br0" timeOffset="124054.061">22988 5104 2006 0,'0'0'322'0,"0"0"-279"15,0 0-28-15,0 0 50 16,0 0 13-16,0 0-60 15,0 0-18-15,59 7-1 16,-27 3 0-16,0 0-17 0,0 1-5 16,-4 1 13-1,-4 1 10-15,-5-2 1 0,-7-2 0 16,-6-3 0-16,-4-2-1 16,-2-1 1-16,-3-1-1 15,-14-2 7-15,-8 0 8 16,-4 0-15-16,1 0-60 15,4 0-98-15,15 0-134 16,8 0-194-16,1 0-208 0</inkml:trace>
  <inkml:trace contextRef="#ctx0" brushRef="#br0" timeOffset="124869.7391">23508 5125 555 0,'0'0'1045'0,"0"0"-832"16,0 0-125-16,0 0 56 15,0 0 22-15,0 0-37 16,0 0-51-16,-58 0-39 15,35 0-18-15,0 0-11 16,2 0-4-16,4 0-6 16,3 10-2-16,4 0 2 15,4 4 6-15,3-2-3 0,3 2-2 16,0-1 0 0,8-3-1-16,7-1 0 0,4-6-22 15,1-2-13-15,-1-1-10 16,0 0 18-16,-2-7 7 15,-2-3 20-15,-5-3 0 16,1-1 25-16,-5 1 10 16,0 2 13-1,-3 3 8-15,0 2-10 0,-2 2-7 16,-1 4-18-16,0 0-21 16,0 0-1-16,0 2-17 15,0 10 11-15,0 2 7 16,3 0-1-16,4 0 1 15,1 0 0-15,3-4 0 16,5-1 0-16,-1-5 1 0,4-1-1 16,-1-3-13-16,0 0-10 15,-3 0-5-15,-5-8-16 16,-2-4 3-16,-5-2 0 16,-3-2 5-16,0-1 19 15,0 1 2-15,0 2 15 16,-5 2 27-16,4 4 22 15,1 3 5-15,0 1-11 16,0 3-10-16,10-1-16 16,10-2-17-16,2 1-5 15,1 2 3-15,-1 1 1 16,-3 0-2-16,-5 0 2 0,-7 0 1 16,0 0-1-1,-5 0-7-15,-1 0 7 0,-1 4 0 16,0 3 0-16,0 2 1 15,-3 5 1-15,-4 0 8 16,3 1 4-16,-1 1-2 16,5-2-5-16,0-1-5 15,0-2 0-15,15-1 1 16,6-4-2-16,6-4-26 16,20-2-151-16,-5 0-312 15,-7-4-213-15</inkml:trace>
  <inkml:trace contextRef="#ctx0" brushRef="#br0" timeOffset="125126.65">24075 4853 1809 0,'0'0'171'0,"0"0"-137"16,0 0-34-16,0 0 179 15,0 0 25-15,0 0-96 16,0 0-79-16,30-13-10 15,-30 37 20-15,-5 9 29 16,-5 7-7-16,-1 7-31 16,1-1-12-16,4 1-6 15,5-4-12-15,1-8-1 16,0-2-6-16,7-6-46 16,0-7-103-16,6-5-160 15,-4-5-213-15,-2-5-120 0</inkml:trace>
  <inkml:trace contextRef="#ctx0" brushRef="#br0" timeOffset="125464.1854">24018 5070 611 0,'0'0'927'15,"0"0"-807"-15,0 0-74 16,0 0 96-16,0 0 21 0,91 21-92 15,-61-13-46 1,-3-2-17-16,-3-3-7 0,-3 0 0 16,-5-2 5-16,-7-1-4 15,-3 2 20-15,-3-2 65 16,-3 0 25-16,0 0-20 16,0 0-29-16,0 0-16 15,0 6-19-15,0-1-17 16,0 7 11-16,0 4 21 15,0 1-11-15,0 0-16 16,0-1-7-16,5-4-9 16,6-3 0-16,3-4-49 15,11-5-119-15,-2 0-400 16,-5-5-352-16</inkml:trace>
  <inkml:trace contextRef="#ctx0" brushRef="#br0" timeOffset="125605.4595">24411 4988 1007 0,'0'0'500'0,"0"0"-445"15,0 0-24-15,0 0 2 16,0 0-30-16,0 0-3 16,0 0-328-16</inkml:trace>
  <inkml:trace contextRef="#ctx0" brushRef="#br0" timeOffset="125891.9218">24572 5105 1401 0,'0'0'718'0,"0"0"-616"16,0 0-16-16,0 0 38 15,0 0-27-15,0 0-50 16,0 0-21-16,-57 0-1 16,39 6-10-16,3 1 7 15,3 3-7-15,2 1 12 16,6 2-9-16,4-2-12 0,0 0-5 16,0-1 5-1,16-1-6-15,20-2-93 16,-4-3-180-16,0-4-543 0</inkml:trace>
  <inkml:trace contextRef="#ctx0" brushRef="#br0" timeOffset="126131.8956">24778 4799 1785 0,'0'0'508'0,"0"0"-456"15,0 0-40-15,0 0 25 16,0 0 8-16,0 0 2 16,0 0 65-16,-14 79-39 0,11-41-23 15,2 3-24-15,1 1-10 16,0-2-16-16,0-4-7 16,1-3-114-16,19 0-86 15,-4-8-318-15,2-9-371 0</inkml:trace>
  <inkml:trace contextRef="#ctx0" brushRef="#br0" timeOffset="126470.4924">24929 5095 1273 0,'0'0'286'0,"0"0"-88"16,0 0 88-16,0 0-84 15,0 0-72-15,86 34-65 16,-64-29-43-16,-2-5-13 16,-4 0-9-16,-3 0-32 15,-4-6-41-15,-6-8 8 16,-3 2-12-16,0-5 52 16,-6 3 25-16,-10 3 1 15,-2 5 20-15,-3 5 20 16,-1 1 13-16,1 1 14 15,2 13 16-15,2 3-17 16,4 2-13-16,4 1-19 16,2-1-20-16,5-2-9 0,2-2-6 15,10 4-109 1,10-6-224-16,4-5-447 0</inkml:trace>
  <inkml:trace contextRef="#ctx0" brushRef="#br0" timeOffset="127009.3562">25695 5099 960 0,'0'0'188'0,"0"0"-139"15,0 0-19-15,0 0 81 0,0 0 64 16,0 0 16 0,0 0-1-16,-19-28-17 0,19 28 1 15,4 0-46-15,7 0-25 16,8 0-24-16,9 0-12 15,11 0-17-15,12 3-30 16,5 2-10-16,5 1-10 16,-2-2-28-16,-5 2 1 15,-8-3-16-15,-13 1 1 16,-12-2-11-16,-8-2-17 16,-8 0 24-16,-5 0-15 15,-5 0-132-15,-10 0-325 16,-3 0-144-16</inkml:trace>
  <inkml:trace contextRef="#ctx0" brushRef="#br0" timeOffset="127312.4951">25677 5191 1117 0,'0'0'901'0,"0"0"-785"16,0 0-73-16,0 0 97 15,0 0 5-15,123 17-57 16,-68-11-54-16,5-2-24 16,1-1-10-16,-3 0-14 15,-9-2 4-15,-10-1-15 16,-12 0-2-16,-12 0-3 0,-11 0 5 15,-4-1-32-15,0-5-92 16,-22-5-202-16,0 1-196 16,0 0-440-16</inkml:trace>
  <inkml:trace contextRef="#ctx0" brushRef="#br0" timeOffset="127677.4377">25925 4954 1568 0,'0'0'559'15,"0"0"-559"-15,0 0 7 16,0 0 65-16,0 0 49 16,0 0-35-16,0 0-29 15,51 32-14-15,-29-13-16 16,4 2 2-16,3 3-8 15,4 1-4-15,5 2-11 16,3-4 1-16,-1-3-7 16,1 2 1-16,-4-4 0 15,-1 0 0-15,-9-4-1 16,-6-2 1-16,-8-2-1 16,-7-1-1-16,-6-1-1 15,0 2 2-15,-13 1 8 0,-10 2 40 16,-7 1 7-16,-7 2-20 15,-2 0-35-15,-9 7-20 16,8-4-237-16,12-5-955 16</inkml:trace>
  <inkml:trace contextRef="#ctx0" brushRef="#br0" timeOffset="129481.2988">26764 5403 666 0,'0'0'368'0,"0"0"-209"15,0 0-7-15,0 0 88 16,0 0 4-16,0 0-40 0,0 0-52 16,9-31-32-16,-8 19-33 15,-1 0-16-15,0-4-13 16,0-2-26-16,0-2-16 15,-1-4-9-15,-5-1-5 16,-2-5 4-16,0-3 7 16,0 1 8-16,3 0-3 15,2 2-9-15,2 5 9 16,1 5 17-16,0 3-18 16,0 5-10-16,0 4-1 15,0 2-4-15,0 3 4 16,0 1-5-16,0 0-1 15,0 2 0-15,0 0 1 0,1 0 6 16,1 0-7-16,1 6-12 16,1 7 11-16,6 5 0 15,1 6 0-15,5 3 1 16,4 3-1-16,5 1 1 16,5 1-2-16,4-1-19 15,5 0-16-15,1-2 12 16,-2-4 8-16,-5-5 11 15,-7-3 5-15,-3-6-6 16,-8-2 7-16,-5-6 1 16,-3-3 0-16,-4 0 7 15,-1 0 15-15,-1-5 10 16,-1-11-14-16,0-3 9 16,0-5 4-16,0-6-22 0,0-2-8 15,0-5-1-15,-1-1-1 16,-5-2 1-16,-1 2 0 15,1 6 1-15,1 5 11 16,1 7-12-16,1 7 0 16,1 4 0-16,2 5-1 15,0 4-33-15,0 0-79 16,8 7-97-16,4 6-371 16,1 0-361-16</inkml:trace>
  <inkml:trace contextRef="#ctx0" brushRef="#br0" timeOffset="129931.1736">27413 5205 1111 0,'0'0'608'16,"0"0"-503"-16,0 0 20 15,0 0 52-15,0 0-37 16,0 0-67-16,0 0-45 16,-23 0-22-16,17 5-6 15,0 3 1-15,3 2 16 16,3 1-8-16,0 0-8 0,2 2 20 15,11-2-12-15,7-1-8 16,0-4-1-16,3 0-32 16,-1-5-38-16,-1-1 0 15,-6 0 38-15,0-7 32 16,-6-6 1-16,-5-4 21 16,-4 4 23-16,0-5 1 15,-1 3-2-15,-14 3-10 16,-4 1-19-16,-4 4-8 15,1 3-7-15,-2 4-37 16,-5 0-176-16,9 5-306 16,5 4-203-16</inkml:trace>
  <inkml:trace contextRef="#ctx0" brushRef="#br0" timeOffset="131493.0253">27793 4871 1495 0,'0'0'319'0,"0"0"-234"16,0 0 71-16,0 0 48 15,0 0-47-15,0 0-78 16,0 0-57-16,-3 6-21 0,0 12 21 16,-1 9 85-16,-1 8-25 15,0 7-39-15,4 2-10 16,1 1-12-16,0-4-12 16,0-3-8-16,0-3 1 15,3-8-2-15,2-3 1 16,-1-4 0-16,-1-6 1 15,0-2-2-15,0-7 0 16,0-2 0-16,-2-1-7 16,1-1-8-16,-1-1-21 15,4 0 12-15,1 0-33 16,0 0-57-16,0-6-39 16,0-4-87-16,-3 2-155 15,-3 1-342-15</inkml:trace>
  <inkml:trace contextRef="#ctx0" brushRef="#br0" timeOffset="131741.799">27698 5137 436 0,'0'0'1117'16,"0"0"-845"-16,0 0-47 15,0 0 60-15,0 0-30 0,0 0-88 16,0 0-58-16,11-3-30 16,6 3-37-16,7-2-34 15,7 1-8-15,3-1-53 16,1 2-72-16,3 0-166 16,-9 0-453-16,-8 0-706 0</inkml:trace>
  <inkml:trace contextRef="#ctx0" brushRef="#br0" timeOffset="133414.8553">28518 5327 188 0,'0'0'163'15,"0"0"837"-15,0 0-791 16,0 0-100-16,0 0 76 16,0 0 42-16,0 0-42 15,-9-3-99-15,9-5-37 16,0-4 8-16,-2-2 3 16,2 1-8-16,-3-4-10 15,-1 0-20-15,-2-3-10 0,0-5-6 16,0-2 3-1,0-1-3-15,-1-1-5 0,1 2 0 16,1 1-1-16,1 5 1 16,1 6 0-16,1 4 5 15,1 7-6-15,1 3 0 16,0 1 0-16,0 0-1 16,0 0 0-16,0 0-10 15,0 0-4-15,0 9 5 16,0 5 10-16,4 4 0 15,7 3 8-15,4 3-7 16,3 1 0-16,4-3 0 16,3-3 0-16,4 0 0 15,-1-2 0-15,2-3 0 16,-2-1-1-16,-2-3 1 0,-2-3 0 16,-5-1 0-1,-7-4 1-15,-3-2-1 0,-2 0 10 16,-2 0 8-16,-2-4 3 15,0-9 7-15,-2-2 5 16,-1-4 9-16,0-4-23 16,0-3-14-16,-3-3-6 15,-7-3 2-15,-2 1 4 16,3 4 1-16,0 6-1 16,2 7-5-16,2 5-1 15,4 5 0-15,-1 4-12 16,2 0-56-16,0 2-90 0,0 22-76 15,5-3-111-15,5-1-476 16</inkml:trace>
  <inkml:trace contextRef="#ctx0" brushRef="#br0" timeOffset="133895.0475">29036 5174 879 0,'0'0'691'16,"0"0"-492"-16,0 0 0 15,0 0 9-15,0 0-30 16,0 0-63-16,0 0-52 16,-36-1-38-16,21 3-18 15,3 8-7-15,-1 2 1 16,2 1 6-16,5 0-7 16,2-1 6-16,4 0 1 15,0-2-7-15,4-1-11 16,13-5-23-16,5 2-26 0,2-5-18 15,0-1 37 1,-3 0 32-16,-2-4 9 0,-5-9 1 16,-3-2 10-16,-5-3 12 15,-4-1 21-15,-2 1-20 16,0 2-3-16,-5 2-3 16,-11 4-17-16,-1 3-1 15,-3 3-13-15,-1 4-57 16,6 0-182-16,6 4-468 0</inkml:trace>
  <inkml:trace contextRef="#ctx0" brushRef="#br0" timeOffset="134353.5142">29178 5131 857 0,'0'0'655'15,"0"0"-485"-15,0 0 7 16,0 0 37-16,0 0-45 16,0 0-89-16,0 0 13 15,0 35-23-15,7-16-36 16,0 4-17-16,4 1-7 15,2 0-4-15,-1-1-5 0,-3-6 1 16,-2-4-2-16,-4-6-2 16,-1-3 2-16,-2-4 0 15,0 0 7-15,0 0 16 16,0-6 32-16,0-8-31 16,-3-6-17-16,0-1-1 15,-3-3-4-15,5-3-1 16,-1 3 0-16,2 3 5 15,0 3-5-15,0 7 1 16,0 2-2-16,9 6-11 16,2 2-5-16,4 1-25 15,5 0-23-15,7 0-59 16,5 4-177-16,-6 2-224 16,-9-2-606-16</inkml:trace>
  <inkml:trace contextRef="#ctx0" brushRef="#br0" timeOffset="135247.4733">29495 5075 696 0,'0'0'945'16,"0"0"-739"-16,0 0-83 15,0 0 54-15,0 0-41 16,0 0-60-16,0 0 32 16,18 49-52-16,-9-25-23 15,0 1-18-15,3 0-8 0,0 1 1 16,-3-5-8-16,-2-6 0 15,-4-1 0-15,1-8-2 16,-4-2 1-16,0-4-7 16,0 0-7-16,0 0-2 15,-2-4 17-15,-3-6-9 16,1-4-9-16,2-5 18 16,2 0 2-16,0-2 4 15,6-2-5-15,8 2-1 16,-4 3-7-16,1 8 7 15,-4 3 1-15,-1 3 11 16,-1 4-12-16,1 0 1 16,0 0 1-16,1 11-1 15,-1 3 5-15,0 1-6 0,-3 1 1 16,0 1-1-16,0-2 1 16,-3-4-1-16,0-1 0 15,0-5-1-15,0-2-10 16,0-2-17-16,0-1 0 15,0 0-3-15,0 0 14 16,0 0 17-16,0-5 16 16,1-5-7-16,6-4-9 15,3-4 1-15,2-1-1 16,4-2 0-16,-1 1-10 16,1 3 10-16,-2 4 11 15,-6 6 18-15,-3 6-1 16,-2 1-3-16,-1 0-14 0,1 8 2 15,0 9-3-15,1 2-1 16,2 2-3-16,0 1 0 16,1-1-5-16,1 1 1 15,0-3-2-15,-4-5-5 16,2 1-96-16,-3-7-147 16,1-4-125-16,-1-2-201 15,3-2-168-15</inkml:trace>
  <inkml:trace contextRef="#ctx0" brushRef="#br0" timeOffset="135675.157">30032 5131 1322 0,'0'0'524'0,"0"0"-464"15,0 0 42-15,0 0 114 16,0 0-38-16,0 0-62 15,0 0-34-15,-87 37-32 16,76-23-27-16,5 1 6 16,1-2-15-16,4 0-13 15,1-4 0-15,0 0-1 16,0-3-18-16,9-4-10 16,1-2-14-16,5 0-18 15,0 0 11-15,1-8 17 16,0-2 14-16,-3-4 16 15,-1-3 2-15,-1-3 0 0,-3 3 24 16,0 2 0-16,-4 4 28 16,-1 6 27-16,-3 2-18 15,2 3-34-15,-2 0-27 16,0 0-5-16,0 3-31 16,0 7 36-16,0 3 1 15,0 3 5-15,1 1-6 16,8-1-11-16,3-2-50 15,0-3-66-15,9-4-133 16,-3-4-255-16,-3-1-274 0</inkml:trace>
  <inkml:trace contextRef="#ctx0" brushRef="#br0" timeOffset="135959.3363">30288 4837 798 0,'0'0'1251'0,"0"0"-1078"16,0 0-121-16,0 0 106 15,0 0 28-15,0 0-52 16,0 0-80-16,0 17-35 16,0 3 38-16,0 5 1 15,0 8-16-15,0 3-22 16,0 4-10-16,7 1-8 15,2-3-1-15,0-3-1 0,1-4-1 16,1-4-35-16,-4-5-46 16,2-7-72-16,3-7-68 15,-3-4-282-15,0-4-364 0</inkml:trace>
  <inkml:trace contextRef="#ctx0" brushRef="#br0" timeOffset="136178.5283">30419 5060 869 0,'0'0'758'0,"0"0"-646"16,0 0 203-16,0 0 5 0,0 0-104 16,0 0-76-16,0 89-42 15,0-72-51-15,0-2-28 16,3-1-15-16,1-4-4 15,-1-2-88-15,5-8-120 16,-4 0-359-16,3 0-401 0</inkml:trace>
  <inkml:trace contextRef="#ctx0" brushRef="#br0" timeOffset="136352.2716">30489 4929 1706 0,'0'0'652'16,"0"0"-648"-16,0 0-4 15,0 0 0-15,0 0-1 16,0 0-203-16,0 0-396 0</inkml:trace>
  <inkml:trace contextRef="#ctx0" brushRef="#br0" timeOffset="136703.4182">30591 5052 1446 0,'0'0'976'16,"0"0"-838"-16,0 0-100 0,0 0 35 15,0 0 1-15,81-7-38 16,-60 5-27-16,-4 1-8 16,-4 1 0-16,-5 0-1 15,-5 0 0-15,-3 0-11 16,0 7-11-16,-2 7 13 16,-11 4 3-16,1 3 6 15,-2 2 1-15,1-3 14 16,4-1 3-16,4-2-5 15,5-3-7-15,0-1 0 16,8-3 0-16,14-3-6 0,5-1-67 16,15-6-173-1,-8 0-537-15,-5-6-830 0</inkml:trace>
  <inkml:trace contextRef="#ctx0" brushRef="#br0" timeOffset="137357.3938">30823 5114 1098 0,'0'0'773'0,"0"0"-650"15,0 0 27-15,0 0 46 0,0 0-71 16,0 0-69-16,0 0-35 15,91 11-21-15,-76-11-3 16,0 0-64-16,-3-3-48 16,-3-5 5-16,-2 3 36 15,-4 0 49-15,-1 0 25 16,-2 1 65-16,0 4 3 16,0 0 0-16,0 0-6 15,0 0-11-15,0 0-30 16,0 0-14-16,0 0-6 15,0 0 0-15,-3 0 5 16,-3 0-6-16,0 0 0 16,0 0 0-16,3 0 0 0,0 0 0 15,1 0 0-15,2 0 0 16,0 0 0-16,0 0-8 16,0 0-7-16,0 0 9 15,0 0 0-15,0 0 5 16,0 0-11-16,0-4-4 15,2 0 16-15,-1 1 0 16,-1 0 19-16,0 1-9 16,0-2-3-16,0 2-7 15,-1-1-1-15,-5 0 0 16,0 2-7-16,-4-1 1 16,1 2 0-16,-4 0 5 15,0 0-6-15,1 9 8 0,-1 5 17 16,4 4 3-1,3 2 4-15,3 0 4 0,3 1-3 16,0-2-1-16,1 0-9 16,13-3-6-16,4-5 1 15,3-1-2-15,6-6-8 16,16-4-105-16,-7 0-431 16,-5-2-640-16</inkml:trace>
  <inkml:trace contextRef="#ctx0" brushRef="#br0" timeOffset="137905.1688">31248 5170 1943 0,'0'0'318'0,"0"0"-235"16,0 0 25-16,0 0 9 16,0 0-17-16,0 0-57 15,-86-56-26-15,71 51-6 16,3 5-11-16,3 0-11 16,-1 2 5-16,4 11 6 15,1 2 0-15,4 0 7 16,1 1 0-16,0-1-6 0,4-2 5 15,7-3-5-15,3-4 0 16,2-2-1-16,0-4-13 16,-3 0-5-16,4-3 8 15,-4-9 8-15,0-7 1 16,1-4 0-16,-2-4 0 16,0-8 1-16,-3-5-9 15,-1-10 3-15,-2-5 5 16,-6-2 1-16,0 1 1 15,0 8 19-15,-10 12 30 16,-6 10-38-16,-3 11-12 16,-4 8-6-16,-3 7-2 15,1 5 8-15,3 18-1 0,7 12 1 16,6 10 13 0,9 8 8-16,0 4-5 0,18 2-8 15,6-3-8-15,5-6-38 16,15 0-126-16,-7-14-366 15,-5-11-624-15</inkml:trace>
  <inkml:trace contextRef="#ctx0" brushRef="#br0" timeOffset="158254.8531">25199 5868 337 0,'0'0'827'16,"0"0"-203"-16,0 0-507 15,0 0-33-15,4 0 138 0,-2 0 1 16,-1 0-64-16,2 0-38 15,0 0-18-15,0 0-20 16,0 0-12-16,-2 0-26 16,2 0-24-16,-3 0-12 15,0 0-7-15,0 0-2 16,0 0 0-16,0 0-7 16,-7 0-8-16,-12 3 3 15,-10 3 5-15,-8-2 7 16,-7-1 0-16,-5-3-4 15,2 0-5-15,5 0 1 16,7 0 8-16,9-3 2 0,6 0 5 16,11 2-5-16,6-1-1 15,2 2-1-15,1 0 0 16,0 0 0-16,0 0 1 16,0 0-1-16,0 0 0 15,0 0-1-15,0 0-8 16,0 0 3-16,0 6 6 15,0 7 0-15,-2 3 0 16,-2 3 0-16,-2 4 0 16,-3 2 0-16,2 5 0 15,-3-1 1-15,0 5 0 16,3-5-1-16,-1-1-1 16,4-3 1-16,1-1 1 15,3-5-1-15,0-3 0 0,3-3 1 16,10-3-1-16,9-2 2 15,7-3-1-15,5-2 1 16,5-3-1-16,3 0-1 16,-5 0-12-16,-1-5-26 15,-8 1-18-15,-3-2-33 16,-6 2-33-16,-5 0-21 16,-3 1-106-16,-8 0-228 15,-3 0-126-15,0 2-515 0</inkml:trace>
  <inkml:trace contextRef="#ctx0" brushRef="#br0" timeOffset="158458.7158">24966 6104 1255 0,'0'0'595'0,"0"0"-486"15,0 0 11-15,0 0 52 16,0 0-29-16,0 0-96 16,0 0-47-16,122-2-111 15,-62 2-226-15,-8 0-429 0</inkml:trace>
  <inkml:trace contextRef="#ctx0" brushRef="#br0" timeOffset="160791.5311">25773 5927 1513 0,'0'0'286'0,"0"0"-204"16,0 0-10-16,0 0 140 16,0 0-11-16,0 0-82 0,0 0-49 15,-8 0-24-15,7 0 5 16,-2 0-20-16,-3 2-18 15,-3 11 4-15,-3 5 28 16,-7 3 10-16,-1 2-30 16,2 0-17-16,4-4-2 15,3-2-6-15,6-5 0 16,4-4 1-16,1-3 0 16,1-4 9-16,22-1 7 15,25 0 23-15,44-16-15 16,57-21-25-16,32-8-70 15,14-17-154-15,-44 13-448 16,-46 5-1004-16</inkml:trace>
  <inkml:trace contextRef="#ctx0" brushRef="#br0" timeOffset="180209.8">21083 8058 633 0,'0'0'60'15,"0"0"-27"-15,0 0-2 16,0 0 83-16,0 0-13 16,0 0-27-16,0 0 28 0,0-7 13 15,0 7-23-15,0-2-22 16,0 0-9-16,0 0-6 15,0 2-2-15,0-3-20 16,0 3-5-16,0 0 1 16,0 0-9-16,0 0 21 15,7 0-1-15,0 0-11 16,4 0-3-16,0 0-11 16,2 0-6-16,-4 3-1 15,1-3 1-15,-1 0 3 16,-2 2-5-16,0-2 4 15,0 0 5-15,-4 2 10 16,0-2 9-16,-3 0 4 0,3 0-3 16,0 0-5-16,1 0-5 15,2 0-7-15,3 0-1 16,5 0-3-16,-3 0 4 16,4 0-4-16,1 0-5 15,0 0 3-15,0 0-4 16,-4 0-1-16,-1 0-7 15,-1 0 2-15,-4 0-2 16,-2 0 0-16,1 0 0 16,-2 0 0-16,1 0 0 15,3 0 0-15,3 0 8 16,0 0 12-16,3 0 1 16,6 0 2-16,-3 0-8 0,0 0-1 15,4 0-6 1,-8 0-8-16,2 0 7 0,-1 0-8 15,-5 0 1-15,1 2 0 16,-1-2 0-16,-1 0-1 16,0 0 1-16,3 3-1 15,-3-3 0-15,6 3 1 16,1-2-1-16,4 1 2 16,3-1-2-16,4-1 2 15,2 0-1-15,1 0 5 16,1 0-4-16,-6 0-1 15,2 0-1-15,-9 0 1 0,-3 0-1 16,-3 3 0 0,0-3 0-16,-6 3-1 0,2-1 1 15,3-2 0-15,3 0 0 16,3 1 1-16,6-1-1 16,3 0 1-16,1 0 2 15,-1 0 3-15,0 0 0 16,0 0-5-16,-4 0 0 15,-1 0 0-15,-6 0-1 16,0 0 1-16,0 0-1 16,1 0 1-16,4 0-1 15,2 1 0-15,2-1 1 16,5 0 0-16,-1 0-1 16,6 0 1-16,1 0 0 15,-1 0 0-15,0 0 0 0,-2 0 5 16,-5 0-6-16,-4 0 1 15,-2 0 1-15,-1 0-1 16,-3 0 0-16,1 0 5 16,3 0 4-16,0-2-3 15,2-3 2-15,4 2-3 16,4-1-4-16,2-2 4 16,2 6-5-16,1-4 8 15,1 2-1-15,-2 2-6 16,-4-3-1-16,-4 3 0 15,-2 0 1-15,-4 0-1 16,-2-2-1-16,-1 2 2 16,-1 0-1-16,3-1 5 0,2 1 0 15,2-1-5-15,3-2 0 16,2 3 10-16,2 0-5 16,3-3-5-16,-1 3 7 15,2 0-8-15,-2-1 2 16,-1 1-2-16,-5 0 0 15,-2-2 0-15,-4 2 0 16,1 0 0-16,-4-2 1 16,2 2 0-16,-1 0 0 15,-1-2 0-15,-1 2 0 16,3 0 0-16,-1 0 1 16,2 0 5-16,3 0-5 0,3 0 4 15,3 0-5 1,4 0-1-16,1 0 1 0,-2 0-1 15,-1 0 1-15,0 0-1 16,-9 2 0-16,0-2 1 16,-5 2-1-16,-4-2 0 15,-2 0 0-15,2 0 1 16,-4 0 0-16,1 0-1 16,1 0 1-16,0 0 0 15,4 0-1-15,2 0 1 16,-1 0-1-16,5 0 0 15,-3 0 0-15,2 0 0 16,-3 0 0-16,-1 2 0 0,1-1 1 16,-1-1-1-1,-2 0 0-15,-4 0 0 0,-1 3 1 16,-3-3 0-16,-1 0-1 16,2 0 1-16,-2 0-1 15,2 0 0-15,2 0 0 16,-2 0 0-16,1 0 0 15,1 0 1-15,-4 0-1 16,2 0 0-16,-3 0 0 16,0 0 1-16,-3 0-1 15,0 0 0-15,0 0 0 16,0 0 12-16,0 0 7 16,0 0 25-16,0 0 6 15,-4-3-23-15,-2 0-15 16,1-4-4-16,-1 3-7 0,2-2 7 15,-2-2-8-15,0 3 0 16,0 0 0-16,1-1-1 16,-1-1 1-16,2 1 0 15,-2 2-1-15,3-2 2 16,-1 4-1-16,-1-3 0 16,0 1 0-16,-1 2 0 15,-1-4 0-15,0 3 0 16,-1-1 0-16,1 0 1 15,-4-1 9-15,5 1-8 16,0 3 5-16,2 0-5 16,1 1 7-16,0-2-9 15,1 2 1-15,2 0 0 0,0 0 0 16,0 0-1-16,0 0-7 16,0 0 7-16,0 0-8 15,0 0 8-15,0 0 1 16,0 0-1-16,0 0 0 15,0 0-1-15,0 0 0 16,3 4 0-16,2 5 1 16,1-2 0-16,3 0 1 15,3 0-1-15,-3 0 1 16,3 0-1-16,2-2 1 16,0 2-1-16,2-4 1 15,1 4-1-15,1-1 1 0,1-2-1 16,-2-2 1-1,-7 3-1-15,2-2-1 0,-6 0-1 16,-2 0-5-16,-1-2 1 16,-1 1 3-16,-1-1-7 15,-1-1 9 1,2 3 1-16,-2 1-1 0,1-2 1 16,4-1-1-16,-5 2 1 15,3 0 0-15,-3-2 1 16,0-1-1-16,0 0 0 15,0 1 0-15,0-1 0 16,0 0 0-16,0 0 0 16,0 0 1-16,0 2-1 15,0-2 1-15,0 5-1 16,0-1 1-16,-11 5 14 0,-1 1-9 16,-2 1 4-16,2 0 5 15,-4 1-3-15,3-2-11 16,4 0 5-16,3-3-6 15,0-2 0-15,3-1 0 16,0 2-13-16,2-5-51 16,-1 2-99-16,2 0-200 15,0-3-406-15,0 0-565 0</inkml:trace>
  <inkml:trace contextRef="#ctx0" brushRef="#br0" timeOffset="180712.2281">24379 7995 902 0,'0'0'375'16,"0"0"-190"-16,0 0-44 16,0 0-21-16,0 0-8 15,0 0-74-15,0 0-32 16,53 0-5-16,-36 0-1 15,3 0-14-15,-2 0-64 16,1 0-46-16,-2 0-1 0,-1 0-29 16,-2 0-7-16,-1 0-75 15,-6 0-64-15,-2 0-91 0</inkml:trace>
  <inkml:trace contextRef="#ctx0" brushRef="#br0" timeOffset="180921.2243">24625 8001 100 0,'0'0'342'16,"0"0"-127"-16,0 0 1 15,0 0-28-15,0 0-53 16,0 0-47-16,0 0-29 16,83 0-28-16,-66 0-21 0,0 0-4 15,-2 0-5-15,-2 0-1 16,1 0 1-16,-4 0-1 15,2 0-95-15,-2 0-155 16,-2 0-463-16</inkml:trace>
  <inkml:trace contextRef="#ctx0" brushRef="#br0" timeOffset="181103.3393">24885 8001 808 0,'0'0'218'16,"0"0"-107"-16,0 0 18 15,0 0 10-15,0 0-66 16,0 0-51-16,0 0-22 0,69 0-37 16,-50 0-76-1,3 0-4-15,-2 0-19 0,5 0-35 16,-4 0-44-16,-4 0-75 0</inkml:trace>
  <inkml:trace contextRef="#ctx0" brushRef="#br0" timeOffset="181296.7802">25176 7995 553 0,'0'0'282'16,"0"0"-54"-16,0 0 8 16,0 0-40-16,0 0-64 15,0 0-55-15,0 0-43 0,100 0-34 16,-77 0-15-16,-3 0-78 15,3 0-119-15,-8 0-58 16,-2 0-438-16</inkml:trace>
  <inkml:trace contextRef="#ctx0" brushRef="#br0" timeOffset="181472.1733">25473 7995 362 0,'0'0'611'15,"0"0"-476"-15,0 0 28 16,0 0 30-16,0 0-62 16,0 0-71-16,0 0-41 0,66 3-19 15,-39 0-90-15,-4-2-222 16,-3-1-551-16</inkml:trace>
  <inkml:trace contextRef="#ctx0" brushRef="#br0" timeOffset="181679.2329">25688 7999 751 0,'0'0'195'0,"0"0"-62"16,0 0-5-16,0 0-24 15,0 0-56-15,0 0-34 0,91 0-14 16,-66 0-69-1,-1 0-83-15,-1 0-40 0,-1 0-3 16,-4 0 42-16,-8 0-79 16</inkml:trace>
  <inkml:trace contextRef="#ctx0" brushRef="#br0" timeOffset="181838.3809">25949 7985 757 0,'0'0'273'0,"0"0"-88"16,0 0 2-16,0 0-48 0,0 0-85 16,0 0-54-16,0 0-19 15,95-10-139-15,-75 10-193 0</inkml:trace>
  <inkml:trace contextRef="#ctx0" brushRef="#br0" timeOffset="182024.7979">26155 7975 179 0,'0'0'333'0,"0"0"-115"16,0 0 3-16,0 0-66 16,0 0-29-16,0 0-16 15,0 0-62-15,54 0-48 16,-35 0-55-16,-3 0-118 0,-1 0-414 0</inkml:trace>
  <inkml:trace contextRef="#ctx0" brushRef="#br0" timeOffset="182167.0357">26329 7970 992 0,'0'0'277'0,"0"0"-68"16,0 0-31-16,0 0-83 15,0 0-95-15,0 0-63 16,0 0-1005-16</inkml:trace>
  <inkml:trace contextRef="#ctx0" brushRef="#br0" timeOffset="184284.8425">24618 7431 1139 0,'0'0'199'16,"0"0"-99"-16,0 0-39 0,0 0 291 15,0 0-125-15,0 0-81 16,0 0-41-16,48-3-13 16,-47 3-1-16,-1 0-26 15,0 0-4-15,0 0-14 16,-10-1-28-16,-14 1-10 16,-10 0-8-16,-9-3 0 15,-4 3 5-15,4 0 15 16,7 0 5-16,9 0-7 15,11 0-13-15,7 0-6 16,3 0 0-16,6 0-1 16,0 0-9-16,0 0 3 0,0 7 7 15,6 0 0-15,-2-2 1 16,2 3 1-16,-3-2 0 16,0 1-2-16,-1 3 1 15,-2-1 0-15,0 2-1 16,0 2 1-16,0 0 0 15,0 3 0-15,0-3 0 16,-5 3-1-16,1-2 1 16,-1 0 0-16,-2-1 0 15,1 2-1-15,2-1 1 16,-3 0 0-16,3-2 1 16,2-1-1-16,1 0 1 15,1-3-1-15,0 2 1 0,0-7-1 16,0 3 0-16,0-2 1 15,4-1-1-15,7-1 5 16,7-2 0-16,4 0-6 16,5 0 6-16,2 0-5 15,-1 0-1-15,-3 0-2 16,-3 0 2-16,-3 0-2 16,-5 0-8-16,-3 0-24 15,-7-2-25-15,-1-1-27 16,-3 3-70-16,0-3-171 15,0-1-228-15,-3 1-426 0</inkml:trace>
  <inkml:trace contextRef="#ctx0" brushRef="#br0" timeOffset="184481.7632">24430 7585 1407 0,'0'0'511'0,"0"0"-430"16,0 0 10-16,0 0 33 15,0 0-42-15,90 0-68 16,-35 1-14-16,-9 2-324 16,-6-1-457-16</inkml:trace>
  <inkml:trace contextRef="#ctx0" brushRef="#br1" timeOffset="228179.9992">25597 8047 355 0,'0'0'235'0,"0"0"-235"16,0 0 128-16,9 0 122 15,-3 0-97-15,-2 0-82 16,-1 0 12-16,2 0 11 15,-4 0-3-15,2 0-6 16,0 0 3-16,0 0-22 16,3-2-27-16,-2-1-4 15,-1 1 15-15,2 0 37 0,0-1-49 16,-1 0-21-16,2 3-9 16,1-1 24-16,-1-1 4 15,2 0-14-15,-1 0-21 16,2 2 5-16,-3-3-5 15,0 3 0-15,0 0-1 16,0 0 7-16,0-1 1 16,0-1 1-16,0 1-2 15,-1-2 0-15,1 3 1 16,2 0 1-16,0 0-9 16,1 0 7-16,0-3-5 15,4 3 8-15,-1 0-4 16,1-1-5-16,-2-2 15 15,1-1 9-15,0 2 15 0,-2 1-3 16,-2-2-4-16,1 0-13 16,-5 3-8-16,1 0-4 15,-2 0-7-15,0 0-1 16,0 0 0-16,1 0 0 16,3 4 0-16,2 1-1 15,1 3 1-15,0-2 0 16,0 1 1-16,1-3 0 15,1 2 1-15,-3-2-2 16,0-1 6-16,-3 2-6 16,2-1 0-16,-3 5 0 15,1-2-6-15,-1 1 0 16,-1 3 6-16,2 1 0 16,1 1 1-16,4 2 5 15,0-1-6-15,2-1 1 0,-1-2 8 16,1-1-7-16,-4-4-1 15,0 0 5-15,-4 1-6 16,0-3 0-16,-3 3 0 16,-2 2-1-16,0 0 0 15,0 2 1-15,0 1 11 16,0 2-10-16,0 1 1 16,0-3-1-16,0 5 8 15,0-1-3-15,0-3-5 16,0 4 0-16,0-4 6 15,0 1-6-15,0-2 1 16,1-1-1-16,-1 0 0 16,0-1-1-16,0 1 0 0,0 0 0 15,-3 1 6-15,-8 1 8 16,-2-3 12-16,0 3 4 16,3 0-9-16,-1-2-12 15,1-1 0-15,2 0-2 16,1 0-1-16,1-3-5 15,0-1 1-15,-1 2 4 16,2-1-6-16,1 2 1 16,-3-1-1-16,1-1 0 15,-1 3 1-15,-2 0 0 0,0-4-1 16,-1 4 1 0,-1-6-1-16,1 3 1 0,-3-1 6 15,0-2 0-15,1 3-5 16,-2-2-1-16,2 0 0 15,-2 0 1-15,4-1-1 16,1-1 0-16,0 2 0 16,0-3 0-16,0 1-1 15,-1 1 1-15,1-1-1 16,-2 0 0-16,-1-1-6 16,0 0 6-16,0 0 0 15,-2-2 6-15,-2 0 0 16,-1 0 0-16,0 0-5 15,-2 0 0-15,0 0 5 16,2 0 1-16,-1 0-1 0,2 0-5 16,-2 0 0-16,3 0 0 15,-1 0-1-15,2 0 1 16,-1 0 0-16,2 0 0 16,-4 0-1-16,2 0 1 15,-4 0-1-15,0 0 0 16,1 0 1-16,-5 0-1 15,3 0 0-15,-2-4 0 16,0 2 0-16,1 2 0 16,3 0 2-16,1 0-2 15,1 0 0-15,2 0 0 16,0 0-2-16,-2 0 4 16,-2 0-4-16,-1 0 4 15,-7 0-2-15,2 0 0 16,-1 0 1-16,-1 0 0 0,3 2-1 15,0 0 0-15,4 0 1 16,1-2 0-16,-1 2-1 16,2 0 0-16,1 1 0 15,1 0 1-15,0 0-1 16,0-2 0-16,-3 3 0 16,0-3-1-16,-1 1 1 15,-3 1 0-15,-1-3 1 16,-1 0 0-16,-3 0 0 15,4 0-1-15,-1 0 1 16,3 0 0-16,1 0-1 16,4 0 1-16,1 0-1 15,3 3 0-15,2-3 0 0,1 0 0 16,0 0 0 0,1 0 1-16,-1 0-1 0,2 0 0 15,-2 0 0-15,0 0 0 16,-1 0 0-16,0 0 0 15,1 0-1-15,-1 1 1 16,3-1 0-16,1 0 0 16,3 2 1-16,0-2 0 15,3 0 0-15,0 0 5 16,0 0-5-16,0 0 5 16,0 0-5-16,0 0 0 15,0 0 5-15,0 0 3 0,0 0 6 16,0-3 1-16,0-3 5 15,0 2-1-15,0-3-13 16,3-1-6-16,3 0 0 16,1-2 0-16,1 3 0 15,0 0 0-15,0 0 0 16,1 1-1-16,0 1 0 16,3-2 1-16,1-1 0 15,2 5 0-15,0-6-1 16,1 5 1-16,-2-3-1 15,-1 1 1-15,-1 0 0 16,0-1 7-16,0 0-2 16,-1 3-5-16,0-1 5 0,0-1-5 15,0 0 0-15,-3 2-1 16,-2 0 0-16,-1 2 0 16,-2 0 1-16,-2 2 1 15,-1 0-2-15,0 0 1 16,2 0 0-16,-2 0-1 15,0 0 0-15,0 0 1 16,0 0-1-16,0 0-1 16,0 0 0-16,0 0-6 15,0 0 6-15,0 0-5 16,0 2 5-16,0 0 0 16,0 2 0-16,-5 0-4 15,-1 2 5-15,-4 0 2 16,0 0-1-16,-3 1 8 15,-1-1 1-15,-4 1-2 0,-2 2 1 16,-2-2-8-16,2-3 8 16,0 5-7-16,0-6 7 15,2 3-8-15,2-4 7 16,2 1 2-16,3 1 1 16,3-3 2-16,4 1-4 15,1-2-8-15,1 0 0 16,1 0-1-16,-2 2 0 15,1-2-1-15,1 5 1 16,1-4 0-16,-5 0 0 0,4 2 1 16,1 0-1-1,-2-2 1-15,2 1-1 0,-1-2 0 16,1 1 1-16,0-1-1 16,0 0 1-16,0 0-1 15,0 0 0-15,0 0 1 16,0 0 0-16,0 0-1 15,0 0 1-15,0 0 1 16,0 0-1-16,0 3 0 16,0-1 12-16,0 0-4 15,0 1 2-15,1 3 1 16,7-2 0-16,-4 5 3 16,4-1 1-16,2 2-1 15,5 3 8-15,5 1-8 16,6 1-3-16,4 2 2 0,2 2-12 15,-3-1-2 1,-9-1-25-16,-11-5-195 0,-9-9-1153 0</inkml:trace>
  <inkml:trace contextRef="#ctx0" brushRef="#br1" timeOffset="248890.1376">26152 7988 120 0,'0'0'170'15,"0"0"-82"-15,0 0-26 16,0 0-13-16,7-3-13 16,-5 3-36-16,-2 0-40 15,3 0 40-15,-3 0 16 16,0 0 13-16,1 0 2 16,-1 0 10-16,2 0-1 15,-1-1-12-15,1 1-15 16,-1 0-3-16,1 0 4 0,-1-2 5 15,1 2-3-15,1 0-5 16,0 0-1-16,0 0-9 16,0 0-1-16,1 0 0 15,2 0 0-15,-2 0 0 16,1 0 0-16,0 0 0 16,-1 0 1-16,2 0-1 15,0 0 0-15,-2 0 0 16,1 0 0-16,-1 0 1 15,-1 0-1-15,0 0 1 16,-1 0-1-16,-1 0 0 16,1 0 0-16,-2 0 0 15,2 0 13-15,0 0 22 16,0 0 8-16,1-1-14 0,-2 1-14 16,1-2-4-16,1 2-2 15,0 0-9-15,0 0 1 16,0 0-1-16,0 0 0 15,0 0 0-15,1 0 0 16,-1 0 1-16,0 0-1 16,-2 0 1-16,1 0-1 15,-1 0 1-15,-1 0 12 16,2 0 16-16,0 0 3 16,-1 0-18-16,2 0-12 15,2 0-1-15,1 0-1 0,1 0 1 16,0 0 0-16,2 0-1 15,2 0 1-15,-2 0 0 16,0 2-1-16,0-1 0 16,1 2 0-16,-1-3-1 15,-3 3 1-15,0-2 0 16,-2 2-1-16,-1-3 1 16,-1 0 0-16,-1 2 1 15,1-2-1-15,1 0 1 16,0 1 1-16,1-1-2 15,1 0 1-15,4 3-1 16,-2-3 1-16,2 1 0 16,3 1-1-16,-3-1 0 15,0-1 1-15,0 2-1 16,-2 2-1-16,-2-3-1 0,-1 1-9 16,-2-2-5-16,-1 1-1 15,-1-1 15-15,2 0 2 16,-1 0 1-16,1 0 0 15,1 0 0-15,-2 0 1 16,1 0-1-16,0 0 0 16,-1 0 0-16,-1 0 0 15,3 0-1-15,-3 0 0 16,0 0 1-16,1 0-1 16,1 0 0-16,-1 0 1 15,2 0 0-15,2 0 0 16,1 0-1-16,-2 0-1 15,2 0-9-15,1 0-5 0,-2 0 2 16,1 0 3 0,-1 3 9-16,-1-3 0 0,2 0 0 15,-2 0-5-15,1 0-4 16,-1 3 9-16,-1-3-12 16,2 1-7-16,1-1 5 15,0 2 9-15,-2-2 6 16,1 0 0-16,-1 0 0 15,-1 0 1-15,2 0-1 16,-2 0 1 0,1 0 1-16,-3 0-1 0,1 0 9 15,-1 0-9-15,1 0-1 16,1 0 1-16,0 0-1 0,-1 0 0 16,1 0 0-1,-2 0 0-15,1 0 1 0,-2 0-1 16,1 0 0-16,-1 0-1 15,0 0 1-15,0 0 0 16,0 0 21-16,0 0 13 16,0 0-1-16,0 0 9 15,0-3-13-15,-1-3 1 16,-4 2-13-16,0-2-11 16,-1-1 6-16,-1 1-11 15,-2-1 7-15,0 0-7 16,0 1 6-16,-3-4 0 15,3 4-6-15,-1-1-1 16,0 0 6-16,2 3 1 0,3-1 1 16,2 4 22-16,2 1-8 15,1 0-15-15,0 0-6 16,0 0 1-16,0 0-2 16,0 0 8-16,0 0-8 15,0 0 0-15,0 0 2 16,0 0-1-16,0 0 1 15,0 0-2-15,0 0 2 16,0 0-2-16,0 0 1 16,0 0 0-16,0 0-1 15,0 0-9-15,0 0 0 16,0 0 2-16,0 0-2 16,0 0 6-16,0 0 3 0,3 0 9 15,0 0-8-15,2 3 0 16,-1 0 1-16,1 1-1 15,-1-1 6-15,3 1-6 16,1 0-1-16,-1 2 0 16,5-1 0-16,0 3 1 15,3-2-1-15,2 4 0 16,0-3 0-16,-3 2-7 16,-2-2-18-16,-2-3-4 15,-2 2-2-15,-5-3 14 16,-2-3 17-16,-1 0 0 15,0 0 16-15,0 0 17 16,0 0 13-16,0 0 8 16,-1 0-12-16,-2 0-13 15,-2 0-7-15,1 0-11 0,-3 0 2 16,-1 0 0-16,-1 0-7 16,-4 1 1-16,-2 6 3 15,-23 9-4-15,4-1-6 16,-2-4-154-16</inkml:trace>
  <inkml:trace contextRef="#ctx0" brushRef="#br1" timeOffset="262437.0296">26254 7975 74 0,'0'0'176'0,"0"0"-123"16,0 0-43-16,0 0-10 15,0 0 0-15,0 0-21 16,0 0-83-16,0 0 6 16,0 0 8-16</inkml:trace>
  <inkml:trace contextRef="#ctx0" brushRef="#br1" timeOffset="266010.809">26313 7992 18 0,'0'0'41'15,"0"0"-5"-15,0 0-5 16,0 0 6-16,0 0 8 15,0 0-5-15,0 0-12 0,0 0-27 16,-1 0 0-16,-1 0 0 16,2 0-1-16,0 0-11 15,0 0-2-15,0 0 13 16,0 0 34-16,0 0-8 16,0 0 6-16,0 0-6 15,0 0-10-15,0 0-8 16,0 0-7-16,0 0-1 15,0 0-13-15,0 0-34 16,0 0 16-16,0 0-39 16,0 0-24-16,0 0 90 15,0 0 4-15,0 0 0 0,0 0 0 16,0 0-25 0,2 0-18-16,1 0 18 0,-1 0 11 15,-2 0-18-15</inkml:trace>
  <inkml:trace contextRef="#ctx0" brushRef="#br1" timeOffset="266056.7631">26313 7992 27 0</inkml:trace>
  <inkml:trace contextRef="#ctx0" brushRef="#br1" timeOffset="266102.1976">26313 7992 27 0,'6'2'61'0,"-6"-2"-38"0,0 0-23 0,0 0-76 0</inkml:trace>
  <inkml:trace contextRef="#ctx0" brushRef="#br1" timeOffset="277181.8876">26370 7984 253 0,'0'0'157'0,"0"0"-16"16,0 0 50-16,0 0-12 15,0 0-36-15,0 0-16 16,0 0 46-16,25-32-53 16,-23 30-24-16,-2 2-25 15,0 0-27-15,0 0-19 16,0-1-2-16,0 1 8 16,0-3 32-16,0 3 39 15,0-1 36-15,0 1-38 0,0-2-30 16,0 2-35-16,0 0-16 15,0 0-18-15,0 0-1 16,0 0-1-16,0 0-5 16,0 0 5-16,0 2 1 15,3 5 1-15,3 0-1 16,2 4 1-16,3 0-1 16,4 0 0-16,-2-1 1 15,1 3 9-15,-1-1-8 16,-4 0-2-16,-1 0 0 15,-3-2-1-15,1 3 1 16,-1 1 1-16,1-1-1 0,0 3 1 16,3-2 1-16,0 2-1 15,1 3 0-15,2-1 0 16,0 4 0-16,2-2 7 16,2 6-6-16,-3-2-1 15,1 1 1-15,-4-1-1 16,2 3-1-16,-3-3 1 15,0-1-1-15,2-1 1 16,3 1 0-16,2-2 5 16,1 2-4-16,4-4-1 15,-1 5 4-15,2-1-4 16,-3-2-1-16,-2-3 1 16,0 2 8-16,-3 0-8 0,-1-2 8 15,-1-4-8-15,-1 3 1 16,2 2 5-16,1-1 1 15,2 2-2-15,2-1 1 16,3 4 2-16,1 0-8 16,2 0 7-16,-1 0-7 15,0 1 1-15,0-1 7 16,-2-1-8-16,-2-1 0 16,-1-5 1-16,-5 0-1 15,2-2 1-15,-1-1 4 16,3-2 1-16,3-2 8 15,4 7 9-15,3-2-8 16,1 6-9-16,2 0 1 0,0-1-7 16,-2 1 1-1,-4 3-1-15,0-3 8 0,0-1-8 16,-4-2 0-16,-1 0-1 16,0-1 2-16,2 1 10 15,-2-2 5-15,7 5 4 16,3-2 5-16,3 8-16 15,2-2-9-15,2-2 6 16,-2 6-1-16,2-3-5 16,-2-2 11-16,-3 4 1 15,1-4-12-15,-4 0-1 16,2-4 1-16,0-2 0 16,1 3 1-16,5-3-1 15,1 3 0-15,4-1 1 0,0 1-1 16,0-3-1-16,-4 3 6 15,-1-3-5-15,-3-2 0 16,-5-1-1-16,-3 0 1 16,-4-1 0-16,-4-3 0 15,1 1 0-15,2 1-1 16,5 0 1-16,3 5 1 16,3-1-1-16,5 1-1 15,1 0 7-15,2-1-7 16,0 3 0-16,0-5 0 15,-1 2 2-15,-4-3-1 16,-1 0 0-16,-3-2 0 16,0 1-1-16,-2-3 1 0,1 2-1 15,0-1 1-15,3-2 0 16,1 2-1-16,3 3 0 16,2-4 0-16,5 1-1 15,-1 0 1-15,2 0-2 16,-3-1-4-16,-3-1 6 15,-4 1 0-15,-3-2 0 16,-1 0-1-16,2 0 1 16,0 3 0-16,1-1-3 15,3 1 2-15,0 0 0 16,1 1-21-16,-1-2-2 16,-2-2 3-16,2-4 9 15,-2 3-3-15,1-5 6 0,-1 2 8 16,2 0 0-1,-2-2-5-15,0 1 6 0,-1 2-1 16,2 3 1-16,-3-5-1 16,1 4-8-16,-1-5 3 15,-3 3-15-15,1-1-26 16,2-1-5-16,-1-1-8 16,0 2-6-16,-2 0 5 15,-1-2 48-15,-4-1 12 16,-2 0 0-16,1 0 1 15,0 0 0-15,1 2-1 16,1-1 1-16,-2 2-1 16,2-3 0-16,-2 4-25 15,-1-2-2-15,-4-2-12 16,-2 0 22-16,-2 0 12 0,-2 0-6 16,-5 0 11-16,1-6 1 15,-2 2 11-15,-2-2-10 16,2 3 10-16,0 2-9 15,0-1 5-15,0 2-7 16,2-1-28-16,0 1 15 16,0-2 13-16,-2 2 2 15,-2 0-1-15,0 0 0 16,-3-4-1-16,1 3 1 16,0-2 6-16,-2 0-6 15,0-1 22-15,0 1-2 16,0 1-11-16,0-2 2 0,0 4-11 15,-2-2-1-15,-5 2-1 16,1-1 0-16,-1 1 1 16,-1-3-1-16,-3 3 1 15,-2-3 1-15,-1-1-1 16,-1-3 0-16,-1-2 2 16,0-1-1-16,2 0 8 15,3 3-6-15,2 0 12 16,2 1-6-16,2 2-9 15,2 2 1-15,2 2-1 16,1 0-5-16,0 0-4 16,0 0 7-16,0 0-14 15,0 0 4-15,0 0 12 0,4 8 14 16,3 1-1 0,3-1 15-16,0 1-4 0,3 2-14 15,2-4 0-15,2 3-2 16,-2-3-7-16,2-1 6 15,-1-2-7-15,-2 1 3 16,0-1-2-16,-5-4 5 16,-2 5-5-16,-2-4-1 15,-1 0 0-15,-1 3 1 16,0-2-1-16,0 1 1 16,0 1 4-16,-1 2 3 15,-2 2 5-15,0-2-13 16,-9 4 12-16,-12 0 33 15,-5-1 11-15,-8 2-11 16,-31 2-20-16,5 0-25 0,7-3-302 0</inkml:trace>
  <inkml:trace contextRef="#ctx0" brushRef="#br1" timeOffset="288858.6668">23950 9296 1023 0,'0'0'388'16,"0"0"-262"-16,0 0-25 15,0 0 119-15,0 0-9 16,0 0-96-16,0 0-47 15,0 0-4-15,0 0-1 16,0 0-24-16,0 0-21 16,0 0-11-16,0 0-5 15,-18 0 5-15,-7 0 5 16,-10 0 0-16,-10 0-3 16,-11 0-8-16,-22 0 10 15,-17-3 5-15,-14-3 2 0,4 0 8 16,29-1 0-16,26 4 5 15,20 3 2-15,4 0-17 16,5 0-7-16,4 0-9 16,9 0 0-16,6 0-6 15,2 0-63-15,6 3-74 16,26 4-104-16,-4-1-225 16,0-1-221-16</inkml:trace>
  <inkml:trace contextRef="#ctx0" brushRef="#br1" timeOffset="289249.3973">23941 9474 508 0,'0'0'922'16,"0"0"-740"-16,0 0-92 16,0 0 87-16,0 0 35 15,0 0-81-15,-85 0-54 0,35 0-1 16,-18 0 13-16,-25 0-21 15,-18 0-4-15,7 0-12 16,26 0-11-16,30 0-13 16,24 0-13-16,5 0-5 15,5 0-10-15,6 0 0 16,8 0-10-16,0 1-62 16,35-1-48-16,-1 0-122 15,-1 0-594-15</inkml:trace>
  <inkml:trace contextRef="#ctx0" brushRef="#br1" timeOffset="301166.584">1429 9165 517 0,'0'0'401'16,"0"0"395"-16,0 0-562 15,0 0-89-15,0 0 57 16,0 0 9-16,-9 0-77 16,9 0-55-16,0 0-17 15,0 0 0-15,0 0-13 16,0-1-18-16,0-5-19 15,11 0-12-15,3-2-13 16,3-2 7-16,7 1-2 16,1 2 2-16,2 3-10 15,-2 1-3-15,-4 3 2 16,-3 0 8-16,-2 0-4 0,-5 6 4 16,-5 5 3-1,0 3 0-15,-6 2 0 0,0 1-8 16,0 2-26-16,-6 4 30 15,-8-3 10-15,-5 3 0 16,-2-2 1-16,0-3 1 16,-1-1-1-16,1-3 0 15,6-4 0-15,6-5 0 16,5 0-1-16,1-2 0 16,3-3 0-16,0 0 0 15,0 0-17-15,0 0-7 16,10 0-26-16,5-13 36 15,6 1 1-15,4-9-27 0,-1 1 14 16,0-3 3 0,3-1-23-16,-2 1 7 0,-3-1 15 15,1 2 14-15,-1-1 1 16,-1 3 8-16,-1 3-1 16,-4 3 2-16,-4 3 0 15,0 4 0-15,-6 0 0 16,-3 7 9-16,-3 0 5 15,0 0-8-15,0 0 19 16,-5 3-13-16,-11 11-11 16,-2 4 25-16,-9 3 27 15,2 5-11-15,1-3-11 0,4-3-1 16,7 0-6 0,4-3-1-16,9-1-14 15,0-2-9-15,6-4 0 0,12-1-6 16,9-3-8-16,22-6-106 15,-7-6-394-15,-2-8-768 0</inkml:trace>
  <inkml:trace contextRef="#ctx0" brushRef="#br1" timeOffset="301773.7342">2321 9011 1292 0,'0'0'530'16,"0"0"-476"-16,0 0-12 16,0 0 197-16,0 0-43 15,0 0-106-15,0 0-48 0,0-1-5 16,-7 1-22-16,-4 1-9 15,-8 7 16-15,-8 8 12 16,-3 1 6-16,-4 0-14 16,-2 2-4-16,3-1 3 15,2 0-7-15,7-4-7 16,9 0-11-16,6-4 1 16,6-1-1-16,3-3 1 15,0 5-1-15,5 1 6 16,11 1 3-16,-1 1 9 15,3 2-6-15,-2-2-6 16,1 1-5-16,-1-4 0 16,-4 3 0-16,3-4 1 15,-3-1-1-15,-3-3 0 0,1-2-1 16,-4-1 5 0,-3-3-5-16,0 0-53 0,-1 0-34 15,-2 0-22-15,3-7-153 16,-2-2-563-16,2-4-436 0</inkml:trace>
  <inkml:trace contextRef="#ctx0" brushRef="#br1" timeOffset="302209.556">2542 9032 958 0,'0'0'662'16,"0"0"-532"-16,0 0 38 16,0 0 94-16,0 0-26 15,0 0-141-15,0 0-38 16,-12-4-26-16,3 15-10 16,-4 8 1-16,1 2-5 15,-2 8-7-15,7 1-9 16,1-3 0-16,6 2 5 15,0-3 1-15,0-6-6 16,13-3-1-16,4-5 6 16,2-5-6-16,6-7 10 0,1 0 14 15,4-2-12 1,3-15-12-16,-2-6-5 0,-4-4-7 16,-5-5 12-16,-4-1 2 15,-9-8-1-15,-6 8 5 16,-3 2 18-16,0 7 1 15,-9 4 20-15,-12 10-8 16,-4 6-19-16,-5 4-17 16,0 0-1-16,-6 20-92 15,5-1-219-15,13 0-833 0</inkml:trace>
  <inkml:trace contextRef="#ctx0" brushRef="#br1" timeOffset="303232.2447">3033 9148 1262 0,'0'0'604'16,"0"0"-497"-16,0 0-15 15,0 0 107-15,0 0 5 16,0 0-88-16,0 0-52 16,-54 62-28-16,33-41-17 15,-4 2-13-15,1-1-6 16,-3 1-42-16,3-9-229 0,8-5-594 0</inkml:trace>
  <inkml:trace contextRef="#ctx0" brushRef="#br1" timeOffset="303906.4001">3689 8880 1431 0,'0'0'665'0,"0"0"-592"16,0 0-52-16,0 0 94 15,0 0 17-15,0 0-80 0,0 0-21 16,-37 49 12-16,22-22-10 15,3 3-18-15,5 2-3 16,4 2-2-16,3 0 4 16,0-2 2-16,10-2-8 15,5-4-1-15,9-6-6 16,1-3-1-16,5-6 1 16,1-6 0-16,2-5-1 15,0 0-8-15,0-5-5 16,-3-12-4-16,-5-3 3 15,-4-7 14-15,-6-3 1 16,-3-4 7-16,-5-2 19 16,-4-3 4-16,-3 3-3 0,0 2 7 15,0 4 3-15,0 5 19 16,-3 8-34-16,3 7-16 16,-4 6-6-16,4 1-1 15,0 3-31-15,0 0-84 16,7 0-110-16,4 3-412 15,1 1-78-15</inkml:trace>
  <inkml:trace contextRef="#ctx0" brushRef="#br1" timeOffset="304229.2347">4280 9165 1284 0,'0'0'272'15,"0"0"-106"-15,0 0 72 16,0 0-32-16,0 0-91 15,82 3-76-15,-49 0-22 16,3-3-6-16,-2 0-11 16,-4 0-1-16,-3 0-27 15,-12 0-67-15,-2 0-45 0,-13 0-34 16,0 0-42-16,0-6-361 16</inkml:trace>
  <inkml:trace contextRef="#ctx0" brushRef="#br1" timeOffset="304441.7547">4316 9042 1343 0,'0'0'601'0,"0"0"-464"16,0 0 27-16,0 0 12 0,0 0-75 15,100 0-65-15,-60 0-36 16,14 0-153-16,-8-4-400 16,-7-6-906-16</inkml:trace>
  <inkml:trace contextRef="#ctx0" brushRef="#br1" timeOffset="305100.0601">5044 8864 940 0,'0'0'408'0,"0"0"-255"15,0 0-1-15,0 0 100 16,0 0-19-16,0 0-103 16,0 0-47-16,-30 6-3 15,14 11-3-15,4 3-18 16,-3 6-21-16,3 4-10 15,6 2-4-15,3 2-23 16,3 2 0-16,0-2 5 16,3-2-5-16,9-2 0 15,4-6 0-15,4-6-1 16,5-7 0-16,-1-4-1 16,7-7-1-16,-1 0-10 15,3-7-4-15,-2-10-3 0,-4-5 10 16,0-5-1-16,-9-6 10 15,-5-3 18-15,-7-1 20 16,-6-2-20-16,0 2 15 16,-9 3-5-16,-10 6-10 15,-8 8-18-15,-18 7-6 16,2 6-219-16,4 4-944 0</inkml:trace>
  <inkml:trace contextRef="#ctx0" brushRef="#br1" timeOffset="307457.4729">3024 10600 459 0,'0'0'205'0,"0"0"579"0,0 0-513 15,0 0-189-15,0 0 33 16,0 0 123 0,0 0-56-16,0 7-93 0,0-7-25 15,0 0 5-15,0 0 12 16,0 0-5-16,0 0-25 16,3 0-20-16,7 0-21 15,13 0 16-15,8 0-7 16,9 0-19-16,5 0 0 15,4 0-28-15,-1 0-26 16,-8 0-13-16,-7 0-18 16,-9 0-27-16,-9 0-100 15,-6-3-266-15,-6-2-179 0</inkml:trace>
  <inkml:trace contextRef="#ctx0" brushRef="#br1" timeOffset="308433.8496">4013 10139 639 0,'0'0'351'15,"0"0"131"-15,0 0-411 16,0 0 28-16,0 0 142 16,0 0 23-16,0 0-81 15,5-43-60-15,-3 43-20 16,-2 0-21-16,0 0-8 15,0 0-30-15,0 0-16 16,0 0-22-16,2 0-6 0,-1 17 7 16,2 5 14-16,2 5-6 15,-2 7-3-15,3 5-10 16,-3 0-1-16,-3 0 0 16,0 1 1-16,0-6-2 15,0-4 0-15,0-5 0 16,0-9-1-16,0-1-5 15,0-5 0-15,0-4-6 16,0-3-6-16,0-3-13 16,0 0 7-16,3 0-5 15,0 0-17-15,7-6 24 16,1-7-17-16,2-4 20 16,-1-3 10-16,6-1 9 15,-3 2 0-15,-3 1 1 16,4 0 5-16,-5 5-5 0,-1 3 0 15,-1 3 9-15,-6 3 2 16,3 2 0-16,-3 2 10 16,-1 0-14-16,-1 0-8 15,3 4-10-15,-2 8 10 16,1 8 0-16,-3 0 9 16,0 0 29-16,3 3-12 15,0-7-13-15,0 0-12 16,6-5 0-16,1-4 2 15,2-1-3-15,2-6-93 16,13-6-15-16,-5-9-440 16,0-4-519-16</inkml:trace>
  <inkml:trace contextRef="#ctx0" brushRef="#br1" timeOffset="308734.5512">3968 10221 1672 0,'0'0'627'0,"0"0"-525"15,0 0 38-15,0 0 52 16,0 0-86-16,0 0-93 16,0 0 2-16,42-9-30 15,-6 9-3-15,7-4-74 16,12-2-123-16,-10 0-432 16,-12 0-677-16</inkml:trace>
  <inkml:trace contextRef="#ctx0" brushRef="#br1" timeOffset="309049.3055">4395 10085 1674 0,'0'0'358'0,"0"0"-273"15,0 0-30-15,0 0 101 16,0 0-46-16,0 0-71 16,84-16-23-16,-83 16-6 15,-1 4-10-15,0 6 12 16,-6 3 69-16,-6 6-49 16,-4-5-15-16,1 3-10 15,0-5-6-15,6-2 1 16,6 0-1-16,3 0-1 15,0-2-18-15,19-3 6 0,4-1-146 16,5-1-426-16</inkml:trace>
  <inkml:trace contextRef="#ctx0" brushRef="#br1" timeOffset="309454.7912">4738 10565 793 0,'0'0'376'0,"0"0"-237"16,0 0 90-16,-100 4 120 16,37-1-22-16,-29-3-117 15,-23 0-64-15,-4 0-25 16,17 0-41-16,31 0-25 0,26 0-35 15,9 0-20-15,3 0 0 16,3 0-29-16,5 3-29 16,12 7-98-16,13-1-141 15,0-2-352-15</inkml:trace>
  <inkml:trace contextRef="#ctx0" brushRef="#br1" timeOffset="310018.0861">3886 10826 765 0,'0'0'752'0,"0"0"-580"0,0 0 0 16,0 0 113-16,0 0-67 15,0 0-115-15,0 0-75 16,66-37-13-16,-42 34-14 16,1 3 1-16,-1-3-2 15,-6 3 1-15,0 0-1 16,-9 0 0-16,-6 3-12 15,-3 4-3-15,0 6 15 16,-6 3 40-16,-15 1-9 16,1 2-11-16,-5 1 14 15,4 0 0-15,3 0-10 16,5-7 6-16,7 3-20 16,6-5-10-16,0-2 0 15,16-5-34-15,23-4-63 0,-3 0-238 16,-3-7-571-16</inkml:trace>
  <inkml:trace contextRef="#ctx0" brushRef="#br1" timeOffset="310663.5875">4174 10855 1243 0,'0'0'397'16,"0"0"-251"-16,0 0 84 15,0 0 27-15,0 0-88 0,0 0-80 16,0 0-25-16,31 18-24 16,-28-3-8-16,-1 2-16 15,-2 3-10-15,0-3 1 16,0-5 2-16,0 2-7 16,0-8-1-16,0-2-1 15,0-1-10-15,0-3-3 16,0 0 12-16,9-3-23 15,3-8-39-15,7-7 2 16,2-2 20-16,2-4 14 16,-1 0 13-16,-3 3 8 15,-5 3 6-15,-4 5 16 16,-4 7 36-16,-6 6-8 16,0 0-29-16,0 0-15 15,0 6 1-15,0 8 28 0,0 4-4 16,0 2-5-16,0 0-8 15,-3-2-12-15,0-2 1 16,-1-4-1-16,1-2 0 16,0-6-25-16,3-1-3 15,0-3 27-15,0 0-9 16,0 0-2-16,0-3 1 16,6-9-33-16,10-2-7 15,1-6 14-15,5-3 16 16,2 4 2-16,-2-1 17 15,-4 3 2-15,-3 4 7 16,-6 6 24-16,-3 5 17 16,-6 2 2-16,3 0-2 0,-3 0-26 15,0 9-7-15,0 8 39 16,0 3 11-16,0 1 2 16,0 0-13-16,0-1-30 15,0 0-11-15,0-5-13 16,3-4-25-16,10-5-118 15,-4-4-176-15,-1-2-663 0</inkml:trace>
  <inkml:trace contextRef="#ctx0" brushRef="#br1" timeOffset="313142.1176">5284 10343 570 0,'0'0'270'16,"0"0"-17"-16,0 0-72 15,0 0 26-15,0 0-9 16,0 0-9-16,0 0 4 15,0 0-41-15,0 0-13 0,0 0-18 16,0 0-18 0,0 0-26-16,0 0-13 0,0-3-16 15,0-1-29-15,-7-4-18 16,-2 1 0-16,-2-1-1 16,-5 5 0-16,1-3 0 15,-3 2-1-15,-4 4 0 16,4 0-6-16,-3 0 0 15,4 4 6-15,-2 9 0 16,7 0 1-16,5 4-1 16,1 2-5-16,6-1 5 15,0-2-1-15,3-3-5 16,16-1 7-16,2-8-4 16,3-1 2-16,6-3-17 15,-2-3-26-15,-1-9-6 0,-3-2-14 16,-9-3 38-16,-2-3 20 15,-4-3 5-15,-6-1 2 16,2-5 12-16,-5-1-3 16,0-5 10-16,0 0 14 15,0 0 6-15,-5-1 6 16,-1 2-14-16,3 2 5 16,-3 8-11-16,3 3 0 15,-1 6-5-15,1 9 7 16,3 2-12-16,-3 4-9 15,3 0-6-15,0 0-9 16,0 14-7-16,0 9 16 16,0 7 0-16,0 6 2 0,0 7 4 15,10-4-5 1,2 1 5-16,0-1-6 0,0-6-1 16,-3-6-5-16,0-6-19 15,-2-6-108-15,1-5-126 16,-7-6-542-16</inkml:trace>
  <inkml:trace contextRef="#ctx0" brushRef="#br1" timeOffset="313681.9725">5402 9979 697 0,'0'0'386'0,"0"0"-210"16,0 0 58-1,0 0 57-15,0 0-5 0,0 0-96 16,0 0-30-16,0-10-13 16,0 8-12-16,0-2-42 15,4 1-47-15,1-3-29 16,4 3-17-16,0 0 0 15,1 2-1-15,2 1 1 16,-1 0-7-16,-1 3-2 16,-1 8 0-16,-6 4 1 15,0 2-1-15,-3 0-9 16,0 3-16-16,0-3 13 16,-9 1 20-16,3-4 1 15,-1-4 1-15,4 0-1 16,3-3 0-16,0-1-5 0,10-3-3 15,8-3-50 1,18 0-86-16,-2-9-478 0,-3-1-1096 0</inkml:trace>
  <inkml:trace contextRef="#ctx0" brushRef="#br1" timeOffset="314251.7433">5583 10182 166 0,'0'0'1648'16,"0"0"-1393"-16,0 0-167 16,0 0 32-16,0 0 39 15,0 0-116-15,0 0-33 16,55-20-9-16,-39 19-1 16,-4 1 1-16,0 0-1 15,-3 0-6-15,-3 0-2 16,-3 4 2-16,0 6 5 15,-3 3-6-15,0 4 7 0,0 3 11 16,0 2 5-16,0 2-3 16,0-1 1-16,0-4-7 15,3-2-5-15,10-4 5 16,4-3 2-16,8-6 2 16,8-4 20-16,3 0-22 15,7-7-9-15,0-10-15 16,-2-3 3-16,-3-5-5 15,-5-5 9-15,-7-3-28 16,-7-2 20-16,-3 1-12 16,-7 1 28-16,-6 6 3 15,-3 7 22-15,0 9 3 16,0 3-28-16,-12 7-6 0,2 1-87 16,-8 0-141-1,0 4-283-15,6 5-208 0</inkml:trace>
  <inkml:trace contextRef="#ctx0" brushRef="#br1" timeOffset="314492.5425">5960 10126 719 0,'0'0'916'16,"0"0"-697"-16,0 0 10 15,0 0-20-15,0 0-56 0,0 0-82 16,0 0 4-16,3 52 10 16,-3-18-38-16,0 5-18 15,0 4-20-15,0-4-9 16,0 4-55-16,0 0-167 16,-3-6-463-16,3-14-837 0</inkml:trace>
  <inkml:trace contextRef="#ctx0" brushRef="#br1" timeOffset="314860.8446">6257 10561 1071 0,'0'0'348'0,"0"0"-127"16,-81 10 87-16,29-3-42 16,-24 0-69-16,-30 2-66 15,-34-2-24-15,-15 0-48 16,7-5-18-16,17-1-13 15,25-1-15-15,21 0-7 16,25 3-5-16,18 1 1 0,8-1-1 16,1 4-1-16,3 2 0 15,5 1-17-15,13 1-87 16,12-1-125-16,9-4-322 16,9-2-254-16</inkml:trace>
  <inkml:trace contextRef="#ctx0" brushRef="#br1" timeOffset="315560.0425">5462 10964 160 0,'0'0'1177'0,"0"0"-937"16,0 0-100-16,0 0 110 16,0 0 20-16,0 0-80 15,0 0-74-15,0-13-5 16,-6 13-56-16,-3 0 1 15,-9 0-27-15,-3 0-6 16,-9 6-4-16,-3 8-5 16,2 3-13-16,1 3 7 15,6 0-7-15,8 2-1 16,7-2 0-16,9-6-9 16,0-1-4-16,15-6-23 15,12-4-7-15,3-3 11 0,1 0-12 16,2-13-19-16,-5-1 33 15,-7-2 30-15,-6-4 0 16,-8 1 12-16,-2-5 45 16,-5 1 16-16,0-6-23 15,0-1 0-15,-12-4-5 16,3 2 4-16,-3-2 9 16,2 8-23-16,-1 6-16 15,8 4-13-15,0 9-6 16,0 3 0-16,3 4-62 15,0 0-56-15,0 0-79 16,15 11-91-16,0 1-70 16,-3 2-379-16</inkml:trace>
  <inkml:trace contextRef="#ctx0" brushRef="#br1" timeOffset="315919.6636">5563 10949 1472 0,'0'0'714'0,"0"0"-624"16,0 0-43-16,0 0 1 15,0 0 13-15,0 0-41 16,91-47-12-16,-68 37-8 15,-4 3 1-15,-4 3 8 0,-5 4 3 16,-5 0-6-16,-2 1-6 16,-3 13 0-16,0 2 31 15,0 3 34-15,0 4-16 16,0-3-31-16,0 3-4 16,9-5-14-16,4-3 0 15,4-4-4-15,2-5-44 16,6-3-47-16,2-3-31 15,6 0-202-15,-5-9-286 16,-5-4-381-16</inkml:trace>
  <inkml:trace contextRef="#ctx0" brushRef="#br1" timeOffset="316168.5644">5878 10919 1538 0,'0'0'367'16,"0"0"-228"-16,0 0 63 15,0 0 6-15,0 0-40 16,0 0-44-16,0 0-40 16,-82 89-36-16,57-61-16 15,-5 0-14-15,0 1-10 16,3-5-8-16,3-5-71 0,0-6-159 15,5-9-455-15,10-4-676 16</inkml:trace>
  <inkml:trace contextRef="#ctx0" brushRef="#br1" timeOffset="316541.9607">6008 10792 1855 0,'0'0'492'15,"0"0"-403"-15,0 0-6 16,0 0 54-16,0 0-66 15,0 0-51-15,0 0-11 16,52-13-9-16,-52 13-1 16,0 4-19-16,0 9 20 15,0-1 63-15,-10 3-29 16,2-2-20-16,2 0-5 16,0-4 0-16,0 1 19 15,6-3-10-15,0 0-18 16,0-1 0-16,9-5-7 15,24-1-66-15,-2-7-268 16,-1-6-1647-16</inkml:trace>
  <inkml:trace contextRef="#ctx0" brushRef="#br1" timeOffset="321528.4387">6727 10525 46 0,'0'0'230'0,"0"0"792"16,0 0-753-1,0 0-145-15,0 0 10 0,0 0 39 16,13 0-68-16,-5 0-41 15,5 0 26-15,-1 0 18 16,5 0-31-16,5-2-16 16,2 0-22-16,4-1-20 15,-1-3-12-15,1 5-2 16,-1-2-5-16,-4 3-43 16,-7 0-39-16,-7 0-42 15,-6 0-50-15,-3 0-92 16,-3 4-45-16,-12 2-34 15,0-3-667-15</inkml:trace>
  <inkml:trace contextRef="#ctx0" brushRef="#br1" timeOffset="321776.1148">6660 10436 601 0,'0'0'866'0,"0"0"-609"15,0 0-108-15,0 0 102 16,0 0-10-16,0 0-109 16,97-24-70-16,-67 22-36 15,1 2-22-15,-1 0-4 16,7 0-129-16,-10 0-473 0,-6-3-717 0</inkml:trace>
  <inkml:trace contextRef="#ctx0" brushRef="#br1" timeOffset="322924.1726">7985 10155 783 0,'0'0'742'16,"0"0"-589"-16,0 0 11 16,0 0 113-16,0 0-32 15,0 0-110-15,0 0-46 16,3-22-7-16,-17 21 2 15,-8-2-13-15,-8 3-26 0,-9-3-14 16,-3 3-13-16,-1-1 2 16,0-1-5-16,4 2 3 15,9-1-5-15,8 1-2 16,10 0-4-16,6 0-6 16,6 0-1-16,0 0-6 15,0 0-2-15,0 0-1 16,0 4 9-16,0 5-1 15,6-1 0-15,-2 2 1 16,1-1 0-16,-5 4 0 16,0 0 0-16,0 4 2 15,0 3-1-15,-2 2 5 16,-8 2-6-16,1 5 1 0,0-1-1 16,3 1 0-1,-4 1 0-15,2 0 0 0,-1-1 0 16,3-3 0-16,-1-5 0 15,4 1 0-15,0-2 0 16,3-3 1-16,0-4-1 16,0-6-1-16,6 0 1 15,10-5-12-15,4-2 11 16,8 0 0-16,2 0-7 16,0-6-26-16,-2-4-21 15,-1 0-29-15,-5 1-29 16,-8-2-21-16,-1 1-13 15,-7 3-74-15,-3-3-93 0,-3 1-85 16,0 3-317-16</inkml:trace>
  <inkml:trace contextRef="#ctx0" brushRef="#br1" timeOffset="323129.1864">7588 10405 1555 0,'0'0'404'0,"0"0"-270"15,0 0 23-15,0 0 23 0,0 0-69 16,0 0-60 0,101-8-51-16,-35 8-43 0,-11 0-254 15,-10 0-500-15</inkml:trace>
  <inkml:trace contextRef="#ctx0" brushRef="#br1" timeOffset="323735.9099">8204 10278 626 0,'0'0'1070'0,"0"0"-798"16,0 0-25-16,0 0 15 15,0 0-61-15,0 0-101 16,0 0-62-16,40-56-24 16,-28 52-4-16,6-2-9 15,-6 6-1-15,4 0-2 16,-2 0 1-16,-2 0 0 0,1 0 0 16,-2 3 0-1,-1 7 1-15,-7 0-1 0,0 6-1 16,-3 4 2-16,0 3 0 15,-10 2 7-15,-1-1 2 16,2 3-1-16,3-1-1 16,2-5-5-16,4-3 5 15,0-4-5-15,13-1 5 16,8-6 5-16,10-3-11 16,5-4 1-16,3 0-1 15,3-4-1-15,1-9-13 16,-4-1-20-16,-3-5 3 15,-8-4-7-15,-7-3-9 0,-6-2-14 16,-5 1 14 0,-4-2 15-16,-6 9 13 0,0 1 9 15,0 7-5-15,-10 4-24 16,-2 2-108-16,-1 6-323 16,2 0-317-16</inkml:trace>
  <inkml:trace contextRef="#ctx0" brushRef="#br1" timeOffset="323963.2432">8589 10205 447 0,'0'0'1177'0,"0"0"-895"16,0 0-65-1,0 0 6-15,0 0-60 0,0 0-62 16,0 0 45-16,0 50-46 15,0-15-51-15,0 5-29 16,0 0-14-16,0 2-6 16,3-1-36-16,-3 2-109 15,0-8-156-15,0-11-506 0</inkml:trace>
  <inkml:trace contextRef="#ctx0" brushRef="#br1" timeOffset="324284.6496">8987 10168 1582 0,'0'0'520'0,"0"0"-402"16,0 0 57-16,0 0 32 16,0 0-57-16,0 0-66 15,-91 44-35-15,69-12-10 16,5 2-14-16,4 1-13 16,10-1-6-16,3-1-6 15,0-3-18-15,12-5-40 0,9-4-33 16,4-1-81-16,-4-7-176 15,-3-6-464-15</inkml:trace>
  <inkml:trace contextRef="#ctx0" brushRef="#br1" timeOffset="324584.6069">9056 10244 1437 0,'0'0'326'0,"0"0"-90"16,0 0 0-16,0 0-21 15,0 0-104-15,0 0-51 0,0 0-29 16,49-5 24-16,-43 17 7 16,-3 8-16-16,3-1-18 15,-3 9-8-15,0-3-10 16,4-1-8-16,-2-1-1 15,4-3 1-15,3-5-1 16,1-4-1-16,1-4-14 16,2-4-67-16,11-3-153 15,-9-11-406-15,1-5-413 0</inkml:trace>
  <inkml:trace contextRef="#ctx0" brushRef="#br1" timeOffset="324795.0841">9250 10255 1069 0,'0'0'495'0,"0"0"-195"16,0 0 24-16,0 0-69 16,-61 75-71-16,38-52-76 15,-5 2-44-15,1-3-43 16,3 2-15-16,2-5-6 15,4-4-98-15,3-4-249 16,9-7-588-16</inkml:trace>
  <inkml:trace contextRef="#ctx0" brushRef="#br1" timeOffset="325089.8464">9332 10108 1510 0,'0'0'519'16,"0"0"-379"-16,0 0 76 15,0 0 32-15,0 0-80 16,0 0-88-16,64 74-40 15,-52-28-16-15,-6 0-8 0,-6 8-7 16,0 2-9-16,-18-1 0 16,-10-5-44-16,-21 9-145 15,7-15-393-15,6-15-941 0</inkml:trace>
  <inkml:trace contextRef="#ctx0" brushRef="#br1" timeOffset="325749.5726">9899 10274 1213 0,'0'0'407'16,"0"0"-181"-16,0 0 51 16,0 0-9-16,0 0-75 15,0 0-77-15,0 0-25 16,88-24-39-16,-48 18-26 15,5 2-11-15,1 1-14 16,-1 1-1-16,0-2 0 16,-5 4-6-16,-6 0-21 15,-13 0-28-15,-6 8-39 16,-9-3-25-16,-6 1-70 16,-6-1-111-16,-6 0-91 15,-8-4-579-15</inkml:trace>
  <inkml:trace contextRef="#ctx0" brushRef="#br1" timeOffset="326019.2769">9869 10400 977 0,'0'0'597'0,"0"0"-434"15,0 0 143-15,0 0 10 16,0 0-138-16,100 0-94 16,-55-3-48-16,4-1-24 15,-1-2-11-15,-2 2 0 16,-4 1 0-16,-11 1-1 16,-10 2-33-16,-9 0-36 15,-9 0-30-15,-3 0-107 16,-6 0-154-16,-6 0-421 0</inkml:trace>
  <inkml:trace contextRef="#ctx0" brushRef="#br1" timeOffset="326401.7325">10154 10149 948 0,'0'0'644'0,"0"0"-548"16,0 0 97 0,0 0 100-16,0 0-89 0,0 0-92 15,0 0-35-15,21-10 21 16,-5 22-11 0,5 2-25-16,3 2-32 0,3 1-18 15,0 0-6-15,7 3-5 16,-4 0-1-16,3-4 0 15,-5 3 0-15,-4 1-6 16,-9-2 0-16,-5 1 5 16,-10 0-7-16,0-1 7 15,0 1 1-15,-13-3 0 16,-5 4 21-16,-3-3 3 16,-4 0 13-16,-2 2-16 15,6-6-21-15,0 3-3 0,9-8-156 16,5-5-401-16,7-3-1249 0</inkml:trace>
  <inkml:trace contextRef="#ctx0" brushRef="#br1" timeOffset="328436.2852">11491 10146 804 0,'0'0'633'0,"0"0"-431"16,0 0 55-16,0 0 44 0,0 0-64 15,0 0-78-15,0 0-54 16,25-27-18-16,-22 24-20 16,-3 3-13-16,0-1-20 15,0 1-7-15,0-2-15 16,0 2-1-16,-9-1-10 15,-10 1 0-15,-5 0 5 16,-3 0-5-16,0 0 5 16,-3 0-5-16,5 0 1 15,1 0-1-15,5 3-1 16,3-2 1-16,9 5-1 16,0-2-1-16,7 2-8 15,0-2 7-15,0 3 1 0,11 1 0 16,8-1 0-1,7 0-9-15,3-4-16 0,4 3-8 16,-5-5-1-16,-1 2 10 16,-5-3 7-16,-8 0 11 15,-4 0 7-15,-7 0 0 16,0 0 10-16,-3 0 23 16,0-4 0-16,3-5-6 15,-3 2-11-15,0-5-4 16,0 1-10-16,0-5 16 15,0-1-6-15,0-3 7 16,0-5 2-16,-3-2-3 0,0-7-9 16,3-5-8-16,0-7 10 15,0 0-10-15,0-4 14 16,0 8-7-16,6 1 8 16,0 12-2-16,-3 9-8 15,0 7-5-15,-3 9-1 16,0 1-1-16,0 3-14 15,0 0-51-15,0 15-71 16,-6 6-114-16,0-3-424 16,3-6-416-16</inkml:trace>
  <inkml:trace contextRef="#ctx0" brushRef="#br1" timeOffset="328864.2844">11676 9663 662 0,'0'0'1210'0,"0"0"-943"16,0 0-39-16,0 0-4 16,0 0-55-16,0 0-105 15,0 0-46-15,61-32-17 0,-45 32 1 16,1 0-1-16,-1 0-1 16,-4 8 0-16,-8 2 0 15,-1 1-1-15,-3 1-1 16,0 3 1-16,-3 1 1 15,-10-2 0-15,-6 1 0 16,2-1 0-16,-5 0 0 16,5-2 1-16,10-2-1 15,7 0 0-15,0-3-9 16,15 0-38-16,30-1-157 16,-7-3-450-16,1-3-854 0</inkml:trace>
  <inkml:trace contextRef="#ctx0" brushRef="#br1" timeOffset="329292.0616">11961 9831 1667 0,'0'0'307'0,"0"0"-187"16,0 0 81-16,0 0 14 0,0 0-62 15,0 0-57 1,0 0-40-16,-20 69-18 0,20-45-11 16,0 2-11-16,0-2-6 15,11-5-9-15,11 1 5 16,5-5-5-16,1-7 1 15,5-7-1-15,3-1-1 16,-5 0-12-16,-1-4-7 16,-3-10 4-16,-6-5 9 15,-5 0 5-15,-2-4 0 16,-4-4 0-16,-4-3-1 16,0 1 1-16,-3-5 0 15,-3 7-7-15,0 2 7 16,0 8-17-16,0 4-55 15,0 12-130-15,0 1-293 0,-6 0-313 0</inkml:trace>
  <inkml:trace contextRef="#ctx0" brushRef="#br1" timeOffset="329524.4837">12183 9806 880 0,'0'0'814'16,"0"0"-641"-16,0 0 155 15,0 0-20-15,0 0-74 16,-21 77-96-16,18-49-67 0,-3 5-38 16,-1 4-21-1,4-1-12-15,-3 0-9 0,1 3-138 16,2-8-392-16,0-8-1182 0</inkml:trace>
  <inkml:trace contextRef="#ctx0" brushRef="#br1" timeOffset="329916.1086">12335 10270 1197 0,'0'0'405'0,"0"0"-207"16,0 0 79-16,-125 10-25 16,58-6-78-16,-24 2-77 15,-26 1-21-15,-17-3-23 0,-1 2-21 16,12-3 2 0,14 0 3-16,27 1-19 0,22-2-9 15,23 0-8-15,16 1-1 16,8 1-27-16,10-4-105 15,3 2-244-15,0-2-586 16</inkml:trace>
  <inkml:trace contextRef="#ctx0" brushRef="#br1" timeOffset="330682.0726">11467 10831 85 0,'0'0'1133'0,"0"0"-937"16,0 0-147-16,0 0 27 16,0 0 205-16,0 0-35 15,0 0-81-15,3-2 1 16,-3-4-11-16,-6 2-42 16,-9 1-45-16,-6 3-20 15,-4-2-12-15,-5 2 6 16,0 0-14-16,2 0-9 15,-2 9-13-15,9 1 0 0,3 3-6 16,9-1-1-16,9 3-9 16,0-3-1-16,12 1-2 15,12-3-30-15,1-3-11 16,5-3 15-16,-6-4 18 16,-3 0 6-16,-2 0-3 15,-5-7 11-15,-1-3 7 16,-4-4 9-16,-2-5 0 15,0 0 24-15,-3-8 6 16,-1 0-7-16,0-2-3 16,0-4 4-16,-3-1-2 15,0 5 5-15,0-1 0 16,-3 3-9-16,-3 7 0 16,0 4-8-16,1 6-9 15,4 3-10-15,-2 4 0 0,3 3-10 16,0 0-37-16,0 0-50 15,0 10-90-15,0 3-161 16,4 0-347-16,7-6-492 0</inkml:trace>
  <inkml:trace contextRef="#ctx0" brushRef="#br1" timeOffset="331048.3006">11631 10710 1676 0,'0'0'551'0,"0"0"-485"16,0 0-45-16,0 0 111 15,0 0-9-15,86-59-78 16,-63 52-20-16,-7 7 4 15,-2 0-1-15,-5 0-7 16,-2 7-20-16,-4 10 13 16,-3 6 16-16,0 2 14 15,0-1-15-15,3 3-8 16,3-8-12-16,0 1 1 16,9-4-9-16,0-5 5 15,1-2-5-15,4-5-1 16,-1 0-1-16,2-1-67 0,-3-3-105 15,-1 0-105-15,-1 0-356 16,-6-7-460-16</inkml:trace>
  <inkml:trace contextRef="#ctx0" brushRef="#br1" timeOffset="331296.7608">11952 10700 1365 0,'0'0'492'16,"0"0"-398"-16,0 0 103 16,0 0 72-16,0 0-42 15,0 0-37-15,0 0-53 0,-69 53-40 16,44-32-37 0,-2 1-19-16,-2 1-20 0,3 1-15 15,6-2-6-15,-2-2 0 16,5 0-35-16,4-3-68 15,4-4-132-15,-1-6-375 16,7-5-511-16</inkml:trace>
  <inkml:trace contextRef="#ctx0" brushRef="#br1" timeOffset="331665.662">12087 10499 1543 0,'0'0'317'0,"0"0"-114"15,0 0 57-15,0 0-6 16,0 0-96-16,0 0-75 15,0 0-38-15,59-23-17 16,-55 26-5-16,-1 4 11 16,-3 6 2-16,0-1-4 0,0 5-5 15,-3 1 2-15,-7-2-5 16,-3 2-10 0,6-4-2-16,-3 0-3 0,10-5-2 15,0-5-6-15,0 3-1 16,16-4-8-16,20-3-65 15,-3 0-156-15,-5-3-745 0</inkml:trace>
  <inkml:trace contextRef="#ctx0" brushRef="#br1" timeOffset="332237.6826">12957 10212 436 0,'0'0'509'0,"0"0"-417"15,0 0-63 1,0 0-29-16,0 0-8 16,0 0-206-16,0 0-500 0</inkml:trace>
  <inkml:trace contextRef="#ctx0" brushRef="#br1" timeOffset="332481.7819">12957 10212 936 0,'-34'49'369'0,"34"-49"-70"0,3-1 34 16,0-4-49 0,3 1-81-16,3 2-75 0,4-3-24 15,4 3-15-15,8 2-19 16,2 0-23-16,6 0-23 15,5 0-17-15,4 0-6 16,0 0 0-16,-9 0-1 16,-3 0-7-16,-11 0-40 15,-7 0-62-15,-11 0-67 16,-2-2-147-16,-14-7-369 16,-1 3-498-16</inkml:trace>
  <inkml:trace contextRef="#ctx0" brushRef="#br1" timeOffset="332741.2888">13059 10178 1039 0,'0'0'407'15,"0"0"-155"-15,0 0 67 16,0 0 2-16,0 0-111 15,0 0-75-15,0 0-32 16,16-25-28-16,-16 37-26 16,0 8 50-16,0 10-25 15,0 5-38-15,0 5-25 16,0 0-11-16,3 14-96 16,-3-13-394-16,0-11-1594 0</inkml:trace>
  <inkml:trace contextRef="#ctx0" brushRef="#br1" timeOffset="334930.6986">7652 9978 443 0,'0'0'568'0,"0"0"-437"15,0 0-42-15,0 0 82 16,0 0-8-16,0 0-35 16,0 0-46-16,9 1-2 15,-9-1 24-15,0 0-42 0,0 0-11 16,0 0-8-16,0 0 11 16,0 0-17-16,0-1-4 15,0-1-20-15,0 0-12 16,0 2 5-16,0-5-6 15,0-1 1-15,3 3-1 16,-3-6 0-16,3 2-1 16,-3-3 1-16,0 0 0 15,0 0-1-15,0-3 1 16,0 2 0-16,-6-1-6 16,-6-1 5-16,3 2 0 15,-6-3-1-15,-3-1 1 0,-4 1-5 16,-1-2 5-1,-5 4 0-15,1-2-38 16,-1 1 32-16,-5 3 7 0,0 2 0 16,0-1-1-16,-1 2-6 15,0 2-3-15,4-2-5 16,-1 4 14-16,-2-1-33 16,3 4-6-16,-4 0 21 15,-5 0-4-15,0 0-28 16,-4 0 10-16,-2 7 14 15,6 2-5-15,-1 0 16 16,12 1 15-16,8 1 0 16,4 0 0-16,10 2-1 15,0 0 2-15,6-4-1 16,-2 4 1-16,2-3 0 0,0-3-2 16,-1-1 2-1,-4 1 0-15,-2-1-2 0,-2-2 1 16,0 2 0-16,-1-2 1 15,4-1 1-15,-2-2-1 16,5-1 1-16,3 0 16 16,0 0 17-16,0 0-2 15,0 0-10-15,0-4 0 16,0 1-4-16,0-4-8 16,0 4 0-16,0-4 2 15,0 1-12-15,0-1 7 16,0 0-7-16,0 0-1 15,3 1 1-15,3-4-2 0,-1 1 2 16,2-1 0 0,-1 3 2-16,0-2-1 0,0 1 13 15,-3 2 0-15,0 2 11 16,-3 1 8-16,3 0 2 16,-3 3-16-16,0 0-7 15,0 0 2-15,0 0-3 16,0 0-4-16,0 0-7 15,0 0 0-15,0 0 1 16,-3 0 15-16,-6 6-5 16,-3 4-2-16,-1 4 7 15,-4 2-1-15,-2 1 1 16,-2-1 11-16,0 0 7 16,3-2-12-16,6-1 6 15,2-3 3-15,10-3-14 0,0 0 1 16,7-2 10-16,16 2-7 15,12-4-21-15,16-3 0 16,-8 0-467-16,-7-3-1292 0</inkml:trace>
  <inkml:trace contextRef="#ctx0" brushRef="#br1" timeOffset="340292.9095">13796 9968 36 0,'0'0'227'0,"0"0"977"16,0 0-881-16,0 0-121 15,0 0 1-15,0 0 31 16,0 1-47-16,0-2-71 16,0 0-37-16,0-3-13 15,0 2-21-15,0-1-20 16,0-4-13-16,6 3-10 15,3-3-2-15,1 1-1 16,2 0-6-16,6-1-14 16,-3 3-3-16,4 1-10 0,-2 0 10 15,0 3 6-15,-1 0 10 16,-6 0-1-16,-1 0 8 16,-6 0 0-16,0 0-1 15,-3 6-8-15,0-2 2 16,0 6 7-16,-12-1 1 15,-1 5 0-15,-4 1 0 16,1-1 8-16,-3 2-8 16,5-2 1-16,2 1-1 15,3-3 1-15,1 4-1 16,8-3 0-16,0 0 1 16,0 1 0-16,14-4-1 15,1 0 0-15,9-4-1 0,1-2-37 16,5-4-143-1,6-3-284-15,-7-12-260 0,-6 3-498 0</inkml:trace>
  <inkml:trace contextRef="#ctx0" brushRef="#br1" timeOffset="341021.4526">14109 9892 403 0,'0'0'111'0,"0"0"804"15,0 0-601-15,0 0-49 0,0 0-49 16,0 0-10-16,0 0-77 16,3 5-51-16,-3 9 40 15,3 3-29-15,3 3-43 16,-3 3-19-16,0-4-10 15,0 4-12-15,0-6-5 16,0-4 0-16,-3 0-1 16,0-7 0-16,0-1-1 15,0-3-4-15,0-2-4 16,3 0-5-16,-3 0-4 16,6 0-5-16,-2-2 1 15,8-9-22-15,-1-5 19 16,5-4 11-16,-3-1 9 0,4 0 4 15,-5 0 1 1,-3 4 1-16,1 7 0 0,-4 1 1 16,-1 6 20-16,-5 2 1 15,3 1-4-15,-3 0-4 16,3 0-13-16,0 4 0 16,0 6 6-16,1 6 2 15,-1-2-7-15,0 3-1 16,0-5 0-16,-3 1-1 15,0-3 0-15,0-3 0 16,0-4-1-16,0 2-5 16,0-5 0-16,0 0-1 15,0 0 1-15,0 0 6 0,0 0 10 16,0-5-10 0,9-8-25-16,3-1-2 0,6-4 0 15,-2 0 0-15,4-2 6 16,-4 8 20-16,-3-2 1 15,-2 7 0-15,-5 7 15 16,-3 0 14-16,-3 0-14 16,3 7-9-16,0 9 17 15,-3 4 13-15,3 1-13 16,0 1-7-16,0 1-10 16,0-6-5-16,1 0-1 15,0-7-37-15,3-3-112 16,-4-5-321-16,0-2-480 0</inkml:trace>
  <inkml:trace contextRef="#ctx0" brushRef="#br1" timeOffset="341657.7269">14876 9756 1081 0,'0'0'349'16,"0"0"-112"-16,0 0 46 15,0 0-6-15,0 0-105 16,0 0-55-16,0 0-32 16,-15-4-18-16,-9 1-9 15,-5 0 5-15,-6 3 3 16,-5 0-14-16,1 0-24 16,0 0-2-16,11 0-14 15,7 0-6-15,9 0-6 16,6 6 0-16,6 4-6 15,0-3 5-15,0 6 1 0,6-1 0 16,0 2 0 0,0 1 0-16,-2-3 1 0,-2 5 0 15,-2-1 0-15,0 1 0 16,0-1 0-16,-3 3 0 16,-3-2 1-16,0 0-1 15,0 3 0-15,0-1 0 16,2 1 0-16,0-3-1 15,1 0 1-15,3 1-1 16,0-4 0-16,0-1-1 16,0-6 0-16,7 0-12 15,9-5 12-15,1-2 1 16,8 0 0-16,3 0-12 16,5-3-30-16,-3-9-26 15,-2-2-62-15,-1 4-10 0,-11 1-31 16,-9-4-141-16,-3 3-41 15,-4 3-219-15</inkml:trace>
  <inkml:trace contextRef="#ctx0" brushRef="#br1" timeOffset="341868.9457">14612 9968 1410 0,'0'0'257'0,"0"0"-58"16,0 0 128-16,0 0-121 15,0 0-130-15,88-5-76 16,-55 5-6-16,0 0-179 16,-7 0-375-16,-6 0-692 0</inkml:trace>
  <inkml:trace contextRef="#ctx0" brushRef="#br1" timeOffset="342317.9611">15000 10225 1277 0,'0'0'385'0,"0"0"-277"16,0 0 9-16,0 0 114 15,0 0-58-15,-82 4-68 16,40-2-32-16,-13-2-23 16,-20 4 20-16,-29-4 2 15,-26 0-16-15,-6 0 0 0,2 0-13 16,19 0-27-16,30 0-7 16,17 0-3-16,21 0-6 15,13 0 0-15,4-4 0 16,4 4 0-16,10 0-16 15,13 0-39-15,3 0-60 16,22 0-83-16,21 0-187 16,-5 0-235-16,-5 0-663 0</inkml:trace>
  <inkml:trace contextRef="#ctx0" brushRef="#br1" timeOffset="343055.5317">14200 10410 117 0,'0'0'1122'0,"0"0"-532"15,0 0-514-15,0 0-43 16,0 0 123-16,0 0 44 16,0 0-69-16,-2-3-48 15,5 13 17-15,2 2-21 16,0 5-29-16,-1 3-14 15,-1 7-14-15,0 3-8 16,-3 5 1-16,0 1-14 16,0 1-1-16,0-1 0 15,0-3 0-15,-6-3-6 16,-3-3 0-16,1-2 5 16,4-8 0-16,1-2 0 15,3-6 0-15,0-3 0 16,0-4 1-16,0-2-1 15,0 0 1-15,0 0 0 0,4-9-17 16,5-5-2-16,2-5 7 16,1-1-7-16,0-3 4 15,2-3 1-15,2 0-6 16,0 3 6-16,0 3 1 16,1 7 5-16,-2 3 8 15,-4 0 0-15,2 9-1 16,-7-2 1-16,1 3 26 15,-1 0-13-15,-6 14-7 16,0 2 13-16,0 1 16 16,0 5-1-16,-6 1-6 15,-1-3-7-15,4-3-10 16,0-3-4-16,3-2 5 0,0-2-4 16,3 0-1-1,10-3 2-15,2-1 0 0,6-5-3 16,4 2-6-16,2-3-45 15,-3 0-86-15,7-17-158 16,-5-3-425-16,-7 1-650 0</inkml:trace>
  <inkml:trace contextRef="#ctx0" brushRef="#br1" timeOffset="343318.7422">14169 10546 98 0,'0'0'1077'0,"0"0"-229"15,0 0-666-15,0 0-15 16,0 0 11-16,0 0-126 15,0 0-52-15,91-4-19 16,-60 1-88-16,11-5-136 16,-9 0-332-16,-10 0-823 0</inkml:trace>
  <inkml:trace contextRef="#ctx0" brushRef="#br1" timeOffset="343640.965">14606 10442 1292 0,'0'0'704'0,"0"0"-616"15,0 0-34-15,0 0 98 16,0 0-21-16,0 0-87 15,0 0-32-15,70 16 21 16,-70-2 67-16,0 0-63 0,-9-1-10 16,-2 0 13-16,1 0-1 15,0 1 4-15,4-5-13 16,-1-2-21-16,7 0-3 16,0-4-6-16,13-3-9 15,22 0-121-15,1-7-429 16,0-3-1241-16</inkml:trace>
  <inkml:trace contextRef="#ctx0" brushRef="#br1" timeOffset="345278.6566">15499 10119 327 0,'0'0'61'0,"0"0"724"15,0 0-298-15,0 0-306 16,0 0 46-16,0 0-11 16,0 0-61-16,46-20-60 15,-36 14-40-15,2-1-15 16,-4 3-13-16,1-2 3 16,-3 4-17-16,1 1-4 15,0 1-8-15,-1 0-1 16,0 0 0-16,1 0-1 15,2 3-1-15,-3 7-4 16,-1 3-7-16,-2 4 13 16,-3 3 15-16,0 2-3 15,0 2-6-15,0 2 0 0,0-3-6 16,0-3 1 0,0-3 0-16,12-4 7 0,4-4 1 15,8-5-2-15,7-4 8 16,5 0-14-16,3-7 12 15,4-10-13-15,-1-4 1 16,-3-6 0-16,0-5 6 16,-6-2 2-16,-1-6-3 15,-2-1 12-15,-11-1-4 16,-1 8-7-16,-7 3 13 16,-5 7 1-16,-6 8-8 15,0 6-13-15,0 6-16 16,-9 4-123-16,-5 0-337 0,-2 6-367 15</inkml:trace>
  <inkml:trace contextRef="#ctx0" brushRef="#br1" timeOffset="345532.8508">15974 9996 1250 0,'0'0'759'16,"0"0"-606"-16,0 0 11 16,0 0 45-16,0 0-2 15,0 0-66-15,-7 100-59 16,3-57-48-16,1 3-20 0,2 0-13 16,-2-3-1-1,0-4 0-15,0-5-36 0,0-3-85 16,3-6-132-16,0-11-388 15,0-6-581-15</inkml:trace>
  <inkml:trace contextRef="#ctx0" brushRef="#br1" timeOffset="345796.2978">16389 10192 694 0,'0'0'784'0,"0"0"-396"16,0 0-220-16,91 0-7 15,-56 0-50-15,4 0-67 16,-5 0-44-16,-2 0-40 15,-11 0-152-15,-7 0-143 16,-7 0-273-16</inkml:trace>
  <inkml:trace contextRef="#ctx0" brushRef="#br1" timeOffset="346006.1668">16386 10099 1179 0,'0'0'678'0,"0"0"-528"16,0 0 29-16,0 0-15 16,100 0-78-16,-51 0-86 15,-7 0-188-15,-2-3-471 0</inkml:trace>
  <inkml:trace contextRef="#ctx0" brushRef="#br1" timeOffset="346396.1956">16960 9911 834 0,'0'0'1104'15,"0"0"-900"-15,0 0-29 16,0 0 31-16,0 0-19 16,-82 39-88-16,60-10-56 15,0 8-22-15,5 3-9 16,5 0-11-16,5-1-1 16,4-3 0-16,3-2 0 15,3-4-1-15,16-7-5 16,1-3 0-16,7-4 5 0,5-6 1 15,2-6 0-15,2-4 0 16,0 0-12-16,0-10 2 16,-7-7 4-16,-2-3 6 15,-8-4 10-15,-6-5 8 16,-10-4 16-16,-3 0-18 16,0-3-8-16,-16 5-8 15,-10 3-3-15,-23-2-60 16,4 6-199-16,5 7-628 0</inkml:trace>
  <inkml:trace contextRef="#ctx0" brushRef="#br1" timeOffset="347125.4126">14873 9584 1023 0,'0'0'485'16,"0"0"-396"-16,0 0-13 15,0 0-15-15,0 0-32 16,0 0-29-16,0 0-89 16,-30-4-109-16,18 4-89 15,2 0-276-15</inkml:trace>
  <inkml:trace contextRef="#ctx0" brushRef="#br1" timeOffset="347328.7076">14623 9574 677 0,'0'0'262'0,"0"0"-79"16,0 0 11-16,0 0-11 15,0 0-65-15,0 0-71 16,0 0-47-16,-11 0-37 16,2 0-118-16,0 0-95 15,-4 0-457-15</inkml:trace>
  <inkml:trace contextRef="#ctx0" brushRef="#br1" timeOffset="347511.4826">14396 9572 1111 0,'0'0'246'0,"0"0"-81"16,0 0-2-16,0 0-49 16,0 0-101-16,0 0-13 15,0 0-211-15,-78 25-398 0</inkml:trace>
  <inkml:trace contextRef="#ctx0" brushRef="#br1" timeOffset="347702.9775">14103 9663 1149 0,'0'0'274'15,"0"0"-194"-15,0 0-8 16,0 0 80-16,0 0-60 15,0 0-69-15,0 0-14 16,-52 23-9-16,40-16-16 16,-8 0-124-16,7 0-206 15,0-4-479-15</inkml:trace>
  <inkml:trace contextRef="#ctx0" brushRef="#br1" timeOffset="347884.5013">13840 9803 608 0,'0'0'215'0,"0"0"-104"16,0 0 8-16,0 0 24 15,0 0 12-15,0 0-68 16,0 0-49-16,-13 12-21 16,10-4-17-16,-6-3-62 15,2 2-169-15,-2 0-290 0</inkml:trace>
  <inkml:trace contextRef="#ctx0" brushRef="#br1" timeOffset="348093.2912">13633 10003 892 0,'0'0'188'16,"0"0"-32"-16,0 0-62 16,0 0-8-16,-24 82-69 15,16-64-17-15,3-5-217 16,2 0-502-16</inkml:trace>
  <inkml:trace contextRef="#ctx0" brushRef="#br1" timeOffset="348327.2097">13575 10446 191 0,'0'0'1055'15,"0"0"-800"-15,0 0-48 16,0 0 34-16,0 0-38 15,48 77-76-15,-45-59-65 16,1-4-46-16,-4 3-16 16,0 3-52-16,-4-2-239 15,-2-7-406-15</inkml:trace>
  <inkml:trace contextRef="#ctx0" brushRef="#br1" timeOffset="348506.8386">13786 10779 725 0,'0'0'979'0,"0"0"-840"16,0 0-139-16,0 0-47 15,0 0-71-15,0 0-366 0</inkml:trace>
  <inkml:trace contextRef="#ctx0" brushRef="#br1" timeOffset="348679.8271">14022 10896 1051 0,'0'0'511'0,"0"0"-444"15,0 0-67-15,0 0-8 16,0 0-31-16,0 0-702 0</inkml:trace>
  <inkml:trace contextRef="#ctx0" brushRef="#br1" timeOffset="348852.1306">14142 10964 155 0,'3'3'836'0,"4"-2"-489"16,-1-1-148-16,2 3 62 15,1-3-41-15,7 0-220 16,-6 0-229-16,4 0-467 0</inkml:trace>
  <inkml:trace contextRef="#ctx0" brushRef="#br1" timeOffset="349033.5267">14424 10974 750 0,'0'0'877'0,"0"0"-673"0,0 0-23 15,0 0-86-15,0 0-95 16,82-10-103-16,-70 7-194 15,-1 0-290-15</inkml:trace>
  <inkml:trace contextRef="#ctx0" brushRef="#br1" timeOffset="349205.7776">14688 10885 646 0,'0'0'933'16,"0"0"-697"-16,0 0-131 0,0 0-105 16,0 0-66-16,0 0-429 15,0 0-588-15</inkml:trace>
  <inkml:trace contextRef="#ctx0" brushRef="#br1" timeOffset="349377.6304">14925 10641 149 0,'0'0'1221'15,"0"0"-642"-15,0 0-430 16,0 0-89-16,0 0-52 16,0 0-8-16,0 0-264 15,65-69-462-15</inkml:trace>
  <inkml:trace contextRef="#ctx0" brushRef="#br1" timeOffset="349565.7086">15122 10378 867 0,'0'0'777'15,"0"0"-638"-15,0 0-117 0,0 0-22 16,0 0-92-16,0 0-260 16,0 0-810-16</inkml:trace>
  <inkml:trace contextRef="#ctx0" brushRef="#br1" timeOffset="349740.6679">15155 10182 1083 0,'0'0'531'0,"0"0"-425"15,0 0 7-15,0 0 26 16,0 0-139-16,0 0-10 0,0 0-286 16,-12-66-591-16</inkml:trace>
  <inkml:trace contextRef="#ctx0" brushRef="#br1" timeOffset="349917.9436">15125 9928 310 0,'0'0'1160'0,"0"0"-993"15,0 0-85-15,0 0 30 16,0 0-37-16,0 0-75 0,0 0-140 15,-45-34-215-15,39 32-620 16</inkml:trace>
  <inkml:trace contextRef="#ctx0" brushRef="#br1" timeOffset="350092.5567">14986 9786 1104 0,'0'0'585'0,"0"0"-514"16,0 0-46-16,0 0-3 15,0 0-22-15,0 0-99 0,0 0-382 16</inkml:trace>
  <inkml:trace contextRef="#ctx0" brushRef="#br1" timeOffset="350293.3615">14915 9608 818 0,'0'0'387'15,"0"0"-182"-15,0 0-57 16,0 0-20-16,0 0-65 15,-88-11-63-15,65 7-172 16,7-5-1167-16</inkml:trace>
  <inkml:trace contextRef="#ctx0" brushRef="#br1" timeOffset="350993.0578">14380 9076 1128 0,'0'0'220'0,"0"0"-106"15,0 0 77-15,0 0 94 16,0 0-71-16,0 0-93 16,0 0-38-16,0 13-6 15,0 3 15-15,0 4-7 16,0 6-19-16,0 5-11 0,0 4-18 16,0 5-12-1,-1 3-13-15,1 0-10 0,-3-4-1 16,3-2-1-1,0-7 1-15,0-4 0 0,-3-3 0 16,3-3-1-16,0-6 0 16,0-3 0-16,0-4-1 15,0-2-49-15,0-3-35 16,0 1-43-16,0-3-73 16,0 0-188-16,6 0-226 0</inkml:trace>
  <inkml:trace contextRef="#ctx0" brushRef="#br1" timeOffset="351361.206">14421 9358 1114 0,'0'0'412'0,"0"0"-137"16,0 0 12-16,0 0-24 15,0 0-95-15,0 0-86 16,0 0-44-16,46-82-14 16,-33 70-4-16,7 5-10 15,-5 3-10-15,-2 1 0 16,-2 0 2-16,-2 0-1 0,1 2 0 15,-4-2-1-15,-2 0 0 16,2-1-37-16,1 1-17 16,0 0 5-16,-7 0 6 15,0 3 3-15,0 0-40 16,-7 0-114-16,-7 3-145 16,2 4-559-16</inkml:trace>
  <inkml:trace contextRef="#ctx0" brushRef="#br1" timeOffset="351736.0435">14366 9382 664 0,'0'0'564'16,"0"0"-366"-16,0 0 30 16,0 0 77-16,0 0-30 15,0 0-78-15,0 0-53 16,0 0-19-16,4 5-37 16,6 0-19-16,1 5-9 15,4 4-29-15,0 2-13 16,-4 3-12-16,2-2-4 15,-4 3-2-15,1-3 0 16,-4 0 0-16,0-4 1 0,0-4-1 16,3 0 1-16,3-2 0 15,0-4-1-15,5-3-18 16,19-3-123-16,-1-10-346 16,-5-2-546-16</inkml:trace>
  <inkml:trace contextRef="#ctx0" brushRef="#br1" timeOffset="352359.858">14700 9072 1273 0,'0'0'545'16,"0"0"-294"-16,0 0-17 15,0 0-16-15,0 0-76 16,0 0-86-16,0 0-42 16,14 0-14-16,-4 0 0 15,3 0 0-15,-4 0 0 16,-3 0 0-16,0 0-1 16,-3 0 1-16,-3 5-9 15,0 0 7-15,0 5 2 0,0-3 1 16,-3 5 6-16,-5-2 7 15,1 0-1-15,1 1 1 16,-1-2-3-16,7-3-3 16,0 1 2-16,0-3 10 15,10 3 8-15,8-1-5 16,16-4-23-16,-2 0-96 16,-7-2-460-16</inkml:trace>
  <inkml:trace contextRef="#ctx0" brushRef="#br1" timeOffset="354996.1565">18733 9921 690 0,'0'0'830'15,"0"0"-620"-15,0 0-63 0,0 0 64 16,0 0 27-16,0 0-59 15,0 0-43-15,6-34-27 16,-6 34-17-16,0 0-13 16,0 0-19-16,0 0-21 15,0 0-16-15,0 3-22 16,0 12 17-16,0 8 4 16,-6 9 8-16,-2 4-13 15,-1 5-7-15,3 4-3 16,2-1-7-16,4-5 0 15,0 1-2-15,0-5 1 16,0-4 0-16,0-2-11 16,0-5-3-16,0-2-8 0,0-5-22 15,0-4-29-15,0-3-53 16,0-3-118-16,0-6-127 16,0-1-265-16,1 0-435 15</inkml:trace>
  <inkml:trace contextRef="#ctx0" brushRef="#br1" timeOffset="355348.567">18785 10182 955 0,'0'0'570'0,"0"0"-325"16,0 0 69-16,0 0-3 0,0 0-74 15,0 0-108-15,0 0-70 16,58-53-35-16,-28 40-13 16,1-1-11-16,0 1 2 15,1 0-2-15,-10 6 0 16,-4 0-1-16,-6 2-11 15,-6 5-16-15,-3 0-23 16,-3 0-23-16,0 0-5 16,0 0-30-16,0 0-62 15,-13 8-6-15,-10 3-55 0,1 2-273 16,2-3-627-16</inkml:trace>
  <inkml:trace contextRef="#ctx0" brushRef="#br1" timeOffset="355656.4194">18801 10175 477 0,'0'0'875'0,"0"0"-663"15,0 0-16-15,0 0 113 16,0 0-51-16,0 0-105 0,0 0-50 15,78 23-12-15,-69-10-12 16,-1-2-21-16,-3 6-10 16,-2-1-13-16,0 0 1 15,-2 3-1-15,2-5-16 16,4 1-7-16,-1-4-11 16,5-4 8-16,4-1-9 15,8-3-1-15,2-3-77 16,12-3-140-16,-5-10-338 15,-4 0-351-15</inkml:trace>
  <inkml:trace contextRef="#ctx0" brushRef="#br1" timeOffset="355927.0165">19239 10229 1565 0,'0'0'558'0,"0"0"-383"15,0 0-1-15,0 0-45 16,0 0-86-16,84-8-43 15,-55 8-43-15,4-3-157 16,-8 0-333-16,-4-1-218 0</inkml:trace>
  <inkml:trace contextRef="#ctx0" brushRef="#br1" timeOffset="356123.1776">19278 10119 1476 0,'0'0'357'0,"0"0"-210"15,0 0 78-15,0 0-15 16,0 0-128-16,90-7-82 0,-62 7-67 16,-7 0-517-16,-1 0-1026 15</inkml:trace>
  <inkml:trace contextRef="#ctx0" brushRef="#br1" timeOffset="357043.64">19556 10436 1215 0,'0'0'537'16,"0"0"-480"-16,0 0-38 15,0 0 85-15,0 0 70 0,0 0-69 16,37 87-30-16,-32-69-41 15,0-1 3-15,2-4-7 16,-7-6-17-16,3-5 2 16,0-2 7-16,3 0 39 15,0-5 36-15,4-5-42 16,0-6-36-16,3-1-5 16,1-7-7-16,0-1 0 15,1-5 5-15,-2-6 0 16,3-7-11-16,0-5 6 15,-3-4-6-15,-1-7-1 16,-2 0 0-16,1-8 0 0,-8 1 0 16,-3 1-7-16,0-1-1 15,0 8-2-15,-12 0 8 16,0 10 2 0,0 3-1-16,-1 8 1 0,-1 2 0 15,6 5 0-15,4 6 1 16,3 5 13-16,1 5-5 15,0 5 21-15,0 2 2 16,5 4-15-16,1 3-8 16,3-1-3-16,4-2-5 15,4 0 0-15,6 0 0 16,3 0 0-16,9-1 0 16,4-2 0-16,10 2-1 0,8 0 6 15,8 1-6-15,14 3 0 16,18 0-1-16,20 7 0 15,0 5 1-15,-7 3 0 16,-11-2 0-16,-27-6 0 16,-12 1-7-16,-18-3-10 15,-4 0-8-15,-1-1 6 16,-1-1-2-16,0 2-3 16,-11-5-4-16,-4 2 13 15,-7-2 7-15,-2 0 7 16,-3 3-39-16,-3-2-51 15,-6-1-63-15,0 0-137 16,0 0-383-16</inkml:trace>
  <inkml:trace contextRef="#ctx0" brushRef="#br1" timeOffset="357541.0666">20238 9812 599 0,'0'0'1082'16,"0"0"-895"-16,0 0-45 16,0 0 78-16,0 0 16 15,0 0-84-15,0 0-82 16,3-60-38-16,15 54-14 16,-5 2-3-16,5 4-9 15,-4 0-5-15,-1 0-1 16,-4 0-1-16,-3 3 1 15,-3 4-6-15,-3 1 5 16,0-2 0-16,0 4-5 16,0 3 6-16,-11 3 0 0,-6-3 0 15,0 4 1-15,-2-1 8 16,4-4 0-16,4 0-3 16,8 0-6-16,3-2 2 15,0 0 3-15,17 0-5 16,1-3-95-16,12-1-154 15,-5-6-434-15,-1 0-445 0</inkml:trace>
  <inkml:trace contextRef="#ctx0" brushRef="#br1" timeOffset="358179.5518">20426 9789 1363 0,'0'0'397'16,"0"0"-161"-16,0 0-2 15,0 0-24-15,0 0-76 16,0 0-60-16,0 0 2 16,21 17-19-16,-15 0-9 15,0-2-20-15,-3 1-7 16,-2-5-20-16,-1 2 0 16,0-6-1-16,0 0 0 15,0-5-9-15,0 1 3 16,0 0-9-16,0-3-14 15,0 0 16-15,0 0 13 16,0-3 2-16,7-7-2 16,5-2-6-16,5-2 5 15,-1-5-1-15,4 0 1 16,-5 1 1-16,-1 2 0 0,-3 6 7 16,-3 4 13-16,-5 2 4 15,1 4-3-15,-4 0-12 16,0 0-9-16,0 6-5 15,0 8 5-15,1 3 9 16,1 5 1-16,-1-2-9 16,2-3 0-16,-1-1-1 15,-1-7 0-15,-1-2 0 16,2-4-12-16,-2-3-6 16,0 0-1-16,1 0 11 15,1-3 8-15,4-7-7 16,1-2-1-16,7-5-1 0,-2-1 8 15,4-4 0 1,1 3-5-16,-1 2 5 0,-4 1 1 16,-1 6 0-16,-4 6 9 15,-4 4 0-15,-3 0 0 16,3 0-9-16,-3 14 9 16,1 3 9-16,1 5-4 15,-1-2-8-15,-1 3-6 16,0-3 0-16,0-3-29 15,0-1-104 1,0-6-166-16,0-7-494 0,0-3-674 0</inkml:trace>
  <inkml:trace contextRef="#ctx0" brushRef="#br1" timeOffset="358667.4903">21002 9746 1292 0,'0'0'348'15,"0"0"-126"-15,0 0 54 16,0 0-25-16,0 0-74 16,0 0-56-16,0 0-33 15,34-21-30-15,-34 18-33 16,-8 0-5-16,-6 1-10 15,-4-3 2-15,-6 3-11 16,2-1 8-16,-4 2-7 0,7 1-2 16,-1 0 0-16,8 0 0 15,5 4-2-15,3 4 1 16,4 2 1-16,0 1 0 16,4 5 1-16,3 1 1 15,2 0-1-15,-1 0-1 16,-4 1 1-16,-1-4-1 15,-3 2 0-15,0-5-1 16,0 2 0-16,-3-4 1 16,-1 1 1-16,2 0 0 15,2 3 0-15,0-3 0 16,0 0 0-16,3-2 5 16,11-2-5-16,1 1 7 0,5-5-7 15,3 3-1-15,-1-4-27 16,1-1-65-16,0 0-126 15,-7-6-437-15,-6-3-388 0</inkml:trace>
  <inkml:trace contextRef="#ctx0" brushRef="#br1" timeOffset="358846.4837">20930 9851 927 0,'0'0'697'16,"0"0"-598"-16,0 0 54 0,0 0-76 15,0 0-77-15,95 14-265 16,-83-14-768-16</inkml:trace>
  <inkml:trace contextRef="#ctx0" brushRef="#br1" timeOffset="359213.9168">21288 10168 1337 0,'0'0'408'16,"0"0"-251"-16,0 0 123 15,0 0-9-15,-104 0-79 16,45 0-86-16,-19-6-29 16,-30-1-26-16,-35-9-11 15,-15 3-19-15,1-1-6 16,18 1-2-16,27 7-13 15,27 2-1-15,26 4 0 16,21 0-1-16,18 0-31 16,1 0-44-16,11 7-68 0,12-4-120 15,19 0-252-15,8-2-329 16</inkml:trace>
  <inkml:trace contextRef="#ctx0" brushRef="#br1" timeOffset="359928.5254">20384 10298 834 0,'0'0'862'15,"0"0"-691"-15,0 0 62 16,0 0 78-16,0 0-32 16,0 0-100-16,0 0-82 15,17-34-42-15,-17 34-31 16,0 10-17-16,0 6 2 15,0 12 9-15,0 1 0 16,-3 10-12-16,-4 0-5 0,1 1 0 16,0-2-1-1,0 0-1-15,-1-7-6 0,3-6-4 16,1-8-4-16,0-3 2 16,3-4-11-16,0-4-1 15,0-3 4-15,0-3 9 16,0 0 1-16,0 0-2 15,0 0-1-15,3 0-7 16,6-6 0-16,2-4 10 16,1-3 5-16,5-4 0 15,-4-3 5-15,3 1 0 16,0 3 1-16,0-2 1 16,-3 2-1-16,4 5 1 15,-4-1 7-15,-1 6-7 16,2-1-1-16,-7 4 1 0,-2 3-1 15,-1 0-1-15,-2 0-1 16,-2 10 2-16,0 6 0 16,0 0 14-16,0 4 7 15,0 0-5-15,0 0 4 16,0-3-8-16,0-2-6 16,4-5-5-16,3-3 5 15,1 0-4-15,3-4-2 16,-3 1-14-16,1-1-51 15,2-3-109-15,7 0-205 16,-6-10-420-16,1-3-543 0</inkml:trace>
  <inkml:trace contextRef="#ctx0" brushRef="#br1" timeOffset="360162.9542">20391 10370 1662 0,'0'0'563'0,"0"0"-405"16,0 0 37-16,0 0 21 15,0 0-119-15,0 0-70 0,0 0-27 16,108-10-9-1,-76 17-209-15,-3-7-629 0</inkml:trace>
  <inkml:trace contextRef="#ctx0" brushRef="#br1" timeOffset="360500.6902">20802 10278 1753 0,'0'0'498'0,"0"0"-443"0,0 0-3 16,0 0 75-16,0 0-35 15,0 0-62-15,0 0-9 16,27 35 28-16,-27-24-16 15,-2 2-9-15,-2-3 3 16,1 3-4-16,0-6-9 16,0 2-8-16,3-5-5 15,0 2 0-15,0-2 0 16,0-1 7-16,10 0-8 16,22-3-107-16,-7 0-284 15,2-3-763-15</inkml:trace>
  <inkml:trace contextRef="#ctx0" brushRef="#br1" timeOffset="361280.3223">20992 9594 665 0,'0'0'234'0,"0"0"-95"15,0 0-7-15,0 0 38 16,0 0-49-16,0 0-25 16,0 0 26-16,35-10 49 15,-25 10 35-15,8 0-29 16,6 0-39-16,9 0-46 16,4 0-48-16,5 6-26 15,3 4-18-15,-9-2-53 16,-8-3-236-16,-11 1-365 15,-11-4-335-15</inkml:trace>
  <inkml:trace contextRef="#ctx0" brushRef="#br1" timeOffset="377309.6926">3846 12864 209 0,'0'0'197'0,"0"0"806"16,0 0-667-16,0 0-134 15,0 0 17-15,0 0-9 16,9 0-63-16,-6 0-56 16,-3 0-2-16,0 0-6 15,0 0-8-15,0 0-17 16,0 0-14-16,0 0-17 16,-6 0-15-16,-3 0-11 15,-3 0 0-15,-3 0 5 16,-1 0-6-16,-1 0-1 15,-5 0-5-15,-2 0 6 16,-4 7 1-16,-2 5 0 16,-1 5-1-16,1 0 1 0,4 3-1 15,4 0 0-15,11-4-1 16,4 0 1-16,7-5-8 16,0-5 8-16,15-3-1 15,3-3-7-15,9 0-8 16,4-9-14-16,-1-9 3 15,0-2 7-15,-2-5 10 16,-1 0-3-16,-2-4 5 16,-1-3-2-16,-6-2 2 15,3-5-1-15,-3-7 0 16,1 3 8-16,-1-2-1 16,-6 4-3-16,0 0 5 0,-5 7 0 15,-5 3 1 1,1 8 8-16,-3 3 6 0,0 6 15 15,0 6-4-15,0 4 4 16,0 4-11-16,0 0-19 16,-5 19 0-16,-3 8 11 15,-3 13 7-15,2 3-4 16,-1 7-13-16,2-1 1 16,2-2-1-16,3-6 5 15,3-1-6-15,0-7 0 16,0-6 0-16,6-4-8 15,2-4-37-15,-1-5-40 16,2-11-104-16,-3-3-365 16,3 0-389-16</inkml:trace>
  <inkml:trace contextRef="#ctx0" brushRef="#br1" timeOffset="377723.4006">4114 12372 654 0,'0'0'1144'16,"0"0"-891"-16,0 0-67 0,0 0 27 16,0 0-89-16,0 0-84 15,0 0-31-15,30-21 0 16,-27 21-4-16,-3 0-4 16,0 10-1-16,0 7 11 15,-3 3 16-15,-7-1-1 16,1 5-5-16,3-1-3 15,1-3-7-15,1-3-11 16,3-4 0-16,1 0 1 16,0-4-1-16,4-2 0 15,8-4-11-15,13-3-98 16,-1 0-250-16,-3-9-687 0</inkml:trace>
  <inkml:trace contextRef="#ctx0" brushRef="#br1" timeOffset="378157.2974">4258 12639 424 0,'0'0'1151'0,"0"0"-898"0,0 0-10 16,0 0 34-16,0 0-112 16,0 0-103-16,0 0-36 15,3 37 45-15,-3-12-34 16,-5 6 2-16,4-1-12 16,1-1-17-16,0-3-9 15,13-6-1-15,8-9 2 16,6-5-1-16,6-6-1 15,8 0-13-15,1-7-27 16,2-12-5-16,0-2 21 16,-5-4 6-16,-6-2-10 15,-3-3 0-15,-8-2 10 16,-7 1 0-16,-5 1-6 0,-5 5 2 16,-5 5 16-16,0 3 6 15,0 9-13-15,0 6-81 16,-10 2-232-16,2 0-313 15,-1 6-603-15</inkml:trace>
  <inkml:trace contextRef="#ctx0" brushRef="#br1" timeOffset="378415.3758">4517 12609 1175 0,'0'0'684'0,"0"0"-532"0,0 0 66 15,0 0 17-15,0 0-46 16,0 0-41-16,-25 82-47 16,13-41-30-16,0 2-28 15,3 3-26-15,-1-3-16 16,4-4-1-16,6 2-30 15,0-8-157-15,0-14-558 0</inkml:trace>
  <inkml:trace contextRef="#ctx0" brushRef="#br1" timeOffset="378969.5886">4747 13134 1232 0,'0'0'370'0,"0"0"-229"15,0 0 73-15,0 0 25 16,0 0-113-16,0 0-65 16,0 0 49-16,-45 3 26 15,2 5-33-15,-24-2-43 16,-27 4-33-16,-39-3-9 16,-16-1-8-16,-6-6-9 0,7 0 0 15,21 0 5-15,8 0 0 16,25 0 2-16,22 0-2 15,26 0 4-15,16 0-1 16,9 0-9-16,5 6-7 16,10 5-19-16,6 2-49 15,45 1-81-15,2-4-360 16,-2-5-742-16</inkml:trace>
  <inkml:trace contextRef="#ctx0" brushRef="#br1" timeOffset="379623.2898">3962 13640 573 0,'0'0'963'0,"0"0"-576"16,0 0-103-16,0 0-18 16,0 0-56-16,0 0-83 15,0 0-64-15,-58-40-2 16,34 37-6-16,-7 3-1 16,-2 0-20-16,-9 0-16 15,-1 7-16-15,1 9-1 16,5 7-1-16,3 0 0 15,14 4 0-15,7 0-9 16,10-1 9-16,3-4-9 16,10-8 3-16,10-4-6 0,2-4-4 15,2-6 1 1,1 0 6-16,-4-6 3 16,0-8-1-16,-2-9 6 0,-5-3 0 15,2-3 0-15,-5-8 2 16,-2-3 12-16,-3-6 2 15,1-3-6-15,-1-2 8 16,-3 2-11-16,0 6-4 16,0 14 4-16,-3 9-6 15,0 11-1-15,0 5-12 16,0 4-65-16,3 0-119 16,15 10-175-16,-3 7-203 15,3-5-410-15</inkml:trace>
  <inkml:trace contextRef="#ctx0" brushRef="#br1" timeOffset="379930.8785">4083 13535 487 0,'0'0'1658'15,"0"0"-1399"-15,0 0-194 16,0 0 13-16,0 0 35 0,0 0-67 16,0 0-34-1,94-60-11-15,-79 60 7 0,-2 0-7 16,-5 7 0-16,1 9 7 16,-3 7-7-16,-3 0 8 15,0 4-8-15,4-3 1 16,1-1-1-16,1-8-1 15,7-4-70-15,14-11-109 16,-2 0-283-16,-5-1-299 0</inkml:trace>
  <inkml:trace contextRef="#ctx0" brushRef="#br1" timeOffset="380194.3936">4362 13452 468 0,'0'0'1243'16,"0"0"-1007"-16,0 0-97 15,0 0 90-15,0 0-45 16,0 0-91-16,0 0 22 16,-40 43 33-16,17-14-54 15,-8 5-37-15,-3 1-24 16,-5-1-17-16,3 2-16 15,2-10 0-15,4-2-39 16,8-8-79-16,17-12-98 16,5-2-144-16,0-2-456 0</inkml:trace>
  <inkml:trace contextRef="#ctx0" brushRef="#br1" timeOffset="380546.3777">4531 13327 1320 0,'0'0'869'0,"0"0"-738"16,0 0-11-1,0 0 67-15,0 0-90 0,0 0-69 16,0 0-10-16,16 12 1 16,-16 1 2-16,0-3 2 15,0 4 5-15,-3-1 3 16,-9 3 2-16,-3-2-7 16,-1 5-2-16,4-2-11 15,2-3-8-15,8-1-5 16,2-6-7-16,12-1-53 15,43-6-84-15,-4-13-341 16,1-1-742-16</inkml:trace>
  <inkml:trace contextRef="#ctx0" brushRef="#br1" timeOffset="381116.308">5180 13122 142 0,'0'0'1146'0,"0"0"-886"16,0 0-71-16,0 0 137 15,0 0-63-15,0 0-134 16,0 0-62-16,61-4-26 16,-31-2-27-16,4 2-14 15,-1 4 0-15,0 0-19 16,-5 0-123-16,-1 0-216 16,-11 4-260-16,-2-1-314 0</inkml:trace>
  <inkml:trace contextRef="#ctx0" brushRef="#br1" timeOffset="381379.6718">5329 13046 1758 0,'0'0'534'16,"0"0"-413"-16,0 0 56 16,0 0 1-16,0 0-89 15,0 0-34-15,0 0 10 16,-9 76-44-16,6-41-11 16,1-1-10-16,2 5-91 0,0-7-239 15,5-10-956-15</inkml:trace>
  <inkml:trace contextRef="#ctx0" brushRef="#br1" timeOffset="381881.8192">5760 12765 1401 0,'0'0'380'16,"0"0"-144"-16,0 0 36 15,0 0-54-15,0 0-96 0,0 0-66 16,0 0 32-16,8 53 10 15,-8-17-37 1,0 0-20-16,-8 7-17 0,-1 3-14 16,-4 4-4-16,-1-1-5 15,-2-5-1-15,-2-2-1 16,0-5-26-16,6-8-18 16,2-6-32-16,7-8-79 15,0-10-171-15,3-4-475 0</inkml:trace>
  <inkml:trace contextRef="#ctx0" brushRef="#br1" timeOffset="382207.0432">5884 13058 892 0,'0'0'836'16,"0"0"-678"-16,0 0 3 16,0 0 103-16,0 0-70 15,0 0-94-15,0 0-38 16,0-3 8-16,-18 6 17 16,-3 7-7-16,-4 4-18 15,-2 2-25-15,6-2-10 16,3 6-9-16,5-4-17 15,10 4 1-15,3-8-2 0,3 2-1 16,22-7-16-16,8-4-54 16,28-3-123-16,-9-13-444 15,-7-1-850-15</inkml:trace>
  <inkml:trace contextRef="#ctx0" brushRef="#br1" timeOffset="382566.7159">6060 12715 1842 0,'0'0'502'15,"0"0"-416"-15,0 0 50 16,0 0-6-16,0 0-82 16,0 0-35-16,0 0-4 15,36 17-7-15,-35-7-1 16,-1 3 0-16,0 7 7 16,-9-4 8-16,-7 7 11 15,1-3 7-15,0-3 3 16,3-1-14-16,6-3-16 0,6 0-6 15,0 0-1-15,15-7-1 16,34-1-81-16,-7-2-225 16,4-3-820-16</inkml:trace>
  <inkml:trace contextRef="#ctx0" brushRef="#br1" timeOffset="383144.884">6563 12857 1257 0,'0'0'626'0,"0"0"-471"15,0 0 50-15,0 0 6 16,0 0-60-16,0 0-41 0,0 0-22 16,-52 60-37-1,41-33-35-15,5 6-2 0,3-1-13 16,3-2 0-16,9-1 0 16,12-5 2-16,7-7-3 15,8-4-20-15,6-10-31 16,1-3-1-16,5 0-20 15,-2-13 8-15,-1-4 11 16,-6-6 14-16,-2-1 11 16,-10-1 15-16,-3-5 13 15,-8-4 0-15,-7 2 3 16,-3 1 4-16,-6-1 8 0,0 6-7 16,0 6-3-16,-3 9-5 15,-9 5-33-15,2 6-328 16,1 0-764-16</inkml:trace>
  <inkml:trace contextRef="#ctx0" brushRef="#br1" timeOffset="383409.1774">6748 12867 1099 0,'0'0'856'0,"0"0"-754"16,0 0 4-16,0 0 133 16,0 0-37-16,0 0-64 15,0 76-29-15,-6-40-36 16,-5 4-22-16,-2 3-18 16,1 0-17-16,-6-1-15 15,6-2-2-15,2-6-52 16,1-1-92-16,6-7-171 15,3-9-619-15</inkml:trace>
  <inkml:trace contextRef="#ctx0" brushRef="#br1" timeOffset="383874.7386">7467 13039 1109 0,'0'0'558'0,"0"0"-393"15,0 0 142-15,0 0-13 16,0 0-95-16,0 0-63 16,0 0-22-16,67 14-58 15,-31-14-33-15,1 0-23 16,2 0-13-16,-3 0-72 16,-2-2-132-16,-13-1-292 0,-5 1-354 15</inkml:trace>
  <inkml:trace contextRef="#ctx0" brushRef="#br1" timeOffset="384107.3676">7482 12993 1279 0,'0'0'585'16,"0"0"-500"-16,0 0 128 16,0 0 4-16,88-4-120 15,-54 1-81-15,2 0-16 0,13 2-165 16,-10-2-366-16,-9 1-501 0</inkml:trace>
  <inkml:trace contextRef="#ctx0" brushRef="#br1" timeOffset="384533.8346">8043 12817 1119 0,'0'0'872'0,"0"0"-770"15,0 0-55 1,0 0 104-16,0 0-46 0,0 0-14 16,0 0 17-16,-30 70-15 15,15-37-17-15,2 4-29 16,2-1-29-16,8 4-12 16,3-5-5-16,0-3-1 15,14-7-2-15,8-9-23 16,5-6-17-16,7-7 11 15,2-3 17-15,3-7-2 16,1-12-5-16,-4-4 12 16,-5-7 9-16,-1-2 0 0,-8-5 17 15,-5-5 31-15,-8 1-18 16,-5 1 1 0,-4 4-10-16,-19 3 2 0,-14 9-2 15,-13 9-13-15,-8 7-8 16,-22 8-20-16,15 13-160 15,16 1-569-15</inkml:trace>
  <inkml:trace contextRef="#ctx0" brushRef="#br1" timeOffset="385074.397">9199 12890 1435 0,'0'0'315'0,"0"0"-13"15,0 0 51-15,0 0-88 16,0 0-129-16,0 0-91 16,133-12-26-16,-48 5-13 15,-2 0-6-15,-2 1-19 16,-15 6-48-16,-17 0-23 15,-1 0-15-15,-8 0-11 16,-12 0 0-16,-19 0-61 16,-9 3-98-16,-3 2 113 0,-10-4-323 0</inkml:trace>
  <inkml:trace contextRef="#ctx0" brushRef="#br1" timeOffset="385358.4795">9272 13003 1084 0,'0'0'672'0,"0"0"-599"15,0 0 68-15,0 0 151 16,79 19-92-16,-31-19-119 15,8 0-50-15,6 0-19 16,-1-6-5-16,-3 2 5 16,-13-2 4-16,-8 3-15 15,-17 2-1-15,-10-1-27 16,-10 2-98-16,0-4-233 16,-14 1-607-16</inkml:trace>
  <inkml:trace contextRef="#ctx0" brushRef="#br1" timeOffset="385749.7676">9533 12751 1328 0,'0'0'227'16,"0"0"-118"-16,0 0 208 15,0 0-56-15,0 0-139 16,0 0-68-16,0 0 11 16,23 11 26-16,-7 7 15 15,2 3-30-15,6 5-29 16,1 1-20-16,8-1-16 16,9 0-10-16,4-2-1 0,6-4-18 15,-1-1-24 1,-2-2-17-16,-13 0 7 0,-12 2 25 15,-12-2-4-15,-12-1 17 16,-9 4 14-16,-18 0 11 16,-9 3 74-16,-7-2 6 15,-2 1-6-15,0-3-19 16,7 2-41-16,5-4-25 16,10-7-15-16,16-4-215 15,7-3-677-15</inkml:trace>
  <inkml:trace contextRef="#ctx0" brushRef="#br1" timeOffset="387641.7051">10506 12861 880 0,'0'0'337'15,"0"0"-144"-15,0 0 379 16,0 0-254-16,0 0-131 15,0 0-44-15,0 0-54 16,10-10-51-16,10 0-26 16,2-3-3-16,2 2-1 15,0 1-6-15,3 1-2 16,0 2 2-16,1 3-2 0,-1-1 1 16,1 5-1-16,-4-2-5 15,-3 2 3-15,-3 0-5 16,-6 0 6-16,-2 0-14 15,-10 7-2-15,0 3 2 16,0 1 8-16,-7 8 7 16,-2-2 0-16,-3 3 0 15,3-1 0-15,6 1 0 16,3 0 0-16,0 0 0 16,8-1-1-16,11-2 1 15,7-7 0-15,9 1 0 16,1-9 1-16,10-2-1 15,-1 0-21-15,4-10-18 0,-1-9 20 16,-2 0 13-16,-7-5 4 16,-6-6 1-16,-8-4-5 15,-4 0 5-15,-12-4-5 16,-3 6 6-16,-6 5-1 16,0 7 1-16,0 8-3 15,0 7-43-15,0 3-121 16,0-1-438-16</inkml:trace>
  <inkml:trace contextRef="#ctx0" brushRef="#br1" timeOffset="388031.9286">11036 12689 1272 0,'0'0'743'0,"0"0"-591"16,0 0 60-16,0 0 12 0,0 0-64 16,0 0-92-16,0 0 7 15,0 52 15-15,0-21-23 16,-3 8-27-16,3 4-17 16,-7-1-14-16,1 2-8 15,-1-2-1-15,-6-2-18 16,1 6-80-16,0-12-198 15,6-8-696-15</inkml:trace>
  <inkml:trace contextRef="#ctx0" brushRef="#br1" timeOffset="388902.4582">11652 12977 1669 0,'0'0'342'16,"0"0"-245"-16,0 0 93 15,0 0 3-15,0 0-120 16,94-5-52-16,-61 5-21 16,4 0-3-16,-5 0-33 15,0 0-32-15,-2 0-78 0,-5-3-211 16,-8 0-211-1,-5-1-419-15</inkml:trace>
  <inkml:trace contextRef="#ctx0" brushRef="#br1" timeOffset="389145.5808">11613 12861 1367 0,'0'0'749'16,"0"0"-578"-16,0 0 1 0,0 0 18 16,85-3-96-16,-40 3-94 15,25-4-48-15,-13 1-307 16,-5-1-1089-16</inkml:trace>
  <inkml:trace contextRef="#ctx0" brushRef="#br1" timeOffset="399275.2935">3343 14100 173 0,'0'0'0'15,"0"0"-69"-15,0 0 16 16,0 0 2-16</inkml:trace>
  <inkml:trace contextRef="#ctx0" brushRef="#br1" timeOffset="399341.1486">3343 14100 134 0,'45'13'111'0,"-42"-11"-81"16,-3-1-30-1,3 5-23-15,0-3-20 0,0-2-98 0</inkml:trace>
  <inkml:trace contextRef="#ctx0" brushRef="#br1" timeOffset="399544.8886">3576 14119 694 0,'0'0'549'16,"0"0"-441"-16,0 0-69 16,0 0 30-16,0 0 17 15,0 0-86-15,0 0-20 0,34-12-72 16,-22 12-8-1,6 0-78-15,3 0-49 0,-6 0-492 0</inkml:trace>
  <inkml:trace contextRef="#ctx0" brushRef="#br1" timeOffset="399760.0592">3888 14090 409 0,'0'0'581'0,"0"0"-487"15,0 0-68 1,0 0-16-16,0 0-1 0,0 0-2 16,0 0-6-16,61-7-1 15,-51 7-114-15,-1 6-420 0</inkml:trace>
  <inkml:trace contextRef="#ctx0" brushRef="#br1" timeOffset="399957.8124">4134 14089 895 0,'0'0'326'16,"0"0"-232"-16,0 0-30 15,0 0 68-15,0 0-64 0,0 0-49 16,0 0-12-16,91-13-7 16,-58 13-125-16,-8 0-200 15,-1 0-604-15</inkml:trace>
  <inkml:trace contextRef="#ctx0" brushRef="#br1" timeOffset="400166.2903">4522 14076 910 0,'0'0'195'16,"0"0"-140"-16,0 0 42 16,0 0 9-16,0 0-68 15,79-6-28-15,-61 6-10 16,-6 0-27-16,7 0-112 15,-1 0-140-15,-9 0-594 0</inkml:trace>
  <inkml:trace contextRef="#ctx0" brushRef="#br1" timeOffset="400341.3978">4901 14033 810 0,'0'0'400'0,"0"0"-294"0,0 0-80 16,0 0-16-16,0 0-10 15,0 0-88-15,0 0-215 0</inkml:trace>
  <inkml:trace contextRef="#ctx0" brushRef="#br1" timeOffset="400541.1">5302 13974 720 0,'0'0'844'16,"0"0"-844"-16,0 0-207 0,94 0 207 15,-61 0 12-15,3 0 37 16,4 0-49-16,15 6-1 15,-10-2-160-15,-9-1-199 0</inkml:trace>
  <inkml:trace contextRef="#ctx0" brushRef="#br1" timeOffset="400708.7446">5860 13980 1015 0,'0'0'236'0,"0"0"-173"0,0 0-44 16,0 0-19-16,91 0-10 15,-67 4-365-15</inkml:trace>
  <inkml:trace contextRef="#ctx0" brushRef="#br1" timeOffset="400886.9414">6315 13950 1060 0,'0'0'234'0,"0"0"-225"16,0 0-9-16,0 0 0 0,105-7 0 16,-61 7-101-16,22 0-47 15,-11 0-8-15,-4 0-13 0</inkml:trace>
  <inkml:trace contextRef="#ctx0" brushRef="#br1" timeOffset="401053.269">6864 13925 967 0,'0'0'240'0,"0"0"-130"16,0 0 9-16,0 0 20 15,108 0-139-15,-62 0-135 16,-6 0-114-16,-7 2-250 0</inkml:trace>
  <inkml:trace contextRef="#ctx0" brushRef="#br1" timeOffset="401211.5031">7303 13915 18 0,'0'0'1007'16,"0"0"-936"-16,0 0-71 16,0 0 0-16,0 0-1 15,0 0-80-15,0 0-921 0</inkml:trace>
  <inkml:trace contextRef="#ctx0" brushRef="#br1" timeOffset="425364.771">12679 12772 719 0,'0'0'276'16,"0"0"-123"-16,0 0-11 16,0 0-12-16,-11 60 17 15,11-44-28-15,-3 2-19 16,3-1 2-16,0 0 20 15,0 3-5-15,0 0-36 16,0 2-23-16,0-1-9 0,0 2-17 16,0-3-10-16,0 0-10 15,0-4 5-15,-3-3-4 16,0-3-12-16,0 0 8 16,3-7 3-16,-3 1 0 15,3-4-1-15,0 0 3 16,0 0 20-16,0 0 21 15,0-10-9-15,0-7-25 16,0-3-20-16,6-3 0 16,-3-6 0-16,3 3 5 15,-3-1-5-15,-3 0-1 16,4 0 0-16,-4 2-1 16,1-2 2-16,2 1-1 15,3-1 1-15,4 1 0 16,0-4 0-16,5 0-1 0,3-2 1 15,0 1-1-15,2-2 0 16,3 7 0-16,-4-1 0 16,1 4-1-16,-2 4 0 15,-5 2 0-15,-2 7 0 16,-1 3 1-16,-4 4-1 16,0 3 0-16,-2 0 1 15,2 5 0-15,5 10 1 16,-2 9 22-16,0 2-7 15,5 4 3-15,-1 5-10 16,3-1 6-16,-4-1-14 16,-3 0 6-16,0-1-6 0,-6-1 0 15,-3-2 8-15,0 1 6 16,0-3 3-16,-9-1 4 16,0-1-4-16,-3 3-5 15,-1-6-4-15,2-1 11 16,3-2-19-16,4-5 0 15,4-1 7-15,-4-3-7 16,4-1-2-16,0-4 2 16,0 0-1-16,0-1 0 15,0-4-13-15,0 0-29 16,0 0-40-16,4 0-73 16,2-1-349-16,0-7-525 0</inkml:trace>
  <inkml:trace contextRef="#ctx0" brushRef="#br1" timeOffset="425773.2779">12756 12867 747 0,'0'0'598'16,"0"0"-389"-16,0 0 4 16,0 0 62-16,0 0-63 15,0 0-88-15,0 0-29 16,33-3-19-16,-14 3-31 16,2 0-26-16,0 0-12 15,6-3-7-15,5 0-91 16,-3 3-216-16,-6-4-553 0</inkml:trace>
  <inkml:trace contextRef="#ctx0" brushRef="#br1" timeOffset="426551.2178">13230 12851 1152 0,'0'0'296'16,"0"0"-154"-16,0 0 96 0,0 0 11 15,0 0-128-15,0 0-61 16,0 0 8-16,14 3 24 16,-2 1-32-16,4-1-19 15,2-3-14-15,0 0-21 16,1 0-3-16,-2 0-3 16,2 0-6-16,-3-4-27 15,1-5-19-15,-2 2 1 16,-5 0 20-16,-2-3 6 15,-2 3 4-15,-3-3 15 16,0 1 6-16,-3 2 2 16,0 0 19-16,0 3 8 15,0-1-2-15,0 2 0 0,0-2-5 16,-3 3-4 0,-6 2-9-16,-1-3 1 0,-1 3 6 15,-4 0 10-15,-6 0 6 16,3 3 1-16,-8 7 9 15,0-1 0-15,-1 4-4 16,-1 4 4-16,1-3-2 16,6 2-20-16,0 1-5 15,5 0 1-15,4-2 8 16,4 2-6-16,3 0-17 16,5-1 10-16,0 0-5 15,6-3-5-15,13 1 0 0,3-7 1 16,8 0-2-1,6-5-38-15,19-2-92 0,-10-6-129 16,-2-7-525-16</inkml:trace>
  <inkml:trace contextRef="#ctx0" brushRef="#br1" timeOffset="426964.0168">13425 12371 1003 0,'0'0'641'0,"0"0"-403"16,0 0 47-16,0 0-31 15,0 0-95-15,0 0-80 16,0 0-42-16,-3 14 14 16,-6 3 42-16,1 6-31 15,-4 3-29-15,3 3-10 16,-2-1-10-16,7 1-13 15,4-4 0-15,0 0 0 16,0-5-1-16,7-8-24 16,10-2-45-16,-2-7-62 0,15-3-137 15,-4-5-406-15,0-10-438 0</inkml:trace>
  <inkml:trace contextRef="#ctx0" brushRef="#br1" timeOffset="427161.8783">13493 12223 1461 0,'0'0'259'0,"0"0"-140"15,0 0 21-15,0 0-74 0,0 0-66 16,0 0-127-16,0 0-267 15,14 34-644-15</inkml:trace>
  <inkml:trace contextRef="#ctx0" brushRef="#br1" timeOffset="427505.5638">13639 12237 1283 0,'0'0'526'16,"0"0"-433"-16,0 0 143 16,0 0 19-16,0 0-110 15,0 0-75-15,0 0-12 16,0 18 33-16,0-1-7 15,-3 5-19-15,0 6-20 16,0 1-19-16,-4 5-13 16,4 3-7-16,0-5-5 15,-4 1-1-15,4-4-1 16,0-5-32-16,0-7-38 16,2-1-55-16,1-4-102 15,0-4-350-15,0-5-217 0</inkml:trace>
  <inkml:trace contextRef="#ctx0" brushRef="#br1" timeOffset="427813.5925">13805 12375 1174 0,'0'0'348'0,"0"0"-162"0,0 0 51 16,0 0-11-1,0 0-51-15,0 0-24 0,0 0-13 16,-88 23-36 0,66-13-40-16,2-1-23 0,5 6-13 15,1-3-17-15,10 5-8 16,4-4 0-16,0 0 0 15,7 1-1-15,16-7-47 16,10-1-102-16,-2-4-229 16,-1-2-591-16</inkml:trace>
  <inkml:trace contextRef="#ctx0" brushRef="#br1" timeOffset="428151.5586">13877 12405 975 0,'0'0'600'16,"0"0"-445"-16,0 0 138 16,0 0-14-16,0 0-141 15,0 0-74-15,0 0-24 16,93-33 0-16,-79 33-10 15,-5 0 0-15,1 6-2 16,-4 8 0-16,-5 5 11 16,1 0 0-16,-2 2-2 0,0-1-13 15,1 3-9 1,4-6-13-16,1 0-2 0,6-8 4 16,3 0-4-16,-1-5-25 15,5-4-56-15,10 0-86 16,-3-13-354-16,-7-1-365 0</inkml:trace>
  <inkml:trace contextRef="#ctx0" brushRef="#br1" timeOffset="428362.9384">14155 12339 1355 0,'0'0'350'15,"0"0"-38"-15,0 0 39 0,0 0-78 16,-61 73-95-16,35-48-59 16,0 2-44-16,-6 0-38 15,3-2-26-15,2-4-11 16,3 4-41-16,9-7-214 16,9-8-722-16</inkml:trace>
  <inkml:trace contextRef="#ctx0" brushRef="#br1" timeOffset="429097.8196">14885 12871 848 0,'0'0'222'0,"0"0"-31"16,0 0 78-16,0 0 0 15,0 0-36-15,0 0-58 16,0 0 0-16,-3 0-30 16,3 0-33-16,4 0-15 15,9 0-12-15,6 2-15 16,7-2-34-16,7 0-23 15,6 0-12-15,-3 0-1 16,0-6-49-16,-7 3-38 0,-3-3-42 16,-11 5-23-16,-4-2-59 15,-5 0-123-15,-3 0-229 16,-3 2-427-16</inkml:trace>
  <inkml:trace contextRef="#ctx0" brushRef="#br1" timeOffset="429397.2249">15129 12718 68 0,'0'0'1236'0,"0"0"-994"16,0 0 0-16,0 0 123 15,0 0-108-15,0 0-114 16,0 0-36-16,7-13-8 16,-7 16-34-16,0 14-26 15,0 2 31-15,0 12-25 16,0-2-28-16,0 4-17 16,0-3 6-16,0-1-6 15,0-5-62-15,0 3-95 16,4-8-203-16,-1-2-612 0</inkml:trace>
  <inkml:trace contextRef="#ctx0" brushRef="#br1" timeOffset="429758.2869">15628 12537 1625 0,'0'0'358'0,"0"0"-214"0,0 0 122 16,0 0-44-16,-15 75-76 15,15-37-64-15,0-3-23 16,3 5-17-16,3 0-24 16,4-4-10-16,-4-3-8 15,-1-3 2-15,-5-7-2 16,0-3-26-16,0-4-47 16,0-2-76-16,-4-4-149 15,0-3-417-15,1-4-550 0</inkml:trace>
  <inkml:trace contextRef="#ctx0" brushRef="#br1" timeOffset="430327.3391">15567 12530 846 0,'0'0'561'0,"0"0"-364"16,0 0 34-16,0 0 33 16,0 0-84-16,0 0-69 15,0 0-12-15,85-43-13 16,-69 43-16-16,4 0-18 16,2 10-28-16,2 4-13 15,1-2-5-15,2 5-6 16,-3 3 1-16,0-3 0 0,-5-1-1 15,-7 3 0-15,-8-2-1 16,-4 0-1-16,0-1 1 16,-15 1 0-16,-5-3 1 15,-9-2 1-15,1-2 0 16,3 0 0-16,0-3 1 16,8-1-1-16,8-2-1 15,3-4 1-15,6 2-1 16,0 2 0-16,0 0-1 15,9 2 0-15,3 1 1 16,9 0-1-16,2 3 0 16,3-2-5-16,-1 3-18 15,4-1-16-15,-7 3 16 0,-1-3 15 16,-6 0 8-16,-9 0-7 16,-2 0 7-16,-4-1 0 15,0 1 1-15,-10-3 0 16,-8 3 12-16,-9-3 9 15,-2-2-3-15,-3 3-13 16,-1-5-5-16,3-3-52 16,8 0-97-16,10 0-222 15,5 0-440-15</inkml:trace>
  <inkml:trace contextRef="#ctx0" brushRef="#br1" timeOffset="430845.2234">16207 12711 1803 0,'0'0'277'0,"0"0"-103"16,0 0 16-16,0 0-78 16,0 0-74-16,0 0-25 0,0 0-4 15,88 7-9 1,-72-7-14-16,-3-3-25 0,0-1-29 16,-3-2 3-16,-4-3 7 15,-2 2 10-15,-1-3 28 16,-1 0 15-16,-2 0 5 15,0 1 19-15,0-2 25 16,-3 4 5-16,-6 0-1 16,-7-2-5-16,0 8 10 15,-1 1 1-15,-5 0-3 16,2 0-17-16,-4 12-3 16,2 7 5-16,0 4 4 15,2 4-5-15,5-1-5 16,4 4 5-16,7-4-3 15,4-3-14-15,1 0-2 0,19-6-5 16,6-4-10-16,6-6-1 16,7-4-21-16,0-3-74 15,13-6-111-15,-13-8-368 16,-5-3-700-16</inkml:trace>
  <inkml:trace contextRef="#ctx0" brushRef="#br1" timeOffset="431214.6086">16271 12362 884 0,'0'0'751'0,"0"0"-521"15,0 0 82-15,0 0-19 16,0 0-83-16,0 0-101 15,0 0-57-15,40 0-31 16,-17 0-10-16,-1 0-11 16,2 0 0-16,-2 0-54 0,-4 0-106 15,0 0-155-15,-9 0-423 0</inkml:trace>
  <inkml:trace contextRef="#ctx0" brushRef="#br1" timeOffset="431582.5898">16580 12212 1373 0,'0'0'323'15,"0"0"-16"-15,0 0-20 16,0 0-95-16,0 0-81 16,0 0-47-16,0 0-19 15,0 21 22-15,0-7-21 16,0 5-16-16,0 4-13 16,0 0-16-16,0 1 5 15,0-5-5-15,3 1-1 16,1-3 0-16,2-4 0 15,0-3-2-15,1-3-23 16,4-4-8-16,1-3-21 0,0 0-68 16,6-13-168-16,-3-1-435 15,-4-6-739-15</inkml:trace>
  <inkml:trace contextRef="#ctx0" brushRef="#br1" timeOffset="431800.158">16632 12038 1483 0,'0'0'275'0,"0"0"14"15,0 0-6-15,0 0-114 16,0 0-111-16,0 0-46 0,0 0-12 15,0 6-53-15,1 4-285 16,5-6-611-16</inkml:trace>
  <inkml:trace contextRef="#ctx0" brushRef="#br1" timeOffset="432183.1425">16840 11989 1603 0,'0'0'272'15,"0"0"23"-15,0 0-32 16,0 0-107-16,0 0-96 15,0 0-41-15,0 0-8 16,4 25 20-16,-1-5 6 16,0 1-13-16,-3 6-8 15,3 1-7-15,-3 2-1 16,0 1-7-16,0-2 0 16,0 1 0-16,0 0 5 15,0-4-6-15,0-3 0 0,0 0-42 16,-3-7-36-16,0 1-33 15,3 0-73-15,0-8-165 16,0-2-275-16,9-4-672 0</inkml:trace>
  <inkml:trace contextRef="#ctx0" brushRef="#br1" timeOffset="432528.0089">17006 12183 1227 0,'0'0'312'15,"0"0"-63"-15,0 0 17 16,0 0-49-16,0 0-60 15,0 0-38-15,0 0-19 16,-71-6-35-16,56 15-27 16,4 1-19-16,7 3-7 15,-2 1-6-15,6 3-5 16,0 0 1-16,0-2-1 16,0 2 7-16,0-1-8 15,9-5-1-15,3-1-22 0,18-4-94 16,-5-6-174-1,2 0-600-15</inkml:trace>
  <inkml:trace contextRef="#ctx0" brushRef="#br1" timeOffset="432957.0462">17178 12212 1079 0,'0'0'532'16,"0"0"-256"0,0 0 92-16,0 0-107 0,0 0-130 15,0 0-87-15,0 0-28 16,48-19-15-16,-32 12 5 15,1 1-6-15,-1-1 0 16,-7 5 1-16,-2-3-1 16,-1 5 0-16,-5 0 0 15,-1 0 0-15,0 0-9 16,0 5 9-16,0 7 10 16,0 4 14-16,0 5 10 15,2 2 12-15,3-1-20 16,1 2-8-16,3-4-12 0,2 0-5 15,3-8 0 1,4 1-1-16,-5-6-28 16,3-7-83-16,6 0-96 0,-6 0-324 15,-2-6-167-15</inkml:trace>
  <inkml:trace contextRef="#ctx0" brushRef="#br1" timeOffset="433196.5516">17428 12124 1534 0,'0'0'388'0,"0"0"-62"15,0 0-80-15,0 0-21 16,0 0-64-16,0 0-47 15,-71 88-44-15,45-57-45 16,0 3-25-16,-16 8-19 16,2-6-213-16,4-9-725 0</inkml:trace>
  <inkml:trace contextRef="#ctx0" brushRef="#br1" timeOffset="436071.1959">20436 12514 1054 0,'0'0'491'15,"0"0"-370"-15,0 0 35 16,0 0 90-16,0 0-35 15,0 0-84-15,0 0-17 16,21-20 0-16,-21 20-14 0,0-3-35 16,-10 3-36-16,-8 0-11 15,-2 0-8-15,-2 0-5 16,-2 0 0-16,4 3-1 16,4 4 0-16,7 0-1 15,8 1-5-15,1-1 0 16,0 3 6-16,15 0-1 15,9 0-11-15,-1-1-19 16,7 6-10-16,2-2-2 16,-6 2-3-16,-1-1-3 15,-5 2 14-15,-4-5 21 16,-3-1 12-16,-7-4 2 16,-3 1 0-16,-2-4 10 15,-1-3 5-15,0 0 7 0,-4 0 2 16,-15 0 16-16,-4 0-17 15,-3 0-17-15,0-10-6 16,5 4-70-16,9-14-122 16,7 6-394-16,5-1-297 0</inkml:trace>
  <inkml:trace contextRef="#ctx0" brushRef="#br1" timeOffset="436342.4804">20685 12467 1780 0,'0'0'319'0,"0"0"-75"16,0 0 14-16,0 0-60 15,0 0-105-15,0 0-65 16,0 0 2-16,20 41 0 15,-10-16-7-15,1-1-11 16,-1 2-11-16,0-6-1 16,-2-4-25-16,-4-3-78 15,-4-6-161-15,0-7-476 16,0 0-742-16</inkml:trace>
  <inkml:trace contextRef="#ctx0" brushRef="#br1" timeOffset="436499.2868">20726 12336 1800 0,'0'0'251'0,"0"0"-251"16,0 0-16-16,0 0-26 15,0 0-441-15</inkml:trace>
  <inkml:trace contextRef="#ctx0" brushRef="#br1" timeOffset="436959.1196">20894 12490 1930 0,'0'0'300'0,"0"0"-228"16,0 0 51-16,0 0 26 15,0 0-81-15,0 0-45 16,70 80-2-16,-64-65 1 16,-3-3-12-16,-1-4-4 15,-2-1-4-15,0-4-1 16,0-2 1-16,0-1 4 0,0 0-5 15,0 0 0-15,0-4-1 16,0-8-19-16,4-3 1 16,6-4-1-16,3-4 5 15,-3-3 4-15,2 6 1 16,-2 0 1-16,-3 7 8 16,-1 6 14-16,-2 4 23 15,0 3 11-15,1 0-18 16,1 13-10-16,1 7 21 15,7 4 5-15,-1 2-3 16,5 4-8-16,5 0-23 16,-1-5-12-16,12-1-56 15,-2-8-245-15,-9-6-952 0</inkml:trace>
  <inkml:trace contextRef="#ctx0" brushRef="#br1" timeOffset="437535.7764">22677 12490 1547 0,'0'0'538'15,"0"0"-344"-15,0 0 35 16,0 0-13-16,0 0-87 16,0 0-49-16,-100-43-33 15,79 43-20-15,3 7-14 16,4 9-12-16,8 4-1 16,6-2-1-16,0 2 1 15,13-1-8-15,11-4-25 16,9-4-39-16,19-1-107 15,-8-3-316-15,-5-7-545 0</inkml:trace>
  <inkml:trace contextRef="#ctx0" brushRef="#br1" timeOffset="437882.029">22960 12484 1672 0,'0'0'364'0,"0"0"-150"16,0 0 5-16,0 0-36 16,0 0-102-16,0 0-59 15,-86 20-11-15,77-3-10 16,6-1 0-16,3 3 1 0,0-5-1 16,15-1-1-1,5-3 0-15,6-3-35 0,3-4-29 16,1-3-27-16,-1 0 18 15,-2-6 20-15,-6-8 23 16,-7-2 30-16,-10-1 2 16,-4-3 5-16,0 4 29 15,-11 2 1-15,-11 1-21 16,-6 3-14-16,-2 4-1 16,2 6-1-16,4 0-14 15,3 0-272-15,10 0-581 0</inkml:trace>
  <inkml:trace contextRef="#ctx0" brushRef="#br1" timeOffset="438198.033">23352 12428 801 0,'0'0'1245'0,"0"0"-1099"16,0 0 58-16,0 0 16 16,0 0-108-16,0 0-81 15,0 0-20-15,-35 29-5 16,50-12-5-16,2 0-1 16,0 3-1-16,-2-3-23 0,-1 1 9 15,-7-4 6-15,-5-4 8 16,-2 0 0-16,0 0 0 15,-17-4 0-15,-5-2 1 16,-4-1 0-16,-6-1-110 16,6 0-212-16,9-2-814 0</inkml:trace>
  <inkml:trace contextRef="#ctx0" brushRef="#br1" timeOffset="439119.8532">21021 12243 1362 0,'0'0'234'0,"0"0"-55"16,0 0 80-16,0 0-3 15,0 0-134-15,0 0-95 16,0 0 25-16,-34 66 83 15,3-20-28-15,-14 21-46 16,4-2-22-16,-2 1-16 16,4 3-22-16,9-15 1 0,1 2-2 15,5-6-1-15,9-14-68 16,6-6-114-16,9-12-98 16,0-7-426-16,3-10-722 0</inkml:trace>
  <inkml:trace contextRef="#ctx0" brushRef="#br1" timeOffset="439391.9666">20846 12247 970 0,'0'0'620'0,"0"0"-423"16,0 0 136-16,2 107-45 15,22-46-71-15,15 21-71 16,3-6-82-16,-6-7-32 16,0-13-27-16,-9-12-5 15,18 11-136-15,-1-5-335 16,-8-17-853-16</inkml:trace>
  <inkml:trace contextRef="#ctx0" brushRef="#br1" timeOffset="439999.8351">23138 12262 844 0,'0'0'735'0,"0"0"-562"16,0 0 16-16,0 0 66 15,0 0-58-15,0 0-91 16,0 0-56-16,-16 27 14 15,2 3 25-15,2 6-32 16,-4 11-30-16,-1 5-17 16,-2 2-9-16,0-2 0 15,-2-3-1-15,0-6-14 16,4-6-38-16,4-8-1 16,4-3-110-16,5-5-183 15,4-11-446-15</inkml:trace>
  <inkml:trace contextRef="#ctx0" brushRef="#br1" timeOffset="440248.9541">23050 12212 1081 0,'0'0'868'16,"0"0"-728"-16,0 0-63 16,0 0 134-16,-10 100-16 15,27-24-89-15,10-3-72 16,3-4-30-16,1-9-4 0,5 0-114 16,-3-9-204-1,-5-8-609-15</inkml:trace>
  <inkml:trace contextRef="#ctx0" brushRef="#br1" timeOffset="454862.5463">15146 12871 620 0,'0'0'75'16,"0"0"-19"-16,0 0 594 0,0 0-482 15,0 0-63 1,15 0-6-16,-15 0-24 0,4 0-34 15,0 0-4-15,2 0-1 16,4 2 11-16,2 2-3 16,1-3-12-16,4-1-17 15,5 0-15-15,-2 2-51 16,21-2-177-16,-5 0-116 16,0 0-447-16</inkml:trace>
  <inkml:trace contextRef="#ctx0" brushRef="#br1" timeOffset="455492.0961">15158 12701 725 0,'0'0'640'0,"0"0"-527"15,0 0 9-15,0 0 53 16,0 0 7-16,0 0-108 15,0 0-47-15,4-5-4 16,-4 17 42-16,0 8 70 16,0 7-17-16,0 5-23 15,0 5-16-15,3 3-46 16,4-1-33-16,3 17-9 16,-7-12-368-16,0-8-1313 0</inkml:trace>
  <inkml:trace contextRef="#ctx0" brushRef="#br1" timeOffset="463773.8633">12556 13336 467 0,'0'0'0'0,"0"0"0"0,0 0 525 16,0 0-203-16,0 0-198 16,0 0-34-16,-3 3 73 15,3-3 21-15,0 0-74 16,0 0-40-16,0 0-7 16,0 0-27-16,0 0-36 15,0 0-37-15,0 0-180 16,6 0-308-16,0 0-749 0</inkml:trace>
  <inkml:trace contextRef="#ctx0" brushRef="#br1" timeOffset="463961.1239">12556 13336 884 0,'106'-3'45'0,"-97"3"-45"15,-2 3-259-15,-1 0-357 0</inkml:trace>
  <inkml:trace contextRef="#ctx0" brushRef="#br1" timeOffset="464160.2689">12769 13323 833 0,'0'0'559'0,"0"0"-474"16,0 0-40-16,0 0 60 15,0 0-103-15,0 0-2 16,0 0-237-16,42 0-122 15,-38 4-547-15</inkml:trace>
  <inkml:trace contextRef="#ctx0" brushRef="#br1" timeOffset="464329.5307">12769 13323 925 0,'95'0'249'0,"-93"0"-143"15,-1 0 53-15,6 0 8 16,-1 0-103-16,4 0-64 16,5 0-51-16,0 0-172 15,-3 0-277-15</inkml:trace>
  <inkml:trace contextRef="#ctx0" brushRef="#br1" timeOffset="464517.5043">12980 13300 922 0,'0'0'220'0,"0"0"-141"0,0 0 92 16,0 0 27-16,0 0-106 16,0 0-60-16,0 0-32 15,55-3-117-15,-39 3-162 16,-2 0-288-16</inkml:trace>
  <inkml:trace contextRef="#ctx0" brushRef="#br1" timeOffset="464704.6439">13165 13294 576 0,'0'0'575'0,"0"0"-423"15,0 0-9-15,0 0 42 16,0 0-76-16,0 0-109 16,0 0-96-16,46 0-197 15,-34 0-286-15</inkml:trace>
  <inkml:trace contextRef="#ctx0" brushRef="#br1" timeOffset="464885.5461">13344 13312 781 0,'0'0'325'15,"0"0"-152"-15,0 0 15 16,0 0-26-16,0 0-107 16,0 0-55-16,0 0-189 15,49 7-155-15,-34-3-681 0</inkml:trace>
  <inkml:trace contextRef="#ctx0" brushRef="#br1" timeOffset="465042.612">13523 13323 462 0,'0'0'501'0,"0"0"-404"16,0 0-67-16,0 0-30 15,0 0-102-15,0 0-477 0</inkml:trace>
  <inkml:trace contextRef="#ctx0" brushRef="#br1" timeOffset="465240.7863">13733 13297 876 0,'0'0'506'0,"0"0"-389"0,0 0 5 15,0 0-8-15,0 0-114 16,97-3-137 0,-67 3-240-16,-8 0-809 0</inkml:trace>
  <inkml:trace contextRef="#ctx0" brushRef="#br1" timeOffset="467479.3985">12650 13584 385 0,'0'0'309'16,"0"0"-129"-16,0 0-8 16,0 0 51-16,0 0 9 15,0 0-53-15,0 0-23 16,0 0-2-16,-3 0-15 15,0 0-38-15,3 0-29 0,0 0-20 16,-5 0-16 0,4 0-10-16,-1 0-6 0,1 6-3 15,-2 4 18-15,1 4 5 16,1 6-12-16,-2-1-7 16,3 4-3-16,-3 1-9 15,0 2-2-15,-3-4-6 16,2-1-1-16,-2-1 0 15,3-4 0-15,0 1 2 16,-1-5-2-16,3-1-1 16,-1-5-41-16,2-2-35 15,0-1-131-15,0-3-106 16,10 0-242-16,-7-4-463 0</inkml:trace>
  <inkml:trace contextRef="#ctx0" brushRef="#br1" timeOffset="468107.9751">12617 13607 146 0,'0'0'1215'0,"0"0"-1024"16,0 0-143-16,0 0 22 15,0 0 59-15,0 0-36 16,0 0-41-16,61-54-20 16,-47 49 28-16,-5 1-6 0,4 1-10 15,-3 3-23-15,7 0-3 16,-2 0-11-16,2 0-6 16,-1 0 0-1,0 0 0-15,-4 0-1 0,0 0-1 16,-6 7 1-16,-3 3 38 15,-3 0 6-15,0 2-20 16,0 1-8-16,0-2-5 16,-9-1-1-16,-5 0-9 15,4-1 6-15,-6-2-6 16,0-3 5-16,-1 2 0 16,-1-6-5-16,0 2-1 15,6-2-15-15,-1 0-18 0,7 0 32 16,-1 0-14-1,6 0 15-15,-1 0 9 0,2 0-9 16,-1 0-1-16,1 0 0 16,0 0 0-16,0 0-13 15,0 0 8-15,0 0 6 16,0 7 42-16,0 0-1 16,0 3 15-16,7 0-16 15,6 4-16-15,3-4-12 16,-1 3-10-16,3-1-1 15,-6 1 0-15,-2-2 0 16,-4-1-1-16,-2-4 7 16,0 1-7-16,-1-1-19 15,0-2-73-15,3-1-2 0,1-3-162 16,2 0-385-16,-2 0-673 16</inkml:trace>
  <inkml:trace contextRef="#ctx0" brushRef="#br1" timeOffset="468361.6718">12899 13650 1512 0,'0'0'398'16,"0"0"-289"-16,0 0 93 0,0 0 22 15,0 0-96-15,0 0-76 16,-3 73-33-16,3-56-13 16,0-2 0-16,0-2-6 15,0-3-52-15,3-3-50 16,0 0-123-16,-3-4-329 16,0 0-250-16</inkml:trace>
  <inkml:trace contextRef="#ctx0" brushRef="#br1" timeOffset="468534.866">12977 13583 758 0,'0'0'936'0,"0"0"-813"15,0 0-88-15,0 0 40 16,0 0-75-16,0 0-131 15,0 0-417-15</inkml:trace>
  <inkml:trace contextRef="#ctx0" brushRef="#br1" timeOffset="469075.1809">12977 13583 986 0,'104'76'647'0,"-107"-76"-546"16,-10 0 58-16,2 0 95 16,-2 0-84-16,4 5-103 15,-3 0-38-15,-3 5-9 16,3 0-4-16,3 1-10 15,2-5-5-15,1 1 5 16,6 0-6-16,0-1 0 16,0-3-34-16,6-2-37 15,10-1-66-15,-1 0-22 16,3 0 0-16,-3-4 55 0,-4-3 0 16,-1-3 59-16,-4 1 45 15,-3 2 32-15,-3 0 47 16,0 0 22-16,0 4 29 15,0 0-11-15,0 3-14 16,0 0-32-16,0 0-37 16,0 0-29-16,0 7-5 15,0 9 10-15,0 4-4 16,0 3-7-16,0 3 4 16,-3 1-5-16,0 0 0 15,0 0 0-15,0-5 0 16,-7-2 2-16,2-5-2 15,-4-3 1-15,0-2-1 0,-6-8 0 16,3 1-95 0,-8-3-147-16,6 0-154 0,8-5-319 0</inkml:trace>
  <inkml:trace contextRef="#ctx0" brushRef="#br1" timeOffset="469616.0346">13223 13514 781 0,'0'0'526'0,"0"0"-413"0,0 0-9 16,0 0 105-16,0 0 22 15,0 0-46-15,0 0-54 16,0 54-4-16,0-25-36 16,0-2-29-16,0 1-38 15,-3-4-13-15,0 0-10 16,0-5 0-16,3-3 0 16,-3-3 0-16,3-6-1 15,-3-3 0-15,3 0-27 16,0-4-15-16,0 0-10 15,0 0 5-15,0 0 14 16,0-8-48-16,9-4-7 0,0-2 28 16,5-2 24-16,2-4 26 15,0 3 5-15,-3 0 5 16,1 2 13 0,-2 5 30-16,-6 3 9 0,-1 4-5 15,0 2 8-15,-4 1-8 16,2 0-14-16,1 4-9 15,-1 6 23-15,0 6-17 16,0 0-15-16,-3 4-8 16,0 1-5-16,0-1 5 15,0-2-7-15,-3-3-6 16,0-6-74-16,0-2-145 16,-1-1-380-16,3-2-386 0</inkml:trace>
  <inkml:trace contextRef="#ctx0" brushRef="#br1" timeOffset="469909.7391">13617 13438 772 0,'0'0'1028'16,"0"0"-884"-16,0 0-57 15,0 0 185-15,0 0-57 16,0 0-93-16,0 0-40 16,-14 90-14-16,7-63-27 15,4 1-23-15,-3 2-11 0,3-3-6 16,0-1-1-16,-3-2-1 16,3-1-38-16,-4-1-18 15,2-5-29-15,2-1-54 16,0-2-83-16,3-7-295 15,0-1-343-15</inkml:trace>
  <inkml:trace contextRef="#ctx0" brushRef="#br1" timeOffset="470103.6661">13539 13583 735 0,'0'0'937'0,"0"0"-804"15,0 0-88-15,94 10 5 16,-55-10-50-16,-6 0-341 0</inkml:trace>
  <inkml:trace contextRef="#ctx0" brushRef="#br1" timeOffset="471170.5168">15765 13092 1099 0,'0'0'288'15,"0"0"-288"-15,0 0-10 16,0 0 10-16,0 0-124 15,0 0-156-15,0 0-50 16,55 10-45-16</inkml:trace>
  <inkml:trace contextRef="#ctx0" brushRef="#br1" timeOffset="471410.834">15986 13088 1401 0,'0'0'395'16,"0"0"-271"-16,0 0 29 0,0 0 56 16,0 0-125-16,0 0-84 15,0 0-16-15,91-6-116 16,-71 6-144-16,-4 0-223 15,-3 0-308-15</inkml:trace>
  <inkml:trace contextRef="#ctx0" brushRef="#br1" timeOffset="471591.9114">16204 13078 954 0,'0'0'341'0,"0"0"-113"16,0 0-27-16,0 0-86 16,0 0-115-16,0 0-111 15,0 0-375-15,91 7-420 0</inkml:trace>
  <inkml:trace contextRef="#ctx0" brushRef="#br1" timeOffset="471777.7703">16444 13088 983 0,'0'0'366'16,"0"0"-176"-16,0 0 42 16,0 0 27-16,0 0-130 15,0 0-106-15,0 0-23 0,104 1-165 16,-78 2-161-16,-7 0-314 15</inkml:trace>
  <inkml:trace contextRef="#ctx0" brushRef="#br1" timeOffset="471965.6339">16756 13109 907 0,'0'0'405'0,"0"0"-202"16,0 0-19-16,0 0-30 16,0 0-121-16,0 0-33 0,117 9-183 15,-82-8-169-15,-5 2-410 16</inkml:trace>
  <inkml:trace contextRef="#ctx0" brushRef="#br1" timeOffset="472139.3586">17064 13112 580 0,'0'0'787'0,"0"0"-596"16,0 0-76-16,0 0 90 16,0 0-53-16,0 0-152 0,0 0-111 15,88-3-151 1,-72 3-365-16</inkml:trace>
  <inkml:trace contextRef="#ctx0" brushRef="#br1" timeOffset="472319.5973">17325 13088 1083 0,'0'0'365'0,"0"0"-178"15,0 0 29-15,0 0-81 16,0 0-135-16,0 0-221 16,100-6-272-16,-77 6-263 0</inkml:trace>
  <inkml:trace contextRef="#ctx0" brushRef="#br1" timeOffset="472470.2903">17649 13051 1315 0,'0'0'372'0,"0"0"-176"15,0 0-91-15,0 0-105 16,0 0-630-16</inkml:trace>
  <inkml:trace contextRef="#ctx0" brushRef="#br1" timeOffset="476650.9227">16096 13393 910 0,'0'0'660'16,"0"0"-551"-16,0 0 12 16,0 0 141-16,0 0-12 15,0 0-110-15,0 0-64 16,0-4-6-16,0 4 20 16,0 0-16-16,0 0-32 15,0 0-29-15,0 4-5 16,0 11 7-16,0 6 1 15,-2 9-8-15,-8 0-8 16,0 2 2-16,-2 0-2 16,0-2 0-16,3-3 1 15,3-3-1-15,3-5 0 0,3-3 0 16,0-6-1-16,0 0 0 16,6-3-34-16,6-3-41 15,6-1-71-15,8-3-91 16,-1 0-302-16,-8-10-314 0</inkml:trace>
  <inkml:trace contextRef="#ctx0" brushRef="#br1" timeOffset="477093.6156">16198 13580 1239 0,'0'0'799'0,"0"0"-698"16,0 0-48-16,0 0 88 15,0 0-23-15,0 0-82 16,0 0-21-16,49 4-15 16,-34-4 0-16,1 0-40 15,-2 0-12-15,-2-1-31 16,-2-7 24-16,-3 1 7 15,-2 0 37-15,-2-1 15 16,-3 0 2-16,0 4 10 16,0-2 27-16,0 1 15 0,0 3-8 15,0-1-17-15,-6 2 7 16,-2 1 2-16,1 0-3 16,-6 0 5-16,-3 0-9 15,2 0-3-15,-4 6 6 16,1 5 2-16,4 1 7 15,0 3-13-15,7 0-7 16,1 2-11-16,5 3-5 16,0-3-7-16,5-1-48 15,20 0-92-15,2-6-160 16,-6-3-521-16</inkml:trace>
  <inkml:trace contextRef="#ctx0" brushRef="#br1" timeOffset="477431.2836">16594 13359 1423 0,'0'0'319'16,"0"0"-122"-16,0 0 46 15,0 0-19-15,0 0-96 16,0 0-80-16,0 0 35 16,-79 60-5-16,67-24-35 15,2 4-24-15,0-1-8 16,1-2-5-16,1-1-6 0,1 0 1 16,1-8-1-16,0 1 0 15,0-9 0-15,0-1-12 16,-6-6-14-16,4-2-62 15,-1-6-35-15,-5-5-121 16,2 0-309-16,4 0-295 0</inkml:trace>
  <inkml:trace contextRef="#ctx0" brushRef="#br1" timeOffset="477627.8203">16435 13573 1418 0,'0'0'549'16,"0"0"-392"-16,0 0 48 15,0 0-30-15,0 0-105 16,79 0-70-16,-51 0-15 16,13 0-157-16,-11 0-460 15,-5-5-763-15</inkml:trace>
  <inkml:trace contextRef="#ctx0" brushRef="#br1" timeOffset="477908.811">16776 13314 398 0,'0'0'1346'15,"0"0"-1129"-15,0 0-134 16,0 0 186-16,0 0-44 16,0 0-86-16,-17 94-51 15,14-57-41-15,-3 0-15 16,-2-1-14-16,-2-1-11 16,4-1-1-16,-3-3-6 15,3-5-6-15,-1-1-89 16,3-1-89-16,4-4-179 15,0-7-497-15</inkml:trace>
  <inkml:trace contextRef="#ctx0" brushRef="#br1" timeOffset="478116.5459">16678 13482 1770 0,'0'0'364'0,"0"0"-266"16,90 0-55-16,-22 0-43 16,-8 0-205-16,-9 0-1223 0</inkml:trace>
  <inkml:trace contextRef="#ctx0" brushRef="#br2" timeOffset="485045.268">4189 15867 188 0,'0'0'1235'16,"0"0"-1001"-16,0 0-123 0,0 0 129 15,0 0 13-15,0 0-86 16,0 0-61-16,-12-5-10 16,12 5-6-16,0 0-20 15,0 0-21-15,0 0-17 16,-3 0-32-16,-1 0-1 15,-2 5 1-15,0 7 7 16,-5 5 2-16,-2 10 1 16,1 5-4-16,0 2-5 15,3 4 0-15,6 0-1 16,0 1 0-16,3-9 0 16,0 0-2-16,9-4-7 0,9-7 1 15,4-2 7-15,4-3 1 16,4-11 0-16,4-3 9 15,9-3-9 1,2-11-17-16,4-6-10 0,0-6-15 16,-4-2-22-16,-3-1-2 15,-5-6 21-15,-6 1 24 16,-8-1 21-16,-4 0 2 16,-8 3 6-16,-5 6 9 15,-6-1 4-15,0 7-11 16,0 3-10-16,0 6-9 15,0 7-79-15,0 4-275 0,4 0-510 16</inkml:trace>
  <inkml:trace contextRef="#ctx0" brushRef="#br2" timeOffset="485464.947">4420 15904 833 0,'0'0'742'0,"0"0"-501"15,0 0 52-15,0 0-14 16,0 0-72-16,0 0-79 16,0 0-49-16,0 6-45 15,0 13-5-15,0 7 27 16,-4 7-5-16,1 8-10 15,-3 5-17-15,-3 2-13 16,-4 1-5-16,-1-2-6 16,5-3 0-16,6-10-37 0,3-2-99 15,15-9-239-15,4-10-911 16</inkml:trace>
  <inkml:trace contextRef="#ctx0" brushRef="#br2" timeOffset="486014.0719">4962 15844 1726 0,'0'0'473'15,"0"0"-377"-15,0 0 88 16,0 0-32-16,0 0-90 15,0 0 10-15,0 0 31 16,-48 69-27-16,30-33-37 16,2-1-1-16,1 7-14 15,6 0-8-15,2-3-16 16,7-3 0-16,0-5-17 16,7-5-54-16,11-7-42 15,25-9-129-15,-7-3-458 16,-5-7-848-16</inkml:trace>
  <inkml:trace contextRef="#ctx0" brushRef="#br2" timeOffset="486419.4426">5102 15952 1689 0,'0'0'545'0,"0"0"-417"16,0 0 57 0,0 0-25-16,0 0-97 0,0 0-42 15,0 0-8-15,61-42-5 16,-49 38-2-16,-4 4-6 15,2 0 0-15,-4 0-6 16,-3 7-1-16,0 9 7 16,-3 4 18-16,0 6 15 15,0 1 1-15,0 0-4 16,-3-1-12-16,0 3-6 16,3-8-11-16,0-3-1 15,0-1-1-15,12-6-11 16,6-2-38-16,3-7-49 15,13-2-104-15,-7 0-346 0,-6 0-204 0</inkml:trace>
  <inkml:trace contextRef="#ctx0" brushRef="#br2" timeOffset="486684.139">5338 15950 1400 0,'0'0'691'0,"0"0"-581"16,0 0 109-16,0 0 42 0,0 0-79 16,0 0-67-16,-84 66-35 15,53-38-32-15,1 0-27 16,-3-2-15-16,5-1-6 15,7-4-52-15,12 2-104 16,6-9-300-16,3-5-626 0</inkml:trace>
  <inkml:trace contextRef="#ctx0" brushRef="#br2" timeOffset="487013.9206">5569 16075 1418 0,'0'0'794'16,"0"0"-686"-16,0 0 77 16,0 0 34-16,0 0-86 15,0 0-77-15,0 0-29 16,-39 92-12-16,20-62-14 16,0-4-1-16,-1 0-25 0,-2 8-117 15,4-12-218-15,3-5-608 16</inkml:trace>
  <inkml:trace contextRef="#ctx0" brushRef="#br2" timeOffset="487441.016">5881 15775 1169 0,'0'0'981'16,"0"0"-848"-16,0 0-29 16,0 0 90-16,0 0-67 15,0 0-69-15,0 0-13 16,0 0-30-16,-3 15 13 15,-3 8 30-15,-3 3-20 16,-3 5-4-16,3 5-8 16,-7 1-7-16,4 2 0 15,-3-4-4-15,3 2-7 16,0-7-8-16,6-1-1 16,5-8-7-16,1-3 7 0,0-3-6 15,4-5-18 1,11-7-14-16,4-3-1 0,4 0-19 15,5-3-61-15,5-7-89 16,0-5-116-16,-8 6-307 16,-7 0-435-16</inkml:trace>
  <inkml:trace contextRef="#ctx0" brushRef="#br2" timeOffset="487712.3438">5687 16012 643 0,'0'0'1076'16,"0"0"-819"-16,0 0-25 15,0 0 31-15,0 0-124 16,0 0-102-16,0 0-9 16,76-15-28-16,-13 6-77 15,-8 0-219-15,-10 2-406 0</inkml:trace>
  <inkml:trace contextRef="#ctx0" brushRef="#br2" timeOffset="488071.2887">6097 15704 1341 0,'0'0'499'15,"0"0"-450"-15,0 0 213 16,0 0 10-16,0 0-110 0,0 0-63 16,48 100-7-16,-27-65-20 15,0 7-35-15,-3 7 5 16,-5 3-42-16,-10 0 0 15,-3-2-6-15,-6-1-24 16,-16-5-43-16,-11 8-64 16,3-12-105-16,5-14-519 0</inkml:trace>
  <inkml:trace contextRef="#ctx0" brushRef="#br2" timeOffset="488658.7777">6594 16123 1230 0,'0'0'363'0,"0"0"-140"16,0 0 98-16,0 0-69 15,0 0-108-15,0 0-55 16,0 0 0-16,39 0-42 16,-15 0-18-16,7 0-29 15,2 0-4-15,0-5-117 16,3 0-133-16,-8-1-431 15,-7 3-748-15</inkml:trace>
  <inkml:trace contextRef="#ctx0" brushRef="#br2" timeOffset="488867.3324">6654 15992 48 0,'0'0'1606'16,"0"0"-1292"-16,0 0-185 15,0 0 106-15,0 0-90 16,0 0-145-16,119-4 0 16,-62-6-525-16,-9 0-682 0</inkml:trace>
  <inkml:trace contextRef="#ctx0" brushRef="#br2" timeOffset="489724.9306">7049 15837 892 0,'0'0'834'0,"0"0"-688"15,0 0-1-15,0 0 18 16,0 0-88-16,0 0-42 15,0 0-14-15,78-54 3 16,-62 51-14-16,-2 0-1 16,-4 3-5-16,-1 0 5 15,3 0 9-15,-2 3-1 16,1 4 0-16,-2 0-5 16,4 3 1-16,-4 6 2 15,-4-2-2-15,-5 8-3 0,0 2 15 16,-8 6 20-16,-11 3 4 15,4-4-12-15,0 4 0 16,3-7-14-16,9-3-7 16,3-3-14-16,0-6 0 15,22-4 9-15,4-4 3 16,11-6-12-16,2 0-35 16,6-10-32-16,1-6 34 15,-3-7 10-15,-3-1-1 16,-4-2 16-16,-3-1 1 15,-8-2 1-15,-2-1 6 16,-7 1 0-16,-2 6 0 0,-4 3-7 16,-4 3-33-16,-3 7-95 15,-3 3-176-15,0 1-260 16,0 6-614-16</inkml:trace>
  <inkml:trace contextRef="#ctx0" brushRef="#br2" timeOffset="489971.8496">7501 15800 1549 0,'0'0'357'15,"0"0"-87"1,0 0 62-16,0 0-79 0,0 0-90 15,-16 81-49-15,8-46-44 16,-2 1-40-16,1 4-21 16,0-1-9-16,0 2-39 15,2 5-79-15,-1-12-239 16,8-5-624-16</inkml:trace>
  <inkml:trace contextRef="#ctx0" brushRef="#br2" timeOffset="490511.6525">7925 15744 1802 0,'0'0'312'0,"0"0"-181"16,0 0 85-16,0 0-15 15,0 0-89-15,0 0-7 16,-48 86-20-16,32-53-43 16,-1 8-18-16,1-2-8 0,4 0-9 15,2 4-7-15,7-7-1 16,3-6-17-16,7-6-33 16,14-6-70-16,22-14-94 15,-4-4-392-15,-3 0-1094 0</inkml:trace>
  <inkml:trace contextRef="#ctx0" brushRef="#br2" timeOffset="490835.6162">7998 15891 1356 0,'0'0'700'0,"0"0"-586"16,0 0 56-16,0 0 11 16,0 0-82-16,0 0-36 15,0 0 1-15,84-35-15 16,-77 35-2-16,-4 0-16 16,-3 11-15-16,0 3 16 15,0 11 10-15,0-1 3 16,-3 1-17-16,3-1-12 15,0-1-16-15,6-8 0 16,12-1-19-16,9-8-57 16,6-2-90-16,16-4-129 15,-7-3-398-15,-8-4-329 0</inkml:trace>
  <inkml:trace contextRef="#ctx0" brushRef="#br2" timeOffset="491081.8624">8247 15843 499 0,'0'0'1039'0,"0"0"-791"15,0 0 36-15,0 0 71 16,0 0-111-16,0 0-86 0,-97 61-48 15,72-36-48 1,-2 4-41-16,3-3-21 0,6 5-17 16,8-5-141-16,7-3-353 15,3-9-552-15</inkml:trace>
  <inkml:trace contextRef="#ctx0" brushRef="#br2" timeOffset="491398.0024">8347 15731 1809 0,'0'0'285'15,"0"0"-112"-15,0 0 61 16,0 0-48-16,0 0-74 16,51 102-25-16,-36-62-37 15,1 6-5-15,-4 3-4 16,-4 0-1-16,-8-1-40 16,0-2-1-16,-3-10-15 15,-11-3-58-15,-5-7-132 16,4-6-347-16,3-6-1160 0</inkml:trace>
  <inkml:trace contextRef="#ctx0" brushRef="#br2" timeOffset="492042.9883">8708 15906 1309 0,'0'0'706'15,"0"0"-623"-15,0 0 65 16,0 0 31-16,0 0-114 15,0 0-29-15,0 0-18 0,72 0-5 16,-47 0-12 0,-1-7 7-16,-3-1-7 0,-3 3 0 15,-6-2 7-15,-2 0-8 16,-1-2 1-16,-5 2 6 16,3 1 5-16,-7-1 27 15,0 1 23-15,0 2 9 16,0 1-16-16,-11 0-36 15,-5 3-5-15,1 0 8 16,-9 0 2-16,2 6-5 16,-4 8 10-16,-2 6 5 15,-2 2-7-15,3 2 0 16,2 1-2-16,1 2-5 16,9-3-1-16,5-1-6 15,10-8-13-15,0-4-12 0,19-4 6 16,14-7-21-16,34-4-125 15,-7-12-412-15,-5-4-857 0</inkml:trace>
  <inkml:trace contextRef="#ctx0" brushRef="#br2" timeOffset="492758.0217">8799 15588 1260 0,'0'0'493'0,"0"0"-279"16,0 0 99-16,0 0-85 16,0 0-115-16,0 0-25 15,0 0-20-15,88-5-43 16,-52 1-22-16,3 1-3 16,-8-3-67-16,-4 2-142 15,-9 1-375-15,-9 0-262 0</inkml:trace>
  <inkml:trace contextRef="#ctx0" brushRef="#br2" timeOffset="493101.0009">9144 15398 925 0,'0'0'976'15,"0"0"-759"-15,0 0 55 0,0 0-12 16,0 0-129 0,0 0-78-16,0 0 38 0,-27 28-12 15,18-10-31-15,-1 4-27 16,4-1-14-16,1-1-6 15,2-4-1-15,3 0 0 16,0-3-9-16,0-6-3 16,11 0-28-16,2-7-6 15,5 0-50-15,19-5-146 16,-8-4-398-16,-1-7-259 0</inkml:trace>
  <inkml:trace contextRef="#ctx0" brushRef="#br2" timeOffset="493367.3913">9179 15236 342 0,'0'0'1568'16,"0"0"-1323"-16,0 0-4 16,0 0 25-16,0 0-106 15,0 0-106-15,0 0-54 16,-10-7-35-16,10 11-180 0,6 6-153 16,-3-1-867-16</inkml:trace>
  <inkml:trace contextRef="#ctx0" brushRef="#br2" timeOffset="494167.0389">9420 15354 1610 0,'0'0'386'15,"0"0"-216"-15,0 0 131 16,0 0-62-16,0 0-109 15,0 0-60-15,0 0-11 16,-63 93-25-16,57-70-23 16,3-4-11-16,3-4 0 15,0-3-6-15,0-2-11 16,3-4-13-16,9-6 12 16,-1 0-12-16,2 0-1 15,-1-3 9-15,6-10-13 16,-3-1 16-16,1-4 13 15,-2 0 5-15,-1 2 1 16,-4-1 0-16,-3 2 23 16,-3 8 19-16,0 0 7 0,-3 4-9 15,0 3-13-15,0 0-10 16,0 0-17-16,0 7-10 16,0 8 10-16,0 2 4 15,0 0-4-15,0 0-13 16,15-2 7-16,0-4-9 15,7-4-3-15,5-7 10 16,0 0-5-16,-2 0-21 16,1-10-4-16,-4-7 2 15,-7 0 15-15,-3-6-1 16,-3-1 3-16,-9 2 8 16,0-6 11-16,0 6 0 0,0 3 1 15,-9 6 8 1,-3 3-9-16,0 7-79 0,-3 3-192 15,-1 0-485-15,5 6-754 0</inkml:trace>
  <inkml:trace contextRef="#ctx0" brushRef="#br2" timeOffset="494505.0814">9981 15139 734 0,'0'0'1397'0,"0"0"-1216"16,0 0-9-16,0 0 72 16,0 0-47-16,0 0-103 15,0 0-36-15,-39 99-16 16,26-69-18-16,0 4-12 15,3-2-6-15,0-2-6 16,4 0 0-16,3-8 0 16,3-1-1-16,0-4-8 15,0-5 7-15,0-4-26 16,12-2-10-16,9-3 1 16,4-3-12-16,14-3-104 15,-3-11-161-15,-5 2-566 0</inkml:trace>
  <inkml:trace contextRef="#ctx0" brushRef="#br2" timeOffset="494694.3435">9848 15302 1553 0,'0'0'389'15,"0"0"-188"-15,0 0 0 16,0 0-108-16,103 10-93 16,-64-4-274-16,-6-3-758 0</inkml:trace>
  <inkml:trace contextRef="#ctx0" brushRef="#br2" timeOffset="495319.2902">10218 16150 1026 0,'0'0'1246'0,"0"0"-1042"16,0 0-70-16,0 0 54 16,0 0-94-16,94-9-63 15,-55 9-22-15,0 0-7 16,4 0-2-16,-8 0 0 0,0 0-39 15,-5 0-52-15,-5 0-64 16,-11 0-140-16,-4 0-382 16,-10 0-677-16</inkml:trace>
  <inkml:trace contextRef="#ctx0" brushRef="#br2" timeOffset="495529.0904">10312 16006 1465 0,'0'0'785'0,"0"0"-656"16,0 0 125-16,0 0-39 0,85 0-136 15,-40 0-79-15,22-7-47 16,-7 0-274-16,-11-7-929 0</inkml:trace>
  <inkml:trace contextRef="#ctx0" brushRef="#br2" timeOffset="498786.424">11124 16259 803 0,'0'0'908'0,"0"0"-787"16,0 0-65-16,0 0 187 16,0 0-55-16,0 0-109 0,0 0-19 15,0-26 13 1,3 10 6-16,4-1 10 0,-4-2-26 15,3-2-15-15,0-6-20 16,0-2-8-16,1-7-11 16,7-6-8-16,-2-2 7 15,4 0 6-15,-2 2-6 16,5 2-2-16,-4 4 1 16,3 6 1-16,1 3-7 15,-2 5 5-15,2 3-6 16,-4 1 0-16,0 5-1 15,-6 6-5-15,0 4 6 16,-3 3 1-16,-2 0-1 16,3 0 8-16,3 3-1 0,-1 10 1 15,-2 4-1-15,2 3 4 16,-3 3-4-16,-2 7 5 16,-1-1 6-16,-1 6 11 15,-2 0-14-15,0 5 5 16,0-4-9-16,-3-1-2 15,-6 2-2-15,0-7-6 16,-1 0 0-16,1-4 7 16,-1-6-7-16,3 0-1 15,-3-6 0-15,1-1 0 16,3-3-1-16,0-1 1 16,-3-2-1-16,6-1-10 15,0 1-35-15,3-4-39 0,0-3-62 16,0 0-76-16,0 0-265 15,0 0-298-15</inkml:trace>
  <inkml:trace contextRef="#ctx0" brushRef="#br2" timeOffset="499057.8217">11228 16002 1333 0,'0'0'372'16,"0"0"-110"-16,0 0 80 15,0 0-105-15,0 0-134 16,0 0-50-16,0 0-36 15,97-13-17-15,-52 13-70 16,-6 0-164-16,-10 3-517 0</inkml:trace>
  <inkml:trace contextRef="#ctx0" brushRef="#br2" timeOffset="499769.6057">11874 16026 1141 0,'0'0'486'0,"0"0"-293"16,0 0 140-16,0 0-82 15,0 0-131-15,0 0-44 16,0 0-4-16,15 0-29 16,-5 0-16-16,7 0-15 15,-2 0-11-15,-1-4-1 16,5-2-9-16,-3-3-26 16,2-1 0-16,0 1 6 15,-2-4 0-15,-2 0-1 16,-5 0 10-16,4 2 8 0,-7-1 12 15,-3 2-9 1,-2 3 9-16,-1 2 14 0,0 0 26 16,0 2-16-16,0 0-6 15,-7 3-5-15,-9 0 2 16,-4 0 7-16,-2 0 16 16,-5 6 5-16,-4 4 0 15,1 1-4-15,0 5 6 16,2 0-8-16,-2 4-4 15,6 3-10-15,0 1-11 16,8 1-2-16,2-1-4 16,8-4-4-16,3-1-2 15,3-1-2-15,0-3-4 0,7-5-1 16,9 0 7 0,3-8-1-16,5-2-29 0,4 0-61 15,14-12-155-15,-6-4-402 16,-6-3-595-16</inkml:trace>
  <inkml:trace contextRef="#ctx0" brushRef="#br2" timeOffset="500192.3903">12087 15474 1260 0,'0'0'395'16,"0"0"-247"-16,0 0 121 15,0 0-24-15,0 0-54 16,0 0-39-16,0 0-15 0,-58 78-66 16,45-51-24-16,4-1-23 15,0-2-12-15,4-1-11 16,5-3-1-16,0-4-7 15,5-3-25-15,10-3-53 16,15-7-95-16,-5-2-125 16,-1-1-433-16</inkml:trace>
  <inkml:trace contextRef="#ctx0" brushRef="#br2" timeOffset="500369.7923">12046 15416 1622 0,'0'0'497'15,"0"0"-441"-15,0 0 61 16,0 0-86-16,0 0-31 16,0 0-396-16,0 0-605 0</inkml:trace>
  <inkml:trace contextRef="#ctx0" brushRef="#br2" timeOffset="500746.0474">12477 15364 1722 0,'0'0'334'15,"0"0"-154"-15,0 0 97 16,0 0-70-16,-78 56-86 15,53-32-26-15,1 6-23 16,5 3-32-16,2 2-13 0,4 2-13 16,10-4-14-16,0 4-9 15,3-2-5-15,3-5-45 16,11-3-58 0,9 0-137-16,-5-12-310 0,0-5-346 0</inkml:trace>
  <inkml:trace contextRef="#ctx0" brushRef="#br2" timeOffset="501061.3556">12594 15411 821 0,'0'0'1167'16,"0"0"-1003"-16,0 0 55 16,0 0 60-16,0 0-80 15,0 0-90-15,0 0-43 16,0 5-22-16,-4 10-3 16,-2 8-17-16,-1 0-12 15,1 7-6-15,-3-1-6 16,3 4 0-16,-2-3-15 15,2-1-48-15,2-2-41 16,1 2-90-16,0-7-177 16,0-4-581-16</inkml:trace>
  <inkml:trace contextRef="#ctx0" brushRef="#br2" timeOffset="501362.9204">12766 15489 618 0,'0'0'1011'0,"0"0"-845"15,0 0 97-15,0 0 52 0,0 0-101 16,-90 27-56-16,70-14-49 15,-1 0-33-15,6 1-24 16,5-1-22-16,4 1-18 16,6 2-12-16,0-3-18 15,3 0-15-15,13 0-34 16,14-2-63-16,-5-1-153 16,-2-4-486-16</inkml:trace>
  <inkml:trace contextRef="#ctx0" brushRef="#br2" timeOffset="501708.9093">12867 15500 1433 0,'0'0'696'15,"0"0"-518"-15,0 0 89 16,0 0-108-16,0 0-105 16,0 0-29-16,0 0 10 15,65-26-11-15,-59 25-12 16,-3 1 1-16,0 0-7 16,0 0-5-16,1 7 28 15,-4 2 2-15,1 9-1 16,-1 1-4-16,0 1-14 15,0-3-6-15,0 0-5 0,0-2-1 16,0-5-33-16,9-3-49 16,17-7-85-16,-7 0-187 15,4 0-657-15</inkml:trace>
  <inkml:trace contextRef="#ctx0" brushRef="#br2" timeOffset="501958.3382">13054 15443 140 0,'0'0'1468'0,"0"0"-1250"16,0 0 122-16,0 0-25 16,0 0-90-16,0 0-73 15,0 0-53-15,-80 79-35 16,50-52-31-16,0 0-21 15,2-3-12-15,2 1-8 16,4-5-53-16,5-6-66 16,17-1-149-16,0-6-499 15,2-5-895-15</inkml:trace>
  <inkml:trace contextRef="#ctx0" brushRef="#br2" timeOffset="502187.5079">13146 15526 1358 0,'0'0'778'0,"0"0"-631"16,0 0 118-16,0 0-113 15,90 3-130-15,-57-3-22 16,0 0-165-16,-11 0-469 16,-5 0-949-16</inkml:trace>
  <inkml:trace contextRef="#ctx0" brushRef="#br2" timeOffset="502765.5858">13478 15447 1249 0,'0'0'674'16,"0"0"-555"-16,0 0 192 15,0 0-73-15,0 0-104 16,0 0-31-16,-43 85-49 15,33-63-34-15,6-4-11 16,1-4-9-16,3-5-9 0,0-2 9 16,0-7-9-16,7 0-28 15,9 0 16-15,1 0-38 16,6-7-47-16,2-2 3 16,-2-5 6-16,-1-2 50 15,-4-1 35-15,-6 0 12 16,-3 2 43-16,-3 2 32 15,-2 6 33-15,-3 0 0 16,-1 7-25-16,0 0-26 16,0 0-39-16,0 4-18 15,-5 9 2-15,-1 3 7 16,3 4-9-16,3-1 0 0,0-2-1 16,9 0 0-16,9-8 1 15,4-4-17-15,-3-3-9 16,4-2-4-16,-3 0-14 15,-1-9 9-15,-6-5-7 16,-3-5 2-16,-4-2 13 16,2-2 27-16,-8 0 1 15,0-4 7-15,0 4 5 16,0 0-12-16,0 7 6 16,-4 0-7-16,-3 6-6 15,-3 9-92-15,1 1-559 16,-1 0-271-16</inkml:trace>
  <inkml:trace contextRef="#ctx0" brushRef="#br2" timeOffset="503111.928">14048 15236 1160 0,'0'0'869'16,"0"0"-772"-16,0 0 108 15,0 0 14-15,0 0-33 16,0 0-61-16,0 0-29 16,-48 96-44-16,35-67-32 15,0 4-10-15,2-4-8 0,2 2-1 16,0-5 0-16,-1-4 1 15,2-1-1-15,3-2-1 16,2-7 0-16,3-3 0 16,0-2-9-16,2-4-9 15,16 0-21-15,3-3-30 16,19-3-71-16,-4-9-123 16,-7 3-475-16</inkml:trace>
  <inkml:trace contextRef="#ctx0" brushRef="#br2" timeOffset="503323.9938">13854 15443 1277 0,'0'0'558'16,"0"0"-284"-16,0 0 22 15,0 0-116-15,0 0-113 16,97 11-67-16,-61-11-115 16,-4 0-456-16,-6-4-1031 0</inkml:trace>
  <inkml:trace contextRef="#ctx0" brushRef="#br2" timeOffset="503605.2063">14175 15221 1721 0,'0'0'472'0,"0"0"-345"15,0 0 158-15,0 0-67 16,0 0-91-16,36 106-64 15,-26-67-28-15,-1 2-18 16,-6 2-8-16,-3 0-8 16,0-4-1-16,0-2 0 15,-6-6-7-15,-6-2-43 0,-9-1-98 16,2-4-218-16,2-11-830 0</inkml:trace>
  <inkml:trace contextRef="#ctx0" brushRef="#br2" timeOffset="504221.9637">14834 16118 1257 0,'0'0'532'15,"0"0"-396"-15,0 0 143 0,0 0-13 16,0 0-96-1,0 0-75-15,101 0-43 0,-66-3-34 16,-5-1-17-16,-5 0-1 16,-4 4-58-16,-9-2-86 15,-6 2-125-15,-2 0-327 16,-2 0-302-16</inkml:trace>
  <inkml:trace contextRef="#ctx0" brushRef="#br2" timeOffset="504440.8466">14984 15969 990 0,'0'0'839'0,"0"0"-699"16,0 0 157-16,0 0 0 15,0 0-62-15,0 0-100 16,2 86-56-16,-2-53-37 15,0-3-42-15,0-5-24 16,0 6-86-16,-4-8-194 16,-1-7-690-16</inkml:trace>
  <inkml:trace contextRef="#ctx0" brushRef="#br2" timeOffset="504974.7302">15558 15793 1676 0,'0'0'513'15,"0"0"-328"-15,0 0 99 16,0 0-50-16,0 0-94 16,0 0-66-16,0 0-33 15,0 1-28-15,-3 19 8 16,0 9 14-16,-2 4-22 15,0 10-5-15,1-4-8 16,-2 5 0-16,2-8-15 0,-2 0-45 16,0-6-46-16,3-11-73 15,-3-2-149-15,2-10-367 16,-1-4-355-16</inkml:trace>
  <inkml:trace contextRef="#ctx0" brushRef="#br2" timeOffset="505530.3718">15522 15705 1557 0,'0'0'344'0,"0"0"-69"16,0 0 10-16,0 0-85 0,0 0-114 15,0 0-35-15,0 0 0 16,100 6-21-16,-64 5-16 16,-2 1-13-16,-3-1 1 15,2 5-2-15,-7-4-1 16,-7 2 0-16,-7-4 0 16,-4 3-13-16,-8-3-10 15,0 0 19-15,-3-1 5 16,-11 2 9-16,-8-2 2 15,0 1-4-15,-1-3-5 0,-1 3 4 16,6-5-5 0,-2 3-1-16,10-1 1 0,0-3-1 15,7 5-1-15,3-2-13 16,0 3 4-16,6 4-4 16,8 1 14-16,6 2 1 15,1-2-1-15,0 4-16 16,1 1-11-16,-4-2-3 15,-3 2 14-15,-3-3 8 16,-8-1 2-16,-4 0-9 16,0-2 9-16,-7-1 6 15,-14-3 9-15,-4 0 20 16,-7 0 0-16,0-6-9 16,-4 2-8-16,6-5-2 15,5 0-9-15,9-1-1 0,13 0-106 16,3 0-207-16,0-1-703 15</inkml:trace>
  <inkml:trace contextRef="#ctx0" brushRef="#br2" timeOffset="506241.4034">16204 15910 970 0,'0'0'874'16,"0"0"-770"-16,0 0 134 16,0 0 39-16,0 0-122 15,0 0-54-15,0 0-3 16,32 13-35-16,-9-13-36 16,-3 0-15-16,2-3-11 15,-2-4-1-15,0-6-10 16,-8 2-5-16,0-2-7 15,-1 0 8-15,-1 0-4 16,-4-3 9-16,0 2 4 0,-2 4 5 16,-4 0 12-1,0 3-11-15,0 1 1 0,0 3-2 16,-13 3 2-16,-6 0-1 16,-4 3 11-16,-9 14-1 15,-1 2 11-15,-2 8 9 16,-2-1 11-16,1 7 3 15,11-4 0-15,6 2-8 16,12-4-7-16,7-1-3 16,3-3-9-16,16-4-3 15,13-2-1-15,8-10-14 16,8-4-21-16,17-3-108 16,-6-13-170-16,-13-4-858 0</inkml:trace>
  <inkml:trace contextRef="#ctx0" brushRef="#br2" timeOffset="507851.2663">16217 15470 34 0,'0'0'0'0</inkml:trace>
  <inkml:trace contextRef="#ctx0" brushRef="#br2" timeOffset="508158.1525">16217 15470 371 0,'39'7'299'15,"-39"-7"-6"-15,0 0-96 16,0 0-9-16,0 0-19 16,-6 0-34-16,3 0 30 15,-1 0 37-15,0 0-23 0,1 0-62 16,3 0 52-16,0 0-19 15,0 0-33-15,0 0-19 16,0 0-17-16,0 0-29 16,0 0-2-16,0 0-16 15,0 0-21-15,3-3-13 16,14 3 13-16,5-1 13 16,8-2-26-16,-1-1-24 15,0 2-52-15,-3 2-49 16,-9 0-103-16,-9 0-298 15,-8 0-450-15</inkml:trace>
  <inkml:trace contextRef="#ctx0" brushRef="#br2" timeOffset="509403.7964">16654 15357 927 0,'0'0'565'0,"0"0"-358"16,0 0 98-16,0 0 6 16,0 0-105-16,0 0-45 15,0 0-12-15,5-10-31 16,-5 10-32-16,0 0-24 15,0 0-21-15,0 2-23 16,-10 13-6-16,-1 5 28 16,-1 3-13-16,-5 3-10 15,5 1-8-15,3-4-8 16,4-4-1-16,5-5 0 0,0-1-9 16,0-3 7-1,16-7-44-15,8-3-61 0,18 0-101 16,-8-9-352-16,-4-2-504 15</inkml:trace>
  <inkml:trace contextRef="#ctx0" brushRef="#br2" timeOffset="509599.2798">16750 15183 1041 0,'0'0'1119'0,"0"0"-975"16,0 0-78-16,0 0-2 0,0 0-64 15,0 0-105 1,0 0-449-16,15 6-568 0</inkml:trace>
  <inkml:trace contextRef="#ctx0" brushRef="#br2" timeOffset="509924.6265">17146 15120 2109 0,'0'0'343'0,"0"0"-270"16,0 0 44-16,0 0 92 16,0 0-67-16,-108 101-55 15,76-64-21-15,2 3-33 16,7-1-17-16,5 1-8 16,4-2-8-16,8-3-5 15,6-2 4-15,0-4-27 16,13-2-53-16,12-5-60 15,12 0-147-15,-8-6-399 16,0-10-339-16</inkml:trace>
  <inkml:trace contextRef="#ctx0" brushRef="#br2" timeOffset="510232.0536">17314 15261 1667 0,'0'0'678'16,"0"0"-555"-16,0 0 25 15,0 0 53-15,0 0-55 16,0 0-47-16,0 0-45 15,-19 68-18-15,11-43-15 16,2 2-12-16,0-1-9 0,-3-2 0 16,-1-1-9-16,2-3-48 15,2-1-52-15,4 0-98 16,2-2-266-16,0-7-505 0</inkml:trace>
  <inkml:trace contextRef="#ctx0" brushRef="#br2" timeOffset="510510.692">17467 15361 1243 0,'0'0'601'0,"0"0"-521"16,0 0 165-16,0 0 20 15,0 0-91-15,0 0-38 16,0 0-26-16,-94 40-34 16,81-26-29-16,3 2-25 15,0-4-11-15,7 2-11 16,3-1-6-16,0-3-5 16,13-3-34-16,21-1-95 15,-3-2-219-15,-2-4-759 0</inkml:trace>
  <inkml:trace contextRef="#ctx0" brushRef="#br2" timeOffset="510822.3626">17606 15368 1549 0,'0'0'576'0,"0"0"-374"16,0 0 59-16,0 0-48 16,0 0-123-16,0 0-59 15,0 0-7-15,42-11-13 16,-38 11-11-16,1 7 0 0,-1 6 8 16,2 4 10-1,-5 0-2-15,3 3-1 0,-1-4-6 16,0 0-8-16,3-2-1 15,1-4 0-15,5-3-33 16,5-1-41-16,15-4-99 16,-3-2-129-16,-4 0-503 0</inkml:trace>
  <inkml:trace contextRef="#ctx0" brushRef="#br2" timeOffset="511049.5463">17811 15347 1536 0,'0'0'473'15,"0"0"-286"-15,0 0 60 16,0 0 0-16,0 0-77 16,-101 47-65-16,66-26-41 15,-1 1-33-15,3 4-20 16,4-6-11-16,9-1-66 15,8-2-136-15,5-3-300 16,7-5-447-16</inkml:trace>
  <inkml:trace contextRef="#ctx0" brushRef="#br2" timeOffset="511364.9124">18054 15433 1781 0,'0'0'521'16,"0"0"-346"-16,0 0 7 16,0 0-57-16,82-13-88 0,-50 11-30 15,6 2-7 1,1 0-130-16,-2 0-132 0,-9 5-317 16,-11-1-338-16</inkml:trace>
  <inkml:trace contextRef="#ctx0" brushRef="#br2" timeOffset="511619.1313">18206 15325 1478 0,'0'0'778'0,"0"0"-685"15,0 0 57-15,0 0 94 16,0 0-84-16,0 0-79 16,-9 79-41-16,3-52-22 15,3-1-18-15,-4 0-18 16,-3-2-94-16,1 1-169 16,-1-5-437-16,3-6-954 0</inkml:trace>
  <inkml:trace contextRef="#ctx0" brushRef="#br2" timeOffset="512182.5053">18457 15347 1684 0,'0'0'579'0,"0"0"-499"16,0 0 148-16,0 0-23 16,0 0-83-16,0 0-70 15,-14 78-19-15,9-60-21 16,2-1-10-16,2-3-2 16,1-4-9-16,0-5-27 15,0-1-16-15,1-4 1 16,10 0 15-16,7 0-41 0,3-6-59 15,3-7-4-15,1 2-5 16,2-5 28-16,-6 2 42 16,0-3 75-16,-8 5 10 15,-1 2 119-15,-6 3 37 16,-3 1-15-16,-3 6-26 16,0 0-56-16,0 3-41 15,0 10-2-15,-5 1 1 16,2 6-18-16,3-4-9 15,0 0-1-15,9-2-20 16,11-4-15-16,-1-4-7 16,7-6 13-16,-1 0 9 0,0-4 12 15,-1-8 9-15,-4-5 1 16,-6-3 15-16,-5-5 13 16,-6-2-8-16,-3 0-12 15,0-2-9-15,-12 2 0 16,-8 4 0-16,-3 6-8 15,1 4-43-15,-4 12-115 16,9 1-474-16,5 0-341 0</inkml:trace>
  <inkml:trace contextRef="#ctx0" brushRef="#br2" timeOffset="512526.884">19053 15116 2045 0,'0'0'305'0,"0"0"-210"15,0 0 115-15,0 0-27 16,0 0-83-16,0 0-44 15,1 83-19-15,-1-53-15 16,-7 3-11-16,0 3-10 16,1-5 0-16,1 1 0 15,2-6 0-15,3-2-1 16,0-4 1-16,0-4-1 0,6-6-15 16,9-3-21-1,8-5-22-15,5-2-71 0,11 0-142 16,-6-12-326-16,-6-2-259 0</inkml:trace>
  <inkml:trace contextRef="#ctx0" brushRef="#br2" timeOffset="512724.2843">18924 15302 1825 0,'0'0'395'16,"0"0"-289"-16,0 0 10 0,113 0-116 15,-64 0-16-15,-10 0-470 16,-9 3-580-16</inkml:trace>
  <inkml:trace contextRef="#ctx0" brushRef="#br2" timeOffset="512979.9881">19261 14994 1798 0,'0'0'472'0,"0"0"-198"15,27 102 15-15,-2-36-78 16,12 23-61-16,2-6-72 16,-14-6-39-16,-5-11-39 15,-20-21-23-15,-18 21-134 16,-6-9-313-16,-16-15-1199 0</inkml:trace>
  <inkml:trace contextRef="#ctx0" brushRef="#br2" timeOffset="516995.178">12577 15867 861 0,'0'0'342'0,"0"0"-194"0,0 0 25 16,0 0 9-16,0 0-55 16,0 0-89-16,0 0-7 15,14-17-3-15,-14 17-21 16,0 0-6-16,0 0 11 15,0 0-3-15,0 0 0 16,0 0 4-16,3 0-4 16,4-3-2-16,-1-1 14 15,4 0-7-15,-1-1-13 16,-2 4 10-16,-1-2-1 16,5 3-3-16,-5 0 2 15,0 0-8-15,0 0-1 0,1 7 7 16,-3-5-6-16,2 6 7 15,1-5-7-15,-1-1-1 16,-3 2 1-16,-3-4-1 16,4 3 0-16,-1-3 0 15,0 0-5-15,3 0 5 16,0 0-24-16,1 0-24 16,4 0-3-16,1 0 5 15,1 0-8-15,-3-3 16 16,6-3 31-16,-3-1 7 15,-3-2 9-15,4 5 24 16,-8 1 20-16,0 3-16 16,-3 0-17-16,0 0-5 0,-3 0 0 15,6 6 16 1,-3 0-19-16,4 2-11 0,-1-3 1 16,2-1-2-16,1 1-5 15,1-4-18-15,-1-1 1 16,6 0-6-16,-3 0-10 15,0-1-6-15,1-6 11 16,-2 0 1-16,-2 3 22 16,-2-2 10-16,-4 2 7 15,0 1 9-15,0 3 8 16,-3 0-7-16,6 0-8 16,-3 0 7-16,4 0 11 15,7 3-2-15,-2-2 7 16,2 2-14-16,5-1-7 15,-3-2-3-15,0 4 1 0,1-4-9 16,-5 0-3-16,-4 1-7 16,0 2-7-16,-3-3-16 15,-2 0-2-15,3 0 6 16,-3 3 11-16,7-3 17 16,-1 0-1-16,4 0 1 15,7 0 0-15,-1-6 0 16,4-4 1-16,2-1 1 15,2-2 0-15,-7 0 12 16,-1 6 22-16,-9 0 6 16,-7 7-31-16,-3 0-2 15,0 1 17-15,0 12 52 16,-3 0-28-16,0 1-24 16,-1 1-3-16,4-3-10 15,0-1-11-15,16-4-1 0,5-4-6 16,3-3-52-16,10 0-100 15,-1 0-2-15,-2-9 26 16,-1-2-48-16,-4-2 11 16,-4 1 90-16,-5-5 29 15,-4 4 52-15,-7 0 29 16,1 6 117-16,-7 3 38 16,0 4-63-16,0 0-41 15,3 2 24-15,0 10 30 16,3 5-42-16,4 2-57 0,10-3-19 15,3-3-2 1,12-4 3-16,4-3-15 0,7-6-2 16,2 0-6-16,-2 0-15 15,-1-8 21-15,-3-4 0 16,-2-1 0-16,-12-5-8 16,-8 6-197-16,-7 2-337 0</inkml:trace>
  <inkml:trace contextRef="#ctx0" brushRef="#br2" timeOffset="527828.9048">12374 16510 753 0,'0'0'642'16,"0"0"-513"-16,0 0 56 16,0 0 87-16,0 0-85 15,0 0-99-15,3-10-37 0,-3 10 1 16,0 4 10-16,0 9 48 16,0 4-17-16,0 5-15 15,0 5-18-15,-6 6-17 16,-6-1-25-16,3 2-12 15,-3-4-6-15,2-4-27 16,4-3-62-16,-2-3-97 16,2-6-187-16,-1-4-284 15,1-4-203-15</inkml:trace>
  <inkml:trace contextRef="#ctx0" brushRef="#br2" timeOffset="528332.7879">12380 16441 1209 0,'0'0'320'16,"0"0"-186"-16,0 0 19 16,0 0 48-16,0 0-87 15,0 0-75-15,97-69-29 16,-67 63 2-16,-2 5 16 15,-1 1 3-15,-5 0-3 16,-2 7 22-16,-7 7 1 16,-4 4-11-16,-5 2 0 15,-4 4-10-15,0-2 5 0,-7 1-5 16,-9 1-11 0,-3-7-4-16,-1 0-7 0,-1-1-2 15,0-7-6-15,-5-2 0 16,6-3-1-16,2-3-5 15,3-1 5-15,6 0 1 16,3 0 1-16,3 0 8 16,3-2 1-16,0 2 15 15,0 0-4-15,0 0 3 16,0 0-14-16,6 4 2 16,0 8 6-16,0 2-3 15,0 3 6-15,0 2-2 16,-3-2 2-16,3-4-6 15,3 0-1-15,4-6-7 0,4-4-7 16,8-3-4-16,2 0-98 16,5-6-158-16,-3-7-433 15,-14 2-347-15</inkml:trace>
  <inkml:trace contextRef="#ctx0" brushRef="#br2" timeOffset="528581.0404">12701 16544 1793 0,'0'0'362'0,"0"0"-208"0,0 0 36 16,0 0 22-1,0 0-86-15,0 0-35 0,0 0-21 16,7 92-26-16,-7-73-22 15,0-2-15-15,0-3-7 16,0-1-27-16,0-7-78 16,0-5-204-16,0-1-492 15,0 0-455-15</inkml:trace>
  <inkml:trace contextRef="#ctx0" brushRef="#br2" timeOffset="528738.8733">12805 16452 1612 0,'0'0'530'0,"0"0"-471"15,0 0-39-15,0 0-20 16,0 0-67-16,0 0-544 16,0 0-823-16</inkml:trace>
  <inkml:trace contextRef="#ctx0" brushRef="#br2" timeOffset="529234.519">12958 16522 1407 0,'0'0'825'0,"0"0"-723"16,0 0 33-16,0 0 74 15,0 0-90-15,0 0-77 16,-84 34-30-16,70-17-5 16,4-3-7-16,4 1 0 15,6-4-10-15,0-4-20 16,0-2 1-16,0-3 0 16,9-2 9-16,2 0 11 15,5-2-13-15,-3-7-12 16,0-5 2-16,4 5 13 15,-5-4-6-15,-3 6 16 16,-2 1 9-16,-4 2 1 0,-2 4 12 16,1 0 1-1,-2 4-4-15,0 12 14 0,0 7 31 16,0 8-12-16,-5 4-10 16,-3 5-11-16,-4-1-8 15,-8-2-4-15,1-3-2 16,-13-2-2-16,0-5 1 15,-5-4-6-15,4-9 5 16,1-5-4-16,10-9 7 16,2 0 0-16,11-16-9 15,9-14-15-15,0-7-94 16,35-34-107-16,1 13-467 16,0-2-547-16</inkml:trace>
  <inkml:trace contextRef="#ctx0" brushRef="#br2" timeOffset="529728.6169">13226 16319 42 0,'0'0'1517'16,"0"0"-1294"-16,0 0-59 15,0 0 127-15,0 0-72 16,0 0-58-16,0 0-37 16,-12 109-3-16,0-69-45 15,-2-4-36-15,7 0-26 0,1-7-13 16,0-2 1-16,-1-7-1 16,1-6-1-16,0-1-18 15,-1-4-16-15,3-6-17 16,2-2-15-16,2-1 8 15,0 0 13-15,3-9-46 16,13-10 10-16,3-3 39 16,5-8 17-16,-3 1 17 15,6 2 8-15,-2-2 1 16,-4 8 18-16,0 3 18 16,-4 7 8-16,-1 3 14 15,-3 7 4-15,-6 1-14 0,-1 9-13 16,-3 11 7-16,-3 2 18 15,0 6-20-15,0 2-13 16,-3-2-14-16,-4-1-8 16,1 0-6-16,0-7-41 15,-1-7-105-15,4-7-121 16,3-6-398-16,0 0-350 0</inkml:trace>
  <inkml:trace contextRef="#ctx0" brushRef="#br2" timeOffset="529985.0232">13692 16233 1023 0,'0'0'1024'16,"0"0"-907"-16,0 0 124 15,0 0 41-15,0 0-96 16,-17 101-80-16,5-60-25 15,-2-1-26-15,1 2-17 16,0-2-17-16,-3 0-14 16,2-4-7-16,2-7 0 15,3-4-54-15,-3-4-59 16,0-10-170-16,3-5-517 16,-1-6-873-16</inkml:trace>
  <inkml:trace contextRef="#ctx0" brushRef="#br2" timeOffset="530160.3282">13565 16399 1910 0,'0'0'369'0,"0"0"-153"15,0 0 33-15,83 19-125 16,-10-13-124-16,-13-5-91 15,-1-1-651-15</inkml:trace>
  <inkml:trace contextRef="#ctx0" brushRef="#br2" timeOffset="531480.0266">17431 15754 1213 0,'0'0'520'16,"0"0"-456"-16,0 0 73 15,0 0 51-15,0 0-120 16,0 0-55-16,0 0-7 16,79-10-6-16,-67 7-15 15,-4 3-71-15,0 0-157 16,-1-3-327-16,-4 1-552 0</inkml:trace>
  <inkml:trace contextRef="#ctx0" brushRef="#br2" timeOffset="531650.6888">17672 15728 1005 0,'0'0'583'0,"0"0"-472"16,0 0 72-16,0 0-34 15,80-4-149-15,-60 4-114 16,-6 0-424-16,-3 0-519 0</inkml:trace>
  <inkml:trace contextRef="#ctx0" brushRef="#br2" timeOffset="531828.7369">17922 15718 1107 0,'0'0'510'0,"0"0"-407"0,0 0 164 15,0 0-42-15,0 0-138 16,0 0-87-16,87-4-61 16,-71 4-203-16,1 0-397 0</inkml:trace>
  <inkml:trace contextRef="#ctx0" brushRef="#br2" timeOffset="531988.9158">18212 15708 950 0,'0'0'239'0,"0"0"-26"15,0 0 46-15,0 0-78 0,0 0-180 16,92 0-1 0,-72 0-239-16,-8 0-476 0</inkml:trace>
  <inkml:trace contextRef="#ctx0" brushRef="#br2" timeOffset="532141.787">18571 15706 499 0,'0'0'632'0,"0"0"-522"15,0 0-16-15,0 0-94 16,0 0-214-16</inkml:trace>
  <inkml:trace contextRef="#ctx0" brushRef="#br2" timeOffset="532327.1413">18865 15694 793 0,'0'0'406'16,"0"0"-297"-16,0 0 14 16,102 0-123-16,-68 0-28 0,-4 0-309 15</inkml:trace>
  <inkml:trace contextRef="#ctx0" brushRef="#br2" timeOffset="533701.1308">16987 16355 1527 0,'0'0'386'16,"0"0"-248"-16,0 0 51 15,0 0 40-15,0 0-90 16,0 0-77-16,0 0-17 0,3-8-2 15,-3 16-4-15,0 9 31 16,0 2-6-16,0 12-23 16,-7 2-10-16,-7 6-1 15,-5 4-9-15,-1-1-11 16,-2 2-8-16,-1-5-1 16,5-6 5-16,7-5-6 15,2-6 0-15,9-6 0 16,0-7 0-16,9-6 0 15,16-3 0-15,12 0-18 0,6-5-35 16,4-12-45 0,5-9-130-16,-13 6-444 0,-9 0-399 0</inkml:trace>
  <inkml:trace contextRef="#ctx0" brushRef="#br2" timeOffset="534099.5989">17093 16643 1430 0,'0'0'345'16,"0"0"-186"-16,0 0 121 16,0 0-88-16,0 0-122 15,92 2-49-15,-63-4-21 0,-3-5-21 16,0-4-65-16,-11 2 7 15,-2-1 39-15,-6 0 29 16,-3 0 11-16,-1 0 33 16,-3 1 17-16,0-2 14 15,0 2 3-15,0 3-3 16,-3 2-11-16,-11 4-14 16,2 0-14-16,-4 0 17 15,-7 3 9-15,3 6 7 16,1 9-10-16,3-2-4 15,6 3-14-15,0 2-18 16,6 1-6-16,4-2-6 16,0 0 0-16,4-3-47 15,12-3-59-15,6-5-77 16,1-3-180-16,-6-4-445 0</inkml:trace>
  <inkml:trace contextRef="#ctx0" brushRef="#br2" timeOffset="534393.1088">17512 16322 1395 0,'0'0'574'0,"0"0"-349"16,0 0 31-16,0 0-22 16,0 0-85-16,0 0-97 15,0 0-39-15,0-15 22 0,-10 45 19 16,-6 12-21-1,0 1-8-15,3 5-10 0,0-4-9 16,-1 1-5-16,3-6 0 16,3-1-1-16,-4-5 1 15,1-7-1-15,-1-2-1 16,2-5-16-16,4-3-27 16,-4-2-36-16,0-4-96 15,-2-10-135-15,1 0-344 16,2 0-560-16</inkml:trace>
  <inkml:trace contextRef="#ctx0" brushRef="#br2" timeOffset="534576.4683">17402 16524 781 0,'0'0'1215'16,"0"0"-1049"-16,0 0 10 15,0 0 43-15,0 0-111 16,107-13-108-16,-74 13-55 16,-8-1-213-16,-2-2-622 0</inkml:trace>
  <inkml:trace contextRef="#ctx0" brushRef="#br2" timeOffset="534851.7977">17922 16204 1347 0,'0'0'1009'16,"0"0"-904"-16,0 0 42 15,0 0 95-15,-10 82-112 16,0-41-79-16,-3 7-25 15,0 1-12-15,3-3-14 16,-3-5 1-16,2-1-1 16,0-5-5-16,4-5-44 15,-6-3-55-15,-4-1-102 16,1-5-262-16,4-9-325 0</inkml:trace>
  <inkml:trace contextRef="#ctx0" brushRef="#br2" timeOffset="535045.6808">17759 16451 2076 0,'0'0'493'16,"0"0"-434"-16,0 0-20 15,143-8-39-15,-82 3-244 0,-8-2-1490 0</inkml:trace>
  <inkml:trace contextRef="#ctx0" brushRef="#br2" timeOffset="548253.3326">12507 14244 1317 0,'0'0'539'0,"0"0"-419"15,0 0 18-15,0 0 91 16,0 0-23-16,0 0-60 16,0-6-51-16,0 6-5 15,0 0-11-15,0 0-7 16,0 3-17-16,-3 7-8 0,-2 7-1 15,-1 2-14 1,-1 8-13-16,-2-1-13 0,0 0-5 16,0 1-1-16,-3-4-13 15,6-3-17-15,-3-4-15 16,6-3-23-16,-4-6-30 16,1-7-104-16,3 0-289 15,-2 0-527-15</inkml:trace>
  <inkml:trace contextRef="#ctx0" brushRef="#br2" timeOffset="548465.1452">12504 14145 1925 0,'0'0'379'15,"0"0"-266"-15,0 0-60 16,0 0 59-16,0 0-112 16,0 0-33-16,0 0-240 15,0 14-315-15,0-4-303 0</inkml:trace>
  <inkml:trace contextRef="#ctx0" brushRef="#br2" timeOffset="548989.1817">12571 14290 859 0,'0'0'1279'16,"0"0"-1051"-16,0 0-124 15,0 0 42-15,0 0-5 16,0 0-69-16,0 0-38 16,9 83 8-16,-9-67-5 15,0-2-2-15,-6-1-11 16,3-3-14-16,-3 0-8 16,3-6-1-16,3 1-1 15,-3-5 0-15,3 0-27 0,0 0-18 16,3-2-12-16,12-14-25 15,6-5-30-15,4-4 36 16,2-3 19-16,-2 2 23 16,-2-1 19-16,-1 7 14 15,-4 5-9-15,-3 2 10 16,-6 6 0-16,1 0 1 16,-4 7 2-16,-1 0 18 15,-2 0 22-15,-3 7 43 16,0 9 17-16,0 3-19 15,0 1-1-15,0 1-33 16,-7 2-26-16,3-6-14 16,-1-2-9-16,1-1-1 0,4-4-8 15,-4-3-27-15,4-1-50 16,0-6-146-16,0 0-360 16,0 0-341-16</inkml:trace>
  <inkml:trace contextRef="#ctx0" brushRef="#br2" timeOffset="549359.4813">13071 14234 1452 0,'0'0'582'15,"0"0"-455"-15,0 0-12 16,0 0 61-16,0 0-55 16,0 0-54-16,0 0 18 15,-26-10 22-15,10 22-17 16,-5 0-15-16,3 5-11 16,-1 2-12-16,-1-2-5 15,4 2-20-15,7-2-15 16,3-3-11-16,6-4-1 15,0-1-10-15,3-3-11 16,12-1-14-16,-1-3-16 0,5-2 1 16,0 3 5-1,-4-3-45-15,3 0-101 0,-6 0-111 16,-2 0-369-16,-6-5-552 0</inkml:trace>
  <inkml:trace contextRef="#ctx0" brushRef="#br2" timeOffset="549589.3951">13191 14255 1753 0,'0'0'739'16,"0"0"-592"-16,0 0 26 15,0 0 15-15,0 0-71 16,0 0-66-16,0 0-21 0,0 65-8 15,0-51-1-15,0-7-19 16,0 2-2-16,0-6-42 16,0-3-57-16,-6 0-96 15,2 0-455-15,-2 0-657 0</inkml:trace>
  <inkml:trace contextRef="#ctx0" brushRef="#br2" timeOffset="549747.8772">13330 14109 1008 0,'0'0'1416'0,"0"0"-1214"16,0 0-185-16,0 0-17 16,0 0-131-16,0 0-672 0</inkml:trace>
  <inkml:trace contextRef="#ctx0" brushRef="#br2" timeOffset="550235.4839">13454 14236 1520 0,'0'0'484'0,"0"0"-412"0,0 0 22 16,0 0 76-16,0 0-81 15,0 0-52-15,0 0 12 16,-16 2 41-16,7 4 3 16,-7 1 1-16,2 0-22 15,-1 5-15-15,-2-2-24 16,4 4-17-16,3-1-10 15,1 0-6-15,1-2 0 16,6-2-12-16,2-2-4 16,0-4-14-16,5-3 16 0,12 0 2 15,2-3 2 1,5-13 9-16,-1-1 0 0,2 0 1 16,-3-5 0-16,2-1 1 15,-2-1 18-15,-5-3-1 16,5 1-3-16,-6-7 3 15,4 0 0-15,-3 0-5 16,-1 0-12-16,0 4 5 16,-7 9-6-16,-3 3-1 15,-3 10-22-15,-3 7-49 16,-2 1-117-16,-11 12-200 16,0 3-602-16</inkml:trace>
  <inkml:trace contextRef="#ctx0" brushRef="#br2" timeOffset="551039.4892">13698 14175 1094 0,'0'0'789'15,"0"0"-558"-15,0 0-21 16,0 0 1-16,0 0-80 16,0 0-96-16,90-36-35 15,-73 26-28-15,-4 0-42 16,-4 4-6-16,-5-2-13 16,1 1 30-16,-2 2 29 15,-2 1 30-15,-1 1 6 0,0 3 30 16,0 0 14-16,-4 0 8 15,-8 0 1-15,-4 12 11 16,-7 3-4-16,-2 8-17 16,-5 0 3-16,5 2 16 15,1-4-16-15,9-1-24 16,4-7-14-16,11-3-5 16,0-3-9-16,11-4-24 15,7-3-57-15,9 0-53 16,1-3-42-16,5-7-47 0,0-5-38 15,-7-1 66-15,3-3 111 16,-9 0 82-16,-1 2 2 16,-3 0 132-16,-4 1 80 15,-4 5 15-15,-4 5-24 16,-1 4-54-16,-3 2-63 16,0 0-39-16,0 8-10 15,0 6 8-15,0 3-23 16,0 3 14-16,0-2-9 15,0-4-19-15,-3-1-7 16,-5-3-1-16,4-3 0 16,-2-5-17-16,0 2-2 15,3-4-10-15,0 0-1 16,3 0 9-16,0-10-5 16,6-6-22-16,10-3 15 0,7-4 14 15,4-1 4-15,-2-2-17 16,2 6-17-16,-3 4 27 15,-3 6 20-15,-5 6 2 16,-3 4 30-16,-4 0 14 16,-1 4 35-16,-8 15 18 15,0-1-1-15,-8 7-39 16,-5-2-8-16,-3-2-19 16,-1-2-16-16,1-3-13 15,1-6-1-15,0-3-30 16,4-1-61-16,1-6-114 15,3 0-163-15,1-4-571 0</inkml:trace>
  <inkml:trace contextRef="#ctx0" brushRef="#br2" timeOffset="551311.0869">14376 13815 2212 0,'0'0'536'16,"0"0"-462"-16,0 0 25 16,0 0 67-16,0 0-61 15,0 0-51-15,-13 93-29 16,-3-51-2-16,-4 2 1 16,-1-2-5-16,0-5-10 15,-1-3-8-15,5-9 1 16,4-5-2-16,1-7-8 0,6-7-44 15,2-2-52-15,-4-4-60 16,3 0-192-16,2-6-559 0</inkml:trace>
  <inkml:trace contextRef="#ctx0" brushRef="#br2" timeOffset="551493.3095">14230 13953 2009 0,'0'0'638'16,"0"0"-504"-16,0 0 18 0,0 0 7 15,116-20-101-15,-76 12-58 16,12-3-102-16,-10 0-195 16,-10-1-1196-16</inkml:trace>
  <inkml:trace contextRef="#ctx0" brushRef="#br2" timeOffset="551849.9669">16778 14136 348 0,'0'0'0'0</inkml:trace>
  <inkml:trace contextRef="#ctx0" brushRef="#br2" timeOffset="551965.1163">16389 14162 189 0,'0'0'0'16,"0"0"-150"-16</inkml:trace>
  <inkml:trace contextRef="#ctx0" brushRef="#br2" timeOffset="552481.1786">16119 14129 952 0,'0'0'1232'0,"0"0"-1017"15,0 0-150-15,0 0 76 16,0 0 60-16,0 0-101 16,0 0-68-16,14-4-8 15,-14 21 16-15,0 3-2 16,0 7-13-16,0 2-4 0,-4 1-8 15,-6-3-5 1,1-2-8-16,-2-1 0 0,-1-4-26 16,2-3-39-16,1-5-34 15,-1-4-67-15,3-8-114 16,3 0-435-16,2 0-240 0</inkml:trace>
  <inkml:trace contextRef="#ctx0" brushRef="#br2" timeOffset="552907.7408">16162 14039 1562 0,'0'0'385'0,"0"0"-252"16,0 0 44 0,0 0 81-16,0 0-95 0,85-39-108 15,-61 39-27-15,3 0 9 16,-2 1-5-16,-1 9-20 15,-9 2-11-15,-4 4-1 16,-8 1-7-16,-3 3-1 16,-3 0 7-16,-14-1-6 15,-5 2 6-15,-1-5 1 16,-6-2 1-16,6-1 0 16,0-3 5-16,8-4-6 15,7-6 1-15,2 0 0 16,6 0 11-16,0 0-12 15,0 0-14-15,0 0 5 0,3 0 3 16,0 0 6-16,1 0 0 16,-1 6 27-16,-2 8 19 15,2 5 9-15,3-2 2 16,2 0-9-16,4-3-24 16,0-5-15-16,0 0-9 15,3-5-50-15,-6-1-63 16,5-3-122-16,-5 0-299 15,0-3-341-15</inkml:trace>
  <inkml:trace contextRef="#ctx0" brushRef="#br2" timeOffset="553313.6627">16493 14175 1502 0,'0'0'750'0,"0"0"-649"16,0 0 6-16,0 0 48 15,0 0-68-15,0 0-63 16,0 0-24-16,52 40-33 16,-39-37-50-16,0-3-29 15,-4 0-14-15,-1-3-16 16,0-7-17-16,-4 0 61 15,1-6 65-15,-2-1 32 0,-2 1 1 16,-1 2 13 0,0 4 46-16,0 4 43 0,-12 5 4 15,-5 1 13-15,-3 1 17 16,-2 15-2-16,-4 7 12 16,3 1-28-16,1 2-34 15,8 5-41-15,5-5-28 16,9-1-15-16,0-5-25 15,9-3-59-15,12-4-98 16,11-13-119-16,0 0-355 16,-9 0-173-16</inkml:trace>
  <inkml:trace contextRef="#ctx0" brushRef="#br2" timeOffset="553636.7515">16930 13884 1232 0,'0'0'980'15,"0"0"-834"-15,0 0-48 16,0 0 116-16,0 0-14 16,0 0-98-16,0 0-5 15,-10 53-12-15,1-16-32 16,0 3-20-16,0 5-17 15,-3-4-8-15,1 1-7 16,0-2 5-16,-4-4-5 0,-2-2-1 16,1-4-2-16,0-5 2 15,-4-2-7-15,1-6-10 16,2-7-17-16,1-3-29 16,4-2-51-16,-8-5-125 15,7-3-332-15,3-10-409 0</inkml:trace>
  <inkml:trace contextRef="#ctx0" brushRef="#br2" timeOffset="553825.4187">16699 14179 1220 0,'0'0'966'0,"0"0"-820"16,0 0-42-16,0 0 76 0,103-4-61 15,-72 4-84-15,0 0-35 16,-2-4-75-16,-8-1-124 16,-7-2-362-16,-4 0-274 0</inkml:trace>
  <inkml:trace contextRef="#ctx0" brushRef="#br2" timeOffset="554095.2871">17081 13880 2000 0,'0'0'743'0,"0"0"-636"16,0 0-13-16,0 0 60 16,0 0-31-16,0 0-60 15,9 94-33-15,-9-59-6 16,0 2 0-16,-9 3-12 15,-5-4-12-15,2-2 0 16,-2-4-21-16,2-2-39 16,-3-6-33-16,6-6-36 15,3-3-69-15,0-8-418 16,6-5-840-16</inkml:trace>
  <inkml:trace contextRef="#ctx0" brushRef="#br2" timeOffset="554485.1329">17155 14129 136 0,'0'0'1626'0,"0"0"-1414"16,0 0-136-16,0 0 122 15,0 0-19-15,0 0-115 16,101 0-47-16,-78-3-3 15,-1-4-5-15,1-3-8 16,-10 1 0-16,0-1 0 16,-3-1 0-16,-4 1 1 0,-3 0-1 15,-3 4 10 1,0-1-3-16,0 4 9 0,0 3 11 16,-12 0 15-16,-9 0 18 15,-1 0 15-15,-7 13-2 16,0 4-13-16,-1 3-4 15,-3 2 1-15,8 2-3 16,5-1-22-16,10-3-18 16,4-4-9-16,6 0-6 15,3-5-33-15,16-6-46 16,15-5-88-16,-2 0-289 16,-3-2-593-16</inkml:trace>
  <inkml:trace contextRef="#ctx0" brushRef="#br2" timeOffset="554756.0069">17577 14073 649 0,'0'0'1477'15,"0"0"-1198"-15,0 0-87 16,0 0 71-16,0 0-90 15,-81 20-89-15,64-4-44 16,4 0-16-16,7 4-10 16,3-3-14-16,3-3 0 15,0-1-27-15,0-4-19 0,10-2-17 16,3 2-33-16,3-8-89 16,0-1-147-16,-3-4-495 15,0-6-514-15</inkml:trace>
  <inkml:trace contextRef="#ctx0" brushRef="#br2" timeOffset="555034.9023">17905 13730 1925 0,'0'0'357'0,"0"0"-268"15,0 0-39-15,0 0 170 16,0 0-59-16,0 0-56 0,-23 75-29 16,10-35-23-16,-6 3-9 15,2 2-24-15,-2-1-10 16,2-2-1-16,1-1-3 16,1-3-6-16,-3-4 0 15,3-4-37-15,-2-6-45 16,-5-2-92-16,3-9-283 15,1-4-314-15</inkml:trace>
  <inkml:trace contextRef="#ctx0" brushRef="#br2" timeOffset="555260.1311">17704 14069 1318 0,'0'0'1006'0,"0"0"-851"15,0 0-48-15,0 0 58 16,0 0-69-16,102-3-96 16,-75 3-5-16,6 0-137 15,-11 0-348-15,-5 0-768 0</inkml:trace>
  <inkml:trace contextRef="#ctx0" brushRef="#br2" timeOffset="555663.3364">17960 14126 1230 0,'0'0'708'16,"0"0"-597"-16,0 0 93 16,0 0 64-16,0 0-59 15,0 0-97-15,0 0-41 16,78-7-15-16,-62 4-35 16,1 0-21-16,2-3-8 15,0-1-41-15,-3 0-11 0,-2-3 14 16,-5 0 14-16,-3 0 3 15,-1 0 2-15,-3 0 27 16,-2 3 4-16,0 0 29 16,-5 4 0-16,-12 3-5 15,-6 0 22-15,1 0-6 16,-11 14 1-16,3 6-7 16,2 3-16-16,-1-1-14 15,6 2-8-15,5 2-25 16,9-6-70-16,9 0-145 15,0-10-340-15,0-4-322 0</inkml:trace>
  <inkml:trace contextRef="#ctx0" brushRef="#br2" timeOffset="556145.4331">18382 14016 1639 0,'0'0'634'0,"0"0"-511"16,0 0 119-16,0 0 5 16,-91 24-126-16,62-5-56 15,6 1-26-15,3-3-30 16,8 0-9-16,9-5-3 16,3-5-39-16,5-7 4 15,16 0 8-15,5-3-26 16,9-13-32-16,1-7-4 15,-2-4 7-15,2-6 12 0,-2 0 28 16,2-4 17-16,-5-5 27 16,0-8 1-16,4 1 10 15,-2-5 4-15,-1 2 6 16,-2 3-19-16,-6 9 63 16,-10 9 24-16,-8 9-12 15,-6 9-2-15,0 6-15 16,-9 7-23-16,-11 2-13 15,-5 22 8-15,-5 12 12 16,-7 10-8-16,-1 14-8 0,3 3 0 16,2 0-11-1,6-3 1-15,8-8-5 0,7-9-11 16,2-7 1-16,7-9-2 16,3-7-8-16,0-5-57 15,0-8-65-15,0-5-240 16,0-2-1050-16</inkml:trace>
  <inkml:trace contextRef="#ctx0" brushRef="#br2" timeOffset="560423.4575">21063 13418 447 0,'0'0'709'15,"0"0"-514"-15,0 0-70 16,0 0 36-16,0 0-12 15,0 0-11-15,0 0-2 16,-2 20-35-16,4-10-33 16,1 1-19-16,-2 5 12 0,-1 7 4 15,0 7-12 1,-1 10 4-16,-7 2-10 0,1 7-24 16,-3 1-14-16,0 4-9 15,4-1 0-15,2 5 0 16,0-5 1-16,1 4 0 15,1-2 0-15,1-4 8 16,-2 4 6-16,0-2 12 16,0 4 0-16,-3 2-11 15,-5 0-1-15,4 4-5 16,-1-1 4-16,2 1 10 16,2-4 10-16,4 5 3 0,0-5-5 15,0 0-11-15,0 1-1 16,4-4-5-16,2 1 6 15,-1-4-7-15,-4 5-7 16,-1-1 2-16,0-1-8 16,0 3 0-16,0 1 0 15,-6 0 1-15,-1 2-1 16,-3-2-1-16,2 3 1 16,2 2 0-16,0 8 0 15,1 13-1-15,1 16 1 16,0 4 0-16,-2-3 6 15,-3-4-5-15,-3 1 5 16,0 11 4-16,-7 11-4 0,0 5 4 16,-3 7 13-1,1-2 25-15,8 4 2 0,4-5-29 16,2 2-14-16,4-3-8 16,-4-6 0-16,3-2-2 15,-1-3-5-15,-2-9-32 16,-6-6-24-16,-6-3-31 15,-6-18-87-15,4-23-317 16,2-23-660-16</inkml:trace>
  <inkml:trace contextRef="#ctx0" brushRef="#br2" timeOffset="565500.9635">21272 13174 525 0,'0'0'59'0,"0"0"-31"15,0 0 9-15,0 0 258 16,0 0 28-16,0 0-199 15,9 0-85-15,-6 0 1 16,0 0 26-16,1 0-26 16,2 0-26-16,1 0-12 15,1 0 12-15,6 0 20 16,-1 0 18-16,7 0 11 16,5 0-24-16,5 0-11 15,5 0-13-15,8-3-15 16,5 0 0-16,3 3-19 0,3 0-22 15,-3 0-13-15,-2 0 19 16,-2 0 11-16,-3-4 18 16,-2 4 5-16,-6-3 1 15,2 0 1-15,-2-1-1 16,0 1 0-16,3 0 1 16,-3 0 0-16,5-3 0 15,1 1-1-15,4 3 1 16,2-5-1-16,1 4 0 15,1-4-1-15,2 0 1 16,-2 1 1-16,4-1-1 16,0 0 0-16,2-1-1 15,1 3-17-15,0-2-15 16,1 1-5-16,1-1-6 0,3 3 2 16,-3-1 7-16,2-2 6 15,-1 1 22-15,0-1 7 16,-2 3 0-16,2-2 1 15,0-1 0-15,-1 1-1 16,1 3 1-16,-1-1 0 16,1 1-1-16,1 2 1 15,-1-5 0-15,0 3 7 16,-1 2 0-16,4-2 19 16,0 1-2-16,1-3-16 15,5 2-8-15,-2 0 0 0,6 3 6 16,0-2-7-1,0 0 0-15,3 2-1 0,-1 0 1 16,1 0 0-16,-2 0 0 16,13 0 1-16,11 0-1 15,19 0 1-15,3 2 7 16,-3 0 9-16,-8-2 5 16,-8 3-8-16,1-3-8 15,2 3-4-15,0-2-2 16,0 5 0-16,-3-3-1 15,-1 1-8-15,-3-1 2 16,-2 1 6-16,1-1 1 16,-1 1 0-16,1-2 0 15,4-1 1-15,3 5-1 16,0-3 0-16,3 1 0 0,3 2-1 16,2-5-33-16,4 2-41 15,6 0-12-15,2 0 32 16,5-2 31-16,1 1 17 15,4-2 7-15,2 4 0 16,3-4 8-16,4 0 10 16,7 2 2-16,8-2-3 15,10 0-11-15,5 0 4 16,5 0-8-16,2-2-2 16,3-11-52-16,-46-1-126 15,-21 2-401-15</inkml:trace>
  <inkml:trace contextRef="#ctx0" brushRef="#br2" timeOffset="568150.3098">21637 13571 914 0,'0'0'13'0,"0"0"337"16,0 0 290-16,0 0-380 16,0 0-65-16,0 0-14 15,0 0-17-15,0 2-52 16,0-2-44-16,0 0-12 15,0 0-22-15,0 0-4 0,8 0-4 16,-1 0-26-16,8-2 0 16,1-1-18-16,4 3 0 15,-2 0 0-15,3 0-4 16,-6 3 5-16,-1 6 10 16,-1 4-4-16,-5 1 5 15,-2 3 0-15,-3 3 5 16,-3 0-6-16,0-1-4 15,-4 4 4-15,-9-3-11 16,-6 0 3-16,0-1 15 16,1-5-1-16,2-4 0 15,4-1 1-15,2-5 0 16,7-1-14-16,3-3 8 0,0 0-3 16,0-3-9-16,11-10-52 15,7-4 14-15,5 0 9 16,2-3-3-16,2 1-10 15,-2-1 32-15,2 0 15 16,-2 3 11-16,-2 2 1 16,-7 1 1-16,2 4-1 15,-4-3 1-15,-3 6 7 16,-2 0 5-16,-2 1 0 16,-1 6 15-16,-6-3 2 15,0 3 3-15,0 0-6 16,0 0-5-16,0 0-3 15,0 0 12-15,-9 6 10 0,-4 8-17 16,-4 2-4-16,-2 1 9 16,0 5 16-16,2-2-1 15,3 4-19-15,5-1-5 16,3-3-13-16,6-3-6 16,0-1-3-16,7-6-25 15,9-4-65-15,16-6-39 16,-2 0-184-16,-1 0-698 0</inkml:trace>
  <inkml:trace contextRef="#ctx0" brushRef="#br2" timeOffset="568638.7198">22092 13524 1363 0,'0'0'408'16,"0"0"-192"-16,0 0 36 15,0 0-6-15,0 0-68 16,0 0-100-16,0 0-48 0,76 29-14 16,-44-14-15-16,3-3 0 15,3 1-1-15,-4 1-6 16,-1-3-28-16,-6-2 6 16,-8 1 7-16,-5-4 8 15,-7-2 7-15,-4 1-2 16,-3 0-1-16,0 2 9 15,-9 2 39-15,-7 4-6 16,-5 4 1-16,-3 0 26 16,1 3 5-16,0-1-8 15,-1 1-25-15,3-1-20 16,4-5-11-16,3-1 0 16,3-4-1-16,4-2-49 15,4 0-132-15,0-4-143 16,3-3-434-16</inkml:trace>
  <inkml:trace contextRef="#ctx0" brushRef="#br2" timeOffset="569075.622">22598 13508 1837 0,'0'0'358'0,"0"0"-267"16,0 0 7-16,0 0 88 16,0 0-76-16,0 0-53 15,0 0-20-15,-67 106 11 16,57-68-15-16,3 3-17 15,6-1-8-15,1-4-1 16,0-7-6-16,5-2-1 16,8-11 0-16,6-6-1 15,7-10-1-15,7 0-4 16,2-10-28-16,8-15-22 16,1-3 4-16,-2-8 12 15,-4-3 28-15,-9-5 12 0,-11 2 1 16,-11-1 24-16,-7 7-10 15,-16 6-4-15,-32 3-3 16,-31 15-8-16,-25 5-34 16,11 4-277-16,21 3-1196 0</inkml:trace>
  <inkml:trace contextRef="#ctx0" brushRef="#br2" timeOffset="579813.4599">23398 13573 767 0,'0'0'130'0,"0"0"568"15,0 0-362-15,0 0-125 16,0 0 3-16,0-5-5 16,0 5-57-16,0 0-70 15,0 0-22-15,0 0-15 16,0 0-30-16,0 0-15 15,0 0-10-15,0 0-84 16,0 12-121-16,3 3-293 16,0-3-328-16</inkml:trace>
  <inkml:trace contextRef="#ctx0" brushRef="#br2" timeOffset="580000.766">23419 13789 535 0,'0'0'1473'16,"0"0"-1248"-16,0 0-156 15,0 0 51-15,0 0 7 16,0 0-101-16,0 0-26 16,1 13-185-16,3-7-346 15,-2-5-590-15</inkml:trace>
  <inkml:trace contextRef="#ctx0" brushRef="#br2" timeOffset="588759.1795">24017 13748 935 0,'0'0'117'0,"0"0"-72"16,0 0 476-16,0 0-146 0,0 0-179 15,0 0-63-15,0 21 50 16,0-21-1-16,0 0-71 15,3 0-45-15,4 0 18 16,1 0-26-16,2 0-26 16,1 0-10-16,3 0-16 15,5 0-6-15,3 0 0 16,6 0-23-16,5 0-39 16,3 0-81-16,7-6-143 15,-9 1-415-15,-11-1-616 0</inkml:trace>
  <inkml:trace contextRef="#ctx0" brushRef="#br2" timeOffset="589713.383">24712 13359 1300 0,'0'0'280'16,"0"0"-118"-16,0 0 37 0,0 0 80 16,0 0-44-16,0 0-90 15,0 0-26-15,0-45-24 16,0 45-11-16,0 0-15 15,0 0-29-15,0 0-11 16,0 0-9-16,0 2-12 16,0 9-2-16,0 5 9 15,0 7 0-15,0 7-6 16,0-1-8-16,0 4-1 16,0-2 0-16,0 1 1 15,0-2-1-15,0-4 0 16,0-3 0-16,0 1-1 15,0-5 0-15,0-5-10 0,0-2 4 16,0-2-2-16,0-6-2 16,0-1 2-16,0-3-3 15,4 0 2-15,1 0-3 16,2-6 11-16,3-5-4 16,1-6 0-16,0-2 5 15,1-4-13-15,0 0-4 16,-3 4 9-16,-2 2 8 15,-1 4 1-15,0 5 0 16,-3 2 1-16,-2 3-1 16,1 3 11-16,-1 0-1 15,2 0-10-15,2 0 0 0,1 7-5 16,3 6 5-16,0-1 7 16,0 3-5-16,-2 0-1 15,1-1 7-15,-2-1-7 16,-2 0-1-16,1-6 0 15,-2 0-1-15,1-1 1 16,2-2 0-16,-2-4-5 16,6 0-25-16,-1 0-81 15,1-7-181-15,-3-3-509 0</inkml:trace>
  <inkml:trace contextRef="#ctx0" brushRef="#br2" timeOffset="589993.7919">24491 13462 1182 0,'0'0'390'0,"0"0"-280"16,0 0 14-16,0 0 155 15,0 0-121-15,99 10-102 16,-71-7-53-16,4-3-3 16,-7 0-259-16,-7 0-468 0</inkml:trace>
  <inkml:trace contextRef="#ctx0" brushRef="#br2" timeOffset="590381.7487">24924 13319 1617 0,'0'0'373'0,"0"0"-272"0,0 0 39 15,0 0 75-15,0 0-106 16,0 0-74-16,0 0-28 16,73-10-6-16,-56 10 1 15,-1 0 7-15,-3 0 5 16,-4 0-12-16,-3 5-2 15,-6 3 0-15,0 3-1 16,-1 2 1-16,-13 0 12 16,-1 1 3-16,-2-2 28 15,0 1-8-15,4-3-14 16,5-3-20-16,8 0-1 0,0-1 0 16,27 1-65-16,3-3-160 15,0 2-741-15</inkml:trace>
  <inkml:trace contextRef="#ctx0" brushRef="#br2" timeOffset="590759.354">25243 13772 1857 0,'0'0'505'0,"0"0"-445"16,0 0 81-16,0 0 29 15,-92 0-60-15,49 3-58 16,-5 1-20-16,-9 2-14 16,-3 1-8-16,-4-4-4 15,0 4-6-15,3-4 0 16,6 1-41-16,10-1-54 16,8 0-78-16,10 4-150 15,10 0-316-15,10 0-229 0</inkml:trace>
  <inkml:trace contextRef="#ctx0" brushRef="#br2" timeOffset="591170.5609">24624 14073 1864 0,'0'0'320'16,"0"0"-227"-16,0 0 24 0,0 0 63 16,0 0-76-16,0 0-73 15,0 0-19-15,64-50-11 16,-50 50 0-16,-2 0 0 15,-1 0-1-15,-1 0-1 16,-7 0 0-16,-3 3-5 16,0 7 5-16,0 0 1 15,-6 4 20-15,-8 2 5 16,-2 4 2-16,1-3-6 16,0-1-6-16,4 0-9 0,7-5-5 15,4-1-1 1,0-5-30-16,7 0-77 0,20-5-125 15,-2 0-392-15,-3-5-334 16</inkml:trace>
  <inkml:trace contextRef="#ctx0" brushRef="#br2" timeOffset="591770.9535">24855 14063 1405 0,'0'0'923'0,"0"0"-806"16,0 0-26-16,0 0 101 16,0 0-73-16,0 0-87 15,0 0-23-15,23 37-7 0,-17-22 7 16,-3-1-8-16,-2 2 0 16,-1-6 0-16,0-3 1 15,0 0-2-15,0-5 0 16,0-2-11-16,0 0-25 15,0 0 6-15,6-2 11 16,7-11-24-16,3-4 10 16,3-3 24-16,2-3 8 15,-5 3 1-15,-1 4 0 16,-6 4 9-16,-3 4 21 16,-4 7 10-16,-2 1-18 15,0 0-14-15,0 0-3 0,0 0-5 16,0 7 0-1,0 6 7-15,0 1 8 0,0 2 8 16,1-3-1-16,-1 0-10 16,0 1-5-16,0-7-6 15,0 2 0-15,0-6-1 16,0-3 0-16,0 0-12 16,0 0-5-16,0 0 17 15,0 0-1-15,0-12-8 16,9-5-5-16,4-4-5 15,4-1 7-15,1-1 10 16,-2 6 1-16,-6 4 1 16,-2 6 15-16,-2 7 6 0,-1 0-3 15,0 0-5 1,3 10 32-16,-1 7-6 0,7 0-4 16,-2 3-19-16,0 0-16 15,10-1 0-15,-4-6-139 16,-5-3-671-16</inkml:trace>
  <inkml:trace contextRef="#ctx0" brushRef="#br2" timeOffset="592642.4647">25770 13511 871 0,'0'0'671'15,"0"0"-499"-15,0 0 3 16,0 0 55-16,0 0-76 16,0 0-71-16,0 0 6 15,21-16 6-15,-21 12-11 16,-6 4-55-16,-9 0-19 0,-7 0 2 15,-7 6 10 1,-2 5 10-16,-2 5-7 0,2 4 2 16,7-3-15-16,7-1-11 15,9 0 0-15,8-5-1 16,0-1-1-16,14-1 0 16,10-8-11-16,7-1-75 15,2 0-20-15,0-10 3 16,-5-4 6-16,-2-3 12 15,-7-5 17-15,-2-1 45 16,-7-4 24-16,-1-5 33 16,-2-2 17-16,-4-3 39 15,-3 2-8-15,0-2-3 0,0 8 38 16,-13 5-75 0,1 1-6-16,-4 8 1 0,2 3-1 15,4 6 0-15,0 0-1 16,4 3-3-16,1 3-16 15,0 5-14-15,4 12 10 16,1 11 29-16,0 4 11 16,0 4-25-16,11 4-25 15,2-4 8-15,3 2-9 16,1-9 0-16,-4-4-46 16,-1-4 5-16,0-5-50 15,0-9-119-15,-3-4-357 16,-2-3-622-16</inkml:trace>
  <inkml:trace contextRef="#ctx0" brushRef="#br2" timeOffset="593115.4496">25858 13188 846 0,'0'0'1031'16,"0"0"-821"-16,0 0 1 16,0 0 16-16,0 0-34 15,0 0-100-15,0 0-39 16,61-30-13-16,-43 26-20 16,0 1-15-16,-5 0-6 15,-1 3 0-15,-7 0 0 16,-4 0-12-16,-1 9 0 15,0 8 12-15,-13 6 4 16,-2 1-3-16,-3 2 6 16,4 0-1-16,3-2-5 0,8-5 0 15,3-2-1-15,10-4 0 16,30-6-32-16,-1-1-193 16,0-6-640-16</inkml:trace>
  <inkml:trace contextRef="#ctx0" brushRef="#br2" timeOffset="593662.4813">26080 13359 1205 0,'0'0'826'0,"0"0"-657"15,0 0 81-15,0 0 3 16,0 0-76-16,0 0-103 16,0 0-50-16,3-20-24 0,0 34 0 15,2 2 0 1,1 5 0-16,1 4 0 0,0-1 0 16,6-1 0-16,1-3 0 15,3-4 0-15,2-3-1 16,3-6-15-16,1-7-13 15,5 0 1-15,4-4 20 16,1-9-44-16,-2-6 18 16,0-1 25-16,-4-7 7 15,-3 0 1-15,-8-2 1 16,-5 0 11-16,-7-2 9 16,-4 6 26-16,0 5-15 0,0 6-23 15,-9 7-8-15,2 1-1 16,-8 6-48-16,3 0-262 15,0 6-556-15</inkml:trace>
  <inkml:trace contextRef="#ctx0" brushRef="#br2" timeOffset="593903.5767">26280 13303 1620 0,'0'0'715'0,"0"0"-588"16,0 0 83-16,0 0-53 15,0 0-100-15,0 0-7 0,16 73-5 16,-9-37-13-16,0 4-26 16,2 3-6-16,-3-4-2 15,-2 0-56-15,-2 2-123 16,-2-8-195-16,0-11-600 0</inkml:trace>
  <inkml:trace contextRef="#ctx0" brushRef="#br2" timeOffset="594256.505">26744 13726 1439 0,'0'0'275'15,"0"0"-8"-15,-79 17 45 16,19-8-86-16,-28 4-92 15,-34-3-19-15,-17 0-15 16,-7-6-36-16,6-4-36 16,22 0-7-16,26 3-15 0,26-3-5 15,27 3-1 1,14 0-25-16,7 1-93 16,4 3-101-16,14 6-284 0,14-3-161 15,8-1-660-15</inkml:trace>
  <inkml:trace contextRef="#ctx0" brushRef="#br2" timeOffset="594925.9312">26140 14142 1252 0,'0'0'338'0,"0"0"-96"15,0 0 50-15,0 0-32 16,0 0-94-16,0 0-90 0,0 0-12 16,-49 0-4-1,32 6-5-15,1 2-12 0,1 1 0 16,2 1-17-16,2 1-8 15,5 1-12-15,3 1-5 16,3-3 0-16,0 3-1 16,1-3 1-16,12-3-1 15,4-3 0-15,0-1-11 16,1-3-9-16,-2 0 8 16,2 0 2-16,-4-6 3 15,2-5 1-15,-4-5 4 16,-3-1 2-16,0-7 1 15,-6 2 15-15,-3-8 3 16,0 0 22-16,0 1-23 16,0-4 1-16,-6 7 19 0,-3-1-7 15,0 8-21-15,1 1-2 16,1 5-7-16,0 6-1 16,2 2 0-16,2 1-8 15,0 4-21-15,3 0-22 16,0 0-45-16,0 0-100 15,0 0-138-15,0 4-280 16,0-2-4-16</inkml:trace>
  <inkml:trace contextRef="#ctx0" brushRef="#br2" timeOffset="595276.3962">26371 14079 2039 0,'0'0'361'16,"0"0"-292"-16,0 0 28 15,0 0 74-15,0 0-104 16,0 0-49-16,0 0-7 15,82-49-4-15,-70 49-6 16,-2 0 0-16,-4 3 0 0,-2 10 0 16,-3 1 7-16,1 9 2 15,-2-4 7-15,3 4-3 16,3-2-8-16,4-2-5 16,2-5-1-16,6-4-29 15,1-4-68-15,13-6-76 16,-6 0-105-16,-2 0-508 0</inkml:trace>
  <inkml:trace contextRef="#ctx0" brushRef="#br2" timeOffset="595512.0259">26638 14039 707 0,'0'0'1435'0,"0"0"-1242"15,0 0-84-15,0 0 120 16,0 0-28-16,0 0-90 16,0 0-44-16,-97 86-33 15,67-56-19-15,2-3-14 16,0-4-1-16,2 0-19 16,8-6-63-16,4-7-80 15,7-7-221-15,6-3-752 0</inkml:trace>
  <inkml:trace contextRef="#ctx0" brushRef="#br2" timeOffset="595816.3666">26911 13865 2015 0,'0'0'303'0,"0"0"-183"15,0 0 123-15,0 0-88 16,0 0-104-16,0 0-34 16,0 0 15-16,9 40 10 15,-19-22 4-15,2-4-4 0,2-1-21 16,6-3-5-16,0 0-5 15,9-3-4-15,14-4-7 16,23-3-88-16,-6-3-207 16,-1-10-900-16</inkml:trace>
  <inkml:trace contextRef="#ctx0" brushRef="#br2" timeOffset="596539.9828">27274 13689 1423 0,'0'0'270'16,"0"0"-112"-16,0 0 151 15,0 0-50-15,0 0-103 16,79-20-54-16,-55 17 8 16,1 1-23-16,3 2-52 15,1-5-25-15,-1 3-10 16,-1-3-64-16,5-3-184 0,-7 1-455 15,-4 0-897-15</inkml:trace>
  <inkml:trace contextRef="#ctx0" brushRef="#br2" timeOffset="596780.3879">27447 13575 1781 0,'0'0'266'16,"0"0"-48"-16,0 0 31 15,0 0-67-15,0 0-115 0,0 0 2 16,0 0 35 0,22 78-54-16,-14-42-37 0,-1-2-13 15,0 1-11-15,3 2-86 16,-4-10-143-16,0-8-456 0</inkml:trace>
  <inkml:trace contextRef="#ctx0" brushRef="#br2" timeOffset="597350.5374">27927 13405 1681 0,'0'0'565'0,"0"0"-389"15,0 0 47-15,0 0-34 16,0 0-102-16,0 0-62 0,0 0 7 16,-16 60 14-16,14-24-16 15,2 1-21-15,0 2-8 16,3-2 1-16,8-1-1 15,-1-6-1-15,4-1-9 16,1-8-6-16,4-3 14 16,2-7 1-16,4-5 0 15,4-6 0-15,2 0-12 16,0-10-3-16,-1-6 3 16,-3-7 2-16,-2-4 10 15,-4-3-1-15,-1-5 1 16,-7-5 9-16,-3 4 0 15,-7-4 9-15,-3 4-7 0,0 2-11 16,-9 4 1 0,-4 2-1-16,-1 7-16 0,0 8-37 15,2 10-92-15,3 3-242 16,1 0-618-16</inkml:trace>
  <inkml:trace contextRef="#ctx0" brushRef="#br2" timeOffset="598136.3259">28631 13435 734 0,'0'0'653'16,"0"0"-482"-16,0 0 80 0,0 0 82 15,0 0-77-15,0 0-90 16,0 0-59-16,-14-3-20 15,8 21 32-15,-1 1-35 16,6 7-32-16,1 0-19 16,0 4-18-16,9-1-15 15,12-2 0-15,2-4-1 16,5-9-27-16,3-1 1 16,1-7-1-16,0-6-16 15,-2 0-5-15,-1-4 12 16,-4-8 7-16,-3-5 15 15,-1-3 13-15,-3-6 2 16,-2-3 0-16,-2-2 6 16,-1-4 9-16,-4 1 1 15,-4-3 2-15,-4 8-7 0,-1 6-10 16,0 7-1-16,-1 2-5 16,-9 11-66-16,-6 3-160 15,3 3-374-15,-1 4-239 0</inkml:trace>
  <inkml:trace contextRef="#ctx0" brushRef="#br2" timeOffset="598394.6736">28825 13380 1952 0,'0'0'615'15,"0"0"-546"1,0 0 80-16,0 0-6 0,0 0-47 16,18 88-47-16,-7-52-38 15,-2 5-11-15,-2-2 0 16,-3 1-15-16,-2 0-54 16,-2-4-58-16,0-1-89 15,-7 5-74-15,-4-6-254 16,2-11-225-16</inkml:trace>
  <inkml:trace contextRef="#ctx0" brushRef="#br2" timeOffset="598897.7076">29562 13534 887 0,'0'0'802'0,"0"0"-656"16,0 0 101-16,0 0 52 15,0 0-121-15,0 0-90 16,0 0-15-16,66-6-21 0,-39 3-31 16,0 2-21-16,-4-2-41 15,2-4-117-15,-6 4-437 16,-8-1-511-16</inkml:trace>
  <inkml:trace contextRef="#ctx0" brushRef="#br2" timeOffset="599098.7318">29501 13696 1169 0,'0'0'1147'0,"0"0"-1030"0,0 0-86 16,0 0 41-16,112-17-72 15,-64 7-52-15,-8 0-422 16,-8 3-788-16</inkml:trace>
  <inkml:trace contextRef="#ctx0" brushRef="#br2" timeOffset="599946.9319">30616 13287 1572 0,'0'0'325'0,"0"0"-153"15,0 0 2 1,0 0-10-16,0 0-81 0,0 0-3 15,-82 0-13-15,51 3-7 16,-1 4-24-16,6-1-18 16,7-2-12-16,7-2-5 15,5 5-1-15,6 0 0 16,1 3-1-16,0 3 1 16,1 0 7-16,9 4-1 15,-2 0-6-15,-1-1 0 16,-4 0-1-16,-3 1 0 15,0 0 0-15,0 3-6 0,-10-1 7 16,-2 4 6-16,0 0-6 16,6-2 2-16,3 1-2 15,3-5 2-15,0 3 9 16,15-4-5-16,10-4 0 16,5-5 5-16,3 0-11 15,3-4 0-15,-3-3 0 16,-2 0-34-16,-6-3-35 15,-4-6-38-15,-6-1-15 16,-5 0-21-16,-10-4-37 16,0 1-65-16,0 3-326 0</inkml:trace>
  <inkml:trace contextRef="#ctx0" brushRef="#br2" timeOffset="600128.4053">30419 13524 1980 0,'0'0'326'16,"0"0"-267"-16,79-6-32 16,-15 6-27-16,-7-4-238 15,-10 1-589-15</inkml:trace>
  <inkml:trace contextRef="#ctx0" brushRef="#br2" timeOffset="600570.3724">30945 13280 438 0,'0'0'1484'16,"0"0"-1260"-16,0 0-38 15,0 0 19-15,0 0-46 16,0 0-75-16,0 0-29 16,-4 34 50-16,-2-5-57 15,5 4-26-15,1-1-11 0,0 2-11 16,8-4 0-16,9-4-1 15,8-3 0-15,7-3 1 16,4-6-6-16,5-5-5 16,1-5-2-16,0-4-11 15,-1 0-12-15,-2-10 0 16,-4-7-13-16,-3-3 5 16,-5-6 18-16,-1-1-4 15,-8-6 12-15,-2-4 10 16,-7 1-8-16,-4 3-24 15,-5 4 23-15,0 6 11 16,-8 3-20-16,-19 6-169 16,2 5-350-16,1 5-233 0</inkml:trace>
  <inkml:trace contextRef="#ctx0" brushRef="#br2" timeOffset="600796.1934">31169 13284 1972 0,'0'0'468'16,"0"0"-364"-16,0 0 146 15,-3 85-62-15,3-46-85 16,3 3-70-16,8-1-33 0,-7 16-54 15,-3-8-183-15,-1-9-684 16</inkml:trace>
  <inkml:trace contextRef="#ctx0" brushRef="#br2" timeOffset="605826.9632">23517 15341 312 0,'0'0'75'15,"0"0"-42"-15,0 0 109 16,0 0 442-16,0 0-444 16,0 0 20-16,12 6 68 15,-11-6 35-15,-1 2-47 16,4-2-22-16,-4 0-24 16,0 0-31-16,0 0-39 15,0 0-27-15,0 0-28 0,0 0-13 16,0 0-14-1,0 0-18-15,-5 0-2 0,-4 0 2 16,-3 0 0-16,-4 2 0 16,-4 1 0-16,-3 1 0 15,-3 2 2-15,1 2-1 16,-4 1-1-16,5-3 1 16,5 4 1-16,6-3-2 15,7 0 8-15,3-2-8 16,3 4 1-16,0 0 0 15,4 4 0-15,11 0 1 16,6 0-1-16,4 1 0 16,4-1-1-16,-1-4-7 15,0-2-14-15,-2-1-10 16,-2-6 4-16,-4 0-18 0,-3 0-1 16,-2 0 25-1,-5-6 20-15,-2-1 1 0,1-2 14 16,-8-2 19-16,2-4 7 15,-3 1-4-15,0-3 3 16,0-6-3-16,0 0 1 16,-1-2-7-16,-2-6 3 15,-6-1 0-15,3-2-5 16,1 0 1-16,2-1-14 16,-1 1-6-16,-2 5 0 15,1 2 1-15,-2 7-8 16,3 1-2-16,-1 5-1 15,2 5-12-15,1 2-14 0,2 4-41 16,0 0-45-16,0 3-98 16,5 0-296-16,1 0-367 0</inkml:trace>
  <inkml:trace contextRef="#ctx0" brushRef="#br2" timeOffset="606502.7054">23625 14988 1141 0,'0'0'294'0,"0"0"-86"15,0 0 129-15,0 0-38 16,0 0-103-16,0 0-39 16,0 0 1-16,10-27-31 15,0 21-25-15,2-1-20 16,5-3-37-16,-1 3-24 16,3 1-7-16,-5 2-13 0,-1 4-1 15,-7 0 0 1,-3 4-10-16,-3 16 2 15,0 3 2-15,0 3 5 0,-9-2-5 16,-2-1 5-16,5-3 1 16,-1-8-1-16,7 1 1 15,0-6-8-15,8-3-5 16,13 3-23-16,9-7-49 16,16 0-107-16,-4 0-305 15,-8-4-578-15</inkml:trace>
  <inkml:trace contextRef="#ctx0" brushRef="#br2" timeOffset="607087.1415">23985 15104 1175 0,'0'0'581'16,"0"0"-397"-16,0 0 76 16,0 0-23-16,0 0-87 15,0 0-60-15,0 0-23 16,-11 6-30-16,3 7 21 16,1 7 3-16,-1 0-25 15,1 6-16-15,2 1-14 16,5 0 0-16,0-1-5 15,3 0 0-15,14-3 0 16,3-7 0-16,5-1-1 16,4-6-1-16,4-3-17 0,4-6-6 15,-1 0-17-15,0 0-18 16,-2-13-18-16,-1-4-7 16,-4-2 36-16,-7-4 16 15,-6-4 14-15,-2 0 17 16,-7-2 1-16,-4-1 17 15,-3 3 19-15,0 8 7 16,0 2 2-16,0 7-39 16,-4 4-6-16,-4 6-165 15,4 0-380-15,-4 0-361 0</inkml:trace>
  <inkml:trace contextRef="#ctx0" brushRef="#br2" timeOffset="607364.6148">24172 15110 1555 0,'0'0'643'15,"0"0"-555"-15,0 0 101 16,0 0 3-16,0 0-58 15,0 0-19-15,0 73-36 16,0-37-28-16,0 0-23 16,0 1-13-16,0 3-9 15,0-6-6-15,0 1-28 0,-2 14-67 16,-2-12-214-16,1-8-601 16</inkml:trace>
  <inkml:trace contextRef="#ctx0" brushRef="#br2" timeOffset="607810.1231">24393 15699 1437 0,'0'0'362'0,"0"0"-173"16,0 0 94-16,-85 6-77 16,43-3-71-16,-22 3-31 15,-30 2-28-15,-32-5-16 16,-17 3-20-16,3-3-5 16,7-3 8-16,24 7-5 0,21-4-17 15,23 1-12-15,22 2-8 16,14-3-1-16,10 1-36 15,7-2-77-15,24-2-185 16,17 0-374-16,10 0-364 0</inkml:trace>
  <inkml:trace contextRef="#ctx0" brushRef="#br2" timeOffset="608520.6454">23625 16200 1023 0,'0'0'509'0,"0"0"-344"16,0 0 89-16,0 0 30 16,0 0-96-16,0 0-87 15,0 0-40-15,-59-10 12 16,41 10 0-16,-6 4-5 16,-1 6-20-16,1 5-18 15,3-1-9-15,2 3-11 16,8 2-9-16,7-5-1 15,4 1 0-15,7-1-9 0,19-1-16 16,7-6-15 0,1-5-45-16,3-2-39 0,-4 0-20 15,-3-8 18-15,-5-3-5 16,-7-4 85-16,-4-2 46 16,-7 0 63-16,-4-3 69 15,-3-3-9-15,0 0 0 16,0-5 0-16,-3-3-29 15,-6-3-20-15,-1-5-18 16,1-3-20-16,1-2 10 16,2 7-18-16,2 8-11 15,0 6-7-15,2 11-8 0,1 10-2 16,1 2-41 0,0 0-69-16,0 0-137 15,8 4-31-15,4 17-217 0,0-6-108 16,-1 2-220-16</inkml:trace>
  <inkml:trace contextRef="#ctx0" brushRef="#br2" timeOffset="608859.9175">23844 16125 1724 0,'0'0'539'16,"0"0"-464"-16,0 0 48 15,0 0 23-15,82-60-48 16,-66 53-62-16,-2 3-21 16,-7 4 2-16,-4 0-16 15,-1 7 18-15,-2 10 16 16,0 6 1-16,0 1 7 15,0 2-9-15,0 3-16 16,0-7-12-16,3-1-6 16,13-4 0-16,6-8-26 15,10-6-44-15,-1-3-87 16,17-2-176-16,-9-8-446 16,-8-1-701-16</inkml:trace>
  <inkml:trace contextRef="#ctx0" brushRef="#br2" timeOffset="609133.0349">24112 16051 1068 0,'0'0'643'16,"0"0"-428"-16,0 0 61 15,0 0-49-15,0 0 3 16,0 0-51-16,-58 72-46 16,33-43-16-16,-3 1-45 15,-1 1-32-15,3-4-23 0,3-4-17 16,4 0-8-16,6-7-53 16,13-1-104-16,0-5-334 15,0-3-613-15</inkml:trace>
  <inkml:trace contextRef="#ctx0" brushRef="#br2" timeOffset="609544.2161">24338 15900 1358 0,'0'0'1068'16,"0"0"-933"-16,0 0 5 15,0 0 47-15,0 0-105 16,0 0-67-16,0 0-9 16,50-4-6-16,-42 17 0 15,-8 4-12-15,0 2 12 16,-8 5 1-16,-9 2 15 0,0-5 26 16,4-1 4-16,5-5-11 15,8-5-22-15,2-6-12 16,25-4-1-16,34 0-36 15,-5-11-215-15,-2-6-819 0</inkml:trace>
  <inkml:trace contextRef="#ctx0" brushRef="#br2" timeOffset="616196.6563">24819 15697 140 0,'0'0'628'15,"0"0"-68"-15,0 0-399 16,0 0-26-16,0 0 49 16,0 0 11-16,2-3-9 15,-2 0-38-15,0 3-16 16,0 0-7-16,0 0 5 15,0 0-24-15,0 0-27 0,0 0-21 16,0 0-10-16,0 0-8 16,0 0-5-16,0 0-8 15,0 0-5-15,0 0-2 16,0 0-13-16,0 0 1 16,3 0-8-16,12 0 8 15,6 0 4-15,10 0-5 16,9 0-6-16,4-3-1 15,1 2-1-15,-1 1-29 16,-5 0-38-16,-8 0-69 16,-8 0-208-16,-13 0-716 0</inkml:trace>
  <inkml:trace contextRef="#ctx0" brushRef="#br2" timeOffset="617700.1727">25503 15354 801 0,'0'0'722'0,"0"0"-510"15,0 0 70-15,0 0 4 16,0 0-82-16,0 0-29 16,0 0-38-16,-15-13-30 15,15 10-29-15,0 2-23 16,3-2-13-16,4 1-10 16,2-3-19-16,3-1-12 15,3 3 0-15,4 0-1 16,1 0 0-16,1-1-2 15,-2 4 1-15,-5 0 1 16,-4 0-6-16,-3 0 0 16,-7 0-12-16,0 0 3 15,0 13 3-15,-8 3 10 16,-6 1 2-16,-2 6 0 0,1-2 6 16,0 1-5-16,5-2 0 15,3-3 5-15,6 0-5 16,1-2 0-16,0-2 0 15,18-6-1-15,7 0-12 16,10-4-55 0,9-3-114-16,-8 0-389 0,-8-3-375 0</inkml:trace>
  <inkml:trace contextRef="#ctx0" brushRef="#br2" timeOffset="618450.5869">25782 15321 1190 0,'0'0'929'0,"0"0"-738"15,0 0-13-15,0 0 40 16,0 0-77-16,0 0-74 15,0 0-18-15,22 26-5 16,-14-7-17-16,-1 2-2 16,0 3-4-16,-4-2-11 15,-3-1-8-15,0-5-2 0,0-2 0 16,0-1 1 0,0-8 0-16,0-3-1 0,0 1 1 15,0-3-1-15,0 0-6 16,0-5-3-16,6-8-17 15,2-3 6-15,4-7 3 16,0-2 8-16,1-3 2 16,1-1 5-16,-4 5 1 15,-2 5 1-15,-1 3 0 16,-3 9 6-16,-1 3 3 16,-3 1-1-16,0 3-7 15,2 0-1-15,-2 0-5 16,3 13 5-16,0 4 6 0,0-1 2 15,0 7 2-15,-1-3 0 16,-2 0-9-16,0-6 0 16,0-1-1-16,0-4 0 15,0-2-1-15,0-4-6 16,0-3-1-16,0 0 7 16,0 0 0-16,0-3-5 15,7-8-11-15,0-2 1 16,2-6 15-16,5-4 0 15,-2-1 0-15,0 1 1 16,2-2 0-16,-1 4 0 16,-3 5 0-16,-3 5 9 15,-1 2 8-15,-3 8 5 16,-1 1 3-16,-1 0-8 16,1 0-17-16,-1 14 0 0,2 5 14 15,-1 9 4-15,2 1 0 16,-1 2-9-16,2-2-8 15,-1-5 1-15,2-2-2 16,3-3-47-16,1-2-89 16,-2-3-225-16,0-7-879 0</inkml:trace>
  <inkml:trace contextRef="#ctx0" brushRef="#br2" timeOffset="618832.4465">26370 15628 1137 0,'0'0'764'16,"0"0"-517"-16,0 0 35 15,0 0-44-15,0 0-93 16,0 0-68-16,-100 0-32 0,52 0-15 16,-7 1-18-1,-21 4-4-15,-20-1-7 0,-17 0 7 16,10 2-7-16,21 1 7 15,28-3-7-15,24 5-1 16,3-2-19-16,5 5-79 16,16 0-171-16,6-5-442 15,3 1-368-15</inkml:trace>
  <inkml:trace contextRef="#ctx0" brushRef="#br2" timeOffset="619560.6261">25849 15810 697 0,'0'0'833'0,"0"0"-588"16,0 0 43-16,0 0-37 15,0 0-70-15,0 0-49 0,0 0-26 16,2 13 17-16,3 7-38 15,-2 6-30-15,2 5-3 16,-4 5-20-16,2-3-14 16,0 5-9-16,0 0-2 15,0 1-6-15,-1-5 0 16,1-5-1-16,-1 1-1 16,-2-7 0-16,2-4-7 15,-2-5-1-15,0-4-3 16,0-4-3-16,0-3-3 15,0-3-2-15,0 0 11 16,0-2 3-16,0-8 4 0,5-7-4 16,4-4 5-16,4-1-8 15,3-7 9-15,4 1-1 16,-1 3 0-16,-1 1 1 16,-3 4 0-16,-2 3 0 15,-5 9 2-15,-2 1-1 16,-3 4 8-16,-1 1 9 15,-2 2-5-15,0 0 0 16,0 0-13-16,1 9 0 16,-1 6 1-16,2 5 8 15,-1 3 0-15,3-3 1 16,1 1 2-16,1-3-4 16,1-1-2-16,3-5 3 15,3 0 0-15,2-4-3 16,4-3-5-16,3-2-1 0,1-3-50 15,1 0-65-15,-4-3-135 16,-6-10-335-16,-8 1-507 0</inkml:trace>
  <inkml:trace contextRef="#ctx0" brushRef="#br2" timeOffset="619800.8484">25728 15919 1602 0,'0'0'634'0,"0"0"-418"0,0 0 49 15,0 0-104-15,0 0-103 16,0 0-58-16,84-23 0 15,-38 23-79-15,-9 0-174 16,-9 0-553-16</inkml:trace>
  <inkml:trace contextRef="#ctx0" brushRef="#br2" timeOffset="620099.9353">26091 15807 1337 0,'0'0'803'0,"0"0"-669"16,0 0 26-16,0 0-10 16,0 0-37-16,82-14-48 15,-78 14-22-15,-4 4-28 16,0 9 15-16,-4 1 46 15,-11 6-9-15,0 3-12 16,2-4-11-16,5 1-23 16,8-3-15-16,0-2-6 0,21-4-41 15,27-8-111 1,-2-3-428-16,-7 0-1448 0</inkml:trace>
  <inkml:trace contextRef="#ctx0" brushRef="#br2" timeOffset="620648.8613">26735 15261 1039 0,'0'0'633'0,"0"0"-460"16,0 0 67-16,0 0-57 15,0 0-17-15,0 0 8 16,0 0 21-16,-64 96-41 16,50-52-51-16,3 9-25 15,5 0-26-15,6-1-28 16,0-3-15-16,0-2-9 16,9-3-6-16,5-5-48 15,0-2-74-15,7 1-101 16,-4-8-288-16,0-11-409 0</inkml:trace>
  <inkml:trace contextRef="#ctx0" brushRef="#br2" timeOffset="621263.772">27017 15315 1390 0,'0'0'480'0,"0"0"-235"16,0 0 48-16,0 0-55 16,0 0-71-16,0 0-76 15,0 0-52-15,-10 10-14 16,8 12 41-16,-1 5-24 16,0 6-20-16,2 3-4 15,-1 1-7-15,2-4-10 16,0 3 0-16,0-6 0 15,0-1-1-15,11-5-7 16,1-4-4-16,5-4-8 0,4-7-2 16,-1-2-7-1,1-4-1-15,1-3 4 0,-2 0-13 16,-1-8 2-16,-1-6 17 16,-3-2 7-16,-3-1 12 15,-2-7 8-15,-4 2 22 16,-1-8 5-16,-2-3-10 15,-2-1-13-15,1-1-3 16,-2-1-7-16,0 5-1 16,0 1 0-16,0 7 0 15,-2 4-1-15,-1 6 0 16,0 0-2-16,1 8-31 16,2 2-9-16,0 3-62 15,-1 0-144-15,-1 1-353 16,2 5-343-16</inkml:trace>
  <inkml:trace contextRef="#ctx0" brushRef="#br2" timeOffset="621560.588">27523 15480 945 0,'0'0'1287'16,"0"0"-1074"-16,0 0-32 15,0 0 34-15,0 0-115 16,106-7-65-16,-69 4-35 15,2 3-32-15,1-4-125 16,-8 1-427-16,-9-3-830 0</inkml:trace>
  <inkml:trace contextRef="#ctx0" brushRef="#br2" timeOffset="622368.6272">28288 15176 1377 0,'0'0'629'16,"0"0"-438"-16,0 0 68 15,0 0-47-15,0 0-98 16,0 0-76-16,0 0-25 0,-44-10 19 15,14 10-13-15,-5 0 9 16,-1 0-5-16,2 6-4 16,3-2 1-16,7 2-10 15,6 1-8-15,9 0-2 16,5-1-5-16,4 4-4 16,0-1 9-16,0 3 0 15,3 4 1-15,4-3 5 16,2 3-5-16,-2-2 5 15,-4 2-6-15,-1-3 1 16,-2 3-1-16,0 1 1 16,-2 1 8-16,-4 1 3 15,2 1-1-15,0 2-4 0,2-1-6 16,2-1 1-16,0 0 4 16,0-2-6-16,2-1 0 15,6-4 1-15,2-3-1 16,0-2 1-16,5-2 1 15,1-3 8-15,5-3 0 16,3 0-2-16,3 0-8 16,4-8 0-16,2-1-23 15,-2-1-25-15,-2-3-43 16,-5 3-87-16,-9 0-63 16,-8 3-311-16,-5 5-149 0</inkml:trace>
  <inkml:trace contextRef="#ctx0" brushRef="#br2" timeOffset="622586.2261">28097 15426 1706 0,'0'0'316'16,"0"0"-107"-16,81 0-43 16,-41-1-137-16,9-1-29 15,-11-1-306-15,-10-2-618 0</inkml:trace>
  <inkml:trace contextRef="#ctx0" brushRef="#br2" timeOffset="622965.689">28482 15093 316 0,'0'0'1407'15,"0"0"-1102"-15,0 0-69 16,0 0-13-16,0 0-33 16,0 0-36-16,102 113-56 15,-72-58-29-15,-2 2-12 16,-1 3-3-16,-9-1-14 15,-5-3-29-15,-8-7-11 16,-5-8 0-16,0-6-18 16,-13-5-33-16,-16-3-71 15,3-5-195-15,3-8-596 0</inkml:trace>
  <inkml:trace contextRef="#ctx0" brushRef="#br2" timeOffset="623900.3724">29013 15318 851 0,'0'0'888'0,"0"0"-627"0,0 0 53 16,0 0-32-16,0 0-126 16,0 0-72-16,0 0-26 15,71-60-1-15,-48 53-11 16,-2 5-11-16,-3-2-10 15,-1 4-15-15,-5 0-10 16,-2 0 0-16,-4 4-6 16,-3 8-2-16,-3 6 0 15,0 8 0-15,-9 3 8 16,-6 3 7-16,1-1 0 16,4-3-6-16,7-3-1 15,3-2 0-15,5-7 0 16,16-5 2-16,10-4 5 0,6-5-7 15,6-2-11-15,4 0-20 16,-1-9 6-16,-4-8 8 16,-3-3-23-16,-8-3-18 15,-4-4 11-15,-8 1 10 16,-5-3 0-16,-6 5 1 16,-5 2 19-16,-3 5 5 15,0 3-56-15,-7-5-148 16,-5 8-435-16,0-2-439 0</inkml:trace>
  <inkml:trace contextRef="#ctx0" brushRef="#br2" timeOffset="624148.9166">29383 15216 1192 0,'0'0'825'0,"0"0"-685"16,0 0 94-16,0 0 41 15,0 0-91-15,0 99-78 16,0-60-55-16,0 4-33 16,0 0-17-16,2 0-1 15,1 0-52-15,-2 7-132 0,1-11-325 16,-2-12-475-16</inkml:trace>
  <inkml:trace contextRef="#ctx0" brushRef="#br2" timeOffset="624839.7239">30081 15391 1577 0,'0'0'399'15,"0"0"-133"-15,0 0-62 0,0 0-76 16,0 0-46-16,110-17-45 15,-69 15-25-15,0-4-12 16,-6 4-37-16,-5-1-16 16,-11 0-61-16,-14 2-124 15,-5-2-131-15,0 0-262 0</inkml:trace>
  <inkml:trace contextRef="#ctx0" brushRef="#br2" timeOffset="625064.9157">30120 15265 1467 0,'0'0'676'0,"0"0"-546"16,0 0 57-16,0 0-53 15,0 0-96-15,0 0-38 16,100-7-95-16,-65 10-181 16,-4 4-575-16</inkml:trace>
  <inkml:trace contextRef="#ctx0" brushRef="#br2" timeOffset="625582.1268">30884 15076 172 0,'0'0'1125'16,"0"0"-920"-16,0 0-21 15,0 0 121-15,0 0-72 16,0 0-102-16,0 0-41 16,-88 5 5-16,61 18-4 15,-1 3-2-15,0 6-14 16,1 10-32-16,6 3-17 15,5 1-16-15,7-3-1 16,7 3-8-16,2-10-1 16,6-2 2-16,16-8 6 15,7-9-2-15,5-7 0 16,5-8-6-16,4-2 0 0,2 0-9 16,-3-15-17-1,-2-6-10-15,-9-5 15 0,-5-5 21 16,-5-4 1-16,-7-8 23 15,-9 3 12-15,-5-3-15 16,-6 4-13-16,-21 6-8 16,-36 12-32-16,5 9-153 15,3 5-701-15</inkml:trace>
  <inkml:trace contextRef="#ctx0" brushRef="#br2" timeOffset="635302.4105">22853 17541 684 0,'0'0'603'16,"0"0"-400"-16,0 0-27 16,0 0 17-16,0 0 4 0,21-17-37 15,-18 15-36 1,0 0-34-16,-2 1-14 0,1-1-2 15,-2 0 10-15,0 2-8 16,0 0-32-16,0 0-26 16,0 0-4-16,0 0-2 15,-5 0-3-15,-5 0-3 16,-5 0-6-16,-4 0 1 16,1 0 0-16,-4 0 6 15,-5 0-7-15,0 0 1 16,-1 0 9-16,3 0 1 15,2 7-2-15,5 0 1 16,4 2-9-16,5 2 6 16,4 4 2-16,5-2-1 0,0 1-1 15,5 1-6-15,10-1 5 16,8-1-5-16,3-3 6 16,3-3-7-16,4-4-15 15,-2-2-18-15,-1-1-4 16,-5 0-6-16,-1 0 1 15,-6-1 11-15,-4-8 17 16,-10 2 14-16,2 0 0 16,-6 1 36-16,0 2 12 15,0-3 3-15,0 0-17 16,-2-1-13-16,-6-2-5 16,1 1 8-16,1-2 5 15,-1-3 7-15,0-3-4 16,2-3-5-16,1-5 0 0,1-2-6 15,0-4-9-15,1-1-3 16,1-5-7-16,1 2 5 16,0 2 5-16,-3 5-3 15,0 2-3-15,-3 7-5 16,0 3 0-16,0 2 0 16,0 5-1-16,1 1-1 15,2 5-5-15,-1 3-6 16,4 0-26-16,0 0-56 15,0 23-103-15,6-2-124 16,0-2-490-16</inkml:trace>
  <inkml:trace contextRef="#ctx0" brushRef="#br2" timeOffset="635800.4854">23047 17054 1362 0,'0'0'517'0,"0"0"-307"15,0 0 30-15,0 0-36 16,0 0-8-16,0 0-85 16,0 0-23-16,-3-18-19 15,5 17-23-15,8-2-18 16,4 3-20-16,-4-3-8 15,2 3 0-15,-2 0 0 16,-2 0-1-16,-3 0-8 16,-1 4 1-16,-4 6 1 15,0 6 5-15,0-2 2 0,-4 4 0 16,-6 2 1 0,1-3 0-16,3-3 1 0,3-1 4 15,3-3-6-15,0-1 0 16,8-2 0-16,11-1-25 15,12-5-72-15,-3-1-234 16,-3 0-808-16</inkml:trace>
  <inkml:trace contextRef="#ctx0" brushRef="#br2" timeOffset="636326.9689">23261 17356 614 0,'0'0'974'0,"0"0"-575"16,0 0-91-16,0 0-80 16,0 0-73-16,0 0-45 15,0 0-47-15,-6-7-2 0,-1 23-17 16,4 2-25 0,0 5-10-16,3 2-1 0,0-1 0 15,2-1-7-15,9-2-1 16,3-3 6-16,4-4-5 15,5-1 0-15,3-3-1 16,3-6-11-16,4-4-13 16,1 0-9-16,3 0-15 15,1-10-16-15,-2-3 3 16,-3-5 19-16,-5-1 22 16,-4-7 15-16,-7-1 5 15,-5-6 9-15,-4 0 11 16,1-1-7-16,-8 3-2 15,1 7-4-15,-2 7-7 0,0 5-24 16,0 9-67-16,-12 3-141 16,-2 0-417-16,1 0-296 0</inkml:trace>
  <inkml:trace contextRef="#ctx0" brushRef="#br2" timeOffset="636596.2884">23511 17315 810 0,'0'0'1196'16,"0"0"-997"-16,0 0 24 0,0 0 15 16,0 0-45-1,0 0-96-15,0 0-46 0,-4 40 2 16,4-10-11-16,0 4-10 15,0 0-10-15,0 1-10 16,0-3-12-16,0-1-1 16,0 2-40-16,0-4-65 15,-8 8-191-15,-2-4-502 16,-2-7-650-16</inkml:trace>
  <inkml:trace contextRef="#ctx0" brushRef="#br2" timeOffset="636987.835">23878 17798 892 0,'0'0'1210'0,"0"0"-1036"16,0 0-132-16,0 0 48 15,0 0 84-15,0 0-34 16,-100 0-54-16,38 3-41 16,-26-3-25-16,-33 2 11 15,-17-2 9-15,-6 0 7 0,5 0-7 16,15-4-12-16,11 0-13 15,25 1-15-15,25 1-10 16,26 2-31-16,16 0-10 16,6 0-6-16,5 2-52 15,10 11-113-15,0 8 52 16,26 8-66-16,3-3-311 16,-3-2-861-16</inkml:trace>
  <inkml:trace contextRef="#ctx0" brushRef="#br2" timeOffset="637602.153">23002 18226 1111 0,'0'0'718'16,"0"0"-620"-16,0 0 52 16,0 0 73-16,0 0-27 15,0 0-74-15,0 0-46 16,-9-15-28-16,-5 15-8 0,-5 0 14 15,-4 4 20-15,-6 3-24 16,-1 5-17-16,2 5 0 16,3 0-11-16,3 3-10 15,6 2-11-15,10-5-1 16,6 1 0-16,0-2-9 16,16-3-20-16,9-5-22 15,5 0-5-15,1-7-17 16,-1-1 2-16,-3 0 3 15,-2-1 24-15,-7-9 27 16,-2-8 17-16,-4 1 1 16,-4-4 52-16,1-2 28 15,-6-2-21-15,1-7-18 0,1-1 2 16,-2-7-12-16,0-2-17 16,-3-8-5-16,0 1 1 15,0 2 7-15,0 5 7 16,0 5 2-16,0 13 6 15,0 9-9-15,0 5-9 16,0 5-14-16,0 5-1 16,0 0-24-16,0 0-39 15,0 15-48-15,7 7-75 16,-1 2-168-16,-2-7-472 0</inkml:trace>
  <inkml:trace contextRef="#ctx0" brushRef="#br2" timeOffset="637965.2994">23271 18141 2016 0,'0'0'595'0,"0"0"-521"15,0 0 13-15,0 0 44 16,0 0-67-16,0 0-49 16,91-22-13-16,-66 19-1 0,-2-2-1 15,-6 5 0 1,-8 0-1-16,-2 2 0 0,-7 11-11 16,0 6 12-16,-7 4 29 15,-5 5-1-15,-1 0-10 16,6 2-6-16,5-8-11 15,2-3 0-15,8-6-1 16,15-6-32-16,7-6-37 16,5-1-85-16,5-15-195 15,-9-5-405-15,-5-5-815 0</inkml:trace>
  <inkml:trace contextRef="#ctx0" brushRef="#br2" timeOffset="638205.4839">23554 18131 1060 0,'0'0'1222'0,"0"0"-1032"16,0 0-39-16,0 0 21 16,0 0-17-16,0 0-62 15,0 0-38-15,-94 91-16 16,64-58-1-16,1 0-10 15,-3-4-10-15,1-2-12 16,3-1-6-16,2-9-51 16,4-5-65-16,8-5-181 15,10-7-676-15</inkml:trace>
  <inkml:trace contextRef="#ctx0" brushRef="#br2" timeOffset="638565.2422">23744 17945 1631 0,'0'0'749'16,"0"0"-623"-16,0 0 39 0,0 0-2 15,0 0-44 1,0 0-68-16,0 0-30 0,66-2-20 16,-56 10 10-16,0 1-10 15,-7 1 11-15,-3 5-11 16,0 3 0-16,-4-1 14 16,-12 4 13-16,-3-2 8 15,2 0-15-15,5-5-4 16,0-4-8-16,12-2-8 15,0-3-1-15,13-5-18 16,31 0-66-16,-4-7-157 16,0-9-864-16</inkml:trace>
  <inkml:trace contextRef="#ctx0" brushRef="#br2" timeOffset="639465.104">24248 17770 441 0,'0'0'783'0,"0"0"-417"15,0 0-76-15,0 0-1 0,0 0-73 16,0 0-36-16,0 0-43 15,39-4-43-15,-9 4-24 16,4 0-43-16,3-3-27 16,1-1-33-16,1-4-164 15,-11 3-542-15,-7 0-1013 0</inkml:trace>
  <inkml:trace contextRef="#ctx0" brushRef="#br2" timeOffset="640376.3292">25091 17482 519 0,'0'0'685'0,"0"0"-381"16,0 0-18-16,0 0 7 16,0 0-91-16,0 0-79 15,0 0 5-15,0 17-2 16,0 1-18-16,0 2-16 16,0 2-26-16,0 3-23 0,-9-3-10 15,-4 2-13-15,-5-1-8 16,-3-2-4-16,-6-2-7 15,-6 0 7-15,-4-2-7 16,-2-5 0-16,2-2 1 16,4-1-2-16,6-3 0 15,8-3 0-15,4-2 0 16,6-1 0-16,6 0-11 16,3-4 3-16,0-11-16 15,0-1-6-15,10-6 7 16,2 1 1-16,3-4 7 15,-1 2 4-15,-1 2 10 16,1 3-1-16,0 1 1 0,-2 6-1 16,-1 2 2-16,1 5 1 15,-5-1 11-15,-1 5-11 16,-1 0 5-16,-1 0 3 16,0 10 14-16,2 5 4 15,2 5 7-15,1-1 0 16,4 3-2-16,4 0-1 15,5 1-4-15,7-7-7 16,-3 0-13-16,3-3-1 16,-6-5-5-16,-6-2-1 0,-4-2-20 15,-5 2-20-15,-2-4-31 16,-3 3-26-16,-2-2-79 16,1-2-125-16,-2-1-437 0</inkml:trace>
  <inkml:trace contextRef="#ctx0" brushRef="#br2" timeOffset="640786.9932">25301 17197 1015 0,'0'0'1000'0,"0"0"-809"16,0 0 19-16,0 0-17 15,0 0-66-15,0 0-66 16,0 0-39-16,45-10-11 15,-40 10-11-15,-4 10 1 16,-1 1 1-16,0 0 10 16,0 8 7-16,-10 1 21 15,-5 1 5-15,1 0-6 16,4-1-7-16,1-3-13 0,6-2-6 16,3-2-5-1,0-5-7-15,3-2-1 0,13-3-12 16,17-3-52-16,-5 0-154 15,-1-6-655-15</inkml:trace>
  <inkml:trace contextRef="#ctx0" brushRef="#br2" timeOffset="641552.4273">25569 17441 428 0,'0'0'585'0,"0"0"-348"15,0 0 45-15,0 0 40 16,0 0-16-16,0 0-85 15,0 0-70-15,28-27-39 16,-28 35-42-16,-2 8 64 0,-7 5-32 16,-1 8-36-1,4 0-25-15,5 3-20 0,1 3-15 16,0-4 5-16,16-2-10 16,8 0 0-16,7-9 0 15,3-1-1-15,7-7 0 16,1-4-12-16,1-8-8 15,-1 0-6-15,-5-3-3 16,-1-14 11-16,-5-3 8 16,-4-2 4-16,-3-5 6 15,-4-5 6-15,-4-1 0 16,-5-1 8-16,-3-1-2 16,-2 4-5-16,-3 4 2 15,-3 7-8-15,0 5-1 16,0 8-15-16,0 1-32 0,0 6-140 15,-6 0-164-15,-5 0-391 16,-2 0-242-16</inkml:trace>
  <inkml:trace contextRef="#ctx0" brushRef="#br2" timeOffset="641928.3516">25882 17470 838 0,'0'0'1216'0,"0"0"-1008"0,0 0-55 16,0 0 13-16,0 0-5 15,0 0-49-15,0 0-18 16,13 61-31-16,-8-25-9 15,-2 2 4-15,-2 4-13 16,1 1-10-16,-2-1-11 16,0-5-9-16,0-1-8 15,1-3-6-15,-1-6 0 16,0-4-1-16,2-3 0 16,-1-4 0-16,2-6-12 15,-1-3-21-15,2-5-22 0,-3 1-23 16,1-1-24-16,1 1-49 15,-3-3-84-15,0-5-401 16,0 0-196-16</inkml:trace>
  <inkml:trace contextRef="#ctx0" brushRef="#br2" timeOffset="642763.1492">26407 17687 1111 0,'0'0'350'16,"0"0"-127"-16,0 0 106 0,0 0-71 15,0 0-85 1,0 0-57-16,85-20-36 0,-52 16-41 16,0-1-18-16,-2 0-12 15,-4 2 0-15,-6 3-9 16,-8 0-7-16,-4 0-49 16,-8 0-53-16,-1 0-124 15,-10 0-280-15,-5 0-317 0</inkml:trace>
  <inkml:trace contextRef="#ctx0" brushRef="#br2" timeOffset="642994.4689">26406 17591 202 0,'0'0'1122'15,"0"0"-919"-15,0 0 20 16,0 0 65-16,0 0-189 16,0 0-58-16,0 0 5 15,80-7-14-15,-53 7-22 16,-2 0-10-16,3 0-130 16,-6 0-382-16,-5 0-780 0</inkml:trace>
  <inkml:trace contextRef="#ctx0" brushRef="#br2" timeOffset="643475.1989">26925 17390 1607 0,'0'0'337'0,"0"0"-196"16,0 0 120-16,0 0-26 15,0 0-85-15,0 0-75 16,0 0-27-16,0-16-5 16,-2 18-19-16,-5 12 6 15,-5 5 19-15,-5 8-11 0,0 5-9 16,2 8 1-16,1-1-9 15,5 2-13-15,6 1-2 16,3-8-6-16,3-5 0 16,15-3 0-16,4-7-1 15,6-7-11-15,5-3-9 16,2-9-3-16,1 0 3 16,0-10 2-16,-4-7 3 15,-3-9 7-15,-4 0 8 16,-5-9 1-16,-6 1 17 15,-5-7 15-15,-6 2 10 16,-3 0-4-16,-1 2-7 16,-14 6-10-16,-6 6-15 0,-6 8-6 15,-28 11-75-15,7 4-140 16,-1 2-921-16</inkml:trace>
  <inkml:trace contextRef="#ctx0" brushRef="#br2" timeOffset="647125.8026">28614 14928 747 0,'0'0'758'16,"0"0"-630"-16,0 0-1 16,0 0 59-16,0 0-59 0,0 0-70 15,-8-3-57 1,2 3-23-16,-3 0-134 0,-10 0-73 16,1 0-149-16,3 0-672 0</inkml:trace>
  <inkml:trace contextRef="#ctx0" brushRef="#br2" timeOffset="647304.302">28348 14936 1317 0,'0'0'341'15,"0"0"-180"-15,0 0 41 16,0 0-60-16,0 0-93 15,0 0-49-15,0 0-97 0,-76-11-189 16,58 17-319-16</inkml:trace>
  <inkml:trace contextRef="#ctx0" brushRef="#br2" timeOffset="647509.5586">27968 14958 1048 0,'0'0'387'16,"0"0"-267"-16,0 0 20 15,0 0-30-15,0 0-107 16,0 0-3-16,0 0-114 0,-85 7-55 16,47-2-104-1,7 0-71-15,1-1-494 0</inkml:trace>
  <inkml:trace contextRef="#ctx0" brushRef="#br2" timeOffset="647680.2128">27491 14987 871 0,'0'0'360'0,"0"0"-207"16,0 0-15-16,0 0-49 15,0 0-55-15,-94 0-34 0,71 0-189 16,0 0-379-16</inkml:trace>
  <inkml:trace contextRef="#ctx0" brushRef="#br2" timeOffset="647893.6788">26959 15014 770 0,'0'0'585'0,"0"0"-499"16,0 0 15-16,0 0 32 15,0 0-41-15,0 0-79 0,0 0-13 16,-89-27-72 0,70 27-21-16,-3 0-10 0,-9 0-76 15,4 0-123-15,4 0-591 16</inkml:trace>
  <inkml:trace contextRef="#ctx0" brushRef="#br2" timeOffset="648049.1257">26400 14975 854 0,'0'0'504'0,"0"0"-431"15,0 0 37-15,0 0-12 16,0 0-62-16,0 0-36 15,-105-17-62-15,81 17-216 16,0 0-266-16</inkml:trace>
  <inkml:trace contextRef="#ctx0" brushRef="#br2" timeOffset="648261.0786">25852 14977 340 0,'0'0'673'15,"0"0"-468"-15,0 0-3 16,0 0-42-16,0 0-15 16,0 0-16-16,0 0-73 15,-45-9-56-15,38 9-3 16,-5 0-84-16,-3 0-28 16,-4 0-53-16,-19 0-104 15,5 0-222-15,2 2-63 0</inkml:trace>
  <inkml:trace contextRef="#ctx0" brushRef="#br2" timeOffset="648438.4256">25400 15011 484 0,'0'0'208'0,"0"0"-44"16,0 0-35-16,0 0-29 15,0 0 1-15,0 0-32 16,0 0-3-16,-13 17-17 15,13-8-49-15,0-2-104 16,-6 6-69-16,-7-4-74 16,0-2-254-16</inkml:trace>
  <inkml:trace contextRef="#ctx0" brushRef="#br2" timeOffset="648634.3717">25291 15154 500 0,'0'0'488'16,"0"0"-311"-16,0 0 10 15,0 0-23-15,0 0-44 16,0 0-69-16,-21 87-32 16,25-70-19-16,9 4-129 15,-3-1-214-15,0-1-588 0</inkml:trace>
  <inkml:trace contextRef="#ctx0" brushRef="#br2" timeOffset="648836.9336">25360 15559 1030 0,'0'0'304'0,"0"0"-82"16,0 0-93-16,0 0 13 15,0 0-44-15,10 70-54 16,-10-51-38-16,1 1-6 16,-1-1-95-16,0 5-139 0,0-4-90 15,2-6-260-15</inkml:trace>
  <inkml:trace contextRef="#ctx0" brushRef="#br2" timeOffset="649031.193">25403 15926 1077 0,'0'0'280'0,"0"0"-103"16,0 0-90-16,0 0-28 16,0 0-37-16,0 0-22 15,15 73-78-15,-8-55-87 16,-2 9-64-16,-2-7 7 15,-2 0-118-15</inkml:trace>
  <inkml:trace contextRef="#ctx0" brushRef="#br2" timeOffset="649234.4405">25458 16197 821 0,'0'0'551'15,"0"0"-451"-15,0 0 79 16,0 0-81-16,0 0-62 16,0 0-36-16,0 0-58 15,46 26-38-15,-34-20-46 0,0 8-39 16,-1-5-20 0,-5 2-329-16</inkml:trace>
  <inkml:trace contextRef="#ctx0" brushRef="#br2" timeOffset="649460.5361">25722 16352 1043 0,'0'0'567'16,"0"0"-383"-16,0 0 78 15,0 0-57-15,0 0-97 0,0 0-108 16,91 0-27-16,-70 0-115 16,3 0-170-16,-6 0-261 15,-2 0-458-15</inkml:trace>
  <inkml:trace contextRef="#ctx0" brushRef="#br2" timeOffset="649624.4136">26146 16340 614 0,'0'0'918'15,"0"0"-742"-15,0 0-80 16,0 0-36-16,0 0-60 16,95-15-60-16,-77 15-228 0,-3 0-268 0</inkml:trace>
  <inkml:trace contextRef="#ctx0" brushRef="#br2" timeOffset="649805.7106">26585 16342 519 0,'0'0'833'0,"0"0"-655"16,0 0-82-16,0 0-11 15,0 0-85-15,0 0-62 0,0 0-247 16,95-17-296-16</inkml:trace>
  <inkml:trace contextRef="#ctx0" brushRef="#br2" timeOffset="649970.1567">26920 16307 973 0,'0'0'391'16,"0"0"-292"-16,0 0-99 15,0 0-2-15,88-2-231 16,-63 2-376-16</inkml:trace>
  <inkml:trace contextRef="#ctx0" brushRef="#br2" timeOffset="650187.0924">27414 16305 728 0,'0'0'521'16,"0"0"-323"-16,0 0-9 15,0 0-57-15,0 0-132 0,100-12-34 16,-78 12-292 0,-4-3-468-16</inkml:trace>
  <inkml:trace contextRef="#ctx0" brushRef="#br2" timeOffset="650368.6897">27701 16266 1008 0,'0'0'530'0,"0"0"-399"16,0 0 52-16,0 0-94 15,96-7-89-15,-61 7-105 16,0 0-130-16,18 0-11 16,-13 0 13-16,-7 0-478 0</inkml:trace>
  <inkml:trace contextRef="#ctx0" brushRef="#br2" timeOffset="650601.0926">28206 16249 485 0,'0'0'545'0,"0"0"-280"16,0 0 28-16,0 0 15 15,0 0-54-15,0 0-87 16,93 0-80-16,-77 0-59 0,2 0-18 16,1 0-10-16,-1 0-83 15,6 0-137-15,-6 0-280 16,-3 0-294-16</inkml:trace>
  <inkml:trace contextRef="#ctx0" brushRef="#br2" timeOffset="650832.4641">28698 16200 788 0,'0'0'268'15,"0"0"-19"-15,0 0-26 16,0 0-77-16,0 0-88 0,81-13-42 15,-72 10-16-15,-4 1-25 16,-2 0-55-16,-2-1-80 16,4-4-37-16,-2-1-25 15,1 3-275-15</inkml:trace>
  <inkml:trace contextRef="#ctx0" brushRef="#br2" timeOffset="651037.3989">28894 16022 159 0,'0'0'1171'0,"0"0"-941"15,0 0 3-15,0 0 47 16,0 0-87-16,0 0-96 16,25-77-65-16,-20 68-16 0,-1-1-16 15,0 3-21-15,0-2-68 16,-4-2-153-16,0 1-241 15,0 1-429-15</inkml:trace>
  <inkml:trace contextRef="#ctx0" brushRef="#br2" timeOffset="651216.357">28936 15751 354 0,'0'0'903'16,"0"0"-710"-16,0 0-7 15,0 0 18 1,0 0-56-16,0 0-111 0,0 0-37 16,12-67-161-16,-11 55-57 15,1 2-313-15,-2 0-468 0</inkml:trace>
  <inkml:trace contextRef="#ctx0" brushRef="#br2" timeOffset="651377.4686">28940 15536 810 0,'0'0'570'15,"0"0"-426"-15,0 0-18 16,0 0 31-16,0 0-157 0,0 0-33 16,0 0-187-16,-25-49-332 15</inkml:trace>
  <inkml:trace contextRef="#ctx0" brushRef="#br2" timeOffset="651554.7219">28876 15368 876 0,'0'0'542'16,"0"0"-433"-16,0 0 107 15,0 0 0-15,0 0-91 16,-30-70-103-16,23 60-22 15,2 0-201-15,1 2-148 0,-1 3-241 16,2 1-352-16</inkml:trace>
  <inkml:trace contextRef="#ctx0" brushRef="#br2" timeOffset="651729.2452">28754 15176 857 0,'0'0'323'15,"0"0"-138"-15,0 0-16 16,0 0-24-16,0 0 3 16,0 0-78-16,0 0-70 15,-12-60-44-15,4 54-127 16,1 0-349-16,-1-1-48 0</inkml:trace>
  <inkml:trace contextRef="#ctx0" brushRef="#br2" timeOffset="651954.6159">28695 15057 189 0,'0'0'633'16,"0"0"-487"-16,0 0-49 15,0 0-65-15,0 0 43 16,0 0-14-16,0 0-31 16,-3-49-17-16,-2 48-12 15,-3-2-1-15,-1 3 0 16,-1-3-32-16,-4 0-66 0,-1 2-32 15,-4-5-169-15,-2 2-190 16,2-1 373-16,-5-2 116 16,5 0 101-16,5 1-101 0</inkml:trace>
  <inkml:trace contextRef="#ctx0" brushRef="#br2" timeOffset="653221.2838">27250 14641 854 0,'0'0'314'0,"0"0"-148"16,0 0 14-16,0 0 31 15,0 0-26-15,0 0-35 16,0 0-16-16,18-39-11 15,-18 35-15-15,0 1-10 16,0 0 2-16,0 2-23 16,0 1-26-16,0 0-20 0,0 0-13 15,0 0-1-15,0 0-12 16,0 0-5-16,0 7 0 16,0 3 14-16,-3 3 9 15,-2 3 12-15,1 4-12 16,-2 0-8-16,-3 1-6 15,-1 1-9-15,-3-2 1 16,-3 0-1-16,0 0 0 16,-5-5 0-16,0 3 0 15,-2-6 0-15,0-4 1 16,0 1-1-16,4-5 0 16,-1 2-1-16,4-4-6 15,4-2 6-15,5 0 0 0,2 0 1 16,4 0 0-1,1-6 0-15,0-3-18 0,0-4-5 16,0 0-3-16,6-5-6 16,0-1 13-16,-2 3-5 15,2 2-4-15,-1 1 20 16,0 3 7-16,-2 3 1 16,0 2-1-16,0 1 0 15,-1 4 0-15,0-3 1 16,-1 3 1-16,1 0 8 15,1 0-8-15,1 0 6 16,3 3 12-16,2-2-4 16,2 5 2-16,4-4 16 0,0 0-8 15,1 0 0 1,-4-2-13-16,-1 3-4 0,-3 0-1 16,-3 4-7-16,-1 3-7 15,-1 3 7-15,0 1 11 16,2 3 2-16,2 1 4 15,1-1-2-15,2 0-3 16,3 0-6-16,0-4-6 16,3-3 0-16,-4-3-57 15,-2-5-103-15,-3 1-310 16,-5-3-675-16</inkml:trace>
  <inkml:trace contextRef="#ctx0" brushRef="#br2" timeOffset="653934.4551">27490 14427 654 0,'0'0'590'0,"0"0"-364"16,0 0 61-16,0 0 26 15,0 0-105-15,0 0-78 16,0 0-48-16,26-7-17 16,-18 7-23-16,0 0-3 15,-2 0-3-15,0 0 2 16,1 0-14-16,-4 0-19 15,-1 0-5-15,-2 6-1 16,0 4-1-16,0-1 2 16,-3 5 0-16,-9 2 9 0,-2 1 6 15,0 0 0 1,0 3-2-16,3-6 8 16,1 1 4-16,7-2 2 0,3-3-3 15,0-3-6-15,19-4 10 16,7 1 5-16,7-4-19 15,1 0-14-15,3 0-76 16,-7 0-169-16,-11 0-869 0</inkml:trace>
  <inkml:trace contextRef="#ctx0" brushRef="#br2" timeOffset="656846.4766">27732 17547 646 0,'0'0'856'0,"0"0"-613"16,0 0-53-16,0 0 76 15,0 0-17-15,0 0-84 16,0 0-52-16,-12-6-19 16,12 6-16-16,0 0-15 15,0 0-6-15,0 0-11 16,7 0-9-16,11 0 5 0,9 0-15 16,9 0-18-16,9 0-9 15,5-3-21-15,1-4-11 16,-8 3-10-16,-5 1-11 15,-10 3-6-15,-9 0 11 16,-5 0 14-16,-5 0-30 16,-8 0-59-16,-1 0-37 15,-5 3-97-15,-11 0-336 16,0-2-696-16</inkml:trace>
  <inkml:trace contextRef="#ctx0" brushRef="#br2" timeOffset="657223.4867">27750 17706 939 0,'0'0'718'15,"0"0"-477"-15,0 0 56 16,0 0-29-16,0 0-58 16,0 0-63-16,94-14-81 15,-55 6-32-15,7 0-20 0,-1-1-5 16,-1 2-9-16,-8 0-2 15,-9 4 1-15,-11 0-26 16,-8 3-10-16,-8 0-31 16,0 0-36-16,-8 6-20 15,-13-1-112-15,2 0-370 16,1-3-304-16</inkml:trace>
  <inkml:trace contextRef="#ctx0" brushRef="#br2" timeOffset="657672.5557">28087 17419 1182 0,'0'0'706'0,"0"0"-582"16,0 0 69-16,0 0 35 16,0 0-45-16,0 0-64 15,0 0-43-15,0-15-13 16,4 17-11-16,4 8 5 16,5 3-3-16,2 0-16 15,3 3-12-15,3-4-10 16,1 3-8-16,4-2-7 0,1-2 1 15,-2 0-2-15,0-2 1 16,-7 0-1-16,-2 0-2 16,-6-2-4-16,-4-2 5 15,-5 3 0-15,-1 2 1 16,0 1 5-16,-3 5 24 16,-12 0 20-16,-7 0 5 15,-4 2-7-15,-3 1-7 16,0-2-27-16,1-1-13 15,-5 4-71-15,8-3-127 16,7-4-607-16</inkml:trace>
  <inkml:trace contextRef="#ctx0" brushRef="#br3" timeOffset="670822.023">28533 17404 628 0,'0'0'151'16,"0"0"413"-16,0 0-192 16,0 0-91-16,0 0-12 15,0 0-36-15,-4 2-41 16,4 1-59-16,0-3-30 16,0 0-21-16,0 0-36 15,0 0-22-15,0 0-7 16,0 0-5-16,0 0 0 15,0 0-3-15,4 0-1 16,5 0-8-16,1 0-6 0,4-3 4 16,-1 1 1-16,1 2-1 15,1 0 1-15,-3 0 1 16,-1 0-1-16,-3 0-4 16,-4 0 5-16,1 0-2 15,-2 0-5-15,-1 5 6 16,1-2-1-16,-1 1 1 15,-2 3-5-15,0 3 4 16,0 2 2-16,0 1-1 16,0 4 1-16,0 3-1 15,0 0 0-15,-2 0 1 16,0-1-1-16,2 4 1 16,0-7 0-16,0 2-1 0,0-3 1 15,10-1-1 1,5-4 0-16,6-2 0 0,6-3 0 15,4-5-4-15,4 0-3 16,0 0-17-16,3 0-11 16,-2-10 6-16,-2-3 9 15,-3-3 14-15,-1 0 7 16,-4-4 0-16,-1 0 2 16,-3-4 14-16,-1-1 1 15,-6-4-8-15,0 4 1 16,-6 1-3-16,-3 2-7 15,-2 5-1-15,-2 1-43 16,-2 4-83-16,0 10-144 16,-12-1-411-16,-4 3-168 0</inkml:trace>
  <inkml:trace contextRef="#ctx0" brushRef="#br3" timeOffset="671211.9623">29000 17422 1731 0,'0'0'384'0,"0"0"-158"15,0 0 31-15,0 0-37 16,0 0-100-16,0 0-74 16,0 0-31-16,0 16-1 15,0 1 13-15,-3 6 5 16,-1 4-8-16,2-1 2 15,1 4-20-15,-1 0-6 16,-1-4 0-16,-1 1-72 16,-3-1-61-16,-3 3-167 0,3-6-418 15,2-7-312-15</inkml:trace>
  <inkml:trace contextRef="#ctx0" brushRef="#br3" timeOffset="671585.9937">29494 17359 1884 0,'0'0'526'0,"0"0"-438"16,0 0 76-16,0 0 13 15,0 0-80-15,0 0-67 16,0 0 18-16,-39 53-2 16,21-27-19-16,-3 4-6 15,2 0-7-15,1 1-13 16,3-2 1-16,5 0-2 15,0-3 0-15,6-4-27 16,4-3-31-16,0 0-44 16,0-8-31-16,20-3-124 15,-1-1-453-15,-1-7-1007 0</inkml:trace>
  <inkml:trace contextRef="#ctx0" brushRef="#br3" timeOffset="671918.3325">29523 17459 398 0,'0'0'1663'16,"0"0"-1446"-16,0 0-82 15,0 0 45-15,0 0-69 16,0 0-76-16,0 0-26 0,77-1-8 15,-68 1 10-15,-2 0 9 16,-3 0 7-16,-2 0-6 16,0 7-4-16,-2 3 5 15,1 3 3-15,-1 4-8 16,2-2-16-16,-1 2 7 16,5 0-7-16,3-4-1 15,1-1-1-15,4-3-40 16,2-4-77-16,8-2-84 15,-4-3-164-15,-3 0-338 0</inkml:trace>
  <inkml:trace contextRef="#ctx0" brushRef="#br3" timeOffset="672187.7119">29789 17449 810 0,'0'0'1235'16,"0"0"-1038"-16,0 0 0 16,0 0 46-16,0 0-108 15,0 0-84-15,0 0-11 16,-36 33 47-16,14-10-24 16,-2-1-26-16,-3 2-14 15,2-1-22-15,3-1 0 16,3-2-1-16,2-3-8 15,3 0-51-15,2-7-42 16,2 4-77-16,2-5-148 0,3-2-537 16</inkml:trace>
  <inkml:trace contextRef="#ctx0" brushRef="#br3" timeOffset="672561.9692">29922 17293 1272 0,'0'0'802'16,"0"0"-670"-16,0 0 40 15,0 0 37-15,0 0-72 16,0 0-38-16,0 0-26 16,24 70-9-16,-15-37-8 15,0 4-18-15,-2 2-15 16,-2 1-13-16,-4-3-8 16,-1 1-1-16,-1-8-1 15,-16-2 0-15,-5-3-10 16,-6-3-20-16,-4-5-25 15,-2-2-16-15,1-1-57 16,-1-3-130-16,8-4-423 16,10-4-441-16</inkml:trace>
  <inkml:trace contextRef="#ctx0" brushRef="#br3" timeOffset="672834.8122">30143 17601 1952 0,'0'0'346'0,"0"0"-110"0,0 0 32 16,0 0-123-16,89-8-100 15,-62 2-45-15,-1 0-2 16,-3 2-74-16,-2-3-117 16,-9 4-122-16,-4 0-422 15,-4-2-791-15</inkml:trace>
  <inkml:trace contextRef="#ctx0" brushRef="#br3" timeOffset="673019.6699">30195 17470 1013 0,'0'0'1359'0,"0"0"-1192"16,0 0-120-16,0 0 13 15,120-2-60-15,-81 2-122 16,-7 0-621-16</inkml:trace>
  <inkml:trace contextRef="#ctx0" brushRef="#br3" timeOffset="673696.1846">30917 17224 1167 0,'0'0'328'15,"0"0"-205"-15,0 0 96 16,0 0-1-16,0 0-91 16,0 0-35-16,0 0 17 15,0-16-12-15,-5 16-30 16,-6-4-14-16,-4 1-8 16,-6 1-5-16,-3 2 5 15,-6 0-6-15,-2 2-8 16,-4 11-6-16,-3 1 19 0,1 5 11 15,1 3-13 1,-1 2-8-16,5 6-7 0,4-4-9 16,7 7-2-16,4-2-5 15,9 1 5-15,7 1 4 16,2-3-2-16,17-1-5 16,13-5-7-16,6-1 2 15,7-6-8-15,2-5-1 16,-1-5-5-16,-2-4-18 15,-5-3-34-15,-2 0-39 16,-5-8-99-16,-8-6-106 16,-8 1-397-16,-7 2-820 0</inkml:trace>
  <inkml:trace contextRef="#ctx0" brushRef="#br3" timeOffset="676948.1244">31117 17394 631 0,'0'0'144'0,"0"0"-47"16,0 0 474-16,0 0-309 15,0 0-66-15,0 0 60 16,-6 0-23-16,6 0-63 16,0 0-30-16,0 2-23 15,0 1-47-15,0 0-27 16,0 1-20-16,3 2-10 0,3-4-7 16,4 3-5-1,2-2-1-15,6-3-12 0,2 0-15 16,-1 0-13-16,0 0-8 15,-5-3 9-15,-1-2 10 16,-5 0 17-16,-2 0 3 16,-3 0 8-16,-2 0 1 15,-1 3 7-15,0 0 17 16,0-3 6-16,0 2-14 16,-3 0-8-16,-4 3-7 15,-1-5 0-15,-4 4 1 16,2 0-1-16,-3 1-1 15,-1 0 1-15,-2 0 7 16,1 2-7-16,-4 6 6 16,0 3 7-16,-1 0-1 0,-3 4 3 15,2 2 16-15,-1 0 1 16,0 2-12-16,3 1 9 16,5-2 2-16,5 1 6 15,4-4-16-15,5-1-4 16,0-3-4-16,20-3 2 15,11-6-1-15,12-2-15 16,8 0-39-16,20-21-76 16,-11-2-126-16,-12-2-485 0</inkml:trace>
  <inkml:trace contextRef="#ctx0" brushRef="#br3" timeOffset="677947.439">31132 17073 1371 0,'0'0'561'15,"0"0"-482"-15,0 0 141 16,0 0-8-16,0 0-92 16,0 0-70-16,0 0 37 15,37 0-6-15,-19 0-26 16,0 1-14-16,3 0-16 15,1-1-24-15,1 0-1 16,-1 0-60-16,8 0-125 16,-8-2-192-16,-5-2-480 0</inkml:trace>
  <inkml:trace contextRef="#ctx0" brushRef="#br3" timeOffset="678689.7912">31769 16869 1438 0,'0'0'345'0,"0"0"-87"15,0 0 49-15,0 0-97 16,0 0-80-16,0 0-73 16,0 0-29-16,0 8-15 15,0 2 31-15,0 2-1 16,0 6-12-16,0-2 1 15,0 3 7-15,-4 2-9 16,-5-1-11-16,-5-1-10 16,-4 1-7-16,-1-3 5 15,-1-2-6-15,0 0 0 0,0-6 0 16,1-2 2 0,0-1-3-16,3-3 0 0,0-3-13 15,4 0-2-15,0 0-6 16,5 0-4-16,2-2 1 15,2-7 4-15,2-3-2 16,1 0-11-16,0-5 9 16,0 0 0-16,7 1 0 15,1-1-5-15,2 5 8 16,-2-3 1-16,-2 6 13 16,0 1 7-16,-1 2 0 15,0 0 1-15,-2 3 14 16,0 0 15-16,0 1 1 0,-2 1-4 15,1 1-8-15,-2 0 7 16,1 0-7-16,3 0-10 16,-1 10-8-16,2 3 21 15,1 4 1-15,0 1 1 16,3 4 4-16,3 1-2 16,0-1-7-16,2-3 3 15,3-2-2-15,3-2-11 16,-1 0-8-16,2-8-1 15,0-1-38-15,0-6-72 16,6 0-140-16,-5 0-384 16,-3 0-633-16</inkml:trace>
  <inkml:trace contextRef="#ctx0" brushRef="#br3" timeOffset="679118.242">31993 16975 1549 0,'0'0'562'0,"0"0"-410"16,0 0 147-16,0 0-72 0,0 0-133 16,0 0-55-1,0 0-27-15,33-9-6 0,-27 9-6 16,-3 0 1-16,1 0-1 16,-1 0 0-16,3 0 0 15,0 0 1-15,-2 4 0 16,2 3 8-16,-1 2-8 15,2 2-1-15,-2 4 0 16,1-1 0-16,0 2 0 16,0-2-1-16,4-1-8 15,2-3-27-15,0-6-52 16,4-1-62-16,5-3-143 0,-4 0-401 16,-1-5-530-16</inkml:trace>
  <inkml:trace contextRef="#ctx0" brushRef="#br3" timeOffset="679366.4491">32253 16898 1348 0,'0'0'316'15,"0"0"-89"-15,0 0 55 16,0 0-54-16,0 0-60 15,0 0-6-15,0 0-33 16,-77 88-35-16,53-65-25 16,2 0-17-16,2-3-27 0,1 0-23 15,4-4-2-15,0 1-35 16,-4 3-110-16,4-4-205 16,3-2-761-16</inkml:trace>
  <inkml:trace contextRef="#ctx0" brushRef="#br3" timeOffset="679878.9756">32269 17433 434 0,'0'0'1412'0,"0"0"-1152"16,0 0-87-16,0 0 133 15,0 0-53-15,0 0-114 16,0 0-70-16,21 0-9 15,0 0-27-15,2 0-17 16,6 0-14-16,-3 0-2 16,3 0 0-16,-1 0-22 15,-4 0-32-15,-3 0-37 16,-5 0-54-16,-10-2-69 16,-6 0-136-16,-3-3-440 0,-10 3-639 15</inkml:trace>
  <inkml:trace contextRef="#ctx0" brushRef="#br3" timeOffset="680146.0212">32463 17320 1667 0,'0'0'561'16,"0"0"-497"-16,0 0 114 15,0 0 72-15,0 0-104 16,0 0-86-16,0 0 0 16,4 42 28-16,-2-21-39 15,-2 5-26-15,0 1-14 0,1-4-3 16,-1 3-6-16,0-3-1 16,0-4-47-16,0-2-70 15,-4 0-140-15,-1-4-435 16,1-3-650-16</inkml:trace>
  <inkml:trace contextRef="#ctx0" brushRef="#br3" timeOffset="680514.8399">32788 17214 1696 0,'0'0'552'16,"0"0"-393"-16,0 0 131 15,0 0-70-15,0 0-126 16,0 0-54-16,0 0 20 15,4 62-22-15,-1-36-14 16,-1 2 1-16,-1 1-10 16,-1-2-6-16,0 0-8 0,0-2-1 15,0-5-2-15,-1 0-28 16,-4-6-31 0,1-4-48-16,1-3-63 0,-1-7-150 15,2 0-411-15,2 0-438 0</inkml:trace>
  <inkml:trace contextRef="#ctx0" brushRef="#br3" timeOffset="680898.0624">32764 17120 1731 0,'0'0'487'15,"0"0"-427"-15,0 0 190 0,0 0 9 16,0 0-129-16,0 0-95 16,0 0-23-16,63-8-3 15,-36 8-8-15,2 8 0 16,1 4-1-16,2 7 0 16,0 2 0-16,1 5-1 15,-1 5 0-15,-4 3-1 16,-6 0 1-16,-7 2 1 15,-4-6 0-15,-8 1 2 16,-3-3-1-16,0-2 1 16,-9-4 8-16,-8-2 4 15,-4-1-1-15,-4-4 10 16,-3-2-6-16,-2-3 0 16,0-3-17-16,2-3-5 15,4-4-48-15,-2 0-139 0,9 0-402 16,9-10-856-16</inkml:trace>
  <inkml:trace contextRef="#ctx0" brushRef="#br3" timeOffset="681573.9368">33353 17327 613 0,'0'0'951'16,"0"0"-790"-16,0 0 60 15,0 0 63-15,0 0-123 16,0 0-54-16,0 0-48 16,10 0 41-16,-7 6-15 0,-2-4-42 15,3 3-17-15,-2-3-7 16,2-1-7-16,1 3-4 15,1-2 2-15,3-2-9 16,3 0-1-16,0 0-3 16,1 0-21-16,-3-6-3 15,3 0-4-15,-2-1 9 16,-2-3-1-16,-1 0 11 16,-4 0 6-16,0 0 5 15,-2 3 1-15,-2 0 13 16,0 1 0-16,0 3-2 15,0-3 4-15,-2 3-5 16,-8 1 0-16,-5 2-10 16,-6 0 0-16,-4 0 6 15,-3 7 5-15,0 6 7 0,-2 1 7 16,2 6-1-16,3 0 0 16,4-1 6-16,8 4-5 15,3-3-2-15,8 0 7 16,2-1-11-16,6-2-8 15,16-3-1-15,11-4-10 16,6-4-19-16,25-6-68 16,-13 0-151-16,-5-9-505 0</inkml:trace>
  <inkml:trace contextRef="#ctx0" brushRef="#br3" timeOffset="682385.7732">33152 16943 700 0,'0'0'763'0,"0"0"-574"16,0 0 99-16,0 0 6 15,0 0-119-15,0 0-77 16,0 0-37-16,40 0-30 15,-32 0-16-15,-1 0-6 16,3 0-8-16,1 0 0 16,0 0 0-16,0 0-1 15,-2 0-17-15,1 0-44 16,-4 0-58-16,-1 0-74 16,-3 0-48-16,-2 0-19 0,0 0-241 15,0 0-591-15</inkml:trace>
  <inkml:trace contextRef="#ctx0" brushRef="#br3" timeOffset="682662.0155">33236 16894 884 0,'0'0'584'16,"0"0"-479"-16,0 0 149 15,0 0 42-15,0 0-127 16,0 0-35-16,0 0-18 16,1-4-2-16,-1 4-5 15,0 0-22-15,2 0-38 0,-2 4-24 16,0 6-16-16,0-1-3 16,0 7-4-16,0 2-1 15,-5 2-1-15,-2-1-29 16,-1 4-92-16,1-3-181 15,1-6-503-15</inkml:trace>
  <inkml:trace contextRef="#ctx0" brushRef="#br3" timeOffset="683383.711">33488 16807 1239 0,'0'0'500'0,"0"0"-371"16,0 0 153-16,0 0-84 16,0 0-123-16,0 0-42 15,0 0 7-15,8 17-4 16,-8-6 5-16,0-2 25 16,0 4 11-16,0 4-17 0,0-3-5 15,-3 4-10 1,-4-1-20-16,1-2-14 0,-3 3-10 15,0-7 0-15,-1-1-1 16,-1-1 0-16,-2-5-6 16,1 1-6-16,2-5 2 15,-4 0 2-15,5 0-1 16,-1 0-3-16,1 0-3 16,1 0-9-16,4 0 11 15,1-8 7-15,3 1 0 16,0-3 0-16,0-2-4 15,1 1 2-15,9-3 1 0,1 1 6 16,-2 2 1-16,-1 3 0 16,-2 1 0-1,-3 3 9-15,1 1-1 0,-4 0 2 16,1 3 2-16,-1 0 0 16,0 0 1-16,0 0 4 15,0 0-7-15,2 0-4 16,0 0-5-16,2 0 5 15,2 4 0-15,2 5-4 16,3 2-1-16,1 1 1 16,1 4-1-16,1 0 5 15,-3-1-6-15,0 1 0 16,-4-2 0-16,-3-2-27 0,-2-2-48 16,-2 0-98-16,0-6-208 15,0-2-499-15</inkml:trace>
  <inkml:trace contextRef="#ctx0" brushRef="#br3" timeOffset="683849.1943">33642 16860 576 0,'0'0'1146'0,"0"0"-961"16,0 0 101-16,0 0-27 15,0 0-146-15,0 0-70 16,0 0 12-16,17-9-1 16,-17 9-20-16,0 0-7 15,0 0-6-15,0 0-6 16,0 0-5-16,0 3-4 16,0 10 15-16,2 1 14 15,-1 4-7-15,1 2-3 0,1-2-14 16,0 1-10-16,0-5 1 15,0-1-1-15,1-3-1 16,-3-6-15-16,1-2-43 16,0-2-29-16,2 0-56 15,8 0-64-15,1 0-326 16,-1 0-219-16</inkml:trace>
  <inkml:trace contextRef="#ctx0" brushRef="#br3" timeOffset="684314.308">33774 16815 1011 0,'0'0'272'0,"0"0"7"16,0 0 17-16,0 0-98 15,0 0-77-15,0 0-39 16,0 0-15-16,3-2-18 16,-3 2 0-16,0 5 12 15,-3 7 40-15,-12 2 48 16,-1 6-43-16,-7 3-47 15,-2-1-29-15,-2 5-27 16,-15 12-3-16,7-9-183 16,2-3-578-16</inkml:trace>
  <inkml:trace contextRef="#ctx0" brushRef="#br3" timeOffset="731125.727">30719 10274 139 0,'0'0'163'0,"0"0"-74"16,0 0-11-16,0 0-78 0,0 0-65 15,21 7 41-15,-17-4 22 16,2 0 2-16,0-2 0 15,-2 1 1-15,1-2-1 16,-4 0 1-16,1 0-1 16,-1 0 33-16,-1 0 86 15,2 0-69-15,-2 0-33 16,0 0 1-16,1 0 25 16,-1 0 5-16,4 0-22 15,-1 0-15-15,1 0-2 16,2 0 1-16,0 0 7 15,0 0 14-15,1 0-3 16,0 4 4-16,-2-4 16 0,-2 0 15 16,0 0-6-1,-1 0-15-15,-1 0 0 0,2 0-15 16,2 0-12-16,-1 0-14 16,3 0 0-16,-2 3 1 15,1-2 0-15,0 1-2 16,0-1 1-16,1-1 0 15,-2 3 0-15,1-3 0 16,-3 0-1-16,0 0 1 16,0 3 1-16,0-3 11 15,0 1 3-15,2 1-8 16,0-1-6-16,1-1 4 16,0 2-5-16,2 2-1 15,0-2 3-15,0 0 4 16,1-2 3-16,0 3-4 0,0-3-5 15,-3 0 0-15,0 0 13 16,-3 2 8-16,0-2 5 16,-2 0 4-16,-1 0 4 15,3 0-1-15,-2 0-2 16,4 0-8-16,1 2-17 16,2-2-6-16,3 2 0 15,0 1-1-15,1 0 0 16,1-2-14-16,-1 2-6 15,-3 0 11-15,1 0 8 16,-3-2 1-16,-3-1 0 16,-1 0 1-16,-1 0 0 0,-2 0 19 15,1 0-1-15,2 3-3 16,0-3-4-16,3 0-11 16,1 0 0-16,2 0 0 15,3 3-1-15,0-3-1 16,0 3-7-16,3-2-10 15,-1 2 5-15,-3 0 6 16,0 0 0-16,-3-3 6 16,-2 1 1-16,-2-1 1 15,-1 0 0-15,0 0 17 16,-2 0 4-16,2 0-1 16,2 0-7-16,-1 0-5 15,4 0-8-15,4 0-1 0,-2 0 1 16,3 0-1-16,-2 0 1 15,1 0-1-15,0 0 0 16,-2 0 0-16,-1 0 1 16,0 0 0-16,-3 0 1 15,2 0-1-15,-4 0 6 16,2 0-6-16,3 0 0 16,-2 0 0-16,3 0 0 15,1 0-1-15,3 3 0 16,2-3 0-16,-1 0-10 15,1 0-9-15,-1 3 9 16,0-3-2-16,-3 0 4 16,-3 0 7-16,0 0 1 15,-5 0 0-15,1 0 1 16,-2 0 13-16,-1 0 1 0,1 0-4 16,0 0 4-16,1 0-5 15,3 0-3-15,2 0-6 16,2-3 0-16,2 3-1 15,1-3 1-15,0 3 0 16,-1-1 5-16,-3-2-4 16,-1 3 4-16,-5 0 14 15,-1 0 6-15,-1 0-10 16,-2 0-7-16,1 0 6 16,2 0-4-16,0 0-3 15,2 0 5-15,1-3-4 16,3 3-7-16,0 0-1 0,-3 0 0 15,0 0 0-15,-1 0 5 16,-2 0-4-16,-3 0-1 16,0 0 14-16,0 0 2 15,0 0 7-15,0-3 2 16,0 3 5-16,0 0-4 16,0-1-12-16,-3-2 26 15,-4 0-17-15,3-1-8 16,-4-2-10-16,2 2-5 15,0-2 0-15,-1 2 0 16,3-1 1-16,-4-3-1 16,2 6 0-16,0-5 8 15,-1 3-8-15,1-2 5 0,1 2 3 16,2 4 1-16,0-3 0 16,0 0-7-16,-2 0 6 15,1 2 5-15,1-1 0 16,-1-2-7-16,1 1 0 15,0 2 2-15,0-1 0 16,1 2 9-16,1 0 1 16,1 0-4-16,0 0 4 15,0 0-3-15,0 0-3 16,0 0 2-16,0 0 15 16,0 0-22-16,0 0-7 15,0 0-1-15,0 0-14 16,0 0 6-16,1 0 8 0,4 3 1 15,1 4-1 1,4-1 0-16,1 4 0 0,2 0 0 16,5 4-11-16,-1-2-39 15,2-2-1-15,-3 0 4 16,-2 0 8-16,-2-3-3 16,-4-4 32-16,-2 1 9 15,-4-2 0-15,-2 0-1 16,0-2 2-16,0 0 0 15,0 0 12-15,0 0 10 16,0 0 1-16,-3 5-6 16,-9-1 29-16,0 5 1 15,-3-1-10-15,-1-2-3 16,1 3-10-16,1-2-14 16,-1 10-10-16,5-4-139 0,3 0-624 0</inkml:trace>
  <inkml:trace contextRef="#ctx0" brushRef="#br3" timeOffset="732085.5512">29782 8756 1117 0,'0'0'683'0,"0"0"-576"16,0 0-44-16,0 0 104 16,0 0 46-16,0 0-75 15,0 0-46-15,0-11-14 16,0 11-10-16,0-3-26 16,-2 0-11-16,-7-1-17 0,-4 1-7 15,-2 0-7-15,-4 3-11 16,-2 0 1-16,1 0 10 15,2 10 1-15,5 7-1 16,1 1-1-16,6 5 0 16,5 1-11-16,1 5-1 15,0 2 13-15,10 2 0 16,2 2 0-16,2-1 0 16,-1 2-1-16,-3-3-8 15,-2 0-7-15,-3-7 1 16,-5-3 4-16,0-5-2 15,0-5-17-15,-14-3 3 16,-5-3 12-16,-3-4-22 0,-3-3-42 16,-2 0-152-16,5-2-317 15,8-6-410-15</inkml:trace>
  <inkml:trace contextRef="#ctx0" brushRef="#br3" timeOffset="732321.1594">29600 8933 140 0,'0'0'1562'0,"0"0"-1324"15,0 0-197-15,0 0 19 16,0 0 42-16,98-7-48 0,-58 7-42 15,1 0-12-15,-4 3-30 16,-1 5-95-16,-12-3-178 16,-8-1-379-16</inkml:trace>
  <inkml:trace contextRef="#ctx0" brushRef="#br3" timeOffset="732666.3132">29901 8933 859 0,'0'0'1041'16,"0"0"-846"-16,0 0-120 15,0 0 24-15,0 0 49 0,0 0-86 16,0 0-42-16,-36 23-15 16,36-7-3-16,0-2-2 15,2 1 6-15,10-3 3 16,4-6-3-16,1 1 1 15,2-4-5-15,-1-3 5 16,0 0 6-16,-5 0-7 16,-1-3 8-16,-4-6-1 15,-4-1-7-15,-2-2-4 16,-2 3 17-16,0-1-12 16,0 4-7-16,-6 2-8 15,-5 1-34-15,-2 3-68 0,1 0-147 16,1 0-281-1,1 3 6-15,5 1-12 0</inkml:trace>
  <inkml:trace contextRef="#ctx0" brushRef="#br3" timeOffset="733029.9321">30131 8929 1639 0,'0'0'347'15,"0"0"-198"-15,0 0 40 16,0 0-28-16,0 0-71 16,0 0-49-16,0 0 26 0,0 31-29 15,0-15-14-15,0 1-9 16,3-2-6-16,3-1-8 16,-3-4 6-16,-2 0-7 15,-1-3 0-15,0 0 0 16,0-3 0-16,0-4 0 15,0 0 10-15,0 0 5 16,0 0 4-16,2-8 2 16,2-6 0-16,4-5-13 15,2-1-8-15,1-3-20 16,-2 0-34-16,-2 3-29 16,0 4-36-16,-2 3-89 15,-1 3-120-15,-1 3-16 16,0 3-27-16,-1 1-225 0</inkml:trace>
  <inkml:trace contextRef="#ctx0" brushRef="#br3" timeOffset="733587.2564">30392 8712 1371 0,'0'0'402'0,"0"0"-166"16,0 0 1-16,0 0-12 16,0 0-82-16,0 0-88 15,0 0-54-15,4 17 23 0,-2 5 19 16,-1 8-22-16,2 7-4 16,2 2-1-16,4 4-15 15,-2-1 1-15,4-2 5 16,-1-5-7-16,-3-6-6 15,0-6-9-15,-4-4-21 16,-2-8 3-16,-1-3-10 16,0-7 1-16,0-1 29 15,0 0 7-15,0-1 12 16,0-11 7-16,0-4-4 16,0-3 6-16,5-3-14 15,6 1 10-15,1-3-10 16,2 3 7-16,2 5-3 0,-2 2-5 15,2 4-1-15,-4 2 0 16,1 5-5-16,-1 1 6 16,0 2 0-16,-1 0 0 15,-1 3 0-15,2 8 0 16,-4 6 1-16,-1 2 6 16,-2 2 2-16,-2-3-9 15,-3 0 0-15,0-2 0 16,0-3 0-16,-2-3 0 15,-7-3-1-15,-2-3-8 16,-2-3-12-16,3-1-50 16,1 0-112-16,0 0-151 15,3-8-318-15,3 1-465 0</inkml:trace>
  <inkml:trace contextRef="#ctx0" brushRef="#br3" timeOffset="733858.7496">30750 8904 1647 0,'0'0'403'16,"0"0"-209"-16,0 0 25 15,0 0-24-15,0 0-97 16,0 0-59-16,0 0-2 15,0 35 11-15,0-14-24 16,0 1-5-16,0-3-12 0,0-2-6 16,3-3-2-16,-2-4-25 15,2 0-67-15,-1-2-133 16,-1-2-323-16,-1-4-259 0</inkml:trace>
  <inkml:trace contextRef="#ctx0" brushRef="#br3" timeOffset="734032.0228">30866 8801 1592 0,'0'0'325'0,"0"0"-222"16,0 0 38-16,0 0 7 15,0 0-135-15,0 0-13 0,0 0-242 16,12 24-106-16,-12-11-424 15</inkml:trace>
  <inkml:trace contextRef="#ctx0" brushRef="#br3" timeOffset="734544.8734">31111 9039 1748 0,'0'0'515'0,"0"0"-468"15,0 0-5-15,0 0 70 16,0 0-37-16,0 0-50 16,0 0-16-16,-69-32-9 15,43 28 0-15,-3 4 0 16,3 0 1-16,3 0 10 15,2 0-1-15,6 0-9 16,6 5-1-16,8 0-11 16,1 4-30-16,3-2 41 15,16 3 6-15,5 0-6 16,3 1-30-16,3-9 3 16,1 1-7-16,-2-3 6 15,-4 0 19-15,-6-5 9 0,-4-6 1 16,-6-3 15-16,-5-3 3 15,-4-4 19-15,0-4 24 16,-8-1-19-16,-7-3 2 16,-5-4 47-16,1-4-57 15,-4-2 3-15,3 6 3 16,3 3-10-16,4 10-16 16,7 6-9-16,3 7-6 15,3 5-17-15,0 2-57 16,1 2-94-16,22 23-100 15,-5 0-281-15,1-2-366 0</inkml:trace>
  <inkml:trace contextRef="#ctx0" brushRef="#br3" timeOffset="735052.0214">31331 9046 1189 0,'0'0'824'0,"0"0"-705"16,0 0-62-16,0 0 115 16,0 0-21-16,0 0-67 15,0 0-47-15,-88-53-10 16,72 50 1-16,3 2-6 0,-2-2-13 15,4 3-8-15,1 0-1 16,3 3 0-16,4 5-9 16,1 3-16-16,2 0-72 15,0-1 68-15,8 3 29 16,5-3 9-16,4-2-9 16,0-3-1-16,0-2-9 15,1-3 10-15,-5 0 0 16,2-2 11-16,-4-12 5 15,-2 0 13-15,-2-7-6 16,-3-4-8-16,-2-5 5 16,-2-6 8-16,0 3-3 15,-5-6 5-15,-8 3-5 0,1-1-2 16,-1 5 2 0,2 5-13-16,2 6-6 0,3 2-5 15,3 9-1-15,1 8 0 16,2 1-45-16,0 1-70 15,13 6-159-15,2 11-303 16,1-1-109-16</inkml:trace>
  <inkml:trace contextRef="#ctx0" brushRef="#br3" timeOffset="735441.6334">31433 8929 1667 0,'0'0'306'15,"0"0"-241"-15,0 0 19 16,0 0 68-16,0 0-63 16,0 0-64-16,0 0-16 15,99 43-9-15,-83-39-21 16,1-4-7-16,-4 0 6 15,-4 0 6-15,-3-10 7 16,-6 0 9-16,0 0 6 16,-2-3 44-16,-12 2-11 0,-3 0-4 15,-5 4 7 1,-5 6-18-16,0 1-11 0,-1 0 0 16,5 8-1-16,4 5-10 15,8 5 4-15,8 2 1 16,3-2 17-16,9 2-23 15,17-2-1-15,5-1-27 16,20 3-144-16,-6-6-317 16,-7-4-402-16</inkml:trace>
  <inkml:trace contextRef="#ctx0" brushRef="#br3" timeOffset="735840.8146">31657 8942 1128 0,'0'0'707'0,"0"0"-625"16,0 0-52-16,0 0 110 16,0 0 15-16,0 0-22 15,0 0-48-15,-3 51-51 16,3-31-12-16,0-4-14 16,0-3 4-16,0 0-11 15,0-6 0-15,-1 0 0 16,-1-4-1-16,-1-3 0 15,1 0-7-15,1 0-13 16,1 0 20-16,0-3 10 16,0-6 10-16,4-2-6 15,12-1-13-15,3-6 12 16,2 2-7-16,0 2-5 16,-2-3 5-16,-4 8 21 15,-2 2 10-15,-5 3 25 0,-4 2 22 16,-1 2-24-16,1 0-45 15,-1 10-15-15,1 6 9 16,-1 8 10-16,3 4-19 16,0 4-11-16,4 9-202 15,2-4-396-15,-4-7-980 0</inkml:trace>
  <inkml:trace contextRef="#ctx0" brushRef="#br3" timeOffset="747755.838">30853 11007 568 0,'0'0'507'16,"0"0"-377"-16,0 0-33 15,0 0 65-15,0 0 0 16,15-9-40-16,-10 7-22 15,0 0-10-15,1 2-13 16,0 0-13-16,2 0-2 16,-2 0-24-16,1 0-4 15,-1 0 3-15,0 0-12 16,-1 0-7-16,-2 0-5 0,-2 0-11 16,-1 4-1-1,0 3-1-15,-1 3 1 0,-8 3 18 16,-2 2 7-16,-1 2-4 15,3 3-1-15,2-3-4 16,1 3-9-16,2-4-7 16,4 0 5-16,0-3 0 15,0-2 2-15,10-1 2 16,8-1 2-16,4-5 1 16,5-1-5-16,3-3 1 15,1 0-2-15,2 0-6 16,0 0-1-16,-2-7 2 15,-1-4 13-15,-3-1 12 16,-4-4-4-16,-3-1 12 16,-1-2 5-16,-3-1 24 0,-2-1-42 15,-3 2-11-15,-3 5-11 16,-2 1-7-16,-1 1-61 16,-5 8-99-16,0-2-322 15,0 5-318-15</inkml:trace>
  <inkml:trace contextRef="#ctx0" brushRef="#br3" timeOffset="748072.983">31221 10971 1053 0,'0'0'647'16,"0"0"-532"-16,0 0 2 15,0 0 93-15,0 0-39 16,0 0-78-16,0 0 7 16,-46 43-5-16,30-20-25 15,-4 7-4-15,1 2-30 16,3 2-19-16,1 3-11 15,1-4-6-15,5-4-5 16,3 1-71-16,4 2-158 16,2-8-420-16,0-5-806 0</inkml:trace>
  <inkml:trace contextRef="#ctx0" brushRef="#br3" timeOffset="748981.3045">31389 11164 584 0,'0'0'844'0,"0"0"-600"0,0 0-95 16,0 0 85-16,0 0-24 15,0 0-95-15,0 0-60 16,19 0-7-16,-9 0 13 15,4 0 9-15,1 2-27 16,2 2-27-16,2-1-15 16,1 0-1-16,1-3-16 15,-3 4-71-15,0-1-134 16,-6-3-378-16,-4 3-229 0</inkml:trace>
  <inkml:trace contextRef="#ctx0" brushRef="#br3" timeOffset="749215.0092">31463 11046 652 0,'0'0'1009'0,"0"0"-762"16,0 0-162-16,0 0 64 15,0 0 33-15,0 0-93 16,0 0-64-16,85 0-25 16,-64 1-44-16,6 5-156 15,-6-2-374-15,-5-1-521 0</inkml:trace>
  <inkml:trace contextRef="#ctx0" brushRef="#br3" timeOffset="749634.0684">31821 11011 1098 0,'0'0'1023'16,"0"0"-880"-16,0 0-106 15,0 0 24-15,0 0 28 16,0 0-61-16,0 0 0 15,-48 30-11-15,29-11-5 16,0 5 0-16,4-1 1 16,4-4-1-16,3 4-2 0,3-6 1 15,5 0-11-15,0-2-12 16,0-3 12-16,13-3 18 16,2 0-18-16,4-5-3 15,1-1-26-15,1-3 1 16,0 0 10-16,-3-7 9 15,0-9 9-15,-3 0 0 16,-1-7 8-16,-5-1 19 16,-4-2-2-16,-5 0-7 15,0-1 9-15,-5 1-2 16,-10 0-25-16,-4 5 0 16,1 2-28-16,0 12-88 0,2 4-204 15,7 3-464-15</inkml:trace>
  <inkml:trace contextRef="#ctx0" brushRef="#br3" timeOffset="750534.6494">32237 11073 768 0,'0'0'1088'0,"0"0"-904"0,0 0-63 15,0 0 101-15,0 0-35 16,0 0-90-16,0 0-57 16,22-16-13-16,-14 16 0 15,1 0-7-15,0 0-8 16,1 3-1-16,0 7-10 16,-1 0-1-16,-3 4 1 15,-1 4-1-15,-3-1-1 16,-2 0 0-16,0-1-6 15,-2-5 6-15,-9 2-1 16,-4-1-5-16,-3-5 6 16,1 0-5-16,2 0 4 0,5-4 2 15,2 0 0-15,4-3 2 16,4 0-1-16,0 0 7 16,0 0-8-16,15 0-1 15,6 0-39-15,3-6-21 16,7-5 2-16,1-1-19 15,-1-4-3-15,-3 0 6 16,-3 1 14-16,-4-1 27 16,-4 2 26-16,-2 5 8 15,-5-2 22-15,-2 6 28 16,-1-2 8-16,-4 3 3 16,0 1 4-16,-3-3 8 15,0 6-3-15,0-1-9 0,0-2-22 16,0 3-24-1,0 0-14-15,-13 0 5 0,-4 4 17 16,-4 6 14-16,2 5-16 16,-1 3-12-16,3-2 4 15,6 4-4-15,4-1-7 16,5-2-1-16,2-3-1 16,0-2 0-16,8-2-7 15,8-3-56-15,5-1-62 16,20-6-76-16,-5 0-389 15,-3 0-310-15</inkml:trace>
  <inkml:trace contextRef="#ctx0" brushRef="#br3" timeOffset="751234.8517">32700 11164 1378 0,'0'0'571'0,"0"0"-407"15,0 0 66-15,0 0-29 16,0 0-121-16,0 0-61 15,0 0-19-15,70 0 0 0,-48 2-13 16,-2 4-2-16,-1-2 0 16,0 1 3-16,0 0 11 15,-3-1-1-15,-2-1-8 16,-3 0-4-16,-3-3 14 16,-2 0-1-16,-2 0 0 15,1 0 0-15,-4 0-15 16,1-6-9-16,-2-1 16 15,0-3 9-15,0 3 0 16,-2-6-1-16,-7 3 0 16,-3-4-1-16,1 2-5 15,0-1-2-15,0 3-19 0,3 3-6 16,3 0 32 0,2 1 2-16,2 6 8 0,1 0 5 15,0 0 15-15,0 0-4 16,0 0 7-16,0 0-24 15,0 0-7-15,0 0-10 16,0 0-4-16,0 6 14 16,4 4 0-16,4 3 2 15,3 1-1-15,2 1 1 16,0-1-1-16,-1 4 0 16,-2-3 0-16,1-1 1 15,-4-2 8-15,-2-2 2 16,-4 3 1-16,-1-2-11 0,0-1-1 15,0-1 0 1,-7-2 1-16,-8 0-1 0,-2-1 5 16,-3-3-6-16,1 1-6 15,2-2-39-15,1 0-142 16,5-2-468-16,6 3-502 0</inkml:trace>
  <inkml:trace contextRef="#ctx0" brushRef="#br3" timeOffset="751945.8705">33341 11199 1324 0,'0'0'382'0,"0"0"-268"16,0 0 45-16,0 0 4 15,0 0-80-15,0 0 17 16,0 0-49-16,-47 23-13 16,32-16-15-16,-3-4-6 15,-1 0 0-15,2-3-10 16,-2 0 2-16,5 0-1 15,1 0 2-15,5 0-9 0,5-3-1 16,3 0-22-16,0-1 12 16,0-3-41-16,10-1-26 15,6-3 11-15,2 1-13 16,1-3 20-16,0 3-10 16,-2 0 43-16,-2 0 26 15,-5 3 32-15,-1 1 49 16,0 2-13-16,-3 1 21 15,-1 0 13-15,-2 3-27 16,-2 0-34-16,-1 0-23 16,0 0-10-16,0 0-8 15,0 6-1-15,0 8 1 16,0 3 0-16,0 2 1 16,0 0-1-16,-3-2 0 15,2 3 0-15,1 0 0 0,0-6 0 16,0 2 0-16,0-3 1 15,3-2-1-15,6-3 2 16,2-4-1-16,3 1-1 16,4-3-1-16,-2-2-6 15,4 0 5-15,0-2 0 16,-2-7-4-16,2-7 6 16,-4 2 0-16,-2-1 8 15,-7-2 12-15,-4 4 14 16,-3-1 9-16,0 1-19 15,-12 3-13-15,-7 1-11 0,-6 6-10 16,-25 3-109 0,4 12-495-16,1 2-1135 0</inkml:trace>
  <inkml:trace contextRef="#ctx0" brushRef="#br3" timeOffset="769815.1332">33046 16946 704 0,'0'0'724'16,"0"0"-600"-16,0 0-59 16,0 0 89-16,0 0 14 15,0 0-56-15,0-10-41 0,0 10 13 16,0-3 0-16,0 3-2 16,0 0-15-16,0 0-14 15,0 0-14-15,0 0-11 16,0 0-13-16,0 0-9 15,0 0-5-15,0 0-1 16,0 0-7-16,0 0 1 16,0 10 5-16,-3 3 0 15,-5 6 1-15,-3 5-1 16,-1 1-3-16,-3 5 4 16,-2 0 1-16,1 1 0 15,1-1-1-15,-1-1 0 16,-1 1-1-16,0 0 1 15,-2-1 0-15,-1-2 0 16,-1 0 1-16,-2-2-1 0,1 2-6 16,-2-4 6-16,3-1-2 15,0 2 0-15,3-4 1 16,2 0 0-16,1-3 1 16,3-2 0-16,0-1 0 15,3 0-1-15,0-1 1 16,-1 0 0-16,2 0 1 15,1-2-1-15,-1 2 0 16,0-1 0-16,0-2 0 16,2 2 0-16,-2-3 0 15,0 1 0-15,2 0 0 0,0 0 0 16,0 0-1 0,1-2 1-16,2 3-1 0,-2-5 1 15,2 0-1-15,1-2 1 16,1 0 0-16,-1-3-1 15,2 1 1-15,0-2-1 16,0 0-5-16,0 0 6 16,6 0 9-16,6-4-8 15,1-6-1-15,3 1 0 16,-2-2 1-16,-2 2 8 16,-2-1-8-16,-1 0-1 15,1 0 1-15,-2 1 8 16,0 1-2-16,1-1 5 15,-1 2 6-15,0-2 7 16,-2 2 8-16,0-1 7 16,-1 0-14-16,0 4-17 15,0-3-8-15,-1-1 0 0,2 3 1 16,-1-1-1-16,1 2-1 16,0 1 0-16,-2 0-2 15,-1 2 1-15,0 1-1 16,-1 0 2-16,-2 0 1 15,1-3 0-15,-1 3-1 16,0 0 0-16,0 0-2 16,0 0-10-16,0 0-1 15,0 0 7-15,0 0 5 16,0 0-7-16,0 0-2 0,0 0 0 16,0 0 1-1,0 0 3-15,0 0 4 0,-4 4-8 16,-5 6 10-16,-3 0 0 15,-2 3 7-15,-5 1 4 16,1 2-2-16,-4-3-3 16,1 3-5-16,-1-2-1 15,4 2 0-15,-2-6 1 16,4 0 0-16,-2-1 0 16,3-3 1-16,0 1 4 15,1-3-6-15,4-1 0 16,3 0 1-16,1-3 5 15,3 0-5-15,1 0 21 16,1 0 1-16,1-3-1 16,0-7 6-16,0-6-5 0,7 0 4 15,5-1-2-15,0-3-1 16,0 3-3-16,-3 2-3 16,0 3-11-16,-3 4-6 15,-3 4 1-15,0-2-1 16,-3 5-1-16,1-2-10 15,-1-2-19-15,0 5-20 16,2 0-54-16,0 8-189 16,-1 2-835-16</inkml:trace>
  <inkml:trace contextRef="#ctx0" brushRef="#br3" timeOffset="770731.0358">32812 18020 104 0,'0'0'1048'16,"0"0"-762"-16,0 0-164 16,0 0 77-16,0 0 82 15,0 0-117-15,0 0-73 16,0-23-14-16,0 20 17 15,0 2-9-15,0-2-24 16,0 3-12-16,-1-5-8 16,-4 3-24-16,-3-1-11 15,-4-1-6-15,-2 2 0 0,-2 2-1 16,-4 0 1-16,-2 0 0 16,-2 6 0-16,-2 7 1 15,-1-1 14-15,-1 6 3 16,3-1-12-16,2-1 10 15,7 1 2-15,4 1-8 16,4 4-4-16,7 3-5 16,1-1 0-16,0 2 0 15,12 2-1-15,7 0 0 16,5-7 5-16,3-1 5 16,4-4-1-16,2-7-4 15,3-2-5-15,0-7 0 16,1 0 0-16,-1-4 1 15,-4-11 9-15,-6-7 27 16,-2-7 13-16,-6-3-7 0,-6-4-13 16,-6-2-1-16,-3-3-12 15,-3 1-17-15,-2-7-64 16,-11 8-172 0,-5 11-634-16</inkml:trace>
  <inkml:trace contextRef="#ctx0" brushRef="#br3" timeOffset="778647.5742">32187 18003 67 0,'0'0'0'0</inkml:trace>
  <inkml:trace contextRef="#ctx0" brushRef="#br3" timeOffset="778926.9883">32187 18003 360 0,'0'-60'78'16,"0"60"-65"-16,0 0 486 15,0 0-156-15,0 0-169 16,0 0-55-16,0 0 37 16,0 0 29-16,0 0-58 15,0 0-42-15,0 0-12 0,0 0 18 16,0 0 3-16,-2 0-40 16,1 0-33-16,-4 0-15 15,-2 0-4-15,-5 0-2 16,-2 0-14-16,-3 0-101 15,-10 0-194-15,4 0-286 16,4 0-278-16</inkml:trace>
  <inkml:trace contextRef="#ctx0" brushRef="#br3" timeOffset="779098.9724">31966 17943 1013 0,'0'0'279'0,"0"0"-199"0,0 0 37 15,0 0 68-15,0 0-64 16,0 0-78-16,0 0-43 16,-69-2-29-16,59 2-110 15,-5 0-132-15,2 0-75 16,4 0-295-16</inkml:trace>
  <inkml:trace contextRef="#ctx0" brushRef="#br3" timeOffset="779254.9485">31763 17928 466 0,'0'0'337'16,"0"0"-238"-16,0 0-69 16,0 0 58-16,0 0 39 15,0 0-47-15,0 0-45 16,-69 0-14-16,63 0-21 0,-1 0-7 16,-11-2-109-16,4 0-171 15,0-4-534-15</inkml:trace>
  <inkml:trace contextRef="#ctx0" brushRef="#br3" timeOffset="779400.4428">31450 17911 895 0,'0'0'268'16,"0"0"-187"-16,0 0 3 16,0 0 28-16,0 0-47 15,0 0-65-15,-90 0-113 16,83 0-92-16,1 0-178 0</inkml:trace>
  <inkml:trace contextRef="#ctx0" brushRef="#br3" timeOffset="779562.9264">31093 17931 854 0,'0'0'170'15,"0"0"-119"-15,0 0 14 16,0 0 12-16,0 0-53 15,-85 0-24-15,76 0-67 16,-6 0-90-16,6 0-167 0,-2 0-305 16</inkml:trace>
  <inkml:trace contextRef="#ctx0" brushRef="#br3" timeOffset="779744.9395">30584 17928 205 0,'0'0'901'16,"0"0"-775"-16,0 0-60 15,0 0 33-15,0 0-12 16,-83 0-87-16,66-2-59 16,1 2-244-16,3-2-605 0</inkml:trace>
  <inkml:trace contextRef="#ctx0" brushRef="#br3" timeOffset="779901.6314">30088 17904 191 0,'0'0'508'16,"0"0"-119"-16,0 0-309 15,0 0-80-15,-81 7-128 16,66-7-136-16,-1 0-435 0</inkml:trace>
  <inkml:trace contextRef="#ctx0" brushRef="#br3" timeOffset="780112.1995">29639 17918 227 0,'0'0'614'0,"0"0"-304"16,0 0-152-16,0 0-34 16,-83 17 10-16,60-17-20 15,-1 0-78-15,2 0-36 16,-13 0-100-16,8-1-196 16,3-9-351-16</inkml:trace>
  <inkml:trace contextRef="#ctx0" brushRef="#br3" timeOffset="780336.9882">29103 17897 234 0,'0'0'95'0,"0"0"-69"0,0 0 0 16,0 0 53-16,-84 18 136 16,72-15-11-16,-1 3-48 15,0-6-43-15,-4 2-22 16,1-2-23-16,-5 0-4 15,1 0-15-15,0 2-28 16,-1-2-21-16,1 0-31 16,-1 0-118-16,-10 0-102 15,3-10-279-15,2 3 172 0</inkml:trace>
  <inkml:trace contextRef="#ctx0" brushRef="#br3" timeOffset="780501.5002">28587 17877 260 0,'0'0'375'0,"0"0"-85"15,0 0-118-15,0 0-33 16,0 0-3-16,0 0-33 16,0 0-47-16,-42 8-24 15,39-8 1-15,1 0-17 16,2 0-7-16,0 0-9 16,0-4-112-16,0-7-222 15,0 0-419-15</inkml:trace>
  <inkml:trace contextRef="#ctx0" brushRef="#br3" timeOffset="780748.9767">28367 17593 329 0,'0'0'1124'0,"0"0"-904"15,0 0-130-15,0 0 26 16,0 0 65-16,0 0-42 16,0 0-76-16,20-71-36 15,-20 59-12-15,0 0-15 16,0-6-20-16,1-1-112 16,2-13-117-16,2 2-125 15,-1 3-229-15</inkml:trace>
  <inkml:trace contextRef="#ctx0" brushRef="#br3" timeOffset="780926.4605">28439 17128 720 0,'0'0'591'16,"0"0"-408"-16,0 0-129 16,0 0 12-16,0 0 63 15,0 0-19-15,0 0-84 16,7-76-26-16,-2 64-108 15,2-6-83-15,-1 5-167 16,-1 3-554-16</inkml:trace>
  <inkml:trace contextRef="#ctx0" brushRef="#br3" timeOffset="781096.1224">28466 16870 586 0,'0'0'278'0,"0"0"-128"16,0 0-32-16,0 0 3 16,0 0-85-16,0 0-36 15,0 0-142-15,0-26-141 16,0 19-278-16</inkml:trace>
  <inkml:trace contextRef="#ctx0" brushRef="#br3" timeOffset="781305.797">28543 16751 388 0,'0'0'781'0,"0"0"-598"15,0 0-64-15,0 0 71 16,0 0 1-16,0 0-183 15,0 0-8-15,80 3-155 16,-50-3-165-16,-1 0-363 0</inkml:trace>
  <inkml:trace contextRef="#ctx0" brushRef="#br3" timeOffset="781492.7908">28936 16765 1292 0,'0'0'199'0,"0"0"-147"16,0 0-24-16,0 0 34 15,0 0-32-15,0 0-30 16,100 13-77-16,-67-9-174 16,-5-1-121-16,-4 0-591 0</inkml:trace>
  <inkml:trace contextRef="#ctx0" brushRef="#br3" timeOffset="781667.4067">29340 16812 1219 0,'0'0'240'0,"0"0"-174"15,0 0-44-15,0 0 1 16,0 0-23-16,100 6-141 15,-79-4-127-15,-3-2-231 0</inkml:trace>
  <inkml:trace contextRef="#ctx0" brushRef="#br3" timeOffset="781853.5166">29685 16802 859 0,'0'0'503'15,"0"0"-413"-15,0 0 30 16,0 0 51-16,0 0-53 16,0 0-87-16,0 0-31 15,95-17-95-15,-63 17-112 16,-3 0-189-16,-2 0-549 0</inkml:trace>
  <inkml:trace contextRef="#ctx0" brushRef="#br3" timeOffset="782019.5941">30095 16785 1092 0,'0'0'241'16,"0"0"-151"-16,0 0 3 16,0 0-31-16,103-2-62 15,-67 2-115-15,-8 0-211 16,-4 0-686-16</inkml:trace>
  <inkml:trace contextRef="#ctx0" brushRef="#br3" timeOffset="782190.879">30558 16772 1119 0,'0'0'194'0,"0"0"-149"15,0 0-28-15,83 0 0 16,-47 0-17-16,-8 0-172 16,-2 0-220-16</inkml:trace>
  <inkml:trace contextRef="#ctx0" brushRef="#br3" timeOffset="782388.6592">31000 16791 235 0,'0'0'975'0,"0"0"-793"16,0 0-66-16,0 0 63 15,97 0 8-15,-65 0-105 16,-2 2-60-16,-1 3-22 16,0-2-58-16,5 3-129 15,-7-1-197-15,-6-2-426 0</inkml:trace>
  <inkml:trace contextRef="#ctx0" brushRef="#br3" timeOffset="782545.5655">31500 16811 901 0,'0'0'196'0,"0"0"-142"0,0 0 37 15,0 0 73-15,90 0-105 16,-60 4-59-16,18 8-109 15,-7-4-75-15,-3 1-502 0</inkml:trace>
  <inkml:trace contextRef="#ctx0" brushRef="#br3" timeOffset="782761.4735">31961 16827 1068 0,'0'0'304'15,"0"0"-217"-15,0 0 15 16,0 0 35-16,0 0-70 0,0 0-44 16,85-16-14-16,-63 16-8 15,4 0 1-15,1 0-1 16,0 4-1-16,0 1-13 16,-2-1-59-16,-1-4-91 15,-5 0-127-15,-5 0-265 0</inkml:trace>
  <inkml:trace contextRef="#ctx0" brushRef="#br3" timeOffset="783197.6838">32348 16775 859 0,'0'0'169'0,"0"0"-43"0,0 0 126 15,0 0-38-15,0 0-68 16,0 0-37-16,0 0-9 15,64-5-37-15,-54 5-41 16,-1 0-15-16,-2 0-6 16,-3 0-1-16,0 3-40 15,-4 2-134-15,0 2-36 16,-4 1-39-16,-7 4 26 16,-1 1-37-16,-2-1 56 15,3-1 138-15,2 2 53 16,2 1 12-16,2 2 1 15,2-3-44-15,2-2-12 0,-1-1 56 16,1-1 46 0,-2 0 107-16,-2-2 47 0,1 2-46 15,-3 2 17-15,2 1 18 16,-3-1-37-16,2 2-47 16,-1 1-20-16,1 2-8 15,2 1-15-15,1-1-18 16,0 1-24-16,0-1-11 15,0 1-9-15,1 2-40 16,0-5-150-16,1 6-91 16,1-8-91-16,-2-4-359 0</inkml:trace>
  <inkml:trace contextRef="#ctx0" brushRef="#br3" timeOffset="783587.499">32223 17241 747 0,'0'0'190'16,"0"0"-26"-16,0 0 57 15,0 0-15-15,0 0-12 16,0 0-16-16,0 0-71 16,-15 61-63-16,19-49-29 15,2 1-15-15,-1 0-97 16,-1-1-86-16,-1 1-98 16,-3 1-73-16,0-3-167 15,-4 1 252-15,-7-1 141 16,0-1 128-16,0 1 102 15,0 0 110-15,4-3-21 16,2 0-24-16,1 1-32 16,3 0-47-16,1 2-1 0,0-1-15 15,4 5-4-15,5-3-17 16,1 2-28-16,-1 3-8 16,0-5 4-16,-4 5 0 15,-2-3 0-15,-3-2-8 16,0-2 5-16,0 2 2 15,0-3-17-15,-3 1-1 16,0 1-46-16,1-2-64 16,2 1-2-16,0 3-59 15,0-4-60-15,5 0-397 0</inkml:trace>
  <inkml:trace contextRef="#ctx0" brushRef="#br3" timeOffset="783745.6496">32236 17808 857 0,'0'0'239'0,"0"0"-70"16,0 0 104-16,0 0-46 16,0 0-64-16,0 0-81 15,0 0-40-15,-40 69-39 16,40-55-3-16,0 9-21 16,8-6-306-16,0-5-387 0</inkml:trace>
  <inkml:trace contextRef="#ctx0" brushRef="#br3" timeOffset="783878.0978">32175 18027 1360 0,'0'0'202'0,"0"0"-150"16,0 0-52-16,0 0-311 0</inkml:trace>
  <inkml:trace contextRef="#ctx0" brushRef="#br3" timeOffset="787801.3441">17967 13112 225 0,'0'0'489'0,"0"0"-489"16,0 0-376-16</inkml:trace>
  <inkml:trace contextRef="#ctx0" brushRef="#br3" timeOffset="788071.3854">18110 13019 983 0,'0'0'220'15,"0"0"-100"-15,0 0-30 16,0 0-6-16,0 0 37 15,0 0-63-15,0 0-34 16,12-26-24-16,-12 12-148 16,0 1-232-16,0-3-660 0</inkml:trace>
  <inkml:trace contextRef="#ctx0" brushRef="#br3" timeOffset="788273.269">18181 12540 1035 0,'0'0'389'0,"0"0"-255"15,0 0-99-15,0 0-21 16,0 0 10-16,16-79-13 16,-16 69-11-16,0 0-72 15,-9-1-134-15,-6-7 17 16,3 0-110-16,2 2-418 0</inkml:trace>
  <inkml:trace contextRef="#ctx0" brushRef="#br3" timeOffset="788461.09">18006 12154 1094 0,'0'0'157'16,"0"0"-107"-16,0 0 1 15,0 0 91-15,0 0-28 16,0 0-65-16,0 0-49 16,-52-50-102-16,32 47-107 15,7-1-74-15,-3 1-109 0</inkml:trace>
  <inkml:trace contextRef="#ctx0" brushRef="#br3" timeOffset="788643.3776">17672 11994 831 0,'0'0'244'0,"0"0"-117"16,0 0-35-16,0 0 79 15,0 0-39-15,0 0 4 16,0 0-72-16,-39-38-38 16,22 38-26-16,-3 0-7 15,-16 0-98-15,6 3-209 16,2 0-263-16</inkml:trace>
  <inkml:trace contextRef="#ctx0" brushRef="#br3" timeOffset="788837.1969">17291 11843 1028 0,'0'0'194'0,"0"0"-89"15,0 0 23-15,0 0 23 16,0 0-15-16,-90-20-63 15,70 20-51-15,-4 0-22 16,-1 0-6-16,-4 0-101 16,0 0-137-16,-10 0-61 15,3 0-69-15,6-4-292 0</inkml:trace>
  <inkml:trace contextRef="#ctx0" brushRef="#br3" timeOffset="788993.6741">16808 11787 615 0,'0'0'283'16,"0"0"-102"-16,0 0-38 15,-97-7-1-15,64 3 18 16,0 2-10-16,1 1-14 16,-1-1-60-16,0 1-32 15,-2-2-27-15,3 3-17 16,-4 0-61-16,-16 0-180 16,7 0-284-16,6 0-541 0</inkml:trace>
  <inkml:trace contextRef="#ctx0" brushRef="#br3" timeOffset="789151.252">15853 11754 1121 0,'0'0'200'0,"0"0"-135"16,0 0-36-16,-104-13 52 16,71 9-2-16,-3 2-56 15,-1 2-23-15,-25 0-101 16,10 0-165-16,3 0-441 0</inkml:trace>
  <inkml:trace contextRef="#ctx0" brushRef="#br3" timeOffset="789326.1944">14840 11705 1043 0,'0'0'144'0,"0"0"-103"16,-124-4-28-16,69 4 7 15,3-3 6-15,1 3-26 16,5 0-1-16,-9-4-77 16,10 4-141-16,9-3-299 0</inkml:trace>
  <inkml:trace contextRef="#ctx0" brushRef="#br3" timeOffset="789498.4675">13805 11675 1182 0,'0'0'228'0,"0"0"-160"16,-81 0-48-1,45 0-11-15,8 0-8 0,-2 0-1 16,1 0-77-16,-17 7-141 16,7-1-159-16,4 0-447 0</inkml:trace>
  <inkml:trace contextRef="#ctx0" brushRef="#br3" timeOffset="789663.1608">13087 11735 785 0,'0'0'154'16,"0"0"-109"-16,-85 8-32 16,43-4 23-16,-3 3-6 0,-3-1-18 15,-2 1-12 1,2 0-20-16,-23 1-87 0,12 0-69 15,10-4-412-15</inkml:trace>
  <inkml:trace contextRef="#ctx0" brushRef="#br3" timeOffset="789807.478">12207 11816 500 0,'0'0'133'15,"0"0"-90"-15,0 0-43 16,-124 34-68-16,87-24-143 15,1 0-24-15</inkml:trace>
  <inkml:trace contextRef="#ctx0" brushRef="#br3" timeOffset="789922.2795">11864 11893 310 0,'0'0'300'15,"0"0"-100"-15,0 0-59 16,0 0-64-16,-91 23-45 16,61-13-21-16,-9 6-11 15,3-2-103-15,5-1-192 0</inkml:trace>
  <inkml:trace contextRef="#ctx0" brushRef="#br3" timeOffset="790097.8106">11079 12134 548 0,'0'0'163'0,"0"0"-157"15,0 0-6-15,-82 23-111 16,59-16-291-16</inkml:trace>
  <inkml:trace contextRef="#ctx0" brushRef="#br3" timeOffset="790502.4617">10773 12240 176 0,'0'0'501'16,"0"0"-462"-16,0 0-39 0,0 0 0 15,0 0 45-15,0 0 12 16,-61 76-22-16,46-53-18 16,-3-1-11-16,-6-1-6 15,2-5-38-15,-2-2-49 16,6-5-35-16,-1-8-96 15,5-1 169-15,5 0 47 16,2 0 1-16,4 0 1 16,0 0 0-16,0 0-43 15,0 0-24-15,-3 8 67 16,-2 3 127-16,1 5 87 16,1 4-54-16,0 4 12 15,-3 5-33-15,-4 1-28 16,2-3-23-16,1 2-15 0,-2-3-40 15,6-6-20 1,-4-3-12-16,5-7 1 0,-1-1 0 16,3-2 4-16,0 0-6 15,0 3-8-15,0 0-8 16,3 6 10-16,0 3 4 16,0 15-76-16,0-1-94 15,0-3-230-15</inkml:trace>
  <inkml:trace contextRef="#ctx0" brushRef="#br3" timeOffset="790646.3796">10406 13053 841 0,'0'0'263'15,"0"0"-7"-15,0 0-153 0,0 0-30 16,0 0 1-16,85 65-74 16,-76-49-9-16,0 4-39 15,-5 6-161-15,-1-5-89 16,2-1-471-16</inkml:trace>
  <inkml:trace contextRef="#ctx0" brushRef="#br3" timeOffset="790832.5932">10796 13369 605 0,'0'0'353'16,"0"0"-238"-16,0 0-59 0,0 0 12 15,0 0 58 1,80 43-53-16,-47-40-73 0,7 0-35 16,8-2-75-16,-6 2-74 15,-10-3-226-15</inkml:trace>
  <inkml:trace contextRef="#ctx0" brushRef="#br3" timeOffset="791009.0784">11507 13455 1083 0,'0'0'294'0,"0"0"-294"15,0 0-10-15,106 0-15 16,-79 4 24-16,-5 2-32 16,-2 1-96-16,9-2-43 0,0 0 1 15,-9-5-185-15</inkml:trace>
  <inkml:trace contextRef="#ctx0" brushRef="#br3" timeOffset="791186.9939">12183 13484 573 0,'0'0'359'15,"0"0"-224"-15,0 0-69 16,79 0 36-16,-49-2-8 15,3-1-94-15,-2 1-3 0,16 0-127 16,-6 2-121-16,-8 0-397 16</inkml:trace>
  <inkml:trace contextRef="#ctx0" brushRef="#br3" timeOffset="791378.2444">12802 13442 1011 0,'0'0'384'0,"0"0"-243"16,0 0-103-16,91-10-25 15,-70 10-13-15,3 0-1 16,-4 0-64-16,2 0-154 16,3-4 54-16,2 1 98 15,3-3 14-15,-2 2-20 16,-1-2 55-16,2 2 18 0,12-3 0 16,-5 5-72-16,-9-1-491 15</inkml:trace>
  <inkml:trace contextRef="#ctx0" brushRef="#br3" timeOffset="791534.6738">13526 13379 831 0,'0'0'137'15,"0"0"-137"-15,0 0-172 16,116-13 34-16,-86 9-227 0</inkml:trace>
  <inkml:trace contextRef="#ctx0" brushRef="#br3" timeOffset="791654.4818">14019 13353 883 0,'0'0'0'0,"0"0"-16"15,96 0-62-15,-39 0 75 16,-14-1-4-16,-5-1-527 0</inkml:trace>
  <inkml:trace contextRef="#ctx0" brushRef="#br3" timeOffset="791877.6806">14961 13329 578 0,'0'0'173'15,"0"0"-116"-15,0 0-36 16,109 0 62-16,-72 0-20 15,-1 0-63-15,-1 0-16 16,4 0 4-16,2 0 11 16,2 0 1-16,-1 0 0 15,1 0 6-15,-1 0 10 16,-6 0-10-16,-1 0-6 16,-2 0-10-16,10 0-17 15,-5 0-157-15</inkml:trace>
  <inkml:trace contextRef="#ctx0" brushRef="#br3" timeOffset="792018.4838">15957 13329 1086 0,'0'0'213'0,"0"0"-204"16,0 0 4-16,0 0 27 16,82 0 2-16,-59 0-42 15,4 0-90-15,0 0-171 16,-2 3-529-16</inkml:trace>
  <inkml:trace contextRef="#ctx0" brushRef="#br3" timeOffset="792386.3463">16493 13309 1252 0,'0'0'219'0,"0"0"-204"15,0 0-8-15,112 3-7 16,-75-1 27-16,2 0-13 0,-3 1-12 15,0 0-2-15,-5-2-20 16,-1-1-63-16,-4 0-49 16,-3 0 69-16,-5 0 32 15,0 0-38-15,-3 0-22 16,1 0 43-16,4-7 48 16,-3 5 31-16,6-3 0 15,1 3-7-15,3 2-23 16,-2 0-1-16,2 0-6 15,-4 0-2-15,-1 0-24 16,-2 0-4-16,0-4 36 16,-8 4 17-16,1-3-6 15,1 0-10-15,-2 0 1 0,1-1 0 16,4 1-2-16,2 3 0 16,0-3-56-16,11 3-104 15,-4-1-48-15,-4 1-357 0</inkml:trace>
  <inkml:trace contextRef="#ctx0" brushRef="#br3" timeOffset="792532.8564">17558 13240 616 0,'0'0'247'0,"0"0"-175"16,0 0-54-16,0 0-18 15,99-7-274-15</inkml:trace>
  <inkml:trace contextRef="#ctx0" brushRef="#br3" timeOffset="792651.2672">17849 13154 922 0,'0'0'0'16,"0"0"-721"-16</inkml:trace>
  <inkml:trace contextRef="#ctx0" brushRef="#br3" timeOffset="792814.9256">18313 12983 889 0,'0'0'383'0,"0"0"-351"16,0 0-32-16,0 0-139 16,0 0-614-16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9T07:56:33.6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14406 8332 980 0,'0'0'155'15,"0"0"-93"-15,0 0 25 16,0 0 291-16,0 0-89 15,0 0-104-15,-10-11-6 16,10 11-34-16,0 0-22 16,0 0-18-16,0 0-16 0,0 0-8 15,0 0-26-15,0 0-24 16,0 0-11-16,0 0-10 16,0 4-10-16,0 10 2 15,0 8 14-15,0 3 1 16,4 3-11-16,-1 3 0 15,3 1 1-15,-3 1-1 16,3 3-5-16,0-1 0 16,-3 0 0-16,2 0 0 15,-2-4-1-15,4-1 1 16,-1 0-1-16,-3-5 0 16,3-4 0-16,1-1 0 0,-4-7 0 15,0-3 0-15,0-3-1 16,-2-3 1-16,1-3-6 15,-1-1-12-15,1 0-7 16,1 0-13-16,1-5-20 16,4-7-58-16,1-6-124 15,-3 2-328-15,1 1-273 0</inkml:trace>
  <inkml:trace contextRef="#ctx0" brushRef="#br0" timeOffset="425.0164">14483 8660 894 0,'0'0'239'0,"0"0"-38"16,0 0 39-16,0 0 9 15,0 0-43-15,0 0-39 16,0 0-36-16,0-9-19 16,0 7-19-16,8-5-29 15,-2-2-21-15,3-4-10 16,0-1-15-16,5-2-8 0,2 1 1 15,-3-3-11-15,2 5 1 16,0 0 0-16,-6 2 0 16,-3 5 0-16,-3 2-1 15,-3 4 1-15,0 0 1 16,0 0-2-16,0 0 0 16,0 0-2-16,0 0-11 15,0 0-27-15,0 0-17 16,0 0-34-16,0 0-60 15,0 7-108-15,0 2-249 16,0-2-164-16</inkml:trace>
  <inkml:trace contextRef="#ctx0" brushRef="#br0" timeOffset="780.4626">14545 8616 910 0,'0'0'314'16,"0"0"-139"-16,0 0-26 15,0 0 2-15,0 0 1 16,0 0-23-16,0 0 3 16,-3 6 6-16,9 1-34 15,1 3 9-15,2 1-11 0,0 2-27 16,6-1-8-1,0 1-25-15,2-2-13 0,2 0-5 16,0-2-4-16,2-2-8 16,-3-4-6-16,-4 0-5 15,2 0-1-15,-3-3-15 16,-4 0-72-16,0-9-112 16,-1-2-449-16,-8 0-1000 0</inkml:trace>
  <inkml:trace contextRef="#ctx0" brushRef="#br0" timeOffset="8490.262">24126 562 864 0,'0'0'1000'16,"0"0"-709"-16,0 0-176 15,0 0 2-15,0 0 27 16,0 0-28-16,0-3-54 15,-2 3-36-15,1 8-17 16,-2 10 19-16,0 7 57 16,-2 9-36-16,4 1-20 15,-1 7 4-15,2 2 0 16,0 3-17-16,0 0-2 16,0 1-8-16,3 2-5 15,0-2 9-15,-3-4-9 0,2-1 8 16,-2-7-8-1,0-4 0-15,1-8 0 0,-1-5-1 16,2-5 0-16,-2-5 0 16,0-4-1-16,1-2-33 15,-1-3-29-15,0 0-34 16,11-7-63-16,-5-7-122 16,1-2-754-16</inkml:trace>
  <inkml:trace contextRef="#ctx0" brushRef="#br0" timeOffset="8895.3326">24138 867 1232 0,'0'0'270'16,"0"0"-161"-16,0 0 112 15,0 0 50-15,0 0-70 16,0 0-99-16,0 0-20 16,58-60-43-16,-28 42 17 15,1-4 5-15,3 0-4 16,1-2-8-16,1 0-22 0,-4 3-15 15,1 1-3-15,-4 3-8 16,-7 2 0-16,-6 6 0 16,-4 0-1-16,-6 2-8 15,-1 3-17-15,-2-1-11 16,-2 0-36-16,-1 1-22 16,0 0-36-16,0 4-118 15,0 0-92-15,-6 4-334 16,-3 7-349-16</inkml:trace>
  <inkml:trace contextRef="#ctx0" brushRef="#br0" timeOffset="9421.4325">24260 914 386 0,'0'0'954'0,"0"0"-748"16,0 0-73-16,0 0 89 15,0 0 8-15,0 0-94 16,0 0-71-16,3 0-24 15,5 12 48-15,1 3 27 16,7 4-10-16,6 6-6 16,8-1-25-16,6 2-26 15,3-2-18-15,1 1-7 16,0-4-7-16,-4-5-7 16,-6-3-4-16,-5-3-5 0,-10-3-1 15,-4-3-1-15,-6-2-38 16,-5-2-36-16,0 0-59 15,-1-6-171-15,-9-5-1038 0</inkml:trace>
  <inkml:trace contextRef="#ctx0" brushRef="#br0" timeOffset="25283.0055">27065 15810 261 0,'0'0'156'0,"0"0"-45"15,0 0 29-15,0 0-7 16,0 0-26-16,0-3-9 15,0 3 11-15,0 0-4 16,0 0-8-16,3 0-30 16,-2 0-28-16,2 0-11 15,0 0-12-15,-1 0-3 16,1 0-12-16,-2 0 5 16,1 0-4-16,2 0-1 15,-2 0-1-15,1 0 1 0,-2 0-1 16,2 0 0-16,2 0-51 15,-2 0-59-15,0 0-16 16,1-3 13-16,-2 3 0 16,1 0 38-16,2 0 4 15,-2 0 25-15,4 0 4 16,-1-4 12-16,0 4 21 16,2-3 9-16,-2 3 0 15,2 0-8-15,-2 0-37 16,0 0-13-16,1-3-30 15,-1 3 45-15,-3 0 14 16,0-1 29-16,-1 1 11 0,-2 0 90 16,0 0 32-16,0 0 36 15,0 0 2-15,0 0-31 16,0 0-1-16,0 0-9 16,0 0-9-16,-3 0-29 15,-2 0-37-15,-2 0-24 16,-5 4-2-16,0-1-1 15,-3 4 2-15,-2-4 20 16,-3 1 3-16,-4 2-2 16,0-3 2-16,-2 1-12 15,3-1-15-15,2 0 11 16,4 1-16-16,6-2-15 16,5-2-6-16,3 0-22 15,3 0-77-15,0 0-69 16,7 0-84-16,8 0-32 0,-2 0-116 15</inkml:trace>
  <inkml:trace contextRef="#ctx0" brushRef="#br0" timeOffset="25621.9547">27238 15837 965 0,'0'0'324'16,"0"0"-160"-16,0 0 0 15,0 0 47-15,0 0-16 16,0 0-49-16,-98 19-41 16,72-14-31-16,1 1-18 15,-2-3-29-15,1 0-16 16,4 0-11-16,7 0-123 16,5-2-241-16,7-1-367 0</inkml:trace>
  <inkml:trace contextRef="#ctx0" brushRef="#br0" timeOffset="60460.9542">17603 10264 478 0,'0'0'279'16,"0"0"336"-16,0 0-392 15,0 0-97-15,0 0 21 16,0 0 18-16,-7 4-44 16,7-2-55-16,0-2-13 15,0 1 20-15,0-1-33 16,0 0 4-16,0 0-8 16,3 0-6-16,10 0-1 15,8 0-8-15,11 0-11 16,10-7-1-16,10-2-8 0,13-2 5 15,0-2-4-15,6 1-2 16,-1 1 2-16,3 1-1 16,-9 2 0-16,-4 3-1 15,-5-2-1-15,-10 3-9 16,-3-2-5-16,-7-1-1 16,-2 2-2-16,-3-2 1 15,-8 0 1-15,4 0 6 16,-9-2 2-16,-1 5 7 15,-3-2 1-15,-7 5 0 0,-3-1 0 16,-3 2 0-16,0 0 6 16,0 0 5-16,0 0 4 15,0 0-8-15,0-1-7 16,0-3 1-16,-3 4-1 16,0 0 0-16,-3-2 0 15,-4 1 0-15,0-2 1 16,0 0-1-16,-3 0 1 15,1-4-1-15,-3 4 0 16,1-1 0-16,0 1 1 16,3 0 0-16,0 1-1 15,3 1 1-15,2-3 7 16,0 4-2-16,3 0-5 16,0 0 5-16,3 0-6 15,-4-2 1-15,4 2 7 0,0 0-7 16,0 0 10-16,0 0 3 15,-1 0 0-15,1 0-1 16,0 0-2-16,0 0-10 16,0 0-1-16,0 0 0 15,0 0-7-15,0 0 6 16,0 0 1-16,8 0 1 16,1 0-1-16,-2 6 2 15,5-3 7-15,2 0-2 16,-4 3-6-16,0-2 1 15,-1 0-1-15,0-1 0 16,-1 3-1-16,-5-2 1 16,3 2-1-16,-3-2 1 0,0-1-1 15,0 3 6 1,-3-2 0-16,0 2 9 0,0 1 9 16,0 2 7-16,0 5 17 15,-12 3-8-15,-11 6-23 16,-29 16-17-16,4-5-173 15,1-8-1044-15</inkml:trace>
  <inkml:trace contextRef="#ctx0" brushRef="#br0" timeOffset="171469.0503">23787 9032 192 0,'0'0'700'0,"0"0"-535"16,0 0-165-16,0 0-30 16,7-3 30-16,-1 3 33 15,0 0 35-15,1 0-13 16,-6 0 20-16,-1 0 20 0,0 0 2 15,0 0-29 1,0 0-35-16,0 0-24 0,0 0-9 16,0 0-85-16,0 0-96 15,0 3-7-15,0 3-185 0</inkml:trace>
  <inkml:trace contextRef="#ctx0" brushRef="#br0" timeOffset="180337.5473">16909 12728 378 0,'0'0'0'0,"0"0"-4"15,0 0-328-15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9T07:30:34.886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2060"/>
    </inkml:brush>
    <inkml:brush xml:id="br3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1296 2139 857 0,'0'0'872'15,"0"0"-616"-15,0 0-186 16,0 0 35-16,0 0 96 0,0 0-32 16,0-3-63-1,0 3-52-15,0 0-14 0,0 0-3 16,0 0 0-16,0 0-8 15,0 0-10-15,0 0-13 16,0 0-6-16,0 12 0 16,-6 4 1-16,-7 7 12 15,4 5-12-15,-3 5 5 16,2-1 0-16,2 2-5 16,8 0 0-16,0 1-1 15,0 1 0-15,16-4 0 16,1-1-1-16,4-4 0 15,4-5 1-15,6-5 0 16,5-6 0-16,6-6 0 16,4-5 0-16,5-4-12 15,4-12 4-15,-1-7 7 16,-5-2-1-16,-4-3 1 0,-9-2 0 16,-8 1-5-16,-7-2 6 15,-9 6 6-15,-9 0-5 16,-3 4 12-16,0 0-4 15,0 2-4-15,-3 3-5 16,-5 0-6-16,1 5-19 16,-5 2-104-16,3 3-225 15,0 4-568-15</inkml:trace>
  <inkml:trace contextRef="#ctx0" brushRef="#br0" timeOffset="413.4609">1605 2257 707 0,'0'0'972'15,"0"0"-791"-15,0 0-43 16,0 0 125-16,0 0-34 0,0 0-101 16,0 0-91-16,-6 7-37 15,6 12 36-15,0 8 21 16,0 9-19-16,0 5 3 15,-9 3-7-15,2 3-13 16,-4-2-6-16,2-1-8 16,-1-4-1-16,4-3-6 15,0-4 1-15,6-5-1 16,0-5-15-16,0 2-89 16,3-7-237-16,6-6-422 0</inkml:trace>
  <inkml:trace contextRef="#ctx0" brushRef="#br0" timeOffset="834.4367">1775 2663 1305 0,'0'0'559'16,"0"0"-516"-16,0 0 65 0,0 0 95 15,0 0-58-15,0 0-72 16,0 0-36-16,0-9-5 15,0 9-2-15,0 6-5 16,0 9 35-16,0 4 44 16,0 4-22-16,0 3-22 15,-3 2-9-15,3 0-21 16,0 1-15-16,0-2-8 16,0-5-6-16,-3-1-1 15,3-5-1-15,-1-2-54 16,-1-4-97-16,2-3-182 15,0-2-416-15,0-4-777 0</inkml:trace>
  <inkml:trace contextRef="#ctx0" brushRef="#br0" timeOffset="1066.8018">1890 2950 1128 0,'0'0'966'16,"0"0"-827"-16,0 0-64 0,0 0 94 15,0 0-22 1,0 0-77-16,0 0-41 0,-73 0-21 16,40 0-8-16,0 0-58 15,6 0-92-15,8 0-222 16,7-4-482-16</inkml:trace>
  <inkml:trace contextRef="#ctx0" brushRef="#br0" timeOffset="1404.7473">1875 2601 856 0,'0'0'693'0,"0"0"-481"15,0 0 66-15,0 0-5 16,0 0-92-16,0 0-86 16,0 0-55-16,-63-9-25 15,29 9-15-15,-9 0-12 16,-8 11-54-16,8 5-134 16,10-2-494-16</inkml:trace>
  <inkml:trace contextRef="#ctx0" brushRef="#br0" timeOffset="3040.8786">2091 2139 700 0,'0'0'221'16,"0"0"-134"-16,0 0 220 16,0 0-75-16,0 0-73 15,0 0 34-15,0 0-22 16,17-1-50-16,-17 1-46 16,4 0-17-16,-4 0-9 15,0 0-9-15,0 0-13 16,0 0-7-16,3 0-3 15,-3 0-10-15,0 0-1 0,0 0-5 16,0 0 0-16,3 0 5 16,-3 0-3-16,0 0-2 15,3 0 7-15,0 0-7 16,0 0-1-16,0 0-21 16,0 1-176-16,-1-1-615 0</inkml:trace>
  <inkml:trace contextRef="#ctx0" brushRef="#br0" timeOffset="3875.0289">2135 2348 1015 0,'0'0'731'0,"0"0"-589"15,0 0-82-15,0 0 42 16,0 0 18-16,0 0-24 16,0 0 21-16,52 1-4 15,-21 3-27-15,2-1-34 16,6 0-25-16,1 0-14 15,-1-1-12-15,-6 3-1 16,-8-1-25-16,-3 0-48 16,-14 5-115-16,-5-2-316 15,-3-1-114-15</inkml:trace>
  <inkml:trace contextRef="#ctx0" brushRef="#br0" timeOffset="4076.2597">2157 2506 1729 0,'0'0'754'16,"0"0"-673"-16,0 0-57 15,0 0-10-15,94 0-14 16,-33-4-2-16,-9-5-244 15,-5 1-837-15</inkml:trace>
  <inkml:trace contextRef="#ctx0" brushRef="#br0" timeOffset="4639.7576">2745 2548 1145 0,'0'0'357'15,"0"0"-258"-15,0 0 28 0,0 0 175 16,0 0-29-16,0 0-104 15,0 0-78-15,16-28-69 16,-2 3-20-16,2-7-2 16,-1-4 0-16,6-7-15 15,-3-4-4-15,3-7 7 16,-2-4 11-16,-1 2-14 16,3 5 15-16,-6 6 0 15,1 9 21-15,-2 9 6 16,-1 8-9-16,-1 6-5 15,1 6-1-15,-2 4-2 16,-2 3-9-16,4 5 1 0,-2 14 4 16,-2 11 4-1,-6 10 2-15,1 4-1 0,-4 7-4 16,0 1 2-16,-4 1-3 16,-7-2 3-16,-4-2 4 15,-1-2 2-15,-1-4-4 16,-5-3 2-16,3-5 7 15,-1-5 9-15,7-6-14 16,4-7-6-16,3-6-9 16,4-6-5-16,2-3-83 15,3-4-115-15,11-11-381 16,-1-5-955-16</inkml:trace>
  <inkml:trace contextRef="#ctx0" brushRef="#br0" timeOffset="4837.5901">2833 2407 1164 0,'0'0'1142'16,"0"0"-1006"-16,0 0-109 15,0 0-5-15,86-9 18 16,-45 7-40-16,20-1-3 15,-12 0-185-15,-7 0-577 0</inkml:trace>
  <inkml:trace contextRef="#ctx0" brushRef="#br0" timeOffset="5293.6613">3382 2352 690 0,'0'0'1308'0,"0"0"-1147"16,0 0-118-16,0 0 13 16,0 0 13-16,86 4-37 15,-63-4-22-15,4-4-10 0,-5-4-12 16,0-3 6-16,-5 1-53 15,-1-3 3-15,-4 1 38 16,-4-2 18-16,-5 5 19 16,-3-2 20-16,0 4 11 15,-3 3-1-15,-9 0-15 16,-6 3 7-16,-5 1 0 16,-5 0-6-16,-2 0 7 15,-4 9-8-15,-3 5 5 16,1 5-2-16,0 5-7 15,5 3-8-15,4 4 2 16,7-1 0-16,4-2-8 16,10-3-2-16,6-4-5 0,0-5-9 15,21-6 11 1,6-6-11-16,16-4-20 0,24-13-123 16,-10-8-241-16,-5-5-627 0</inkml:trace>
  <inkml:trace contextRef="#ctx0" brushRef="#br0" timeOffset="5607.9392">3676 1999 1655 0,'0'0'328'0,"0"0"-233"16,0 0 83-16,0 0 22 15,0 0-54-15,0 0-61 16,0 0-10-16,-9 20-10 16,3-6-24-16,-3 3-18 15,0 2-8-15,3 0-6 16,3-1-9-16,3-1 0 15,0-4-6-15,9-3-40 16,21-8-55-16,-3-2-132 16,-2 0-476-16</inkml:trace>
  <inkml:trace contextRef="#ctx0" brushRef="#br0" timeOffset="5787.4024">3788 1854 1403 0,'0'0'754'16,"0"0"-683"-16,0 0 16 15,0 0 67-15,0 0-75 16,0 0-79-16,0 0-30 16,6 13-208-16,-3-5-518 0</inkml:trace>
  <inkml:trace contextRef="#ctx0" brushRef="#br0" timeOffset="6098.4712">4010 1798 390 0,'0'0'1876'0,"0"0"-1656"15,0 0-156-15,0 0 71 16,0 0-5-16,0 0-61 16,0 0 11-16,-9 52-20 15,3-22-30-15,-4 4-14 16,4 3-5-16,-3 3-5 16,-2-1-6-16,-2-4 1 0,4-4-1 15,0-4 0-15,0-5-24 16,6-7-43-16,0-5-51 15,3-10-151-15,9 0-405 16,3 0-491-16</inkml:trace>
  <inkml:trace contextRef="#ctx0" brushRef="#br0" timeOffset="6346.2466">4150 1964 958 0,'0'0'1236'0,"0"0"-1076"0,0 0-64 16,0 0 75-16,0 0-5 15,0 0-59-15,-91 30-59 16,81-15-19-16,1 2-13 16,6-1-8-16,3 2-7 15,0-2 0-15,3-1-1 16,10-4-12-16,2-1-70 15,12-4-151-15,-5-5-353 16,-2-1-483-16</inkml:trace>
  <inkml:trace contextRef="#ctx0" brushRef="#br0" timeOffset="6667.3232">4294 1999 205 0,'0'0'1949'0,"0"0"-1665"16,0 0-119-16,0 0-9 15,0 0-74-15,0 0-52 16,0 0-16-16,55-26-5 16,-42 26-9-16,-1 0 0 15,-1 0-1-15,-1 5 0 16,-4 8 1-16,0 1 0 15,-3 3 1-15,0 1 0 0,-3-1 7 16,0-1-7 0,3-4-1-16,-3-1 1 0,4-2-1 15,-1-5-19-15,6-3-63 16,2-1-76-16,11-2-159 16,-1-11-405-16,-3-1-150 0</inkml:trace>
  <inkml:trace contextRef="#ctx0" brushRef="#br0" timeOffset="6841.25">4537 1944 1453 0,'0'0'252'0,"0"0"99"16,0 0-19-16,0 0-75 15,-81 65-82-15,56-42-80 0,-5-1-60 16,-6 2-23-16,-10 7-12 15,7-5-127-15,9-6-435 0</inkml:trace>
  <inkml:trace contextRef="#ctx0" brushRef="#br0" timeOffset="7358.632">4898 2482 446 0,'0'0'1481'0,"0"0"-1188"16,0 0-115-16,0 0 17 16,0 0-55-16,0 0-88 15,91-2-31-15,-54 0-14 16,9 0-7-16,-4 2-9 15,0 0-64-15,-8 0-80 16,2-1-85-16,-15-1-273 16,-5 1-142-16</inkml:trace>
  <inkml:trace contextRef="#ctx0" brushRef="#br0" timeOffset="7584.828">5065 2390 1562 0,'0'0'394'16,"0"0"-248"-16,0 0 61 15,0 0-1-15,0 0-40 16,0 0-78-16,0 0-45 16,0 27 23-16,0-6-8 15,0 4-34-15,0 4-18 16,0 0-6-16,0 7-99 0,0-6-285 15,0-10-1111-15</inkml:trace>
  <inkml:trace contextRef="#ctx0" brushRef="#br0" timeOffset="8072.3812">5884 2155 385 0,'0'0'1881'0,"0"0"-1624"15,0 0-162-15,0 0 38 0,0 0-24 16,0 0-56-16,0 0 24 16,3 69-26-16,-3-36-32 15,-3 6-7-15,-3-2-6 16,0 2-6-16,0-2 0 16,-3-3-13-16,0-6-50 15,3-3-48-15,-4-2-91 16,1-8-335-16,6-6-508 0</inkml:trace>
  <inkml:trace contextRef="#ctx0" brushRef="#br0" timeOffset="8633.4882">5887 2142 1625 0,'0'0'518'0,"0"0"-482"16,0 0 98-16,0 0 38 15,0 0-77-15,0 0-49 16,0 0-19-16,91-29-4 16,-67 29-10-16,-2 9 5 15,-1 4-11-15,0 1-5 16,-6 2-1-16,1 1-1 15,-5 0 1-15,-4 1-1 16,-1-4-2-16,-6 0-13 16,0 0-1-16,0-3-2 0,-10 0 11 15,-4-2 5-15,-8-1 2 16,4-2 0-16,-3 0 1 16,2-3 5-16,7-1-5 15,1 1 5-15,8-1-6 16,3 1-1-16,0 1-11 15,0 1 2-15,8 6 9 16,4-1 1-16,4 4-6 16,-1 1 6-16,3-1-14 15,-3-1-3-15,-2-1 0 16,-2-1-4-16,-2 1 9 16,-2-1 11-16,-4 0-8 0,-3-2 9 15,0 1 0-15,-7 0 7 16,-11 0 18-16,-9-3 27 15,-9-2 1-15,-3-1-22 16,-4-2-19-16,9-2-11 16,4 0-1-16,15 0-41 15,11-7-105-15,4-4-478 0</inkml:trace>
  <inkml:trace contextRef="#ctx0" brushRef="#br0" timeOffset="9257.0042">6460 2318 879 0,'0'0'775'0,"0"0"-546"15,0 0 47-15,0 0-31 16,0 0-84-16,0 0-79 16,0 0-35-16,28 9-11 15,-5-8-16-15,5-1-8 16,-1 0-12-16,1 0-24 16,-1 0-20-16,-8-4-5 15,-8 0 11-15,-5-2 9 16,-3 0 14-16,-3-1 10 15,0 0 5-15,0 0 19 16,0 0 8-16,-9 0 10 16,-2 1 8-16,-2 2 0 0,-2 0 1 15,-3 4-1-15,-4 0-23 16,-4 0-13 0,-5 16-8-16,1 5 7 0,-4 7 5 15,3 3 3-15,8 1-4 16,7 0-11-16,10-5 6 15,6-4 4-15,0-4-4 16,19-7 7-16,11-5-13 16,10-7-1-16,26-7-95 15,-8-11-137-15,-3-6-660 0</inkml:trace>
  <inkml:trace contextRef="#ctx0" brushRef="#br0" timeOffset="9747.676">6657 2005 1190 0,'0'0'890'0,"0"0"-775"15,0 0 36-15,0 0 74 16,0 0-32-16,0 0-102 15,0 0-53-15,80 2-26 0,-41-2-12 16,3-2-47-16,7-1-97 16,-13 0-153-16,-12 0-620 0</inkml:trace>
  <inkml:trace contextRef="#ctx0" brushRef="#br0" timeOffset="10023.0649">7052 1898 1785 0,'0'0'714'16,"0"0"-625"-16,0 0 25 0,0 0-8 15,0 0-34-15,0 0-8 16,0 0-10-16,-39 62-30 15,29-41-16-15,1 0-7 16,6-3-1-16,3-2 0 16,0-4 0-16,3-4-26 15,10-4-28-15,16-4-59 16,1-1-148-16,-5-10-470 0</inkml:trace>
  <inkml:trace contextRef="#ctx0" brushRef="#br0" timeOffset="10213.5538">7137 1705 1279 0,'0'0'1158'0,"0"0"-1044"16,0 0-75-16,0 0 53 15,0 0-10-15,0 0-51 16,0 0-31-16,6 0-145 15,3 2-373-15,3 3-739 0</inkml:trace>
  <inkml:trace contextRef="#ctx0" brushRef="#br0" timeOffset="10503.175">7394 1723 1681 0,'0'0'980'0,"0"0"-871"15,0 0-56-15,0 0 12 16,0 0-30-16,0 0 4 16,0 0 15-16,-6 98-36 15,-2-61-12-15,1 0-5 16,-2-2 1-16,0-2-1 15,0-4 1-15,-3-5-2 0,3-4-30 16,0-6-45-16,-1-5-101 16,10-8-156-1,0-1-414-15,0 0-599 0</inkml:trace>
  <inkml:trace contextRef="#ctx0" brushRef="#br0" timeOffset="10752.3722">7524 1902 1735 0,'0'0'650'16,"0"0"-540"-16,0 0 70 0,0 0-40 16,0 0-60-1,0 0-33-15,0 0-19 0,-75 39-5 16,62-22-13-16,2 1-10 15,8-5-1-15,0 0 0 16,3-2-38-16,0-4-50 16,17-4-50-16,5-3-144 15,2 0-607-15</inkml:trace>
  <inkml:trace contextRef="#ctx0" brushRef="#br0" timeOffset="11073.9964">7682 1914 1650 0,'0'0'737'0,"0"0"-665"16,0 0 1-16,0 0 61 15,0 0-32-15,0 0-59 16,0 0-25-16,73-36-11 15,-67 36-7-15,0 0-7 16,0 5-2-16,1 10-2 16,-4 1 10-16,-3 6-6 15,0 0 7-15,0 2 1 16,0 1 0-16,0-6 1 16,0-3-1-16,0-2 0 15,9-7-1-15,5-3-71 0,14-4-158 16,-4-2-478-1,-2-7-639-15</inkml:trace>
  <inkml:trace contextRef="#ctx0" brushRef="#br0" timeOffset="11262.5244">7952 1852 1307 0,'0'0'658'0,"0"0"-563"15,0 0 241-15,0 0-48 16,0 0-85-16,-106 69-91 0,66-48-67 16,-5 4-45-16,-12 7-4 15,12-4-224-15,11-6-659 0</inkml:trace>
  <inkml:trace contextRef="#ctx0" brushRef="#br0" timeOffset="12283.6935">11155 2253 1124 0,'0'0'1059'0,"0"0"-904"16,0 0-8-16,0 0 10 0,0 0-14 15,0 0-41 1,0 0-54-16,6-8-32 0,-6 8-16 16,0 0-1-16,0 4-20 15,0 11 9-15,-3 7 10 16,-6 5 2-16,0 4 5 15,-4 2-5-15,7 3 0 16,6-4 0-16,0 1 0 16,3-6-1-16,19-4 0 15,8-6 1-15,9-5-1 16,10-9-10-16,6-3-23 16,2-1-8-16,4-13-7 15,2-6-21-15,-8-9 10 16,-3-7 25-16,-7-4 12 15,-5-5 11-15,-15 0 12 0,-2 3 18 16,-17 10 21-16,-6 7 46 16,0 6-40-16,-6 5-25 15,-6 3-20-15,-5 4-8 16,1 7-77-16,0 0-192 16,3 0-574-16</inkml:trace>
  <inkml:trace contextRef="#ctx0" brushRef="#br0" timeOffset="12719.3867">11504 2291 1418 0,'0'0'502'16,"0"0"-220"-16,0 0-8 0,0 0-53 15,0 0-71 1,0 0-79-16,0 0-51 0,0 23-5 16,0 0 9-16,-7 3 1 15,1 9-10-15,-5-1-3 16,1 5-6-16,-2 0-5 16,3 0-1-16,-3 1 0 15,6-2-5-15,0-1-37 16,0-6-32-16,3-4-60 15,3-3-110-15,0-8-377 16,0-9-424-16</inkml:trace>
  <inkml:trace contextRef="#ctx0" brushRef="#br0" timeOffset="13185.252">11731 2601 411 0,'0'0'1352'0,"0"0"-1049"0,0 0-25 16,0 0-59-16,0 0-44 16,0 0-63-16,0 0-53 15,3-2-29-15,-3 2-16 16,0 0-14-16,0 4-7 15,0 9 7-15,0 4 0 16,0 5 9-16,-6 4 4 16,-5 0 2-16,4 1-7 15,-2-2-7-15,0-4-1 16,2-5 0-16,1-3 0 16,3-3-54-16,-1-4-82 15,4-6-137-15,0 0-416 16,10 0-275-16</inkml:trace>
  <inkml:trace contextRef="#ctx0" brushRef="#br0" timeOffset="13484.8985">11831 2554 1324 0,'0'0'680'15,"0"0"-515"-15,0 0 30 16,0 0-18-16,0 0-30 16,0 0-55-16,0 0-41 0,9 4-25 15,-9 6 4-15,0 5 8 16,-3 7-8-16,-6 3 9 16,-3 3-7-16,0 2-14 15,3-1-11-15,-3 2-6 16,5-4 0-16,1-2-1 15,-1-3-14-15,4-5-64 16,3-1-96-16,0-5-198 16,0-6-648-16</inkml:trace>
  <inkml:trace contextRef="#ctx0" brushRef="#br0" timeOffset="13717.8346">11804 2843 1207 0,'0'0'405'16,"0"0"-228"-16,0 0 102 16,0 0-4-16,0 0-87 15,0 0-60-15,0 0-53 16,-103 5-47-16,74-5-28 15,6-5-103-15,8-3-449 16,3-1-1053-16</inkml:trace>
  <inkml:trace contextRef="#ctx0" brushRef="#br0" timeOffset="13988.6459">11941 2507 1687 0,'0'0'338'0,"0"0"-152"16,0 0 7-16,0 0 10 0,0 0-51 15,-104 3-72-15,62 0-53 16,-10 0-27-16,7-3-192 16,12 0-811-16</inkml:trace>
  <inkml:trace contextRef="#ctx0" brushRef="#br0" timeOffset="17155.4409">12262 2372 842 0,'0'0'755'0,"0"0"-466"0,0 0-183 15,0 0 96-15,0 0-14 16,0 0-54-16,85 14-55 15,-64-10-36-15,3 0-22 16,-3 1-14-16,-2-2-6 16,-4-1-1-16,-3 1-8 15,-6-1-39-15,-6-2-87 16,0 1-155-16,0-1-338 16,0 0-623-16</inkml:trace>
  <inkml:trace contextRef="#ctx0" brushRef="#br0" timeOffset="17364.9166">12189 2506 1735 0,'0'0'499'0,"0"0"-411"15,0 0 61-15,0 0 1 16,0 0-89-16,133 4-61 16,-81-14-229-16,-4-1-728 0</inkml:trace>
  <inkml:trace contextRef="#ctx0" brushRef="#br0" timeOffset="19212.8454">13384 2224 973 0,'0'0'167'0,"0"0"156"0,0 0-99 16,0 0-103-16,0 0 50 16,0 0 38-16,0 0-43 15,3-35-42-15,-3 35-21 16,0-1-8-16,0-2-14 16,0 0-22-16,-8 1-20 15,-1-2-15-15,-4 1-6 16,-9 0-3-16,-5 3 9 15,-9 0-8-15,-6 3 5 16,-10 9 11-16,0 8 8 16,-3 3 2-16,7 4-20 15,2 4-8-15,10 3-4 16,7 1 4-16,13-1-8 0,10 0 0 16,6-2-6-1,15-4 6-15,18-2-6 0,13-7-23 16,8-6-47-16,31-13-62 15,-14 0-202-15,-5 0-785 0</inkml:trace>
  <inkml:trace contextRef="#ctx0" brushRef="#br0" timeOffset="19761.3368">13555 2376 1761 0,'0'0'498'15,"0"0"-403"-15,0 0-6 16,0 0 3-16,0 0-19 16,0 0-39-16,0 0-7 15,20 17-12-15,-8-14 0 16,7-1-9-16,5-2-6 16,0 0-15-16,3-2-27 0,-3-8-7 15,-2-3 3-15,-9 0 9 16,1-1 18-16,-11 1 13 15,0 1 6-15,-3-1 28 16,0 3 5-16,-3-1 13 16,-12 2 3-16,-3 2-2 15,-5 2 10-15,0 3 0 16,-6 2-6-16,3 0-11 16,-1 13-19-16,3 8-2 15,0 2-7-15,5 2 17 16,6 1-2-16,7 0-8 15,6-4 3-15,0-3-5 16,6-2-7-16,17-5-10 0,7-5-15 16,4-7-58-16,26 0-94 15,-12-13-201-15,-2-3-576 0</inkml:trace>
  <inkml:trace contextRef="#ctx0" brushRef="#br0" timeOffset="20062.802">13789 1968 1640 0,'0'0'601'0,"0"0"-483"16,0 0 33-16,0 0-6 15,0 0-29-15,0 0-49 16,0 0-43-16,50 9-13 16,-17-5-11-16,4 0-62 15,8-2-134-15,-6-1-341 16,-10-1-523-16</inkml:trace>
  <inkml:trace contextRef="#ctx0" brushRef="#br0" timeOffset="20690.6862">14429 1809 1714 0,'0'0'336'16,"0"0"-200"-16,0 0 13 15,0 0 3-15,0 0-38 0,0 0-57 16,0 0-39-1,0 19 38-15,-2-5 4 0,-4 2-35 16,0 0-13-16,-3-1-3 16,-5 1-7-16,-2-1-1 15,-3-1-1-15,-8 0 9 16,-3-5-3-16,2-2-6 16,2-1 0-16,4-3-1 15,2-3-14-15,10 0-6 16,1 0-5-16,5 0 10 15,4-9-3-15,0-1-23 16,0-3 17-16,0 0-1 16,7 2 13-16,-1 1 13 0,-2-1 0 15,1 3 7 1,-1 1 19-16,4 1 14 0,-5 2-6 16,0 0-3-16,0-1-1 15,3 3 2-15,-3-1-11 16,3 3-2-16,-5 0-4 15,6 0-6-15,-1 0-8 16,4 3-1-16,3 11 1 16,-1 3 1-16,6 4-1 15,0 1 11-15,4 2-11 16,2 0 7-16,-2-1-8 16,4-5 0-16,-2-4-16 15,-5-3-69-15,-3-7-134 16,-2-4-400-16,-5 0-456 0</inkml:trace>
  <inkml:trace contextRef="#ctx0" brushRef="#br0" timeOffset="21444.1828">14620 1903 1302 0,'0'0'794'16,"0"0"-614"-16,0 0 5 0,0 0-29 15,0 0-26-15,0 0-83 16,0 0-30-16,29-18-4 15,-22 15-12-15,4 2-1 16,1 1 0-16,-3 0 0 16,3 0 0-16,-5 0 1 15,2 7 0-15,-1 0 0 16,-2 3 10-16,-3 1-10 16,1 1 0-16,-4 2 8 15,0 2-8-15,-4 2-1 16,-13-3-1-16,1 1-14 0,-5-4 8 15,1-1-2 1,3-5-2-16,8 0-7 0,3-4-17 16,2-2-18-16,4 0 16 15,0 0 21-15,13-8-13 16,3-6-49-16,3-5 33 16,7-3 32-16,1-2 2 15,-1 0 2-15,0 1 9 16,-5 5 7-16,-3 6 10 15,-2 2 6-15,-10 4 12 16,0 2-10-16,-3 4-4 16,-3-2 1-16,1 2 6 15,-1 0-1-15,0 0 3 16,0 0-6-16,0 0 7 16,0 0 2-16,0 0-14 0,0 0-8 15,0 0-2-15,-1 0-3 16,-5 9-6-16,-7 4 16 15,1 3 19-15,-2 2-7 16,4 2-3-16,1-1 4 16,6-2-10-16,3-4 1 15,0 2 5-15,9-4-4 16,7-1-6-16,7-3-9 16,3-1-6-16,3-2-34 15,-2-3-55-15,4-1-82 16,-4 0-172-16,-10 0-630 0</inkml:trace>
  <inkml:trace contextRef="#ctx0" brushRef="#br0" timeOffset="22470.7985">17846 2103 175 0,'0'0'2004'15,"0"0"-1735"-15,0 0-195 16,0 0-8-16,0 0 65 16,0 0-19-16,0 0-44 15,0-4-27-15,3 4-20 16,-2 7-11-16,1 6-9 15,-1 10 14-15,-1 6 19 16,0 8-7-16,0 6-9 16,0 4 1-16,0 1-10 15,0 2-9-15,-4-3-1 16,0-5 0-16,2-4 0 16,2-6 1-16,0-5-6 15,0-6-5-15,0-3-13 16,0-5-29-16,0-4-43 0,2-4-76 15,2-5-149-15,-1 0-446 16,2-4-536-16</inkml:trace>
  <inkml:trace contextRef="#ctx0" brushRef="#br0" timeOffset="22799.2371">18184 2287 1249 0,'0'0'814'0,"0"0"-652"0,0 0 49 16,0 0-15 0,0 0-72-16,0 0-51 0,0 0-42 15,-20-1-20-15,-2 11 17 16,-10 1 21-16,2 5-10 15,4-1-22-15,-1 2-5 16,9-2-5-16,5 2-6 16,6-1 0-16,7-2 7 15,3 0-7-15,23-1 14 16,10-4-15-16,10-2-51 16,18-5-138-16,-9-2-474 15,-13 0-858-15</inkml:trace>
  <inkml:trace contextRef="#ctx0" brushRef="#br0" timeOffset="23049.9779">18424 2426 1802 0,'0'0'478'16,"0"0"-385"-16,0 0 28 0,0 0-11 15,0 0 3 1,0 0-62-16,0 0-51 0,88 4-32 16,-46-4-164-16,-11 0-372 15,-4 0-285-15</inkml:trace>
  <inkml:trace contextRef="#ctx0" brushRef="#br0" timeOffset="23228.9486">18379 2281 1960 0,'0'0'370'16,"0"0"-271"-16,0 0-69 15,0 0-24-15,101-4-6 0,-38 11-40 16,-9 5-301-16,-13-4-592 16</inkml:trace>
  <inkml:trace contextRef="#ctx0" brushRef="#br0" timeOffset="24032.6321">18813 2680 1914 0,'0'0'505'16,"0"0"-447"-16,0 0-43 16,0 0-15-16,0 0 34 15,0 0 5-15,1 73-18 16,8-46-12-16,5-4-8 16,-1-3 1-16,3-4-1 15,3-7-1-15,-3-8 0 16,4-1 1-16,-3-3-1 15,0-13 0-15,4-6 0 16,-7-6 0-16,0-8 1 0,1-5-2 16,-5-8 2-16,1-7-1 15,-4-15 8-15,-1-15-7 16,-6-14 5-16,0-2-5 16,0 18-1-16,0 18 0 15,-2 23-2-15,1 0 2 16,-2-3 0-16,3-4-2 15,0-2 1-15,0 10 1 16,0 11 10-16,6 8 13 16,5 8 4-16,-5 5 7 15,1 3-12-15,-1 3-7 16,-3 2 0-16,-2 2-6 16,1 0-8-16,2 0 0 0,6 0-1 15,3 2 1 1,0 3 5-16,13 0 1 0,2 0-1 15,9-2 4-15,9 1-2 16,5 0-7-16,11 0 0 16,3 2 0-16,19 3 1 15,13 3-1-15,19-1 0 16,6 0 0-16,-2-1 0 16,-7-3 0-16,-10-5-1 15,-5 0 1-15,-16-2-1 16,-17 0-6-16,-23 0-9 15,-8 0-7-15,0 0 7 16,2 0 13-16,-9 0 1 0,-6 0 0 16,-11 0-11-16,-3 0-5 15,-4-2-29-15,-3 2-55 16,0 0-54-16,0 0-173 16,0 0-471-16</inkml:trace>
  <inkml:trace contextRef="#ctx0" brushRef="#br0" timeOffset="24572.037">19462 2056 1023 0,'0'0'385'0,"0"0"-216"16,0 0 57-16,0 0 92 16,0 0-46-16,0 0-96 0,0 0-49 15,39-12-30-15,-15 5-34 16,-2 0-25-16,5 2-17 16,-6 0-20-16,3 4-1 15,-4 1 0-15,-1 0 0 16,-9 0-1-16,-4 0-5 15,-6 11-23-15,0 1-1 16,-9 8 13-16,-12 1 1 16,-7 4 11-16,-4-1 5 15,1-1 1-15,6-3 0 16,2-4 5-16,11 0-5 16,9-4 0-16,3 0 0 15,17-4-1-15,16-2-22 0,30-6-147 16,-8 0-197-1,-6 0-467-15</inkml:trace>
  <inkml:trace contextRef="#ctx0" brushRef="#br0" timeOffset="25203.8389">19826 2073 1927 0,'0'0'319'16,"0"0"-125"-16,0 0-1 15,0 0-72-15,0 0-77 16,0 0-43-16,0 0 8 0,-2 40 9 16,2-20 2-16,0 0-10 15,0-2-9-15,0-4 1 16,-3-1-1-16,-1-6-1 16,0 0-1-16,1-4-15 15,1 0-7-15,2-3-10 16,0 0 8-16,0 0 9 15,6-4-2-15,9-9-36 16,6-4 36-16,1-4 17 16,4-3-5-16,-1 0 6 15,-4 4 15-15,-6 5 39 16,-6 6 6-16,-4 5 2 16,-3 2-11-16,-2 2-20 15,0 0-14-15,0 0-13 16,0 4-4-16,0 9-11 0,0 4 11 15,0 3 6-15,0 0-6 16,0-3 0-16,-2-4 0 16,0-4 0-16,2-5-18 15,-2-1-19-15,2-3 16 16,0 0 2-16,0 0 5 16,0 0 5-16,4-9-12 15,9-5-29-15,-1-6 35 16,4 0 13-16,1-1 1 15,0 0-1-15,-3 4 2 16,-2 6 2-16,-9 5 11 16,0 2 4-16,0 4-17 15,-3 0 1-15,1 8-1 0,2 6 2 16,0 5 7 0,0 1 1-16,1 2-9 0,-1-5 1 15,0 0-2-15,0-5-39 16,2-2-198-16,-1-4-315 15,3-5-209-15</inkml:trace>
  <inkml:trace contextRef="#ctx0" brushRef="#br0" timeOffset="25699.3232">20535 1958 1612 0,'0'0'307'15,"0"0"-139"-15,0 0 45 16,0 0-37-16,0 0-52 16,0 0-33-16,0 0-53 15,0-8-29-15,-18 8-8 16,-3 0 8-16,-13 0 8 15,1 0-8-15,2 0 11 16,2 3-9-16,6 1 2 16,9-1-13-16,5 1 1 15,3 0-1-15,6 4-6 16,0-2 6-16,0 6 1 0,0 1 0 16,1 0 1-16,4 2-1 15,-4 0 0-15,-1-1-1 16,0 0 0-16,0 0-2 15,-9 2 1-15,-2-1-7 16,-2 1 8-16,4-3-1 16,2-2 1-16,6-1-6 15,1-3 5-15,7-2-6 16,12-2 5-16,10-2-5 16,5-1-12-16,4 0-29 15,-3 0-64-15,-5-7-69 16,-4 0-297-16,-10-1-59 15,-10 3-546-15</inkml:trace>
  <inkml:trace contextRef="#ctx0" brushRef="#br0" timeOffset="25896.1195">20360 2062 1356 0,'0'0'637'0,"0"0"-488"16,0 0-34-16,0 0-88 15,0 0-27-15,87 14-120 16,-56-3-249-16,-3-2-734 0</inkml:trace>
  <inkml:trace contextRef="#ctx0" brushRef="#br0" timeOffset="26262.1689">20697 2421 1395 0,'0'0'241'16,"0"0"-92"-16,-107 0 68 15,29-4-26-15,-26 0-30 16,-36-5-30-16,-16-3-17 16,0-2-14-16,11 0-37 15,30 2-26-15,24 3-25 16,24 1-6-16,25 3 1 15,12 2-7-15,4 0-25 16,7 2-60-16,5 1-33 16,12 0-42-16,2 0-86 15,29 7-62-15,-1 4-98 16,2 0-557-16</inkml:trace>
  <inkml:trace contextRef="#ctx0" brushRef="#br0" timeOffset="26892.0428">19732 2478 1737 0,'0'0'658'0,"0"0"-573"16,0 0-41-1,0 0 5-15,0 0 12 0,0 0-23 16,0 0 30-16,1 73-2 16,-1-35-39-16,0 3-17 15,0 3-2-15,-11 2-8 16,-1 0 8-16,-2-3-8 15,-1-3 0-15,5-8 2 16,0-8-2-16,7-8 2 16,-2-9-2-16,3-3 0 15,2-4 6-15,0 0 6 16,10 0-1-16,7-11-11 16,4-6-18-16,3-5 6 15,5-4 0-15,-3-5-9 16,3 0 2-16,-4 0-8 0,-4 5 0 15,-6 6 27-15,-5 6 0 16,-3 7 15-16,0 2 12 16,-4 2 6-16,0 2-3 15,0 1-14-15,-2 0-10 16,2 0-6-16,-1 0 0 16,-2 9-1-16,0 8 0 15,0 6 1-15,0 4 6 16,-3-1 4-16,0 1-1 15,0-4 3-15,3-3 3 16,0-5-4-16,4-2-2 16,14-6-8-16,2-3-1 0,8-4-28 15,15-3-105-15,-6-10-172 16,-5-3-517-16</inkml:trace>
  <inkml:trace contextRef="#ctx0" brushRef="#br0" timeOffset="27118.8293">19713 2598 1164 0,'0'0'825'0,"0"0"-712"15,0 0-7-15,0 0-44 16,101-6-48-16,-59 3-14 16,-9 1-267-1,-10-3-534-15</inkml:trace>
  <inkml:trace contextRef="#ctx0" brushRef="#br0" timeOffset="27411.2766">20028 2569 1938 0,'0'0'278'0,"0"0"-201"16,0 0 22-16,0 0 29 15,0 0-20-15,0 0-45 16,0 0-30-16,80 52-21 15,-80-39 1-15,0 1-1 16,-9 2 15-16,-7 0 3 16,2-1-5-16,1-1-11 15,7-1-14-15,6-2 0 16,3-1 0-16,43-5-54 16,-1-4-216-16,1-1-1039 0</inkml:trace>
  <inkml:trace contextRef="#ctx0" brushRef="#br0" timeOffset="28342.5557">21525 2384 1661 0,'0'0'724'16,"0"0"-614"-16,0 0-18 16,0 0-1-16,0 0-27 15,0 0-36-15,0 0-13 16,-20 6-15-16,6-3 1 15,-1-2 0-15,6 1-1 16,5 0-10-16,1-2-21 16,3 0 7-16,0 0 6 15,0 0-7-15,0 0-2 16,7 0-30-16,1 0 30 16,-1 0 26-16,-3 0-5 0,1 0 6 15,-4 0 9-15,1 0 1 16,-1 0-4-16,-1 5 2 15,2 2 5-15,-2-1-5 16,0-1-8-16,0 0 0 16,0-4 0-1,0-1-1-15,0 0 0 0,-3 0 1 16,0 0-21-16,1 0-31 16,2 0 4-16,0-6 8 15,0-3-34-15,8-3 35 16,3 1 39-16,-1 0 17 15,-3 5 31-15,-2 1 19 0,-2 4-10 16,0 1-19-16,0 0-23 16,6 3-6-16,-3 8 9 15,4 8 9-15,2 2 10 16,-3 5 14-16,-2 3-3 16,0 1-2-16,-4-1-21 15,-3-1-13-15,0-5-10 16,-10-5-2-16,-12-5-3 15,-29-13-26-15,2 0-175 16,6-2-578-16</inkml:trace>
  <inkml:trace contextRef="#ctx0" brushRef="#br0" timeOffset="28538.6718">21551 2195 2443 0,'0'0'464'15,"0"0"-413"-15,0 0-51 16,0 0-18-16,0 0-83 16,0 0-212-16,0 0-970 0</inkml:trace>
  <inkml:trace contextRef="#ctx0" brushRef="#br0" timeOffset="29303.8994">22850 2088 1898 0,'0'0'329'0,"0"0"-223"15,0 0-35-15,0 0 2 16,0 0 83-16,0 0-38 15,0 0-45-15,-43 94-25 16,30-66-20-16,-4 1-11 16,-1-2-8-16,-3-2-2 15,0-2-5-15,-6-4 5 0,-2-1-6 16,-3-6 6-16,1-3-6 16,3-5 0-16,2-2 0 15,7-2 0-15,8 0-1 16,5 0-7-16,5-8 1 15,1-6-6-15,0-4-18 16,11-5 2-16,5-4-1 16,0-1 7-1,1 0 10-15,-4 3 3 0,0 2 9 16,-4 8 1-16,-2 3 18 16,-1 6 25-16,1 1 0 15,-1 1-29-15,3 4-6 16,1 0-8-16,5 0-1 0,2 14 1 15,2 6-1-15,0 5 2 16,2 5 5-16,0 3 4 16,0 1 1-16,-1-4-5 15,-1-1-7-15,2-4 1 16,-6-5-2-16,-1-5-13 16,-2-5-48-16,8-9-108 15,-5-1-325-15,3 0-891 0</inkml:trace>
  <inkml:trace contextRef="#ctx0" brushRef="#br0" timeOffset="29561.3983">23258 2380 1330 0,'0'0'1034'0,"0"0"-902"15,0 0 27-15,0 0-20 16,0 0-55-16,80 7-44 16,-60-7-33-16,-1 0-7 15,-1 0-122-15,-6-1-225 0,-6-5-797 16</inkml:trace>
  <inkml:trace contextRef="#ctx0" brushRef="#br0" timeOffset="29745.9678">23138 2198 1635 0,'0'0'864'15,"0"0"-783"-15,0 0-61 16,0 0-14-16,103 9-6 16,-54-1-67-16,-7-1-195 0,-9-4-492 15</inkml:trace>
  <inkml:trace contextRef="#ctx0" brushRef="#br0" timeOffset="31307.5413">23647 2681 1352 0,'0'0'297'0,"0"0"-189"15,0 0 37-15,0 0 31 16,0 0-43-16,0 0-28 15,0 0-34-15,0 78-39 16,0-62-17-16,1-2-4 0,5-1-1 16,0-3-10-16,5-3 8 15,-1-3 7-15,2-2 0 16,1-2-2-16,0 0-3 16,1-2 2-16,0-11-4 15,4-2-7-15,-6-5 5 16,4-5 1-16,1-5-6 15,-3-7 9-15,1-5 10 16,2-4-7-16,-5-4 2 16,0-2 1-16,-2-2-8 15,-4 2-8-15,2-2 1 16,-7 4 0-16,1-1 5 16,-2 1-6-16,1 4-1 0,-1 1 1 15,0 4-6-15,0 7 6 16,0 7 0-16,0 6 21 15,0 6 3-15,0 3 13 16,2 4-10-16,-2 1-9 16,1 2-6-16,-1 1-12 15,0 0 0-15,0 1 0 16,0 0-6-16,0-3 5 16,0-1-14-16,-1 0-3 15,-4-2 9-15,1 1 8 16,-4-2-5-16,-1-2 5 15,-3-2 1-15,0 0 0 16,-4 0 0-16,2-1 0 0,0-1 0 16,0 0 1-1,2 1 8-15,2-1-3 0,2 3-5 16,1 3 10-16,3 1 17 16,0 5 12-16,4 1 11 15,0 3-11-15,0 0-23 16,0 0-16-16,0 0 0 15,0 0 1-15,0 0 4 16,0-2 3-16,8 0-8 16,-1-3 5-16,5 0-6 15,4 0 0-15,0 1 0 16,3 1 0-16,2 2-1 16,3 1 0-16,6 0 1 15,6 0 0-15,5 0 1 0,4 0 0 16,5 0 5-16,4 1-5 15,4 2-1-15,-1 0 1 16,4 1 0-16,1-1-1 16,-4 1-1-16,0 1-1 15,-1 0-8-15,-4 1 9 16,-2 0 0-16,3-1 0 16,1 2 0-16,1 0 0 15,6-1 0-15,0 0 1 16,6-1 0-16,-4 1 0 15,1 1 0-15,0 1 0 16,0 1 0-16,4 1 1 16,2 3-1-16,3-1 0 0,3 2 0 15,-1-1 0-15,5-1 0 16,-2 0-1-16,-3-4 0 16,-1-2-4-16,-3 0 5 15,-3-3 0-15,-3-2 1 16,-2 1 0-16,-1-1 0 15,-2 1-1-15,2 0 1 16,1 1 0-16,3-2 0 16,0 1 0-16,0-1 0 15,2-1-1-15,-5 0 0 16,-3 0-1-16,-7 0-29 16,-9-5-16-16,-8-2-29 15,-12-5-36-15,-8 2-92 0,-11 2-557 16</inkml:trace>
  <inkml:trace contextRef="#ctx0" brushRef="#br0" timeOffset="32253.8831">24189 2036 1810 0,'0'0'519'16,"0"0"-351"-16,0 0 20 15,0 0-15-15,0 0-61 16,0 0-46-16,0 0-31 0,37-20-29 15,-22 17-5 1,5 2-1-16,0-1-1 0,-1 2 1 16,1 0-9-16,-5 0 3 15,-4 6-15-15,-3 4-15 16,-8 1-1-16,0 4 19 16,-3 2 7-16,-13 1 1 15,-2 3 10-15,-3-1 0 16,3 0 0-16,4-5 0 15,7-1-1-15,5-3 0 16,2-1-13-16,8-3-18 16,12-3-27-16,21-4-130 0,-7 0-403 15,-1-2-299-15</inkml:trace>
  <inkml:trace contextRef="#ctx0" brushRef="#br0" timeOffset="32883.8962">24542 2015 1355 0,'0'0'747'0,"0"0"-637"15,0 0-38-15,0 0 1 16,0 0 48-16,0 0-21 16,0 0-41-16,-30 77-9 15,26-60-24-15,1-1-8 16,0-5-3-16,3-1-7 15,-5-3-7-15,4-3 0 0,-1-2 0 16,2-1-1-16,0-1-5 16,0 0-10-16,0 0-6 15,0-1-6-15,14-9-12 16,1-3-26-16,5-2 42 16,3-3 10-16,-4 2 3 15,1 3 10-15,-8 3 2 16,-2 5 32-16,-4 2 3 15,-3 1 5-15,-2 2 1 16,-1 0-19-16,4 0-15 16,-4 0-9-16,0 9 1 15,0 4-1-15,0 2 9 16,0 2-9-16,0 0 6 0,0-3-5 16,-4-2-1-1,1-4 0-15,0-3-1 0,2-2-13 16,-1-3-10-16,2 0 14 15,0 0 10-15,0 0 13 16,9-3-13-16,5-8-23 16,7-3 16-16,1-2 6 15,2-2 0-15,-3 2 0 16,-3 4 1-16,-6 4 1 16,-3 3 26-16,-8 4-6 15,-1 1-6-15,0 0-15 16,0 1 1-16,0 11 0 0,0 4 27 15,0 4-12-15,-1 0-5 16,1 1-5-16,0-3-6 16,0-2-2-16,0-1-114 15,3-5-224-15,3-4-593 0</inkml:trace>
  <inkml:trace contextRef="#ctx0" brushRef="#br0" timeOffset="33178.8903">25160 1946 1228 0,'0'0'890'16,"0"0"-726"-16,0 0 10 15,0 0-22-15,0 0-52 16,0 0-57 0,0 0 11-16,-42 48 43 0,19-19-45 15,3 7-29-15,2 1-16 16,4 0-7-16,7-1 0 16,5-4-74-16,2 2-115 15,11-9-121-15,5-5-448 0</inkml:trace>
  <inkml:trace contextRef="#ctx0" brushRef="#br0" timeOffset="33642.0587">25384 1970 1232 0,'0'0'601'0,"0"0"-495"15,0 0 20-15,0 0 83 16,0 0-7-16,0 0-55 16,0 0-38-16,-56 87-39 15,41-57-37-15,1-1-12 16,3 1-9-16,5-3-5 0,4-2-5 15,2-2-2-15,0-5 0 16,11-2-5-16,8-7-12 16,4-3-10-16,1-5-23 15,1-1-19-15,2 0 14 16,-3-11 13-16,-2-5 21 16,-2-6 15-16,-1-5 6 15,-3-4 6-15,-1-2 16 16,-4 0 32-16,-5 4-4 15,-3 6 13-15,-3 7-8 0,0 6-17 16,0 5-35 0,0 0-3-16,0 4-62 0,0 1-90 15,0 0-112-15,0 1-348 16,0 5-240-16</inkml:trace>
  <inkml:trace contextRef="#ctx0" brushRef="#br0" timeOffset="33869.1395">25722 2155 1930 0,'0'0'380'16,"0"0"-280"-16,0 0-2 15,0 0-2-15,0 0-41 16,94 12-54-16,-42-6-1 16,-10-2-177-16,-6-3-568 0</inkml:trace>
  <inkml:trace contextRef="#ctx0" brushRef="#br0" timeOffset="34407.2123">26344 2063 88 0,'0'0'1728'0,"0"0"-1468"16,0 0-66 0,0 0 18-16,0 0-29 0,0 0-51 15,0 0-84-15,6-10-30 16,-16 6-18-16,-5-3-7 16,-3 2 1-16,-2 1 4 15,0 1-5-15,0 0-7 16,5 3-10-16,2 0 3 0,4 0 1 15,3 0 2-15,1 8 4 16,2 1 4-16,2 3 8 16,1 1-10-16,0 1 3 15,0 2 9-15,-3 0-1 16,0 1 1-16,-4-1-1 16,-4 0-7-16,-2 1-1 15,-2 0 1-15,0 0 8 16,3-1 0-16,4-1 2 15,4-4 4-15,4 1-6 16,0-3 2-16,4 0 5 16,15 0 0-16,4-4-6 15,7-2-1-15,2-1-24 0,-1-2-58 16,6 0-154 0,-8-5-351-16,-9-2-302 0</inkml:trace>
  <inkml:trace contextRef="#ctx0" brushRef="#br0" timeOffset="34613.2048">26146 2187 1562 0,'0'0'624'0,"0"0"-546"15,0 0-17 1,0 0-20-16,125 0-41 0,-79 4-97 16,-8-1-523-16</inkml:trace>
  <inkml:trace contextRef="#ctx0" brushRef="#br0" timeOffset="34873.9584">26535 1995 1440 0,'0'0'392'0,"0"0"-178"0,0 0-17 15,0 0 36-15,0 0-40 16,18 92-41-16,-15-51-70 15,-1 6-46-15,-2 0-21 16,0 2-9-16,0-2-6 16,-17 7-41-16,-2-12-162 15,-1-11-538-15</inkml:trace>
  <inkml:trace contextRef="#ctx0" brushRef="#br0" timeOffset="35497.2668">26814 2619 884 0,'0'0'496'16,"0"0"-431"-16,0 0-12 15,-88 0 54-15,45-3-9 16,-6-3-37-16,-10 1-8 16,-5-4 30-16,-16-2 5 15,-20-5-7-15,-18-1-39 16,-6 0-24-16,9 3-12 15,12 2-6-15,8 2-8 16,-4-1-19-16,-6 1-1 16,-5-2-7-16,-4-2-7 0,-4-1 6 15,0-2 11-15,6 1 13 16,6 2 12-16,9 1 49 16,19 3 1-16,16 3-26 15,14 2-15-15,12 2-8 16,0 2 11-16,2-1 23 15,6 2-19-15,12 0-8 16,13 0-8-16,3 0-57 16,4 0-90-16,15 0-18 15,-1 0-450-15</inkml:trace>
  <inkml:trace contextRef="#ctx0" brushRef="#br0" timeOffset="36204.5956">25097 2543 1750 0,'0'0'554'16,"0"0"-465"-16,0 0 6 15,0 0 12-15,0 0 6 16,0 0-34-16,0 0-25 15,1 53 24-15,-5-18-30 16,-5 7-15-16,-1 1-15 16,-1 5-6-16,-1-2-11 15,2 0 0-15,-1-4 5 16,1-7-6-16,3-4-1 16,1-8 1-16,-1-6-1 15,6-7-10-15,1-6-2 16,0-4-2-16,0 0 1 0,3 0 2 15,11-10 0-15,6-4-1 16,4-6 5-16,4-1 1 16,2-4 5-16,0-1 1 15,-3 1 0-15,-1 4 1 16,-9 3 0-16,-6 6 0 16,-4 5 10-16,-2 4-3 15,-5 0 14-15,0 3-4 16,0 0-7-16,0 0-10 15,0 7-1-15,0 9-7 16,0 7 8-16,-5 2 6 16,-1 1-6-16,3 2 6 15,0-5 3-15,2-3 4 16,1-3-11-16,0-4 8 16,0-1-9-16,7-7 5 0,11-1 6 15,6-4-12-15,2 0-64 16,14-9-178-16,-11-9-334 15,-3 0-596-15</inkml:trace>
  <inkml:trace contextRef="#ctx0" brushRef="#br0" timeOffset="36420.1749">25000 2664 1888 0,'0'0'488'15,"0"0"-433"-15,0 0-6 16,0 0 1-16,94 4-30 16,-51 1-20-16,-4-3-166 15,-5-2-597-15</inkml:trace>
  <inkml:trace contextRef="#ctx0" brushRef="#br0" timeOffset="36706.3902">25357 2631 121 0,'0'0'2030'0,"0"0"-1816"15,0 0-171-15,0 0 33 16,0 0 40-16,83-1 8 16,-74 9-54-16,-6 5-42 15,-3 3-16-15,0 0 3 16,-12 3 15-16,-3-2 21 16,0 0-9-16,6-4-20 15,5-2-13-15,4-1-9 16,7-2-3-16,38-3-58 15,0-1-325-15,-5-4-1693 0</inkml:trace>
  <inkml:trace contextRef="#ctx0" brushRef="#br0" timeOffset="38744.6354">21226 5180 1163 0,'0'0'238'0,"0"0"-163"16,0 0-18-16,0 0 25 15,0 0-1-15,0 0 4 16,0 0 20-16,71 0 18 16,-51 1 6-16,2 0-17 15,5-1-24-15,1 0-50 16,5 0-27-16,3 0-5 15,3 0-5-15,-1 0 0 16,5 2-1-16,2 1 1 16,4-2-1-16,-1 2 0 0,5-1 0 15,-4-1-1 1,-1-1-1-16,-5 0-4 16,-3 0 6-16,-1 0 0 0,1 0-1 15,-1 0 1-15,0 0 0 16,3 0 0-16,4 0 0 15,0 0 0-15,5 0 1 16,2 0 0-16,-2 0 20 16,1 0-9-16,-1 0 3 15,-5 0-6-15,2 1 1 16,-3 1 0-16,4-1 4 16,-1-1-1-16,3 0-3 15,1 0-9-15,-4 0 5 16,2 0 1-16,1 0-1 15,-2 0 8-15,2 0 1 0,-1-3 10 16,0 1 6-16,-3-1 5 16,0 1-5-16,0 1 5 15,0-1-17-15,0 1-7 16,1 1-6-16,3-2-5 16,0 1 0-16,-3-2 1 15,2 0-1-15,-2 1 5 16,1-3-5-16,-1 3 0 15,-3-1 0-15,-2 1 0 16,0 2 1-16,-1 0-2 16,-2 0 1-16,3 0-1 15,2 0 1-15,1 0 1 0,2 0-1 16,5 0 0-16,-4 2-1 16,0-1 0-1,0-1 0-15,-4 0-1 0,-2 0 0 16,-2 0 1-16,-9 2 0 15,3-2 0-15,-2 0-1 16,1 0 1-16,1 0 0 16,1 1 0-16,2-1 0 15,-2 0 0-15,-1 0 0 16,0 0 1-16,-2 0-1 16,-4 0 0-16,-2 0 0 15,-3 1 0-15,-3-1 0 16,-2 0 0-16,1 0 1 0,-1 0-1 15,1 0 0 1,2 0 1-16,-1 0-1 0,0 0 1 16,0 0-1-16,-2 0 0 15,-3 0 0-15,-1 0 0 16,-4 0 0-16,-1 0 0 16,0 0 0-16,1 2 1 15,1-1 0-15,4 1-1 16,1-1 9-16,2-1-8 15,2 0-1-15,-4 0 1 16,-1 0 5-16,-6 0 8 16,-4 0 16-16,0 0 10 15,-4 0-1-15,-1 0-15 16,2 0-15-16,2 0-8 16,5 3-1-16,5 0 1 0,3 1-1 15,4 0 0-15,1-1-1 16,-4 0-9-16,-1-2 4 15,-3 1 5-15,-6-2 1 16,-8 0-14-16,-7-4-48 16,-15-9-181-16,-4-1-988 0</inkml:trace>
  <inkml:trace contextRef="#ctx0" brushRef="#br0" timeOffset="39943.8249">20632 4906 1341 0,'0'0'505'0,"0"0"-321"15,0 0 15-15,0 0-13 0,0 0-24 16,0 0-28-1,0 0-40-15,39-24-28 0,-39 24-21 16,0 0-9-16,0 0 1 16,-8 0 1-16,-8 0-20 15,-9 0-5-15,-7 0-6 16,-10 0-5-16,0 0-1 16,3 0 0-16,4 0 0 15,11 0 0-15,6 0-1 16,7 0 0-16,8 2 0 15,3-2-1-15,0 1-10 16,0-1-2-16,0 0-2 0,0 1-3 16,0-1 9-16,0 0 8 15,0 1-5 1,0 4-2-16,0 2 3 16,-1 1 5-16,-1 5 0 0,-2-1 1 15,1 5 8-15,0 1 4 16,-1 1-2-16,-5 5-2 15,-3 1-8-15,-2-1 1 16,-3-1-1-16,-2 0 7 16,0-3-7-16,2 0 0 15,0-4 0-15,5 1-1 16,-1-1 1-16,2 0 0 16,5-2 0-16,3-3 0 0,3-3 2 15,0-1-3 1,3-3 2-16,14-1-1 0,3-1 1 15,6-2-1-15,5 0 1 16,2 0 6-16,0 0-8 16,1 0-1-16,-4-3 1 15,-3 0-1-15,-11 0 1 16,-1 2-19-16,-8-1 1 16,-3 0-18-16,-4-2-8 15,0 0-59-15,0-2-140 16,0 0-370-16,0-1-330 0</inkml:trace>
  <inkml:trace contextRef="#ctx0" brushRef="#br0" timeOffset="40152.8652">20323 5091 1873 0,'0'0'325'16,"0"0"-154"-16,0 0 37 16,0 0-2-16,0 0-113 15,0 0-47-15,106 11-46 16,-33-9-24-16,-11-1-219 16,-12-1-576-16</inkml:trace>
  <inkml:trace contextRef="#ctx0" brushRef="#br0" timeOffset="57105.0173">25597 7449 451 0,'0'0'392'15,"0"0"-210"-15,0 0-24 16,0 0 65-16,0 0-37 16,0 0-49-16,0-2-26 15,0 1 12-15,-2-2 2 16,1 0-12-16,-1 3 11 15,1-2-18-15,1 0-13 16,0 2-12-16,-2 0-10 16,2 0-13-16,0 0-10 15,0 0-18-15,0 0-11 16,0 0-10-16,0 0-8 0,0 0 0 16,-1 0 0-1,1 0 0-15,0 4 11 0,0 7 6 16,0-2-2-16,0 7-4 15,0 1 3-15,0 3-1 16,1-1-1-16,4 5 5 16,-1-4-6-16,-1 6 0 15,0-3 6-15,2 0-7 16,-4 1-10-16,1-1 5 16,-2 1-5-16,0-1 7 15,0 0 2-15,0 0 0 16,0-1 5-16,0-2 3 15,-2-1-4-15,-2-3-7 16,2-2 2-16,2 2 3 16,0-5-6-16,0-1-5 0,0 0 5 15,0-1-6-15,0-5 1 16,0-1-1-16,0 0 0 16,0-3 0-16,0 0 0 15,0 0-1-15,0 0 0 16,0 0-9-16,0 0-14 15,0 0-26-15,0 1-41 16,9 9-98-16,-1-2-317 16,1 0-474-16</inkml:trace>
  <inkml:trace contextRef="#ctx0" brushRef="#br0" timeOffset="57622.3358">25627 8157 409 0,'0'0'1099'16,"0"0"-803"-16,0 0-114 15,0 0-22-15,0 0-1 16,0 0-28 0,0 0-44-16,-5-10-23 0,2 10-21 15,0 3 27-15,-3 10 20 16,-3 1-20-16,-1 5-10 15,-5 2-3-15,0 2-17 16,-3 3-19-16,2 1 0 16,-2 0-8-16,1-5-7 15,3 1 0-15,1 0 3 16,3-5-7-16,1-4-1 16,2-3 0-16,2 0 0 15,1-5-1-15,2 0 0 16,1-2-9-16,1-1-8 0,0-3-12 15,0 3-13-15,0-3-30 16,0 0-40-16,1 0-60 16,8-6-287-16,-1-5-255 15,-2-2-125-15</inkml:trace>
  <inkml:trace contextRef="#ctx0" brushRef="#br0" timeOffset="57969.3761">25486 8153 892 0,'0'0'705'16,"0"0"-561"-16,0 0 22 16,0 0 87-16,0 0-31 15,0 0-67-15,0 0-24 16,-7-10-18-16,7 23 0 15,9 5-2-15,0 4-41 16,1 3-26-16,5 3-14 16,0-1-6-16,3 0-5 15,0 2-10-15,1-3-7 16,-1-2 4-16,-1-5-6 16,-1-1-1-16,-4-6-6 15,-4-5-10-15,-4-1-29 16,0-3-34-16,-2-2-32 0,-2-1-39 15,0 0-91-15,0 0-433 16,0-6-344-16</inkml:trace>
  <inkml:trace contextRef="#ctx0" brushRef="#br0" timeOffset="58241.9267">25806 8354 1362 0,'0'0'651'0,"0"0"-469"0,0 0 12 16,0 0-13-16,0 0-50 15,0 0-54-15,80-5-42 16,-59 5-17-16,0 0-17 15,-4 0-1-15,-4 0-31 16,-4 0-81-16,-9 2-70 16,0-2-370-16,-5 0-453 0</inkml:trace>
  <inkml:trace contextRef="#ctx0" brushRef="#br0" timeOffset="58464.8414">25822 8249 1324 0,'0'0'774'16,"0"0"-633"-16,0 0 21 15,0 0-48-15,0 0-64 16,0 0-50-16,90-6-6 15,-56 8-158-15,-7-1-447 16,-8-1-605-16</inkml:trace>
  <inkml:trace contextRef="#ctx0" brushRef="#br0" timeOffset="58839.346">26191 8174 1597 0,'0'0'494'0,"0"0"-416"15,0 0 37-15,0 0 32 16,0 0-49-16,0 0-37 16,0 0 46-16,-41 30-13 15,26-8-31-15,1 5-30 16,3 2-2-16,5 0-16 0,6 2-14 15,0-5 0 1,9-4-1-16,13-4 10 0,11-6 4 16,4-5-8-16,5-6-6 15,3-1-10-15,-5-1 1 16,-5-15 8-16,-7-3-10 16,-7-11 4-16,-11-3-5 15,-7-3 11-15,-3-3 0 16,-15 6-9-16,-18 6-5 15,-39 3-18-15,6 10-229 16,5 4-910-16</inkml:trace>
  <inkml:trace contextRef="#ctx0" brushRef="#br0" timeOffset="68802.3304">21258 5248 639 0,'0'0'623'16,"0"0"-468"-16,0 0-73 15,0 0 11-15,0 0 79 16,0 0 24-16,0-30-39 16,0 26-48-16,0-2-35 15,0 1-24-15,0-5 8 16,0-1 0-16,0-1-9 15,0-4-18-15,3 1-15 16,3-4 1-16,-1-6-4 16,1-3-4-16,0-4-8 0,1-5 1 15,3-2 4 1,-1-6-6-16,4 4 1 0,0-1-1 16,-3 8 2-16,1 1 8 15,1 7-9-15,-3 4 0 16,0 1 0-16,1 2 0 15,-1 2 0-15,2 1 0 16,-3 3 6-16,0 1-7 16,-1 3 0-16,-2 3 0 15,-2 2-5-15,1 2 4 16,-3 2 1-16,3 0-6 16,-1 0 5-16,0 0-13 15,3 0 13-15,3 5 1 16,4 0 0-16,1 2 0 15,-3 0 0-15,1 2 0 0,0-3 0 16,2 1 1-16,-4 2-1 16,3-2 0-16,-2 2 0 15,0 1-1-15,-1-1-1 16,-3 4 1-16,-1 0-1 16,0 1 1-16,-1 1 1 15,0 4-1-15,-1-1 1 16,2 2 0-16,-5 1 0 15,4 2 1-15,-2-2 5 16,0 1-5-16,0-1-1 16,2-1 1-16,0-1 0 15,-1-2 1-15,-1-1 8 16,0 2-9-16,-3-1 1 0,4 5 8 16,-4-1 2-16,0 1-4 15,3 3-7-15,0-4 8 16,0 4-9-16,2-2 5 15,0-2-4-15,1 0-1 16,1 0 0-16,3-3 0 16,0 1 6-16,0-2-6 15,3 3 8-15,-1-1-7 16,1 2-1-16,0 1 0 16,-1 2 1-16,3-2 0 15,-5 1 1-15,5 0-2 16,0-2 2-16,1-2-2 0,2-2 0 15,5 0 0 1,-5-5 1-16,6-1-1 0,-1-1 1 16,3-3 0-16,-7-1 0 15,4-4 0-15,-4 0-1 16,-3-2-1-16,1 0 1 16,-4 0-1-16,2-2 1 15,-1-7 1-15,3-4-1 16,0-6 6-16,2-2-6 15,2-5 1-15,-1-6-1 16,-4-2 1-16,-3-3-2 16,1-2 1-16,-8-1 0 15,0-2 0-15,-3 3 0 16,0 1 0-16,-2 1 9 16,-1 2-1-16,2 2-7 0,-2 1-1 15,0 2 6-15,0 2-5 16,0 0-1-16,0 0 1 15,1-2-1-15,1-1 0 16,2 1 1-16,0-1 0 16,1 2 5-16,3 1-5 15,-2 2 0-15,1 3 6 16,2 5-6-16,1 0 13 16,4 2-14-16,-1 2 0 15,3-2-1-15,3 1-6 16,-2 1 7-16,0 1 0 15,-1 1 1-15,-4 4-1 16,-2 3 0-16,-4 2-1 16,2 0 1-16,3 3-13 0,2 0 4 15,3 0 8-15,5 1-1 16,3 7 2-16,0 0-6 16,-2 4 5-16,2 2 0 15,0 3 0-15,-2-1 0 16,-2 3 1-16,1 1-1 15,-6-2 1-15,-1 2-1 16,-1 1 1-16,-3 0 0 16,-1 2 0-16,-2 1 1 15,1 0 8-15,4 2-7 16,-5 3 7-16,4 0-9 0,0 4 1 16,1 0 0-16,-1-2 5 15,-1 1-5-15,-2-3-1 16,-5-1 0-16,-3-2 0 15,0 3 2-15,0-1-1 16,0 3 0-16,-5-5 0 16,4 1 7-16,1 0-7 15,0-2 0-15,4 0 0 16,8 2 0-16,3-4 0 16,2 0 5-16,0-4-6 15,1 0 6-15,-4-3-6 16,-1-1 0-16,-1-1 0 15,-1 0-1-15,0 0 1 0,1-1 0 16,2-3 0 0,4 1-1-16,6-5 0 0,-1-3 1 15,6-3 0-15,7 0-16 16,-4-6-1-16,1-10 7 16,0-2-8-16,-5-5 0 15,-5-2 6-15,-4-3-3 16,-8-1 3-16,-2 0 12 15,-9 1 14-15,0-2 9 16,0 1-6-16,-3-1 20 16,-8 0-14-16,5-1-1 15,2 0-3-15,1-3 17 16,3-5-13-16,0-1-14 16,1-8-9-16,13-4-10 15,2-2-2-15,2-2 6 0,2 1-2 16,-4 4-4-16,-4 4-18 15,-2 5 20-15,1 11 10 16,-7 4 0-16,1 8 8 16,-1 3 13-16,-1 7 10 15,2 4-12-15,2 3-19 16,3 2-18-16,4 0-2 16,7 0 14-16,4 0 6 15,5 3-1-15,1 1 1 16,1 1-1-16,-4-1-7 15,-3 2 7-15,-5-1 0 16,-1 4 0-16,-4 1-7 16,1 3 8-16,0 6-1 15,0 2 0-15,-1 2-5 16,-2 1 6-16,-1 1-1 0,0 2 1 16,-2 0 0-16,1 2 1 15,2 2 0-15,-2 1-1 16,-2 0 1-16,0 2-1 15,-2 0 1-15,-2 1-1 16,-4 1 0-16,1-2 2 16,-2-2-1-16,0 3 1 15,0-4-1-15,0 0 8 16,0-3-3-16,0 0 5 16,0-1-2-16,0 0-2 0,0 0 2 15,3 0-3 1,3-2-4-16,1 0-2 0,-1-2 1 15,2 0 0 1,-4-3-1-16,2-4 0 0,3 0 0 16,0-4 0-16,0-2 1 15,3-1-1-15,3-2 1 16,2-3 5-16,5 1-5 16,1-4-1-16,4 3 0 15,1-1-5-15,1-2 4 16,-2 1 1-16,-2 1-6 15,-4-3-6-15,-2 0-3 16,1 0 13-16,-10-5 1 16,1-7-11-16,0-5-3 15,-2-3 6-15,4-7 8 0,0-4-5 16,3-3-1-16,2-1-2 16,-1 0 8-16,0 1-7 15,0 3-8-15,-2-2 5 16,-2 6 10-16,1-1 0 15,-5 1-1-15,-3 0-4 16,-5 0-3-16,-1-3 8 16,0-3-5-16,0-1 6 15,0-1 1-15,-4 1 11 16,-1 2-5-16,2-1-1 16,2 5 0-16,1 3 6 15,0 4-10-15,0 5 5 16,6 3-6-16,1 5-1 0,2 1 1 15,-2 1 8 1,0 1-8-16,0-1 8 0,2 0 1 16,-2-1 10-16,4-1-13 15,4-1-6-15,1 0-1 16,3-2 0-16,2 3 0 16,-3 1-1-16,2 3-6 15,-7 1 6-15,0 2 0 16,0 1 0-16,-4 0-1 15,2 0-4-15,1 0 6 16,2 1 0-16,-1 3 0 16,2 2 0-16,0-1-1 0,-3 2 0 15,1 0 0 1,-1 2 1-16,2 1-1 0,-4 1 0 16,1 2 0-16,-1 0-7 15,-4 3 8-15,2 0-1 16,-7 2-6-16,2 3 5 15,-1 0 1-15,-2-1-6 16,0 1 7-16,0 1 1 16,0-1-1-16,0 1 1 15,0-2 6-15,0 1-6 16,0 2 0-16,0-2 8 16,0 2-9-16,0-1 1 15,0 1 7-15,-5-1-7 16,4 1-1-16,-4 2 1 15,2-3 0-15,0 1 0 0,0-3 0 16,1 2-1 0,1-2 1-16,-2-1-1 0,3 0 0 15,0-3 0-15,0 0 0 16,0 0 1-16,0-2-1 16,3-2 1-16,3 1 0 15,0 1 5-15,2-1-6 16,1 0 0-16,-1-2 0 15,-2-1 1-15,0-2-1 16,0 0 0-16,2-2-1 16,-1 0 1-16,1-4 0 15,1 1 0-15,4 0 0 16,-2-3-1-16,2 0-1 0,-1 0 1 16,0 0-6-1,3 0 7-15,-3 0 0 0,2 0-6 16,0 0-13-16,1 0 4 15,-3 0 2-15,0 0 1 16,1-3-3-16,-1-4 13 16,0 1 1-16,2-2 1 15,-5 0 0-15,1 1 1 16,-3-1-1-16,-1-2 0 16,2 1-1-16,-1-1 1 15,-1-1 6-15,0 1-4 16,2-3 5-16,2 2-6 15,0-3 1-15,1 3 4 16,1-1-6-16,-2 1 1 16,-1 1-1-16,2 1 0 0,-5 1 0 15,0 0 0-15,-2-2 0 16,-1 2 0-16,0-2-1 16,0-2 1-16,1 1 0 15,-1 0 11-15,2-4-4 16,-2 4 2-16,2 0-7 15,-1 0-1-15,2-1 8 16,0 1-9-16,0-1 0 16,-2 1-1-16,-1-1-1 15,0 1 1-15,-3-2-9 16,0 3-7-16,0-1 10 16,0 2 1-16,0-1 0 0,0 2 6 15,-1-2 0-15,-2-1 1 16,1-1 0-16,2-2 1 15,0 0 4-15,0-3-6 16,0 0 1-16,0-1-1 16,0 1-8-16,0 0 7 15,0 1 0-15,3 1 0 16,0 1-5-16,0 1 5 16,-1 4 1-16,1-1 0 15,3 2 1-15,-6 1 0 16,3 0 9-16,0 0 1 15,1 2-2-15,2-3 0 16,0 0 7-16,3-2-10 0,-2 0-6 16,3 1 0-16,-3-1-7 15,3 0-4-15,-2 0 5 16,-1 1 0-16,-1 2-5 16,0 1 11-16,-1 3 0 15,-2-1 0-15,-2 3 0 16,1 0 0-16,-1 1-6 15,1-2 6-15,1 2 6 16,1-1 1-16,1-2-6 16,2 2 0-16,-1-2-1 15,-2 0 0-15,3 0 0 16,-1 2 0-16,-2 0 1 16,3-1-1-16,-4 2-1 15,0 0-7-15,0 0 2 16,-1 0 5-16,-1 0-7 0,1 0 7 15,-1 0-5-15,1 0 6 16,-1 2 0-16,1-1 0 16,1 0 0-16,1 1 0 15,1 0 0-15,1 0 1 16,-2-1 1-16,-1 1-2 16,0-1 1-16,-3-1 0 15,0 0 0-15,0 0 0 16,0 0-1-16,0 0-1 15,0 0 0-15,0 0 0 16,0 1-1-16,0 2-4 16,0-1 0-16,0-1 6 0,0 0 0 15,2 1 2-15,-2 0-1 16,0-2 0-16,0 1 0 16,0-1-1-16,0 1-76 15,-9-1-211-15,-2 0-622 0</inkml:trace>
  <inkml:trace contextRef="#ctx0" brushRef="#br0" timeOffset="69957.9543">25655 4752 314 0,'0'0'280'0,"0"0"-97"16,0 0-73-16,0 0 31 15,0 0-13-15,0 0 15 16,0 0-21-16,0 0-25 16,0 5 2-16,0 2-12 15,0 0 16-15,0 1-23 16,0 2-5-16,0 1-24 16,0 0 19-16,2 1 8 15,1-1-17-15,0 2-21 16,0-2-5-16,1 1 2 15,-3-2 8-15,2 1 5 0,-1 0-14 16,-1 1-26-16,1 1 4 16,-1 0 11-16,1 2 2 15,-1 0 1-15,2 4 5 16,0 2 4-16,2 1-7 16,2 1-2-16,-1 1-6 15,2 2 4-15,1 1 23 16,1 0-28-16,-1 1-9 15,0 2-6-15,4 1 0 16,-1 1 0-16,6 4 1 16,0-2-6-16,4 2 4 15,1 2-5-15,-1-3 0 0,4 2 1 16,1-2 0-16,-1 5 1 16,4-2-1-16,3 3 7 15,1-2-8-15,5 2-1 16,6 1 1-16,1 1 6 15,8-1-5-15,4 1 0 16,3 3-1-16,2-1 0 16,3 0 1-16,2 1 0 15,2-1-1-15,14 4 1 16,16 6 10-16,18 5-11 16,10-1-9-16,-4-3 9 15,-5-5 1-15,-7-6-1 16,3 0 2-16,0-1-2 15,-2 0 0-15,-1-5 7 0,0 0-6 16,1-9 5-16,1 0-5 16,0-4-1-16,0-3-7 15,2 1 7-15,-1 3 0 16,-3 2 0-16,2 2 0 16,-3 1 0-16,-6 0 0 15,-3 1 0-15,-8-3 1 16,-19-7-1-16,-15-7-13 15,-18-5 7-15,-9-3 5 16,1 1-6-16,-2-3 6 16,-4 1 1-16,-10-4 1 15,-9-2 0-15,-3-1 0 16,-2 0 5-16,-1 0-4 16,0 0-1-16,1-4 1 0,-1 0-2 15,0-2 0-15,-3 0-33 16,0 2-18-16,-1-3-65 15,-13 0-139-15,-2 0-566 0</inkml:trace>
  <inkml:trace contextRef="#ctx0" brushRef="#br0" timeOffset="71099.5899">25815 4597 565 0,'0'0'622'16,"0"0"-544"-16,0 0-56 15,0 0-15-15,0 0-6 16,0 0 7-16,0 0 5 15,-88-41-1-15,67 40 2 16,-6 1 5-16,-8 0 9 0,-5 8-8 16,-5 6-10-16,-2 5 6 15,0 2 57-15,6 1-11 16,7 3-41-16,9 3-14 16,12-4-7-16,10-1 0 15,3 0 16-15,9-1 15 16,17-1-7-16,6-2 14 15,10 1-1-15,4-1-11 16,5-5 3-16,-2-4-27 16,2-2-2-16,-5-5 0 15,-7-3-18-15,-6 0 12 16,-6-14 6-16,-11-7 14 16,-7-8 62-16,-9-2 104 15,0-5-61-15,-19-2-56 16,-13-1-8-16,-8 4-21 0,-8 5-12 15,-2 11-22-15,-14 16-18 16,14 3-473-16,9 4-485 0</inkml:trace>
  <inkml:trace contextRef="#ctx0" brushRef="#br0" timeOffset="75111.8061">26471 4698 1211 0,'0'0'284'15,"0"0"-200"-15,0 0-36 16,0 0 13-16,0 0 36 15,0 0 2-15,0 0-12 16,-98 0-4-16,59 1-7 16,-6-1 0-16,-7 0 9 15,-2 0-31-15,-2 0-16 16,3 0-11-16,6 0-18 16,8 0 3-16,12-1-11 0,11-1 0 15,10 1 7-15,4-1 11 16,2-1-7-16,0 0 3 15,5-2-15-15,9-1-9 16,1-1-34-16,2 1 43 16,-4 1 0-16,-1 0 1 15,-6 4-2-15,-1-2 2 16,-4 3-2-16,-1 0 0 16,0 0-12-16,2 0 1 15,1 6-1-15,3 3 13 16,4 6 6-16,6 2 11 15,5 1-11-15,3 0-6 16,3-2-47-16,0-2-187 0,-6-4-304 16,-5-5-407-16</inkml:trace>
  <inkml:trace contextRef="#ctx0" brushRef="#br0" timeOffset="75769.3234">24741 4514 544 0,'0'0'1091'15,"0"0"-924"-15,0 0-119 16,0 0 2-16,0 0 63 16,0 0-24-16,105 5-55 15,-75-1-33-15,-3-3-1 16,-6-1-31-16,-5 3 2 15,-7-3 17-15,-3 1 12 16,-3-1 1-16,2 0 0 16,-2 0 9-16,3 0 2 0,0 0 4 15,0 0 0-15,0 0 25 16,-2 0 20-16,-3-4-5 16,-1-1-6-16,0 0 4 15,0 2-28-15,0 0-15 16,0 2-11-16,0-2-9 15,0 2 9-15,0 1 9 16,0 0-3-16,0 0 6 16,0 0 0-16,5 0-12 15,4 0-7-15,3 0 7 16,4 0 0-16,2 0 0 16,0 0 1-16,0 0-1 15,-6 0 1-15,-1 3 0 0,-1 2 6 16,-3 1 11-16,2 1 13 15,2 3 0-15,-4-1-7 16,-1 1-15-16,-4-1-9 16,-2-1 0-16,0 1-9 15,-8-1-1-15,-25 1-34 16,2-3-262-16,1-5-610 0</inkml:trace>
  <inkml:trace contextRef="#ctx0" brushRef="#br0" timeOffset="79937.1987">780 5270 1778 0,'0'0'349'16,"0"0"-296"-16,0 0-37 16,0 0 84-16,0 0 22 15,0 0-52-15,55-42-27 16,-39 35-12-16,1 1-3 15,4-1 14-15,-3 2-14 16,4 0-10-16,-4 2-2 16,-3 3-5-16,1 0-5 15,-2 0-6-15,-1 3 0 16,-2 7 0-16,-5 2-6 0,-3 2-3 16,-3 2 8-1,-2 4 0-15,-16 4 1 16,-4 2 2-16,-8 2-2 0,-3 0 9 15,2-4-8-15,4-4 0 16,8-6 0-16,8-7 7 16,5-4-7-16,6-3 10 15,0 0 1-15,11-6-9 16,11-9-3-16,9-5-9 16,7-1-14-16,-1-1-12 15,3 0-9-15,-4 2 7 16,-6 2 21-16,-5 0 10 15,-2 2 5-15,-4-1 1 16,-4-1 1-16,0 0 6 16,-3-2 2-16,-2 0 18 0,-1 2-2 15,-1 6-5-15,-4 3 29 16,-1 0-9-16,0 8-6 16,-3-1-7-16,0 2-9 15,0 0-18-15,0 3-7 16,-13 14 7-16,-8 2 0 15,-2 8 28-15,-5 5 5 16,4-2-8-16,2-1 2 16,10-3-9-16,4-3-7 15,3-4-5-15,5-4-1 16,0-2-5-16,8-3 0 16,12-5-6-16,7 0-33 15,1-4-40-15,15-1-133 16,-12-1-474-16,-5-8-585 0</inkml:trace>
  <inkml:trace contextRef="#ctx0" brushRef="#br0" timeOffset="80169.9264">1359 5305 909 0,'0'0'1046'16,"0"0"-886"-16,0 0-65 0,0 0 87 15,0 0-75 1,80-6-73-16,-50 3-34 0,0 1-87 16,0 1-251-16,-12-2-324 15,-8 3-351-15</inkml:trace>
  <inkml:trace contextRef="#ctx0" brushRef="#br0" timeOffset="80379.7769">1362 5205 916 0,'0'0'827'15,"0"0"-685"-15,0 0-4 16,0 0 45-16,0 0-97 16,82-8-86-16,-46 4-27 15,-8-1-353-15,-1 1-674 0</inkml:trace>
  <inkml:trace contextRef="#ctx0" brushRef="#br0" timeOffset="80763.1974">1742 5109 849 0,'0'0'1250'16,"0"0"-1051"-16,0 0-98 15,0 0 49-15,0 0-19 16,0 0-67-16,-80 95-34 15,80-64-18-15,0-3-5 16,9-5-5-16,13-6 5 16,9-9-7-16,5-6-1 15,5-2-39-15,0-6 7 16,-2-11-4-16,-3-3-18 16,-11-1 18-16,-10-4 37 15,-12-4 18-15,-3-2 31 16,-3 1 6-16,-15 0-6 15,-7 5 9-15,-5 5-7 16,-1 7-15-16,-5 6-17 0,3 7-9 16,0 0-10-16,2 16-86 15,-2 17-159-15,8-7-480 16,7-1-860-16</inkml:trace>
  <inkml:trace contextRef="#ctx0" brushRef="#br0" timeOffset="82783.8377">2560 5187 1235 0,'0'0'745'15,"0"0"-645"1,0 0-78-16,0 0 35 0,0 0 97 16,0 0-15-16,0 0-6 15,34 0-16-15,-10 0-38 16,12 1-23-16,7-1-23 15,11 2-20-15,7-2-6 16,2 0-6-16,1 0-1 16,-3 4-9-16,-9 2-25 15,-10 1-39-15,-12-1-50 16,-11 1-21-16,-17-3-101 16,-2-1-288-16,-3-1-126 0</inkml:trace>
  <inkml:trace contextRef="#ctx0" brushRef="#br0" timeOffset="83059.6495">2554 5328 209 0,'0'0'1572'16,"0"0"-1294"-16,0 0-197 15,0 0 36-15,0 0 98 16,106-5-93-16,-51-2-78 16,8-2-29-16,1 2-9 15,0 0-5-15,-6 1-1 0,-7 1-1 16,-11 3-23-16,-13 2-25 16,-6 0-21-16,-15 0-68 15,-6-1-170-15,0-4-77 16,-11 1-341-16</inkml:trace>
  <inkml:trace contextRef="#ctx0" brushRef="#br0" timeOffset="83352.5573">2994 5071 1588 0,'0'0'553'0,"0"0"-498"0,0 0-43 15,0 0 127 1,0 0 40-16,0 0-55 0,0 0-51 16,82 70-33-16,-37-52-25 15,4 0-6-15,6 0-9 16,-7 1 0-16,-5 1 0 16,-13-1-1-16,-15 1-14 15,-9 1-4-15,-6-1-2 16,-21 0 13-16,-12-1 8 15,-4 1 0-15,0-4-26 16,1-3-115-16,12-5-422 16,12-5-1159-16</inkml:trace>
  <inkml:trace contextRef="#ctx0" brushRef="#br0" timeOffset="84186.3356">3852 5305 1423 0,'0'0'537'15,"0"0"-467"-15,0 0-17 0,0 0 121 16,0 0 17-1,0 0-73-15,0 0-20 0,0-26-13 16,3 7-45-16,6-2-14 16,-2-7-5-16,5-6-14 15,-1-8 2-15,2-8-8 16,4-5 1-16,-1-2-2 16,6-3 2-16,-2 5-1 15,2 6 0-15,2 7 0 16,1 7 0-16,-2 9 0 15,2 6-1-15,2 6 0 16,-5 5-6-16,-2 5 5 16,-4 4-5-16,-4 0 4 0,-3 17-5 15,-6 5 7-15,0 5 8 16,-3 7 4-16,0 6 19 16,-3 4-1-16,-4 0-4 15,-1 1-5-15,-1 0 7 16,3-2-16-16,0-3-1 15,2-2-4-15,-2-2-6 16,1-4 7-16,-1-1 8 16,-3-4-3-16,-1-4 1 15,4-4-13-15,0-5 0 16,0-4 6-16,4-4-7 16,1-3-9-16,-2-3-34 15,3 0-44-15,-1-9-68 0,-1-2-452 16,2-3-458-16</inkml:trace>
  <inkml:trace contextRef="#ctx0" brushRef="#br0" timeOffset="84435.7071">3946 5114 1313 0,'0'0'372'0,"0"0"-202"0,0 0 45 15,0 0-4-15,0 0-54 16,0 0-56-16,91-6-49 16,-49 3-52-16,4 2-61 15,6-8-169-15,-10 3-420 16,-12-2-870-16</inkml:trace>
  <inkml:trace contextRef="#ctx0" brushRef="#br0" timeOffset="84711.9481">4653 5053 1920 0,'0'0'511'0,"0"0"-444"16,0 0-21-16,0 0 58 16,0 0-32-16,0 0-53 15,118-10-19-15,-76 9-1 16,1-1-57-16,-4 1-79 15,-8-1-145-15,-10 1-339 16,-9-3-346-16</inkml:trace>
  <inkml:trace contextRef="#ctx0" brushRef="#br0" timeOffset="85006.8836">4780 4939 1766 0,'0'0'374'15,"0"0"-268"-15,0 0 5 16,0 0 81-16,0 0-44 16,0 0-82-16,0 0-24 15,0 10 12-15,0 11 46 16,3 4-24-16,-3 5-25 0,0 0-32 15,0 2-13-15,0-5-6 16,0 4 0-16,-6-6-57 16,3-2-76-16,0-6-153 15,3-6-499-15,0-7-880 0</inkml:trace>
  <inkml:trace contextRef="#ctx0" brushRef="#br0" timeOffset="85364.3553">5211 4864 2215 0,'0'0'331'15,"0"0"-238"-15,0 0 12 16,0 0 50-16,0 0-56 16,0 0-59-16,0 0-19 15,-3 41 34-15,-6-12-16 16,3 5-7-16,-4 4-17 16,1 4-3-16,-2-2-6 15,1 0-6-15,4-2 2 16,-3-6-1-16,3-3-1 15,3-7-6-15,-3-5-34 0,3-4-29 16,0-5-70 0,0-8-188-16,3-1-421 0,0-11-570 0</inkml:trace>
  <inkml:trace contextRef="#ctx0" brushRef="#br0" timeOffset="85934.8758">5156 4792 834 0,'0'0'1360'16,"0"0"-1158"-16,0 0-118 0,0 0 81 16,0 0 10-1,0 0-96-15,0 0-57 0,73-45-14 16,-39 39-8-16,-1 3 0 15,0 3-1-15,-3 0 1 16,-5 0-2-16,-1 9 1 16,-6 5-1-16,-2 2-4 15,-5 2 5-15,-5 1 0 16,-3 1 0-16,-3 1 0 16,-3-1 1-16,-11 2 0 15,-11-2 6-15,-2 2 6 16,-4-2-1-16,1 0-4 0,3-4-6 15,6-2 5-15,5-3-5 16,8-2 5-16,5-3-6 16,3 1-7-16,0 0 7 15,17 1 0-15,2 1-1 16,2 0-7-16,0 3-2 16,3-4 8-16,-5 6-4 15,-4-2 6-15,0 2-8 16,0 1 8-16,-6 1 0 15,4 0-1-15,-5 2 1 16,-2-1 0-16,0-2 1 16,-6 0 17-16,0-2 4 15,-6 0 13-15,-11-2-11 16,-8 1 11-16,-11-4-6 16,-4 1-7-16,-5-2-22 0,3-3 0 15,4-4-94-15,12 0-269 16,10-6-1558-16</inkml:trace>
  <inkml:trace contextRef="#ctx0" brushRef="#br0" timeOffset="86936.5774">3940 2181 39 0,'0'0'13'0,"0"0"-12"16,0 0 0-16,0 0 33 15,0 0 181-15,0 0-22 0,0 0-51 16,0 0-40-16,0 0-32 15,0 0-17-15,0 0-4 16,0 0-10-16,0 0 2 16,0-1-5-16,0 1-6 15,0-2-1-15,0 1 1 16,0-1-6-16,0 0-1 16,0-1-6-16,0-2-4 15,0 3-3-15,3-1-9 16,-3-1 1-16,0 1 8 15,0 1 3-15,0-1 16 16,0 0-2-16,0 0-6 16,0 2 3-16,0-1-5 15,0 1-12-15,0 1-6 16,0 0 0-16,0 0 0 0,0 0-1 16,0 0-13-1,0 0-32-15,0 0-36 0,3 0-97 16,0 0-169-16</inkml:trace>
  <inkml:trace contextRef="#ctx0" brushRef="#br0" timeOffset="88092.2457">6230 5223 2000 0,'0'0'497'0,"0"0"-449"16,0 0-35-16,0 0 24 15,0 0 82-15,0 0-49 16,79 8-41-16,-40-8-16 0,4 0-7 16,-4 0 0-1,-3 0 0-15,-8 0 0 0,-4 0-6 16,-9 0-7-16,-6 0-61 15,-9-6-120-15,0-1-198 16,0 0-596-16</inkml:trace>
  <inkml:trace contextRef="#ctx0" brushRef="#br0" timeOffset="88294.2144">6190 5114 871 0,'0'0'1351'16,"0"0"-1144"-16,0 0-119 0,0 0 80 15,0 0 5 1,103 0-88-16,-54-2-77 0,6-2-8 16,14-12-181-16,-11-1-562 15,-16-1-1136-15</inkml:trace>
  <inkml:trace contextRef="#ctx0" brushRef="#br0" timeOffset="90419.1221">7613 4900 1363 0,'0'0'540'16,"0"0"-455"-16,0 0-37 16,0 0 102-16,0 0 70 15,0 0-44-15,0 0-56 16,2-20-45-16,-2 17-17 0,0 0-17 15,0 0 3-15,0 0-2 16,0-1-9-16,0 0-7 16,-5-2-7-16,-7-1-17 15,-4 3-2-15,-4-1 0 16,-5 5 0-16,-8 0-1 16,-10 0 1-16,-8 15 0 15,-7 5 13-15,-3 5 6 16,1 4 5-16,5 4 11 15,10 5-10-15,11 0-7 16,13 0 5-16,15 0 1 16,6-1-11-16,12-2 13 15,24-5-11-15,13-7-6 0,18-4-9 16,18-15-25 0,-1-4-72-16,10-13-86 0,-23-11-440 15,-29-5-1254-15</inkml:trace>
  <inkml:trace contextRef="#ctx0" brushRef="#br0" timeOffset="109773.6609">2875 6697 555 0,'0'0'21'15,"0"0"164"-15,0 0 136 16,0 0-110-16,0 0-30 16,10 0-31-16,-10 0 6 15,0-3 16-15,0 3-19 16,0 0-29-16,0-1-10 15,0-1-14-15,0 1-5 0,0-1-27 16,0 2-7-16,0 0-13 16,0 0-21-16,0 0 4 15,0 0-4-15,0-2-6 16,0 2 1-16,0 0-8 16,0 0-5-16,0 0 4 15,0 0-4-15,0 0 3 16,0 0 0-16,0 0-11 15,0 0 5-15,0 0-4 16,0 0 4-16,0 0-5 16,0 0-1-16,0 0-1 15,0 8-11-15,-3 5 12 16,-4 2 5-16,-2 5 3 0,1 0-7 16,-2 0 7-16,4 0 1 15,0-1 0-15,3-1-2 16,0 1-1-16,3-5-5 15,0-1-1-15,0-5 1 16,3-2-1-16,9-6-4 16,10 0-8-16,2 0-12 15,3-6-51-15,-2-8-77 16,5-9-137-16,-12 2-340 16,-5 3-204-16</inkml:trace>
  <inkml:trace contextRef="#ctx0" brushRef="#br0" timeOffset="110039.8381">2979 6459 1307 0,'0'0'833'0,"0"0"-714"16,0 0-74-16,0 0 88 15,0 0 50-15,0 0-98 16,0 0-72-16,0-2-13 16,6 2-132-16,3 0-212 15,-1-1-584-15</inkml:trace>
  <inkml:trace contextRef="#ctx0" brushRef="#br0" timeOffset="110583.5311">3273 6388 1313 0,'0'0'358'0,"0"0"-227"15,0 0 29-15,0 0 59 16,0 0-23-16,0 0-67 16,0 0-63-16,0 4-23 15,0 7 20-15,-3 9 39 16,0 3-43-16,-3 3-13 0,3 8-4 15,0 1-3-15,0 2-15 16,3 3-6-16,-4-1-17 16,1 4 0-16,1-4 9 15,-2-1-10-15,-2-2 0 16,1-6 0-16,-1-5-1 16,3-2-1-16,-1-7 1 15,4-5 0-15,0-5-21 16,0-3-55-16,0-3-61 15,0-9-61-15,0-6-366 16,7-2-522-16</inkml:trace>
  <inkml:trace contextRef="#ctx0" brushRef="#br0" timeOffset="110930.9776">3252 6723 1283 0,'0'0'368'16,"0"0"-184"-16,0 0 52 16,0 0 38-16,0 0-60 15,0 0-74-15,0 0-107 0,61-46-23 16,-31 32-10-1,0-2 0-15,-6 4-44 0,1 0 6 16,-4 6 15-16,-9 1-9 16,1 1 5-16,-5 3-13 15,1 0 8-15,-6-1-3 16,0 2-19-16,-3 0-45 16,0 0-59-16,0 0-157 15,-12 11 147-15,0-1-178 16,-3 0-570-16</inkml:trace>
  <inkml:trace contextRef="#ctx0" brushRef="#br0" timeOffset="111223.5642">3297 6708 1119 0,'0'0'401'0,"0"0"-226"16,0 0 33-16,0 0 51 16,0 0-62-16,0 0-83 15,0 0 2-15,0 35 15 16,3-15-35-16,3 0-44 16,7 4-18-16,-2-2-8 15,2 1-4-15,5-3-7 16,1-3-7-16,1-7 1 15,5-3-8-15,2-7-1 0,9-4-82 16,-6-12-212-16,-8-4-835 16</inkml:trace>
  <inkml:trace contextRef="#ctx0" brushRef="#br0" timeOffset="113888.72">4016 6372 25 0,'0'0'252'0,"0"0"851"16,0 0-888-16,0 0-215 15,0 0 14-15,0 0 14 16,0 0 58-16,24-15-44 15,-24 15-5-15,0 0 27 0,0 0 77 16,0 0 19-16,0 0-33 16,0 0-23-16,0 0 1 15,0 0-53-15,0 0-19 16,-9 13-3-16,-4 6 77 16,-7 9-6-16,-1 8-37 15,-4 3-29-15,5 10-11 16,1 4-2-16,7-1-14 15,5 2 2-15,7-5-8 16,0-2-1-16,7-4 1 16,8-6-2-16,9-6 0 15,-2-4-7-15,14-7-25 16,-6-7-150-16,-9-8-575 0</inkml:trace>
  <inkml:trace contextRef="#ctx0" brushRef="#br0" timeOffset="115343.9624">4155 6868 284 0,'0'0'860'0,"0"0"-612"16,0 0-101-16,0 0 13 15,0 0 55-15,0 0-16 16,0 0-53-16,0-5-27 15,0-5-27-15,1-4-54 16,5-3-17-16,2-3 13 16,2-9-7-16,-1-2-13 15,3-7-14-15,0-5 8 16,3-1-8-16,-2 1 1 16,-1 2 12-16,-1 7-5 15,2 6 2-15,-4 6 20 0,3 5 0 16,-3 1-9-1,0 3 6-15,0 7 22 0,-2 1-16 16,4 1-32-16,-5 2-1 16,7 1 1-16,-4 1 0 15,0 0-1-15,4 0-6 16,-5 8 5-16,1 5 0 16,-3 4 1-16,-2 7 18 15,-1 4-5-15,-3 3 1 16,0 4-7-16,0 1 12 15,0-1-4-15,-7-1-6 16,1 0 11-16,0-4-1 16,-3-1-11-16,4-2 1 0,-5-2 4 15,4-3-2 1,-3-4-4-16,3-3-6 0,-1-3-1 16,4-5 0-16,1-4 0 15,1 2-6-15,1-3-36 16,0-1-38-16,-2-1-58 15,1 0-53-15,-2-8-123 16,1-4-583-16,-1-5-156 0</inkml:trace>
  <inkml:trace contextRef="#ctx0" brushRef="#br0" timeOffset="115608.9617">4247 6697 503 0,'0'0'52'0,"0"0"1253"16,0 0-1014-16,0 0-133 15,0 0 20-15,0 0 17 16,0 0-76-16,6-3-82 15,5 3-29-15,2 0-8 16,9-1-53-16,11-6-146 16,-6 1-435-16,-3-1-841 0</inkml:trace>
  <inkml:trace contextRef="#ctx0" brushRef="#br0" timeOffset="128700.1">1056 3731 690 0,'0'0'1400'0,"0"0"-1186"16,0 0-192-16,0 0-7 16,0 0 55-16,0 0-23 15,19-3-32-15,-8-3-13 0,5 2-1 16,-1-3 5 0,0 1 3-16,3-1-8 0,-2 1 0 15,1 1 11-15,-4 0-2 16,1 4-4-16,-4 1-6 15,-4 0 0-15,-3 10-6 16,-3 7 5-16,0 9 1 16,0 3 1-16,-9 4 10 15,-3 2 5-15,5-3 0 16,2-2-5-16,5-4-5 16,0-4 1-16,11-5 2 15,8-6-3-15,8-4 2 0,4-7-8 16,11 0 6-1,4-4-4-15,2-12-1 0,1-3 0 16,-1-6 0-16,-2-3 0 16,-7-3 8-16,-8 2-8 15,-7-4 8-15,-7 3-1 16,-7 0 13-16,-7 3 3 16,-3 4 16-16,0 6-3 15,0 4-15-15,0 7-22 16,0 2-75-16,-8 4-160 15,-2 0-485-15,-2 0-847 0</inkml:trace>
  <inkml:trace contextRef="#ctx0" brushRef="#br0" timeOffset="128966.2222">1557 3642 1358 0,'0'0'753'0,"0"0"-650"16,0 0-59-16,0 0 76 15,0 0 14-15,0 0 25 16,0 0-11-16,-13 107-50 16,5-60-54-16,2 0-17 15,-1 0-18-15,4-5-9 16,0-5-1-16,3-7-38 15,0-8-70-15,0-6-149 0,0-8-387 16,0-7-358-16</inkml:trace>
  <inkml:trace contextRef="#ctx0" brushRef="#br0" timeOffset="129265.2418">1950 3303 1778 0,'0'0'502'15,"0"0"-452"-15,0 0 36 16,0 0 103-16,0 0-28 16,-60 81-89-16,48-58-65 15,3 0-7-15,0 10-110 16,5-7-198-16,-1-3-616 0</inkml:trace>
  <inkml:trace contextRef="#ctx0" brushRef="#br0" timeOffset="129579.5504">2179 3872 955 0,'0'0'1286'16,"0"0"-1103"-16,0 0-141 16,0 0-5-16,0 0 33 0,0 0-30 15,0 0-40-15,83-3-19 16,-58-4-82-16,6-5-125 15,-7 4-381-15,-8 0-881 0</inkml:trace>
  <inkml:trace contextRef="#ctx0" brushRef="#br0" timeOffset="129753.0323">2151 3750 1976 0,'0'0'553'0,"0"0"-553"16,0 0-12-16,0 0 12 15,85-2 0-15,-40-3-143 0,-3 1-546 0</inkml:trace>
  <inkml:trace contextRef="#ctx0" brushRef="#br0" timeOffset="130531.9278">2684 3906 1164 0,'0'0'542'0,"0"0"-472"15,0 0-36-15,0 0 149 16,0 0 39-16,0 0-67 15,0 0-38-15,0-21-69 16,3 0-35-16,3-6 5 16,7-6-9-16,-1-8-8 15,4-4 5-15,1-5-5 16,1-2-1-16,1 2 0 16,-4 3-1-16,4 6 1 15,-2 9 9-15,-1 6 11 0,1 5 0 16,2 6-6-16,-4 3-7 15,1 4-6-15,-5 4 0 16,-1 4 0-16,-4 0-1 16,0 7 15-16,0 11 2 15,-1 6 2-15,-4 4 0 16,1 4 1-16,-2 4-7 16,0 1-7-16,0 1-5 15,0 1 7-15,0-1 27 16,0 0-12-16,-2-2-10 15,-1-4-5-15,0-2 23 16,0-5-12-16,0-4-13 0,0-4-6 16,0-4-1-16,0-3 1 15,3-4-24-15,0-2-42 16,0-3-90-16,-3 1-137 16,-4-2-247-16,4 0-72 0</inkml:trace>
  <inkml:trace contextRef="#ctx0" brushRef="#br0" timeOffset="130737.3974">2819 3756 1084 0,'0'0'890'0,"0"0"-758"0,0 0-81 15,0 0 79-15,0 0-36 16,94-21-94-16,-49 5-68 16,-9 4-283-16,-6 0-334 0</inkml:trace>
  <inkml:trace contextRef="#ctx0" brushRef="#br0" timeOffset="131049.9818">3233 3605 78 0,'0'0'1820'15,"0"0"-1535"-15,0 0-205 16,0 0 49-16,0 0 34 15,0 0-57-15,0 0-24 16,-30 56 21-16,16-33-29 16,-2 4-44-16,4-1-19 15,0-2-10-15,6-6-1 16,3-3-1-16,3-5 0 16,0-4-29-16,5-5-31 15,20-1-84-15,0-11-174 0,-5-3-624 16</inkml:trace>
  <inkml:trace contextRef="#ctx0" brushRef="#br0" timeOffset="131226.0781">3330 3434 525 0,'0'0'1653'16,"0"0"-1446"-16,0 0-172 15,0 0-14-15,0 0-21 16,0 0-34-16,0 0-340 16,0 3-306-16</inkml:trace>
  <inkml:trace contextRef="#ctx0" brushRef="#br0" timeOffset="131508.8133">3488 3362 1989 0,'0'0'578'0,"0"0"-527"16,0 0-6-16,-20 88 116 15,4-47-28-15,1 3-82 16,0 2-27-16,3-2-12 15,-1-2-11-15,1-5-1 0,4-6 0 16,-2-4-31-16,1-5-35 16,3-8-40-16,0-4-97 15,6-8-146-15,0-2-314 16,0 0-175-16</inkml:trace>
  <inkml:trace contextRef="#ctx0" brushRef="#br0" timeOffset="131765.4921">3537 3555 568 0,'0'0'1531'0,"0"0"-1298"15,0 0-126-15,0 0 119 0,0 0-26 16,-67 77-107-16,52-54-57 15,9-4-23-15,0-2-11 16,6-1-2-16,0-5-13 16,0-1-47-16,15-4-73 15,3-5-91-15,21-1-109 16,-5-5-301-16,-4-7-607 0</inkml:trace>
  <inkml:trace contextRef="#ctx0" brushRef="#br0" timeOffset="132214.6024">3855 3582 1617 0,'0'0'682'0,"0"0"-616"16,0 0-26-16,0 0 82 16,0 0-16-16,0 0-63 15,0 0-28-15,55 0-12 16,-36 0-3-16,1-7-48 16,-1-2-1-16,-2-2 2 0,-7-1 27 15,-1 1 19-15,-6 1 1 16,-3 1 10-16,0 3 32 15,0 4 14-15,-9 2-26 16,-10 0-3-16,-5 0 4 16,-7 11 20-16,-5 7-9 15,-3 7-17-15,-3 4 1 16,2 4 12-16,7-1-2 16,8-1-15-16,11-5-6 15,13-5 0-15,1-4-9 16,12-6-1-16,16-7-5 15,8-4-46-15,24-14-92 16,-11-7-230-16,-9-2-592 0</inkml:trace>
  <inkml:trace contextRef="#ctx0" brushRef="#br0" timeOffset="132493.7204">4031 3205 2103 0,'0'0'284'16,"0"0"-206"-1,0 0 86-15,0 0 27 16,0 0-75-16,-63 77-69 0,54-56-22 15,2-3-17-15,7-4-8 16,0-4-2-16,10-3-50 16,26-7-148-16,-6-1-278 15,-2-9-582-15</inkml:trace>
  <inkml:trace contextRef="#ctx0" brushRef="#br0" timeOffset="132673.2393">4104 3071 309 0,'0'0'1838'0,"0"0"-1639"0,0 0-172 16,0 0-15-16,0 0 4 16,0 0-16-16,0 0-109 15,0 15-472-15,0-12-935 0</inkml:trace>
  <inkml:trace contextRef="#ctx0" brushRef="#br0" timeOffset="132942.7337">4286 3044 2257 0,'0'0'336'16,"0"0"-251"-16,0 0 37 16,-22 79 42-16,8-44-65 15,-2 2-45-15,1 2-30 16,4-2-15-16,1-2-9 16,1-4 0-16,3-2-22 15,0-6-44-15,3-6-34 16,-1-6-109-16,4-7-256 15,0-4-453-15</inkml:trace>
  <inkml:trace contextRef="#ctx0" brushRef="#br0" timeOffset="133198.8989">4374 3175 907 0,'0'0'1187'16,"0"0"-1040"-16,0 0-24 16,0 0 116-16,0 0-6 15,-72 74-115-15,50-54-57 16,3-1-9-16,2-1-25 16,4-1-17-16,4-3-10 15,9-1-2-15,0-3-31 16,19-4-22-16,26-6-65 0,-2 0-217 15,-4-5-703-15</inkml:trace>
  <inkml:trace contextRef="#ctx0" brushRef="#br0" timeOffset="133506.6343">4498 3205 1781 0,'0'0'399'0,"0"0"-257"15,0 0 46-15,0 0 21 0,0 0-88 16,0 0-76 0,0 0-22-16,58-5-15 0,-55 5-8 15,3 0 0-15,-1 7 0 16,0 7 2-16,0 3 8 15,-2 1 1-15,3 0-10 16,0-4 7-16,4-3-7 16,2-4-2-16,2-2-71 15,14-5-169-15,-4 0-391 16,0-10-599-16</inkml:trace>
  <inkml:trace contextRef="#ctx0" brushRef="#br0" timeOffset="133694.9472">4695 3178 1714 0,'0'0'401'0,"0"0"-269"16,0 0 57-16,0 0 54 16,0 0-85-16,0 0-75 15,-72 81-45-15,41-54-38 16,-21 11-15-16,7-8-212 15,6-4-861-15</inkml:trace>
  <inkml:trace contextRef="#ctx0" brushRef="#br0" timeOffset="134692.5643">5011 3737 869 0,'0'0'601'0,"0"0"-469"16,0 0-9-16,0 0 102 16,0 0 1-16,0 0-66 0,0 0-53 15,0 2-17 1,0-2-5-16,0 2 4 0,6-2-20 15,11 0 0-15,8 0-14 16,8 0-36-16,7 0-19 16,2-6-21-16,-8 2-49 15,-1 1-22-15,-11 0-27 16,-8 3 5-16,-4-1 12 16,-7 1 19-16,-3 0 30 15,0-2 28-15,0 1 11 16,0-4-114-16,0-1-206 15,0-2-1103-15</inkml:trace>
  <inkml:trace contextRef="#ctx0" brushRef="#br0" timeOffset="135451.954">5757 3626 1124 0,'0'0'783'0,"0"0"-639"16,0 0-15-16,0 0 61 0,0 0 6 15,0 0-47-15,0 0-59 16,0 2-20-16,-3 9-15 16,-10 5 19-16,-2 4-30 15,-3 6-15-15,0 3-8 16,3-3-11-16,3-1-9 16,9-5-1-16,3-4-1 15,0-6-24-15,6-6-21 16,12-4-35-16,16-6-79 15,-7-9-178-15,-3-2-637 0</inkml:trace>
  <inkml:trace contextRef="#ctx0" brushRef="#br0" timeOffset="135629.9299">5793 3453 1355 0,'0'0'1090'0,"0"0"-950"16,0 0-100-16,0 0 0 16,0 0-32-16,0 0-8 15,0 0-94-15,16 8-151 16,-10-3-698-16</inkml:trace>
  <inkml:trace contextRef="#ctx0" brushRef="#br0" timeOffset="135939.0413">6078 3384 2177 0,'0'0'523'0,"0"0"-475"16,0 0-47-16,0 0 51 15,0 0 75-15,-15 79-59 16,6-44-22-16,-3 4-21 16,0 4-14-16,2 1-11 15,1-4 0-15,-2-3 0 0,2-3-1 16,-1-6-20 0,4-5-22-16,0-6-6 0,3-4-53 15,3-5-131-15,0-8-155 16,0 0-386-16,9-5-548 0</inkml:trace>
  <inkml:trace contextRef="#ctx0" brushRef="#br0" timeOffset="136172.5041">6160 3602 773 0,'0'0'1280'0,"0"0"-1069"0,0 0-97 15,0 0 33 1,0 0 49-16,0 0-61 0,0 0-53 16,-88 69-15-16,73-48-31 15,0-2-20-15,6-3-15 16,9-4-1-16,0-3-14 16,15-6-31-16,33-3-73 15,-5-5-211-15,-3-9-669 0</inkml:trace>
  <inkml:trace contextRef="#ctx0" brushRef="#br0" timeOffset="136427.0219">6424 3498 1942 0,'0'0'258'0,"0"0"-77"0,0 0 83 16,-18 91-61-16,9-56-82 15,-4-2-55-15,1 0-36 16,1-5-21-16,1-5-9 16,4-8-24-16,3-5-64 15,-3-6-172-15,3-4-424 16,3 0-366-16</inkml:trace>
  <inkml:trace contextRef="#ctx0" brushRef="#br0" timeOffset="136854.305">6455 3473 1807 0,'0'0'681'0,"0"0"-604"15,0 0-38-15,0 0 39 16,0 0-20-16,0 0-37 16,100-16-12-16,-79 16-8 15,-6 0-1-15,-4 7 1 16,-4 3 14-16,-7 1-14 16,0 3 7-16,-4 3 4 15,-13-1 0-15,-2-2 4 0,-1 4 2 16,1-4-1-16,4-3-8 15,3-1-8-15,6 0-1 16,3-1 0-16,3-1 0 16,0 2-1-16,0 3-5 15,3 0 6-15,8 2-1 16,-1 0 1-16,-1 1 0 16,0-2 0-16,-6-1 0 15,-3 0 0-15,0 0 2 16,-6-1 15-16,-12 2 10 15,-6-1-13-15,-1-2-14 16,-2-3-3-16,2-3-93 16,5-4-154-16,10-1-500 0</inkml:trace>
  <inkml:trace contextRef="#ctx0" brushRef="#br0" timeOffset="137327.846">6818 3602 1776 0,'0'0'365'0,"0"0"-264"0,0 0 59 16,0 0 27-16,0 0-79 15,0 0-70-15,0 0-25 16,49 6-13-16,-28-6 0 16,3-4-62-16,-3-5-17 15,-2-1 22-15,-2-1 27 16,-7 1 17-16,-4 1 13 16,-3 0 16-16,-3 2 43 15,0 0 17-15,0 2 9 16,-3 1-34-16,-7 3-33 15,-7 1-3-15,-2 0 7 16,-4 4 2-16,-5 10-15 0,-5 5 9 16,-1 4 10-1,0 3 7-15,1 2 2 0,6 0-10 16,6-4-13-16,9-1-7 16,11-6-6-16,1-4-1 15,13-6 0-15,12-5-47 16,11-2-67-16,15-8-149 15,-5-9-480-15,-10-3-831 0</inkml:trace>
  <inkml:trace contextRef="#ctx0" brushRef="#br0" timeOffset="137576.2142">6985 3344 1952 0,'0'0'350'16,"0"0"-218"-16,0 0-4 15,0 0-37-15,0 0-61 16,100 0-30-16,-58 0-54 15,-8-3-200-15,-10-4-716 0</inkml:trace>
  <inkml:trace contextRef="#ctx0" brushRef="#br0" timeOffset="137853.5435">7328 3195 1614 0,'0'0'676'0,"0"0"-592"15,0 0 44-15,0 0 42 16,0 0-30-16,0 0-71 16,0 0-2-16,-46 89-24 15,40-67-25-15,0 0-12 16,0-4-5-16,6-3-1 15,0-7-1-15,0-3-43 16,6-4-47-16,18-1-75 0,-6-7-110 16,1-4-496-16</inkml:trace>
  <inkml:trace contextRef="#ctx0" brushRef="#br0" timeOffset="138026.4489">7380 3132 1716 0,'0'0'561'16,"0"0"-452"-16,0 0 60 0,0 0-3 15,0 0-101 1,0 0-65-16,0 0-85 0,3 0-222 16,2 0-620-16</inkml:trace>
  <inkml:trace contextRef="#ctx0" brushRef="#br0" timeOffset="138342.4853">7625 3018 1538 0,'0'0'809'15,"0"0"-714"-15,0 0 11 0,0 0 66 16,0 0-54-16,0 0-66 16,0 0 22-16,0 53-17 15,-7-25-14-15,-7 3-12 16,2 1-10-16,-1 2-15 16,-4 0-6-16,4-2 1 15,1-2-1-15,-1-5 0 16,5-4-9-16,2-5-48 15,3-4-47-15,3-10-92 16,0-2-180-16,0 0-599 0</inkml:trace>
  <inkml:trace contextRef="#ctx0" brushRef="#br0" timeOffset="138603.6556">7707 3150 1487 0,'0'0'573'0,"0"0"-421"15,0 0 56-15,0 0-4 16,0 0-48-16,0 0-33 16,0 0-45-16,-51 43-24 15,35-27-17-15,4-1-31 16,-1-1-5-16,8 0-1 15,5-2-14-15,0-2-53 16,0-2-50-16,21-6-107 0,0-2-159 16,0 0-613-16</inkml:trace>
  <inkml:trace contextRef="#ctx0" brushRef="#br0" timeOffset="138903.3867">7813 3156 793 0,'0'0'1090'0,"0"0"-888"15,0 0-27-15,0 0 0 16,0 0-35-16,0 0-34 16,0 0-36-16,48-6-24 0,-45 6-19 15,0 3 4-15,1 7-2 16,-4 5-16-16,3 3 8 15,-3 2 1-15,0 1-4 16,3-2-4-16,3 0-13 16,2-5 5-16,2-3-6 15,-1-4 0-15,3-5-15 16,1-2-57-16,4-3-117 16,-1-8-189-16,-1-2-558 0</inkml:trace>
  <inkml:trace contextRef="#ctx0" brushRef="#br0" timeOffset="139077.547">7988 3131 1468 0,'0'0'360'0,"0"0"-43"16,0 0 34-16,0 0-31 15,-87 90-130-15,57-60-114 16,-4 3-55-16,-20 8-21 15,8-5-111-15,7-9-449 0</inkml:trace>
  <inkml:trace contextRef="#ctx0" brushRef="#br0" timeOffset="147035.9909">4725 6667 1532 0,'0'0'535'15,"0"0"-469"-15,0 0-9 16,0 0 111-16,0 0 8 15,0 0-60 1,25 0-32-16,-4 0-1 0,4 0-20 16,5 0-20-16,0 0-2 15,-2 0-26-15,-2 0-14 16,1 0-1-16,-5 0-45 16,5 7-102-16,-12-4-322 15,1 0-413-15</inkml:trace>
  <inkml:trace contextRef="#ctx0" brushRef="#br0" timeOffset="147357.6508">5254 6472 1525 0,'0'0'896'0,"0"0"-783"16,0 0-52-16,0 0 80 15,0 0 17-15,0 0-81 16,0 0-50-16,0 27 35 16,0-4-5-16,0 4-27 0,0 2-13 15,0 1-16 1,0 2 0-16,-4-5-1 0,1 0-11 15,-3 0-51-15,3-5-38 16,3-2-109-16,-6 0-126 16,3-4-305-16,0-8-235 0</inkml:trace>
  <inkml:trace contextRef="#ctx0" brushRef="#br0" timeOffset="147922.8559">5302 6407 1385 0,'0'0'873'16,"0"0"-749"-16,0 0-23 15,0 0 70-15,0 0-51 16,0 0-82-16,0 0-18 15,69-23-11-15,-44 22 3 16,5 1-12-16,-5 0 1 16,-4 0-1-16,0 9 0 15,-6 2-6-15,-3-1 0 16,-2 4 6-16,-2-2 0 16,-5-1-2-16,-3-1-7 15,0-2-1-15,-5 2 1 0,-11 1 9 16,1 0 0-1,-9 1 11-15,2-2 1 0,-2 3-6 16,6-3-5-16,5-1 0 16,2 2-1-16,8-4-6 15,3 4-9-15,0-2 3 16,9 1 3-16,6 2-4 16,6 1 13-16,3 0 6 15,1 0-5-15,-1 1-1 16,-6 3-2-16,0-1 1 15,-6-2-9-15,-5 3 9 16,-1-5 0-16,-6 5-8 16,0-4 0-16,-9 2 9 15,-9-3 15-15,-7-1 8 16,-8-1 1-16,-1-3-12 0,-2-2-12 16,3-2-22-16,6-3-83 15,11 0-197-15,10-3-638 0</inkml:trace>
  <inkml:trace contextRef="#ctx0" brushRef="#br0" timeOffset="148303.6248">5647 6313 901 0,'0'0'847'0,"0"0"-586"16,0 0 21-16,0 0-31 15,0 0-78-15,0 0-110 16,0 0-1-16,16 59 35 15,-1-18-46-15,0 6-13 16,3 5-16-16,-3 1-6 16,-6-1-7-16,-3-3 3 15,-6-1 3-15,0-5-14 0,-6-3-1 16,-5-6-6 0,-2-6 6-16,1-4-8 0,3-4-47 15,3-2-103-15,0-5-188 16,6-6-719-16</inkml:trace>
  <inkml:trace contextRef="#ctx0" brushRef="#br0" timeOffset="148762.2624">6333 6697 1829 0,'0'0'528'16,"0"0"-354"-16,0 0 55 16,0 0-42-16,0 0-80 0,0 0-53 15,0 0-28-15,54-20-7 16,-29 17-5-16,-1-1-7 15,3 1-6-15,-5 3-1 16,-4-1-1-16,-3 1-26 16,-3 0-42-16,-3 0-43 15,-2 0-69-15,-7 0-87 16,0-2-245-16,0 1-226 0</inkml:trace>
  <inkml:trace contextRef="#ctx0" brushRef="#br0" timeOffset="148996.0133">6303 6536 560 0,'0'0'1192'0,"0"0"-949"16,0 0-63-16,0 0 78 15,0 0-35-15,0 0-85 16,0 0-99-16,36-4-3 16,0 4-36-16,16-1-161 15,-10-1-447-15,-8-1-1011 0</inkml:trace>
  <inkml:trace contextRef="#ctx0" brushRef="#br0" timeOffset="151457.3891">11188 3399 778 0,'0'0'1187'0,"0"0"-950"15,0 0-94-15,0 0 16 16,0 0 46-16,0 0-45 16,0 0-52-16,0-7-42 0,0 7-19 15,0 0-17-15,0 0-12 16,0 0-7-16,0 0-10 15,0 0-1-15,0 4-16 16,-6 12 6-16,0 6 10 16,-3 5 1-16,-3 5 0 15,3-2-1-15,3 0-6 16,6-3-7-16,0-3 4 16,3-4-3-16,15-3 0 15,9-7-8-15,9-2 6 16,7-8-4-16,5 0-20 15,-2-4-1-15,-1-10 9 16,-2-5 9-16,-6-2 14 0,-4-3 7 16,-6-2 1-16,-8 0 17 15,-2-4 10-15,-5 1 5 16,-5-1 2-16,-4 1-2 16,0 4-7-16,-3 1-18 15,0 1-8-15,0 4-25 16,0-1-38-16,0 5-49 15,0 5-152-15,0 5-322 16,0 5-169-16</inkml:trace>
  <inkml:trace contextRef="#ctx0" brushRef="#br0" timeOffset="151863.3723">11431 3382 225 0,'0'0'1620'16,"0"0"-1290"-16,0 0-194 0,0 0-18 15,0 0 37-15,0 0-30 16,0 0-71-16,-15 32 37 16,5-3-12-16,4 6-46 15,-4 4-21-15,3 3-11 16,0-2 0-16,1 0-1 15,3-2-1-15,0-1 1 16,0-3-29-16,3-5-77 16,0 2-125-16,0-9-414 15,0-9-1027-15</inkml:trace>
  <inkml:trace contextRef="#ctx0" brushRef="#br0" timeOffset="152545.8988">11628 3649 1385 0,'0'0'599'0,"0"0"-415"16,0 0-28-16,0 0-22 15,0 0-9-15,0 0-22 16,0 0 31-16,-9 36-45 16,6-14-51-16,0 1-20 15,0-3-17-15,0 3 5 0,0-3-6 16,0-2 0-16,3-2-50 16,0-5-87-16,0-3-139 15,0-2-454-15,0-6-301 0</inkml:trace>
  <inkml:trace contextRef="#ctx0" brushRef="#br0" timeOffset="152824.6212">11717 3604 791 0,'0'0'1313'16,"0"0"-1074"-16,0 0-110 15,0 0 20-15,0 0 27 16,0 0-57-16,0 0-51 0,0 21 0 16,-1-3-24-16,-2 5-17 15,1 1-12-15,1 2-14 16,1-1 5-16,-3 1-6 16,0-2 0-16,-3 1-11 15,3-3-23-15,-3-4-27 16,-1-4-26-16,1 0-88 15,-1-6-188-15,6-5-493 0</inkml:trace>
  <inkml:trace contextRef="#ctx0" brushRef="#br0" timeOffset="153042.2643">11707 3841 1833 0,'0'0'364'16,"0"0"-152"-16,0 0 15 15,0 0-1-15,0 0-104 16,-91 20-63-16,69-17-42 16,-1 2-17-16,4-4-58 15,7-1-185-15,4 0-712 0</inkml:trace>
  <inkml:trace contextRef="#ctx0" brushRef="#br0" timeOffset="153312.2251">11819 3540 2006 0,'0'0'365'0,"0"0"-231"0,0 0 24 16,0 0-14-1,0 0-81-15,-97 17-63 0,73-12-92 16,8-3-445-16,3-2-1301 0</inkml:trace>
  <inkml:trace contextRef="#ctx0" brushRef="#br0" timeOffset="153636.7081">11977 3158 2046 0,'0'0'556'0,"0"0"-408"16,0 0-23-16,0 0-32 16,0 0-33-16,0 0-16 15,0 0-17-15,-103 59-27 16,66-28-163-16,7-5-853 0</inkml:trace>
  <inkml:trace contextRef="#ctx0" brushRef="#br0" timeOffset="154714.846">1756 4007 705 0,'0'0'905'0,"0"0"-784"16,0 0-51-16,0 0 112 15,0 0 47-15,0 0-44 16,0 0-51-16,-8-8-6 16,8 8-6-16,0 0-20 15,0 0-26-15,-3 0-39 16,3 1-22-16,-3 11-9 16,-4 6 30-16,1 2-6 0,3 4-18 15,-2 0-12-15,4-4-8 16,1 2-34-16,0-4-46 15,0-2-93-15,12 2-129 16,4-4-337-16,-2-4-162 0</inkml:trace>
  <inkml:trace contextRef="#ctx0" brushRef="#br0" timeOffset="154921.2655">1833 4223 456 0,'0'0'1597'0,"0"0"-1323"16,0 0-192-16,0 0 68 15,0 0 38-15,-79 20-91 16,60-17-70-16,7 0-27 16,1-2-85-16,6-1-153 15,3-6-408-15,2-6-988 0</inkml:trace>
  <inkml:trace contextRef="#ctx0" brushRef="#br0" timeOffset="155108.2484">1803 3899 2000 0,'0'0'387'16,"0"0"-281"-16,0 0 1 15,0 0 58-15,0 0-86 16,-82 25-79-16,76-10-94 16,5-1-471-16,1-6-1165 0</inkml:trace>
  <inkml:trace contextRef="#ctx0" brushRef="#br0" timeOffset="156098.1869">12269 3464 1262 0,'0'0'910'0,"0"0"-811"16,0 0-56-16,0 0 9 15,0 0 28-15,93 4-41 16,-63-3-39-16,0-1-14 15,-1 0-72-15,-3 0-44 16,-7 5-65-16,-8-2-154 16,-8 0-399-16</inkml:trace>
  <inkml:trace contextRef="#ctx0" brushRef="#br0" timeOffset="156286.4043">12286 3575 1694 0,'0'0'644'0,"0"0"-564"16,0 0-43-16,0 0-11 16,127-9-26-16,-78 5-240 15,-11-2-649-15</inkml:trace>
  <inkml:trace contextRef="#ctx0" brushRef="#br0" timeOffset="156686.5023">13090 3446 1378 0,'0'0'383'0,"0"0"-108"15,0 0-8-15,0 0-36 16,0 0-33-16,0 0-71 16,0 0-54-16,109-7-64 15,-68 4-9-15,21-3-104 16,-17 2-230-16,-8-1-825 0</inkml:trace>
  <inkml:trace contextRef="#ctx0" brushRef="#br0" timeOffset="157463.5146">13964 3199 795 0,'0'0'1256'16,"0"0"-1065"-16,0 0-95 15,0 0-16-15,0 0 16 16,0 0 23-16,0 0-20 16,-16 40-49-16,7-20-18 15,-5 2-11-15,1-2-9 16,-6 2 3-16,-5-2-8 0,0-2-5 16,-10-2-2-16,4-4 1 15,-5-2 8-15,10-3-9 16,1-2-17-16,11-4-29 15,4-1 4-15,9 0 15 16,0-5-4-16,0-7-29 16,0-5 26-16,9-1 24 15,-1-2 10-15,5 0 0 16,-4 0 14-16,1 4 13 16,-1 1 13-16,-3 4 4 15,0 4 2-15,3 1-4 16,-3 2-8-16,0 1-4 15,3 0-11-15,-1 2-2 0,1 1-1 16,1 0-8-16,-1 0-2 16,1 1-5-16,-3 10 5 15,4 5 1-15,4 7 4 16,-3 3 13-16,5 3 7 16,2 0-12-16,-2 1-11 15,3-3-7-15,-5-3-1 16,1-5 0-16,-2-4 0 15,2-3-36-15,0-5-72 16,1-3-192-16,-5-4-576 0</inkml:trace>
  <inkml:trace contextRef="#ctx0" brushRef="#br0" timeOffset="158057.0371">14506 3175 1460 0,'0'0'291'16,"0"0"-159"-16,0 0 55 15,0 0-10-15,0 0-45 16,0 0-45-16,0 0-29 16,9-36-19-16,-12 36-12 15,-6 0 5-15,-9 0-6 0,-3 0 36 16,-9 11 43-16,-8 5-28 15,-1 3-21-15,0 5-10 16,0 4 14-16,7 3-2 16,9 0-23-16,6 1-23 15,13-1-3-15,4-1-8 16,3-2 0-16,21-4 0 16,6-4-1-16,4-6-52 15,9-5-65-15,12-9-123 16,-5-2-435-16,-15-9-1079 0</inkml:trace>
  <inkml:trace contextRef="#ctx0" brushRef="#br0" timeOffset="158627.1543">14808 3275 1798 0,'0'0'286'15,"0"0"-162"-15,0 0-3 16,0 0 14-16,0 0-12 16,0 0-30-16,0 0-49 15,68 20-21-15,-49-20-18 16,1 0-5-16,-4 0-12 16,-3-7-10-16,-2 0 4 15,-5-3 6-15,-3 1 12 16,-3-1 3-16,0 1 16 15,0-2 1-15,0 4-5 16,0 2 10-16,0 1-3 16,0 0-2-16,-9 2-7 0,-8 1-4 15,-3 1 0-15,-6 0 3 16,-5 5 17-16,-3 9 6 16,-1 3 13-16,5 4 0 15,8 1-3-15,6-1-15 16,5-2-15-16,9-1-4 15,2 0-11-15,5-2-7 16,16-5-2-16,3-3-18 16,10-4-27-16,8-4-63 15,17-3-62-15,-11-9-331 16,-5-5-558-16</inkml:trace>
  <inkml:trace contextRef="#ctx0" brushRef="#br0" timeOffset="158952.8657">14961 2975 1774 0,'0'0'573'15,"0"0"-406"-15,0 0 19 0,0 0-23 16,0 0-40-16,0 0-71 16,0 0-39-16,36-1 1 15,-11 2-14-15,5 4-5 16,2-2-143-16,9-2-125 15,-8-1-410-15,-9 0-767 0</inkml:trace>
  <inkml:trace contextRef="#ctx0" brushRef="#br0" timeOffset="159551.8407">15528 2781 1465 0,'0'0'588'16,"0"0"-383"-16,0 0 25 16,0 0-34-16,0 0-50 15,0 0-65-15,0 0-38 16,3-7-17-16,-2 13-17 15,1 7-3-15,-1 4 4 16,-1 5 0-16,0 1-10 16,0-1-1-16,-1-1-6 15,-8-3-5-15,-9-6-12 0,-2 1-14 16,0-5 5-16,-4-2 10 16,6-4 12-16,-2-2-5 15,8 0 7-15,5 0-8 16,-3-1 17-16,7-6-1 15,0-3 1-15,0-1 0 16,3-3-13-16,0-1 4 16,0 0-5-16,0 0 7 15,0 2-3-15,0 0 8 16,0 3 1-16,6 3 1 16,-3 1 9-16,0 2 10 15,0 4-10-15,1 0 6 16,-1 0 14-16,0 0-10 0,-2 0-11 15,5 4-1 1,3 8-1-16,5 2 9 0,1 4 0 16,2 0 1-16,2 2 1 15,0 2-11-15,2-4-6 16,-6-1 0-16,-2-2-1 16,-2-4-21-16,-2-1-78 15,-6-1-164-15,-3-5-327 16,0-1-323-16</inkml:trace>
  <inkml:trace contextRef="#ctx0" brushRef="#br0" timeOffset="159986.8374">15763 2832 1202 0,'0'0'682'0,"0"0"-384"16,0 0 7-16,0 0-65 15,0 0-85-15,0 0-70 0,0 0-64 16,29-24-9-16,-17 19 6 16,-1 4-7-16,-2 1-11 15,1 0 0-15,-4 0 0 16,1 8-10-16,-3 7 3 16,2 5-1-16,-1 1 1 15,-2 1 7-15,1-1 1 16,4-2 8-16,-5-3-9 15,6-5-1-15,0-2-23 16,4 0-49-16,4-4-99 16,5-5-99-16,-1 0-342 15,-3 0-236-15</inkml:trace>
  <inkml:trace contextRef="#ctx0" brushRef="#br0" timeOffset="160211.5461">15967 2808 643 0,'0'0'732'0,"0"0"-498"16,0 0 54-16,0 0-14 16,0 0-58-16,0 0-44 15,0 0 22-15,-55 28-46 16,32-4-58-16,-6 4-41 15,-3 5-49-15,-30 17-9 16,10-8-281-16,6-6-1004 0</inkml:trace>
  <inkml:trace contextRef="#ctx0" brushRef="#br0" timeOffset="163659.1685">6848 6577 988 0,'0'0'797'0,"0"0"-608"16,0 0-13-16,0 0 56 15,0 0 13-15,0 0-61 16,0 0-60-16,-9 0-22 15,9 0-20-15,0 0-15 16,0 0-29-16,6 0-19 16,4 0-11-16,5 0 5 15,9 0-13-15,4 1-9 16,-1-1-43-16,3 3-40 16,12-1-69-16,-8-1-176 15,-4-1-532-15</inkml:trace>
  <inkml:trace contextRef="#ctx0" brushRef="#br0" timeOffset="164454.3977">7562 6364 707 0,'0'0'989'0,"0"0"-849"16,0 0 4-16,0 0 54 16,0 0-26-16,0 0-76 15,0 0-53-15,14-7 8 16,-11 17 11-16,-3 1 4 15,0 4-7-15,0 2-17 0,-3 5-2 16,-8-1-4 0,-2-2-9-16,-8 5-16 0,-3-2 6 15,-7-2 1-15,-5-4-1 16,-4-2-5-16,4-1-6 16,3-6-5-16,8-3 5 15,5-2-6-15,7-2 9 16,1 0-9-16,6 0 0 15,-1 0-10-15,4-6-4 16,-2-1-5-16,5-3 10 16,0-4 1-16,0-2 2 15,0 0 5-15,11-3-6 0,2-2 7 16,2 3 0 0,3 1-1-16,1 3 1 15,-1 4 0-15,-3 2 11 0,0 3-5 16,-6 4 0-16,3 1 0 15,-6 0-5-15,3 0 5 16,-3 6-4-16,1 6 5 16,2 1 1-16,2 4-7 15,-1 1 7-15,-1 2-1 16,0 3 7-16,1-1 2 16,1 0-1-16,-2 1-6 15,4-3-8-15,-4 0 0 16,5-3-1-16,-1-2-7 0,9 5-32 15,-5-6-124-15,2-1-513 16</inkml:trace>
  <inkml:trace contextRef="#ctx0" brushRef="#br0" timeOffset="165099.5846">8347 6307 766 0,'0'0'985'0,"0"0"-815"15,0 0-42-15,0 0 30 16,0 0 29-16,0 0-46 15,0 0-55-15,-58-39-41 16,33 38-7-16,-8 1-5 16,-6 0 5-16,-10 10 6 15,-2 9 10-15,-4 8 4 16,6 6-4-16,1 4 24 0,9 3-20 16,12 2-5-1,11-1-4-15,10-3-5 0,6-4-10 16,9-4-16-16,19-3-12 15,11-9-6-15,16-7-49 16,36-11-96-16,-15 0-177 16,-7-11-889-16</inkml:trace>
  <inkml:trace contextRef="#ctx0" brushRef="#br1" timeOffset="186826.356">7568 5475 1320 0,'0'0'742'16,"0"0"-642"-16,0 0-78 15,0 0-6-15,0 0 49 16,0 0 14-16,0 0-48 16,-6 0-25-16,-7 0-6 0,-9 3 2 15,-14 3 8-15,-9 2-8 16,-13 0-2-16,-30 1-19 15,13-5-194-15,11-2-495 0</inkml:trace>
  <inkml:trace contextRef="#ctx0" brushRef="#br1" timeOffset="187561.088">5495 5540 284 0,'0'0'496'0,"0"0"-90"0,0 0-220 16,0 0-71-1,-87 37-15-15,35-26 2 0,-41-6-102 16,13-1-38-16,5-4-513 0</inkml:trace>
  <inkml:trace contextRef="#ctx0" brushRef="#br1" timeOffset="188011.8749">4159 5598 624 0,'0'0'1376'0,"0"0"-1103"16,0 0-193-16,0 0-47 15,-128-3-5-15,31 6-28 16,9 3-144-16,9-6-1156 0</inkml:trace>
  <inkml:trace contextRef="#ctx0" brushRef="#br1" timeOffset="204909.1709">5219 5224 229 0,'0'0'0'0</inkml:trace>
  <inkml:trace contextRef="#ctx0" brushRef="#br1" timeOffset="215547.8479">8722 7528 892 0,'0'0'785'0,"0"0"-601"15,0 0-130-15,0 0-46 16,0 0-7-16,-8 0 31 16,5 0 56-16,-3 0-28 15,-7 0-29-15,1 0-17 16,-9 0 2-16,-4 4-3 16,-2 2-5-16,-6 1-6 15,-4-3 0-15,-5 5-1 16,-4-4 0-16,-2 1 0 15,-1 1 5-15,4 0-5 16,-1-1-1-16,4 1 0 16,-4-4 0-16,4 4 0 15,-3-4 1-15,-4 2 0 16,-3-4-1-16,-5 3 1 16,0-4 0-16,-4 0-1 0,-6 0 1 15,0 0-1-15,-5 0-2 16,-1-5 1-16,0-1-5 15,-2 2 6-15,1-1 1 16,-1 1 0-16,2-2 1 16,-3 3-2-16,4 0 0 15,-2 2 0-15,-1-2 0 16,1 0 0-16,-1 3 2 16,0-2 4-16,1 0-6 15,2-1 1-15,2 3 0 16,0-3 0-16,3 3-1 15,-2-1-1-15,2-1-18 16,-6 1-5-16,-8-2-2 0,-16 2-2 16,-10-1 4-16,-6-1 5 15,8-1 6-15,8 3 3 16,9-4 9-16,0 1 0 16,2-3 0-16,-4-3 0 15,3-3-10-15,-2 1-13 16,1-5-6-16,0 4 17 15,0-3 12-15,0 3 0 16,-3-4 0-16,0 4 0 16,0 2 1-16,4-2-1 15,-1 3 0-15,2 0 1 16,-1 0 0-16,4 7 0 16,14-3 2-16,8 1-1 0,13 3 0 15,-1-1 1-15,-8 0-1 16,-10-1 1-16,-12 0-1 15,-9-2 11-15,-18 3-11 16,-13-3-1-16,-5 3 0 16,6 1 0-16,6 2 1 15,6-2-1-15,3 1 1 16,0-5 50-16,6 3 17 16,-1-4 0-16,11 0-14 15,11 3-18-15,15-2-7 16,16 2-3-16,5-2-4 15,-3 5-13-15,-8-2-2 0,3 1-6 16,2-1 0-16,7 3-1 16,5 0 2-16,1 0-2 15,3 0 1-15,8 0-1 16,5 4 0-16,4-1 0 16,4-2-7-16,9-1-39 15,6-10-123-15,13-8-338 16,1-2-759-16</inkml:trace>
  <inkml:trace contextRef="#ctx0" brushRef="#br1" timeOffset="226269.3449">2569 8488 796 0,'0'0'811'16,"0"0"-220"-16,0 0-402 15,0 0-9-15,0 0 8 16,0 0-45-16,4-11-38 15,-1 11-23-15,-3 0-12 16,0 0-8-16,0 0-11 0,0 0-11 16,0 0-13-16,0 0-15 15,0 0-12-15,0 0-8 16,-7 11-8-16,-5 7 16 16,-6 3 0-16,0 6 0 15,0 0 1-15,0-2-1 16,5 1 0-16,4-5 0 15,6-2-1-15,0-3 1 16,3-5-6-16,0-4 5 16,0-3-13-16,6-4 4 15,6 0-31-15,10-8-44 16,-1-6-56-16,6-13-95 0,-9 2-328 16,-5 2-658-16</inkml:trace>
  <inkml:trace contextRef="#ctx0" brushRef="#br1" timeOffset="226466.3124">2670 8303 2013 0,'0'0'343'16,"0"0"-254"-16,0 0-37 15,0 0-15-15,0 0-37 0,0 0-128 16,0 0-427-16,0 6-219 16</inkml:trace>
  <inkml:trace contextRef="#ctx0" brushRef="#br1" timeOffset="227029.2707">2979 8303 1073 0,'0'0'278'0,"0"0"-164"15,0 0 83 1,0 0 107-16,0 0-50 0,0 0-87 16,0 0-21-1,3-13-15-15,-3 13-24 0,0 0-26 16,0 0-31-16,0 0-29 16,0 13-12-16,0 9 2 15,0 7 11-15,-6 7-7 16,-6 5 2-16,0 2-7 15,-4-1-4-15,1-1-5 16,-3-2 0-16,3-2 5 16,2 0-6-16,5-6-1 15,-1-3 0-15,3-1-29 16,2-8-40-16,4-2-84 16,0-8-101-16,0-6-367 0,0-3-220 0</inkml:trace>
  <inkml:trace contextRef="#ctx0" brushRef="#br1" timeOffset="227365.9141">3212 8487 935 0,'0'0'1060'16,"0"0"-855"-16,0 0-61 0,0 0 69 16,0 0-40-1,0 0-94-15,0 0-50 0,7-6-17 16,-20 15 16-16,-4 7 23 16,-2-2-14-16,0 6-8 15,-1-3-8-15,4 2-2 16,5-2-10-16,5 0-8 15,2-5-1-15,4-1-1 16,3-2-1-16,12-6-40 16,15-3-28-16,28 0-78 15,-6-3-184-15,-4-7-748 0</inkml:trace>
  <inkml:trace contextRef="#ctx0" brushRef="#br1" timeOffset="227755.6667">3661 8348 1500 0,'0'0'815'16,"0"0"-654"-16,0 0 13 16,0 0 8-16,0 0-74 15,0 0-62-15,0 0 14 16,-58 71-9-16,34-39-21 15,3 2-14-15,3-2-14 16,9 2 4-16,2-2-6 16,7-2-1-16,0 0 0 15,7-4-26-15,21-3-78 16,-5-5-143-16,-1-7-559 0</inkml:trace>
  <inkml:trace contextRef="#ctx0" brushRef="#br1" timeOffset="228281.6396">3734 8665 375 0,'0'0'1015'0,"0"0"-863"15,0 0-41-15,0 0 114 16,0 0-4-16,0 0-76 16,0 0-12-16,0-5-22 15,9-10-65-15,0-1 11 16,3-7 11-16,1-2-26 0,1-6-9 16,2-5 0-16,2-4-17 15,3-7-9-15,4-5-6 16,-2-1 0-16,2 5 1 15,2 5-1-15,-5 9 8 16,-1 7 1-16,-3 11 2 16,0 7-11-16,-6 3 14 15,4 5 6-15,-4 1-3 16,-1 1-6-16,-4 13-5 16,2 9 1-16,-6 5-1 15,-3 7-1-15,0 5-4 16,0 2 7-16,-12 2-2 0,2-2 7 15,-1-4 5-15,-2-2-1 16,4-7 0-16,-3-3-6 16,6-5-11-16,0-4-1 15,0-4 1-15,3-7-1 16,0 1-42-16,0-5-75 16,0-2-154-16,3 0-455 15,-3-9-876-15</inkml:trace>
  <inkml:trace contextRef="#ctx0" brushRef="#br1" timeOffset="228479.556">3877 8493 1741 0,'0'0'501'0,"0"0"-298"16,0 0 10-16,0 0-84 15,0 0-79-15,82-6-36 16,-46 2-14-16,12-2-136 16,-8 4-200-16,-13-2-667 0</inkml:trace>
  <inkml:trace contextRef="#ctx0" brushRef="#br1" timeOffset="228709.4372">4377 8431 1706 0,'0'0'717'0,"0"0"-585"15,0 0 23-15,0 0-36 16,0 0-77-16,0 0-40 15,109-16-2-15,-58 5-127 16,-8 2-221-16,-12 0-539 0</inkml:trace>
  <inkml:trace contextRef="#ctx0" brushRef="#br1" timeOffset="229026.8863">4832 8194 1610 0,'0'0'579'0,"0"0"-468"16,0 0 53-16,0 0-31 15,0 0-17-15,0 0 0 16,0 0-37-16,-6 99-14 15,-1-63-25-15,1 0-19 0,1-2-10 16,1-2-10-16,-1-5 2 16,-1-2-2-16,-1-4-1 15,1-5-45-15,0-3-64 16,0-4-115-16,3-8-156 16,1-1-342-16,1 0-605 0</inkml:trace>
  <inkml:trace contextRef="#ctx0" brushRef="#br1" timeOffset="229519.7177">4871 8164 1597 0,'0'0'685'0,"0"0"-500"16,0 0 30-16,0 0-65 15,0 0-75-15,85-21-47 16,-60 18-10-16,-2 1-9 16,2 0 0-16,-4 2-7 15,-6 0-2-15,3 0 1 16,-9 3-1-16,-2 4-7 16,-4 1 1-16,-3 2 4 15,0 3-5-15,-3 0 6 16,-13 3 1-16,-2-1 0 15,-3 0 0-15,3 1 0 16,3-3-1-16,2-2 0 16,7-1 0-16,3-3-7 0,3 0-7 15,0-1 6-15,0 3 8 16,9-2-5-16,4 6 5 16,-1 0 1-16,1 0 0 15,-2 2 0-15,1 1 0 16,-6 2 0-16,1-3 1 15,-7 2-1-15,0-2 0 16,0-4 12-16,-7 4 6 16,-8-2 11-16,-6-3-2 15,-4 0-15-15,-1-4-12 16,4-1-2-16,-2-5-79 16,6 0-207-16,8 0-678 0</inkml:trace>
  <inkml:trace contextRef="#ctx0" brushRef="#br1" timeOffset="230212.8704">5348 8124 1145 0,'0'0'638'15,"0"0"-380"-15,0 0 37 16,0 0-37-16,0 0-69 15,0 0-91-15,0 0-54 16,20 16-32-16,-10 7 18 16,2 8 8-16,2 7-14 15,-1 9-2-15,2 2-4 16,-5 2 3-16,-2-2-15 0,-8-3-5 16,0-6 5-16,-8-4-6 15,-8-5 1-15,-2-6 0 16,0-5-1-16,3-4-10 15,2-8-75-15,8-7-132 16,2-1-419-16,3 0-822 0</inkml:trace>
  <inkml:trace contextRef="#ctx0" brushRef="#br1" timeOffset="230714.3735">6014 8616 1595 0,'0'0'531'0,"0"0"-315"15,0 0 47-15,0 0-28 16,0 0-87-16,0 0-57 16,0 0-40-16,55-4-30 15,-27-5-12-15,2 2-9 16,3 3-1-16,-5-1-35 15,-4 0-56-15,-1-1-77 0,-7 6-110 16,-7 0-322 0,-6-1-448-16</inkml:trace>
  <inkml:trace contextRef="#ctx0" brushRef="#br1" timeOffset="230923.7651">5991 8500 993 0,'0'0'795'0,"0"0"-672"16,0 0 60 0,0 0 55-16,0 0-121 0,90 0-117 15,-50-3-4-15,-7 1-362 16,-5-5-853-16</inkml:trace>
  <inkml:trace contextRef="#ctx0" brushRef="#br1" timeOffset="231893.1776">6542 8603 1283 0,'0'0'294'15,"0"0"-80"-15,0 0 108 16,0 0-60-16,0 0-87 16,0 0-25-16,0 0-29 15,0 0-24-15,0 0-11 16,7 0-10-16,4 0-13 15,1 0-14-15,10 0-17 16,8 0-17-16,3-1-9 16,3-5-6-16,-2 3-12 0,-4 3-33 15,-8-1-36-15,-4-1-33 16,-9 2-59-16,-6 0-186 16,-3 0-571-16</inkml:trace>
  <inkml:trace contextRef="#ctx0" brushRef="#br1" timeOffset="232793.5315">7279 8425 1160 0,'0'0'325'0,"0"0"-85"16,0 0 76-16,0 0-67 15,0 0-86-15,0 0-57 16,0 0-30-16,21-11-27 0,-18 11-13 15,0 5 0-15,3 3-10 16,-6 3 0-16,4 2-10 16,-4 4-2-16,0 0-8 15,-10 1 0-15,-7-1-6 16,-8-1 2-16,-5-1-1 16,-3-1 6-16,-1-3-6 15,-2-4 1-15,6 0-2 16,5-4 0-16,4-3-6 15,12 0-9-15,3 0-3 16,2 0-3-16,4-10 1 16,0-2-5-16,4-3 7 15,5-4 11-15,3 2 5 0,0 1 2 16,-3 2 0 0,0 5 1-16,-3 3 11 0,1-1 0 15,-2 7 0-15,-2-1 2 16,0 1-12-16,3 0 4 15,0 1 7-15,4 8 4 16,-4 7-5-16,3 1 6 16,0 4-3-16,3 2 0 15,3-1 1-15,3-2-9 16,7 0-5-16,-1-4-1 16,0-6-1-16,-3-3-50 15,1-5-146-15,-10-2-412 16,0 0-533-16</inkml:trace>
  <inkml:trace contextRef="#ctx0" brushRef="#br1" timeOffset="233401.8928">7792 8262 1043 0,'0'0'292'15,"0"0"-39"-15,0 0 75 16,0 0-38-16,0 0-67 16,0 0-62-16,0 0-33 15,45-19-36-15,-45 19-41 16,-9 13-25-16,-6 7 41 15,-9 10 9-15,-1 6-28 16,1 4-23-16,6 2-8 16,3-1-16-16,6-2 0 15,9-3-1-15,0-4-1 16,9-4-31-16,12-2-57 16,12 1-95-16,-2-5-190 15,-1-8-593-15</inkml:trace>
  <inkml:trace contextRef="#ctx0" brushRef="#br1" timeOffset="233919.2523">7995 8596 1475 0,'0'0'743'16,"0"0"-649"-16,0 0 3 0,0 0 46 16,0 0-48-16,0 0-65 15,0 0-11-15,9-45-4 16,-6 30-7 0,0-4 2-16,0-2-4 0,3-4 2 15,4-8 1-15,1-1-2 16,1-8-6-16,1 0 0 15,4-2 1-15,2 3-1 16,5 3 0-16,-2 8 0 16,-2 8 0-16,-4 6-1 15,-1 8 0-15,-2 8 1 16,-2 0 1-16,1 4-1 16,-2 16 13-16,-4 5 9 0,0 11 10 15,-1 3 9-15,-2 2-7 16,-3 2-15-16,0 0-7 15,0-4-5-15,0-3-8 16,-8-6 2-16,-1 0-1 16,-1-6 0-16,4-4 0 15,-3-4 0-15,6-4 0 16,-2-4-1-16,2-6 0 16,0-1-47-16,3-1-89 15,0 0-98-15,0-7-427 16,0-2-596-16</inkml:trace>
  <inkml:trace contextRef="#ctx0" brushRef="#br1" timeOffset="234154.5659">8068 8457 796 0,'0'0'997'15,"0"0"-786"-15,0 0 40 16,0 0-12-16,0 0-81 16,0 0-79-16,0 0-27 15,49 0-12-15,-23 0-23 16,4 0-17-16,-2 0-55 16,12-3-161-16,-14 0-445 15,-1 0-534-15</inkml:trace>
  <inkml:trace contextRef="#ctx0" brushRef="#br1" timeOffset="234409.0093">8562 8371 1448 0,'0'0'683'16,"0"0"-569"-16,0 0 62 0,0 0-6 15,91 0-78 1,-55 0-55-16,0 0-37 0,-2 0-46 16,9 0-144-16,-13-6-195 15,-9 3-339-15</inkml:trace>
  <inkml:trace contextRef="#ctx0" brushRef="#br1" timeOffset="234687.1042">8738 8256 1467 0,'0'0'399'0,"0"0"-167"16,0 0 28-16,0 0-50 16,0 0-82-16,0 0-29 15,0 0-12-15,0 76-23 16,0-43-28-16,-6 2-20 16,-1-4-15-16,4-1-1 15,-5-4-1-15,2-6-86 16,0-3-145-16,-1-4-358 15,4-6-441-15</inkml:trace>
  <inkml:trace contextRef="#ctx0" brushRef="#br1" timeOffset="235032.8743">9023 8207 1104 0,'0'0'770'0,"0"0"-615"15,0 0 66-15,0 0-20 16,0 0 3-16,0 0-77 0,0 0-36 15,0 79-33-15,0-52-10 16,0 2-19-16,0 0-17 16,0 0-5-16,-3-2-7 15,0-3 0-15,-3-4-1 16,2-1-55-16,-2-6-65 16,-5-3-110-16,2-6-327 15,2-1-325-15</inkml:trace>
  <inkml:trace contextRef="#ctx0" brushRef="#br1" timeOffset="235565.3792">9017 8160 1478 0,'0'0'484'0,"0"0"-325"16,0 0 70-16,0 0-45 16,0 0-92-16,0 0-61 15,0 0-8-15,64-29-9 16,-47 29-5-16,5 0-3 16,-1 0-4-16,-3 9 4 15,2 1-5-15,0 4 0 16,-5-1 0-16,-4 0-1 0,-1-3 0 15,-7-1-1 1,-3 2 0-16,0-5-1 0,0 4-5 16,-15-3 7-16,-3 0 0 15,-4-1 1-15,-2 1 0 16,6-4 5-16,3 5-6 16,6-6-1-16,6 5 1 15,3 0-1-15,0 2-7 16,3 1 8-16,14 3 1 15,5 4 0-15,1-2 0 16,3 3 5-16,-6 0-6 16,-1-2 0-16,-3-2-1 15,-7-3 1-15,-6 2-1 16,-3-3 1-16,0 1 0 16,-9 0 2-16,-7 0 14 0,-2-2-8 15,0-2 0-15,-1-3-8 16,2-1-58-16,5-3-180 15,2 0-498-15</inkml:trace>
  <inkml:trace contextRef="#ctx0" brushRef="#br1" timeOffset="235868.5836">9396 8039 1510 0,'0'0'744'0,"0"0"-620"16,0 0 38-16,0 0 2 15,0 0-57-15,0 0-4 16,85 121-41-16,-49-45-22 15,-5 1-6-15,-7-9-11 16,-15-12-16-16,-9-17-7 16,-6 2-53-16,-36 17-98 15,-4-17-213-15,1-6-896 0</inkml:trace>
  <inkml:trace contextRef="#ctx0" brushRef="#br1" timeOffset="243913.6608">2185 9971 825 0,'0'0'151'15,"0"0"461"-15,0 0-139 16,0 0-300-16,0 0-2 15,0 0 5-15,2-4-30 16,1 4-58-16,-3 0-33 16,3 0-6-16,-3 0-5 15,0 0-14-15,0 0-9 16,0 0-3-16,0 0-9 16,0 0-1-16,0 0-7 15,0 7-1-15,0 8 1 16,-6 6 22-16,-5 2-8 0,-5 7-6 15,1-1 0-15,-1-2-8 16,2 0 5-16,4-5-5 16,4-2-1-16,3-3 0 15,3-3-1-15,0-4 0 16,3-4-5-16,13-4-15 16,4-2-32-16,17-6-52 15,-6-7-177-15,-2-3-654 0</inkml:trace>
  <inkml:trace contextRef="#ctx0" brushRef="#br1" timeOffset="244163.7738">2290 9828 1824 0,'0'0'570'16,"0"0"-487"-16,0 0 16 15,0 0 105-15,0 0-78 16,0 0-83-16,0 0-43 16,0 0-6-16,0 0-113 15,-3 0-254-15,0 4-713 0</inkml:trace>
  <inkml:trace contextRef="#ctx0" brushRef="#br1" timeOffset="244687.8425">2569 9845 1761 0,'0'0'514'15,"0"0"-395"-15,0 0 48 16,0 0 45-16,0 0-76 16,0 0-79-16,0 0-21 15,0-11-3-15,0 11-17 16,0 0-16-16,0 6 1 15,0 12-1-15,0 6 25 16,0 5-4-16,-6 8-15 0,-3 2 0 16,0 3-5-16,-3-2 1 15,-3 4-2 1,3-4-1-16,0-5 0 0,3-4-16 16,-1-6-7-16,7-5-16 15,0-3-29-15,3-4-74 16,0 0-109-16,0-7-240 15,0-1-237-15</inkml:trace>
  <inkml:trace contextRef="#ctx0" brushRef="#br1" timeOffset="245034.8833">2855 9976 3 0,'0'0'1953'0,"0"0"-1582"16,0 0-157-16,0 0 42 15,0 0-91-15,0 0-95 16,0 0-40-16,-31 0-9 15,4 11 1-15,-6 2 1 16,3 7-8-16,2 0-6 0,7 0 0 16,6-4-2-1,8 4-7-15,4-8-1 0,3 2 1 16,0-7 0-16,22 0-29 16,24-7-49-16,-4 0-149 15,-3 0-667-15</inkml:trace>
  <inkml:trace contextRef="#ctx0" brushRef="#br1" timeOffset="245635.3851">3030 10221 1205 0,'0'0'363'15,"0"0"-220"-15,0 0 92 16,0 0-74-16,0 0-111 15,0 0-32-15,0 0-2 16,28-85 15-16,-19 57 11 16,3-5-20-16,0-5 34 0,3-6-1 15,0 2-10 1,6-2 2-16,1 5-31 0,2 6-8 16,-3 4-7-16,4 2 0 15,-1 8 7-15,-4 1 4 16,-4 5 6-16,-4 9 10 15,-5 1 12-15,-1 3 3 16,-3 0-28-16,0 16-9 16,-1 6 13-16,-2 4 8 15,0 3 14-15,0 4-16 16,0 1-6-16,0-2 8 16,-3-2-7-16,-2 2 2 15,-1-2 3-15,-1-3-2 0,-2 0-5 16,1-2 1-1,1-4-7-15,-5-1-11 0,6-4 0 16,0-3-1 0,3-4 0-16,0-5-1 0,-1-1-25 15,4-3-40 1,0 0-107-16,0-6-138 0,0-3-619 0</inkml:trace>
  <inkml:trace contextRef="#ctx0" brushRef="#br1" timeOffset="245837.8093">3173 10036 1647 0,'0'0'707'15,"0"0"-544"-15,0 0-17 16,0 0-31-16,0 0-87 15,115-17-28-15,-76 11-161 16,-8 0-421-16,-7 2-581 0</inkml:trace>
  <inkml:trace contextRef="#ctx0" brushRef="#br1" timeOffset="246243.7724">3731 10056 1487 0,'0'0'651'15,"0"0"-456"-15,0 0 45 16,0 0-9-16,0 0-101 15,91-3-68-15,-42-3-32 16,2 2-20-16,0-2-10 16,-6-1-27-16,-4 5-160 15,-14-3-426-15,-12 5-966 0</inkml:trace>
  <inkml:trace contextRef="#ctx0" brushRef="#br1" timeOffset="246814.1709">4559 9848 1341 0,'0'0'804'0,"0"0"-614"16,0 0 2-16,0 0 7 15,0 0-69-15,0 0-42 16,0 0 10-16,-37 57-30 16,16-32-30-16,6-1-16 0,-3 0-10 15,9-2-11-15,3-3 0 16,6-2-1-16,0-6 0 16,0-1-6-16,6-4-16 15,9-2-23-15,3-4-34 16,10 0-99-16,-4-11-334 15,-3-2-600-15</inkml:trace>
  <inkml:trace contextRef="#ctx0" brushRef="#br1" timeOffset="246992.7931">4659 9643 1962 0,'0'0'334'0,"0"0"-193"16,0 0-14-16,0 0-101 16,0 0-26-16,0 0-222 15,0 0-167-15,0 29-643 0</inkml:trace>
  <inkml:trace contextRef="#ctx0" brushRef="#br1" timeOffset="247309.9037">4935 9676 1013 0,'0'0'1547'0,"0"0"-1353"16,0 0-142-16,0 0 50 15,0 0 19-15,0 0-49 16,-6 76-47-16,3-42-5 16,0 3-5-16,-3 1-6 15,-1 1-2-15,-4-2-5 16,-1-3-1-16,-4-5-1 16,1-1 0-16,0-6-33 15,3-5-42-15,2-2-57 16,7-8-178-16,3 0-429 0,0-7-566 15</inkml:trace>
  <inkml:trace contextRef="#ctx0" brushRef="#br1" timeOffset="247611.583">5190 9818 1525 0,'0'0'547'16,"0"0"-406"-16,0 0 99 15,0 0 2-15,0 0-103 0,-85 45-46 16,52-27-21-16,2-2-8 16,4 1-24-16,5-1-17 15,5-2-16-15,7 0-6 16,4-3-1-16,6 1 0 15,0-3-11-15,3 0-25 16,16-2-47-16,1-3-89 16,17-4-178-16,-10 0-417 15,0-2-774-15</inkml:trace>
  <inkml:trace contextRef="#ctx0" brushRef="#br1" timeOffset="247879.2119">5307 9789 1249 0,'0'0'963'0,"0"0"-762"0,0 0 28 16,0 0-32-16,0 0-81 15,0 0-53-15,0 0 30 16,-5 74-36-16,-4-40-30 15,-4 0-15-15,1 4-11 16,1-4 1-16,4-1-2 16,-2-9-13-16,6-5-49 15,0-6-60-15,3-9-101 16,0-1-295-16,0-3-410 0</inkml:trace>
  <inkml:trace contextRef="#ctx0" brushRef="#br1" timeOffset="248366.3583">5390 9789 1400 0,'0'0'954'16,"0"0"-773"-16,0 0 47 15,0 0-43-15,0 0-80 16,0 0-59-16,0 0-26 15,69-29-19-15,-44 25 0 0,2 4-2 16,-2 0 1-16,-5 0-9 16,-4 0-1-16,-4 10-1 15,-7 0 2-15,-5 3 9 16,0 1-1-16,-8-2-1 16,-10 4-5-16,-4-2 6 15,-5-1 1-15,5-3 2 16,2 0 4-16,4-3-6 15,8 0 0-15,5 1-17 16,3-1 16-16,0 0-5 16,5 7-3-16,7-2-1 15,7 2-2-15,-1 3 0 16,-3-1 10-16,1 3 1 16,-5-2 1-16,-5 3-1 15,-3-3 0-15,0-1 1 0,-3 1 6 16,0-2 4-16,-9-1 7 15,-9-3-7-15,0-1-1 16,-9-4-9-16,-1 1 0 16,-2-5-46-16,0-2-109 15,8 0-187-15,8 0-611 0</inkml:trace>
  <inkml:trace contextRef="#ctx0" brushRef="#br1" timeOffset="248649.1026">5987 10053 1420 0,'0'0'942'16,"0"0"-819"-16,0 0 7 16,0 0 29-16,0 0-71 15,0 0-62-15,98 3-26 16,-65-3-95-16,0-3-146 16,-8 0-471-16,-11-1-862 0</inkml:trace>
  <inkml:trace contextRef="#ctx0" brushRef="#br1" timeOffset="248832.5074">5923 9963 1687 0,'0'0'636'16,"0"0"-541"-16,0 0 39 15,0 0-39-15,137 0-95 16,-82 0-137-16,-10-3-678 0</inkml:trace>
  <inkml:trace contextRef="#ctx0" brushRef="#br1" timeOffset="249549.0308">6794 9963 1194 0,'0'0'661'16,"0"0"-437"-16,0 0 41 16,0 0-31-16,0 0-47 15,0 0-52-15,0 0-40 16,76-6-46-16,-27-3-28 16,2-1-21-16,3 0-21 15,4 0-99-15,-13 3-258 16,-15 3-768-16</inkml:trace>
  <inkml:trace contextRef="#ctx0" brushRef="#br1" timeOffset="250476.9086">7864 9736 1527 0,'0'0'509'15,"0"0"-283"-15,0 0 33 16,0 0-35-16,0 0-105 15,0 0-73-15,0 0-29 16,16-4-16-16,-16 14 25 16,0 8 16-16,0 1-15 15,-13 1-9-15,-2 2-10 16,-6 1-3-16,-4-2-5 16,-4-1-1-16,-1 0-11 15,2-5-10-15,-2-4-2 16,8-2-3-16,1-2 6 15,6-4-11-15,9-3-6 16,-1 0 12-16,7 0 25 0,0-10-26 16,0-2-4-16,0-5 6 15,0 0 14-15,7-2 11 16,2 2 0-16,0-1 1 16,4 3 11-16,-5 5 16 15,4 1 7-15,-2-2-7 16,-1 5 8-16,3 2-5 15,-3-2-14-15,0 3-8 16,-3 3-9-16,0 0 1 16,0 0 0-16,3 10-1 15,-3 5 1-15,0 5 6 16,0 1 10-16,4 0 13 16,-1 1-6-16,2 0-10 15,-1-5-2-15,2 3-1 0,-3-6-10 16,1-1 0-16,-5-3-1 15,-2-4-8-15,0 0-53 16,-3-3-47-16,6-2-138 16,-3-1-476-16,3 0-949 0</inkml:trace>
  <inkml:trace contextRef="#ctx0" brushRef="#br1" timeOffset="251048.787">8007 10037 52 0,'0'0'1489'16,"0"0"-1269"-16,0 0 7 15,0 0-33-15,0 0-67 16,0 0-64-16,0 0-20 15,0 10 23-15,9-14-20 16,-3-9-24-16,6 0-1 16,-3-7-11-16,0-1-4 15,4-5-5-15,1-4-1 16,2-5 1-16,2 1 0 16,0-5-1-16,1 3 1 15,1 2 1-15,-1 2 27 0,0 5-3 16,1 4 2-16,2 3 0 15,-5 4-7-15,2 5-4 16,-7 2-7-16,0 6 4 16,-3 2 6-16,-6 1 1 15,0 0-10-15,-3 4-10 16,0 13 17-16,0 2 15 16,0 10 4-16,0 2 2 15,0 1-4-15,0 1 4 16,0 1-14-16,-3-2-10 15,0-1-8-15,-3-1-5 16,-2-1 4-16,-2-2-5 16,4-4 0-16,0-4-1 0,0-3 1 15,3-5-1-15,-4-5 0 16,4 1 0-16,3-7-13 16,-3 0-33-16,3 0-28 15,0 0-69-15,0-7-133 16,0-3-609-16</inkml:trace>
  <inkml:trace contextRef="#ctx0" brushRef="#br1" timeOffset="251251.5871">8156 9901 1594 0,'0'0'491'0,"0"0"-228"16,0 0-7-16,0 0-104 16,0 0-99-16,88-1-53 15,-46-2-43-15,-9 0-195 16,-8 1-492-16</inkml:trace>
  <inkml:trace contextRef="#ctx0" brushRef="#br1" timeOffset="251545.7254">8553 9894 846 0,'0'0'1106'15,"0"0"-818"-15,0 0-40 16,0 0-16-16,0 0-83 16,97 0-89-16,-55-2-44 15,19-5-16-15,-12 0-173 16,-7-3-529-16</inkml:trace>
  <inkml:trace contextRef="#ctx0" brushRef="#br1" timeOffset="252447.0313">9384 9680 1302 0,'0'0'398'16,"0"0"-35"-16,0 0-120 15,0 0-89-15,0 0-24 16,0 0-7-16,0 0-32 16,6 52-31-16,-15-32-24 15,-4 0-20-15,-1-3-8 16,-8 2-7-16,1-2-1 0,-3-4-5 16,-6 1 5-16,5-4 0 15,-2-1-9-15,8-5-25 16,2-1-1-16,7-3-11 15,4 0 6-15,6 0 22 16,0-3-3-16,0-9-19 16,3-6 13-16,7-2 16 15,2 1 1-15,2-4 9 16,2 2 1-16,-1 1 1 16,-3 4 14-16,0 2 16 15,1 8 0-15,-4 0-1 16,-1 1-3-16,-2 3 3 15,4 2-3-15,-4 0-8 0,0 0-2 16,0 0-5 0,1 13 3-16,1 3 11 0,-2 4 12 15,0 7 4-15,4 3 17 16,-4-4-11-16,3 4-12 16,2-3-16-16,-1-4-11 15,-1-7-9-15,-3 0 0 16,3-9-44-16,6-3-59 15,0-4-139-15,-2 0-636 0</inkml:trace>
  <inkml:trace contextRef="#ctx0" brushRef="#br1" timeOffset="252768.7569">9744 9697 1075 0,'0'0'784'0,"0"0"-582"16,0 0 68-16,0 0-48 16,0 0-54-16,0 0-73 15,0 0-41-15,4 18 34 16,-4 2-8-16,0 5-22 15,-4 0-25-15,1-2-15 16,0 1-17-16,3-1 0 0,-4-6-1 16,3-2-24-16,-2-2-43 15,0-6-51-15,0 3-87 16,-7-3-132-16,4-3-321 16,3-1-374-16</inkml:trace>
  <inkml:trace contextRef="#ctx0" brushRef="#br1" timeOffset="253330.9112">9757 9619 317 0,'0'0'1375'16,"0"0"-1069"-16,0 0 21 0,0 0-57 15,0 0-63-15,0 0-105 16,0 0-38-16,6-11-38 16,7 11-16-16,7 0 2 15,2 0-1-15,2 0-5 16,0 0-5-16,-3 3 1 16,1-1-1-16,-5 3 0 15,-1-2-1-15,-4 4 0 16,-5-2-2-16,-4 2-7 15,-3 3 3-15,0 0 5 16,-4 2 1-16,-11 3-1 16,-4-2 1-16,-1-1 1 15,-2 1 0-15,1-3 7 0,6-3-8 16,2 0 0 0,7 0-1-16,1 0-11 0,5-1-16 15,0 1 11-15,11 3 5 16,5-1 11-16,4 4 0 15,2 0-11-15,0 1-4 16,-1-1-16-16,-3 2 4 16,-3 0-2-16,-6 1-1 15,-3 0 29-15,-6-2 2 16,0-1 2-16,0-2-1 0,-12 1 11 16,-3-4 18-1,-6-2 9-15,-6-1-12 0,2-3-17 16,-2-2-10-16,5 0-4 15,5 0-135-15,7-2-334 16,4-6-727-16</inkml:trace>
  <inkml:trace contextRef="#ctx0" brushRef="#br1" timeOffset="255958.8935">2323 11385 329 0,'0'0'1071'15,"0"0"-522"-15,0 0-421 16,0 0 82-16,0 0-5 16,0 0-64-16,0 0-58 0,-5 0-4 15,5 0-4 1,0 0-9-16,-1 0-12 0,1 0-20 15,-3 0-16-15,0 0-18 16,-5 9 0-16,-2 7 6 16,-2 4 0-16,-2 1-5 15,1 1 1-15,1 4-1 16,2-5 0-16,2-1-1 16,5-5 0-16,0-2 0 15,3-6 0-15,0 0-1 16,0-4 0-16,12-3-18 15,6 0-50-15,15-7-115 16,-2-6-272-16,-7-3-523 0</inkml:trace>
  <inkml:trace contextRef="#ctx0" brushRef="#br1" timeOffset="256169.9654">2397 11190 785 0,'0'0'1215'15,"0"0"-982"-15,0 0-86 16,0 0 10-16,0 0-56 16,0 0-69-16,0 0-32 15,-3 15-5-15,3-2-188 0,0-3-456 16</inkml:trace>
  <inkml:trace contextRef="#ctx0" brushRef="#br1" timeOffset="256529.9415">2606 11170 7 0,'0'0'1875'15,"0"0"-1633"-15,0 0-166 16,0 0 120-16,0 0-15 0,0 0-69 16,0 0-42-16,3 52 3 15,-3-28-12-15,0 2-7 16,-6 3-2-16,-3 4-22 15,-3 1-11-15,-1-2-2 16,-2 5-7-16,0-3-1 16,0-5-8-16,6 0-1 15,-1-9 0-15,4-1-12 16,4-8-55-16,2-2-63 16,3-9-164-16,12 0-430 15,-3 0-625-15</inkml:trace>
  <inkml:trace contextRef="#ctx0" brushRef="#br1" timeOffset="256875.9128">2839 11341 1575 0,'0'0'539'16,"0"0"-320"-16,0 0-4 16,0 0-41-16,0 0-80 15,0 0 5-15,0 0 3 0,-78 27-35 16,53-17-18-16,1 3-14 16,5-4-10-16,8-2-5 15,2 3-11-15,3-3-8 16,2 3 7-16,4-1-7 15,0-1 0-15,0 1-1 16,10-2-5-16,1 2-30 16,5-3-50-16,-1-2-62 15,15-1-133-15,-6-1-350 16,-5-2-449-16</inkml:trace>
  <inkml:trace contextRef="#ctx0" brushRef="#br1" timeOffset="257130.4803">3015 11397 1418 0,'0'0'765'16,"0"0"-570"-16,0 0 34 15,0 0-19-15,0 0-91 16,0 0-53-16,0 0-37 16,89 0-22-16,-54 0-7 15,-1 0-68-15,5 0-141 16,-11 0-315-16,-7 0-362 0</inkml:trace>
  <inkml:trace contextRef="#ctx0" brushRef="#br1" timeOffset="257423.0604">3191 11292 1664 0,'0'0'525'15,"0"0"-380"-15,0 0 85 0,0 0-36 16,0 0-112-16,0 0-24 16,0 0 35-16,-7 46-24 15,-1-23-23-15,2 3-19 16,-3 1-15-16,-1 2-12 16,-2-5 0-16,1-5-40 15,4 5-83-15,1-5-207 16,6-8-581-16</inkml:trace>
  <inkml:trace contextRef="#ctx0" brushRef="#br1" timeOffset="258003.7377">3637 11249 1137 0,'0'0'720'15,"0"0"-567"-15,0 0 51 16,0 0 8-16,0 0-55 15,0 0-20-15,0 0-25 16,-25 62-27-16,16-39-34 16,-9-2-19-16,3 2-19 0,-9-4-7 15,-1-2 0-15,-2-5-5 16,1 2-1-16,-2-7 1 16,6-3-2-16,1-2-4 15,9-2 5-15,6 0 0 16,1-4 0-16,5-8 0 15,0-2-31-15,0-5 19 16,2 0-2-16,4 2 4 16,3 0 2-16,-3 7 8 15,1 0 1-15,-4 7 6 16,-3 0 13-16,3 3 2 16,-3 0-1-16,3 0-6 15,2 0-3-15,2 6-5 0,1 7 20 16,5 4-3-16,4 2-7 15,-1 4-11-15,3 0-5 16,2-2 0-16,0-1-1 16,-2-5 0-16,-2-4-51 15,2 2-86-15,-5-3-218 16,-5-6-732-16</inkml:trace>
  <inkml:trace contextRef="#ctx0" brushRef="#br1" timeOffset="258398.8193">3849 11110 1407 0,'0'0'610'0,"0"0"-405"16,0 0 38-16,0 0 9 0,0 0-54 15,34 76-72-15,-23-40-50 16,5 10-32-16,-4 1-28 16,-3 3-10-16,-9-1-6 15,0 1-1-15,-12-4-68 16,-13-1-49-16,-31 8-54 16,4-13-300-16,-3-4-703 0</inkml:trace>
  <inkml:trace contextRef="#ctx0" brushRef="#br1" timeOffset="259088.7452">2127 11169 677 0,'0'0'957'0,"0"0"-681"16,0 0 13-16,0 0 19 16,0 0-62-16,0 0-107 15,0 0-61-15,-9-3-39 16,-7 20-3-16,-4 12 65 16,-5 11-21-16,-2 6-34 15,2 7-13-15,1 3-15 16,9 4-17-16,6-4-1 15,9-4-9-15,0-2-48 0,31 0-61 16,5-10-84-16,0-11-520 16</inkml:trace>
  <inkml:trace contextRef="#ctx0" brushRef="#br1" timeOffset="260141.0218">4086 11572 937 0,'0'0'620'0,"0"0"-483"16,0 0 107-16,0 0 44 16,0 0-100-16,0 0-65 15,0 0-1-15,-10-12-41 16,20 0-54-16,-1-6-8 15,0 2-6-15,4-7-1 16,-2-4-3-16,1-3-8 0,4-4 0 16,2-5 0-16,0-4-1 15,6 0 1-15,-2 0-1 16,1 4 0-16,2 4 0 16,-1 3-5-16,6 5-1 15,-5 8-8-15,-2 3 7 16,-4 2 7-16,-3 10 0 15,-7 4 1-15,-3 0 16 16,-1 4-5-16,-2 13 21 16,0 10-14-16,-3 5-1 15,0 6 7-15,0 1 11 16,-6 4-7-16,-5-2-17 16,-1-3 0-16,-4 1-5 15,4-6 2-15,-3 0-1 0,0-3-2 16,2-7 0-16,5 0-5 15,-1-6 1-15,2-4-1 16,4-3 2-16,0-7-3 16,3 1 0-16,0-2-15 15,0-2-44-15,0 0-54 16,0-6-104-16,0 0-515 16,0-4-852-16</inkml:trace>
  <inkml:trace contextRef="#ctx0" brushRef="#br1" timeOffset="260381.8013">4186 11426 1868 0,'0'0'512'15,"0"0"-367"-15,0 0 103 16,0 0-56-16,0 0-117 16,0 0-29-16,0 0-20 15,97-6-26-15,-55 6-53 16,-5 0-178-16,-9 0-537 0</inkml:trace>
  <inkml:trace contextRef="#ctx0" brushRef="#br1" timeOffset="261327.963">5075 11426 641 0,'0'0'709'0,"0"0"-418"15,0 0 46 1,0 0-29-16,0 0-92 0,0 0-41 16,0 0-40-16,39-6-29 15,-18 6-17-15,4-3-24 16,8 3-27-16,3-3-28 16,1 3-10-16,-1 0-9 15,-3 0-42-15,-3 0-44 16,-8 0-61-16,-3 0-81 15,-11 0-120-15,-2 3-171 16,-3 0-101-16</inkml:trace>
  <inkml:trace contextRef="#ctx0" brushRef="#br1" timeOffset="261647.392">5169 11572 1506 0,'0'0'543'0,"0"0"-293"16,0 0 36-16,0 0-59 16,0 0-93-16,0 0-66 0,99-4-43 15,-65-2-25-15,-1 4-4 16,7 1-86-16,-7-3-238 16,-9 4-818-16</inkml:trace>
  <inkml:trace contextRef="#ctx0" brushRef="#br1" timeOffset="262640.7128">6078 11354 1430 0,'0'0'595'16,"0"0"-345"-16,0 0 20 16,0 0-20-16,0 0-82 15,0 0-64-15,0 0-41 16,0-6-31-16,-3 6-23 16,-6 7-8-16,-3 6 17 15,-3 10 11-15,0 0-4 16,-4 6-8-16,5-1-4 0,1 0-4 15,7-4-8 1,0-1 0-16,6-4-1 0,0-5 0 16,0-1-2-16,0-6-19 15,3-4-27-15,6-3-34 16,18 0-57-16,-2-10-199 16,-5-3-630-16</inkml:trace>
  <inkml:trace contextRef="#ctx0" brushRef="#br1" timeOffset="262852.8223">6139 11225 1046 0,'0'0'1253'0,"0"0"-1057"16,0 0-30-16,0 0 7 15,0 0-95-15,0 0-78 16,0 0-37-16,-6 10-180 16,6 3-370-16,0-3-1206 0</inkml:trace>
  <inkml:trace contextRef="#ctx0" brushRef="#br1" timeOffset="263198.9491">6400 11199 1986 0,'0'0'371'0,"0"0"-187"16,0 0 44-16,0 0-56 15,0 0-85-15,0 0-52 16,0 0 19-16,-3 40 11 16,-3-11-26-16,-4 0-8 15,1 5-16-15,-6 3-7 16,6-1-8-16,-3 3 1 16,-1-6-1-16,2 5 0 0,2-9-15 15,2-3-24-15,1-3-31 16,6-3-42-16,0-3-98 15,0-4-276-15,0-7-481 0</inkml:trace>
  <inkml:trace contextRef="#ctx0" brushRef="#br1" timeOffset="263520.0749">6612 11394 1707 0,'0'0'392'16,"0"0"-162"-16,0 0-1 16,0 0-46-16,0 0-54 15,0 0-31-15,-85 16-8 16,55-6-30-16,5 0-21 15,-2 3-14-15,9-2-10 16,6-1-6-16,6 2-8 16,6-2-1-16,0 0-10 15,8 3 10-15,11-3-7 0,11-3-71 16,13 0-117 0,-6-4-357-16,-7-3-779 0</inkml:trace>
  <inkml:trace contextRef="#ctx0" brushRef="#br1" timeOffset="263798.6496">6812 11447 1083 0,'0'0'953'15,"0"0"-742"-15,0 0 20 16,0 0-18-16,0 0-94 16,112 0-80-16,-72 0-39 15,14 0-63-15,-9 0-228 16,-7 0-651-16</inkml:trace>
  <inkml:trace contextRef="#ctx0" brushRef="#br1" timeOffset="264646.7802">7607 11242 1555 0,'0'0'513'16,"0"0"-334"-16,0 0 44 0,0 0 9 16,0 0-91-1,0 0-88-15,0 0-35 0,11 7 3 16,-11 9 30-16,0 4-12 15,0 2-14-15,-3-1-11 16,-8-1-7-16,-1 0-6 16,-7-3 0-16,-5 1-1 15,-3-4 1-15,-7-1-1 16,1-3 0-16,0-3-23 16,2-3 0-16,4-2-1 15,9-2 12-15,6 0-11 16,6 0 5-16,3-4 17 15,3-5-6-15,0-1-2 16,0-3-2-16,3 0 2 16,8 0 8-16,2-3 1 0,-1 2 0 15,1-1 1-15,-5 4 6 16,1 2 11-16,-3 4 2 16,-3 1-1-16,0 2 1 15,1 1 2-15,-4 1-1 16,3 0-9-16,0 0-12 15,3 12 1-15,3 8 16 16,3-1 2-16,3 7-2 16,6 0-4-16,1 1-11 15,8-4-1-15,-3-7-1 16,7-3-29-16,-1-3-89 16,-6-2-262-16,-9-8-869 0</inkml:trace>
  <inkml:trace contextRef="#ctx0" brushRef="#br1" timeOffset="264953.7136">7806 11153 804 0,'0'0'1014'15,"0"0"-819"-15,0 0 48 0,0 0 21 16,0 0-24 0,46 82-78-16,-27-42-45 0,1 3-47 15,2 7-37-15,-3 2-16 16,-5-1-17-16,-11-3-49 15,-20 15-95-15,-14-13-209 16,-6-11-613-16</inkml:trace>
  <inkml:trace contextRef="#ctx0" brushRef="#br1" timeOffset="265682.5184">5826 11164 1490 0,'0'0'528'16,"0"0"-270"-16,0 0 25 15,0 0-34-15,0 0-92 16,0 0-74-16,0 0-39 16,-9 29 16-16,-2 7 33 0,-5 7-23 15,-2 10-9 1,0 5-23-16,9 3-28 0,2 1-10 16,7-3-8-1,3 1-65-15,25-10-63 0,29 3-66 16,-5-14-376-16,-4-15-1397 0</inkml:trace>
  <inkml:trace contextRef="#ctx0" brushRef="#br1" timeOffset="266480.6964">8341 11222 697 0,'0'0'1038'16,"0"0"-730"-16,0 0-39 15,0 0-45-15,0 0-75 16,0 0-54-16,0 0 42 16,-25 43-33-16,22-14-21 0,0 2-24 15,0 2-28-15,-2 3-19 16,5-4-10-16,0-1-2 15,0-5-6-15,0-6-30 16,0-3-61-16,5-4-97 16,1-3-327-16,3-7-568 0</inkml:trace>
  <inkml:trace contextRef="#ctx0" brushRef="#br1" timeOffset="267160.4052">8335 11160 798 0,'0'0'796'0,"0"0"-545"15,0 0 82-15,0 0-52 16,0 0-53-16,0 0-82 16,0 0-49-16,20-34-36 15,-1 31-35-15,5 3-13 16,4 0-7-16,5 0-4 16,0 0 4-16,4 3-6 15,-1 10-1-15,0 0-5 16,-6-1 6-16,-8 0-15 0,-10-2-8 15,-5 0-4-15,-7-1-1 16,0-2 10-16,-13 3 18 16,-9 0 8-16,-1 0 4 15,-8-3 0-15,1-1 2 16,3 1-7-16,2-1 5 16,4-2-1-16,9-1 1 15,3 1-6-15,6-4 0 16,-1 0-6-16,4 2 0 15,0-2-1-15,0 4-12 16,4 0 5-16,5 3 8 16,3 2 6-16,3 1-5 0,3 1 0 15,4 1 0-15,2 1 0 16,3 1-1-16,-3-1 1 16,6 2-1-16,-2-1 0 15,-4 2 0-15,-5-2 1 16,-5 0-1-16,-8-1-1 15,-2-1-11-15,-4 1 12 16,-7-3 11-16,-13 1 19 16,-8-1 20-16,-8-1 0 15,-4-2-8-15,-2-3-17 16,6-1-10-16,5 0-15 16,10-3-4-16,15 0-104 15,6 0-246-15,0 0-1158 0</inkml:trace>
  <inkml:trace contextRef="#ctx0" brushRef="#br1" timeOffset="269235.2024">5593 10367 1315 0,'0'0'571'0,"0"0"-443"15,0 0 17-15,0 0 35 16,0 0-33-16,0 0-76 16,0 0-42-16,6-20-17 0,-6 29 0 15,0 5 68-15,0 9 17 16,3 3-25-16,6 4-10 16,7 7-18-16,7 2-22 15,14 1-16-15,11-1-6 16,23 1 0-16,23-4-19 15,17-6-20-15,5-10 0 16,-8-7 2-16,-25-9-2 16,-23-4 3-16,-18 0-40 15,-7 0-20-15,4 0 29 16,-3-10 28-16,-3-1 18 16,-11-2 13-16,-10 0 8 0,-7 0 16 15,-5 4 29-15,0 2 7 16,-2-3-8-16,-10 6-6 15,0-2-10-15,2 2-9 16,-4-2-7-16,-2 3 5 16,4 2 8-16,-3-2-12 15,0 0-5-15,2 0 1 16,1-4 6-16,4 4-3 16,-2-1-3-16,4 0 3 15,3 1 7-15,0 0 2 16,3 3-3-16,0 0-12 15,0 0-6-15,0 0 1 16,0 0 0-16,0 0 0 16,0 0-1-16,0 0-9 0,9 0 6 15,9 4 3-15,4 6 8 16,5 6-7 0,4 1 0-16,2 3-1 0,0 0 0 15,0-1 0-15,-2 1 0 16,-4-3 1-16,-9-4-1 15,-8-4-1-15,-10-4-25 16,0-3-29-16,-7 1-39 16,-26 1-110-16,2-4-524 15,1 0-702-15</inkml:trace>
  <inkml:trace contextRef="#ctx0" brushRef="#br1" timeOffset="270600.8183">7258 9447 1409 0,'0'0'280'15,"0"0"-170"-15,0 0 32 16,0 0-15-16,0 0-58 0,0 0-41 16,0 0-28-16,-21-45 0 15,-4 35 0-15,-8 0 6 16,-12 0-5-16,-10-4 6 15,-24-5-7-15,-18-10 0 16,-27-5 0-16,-1-5 2 16,4-1-2-16,12 5 1 15,15 4 8-15,-4 1 3 16,-1 4 13-16,-1 0 16 16,0 5-26-16,-1 3 3 15,4 1-12-15,19 7-6 16,14 6 1-16,18 1 27 15,4 3 8-15,-4 0 14 0,-5 6 5 16,0 5-13-16,9 6-1 16,4 2-14-16,11 1-15 15,9 0-3-15,9 3-3 16,2-7-5-16,2 1 0 16,5-5 0-16,0-4 9 15,0-5-10-15,0 1 0 16,0-2 2-16,0-2 11 15,0 0-4-15,0 0 3 16,5 0 2-16,0-6-4 16,3-4-1-16,-2-1-3 15,6-5-6-15,-2-1 0 0,4-1-1 16,-1 0 0-16,-1-1 1 16,0 6 0-16,-3 0 0 15,-3 6 2-15,-3 0 8 16,0 1 14-16,0 3-1 15,-3-1 2-15,3 1-7 16,-3 2-9-16,0-1-8 16,0 2-1-16,3 0 0 15,-3 0-1-15,0 0-6 16,0 0 6-16,0 0 1 16,0 0 0-16,0 0 0 15,0 0 2-15,0 0 5 16,0 0 1-16,0 0-7 0,-3 0-1 15,-3 0 7 1,0 3 4-16,0 4-5 0,-3-2 6 16,0 3 7-16,-3 2 14 15,-1 2-11-15,-4 2-1 16,-2 3-3-16,-3 2 6 16,-1 1 2-16,2 0-4 15,2 0-4-15,7-3 0 16,9-1-2-16,3-2-15 15,15-2 12-15,18-1 10 16,16-2-23-16,27 4-98 16,-9-6-178-16,-10-4-629 0</inkml:trace>
  <inkml:trace contextRef="#ctx0" brushRef="#br1" timeOffset="273122.8074">2546 13068 1099 0,'0'0'545'0,"0"0"-351"15,0 0 53-15,0 0 19 16,0 0-45-16,0 0-51 15,0 0-53-15,-4-27-19 16,4 27-18-16,0 0-21 0,0 0-20 16,0 0-13-16,0 0-16 15,0 10-10-15,0 10 10 16,0 7 22-16,-6 7-4 16,0 5-13-16,0 1-4 15,0-1-5-15,0-2-6 16,-1-2 1-16,2-4-1 15,-1-5-1-15,0-5-9 16,3-3-23-16,0-4-23 16,-1-4-49-16,4-4-77 15,0-6-115-15,0 0-329 16,0 0-414-16</inkml:trace>
  <inkml:trace contextRef="#ctx0" brushRef="#br1" timeOffset="273858.7721">2538 13046 1528 0,'0'0'571'16,"0"0"-422"-16,0 0 88 0,0 0-14 15,0 0-123-15,0 0-59 16,0 0-4 0,59-54-9-16,-32 45-11 0,0 5-5 15,3 2-3-15,-5 2-2 16,-1 0-5-16,-6 0 4 15,3 2-6-15,-2 8 0 16,-4 3 0-16,3 1 0 16,-6-1 0-16,0 1-1 15,-2-2 0-15,-7 1 0 16,0-3-5-16,-3 1 5 16,0 2-5-16,-9-3 6 15,-7 3 6-15,-8 1 0 16,-6-5 9-16,-4 1-14 0,4 0 11 15,2-4-6-15,5-2 3 16,10-2 4-16,10-2-11 16,3 0 4-16,0 4-5 15,0-1-1-15,9 1-8 16,9 3 8-16,1 3 11 16,5 3-11-16,0-1-6 15,-2 5-13-15,-5-3 4 16,-4 5 9-16,-4-2-3 15,-3-1 7-15,-3 1 1 16,-3 0-8-16,0-1 8 16,0-3 1-16,0-2 2 0,-6-1-1 15,0-2 8-15,-3-1 2 16,-4 0 8-16,-4-1 8 16,-2-5 3-16,-8 2-9 15,2-3-9-15,-1 0-5 16,2 0-6-16,2 0 0 15,10 0-1-15,6 0-14 16,2 0-33-16,4 0-64 16,0 3-159-16,4 4-554 15,-1 1-904-15</inkml:trace>
  <inkml:trace contextRef="#ctx0" brushRef="#br1" timeOffset="274301.0766">3194 13614 1324 0,'0'0'859'15,"0"0"-744"-15,0 0 89 0,0 0 23 16,0 0-102-16,-101-10-61 15,48 10-20-15,-23 0-17 16,-25 0-6-16,-26 0 3 16,-10 0-4-16,13 0-5 15,30 0 0-15,36 0 0 16,19 6-3-16,12 2-12 16,2-2 0-16,5 7-31 15,7 0-62-15,13 3-138 16,19-2-335-16,5-4-685 0</inkml:trace>
  <inkml:trace contextRef="#ctx0" brushRef="#br1" timeOffset="275186.7813">2424 13960 626 0,'0'0'1181'15,"0"0"-928"-15,0 0-79 16,0 0 12-16,0 0-58 0,0 0-12 16,0 0-28-16,0 43-10 15,-3-20-14-15,-3 1-31 16,0 2-15-16,-1 0-8 16,-1-6-2-16,-2 0-2 15,4-3-5-15,0-5 5 16,0-4 2-16,3-3 4 15,1-3-3-15,1-2-2 16,1 0 8-16,0 0 0 16,0-2 3-16,0-7-7 15,4-10-11-15,4-1-1 16,4-11 0-16,1-4 0 16,2-2-11-16,0-5 0 15,3 1 5-15,0-1 5 0,1 2 2 16,-1 6-7-16,0 8 7 15,0 3 7-15,0 7-7 16,1 5-6-16,-1 1 6 16,0 8 9-16,-3 2 1 15,3 0-8-15,-6 2 3 16,-3 13-4-16,1 7 6 16,-1 8 6-16,-3 1-2 15,-1 3 4-15,-5 1 1 16,0 0 8-16,0-5 3 15,0 4-4-15,0-5-13 0,-6 1 10 16,-3-3 1-16,1-5-9 16,-2 1-3-16,1-9-9 15,1-2 0-15,2-4-1 16,3-3 1-16,-1-5-6 16,4 0-20-16,-3 0-38 15,3 0-46-15,0 0-30 16,-3 0-161-16,0-2-442 15,0-1-379-15</inkml:trace>
  <inkml:trace contextRef="#ctx0" brushRef="#br1" timeOffset="275405.8847">2488 14043 854 0,'0'0'1369'0,"0"0"-1136"15,0 0-148-15,0 0 111 16,85-10-96-16,-46 6-100 16,6 1-48-16,-5 0-235 15,-13 1-847-15</inkml:trace>
  <inkml:trace contextRef="#ctx0" brushRef="#br1" timeOffset="275948.8785">3570 13657 902 0,'0'0'1296'0,"0"0"-1098"0,0 0-27 16,0 0 105-16,0 0-98 15,0 0-99-15,0 0-36 16,73 0-22 0,-37 0-21-16,4 0-1 0,-7 0-25 15,-2 0-32-15,-7 0-74 16,-12 0-53-16,-12 2-46 15,0 3-278-15,-6-3-402 0</inkml:trace>
  <inkml:trace contextRef="#ctx0" brushRef="#br1" timeOffset="276186.5148">3504 13535 1305 0,'0'0'1126'16,"0"0"-989"-16,0 0-34 16,78-11 106-16,-35 8-94 15,2 3-79-15,1 0-36 16,5 0-63-16,-11 0-414 15,-14 0-1698-15</inkml:trace>
  <inkml:trace contextRef="#ctx0" brushRef="#br1" timeOffset="279851.5868">4256 13538 950 0,'0'0'362'0,"0"0"-216"0,0 0 81 15,0 0 66 1,0 0-93-16,0 0-90 0,0 0-28 16,-3 0-11-16,2 0-10 15,1 0-15-15,0 0-3 16,0 0 2-16,0 0 9 16,0 0-11-16,6 0-13 15,7 0 1-15,2 0-12 16,3 0-13-16,3 0-4 15,3 0-1-15,-2 0-1 16,2 0 1-16,-3 0-1 16,3 3 1-16,-5-3-1 0,-1 3 1 15,0-3-1 1,1 0 1-16,-1 0-1 0,3 0 0 16,0 0 0-16,0 0 1 15,3 0-1-15,-2 0 1 16,5 0 0-16,-3 0 0 15,3 0 0-15,1 0-1 16,-1 0 1-16,0 0-2 16,-2 0 1-16,-1 0 0 15,0 0 0-15,1 0 0 16,-1 0 0-16,0 0 0 16,0-3 1-16,0 3-1 15,1-3 1-15,2 0-1 16,1 2 0-16,-1-3 0 15,1-1 0-15,2 4 1 0,-4-2-1 16,4 0 0 0,-2-1 0-16,-4 1 0 0,-2 3-1 15,2-3 2-15,-3 3-1 16,1-1 0-16,2-2 0 16,1 0 0-16,1-1-1 15,1-2 1-15,1 4-1 16,-1-3 0-16,3 0 1 15,1 1 1-15,-4 1 0 16,4 0 0-16,-4 3-1 16,3 0 0-16,1 0 1 15,-1 0-1-15,0 0 0 16,1 0 0-16,-1 0 1 0,3 0-1 16,3-1 1-1,-2-2-1-15,2 3 0 0,0-3 0 16,1 3-1-16,-3 0 1 15,2-3-1-15,-3 3 1 16,3 0 0-16,1 0 0 16,-1 0 0-16,-2 0 0 15,2 0 0-15,-2 0 0 16,-1 0 0-16,3 0 0 16,-3 0 0-16,-2 0 0 15,-1 0 1-15,3 0 7 16,1 0 13-16,-1 0 4 0,7 0-1 15,2 0-5 1,0 3-5-16,1-3-5 0,-1 0-9 16,-3 0 8-16,-4 3-8 15,-2-3 1-15,-7 3 0 16,-7-3 0-16,-3 1-1 16,-8-1-1-16,-5 0 0 15,0 3-6-15,0-3 6 16,3 3-5-16,-3-1 5 15,4 3-23 1,-4-3-46-16,0 3-75 0,0-3-78 16,-3 2-357-16,0-4-234 0</inkml:trace>
  <inkml:trace contextRef="#ctx0" brushRef="#br1" timeOffset="280009.3806">7060 13489 962 0,'0'0'762'0,"0"0"-585"15,0 0 71-15,0 0-108 16,0 0-140-16,0 0-549 0</inkml:trace>
  <inkml:trace contextRef="#ctx0" brushRef="#br1" timeOffset="287342.5099">4765 13204 508 0,'0'0'809'0,"0"0"-603"16,0 0-61-16,0 0 98 15,0 0 9-15,0 0-71 16,0-16-52-16,0 15-19 16,0 1-6-16,0 0-26 15,0 0-19-15,0 0-8 16,0 0-9-16,0 0-17 15,0 0-7-15,0 0-9 16,0 0-9-16,-5 4-5 16,0 9 4-16,-6 1 1 0,2 1 6 15,-4 5 3-15,4 0 0 16,-2-3 2-16,4-4-2 16,4 3-8-16,0-3 8 15,3-3-7-15,0-2-1 16,0-2 5-16,0 0-6 15,10-2-12-15,4-1-52 16,2-3-53-16,-4 0-178 16,0-7-782-16</inkml:trace>
  <inkml:trace contextRef="#ctx0" brushRef="#br1" timeOffset="287570.2164">4826 13019 831 0,'0'0'1097'16,"0"0"-917"-16,0 0 6 16,0 0 56-16,0 0-54 15,0 0-115-15,0 0-56 16,0-17-17-16,0 27-61 15,0 1-165-15,0-1-426 0</inkml:trace>
  <inkml:trace contextRef="#ctx0" brushRef="#br1" timeOffset="289913.6669">5095 13009 1497 0,'0'0'370'0,"0"0"-131"16,0 0 3-16,0 0-30 16,0 0-45-16,0 0-86 15,0 0-42-15,0-20-21 16,0 24-12-16,0 12 14 16,0 4 30-16,0 2-10 0,0 5-8 15,-3 3-10-15,-5 1 3 16,-4-2-7-16,-1 4-10 15,1-4-2-15,-1-2 0 16,2-1-5-16,2-6 0 16,3 0-1-16,-1-7 0 15,7 1-8-15,0-5-35 16,0-2-36-16,0 0-27 16,0-4-85-16,0-3-120 15,0 0-310-15,0 0-319 0</inkml:trace>
  <inkml:trace contextRef="#ctx0" brushRef="#br1" timeOffset="290236.1643">5247 13151 530 0,'0'0'1312'15,"0"0"-1038"-15,0 0-97 16,0 0 37-16,0 0-34 16,0 0-117-16,0 0-48 15,-30-4 34-15,9 15 33 16,-1 2-16-16,-2 0-17 0,3 0-7 16,0-2-8-1,5 4-11-15,5-4-11 0,2 2 0 16,6-3-6-16,3 1-5 15,0-5 5-15,9 0-6 16,8 1 0-16,10 0-36 16,7-4-81-16,-4 0-134 15,-8-3-550-15</inkml:trace>
  <inkml:trace contextRef="#ctx0" brushRef="#br1" timeOffset="290483.426">5404 13247 829 0,'0'0'1323'0,"0"0"-1116"15,0 0-47-15,0 0 83 16,86-7-123-16,-56 4-88 15,3 3-32-15,1 0-9 16,-4 0-76-16,-3 0-79 16,-11 0-120-16,-7 3-325 15,-9 0-87-15</inkml:trace>
  <inkml:trace contextRef="#ctx0" brushRef="#br1" timeOffset="290747.114">5538 13151 1356 0,'0'0'406'16,"0"0"-135"-16,0 0 28 16,0 0-48-16,0 0-90 15,0 0-77-15,0 0-33 16,0-29-23-16,0 41-19 0,-8 5 33 15,1 6-8 1,1 1-16-16,0 1-13 0,3-1-5 16,0 2-45-16,-3 4-110 15,0-6-200-15,3-8-623 0</inkml:trace>
  <inkml:trace contextRef="#ctx0" brushRef="#br1" timeOffset="291338.9329">6184 13075 550 0,'0'0'1068'16,"0"0"-885"-16,0 0 49 16,0 0 57-16,0 0-118 15,0 0-101-15,0 0-25 16,15-3 74-16,-21 16-19 16,-2 2-27-16,-5 0-28 15,1 2-14-15,-3-4-16 16,-6 0-13-16,-1 0 8 15,-5-4-9-15,-3-1 7 16,2-2-7-16,-2-2-1 16,9-4 0-16,0 0-5 15,6 0-19-15,5 0 0 0,4-1-4 16,1-8 7-16,4-1-4 16,-1 0 8-16,2-4-4 15,0 5-7-15,0-4 7 16,5 3 7-16,1 3 14 15,3 0 0-15,1-1 0 16,2 3 8-16,-3-1 14 16,0 5 13-16,0-2-4 15,0 3 2-15,1 0 1 16,-4 3-11-16,-1 7-13 0,1 7 13 16,0 0 10-1,1 2 8-15,2 4 0 0,8-3-11 16,5 0-6-16,5-4-10 15,7 1-14-15,17-2-48 16,-11-3-101-16,-7-3-461 0</inkml:trace>
  <inkml:trace contextRef="#ctx0" brushRef="#br1" timeOffset="292538.3465">4699 14033 441 0,'0'0'365'0,"0"0"-6"15,0 0-17-15,0 0 12 16,0 0-35-16,0 0-69 16,0 0-53-16,0-24-49 15,0 24-61-15,0 0-46 16,-7 0-38-16,1 7 5 0,-6 6 10 15,-3 6 31 1,0 3-5-16,-4 4-15 0,5-3-15 16,4 0-13-16,4-6 1 15,3-1-2-15,3-7 5 16,0-2-5-16,13-3-26 16,7-4-36-16,11 0-79 15,-1-6-215-15,-8-8-649 0</inkml:trace>
  <inkml:trace contextRef="#ctx0" brushRef="#br1" timeOffset="292726.9633">4765 13815 894 0,'0'0'1369'16,"0"0"-1178"-16,0 0-109 15,0 0 26-15,0 0-108 16,0 0-28-16,0 0-179 16,12 11-447-16,-12-3-914 0</inkml:trace>
  <inkml:trace contextRef="#ctx0" brushRef="#br1" timeOffset="293043.3108">5095 13775 1728 0,'0'0'703'0,"0"0"-621"15,0 0 26-15,0 0 65 16,0 0-73-16,0 0-13 15,0 0-24-15,-6 93-20 16,0-58-16-16,-5-1-10 16,-2 3-10-16,1-4-6 15,-1-1 0-15,-1-5 0 16,-2 0-1-16,4-5-1 16,1-1-47-16,1-5-52 15,1-6-121-15,0-3-386 0,6-5-552 0</inkml:trace>
  <inkml:trace contextRef="#ctx0" brushRef="#br1" timeOffset="293366.9681">5274 13974 78 0,'0'0'1702'15,"0"0"-1359"1,0 0-117-16,0 0 4 0,0 0-69 16,0 0-85-16,0 0-38 15,-11-14-16-15,-2 18 11 16,-5 6 33-16,-6 3-14 16,-4 1-6-16,1 1-10 15,0-1-9-15,6 2 3 16,5-6-16-16,7 0-7 15,4-3-5-15,5 0-2 16,2-1 0-16,13-2-7 16,13-1-54-16,15-3-101 15,-4 0-205-15,-9 0-916 0</inkml:trace>
  <inkml:trace contextRef="#ctx0" brushRef="#br1" timeOffset="293621.395">5660 14036 1822 0,'0'0'494'0,"0"0"-369"16,0 0 75-16,0 0-82 0,100-3-87 16,-67 3-31-16,6 0-71 15,-6 0-293-15,-8 0-962 0</inkml:trace>
  <inkml:trace contextRef="#ctx0" brushRef="#br1" timeOffset="294340.7658">6515 13886 586 0,'0'0'1190'0,"0"0"-923"15,0 0-76-15,0 0 42 16,0 0-61-16,0 0-100 16,0 0-1-16,0 12 24 15,-4 5-33-15,-7 2-24 16,-1 0-17-16,-10-2-8 15,-2 3-6-15,-6-7-6 16,-7 0 0-16,-2 0-1 16,-1-6 1-16,4 0 6 15,6-4-7-15,5-3-5 16,10 0-8-16,7 0-11 16,2 0 22-16,6-10 1 15,0-3-20-15,0-1 0 0,6-1-6 16,5-2 18-16,1 0 8 15,1 2 0-15,1 0 1 16,-1 6 2-16,-4 2 8 16,3 1 5-16,-2 1 6 15,1 5 6-15,-2 0 5 16,1 0-1-16,-1 8-7 16,0 6-5-16,3 8 10 15,0 2 4-15,1 5 4 16,7-3-4-16,2 1-12 15,8-4-9-15,1-3-12 16,8-7-38-16,-3-6-143 16,-12-4-834-16</inkml:trace>
  <inkml:trace contextRef="#ctx0" brushRef="#br1" timeOffset="313443.5221">21090 4295 550 0,'0'0'692'15,"0"0"-409"-15,0 0-180 16,0 0-11-16,0 0 42 15,-3-3-6-15,3 3-32 16,0 0-28-16,0-1-3 0,0-1 2 16,0 1-10-1,0-2 14-15,0 2-10 0,0 1-13 16,0-2-15-16,9 2-17 16,4 0-6-16,13 0 7 15,2 0 5-15,8 0-4 16,4 0 0-16,2 0-3 15,-3 0 0-15,-2 0 1 16,0 0-4-16,-1-1-3 16,0 1-3-16,0-1-5 15,-2 0 0-15,6-1 1 16,2 0-1-16,3 1 1 16,7 0-1-16,1-3 7 15,2 3-7-15,0-1-1 0,-3 0 0 16,-6-1 0-16,-7 1-1 15,-11-1 1-15,-8 1 0 16,-7 1 0-16,-7 1 1 16,-3-1 0-16,-3 1 5 15,1 0-5-15,-1-2 6 16,2 1-1-16,-1-2-4 16,2 1-1-16,0 0 5 15,1-4-4-15,0 2 4 16,-1-2-6-16,-3 2 0 15,0-1 1-15,0 1 1 16,0 2-2-16,0-3-8 16,-8 1 7-16,-2-2 1 0,1 2 1 15,0-1 0 1,2-1 0-16,1 2 6 0,-1 0 0 16,6 2 16-16,-1 0 1 15,1 2-8-15,1-1-7 16,-2 1 2-16,2 0-5 15,0-1 3-15,0 1-2 16,0 0 2-16,0 0 0 16,0 0-2-16,0 0 2 15,0 0 2-15,0 0 1 16,0 0-5-16,0 0-7 16,0 0-6-16,0 0-6 15,6 0 2-15,4 0 10 0,4 6 1 16,0 1 0-1,4 0 0-15,-2 1 0 0,2 2 0 16,0 1-1-16,1 2 1 16,1 0 0-16,-2 1-1 15,-4-2 0-15,-5-1 0 16,-2-2-1-16,-7-1-8 16,0 1 8-16,-11 0-5 15,-16 6 5-15,-10 1-9 16,-11-1-48-16,-17 4-141 15,11-7-306-15,14-5-609 0</inkml:trace>
  <inkml:trace contextRef="#ctx0" brushRef="#br1" timeOffset="314480.8875">20691 4193 735 0,'0'0'1068'0,"0"0"-946"16,0 0-89-16,0 0 9 16,0 0 66-16,0 0-21 15,-46 75-18-15,43-57 2 16,3 1-19-16,0-5-7 16,0-1-20-16,0-4-9 15,0-2-2-15,0-5-5 16,-1 1 2-16,1-3 4 15,0 0-1-15,0 0 1 16,0 0 11-16,0 0 28 0,0-8 29 16,0-6-21-16,0-5-43 15,0-2-13-15,4-4-5 16,-1-4-1-16,1-1-1 16,-1 1 0-16,-1-3-5 15,1 3 5-15,1 1 1 16,6 0-1-16,0 2-5 15,-1 0 5-15,4 1 1 16,4-1 0-16,-4 2-1 16,3 4 0-16,0 2 1 15,-5 8-1-15,-2 3 1 16,-4 4 0-16,-4 3-1 0,2 0 1 16,-1 10-11-16,3 7 11 15,2 5 16-15,-1 5-1 16,0 2 4-16,0-1 8 15,2 1 9-15,-2 1-2 16,0-3-4-16,1 1-6 16,-7-1-7-16,0-2-5 15,0-1-5-15,0-1-1 16,-5-1 3-16,-4-3-8 16,0-1 1-16,0-3 4 15,2-2 0-15,4-3-6 16,0-1 1-16,-1-5-1 15,4-1 0-15,0-2-18 0,0-1-44 16,0 0-48-16,-3-2-105 16,-1-10-330-16,0-4-449 0</inkml:trace>
  <inkml:trace contextRef="#ctx0" brushRef="#br1" timeOffset="314713.9704">20706 4166 1653 0,'0'0'341'15,"0"0"-158"-15,0 0-31 0,0 0 6 16,0 0-41-16,100-14-60 15,-67 14-57-15,-2 0-23 16,-10 0-286-16,-7-2-943 0</inkml:trace>
  <inkml:trace contextRef="#ctx0" brushRef="#br1" timeOffset="317108.6738">24564 6565 1020 0,'0'0'354'16,"0"0"-254"-16,0 0-53 15,0 0 30-15,0 0 41 16,0 0-33-16,0 0-47 16,0 0-16-16,0 0 13 15,0 0 37-15,0 0 12 16,0 0-7-16,-8 0-2 16,-1 0-13-16,-7 0-10 15,-1 0-13-15,-3 0-10 16,1 0-7-16,0 0-8 15,-5 0-7-15,3 0-6 0,-2 0 0 16,0 0 7-16,-4 0-8 16,-2 0 1-16,1 0 0 15,-3 0 0-15,-1 0-1 16,0 0 0-16,-3 0 1 16,1 0 11-16,-4 0 0 15,3 0-2-15,-1 0 4 16,2 0-3-16,4 0-5 15,3 0-5-15,3 0 0 16,0 0 0-16,3 0 1 16,3 0-1-16,1 0 0 15,-2 0 0-15,2 0 0 0,-3 0 0 16,4 0-1 0,-3 0 0-16,2 0 0 0,-1 0 0 15,5 0 1-15,1 0 0 16,4 0-1-16,2 0 2 15,3 0 4-15,0 0 0 16,0-2 3-16,-2 2-3 16,-1-2-5-16,-4 2-1 15,0 0 0-15,-5 0 0 16,2 0-1-16,-4 0 1 16,5 0 0-16,2 0 1 15,6 0 0-15,1 0 0 16,3-2 9-16,0 2 0 15,0-5 2-15,0 3 5 16,0-1 3-16,3-1-12 0,3-1-7 16,1 1 0-16,-1-1 0 15,-2 0 0-15,2-3 1 16,-1 2 7-16,0 2 0 16,2-4-2-16,-1 0-1 15,0 1 0-15,1 0-5 16,2-1 1-16,0 1-1 15,-1 1-1-15,-2 1 0 16,1 0 0-16,-4 1 1 16,0 1 0-16,-2 2-1 15,-1 0 1-15,2 1 0 16,-2 0 10-16,0 0-1 16,0 0-9-16,0 0 6 0,0 0 2 15,0 0 8-15,0 0 1 16,0 0-2-16,0 0-3 15,0 0-12 1,0 0 1-16,0 0-2 0,0 0 0 16,0 0 0-16,0 0 0 15,0 0 0-15,0 0-2 16,0 0-11-16,0 0 6 16,-2 3 6-16,-4 5 0 15,-2-1 1-15,-1 0 1 16,-4 2-1-16,0 2 1 15,0-3-1-15,-4 0 0 0,2 2 2 16,1-3-1-16,0 2 8 16,3-2-8-16,3-1 6 15,2-3 4-15,1 2-5 16,4-2 1-16,-1 0 1 16,2-1-1-16,0 1 2 15,0 3 9-15,0-1-6 16,6 1 0-16,2 1-3 15,2 0-3-15,-1 3-4 16,0-1-2-16,3 2-2 16,3 2-70-16,-1-4-189 15,-1-2-767-15</inkml:trace>
  <inkml:trace contextRef="#ctx0" brushRef="#br1" timeOffset="317791.225">24202 6796 477 0,'0'0'740'0,"0"0"-502"16,0 0-70-16,0 0 44 16,0 0 32-16,0 0-43 15,0 0-41-15,0-10-50 16,0 10-47-16,0 0-19 16,0 0 35-16,0 10 11 15,0 3-29-15,0 0-10 16,0 7-21-16,0 1-12 15,0 1-8-15,0-1-4 16,0-2-5-16,0-2 0 0,0-1-1 16,0-3 1-16,0-6-1 15,1 3-26-15,1-5-31 16,-2-1-41-16,0 1-68 16,0-5-63-16,0 0-143 15,-3-7-293-15,-2-4-449 0</inkml:trace>
  <inkml:trace contextRef="#ctx0" brushRef="#br1" timeOffset="318293.4707">24126 6738 1234 0,'0'0'261'15,"0"0"-191"-15,0 0 21 16,0 0 130-16,0 0-1 16,0 0-122-16,0 0-39 15,25-35 9-15,-15 35 2 16,2 0-14-16,2 0-20 15,4 0-15-15,3 0-6 16,1 1 4-16,4 3-3 16,2 2-10-16,0 0-4 15,-3-3-2-15,-2 3 1 16,-8 1 0-16,-5 0 0 16,-2 2-1-16,-5 1 0 0,-2 1 0 15,-1-1 22-15,0 3 2 16,0-2 1-16,-4-1-4 15,-5-5-7-15,0 4-4 16,-5-4-2-16,-3-2-7 16,-7-3 1-16,-2 3-2 15,2-3 0-15,2 0-22 16,4 0-3-16,8 0-12 16,4 0-30-16,4 3-45 15,2 1-76-15,9-1-203 0,3-2-426 16</inkml:trace>
  <inkml:trace contextRef="#ctx0" brushRef="#br1" timeOffset="318669.9576">24242 6868 990 0,'0'0'760'0,"0"0"-655"15,0 0-26-15,0 0 134 16,0 0 2-16,0 0-90 0,0 0-54 16,94-15-15-16,-76 15-13 15,-1 6-10-15,0 3-2 16,0 1-7-16,1 1-6 15,-2 2-1-15,1 0 10 16,-4 0 2-16,-3 3-2 16,-2-2-5-16,-5-4 5 15,-3-1-12-15,0-2-8 16,-12-3 1-16,-10 1-1 16,-13-1 0-16,-4 0-7 15,-11-3-110-15,9 0-142 16,11-1-579-16</inkml:trace>
  <inkml:trace contextRef="#ctx0" brushRef="#br1" timeOffset="323482.2576">2276 15638 598 0,'0'0'899'15,"0"0"-704"-15,0 0-52 16,0 0 93-16,0 0-24 16,0 0-67-16,0-26-57 15,2 23-14-15,-2 3 2 16,0 0-3-16,0 0-1 15,0 0-9-15,0 0-10 16,0 6-17-16,0 4-6 0,0 7 9 16,0 6-5-16,3 0-13 15,-3 7-9-15,0 3 0 16,0 3-6-16,0 0-5 16,0-3 0-16,-5 2 0 15,-2 0 0-15,-5-6 0 16,6-5-1-16,0-1 0 15,3-10 0-15,3-3-30 16,0-4-48-16,0-3-71 16,0-6-130-16,0-12-454 15,9-4-959-15</inkml:trace>
  <inkml:trace contextRef="#ctx0" brushRef="#br1" timeOffset="324255.5403">2263 15612 1388 0,'0'0'329'0,"0"0"-187"0,0 0 113 16,0 0 0 0,0 0-68-16,0 0-60 0,0 0-23 15,12-53-23-15,0 46-41 16,4 1-19-16,4-1-7 16,2 1-7-16,2 2 4 15,1 4-10-15,5 0-1 16,-2 0 0-16,-2 0-1 15,1 0 0-15,-5 4 0 16,0 5 0-16,-8-2-5 16,2 0 4-16,-7 3-7 15,-3 0 3-15,-4 2-1 16,-2 0 7-16,0 0 1 16,0 1 7-16,-11 0-2 15,-5 1-5-15,-2-1 0 0,-6 1 1 16,-1-2-1-16,1 1 5 15,4-2-1-15,4-2-5 16,4 1-1-16,6-3 1 16,-1 0-1-16,5 0-5 15,1-1-11-15,1 1-1 16,0-5-3-16,0 1 7 16,7 1 3-16,5-1 4 15,4 0 7-15,4 1 1 16,-1 2 0-16,5 5 0 15,-3-5 0-15,3 7-1 16,-5 1-1-16,-2-1-6 16,-4 4 7-16,-4-3 0 0,-6 5-8 15,-3 1-8 1,0-2 15-16,0 2 1 0,-6-6 1 16,-7 2 1-16,-7-2 7 15,-2-4-3-15,-5 0 3 16,-7-1 12-16,-5-3-4 15,-3-2-8-15,2-4-3 16,7 0-5-16,3 0 0 16,8 0-1-16,10-5-24 15,7 0-58-15,2 5-122 16,2 0-315-16,1 0-364 0</inkml:trace>
  <inkml:trace contextRef="#ctx0" brushRef="#br1" timeOffset="324699.9585">2833 16197 970 0,'0'0'627'0,"0"0"-510"15,0 0 158-15,0 0 3 16,0 0-84-16,-82-10-69 15,49 10-14-15,-4 0-12 16,-10 0-18-16,-8 3-29 16,-19 1-28-16,2-1-14 15,-1 0-8-15,-3-1-1 16,16 0 1-16,-1 0-2 16,16-2-11-16,12 3-7 15,11-1-21-15,10 4-28 16,6 3-54-16,3 5-20 0,3 2-88 15,0-2-418-15,0-1-688 16</inkml:trace>
  <inkml:trace contextRef="#ctx0" brushRef="#br1" timeOffset="325457.1516">2242 16510 1071 0,'0'0'719'16,"0"0"-612"-16,0 0 79 15,0 0 74-15,0 0-107 16,0 0-45-16,0 0-32 16,-6 53-27-16,2-30-28 15,1 4-4-15,0 3-1 16,-2-1 2-16,-1-2-3 16,-3 3 3-16,-1-4 1 15,1 0-2-15,-3-5-11 0,0 1-6 16,3-6 6-16,3-6-6 15,3-3 0-15,3-4 1 16,0-3 0-16,0 0-1 16,0-9-11-1,3-5-13-15,6-8-10 0,0-5 11 16,7-10-12-16,-2-2-10 16,2-6 23-16,4-4 1 15,-1 4 13-15,3 2 8 16,-5 6 0-16,4 7 7 15,-2 5 29-15,-1 1 1 16,3 1-1-16,1 4-2 16,-1 3 1-16,0 5-25 0,1 0 1 15,-5 4-2 1,-4 6 8-16,-1 1 3 0,-3 0-5 16,-3 11-6-16,0 7-8 15,-6 6 28-15,0 1 10 16,0 3-23-16,0 3-2 15,0-1-4-15,0 1 8 16,-3-6-2-16,0 2-2 16,-3-5 1-16,0 0 1 15,0 1-2-15,-3-7-5 16,2 0-8-16,-2-1 5 16,3-6-5-16,1 1-1 15,1-7 0-15,1 0-1 16,-3 1-35-16,0-1-49 15,0-1-95-15,-6-2-122 0,2 0-440 16,1 0-507-16</inkml:trace>
  <inkml:trace contextRef="#ctx0" brushRef="#br1" timeOffset="325706.4082">2267 16613 897 0,'0'0'1288'16,"0"0"-1098"-16,0 0-90 15,0 0 62-15,0 0-43 0,91-34-82 16,-58 28-37-16,-3 0-44 15,4-7-143-15,-11 3-467 16,-2-3-978-16</inkml:trace>
  <inkml:trace contextRef="#ctx0" brushRef="#br1" timeOffset="326327.8186">3361 15952 864 0,'0'0'681'16,"0"0"-494"-16,0 0 76 15,0 0 17-15,0 0-74 16,0 0-69-16,0 0-59 15,3-7-24-15,-3 24 51 16,-3 5 8-16,-9 10-36 0,-1 3-13 16,-1 2-27-1,-5-2-14-15,5-1-4 0,-5 0-7 16,4-2-11-16,-1-3 0 16,-1-2 4-16,4-8-5 15,4-2 0-15,0-5-12 16,0-3-34-16,0-3-63 15,-6-6-131-15,2 0-322 16,2-2-540-16</inkml:trace>
  <inkml:trace contextRef="#ctx0" brushRef="#br1" timeOffset="326606.5699">3154 16058 1847 0,'0'0'502'16,"0"0"-422"-16,0 0 128 15,0 0-8-15,0 0-105 16,0 0-59-16,0 0 17 16,43 30-12-16,-25-7-26 15,0 0 2-15,1 4-5 16,-4 2-11-16,0-2 5 15,-3-4-5-15,-3 0-1 16,1-3-39-16,-4-3-85 16,-1-5-154-16,-2-6-446 0,-2-5-946 15</inkml:trace>
  <inkml:trace contextRef="#ctx0" brushRef="#br1" timeOffset="326816.38">3400 16167 1639 0,'0'0'741'16,"0"0"-625"-16,0 0 62 16,0 0 1-16,0 0-76 15,0 0-53-15,-112 0-31 0,72 5-19 16,-8 0-16-1,12-5-140-15,6 0-633 0</inkml:trace>
  <inkml:trace contextRef="#ctx0" brushRef="#br1" timeOffset="327462.1262">3891 15745 874 0,'0'0'1039'0,"0"0"-757"16,0 0-122-16,0 0 55 15,0 0-15-15,0 0-72 16,0 0-65-16,13-29-39 16,-13 37-14-16,0 9 17 15,0 5 24-15,0 8-5 16,0 0-13-16,0 3-16 0,-3 1-10 16,0-1 0-16,-1-4-7 15,4-2 0-15,0-4-1 16,-3-3-15-16,3-8-34 15,-3-1-44-15,1-9-115 16,1-2-398-16,-1 0-529 0</inkml:trace>
  <inkml:trace contextRef="#ctx0" brushRef="#br1" timeOffset="328017.4643">3882 15677 947 0,'0'0'1035'16,"0"0"-878"-16,0 0 50 15,0 0 41-15,0 0-115 16,0 0-78-16,0 0-24 16,91-69-10-16,-69 66-13 15,1 3 8-15,-1 0 4 16,0 0-20-16,2 7 12 15,-6 3-12-15,3 2 1 16,-2 2 0-16,-5-3-1 16,-5 2 0-16,-6-4-7 15,1 4 7-15,-4-2 0 16,0 6 25-16,-12-3-19 0,-6 4 0 16,-1-2 0-16,-2 1-5 15,3 0-1-15,2-5 1 16,2-1 5-16,4-1-6 15,4-4-1-15,6 1-8 16,0-3-11-16,0 1 1 16,3 3 12-16,7 1 5 15,5 1-3-15,0 3 4 16,0-2 1-16,1 5-1 16,-2 1 0-16,-2-2 1 15,1-1 0-15,-4-2 1 16,-4-1 5-16,-2-1-6 15,1-3 0-15,-4-3 1 0,0 2 6 16,-7-2 2-16,-13 1 4 16,-8 1-1-16,-8 1-10 15,-7 0-2-15,4 0 0 16,0-7-62-16,14 0-180 16,7 0-565-16</inkml:trace>
  <inkml:trace contextRef="#ctx0" brushRef="#br1" timeOffset="330120.1316">4122 16240 51 0,'0'0'228'16,"0"0"-171"-16,0 0-55 16,0 0-2-16,0 0 0 0,0 0 15 15,81 3 73-15,-59-3-16 16,0 0 59-16,-5 0 158 15,2 0 7-15,-8 0-16 16,-3-3-12-16,-3-1 27 16,-5 1-50-16,0 0-56 15,0 2-31-15,0-2-49 16,-8 3-45-16,-11 0-7 16,-8 0-17-16,-10 0-4 15,-9 0-15-15,-5 0-10 16,-7 0 4-16,-5 0-9 15,2 0-5-15,9 0 0 16,13 3-1-16,12 1-1 0,15 3-62 16,12-4-107-16,6 3-147 15,12-3-423-15,3 1-378 0</inkml:trace>
  <inkml:trace contextRef="#ctx0" brushRef="#br1" timeOffset="330729.3786">4004 16480 768 0,'0'0'789'0,"0"0"-272"16,0 0-438-16,0 0 44 16,0 0 23-16,-6 87-67 15,6-61-51-15,0 4-17 16,-6 2-10-16,3-1 0 16,-4-2-1-16,2-6 1 15,-1-6 14-15,0-2 6 16,3-7 1-16,0-4-3 15,3-3-4-15,0-1-3 0,-4 0 9 16,4-5-1-16,0-12-9 16,0-3-10-16,0-5 5 15,4-6-6-15,7-5 0 16,4 0 0-16,1-8-1 16,6 5 1-16,-2-1 0 15,2 5 1-15,-1 8 14 16,-3 7 18-16,0 6 10 15,0 4-16-15,-3 5-8 16,-3 1 5-16,1 4 1 16,-4 0 4-16,3 0-16 15,0 6-5-15,-3 7 2 16,0 7-1-16,1 7 6 16,-7 2 15-16,-3 5 6 15,0 6-9-15,-6-1-15 0,-10-2-2 16,2-1-9-16,-2-2-1 15,1-9 0-15,2-7-2 16,2-3-44-16,-2-11-74 16,4-4-178-16,0 0-503 0</inkml:trace>
  <inkml:trace contextRef="#ctx0" brushRef="#br1" timeOffset="330917.9621">4025 16618 62 0,'0'0'1847'15,"0"0"-1213"1,0 0-539-16,0 0 52 0,0 0-33 16,0 0-114-16,125-32-76 15,-83 16-408-15,-9 2-895 0</inkml:trace>
  <inkml:trace contextRef="#ctx0" brushRef="#br1" timeOffset="331389.8812">3646 15807 383 0,'0'0'0'0,"0"0"-30"15,0 0 30-15,0 0 46 0,0 0 260 16,0 0-119-16,0 0-35 16,2 3 80-16,-10 17 61 15,-1 9 81-15,0 8-40 16,-10 22-58-16,-11 22-40 15,-12 20-71-15,-4 8-34 16,1-3-39-16,15-10-28 16,14-24-37-16,13-15-18 15,3-11-9-15,13-7-18 16,32 18-65-16,-3-6-147 16,4-9-737-16</inkml:trace>
  <inkml:trace contextRef="#ctx0" brushRef="#br1" timeOffset="332110.0296">4271 15708 332 0,'0'0'16'15,"0"0"587"-15,0 0-68 16,0 0-341-16,0 0 63 16,0 0 28-16,0 0-44 15,36 6-47-15,-18 4-41 16,6 7-47-16,4 10-43 0,5 19-18 16,6 36-14-16,-2 24-10 15,-13 10 5-15,-12-1-2 16,-12-19-6-16,-2-26-9 15,-11-14-8-15,1-14-1 16,0-5-18 0,-6 2-60-16,-13 13-164 0,1-8-452 15,0-11-1081-15</inkml:trace>
  <inkml:trace contextRef="#ctx0" brushRef="#br1" timeOffset="335999.9386">4699 15415 874 0,'0'0'19'0,"0"0"639"16,0 0-270-16,0 0-153 15,0 0-29-15,0 0-40 16,3 0-24-16,-3 0-32 16,0 0-9-16,0 0-26 15,3 0-24-15,-3 3-18 0,0 2-21 16,0 5-12-16,0 7 1 16,-3 6 0-16,-10 4 1 15,-2 2-1-15,-3 1-1 16,-4-1-8-16,7-5-14 15,-3-2 1-15,6-4-6 16,1-5-25-16,4-3-9 16,1-6-26-16,3-2-56 15,3-2-110-15,0-4-320 16,6-5-382-16</inkml:trace>
  <inkml:trace contextRef="#ctx0" brushRef="#br1" timeOffset="336241.8196">4589 15447 1340 0,'0'0'362'15,"0"0"-144"-15,0 0 14 16,0 0-5-16,0 0-44 16,0 0-92-16,0 0-45 15,39-14 18-15,-26 35 11 16,-1 2-14-16,6 2-31 15,0 2-17-15,6-4-7 16,-2-2-6-16,-2-5-17 16,-1 0-106-16,-3-9-118 15,-2-1-270-15,-5-6-270 0</inkml:trace>
  <inkml:trace contextRef="#ctx0" brushRef="#br1" timeOffset="336413.0002">4808 15552 1493 0,'0'0'577'0,"0"0"-327"15,0 0 20-15,0 0-65 16,0 0-115-16,0 0-57 16,-101-10-33-16,38 22-37 15,8-3-268-15,10-2-866 0</inkml:trace>
  <inkml:trace contextRef="#ctx0" brushRef="#br1" timeOffset="348096.8191">1674 16342 347 0,'0'0'187'0,"0"0"863"16,0 0-725-16,0 0-135 15,0 0 63-15,0 0-47 16,-8 0-78-16,7 0-41 16,1 0-13-16,-2 0-11 15,2 0-14-15,-3 0-4 16,-6 0-16-16,-4 0-16 16,-9 0 8-16,-7 4-6 15,-8 2-15-15,-5-3 0 16,3-1-14-16,5-2-46 0,4 0-22 15,11 0-69-15,8 0-61 16,11 0-64-16,6 0-115 16,6-2-475-16</inkml:trace>
  <inkml:trace contextRef="#ctx0" brushRef="#br1" timeOffset="348313.6666">1624 16219 1843 0,'0'0'311'16,"0"0"-176"-16,0 0 94 15,-91 0-61-15,57 0-120 16,-15 0-48-16,7 1-186 15,6 2-593-15</inkml:trace>
  <inkml:trace contextRef="#ctx0" brushRef="#br1" timeOffset="348823.8379">650 16094 1445 0,'0'0'333'0,"0"0"-176"0,0 0 165 16,0 0-98-16,0 0-25 15,0 0-95-15,0 0-39 16,-4-3-19-16,4 3-13 15,-2 13-15-15,2 8 19 16,0 6 35-16,0 11-33 16,0 1 0-16,0 2-3 15,0 1-14-15,0-2-14 16,-6-4-2-16,-4 0-6 16,-1-8-2-16,-1 0-4 0,-1-8-22 15,1-3-34-15,6-4-38 16,3-3-39-16,3-9-89 15,0-1-262-15,0 0-304 0</inkml:trace>
  <inkml:trace contextRef="#ctx0" brushRef="#br1" timeOffset="349431.7845">719 15978 687 0,'0'0'920'0,"0"0"-785"16,0 0 60-16,0 0 140 16,0 0-114-16,0 0-100 15,0 0-19-15,38-42-76 16,-15 39-13-16,7 3-12 15,8 0 0-15,3 0 0 16,-1 0 5-16,-1 5-5 16,-2 9 0-16,-7 2 8 15,-9 0-9-15,-3 5 12 16,-11-1 1-16,-7 0-13 16,0 3 8-16,-10 3-1 15,-11-5 1-15,-7 1-8 16,-7 2 9-16,-2-3-8 0,-6 1 5 15,-2-3-6-15,3-2 1 16,2-5 0-16,7-1 0 16,5-1 13-16,8-4-7 15,7-5-5-15,7 2-1 16,3-3 8-16,3 0 6 16,0 0 4-16,3 0 10 15,12 0 26-15,0-4-35 16,1-2-19-16,2 3 11 15,-3 3 0-15,-3 0-6 16,-6 10 9-16,3 8 12 16,-5 6-3-16,-1 6-3 15,0-1 1-15,0 4-2 16,3-4 10-16,2-2-9 16,5-3-6-16,7-6-3 15,5-3-12-15,11-11-8 0,32-5-104 16,-10-12-254-16,-8-7-1138 0</inkml:trace>
  <inkml:trace contextRef="#ctx0" brushRef="#br1" timeOffset="355740.1724">777 16827 365 0,'0'0'980'0,"0"0"-739"16,0 0-60-1,0 0 110-15,0 0-32 0,0 0-61 16,15-14-41-16,-15 14-37 16,0 0-37-16,0 0-24 15,0 0-32-15,0 5-27 16,0 8 0-16,0 13 9 16,0 8 18-16,0 11-18 15,-6 5 3-15,-3 0-4 16,-3 5-8-16,3-1-1 15,-3-1 0-15,0-2 1 16,2-4 0-16,1-3 0 16,0-5-1-16,4-4 0 15,1-4-11-15,1-1 2 16,3-5-11-16,0-3-2 16,0-4 4-16,7-7-10 0,7-4-5 15,8-4 16-15,8-3 17 16,6 0-26-16,0-12-23 15,1 0-52-15,-4-1 7 16,-2-1-35-16,-7 3-40 16,-2 2 6-16,-8-1 29 15,-1 2 42-15,-5 1 49 16,-7 0 13-16,-1-2 31 16,0 2 57-16,-4 1-1 15,-7-1-17-15,-5 0 74 16,5-3 33-16,-5 2-29 15,7 3-8-15,0-1-21 0,6 5-9 16,3 1-18 0,0 0-28-16,0 0-26 0,0 0-7 15,6 0-13-15,6 0 13 16,12 7 6-16,1 3-2 16,5 3-4-16,-2-2-16 15,-5 1-8-15,-4 1 2 16,-8 1 5-16,-8 2 10 15,-3 1-6-15,-5 2-5 16,-13 1 18-16,-7 3 7 16,-5-2-7-16,2 6-83 15,4-5-496-15,10-6-477 0</inkml:trace>
  <inkml:trace contextRef="#ctx0" brushRef="#br1" timeOffset="356168.9396">1423 17382 2023 0,'0'0'499'16,"0"0"-377"-16,0 0 62 15,0 0-48-15,0 0-76 16,0 0-50-16,0 0 30 16,0 86-8-16,0-45-25 15,0 4 1-15,0-6-8 16,0-2-12-16,0-4-37 16,-3-6-38-16,-3-2-95 0,-13-4-144 15,2-6-318-15,1-6-12 16</inkml:trace>
  <inkml:trace contextRef="#ctx0" brushRef="#br1" timeOffset="356595.9124">1456 17302 38 0,'0'0'1732'15,"0"0"-1465"-15,0 0-137 16,0 0 74-16,0 0-76 15,91-48-85-15,-63 48-24 0,2 0-6 16,-2 4-4-16,-4 11-3 16,-2 8 2-16,-8 1-7 15,-8 5 0-15,-6-2 18 16,0 0 17-16,-9-1-3 16,-10-2 1-16,-8-2 3 15,1-5 2-15,-4-1-14 16,2-7-16-16,4-2-9 15,5-4-10-15,10-3 10 16,6 0 0-16,0 0-22 16,3 0-4-16,0-3 2 15,3 3 6-15,6 0 18 16,4 11 6-16,1 3 17 16,-2 11 11-16,1-1-1 0,-4 2-3 15,-3 3-15-15,0-8-5 16,-3-2-1-16,0-3-9 15,3-9-10-15,0-1-59 16,9-6-105-16,-5 0-314 16,1 0-447-16</inkml:trace>
  <inkml:trace contextRef="#ctx0" brushRef="#br1" timeOffset="356956.3976">1762 17588 1958 0,'0'0'607'0,"0"0"-547"15,0 0-15-15,0 0 37 16,0 0-45-16,0 0-37 16,0 0 0-16,95-14-60 15,-71 4-41-15,-3 0 1 16,-9-4-2-16,-3 1 23 15,-5 1 64-15,-4 2 15 16,0 3 55-16,0 4 31 16,0 0 9-16,-13 3-31 15,1 0-7-15,-9 6 7 16,0 6-12-16,-3 7 10 16,0 6-9-16,-1 2-8 15,10 3-16-15,2-1-19 0,8-4-10 16,5 0-30-16,3-10-37 15,27-7-111-15,-2-2-137 16,-4-6-591-16</inkml:trace>
  <inkml:trace contextRef="#ctx0" brushRef="#br1" timeOffset="357240.7537">2138 17293 1440 0,'0'0'995'0,"0"0"-860"16,0 0-9-16,0 0 70 0,0 0-97 15,0 0-74-15,0 0-2 16,-12 56 21-16,4-15-18 16,-5 2-17-16,4 4-8 15,-2 3 5-15,-2-2-6 16,1-2 0-16,-3-5 0 15,3-2 0-15,0-7 0 16,-1-2-6-16,1-8-30 16,-3-5-43-16,-3 0-117 15,2-4-281-15,2-8-524 0</inkml:trace>
  <inkml:trace contextRef="#ctx0" brushRef="#br1" timeOffset="357437.8066">1945 17645 2170 0,'0'0'380'0,"0"0"-278"16,0 0 47-16,0 0-69 16,0 0-80-16,0 0-5 15,0 0-64-15,102-22-114 16,-58 12-124-16,-11 2-326 15,-9 4-915-15</inkml:trace>
  <inkml:trace contextRef="#ctx0" brushRef="#br1" timeOffset="357730.1716">2323 17333 2013 0,'0'0'527'0,"0"0"-462"16,0 0 107-16,0 0-32 15,0 0-94-15,0 0-32 16,0 0 17-16,4 41 11 16,-4-13-8-16,0 3 4 15,0 4-8-15,-4 2-15 0,-7-2-5 16,-1 2-8-16,-4-3-2 15,4-5-19-15,0-2-70 16,3-2-83-16,0-5-171 16,6-3-362-16,3-11-917 0</inkml:trace>
  <inkml:trace contextRef="#ctx0" brushRef="#br1" timeOffset="358096.5138">2400 17601 1217 0,'0'0'1101'0,"0"0"-944"15,0 0-47-15,0 0 73 16,0 0-108-16,0 0-53 0,0 0 6 16,61-17-28-16,-37 10-13 15,-1-3-27-15,-4-3-19 16,0 3-52-16,-8-4 11 15,-5 3 63-15,0 2 29 16,-6 4 8-16,0-2 8 16,0 7 30-16,-6 0 4 15,-5 0-8-15,-8 0 10 16,-2 10 21-16,-6 6-2 16,-1 1-27-16,-2 6-3 15,8-3 2-15,1 2-2 16,9-1-19-16,4-1-14 15,8-3-1-15,0 2-26 0,5-9-66 16,29 0-125 0,-7-4-368-16,4-6-358 0</inkml:trace>
  <inkml:trace contextRef="#ctx0" brushRef="#br1" timeOffset="358375.8502">2852 17488 1038 0,'0'0'1225'0,"0"0"-1050"16,0 0-10-16,0 0 70 16,0 0-99-16,-82 22-64 15,63-8-18-15,-1 0-21 0,1 2-14 16,0 0-12-16,8 1-7 15,2 0 0-15,3-4-1 16,6 3-13-16,0-6-7 16,6 0-34-16,11-3-75 15,14-4-125-15,-4-3-335 16,0 0-473-16</inkml:trace>
  <inkml:trace contextRef="#ctx0" brushRef="#br1" timeOffset="358663.8434">3085 17160 1588 0,'0'0'524'15,"0"0"-410"-15,0 0 43 16,0 0 2-16,0 0 45 15,-18 83-57-15,9-43-49 16,-3 2-30-16,-1 2-24 16,1 0-23-16,0-2-14 15,-3-5-6-15,3-2-1 16,-1-4-7-16,4-5-44 16,-2-5-67-16,1-2-138 0,4-3-356 15,3-9-389-15</inkml:trace>
  <inkml:trace contextRef="#ctx0" brushRef="#br1" timeOffset="359004.3851">2897 17478 867 0,'0'0'1489'0,"0"0"-1259"16,0 0-150-16,0 0 26 15,0 0-37-15,0 0-39 16,102-9-30-16,-61 5-12 16,1-3-72-16,-6 0-41 15,-5 1-27-15,-7 3 10 0,-8 3 16 16,-10 0 82-16,-4 0 33 16,-2 0 11-16,0 9 76 15,-12 5 70-15,-6 9 21 16,-1 1 11-16,-5 8-38 15,3 1-31-15,0-4-36 16,6-2 10-16,6-7-58 16,5-3-23-16,4-10-2 15,0-1-54-15,16-6-99 16,2-3-142-16,0-10-733 0</inkml:trace>
  <inkml:trace contextRef="#ctx0" brushRef="#br1" timeOffset="359172.0215">3286 17359 2199 0,'0'0'563'0,"0"0"-471"16,0 0 17-16,0 0-109 15,0 0-24-15,0 0-262 16,0 0-646-16</inkml:trace>
  <inkml:trace contextRef="#ctx0" brushRef="#br1" timeOffset="359996.9438">3382 17522 660 0,'0'0'1059'0,"0"0"-840"16,0 0 19-16,0 0 72 15,0 0-59-15,0 0-96 16,0 0-59-16,-36 62-54 16,33-50-28-16,3 3-14 15,0-10-10-15,3-1-44 0,12-4-9 16,3 0 20-16,3-5-8 15,3-9-16-15,-2 0-39 16,0-4 21-16,-8 3 48 16,-5-2 29-16,-2 0 8 15,-7 5 1-15,0 2 24 16,-7 2 38-16,-8 6-46 16,-3 2-11-16,0 0 21 15,-1 0 3-15,2 4-8 16,7-1-10-16,7 0-6 15,3-3-6-15,0 0-20 16,16-3-47-16,7-10-63 16,5-1-25-16,2-6-27 0,0 3-27 15,-5 5 148 1,-4 5 61-16,-6-1 133 16,-5 8 29-16,-4 0-38 0,-1 8-56 15,-5 5 17-15,0 7 4 16,0 3 0-16,0 1-14 15,-5-1-25-15,2-1 4 16,-4-5-10-16,1-3-16 16,3-1-10-16,-3-6-3 15,1 1-9-15,2-3-5 16,2-2-1-16,-1-3-14 16,2 0-22-16,0 0-7 15,0 0-20-15,2-13-31 16,7-1 0-16,6-9 42 0,6-4 6 15,1-2 18-15,3-1 20 16,1 3 8-16,-1 5 0 16,-4 5 5-16,1 1 33 15,-5 9 11-15,-1 2 11 16,-4 5-2-16,0 0 6 16,0 9-6-16,-6 11 11 15,-3 6 13-15,-3 4 2 16,0 3-27-16,-12-1-12 15,-4-2 0-15,5-7-29 16,2-7-8-16,2-5-8 16,7-7-2-16,0-4-55 15,22 0-65-15,2-12-183 0,1 0-992 16</inkml:trace>
  <inkml:trace contextRef="#ctx0" brushRef="#br1" timeOffset="366318.7449">4540 17458 1443 0,'0'0'531'16,"0"0"-429"-16,0 0 36 15,0 0 7-15,0 0-46 16,0 0-29-16,13-39 4 16,-13 39-2-16,0 0 2 15,0 0 17-15,0 0-7 0,0 0-18 16,-6 0-20-1,-9 0 0-15,-7 0-10 0,-4 3-10 16,-9 4-16-16,2 2 1 16,-3 4-1-16,5 5-2 15,1 3-7-15,5 6 0 16,5-4 0-16,4 1-1 16,13-1-1-16,3-6-25 15,6-5-19-15,19-2-23 16,8-6-30-16,25-4-103 15,-6-4-355-15,-10-7-446 0</inkml:trace>
  <inkml:trace contextRef="#ctx0" brushRef="#br1" timeOffset="366657.1576">4622 17490 1222 0,'0'0'905'16,"0"0"-682"-16,0 0-39 15,0 0-7-15,0 0-70 16,0 0-56-16,0 0-27 16,-85 88-15-16,82-62-9 15,3-7-10-15,0-5-21 16,13-4-9-16,8-7-8 16,3-3 24-16,4-3 8 0,-1-14-10 15,0-2 14 1,-6-5 4-16,-3-4 8 0,-9 4 7 15,-6-2 17-15,-3 7 8 16,0 4 18-16,-3 5 6 16,-11 4-37-16,-2 6-8 15,-2 0-11-15,-3 9-1 16,2 8-23-16,7 3-115 16,1 2-154-16,1-5-361 15,10-3-273-15</inkml:trace>
  <inkml:trace contextRef="#ctx0" brushRef="#br1" timeOffset="367046.7619">4914 17515 770 0,'0'0'1094'0,"0"0"-854"15,0 0-12-15,0 0 17 16,0 0-66-16,0 0-72 16,0 0-59-16,57 7-48 15,-24-10-9-15,-1-7-63 16,-6-1-34-16,-2-2-35 16,-8 0 1-16,-7 0 73 15,-3 3 67-15,-6 2 14 16,0 3 41-16,-6 3 16 0,-13 2-25 15,-8 0 18 1,-6 14 42-16,-7 6-17 0,1 2-8 16,0 8-6-16,5 1-11 15,10 2-22-15,9-6-26 16,9-3-16-16,6-6 0 16,18-4-29-16,9-5-48 15,28-9-110-15,-9 0-354 16,-4-3-565-16</inkml:trace>
  <inkml:trace contextRef="#ctx0" brushRef="#br1" timeOffset="367341.841">5401 17158 2205 0,'0'0'492'16,"0"0"-432"-16,0 0 61 15,0 0-10-15,0 0-50 16,0 0-31-16,0 0 0 16,-56 115-6-16,40-58-14 15,4 5-9-15,0 1 0 16,0-1-1-16,-1-5 0 16,1-7-1-16,-9-1 1 15,-3-7-1-15,-3-6 0 16,-1-1 0-16,-2-10-7 15,3-1-28-15,2-4-58 0,1-10-127 16,9-5-353 0,9-5-480-16</inkml:trace>
  <inkml:trace contextRef="#ctx0" brushRef="#br1" timeOffset="367521.4431">5174 17535 1380 0,'0'0'907'0,"0"0"-740"16,0 0-10-16,0 0-5 15,0 0-75-15,80 0-72 16,-35 0-5-16,15-5-175 0,-11 2-475 16,-7-4-919-16</inkml:trace>
  <inkml:trace contextRef="#ctx0" brushRef="#br1" timeOffset="367664.6925">5614 17620 1930 0,'0'0'486'0,"0"0"-388"15,0 0-98-15,0 0-184 0</inkml:trace>
  <inkml:trace contextRef="#ctx0" brushRef="#br1" timeOffset="378820.7081">5268 16220 214 0,'0'0'1699'0,"0"0"-1445"16,0 0-184-16,0 0 116 16,0 0 15-16,0 0-88 15,3-1-40-15,6 1-28 16,1 0-5-16,-1 0-8 15,0 0 4-15,-2 0-14 16,-2 0-5-16,4 1-2 0,3 5 4 16,9-3-1-16,7 1-11 15,11-1-1-15,4 1 1 16,5-4-7-16,1 0 0 16,-7 0-12-16,-9 0-21 15,-11 0-6-15,-7 0-39 16,-9 0-38-16,-6 3-96 15,-9 0-286-15,-9 0-255 0</inkml:trace>
  <inkml:trace contextRef="#ctx0" brushRef="#br1" timeOffset="379075.8095">5317 16391 1692 0,'0'0'363'0,"0"0"-253"15,0 0 66-15,0 0-56 16,103-12-71-16,-48 5-49 15,14-3-41-15,-14 0-180 16,-13 4-416-16</inkml:trace>
  <inkml:trace contextRef="#ctx0" brushRef="#br1" timeOffset="385735.9773">6488 15850 1517 0,'0'0'601'16,"0"0"-520"-16,0 0 25 15,0 0 114-15,0 0-45 16,0 0-93-16,0-36-17 15,0 35 11-15,3 1-6 16,-3 0-10-16,0 0-15 16,0 0-14-16,0 0-13 15,0 0-18-15,0 10 0 16,-6 11 0-16,-10 11 1 16,-2 5 0-16,3 2 10 15,-1-2-11-15,5-1-1 0,5-7 1 16,6-5 0-16,0-4 0 15,0-7 0-15,12-4-14 16,6-4-25-16,0-5-59 16,12-12-140-16,-3-10-594 15,-8-5-999-15</inkml:trace>
  <inkml:trace contextRef="#ctx0" brushRef="#br1" timeOffset="385939.7372">6549 15559 1035 0,'0'0'1281'16,"0"0"-1072"-16,0 0-160 0,0 0-19 15,0 0 15-15,0 0-45 16,0 0-120-16,-3 14-177 15,-4-7-661-15</inkml:trace>
  <inkml:trace contextRef="#ctx0" brushRef="#br1" timeOffset="386358.7465">6842 15576 720 0,'0'0'930'15,"0"0"-718"-15,0 0-30 16,0 0 55-16,0 0-12 16,0 0-71-16,0 0-34 0,-21 32-12 15,12-8-33-15,0 9-30 16,3 3-17-16,3 4-3 16,-4 3-10-16,4 6-13 15,-2-6-1-15,-4 0 0 16,3-4-1-16,-1-2-1 15,1-5-25-15,3-5-24 16,0-3-33-16,0-7-63 16,3-7-113-16,0-4-337 15,0-6-410-15</inkml:trace>
  <inkml:trace contextRef="#ctx0" brushRef="#br1" timeOffset="386696.981">7063 15813 1795 0,'0'0'470'15,"0"0"-410"-15,0 0 126 16,0 0 45-16,0 0-100 15,0 0-73-15,0 0-11 16,-48-6 7-16,21 15-7 16,-3 8-5-16,2-3-15 15,4 6-18-15,6-4-3 16,0 7-4-16,9-3-1 0,3-1-1 16,6 1 0-16,0-3-7 15,6-2-3-15,21 0-28 16,1-5-47-16,17-10-120 15,-6 0-528-15,-9 0-730 0</inkml:trace>
  <inkml:trace contextRef="#ctx0" brushRef="#br1" timeOffset="386937.8514">7245 15886 1577 0,'0'0'772'15,"0"0"-679"-15,0 0-1 16,0 0 115-16,89-6-101 16,-53 6-74-16,0 0-32 15,-2 0-18-15,-10 0-79 16,0 0-145-16,-8 1-346 15,-10-1-181-15</inkml:trace>
  <inkml:trace contextRef="#ctx0" brushRef="#br1" timeOffset="387200.4774">7416 15783 1540 0,'0'0'518'0,"0"0"-369"16,0 0 74-16,0 0-19 15,0 0-36-15,0 0-88 16,0 0 2-16,-25 40-1 16,14-13-35-16,1 2-22 15,-2 5-23-15,6-2-1 16,-4 1 0-16,2 1-70 0,-4-1-96 15,6-6-331 1,-1-8-581-16</inkml:trace>
  <inkml:trace contextRef="#ctx0" brushRef="#br1" timeOffset="387725.5466">7977 15731 1840 0,'0'0'382'0,"0"0"-274"15,0 0 74-15,0 0 33 16,0 0-111-16,0 0-72 0,0 0-10 15,8 30 45-15,-22-8-13 16,-2 8-19-16,-1-4-16 16,-5 2-9-16,-3-4-8 15,-2 1-1-15,-3-8 0 16,-1-1-1-16,1-3 0 16,4-6-5-16,7-1-15 15,7-6-9-15,5 0-9 16,7 0 14-16,0-16-31 15,0-4-23-15,10-3 14 0,5-3-10 16,1 3 17 0,-2-1 30-16,-1 8 27 0,-1 2 0 15,-6 8 7-15,2 3 24 16,-1 3 17-16,2 0-3 16,0 12-2-16,4 9 12 15,-2 4-13-15,4 9-5 16,1-1-13-16,2 3-12 15,0-2-11-15,0-2-1 16,-3-2-23-16,-9-3-159 16,-2-8-424-16,-4-6-1251 0</inkml:trace>
  <inkml:trace contextRef="#ctx0" brushRef="#br1" timeOffset="388477.3016">6326 16283 682 0,'0'0'608'16,"0"0"-473"-16,0 0 2 15,0 0 105-15,0 0 61 16,0 0-71-16,0 0-94 16,92 3-43-16,-55-3-10 15,5 0-12-15,3 0-33 0,1 0-25 16,6 1-5-16,-1 2-8 15,6 2-1-15,1-3 0 16,0 1 1-16,8-1-1 16,-2 1 0-16,5-3 0 15,-1 0-1-15,-7 0 1 16,-2 0 0-16,-1 0-1 16,-6 0-1-16,3 0 1 15,0 0-1-15,-2 0 0 16,2 0 1-16,0 0 0 15,-3 0-1-15,-1 1 1 16,1 2 0-16,0 3 0 0,-2-4 1 16,-1 0-1-1,-9-2 6-15,-7 3-5 0,-3-3-1 16,-5 0 0 0,-7 0 0-16,-3 0 1 0,-6 0-1 15,3 0-6-15,-6 0-6 16,0 0 1-16,-3 0 10 15,3 3-15-15,-6-1-28 16,0 5-69-16,0-4-142 16,-3 2-435-16,-6-2-778 0</inkml:trace>
  <inkml:trace contextRef="#ctx0" brushRef="#br1" timeOffset="389031.0955">6439 16719 1247 0,'0'0'705'16,"0"0"-500"-16,0 0-5 15,0 0-13-15,0 0-60 0,0 0-59 16,0 0 1-16,-19 24 20 15,2-2-35-15,1 5 2 16,1 1-15-16,0-4-23 16,9-1-6-16,3-3-10 15,3-8-2-15,3-2-5 16,10-2-35-16,4-8-61 16,11 0-121-16,-4-16-305 15,-2-1-350-15</inkml:trace>
  <inkml:trace contextRef="#ctx0" brushRef="#br1" timeOffset="389204.9416">6554 16567 1300 0,'0'0'723'15,"0"0"-575"-15,0 0 31 0,0 0-28 16,0 0-87-16,0 0-64 15,0 0-157-15,6 9-366 16,-3-2-559-16</inkml:trace>
  <inkml:trace contextRef="#ctx0" brushRef="#br1" timeOffset="389542.9813">6800 16586 656 0,'0'0'1448'0,"0"0"-1209"16,0 0-166-1,0 0 98-15,0 0 18 0,0 0-87 16,-27 73-64-16,21-42-15 15,0 1-5-15,-1-3-6 16,1 2-6-16,-2-1-5 16,-5-2 6-16,4-1-7 15,-3-3 0-15,-1-2-1 0,-1-2-32 16,1-3-49-16,4-1-61 16,3-5-97-16,6-5-237 15,0-3-131-15,6-3-548 0</inkml:trace>
  <inkml:trace contextRef="#ctx0" brushRef="#br1" timeOffset="389857.6106">6936 16754 882 0,'0'0'1067'0,"0"0"-816"16,0 0-37-16,0 0 18 0,0 0-57 16,0 0-83-1,0 0-30-15,-69 24 12 0,47-11-21 16,5 1-26-16,1-1-8 16,4 0-8-16,2 0-4 15,7 0 1-15,3-1-7 16,0 0 0-16,0-2-1 15,7-2-10-15,8-1-23 16,4 0-36-16,-2-2-66 16,2-3-87-16,-5-2-111 15,-4 0-444-15</inkml:trace>
  <inkml:trace contextRef="#ctx0" brushRef="#br1" timeOffset="390085.2878">7076 16830 1401 0,'0'0'749'0,"0"0"-582"16,0 0 73-16,0 0 8 15,0 0-94-15,85-6-88 16,-54 4-45-16,5-2-21 15,-6-1-6-15,4 3-98 16,-10-4-203-16,-9 2-560 0</inkml:trace>
  <inkml:trace contextRef="#ctx0" brushRef="#br1" timeOffset="390618.1608">7798 16706 1709 0,'0'0'549'0,"0"0"-438"16,0 0 79-16,0 0 4 15,0 0-51-15,0 0-82 16,0 0-16-16,-6 25 12 16,-6-5-17-16,-7-1-22 15,-5 2-7-15,-4-5-10 16,-5 1 7-16,-3-1-8 16,0-5 0-16,2-1-1 15,1-3-12-15,9-1-7 16,5-6-17-16,10 0 0 15,9 0-5-15,0-14-30 16,3-5-6-16,16-2 4 16,1-1 11-16,2-3 32 0,-3 7 19 15,-5 4 12-15,-4 6 17 16,-4 4 33-16,0 0 11 16,-3 4-16-16,3 0-15 15,-1 11 16-15,2 7 19 16,2 6-2-16,0 0-19 15,4 4-23-15,1-1 2 16,2-3-17-16,-1-1-6 16,0-8-15-16,3-5-81 15,-5-3-170-15,1-7-727 0</inkml:trace>
  <inkml:trace contextRef="#ctx0" brushRef="#br1" timeOffset="391786.9107">8586 16249 1347 0,'0'0'392'16,"0"0"-298"-16,0 0 60 15,0 0 99-15,0 0-105 0,0 0-96 16,94 0-23-16,-69 0 5 16,5 0-4-16,-6 0 13 15,0 0-7-15,1 0 7 16,-1 0-13-16,1-3 9 15,1 0-9-15,4 3-14 16,1-3-8-16,-1 3-1 16,0 0-6-16,-2 0 5 15,2 0-5-15,-4 0 1 16,3 0 5-16,1 0 1 16,-2 0-1-16,-1 0 5 15,0 0 5-15,1 0-7 16,2 0 2-16,1 0-3 15,2 0-1-15,0 0-7 16,0 0 0-16,-2 0 0 0,-4 0 1 16,1 0-1-16,-2-4-1 15,1 4 0-15,4 0 1 16,-1 0-1-16,0 0-1 16,4 0-5-16,3-3 5 15,-1 0 1-15,0 2-1 16,-2-2 0-16,-1 3 0 15,-3-3 1-15,-1 3-1 16,3 0 1-16,-2 0 1 16,-1 0 0-16,6-3-1 0,1 3 0 15,7-1 0 1,-1-1 0-16,3 2 0 16,1 0 1-16,3 0-1 15,2-4 1-15,-2 4 0 0,2-2 0 16,-2 0-1-16,-3-1 1 15,2 3 0-15,-2-2 1 16,-1 2-1-16,4 0-1 16,-1-2 1-16,2 2-1 15,0-2-7-15,4 2 6 16,-2-3-43-16,-4 0-38 16,1 0-42-16,3-4-21 15,-13 3-194-15,-10-6-520 0</inkml:trace>
  <inkml:trace contextRef="#ctx0" brushRef="#br1" timeOffset="400924.8737">8799 15978 1378 0,'0'0'501'0,"0"0"-435"16,0 0 67-16,0 0 90 15,0 0-54-15,0 0-74 16,0-3-19-16,0 3 24 16,0-3-4-16,0 3-25 15,0 0-14-15,0-3-3 16,0 3-8-16,3-1-22 15,8 1-10-15,5 0-2 16,2 0 1-16,6 0-13 16,1 0-5-16,-4 0-12 15,-6 0-17-15,1 0-11 16,-5 0-7-16,-5 0 2 16,-3 0-12-16,-3 4-35 15,0-1-73-15,0-3-135 0,0 3-363 16,0-3-670-16</inkml:trace>
  <inkml:trace contextRef="#ctx0" brushRef="#br1" timeOffset="401405.5861">9214 15804 557 0,'0'0'910'16,"0"0"-651"-16,0 0-38 15,0 0 50-15,0 0-53 16,0 0-103-16,0 0-62 16,0-14 2-16,0 28 20 15,-6-2-20-15,0 9-7 0,-4-2 0 16,1 4-14-1,-2 2-16-15,2-3-6 0,2-3-6 16,1 1-6-16,3-6 1 16,3-1 8-16,0-3-9 15,0-5-6-15,12 0 0 16,1-2-18-16,1-3-97 16,8-3-119-16,-5-7-391 15,-4-4-483-15</inkml:trace>
  <inkml:trace contextRef="#ctx0" brushRef="#br1" timeOffset="401615.7231">9287 15599 1558 0,'0'0'607'0,"0"0"-509"15,0 0-33-15,0 0 46 16,0 0-26-16,0 0-69 16,0 0-16-16,0 6-49 15,0 1-246-15,0-1-549 0</inkml:trace>
  <inkml:trace contextRef="#ctx0" brushRef="#br1" timeOffset="401952.9107">9487 15634 1445 0,'0'0'850'16,"0"0"-736"-16,0 0-74 15,0 0 100-15,0 0 32 16,0 0-74-16,0 0-43 0,16 80-13 16,-15-50-12-16,-1-1-1 15,0 5-7-15,0 2-3 16,0 0-8 0,-8 1-4-16,2-3-6 0,-3-2-1 15,0-5 0-15,2-5 0 16,4-4-20-16,0-6-53 15,3-9-102-15,0-3-283 16,0 0-459-16</inkml:trace>
  <inkml:trace contextRef="#ctx0" brushRef="#br1" timeOffset="402286.668">9684 15833 760 0,'0'0'829'0,"0"0"-215"15,0 0-518-15,0 0 66 16,0 0 61-16,0 0-87 16,0 0-85-16,6-6-17 15,-6 6-3-15,0 0-14 16,-12 0 13-16,-6 6 18 15,-3 4-14-15,-4 1-12 16,1 2-4-16,3 1-4 16,5 4-7-16,5-4-6 15,8 2-1-15,3-2 1 16,3-2-1-16,21-2-1 16,4-3-19-16,17-1-75 0,-6-6-161 15,-6 0-568-15</inkml:trace>
  <inkml:trace contextRef="#ctx0" brushRef="#br1" timeOffset="403815.6533">10014 15949 339 0,'0'0'656'0,"0"0"-429"15,0 0-159-15,0 0 24 16,0 0 25-16,0 0 8 16,0 0 9-16,0-11 35 0,0 11 34 15,0-2 7-15,3-1-52 16,-3-1-48-16,3 4-15 15,0-3-13-15,4 3-25 16,2 0-20-16,6 0-9 16,6-3-11-16,5 3-12 15,6 0-5-15,-2 0-21 16,-2 0-17-16,-7 0-31 16,-6 0-4-16,-6 6-12 15,-6-2-6-15,3 1-9 0,-3-4-21 16,-3 3-96-16,3-4-162 15,-3 0-421-15</inkml:trace>
  <inkml:trace contextRef="#ctx0" brushRef="#br1" timeOffset="404118.6193">10157 15816 887 0,'0'0'576'15,"0"0"-388"-15,0 0 28 16,0 0 26-16,0 0-37 0,0 0-46 16,0 0-55-16,0 0-4 15,0 17 41-15,0 4-41 16,0 5-41-16,-8 4-22 15,1-1-19-15,1 1-13 16,0 0-5-16,-3-3-20 16,-4-2-71-16,-1 2-111 15,1-10-286-15,4-5-369 0</inkml:trace>
  <inkml:trace contextRef="#ctx0" brushRef="#br1" timeOffset="404696.5">10754 15773 1600 0,'0'0'533'16,"0"0"-467"-16,0 0 26 16,0 0 55-16,0 0-23 15,0 0-58-15,0 0-8 0,16 54 27 16,-16-34-31 0,0 2-29-16,-3-2-8 0,-7 0-8 15,-7-3 1-15,-2-4-1 16,-8 3-8-16,-1-3 5 15,-5-3-5-15,-3 0 0 16,5-6-1-16,1-1 0 16,6-3-16-16,9 0-11 15,2 0 1-15,7-7 5 16,3-3 0-16,3-9-5 16,0 3-3-16,0-4 13 15,9 1-1-15,4-4 16 16,-1 9 0-16,0-1 1 0,0 6 0 15,-3 3 28 1,1 2-2-16,-1 4-19 0,-1 0 9 16,1 4-5-16,-2 9 5 15,2 6 5-15,3 2 15 16,0 5 1-16,3 1-7 16,4-2 8-16,8 2-8 15,3-5-6-15,1 2-23 16,-1-4-1-16,-5-3-85 15,-5-4-194-15,-11-3-622 0</inkml:trace>
  <inkml:trace contextRef="#ctx0" brushRef="#br1" timeOffset="405673.1504">8799 16781 1187 0,'0'0'524'16,"0"0"-425"-16,0 0 172 16,0 0 38-16,0 0-128 15,0 0-90-15,0 0 6 0,23 0-9 16,-7 1-2-16,3 2-23 15,4 0-9-15,7-3-21 16,4 0-17-16,-4 0-15 16,0 0-1-16,-5 0 0 15,-7 0-9-15,-6 0-21 16,-6 0-5-16,-6 0-9 16,0 0-32-16,0 0-70 15,-9 0-108-15,-3 0-387 16,3 0-681-16</inkml:trace>
  <inkml:trace contextRef="#ctx0" brushRef="#br1" timeOffset="406558.3301">9368 16628 1020 0,'0'0'678'16,"0"0"-433"-16,0 0-11 15,0 0-39-15,0 0-36 16,0 0-51-16,0 0 40 15,-8 27-35-15,-1-7-15 16,-1 0-15-16,1 0-29 16,3-1-28-16,-2-1-13 0,4 0-7 15,4-5-5 1,0 2 0-16,0-8-1 0,0 0-20 16,9-1-13-16,3-6-37 15,4 0-38-15,7-5-90 16,-4-7-164-16,2-7-540 0</inkml:trace>
  <inkml:trace contextRef="#ctx0" brushRef="#br1" timeOffset="406752.5277">9490 16463 846 0,'0'0'1395'0,"0"0"-1112"0,0 0-155 16,0 0-10-16,0 0-50 16,0 0-68-16,0 0-12 15,0 2-134-15,0 6-202 16,0-1-734-16</inkml:trace>
  <inkml:trace contextRef="#ctx0" brushRef="#br1" timeOffset="407097.969">9666 16433 1595 0,'0'0'601'15,"0"0"-422"-15,0 0 23 16,0 0-2-16,0 0-26 16,0 0-93-16,0 0-42 15,6 8 16-15,-6 12 13 16,0 6-26-16,0 7-14 16,-3 3-5-16,-6 5-5 15,-4 5-9-15,-4-4 0 16,1-3-9-16,4-2-1 0,0-7-23 15,6-8-47 1,-3 0-35-16,3-7-75 0,-1-5-300 16,1-3-322-16</inkml:trace>
  <inkml:trace contextRef="#ctx0" brushRef="#br1" timeOffset="407430.9675">9857 16630 1768 0,'0'0'533'0,"0"0"-354"15,0 0 37-15,0 0-40 16,0 0-74-16,0 0-45 15,0 0 10-15,-73 25-13 16,49-11-11-16,5 2-23 16,2 1-10-16,7-4-4 15,4 1-5-15,6-5-1 16,0 1-1-16,3 0-15 16,10-5-23-16,4 2-44 15,-1 1-51-15,2-8-132 16,-3 0-484-16,-6 0-898 0</inkml:trace>
  <inkml:trace contextRef="#ctx0" brushRef="#br1" timeOffset="407691.4868">10017 16706 745 0,'0'0'1413'15,"0"0"-1094"-15,0 0-126 16,0 0 9-16,0 0-42 16,0 0-78-16,91-1-54 15,-57 1-28-15,3 0-12 16,-4 0-62-16,-6 0-102 0,-3 0-409 15,-11 0-874-15</inkml:trace>
  <inkml:trace contextRef="#ctx0" brushRef="#br1" timeOffset="408397.1406">10903 16502 1160 0,'0'0'605'0,"0"0"-402"16,0 0 20-16,0 0-17 15,0 0-32-15,0 0-31 16,0 0-18-16,12 22-58 15,-12-2-5-15,0 3 2 0,-6 3-27 16,-9-3-22-16,-6 1-7 16,-1-2 1-16,-8-2-8 15,-2-3 9-15,0-1-10 16,-4-8-1-16,0 0 1 16,4-3 0-16,6-3-6 15,-1-2-7-15,12 0-10 16,2 0-6-16,7-5 0 15,2-6-7-15,4-6 6 16,0-2-4-16,10-2 6 16,0 1 8-16,2 0 19 15,-3 8 0-15,3-1 1 16,-6 6 9-16,3 1 16 0,-3 2 14 16,1 4-3-16,-1 0 1 15,0 0-19-15,5 0-6 16,2 10 4-16,-1 5 13 15,6 4-1-15,3 3-1 16,3 4 5-16,1 1-1 16,5 0 4-16,-2-4-8 15,2 3-14-15,-3-6-11 16,-9-5-2-16,-5-8-63 16,-7-3-101-16,-1-4-512 0</inkml:trace>
  <inkml:trace contextRef="#ctx0" brushRef="#br1" timeOffset="424656.0481">11698 16084 383 0,'0'0'120'15,"0"0"290"-15,0 0-195 16,0 0-66-16,0 0 51 15,0 0-9-15,12-16-16 16,-12 16-30-16,0 0-8 16,0-3 3-16,0 2-10 15,0 1-39-15,0 0-10 16,0-3-6-16,0 3-4 16,0-3 5-16,3 0-1 0,1 3-11 15,7 0-20-15,-2 0-4 16,10 0-1-16,8 0-15 15,6 3-15-15,4 0-9 16,6 0 0-16,3 1 0 16,-2 0 0-16,-5-2-28 15,-9 2-30-15,-11-1-25 16,-13 0-54-16,-6 4-49 16,-12 0-201-16,-13-1-163 15,1 1-138-15</inkml:trace>
  <inkml:trace contextRef="#ctx0" brushRef="#br1" timeOffset="424927.7701">11676 16260 45 0,'0'0'1383'0,"0"0"-1026"15,0 0-194-15,0 0 128 16,0 0-53-16,97 0-98 16,-48 0-83-16,6 0-38 15,-4 0-19-15,4 0-129 0,-16 0-517 16,-12 0-1144-16</inkml:trace>
  <inkml:trace contextRef="#ctx0" brushRef="#br1" timeOffset="431983.5136">12610 16233 390 0,'0'0'163'16,"0"0"-163"-16,0 0 20 15,0 0 139-15,0 0 14 16,0 0-90-16,-3 0-11 16,3 0 38-16,0 0 32 0,0 0 4 15,0 0-25-15,0 0 4 16,0 0-9-16,0 0-11 15,0 0-31-15,0 0-32 16,0 0-10-16,0 0 6 16,0 0 1-16,0 0-4 15,0 0-1-15,0 0 4 16,0 0 8-16,0 0-19 16,3 0-18-16,4 0-8 15,-1 0 5-15,4 0 0 16,4 0-5-16,-2 0 9 0,4 0 2 15,-2 0-6 1,-2 0-5-16,4 0 5 0,-4 0-6 16,3 3 0-16,0 1 1 15,-1-4 0-15,2 0 0 16,3 0-1-16,-4 0 2 16,3 0-1-16,1 0 0 15,-5 0 6-15,2 0 9 16,0 0-1-16,1 0-6 15,-2 0 0-15,-1 0-8 16,2 0 0-16,-4 0 0 16,4 0 0-16,-4 0 0 15,3 0-1-15,0 0 1 16,-1 0 0-16,5 0-1 16,-3 0 1-16,5 0-1 0,0 0 0 15,3 0 0-15,-2 0 1 16,5 0 0-16,-3 0-1 15,0 0 1-15,-2 0-1 16,-1 0 1-16,-6 0-1 16,-1 0-1-16,2 0 0 15,-4 0 0-15,4 0 1 16,-4 0-1-16,6 0 0 16,2 0 0-16,2 0 0 15,1 0 0-15,6 0 0 16,-3 0 1-16,6 0-1 15,-5-4-8-15,-4 1 9 0,-4 0-1 16,-3 3 0-16,-4 0-5 16,-5 0 6-16,4 0-2 15,-5 0 2-15,3 0-1 16,4 0 1-16,4 0 0 16,5 0 0-16,-2 0 0 15,8 0-1-15,-1-1 1 16,1-2 0-16,2 3 1 15,-3-3 0-15,-5 0-1 16,-3 2 0-16,1 1 0 16,-8 0 0-16,-1 0 0 15,2 0 0-15,3 0-1 16,-1 0 1-16,6 0 0 16,1 0 0-16,4 0 1 15,-1 0-1-15,5 0 0 0,0 0-6 16,-4-2-6-16,3-2 2 15,-4 4 8-15,-1-2 0 16,-5 0 1-16,4 2 0 16,-7 0 1-16,4 0-1 15,2 0 1-15,-2 0 0 16,2-3 0-16,5 3 0 16,-2-2 0-16,2 0 0 15,-1 0 0-15,-1-1 0 16,-2 0 0-16,0 0-1 15,-3 2 1-15,-1 1-1 16,-3-3 0-16,0 3 1 16,4 0-1-16,-2 0 1 0,6 0-1 15,-1 0 1-15,3-3 1 16,0 0-1-16,3 2 0 16,-3-2 0-16,-1 0 0 15,2-1-1-15,-2 1-23 16,2 0-28-16,-4 0-6 15,2 2-5-15,-5-2-8 16,3 3-17-16,-5-5-56 16,3 3-30-16,-2-4-185 15,-9 2-616-15</inkml:trace>
  <inkml:trace contextRef="#ctx0" brushRef="#br1" timeOffset="462092.77">12909 15714 413 0,'0'0'0'0,"0"0"-2"15,0 0-18-15,0 0 20 16,0 0 710-16,0 0-460 16,0-8-96-16,0 7-29 15,0 0 41-15,0-2 53 16,0-1-24-16,0 1-29 16,0 0-9-16,0 0-36 15,0 2-17-15,0-2-23 0,2 0-14 16,-2 3-13-16,0-2-12 15,0 0-6-15,0 0-4 16,1 2-11-16,-1-3-1 16,2 0-11-16,-1 2-8 15,4 1 0-15,-5-3-1 16,0 3 1-16,0 0-1 16,0 0 1-16,0 0 0 15,0 0 0-15,0 0-1 16,0 0 0-16,0 0-12 15,0 12 0-15,0 8 12 16,-9 7 12-16,3 6-3 16,-3 3 2-16,6 1-10 15,0 0 7-15,-1-5-8 16,4 2 2-16,-3-5-2 0,0-2 1 16,0-1-1-16,0-7-1 15,-4 1 0-15,4-9 0 16,-1 2-7-16,0-7-22 15,-2 1-44-15,0-3-71 16,3-4-100-16,0 0-296 16,3-1-280-16</inkml:trace>
  <inkml:trace contextRef="#ctx0" brushRef="#br1" timeOffset="462491.0789">13153 15793 91 0,'0'0'1421'16,"0"0"-915"-16,0 0-414 15,0 0 53-15,0 0 64 16,0 0-22-16,0 0-102 15,-3 0-46-15,-11 0 34 16,-2 0 14-16,-8 4-29 0,-1 3-23 16,-1 2-17-1,1 1 2-15,1 0 3 0,2 4-10 16,8-2-2-16,5 5-4 16,-1 0-1-16,10 3 3 15,0 0-1-15,3-1-1 16,13 1-6-16,8-3 7 15,1-1-7-15,4-6-1 16,1-6-19-16,-7-1-45 16,0-3-59-16,-5-10-159 15,-7-6-492-15,-1-2-810 0</inkml:trace>
  <inkml:trace contextRef="#ctx0" brushRef="#br1" timeOffset="463084.7913">13311 15447 411 0,'0'0'1218'0,"0"0"-946"16,0 0-101-16,0 0 96 16,0 0-46-16,0 0-97 15,0 0-73-15,6 0-21 16,1 0-10-16,0 0-5 16,3 7-4-16,-1-4-5 15,1 3-5-15,-4 1-1 0,-2 0 1 16,1-1-1-16,-4 4-1 15,-1-3-9-15,0 5 5 16,-7 2 5-16,-8-1 11 16,-1 0-10-16,-1 1 8 15,-2-4 6-15,10 0 15 16,-3-5-5-16,7 3-6 16,4-5-10-16,1 3-1 15,0-2-2-15,7 3 4 16,13 2 1-16,5-3-11 15,5-1-18-15,6-2-51 16,-7-3-128-16,-6 0-584 0</inkml:trace>
  <inkml:trace contextRef="#ctx0" brushRef="#br1" timeOffset="463581.8302">13743 16029 595 0,'0'0'975'15,"0"0"-617"-15,0 0-65 16,0 0-45-16,0 0-21 16,0 0-59-16,0 0-73 15,45 0-47-15,-15 0-22 0,6 0-14 16,9 0-11 0,7 0-1-16,-3 0-1 0,-1 5-29 15,-9-2-25-15,-14 1-30 16,-7-1-75-16,-15-3-35 15,-6 0-102-15,-15 0-176 16,0 0-96-16</inkml:trace>
  <inkml:trace contextRef="#ctx0" brushRef="#br1" timeOffset="463886.5361">13939 15880 1450 0,'0'0'295'0,"0"0"-21"16,0 0-39-16,0 0-9 16,0 0-6-16,0 0-96 15,0 0-67-15,3-13-17 16,-3 22-3-16,0 8 41 15,0 9-5-15,0 4-16 16,0 3-18-16,-7 2-19 16,0 2-19-16,1 0-1 15,-1-5-18-15,-2-5-58 16,-4-5-89-16,3-4-317 16,4-8-581-16</inkml:trace>
  <inkml:trace contextRef="#ctx0" brushRef="#br1" timeOffset="464609.2843">14922 15790 1478 0,'0'0'325'0,"0"0"-95"15,0 0 25-15,0 0 0 16,0 0-67-16,0 0-93 16,0 0-33-16,9-17-22 15,-9 17-13-15,0 0-27 16,0 7 0-16,-6 10 7 0,-4 6 8 16,-3 0-2-1,-3 4 4-15,0 2-1 0,-5-2-2 16,-1-3-13-16,-4-2 5 15,-2-6 1-15,-8-2-7 16,-4-4 1-16,-1-5-1 16,1-3 1-16,1-2 5 15,10 0-6-15,7-3-11 16,8-7 0-16,8-4-1 16,6-3-2-16,0 0-7 15,9-5 6-15,5 2 14 16,5 0-10-16,-3 3 10 15,-3 5 1-15,1 4 7 16,-5 1 13-16,-3 5 4 16,-2-1-9-16,2 3 10 0,0 0-6 15,2 0 1-15,1 0-2 16,7 0-5-16,-3 5-1 16,7 12-1-16,-4 4 2 15,7 8 10-15,-4-3-2 16,1 1-5-16,-1-3-8 15,-2-4-8-15,2-5 0 16,0-2-22-16,-2-6-54 16,8-7-48-16,-6 0-202 15,-2-10-530-15</inkml:trace>
  <inkml:trace contextRef="#ctx0" brushRef="#br1" timeOffset="464984.5958">15214 15533 1844 0,'0'0'236'0,"0"0"-52"15,0 0 128-15,0 0-80 16,0 0-141-16,0 0-52 0,0 0-3 16,41 10-7-1,-40 3-11-15,-1 3 7 0,0 1-3 16,-1 2 16-16,-8 1-10 16,0-3-10-16,-5-3-4 15,5 2-8-15,2-7-5 16,4 1 1-16,3-3-1 15,0 0-1-15,4-1-1 16,15-4 1-16,6 0-56 16,15-2-102-16,-7 0-340 15,-5-4-638-15</inkml:trace>
  <inkml:trace contextRef="#ctx0" brushRef="#br1" timeOffset="466028.6307">6888 17224 312 0,'112'-37'23'16,"-3"9"-23"-16,-48 17-18 15,-25 8-111-15</inkml:trace>
  <inkml:trace contextRef="#ctx0" brushRef="#br1" timeOffset="466419.3463">12065 16946 225 0,'0'0'84'0,"0"0"-84"0,88 41-36 16</inkml:trace>
  <inkml:trace contextRef="#ctx0" brushRef="#br1" timeOffset="467237.139">12850 16633 882 0,'0'0'846'16,"0"0"-279"-16,0 0-439 15,0 0-35-15,0 0 73 16,0 0-34-16,0 0-73 16,0 16 14-16,0 4-15 15,0 3-10-15,0 7-8 16,-3 2-1-16,-6 6-6 16,-8 5-6-16,1 1-4 15,-3 3-2-15,-5 0-3 0,3-1-12 16,0-6-5-1,6-1 0-15,2-9-1 0,3-3-15 16,6-10-37-16,4-4-47 16,0-13-81-16,6 0-303 15,5-11-648-15</inkml:trace>
  <inkml:trace contextRef="#ctx0" brushRef="#br1" timeOffset="467566.9935">12996 16869 1452 0,'0'0'712'16,"0"0"-492"-16,0 0 2 15,0 0-24-15,0 0-58 0,0 0-81 16,0 0-34-16,0-2-8 15,-3 2-3-15,-6 7 9 16,-7 3 22-16,-1 0-12 16,-5 2-9-16,-1 2-8 15,7 2-2-15,-4-4 2 16,10 3-1-16,6-3-10 16,4 0-5-16,4-2 0 15,16-2-1-15,9-4-38 16,9-1-53-16,11-3-41 0,-7-10-198 15,-5-2-545-15</inkml:trace>
  <inkml:trace contextRef="#ctx0" brushRef="#br1" timeOffset="467891.0023">13302 16623 1707 0,'0'0'583'0,"0"0"-502"0,0 0 68 16,0 0 70 0,0 0-91-16,0 0-67 0,0 0-38 15,64-3-17-15,-64 16 7 16,-6-1 26-16,-13 8 12 15,-5 0 3-15,3-3-8 16,0 3-20-16,6-4-16 16,5-3-9-16,7-2-1 15,3-1-10-15,16-1-27 16,26-9-77-16,-6 0-152 16,-1 0-710-16</inkml:trace>
  <inkml:trace contextRef="#ctx0" brushRef="#br1" timeOffset="468138.2781">13750 16926 1938 0,'0'0'384'0,"0"0"-192"15,0 0 7-15,0 0-27 16,0 0-69-16,0 0-56 16,110-3-37-16,-71 3-10 15,1 0-14-15,-6 0-46 16,-1 3-127-16,-14-2-286 16,-5 1-469-16</inkml:trace>
  <inkml:trace contextRef="#ctx0" brushRef="#br1" timeOffset="468416.1759">13957 16788 844 0,'0'0'1020'0,"0"0"-718"16,0 0-77-16,0 0-48 15,0 0-31-15,0 0-22 0,0 0 3 16,-22 49-30 0,6-19-40-16,6 2-20 0,-6 2-16 15,3 0-13-15,2-2-8 16,2-7-21-16,-3 0-51 16,0-10-84-16,3-4-176 15,0-3-439-15,6-7-754 0</inkml:trace>
  <inkml:trace contextRef="#ctx0" brushRef="#br1" timeOffset="468971.1745">14642 16754 806 0,'0'0'1214'16,"0"0"-1029"-16,0 0-84 15,0 0 4-15,0 0 21 16,0 0 20-16,0 0-6 16,-22 57-34-16,8-28-28 15,-4 1-17-15,1 1-8 16,1-3-17-16,-3-5-20 15,-2-2-2-15,0-4-7 16,-3-8-7-16,-4-3 1 16,-2-2-1-16,0-4-7 0,5 0-13 15,2 0-8-15,10-4-11 16,1-6 7-16,9-2 3 16,3-4-6-16,0 1 8 15,6-4-1-15,9 3 4 16,4-3 23-16,1 5 1 15,0 0 0-15,0 5 7 16,-5 2 7-16,-1 3 1 16,-1 1 6-16,-4 0-2 15,1 3-2-15,-1 0-2 16,1 13-3-16,4 7 13 16,-2 2-4-16,1 5 1 0,4 3-1 15,-1-3-10-15,-1-1-10 16,3-6 0-16,-3-3-1 15,-2-4-20-15,-2-3-49 16,-2-10-78-16,1 0-196 16,-7-7-714-16</inkml:trace>
  <inkml:trace contextRef="#ctx0" brushRef="#br1" timeOffset="469300.5004">15094 16608 1573 0,'0'0'386'0,"0"0"-245"15,0 0 6-15,0 0-12 16,0 0-11-16,0 0-31 15,0 0 3-15,37 67-3 16,-37-47-12-16,-8 0 2 16,-2-1-24-16,-3-2-21 15,1-3-11-15,2-1-7 16,3-6-7-16,6-1-7 16,1-4-6-16,0 3 0 15,18-5-18-15,20 0-95 16,0 0-257-16,5-10-760 0</inkml:trace>
  <inkml:trace contextRef="#ctx0" brushRef="#br1" timeOffset="469880.9157">15857 16211 1936 0,'0'0'362'16,"0"0"-271"-16,0 0-1 15,93 0-4-15,-54-2-50 16,4 2-36-16,-1 0 0 16,-3 0-45-16,-3 0-20 15,-8 0-45-15,-12-3-134 16,-8 3-150-16,-8-4-309 0</inkml:trace>
  <inkml:trace contextRef="#ctx0" brushRef="#br1" timeOffset="470097.6918">15928 16075 1395 0,'0'0'776'0,"0"0"-688"15,0 0 68-15,91 3-6 0,-52 3-140 16,19-6-10-16,-9 0-369 16,-10 0-1198-16</inkml:trace>
  <inkml:trace contextRef="#ctx0" brushRef="#br1" timeOffset="476171.1703">16863 15906 416 0,'0'0'1107'0,"0"0"-723"16,0 0-263-16,0 0 34 15,0 0 98-15,0 0-37 16,3 3-106-16,1-12-50 16,1 2 10-16,2-3-13 15,4-1-20-15,1-2 1 16,1-2-13-16,7-2-3 15,-1-3 5-15,-1 0-16 16,6 1-10-16,-7-1 6 16,2 6-5-16,-2-2 4 15,-3 4-5-15,-2 5 8 0,-6 2 4 16,0 2-4 0,-6 0-1-16,0 3-8 0,0 0 0 15,0 6-6-15,0 8 4 16,0 12 2-16,-6 3 12 15,-8 12 0-15,2 2 2 16,2 6-1-16,0 5 10 16,1 1-4-16,1-2-7 15,3 0-4-15,0-4 1 16,0-3 7-16,1-3-2 16,1-6 1-16,-3-5 4 15,3-3-4-15,-4-4-2 16,4-3-5-16,-2-5-2 0,2-4-5 15,1-4 0-15,1-1-1 16,1-4 1-16,0-1 1 16,0-3-1-16,0 0-1 15,0 0 0-15,0 0-12 16,0 0-27-16,1 0-37 16,2-10-38-16,-3 3-37 15,0-6-167-15,0 3-446 16,0 3-281-16</inkml:trace>
  <inkml:trace contextRef="#ctx0" brushRef="#br1" timeOffset="476538.5507">17138 16424 1005 0,'0'0'652'16,"0"0"-455"-16,0 0 73 16,0 0 35-16,0 0-67 15,0 0-79-15,0 0-42 16,2 0-29-16,0 0-18 16,-1 0-28-16,-1 0-9 15,2 0 2-15,-2 0 5 0,0 0-8 16,0 0 1-16,0 0 5 15,0 0 6-15,-10 0-20 16,-12 0 1-16,-7 0 2 16,-11 0 5-16,-8 0-13 15,-4 0-4-15,4 0-4 16,5 0-11-16,8 0-17 16,19 0-70-16,16 0-92 15,9 0-130-15,13 0-799 0</inkml:trace>
  <inkml:trace contextRef="#ctx0" brushRef="#br2" timeOffset="482642.6578">17554 15657 694 0,'0'0'20'0,"0"0"340"15,0 0-266-15,0 0-67 16,0 0-17-16,0 0 50 16,0 0 37-16,0-68-51 15,0 62-28-15,-6 2-16 16,0-3-2-16,-6 1-2 0,3 0 1 15,0 2 1 1,-1-3 1-16,-2 0 6 0,-2-3-6 16,1 0 0-16,-2 0-1 15,-5 0 2-15,0 1-1 16,-2-1-1-16,-1 0 0 16,-3-3 0-16,3 3 0 15,-4 0 0-15,6 1 0 16,-5-2 7-16,6 4-1 15,-1 1 7-15,3 0-7 16,2 2-5-16,-3 1 0 16,2 0 1-16,0 3-1 15,-2 0-1-15,0 0 0 16,-7 0 0-16,-3 3 1 16,-3 4 0-16,-5-1 0 0,2 2 12 15,2 0-4-15,7 0-2 16,0-3-6-16,7 2 0 15,3 0 5-15,0 0-5 16,2 2 9-16,2 5-9 16,-6 3 15-16,3-1 13 15,-6 7 6-15,0 0-13 16,-3 4 13-16,-4-1-7 16,-1 4 7-16,3 0-10 15,-1-3-12-15,5-1-12 16,5 0 1-16,5-4-1 15,2-2 14-15,1 1 2 16,-1 2 8-16,0-1 10 16,3 0 6-16,-5 6 19 0,-2-1-7 15,2-1-17-15,-2 4-5 16,-1 0-14-16,0-1 0 16,3 1-9-16,3 0-8 15,-1-4 1-15,5-1 6 16,3 0 1-16,1-6 14 15,1-2 0-15,0 3 5 16,0-3-2-16,0 3-13 16,3 0-4-16,2 2-7 15,-2 1 0-15,1 1 0 16,-1 1 5-16,0-1-5 16,0 0-1-16,-3-1 1 15,3-1 0-15,0 1 0 0,0-3 0 16,0-1-1-1,3 1 1-15,1-2-1 0,1 2 1 16,1 0-1-16,1 0 1 16,0-2 1-16,1 2-1 15,4 0 0-15,-2-3 1 16,3-3 15-16,0 1 22 16,3-1-23-16,1-1-6 15,0 0-8-15,3 1 4 16,-1 1-5-16,4 0 0 15,-3-3-1-15,3 2 1 16,-1 2 0-16,2-5-1 16,-8 2 0-16,7-3 1 0,-6-2 0 15,6-1 0-15,-2-4 0 16,6 1 0-16,4-4 1 16,-3 0-1-16,2 0-1 15,0 0 0-15,-7 0-1 16,2 0 0-16,-3 0-8 15,0 0 3-15,4 0 6 16,-6-3-1-16,3-4 1 16,-1 1 0-16,1-5 0 15,-1 2 1-15,2-4-1 16,3-2 1-16,-2 0-1 16,8-4-15-16,-3-4-17 0,6-1 2 15,-5-3-6-15,1-1 7 16,-3 4 17-16,-5-3 12 15,0 1 0-15,-4 6 2 16,0-3 12-16,-1-3 11 16,-2 6-10-16,0-6-4 15,3-1-10-15,-5 0-1 16,3-3 1-16,2-3-1 16,2-7-1-16,0 1 0 15,-1-1-20-15,-7 1-3 16,-3 2 24-16,-3 5 0 15,-4-3 1-15,-1 3 5 16,-3 3-5-16,-3-4 0 16,0-4 7-16,0 1-2 15,-3-4-5-15,-13-2 0 0,-10-4-1 16,-39-24 0-16,-1 9-106 16,-4 6-287-16</inkml:trace>
  <inkml:trace contextRef="#ctx0" brushRef="#br2" timeOffset="495166.5584">15937 17633 532 0,'0'0'1079'0,"0"0"-705"15,0 0-194-15,0 0-16 16,0 0-17-16,0 0-23 15,0 0-44-15,0 0-34 16,0 0-17-16,0 0-4 0,0 0 9 16,-3 0 1-16,-6 0-19 15,-7 0-8-15,-4 0-7 16,-9 3 0-16,-3 1 0 16,-4 3 0-16,0 1 0 15,-4 4-1-15,2 4 1 16,3 0 0-16,-4 7 0 15,6 4 13-15,1 0 3 16,9 0 1-16,10-2-3 16,8-3-2-16,5-3 10 15,24-2 22-15,18-5-19 16,16-4-14-16,8-3-12 16,2-5-15-16,-4 0-63 15,5-7-107-15,-17-3-203 0,-13-4-702 16</inkml:trace>
  <inkml:trace contextRef="#ctx0" brushRef="#br2" timeOffset="495483.0801">16100 17495 894 0,'0'0'1041'0,"0"0"-833"16,0 0-5-16,0 0-22 16,0 0-10-16,0 0-53 15,0 0-36 1,7-17-43-16,-4 27-20 0,3 10 14 16,1 7 21-16,-3 12-5 15,1 7-11-15,-1 4-14 16,1 2-11-16,-1-4-11 15,0 0-2-15,3-5-9 16,-4-6-40-16,0-4-51 16,-3-10-101-16,0-11-175 15,3-5-487-15</inkml:trace>
  <inkml:trace contextRef="#ctx0" brushRef="#br2" timeOffset="495992.9137">16503 17756 1588 0,'0'0'617'16,"0"0"-480"-16,0 0 68 15,0 0-49-15,0 0-29 16,0 0-57-16,0 0-35 15,-26-34-22-15,6 34-7 16,1 0-5-16,-5 2 0 16,2 12 0-16,-2 1 5 0,6 2 0 15,5 1 0-15,6 2-5 16,7-2-1-16,0-6-8 16,7-1 8-16,6-2-1 15,0-6-18-15,7-3-22 16,-5 0-23-16,2 0-12 15,0-11 7-15,-2-4 25 16,-3-5 18-16,3-4 25 16,-3 2 1-16,-1-1 22 15,-2 1 36-15,0 7 23 16,2-1-8-16,-5 7-15 16,-3 2-11-16,3 4-5 15,-6 3-18-15,0 0-24 0,0 16-3 16,0 7 2-16,0 7 1 15,-3 6 1-15,0-4 0 16,3-3-1-16,0-2-13 16,0-9-54-16,19-9-109 15,-2-8-210-15,0-1-682 0</inkml:trace>
  <inkml:trace contextRef="#ctx0" brushRef="#br2" timeOffset="496420.7684">16859 17670 1594 0,'0'0'587'15,"0"0"-501"-15,0 0 41 16,0 0 13-16,0 0-27 15,0 0-39-15,0 0-30 16,-32 0-24-16,10 0 52 16,-5 7-2-16,2 1-34 15,1-1-19-15,9 0-11 16,5 0-5-16,5-1-1 16,5 1 0-16,0-2-3 15,18 4 3-15,1 4 0 16,7 0-1-16,-6-2-14 0,0 5-14 15,-5-1-4-15,-8 2 13 16,-2-3 3-16,-4 2 11 16,-1-3 5-16,0 0 0 15,-6-2 0-15,-7-2 0 16,-7-2 1-16,1-2 0 16,-8 3-6-16,2-6-105 15,-8 0-163-15,11-2-334 16,2 0-443-16</inkml:trace>
  <inkml:trace contextRef="#ctx0" brushRef="#br2" timeOffset="496924.9643">17199 17643 1565 0,'0'0'500'16,"0"0"-403"-16,0 0 104 16,0 0 2-16,0 0-57 15,0 0-53-15,0 0-59 0,-21-13-23 16,-2 13-2-1,3 0 13-15,-5 7 5 0,5 1-17 16,-3 1-4-16,7 0-5 16,3 1-1-16,7 0 0 15,3 0-11-15,3 2 1 16,3 2-23-16,13-1 24 16,0 1 8-16,7 1-19 15,-7 0-5-15,1-3 1 16,-5-1 3-16,-2 2 14 15,-4 1 6-15,-5-5-1 16,1 1 2-16,-2 0 1 16,0-4 25-16,0 2-2 15,0-3-4-15,-5 2-14 16,-6-1-6-16,-8-2 1 16,-7 0-1-16,-6-1-42 0,3 0-86 15,-7-3-119-15,6 0-220 16,14 0-165-16</inkml:trace>
  <inkml:trace contextRef="#ctx0" brushRef="#br2" timeOffset="497247.7246">17328 17660 1888 0,'0'0'365'0,"0"0"-163"15,0 0-13-15,0 0-48 16,0 0-67-16,0 0-47 16,0 0-17-16,25 24 15 15,-25-4 14-15,0 5 6 16,0 2-7-16,0-2-19 15,0 2-10-15,0-6-8 16,0-1-1-16,0-4-16 16,0-4-46-16,0-4-74 15,-11-8-104-15,0 0-114 0,4 0-481 16</inkml:trace>
  <inkml:trace contextRef="#ctx0" brushRef="#br2" timeOffset="497426.5869">17424 17570 1094 0,'0'0'760'0,"0"0"-554"16,0 0 30-16,0 0-49 16,0 0-104-16,0 0-83 15,0 0-83-15,24 7-123 16,-18 3-350-16,-3-1-618 0</inkml:trace>
  <inkml:trace contextRef="#ctx0" brushRef="#br2" timeOffset="497773.4351">17730 17722 1478 0,'0'0'691'0,"0"0"-609"15,0 0 43-15,0 0 22 16,0 0-37-16,0 0-30 16,0 0-57-16,-29-10-14 15,9 10 4-15,-9 0 51 0,3 0-1 16,-1 10-18-16,-3-3-12 15,6 5-5-15,1 3-8 16,6-1-11-16,8 2-9 16,6-1 0-16,3-1-9 15,3-1-9-15,13-3-9 16,3 0-90-16,10-8-179 16,-5 0-464-16,-4-2-871 0</inkml:trace>
  <inkml:trace contextRef="#ctx0" brushRef="#br2" timeOffset="498689.4064">17883 17719 914 0,'0'0'258'16,"0"0"-201"-16,0 0-53 0,0 0-4 16,0 0-110-1,0 0-195-15,0 0 53 0,19-7 252 16,-19 7 89-16,0 0 131 15,0 0 12-15,0 0 49 16,0 0 1-16,0 0 9 16,-4 0-63-16,-2 0-74 15,-4 0-31-15,-3 0-10 16,-10 3-27-16,4 6-23 16,-5 5-27-16,2 4-13 15,7 2-12-15,1-4-10 16,8 0-1-16,6 2 0 15,0-9-18-15,0-2 0 16,12-1 9-16,2-6 2 16,5 0-23-16,1-3 0 0,0-10 8 15,6-1-5-15,-3-6-1 16,2 1 8-16,-5-4 19 16,1 0 0-16,-4 3 1 15,-4 6 36-15,-4 2 34 16,-6 8-5-16,-2 1-18 15,-1 3-27-15,0 3-20 16,0 11-10-16,-4 5 10 16,-2 6 0-16,0 3 1 15,2-6-1-15,4-2 0 16,0-5 1-16,10-6 0 16,10-9 7-16,2 0-8 15,8-5-22-15,-2-10-8 16,3-5-9-16,1-5 0 0,-6-4-5 15,3-6 12-15,-7-4-5 16,-2-8 5-16,-3-6 3 16,-5-16 18-16,-5-16 11 15,-7-14 11-15,0 12 11 16,-11 20 26-16,0 27 32 16,1 28-37-16,0 2-26 15,-7 5-8-15,-1 5-8 16,-4 20 0-16,-3 32 11 15,2 21 38-15,7 22 15 16,10-6-3-16,6-21-12 16,0-20-4-16,9-16 0 15,12 6-10-15,5 4-4 0,10-2-10 16,2-4-7 0,1-6-14-16,-8-7-1 0,-4-10-30 15,-11-2-25-15,-10-5-33 16,-6-6-122-16,-12 0-372 15,-4 0-660-15</inkml:trace>
  <inkml:trace contextRef="#ctx0" brushRef="#br2" timeOffset="534472.6734">11543 5290 801 0,'0'0'95'16,"0"0"-46"-16,0 0-8 16,0 0 1-16,0 0-6 0,0 0 0 15,-3 49 71 1,3-43-65-16,0 1-24 0,0-1-7 16,0 2 25-16,0 1 9 15,0 2 0-15,0 3 10 16,-8 4 20-16,1 5 6 15,-2 4-8-15,-3 5-31 16,2 6-16-16,-1 3 1 16,2 6 2-16,2 0 5 15,1 2-20-15,0-3-4 16,3 1 7-16,-3-2 31 16,-2 2-7-16,4 0 3 15,-2 2 1-15,-3 0-26 16,-1 1-10-16,-2-3 0 15,1 0-8-15,-2-3 7 16,1 0-8-16,3-4 1 0,0 0 8 16,6-1-9-16,0-1 1 15,0 0 0-15,0 1 1 16,-3-1 6-16,0 0 29 16,-1 2 5-16,-4-1-7 15,5 1 17-15,-4 0-11 16,1 0-17-16,3 0-11 15,0-1-11-15,-1 0-1 16,0 1 5-16,3 0-5 0,-2 2 0 16,-3-1 0-1,-1 2 1-15,1-1-1 0,1 1 7 16,-5 1-7-16,4-2 0 16,0 2 12-16,3-2-11 15,-3-2 5-15,3 0-6 16,0 2 5-16,0-2-5 15,3 3 1-15,0-2-1 16,-4 1 0-16,4 0 0 16,-4 1 0-16,3 0 5 15,-2 0-6-15,-1-1 1 16,4-1-1-16,-3 2 0 16,0-1 0-16,0-1 0 15,3 2-1-15,-5-1 1 16,4 1 0-16,1 0 0 0,0-2 0 15,-3 1 0-15,3 1 0 16,-3 0 2-16,2-1 9 16,1-1-2-16,0-2-1 15,0 1-7-15,-1-1-1 16,3 0 2-16,-1 0-1 16,1 1 0-16,-1-2 0 15,2 1 0-15,0 4 0 16,0-4 1-16,0 2-1 15,0-2 8-15,0 3 3 16,0-5-12-16,0 4 0 16,0 0 1-16,0 2-1 15,0-2 0-15,0 5 0 0,0-1 0 16,0 1 0-16,0 1 0 16,0 2 1-16,0-3 0 15,2 1-1-15,6-3 2 16,-2 1-1-16,1-2 0 15,-1 3 0-15,0 0-1 16,0 1 1-16,-2 2 0 16,1 2 0-16,1 1 0 15,0 1 0-15,-3 0 5 16,3 3-6-16,0 1-1 16,-3 1 1-16,4-1-1 15,-4 3 0-15,1-1 0 16,3 3 1-16,-4 1 0 15,3 0 0-15,-2-1 0 16,2-2 1-16,-3 3-1 0,-3 0 0 16,3 2 1-16,-3-2-1 15,0 4 1-15,0-1 1 16,0 3-1-16,0-3-1 16,0 0 0-16,0 0 0 15,3-3 0-15,-3 5 1 16,0-4 0-16,0 2 16 15,0-3-10-15,0-3-4 16,0-1 4-16,0 0-6 16,-3 0 7-16,0 1-2 15,0 0-5-15,-3-1 5 16,2 4 0-16,-2-5 13 0,-2 5 0 16,2-6-2-16,-4 2-10 15,4-6 7-15,0 0 1 16,0 0-4-16,0-3-5 15,1-4-5-15,2-1 0 16,2-1 0-16,-1-1 5 16,1-3-5-16,1 3 1 15,-3-4 4-15,0-2 0 16,-3-2 1-16,3-1-5 16,-3-5 4-16,2-2-6 15,4-4 0-15,-3-3 1 16,3-6-1-16,0-4 0 15,0-5-15-15,0-5-76 0,0 0-45 16,7-6-74 0,5-7-446-16,0-4-816 0</inkml:trace>
  <inkml:trace contextRef="#ctx0" brushRef="#br2" timeOffset="534631.0269">11043 13125 1654 0,'0'0'601'0,"0"0"-601"16,0 0-521-16,0 0-924 0</inkml:trace>
  <inkml:trace contextRef="#ctx0" brushRef="#br2" timeOffset="550586.3832">8868 4932 1370 0,'0'0'317'16,"0"0"-317"-16,0 0-7 15,0 0 1-15,0 0 6 16,67 0 49-16,-46 0-15 15,4 0-15-15,1 0-6 16,5 0 34-16,-1 0-5 16,4 0-20-16,2-2-9 15,-2 2-13-15,2 0-9 0,3 0-17 16,1 0 4 0,5 0-54-16,0 2 36 0,7 3 40 15,0 1 0-15,0 0 10 16,2 0-10-16,3 3 1 15,-2-3-1-15,3 3 1 16,6-3 12-16,2 1-13 16,4 0 1-16,3 2-1 15,-3-3 1-15,2 3-1 16,1-2 1-16,-3 2-1 16,2-2 0-16,-1-1 0 15,-2 1 3-15,-2 1-1 16,-1-1-2-16,1 1 2 15,-3 2-2-15,3-3 0 16,0 2 0-16,2-3-1 0,-5 0-9 16,-1-1 8-16,-2-2 2 15,-6 1-2-15,-3-1 2 16,-4 3-1-16,-2-2 1 16,-4 1 0-16,3 0-1 15,-2 1 1-15,-1 1-14 16,4-2 13-16,-4-1-10 15,0-3-11-15,1-1-26 16,-4 0 0-16,-2 0-6 16,-4-7 9-16,-6-3 16 15,-5 1 29-15,-7 0 41 16,0 1 13-16,-9 4-24 16,0-2 2-16,-3 2-13 0,1 1 25 15,-1-1-11-15,0-1-21 16,-2 1-11-1,4-2-1-15,0 2 8 0,1-2-7 16,-3 2 11-16,-3 1 4 16,0 0 28-16,0-1 20 15,0 2-26-15,-9-3-8 16,-2 1-21-16,-8 0-8 16,-5-1 2-16,3 3-2 15,-2 1 0-15,9-1 10 16,8 2-2-16,6 0-9 15,0 0 0-15,6 3-9 0,15 7 9 16,7 1 20 0,8 4-20-16,7 1-13 0,-1 3-103 15,-3-2 37-15,-7 1 35 16,-6-2 34-16,-10 0 3 16,-9-2-5-16,-5-1 12 15,-2-2 25-15,0-1 16 16,-6-1-12-16,-7-3-4 15,-5 0-25-15,-22 4-25 16,4-7-204-16,3-2-641 0</inkml:trace>
  <inkml:trace contextRef="#ctx0" brushRef="#br2" timeOffset="551417.887">12759 5191 770 0,'0'0'355'0,"0"0"-162"16,0 0-42-16,0 0-26 15,0 0 36-15,0 0 28 0,0 0-19 16,0-6-46-16,0 5-25 16,0-1-20-16,-3 2-26 15,0 0-14-15,0 0-30 16,0 12 35-16,-3 4 0 15,3 5-10-15,-2-2-15 16,4 7-1-16,1-3-4 16,0-2-7-16,0-3-6 15,0-4-1-15,9-3 1 16,0-2-1-16,3-3-2 16,4-6-35-16,5 0-42 15,12-8-89-15,-4-10-398 16,-4 0-237-16</inkml:trace>
  <inkml:trace contextRef="#ctx0" brushRef="#br2" timeOffset="551632.5499">12938 4977 1602 0,'0'0'480'15,"0"0"-370"-15,0 0-5 16,0 0 3-16,0 0 16 16,0 0-59-16,0 0-65 15,0-7-18-15,0 7-163 16,0 9-340-16,0-6-309 0</inkml:trace>
  <inkml:trace contextRef="#ctx0" brushRef="#br2" timeOffset="552019.8868">13143 4878 1840 0,'0'0'351'0,"0"0"-252"15,0 0-72-15,0 0 10 16,0 0 66-16,0 0-16 16,0 0-43-16,-7 36 52 15,3-7-35-15,1 7-30 16,3 1-13-16,0 6-11 15,0 0-5-15,0-3-1 16,0-1 0-16,0-3 0 16,0-4-1-16,0-4-34 15,0-2-50-15,0-4-37 16,0-4-63-16,3-2-154 0,2-5-290 16,0-8-521-16</inkml:trace>
  <inkml:trace contextRef="#ctx0" brushRef="#br2" timeOffset="552341.9965">13350 5098 1239 0,'0'0'763'0,"0"0"-594"16,0 0-15-16,0 0-34 16,0 0-3-16,0 0 1 15,0 0-15-15,-72 4-36 16,54 6-22-16,2 0-20 16,6 2-20-16,7-1-5 15,3 1-1-15,0 2 1 16,8 2-6-16,9-1-15 15,2-2-57-15,2 0-101 16,11-6-94-16,-3-3-348 16,-2-4-528-16</inkml:trace>
  <inkml:trace contextRef="#ctx0" brushRef="#br2" timeOffset="552630.9416">13606 4889 1868 0,'0'0'286'0,"0"0"-201"16,0 0-45-16,0 0 46 15,0 0 107-15,0 0-40 16,-37 90-72-16,23-46-33 15,7 3-23-15,1-3-11 16,6 5-13-16,0-7 1 0,0-4-2 16,12-4 0-16,6-6-18 15,8-2-89-15,-1-8-196 16,-5-7-719-16</inkml:trace>
  <inkml:trace contextRef="#ctx0" brushRef="#br2" timeOffset="553190.6846">13896 5329 1475 0,'0'0'338'0,"0"0"-114"16,0 0-49-16,0 0-31 16,0 0-36-16,0 0-35 15,0 0-12-15,-33-73 4 16,33 52-11-16,0-6-17 16,0-4-13-16,3-4-17 15,11-5-7-15,2-1-9 16,3 3 9-16,-4 4 0 15,3 9 7-15,-6 3-7 16,1 4 0-16,1 3 0 16,-1 3 9-16,-3 2-3 15,-1 4 0-15,2 2 15 0,-5 2 3 16,-3 2-12-16,3 0-4 16,0 0 5-16,1 7-12 15,3 9-1-15,0 3 0 16,-1 7 0-16,-2 5 0 15,-4 4 1-15,0 5 9 16,0-1-9-16,-3-2 14 16,0-2 3-16,0-4-6 15,0-4-4-15,0-4-2 16,0-5-5-16,0-4 0 16,0-5 0-16,0-1 0 15,0-5-1-15,0-2-9 0,0-1-64 16,0 0-96-1,0-10-309-15,0 0-1106 0</inkml:trace>
  <inkml:trace contextRef="#ctx0" brushRef="#br2" timeOffset="553408.7185">13976 5145 447 0,'0'0'1230'16,"0"0"-1041"-16,0 0-75 0,0 0 21 15,0 0 9-15,0 0-30 16,105-2-63-16,-83 1-51 16,5 0-48-16,-12-1-278 15,-2 0-358-15</inkml:trace>
  <inkml:trace contextRef="#ctx0" brushRef="#br2" timeOffset="553664.888">14388 5114 1612 0,'0'0'402'0,"0"0"-249"16,0 0-59-16,0 0-18 15,89 0-27-15,-57 0-29 16,-2 0-20-16,-2 0-18 16,-4 0-115-16,-12 0-183 15,-6 0-272-15,-6 0-262 0</inkml:trace>
  <inkml:trace contextRef="#ctx0" brushRef="#br2" timeOffset="553921.4562">14536 4995 1443 0,'0'0'392'0,"0"0"-213"15,0 0-25-15,0 0 1 16,0 0-26-16,0 0-19 16,0 0-10-16,-13 90-50 15,13-55-20-15,0-5-16 16,0 0-13-16,0-5-1 16,0-2-14-16,2-4-126 15,4-6-206-15,2-3-371 16,-5-4-549-16</inkml:trace>
  <inkml:trace contextRef="#ctx0" brushRef="#br2" timeOffset="554205.5351">14852 4967 1891 0,'0'0'319'0,"0"0"-220"16,0 0-31-16,0 0 31 15,0 0 35-15,0 0-7 0,0 0-47 16,0 94-30 0,0-64-22-16,0 1-1 0,0-3-11 15,0-3-8-15,0 0-8 16,0-5-2-16,0-5-66 15,0 0-89-15,0-2-173 16,0-6-442-16</inkml:trace>
  <inkml:trace contextRef="#ctx0" brushRef="#br2" timeOffset="554708.0344">14852 4924 1530 0,'0'0'356'0,"0"0"-192"16,0 0-57-16,0 0-18 16,0 0 43-16,0 0-31 15,88 0-40-15,-67 0-29 16,-2 3-17-16,1 4-1 15,-8 1-1-15,-2 0 2 16,-3 2-15-16,-2 4 0 16,-5 0-6-16,0 0 5 0,0 0 1 15,-5 0 12 1,-5 1 0-16,-6-5 11 0,0 2-16 16,2-4 7-16,5-1-7 15,6 0-6-15,3-1-1 16,0 3-11-16,0-1 11 15,12 2 0-15,5 2 15 16,2-1-2-16,-2 3-11 16,-1-2-1-16,-3 1-1 15,-4 0 0-15,-6-2 0 16,-3 1-1-16,0-3-5 16,0-1 5-16,-3 2 1 15,-12-4 1-15,-3 0 0 16,-4-2-1-16,-7 0 0 15,7-1-44-15,-2-3-105 0,8 0-227 16,10 0-434-16</inkml:trace>
  <inkml:trace contextRef="#ctx0" brushRef="#br2" timeOffset="555060.3634">15298 4843 1465 0,'0'0'215'15,"0"0"26"-15,0 0-22 0,0 0-42 16,0 0-45-16,0 0-40 15,0 0-13-15,56 49-33 16,-40-15-12-16,0 8 8 16,-4 8-18-16,2 5 1 15,-4 0 4-15,-1-2-23 16,-6-3 1-16,-3-7-7 16,0-4 0-16,0-9 0 15,-12-5-8-15,-3-7-5 16,-13-8-98-16,3-2-164 15,5-8-542-15</inkml:trace>
  <inkml:trace contextRef="#ctx0" brushRef="#br2" timeOffset="555430.802">15854 5263 375 0,'0'0'1015'0,"0"0"-711"15,0 0-50-15,0 0-47 16,0 0-24-16,0 0-46 16,0 0-53-16,102-9-52 15,-69 9-32-15,10 0-67 16,-10 0-193-16,-11 0-422 0</inkml:trace>
  <inkml:trace contextRef="#ctx0" brushRef="#br2" timeOffset="555623.8783">15805 5157 916 0,'0'0'1051'15,"0"0"-895"-15,0 0 16 16,0 0-53-16,0 0-42 16,0 0-38-16,120 6-39 15,-59 1-69-15,-11 0-458 16,-9-4-279-16</inkml:trace>
  <inkml:trace contextRef="#ctx0" brushRef="#br2" timeOffset="555918.1189">16380 5029 1989 0,'0'0'355'16,"0"0"-226"-16,0 0-26 15,0 0-41-15,0 0 68 16,0 0-27-16,0 0-52 16,-21 93-29-16,21-67-10 0,0-3-12 15,0 0 0 1,6-4 0-16,9-4-2 0,0-4-16 16,8-3-15-16,13-8-89 15,-1 0-173-15,-9-2-576 0</inkml:trace>
  <inkml:trace contextRef="#ctx0" brushRef="#br2" timeOffset="556103.8794">16467 4827 1699 0,'0'0'401'0,"0"0"-214"15,0 0-21-15,0 0-85 0,0 0-55 16,0 0-26-16,0 0-117 16,-4 11-238-16,0-5-658 0</inkml:trace>
  <inkml:trace contextRef="#ctx0" brushRef="#br2" timeOffset="556464.9878">16814 4802 1515 0,'0'0'663'0,"0"0"-590"15,0 0-7-15,0 0 15 16,0 0 47-16,0 0-32 16,0 0 16-16,0 53-13 15,3-17-51-15,-3 5-10 16,0 4-15-16,1 0-11 16,-1 0-6-16,0-3-6 15,0-6 0-15,0-1 0 16,0-7-18-16,2-4-37 15,-1-6-33-15,-1-1-90 0,2-7-117 16,-1-5-339-16,1-5-328 16</inkml:trace>
  <inkml:trace contextRef="#ctx0" brushRef="#br2" timeOffset="556764.6078">17055 5060 1640 0,'0'0'253'0,"0"0"-70"16,0 0-22-16,0 0 12 0,0 0-1 15,0 0-39-15,-88 4-65 16,65 3-26-16,0 1-15 15,7 4-10-15,4 2 1 16,0 2-7-16,9 2-2 16,3 0-3-16,0 0-6 15,15-2-1-15,4-2-51 16,19-4-120-16,-1-4-292 16,-6-4-550-16</inkml:trace>
  <inkml:trace contextRef="#ctx0" brushRef="#br2" timeOffset="557282.2158">17414 4997 1388 0,'0'0'208'16,"0"0"-100"-16,0 0 89 16,0 0 64-16,0 0-49 0,0 0-64 15,0 0-27 1,13-57-39-16,-26 47-39 0,-10 2-4 15,-8 0-12-15,-5 6-14 16,-9 2-1-16,3 1-4 16,4 18 1-16,7 4 20 15,9 7 1-15,8 5 3 16,11-2-7-16,3 1-7 16,3-1-2-16,16-5 5 15,5-3-3-15,2-5-10 16,2-3-3-16,2-6-5 15,-2-3 1-15,2-2-1 0,-2-4-1 16,-3-2-7 0,-6 0-17-16,-3 0-10 0,-10 0 8 15,-3 0-1-15,-2 0-3 16,-1 0-15-16,0 0-13 16,0 0-54-16,-1 0-240 15,-8 0-656-15</inkml:trace>
  <inkml:trace contextRef="#ctx0" brushRef="#br2" timeOffset="560245.5554">12874 6217 1313 0,'0'0'563'0,"0"0"-424"16,0 0 12-16,0 0 19 16,0 0-15-16,0 0-45 15,-14-2-43-15,10 2-32 16,-2 6-3-16,0 7 17 0,-6 3-9 16,-2 5 7-16,4 0-13 15,-6 2-21-15,2-2 1 16,5-1-5-16,2-4-9 15,4-3-13-15,3-3 0 16,0-3-14-16,10-3-24 16,10-4-49-16,15 0-110 15,1-6-310-15,-6-5-204 0</inkml:trace>
  <inkml:trace contextRef="#ctx0" brushRef="#br2" timeOffset="560448.1989">12952 6055 538 0,'0'0'1569'0,"0"0"-1372"16,0 0-125-16,0 0 32 16,0 0 45-16,0 0-40 15,0 0-72-15,-1-3-37 16,1 3-70-16,0 7-137 15,0 4-263-15,0-1-382 0</inkml:trace>
  <inkml:trace contextRef="#ctx0" brushRef="#br2" timeOffset="561069.0276">13217 6021 101 0,'0'0'1319'0,"0"0"-1039"0,0 0-60 15,0 0-4-15,0 0-23 16,0 0-46-16,0 0-47 15,-29 14 26-15,22 7-24 16,-2 6-39-16,-4 6-1 16,4 3-17-16,-5 3-13 15,4-2-17-15,-2-1-3 16,-2-4-11-16,5-5 0 16,2-3-1-16,1-5-8 15,3-6-36-15,-1-3-53 16,4-3-66-16,0-4-106 15,7-2-311-15,2-1-141 0</inkml:trace>
  <inkml:trace contextRef="#ctx0" brushRef="#br2" timeOffset="561339.4097">13327 6200 1493 0,'0'0'678'0,"0"0"-504"16,0 0 0-16,0 0-7 16,0 0-36-16,0 0-51 15,0 0-35-15,-5-3-22 16,-6 8-14-16,-7 8 25 16,-3 0-4-16,2 3-11 15,0-2-13-15,8 1-6 0,5 0-5 16,6-1-10-1,0-3-16-15,16 0-25 0,29-1-62 16,-2-3-211-16,-4-4-606 0</inkml:trace>
  <inkml:trace contextRef="#ctx0" brushRef="#br2" timeOffset="561648.2812">13730 6007 1862 0,'0'0'307'0,"0"0"-159"15,0 0-5-15,0 0 58 16,0 0-40-16,-85 70-47 15,57-30-45-15,1 4-30 16,6 0-14-16,7-1-19 16,10-3-6-16,4-2 0 15,1-7-20-15,19 0-39 16,1-6-67-16,16-5-141 16,-7-4-451-16,-9-9-1057 0</inkml:trace>
  <inkml:trace contextRef="#ctx0" brushRef="#br2" timeOffset="562119.2886">13808 6396 1534 0,'0'0'367'0,"0"0"-216"15,0 0-32-15,0 0 16 16,0 0-24-16,0 0-47 16,20-93-38-16,-14 65-5 15,5-5 2-15,1-5 3 16,3-4 12-16,3-4 5 16,7 0-13-16,5-1-1 0,1 8-8 15,2 8-1-15,-3 7 2 16,-7 10-16-16,-1 7-5 15,-6 7 10-15,-4 0-10 16,0 3 0-16,-3 17-1 16,-3 6 8-16,-6 7 4 15,0 6 15-15,0 5 0 16,-3 1 7-16,-9-1-12 16,0-2-2-16,0-5-10 15,3-5-1-15,-4-3 3 16,3-5-4-16,3-4-2 0,0-3-6 15,1-7 1-15,3-2 0 16,3-4-1-16,-3-1-24 16,3-3-69-16,0 0-83 15,0-3-179-15,3-5-664 0</inkml:trace>
  <inkml:trace contextRef="#ctx0" brushRef="#br2" timeOffset="562316.0744">13974 6242 742 0,'0'0'1070'16,"0"0"-731"-16,0 0-51 16,0 0-132-16,0 0-65 0,0 0-37 15,91 0-54-15,-53 0-2 16,11 0-193-16,-10 0-543 15,-9 0-820-15</inkml:trace>
  <inkml:trace contextRef="#ctx0" brushRef="#br2" timeOffset="562516.8131">14442 6202 1844 0,'0'0'237'0,"0"0"-128"15,0 0-57-15,119 0-52 16,-74 0-14-16,-9 0-271 16,-8 0-479-16</inkml:trace>
  <inkml:trace contextRef="#ctx0" brushRef="#br2" timeOffset="562819.7738">14807 6017 965 0,'0'0'770'0,"0"0"-557"15,0 0 65-15,0 0-53 16,0 0-35-16,0 0-9 16,0 0-54-16,5 65-45 15,-5-36-28-15,0 2-23 16,0 5-13-16,0-3-16 16,0 1-1-16,0-6-1 15,0-4-30-15,0-4-56 16,0-4-53-16,0-5-131 15,-4-2-330-15,0-6-165 0</inkml:trace>
  <inkml:trace contextRef="#ctx0" brushRef="#br2" timeOffset="563342.8072">14882 5977 1403 0,'0'0'605'0,"0"0"-436"16,0 0 58-16,0 0-4 15,0 0-48-15,0 0-75 16,0 0-45-16,11-7-35 16,5 7-13-16,3 0-7 15,-3 0-1-15,7 0 1 0,-4 4-6 16,-2 5 0-16,-1-1-5 15,-7 1 10-15,-3 4-6 16,-3-3 6-16,-3 2-5 16,0-1-1-16,0-1-2 15,-14 0 1-15,-3 0 8 16,-3-1 13-16,-2-1-5 16,-1 1-2-16,7-1-5 15,3 0 0-15,3 2-1 16,7 1-12-16,3 0-8 15,0 1 8-15,13 4 11 16,3-2-4-16,3 1 4 16,4 0-5-16,-6 1-6 0,-1-4 5 15,-3 0-1-15,-6-1 7 16,-2 1 1-16,-2-1-2 16,-3-1-10-16,0 0 5 15,0 0 7-15,-9-2 16 16,-4-1-4-16,-3-1-4 15,-1-3 0-15,2-3-8 16,-12 0-87-16,8 0-159 16,2 0-529-16</inkml:trace>
  <inkml:trace contextRef="#ctx0" brushRef="#br2" timeOffset="563667.2">15194 5917 1761 0,'0'0'346'0,"0"0"-154"15,0 0-45-15,0 0-27 16,0 0 18-16,0 0-24 15,55 83-26-15,-38-40-33 16,2 10-14-16,-2 3-17 16,2 2-12-16,-3-1 1 15,-4-7-5-15,-4-3-8 0,-6-9-6 16,-2-7-4-16,0-7 1 16,-13-6-37-16,-16-8-50 15,7-3-76-15,0-7-533 0</inkml:trace>
  <inkml:trace contextRef="#ctx0" brushRef="#br2" timeOffset="564082.1355">15886 6273 1410 0,'0'0'364'0,"0"0"5"16,0 0-91-16,0 0-86 16,0 0-59-16,0 0-65 15,91 0-44-15,-62 0-19 16,3 0-5-16,-5 0-87 15,-12 0-144-15,-5 0-517 16,-10 0-807-16</inkml:trace>
  <inkml:trace contextRef="#ctx0" brushRef="#br2" timeOffset="564280.4175">15899 6156 2038 0,'0'0'296'0,"0"0"-179"15,0 0-56-15,0 0-13 16,91 5-35-16,-43 2-13 16,-9 0-202-16,-6-4-832 0</inkml:trace>
  <inkml:trace contextRef="#ctx0" brushRef="#br2" timeOffset="565470.9908">16380 6222 10 0,'0'0'1998'16,"0"0"-1720"-16,0 0-171 16,0 0-59-16,0 0-1 15,0 0 24-15,109-4-18 16,-66 3-19-16,-1 1-22 15,4 0-12-15,2 0-41 16,7 0-128-16,-13 0-509 16,-9 0-704-16</inkml:trace>
  <inkml:trace contextRef="#ctx0" brushRef="#br2" timeOffset="566053.3917">17305 6010 1420 0,'0'0'402'16,"0"0"-212"-16,0 0-14 0,0 0-26 15,0 0-55 1,0 0-8-16,0 0 9 0,-21 60-37 16,15-34-20-16,-6 0-18 15,-3 1-2-15,-3-4-5 16,-9 0-7-16,-7-7-5 15,-6-3 5-15,-2-6-7 16,0-4-15-16,2-3-16 16,8 0-29-16,13 0 15 15,3-6 25-15,13-6 14 16,3-4-5-16,3-5-23 16,13-2 7-16,2 0 20 15,3-1 5-15,-3 3 2 0,0 5 5 16,-9 3 29-1,-2 6-2-15,-3 4 12 0,-2 3 19 16,1 0-17-16,-2 0-29 16,5 16-16-16,8 5 56 15,1 6 1-15,7 6-21 16,6 3-19-16,7-2-9 16,1-3-9-16,-1-6 0 15,1-5-64-15,3-5-102 16,-13-1-306-16,-7-8-409 0</inkml:trace>
  <inkml:trace contextRef="#ctx0" brushRef="#br2" timeOffset="566497.5902">17818 5977 1419 0,'0'0'310'0,"0"0"-9"0,0 0-21 15,0 0-57-15,0 0-46 16,0 0-62-16,0 0-41 16,-23-16-26-16,9 15-7 15,-8 1-16-15,-4 0-2 16,-12 0 5-16,0 13-6 16,-3 5-4-16,6 7 2 15,2 2-10-15,9 3-2 16,10 1-2-16,9 1 6 15,5 0-6-15,5-4 3 16,20-3-2-16,4-4-7 16,13-6-8-16,1-7-58 15,14-6-67-15,-12-2-143 0,-8 0-588 16</inkml:trace>
  <inkml:trace contextRef="#ctx0" brushRef="#br2" timeOffset="569058.522">12312 5867 796 0,'0'0'1070'0,"0"0"-873"15,0 0-131-15,0 0-2 16,0 0 63-16,0 0 24 16,0 0-39-16,-7-7-42 15,-3 6-29-15,-2-3-20 16,-12 1-10-16,-4 3 4 15,-8 0 1-15,-6 0-10 16,-1 0 0-16,7 0 0 16,5-2-5-16,10 1 0 15,6-1 0-15,9 1 6 0,3 1-1 16,3-1-6-16,0 1-40 16,0-3-30-16,6 2-33 15,3 1-109-15,7 0-126 16,-7 0-238-16,2 0-231 0</inkml:trace>
  <inkml:trace contextRef="#ctx0" brushRef="#br2" timeOffset="569337.118">12168 5692 123 0,'0'0'1563'15,"0"0"-1279"-15,0 0-95 16,0 0-35-16,0 0 11 16,0 0-23-16,0 0-74 15,0 5-27-15,0 18 59 16,0 3-4-16,0 9-51 15,0 2-29-15,3 16-16 16,1-4-120-16,4-12-557 0</inkml:trace>
  <inkml:trace contextRef="#ctx0" brushRef="#br2" timeOffset="572692.2664">18067 6918 1505 0,'0'0'262'0,"0"0"-196"15,0 0-49-15,0 0 5 16,0 0 99-16,0 0-16 16,0 0-34-16,-42 0-18 15,32 0-22-15,1 3-23 0,-8 0-8 16,-9-2-171-1,4 1-441-15,-1-2-545 0</inkml:trace>
  <inkml:trace contextRef="#ctx0" brushRef="#br2" timeOffset="572865.7285">17490 6984 1305 0,'0'0'206'0,"0"0"-137"16,0 0-39-16,0 0-20 16,-79 0-10-16,50 0-16 15,10 0-160-15,-2 0-330 0</inkml:trace>
  <inkml:trace contextRef="#ctx0" brushRef="#br2" timeOffset="573053.933">16964 6999 629 0,'0'0'779'0,"0"0"-661"16,0 0-75-16,0 0-22 16,0 0-11-16,-100-9-10 15,80 7-9-15,-10 2-135 16,6 0-120-16,2 0-220 0</inkml:trace>
  <inkml:trace contextRef="#ctx0" brushRef="#br2" timeOffset="573249.1094">16420 6990 952 0,'0'0'240'0,"0"0"-148"16,0 0-10-16,-79 0-1 15,49-5-29-15,-2 1-34 16,3-2-8-16,0 2-10 16,1 1-17-16,0 0-84 15,-11 0-59-15,7 3-24 0,9 0-178 16</inkml:trace>
  <inkml:trace contextRef="#ctx0" brushRef="#br2" timeOffset="573451.425">15668 6977 441 0,'0'0'652'0,"0"0"-515"15,0 0-79-15,-116-5-40 16,77 0-17-16,3-1-1 16,-3 2-7-16,2 1 5 15,-4 1-5-15,-3 2 1 0,-4 0-5 16,-1 0-50-1,-15 0-13-15,16 2-37 0,5-2-423 0</inkml:trace>
  <inkml:trace contextRef="#ctx0" brushRef="#br2" timeOffset="573623.8589">14448 6909 560 0,'0'0'835'0,"-82"-10"-682"15,28 7-91-15,-9-4-18 16,5 3 4-16,3-2-10 16,10 2-38-16,2-3-32 15,1 5-197-15,9-1-314 16,8-1-393-16</inkml:trace>
  <inkml:trace contextRef="#ctx0" brushRef="#br2" timeOffset="573865.0885">13687 6927 580 0,'0'0'526'15,"0"0"-361"-15,-91-2-109 16,43-5-16-16,-1 2-40 16,1-1 7-16,2 1-7 15,4 0-34-15,0 1-32 16,3 0-161-16,7 4 1 15,2 0 50-15,4 0 81 0,4 0 46 16,3 0-19 0,-5 0 41-16,-14 4 18 0,9-1-76 15,-4-2-126-15</inkml:trace>
  <inkml:trace contextRef="#ctx0" brushRef="#br2" timeOffset="574053.6558">12769 6882 329 0,'0'0'265'0,"0"0"-154"15,0 0-79-15,-113-14-32 16,80 14-20-16,0-3 14 16,8 0 6-16,-2 0 188 15,5 3-2-15,-1 0-34 16,1 0 13-16,-5 0-21 0,-1 0-46 16,1 0-43-1,-2 0-55-15,-3 0-7 0,5 0-241 16,6-6-352-16</inkml:trace>
  <inkml:trace contextRef="#ctx0" brushRef="#br2" timeOffset="574194.2658">12046 6813 1564 0,'0'0'252'15,"0"0"-189"-15,-85 0-46 16,46 0-16-16,-3 0-1 15,10 0-83-15,12 0-480 0</inkml:trace>
  <inkml:trace contextRef="#ctx0" brushRef="#br2" timeOffset="578314.7705">12350 7922 1568 0,'0'0'275'0,"0"0"-179"16,0 0 48-16,0 0 62 0,0 0 14 15,0 0-74-15,0 0-45 16,0-7-14-16,0 4-13 15,0 0-15-15,0-2-19 16,3-3-20-16,4-2-11 16,7 1-8-16,1-1-1 15,1-1-1-15,4 1-5 16,-1 3 5-16,2 2-5 16,-3 1 6-16,3 4-1 15,-5 0 0-15,-1 0 0 16,-6 0-1-16,0 3-5 15,-3 4 1-15,-3 6 5 16,0-2-1-16,-3 2 1 16,0 2 0-16,0-1 0 0,0 6 0 15,-18 4 0-15,0 1 1 16,-12 2 0-16,-1 3 0 16,-5-1 0-16,3-2 1 15,2-4-1-15,4-1 2 16,4-8 8-16,10-4-1 15,6-3 3-15,7-4-2 16,0-3 4-16,10 3-1 16,13-3 1-16,8 0-2 15,9 0-11-15,-1 0 1 16,0 0 3-16,-9 0-5 16,-8 0 0-16,-9 0-6 0,-2 0-21 15,-11 0-27-15,0 0-37 16,-3 0-129-16,-12-3-428 15,3-4-444-15</inkml:trace>
  <inkml:trace contextRef="#ctx0" brushRef="#br2" timeOffset="578833.3803">12776 7935 972 0,'0'0'342'15,"0"0"-139"-15,0 0-57 16,0 0 8-16,0 0 15 16,0 0-20-16,0 0-5 0,2-16 4 15,-2 13-13-15,0 2 6 16,0 1-11-16,0 0-27 15,0 0-35-15,0 0-28 16,0 5-18-16,-8 10-4 16,-3 3 15-16,-1 4-15 15,-3 5-10-15,3 0-8 16,0-5 1-16,2 2-1 16,4-5-1-16,6-6 1 15,0-3 0-15,0-6-1 16,13 1-19-16,5-5-38 15,6 0-71-15,2-9-154 16,0-8-467-16,-11-5-631 0</inkml:trace>
  <inkml:trace contextRef="#ctx0" brushRef="#br2" timeOffset="579037.602">12841 7738 705 0,'0'0'1304'16,"0"0"-1073"-16,0 0-56 15,0 0-22-15,0 0-15 16,0 0-73-16,0 0-64 0,12-27-1 16,-12 37-165-1,0 0-322-15,0-1-485 0</inkml:trace>
  <inkml:trace contextRef="#ctx0" brushRef="#br2" timeOffset="579427.8305">13105 7651 1829 0,'0'0'484'0,"0"0"-419"15,0 0 13-15,0 0 46 16,0 0 28-16,0 0-55 16,0 0 25-16,0 44-47 15,-5-18-23-15,-4 10-19 16,2 3-4-16,-6 4-13 15,1 0-5-15,-1 4-4 16,-1-1-6-16,5 0-1 16,-5-6 0-16,5 3 0 15,2-8-1-15,1-4-18 16,-1-4-25-16,1-7-16 16,3-4-35-16,0-4-67 15,-1-7-103-15,-2-5-84 0,3 0-155 16,0-4-183-16</inkml:trace>
  <inkml:trace contextRef="#ctx0" brushRef="#br2" timeOffset="579735.7208">13247 7974 1367 0,'0'0'738'0,"0"0"-571"16,0 0 2-16,0 0-1 16,0 0-7-16,0 0-50 15,0 0-50-15,0-11-31 0,-8 11-11 16,-8 8 14 0,-2 3 7-16,-6 2-17 0,2 4-5 15,-1 0-5-15,7-4 4 16,7 2-2-16,6-1-9 15,3-4-5-15,6 1 7 16,17-2-8-16,12-3-17 16,23-6-90-16,-9 0-131 15,-6 0-558-15</inkml:trace>
  <inkml:trace contextRef="#ctx0" brushRef="#br2" timeOffset="580417.4828">13593 8194 489 0,'0'0'846'16,"0"0"-579"-16,0 0 25 16,0 0 9-16,0 0-43 0,0 0-89 15,0 0-46-15,-18 20-23 16,18-27-6-16,0-3-18 15,0-1-36-15,6-8-25 16,0-3-6-16,5-3-7 16,0-7-2-16,3-5 1 15,5 1 0-15,-1-9 0 16,3-1 1-16,6-6-2 16,2 0 1-16,6 2-1 15,-2 4-1-15,-1 7-5 16,0 12 6-16,-5 7-1 15,-5 7 1-15,-5 10-1 16,-4 3-5-16,-7 0 5 0,0 10-7 16,-3 12 8-16,-3 7 7 15,0 7 4-15,0 4-2 16,-3 4 4-16,-3 2 4 16,-3-2-4-16,-1-1 5 15,-1-1-4-15,2-5-5 16,-4-1 0-16,1-6 1 15,1-3 2-15,1-4-6 16,1-4-5-16,3-2 0 16,-3-4 0-16,3-3 0 15,3-3-1-15,1-4-1 16,2-3-17-16,0 0-39 16,-1 0-34-16,-2 0-84 15,-3 0-151-15,0-3-451 0,3-8-176 0</inkml:trace>
  <inkml:trace contextRef="#ctx0" brushRef="#br2" timeOffset="580652.2934">13654 8049 667 0,'0'0'1293'0,"0"0"-1021"0,0 0-35 16,0 0-15-16,0 0-13 16,0 0-76-16,0 0-69 15,96-14-40-15,-61 14-24 16,-2 0-24-16,-6 0-79 16,-9 0-203-16,-12 0-834 0</inkml:trace>
  <inkml:trace contextRef="#ctx0" brushRef="#br2" timeOffset="582168.3577">14794 8084 1903 0,'0'0'385'0,"0"0"-228"16,0 0-25-16,0 0 31 15,0 0-23-15,0 0-76 16,0 0-46-16,85-13-12 16,-46 13-5-16,1 0-1 15,-5 0 0-15,-3 0-6 16,-8 4-9-16,-9 2-38 0,-9-1-51 16,-3 1-69-16,-3 0-80 15,0-3-253-15,-5-3-93 0</inkml:trace>
  <inkml:trace contextRef="#ctx0" brushRef="#br2" timeOffset="582408.6394">14676 8252 798 0,'0'0'1333'16,"0"0"-1118"-16,0 0-51 16,0 0 19-16,0 0-14 15,90 0-70-15,-49 1-50 16,1 0-41-16,-2 1-8 16,-1-2-96-16,-12 0-252 15,-15 0-1002-15</inkml:trace>
  <inkml:trace contextRef="#ctx0" brushRef="#br2" timeOffset="583939.8358">15583 8140 1247 0,'0'0'882'0,"0"0"-737"16,0 0-13-16,0 0 15 15,0 0 44-15,0 0-49 16,0 0-65-16,0 0-32 15,0 3-24-15,-8 11 4 16,-3 9 14-16,-6 4-3 16,-1 5-15-16,2-1-9 15,-2 0 3-15,7-4-3 0,4-3-6 16,3-5-5-16,4-5-1 16,0-7 0-16,4 0-18 15,11-7-27-15,9 0-43 16,15-17-95-16,-8-3-363 15,-1-4-567-15</inkml:trace>
  <inkml:trace contextRef="#ctx0" brushRef="#br2" timeOffset="584121.0728">15692 8009 1914 0,'0'0'481'0,"0"0"-419"15,0 0 14-15,0 0 61 16,0 0-21-16,0 0-72 16,0 0-44-16,0-8-109 15,0 18-247-15,0-2-488 0</inkml:trace>
  <inkml:trace contextRef="#ctx0" brushRef="#br2" timeOffset="584427.3957">15989 7985 2085 0,'0'0'509'15,"0"0"-441"-15,0 0-28 16,0 0 39-16,0 0 62 15,0 0-29-15,-3 79-42 16,3-42-34-16,-3 5-18 16,3 1-7-16,-3-3-10 15,3 0 0-15,-6-3 0 16,-1-5-1-16,0 1 0 16,0-5-20-16,-1-5-35 15,0-5-51-15,5-7-99 0,0-5-265 16,3-3-398-16</inkml:trace>
  <inkml:trace contextRef="#ctx0" brushRef="#br2" timeOffset="584705.632">16247 8184 1850 0,'0'0'366'15,"0"0"-234"-15,0 0 15 16,0 0 39-16,0 0-25 16,0 0-61-16,-108 6-21 15,82 11-16-15,-1 2-12 16,6 1-15-16,1 3-17 0,10-6-10 16,7 0-7-1,3 0 4-15,0-5-5 0,21-2-1 16,12 0-20-16,8-4-76 15,17-6-118-15,-11 0-362 16,-8-4-530-16</inkml:trace>
  <inkml:trace contextRef="#ctx0" brushRef="#br2" timeOffset="584960.8132">16514 8224 1781 0,'0'0'541'0,"0"0"-354"16,0 0 25-16,0 0-35 15,0 0-63-15,119 0-57 16,-71 0-50-16,1 2-7 15,-1 3-67-15,1-1-91 16,-13-3-403-16,-14-1-904 0</inkml:trace>
  <inkml:trace contextRef="#ctx0" brushRef="#br2" timeOffset="585733.0536">17396 7979 472 0,'0'0'1310'0,"0"0"-1080"16,0 0-78-16,0 0-32 16,0 0 25-16,0 0-26 0,0 0 46 15,0 25-50-15,0-4-43 16,0 3-38-16,-10-2-19 15,-6 4-13-15,-4-3-1 16,-6-3 5-16,-7-3-5 16,1-4 0-16,-1-3 0 15,0-4 5-15,8-2-6 16,6-4 0-16,8 0-12 16,5 0 1-16,3-4 10 15,3-8-27-15,0-6-3 16,9-2 4-16,1-1 12 15,2 1-5-15,0 0 7 0,-6 5 12 16,0 4 1-16,-5 2 7 16,1 4 14-1,-1 2 9-15,-1 3 7 0,2 0-3 16,2 0-11-16,3 0-10 16,6 15-1-16,2 5 15 15,4 5 0-15,8 7-14 16,3 0-7-16,2 2-4 15,3 0-1-15,-2-4-1 16,-5-2-37-16,-4-7-74 16,-15-4-144-16,-5-8-333 15,-4-6-490-15</inkml:trace>
  <inkml:trace contextRef="#ctx0" brushRef="#br2" timeOffset="586063.8892">17609 7824 1618 0,'0'0'394'15,"0"0"-181"-15,0 0-27 16,0 0 0-16,0 0-34 16,0 0-20-16,0 0-8 0,66 106-48 15,-41-41-28-15,-2 0-18 16,-4 2-11-16,-2 2-17 16,-7-15-2-16,-7 7-3 15,-3-7-54-15,-13-9-51 16,-49-1-56-16,4-13-167 15,-5-10-531-15</inkml:trace>
  <inkml:trace contextRef="#ctx0" brushRef="#br2" timeOffset="586785.6797">15499 7795 411 0,'0'0'576'16,"0"0"-369"-16,0 0 45 16,0 0 4-16,0 0 10 15,0 0-57-15,0 0-57 16,8-9-31-16,-12 27 76 15,-13 11-21-15,-8 8-43 16,-14 12-23-16,-13 16-26 16,-11 18-33-16,5 16-7 15,10 1-25-15,29-14-18 0,19-24-1 16,6-22-25 0,25-4-59-16,35 11-106 0,-5-8-391 15,-2-5-1452-15</inkml:trace>
  <inkml:trace contextRef="#ctx0" brushRef="#br2" timeOffset="587761.7934">18431 7956 766 0,'0'0'746'0,"0"0"-541"16,0 0 44-16,0 0-22 16,0 0-34-16,0 0-42 15,0 0-23-15,10-24-20 0,-10 17-41 16,0-2 4-16,0 2-12 15,-1-3-14-15,-11 0-15 16,-1 0-14-16,-11 1-4 16,-6 4-6-16,-1 3-5 15,-8 2 8-15,0 1-7 16,-4 17 10-16,2 6-3 16,1 9 12-16,6 3 0 15,4 4 4-15,11-1 2 16,5 2-15-16,13-5-3 0,1-1-1 15,15-5 2 1,14-5-2-16,10-6-7 0,10-6-1 16,5-6-6-16,9-4-54 15,-9-3-45-15,-4 0-88 16,-12-3-407-16,-19-7-1285 0</inkml:trace>
  <inkml:trace contextRef="#ctx0" brushRef="#br2" timeOffset="590562.1917">13578 9631 506 0,'0'0'394'16,"0"0"-228"-16,0 0-55 16,0 0 89-16,0 0 27 0,0 0 15 15,0 0-33 1,12 0-39-16,-6 0-22 0,-1-2-34 16,1 1-20-16,1-3 7 15,-1 1 0-15,-3 1-9 16,0 0-18-16,-3-2-12 15,0 2-15-15,0-5-29 16,0 3-10-16,0-3-8 16,0 1 0-16,-3-1 0 15,-11 1-1-15,-2 3 0 16,-5-1 1-16,-9 4 0 16,-6 0 2-16,-4 4-1 15,-2 9 7-15,-3 4 4 0,1 3 0 16,5 5 3-16,-1 1 7 15,4 5 10-15,9 1-7 16,6-2-1-16,8-1-7 16,4 0-7-16,9-4-4 15,0-5-4-15,9-1 5 16,16-5 5-16,11-4-10 16,10-7-2-16,5-3-42 15,-1 0-45-15,2 0-40 16,-1-13-73-16,-11 4-293 15,-11-1-439-15</inkml:trace>
  <inkml:trace contextRef="#ctx0" brushRef="#br2" timeOffset="591049.7069">13824 10076 1805 0,'0'0'475'16,"0"0"-310"-16,0 0-18 15,0 0 20-15,0 0-35 16,-119-9-48-16,50 7-31 15,-25-3-12-15,-30 2-2 16,-10-4-13-16,6 3-16 16,13-2 10-16,34 6-8 15,20 0-12-15,23 0 1 0,15 0-1 16,3 0-8 0,10 10-35-16,4 2-47 0,6 2-33 15,27 9-68-15,-3 0-353 16,3-9-657-16</inkml:trace>
  <inkml:trace contextRef="#ctx0" brushRef="#br2" timeOffset="591944.1712">13260 10542 1774 0,'0'0'526'0,"0"0"-450"16,0 0-20-16,0 0 5 15,0 0-10-15,0 0 10 16,0 0-2-16,-4 75-22 16,4-51-14-16,0 3-7 15,0-8 4-15,-3 1 24 16,-3-4-3-16,-1-3-5 16,1-5-4-16,2-2-2 15,-3-2-3-15,1-4-9 16,0 0-6-16,0 0-3 15,3 0 0-15,0-10 0 0,3-4-8 16,0-6-1 0,0-3-1-16,3-3-9 0,9-11 1 15,4-2 1-15,1-7 7 16,2-4-16-16,0 0 10 16,4 4 7-16,-4 3 1 15,-2 10 0-15,2 6 6 16,-7 8 2-16,3 5-7 15,-3 4 11-15,-3 5 2 16,2 2-9-16,2 3-5 16,-3 0 0-16,2 8-1 15,-3 12 1-15,3 3 21 0,-3 11 11 16,-3-1-6 0,3 3-1-16,-4-3-4 0,1 4-8 15,-3-4-2-15,-3-1-6 16,0-2-5-16,0 4 11 15,-9-5 4-15,-2 4 2 16,-1-4 5 0,-3-2-1-16,4-4-4 0,4-3-4 15,-3-6-13-15,7-5 5 16,0-3-6-16,3-5 1 16,0-1-1-16,0 0-13 15,0 0-29-15,0-7-42 16,0 0-57-16,0-2-91 15,-3-1-305-15,-4 3-351 0</inkml:trace>
  <inkml:trace contextRef="#ctx0" brushRef="#br2" timeOffset="592178.6862">13263 10592 1721 0,'0'0'633'15,"0"0"-483"-15,0 0 15 16,0 0 17-16,0 0-76 16,0 0-77-16,103-23-29 15,-58 19-11-15,14 0-105 16,-9-2-220-16,-12 0-691 0</inkml:trace>
  <inkml:trace contextRef="#ctx0" brushRef="#br2" timeOffset="592702.5079">14509 10188 1609 0,'0'0'714'0,"0"0"-585"16,0 0 0-16,0 0 26 16,0 0-14-16,0 0-62 15,0 0-22-15,101-6-20 16,-56 6-27-16,-3 0-8 16,-2 0-2-16,-11 0-12 15,-7 0-20-15,-11 0-33 16,-5 0-20-16,-6-1-57 15,-8-5-115-15,-7 4-337 16,-8-6-56-16</inkml:trace>
  <inkml:trace contextRef="#ctx0" brushRef="#br2" timeOffset="592950.603">14435 10028 1592 0,'0'0'753'0,"0"0"-625"16,0 0-12-16,0 0 43 15,0 0-65-15,110-25-67 0,-67 22-27 16,-4 3-33-1,-4 0-150-15,-6 0-388 0,-13 0-488 0</inkml:trace>
  <inkml:trace contextRef="#ctx0" brushRef="#br2" timeOffset="594030.8822">15492 10019 658 0,'0'0'936'15,"0"0"-726"-15,0 0-32 16,0 0-7-16,0 0-19 16,0 0-74-16,0 0-45 15,33 0-17-15,-14 0-4 16,1 0 1-16,-1 0 7 16,2 0-1-16,-2 0 6 15,4 0-10-15,-4 0-1 16,0 0-4-16,4 0-1 15,-1 0-8-15,1 0 1 16,0 1-1-16,3 2 0 16,1-3 0-16,2 3-1 15,3-1 1-15,-2-2-1 0,1 1 0 16,-1 0 0 0,-7-1 0-16,2 3 1 0,-5 0-1 15,3-2 0-15,-1-1 1 16,4 3-1-16,-1-3 1 15,5 0 0-15,3 3 0 16,-1-3 1-16,3 0-1 16,-1 0 5-16,2 0 6 15,-7 0 7-15,3 0 0 16,-5 0-11-16,-5-3-7 16,4 3 16-16,-4-3-1 15,2 2 8-15,0-2 1 16,3 0-4-16,1 3-7 15,2-2-5-15,3-3-2 16,-4 2-6-16,3 0 11 0,1-1 1 16,-4 1 7-16,1-1-1 15,-1 1-2-15,-1 0-4 16,2 2-5-16,-3-1-7 16,1 2 0-16,2-1 2 15,-1 1-2-15,1-3-1 16,2 3 1-16,4-3-1 15,-5 0 1-15,3-1-1 16,1 2 0-16,-6-3 1 16,3 3 0-16,1-1 0 15,-5 0 5-15,3-2-5 16,1 5 5-16,-1-2 7 16,0 2 2-16,1 0-4 15,0 0 5-15,0 0 4 0,1 0-4 16,0 0-4-16,3 0 2 15,0 0-5-15,2-1-3 16,-8-1 4-16,-2 1-1 16,-4 1-3-16,-8-3 3 15,-4 3 0-15,-4 0-9 16,-8 0-1-16,0 0-12 16,-12 0-83-16,-6 0-196 15,-8 0-627-15</inkml:trace>
  <inkml:trace contextRef="#ctx0" brushRef="#br2" timeOffset="602703.7074">15892 9563 692 0,'0'0'823'0,"0"0"-660"15,0 0-64-15,0 0 52 16,0 0 72-16,0 0-68 0,0-13-64 16,3 7-20-16,0 4-1 15,0-2-9-15,4-1 9 16,-1 0-2-16,2 1-17 16,1-5-12-16,4 2-9 15,-1 0-11-15,6-2-7 16,-3 2-5-16,-1 0-1 15,2 1 3-15,1 2-1 16,-2 1-8-16,2 2 1 16,-1 0 0-16,0 1-1 15,0 0 1-15,-2 0 0 16,-2 0 0-16,2 1-1 16,-8 3-1-16,0 3 1 0,-3 0-1 15,-3-1 0-15,0 4 0 16,3-3 1-16,-3 1 1 15,0 3-1-15,0-2 1 16,-3 2-1-16,-6 2 2 16,-4 0 4-16,-6 1-5 15,-1 2 7-15,-1-3-2 16,0 5 1-16,-2 0-5 16,3-1-1-16,1-3 8 15,5 1-9-15,5-2 0 16,3-4 1-16,3-4 0 15,3-2 0-15,0-2 5 0,3 1 6 16,6-2 26-16,8 0-3 16,5 0-18-16,0 0-11 15,5 0-6-15,-1 0 1 16,0-3-1-16,-8-3-2 16,0 5-17-16,-6 0-11 15,-5-4-9-15,-1 5-12 16,-5 0-17-16,-1 0-49 15,0 0-102-15,0-2-303 16,-5-1-244-16</inkml:trace>
  <inkml:trace contextRef="#ctx0" brushRef="#br2" timeOffset="603137.8649">16405 9508 669 0,'0'0'505'0,"0"0"-314"16,0 0-8-16,0 0 46 0,0 0 14 15,0 0-61 1,0 0-38-16,16-10-35 0,-16 10-15 16,0 0-9-16,-1 3-31 15,-8 7 14-15,0 4 13 16,-4 1-7-16,4 2-17 16,-6 6-18-16,6-2-19 15,0 2-8-15,-1-1-6 16,7-1-5-16,-1-2 1 15,4-2-2-15,0-3 0 16,0-2 0-16,4-2-2 16,9-3-5-16,-1-1-28 15,4-6-46-15,4 0-61 16,5-6-123-16,-1-8-373 16,-8 0-514-16</inkml:trace>
  <inkml:trace contextRef="#ctx0" brushRef="#br2" timeOffset="603342.9225">16497 9340 772 0,'0'0'967'15,"0"0"-791"-15,0 0-94 16,0 0 34-16,0 0 43 15,0 0-79-15,0 0-80 0,-1-3-16 16,-2 3-240-16,-1 0-299 16</inkml:trace>
  <inkml:trace contextRef="#ctx0" brushRef="#br2" timeOffset="603775.3553">16773 9283 1892 0,'0'0'263'15,"0"0"-192"-15,0 0-5 0,0 0 126 16,0 0 0-16,0 0-81 16,0 0-54-16,0 7-8 15,-1 9 23-15,-3 6-12 16,-2 3-15-16,0 10-15 16,0 3-11-16,-1 4-7 15,-1 1-10-15,0 1-1 16,4-5-1-16,-2 0 1 15,0-2 0-15,-1-4-1 16,-1-4-1-16,3-5 0 16,1-1-12-16,-1-7-14 0,4-3-18 15,-2-3-19-15,-1-3-51 16,4-4-91-16,0-3-129 16,0-4-327-16,4-6-764 0</inkml:trace>
  <inkml:trace contextRef="#ctx0" brushRef="#br2" timeOffset="604159.3353">16953 9564 1294 0,'0'0'405'15,"0"0"-187"-15,0 0-8 0,0 0 10 16,0 0-35-16,0 0-72 16,0 0-53-16,0-7-18 15,-3 7-4-15,-6 0 3 16,-7 0-11-16,-1 0-8 16,-6 7 2-16,4 3-5 15,-3 3 10-15,2 0 1 16,4 0-6-16,3 3-6 15,5-2-5-15,6 3-2 16,2-5 2-16,2 2 5 16,16-3-8-16,4 0-1 15,7-2-9-15,-3-4-14 0,4-1-16 16,-4-2-40 0,-4-2-90-16,-7 0-151 0,-3-2-339 15,-12-5-345-15</inkml:trace>
  <inkml:trace contextRef="#ctx0" brushRef="#br2" timeOffset="605098.319">15604 10565 793 0,'0'0'612'16,"0"0"-394"-16,0 0 36 0,0 0 29 16,0 0-38-16,0 0-50 15,0 0-50-15,0 0-44 16,0 0-26-16,0 0-26 15,0 0-17-15,0 0-14 16,0 0-12-16,-3 10-5 16,-9 7 18-16,0 2 3 15,-4 7-13-15,0-5-7 16,3 1 4-16,6-5-5 16,1 0 0-16,3-5 0 15,3-4-1-15,0-2 1 16,3-3 0-16,9-3-1 15,9 0-2-15,1 0-65 0,5-7-70 16,1-15-133 0,1 2-410-16,-12 2-665 0</inkml:trace>
  <inkml:trace contextRef="#ctx0" brushRef="#br2" timeOffset="605294.9281">15726 10403 202 0,'0'0'1729'0,"0"0"-1481"15,0 0-138-15,0 0 12 0,0 0 15 16,0 0-65 0,0 0-63-16,3-6-9 15,-2 9-107-15,-1 2-202 0,4 0-609 0</inkml:trace>
  <inkml:trace contextRef="#ctx0" brushRef="#br2" timeOffset="605667.1738">16062 10357 1748 0,'0'0'392'15,"0"0"-287"-15,0 0-35 16,0 0 108-16,0 0 8 16,0 0-76-16,0 0-55 15,0 16 29-15,0 1-9 16,-9 3-28-16,3 6-17 15,-3 4-10-15,-1 3-4 16,1 3-4-16,-4 1-1 16,2-1-10-16,2 0 0 15,-3-4 0-15,1-4-1 16,4-2-12-16,1-6-22 16,0-3-32-16,3-5-51 0,3-5-126 15,0-7-140-15,0 0-394 16</inkml:trace>
  <inkml:trace contextRef="#ctx0" brushRef="#br2" timeOffset="606044.0036">16235 10529 1335 0,'0'0'646'0,"0"0"-547"16,0 0 12-1,0 0 53-15,0 0-11 16,0 0-71-16,0 0-17 0,-22-4 14 16,2 4-9-16,1 7-4 15,-3 2-5-15,-3 2-5 16,2 2-22-16,-1 3-10 15,6 3-3-15,1-2-6 16,8-3-2-16,5 3-11 16,4-4 4-16,0 0-5 15,13-2 5-15,10-5-6 16,-2 0 0-16,3-6-21 0,-1 0-50 16,0 0-73-1,-4-6-142-15,-4-5-319 0,-7 2-485 0</inkml:trace>
  <inkml:trace contextRef="#ctx0" brushRef="#br2" timeOffset="606330.5452">16508 10628 1894 0,'0'0'475'0,"0"0"-405"16,0 0 36-16,0 0 68 16,0 0-68-16,112 3-69 15,-80 0-23-15,3-3-14 16,-2 4-21-16,-7-4-56 15,1 3-90-15,-5-3-176 16,-6 0-512-16</inkml:trace>
  <inkml:trace contextRef="#ctx0" brushRef="#br2" timeOffset="607125.3505">17223 10511 950 0,'0'0'664'15,"0"0"-515"-15,0 0 53 16,0 0 2-16,0 0-9 16,0 0-54-16,0 0-38 15,19 10-14-15,-18 1-17 16,-1 5-17-16,0 1-9 0,0 3-1 15,-10-1 1 1,-9 1-4-16,-7 3-3 0,-4-3-18 16,-5-2-14-16,-4-3-6 15,-4 1 7-15,4-6-7 16,1-3 1-16,12-4 4 16,5-2-6-16,9-1 0 15,9 0 0-15,3 0 0 16,0-11 0-16,6 1-18 15,6-9-2-15,6 2 9 16,1-2 5-16,-3 2 6 16,1 1 0-16,-5-1 0 15,-6 7 6-15,-2 3 0 0,0 2 6 16,-1 3 6 0,-1 0 3-16,-1 2 7 0,3 0 7 15,2 0-16-15,3 12-7 16,4 5-3-16,7 6 6 15,2 1 2-15,8 2-1 16,-2 3-10-16,5-5-6 16,0-4-12-16,-7-6-63 15,3-6-99-15,-13-4-379 16,-2-4-1343-16</inkml:trace>
  <inkml:trace contextRef="#ctx0" brushRef="#br2" timeOffset="617414.4888">13051 11869 649 0,'0'0'280'15,"0"0"-118"-15,0 0-135 16,0 0-21-16,0 0 12 15,0 0 3-15,17-3 78 0,-14 3-57 16,-3 0-42-16,4 0 1 16,-1 0 12-16,-3 0 21 15,0 0 24-15,0 0 29 16,0-2 31-16,0 2 40 16,0 0 28-16,0 0-32 15,0 0-30-15,0 0-20 16,0-4 1-16,0 4-32 15,-7-1-48-15,-2-2-17 16,-4 3 5-16,-1-3 11 16,-7 3 7-16,-3 0 0 15,-3 0-1-15,-4 0 6 16,1 6-2-16,-6 1 23 0,5 7-12 16,-2 2-7-16,0 0-3 15,5 7-14-15,1-2-5 16,5 5-4-16,5 1 14 15,4-1-5-15,7 4-6 16,6-1 7-16,0 4-3 16,12-3-10-16,12-4-3 15,1 0-6-15,8-8-24 16,3-2-11-16,2-10-42 16,4-2-54-16,12-4-121 15,-14 0-92-15,-4-7-515 0</inkml:trace>
  <inkml:trace contextRef="#ctx0" brushRef="#br2" timeOffset="617824.4131">13220 12382 1250 0,'0'0'717'16,"0"0"-654"-16,0 0-47 15,0 0 65-15,0 0 47 16,0 0-49-16,-88 6-21 16,46-6-5-16,-10 0-4 15,-22 0 15-15,-20 0-6 16,7-3-13-16,5 0-8 16,14 3-9-16,22 0-10 15,-3 0-8-15,4 0-10 16,11 9-21-16,13 1-77 15,21 1-94-15,0-1-347 16,10 0-157-16</inkml:trace>
  <inkml:trace contextRef="#ctx0" brushRef="#br2" timeOffset="618636.5257">12733 12721 1452 0,'0'0'768'0,"0"0"-666"16,0 0-4-16,0 0 80 15,0 0-23-15,0 0-88 16,0 0-38-16,-13 31-13 16,10-11-8-16,-6 5-7 15,-1-1 0-15,1 6 18 16,-2-3 4-16,1 1-14 15,1-4-3-15,0-1-6 0,3-3 1 16,-2-4-1 0,5-2 1-16,0-8 0 0,3 1-1 15,0-7 1-15,0 3 0 16,0-3 0-16,0 0 7 16,0-7-8-16,0-3-5 15,6-9-1-15,5-2 5 16,1-6 0-16,0-5 0 15,6-4-5-15,-2-7 4 16,5 1-4-16,3-5 5 16,1 3 0-16,2 3 0 15,0 0 1-15,-3 9 0 16,0 2 1-16,-5 10 6 16,-3 1 7-16,1 8-7 15,-5 4 2-15,-6 1 6 0,-1 6-1 16,-2 0-6-16,2 0-7 15,-1 10-1-15,3 7 15 16,2 8 6-16,-2 1 1 16,-1 5-4-16,0-2-1 15,-2 5-2-15,2-1-2 16,-1-1-2-16,-2-1-1 16,-3 1 2-16,0-2-1 15,-3 0-4-15,-11-3 7 16,1-2-7-16,0-4-6 15,-3-1 0-15,2-4 1 16,5-7-2-16,3 1 0 16,0-5 0-16,3-3-36 0,3-2-39 15,0 0-44 1,0-7-141-16,6-8-507 0,3-2-962 16</inkml:trace>
  <inkml:trace contextRef="#ctx0" brushRef="#br2" timeOffset="618839.7302">12789 12784 1538 0,'0'0'634'15,"0"0"-547"-15,0 0-17 0,0 0 62 16,0 0-12-1,107-17-99-15,-68 12-21 0,13-9-156 16,-13 4-371-16,-3-3-515 16</inkml:trace>
  <inkml:trace contextRef="#ctx0" brushRef="#br2" timeOffset="619314.2446">13402 11936 841 0,'0'0'783'16,"0"0"-645"-16,0 0-38 0,0 0 109 15,0 0 46-15,0 0-54 16,49 85-37-16,-36-28-41 16,7 19-32-16,-2 19-10 15,-5 10-36-15,-5-8-23 16,-8-5-15-16,-3-23-7 16,-15-12-2-16,0-14-4 15,-3-4-29-15,-7 0-60 16,-23 12-85-16,5-9-327 15,7-9-671-15</inkml:trace>
  <inkml:trace contextRef="#ctx0" brushRef="#br2" timeOffset="619989.1317">12419 12044 1064 0,'0'0'335'16,"0"0"-121"-16,0 0 136 15,0 0-59-15,0 0-59 16,-10 77-43-16,-10-37-24 16,-13 19-27-16,-11 23-31 15,-5 24-30-15,3 7-23 16,15-5-18-16,10-25-18 15,15-24-12-15,6-19-6 0,0-3 0 16,0 2-42 0,16 4-45-16,26 6-85 0,-6-12-390 15,-3-12-892-15</inkml:trace>
  <inkml:trace contextRef="#ctx0" brushRef="#br2" timeOffset="620731.0094">14124 12051 1295 0,'0'0'296'0,"0"0"-157"15,0 0 8-15,0 0 41 16,0 0-65-16,0 0 71 16,0 0-26-16,-79 100-32 15,40-51-4-15,-7 17 4 16,-5 19-34-16,2 11-50 16,7-6-23-16,16-18-7 15,12 1-5-15,8-23-16 16,3 2 6-16,0 2-6 15,3-12-1-15,0 1 0 16,9 0-30-16,8-9-36 16,21-8-66-16,-2-9-193 15,-3-9-760-15</inkml:trace>
  <inkml:trace contextRef="#ctx0" brushRef="#br2" timeOffset="621392.5058">14574 12067 506 0,'0'0'903'16,"0"0"-701"-16,0 0 14 15,0 0 63-15,0 0-45 16,0 0-98-16,0 0-60 16,0-9-21-16,-6 9-9 15,-4 0-14-15,-3 0-12 16,-9 0-6-16,-1 0 7 16,-4 4 4-16,-4 9 21 15,1 2 16-15,0 2-3 0,2 8-14 16,7-3-15-1,3 4-3-15,9 3 0 0,1-1-17 16,8-3-9-16,3 2-1 16,20-1 0-16,4-5-46 15,7-6-34-15,5-4-63 16,11-5-97-16,-9-6-337 16,-8 0-284-16</inkml:trace>
  <inkml:trace contextRef="#ctx0" brushRef="#br2" timeOffset="621737.6426">14799 12504 1039 0,'0'0'1035'16,"0"0"-906"-16,0 0-92 16,0 0 79-16,-89-3 81 15,44-1-73-15,-4 1-71 16,-9-1-21-16,-3-2-10 0,-4-1-12 15,3 1-9-15,1 2-1 16,2 4-36-16,10 0-91 16,6 0-89-16,15 4-146 15,8 7-362-15</inkml:trace>
  <inkml:trace contextRef="#ctx0" brushRef="#br2" timeOffset="622406.3204">14330 12814 1960 0,'0'0'520'0,"0"0"-461"16,0 0-10-16,0 0 90 15,0 0 4-15,0 0-61 16,0 0-50-16,-42 89-19 16,33-59-7-16,-1-1 0 15,4-2-5-15,3 0 0 16,-5-4 0-16,3-7 1 15,0-3-2-15,2-3 1 16,0-6 0-16,3-1-1 0,-3-3 0 16,3 0-1-16,0 0-23 15,0-7 9-15,0-9 0 16,0-3 0-16,0-8 8 16,3-6-5-16,8-7-5 15,5-6 4-15,3-4 3 16,5-6 9-16,-3 0 0 15,6 6 1-15,-5 7 0 16,2 6 12-16,-3 9 2 16,3 8 5-16,-5 3-2 15,-4 10-8-15,0 2-2 16,-3 5 5-16,-3 0-3 0,-2 5-7 16,-1 19 13-16,-2 6 6 15,0 10 8-15,-4 2 0 16,0 4-4-16,0 1-10 15,-5-5-6-15,0-5-1 16,1-7-7-16,0-4 0 16,2 0 0-16,1-9 0 15,-2 0-1-15,-3-5-36 16,-3 1-36-16,-3-6-54 16,-9-3-170-16,2-1-392 15,-1-3-346-15</inkml:trace>
  <inkml:trace contextRef="#ctx0" brushRef="#br2" timeOffset="622593.4239">14340 12834 469 0,'0'0'1603'16,"0"0"-1401"-16,0 0-146 15,0 0 46-15,0 0-8 16,134 0-94-16,-85 0-214 16,-5-6-582-16</inkml:trace>
  <inkml:trace contextRef="#ctx0" brushRef="#br2" timeOffset="623074.7263">15003 11976 1018 0,'0'0'750'0,"0"0"-665"16,0 0 111-16,0 0 104 15,0 85-75-15,6-32-62 16,8 23-66-16,9 16-38 16,-2 8-33-16,-4-2-14 15,-4-12-11-15,-13-20 1 16,0-13-2-16,0-13 0 16,-20 0 0-16,-5-1 0 0,-11 5 0 15,-10 1 0 1,1-8-1-16,5-10-33 0,1-7-44 15,17-11-191-15,10-6-596 0</inkml:trace>
  <inkml:trace contextRef="#ctx0" brushRef="#br2" timeOffset="623505.9968">15234 11688 2032 0,'0'0'248'16,"0"0"-181"-16,0 0 14 15,0 0 74-15,0 0-82 16,0 0-61-16,0 0-5 0,-56 62 27 15,33-36-4-15,0 5-13 16,4-5-8-16,3 1-9 16,0-8 0-16,5-5-49 15,2-8-112-15,0-6-203 16,-1 0-520-16</inkml:trace>
  <inkml:trace contextRef="#ctx0" brushRef="#br2" timeOffset="623720.9939">15110 11629 61 0,'0'0'1796'0,"0"0"-1616"0,0 0-77 16,0 0 133-16,0 0-25 15,30 96-63-15,-9-64-74 16,3 2-47-16,2 1-18 15,0-5-9-15,-5-6-34 16,0-6-161-16,-5-6-377 16,-10-10-408-16</inkml:trace>
  <inkml:trace contextRef="#ctx0" brushRef="#br2" timeOffset="623902.8809">15268 11787 2011 0,'0'0'280'0,"0"0"-52"0,-96 14 49 15,55-8-100-15,4 1-95 16,7 0-70-16,-2 1-12 16,12-1-129-16,5-2-475 0</inkml:trace>
  <inkml:trace contextRef="#ctx0" brushRef="#br2" timeOffset="624959.7214">12092 12528 633 0,'0'0'210'16,"0"0"-88"-16,0 0 51 15,0 0 75-15,0 0-7 16,0 0-7-16,0 0 21 16,-21-12-16-16,15 12-49 15,-4-2-37-15,-6-1-27 16,-1 3-23-16,-4-3-36 16,-6 2-26-16,-3 1-31 15,2 0-10-15,1 0-5 16,2 0-46-16,8 0-76 15,7 0-78-15,10 0-145 16,0 0-277-16,0-3-274 0</inkml:trace>
  <inkml:trace contextRef="#ctx0" brushRef="#br2" timeOffset="625184.9647">12062 12609 26 0,'0'0'2064'0,"0"0"-1768"16,0 0-203-16,0 0 87 16,0 0 14-16,-98 0-103 15,69 0-65-15,-4 0-26 0,-8 0-72 16,8 0-200-16,3 0-663 0</inkml:trace>
  <inkml:trace contextRef="#ctx0" brushRef="#br2" timeOffset="625837.0151">11919 12435 1330 0,'0'0'369'0,"0"0"-223"15,0 0 40-15,0 0 11 16,0 0-3-16,0 0-75 15,0 0-52-15,-61 29-25 16,43-19-6-16,6 0 1 16,-3 0 11-16,-3 0 14 15,-1 2-21-15,-1 0-16 0,-2 3-10 16,-2-2-6-16,3 1-3 16,1 1-5-16,13 0 8 15,4 4 0-15,3 4 2 16,20-3-4-16,12 7-7 15,7-4-44-15,9 0-119 16,-12-6-198-16,-16-7-671 0</inkml:trace>
  <inkml:trace contextRef="#ctx0" brushRef="#br2" timeOffset="626280.9263">11328 12269 937 0,'0'0'591'0,"0"0"-517"15,0 0 34-15,0 0 167 0,0 0-7 16,0 0-96 0,0 0-52-16,65 16 25 0,-65 8 10 15,0 8-25-15,-10 5-44 16,-3 2-15-16,1 1-23 15,-2 0-14-15,7-4-17 16,-2-2-10-16,3-4 1 16,-1 0-8-16,1-7-1 15,3-4-20-15,-2-5-24 16,2-4-26-16,0-7-42 16,-3-3-111-16,-1 0-160 15,4-7-327-15</inkml:trace>
  <inkml:trace contextRef="#ctx0" brushRef="#br2" timeOffset="626551.2976">11124 12173 1222 0,'0'0'652'0,"0"0"-509"16,0 0 93-16,0 0 79 16,0 0-111-16,0 0-85 15,155 10-30-15,-45 7-28 16,17-1-13-16,-6-5-24 0,-27-2-14 16,-36-8-10-16,-25 2-14 15,-21-3-67-15,-2 0-155 16,-10 0-524-16</inkml:trace>
  <inkml:trace contextRef="#ctx0" brushRef="#br2" timeOffset="631542.9982">15601 12487 1086 0,'0'0'136'0,"0"0"-39"16,0 0 204-16,0 0 232 0,0 0-353 15,0 0-54-15,-8 3-13 16,8-3 20-16,0 0-29 16,0 0-2-16,0 1-27 15,4-1-11-15,3 3-15 16,8-3-8-16,2 3-17 15,12-3-11-15,4 0-11 16,3 0-2-16,2 0-9 16,1 0-29-16,-3 0-4 15,-6 0-10-15,-12 0-2 16,-5 0-31-16,-9 0-24 16,-4 0-43-16,0 0-4 0,-8 0-70 15,-7 0-163 1,-5 0-275-16</inkml:trace>
  <inkml:trace contextRef="#ctx0" brushRef="#br2" timeOffset="631837.586">15586 12632 1066 0,'0'0'840'0,"0"0"-657"16,0 0-6-16,0 0 65 15,0 0-10-15,0 0-78 16,0 0-73-16,79 14-50 15,-34-14-31-15,22 0-31 16,-7-2-189-16,-14 0-589 0</inkml:trace>
  <inkml:trace contextRef="#ctx0" brushRef="#br2" timeOffset="637984.756">16398 12186 403 0,'0'0'144'16,"0"0"695"-16,0 0-481 16,0 0-155-16,0 0 10 15,-6 7 15-15,6-7-32 16,0 0-43-16,0-3-42 15,0-1-5-15,0 1-22 0,0 0-22 16,0 0-18 0,3-1-23-16,7 2-20 0,-1-3-1 15,5 3-1-15,5 2 1 16,0-3-1-16,1 3-7 16,0 0 8-16,-4 0-1 15,0 0 0-15,-9 0 0 16,-2 0 0-16,-1 5-5 15,-4 0-3-15,0 3 8 16,0 3 0-16,-12 2 1 16,2 1 0-16,-10 5 1 15,4-2 0-15,0-1 1 0,-1 4-1 16,4-3-1 0,1-1 0-16,6-2 0 0,2-2 0 15,0-1 2-15,4-2-1 16,0-2 8-16,8 0-8 15,7-4-1-15,5-3-4 16,9 0-70-16,4 0-102 16,9-3-189-16,-11-4-493 15,-4-3-610-15</inkml:trace>
  <inkml:trace contextRef="#ctx0" brushRef="#br2" timeOffset="638271.2614">16765 12196 763 0,'0'0'1138'15,"0"0"-891"-15,0 0-57 16,0 0 31-16,0 0-7 16,0 0-80-16,0 0-55 15,-3 0-29-15,-6 10 0 16,-2 7 19-16,-2 0-25 15,4 3-22-15,3-1-8 16,3 2-13-16,3-5 1 16,0 3-1-16,6-6-1 15,7-2-19-15,7-5-50 16,2-3-52-16,8-3-91 16,-8 0-262-16,1-6-363 0</inkml:trace>
  <inkml:trace contextRef="#ctx0" brushRef="#br2" timeOffset="638453.6289">16850 12028 1854 0,'0'0'382'0,"0"0"-212"16,0 0-14-16,0 0 35 15,0 0-87-15,0 0-104 16,0 0-33-16,9-19-159 15,-4 28-79-15,0 1-385 16,-4 0-692-16</inkml:trace>
  <inkml:trace contextRef="#ctx0" brushRef="#br2" timeOffset="638775.082">17109 11910 2065 0,'0'0'497'15,"0"0"-432"-15,0 0 40 16,0 0 47-16,0 0-38 16,0 0-41-16,0 0 6 15,0 79-20-15,0-40-34 0,0 4-5 16,0 0-5-16,1 4-5 15,2-5-9-15,0 2 0 16,-3-6-1-16,0-4 0 16,0-7-1-16,0-2-24 15,0-8-31-15,0-3-40 16,-1-8-58-16,1-6-137 16,0 0-185-16,8 0-295 0</inkml:trace>
  <inkml:trace contextRef="#ctx0" brushRef="#br2" timeOffset="639054.1072">17305 12141 700 0,'0'0'1004'0,"0"0"-761"16,0 0 33-16,0 0-25 15,0 0-44-15,0 0-82 16,0 0-62-16,0-7-20 15,-15 10-7-15,-3 7 52 16,-9 4-16-16,-1-2-30 16,-4 5-14-16,7 3-10 15,5-3-6-15,9 3-11 16,8-2 0-16,3-1-1 16,6-3-12-16,13 2-38 15,11-6-78-15,9 3-140 0,-7-7-541 16,-5-1-976-16</inkml:trace>
  <inkml:trace contextRef="#ctx0" brushRef="#br2" timeOffset="639456.501">17736 12625 1619 0,'0'0'266'0,"0"0"-137"16,0 0 75-16,0 0 7 15,0 0-11-15,0 0-34 16,-107 10-45-16,52-9-39 15,-20-1-19-15,-28 0-20 16,-37-4-1-16,-20-9-19 16,-1-3-14-16,2-2-2 15,21 6-1-15,8 1-6 16,17 6 0-16,22 5-1 16,30 0-5-16,22 0 5 15,10 0-9-15,6 0-17 16,3 0-5-16,11 0-45 0,9 5-73 15,10 6-113-15,16-4-312 16,-4 0-547-16</inkml:trace>
  <inkml:trace contextRef="#ctx0" brushRef="#br2" timeOffset="640006.044">16412 12887 1013 0,'0'0'1065'15,"0"0"-914"-15,0 0-39 16,0 0 50 0,0 0 0-16,0 0-56 0,0 0 6 15,-17 39-6-15,8-15-56 16,-2 3-22-16,-1 2-6 15,5-3-7-15,1-5-9 16,3-2-6-16,3-3 0 16,0-6-25-16,3-3-74 15,12-7-61-15,15 0-105 16,-2-10-361-16,-4-5-256 0</inkml:trace>
  <inkml:trace contextRef="#ctx0" brushRef="#br2" timeOffset="640171.062">16565 12761 907 0,'0'0'1386'0,"0"0"-1200"16,0 0-119-16,0 0 3 16,0 0-38-16,0 0-32 15,0 0-79-15,-7 36-386 16,9-25-611-16</inkml:trace>
  <inkml:trace contextRef="#ctx0" brushRef="#br2" timeOffset="640464.04">16750 12787 2371 0,'0'0'384'0,"0"0"-295"16,0 0-48-16,0 0 78 15,0 0-25-15,0 0-37 16,-23 96-24-16,19-62-21 16,-2-1-6-16,0 0-5 15,-5-4-1-15,2 0-1 0,-1-5-33 16,-3-1-40-16,0-3-38 15,3-3-57-15,10-5-109 16,0-4-373-16,0-5-230 0</inkml:trace>
  <inkml:trace contextRef="#ctx0" brushRef="#br2" timeOffset="640727.4036">16950 12917 2056 0,'0'0'356'16,"0"0"-234"-16,0 0 33 15,0 0 20-15,-80 3-53 16,60 7-53-16,3 7-18 16,1-2-23-16,7 2-13 15,3 0-10-15,6-1-5 16,0 1-27-16,3-3-30 15,12-4-23-15,9-1-40 16,-2-3-89-16,14-6-135 16,-8 0-345-16,-5 0-230 0</inkml:trace>
  <inkml:trace contextRef="#ctx0" brushRef="#br2" timeOffset="640937.9774">17109 13009 1687 0,'0'0'729'16,"0"0"-610"-16,0 0-18 16,0 0 24-16,82 0-70 15,-50 0-55-15,4 0-67 16,3 0-176-16,-7 0-480 15,-9 0-910-15</inkml:trace>
  <inkml:trace contextRef="#ctx0" brushRef="#br2" timeOffset="641408.7132">17636 12917 1925 0,'0'0'533'16,"0"0"-473"-1,0 0 14-15,0 0 90 0,0 0-24 16,0 0-74-16,0 0-27 16,3 49-12-16,-16-32-10 15,-4 0-9-15,-2-5 3 16,-8 2-10-16,-1-5 0 0,-2-1 1 15,-2-5-1-15,7-1-1 16,1-2-1-16,8 0-23 16,7 0-10-16,6-2 10 15,3-9 3-15,0-1-11 16,12-2 5-16,4-3-5 16,4-2 5-16,-1 5 6 15,-3 2 21-15,-2 2 0 16,-5 6 24-16,-6 1 12 15,1 3 13-15,-1 0-1 16,1 0-23-16,1 13 1 16,2 6 18-16,7 2 0 0,-1 2-11 15,5 4-14-15,5-5-10 16,0-2-9-16,7-3-33 16,18-4-89-16,-9-6-231 15,-3-7-850-15</inkml:trace>
  <inkml:trace contextRef="#ctx0" brushRef="#br2" timeOffset="642183.3688">18318 12689 1101 0,'0'0'352'0,"0"0"-96"15,0 0 55-15,0 0-38 16,0 0-99-16,0 0-55 0,0 0-28 16,32-16-35-16,-9 16-12 15,-1 0 3-15,10 0-18 16,1 0-20-16,2 0-9 15,4 0 1-15,3 0 0 16,2 0-1-16,0 0 0 16,2 0 0-16,-3 0-1 15,2 0 1-15,3 0 0 16,-3 0-1-16,-1 0 1 16,1 0 1-16,0 0 1 15,3 0 8-15,1 0-8 16,3 0 4-16,2 0-5 0,2 0 0 15,3 0 1-15,-1 0-1 16,-2 0-1-16,1 0-1 16,-4 0 1-16,2 0 0 15,-5-1-1-15,3-5 1 16,0 2 0-16,2-2 0 16,4 2 0-16,-3 2 0 15,5-4-1-15,0 1 1 16,2 2-1-16,-3 2 0 15,-1-5 0-15,-4 4-5 16,-2-3 5-16,-2-1 0 16,-3-1 1-16,-1 5-1 15,-2-5 1-15,-3 4 0 0,-6-1 0 16,-7-2-1 0,-3 2-5-16,-8 1-5 0,-4 0-10 15,-4 2-56-15,-7 1-98 16,-3 0-216-16,0 0-746 0</inkml:trace>
  <inkml:trace contextRef="#ctx0" brushRef="#br2" timeOffset="642747.9232">18622 12286 798 0,'0'0'692'16,"0"0"-525"-16,0 0 44 15,0 0 125-15,0 0-83 16,0 0-87-16,0 0-33 15,42 0-40-15,-12 0-46 0,-2 0-27 16,3 0-19-16,1 0-1 16,-4 0-76-16,5 0-156 15,-6 0-414-15,-8 0-480 0</inkml:trace>
  <inkml:trace contextRef="#ctx0" brushRef="#br2" timeOffset="643129.8552">19119 12200 819 0,'0'0'1302'0,"0"0"-1080"15,0 0-23-15,0 0 30 0,0 0-87 16,0 0-73-16,78-21-39 15,-55 19-24-15,3 2-5 16,-4 0 0-16,-2 0-1 16,-7 0 0-16,-6 3-1 15,-2 3-5-15,-5 1 5 16,0 3-1-16,-2 3 1 16,-11 1-4-16,-4 3 5 15,1-2 1-15,0 2 7 16,-2-2 5-16,7 0 1 15,5-2-1-15,5 1-6 16,1-4-7-16,3-1 0 16,16-3 0-16,4-2-61 0,7-4-63 15,9 0-142-15,-4-4-455 16,-8-6-456-16</inkml:trace>
  <inkml:trace contextRef="#ctx0" brushRef="#br2" timeOffset="643769.1068">19385 12064 1166 0,'0'0'314'16,"0"0"-183"-16,0 0 32 15,0 0 15-15,0 0-97 0,0 0-56 16,0 0-14-16,-6 21-11 15,6-19 1-15,0 1-1 16,0-2-50-16,0-1-51 16,0 0-32-16,3 0 7 15,4 0 8-15,-4 0 60 16,0 0 58-16,0 0 7 16,-3 0 57-16,0 0 59 15,0 0 53-15,0 0 43 16,0 0-34-16,0 0-35 15,0 0-30-15,0 0-8 16,0 0-20-16,0 0-20 16,0 0-8-16,0 0-1 15,0 0-24-15,0 0-21 0,0 0-11 16,0 3-5-16,0 0-1 16,0 4 0-16,0-1-1 15,0 1-2-15,1 0 1 16,1-1-7-16,1-2 7 15,-2 3-7-15,1-4 7 16,-1 2-1-16,1 0 1 16,-1-2 0-16,1 1 1 15,1 1 0-15,1 2 1 16,-1-1 10-16,2 1 7 16,-2 0-3-16,0 0 4 15,0 3 2-15,0-3-8 16,0-1-11-16,-2 1-1 0,1-4 1 15,-1 1-1-15,-1-1-1 16,3 3 0-16,1-3-1 16,1 5-26-16,2 0-16 15,7-1-27-15,-4 3-59 16,11 0-66-16,-4-2-331 16,-5-6-586-16</inkml:trace>
  <inkml:trace contextRef="#ctx0" brushRef="#br2" timeOffset="644173.7161">19392 11876 2043 0,'0'0'393'0,"0"0"-298"16,0 0-37-16,0 0 18 16,0 0-42-16,0 0-34 15,0 0-69-15,0 27-393 16,0-23-1051-16</inkml:trace>
  <inkml:trace contextRef="#ctx0" brushRef="#br2" timeOffset="644533.4313">19713 11909 995 0,'0'0'1155'0,"0"0"-1007"16,0 0 40-16,0 0 80 15,0 0-59-15,0 0-92 16,0 0-65-16,17 6-13 15,-11 23-3-15,3 9-9 0,1 4-9 16,1 5-4 0,-2-4-8-16,-1 3-5 0,-3-7-1 15,-3-5-5-15,-2-7-51 16,0-2-26-16,0-8-83 16,0 3-148-16,0-6-371 15,0-9-336-15</inkml:trace>
  <inkml:trace contextRef="#ctx0" brushRef="#br2" timeOffset="644826.5934">19957 12161 1698 0,'0'0'371'0,"0"0"-167"15,0 0 24-15,0 0-11 16,0 0-54-16,0 0-34 16,0 0-41-16,-80 3-33 15,65 6-17-15,-1 1-16 16,5 3-10-16,5 1-4 16,4 3-2-16,2 2 6 15,3-3-2-15,20 1-10 16,1-2-21-16,11-3-46 15,16 1-66-15,-5-6-172 16,-8-4-701-16</inkml:trace>
  <inkml:trace contextRef="#ctx0" brushRef="#br2" timeOffset="645768.7302">18582 12972 639 0,'0'0'878'16,"0"0"-665"-16,0 0 5 16,0 0 59-16,0 0-32 15,0 0-40-15,0 0-63 16,0 0-41-16,18 0-44 15,1 0-33-15,4 0-13 16,-3 0-10-16,2 0 0 16,-2 0-1-16,-1-3-25 15,1 3-46-15,-5 0-118 16,4 0-152-16,-5 0-381 16,-4 0-448-16</inkml:trace>
  <inkml:trace contextRef="#ctx0" brushRef="#br2" timeOffset="646057.0523">18947 12926 1770 0,'0'0'389'0,"0"0"-153"15,0 0-2-15,0 0-26 16,0 0-71-16,0 0-53 15,0 0-36-15,0 0-21 16,0 4-12-16,-1 9 13 0,-5 1-2 16,1 1-13-1,1 5-7-15,4-3-4 0,0 0-2 16,0-4 0-16,0-1-10 16,10-5-18-16,9 0-28 15,3-7-39-15,11 0-86 16,-8 0-302-16,-1-3-476 0</inkml:trace>
  <inkml:trace contextRef="#ctx0" brushRef="#br2" timeOffset="646237.5576">19050 12824 1737 0,'0'0'389'0,"0"0"-280"15,0 0 8-15,0 0-5 16,0 0-72-16,0 0-40 16,0 0-90-16,11 34-381 15,-8-25-418-15</inkml:trace>
  <inkml:trace contextRef="#ctx0" brushRef="#br2" timeOffset="646506.5522">19259 12804 1706 0,'0'0'763'16,"0"0"-681"-16,0 0 4 0,0 0 65 15,0 0-3-15,0 0-60 16,3 76-24-16,1-46-23 15,-1 0-22-15,0-1-10 16,0 2-7-16,0-5-2 16,0-1 0-16,-1-5-46 15,-1-3-48-15,-1 0-126 16,4-4-242-16,-4-6-446 0</inkml:trace>
  <inkml:trace contextRef="#ctx0" brushRef="#br2" timeOffset="646781.1439">19476 12950 1942 0,'0'0'468'0,"0"0"-399"15,0 0 88-15,0 0 24 16,0 0-68-16,0 0-47 15,0 0-12-15,-84 16-20 16,67-3-17-16,5 1-10 16,6 2-7-16,4-2 0 15,2-2-12-15,4 1-5 16,16-3-27-16,8 0-54 0,18-3-144 16,-9 0-284-16,-2-7-349 15</inkml:trace>
  <inkml:trace contextRef="#ctx0" brushRef="#br2" timeOffset="646981.8572">19739 13051 2041 0,'0'0'328'15,"0"0"-217"-15,0 0 38 0,96 2-48 16,-59 0-101-16,11 5-13 16,-12-1-203-16,-6 1-533 15</inkml:trace>
  <inkml:trace contextRef="#ctx0" brushRef="#br2" timeOffset="647521.0639">20401 12940 1521 0,'0'0'598'0,"0"0"-508"16,0 0 120-16,0 0 27 15,0 0-82-15,0 0-58 16,0 0-19-16,-3 17-23 16,0-2-16-16,-5 2-11 15,2 3-11-15,0-3-10 16,-4 3-6-16,1-4-1 16,-9-3 0-16,0 0-1 15,-5-6 0-15,0 0-7 16,-3-4-7-16,2-3-10 0,3 0-5 15,4 0-1 1,8 0-1-16,0-7 13 0,9-2 11 16,0-2 7-16,0-2-11 15,0-4 11-15,10-2 1 16,3-1 0-16,1 4 1 16,-3 2 0-16,-1 4 22 15,-3 3-4-15,-2 2 7 16,-1 5-2-16,1 0 5 15,4 0-5-15,-3 0-4 16,1 9-7-16,5 7 11 16,4 5 2-16,7 2-5 15,7 6-9-15,4-2-12 16,9 0-1-16,26 5-81 16,-18-9-117-16,-4-9-673 0</inkml:trace>
  <inkml:trace contextRef="#ctx0" brushRef="#br2" timeOffset="648447.3057">21067 12596 1008 0,'0'0'592'15,"0"0"-481"-15,0 0 85 0,0 0 109 16,0 0-58-1,0 0-56-15,0 0-48 0,15-9-83 16,3 9-13-16,6-2-5 16,3 0-6-16,3 2-13 15,1 0-11-15,3 0-12 16,1 0 1-16,-7 0-1 16,-4 0-26-16,-11 0-31 15,-5 0-31-15,-5-3-66 16,-3-1-100-16,-8-5-132 15,-8 2-137-15,-4 0-110 0</inkml:trace>
  <inkml:trace contextRef="#ctx0" brushRef="#br2" timeOffset="648671.4562">21076 12412 1585 0,'0'0'616'0,"0"0"-452"16,0 0 38-16,0 0-32 16,0 0-83-16,114 3-63 15,-52 10-24-15,-7-4-182 16,-7-5-664-16</inkml:trace>
  <inkml:trace contextRef="#ctx0" brushRef="#br2" timeOffset="651552.6237">11221 13198 1577 0,'0'0'588'0,"0"0"-509"16,0 0-56-16,0 0 35 15,0 0 55-15,0 0-27 16,0 0-10-16,19 25-11 16,-19-8-2-16,0 5-4 15,0 6-3-15,0 5 0 16,-9 6-17-16,-4 1-1 15,0 3-11-15,2-1-15 16,2-1-3-16,0-1-8 16,3-5 0-16,6-1 0 15,-3 0 0-15,3 1 0 0,0-2 1 16,0-3-1-16,0 3 1 16,0-3-1-16,0-7 0 15,0 2-1-15,0-7 0 16,0-1-8-16,9-5 1 15,0 1 6-15,7-3 0 16,1 0-5-16,8 0 0 16,5 0 5-16,6-3-5 15,2 3 6-15,7-4-1 16,3 5-1-16,3 1-11 16,1-2-4-16,-4 2 1 15,4 3-2-15,0-5 6 16,6 0 0-16,2 0 4 0,13-5-5 15,21-1 1-15,18 1 6 16,6 1 5-16,-3-3 1 16,-8 6-1-16,-10-2 0 15,-3 6-1-15,0 1 1 16,0 2-11-16,1 0 4 16,2-2-5-16,8 5 12 15,-2-2 0-15,8 0 1 16,5 0 0-16,0-2 0 15,8-1 0-15,0 0-2 16,1 2 1-16,2-3-8 16,0 1-4-16,-7 1 2 15,-3-1-2-15,-4 2 4 16,-2 4 2-16,-4-3-5 16,1-1-14-16,2 1-2 0,6 2-2 15,5-5-12-15,3 3-1 16,-1-7-19-16,1-1-23 15,-4-3-16-15,-10 1-4 16,-3-4 40-16,-10 1 45 16,-6-1 20-16,-6 0 0 15,-11 1 1-15,-16-1 0 16,-12 1 5-16,-3 2 13 16,7 1 12-16,5 0-15 15,8 2-15-15,-5 0 1 16,1 2-2-16,0-5 0 15,2-3-21-15,0-2-7 0,5 2 8 16,-2-3-10-16,0 0 18 16,2 0 12-16,-5 0 0 15,-2 6 14-15,0 1 2 16,-7 0-7-16,0 3-8 16,0 3 0-16,2-2-1 15,2 2 0-15,3-1-19 16,0 2-6-16,5 3-40 15,1-1 8-15,0 0 44 16,0 3 13-16,0 2 18 16,-2 1 41-16,-3 1 8 15,-2 4 1-15,-5 0-32 16,-3-1-19-16,-1 0-16 0,-1-2-1 16,-1 2 0-16,1-5-12 15,-2 4 3-15,0-2 9 16,-5-3-2-16,-4 3 2 15,-5 0-1-15,-7 1 1 16,-4-1 3-16,-8 0 6 16,-4 0-3-16,0 1 6 15,-6 5 22-15,2 4 11 16,-2 3-22-16,0 5-6 16,3 4 9-16,0 4 5 15,2-2-16-15,1 3-14 16,1 3 0-16,3-4 1 15,-1 3-1-15,2 1 6 0,5 0-6 16,-5 7 0 0,5-1 0-16,-6 0 0 0,-4 1 0 15,-3 3-1-15,-5-4 0 16,-1-2 0-16,0 2 11 16,0-3 47-16,-7 0 6 15,-5 4 1-15,-3-1-7 16,0 2-26-16,2 1-20 15,4-3-6-15,-1 1-5 16,6-4 21-16,4-3 23 16,0 3-6-16,0-7-4 15,7 0 0-15,3 1-5 0,-4-1-8 16,-2 2 13 0,3 1-4-16,-1 2-6 0,2 1-8 15,0-2-8-15,-2 0 4 16,-2-4-7-16,-4 5 6 15,0-2 0-15,0-1 11 16,0 1 4-16,0 0-3 16,-4-2-9-16,4-4 0 15,0 1-5-15,0-8-2 16,4-5-8-16,9-7-6 16,5-9-31-16,2-7-31 15,-4-5-48-15,-6-6-125 16,0-10-423-16,-10-6-691 0</inkml:trace>
  <inkml:trace contextRef="#ctx0" brushRef="#br2" timeOffset="651698.5589">18904 17945 2051 0,'0'0'716'15,"0"0"-546"-15,0 0-83 16,0 0-87-16,0 0-26 15,83-2-150-15,-58-7-505 0</inkml:trace>
  <inkml:trace contextRef="#ctx0" brushRef="#br2" timeOffset="651831.8844">18947 17916 1084 0,'0'0'1545'0,"0"0"-1233"0,0 0-312 15,0 0-43-15,0 0-223 16,0 0-533-16</inkml:trace>
  <inkml:trace contextRef="#ctx0" brushRef="#br2" timeOffset="654430.1102">22494 11939 613 0,'0'0'694'0,"0"0"-463"15,0 0-84-15,0 0 59 0,0 0 57 16,0 0-25-16,0 0-60 15,11-36-28-15,-9 36-39 16,1 0-29-16,-3 0-10 16,0 0-27-16,0 0-17 15,0 0-22-15,0 2-6 16,0 9-9-16,-8 5 8 16,-5 4 0-16,-3 0 1 15,-2 2 0-15,1-2 0 16,3-2 11-16,4-2-11 15,4-2 0-15,6-1-1 16,0-1-11-16,3-2-5 0,16 3 15 16,3-2-11-16,8-2-10 15,2-5-4-15,3-1 0 16,-1 0 11-16,-2-3-14 16,-1 0 11-16,-4 0 8 15,-5-6 10-15,-5-4 0 16,-4 0 0-16,-6-3 1 15,-2 2-6-15,-4-1 6 16,-1-1 18-16,0-1-9 16,0 1-9-16,0 0 1 15,-4 3 12-15,1 0-2 16,1 3 7-16,1 3-9 16,1-1 1-16,0 5-4 0,0-3 2 15,0 3 5-15,0 0-1 16,0 0-6-16,0 0-4 15,0 0-1-15,0 0 10 16,-2 3-10-16,-1 9 6 16,0 8 30-16,0 3-8 15,2 5 4-15,-1 1-9 16,2 4-11-16,0 4-12 16,0-5-1-16,9 2-18 15,2 1-70-15,4 5-62 16,-2-11-127-16,-2-5-619 0</inkml:trace>
  <inkml:trace contextRef="#ctx0" brushRef="#br2" timeOffset="654917.2814">23105 11898 1350 0,'0'0'388'16,"0"0"-189"-16,0 0 58 15,0 0 4-15,0 0-39 16,0 0-61-16,0 0-45 16,0-15-32-16,2 15-41 15,-1 3-20-15,2 10-5 16,5 7 18-16,-8 10-6 15,3 7-2-15,-3 2-8 16,0 7-10-16,1-3-9 16,1 3 1-16,-1-6-2 0,2-3 0 15,-1-2-15-15,1-5-23 16,0-6-16-16,-2-4-27 16,2-5-44-16,-3-5-160 15,0-9-339-15,0-1-234 0</inkml:trace>
  <inkml:trace contextRef="#ctx0" brushRef="#br2" timeOffset="655264.2562">23342 12072 1440 0,'0'0'388'16,"0"0"-201"-16,0 0-6 16,0 0 39-16,0 0-20 15,0 0-68-15,0 0-75 16,10-21-38-16,-24 21-2 16,-7 0 45-16,-3 10 1 15,-1 1-12-15,1 4-20 16,3-1-13-16,11 5-4 15,-1-2-7-15,11 0 0 16,0 0-7-16,8-2 0 16,13-1 0-16,10-2-14 15,7-1-52-15,3-1-55 16,13-3-100-16,-16-7-441 0,-8 0-495 16</inkml:trace>
  <inkml:trace contextRef="#ctx0" brushRef="#br2" timeOffset="655683.0087">23513 11776 1345 0,'0'0'914'0,"0"0"-798"15,0 0 11-15,0 0 51 16,0 0-16-16,0 0-71 16,0 0-58-16,52-15-16 15,-34 15-11-15,-2 0-5 16,-1 6 1-16,-4 3-1 15,-8 5-1-15,-3-3 0 16,0 2 0-16,-8-1 0 16,-11 3 8-16,-2-3 14 15,-5 4-1-15,2-2-3 0,7 1-5 16,6-1-5 0,8 0-7-16,3-1-1 0,14 4 0 15,16-1-39-15,22 1-142 16,-5-5-453-16,-8-4-1056 0</inkml:trace>
  <inkml:trace contextRef="#ctx0" brushRef="#br2" timeOffset="656359.1788">23960 12557 1151 0,'0'0'359'0,"0"0"-260"16,0 0-23-16,0 0 90 16,0 0 26-16,0 0-37 15,0 0-9-15,-86-4-15 16,44 4-30-16,-10 0-10 16,-20-3-3-16,-22-1-15 15,-28-5-13-15,-15 0-14 16,1-3-18-16,7 3-4 15,14 3 0-15,5 2-7 0,9 1-4 16,4 0 0 0,4 3 1-16,17 0 2 0,16 0-4 15,13 0-4-15,6 0-7 16,-2 0 1-16,1 0 5 16,2 0-6-16,9 3 0 15,10-3 0-15,6 0-1 16,8 0 0-16,7 0-7 15,0 0-23-15,0 6-28 16,0-2-41-16,0 6-55 16,0 3-56-16,0-3-275 15,-3-4-363-15</inkml:trace>
  <inkml:trace contextRef="#ctx0" brushRef="#br2" timeOffset="657260.7692">22593 12851 628 0,'0'0'904'0,"0"0"-656"15,0 0-53-15,0 0 6 16,0 0 7-16,0 0-52 16,0 0 2-16,3 0-25 15,-3 16-44-15,0 0-27 16,-4 4-16-16,-9 4-13 15,-2-1-6-15,-8-1-12 16,-5 2-15-16,-6-1 0 0,-4-7 6 16,-3 2-4-1,0-9 4-15,2 1-5 0,7-4 5 16,6-4-6-16,9-2 0 16,6 0-22-16,9 0 10 15,2-2 11-15,5-14-25 16,14-3-3-16,4-5 20 15,2-2 9-15,-1 2 0 16,-5 5 0-16,-4 6 6 16,-6 6 2-16,-1 0-2 15,-2 4 7-15,-6 3 3 16,1 0-4-16,-1 0-1 16,3 0-10-16,2 0 1 15,2 10-2-15,6 10 14 16,6 2-2-16,3 2-3 0,6 3 0 15,2 1-8-15,0-4-1 16,-2-4 0-16,-6-3-18 16,-6-4-27-16,-7-4-25 15,-5 2-48-15,-4-8-130 16,-6 0-382-16,-6-3-115 0</inkml:trace>
  <inkml:trace contextRef="#ctx0" brushRef="#br2" timeOffset="657598.9929">22859 12738 2027 0,'0'0'347'16,"0"0"-237"-16,0 0-16 15,0 0 58-15,0 0-42 16,0 0-40-16,0 0-17 16,79 20-35-16,-76-11-9 15,-3 4 1-15,0 1 8 16,0 0 2-16,-11 2-1 16,-3 1-7-16,2-4 3 15,2-3-3-15,4-1-11 0,1-2 0 16,5 0-1-1,0-1-11-15,9 1-25 0,10 0-62 16,14-7-196-16,-6 0-508 16,-3 0-791-16</inkml:trace>
  <inkml:trace contextRef="#ctx0" brushRef="#br2" timeOffset="657831.6683">23239 12977 2008 0,'0'0'465'0,"0"0"-378"16,0 0 40-16,0 0-23 15,110-8-47-15,-75 8-37 16,0 0-20-16,-5 0-41 15,-8 3-147-15,-7 2-181 16,-12-3-528-16</inkml:trace>
  <inkml:trace contextRef="#ctx0" brushRef="#br2" timeOffset="658093.8291">23398 12861 918 0,'0'0'1128'0,"0"0"-963"15,0 0-63-15,0 0 43 16,0 0 52-16,0 0 9 16,0 0-63-16,-12 56-52 15,9-26-46-15,3 0-27 16,0 2-16-16,0 0-2 15,0-5-44-15,6 0-63 16,3 0-71-16,-5-8-286 16,-2-6-517-16</inkml:trace>
  <inkml:trace contextRef="#ctx0" brushRef="#br2" timeOffset="658424.6263">23766 12672 1857 0,'0'0'354'0,"0"0"-250"16,0 0 1-16,0 0 64 15,0 0 56-15,0 0-68 16,0 0-63-16,-9 103-32 0,6-64-23 16,2 4-21-16,1-3-12 15,0 0-5-15,0-5-1 16,8-1-1 0,0-1-53-16,0-7-43 0,-5-6-74 15,-3-5-184-15,0-7-379 16,0-7-566-16</inkml:trace>
  <inkml:trace contextRef="#ctx0" brushRef="#br2" timeOffset="658738.9706">24023 12871 697 0,'0'0'1428'0,"0"0"-1235"0,0 0-137 16,0 0 57-16,0 0 67 15,0 0-38-15,0 0-51 16,-42-7-22-16,23 9-27 16,-2 9-20-16,3-1-1 15,3 6-3-15,4 1-9 16,7 0-9-16,4 0 1 15,0-2-1-15,12-2 6 16,9-3-6-16,6-2-52 16,2-2-59-16,13-6-117 15,-6 0-248-15,-7 0-444 0</inkml:trace>
  <inkml:trace contextRef="#ctx0" brushRef="#br2" timeOffset="659120.5839">24214 12765 434 0,'0'0'1583'0,"0"0"-1326"16,0 0-115-16,0 0 75 15,0 0 6-15,0 0-83 16,0 0-59-16,47-3-42 16,-36 12-21-16,-3-2-9 15,-3 2-8-15,-5 1-1 16,0 0-1-16,0 1-6 16,-2-1 7-16,-9 3 0 15,-1-3 0-15,-1-3 8 16,2 2 2-16,4-3 5 15,5-1-1-15,2 0-8 16,5 2 3-16,14-1-9 16,10-2-20-16,14-4-117 0,-8 0-395 15,-5 0-1271-15</inkml:trace>
  <inkml:trace contextRef="#ctx0" brushRef="#br3" timeOffset="667181.9914">25003 12028 1859 0,'0'0'352'15,"0"0"-254"-15,0 0-64 16,0 0 67-16,0 0 90 16,0 0-53-16,5-13-37 15,-5 13-32-15,1 0-35 16,-1 0-11-16,2 0-4 15,-2 0-7-15,1 0-1 16,2 6 6-16,3 8 4 16,7 2 8-16,8 11-7 15,9 2-5-15,7 8-8 16,8 5-3-16,6-1-5 16,1 1 0-16,-6-5-1 15,-2-2 1-15,-4-5-1 0,-9-7 0 16,-7 0 0-16,-6-8-1 15,-5-3 1-15,-5-5 0 16,-4-4 0-16,-2 0 1 16,-2-3-1-16,0 3 0 15,0-3 11-15,0 0-1 16,0 0-1-16,0 1-7 16,0 2 4-16,-5 4 1 15,-9 6 11-15,-6 3 2 16,-8 5-7-16,-5 5-2 15,-9 4-10-15,-3 0 5 16,-2 5-4-16,0-4-1 16,1 1 7-16,10-5-8 0,8-7 1 15,11-5-1-15,7-7 0 16,7-3 0-16,3-5 0 16,0 0-12-16,9 0-62 15,6-5-64-15,13-15-217 16,-2 0-503-16,-4 0-674 0</inkml:trace>
  <inkml:trace contextRef="#ctx0" brushRef="#br3" timeOffset="667676.0184">26234 12144 1646 0,'0'0'282'15,"0"0"-199"-15,0 0 67 16,0 0 45-16,0 0 11 0,0 0-75 15,0 0-65 1,-5-27-45-16,-19 51-5 0,-8 8 71 16,-7 12-21-16,-3 5-38 15,6 4-13-15,11-1-13 16,10-6 5-16,9-2-6 16,6-4 1-16,6-4-1 15,14-7 0-15,8-5 0 16,5-9 5-16,5-4 0 15,1-8-5-15,3-3 5 16,0 0-5-16,-5-12 5 16,-3-12 2-16,-2-6-1 15,-7-9 3-15,-7-8 2 16,-3-3-3-16,-9-5-1 16,-6 2-7-16,0 1-1 15,-11 1-16-15,-23-6-72 0,3 12-140 16,2 8-666-16</inkml:trace>
  <inkml:trace contextRef="#ctx0" brushRef="#br3" timeOffset="672080.8886">15604 4979 1420 0,'0'0'107'16,"0"0"-107"-16,0 0-262 15,-49 113 183-15,16-15-13 16,-2 15 56-16,6 2 34 15,-1-5 2-15,9-35 0 16,6-17-246-16</inkml:trace>
  <inkml:trace contextRef="#ctx0" brushRef="#br3" timeOffset="697576.6198">26908 12460 788 0,'0'0'970'0,"0"0"-777"16,0 0-144-16,79-52-47 15,-50 29-2-15,2-1 30 16,3-2 42-16,3-3-5 16,2 2 1-16,2-3-34 15,5 1-25-15,2-5-9 16,5-1-1-16,4-6-17 15,4-4 6-15,0-2 5 16,2-6 6-16,7-16-5 16,9-20 0-16,7-20-11 0,-2-7 9 15,-12 5 1-15,-12 5-29 16,-11 16 0-16,-6-4 6 16,0 0 9-16,-1 3 2 15,0-3-51-15,-2 0-16 16,-1 6 30-16,0-4 17 15,-2 5 24-15,-3-2 15 16,-1 0 2-16,-3 4-1 16,-3 3 8-16,-3-2 13 15,-3 2 18-15,-2 2 8 16,-4-2-11-16,-2 7-23 16,-4 10-8-16,-1 9-4 0,-2 15 21 15,1-3 18-15,2-18-18 16,5-19-9-16,0-18-7 15,0-2-1-15,-2 12-5 16,-6 6 0-16,-3 10 0 16,-2-2 0-16,-1-2-1 15,0 1-1-15,0 4-1 16,0-1-5-16,-7 0-9 16,0-4-6-16,-1 1-7 15,1-2 14-15,-3 15 14 16,2 11 0-16,2 11 0 15,-2 2 1-15,-1-3 18 16,-3-3 25-16,0-3-3 16,2 5 4-16,-3 3 17 15,3 8-14-15,0 5 3 0,3 10 15 16,2 4-26 0,2 6-8-16,2 4-10 0,1 3-12 15,0 0-8-15,0 0 6 16,0 0 1-16,0 0 17 15,0 0-15-15,0 0-2 16,0 0-2-16,0 0 0 16,0-6 0-16,-2-1 3 15,1-4-9-15,1 0 7 16,-2-3 2-16,2 4 2 16,0-1 13-16,0-1 4 15,0 4 3-15,0-1-8 16,0 1-14-16,0 0-7 15,0-2 4-15,2-1-4 16,1-2-1-16,1-3 1 0,-2 3-1 16,1 0 0-16,-2 0 0 15,1 2-1-15,-1-2 1 16,-1 0-1-16,0 3 1 16,0 0-1-16,0 0 0 15,0 0-1-15,0 3 1 16,0-1 0-16,0 0 1 15,0-2-1-15,0-3 0 16,0-3 1-16,0-2 0 16,0-2-1-16,0-2 0 15,3-1 0-15,0 3 1 0,-3 1-1 16,0 3 0 0,0 5 0-16,0 1 0 0,0 4 0 15,0 2 0-15,0 1 0 16,0 2-1-16,0 1 0 15,0-2-1-15,0 2 1 16,0-1 0-16,0-2 1 16,0 0 0-16,0 2 1 15,0-2-1-15,-3 0 8 16,2 3-2-16,-1 0-6 16,1 0 0-16,-4 0-6 15,-1 0 5-15,-1 6-1 0,-5 2 1 16,0 1 1-1,0 2 0-15,-3 1 1 0,0-1 1 16,-1 1 7-16,-1 1-3 16,-1-2 1-16,5 2 2 15,0-3-7-15,3-1 11 16,6-3 2-16,1-1-5 16,0-2-4-16,3-2 0 15,0 1-5-15,0-2 0 16,0 1 0-16,0-1 1 15,0 0 4-15,0 0 0 16,0 0 0-16,0 0 0 16,0 0 4-16,0 0 11 15,4 0 16-15,7-7-14 16,4 0-17-16,4-6-6 16,1 0 0-16,-1 0 1 15,1-1-1-15,0 0 0 0,-2-1 1 16,2 4-1-16,-2-2 0 15,0-3 0-15,1 5 0 16,-4-2 0-16,0 1 0 16,-3 2 1-16,-3 4 5 15,-3 2-5-15,-1 4 5 16,-3 0-6-16,2 0-6 16,3 16-2-16,3 7 8 15,9 8 1-15,8 5 8 16,9 6-8-16,3-1-1 15,15 11-53-15,-12-13-208 16,-10-9-602-16</inkml:trace>
  <inkml:trace contextRef="#ctx0" brushRef="#br3" timeOffset="743388.53">22242 14142 1024 0,'0'0'326'15,"0"0"344"-15,0 0-516 16,0 0 3-16,0 0 28 16,0 0-37-16,0 0-63 15,0 0-38-15,0 0-2 16,0 0 0-16,0 6-6 16,0 11 15-16,0 2-2 15,0 5-16-15,0 9 0 16,0 1-12-16,0 1-9 0,0 2-9 15,7-1-5 1,3-3 0-16,-1-6 0 0,0-1-1 16,2-6-30-16,-5-4-31 15,-3-2-53-15,-2-4-111 16,1-5-274-16,-2-3-396 16</inkml:trace>
  <inkml:trace contextRef="#ctx0" brushRef="#br3" timeOffset="744056.3431">22148 14060 1069 0,'0'0'660'0,"0"0"-587"16,0 0-23-16,0 0 192 15,0 0-56-15,0 0-102 16,0 0-48-16,71-31-11 16,-41 31-6-16,4 0-1 15,2 0 1-15,0 0 9 16,-2 0 10-16,1 0 2 15,-9 10-3-15,3-1-6 0,-6 3-5 16,-4 4-10-16,-3 1-15 16,-7-1 7-16,-6 4-7 15,-3-3 5-15,0 2-5 16,-12-2 9-16,-7-1-8 16,-5 0 4-16,-2-5-5 15,-4 2 0-15,2-3 0 16,4-3-1-16,3-1 1 15,11 1 0-15,4-5-1 16,6 5-2-16,0 0-4 16,12 6 6-16,12 0 0 15,2 1-1-15,7 2 1 16,0 1 0-16,0-4-1 16,-3 3 0-16,-3-2 1 15,-9 2-1-15,-4-2 1 0,-1-1-1 16,-7-1 1-16,-1-1 1 15,-3 2 0-15,-2-3 0 16,0 3-1-16,0-3 0 16,-10-3 1-16,-7 3 0 15,-7-3 1-15,-6-2-1 16,-4-1 5-16,0-1-6 16,-2-3-18-16,7 0-77 15,10 0-81-15,18-7-181 16,1 0-252-16,4-1-845 0</inkml:trace>
  <inkml:trace contextRef="#ctx0" brushRef="#br3" timeOffset="744498.6846">22853 14416 1458 0,'0'0'288'0,"0"0"-174"15,0 0 147-15,0 0-33 16,0 0-117-16,0 0-77 16,0 0-22-16,-4 7-11 0,1 3 8 15,0 0-2-15,0 2-1 16,-2 2-5-1,5-1 0-15,0 0-1 0,0-3 2 16,8-3-1-16,5 0 5 16,6-5 0-16,5 2 0 15,2-4-5-15,4 0 2 16,-2-10-3-16,-1-3-1 16,-5 0 1-16,-8-1 0 15,-7 2 1-15,-7-6 5 16,-10 6 3-16,-19-5-8 15,-6 1 6-15,-10-1 8 16,2 4-3-16,2 2-6 16,11 3-6-16,10 4-19 15,20 4-131-15,0 0-318 0,0 0-203 0</inkml:trace>
  <inkml:trace contextRef="#ctx0" brushRef="#br3" timeOffset="745211.3089">23096 14359 844 0,'0'0'233'0,"0"0"-51"15,0 0 55-15,0 0-29 16,0 0-31-16,0 0-16 15,0 0-14-15,6-8-8 16,-6 8-23-16,0 0-21 16,2 0-27-16,-2 6-37 15,3 6 7-15,0 5 18 16,2 3-23-16,2 1-14 16,-1 4-10-16,-2-5-7 0,1 0-1 15,-2-3-1-15,-2-5 1 16,-1-4-1-16,0-1 0 15,0-7 1-15,0 0-1 16,0 0 1-16,0 0 10 16,2-15-10-16,3-1 0 15,3-7 0-15,6-2 0 16,2-5-1-16,3-1 0 16,2 4 0-16,-2-1-1 15,-5 7 1-15,-1 2 1 16,-4 5-1-16,-1 4 7 15,-1 3 20-15,1 5 5 0,-1 2-3 16,2 0-12-16,3 0-10 16,0 2-5-16,-1 15-1 15,0 3 6-15,-2 3 4 16,-1 4-2-16,-2 2 0 16,3-2-3-16,-5 0-5 15,2-2-1-15,0-1 0 16,0-4-10-16,3-4-62 15,-2-2-60-15,14-5-139 16,-4 1-388-16,2-5-674 0</inkml:trace>
  <inkml:trace contextRef="#ctx0" brushRef="#br3" timeOffset="746262.357">23574 14297 201 0,'0'0'327'16,"0"0"-76"-16,0 0-77 15,0 0-7-15,0 0 17 16,0 0-53-16,0 0-57 15,2-22-3-15,-2 18 2 16,4 4 9-16,-4-1 24 0,0 1 25 16,0-2-7-16,0 2-37 15,0-3 9-15,0 0 21 16,0 3-23-16,0 0-45 16,0 0-29-16,0 6-19 15,0 6 35-15,0 5-15 16,4 0-7-16,4 6-6 15,1-3-7-15,1-4-1 16,-1 1 1-16,0-4 1 16,1-3-1-16,-2 0 0 15,-1-7 0-15,-1 1 0 16,5-4-1-16,-5 0-10 16,1 0-4-16,2-7-5 0,1-6 4 15,-2-1 3 1,1-3 3-16,-1-3 8 0,-1 1 0 15,0-3 0-15,1-2 1 16,-1 1 6-16,2 4 12 16,0 3-1-16,-3 1-5 15,-1 5 7-15,-1 3 0 16,-1 4 5-16,-2 0 4 16,-1 3-10-16,0 0-13 15,0 0-5-15,0 10 0 16,0 10 4-16,0 3 17 15,0 3 4-15,0 4 8 16,6 0-4-16,4-1-14 16,4-5-9-16,4-1-6 15,3-6-7-15,3-4-109 0,10-6-176 16,-5-7-370-16,-4 0-822 16</inkml:trace>
  <inkml:trace contextRef="#ctx0" brushRef="#br3" timeOffset="746825.5327">24218 14234 1111 0,'0'0'259'16,"0"0"-88"-16,0 0 45 15,0 0-36-15,0 0-63 16,0 0-48-16,0 0 0 16,20-9-15-16,-20 9-28 0,-9 0-5 15,-8 0 11 1,-1 0 17-16,-3 0 0 0,2 0-6 16,3 3-1-16,2 5-8 15,7-3-10-15,5 2-17 16,2 3-6-16,0 0 7 15,8 2 1-15,8 2-3 16,6 6-5-16,0 0 5 16,-2-1-5-16,-3 1-1 15,-2 3 0-15,-8-3 0 16,-4-3 0-16,-3-3 0 16,0-2-1-16,0 1 1 15,-10-6-1-15,-5 0 1 0,-2-4 0 16,-2-3-1-1,-8 0-39-15,5 0-175 0,4-7-490 0</inkml:trace>
  <inkml:trace contextRef="#ctx0" brushRef="#br3" timeOffset="747951.5604">25206 13848 722 0,'0'0'331'16,"0"0"292"-16,0 0-474 15,0 0 77-15,0 0 6 16,0 0-108-16,0 0-91 16,-21-2 1-16,-10 34 82 15,-9 8 14-15,-2 6-39 16,4 6 1-16,7 8-41 16,12 0-25-16,16 2-17 15,6 1-8-15,30 0-1 16,17-6-34-16,10-5-78 15,34-3-134-15,-16-12-457 16,-10-15-620-16</inkml:trace>
  <inkml:trace contextRef="#ctx0" brushRef="#br3" timeOffset="748576.0158">27050 13901 1380 0,'0'0'256'16,"0"0"-99"-16,0 0 91 15,0 0-14-15,0 0-96 16,0 0-83-16,0 0 15 16,40 42 35-16,-17-8 7 15,4 8-28-15,1 9-1 16,2 8-18-16,-5 3-19 16,-4-1-22-16,-11-6-16 0,-10-9-8 15,-4-6-19 1,-28-10-35-16,-10-8-64 0,-33-2-128 15,9-6-304-15,9-7-513 16</inkml:trace>
  <inkml:trace contextRef="#ctx0" brushRef="#br3" timeOffset="749100.6194">25725 14211 1564 0,'0'0'291'16,"0"0"-216"-16,0 0 57 16,0 0 37-16,0 0-95 15,104 10-46-15,-63-6-17 16,-2-4-5-16,-5 0-6 15,-6 0 0-15,-8 0-31 16,-7 0-83-16,-10 0-149 16,-3 0-108-16,0 0-412 0</inkml:trace>
  <inkml:trace contextRef="#ctx0" brushRef="#br3" timeOffset="749371.9974">25933 14076 1064 0,'0'0'508'0,"0"0"-440"16,0 0-1-16,0 0 100 16,0 0-45-16,0 0-71 15,0 0 24-15,-2 17 93 0,-1-1-23 16,0 7-23-1,-2 1-52-15,2 4-19 0,-1 3-34 16,3-1-17 0,-1 0 0-16,2-5-140 0,0 2-144 15,2-7-383-15,8-8-710 0</inkml:trace>
  <inkml:trace contextRef="#ctx0" brushRef="#br3" timeOffset="750091.7137">26290 14056 1207 0,'0'0'327'0,"0"0"-116"16,0 0 153-16,0 0-56 15,0 0-143-15,0 0-64 16,0 0-20-16,71-17-31 15,-48 14-24-15,4-3-17 16,-1 5-2-16,-1 1-6 16,-1 0 0-16,-5 0 0 15,-2 0 0-15,-4 4 0 16,-4 6-1-16,-4 0 0 16,-5 3-2-16,0 4 1 0,0 0 1 15,-12-1 1-15,-5 4 0 16,-3 0 5-16,0 0-5 15,-4-1 5-15,2 1 1 16,1-1-5-16,2-5 9 16,5 3-2-16,4-5 6 15,5-2-7-15,4 3 1 16,1-3 1-16,0 0 2 16,16 0 3-16,7-3 2 15,9 3-2-15,10-6-5 16,3 2-9-16,4-6-1 15,-6 0-8-15,-5 0-41 16,-11 0-68-16,-10 0-199 0,-12 0-603 0</inkml:trace>
  <inkml:trace contextRef="#ctx0" brushRef="#br3" timeOffset="815001.2202">28302 14076 722 0,'0'0'860'0,"0"0"-564"15,0 0-211-15,0 0-38 16,0 0 205-16,0 0-22 16,-14-13-92-16,14 13-32 15,0 0-11-15,0 0-20 0,0 0-21 16,-4 10-12-16,1 6 26 16,0 8-23-16,1 5-21 15,2 5-19-15,0 8-5 16,10 1-5-16,4-4 5 15,0-2 0-15,-3-4 0 16,-1-7-23-16,-4-6-34 16,-2-6-44-16,2-4-102 15,0-5-126-15,0-3-282 16,-2-2 14-16</inkml:trace>
  <inkml:trace contextRef="#ctx0" brushRef="#br3" timeOffset="815339.7482">28294 13927 1375 0,'0'0'356'0,"0"0"-97"16,0 0-30-16,0 0-46 15,0 0-33-15,0 0-75 16,0 0-43-16,97-29-21 15,-64 29-11-15,4 5-1 16,6 10 1-16,-1 1-1 16,0 4 0-16,0 3 2 15,-6 3 6-15,-8-3-1 16,-10-3 16-16,-9-3-4 16,-9-4-12-16,-2-3 7 0,-20-3 27 15,-11-4-14-15,-13-3-13 16,-5 0-13-16,-4 0-84 15,4-3-62-15,11 0-65 16,13 3-286-16,17 0-171 0</inkml:trace>
  <inkml:trace contextRef="#ctx0" brushRef="#br3" timeOffset="815766.9896">28912 14060 1443 0,'0'0'531'16,"0"0"-464"-16,0 0 78 16,0 0 106-16,0 0-136 15,0 0-66-15,0 0-26 16,95 6-9-16,-63-2-14 15,-4 2 1-15,-6-6 0 16,-5 0 0-16,-6 0 0 16,-3 0 5-16,-5-6-4 15,-1-4-1-15,-2-2 0 16,0-3 12-16,-18-2-7 16,-9 1-6-16,-9 0 0 0,-7 0 6 15,-5 1 6-15,3 5 31 16,6 7 17-16,10 3-29 15,9 10-14-15,13 14-2 16,7 9-8-16,10 6 2 16,20 1 2-16,9-4-11 15,6-3-86-15,1-6-109 16,11-8-188-16,-13-9-275 16,-6-6-193-16</inkml:trace>
  <inkml:trace contextRef="#ctx0" brushRef="#br3" timeOffset="816157.0298">29306 13997 1542 0,'0'0'387'0,"0"0"-226"16,0 0 69-16,0 0-42 16,0 0-125-16,0 0-53 15,0 0-4-15,-6 24 40 16,16-5 14-16,-1 1-11 15,0-4-10-15,-2 1-15 16,-2-5-17-16,-4-2-6 16,-1-3 0-16,0-4-1 15,0-2-9-15,0-1 9 16,-4 0 13-16,-5 0 8 16,-1-7-9-16,2-3-1 15,2-3-4-15,6-3 7 0,0-4 0 16,2-1-12-16,13-4-2 15,7 1 0-15,3 4-6 16,4 0 5-16,-4 4-7 16,2 5 8-16,-2 3 0 15,-1 4 0-15,-2 4-10 16,-3 0-44-16,0 0-107 16,-3 7-122-16,-1 5-288 15,-6-5-125-15</inkml:trace>
  <inkml:trace contextRef="#ctx0" brushRef="#br3" timeOffset="816512.3972">29989 13659 1491 0,'0'0'254'0,"0"0"-23"16,0 0 3-16,-31-72-36 15,7 60-47-15,-4 5-60 16,-2 7-42-16,1 0-5 16,3 12 3-16,6 15-2 15,4 10-18-15,10 12 13 16,6 10-17-16,0 5-2 16,12 0-8-16,9 3-12 15,-1-7 6-15,-2-4 1 16,-3-6-8-16,-7-11 0 0,-8-5 0 15,0-9-7-15,-11-6-4 16,-8-4 0-16,-5-5 10 16,0-4 0-16,3-2-24 15,3-4-54-15,11 0-84 16,4 0-179-16,3-10-659 0</inkml:trace>
  <inkml:trace contextRef="#ctx0" brushRef="#br3" timeOffset="816692.7988">29728 13964 1602 0,'0'0'298'0,"0"0"-219"16,85 10 79-16,-39 6 3 15,4-3-84-15,-1 5-75 16,0 1-2-16,-10-3-259 15,-11-6-489-15</inkml:trace>
  <inkml:trace contextRef="#ctx0" brushRef="#br3" timeOffset="817066.872">30220 14007 1294 0,'0'0'321'16,"0"0"-192"-16,0 0 111 16,0 0-40-16,82 16-117 15,-68-16-54-15,-2 0-27 16,-3 0-2-16,-2 0-42 16,-2-7-33-16,-4-2-38 15,-1-1 80-15,0 0 33 16,-3 0 27-16,-10 1 5 15,-3-5 37-15,-6 5 10 16,-1-2 15-16,-6 4-12 16,-2 5-8-16,0 2-9 0,-1 0-23 15,4 5 9 1,6 12 23-16,8 0-26 0,11 9-23 16,3-2-24-16,12 5-1 15,16-2 0-15,8-1-122 16,22 0-145-16,-7-9-358 15,-6-4-660-15</inkml:trace>
  <inkml:trace contextRef="#ctx0" brushRef="#br3" timeOffset="817331.3989">30693 14046 857 0,'0'0'1075'0,"0"0"-942"15,0 0-52-15,0 0 121 0,-82-46-13 16,51 37-87 0,0 2-58-16,-1 3 11 0,7 4 3 15,4 0-28-15,8 0-17 16,8 14-13-16,5 1-8 16,0 9 8-16,20-1 0 15,7 4 0-15,5-5-10 16,7-2-87-16,3-3-86 15,17-7-189-15,-10-3-207 16,-7-7-438-16</inkml:trace>
  <inkml:trace contextRef="#ctx0" brushRef="#br3" timeOffset="817583.1599">30986 13545 751 0,'0'0'861'0,"0"0"-695"16,0 0 48-16,0 0 67 16,0 0-78-16,0 0-109 15,0 0-61-15,-11-31-2 16,11 47 39-16,0 15 25 16,0 15-6-16,9 30-25 15,14 23-28-15,5 7-17 16,-3-17-18-16,-7-27-2 0,-7-22-20 15,-7 3-144 1,-3-3-195-16,-1-11-641 0</inkml:trace>
  <inkml:trace contextRef="#ctx0" brushRef="#br3" timeOffset="818773.4278">30923 13826 1590 0,'0'0'567'0,"0"0"-498"15,0 0-18-15,154 8 76 16,-38 9-42-16,12-10-85 0,-24-1-17 16,-23-6-1114-16</inkml:trace>
  <inkml:trace contextRef="#ctx0" brushRef="#br3" timeOffset="832483.5222">22706 7043 540 0,'0'0'363'0,"0"0"-290"15,0 0-73-15,0 0-47 16,0 0 47-16,25-12 8 16,-18 11 20-16,4-1-14 15,-1 1 8-15,2-2 21 16,3 3 22-16,3 0-5 16,4 0-18-16,4 0 4 15,2-3-1-15,3 2-12 16,2-1-7-16,2 1-1 15,-1-2-16-15,3 3-8 0,2 0 0 16,0-1 1-16,0-2-1 16,4 2 0-16,-8-1 0 15,1 2 1-15,-1 0-1 16,-2 0 0-16,-7 0-1 16,4 4 1-16,-2 3-1 15,2-1 1-15,2 0-1 16,0-2 0-16,3 0 1 15,1-1 0-15,4 0-1 16,-1-3 1-16,0 3 1 16,-4-3-1-16,-2 1 0 15,-3-1-1-15,-3 2 0 0,-3-2 0 16,-2 1 0 0,-2-1 0-16,0 0 0 15,3 0 0-15,-2 0 1 0,3 0 1 16,2 0-2-16,1 0 1 15,1 0-1-15,-1 0 0 16,2 0 1-16,-5 0-1 16,1 0 1-16,-3 0-1 15,1 0-6-15,-5 0 4 16,1 0-6-16,-2 2 2 16,0-1 4-16,3-1 2 15,-4 0 0-15,6 0 0 16,4 0 2-16,4 3-1 0,-1-3 7 15,4 1-7 1,0 1 0-16,-3 1-1 0,-2-2 1 16,-4-1-1-16,-1 3 0 15,-6-2 0-15,-1-1 0 16,-3 2 0-16,-1-1 0 16,0 0 0-16,4 1 0 15,3 2 2-15,3 1-2 16,1-2 0-16,4 1 0 15,0 2 0-15,0-1 0 16,3-3-2-16,-5 1 2 16,2 0 0-16,-2-2 0 15,-2 1 0-15,-7-2 0 16,-1 1 0-16,-4-1 0 16,0 3 0-16,1-2 0 0,2 0 2 15,4 3-2-15,1-2 0 16,1 0 1-16,2 2 0 15,-1-1 1-15,-2 0-1 16,0 1 1-16,-2-1-1 16,-2 1-1-16,-3-1 0 15,1 1 0-15,-1 1 0 16,3-1 0-16,0 1 1 16,4 1 0-16,-1-1 6 15,2 2-1-15,-1-1-5 16,1-2 11-16,-3 2-6 15,0 0-5-15,-1-2 1 16,-2 2 9-16,-4-2-10 0,-3 0 0 16,-2-1-1-16,0 3 1 15,-1-2 17-15,5 4-11 16,1 2 11-16,2 1-1 16,6-1 19-16,-1 0-9 15,1 1-8-15,-1-1-5 16,0-1-4-16,-1-2-8 15,-4 0-1-15,-1 0 0 16,-4-1-1-16,-3-2-1 16,-2-1-14-16,-2-1-2 15,0 2 17-15,0 1 6 16,0-1 24-16,0 0-7 0,0 2-5 16,0 1 2-16,0 0-7 15,0 2-11-15,0-2-2 16,1 0 6-16,1 0 4 15,0 0-9-15,-1-2 1 16,-1 2-2-16,0-4 0 16,0 5-7-16,0-5 7 15,0 0-1-15,-1 0-19 16,-3 0 5-16,0-2 15 16,1-1 13-16,-4 2 5 15,2-2-8-15,-1 0 0 16,0 0-3-16,0 0-5 15,2 0 4-15,-2 0 0 16,0 1-6-16,0 0 1 16,-2 1-1-16,-2 2 0 0,1-2 1 15,-2-1 1-15,-2 2-1 16,1-3-1-16,0 3 1 16,-4-3-1-16,2 0 1 15,-2 0-1-15,2 0 0 16,0 0-1-16,0 0 0 15,1 0 0-15,-1 0-1 16,0 0 1-16,1 0-1 16,1 0 1-16,-2 0-10 15,0 0-5-15,-2 0-22 16,1 0-10-16,-5 0-3 16,0 0 25-16,0 0 20 15,-2 0-1-15,0 0 7 0,2 0 0 16,2 0 0-16,5-3 1 15,-2 3-1-15,3 0-11 16,0-1-31-16,0-1-1 16,0 1 22-16,-1-1-18 15,-2 2 33-15,-2 0-11 16,2 0-12-16,-1 0 4 16,1 0 14-16,-3 0 9 15,0 0 2-15,0 0 0 16,2-4 1-16,1 4-1 15,3 0 7-15,3 0-6 16,2 0-1-16,1 0 0 0,-3 0-2 16,-2 0-16-1,-2 0-6-15,-3-2 14 16,-1 1-32-16,-4 0 18 0,-1-1 16 16,0 1 1-16,0 1 6 15,3 0 1-15,3 0 0 16,2 0-1-16,4 0 1 15,-2 0 0-15,5 0 0 16,-3 0-8-16,0 0 8 16,-2 0 0-16,0-3-1 15,-4 3-20-15,-1 0 0 16,-2 0 3-16,0-1 11 16,-1-1 7-16,-2 1 7 0,1 1-6 15,3-2 0-15,-1 2-1 16,4 0 1-16,0 0-1 15,1 0 1-15,1 0-1 16,-1 0 0-16,-2 0 0 16,-2 0-1-16,0 0-5 15,-1-1-9-15,-1 1 4 16,-2-2 1-16,-2 2 10 16,0-2 1-16,-3 0-1 15,2 1 1-15,0-2 0 16,3 3-1-16,3 0 19 15,2 0-13-15,2 0-5 16,-2 0 0-16,4 0 0 16,-2 0-1-16,0 0 0 15,-3 0-5-15,0 0-8 0,-3 0-23 16,-1-3 8-16,1 3-1 16,-4 0 24-16,1 0 5 15,-1 0 0-15,1 0 9 16,4 0 9-16,1 0-5 15,4 0-7-15,-1 0-4 16,3 0-1-16,-1 0-1 16,3 0 0-16,1 0-1 15,-5 0 0-15,1 0-12 16,0 0 7-16,-3 0 5 16,-2 0 1-16,-1 0 0 15,4 0 0-15,0-1 8 16,3-2 16-16,7 0 20 0,3 3 8 15,3 0 6-15,0 0-19 16,0-2-18-16,0 2 7 16,3 0-27-16,0 0 5 15,-1-2-5-15,-1 2-1 16,2-1 0-16,1-3 10 16,-3 1 9-16,4-1 22 15,0-2 20-15,1-1-31 16,0 3-12-16,2-2 2 15,1 0-8-15,1 1-10 16,1-1 4-16,-1 3-5 16,0-3-1-16,0 2 1 0,-1 0-1 15,-2 1 1 1,-1-1-1-16,-2 0 11 0,1 0-11 16,-2 2 0-16,1-1 1 15,4 2 6-15,-5-3 8 16,4 4-14-16,1-3 0 15,-1 0 1-15,3 2-1 16,-4-2 0-16,1 2 5 16,-3-2 7-16,-1 0-7 15,-1 3 4-15,-2 0 4 16,0 0 10-16,0 0-5 16,0 0-13-16,0 0-6 15,0 0-7-15,0 0 1 16,0 0 5-16,0 0 1 15,0 0 0-15,-2 0 0 0,-1 0 1 16,-1 0 8-16,-4 0 12 16,-1 0-7-16,-3 0 3 15,0 4 2-15,-4-1 0 16,1 3-12-16,-3-2 1 16,3 1-7-16,-1 0 9 15,1-1-10-15,0 0 22 16,1 0 2-16,3 0-7 15,2-1 7-15,1 1-7 16,3-1-11-16,1 0 1 16,0-3-6-16,-1 3 0 15,1 0 0-15,1-2 0 16,0 1 5-16,1-1-5 0,2-1 26 16,0 0 22-16,0 0-4 15,0 0-14-15,0 0-9 16,0 0 3-16,0 0 4 15,0 0 1-15,0 0-15 16,0 0-7-16,0 0-6 16,0 0 7-16,0 0 3 15,0 0 10-15,0 0 6 16,0 0 3-16,0 4-4 16,0-1-4-16,2 4 13 15,2 2 5-15,4 2-7 16,2 2 5-16,4 2 6 0,3 2-14 15,6 3-21 1,8 3-1-16,8 0-9 16,16 7-37-16,-10-3-298 0,-11-7-897 0</inkml:trace>
  <inkml:trace contextRef="#ctx0" brushRef="#br3" timeOffset="837588.6872">26569 7185 1277 0,'0'0'265'0,"0"0"-188"16,0 0-30-16,0 0 92 15,0 0 63-15,0 0-60 16,-3-2-55-16,3 2-25 16,0 0-1-16,0 0-5 15,0 0-16-15,0 0-17 16,0 6-10-16,-1 11 33 15,-6 3 21-15,1 6-13 16,0 0-11-16,0 8-12 16,3-1-5-16,3 2-16 0,0-1-3 15,0-2-6-15,1-1 0 16,5-2 0-16,2-6 1 16,-2-3-1-16,1-4-1 15,-3-6 1-15,-1-3-1 16,0-3-34-16,-1-1-59 15,0-3-54-15,-2 0-118 16,0-13-344-16,1 2-559 0</inkml:trace>
  <inkml:trace contextRef="#ctx0" brushRef="#br3" timeOffset="838031.7339">26329 7146 601 0,'0'0'862'0,"0"0"-673"16,0 0-54-16,0 0 86 15,0 0 1-15,0 0-77 16,0 0-81-16,44-33-17 16,-13 33-13-16,11 0-2 15,7 7 6-15,9 6-2 16,8 7-18-16,5 1-18 16,29 8-27-16,-16-6-294 15,-11-8-835-15</inkml:trace>
  <inkml:trace contextRef="#ctx0" brushRef="#br3" timeOffset="845555.0187">29374 14763 743 0,'0'0'904'0,"0"0"-742"15,0 0-76-15,0 0 86 16,0 0-1-16,0 0-59 0,6-13-26 15,-6 9 5-15,0 4 22 16,0-3-10-16,0 0-30 16,0 0-40-16,-6-1-20 15,-5 2-13-15,-6-6-2 16,-5 5 2-16,-7 1 0 16,-3 2 1-16,-6 0-1 15,1 0 0-15,1 5 0 16,1 3 0-16,9 1-1 15,4-2-5-15,4 2 0 16,7 1 4-16,4-3-10 16,5 3-6-16,2 0 3 0,0-1 2 15,15 4 0 1,11 1 7-16,8 5-3 0,6 2-12 16,5 1-20-16,-2 2 15 15,0 2 14-15,-2-2 1 16,-4 5 10-16,-6-2 0 15,-5-1 0-15,-9-3-16 16,-6 0 4-16,-6-3 6 16,-4-3 1-16,-1-4 5 15,0-2 0-15,0-3-5 16,-9-4 4-16,-9-1-7 16,-10-3 8-16,-6 0-13 15,-4 0-174-15,-9-19-105 16,9 3-83-16,13 2-194 0</inkml:trace>
  <inkml:trace contextRef="#ctx0" brushRef="#br3" timeOffset="846081.3492">29724 14998 1345 0,'0'0'716'0,"0"0"-607"16,0 0 36-16,0 0 18 0,0 0-68 16,0 0-66-16,0 0-23 15,-35-19-6-15,15 28 1 16,-2 4 0-16,2 0 0 15,0 1-1-15,5 2 1 16,5-3 5 0,1-2-6-16,6-2 0 0,3 0 0 15,0-5 0-15,3-1 0 16,12 0 18-16,1-3 2 16,4 0-13-16,0 0-1 15,1 0-5-15,0-6-1 16,-2-3 0-16,1-4-9 15,-2-1 9-15,-3 1 0 16,-2-1 5-16,-4 1 9 16,-3 3 38-16,-4 3 15 0,-1 4-12 15,-1 3-29-15,0 0-16 16,0 0-10-16,2 3-11 16,1 7 10-16,2 4 1 15,6 6 0-15,1-3 0 16,6 1-1-16,1 2-69 15,5-3-140-15,-4-6-315 16,-5-5-227-16</inkml:trace>
  <inkml:trace contextRef="#ctx0" brushRef="#br3" timeOffset="846419.1268">30034 14625 1141 0,'0'0'278'16,"0"0"-181"-16,0 0 92 15,0 0 73-15,0 0-65 16,0 0-14-16,0 0-31 15,-3 46-23-15,3-10-11 16,4 3-21-16,11 8-45 0,-1-1-27 16,-1 3-19-16,-2-1-5 15,-4-5-1-15,-1-4-1 16,1-3-23-16,-2-4-43 16,-1-5-60-16,4-3-89 15,-2-9-305-15,1-8-276 0</inkml:trace>
  <inkml:trace contextRef="#ctx0" brushRef="#br3" timeOffset="846854.6111">30346 14997 1309 0,'0'0'280'0,"0"0"-199"16,0 0 100-16,0 0 24 15,0 0-96-15,0 0-53 16,0 0-22-16,58 4-10 16,-39-1-15-16,2-3-8 15,-4 0 0-15,0-3-1 16,-3-7-23-16,-3 1 17 15,-4-5 5-15,-4 1 1 16,-3 0 21-16,0 2 26 16,-9-5-13-16,-12 2 27 0,-7 1 3 15,-7-4 12-15,-2 8-8 16,-3 1-9-16,4 6-12 16,3 2-2-16,8 7-14 15,8 13 13-15,7 6-4 16,10 7-27-16,3 4-7 15,19-1-6-15,10-3-1 16,5-4-134 0,15-6-78-16,-7-9-338 0,-8-8-477 0</inkml:trace>
  <inkml:trace contextRef="#ctx0" brushRef="#br3" timeOffset="847509.183">30665 14586 1005 0,'0'0'568'0,"0"0"-451"16,0 0 101-16,0 0 49 16,0 0-88-16,0 0-89 0,0 0-56 15,4 22-17-15,2 7 6 16,2 8-2-16,-3 9-9 16,-1 0 1-16,-4 4 2 15,1 0-6-15,-1-3-3 16,2-5 0-16,-1-6-5 15,1-3 0-15,-2-10-1 16,0-4 1-16,0-2-1 16,0-4-7-16,0 1-11 15,0-4 4-15,0-5-2 16,0 3 0-16,0-4-10 16,0-2-23-16,0-2-23 15,0 0 29-15,1 0 32 16,7-9-48-16,2-11 3 15,4-4 31-15,-1-5 4 0,2-7 20 16,-2-3 1-16,4-1 9 16,-4 6 24-16,3 5 18 15,-2 6 4-15,-1 9-31 16,-1 5-12-16,-1 5-2 16,2 4-9-16,-1 0 0 15,1 0 5-15,0 7-4 16,-3 9 16-16,3 1 10 15,-4 7 13-15,-1 5 4 16,-3 4-9-16,0-1 5 16,-3-3-6-16,-2 2-16 15,1-2-19-15,1-1-28 0,-1-8-137 16,2-5-711-16</inkml:trace>
  <inkml:trace contextRef="#ctx0" brushRef="#br3" timeOffset="851929.0372">25199 16072 765 0,'0'0'740'16,"0"0"-459"-16,0 0-28 15,0 0-41-15,0 0-43 16,0 0-32-16,0 0-57 15,-78 80-33-15,71-55-6 16,1 4 0-16,-2 1-3 16,2 7-11-16,0 2-18 15,0 4 6-15,3 1-3 16,3-1-6-16,0-2-5 16,12-2-1-16,9-7-1 15,7-9-42-15,18-3-105 16,-5-9-334-16,-8-6-711 0</inkml:trace>
  <inkml:trace contextRef="#ctx0" brushRef="#br3" timeOffset="852299.2198">25619 16401 469 0,'0'0'1471'0,"0"0"-1152"15,0 0-187-15,0 0-51 16,0 0-21-16,0 0-26 16,103-13-21-16,-68 13-13 15,-1 0 0-15,-4 0 0 16,-3 0-16-16,-7 0-61 16,-4 0-85-16,-6 0-111 15,-9 0-56-15,-1 0-172 16,0 0-685-16</inkml:trace>
  <inkml:trace contextRef="#ctx0" brushRef="#br3" timeOffset="852583.2731">25832 16263 909 0,'0'0'286'16,"0"0"-92"-16,0 0-12 16,0 0 69-16,0 0-50 15,0 0-27-15,0 0 7 16,-25 17-21-16,19-2-41 0,3 2-23 16,3 5-25-16,0 0-30 15,0 3-23-15,2-2-17 16,4 4-1-16,0-6-53 15,3 8-78-15,-2-6-181 16,-1-7-580-16</inkml:trace>
  <inkml:trace contextRef="#ctx0" brushRef="#br3" timeOffset="853402.5283">26572 15995 1809 0,'0'0'337'0,"0"0"-153"15,0 0-22-15,0 0-38 16,0 0-1-16,0 0-33 15,85 103-36-15,-55-51 1 16,-1 2 2-16,-1 8 7 16,-7-2-33-16,-6 2-22 15,-11-5-8-15,-4-5-1 16,-10-5-37-16,-27 2-107 16,2-9-220-16,4-16-796 0</inkml:trace>
  <inkml:trace contextRef="#ctx0" brushRef="#br3" timeOffset="882970.0469">15204 1776 1160 0,'0'0'299'16,"0"0"-213"-16,0 0-50 15,0 0 65-15,0 0 61 16,0 0-16-16,-7-17-46 16,7 16-46-16,0 0-21 15,-3-1-16-15,-3 0-5 16,-7 1-12-16,-1-2-1 15,-7 0 0-15,-6-1 0 16,-5 1 0-16,3-2 0 16,-4-2 1-16,1-3 0 15,3-1 1-15,-4-3 0 16,-3 2 1-16,4-3-1 16,-4 1 0-16,0 1-1 0,-3 1 1 15,-3 0-1-15,0 1 1 16,-1 0-1-16,-5 3 1 15,2 1-1-15,-5 0 0 16,1 0 1-16,-1-1-1 16,-1-2 1-16,3-1-1 15,-2-1 0-15,-1 0 0 16,4 0 0-16,-3-1 0 16,2 3 0-16,1-3 0 15,-3 2 0-15,-2 1 0 16,-1 0 1-16,-7 1-1 0,-1 2 0 15,0 0 0-15,1 3 0 16,-2 1 0-16,2 1 0 16,6 1 0-16,0-1 0 15,-1 0-1-15,7-1 0 16,-6 0 0-16,3 0 0 16,-6 1 0-16,-1-1 0 15,0 3 1-15,-5 0-1 16,-2 0 0-16,2 0 0 15,3 0 1-15,-1 3 0 16,6 2 0-16,5 1-1 16,2-1 1-16,4 0 1 15,-1-1-1-15,7 0 0 16,-4 0 0-16,1 1 0 16,-3-2 0-16,-4-1 1 0,0 3-1 15,-5-2 1-15,-4 1-1 16,1 0 0-16,-1 1 0 15,3 1 0-15,0 3-1 16,1-1 0-16,1 2 1 16,1 1 0-16,3 2 0 15,0 0-1-15,4-2 1 16,-1 0 0-16,1 1 0 16,0-3 0-16,2 2 0 15,-3 1 1-15,-1-1-1 0,0 2 0 16,-1 1 0-1,-4 2 0-15,0-1 0 0,4 2 0 16,-4 1 1-16,7 1-1 16,2 1 0-16,4-2 0 15,4-2 0-15,6 0 0 16,2 0 0-16,2 1-1 16,1 1 0-16,0 3 0 15,-3-1-1-15,5 4 1 16,-2 1 0-16,3 0 1 15,-3 4-1-15,5-2 0 16,-1 2 1-16,-2 1 1 16,4 0-1-16,3 2 1 15,-1 1 0-15,5 0-1 16,2 3 0-16,2-1 0 16,7-1-1-16,0 2 0 0,0-3 0 15,0 2 1-15,7 1 0 16,2 0 0-16,-1 1 0 15,1-1 0-15,1 2 0 16,-1-2 0-16,0 1 0 16,3 0 1-16,0-4-1 15,4 1 0-15,4-5 1 16,2 0-1-16,5-5 0 16,1-4 6-16,8-3-6 15,0-3 1-15,0-3 0 16,-2 1-1-16,0-1 0 15,-5 0-1-15,-1 1 0 16,-4 0-8-16,-4 2 8 16,-1 0-5-16,0 2-2 0,2-2 8 15,0 0 0-15,3-3 0 16,7-1 0-16,5-3-1 16,4-2-9-16,2-3 9 15,0 1 1-15,-2 0 0 16,-3-1 0-16,-1 1 0 15,-6 1-1-15,3-1 1 16,-5 0 0-16,2-1 0 16,-1-2 0-16,6 0 1 15,-2 0-1-15,0 0 1 16,-1-8 0-16,0 3 1 16,-5 1 5-16,-2 1 9 15,-4 3 8-15,-3 0-12 0,4 0-2 16,2 0-1-16,3 0-3 15,1-2 1-15,5 0 2 16,3-4-1-16,3-2-7 16,2-2 6-16,5-1-6 15,-2 1 0-15,-1 0 0 16,-7 1 0-16,-3 1 0 16,-2 1-1-16,-1 1 0 15,-3 0 0-15,1 2-1 16,-1 1 1-16,3 0 0 15,-6-1 0-15,3 2 0 16,1-3 0-16,2 0 1 0,3-2 4 16,-2-3 9-16,5 1 6 15,-3-1 11-15,4-1 1 16,-5 1-15-16,3 2-3 16,1 1-4-16,0 3-2 15,1-1 0-15,3 3-6 16,-4-1-1-16,0-3 5 15,0 1-5-15,-1-4 0 16,4-2 0-16,-6 2 8 16,0-2-7-16,-1 1 13 15,0 0 4-15,-2 2-6 16,-1-1-2-16,3 2 1 16,4 2-6-16,0-1-6 15,2 1 2-15,2 0 0 16,1-1-2-16,-2 2 0 0,-6-1 0 15,-2 2 1-15,-1 0-1 16,-3 1 0-16,-2 2 0 16,2 0-1-16,-1 0 1 15,3 0 0-15,4 0 0 16,1-1 0-16,3-2 1 16,4-1 0-16,2-2 0 15,-1 2-1-15,-3 0 1 16,1 0-1-16,-8 1 0 15,0 0 0-15,1 2 0 16,-5 1 0-16,2 0 0 16,6 0 0-16,-4 0 0 15,6 2 0-15,1 3 1 16,4-3 0-16,-4 1 0 16,3-2 5-16,1 2-5 0,2-1 5 15,-2 0 0-15,-6 1 0 16,2 0-5-16,0 0-1 15,-2 1 2-15,-1-2-2 16,-4-1 1-16,3-1-1 16,1 0 0-16,0 0 1 15,0 0 5-15,2-6-6 16,1-1 2-16,0-3 5 16,-3-2 1-16,1-1 5 15,-5-2-1-15,0 0 9 0,-2 0 17 16,-8-1-2-1,4 0-12-15,-4-1-3 0,5-4-6 16,-5 0-3-16,4-1-2 16,0-2-4-16,3-1 2 15,1-4-2-15,-1 0-5 16,3-4 5-16,1 1-4 16,-7-3 13-16,3 0 10 15,-10-2 0-15,-5-3-4 16,-8-3 5-16,-6-7-10 15,-36-15-16-15,-55-18-35 16,-67-26-101-16,10 16-141 16,2 10-355-16</inkml:trace>
  <inkml:trace contextRef="#ctx0" brushRef="#br3" timeOffset="905772.7625">22647 616 1572 0,'0'0'488'15,"0"0"-425"-15,0 0 27 16,0 0 77-16,0 0 14 0,0 0-52 15,-1-7-58 1,1 7-26-16,0 0-21 0,0 0-15 16,0 0-9-16,0 0 0 15,0 13-1-15,-5 9 1 16,-2 5 27-16,-1 7 0 16,-2 6-11-16,3 0-1 15,0 4-6-15,3-1-3 16,-1-3 0-16,1-3-5 15,1-1 0-15,2-4-1 16,-2-3 2-16,1-3-2 16,-1-3 0-16,2-5-5 15,-1-3-27-15,1-4-48 0,-1-3-81 16,2-8-79 0,0 0-126-16,0 0-272 0</inkml:trace>
  <inkml:trace contextRef="#ctx0" brushRef="#br3" timeOffset="906439.7742">22631 530 1288 0,'0'0'580'16,"0"0"-493"-16,0 0 25 0,0 0 76 16,0 0-47-16,0 0-44 15,0 0-32-15,43-66-37 16,-21 60-10-16,4 2-2 16,4 4-16-16,-1 0 1 15,6 0 5-15,1 10-6 16,4 4 0-16,5 4-6 15,-3 2 5-15,-4 3-24 16,-2 0-7-16,-12-1 10 16,-6 0 0-16,-11-2 8 15,-7-1 3-15,0-1 0 16,-15-3 4-16,-10 1 7 16,-6-2 0-16,-11-3 0 0,0-1 6 15,0-3 0-15,2-1 14 16,4-3 0-16,7-3 14 15,-3 0-4-15,4 0-11 16,2 0-7-16,2 0-11 16,4 0 0-16,8 0 0 15,1 0-1-15,8 0 0 16,3 0-12-16,0 0 5 16,0 1-5-16,0 6 7 15,5 2 5-15,4 3 10 16,0 3-4-16,0 1 0 15,-2 3 7-15,-3 2-5 16,-1 3-1-16,0 1-1 16,2 4 5-16,3-1 13 0,2-1 11 15,2-2-18-15,1-4-10 16,5-3-6-16,3-5 5 16,2-2-4-16,3-3 5 15,3-6-7-15,-3 0-32 16,3-4-102-16,-5-10-169 15,-11-4-513-15</inkml:trace>
  <inkml:trace contextRef="#ctx0" brushRef="#br3" timeOffset="906838.9308">23383 914 227 0,'0'0'1488'0,"0"0"-1173"15,0 0-136-15,0 0-5 16,0 0-101-16,82-10-45 16,-40 10-14-16,7 0-14 15,3 8 1-15,-4 1 1 16,-5 0-2-16,-7 0-49 15,-10-4-99-15,-7-5-116 16,-6 0-118-16,-7 0-351 0</inkml:trace>
  <inkml:trace contextRef="#ctx0" brushRef="#br3" timeOffset="907155.1253">23689 760 1204 0,'0'0'526'0,"0"0"-427"16,0 0 182-16,0 0-37 15,0 0-78-15,0 0-62 16,0 0-47-16,0-15-36 15,0 28-14-15,1 7 34 16,1 7 23-16,-2 3-21 16,0 4-14-16,0 0-13 15,0-2-10-15,0-1-6 0,0-1-6 16,0-3-47 0,0 5-97-16,1-9-162 0,5-5-458 0</inkml:trace>
  <inkml:trace contextRef="#ctx0" brushRef="#br3" timeOffset="907559.5393">24379 590 42 0,'0'0'1407'0,"0"0"-1142"16,0 0-159-16,0 0 108 16,0 0-11-16,0 0-65 15,0 0 1-15,-14 84-42 16,14-53-25-16,0 5-26 15,0 0-24-15,0 5-10 16,0 0-10-16,1 1-2 16,1-1 1-16,-2-3 0 0,0-3-1 15,1-8 0 1,-1-3-1-16,0-4 1 0,0-4 0 16,0-5-1-16,0-3-22 15,0-2-83-15,2-6-87 16,1 0-123-16,1-12-391 0</inkml:trace>
  <inkml:trace contextRef="#ctx0" brushRef="#br3" timeOffset="908032.8848">24004 492 100 0,'0'0'1632'0,"0"0"-1300"15,0 0-118-15,0 0 26 16,0 0-56-16,0 0-90 15,98-2-46-15,-37 4-22 16,8 7-16-16,1-1-2 16,-1 0-8-16,-8-1 9 15,-6-1-9-15,-8 0 9 16,-9-2 6-16,-11-2 9 16,-11 0 5-16,-4-2 7 15,-9 0-12-15,-2 0 7 0,1 0-12 16,-2 0-17-16,0 0-2 15,0 0 0-15,0 0-15 16,0 0-13-16,1 0-4 16,2 0-1-16,2 2-10 15,0-1-39-15,2 2-24 16,-1 0-82-16,-2-2-73 16,-4 1-213-16,0-2-114 15,0 0-577-15</inkml:trace>
  <inkml:trace contextRef="#ctx0" brushRef="#br3" timeOffset="908718.9227">25200 1035 222 0,'0'0'940'0,"0"0"-547"15,0 0-205-15,0 0 43 16,0 0-2-16,0 0-39 16,0 0-60-16,40-1 7 15,-14 1-15-15,5 0-48 16,5 0-33-16,-2 1-20 16,-3 3-13-16,-4-1-8 15,-4 0 0-15,-7 0-21 16,-4 0-64-16,-4 1-25 0,-1-2-29 15,-3-2-60-15,2 0-314 16,-1-12-164-16,-2 0-262 0</inkml:trace>
  <inkml:trace contextRef="#ctx0" brushRef="#br3" timeOffset="908919.3701">25215 890 1502 0,'0'0'723'0,"0"0"-597"15,0 0 12 1,0 0-16-16,81-9-58 0,-49 9-48 16,4 0-16-16,12 0-140 15,-8 0-411-15,-4 0-460 0</inkml:trace>
  <inkml:trace contextRef="#ctx0" brushRef="#br3" timeOffset="909332.747">26030 503 438 0,'0'0'1347'0,"0"0"-1142"16,0 0-26-16,0 0 22 15,0 0-60-15,0 0-80 16,0 0-40-16,17 5 0 15,-17 24 122-15,0 12-59 16,0 10-32-16,0 9-13 16,0 4-14-16,0 1-11 0,0 0-4 15,0-4-1 1,0-6 11-16,5-6-7 0,-1-6-1 16,2-8-4-16,-3-7-1 15,1-8-6-15,0-5-1 16,-3-5 0-16,-1-6 0 15,0-4-82-15,0 0-242 16,0-9-1240-16</inkml:trace>
  <inkml:trace contextRef="#ctx0" brushRef="#br3" timeOffset="914221.4901">26390 671 869 0,'0'0'827'15,"0"0"-715"-15,0 0-78 0,0 0 10 16,0 0 97-16,0 0 21 16,-1-12-54-16,1 12-41 15,0 0-30-15,-5 0-19 16,-5 0-12-16,-8 7 6 15,-9 8 60-15,-6 5-2 16,-2 3-40-16,2 2-12 16,4 2-9-16,10 1-8 15,9 1 1-15,8 0-1 16,2 1 7-16,8 2-8 16,12-3 0-16,6 0-1 15,6-6 0-15,3-4 0 16,2-6 1-16,2-5 6 0,-1-5-5 15,0-3-1-15,-7-3 0 16,-5-11 0-16,-5-5 10 16,-5-5 13-16,-5-5 11 15,-7-3-3 1,-4-4 9-16,0 0 7 0,-4-4-17 16,-12 2-20-16,-4 0-9 15,-2 3 0-15,1 4-1 16,1 10-25-16,4 7-63 15,2 11-69-15,3 3-135 16,3 15-287-16,5 6 50 16,3 0-602-16</inkml:trace>
  <inkml:trace contextRef="#ctx0" brushRef="#br3" timeOffset="914670.1395">26844 714 1350 0,'0'0'587'0,"0"0"-531"15,0 0-43-15,0 0 13 16,0 0 59-16,0 0-21 15,-88 44-35-15,76-18-13 0,6 3-5 16,2 2-4-16,4-1 2 16,0-1 3-16,0-2 25 15,7-5-3-15,8-4-8 16,2-2-18-16,3-5-1 16,6-3 11-16,2-5-12 15,2-3 10-15,0 0 1 16,-2-13-11-16,-5-9-5 15,-4-3 9-15,-7-6-1 16,-5-3 21-16,-7-3 2 16,0 1 5-16,-12 0 10 15,-7 7-18-15,-5 3-15 16,-3 6-9-16,0 6-5 16,2 6-58-16,4 4-107 15,8 4-120-15,5 0-274 0,8 5-218 0</inkml:trace>
  <inkml:trace contextRef="#ctx0" brushRef="#br3" timeOffset="914986.4081">27399 671 1960 0,'0'0'337'0,"0"0"-264"16,0 0-57-16,0 0-15 0,0 0 22 15,0 0 84-15,-43 82-10 16,20-40-37-16,-4 4-10 16,2 0-8-16,1 0-18 15,5-5-14-15,2-3-2 16,4-5-7-16,3-6-1 15,2-5 0-15,2-7 0 16,3-5-44-16,-1-6-100 16,4-4-141-16,0-2-309 15,0-10-407-15</inkml:trace>
  <inkml:trace contextRef="#ctx0" brushRef="#br3" timeOffset="915173.3008">27270 567 872 0,'0'0'1036'15,"0"0"-923"-15,0 0-9 16,0 0 70-16,0 0-69 16,0 0-103-16,0 0-2 15,-11-5-154-15,6 21-171 16,2 0-371-16</inkml:trace>
  <inkml:trace contextRef="#ctx0" brushRef="#br3" timeOffset="915371.685">27462 989 687 0,'0'0'1255'0,"0"0"-970"16,0 0-216-16,0 0-48 16,0 0-21-16,0 0-73 15,0 0-319-15,22 45-682 0</inkml:trace>
  <inkml:trace contextRef="#ctx0" brushRef="#br3" timeOffset="915660.6889">27965 989 1137 0,'0'0'1003'0,"0"0"-851"16,0 0 6-16,0 0 43 0,0 0-84 15,0 0-64-15,0 0-35 16,106 3-18-16,-71 0-66 16,4-3-186-16,-8-3-337 15,-8-6-398-15</inkml:trace>
  <inkml:trace contextRef="#ctx0" brushRef="#br3" timeOffset="915855.5942">27935 751 798 0,'0'0'1124'15,"0"0"-956"-15,0 0-99 0,0 0 39 16,100 19-72-16,-54-5-36 16,-9-3-183-16,-4-2-567 0</inkml:trace>
  <inkml:trace contextRef="#ctx0" brushRef="#br3" timeOffset="916138.295">28523 562 1197 0,'0'0'943'0,"0"0"-827"15,0 0 49-15,0 0 21 16,0 0-85-16,0 0-64 15,0 0-26-15,0 47 41 16,0-1 14-16,0 11-20 16,0 5-30-16,3 6-16 15,3 3-5-15,-1 21-117 16,-3-17-413-16,-2-15-1094 0</inkml:trace>
  <inkml:trace contextRef="#ctx0" brushRef="#br3" timeOffset="926811.5129">21973 5 751 0,'0'0'687'0,"0"0"-198"16,0 0-417-16,0 0-56 16,0 0 32-16,0 0 80 15,0 0 36-15,-1 6-35 16,-2 12-29-16,-3 8-29 16,1 0-26-16,2 3-26 15,1-1-17-15,2 0-2 16,-1 9-76-16,-1-6-214 15,2-6-547-15</inkml:trace>
  <inkml:trace contextRef="#ctx0" brushRef="#br3" timeOffset="927292.9404">22248 17 449 0,'0'0'1001'0,"0"0"-774"16,0 0-139-16,0 0 39 15,0 0 40-15,0 0-12 16,0 0-16-16,-44 49-56 15,30-19-43-15,1 3-22 16,4 1-7-16,6 0-10 16,3-3 5-16,0-4-5 15,2-6-1-15,10-2-25 16,6-6-2-16,1-6 9 16,7-3-28-16,-4-4-16 15,-2 0-14-15,-1-4 42 16,-6-12 34-16,-4-4 28 0,-1-6 60 15,-8 0 17 1,0-4-10-16,0 2 17 0,-4 1-15 16,-6 3-29-16,-3 4-11 15,1 5-33-15,1 6-23 16,-1 6-1-16,2 3-46 16,1 0-109-16,-1 13-117 15,-1 3-198-15,6-3-198 0</inkml:trace>
  <inkml:trace contextRef="#ctx0" brushRef="#br3" timeOffset="927690.9829">22513 120 856 0,'0'0'1342'0,"0"0"-1181"16,0 0-125-16,0 0-22 16,0 0 19-16,0 0 15 15,-73 93-17-15,71-66-13 16,2-4-9-16,0 0-8 16,12-3 6-16,3-4 2 15,2-4-9-15,2-5 0 16,-2-3 0-16,2-2 0 15,-3-2 4-15,2 0-4 16,-4-7 0-16,-1-6 1 0,-2-4 27 16,-4-2 32-16,0-4-7 15,-5 2-15-15,-2 0-16 16,0 1-3-16,0 4-19 16,-3 3 0-16,-7 5-31 15,-3 4-78-15,2 4-89 16,-3 0-268-16,7 0-190 15,0 0-476-15</inkml:trace>
  <inkml:trace contextRef="#ctx0" brushRef="#br3" timeOffset="927962.388">22952 94 1587 0,'0'0'671'0,"0"0"-606"16,0 0-37-16,0 0 109 15,0 0-14-15,-75 73-47 16,57-44-33-16,2 1-31 16,-1-3-4-16,2 1-7 15,4-4 1-15,-3-2-1 16,2-4-1-16,3-1-31 15,2-5-103-15,1-8-156 0,3-3-402 16,-1-1-593-16</inkml:trace>
  <inkml:trace contextRef="#ctx0" brushRef="#br3" timeOffset="928142.791">22884 18 1943 0,'0'0'508'0,"0"0"-451"16,0 0-12-16,0 0 4 15,0 0-49-15,0 0-44 16,0 0-166-16,18 33-262 16,-10-18-279-16</inkml:trace>
  <inkml:trace contextRef="#ctx0" brushRef="#br3" timeOffset="928321.6109">23028 299 1670 0,'0'0'866'0,"0"0"-772"16,0 0-91-16,0 0-3 15,0 0-225-15,0 0-835 0</inkml:trace>
  <inkml:trace contextRef="#ctx0" brushRef="#br3" timeOffset="1.03175E6">28202 16356 793 0,'0'0'784'0,"0"0"-644"16,0 0 28-16,0 0 124 0,0 0-75 15,0 0-94 1,-2-4-56-16,2 4-31 0,0 0-12 16,0 0-5-16,0 13 4 15,0 1 8-15,-4 2 8 16,-2 7 1-16,0 0-18 16,1 1-10-16,2 1-10 15,0-4 4-15,2 2-5 16,1-6 5-16,0 1-6 15,0-4 0-15,0-4 0 16,0-5 0-16,0 3 0 16,0-8 1-16,0 1 4 15,0-1-3-15,0 0 5 16,0-5 7-16,0-9-14 16,0-5-1-16,1-6-10 0,1-9-1 15,-1-2-4-15,1 0 2 16,1-3 7-16,1 2 7 15,3 2 1-15,0 3-1 16,2 3 1-16,1-4 0 16,5-3 0-16,3-4 13 15,6-4 4-15,1 3-9 16,0 0-8-16,-3 6 11 16,-3 11-1-16,-7 7 0 15,-3 11-5-15,-5 0-5 0,-1 6 6 16,0 0-7-1,-1 0-6-15,2 9 6 0,1 8 0 16,2 9 2-16,2 4 4 16,2 6 0-16,2 7 7 15,2 3 4-15,0 1 4 16,-3-1-5-16,-3-2-5 16,-2-2-10-16,-7-2 7 15,0-5-8-15,0-6-2 16,-7-1 2-16,-2-2 1 15,0-6 0-15,-1 0 0 16,2-6-1-16,2-1-1 16,0 0-35-16,1-4-39 15,1-2-77-15,-6 3-101 16,1-7-249-16,1-1-234 0</inkml:trace>
  <inkml:trace contextRef="#ctx0" brushRef="#br3" timeOffset="1.03201E6">28294 16424 971 0,'0'0'981'0,"0"0"-770"0,0 0-84 16,0 0 56 0,81-16-73-16,-50 12-72 0,2 4-38 15,-3 0-47-15,0 0-166 16,-8 0-440-16,-6 0-564 0</inkml:trace>
  <inkml:trace contextRef="#ctx0" brushRef="#br3" timeOffset="1.03364E6">28755 16064 818 0,'0'0'328'15,"0"0"-217"-15,0 0 82 0,0 0 41 16,0 0 21-16,0 0-59 16,0 0-32-16,5-37-24 15,-5 36-20-15,0 1-44 16,0 0-12-16,0 0-31 15,1 5-33-15,-1 15 1 16,0 4 18-16,0 8 7 16,0 8-9-16,0 0-8 15,0 2-7-15,0-1 4 16,0 1-6-16,-1-5 0 16,-2 0 0-16,0-5 0 15,0-2 0-15,-3-5-1 16,3-1-5-16,1-7 5 15,1-1 0-15,1-6-5 16,0-3 5-16,0-5-7 0,0-2 8 16,0 0 0-16,0 0 5 15,3-5-5-15,7-8-9 16,2-4-3-16,0-6 3 16,0 0 0-16,-3-3-7 15,-1 2 2-15,-1 0 13 16,-1 5 1-16,-2 6 0 15,4-3 0-15,0 6 1 16,2 1 5-16,2 4-6 16,4 1-12-16,2 3 2 15,3 1 10-15,0 0 1 0,-2 2 0 16,0 8-1-16,-3 3-1 16,-3 2-7-16,-6 3 8 15,-1-2-1-15,-3 1 0 16,-3-1-11-16,0-2 12 15,0-1-1-15,-9-2-1 16,-4 0 1-16,-5-3 1 16,-1 1 1-16,-2-5 5 15,0 2-6-15,0-4-32 16,4 0-133-16,3-2-185 16,8 0-398-16</inkml:trace>
  <inkml:trace contextRef="#ctx0" brushRef="#br3" timeOffset="1.03427E6">29316 16394 1315 0,'0'0'261'0,"0"0"-102"16,0 0 133-16,0 0-75 15,0 0-100-15,0 0-56 16,0 0 7-16,-76-22-16 16,55 22-6-16,-3 3-1 0,5 3-18 15,4 7-15-15,2-3-3 16,7 0-4-16,4 1-5 15,2-3-1-15,0 0 0 16,6-1 1-16,11-4 19 16,3-3-19-16,3 0-46 15,2 0-12-15,1-9 3 16,-3-5 1-16,-1-3 14 16,-2-8 13-16,-4-4 20 15,-3-3-1-15,-6-7 8 16,-2-4 9-16,-4-3 8 15,-1-4 23-15,0 1-5 16,-4 5 31-16,-4 7-13 0,-1 8-17 16,1 6-16-16,1 7 6 15,1 6-8-15,0 10-3 16,0 0-15-16,-4 13 0 16,-1 14 5-16,-1 9 19 15,1 7 8-15,3 3-5 16,4-3-1-16,4 2-5 15,0-1-11-15,6-5-10 16,8 1 0-16,4-9-1 16,5-2-5-16,2-3-9 15,-1-5-45-15,0-9-56 16,0-1-57-16,-1-5-76 0,-4-6-286 16,-6 0-288-16</inkml:trace>
  <inkml:trace contextRef="#ctx0" brushRef="#br3" timeOffset="1.03471E6">29546 16319 1107 0,'0'0'784'0,"0"0"-598"16,0 0 81-16,0 0-41 15,0 0-108-15,0 0-86 16,0 0-21-16,7 13 10 15,-5 1-6-15,-1 5-5 16,1-3-3-16,1-2-7 16,0-1 0-16,0-3 1 0,0-6-1 15,0-2-1-15,2-2-18 16,3 0 13-16,1 0-8 16,3-2-19-16,3-12 2 15,-1 0 4-15,0-1 12 16,-2-7 9-16,0 5 6 15,-4-1 0-15,-4 3 37 16,-2 8 28-16,-1 2-4 16,-1 3-4-16,0 2-6 15,0 0-15-15,2 0-36 16,-1 4-3-16,1 8 3 16,4 5 0-16,1 2 11 15,4 2-11-15,-1-3 0 0,2 2-20 16,0-6-86-16,0-4-47 15,1-4-106-15,-2 1-320 16,-5-7-234-16</inkml:trace>
  <inkml:trace contextRef="#ctx0" brushRef="#br3" timeOffset="1.03502E6">29984 15962 876 0,'0'0'877'15,"0"0"-759"-15,0 0 158 0,0 0-21 16,0 0-67-16,0 0-78 16,0 0-59-16,0-19-12 15,0 38 9-15,0 14 34 16,3 3-18-16,0 11-23 15,2-2-13-15,0 4-9 16,1-2-10-16,2-3-1 16,1-5-8-16,-3-5 1 15,2-1-1-15,-3-11 0 16,0-2-48-16,-3-7-72 16,-1-5-193-16,-1-7-572 0</inkml:trace>
  <inkml:trace contextRef="#ctx0" brushRef="#br3" timeOffset="1.03557E6">30413 16269 841 0,'0'0'946'16,"0"0"-784"-16,0 0 101 15,0 0-35-15,0 0-88 0,0 0-73 16,0 0-21-16,-52-36 9 16,32 36-3-16,2 0-17 15,-3 10-8-15,2 6 7 16,4 0-9-16,0 2-14 15,8-5-6-15,2 3-5 16,5-6-6-16,0-2 5 16,3-3 0-16,12-5-5 15,2 0-15-15,3 0-4 16,2 0-5-16,0-11 1 16,-1-4 1-16,1-2 13 15,-4-5 14-15,0 1 0 16,-3-5 1-16,-5 6 0 0,-3 4 27 15,-2 1 19-15,-3 7 11 16,-1 4-15-16,-1 4-11 16,0 0-7-16,0 0-24 15,0 4-1-15,0 12-1 16,0 3 2-16,0 5 2 16,0 2-2-16,0-2 0 15,0-2-1-15,6-5-35 16,2-2-51-16,3 0-88 15,-2-8-152-15,-1-4-405 0</inkml:trace>
  <inkml:trace contextRef="#ctx0" brushRef="#br3" timeOffset="1.03598E6">30652 16161 1644 0,'0'0'349'0,"0"0"-121"16,0 0 31-16,0 0-132 15,0 0-81-15,0 0-31 16,0 0-6-16,91 0-8 16,-72 0-1-16,-4 0-1 15,-2 0-7-15,-4 0 8 0,-4 0-1 16,-4 0 0-1,-1 0-9-15,0 0-1 0,0 3 11 16,0 10 10-16,-7 0 36 16,-2 6 15-16,-3 5-4 15,1-1-11-15,1 0-1 16,1-4-24-16,5 1 3 16,2-2 0-16,2-2-9 15,0-3-5-15,2-3-9 16,11-4 11-16,3 1 6 15,4-4-18-15,2 1-13 16,1 2-64-16,0-3-57 16,6-3-47-16,-9 1-317 15,-3-1-287-15</inkml:trace>
  <inkml:trace contextRef="#ctx0" brushRef="#br3" timeOffset="1.03624E6">31038 16226 751 0,'0'0'1103'0,"0"0"-866"15,0 0 44-15,0 0-26 16,0 0-111-16,0 0-76 16,0 0 2-16,0 14 17 15,0 2-35-15,-2 1-19 16,2 3-12-16,0-1-12 0,0-2-1 15,0 1-8-15,0 0-1 16,0-4-38-16,2-2-57 16,1-4-97-16,-3-6-272 15,0-2-368-15</inkml:trace>
  <inkml:trace contextRef="#ctx0" brushRef="#br3" timeOffset="1.03642E6">31087 16072 1855 0,'0'0'366'0,"0"0"-145"16,0 0-4-16,0 0-135 16,0 0-82-16,0 0-35 15,0 0-118-15,29 12-334 0,-25-2-335 16</inkml:trace>
  <inkml:trace contextRef="#ctx0" brushRef="#br3" timeOffset="1.03682E6">31334 16192 1898 0,'0'0'329'0,"0"0"-177"0,0 0 70 16,0 0-97-16,0 0-79 15,0 0-25-15,96-8-3 16,-75 8-11-16,2 3-6 16,-3 0 0-16,-3 4-1 15,-1-4 0-15,-5-1 0 16,-5 2 0-16,-3 1 0 15,-3 1-9-15,0 0 0 16,-9 7 9-16,-9 1 11 16,-2 5 26-16,0-2 8 15,0 2 4-15,2 1 11 16,6-3-14-16,5 0-17 16,7-1-7-16,0 0 7 15,15 1-8-15,13-3-2 16,11-3-13-16,7 1-6 0,20-5-103 15,-14 2-127-15,-9-9-758 0</inkml:trace>
  <inkml:trace contextRef="#ctx0" brushRef="#br3" timeOffset="1.03757E6">29310 17191 93 0,'0'0'715'15,"0"0"-431"-15,0 0 15 16,0 0-1-16,81-6 12 16,-69 1-76-16,-5 2-73 15,-5-2-33-15,-2 1 7 16,0 1-17-16,0-2-52 16,0 3-13-16,-6-5-9 15,-6 1-17-15,-5-1-9 16,-6 1-11-16,-3 5 13 15,-3-2-10-15,0 3-9 16,3 0 0-16,6 7 1 16,2 3-2-16,9 0 0 0,4 4-6 15,5 2 5 1,0 0 1-16,3 2 4 0,11 3-2 16,5-3-2-16,3 0 0 15,8-1-15-15,3 0-4 16,5-2-4-16,0 2 8 15,2 0-4-15,-5-3 8 16,-7 3 4-16,-7-5-5 16,-8-2 6-16,-6 0 5 15,-7-7-7-15,0 5-3 16,-5-3-4-16,-11-1-1 16,-4 2 16-16,-4-6 0 0,-2 0 0 15,0 0-65 1,3 0-167-16,1-3-246 0,8-6-184 15,8-3-458-15</inkml:trace>
  <inkml:trace contextRef="#ctx0" brushRef="#br3" timeOffset="1.03811E6">29701 16999 1570 0,'0'0'305'0,"0"0"-112"16,0 0 58-16,0 0-6 15,0 0-113-15,0 0-94 0,0 0-2 16,36 53 11 0,-32-14-18-16,-1 5-14 0,-1 0-2 15,-2 1-1-15,0-2-12 16,0-6 7-16,-2-1-6 15,-4-7-1-15,-1-6 0 16,4-3 1-16,0-3 0 16,0-8 0-16,3-5-1 15,0-1 2-15,0-3 4 16,0 0 0-16,0 0-6 16,6-11-12-16,6-4-4 15,1-5 8-15,5-5-7 16,0-2 6-16,3 0 8 0,-3 0-5 15,-5 3 6-15,-2 6-3 16,-4 4 3-16,-1 5 6 16,-1 5 0-16,-2-1 9 15,0 5 5-15,-2 0-3 16,2 0-4-16,-1 5-12 16,1 8 0-16,0 6 0 15,1 4 8-15,0 3 0 16,0 2-8-16,0-2 1 15,1-3-1-15,1-3 0 16,-1-6-1-16,0-1-1 16,2-4-38-16,7-6-75 15,-1-3-163-15,1 0-596 0</inkml:trace>
  <inkml:trace contextRef="#ctx0" brushRef="#br3" timeOffset="1.03891E6">30155 17324 789 0,'0'0'910'0,"0"0"-755"16,0 0-6-16,0 0 93 15,0 0-83-15,0 0-95 16,0 0-40-16,79-1-17 15,-57 5-7-15,1-1-35 0,-4-3-23 16,-6 0-20 0,-1 0 5-16,-4 0 26 0,-4-5 13 15,-2 0 34-15,-2-5 1 16,0 0 40-16,-3 0-1 16,-9-3 19-16,-6 3 11 15,-3-3 1-15,-2 6 11 16,-3 0-21-16,-4 5-18 15,-2 2-12-15,1 0 9 16,1 11 14-16,5 7 1 16,7-2-11-16,8 1-7 15,10 3-28-15,0-3 3 16,12 2-2-16,16-1-10 16,11 0-55-16,19-1-164 0,-6-4-453 15,-6-10-680-15</inkml:trace>
  <inkml:trace contextRef="#ctx0" brushRef="#br3" timeOffset="1.04154E6">30435 17240 1422 0,'0'0'213'0,"0"0"-159"16,0 0 31 0,0 0 172-16,0 0-56 0,0 0-105 15,0 0-46-15,6-11-23 16,-6 11-17-16,3 5 8 16,0 4 28-16,1 4 18 15,4 4-6-15,1 0-12 16,4 6-8-16,1-3-22 15,2-1-9-15,-2-2 1 16,-3-1-8-16,-3-5 0 16,-3-3 0-16,-2-3 0 15,-2-2 0-15,-1-3 6 16,0 0 8-16,0 0 13 16,0-6 26-16,0-6-24 15,0 0-19-15,-3-7 1 0,0-1 8 16,2 1 8-16,1-3-11 15,0 0-2-15,7 1-14 16,12 0-5-16,3 2 4 16,3 8-4-16,2-3 4 15,-1 8-9-15,1 5-5 16,-3 1-13-16,-6 0-23 16,-5 10-79-16,-11 7-142 15,-2-2-362-15,0-1-375 0</inkml:trace>
  <inkml:trace contextRef="#ctx0" brushRef="#br3" timeOffset="1.04224E6">30990 17247 1066 0,'0'0'968'0,"0"0"-841"16,0 0-64-16,0 0 119 15,0 0-18-15,0 0-36 16,0 0-28-16,-6 46-40 0,6-25-25 15,0 5-18 1,0-4-17-16,9-1 0 0,1-2-112 16,6-8-159-16,-3-2-398 15,-3-9-711-15</inkml:trace>
  <inkml:trace contextRef="#ctx0" brushRef="#br3" timeOffset="1.04242E6">31050 17019 2141 0,'0'0'314'0,"0"0"-231"0,0 0-13 16,0 0 36-16,0 0-106 15,0 0-226-15,0 0-779 0</inkml:trace>
  <inkml:trace contextRef="#ctx0" brushRef="#br3" timeOffset="1.05483E6">31620 17653 763 0,'0'0'988'16,"0"0"-834"-16,0 0-112 16,0 0 144-16,0 0 12 0,0 0-61 15,-3 63-38-15,12-30-5 16,3-1-16-16,1 5-20 16,1 3-19-16,2-4-26 15,-3 1-12-15,2-3-1 16,-4-4-8-16,-1 1-71 15,-5-1-124-15,-1-6-377 16,-4-8-343-16</inkml:trace>
  <inkml:trace contextRef="#ctx0" brushRef="#br3" timeOffset="1.05583E6">31454 17645 1415 0,'0'0'249'0,"0"0"-175"15,0 0 126-15,0 0 46 16,0 0-82-16,0 0-99 0,0 0-28 16,-7-9-1-16,7 17 48 15,0 6-15-15,0 1-26 16,-2 2-15-16,-1-1-10 15,2 4-9-15,1 3-7 16,0-2-1-16,0 4 5 16,0 0-5-16,0 3-1 15,4-2 0-15,-1-2-2 16,-1 2-11-16,-2-5 5 16,0 0-1-16,-3-2-6 0,-8-4 5 15,-3-2 0 1,-2-3 10-16,-3-2 0 0,-5 1 0 15,-5-6 0-15,-9 3 1 16,-5-4 0-16,-8 1 1 16,-5-1-1-16,-7-2 5 15,-4 0-4-15,-2 3-2 16,-3-3 1-16,-1 2 0 16,5 3 8-16,3 2 3 15,7 1 6-15,6 7 1 16,6 0-5-16,3 4-8 15,4 0-6-15,4 0 1 16,7-2-1-16,6-5-1 16,5 0-8-16,6-4-6 15,3-3-4-15,5-3 1 0,3-2 12 16,0 0 5-16,0 0 1 16,8-8-31-16,6-6-18 15,6-3 28-15,4-3 11 16,1-4 10-16,-1 2 0 15,-2-6 0-15,-5 6 0 16,-5 2 9-16,-4 1 2 16,-3 2-3-16,-5 4 1 15,0-2 5-15,0 4 2 16,-8 3-8-16,-6 0-8 16,-5 4 6-16,-1-2-5 15,-4 4-1-15,2 2 6 16,2 0 8-16,1 8 3 0,4 4-11 15,0 7-5-15,4 0 8 16,4 4-7-16,0-1-1 16,2 1 1-16,2 1-1 15,-1-4 0-15,-3-1 0 16,-3 1 0-16,0-4-1 16,-5-1 1-16,-5-1-1 15,-3 1 1-15,-3-6 0 16,-3 1-1-16,-3-6-14 15,-7-1-96-15,8-3-200 16,10 0-591-16</inkml:trace>
  <inkml:trace contextRef="#ctx0" brushRef="#br3" timeOffset="1.05613E6">30734 17870 1803 0,'0'0'704'15,"0"0"-665"-15,0 0-8 0,0 0 89 16,0 0-3-1,0 0-69-15,80-58-38 0,-66 58-8 16,2 3-1-16,-1 10 11 16,1 4-11-16,-1 3-1 15,-1 9-10-15,-4-5-183 16,-7-4-618-16</inkml:trace>
  <inkml:trace contextRef="#ctx0" brushRef="#br3" timeOffset="1.05679E6">29990 17845 586 0,'0'0'1376'15,"0"0"-1175"-15,0 0-146 16,0 0 63-16,0 0 2 15,0 0-84-15,0 0-36 16,-1-10-1-16,-14 15 1 16,-3 5 19-16,-1 1 8 0,4 0 1 15,0-3-4-15,8-2-9 16,2-2-2-16,2 0-4 16,3-3-8-16,0 5 0 15,3 1 9-15,11 1 1 16,6 2-5-16,4 2-6 15,2 1 1-15,-1-1-1 16,-4-1-1-16,-4 5-8 16,-7-3 3-16,-4-3-2 15,-5 1 7-15,-1 0 0 16,0 1 0-16,0-3 1 16,-7 1 0-16,-6-3 9 0,-3 1 4 15,-6-1 26-15,-6-2-2 16,-7 1-2-16,-7-6-10 15,-5 0-9-15,-4 0-2 16,-4 0-4-16,0 0-2 16,1-6-7-16,8 3 4 15,6 1-5-15,10 0 0 16,12 2 0-16,5 0-27 16,5 0-78-16,8-5-164 15,0 0-388-15,0-2-839 0</inkml:trace>
  <inkml:trace contextRef="#ctx0" brushRef="#br3" timeOffset="1.05704E6">29753 18305 2089 0,'0'0'613'0,"0"0"-548"16,0 0-42-16,-107 0 6 15,61 0-29-15,8 0-188 16,6 0-890-16</inkml:trace>
  <inkml:trace contextRef="#ctx0" brushRef="#br3" timeOffset="1.06246E6">26201 16229 1179 0,'0'0'372'16,"0"0"-219"-16,0 0 71 16,0 0 9-16,0 0-55 15,0 0-51-15,-9-10-36 16,9 10-3-16,0 0 1 15,-1 0-16-15,1 0-11 16,0-2-7-16,0 2-9 16,0 0-5-16,0 0 0 15,0 0-12-15,-2 0-20 16,2 0-9-16,-1 9-15 16,-1 11 15-16,2 13 9 15,0 3 3-15,0 4-12 16,0 4-1-16,0-2 0 0,2-3-77 15,6 8-110-15,-2-13-374 16,2-9-703-16</inkml:trace>
  <inkml:trace contextRef="#ctx0" brushRef="#br3" timeOffset="1.07062E6">12341 1127 1423 0,'0'0'841'15,"0"0"-746"-15,0 0-56 16,0 0 18-16,0 0 24 15,0 0-11-15,0-3-35 0,0 3-25 16,0 0-10 0,0 4-1-16,6 7 1 15,-3 3 18-15,3 4-6 0,0 5 6 16,3 2-2 0,-3-2-5-16,-3 2-11 0,0-4 1 15,-3-2 1-15,0-7-1 16,0-4-1-16,0-2 1 15,0-4 0-15,0-1-1 16,0-1 2-16,0 0 11 16,0 0 5-16,0 0 4 15,3-13-5-15,0-3-16 16,3-8 0-16,2-2 5 16,5-1-5-16,-4-2 7 15,4 2-7-15,0 4 10 0,1 3-2 16,-5 4 0-16,3 4-3 15,-4 3 0-15,2 0-5 16,-1 4 1-16,1-1-1 16,-4 3-1-16,0 1 1 15,-3 1-1-15,0 1-1 16,0 0-5-16,1 6-4 16,4 12 10-16,-5 7 1 15,0 8 11-15,0 1-6 16,-3-1-5-16,3-1 0 15,-3-7 0-15,3-5-1 16,-3-7-1-16,3-5-18 16,-3-4-69-16,0-4-105 0,3 0-133 15,0 0-268 1,1 0-504-16</inkml:trace>
  <inkml:trace contextRef="#ctx0" brushRef="#br3" timeOffset="1.071E6">12820 1170 1422 0,'0'0'343'16,"0"0"-217"-16,0 0 39 15,0 0 9-15,-79 31-18 0,58-13-49 16,2 2-30-1,7 0-16-15,4-2-33 16,6-4-19-16,2-2-7 16,2-2 5-16,15-3 1 0,8-3 3 15,5-4-4-15,3 0-7 16,-1-8-12-16,0-7-1 16,-5-5-7-16,-5-1 8 15,-1-3 6-15,-12 2-1 16,-3 3 7-16,-6 4 0 15,0 3 0-15,-9 6-3 16,-12-1 2-16,-4 5 1 16,-2 2-6-16,-2 0-27 15,10 0-101-15,6 0-399 0,10 0-329 16</inkml:trace>
  <inkml:trace contextRef="#ctx0" brushRef="#br3" timeOffset="1.0713E6">13045 960 2041 0,'0'0'390'0,"0"0"-283"16,0 0 42-16,0 0-15 15,0 0-43-15,0 0-52 16,0 0-24-16,4-2-15 15,2 18-7-15,4 10 7 16,0 5 6-16,-1 6 0 0,0 3-5 16,3 2 0-16,-3 0 5 15,-3-3-6-15,-3-3-1 16,3-7 1-16,-6-6-50 16,0-7-59-16,0-6-117 15,0-5-123-15,0-2-286 16,0-3-211-16</inkml:trace>
  <inkml:trace contextRef="#ctx0" brushRef="#br3" timeOffset="1.07148E6">13065 1154 1714 0,'0'0'388'16,"0"0"-230"-16,0 0 17 15,0 0-54-15,0 0-68 16,0 0-28-16,91-17-25 16,-42 17-115-16,-14 5-214 15,-3 3-533-15</inkml:trace>
  <inkml:trace contextRef="#ctx0" brushRef="#br3" timeOffset="1.07199E6">13672 1182 1874 0,'0'0'379'15,"0"0"-261"-15,0 0 6 16,0 0-20-16,0 0-24 15,0 0-32-15,0 0-30 16,-30-12-6-16,11 12-5 16,0 10 1-16,2 4 5 15,-1 0-3-15,3 2-9 16,6 0 0-16,3 1-1 0,6-1 0 16,0-2 0-16,0-2-1 15,9-3-5-15,3-2-7 16,6-5-15-16,0-2-10 15,0 0-8-15,1-7 15 16,-6-7 6-16,4-2 19 16,-8-2 6-16,0-2 9 15,-2 2 13-15,-1 3 17 16,-3 3 36-16,-3 6-13 16,1 3-11-16,-1 2-14 15,0 1-19-15,0 0-18 16,0 1-19-16,0 10 6 15,0 4 12-15,7 7 1 16,-1 1-1-16,4-2-35 16,2-3-97-16,15-3-118 0,-6-5-290 15,0-6-205-15</inkml:trace>
  <inkml:trace contextRef="#ctx0" brushRef="#br3" timeOffset="1.07226E6">13945 1174 1527 0,'0'0'674'16,"0"0"-520"-16,0 0 8 16,0 0-31-16,0 0-54 15,0 0-44-15,0 0 16 0,18 68-8 16,-11-36-25-16,4 2-5 15,-2-2-10-15,1 1 1 16,-1-5-1-16,-2-5-1 16,-1-5-8-16,-3-7-71 15,2-4-95-15,-5-7-168 16,0 0-298-16,0-4-109 0</inkml:trace>
  <inkml:trace contextRef="#ctx0" brushRef="#br3" timeOffset="1.07257E6">13993 1128 1832 0,'0'0'371'0,"0"0"-235"16,0 0 60-16,0 0-42 15,0 0-92-15,0 0-47 16,0 0-4-16,101-11-10 15,-71 11 1-15,-2 4-2 16,-2 6-2-16,-7 3-6 16,-1 3-2-16,-6-2 2 15,-6 4 7-15,-3-3-4 16,-3-3 5-16,0-1 1 16,-3-2 8-16,-15-2 2 0,-9-2-11 15,-3-2-10 1,2-3-72-16,1 0-49 0,8 0-99 15,10-8-373-15,5-1-657 0</inkml:trace>
  <inkml:trace contextRef="#ctx0" brushRef="#br3" timeOffset="1.07297E6">14263 1145 1714 0,'0'0'545'0,"0"0"-457"16,0 0 44-16,0 0 0 16,0 0-25-16,0 0-63 15,0 0-39-15,16 9-4 0,-10 9-1 16,1 6 2-16,2 3-1 16,2-1 0-16,-2-2 0 15,0-5 0-15,-6-4 0 16,1-6-1-16,-3-5 1 15,-1-1-1-15,0-3 7 16,0 0-5-16,0 0 11 16,0-3-2-16,0-10 2 15,0-5-12-15,0-4 7 16,0-3-8-16,0-1 0 16,0-1 0-16,3 5-1 15,2 3 1-15,0 6-1 16,1 5-7-16,0 2-10 0,1 5-3 15,2 1-26 1,0 0-41-16,15 3-126 0,-7 7-364 16,2 1-314-16</inkml:trace>
  <inkml:trace contextRef="#ctx0" brushRef="#br3" timeOffset="1.07334E6">14585 1133 1726 0,'0'0'592'16,"0"0"-456"-16,0 0 16 15,0 0-29-15,0 0-57 16,0 0-43-16,0 0-23 0,-12 6 0 16,0 8 1-16,-1 3 5 15,4 2-6-15,-1 0 0 16,9-3-14-16,1-1 2 15,0-4-11-15,11-4-7 16,8-5 0-16,8-2-12 16,-2 0-9-16,4-12 4 15,-1-5-7-15,-1-4 2 16,-8 0 23-16,-5 0 15 16,-8 4 14-16,-6 2 53 15,-3 7-23-15,-17 1-11 16,-5 2-7-16,-8 3-11 15,-2 2 0-15,3 0-1 0,5 2-99 16,11 4-281-16,10 1-378 16</inkml:trace>
  <inkml:trace contextRef="#ctx0" brushRef="#br3" timeOffset="1.07363E6">14882 1115 1932 0,'0'0'360'0,"0"0"-163"16,0 0-38-16,0 0-48 0,0 0-61 16,0 0-39-16,0 0-5 15,0 63 9-15,3-24-5 16,0 7-9-16,5 1 0 15,5 2 5-15,-4-4-6 16,1-5 0-16,-3-8-23 16,-2-7-55-16,-4-9-26 15,-1-8-96-15,0-8-340 16,-3-3-75-16,-4-9-544 0</inkml:trace>
  <inkml:trace contextRef="#ctx0" brushRef="#br3" timeOffset="1.07392E6">14951 1106 1109 0,'0'0'973'16,"0"0"-849"-16,0 0 35 16,0 0-29-16,0 0-22 15,0 0-39-15,101-28-43 16,-73 28-15-16,5 0-10 15,-3 11-1-15,-6 3 0 16,-3 4-6-16,-8 2 5 16,-6 2-5-16,-5-3-1 15,-2-2 6-15,-3-2 1 16,-16-3 0-16,-7-4-1 16,-4-3-23-16,1-3-70 0,3-2-94 15,7 0-187-15,7-1-274 16,4-5-569-16</inkml:trace>
  <inkml:trace contextRef="#ctx0" brushRef="#br3" timeOffset="1.0744E6">15422 1142 1773 0,'0'0'357'0,"0"0"-196"16,0 0 32-16,0 0-40 0,0 0-50 16,0 0-36-16,0 0-44 15,-17-11-23-15,4 11 0 16,-6 0-6-16,-4 10 5 16,4 3-1-16,-1 3 2 15,7-1 0-15,0 1 0 16,10-4-1-16,3-1-11 15,0-4-13-15,0-2 0 16,16-4-5-16,2-1-48 16,9 0-20-16,-3-11 3 15,2-3 19-15,0-6 29 16,-2-1 25-16,0-2 21 16,-5-1 1-16,-2 3 29 15,-7 6 79-15,-4 3-1 16,-6 7 17-16,0 2-23 0,0 1-38 15,0 2-37-15,0 0-26 16,0 5-18-16,-6 9 18 16,3 4 3-16,0 2-1 15,3 1-2-15,0-1-8 16,9-2-63-16,16-3-114 16,1-3-174-16,-3-5-422 0</inkml:trace>
  <inkml:trace contextRef="#ctx0" brushRef="#br3" timeOffset="1.07491E6">15847 1109 1969 0,'0'0'369'0,"0"0"-246"15,0 0 8-15,0 0-56 16,0 0-20-16,0 0-22 15,0 0-17-15,-73-33-16 16,55 37 0-16,-1 10 6 16,1 2 1-16,3 2-6 15,6 2 1-15,6-3-2 16,3-2-7-16,0-4-15 16,0-5-12-16,12-1-3 15,3-5-11-15,6 0-21 0,-2-6 26 16,-1-9 28-16,3-2 15 15,-6-5 7-15,6-1 0 16,-5-2 27-16,2-1 20 16,0 3 7-16,-6 8-13 15,-1 8 22-15,-5 7-48 16,4 0-22-16,-1 17 0 16,2 12 0-16,4 14 8 15,5 19-7-15,-2 3 5 16,3 4-5-16,-4 1 0 15,-2-12-1-15,2 1 1 16,-8-9-1-16,-5-11 0 16,-4-10 0-16,0-12 1 0,-13-9-1 15,-11-8 6 1,-4 0-6-16,1-17-19 0,1-10-64 16,10-28-105-16,10 6-444 15,6 0-283-15</inkml:trace>
  <inkml:trace contextRef="#ctx0" brushRef="#br3" timeOffset="1.07539E6">16289 1133 1551 0,'0'0'541'0,"0"0"-393"0,0 0 58 15,0 0-52-15,0 0-44 16,0 0-48-16,0 0-21 16,-42-13-14-16,22 16-18 15,0 9-7-15,1 7-1 16,5 1 0-16,2 0-1 16,6-2 0-16,6 0-1 15,0-7-5-15,0-2-12 16,12-3-18-16,5-6-10 15,8 0-34-15,0-2-20 16,5-12-3-16,0-5-8 16,-4-3 19-16,0-5 35 15,-3 0 57-15,-4 3 62 0,-3 5 61 16,-12 3 0 0,-1 6 44-16,-3 3-51 0,0 3-43 15,0 4-4-15,0 0-36 16,0 0-33-16,0 7 0 15,0 9-1-15,0 4 1 16,0 3 2-16,0 3-1 16,8-1-1-16,7-2-8 15,-3-5-51-15,0-5-54 16,12-8-85-16,-7-4-276 16,2-1-454-16</inkml:trace>
  <inkml:trace contextRef="#ctx0" brushRef="#br3" timeOffset="1.07567E6">16674 795 1935 0,'0'0'387'0,"0"0"-265"16,0 0 37-16,0 0-19 15,0 0-49-15,0 0-40 16,0 0-22-16,7 23-9 15,-3 6 19-15,2 10-12 16,3 8-2-16,5 2-7 16,-1 6-8-16,3 0-4 15,3-2-5-15,-5-3-1 16,-2-8-14-16,2-8-40 16,-8-9-63-16,-6-8-68 0,0-11-87 15,0-6-368-15,0 0-184 0</inkml:trace>
  <inkml:trace contextRef="#ctx0" brushRef="#br3" timeOffset="1.07602E6">16623 1020 677 0,'0'0'1239'0,"0"0"-1001"16,0 0-18-16,0 0-43 15,0 0-24-15,94 14-63 16,-55-6-44-16,3 2-26 16,-3-3-13-16,-1 0-7 0,-5-2-24 15,-6-2-63-15,-9-3-8 16,-4 2 7-16,-8-2 43 16,-3 0 30-16,-3 0 14 15,0 0 0-15,0 5 1 16,0 3 20-16,0 4 84 15,-4 2 5-15,1 4-22 16,3 3-32-16,0-1-15 16,0 2-14-16,6-1-17 15,6-1-9-15,0-6 0 16,0-3-23-16,9-11-80 0,-5 0-137 16,-3-8-556-16</inkml:trace>
  <inkml:trace contextRef="#ctx0" brushRef="#br3" timeOffset="1.07619E6">17090 886 1809 0,'0'0'473'16,"0"0"-300"-16,0 0-33 15,0 0-53-15,0 0-65 16,0 0-22-16,0 0-58 15,4 42-209-15,-1-22-561 0</inkml:trace>
  <inkml:trace contextRef="#ctx0" brushRef="#br3" timeOffset="1.07663E6">17223 1076 1343 0,'0'0'1162'0,"0"0"-1038"16,0 0-78-16,0 0-4 15,0 0 15-15,0 0 1 0,17 82-22 16,-9-53-20 0,0-4-9-16,-1-3-6 0,-4-3 1 15,0-8-2-15,0-5 0 16,-3-5-6-16,0-1-4 15,0 0 10-15,0-4 3 16,0-9-3-16,6-4-18 16,3-6 6-16,9-3 6 15,-3-4-6-15,2 0-13 16,3 5 14-16,-8 6 11 16,0 6 10-16,-4 6 7 15,2 5-2-15,-7 2-5 16,3 0 2-16,0 2-11 15,-1 12 1-15,1 5-1 16,0 4 8-16,-1 1-8 16,0-1-1-16,-2-2-23 15,-3-2-83-15,0-6-95 0,4-2-156 16,-4-3-261-16,6-5-415 16</inkml:trace>
  <inkml:trace contextRef="#ctx0" brushRef="#br3" timeOffset="1.07707E6">17648 1048 1676 0,'0'0'344'0,"0"0"-217"16,0 0 50-16,0 0-12 0,0 0-71 15,-90 20-44 1,77-2-3-16,6 2-15 0,-1 0-14 15,8-1-9-15,0-1-3 16,0-4-4 0,8-3 4-16,5-4-5 0,-1-5-1 15,6-2-9-15,0 0-12 16,-2-5-1-16,5-7 4 16,-6-4 12-16,2-6 6 15,-1-1 0-15,1-2 8 16,-3-1 12-16,1 6 19 15,-9 6 12-15,-2 6 25 16,-2 5-28-16,-1 3-29 16,1 0-19-16,1 5-7 15,1 16 7-15,5 14 7 0,5 20 1 16,2 20-1 0,7 19 5-16,-7-7-4 0,-7-20-7 15,-9-24 5-15,0-17-5 16,-21-2-1-16,-55-3-11 15,6-5-111-15,-3-9-754 0</inkml:trace>
  <inkml:trace contextRef="#ctx0" brushRef="#br3" timeOffset="1.1162E6">25795 5245 649 0,'0'0'84'15,"0"0"547"-15,0 0-467 16,0 0-116-16,0 0 9 16,0 0 105-16,17-13 14 15,-11 12-67-15,1 1-56 16,-3-2-13-16,2 2-1 15,1-1 0-15,0 0 3 16,3-1-7-16,1 0-15 16,3 0-10-16,0-1-7 15,3 0-2-15,1 1 0 16,-2 0-1-16,-3 2 0 16,-1 0 0-16,-1 0-1 15,-2 0-2-15,-2 0 2 0,-1 0 0 16,1 0-5-16,-4 3-2 15,0 0 2-15,1 0 5 16,-1 0-7-16,0 1 8 16,0 0-1-16,0 1 1 15,1 0 0-15,-1 4 0 16,-2 0 0-16,-1 2-1 16,0-1 0-16,0 4 0 15,-1 2 0-15,-9 2 0 16,-3 1-1-16,-4 0-4 15,-1 1 5-15,-3 4-1 16,-1-3 1-16,0-2 0 16,2 2 1-16,0-3 0 0,5-3 0 15,5-1 0 1,-2-1 0-16,6-3 0 0,-2-1 0 16,4 2 0-16,-2-1 0 15,2 3 0-15,-1-2 0 16,2 1 0-16,0 1 0 15,0-1 0-15,3 2 0 16,0-3 0-16,0 0 0 16,0-2 1-16,5-2 0 15,8-2 0-15,5 1 5 16,3-2-6-16,0-1 1 16,3 0-1-16,-1-2 1 15,0-1-1-15,-4 0 0 16,2 0 0-16,0 0 0 0,-3-4-1 15,3-5 0-15,-3 1 0 16,1-2-1-16,2 2 2 16,-4-2 1-16,2 2 0 15,-3-1 0-15,1 0 8 16,-1-1-8-16,1 2-1 16,-1 1 1-16,-1-1 0 15,-3 1 1-15,1 4-1 16,-4 0 1-16,-3 2-1 15,0 1-1-15,-2 0 0 16,1 0 0-16,0 0 0 16,-1 0-2-16,-1 0 1 15,0 0 1-15,0 2-1 0,1 3 1 16,-1-1 0 0,-1-1 1-16,1-1-1 0,-2 7 1 15,-1-2 8-15,0 3-1 16,0 3-2-16,0 1 5 15,0 1-5-15,-1 2-4 16,-5 0 4-16,-3 1-5 16,2-2 5-16,-3 2 3 15,0-2 1-15,3-1-8 16,-2-1 5-16,0 2-1 16,-2 0-4-16,2-1 5 15,0 0 1-15,-1 2-7 16,3-1 1-16,-1 1 5 0,2-1-6 15,-1-1 1 1,1-1-1-16,0-3 0 0,1 2 0 16,2-2 0-16,0-2-1 15,2 1 1-15,1-3 0 16,0 3 0-16,0-1 1 16,0 0 7-16,6-1-8 15,6-1 0-15,2-2 0 16,3 0 5-16,2-5-6 15,2 0-10-15,-1 0-2 16,2 0 3-16,0-8 2 16,-1-4 6-16,2-2-5 0,-3 0 5 15,-1-1 1 1,-2 4 1-16,-3-1 0 0,1 2 1 16,-5 1-1-16,3 0 0 15,0 2 0-15,2 0 0 16,4 1-1-16,2 1 1 15,0 1-1-15,0-1 0 16,-2 4 0-16,-6 1 0 16,1 0-1-16,-5 0 1 15,-3 0-1-15,-2 0 1 16,-1 0 0-16,-3 0 0 16,2 0 0-16,-2 2-6 15,0 4 6-15,1 1 0 16,2 2 0-16,1 0 1 15,-1 0 1-15,0 1 12 0,1 0-3 16,-3 0-10-16,-1 2 5 16,0 0-5-16,0 5 7 15,-1-1-7-15,-10 4 7 16,-4-1-7-16,2-1 1 16,-2 0-1-16,1-1 0 15,1 0 0-15,3-4 0 16,0 3-1-16,0-2 0 15,4-1 0-15,0-3 0 16,2 0 0-16,1-1 0 16,1-1 1-16,2-2-1 15,0 3 0-15,0-3 0 16,6 3-1-16,6-3 0 16,6 2-36-16,0-2-26 15,4-1 20-15,2-2 1 0,0-2 17 16,-1-1-46-16,-1 0 53 15,0 0 18-15,-3-1 0 16,0-5 0-16,0-1 15 16,-4-2 12-16,3 3-5 15,-3-3-3-15,2 1 8 16,0 0-10-16,4-2-8 16,3-2-2-16,1 1-7 15,2-2 0-15,-3 4-2 16,1 4 1-16,-4 0 0 15,-4 5-1-15,-4 0 2 16,-1 0-1-16,-2 0 0 16,-2 0 1-16,-2 0 0 0,-2 0-1 15,-2 0 1-15,-1 4-9 16,-1 0 0-16,0 3 8 16,0 1-5-16,0 1 5 15,0 2 0-15,-3 4 1 16,-1-1 0-16,1 0 0 15,-2 4 0-15,-1-1 0 16,-1 0 0-16,-2 0 0 16,0-1-1-16,-3-2 1 15,2 0 0-15,-1-2 0 16,1 3 0-16,1 0 0 16,-2 1 1-16,1-4 0 0,1-1-1 15,0 2 0-15,-1-6 0 16,2 3 0-16,2-4-1 15,1-2 1-15,2 0 0 16,2-2 0-16,-1 2 0 16,2-1-6-16,0 0-1 15,6 0-18-15,10 1-27 16,3-1-7-16,3-1 9 16,1 1 16-16,2 0-3 15,-1 0-19-15,0 0 38 16,-6-2-26-16,0-1 22 15,-3 0 22-15,-2 0 8 16,0-4 8-16,2-4 29 0,-1-1 37 16,5-2-22-16,-1-2-29 15,4-3-3-15,1-1 21 16,0 1-15-16,0-2-19 16,1 0 4-16,0 5-18 15,-4 3 0-15,-3 2 0 16,-2 4 0-1,-6 1-1-15,-2 3 1 0,-2 0 1 16,-2 0-2-16,-1 0 0 16,-2 0-13-16,0 6 2 15,0 6 2-15,-7 2 8 16,-3 5 0-16,-2 1 1 16,0 2 0-16,1 2 0 15,4 3 9-15,0 0 22 16,5 0-19-16,2-2-11 0,2-2-1 15,31-1-112-15,-2-5-457 16,3-7-939-16</inkml:trace>
  <inkml:trace contextRef="#ctx0" brushRef="#br3" timeOffset="1.11706E6">25783 5152 613 0,'0'0'706'15,"0"0"-592"-15,35 91-5 0,-5-24 2 16,17 23 54-1,22 26 60-15,14 8-82 0,7-4-75 16,-5-9-51-16,-7-15-17 16,-8 0-1-16,-3-4-8 15,6-5 8-15,5-3 1 16,11-8 22-16,15-6 5 16,13-2-10-16,17-6-17 15,17-7-8-15,14-5-59 16,22-18-128-16,-41-12-185 15,-19-16-351-15</inkml:trace>
  <inkml:trace contextRef="#ctx0" brushRef="#br3" timeOffset="1.12753E6">28419 4772 1048 0,'0'0'387'16,"0"0"-198"-16,0 0-8 0,0 0 69 15,0 0-16 1,0 0-62-16,-3 0-47 0,0 0-34 16,2 0-30-16,-2 0-10 15,2-1-11-15,-4-2-7 16,-2-1-15-16,-5-1-13 15,-9 0-5-15,-4 0-10 16,-5 4-1-16,0 1-3 16,2 0 13-16,2 6 1 15,7 7-9-15,4 1 0 16,4 3 3-16,8 2 0 16,3 4 5-16,3 1-8 15,17 7 9-15,8 1 6 16,5 4-6-16,0 0-5 15,-1 1-6-15,-5-2 5 0,-6-1 6 16,-6-4 0-16,-7-4-2 16,-7-3 1-16,-1-3 0 15,0-4 0-15,-3-4-9 16,-6-3-17-16,-1-2-58 16,-5-6-70-16,0-1-192 15,5 0-415-15</inkml:trace>
  <inkml:trace contextRef="#ctx0" brushRef="#br3" timeOffset="1.12775E6">28253 4975 1405 0,'0'0'603'0,"0"0"-518"15,0 0-40-15,0 0 38 16,0 0 12-16,0 0-36 16,101-5-59-16,-64 14-16 15,11 10-134-15,-8-4-180 16,-10-2-289-16</inkml:trace>
  <inkml:trace contextRef="#ctx0" brushRef="#br3" timeOffset="1.12808E6">28591 5016 1594 0,'0'0'542'0,"0"0"-475"16,0 0-29-16,0 0 52 16,0 0-10-16,0 0-28 15,0 0-38-15,-40 23-7 16,40-2-7-16,12 0-3 15,13 0-58-15,7-3-11 16,4-4 42-16,2-5-8 16,-4-3 1-16,-2-6 13 15,-7 0 3-15,-7 0 21 16,-6-7 24-16,-8-6 56 16,-4-2 25-16,0-1-34 0,-7-1-1 15,-11 2-18-15,-3 1-28 16,0 2-24-16,-3 4-25 15,-4 8-117-15,6 0-354 16,8 3-259-16</inkml:trace>
  <inkml:trace contextRef="#ctx0" brushRef="#br3" timeOffset="1.12842E6">28860 5037 876 0,'0'0'1332'0,"0"0"-1128"16,0 0-175-16,0 0-29 15,0 0 0-15,0 0 16 16,0 0 7-16,62 84-11 16,-42-57-11-16,-5-2 0 15,-1-5 0-15,-6-5-1 16,-2-5 0-16,-4-4 2 15,-2-6 29-15,0 0 18 16,0 0 19-16,-8-13-1 16,-1-3-31-16,-1-2-13 15,5-4 5-15,4 1-25 16,1-2-3-16,0 1-30 16,3 4-22-16,4 2 1 15,0 4-71-15,-2 1-120 16,-3 5-243-16,-1 0-160 0</inkml:trace>
  <inkml:trace contextRef="#ctx0" brushRef="#br3" timeOffset="1.12894E6">29142 4781 1809 0,'0'0'269'0,"0"0"-198"15,0 0-5-15,0 0 75 0,0 0-20 16,0 0-81 0,0 0-19-16,13 53 1 0,-7-16-11 15,2 4-11 1,1 4 2-16,4 0-1 0,-1-1 0 16,4-2-1-16,-1-6-9 15,0-8-48-15,-3-6-12 16,-4-8 5-16,-1-5-21 15,-6-6 45-15,-1-3 35 16,0 0 5-16,0 0 14 16,0-12 16-16,0-2-18 15,-3-1 25-15,1-3 24 16,2 1 5-16,0 1-11 16,0-1-25-16,2 3-5 15,7 1-14-15,2 4-11 16,2 6 0-16,1 3-16 0,3 0 7 15,0 8-9-15,1 9-6 16,-2 4 9-16,-1 1 8 16,-3 1 0-16,0 1 1 15,-5-1 1-15,-2-2 5 16,-3-4 22-16,-2-4-10 16,0-4-4-16,0-3-8 15,-8-5 0-15,-7-1 0 16,-4 0-67-16,-11-8-143 15,6-2-188-15,5 2-212 0</inkml:trace>
  <inkml:trace contextRef="#ctx0" brushRef="#br3" timeOffset="1.12918E6">29620 5079 1258 0,'0'0'1087'16,"0"0"-943"-16,0 0-121 16,0 0-22-16,0 0 41 15,0 0 50-15,0 0-26 16,-19 81-27-16,19-54-20 16,0 0-9-16,2-5-10 15,5-4-24-15,0-2-76 16,1-9-75-16,-2-4-211 0,-1-3-382 15</inkml:trace>
  <inkml:trace contextRef="#ctx0" brushRef="#br3" timeOffset="1.12937E6">29688 4953 1788 0,'0'0'308'0,"0"0"-308"15,0 0 0-15,0 0-137 16,0 0-159-16,0 0-342 0</inkml:trace>
  <inkml:trace contextRef="#ctx0" brushRef="#br3" timeOffset="1.12978E6">29945 5190 1320 0,'0'0'1125'0,"0"0"-961"16,0 0-130-16,0 0-3 16,0 0-4-16,0 0-3 15,0 0-17-15,-68-33-7 16,50 31-8-16,0 2 2 15,5 0 4-15,3 8-19 16,5 4-4-16,5 1 6 0,0 2-24 16,8-1 2-16,12-3 10 15,6-2-9 1,0-3 19-16,3-4 20 0,-3-2 1 16,-3 0 9-16,-4-9 17 15,-2-7-2-15,-2-7 3 16,-3-6 18-16,-2-4 14 15,-7-7 17-15,-3-2-10 16,0-5-23-16,-12 1 15 16,-4 2-38-16,-3 8-11 15,-1 8-9-15,5 8 0 16,5 9-21-16,3 4-65 16,4 7-90-16,3 10-98 0,0 7-309 15,7 2-33-15</inkml:trace>
  <inkml:trace contextRef="#ctx0" brushRef="#br3" timeOffset="1.13026E6">30285 5203 1476 0,'0'0'626'15,"0"0"-560"-15,0 0-44 0,0 0 104 16,0 0 45 0,0 0-55-16,0 0-40 0,34-43-45 15,-38 25-4-15,-12-3-21 16,-4 2-5-16,-6 2 6 16,1 3 2-1,-4 6 0-15,1 5-9 0,1 3 0 16,6 0 0-16,9 8-12 15,8 8-2-15,4 5 4 16,12 3-2-16,18 0-27 16,9-3-34-16,7-1 12 15,0-6 19-15,0-4 11 16,-5-8 31-16,-6-2 0 16,-3-6 11-16,-5-15 12 15,-4-11 0-15,-4-5 6 0,-5-8 21 16,-9-5-1-16,-5-2 18 15,0 4-22-15,-9 5-20 16,-8 10-13-16,2 7-12 16,-2 10-40-16,3 10-91 15,-1 6-61-15,6 15-147 16,3 9-62-16,6 0-341 0</inkml:trace>
  <inkml:trace contextRef="#ctx0" brushRef="#br3" timeOffset="1.13062E6">30683 5153 9 0,'0'0'1952'0,"0"0"-1674"15,0 0-201-15,0 0 17 16,0 0-12-16,0 0-48 15,0 0-22-15,94 11-12 16,-67-11-26-16,-3 0-60 16,-2-4-39-16,-6-3 10 15,-4-1 60-15,-6 2 55 16,-6-1 35-16,0-3 17 16,-16 0-31-16,-8-3 13 15,-9 3 26-15,-2 3-23 16,-4 4-14-16,1 3-9 0,7 2 7 15,7 15 3-15,12 5-24 16,12 3 0-16,0 1-15 16,21 0-80-16,11-2-70 15,21-2-91-15,-7-5-74 16,-5-7-282-16</inkml:trace>
  <inkml:trace contextRef="#ctx0" brushRef="#br3" timeOffset="1.13098E6">31000 5125 1852 0,'0'0'340'0,"0"0"-264"15,0 0-76-15,0 0 1 0,0 0 20 16,0 0 56-16,0 0-30 16,-11 86-29-16,6-60-12 15,4-3-5-15,-1-4-1 16,2-5-12-16,0-5-6 15,0-6-30-15,0-3 34 16,0 0 6-16,0-2-1 16,11-12-103-16,5-5 68 15,5-1 36-15,5-3 8 16,2-1 0-16,2 1 1 16,-4 2 5-16,-6 7 81 15,-8 4 45-15,-8 7-13 16,-1 3-55-16,-3 2-45 0,2 14-17 15,2 8 2 1,-3 7 2-16,2 5-6 0,4 13-113 16,-1-7-244-16,-2-8-542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9T08:00:14.0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5775 2778 983 0,'0'0'81'0,"0"0"-59"16,0 0-4-16,0 0-9 15,0 0 0-15,0 0-8 16,3 0 0-16,3 0 15 16,-6 0 3-16,3 0-9 15,0 0-3-15,-3 0 103 16,0 0 32-16,0 0-72 16,0 0-22-16,3 0-9 15,-3 0-2-15,6 0-7 16,4 0 5-16,7-1-1 15,2-5-21-15,2 1-10 16,3-2 4-16,0-2-7 16,-2 2 0-16,-1 0-1 0,-3 1 1 15,-2 1 0 1,-2 0 0-16,-2 1 1 0,-2 1 1 16,-4 2-1-16,3-1 0 15,-1 1 0-15,2-1-1 16,2 1 1-16,1-2-1 15,1 0 1-15,2-1-1 16,-1 1 1-16,3-3-1 16,0 0 3-16,3-1 6 15,-3 0 4-15,-2 0-3 16,5 0 8-16,-6 2-10 16,1-2-6-16,-2 3-1 15,-1 1 1-15,2 0-1 16,0 2-1-16,-3-1 2 15,3 2 4-15,0-1-5 0,-3 1 7 16,4-1 0-16,-1 1-1 16,3-1 3-16,0-1 0 15,6-1 7-15,1-1-6 16,2 0 4-16,-5-2-15 16,1 1 1-16,-1 2 7 15,-4 0-8-15,0 2 0 16,-3-1 0-16,-6 2-1 15,3 0 1-15,-2 0-1 16,-1 0 1-16,2 0 0 16,5 0 1-16,-1 0 0 15,6-1 5-15,1-2 10 16,2 0 3-16,3-1-2 0,-3 1-8 16,1 0-1-16,2 0 0 15,-5 2-7-15,1 1 0 16,-1 0-1-16,-4 0 0 15,0 0 0-15,0 0 0 16,0 0 0-16,1 0 0 16,5 0 1-16,-2 0 0 15,4 0-1-15,-4 0 0 16,2 0 1-16,1 0-1 16,-2 0 0-16,-1 0 0 15,-1 0 0-15,-3 0 0 16,0 0 0-16,-2 1 0 0,-1 2-1 15,3-1 1-15,0 2-1 16,0-2 1-16,0 2 1 16,4-2-1-16,-1 0 0 15,0-1 1-15,3 1 0 16,1-2 7-16,2 1 0 16,0-1-1-16,-2 1-5 15,1 1 4-15,-4 1-6 16,2 1 0-16,-2 0 0 15,-4 0 0-15,0 2 0 16,0 0 2-16,0-1-1 16,1-1 13-16,1 2 13 15,-1-1 8-15,-1 0 0 0,3-1-8 16,-2-1 1 0,-2 0-10-16,-4-3 0 0,-1 4-5 15,-3-2 0-15,1-1 2 16,-8 0-6-16,1-1-8 15,-3 2 1-15,0-2-1 16,0 0 1-16,0 0-1 16,0 1-1-16,0-1-1 15,0 0-132-15,0 0-209 16,0-1-525-16</inkml:trace>
  <inkml:trace contextRef="#ctx0" brushRef="#br0" timeOffset="916.8384">7897 1638 33 0,'0'0'0'0</inkml:trace>
  <inkml:trace contextRef="#ctx0" brushRef="#br0" timeOffset="1198.1228">7628 1600 400 0,'0'0'118'15,"0"0"-96"-15,0 0-22 16,0 0-19-16,0 0-88 15,0 0-102-15</inkml:trace>
  <inkml:trace contextRef="#ctx0" brushRef="#br0" timeOffset="1331.4272">7377 1620 97 0,'0'0'79'0,"0"0"-59"16,0 0-20-16,0 0-32 15</inkml:trace>
  <inkml:trace contextRef="#ctx0" brushRef="#br0" timeOffset="2066.4004">6633 1940 32 0,'0'0'123'0,"0"0"-63"16,0 0-30-16,0 0 21 15,0 0 28-15,0 0-30 16,-79 67 21-16,71-55-23 15,-2 2-31-15,4-1-16 16,0 1-68-16,0 2 0 16,-1-3 36-16,-4 4-20 15,2-1 28-15,-4-2 1 16,1 1 15-16,4-4 8 16,-2 0 31-16,1-3 18 15,3 0 19-15,0 1-5 0,3 0-12 16,-1 1-15-1,1 1 16-15,1 0 7 0,2 2 0 16,-1-2-36-16,-4 2 39 16,2 1-17-16,-6 0-18 15,3 2 1-15,-4-1-14 16,1-1-8-16,1-1-4 16,-2-2-1-16,7 0 8 15,0-1 27-15,3 2 15 16,0 1-25-16,0 0-16 15,0 3-10-15,0 2-16 16,0-1-23-16,6 2-61 16,1-1 29-16,-1 0-21 15,0-4-83-15,2 0 44 16,5-6 90-16,-1-4 34 0,2 1 7 16,8-1 0-16,-1-3-42 15,-6-1-245-15</inkml:trace>
  <inkml:trace contextRef="#ctx0" brushRef="#br0" timeOffset="3919.4097">6867 2628 209 0,'0'0'120'16,"0"0"-78"-16,0 0-32 16,0 0-7-16,100-18-3 15,-76 13-12-15,3-1 12 16,-5 2 0-16,-1 0 0 15,-3 1 0-15,-3-2 0 16,0 3 19-16,-3-2 53 16,-2-2 63-16,2 1-12 15,2-4-71-15,5 0-22 0,0-4-28 16,1 1-2-16,2-2-48 16,-1 1 37-16,-3 0 11 15,0 3 6-15,-3 3 3 16,-5-1 12-16,-1 3 20 15,-3 3-2-15,2 0-2 16,-1 1-15-16,5-1-21 16,0 2-1-16,0-1-23 15,3 0-47-15,1-2 21 16,1 0 38-16,2-4 11 16,0 0 27-16,-2-1 25 15,2-4 13-15,-2 2-20 16,2-1-19-16,-7 1-9 15,3 0-16-15,-3 3 0 16,-6 0 1-16,1 1-1 0,-1 0 6 16,0 0 8-16,0-1 11 15,2 0-9-15,-1-2-4 16,2 2-6-16,3-1-6 16,0-1 5-16,0 0-6 15,1-3 1-15,-4 1-1 16,3 0 2-16,-3-2 0 15,0 0-2-15,0-1 1 16,-3 1 5-16,1 0-5 16,1 1 0-16,-2 1 9 15,3 0-9-15,1 1 10 16,-1 0-3-16,0-1-1 0,3 3-7 16,-3-2-1-16,3 3-7 15,-2 2 7-15,-2-1-5 16,-2 2 5-16,3 1-2 15,1-1 2-15,2 0 0 16,3-2 1-16,0 2 0 16,1-3 0-16,-2 0-2 15,5-2-4-15,-1-1-72 16,0-3 22-16,-3-1 8 16,0 1-8-16,-3 0 20 15,-3 0 20-15,-2 1 14 16,-1 1 2-16,-6 3 0 15,0-1 20-15,0 1 12 0,0 0-15 16,0-3 14-16,0 3-20 16,0-2-2-16,0 0-8 15,0-1 0 1,0 1 12-16,0 1-1 0,0-2 8 16,0 3-7-16,0 1-10 15,0-1-2-15,0 0 41 16,-3 1 15-16,-3-1-28 15,-4-1-15-15,-2 2-7 16,4-3-5-16,-2 2-1 16,1 0 1-16,3-3-1 15,0 3 6-15,2 1-6 16,1-1 0-16,0 3-1 16,3 0-8-16,0 0-21 15,-2 1-12-15,-1 1 22 0,0-1 5 16,-3 0-16-16,0-1 9 15,-4 0 14-15,1-1 7 16,1 1 1-16,-5 1 7 16,4-2-2-16,-3 1-6 15,-1-1-1-15,2 0-18 16,-2 0 6-16,1 1-62 16,3-1-7-16,-3 0-3 15,3 2 46-15,0 1 1 16,-4 0-69-16,-1 2 22 15,-2 1 64-15,-2 0 20 16,0 0 1-16,0 0 0 16,0 0 1-16,-1 0-1 0,4 0 2 15,0 0 0-15,3-3-1 16,0 2 0-16,-1 0 0 16,2-3 0-16,-1 3 0 15,2 1 0-15,-2-1-1 16,0 1 0-16,0 0 0 15,3 0-2-15,-6 0 2 16,3 0-1-16,-4 2 1 16,1 7 0-16,0-3 0 15,0 0 2-15,6 2 6 16,-3-2-7-16,3-2 0 16,3-1-1-16,-1-2 1 0,4-1 0 15,-3 1 1-15,0-1-1 16,0 2-1-16,-6-1 3 15,6 2 36-15,-6 0-12 16,3 1-12-16,-6 2-9 16,0 2 11-16,-1-1-4 15,2 1 0-15,4-3 3 16,1-2-5-16,3-2-2 16,3 0-3-16,0-1 1 15,3 2-7-15,-7-1 1 16,5 1-1-16,-4 1 0 15,0-1 0-15,-3 3 2 16,-1 0 17-16,-2 3 2 16,-3-1 15-16,0 0-17 15,3-2-10-15,0 0-9 0,0-1 2 16,6-2-1-16,-1-2 7 16,1 1-7-16,0-1 0 15,0 1 0-15,-3 0-1 16,0 2 0-16,0 1 0 15,0 0 0-15,-6 2 0 16,0 1 0-16,-1 0 0 16,-1 2-1-16,-2 1 1 15,-5 1 0-15,2 2 0 16,-4 4 0-16,-5 2 0 16,-3 5 1-16,-5 2 1 15,-19 11 4-15,10-6-6 16,5-5-154-16</inkml:trace>
  <inkml:trace contextRef="#ctx0" brushRef="#br0" timeOffset="6363.5517">7813 1324 87 0,'0'0'303'15,"0"0"-145"-15,0 0-52 16,0 0 15-16,0 0-4 16,0 0-38-16,0 0-38 15,0 0-14-15,0 0 2 16,0 0 3-16,0 0 16 16,0 0 1-16,0 0 16 15,0 0 8-15,-3 0-12 16,3 0-34-16,0 0-20 15,-4 2-7-15,-2 2 7 16,1-2 0-16,-4 1-6 0,3 1 0 16,-4-1 13-16,1 1 8 15,-2-1 6-15,-2 1 1 16,1-1-12-16,-4 0-1 16,-4 1-14-16,-2 0-1 15,-5 2-1-15,0-1 0 16,-1 2-1-16,-2 2-9 15,2-1 3-15,-2 2 6 16,4-4 0-16,4 0 1 16,-2 0 0-16,5-2 0 15,4-2 0-15,1 1 0 16,1 0 0-16,1-1 1 16,2 0-1-16,-1-1 1 15,-1 3 0-15,-1-3-1 0,1 0 0 16,-3 1 0-16,-3 1 0 15,-3-2-1-15,-1 3 1 16,-4-2 0-16,1 3 0 16,1 0 1-16,5-3-1 15,7-1 0-15,1 1 0 16,4-1 0-16,4-1 2 16,3 0 18-16,0 0 3 15,0 0-4-15,0 0 9 16,0 0 32-16,0 0 4 15,0 0-44-15,0-4-18 16,0-3 7-16,0 0-9 16,0-1 1-16,0-1-1 0,0-1 0 15,0 2 0-15,3-2-1 16,0 1-1-16,1-1-23 16,4-1-7-16,-2 1 9 15,3-1-9-15,4 3 31 16,-4-2-25-16,0 3 21 15,-3 1 5-15,-3 2 1 16,0 2 8-16,-3 2-2 16,0 0 5-16,0 0-6 15,0 0 2-15,0 0 4 16,0 0 0-16,0 0-12 16,0 0-6-16,0 0 5 15,0 0-1-15,-3 3-4 0,-4 6 5 16,-4 4 1-1,2 1 0-15,-4 2 0 0,1 3 1 16,-3-1 5-16,3-2 4 16,6-2 3-16,0-3-1 15,-1-1-9-15,4 0 9 16,3-3 8-16,0 1 5 16,0-2-13-16,0 0 2 15,0-2 10-15,0 0-11 16,0-1 0-16,0 0 2 15,10 0 5-15,-1-2 20 16,3-1-6-16,3 0-12 16,0 0-4-16,4 0-10 15,-1 0-8-15,3 0 0 0,0-1-2 16,-3-2-30-16,1 0-22 16,-4 2-31-16,-6-1-44 15,-3 2-30-15,-6 0-89 16,-6 0-62-16,-7 0-331 0</inkml:trace>
  <inkml:trace contextRef="#ctx0" brushRef="#br0" timeOffset="8874.4912">4623 1838 977 0,'0'0'250'15,"0"0"-185"-15,0 0-42 0,0 0-15 16,0 0 19-16,0 0 22 16,0 0 14-16,-34-46 2 15,28 40-31-15,3 1-26 16,-6 0 3-16,3 1 2 16,-3 0 0-16,0-1-12 15,-4 2-1-15,1 1 0 16,-6 1-1-16,0-1 1 15,-3 2-1-15,-1-2 1 16,-1 1 0-16,4 0 0 16,-2-2 0-16,3 0 1 15,0 2 0-15,3-2 0 16,-1 0 1-16,4 0-1 0,-3 2-1 16,3 0 0-1,2-1 0-15,-2 2 0 0,-6 0-8 16,0 0 8-16,-6 0-30 15,2 3 5-15,-1 1 19 16,-2-1 5-16,4-2 0 16,-1 1 1-16,2-2 0 15,1 1-1-15,7-1 1 16,-1 1 0-16,5-1 0 16,2 2 0-16,0-1-1 15,0 1 1-15,-3 0 0 16,-1 3 0-16,-5-1 0 15,-3 2-1-15,0 1 1 16,0-1 0-16,-3-1 0 0,-1 0 0 16,1-1 0-16,-3 0 0 15,0-1 0-15,2-2 0 16,5 2 1-16,-2 0-1 16,4-2 1-16,3 2-1 15,-3 1 0-15,5 0-1 16,-2 2 1-16,1 1 0 15,-2 3-1-15,1 1 0 16,-1 2-1-16,1 0 1 16,-2-2 0-16,1 0 1 15,-2 0-1-15,-3-2 1 16,3 1 0-16,0-3 0 16,0 1 0-16,-1 0 1 0,7-4-1 15,-3 4-1-15,3 0 1 16,0 1-1-16,0 4 0 15,-1 1-1-15,1 4 1 16,-2-2-1-16,1 2 1 16,1-2 1-16,0-2-1 15,0-3 0-15,3-3 0 16,3 0-1-16,3-1 0 16,0-2 1-16,-3 3-13 15,3 0-4-15,0 2-7 16,-3 0 14-16,0 1 10 15,0 2 0-15,0-1 0 16,0 1 1-16,-4 0 0 0,4-2 0 16,0-1 0-1,0 0 0-15,1-1 1 16,2 0 5-16,0 1-5 0,0 0 0 16,0 0 0-16,0-2 1 15,0 1 0-15,0 1-2 16,0-2 0-16,0 0 0 15,0 1 1-15,0 1-1 16,0 0 1-16,0 0 0 16,0-2 4-16,0 2-5 15,0-1-1-15,0 0 1 16,0 0 1-16,0 0-1 0,0 0 1 16,0-1-1-1,0 0 1-15,0-3-1 0,0 2 1 16,3-2 0-16,3 0 0 15,-1 0 8-15,5-1-3 16,-4 0-5-16,0 0-1 16,2 2 2-16,-1-1-2 15,-1 1 1-15,-3-2-1 16,3 2 0-16,0-2 0 16,-3-1 1-16,7 1-1 15,-1-4 0-15,2 0-1 16,8 0 1-16,6 0 11 15,2 0 0-15,3 0-9 16,0-3 5-16,-2 2-7 16,-5 0 0-16,-1 1 0 0,-1 0 0 15,-6 0 0-15,-2 0 1 16,4-2 0-16,-4-1 5 16,5 0-5-16,0-2 1 15,0 0 5-15,3-1-7 16,1 0 1-16,1 0-1 15,2 2 0-15,-1-1 0 16,-2 0 0-16,3 0 0 16,-5-3 1-16,5 3-1 15,-1-4 0-15,-2 1 1 16,1-2 0-16,1-1-1 16,-2-2 1-16,-1 1-1 15,3 0-5-15,3-1-17 16,-2 2 6-16,2 1 9 15,1 0-5-15,-5 0-10 0,2 2 10 16,-4 0 11-16,-2-1-24 16,-1 1 4-16,-3-2 5 15,0-2-2-15,1-1 17 16,-5-2 0-16,5 0 1 16,-4-3 0-16,2-3 36 15,-1 1 6-15,4 1-22 16,-1 1-20-16,2-2 0 15,4 0-1-15,-4 2 0 16,3-3 0-16,0 0-5 16,1-1-2-16,-5-1-8 15,2-1 16-15,-5 4 0 16,-4 1 9-16,-1 2 4 0,-6 0 10 16,-3 2 33-16,0-2-7 15,-3-1-5-15,-15 0-11 16,-3-1 10-16,-1 1-29 15,-8-1-7-15,3 4 2 16,-1 2-9-16,-8 4-51 16,6 5-204-16,8 1-321 0</inkml:trace>
  <inkml:trace contextRef="#ctx0" brushRef="#br0" timeOffset="9945.2745">3822 1590 582 0,'0'0'569'0,"0"0"-458"16,0 0-59-16,0 0 41 0,0 0 6 16,0 0-7-16,0 0-14 15,0 0-21-15,0 0-16 16,0 0 9-16,0 0 11 16,0 0-14-16,3 0-12 15,10 0-11-15,4 0 16 16,10-1 16-16,4-5-25 15,8 0-12-15,4-2-13 16,2 1 0-16,1-2-4 16,-4 1-2-16,0 1 1 15,-2 3-1-15,-1 0 0 16,-5-1 0-16,2 1 1 0,0-2 0 16,2 3-1-16,-5-5 0 15,0 2 0-15,-8-1-1 16,-5 0-5-16,-4 1 6 15,-5 3-8-15,-5-2 8 16,-6 2 0-16,0 1 15 16,0 1-1-16,0-1-2 15,-8-1-11-15,-7 0-1 16,-4 2 1-16,-2-2 0 16,0 2-1-16,2-1 1 15,1-1 0-15,6 2 0 16,3-2 2-16,0 0-2 15,3 0 0-15,3 2 1 0,0 0-1 16,3 1 0-16,0 0 0 16,0 0 0-16,0 0-1 15,0 0 0-15,0 0-15 16,0 0-9-16,0 0 11 16,0 0-12-16,0 0 3 15,3 0 1-15,8 0 20 16,2 1-2-16,2 2 2 15,4 1 1-15,-1 1 1 16,3 0 0-16,-3-1 1 16,-3-1-2-16,1 1 1 15,-7 0 6-15,-1 0-7 16,-4 1-6-16,-4 0 6 16,0 4 21-16,-7 5 30 15,-20 4-20-15,-40 26-10 0,4-6-21 16,-7-4-500-16</inkml:trace>
  <inkml:trace contextRef="#ctx0" brushRef="#br0" timeOffset="11550.7038">2718 1709 949 0,'0'0'122'0,"0"0"-64"16,0 0 24-16,0 0 72 16,0 0 17-16,0 0-72 15,0 0 35-15,-6-34 4 16,6 31-8-16,0 0-12 16,0 1-21-16,0 2-39 15,0 0-42-15,0 0-16 16,11 0-7-16,5 10-1 15,6 5 8-15,-1 5 0 16,3 1 0-16,-3 1 0 16,-3-1-1-16,1 1 1 15,-5-5-1-15,-1-1-14 16,-1-3-17-16,-3-5 5 0,-3 0 7 16,-2-4-56-16,1-1-73 15,-5 0-43-15,3-3 18 16,-3 0 61-16,0 0 58 15,0-5-77-15,0-6 29 16,0-2 87-16,0-1 16 16,0 2 62-16,0 5 41 15,-3 1 25-15,3 2-32 16,-3 1-13-16,3 3-31 16,0 0-40-16,0 0-12 15,0 0-16-15,3 3 10 16,6 7 6-16,9 3 0 15,-3 1 1-15,4 2 0 0,-1-3-1 16,-3 0 0-16,-6-3 2 16,1-2-2-16,-10-1 0 15,0 0 0 1,-7 0 0-16,-11 0 66 0,-12 0 7 16,-1-3-48-16,-4-1-25 15,-2-3-79-15,10-6-150 16,8-8-899-16</inkml:trace>
  <inkml:trace contextRef="#ctx0" brushRef="#br0" timeOffset="12736.068">5715 1741 945 0,'0'0'508'16,"0"0"-445"-16,0 0-50 15,0 0-12-15,0 0 7 16,0 0 8-16,0 0-1 15,0 17 7-15,9-2 27 16,-1 4 23-16,5 2-1 16,-4 1 26-16,3 3-9 15,3 0-7-15,3 2-48 16,1-1-17-16,5 1-6 16,-1-4-4-16,-1-4-4 15,2-3-1-15,-9-6 7 0,1-1-8 16,-10-5 0-16,2-1-7 15,-4-3-12-15,-4 0 8 16,0 0 11-16,0 0 19 16,0-5-8-16,0-4-11 15,-6-4 0-15,0 0 14 16,0 2 6-16,0-2-10 16,3 4-1-16,0 0 13 15,-1 0-6-15,4 4-1 16,-3 0 14-16,3 3-5 15,0-2-2-15,0 4-5 16,0 0-10-16,0 0-7 16,0 0-14-16,0 6-3 0,7 6 17 15,2 6-1-15,0-2 1 16,3-1 0-16,-3-2 0 16,-3-3 0-16,0-3 0 15,-3-4 1-15,0 3 0 16,-3-4-1-16,0 2 0 15,-18 1 1-15,-9 0 11 16,-43 2-8-16,7-2-4 16,2-5-585-16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11T07:27:16.2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20415 4543 347 0,'0'0'14'16,"0"0"-14"-16,0 0-24 15,-101 49 24-15,56-20 283 16,-4 3-204-16,-10 8-79 16,-3 1-33-16,-2 3-19 15,-5-1 52-15,7 0 32 16,8-4 67-16,8 0 54 0,10-2-23 16,13 0-52-16,11 2-28 15,9 5-23-15,3 5-14 16,8 5-4-16,16 3-9 15,4 4 0-15,6-3 0 16,7-5-6-16,2-6 6 16,8-9 0-16,5-10 1 15,18-12-1-15,18-15-39 16,24-12-68-16,-15-9-127 16,-13-10-121-16</inkml:trace>
  <inkml:trace contextRef="#ctx0" brushRef="#br0" timeOffset="73.1952">20989 4854 348 0,'0'0'293'15,"-183"-57"-293"-15,70 30-164 16,-13 2-224-16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7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5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0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6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9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6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C592-1E4B-4DD1-AB49-46C727CA1B01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6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6.jpeg"/><Relationship Id="rId4" Type="http://schemas.openxmlformats.org/officeDocument/2006/relationships/customXml" Target="../ink/ink19.xml"/><Relationship Id="rId9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12" Type="http://schemas.openxmlformats.org/officeDocument/2006/relationships/image" Target="../media/image8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0" Type="http://schemas.openxmlformats.org/officeDocument/2006/relationships/image" Target="../media/image7.emf"/><Relationship Id="rId4" Type="http://schemas.openxmlformats.org/officeDocument/2006/relationships/image" Target="../media/image4.emf"/><Relationship Id="rId9" Type="http://schemas.openxmlformats.org/officeDocument/2006/relationships/customXml" Target="../ink/ink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customXml" Target="../ink/ink8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customXml" Target="../ink/ink1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3" Type="http://schemas.openxmlformats.org/officeDocument/2006/relationships/image" Target="../media/image4.gif"/><Relationship Id="rId7" Type="http://schemas.openxmlformats.org/officeDocument/2006/relationships/image" Target="../media/image18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.xml"/><Relationship Id="rId11" Type="http://schemas.openxmlformats.org/officeDocument/2006/relationships/image" Target="../media/image16.emf"/><Relationship Id="rId5" Type="http://schemas.openxmlformats.org/officeDocument/2006/relationships/image" Target="../media/image15.gif"/><Relationship Id="rId10" Type="http://schemas.openxmlformats.org/officeDocument/2006/relationships/customXml" Target="../ink/ink15.xml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customXml" Target="../ink/ink16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customXml" Target="../ink/ink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pha Decay - 3D Animation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4883" y="0"/>
            <a:ext cx="672223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CH 7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Tunneling Phenomena</a:t>
            </a:r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r>
              <a:rPr lang="en-US" sz="4800" dirty="0" smtClean="0">
                <a:solidFill>
                  <a:srgbClr val="FFFF00"/>
                </a:solidFill>
                <a:latin typeface="Edwardian Script ITC" panose="030303020407070D0804" pitchFamily="66" charset="0"/>
              </a:rPr>
              <a:t>Dr. Tariq Al-Abdullah</a:t>
            </a:r>
            <a:endParaRPr lang="en-US" sz="4800" dirty="0">
              <a:solidFill>
                <a:srgbClr val="FFFF00"/>
              </a:solidFill>
              <a:latin typeface="Edwardian Script ITC" panose="030303020407070D08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110760" y="263160"/>
              <a:ext cx="5739120" cy="4559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9240" y="250920"/>
                <a:ext cx="5763600" cy="458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13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38297" y="2192691"/>
            <a:ext cx="4097894" cy="294752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7.2 BARRIER PENETRATION: </a:t>
            </a:r>
            <a:r>
              <a:rPr lang="el-GR" sz="3200" dirty="0">
                <a:solidFill>
                  <a:schemeClr val="accent1">
                    <a:lumMod val="75000"/>
                  </a:schemeClr>
                </a:solidFill>
              </a:rPr>
              <a:t>α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Decay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718" y="743655"/>
            <a:ext cx="118168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All 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particles emitted from any one source have nearly the same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energy and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, for all known emitters, emerge with kinetic energies in the same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narrow range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, from about 4 to 9 MeV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.</a:t>
            </a:r>
          </a:p>
          <a:p>
            <a:pPr algn="just"/>
            <a:endParaRPr lang="en-US" sz="1600" dirty="0">
              <a:solidFill>
                <a:srgbClr val="0000CC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In </a:t>
            </a:r>
            <a:r>
              <a:rPr lang="en-US" sz="16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contrast to the uniformity of energies, the half-life of the emitter (</a:t>
            </a:r>
            <a:r>
              <a:rPr lang="en-US" sz="16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time taken </a:t>
            </a:r>
            <a:r>
              <a:rPr lang="en-US" sz="16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for half of the emitting substance to decay) varies over an </a:t>
            </a:r>
            <a:r>
              <a:rPr lang="en-US" sz="16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enormous range—more </a:t>
            </a:r>
            <a:r>
              <a:rPr lang="en-US" sz="16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than 20 orders of magnitude!—according to </a:t>
            </a:r>
            <a:r>
              <a:rPr lang="en-US" sz="16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the emitting </a:t>
            </a:r>
            <a:r>
              <a:rPr lang="en-US" sz="16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element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0724" y="514021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The tunneling probability and associated decay rate </a:t>
            </a:r>
            <a:r>
              <a:rPr lang="en-US" sz="1600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are calculated </a:t>
            </a:r>
            <a:r>
              <a:rPr lang="en-US" sz="16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in </a:t>
            </a:r>
            <a:r>
              <a:rPr lang="en-US" sz="1600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much the </a:t>
            </a:r>
            <a:r>
              <a:rPr lang="en-US" sz="16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same way as for field emission, apart from the fact that the barrier </a:t>
            </a:r>
            <a:r>
              <a:rPr lang="en-US" sz="1600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shape now </a:t>
            </a:r>
            <a:r>
              <a:rPr lang="en-US" sz="16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is </a:t>
            </a:r>
            <a:r>
              <a:rPr lang="en-US" sz="1600" dirty="0" err="1">
                <a:solidFill>
                  <a:srgbClr val="CC0000"/>
                </a:solidFill>
                <a:latin typeface="Arial Rounded MT Bold" panose="020F0704030504030204" pitchFamily="34" charset="0"/>
              </a:rPr>
              <a:t>Coulombic</a:t>
            </a:r>
            <a:r>
              <a:rPr lang="en-US" sz="16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, rather than triangular.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857503" y="6064781"/>
            <a:ext cx="3234642" cy="7065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1286280" y="29880"/>
              <a:ext cx="10904760" cy="67096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8000" y="20520"/>
                <a:ext cx="10924200" cy="67305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4" descr="4E4 Radioactive Dec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59" y="2924997"/>
            <a:ext cx="4440520" cy="206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93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7.2 BARRIER PENETRATION: </a:t>
            </a:r>
            <a:r>
              <a:rPr lang="el-GR" sz="3200" dirty="0">
                <a:solidFill>
                  <a:schemeClr val="accent1">
                    <a:lumMod val="75000"/>
                  </a:schemeClr>
                </a:solidFill>
              </a:rPr>
              <a:t>α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Decay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954435" y="2704725"/>
            <a:ext cx="3429306" cy="749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731558" y="532015"/>
            <a:ext cx="3964456" cy="1845674"/>
          </a:xfrm>
          <a:prstGeom prst="rect">
            <a:avLst/>
          </a:prstGeom>
        </p:spPr>
      </p:pic>
      <p:pic>
        <p:nvPicPr>
          <p:cNvPr id="2050" name="Picture 2" descr="Learn Alpha, Beta, and Gamma Decay in 3 minutes.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4" y="557906"/>
            <a:ext cx="3089650" cy="233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8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7.2 BARRIER PENETRATION: </a:t>
            </a:r>
            <a:r>
              <a:rPr lang="el-GR" sz="24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α </a:t>
            </a:r>
            <a:r>
              <a:rPr lang="en-US" sz="24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Decay</a:t>
            </a:r>
            <a:endParaRPr lang="en-US" sz="2400" dirty="0">
              <a:solidFill>
                <a:srgbClr val="0000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394893" y="1455345"/>
            <a:ext cx="3402214" cy="7431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9465" y="532015"/>
            <a:ext cx="115730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dirty="0" smtClean="0">
                <a:latin typeface="Arial Rounded MT Bold" panose="020F0704030504030204" pitchFamily="34" charset="0"/>
              </a:rPr>
              <a:t>Using </a:t>
            </a:r>
            <a:r>
              <a:rPr lang="en-US" dirty="0">
                <a:latin typeface="Arial Rounded MT Bold" panose="020F0704030504030204" pitchFamily="34" charset="0"/>
              </a:rPr>
              <a:t>the tunneling model just developed, estimate </a:t>
            </a:r>
            <a:r>
              <a:rPr lang="en-US" dirty="0" smtClean="0">
                <a:latin typeface="Arial Rounded MT Bold" panose="020F0704030504030204" pitchFamily="34" charset="0"/>
              </a:rPr>
              <a:t>the half-lives </a:t>
            </a:r>
            <a:r>
              <a:rPr lang="en-US" dirty="0">
                <a:latin typeface="Arial Rounded MT Bold" panose="020F0704030504030204" pitchFamily="34" charset="0"/>
              </a:rPr>
              <a:t>for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 smtClean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Arial Rounded MT Bold" panose="020F0704030504030204" pitchFamily="34" charset="0"/>
              </a:rPr>
              <a:t>decay of the radioactive elements </a:t>
            </a:r>
            <a:r>
              <a:rPr lang="en-US" dirty="0" smtClean="0">
                <a:latin typeface="Arial Rounded MT Bold" panose="020F0704030504030204" pitchFamily="34" charset="0"/>
              </a:rPr>
              <a:t>thorium and </a:t>
            </a:r>
            <a:r>
              <a:rPr lang="en-US" dirty="0">
                <a:latin typeface="Arial Rounded MT Bold" panose="020F0704030504030204" pitchFamily="34" charset="0"/>
              </a:rPr>
              <a:t>polonium. The energy of the ejected alphas </a:t>
            </a:r>
            <a:r>
              <a:rPr lang="en-US" dirty="0" smtClean="0">
                <a:latin typeface="Arial Rounded MT Bold" panose="020F0704030504030204" pitchFamily="34" charset="0"/>
              </a:rPr>
              <a:t>is 4.05 </a:t>
            </a:r>
            <a:r>
              <a:rPr lang="en-US" dirty="0">
                <a:latin typeface="Arial Rounded MT Bold" panose="020F0704030504030204" pitchFamily="34" charset="0"/>
              </a:rPr>
              <a:t>MeV and 8.95 MeV, respectively, and the </a:t>
            </a:r>
            <a:r>
              <a:rPr lang="en-US" dirty="0" smtClean="0">
                <a:latin typeface="Arial Rounded MT Bold" panose="020F0704030504030204" pitchFamily="34" charset="0"/>
              </a:rPr>
              <a:t>nuclear size </a:t>
            </a:r>
            <a:r>
              <a:rPr lang="en-US" dirty="0">
                <a:latin typeface="Arial Rounded MT Bold" panose="020F0704030504030204" pitchFamily="34" charset="0"/>
              </a:rPr>
              <a:t>is about 9.00 </a:t>
            </a:r>
            <a:r>
              <a:rPr lang="en-US" dirty="0" err="1">
                <a:latin typeface="Arial Rounded MT Bold" panose="020F0704030504030204" pitchFamily="34" charset="0"/>
              </a:rPr>
              <a:t>fm</a:t>
            </a:r>
            <a:r>
              <a:rPr lang="en-US" dirty="0">
                <a:latin typeface="Arial Rounded MT Bold" panose="020F0704030504030204" pitchFamily="34" charset="0"/>
              </a:rPr>
              <a:t> in both cases.</a:t>
            </a:r>
          </a:p>
        </p:txBody>
      </p:sp>
    </p:spTree>
    <p:extLst>
      <p:ext uri="{BB962C8B-B14F-4D97-AF65-F5344CB8AC3E}">
        <p14:creationId xmlns:p14="http://schemas.microsoft.com/office/powerpoint/2010/main" val="398892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iap.tuwien.ac.at/www/_media/surface/stm_gallery/stm_anima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445" y="567504"/>
            <a:ext cx="447675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7.2 BARRIER PENETRATION: </a:t>
            </a:r>
            <a:r>
              <a:rPr lang="en-US" sz="24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STM</a:t>
            </a:r>
            <a:endParaRPr lang="en-US" sz="2400" dirty="0">
              <a:solidFill>
                <a:srgbClr val="0000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817" y="659183"/>
            <a:ext cx="707571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important application of tunneling is the 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scanning tunneling microscope </a:t>
            </a:r>
            <a:r>
              <a:rPr lang="en-US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(STM</a:t>
            </a:r>
            <a:r>
              <a:rPr lang="en-US" sz="16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developed </a:t>
            </a:r>
            <a:r>
              <a:rPr lang="en-US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1980s by </a:t>
            </a:r>
            <a:r>
              <a:rPr lang="en-US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Gerd</a:t>
            </a:r>
            <a:r>
              <a:rPr lang="en-US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Binnig and Heinrich Rohrer. </a:t>
            </a:r>
            <a:endParaRPr lang="en-US" sz="1600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device a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 gap 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a conducting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tip of a tiny probe acts as a potential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barrier to 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electrons bound in the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through 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barrier separating the two surfaces if the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small </a:t>
            </a:r>
            <a:r>
              <a:rPr lang="en-US" sz="16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bias voltage </a:t>
            </a:r>
            <a:r>
              <a:rPr lang="en-US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 between the probe and the specimen causes the electrons to </a:t>
            </a:r>
            <a:r>
              <a:rPr lang="en-US" sz="16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tunnel are </a:t>
            </a:r>
            <a:r>
              <a:rPr lang="en-US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</a:t>
            </a:r>
            <a:r>
              <a:rPr lang="en-US" sz="16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enough together</a:t>
            </a:r>
            <a:r>
              <a:rPr lang="en-US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600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tunneling current is extremely sensitive to the size of the gap, that is, </a:t>
            </a:r>
            <a:r>
              <a:rPr lang="en-US" sz="16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width </a:t>
            </a:r>
            <a:r>
              <a:rPr lang="en-US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barrier, between the probe and specimen</a:t>
            </a:r>
            <a:r>
              <a:rPr lang="en-US" sz="16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Thus, the surface of the specimen can be mapped out by the vertical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motions of 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probe. </a:t>
            </a:r>
            <a:endParaRPr lang="en-US" sz="1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way, the surface features of a specimen can be measured </a:t>
            </a:r>
            <a:r>
              <a:rPr lang="en-US" sz="16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STMs </a:t>
            </a:r>
            <a:r>
              <a:rPr lang="en-US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a resolution of the order of the size of a single atom </a:t>
            </a:r>
            <a:r>
              <a:rPr lang="en-US" sz="16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(Example the </a:t>
            </a:r>
            <a:r>
              <a:rPr lang="en-US" sz="1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accompanying STM images of gold nanoparticles).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17" y="4387338"/>
            <a:ext cx="3238133" cy="2395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531" y="4638065"/>
            <a:ext cx="4327365" cy="2107794"/>
          </a:xfrm>
          <a:prstGeom prst="rect">
            <a:avLst/>
          </a:prstGeom>
        </p:spPr>
      </p:pic>
      <p:pic>
        <p:nvPicPr>
          <p:cNvPr id="3076" name="Picture 4" descr="Surface studies with a scanning tunnelling microscope [english] on Make a 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32" y="4638065"/>
            <a:ext cx="2742669" cy="205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4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pin-polarized Scanning Tunneling Microscopy (SP-STM) --Constant current  image (topography) of an antiferro… | Image measurements, Microscopic  images, Real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04254" y="6008915"/>
            <a:ext cx="6722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End of CH 7</a:t>
            </a:r>
          </a:p>
        </p:txBody>
      </p:sp>
    </p:spTree>
    <p:extLst>
      <p:ext uri="{BB962C8B-B14F-4D97-AF65-F5344CB8AC3E}">
        <p14:creationId xmlns:p14="http://schemas.microsoft.com/office/powerpoint/2010/main" val="41666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132" y="723037"/>
            <a:ext cx="11787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 Rounded MT Bold" panose="020F0704030504030204" pitchFamily="34" charset="0"/>
              </a:rPr>
              <a:t>The potential </a:t>
            </a:r>
            <a:r>
              <a:rPr lang="en-US" dirty="0" smtClean="0">
                <a:latin typeface="Arial Rounded MT Bold" panose="020F0704030504030204" pitchFamily="34" charset="0"/>
              </a:rPr>
              <a:t>step </a:t>
            </a:r>
            <a:r>
              <a:rPr lang="en-US" dirty="0">
                <a:latin typeface="Arial Rounded MT Bold" panose="020F0704030504030204" pitchFamily="34" charset="0"/>
              </a:rPr>
              <a:t>may be </a:t>
            </a:r>
            <a:r>
              <a:rPr lang="en-US" dirty="0" smtClean="0">
                <a:latin typeface="Arial Rounded MT Bold" panose="020F0704030504030204" pitchFamily="34" charset="0"/>
              </a:rPr>
              <a:t>regarded as </a:t>
            </a:r>
            <a:r>
              <a:rPr lang="en-US" dirty="0">
                <a:latin typeface="Arial Rounded MT Bold" panose="020F0704030504030204" pitchFamily="34" charset="0"/>
              </a:rPr>
              <a:t>a square barrier in the special case where the </a:t>
            </a:r>
            <a:r>
              <a:rPr lang="en-US" dirty="0" smtClean="0">
                <a:latin typeface="Arial Rounded MT Bold" panose="020F0704030504030204" pitchFamily="34" charset="0"/>
              </a:rPr>
              <a:t>barrier width </a:t>
            </a:r>
            <a:r>
              <a:rPr lang="en-US" dirty="0">
                <a:latin typeface="Arial Rounded MT Bold" panose="020F0704030504030204" pitchFamily="34" charset="0"/>
              </a:rPr>
              <a:t>L is infinite. Apply the ideas of this section to </a:t>
            </a:r>
            <a:r>
              <a:rPr lang="en-US" dirty="0" smtClean="0">
                <a:latin typeface="Arial Rounded MT Bold" panose="020F0704030504030204" pitchFamily="34" charset="0"/>
              </a:rPr>
              <a:t>discuss the </a:t>
            </a:r>
            <a:r>
              <a:rPr lang="en-US" dirty="0">
                <a:latin typeface="Arial Rounded MT Bold" panose="020F0704030504030204" pitchFamily="34" charset="0"/>
              </a:rPr>
              <a:t>quantum scattering of particles incident </a:t>
            </a:r>
            <a:r>
              <a:rPr lang="en-US" dirty="0" smtClean="0">
                <a:latin typeface="Arial Rounded MT Bold" panose="020F0704030504030204" pitchFamily="34" charset="0"/>
              </a:rPr>
              <a:t>from the </a:t>
            </a:r>
            <a:r>
              <a:rPr lang="en-US" dirty="0">
                <a:latin typeface="Arial Rounded MT Bold" panose="020F0704030504030204" pitchFamily="34" charset="0"/>
              </a:rPr>
              <a:t>left on a potential step, in the case where the </a:t>
            </a:r>
            <a:r>
              <a:rPr lang="en-US" dirty="0" smtClean="0">
                <a:latin typeface="Arial Rounded MT Bold" panose="020F0704030504030204" pitchFamily="34" charset="0"/>
              </a:rPr>
              <a:t>step height </a:t>
            </a:r>
            <a:r>
              <a:rPr lang="en-US" dirty="0">
                <a:latin typeface="Arial Rounded MT Bold" panose="020F0704030504030204" pitchFamily="34" charset="0"/>
              </a:rPr>
              <a:t>U exceeds the total particle energy E.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10" descr="http://electron6.phys.utk.edu/qm1/modules/m2/2/Image15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64" y="1646367"/>
            <a:ext cx="3840479" cy="256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634920" y="4365720"/>
              <a:ext cx="2676240" cy="365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18720" y="4305600"/>
                <a:ext cx="270504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10235880" y="6086160"/>
              <a:ext cx="1369800" cy="369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20040" y="6022080"/>
                <a:ext cx="1398240" cy="48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10962000" y="6283080"/>
              <a:ext cx="378000" cy="349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946880" y="6222960"/>
                <a:ext cx="401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/>
              <p14:cNvContentPartPr/>
              <p14:nvPr/>
            </p14:nvContentPartPr>
            <p14:xfrm>
              <a:off x="511200" y="758160"/>
              <a:ext cx="11648880" cy="5868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8600" y="748440"/>
                <a:ext cx="11672640" cy="588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/>
              <p14:cNvContentPartPr/>
              <p14:nvPr/>
            </p14:nvContentPartPr>
            <p14:xfrm>
              <a:off x="5182560" y="201240"/>
              <a:ext cx="4623480" cy="55159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69600" y="189360"/>
                <a:ext cx="4646520" cy="553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927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8" name="Picture 10" descr="http://electron6.phys.utk.edu/qm1/modules/m2/2/Image15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781" y="598517"/>
            <a:ext cx="3890355" cy="25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205560" y="1800"/>
              <a:ext cx="11220840" cy="65883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320" y="-8640"/>
                <a:ext cx="11243160" cy="66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976320" y="476640"/>
              <a:ext cx="1927440" cy="523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5880" y="469440"/>
                <a:ext cx="1944000" cy="53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7102800" y="1635480"/>
              <a:ext cx="453600" cy="366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95960" y="1631880"/>
                <a:ext cx="465120" cy="37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6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8" name="Picture 10" descr="http://electron6.phys.utk.edu/qm1/modules/m2/2/Image15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781" y="598517"/>
            <a:ext cx="3890355" cy="25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644400" y="59760"/>
              <a:ext cx="11382120" cy="6654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160" y="52560"/>
                <a:ext cx="11394720" cy="666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274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8" name="Picture 10" descr="http://electron6.phys.utk.edu/qm1/modules/m2/2/Image15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781" y="598517"/>
            <a:ext cx="3890355" cy="25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619040" y="1442160"/>
              <a:ext cx="3432600" cy="3045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09680" y="1433520"/>
                <a:ext cx="3454200" cy="30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7279200" y="933840"/>
              <a:ext cx="1900080" cy="588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73440" y="923400"/>
                <a:ext cx="1910520" cy="60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604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7049193" cy="5320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C00000"/>
                </a:solidFill>
                <a:latin typeface="Arial Rounded MT Bold" panose="020F0704030504030204" pitchFamily="34" charset="0"/>
              </a:rPr>
              <a:t>7.1 THE SQUARE BARRIER</a:t>
            </a:r>
            <a:endParaRPr lang="en-US" sz="2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098" name="Picture 2" descr="quantum tunneling – Physics, Python, and Programm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742" y="216131"/>
            <a:ext cx="3347258" cy="251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”quantum tunneling” experiment shows how particles break the speed of  light – yqql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25286"/>
            <a:ext cx="2759825" cy="155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5831677" y="2919845"/>
            <a:ext cx="6360323" cy="2011679"/>
          </a:xfrm>
          <a:prstGeom prst="rect">
            <a:avLst/>
          </a:prstGeom>
        </p:spPr>
      </p:pic>
      <p:pic>
        <p:nvPicPr>
          <p:cNvPr id="7" name="Picture 2" descr="Scanning Tunneling Microscopy - Nanoscience Instrume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330" y="4931524"/>
            <a:ext cx="1841932" cy="178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42" y="761106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 Rounded MT Bold" panose="020F0704030504030204" pitchFamily="34" charset="0"/>
              </a:rPr>
              <a:t>According to quantum mechanics, however, there is no region </a:t>
            </a:r>
            <a:r>
              <a:rPr lang="en-US" sz="1600" dirty="0" smtClean="0">
                <a:latin typeface="Arial Rounded MT Bold" panose="020F0704030504030204" pitchFamily="34" charset="0"/>
              </a:rPr>
              <a:t>inaccessible to </a:t>
            </a:r>
            <a:r>
              <a:rPr lang="en-US" sz="1600" dirty="0">
                <a:latin typeface="Arial Rounded MT Bold" panose="020F0704030504030204" pitchFamily="34" charset="0"/>
              </a:rPr>
              <a:t>our particle, regardless of its energy, since the matter wave </a:t>
            </a:r>
            <a:r>
              <a:rPr lang="en-US" sz="1600" dirty="0" smtClean="0">
                <a:latin typeface="Arial Rounded MT Bold" panose="020F0704030504030204" pitchFamily="34" charset="0"/>
              </a:rPr>
              <a:t>associated with </a:t>
            </a:r>
            <a:r>
              <a:rPr lang="en-US" sz="1600" dirty="0">
                <a:latin typeface="Arial Rounded MT Bold" panose="020F0704030504030204" pitchFamily="34" charset="0"/>
              </a:rPr>
              <a:t>the particle is nonzero everywhere</a:t>
            </a:r>
            <a:r>
              <a:rPr lang="en-US" sz="1600" dirty="0" smtClean="0">
                <a:latin typeface="Arial Rounded MT Bold" panose="020F070403050403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 Rounded MT Bold" panose="020F0704030504030204" pitchFamily="34" charset="0"/>
              </a:rPr>
              <a:t> </a:t>
            </a:r>
            <a:r>
              <a:rPr lang="en-US" sz="1600" dirty="0">
                <a:latin typeface="Arial Rounded MT Bold" panose="020F0704030504030204" pitchFamily="34" charset="0"/>
              </a:rPr>
              <a:t>The process of penetrating the barrier is called </a:t>
            </a:r>
            <a:r>
              <a:rPr lang="en-US" sz="1600" dirty="0" smtClean="0">
                <a:latin typeface="Arial Rounded MT Bold" panose="020F0704030504030204" pitchFamily="34" charset="0"/>
              </a:rPr>
              <a:t>tunneling: we </a:t>
            </a:r>
            <a:r>
              <a:rPr lang="en-US" sz="1600" dirty="0">
                <a:latin typeface="Arial Rounded MT Bold" panose="020F0704030504030204" pitchFamily="34" charset="0"/>
              </a:rPr>
              <a:t>say the particle has tunneled through the barrier.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527760" y="663120"/>
              <a:ext cx="11569680" cy="6009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200" y="652320"/>
                <a:ext cx="11581200" cy="60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10092600" y="3498840"/>
              <a:ext cx="738720" cy="553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89360" y="3495600"/>
                <a:ext cx="74448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6008760" y="258840"/>
              <a:ext cx="4883400" cy="33415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97960" y="250560"/>
                <a:ext cx="4896720" cy="336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557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nneling, Barrier Pene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586" y="0"/>
            <a:ext cx="3786739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7049193" cy="5320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C00000"/>
                </a:solidFill>
                <a:latin typeface="Arial Rounded MT Bold" panose="020F0704030504030204" pitchFamily="34" charset="0"/>
              </a:rPr>
              <a:t>7.1 THE SQUARE BARRIER</a:t>
            </a:r>
            <a:endParaRPr lang="en-US" sz="2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025" y="4834882"/>
            <a:ext cx="6711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NewBaskerville-Roman"/>
              </a:rPr>
              <a:t>The </a:t>
            </a:r>
            <a:r>
              <a:rPr lang="en-US" dirty="0">
                <a:latin typeface="NewBaskerville-Roman"/>
              </a:rPr>
              <a:t>degree of transmission or reflection will depend on particle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039585" y="5631324"/>
            <a:ext cx="4393739" cy="720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032" y="4334766"/>
            <a:ext cx="3767182" cy="22469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554760" y="1800"/>
              <a:ext cx="11107440" cy="6454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3240" y="-2160"/>
                <a:ext cx="11130480" cy="646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044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nneling, Barrier Pene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32" y="400940"/>
            <a:ext cx="382905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1928"/>
            <a:ext cx="12192000" cy="5320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C00000"/>
                </a:solidFill>
                <a:latin typeface="Arial Rounded MT Bold" panose="020F0704030504030204" pitchFamily="34" charset="0"/>
              </a:rPr>
              <a:t>7.1 THE SQUARE BARRIER</a:t>
            </a:r>
            <a:endParaRPr lang="en-US" sz="2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32" y="4334766"/>
            <a:ext cx="3767182" cy="22469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34440" y="1800"/>
              <a:ext cx="11423880" cy="6539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920" y="-7560"/>
                <a:ext cx="11447280" cy="656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25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7.1 THE SQUARE BARRIER</a:t>
            </a:r>
          </a:p>
        </p:txBody>
      </p:sp>
      <p:sp>
        <p:nvSpPr>
          <p:cNvPr id="2" name="Rectangle 1"/>
          <p:cNvSpPr/>
          <p:nvPr/>
        </p:nvSpPr>
        <p:spPr>
          <a:xfrm>
            <a:off x="404553" y="739662"/>
            <a:ext cx="10784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sz="1600" dirty="0" smtClean="0">
                <a:latin typeface="Arial Rounded MT Bold" panose="020F0704030504030204" pitchFamily="34" charset="0"/>
              </a:rPr>
              <a:t>Two </a:t>
            </a:r>
            <a:r>
              <a:rPr lang="en-US" sz="1600" dirty="0">
                <a:latin typeface="Arial Rounded MT Bold" panose="020F0704030504030204" pitchFamily="34" charset="0"/>
              </a:rPr>
              <a:t>copper conducting wires are separated by an </a:t>
            </a:r>
            <a:r>
              <a:rPr lang="en-US" sz="1600" dirty="0" smtClean="0">
                <a:latin typeface="Arial Rounded MT Bold" panose="020F0704030504030204" pitchFamily="34" charset="0"/>
              </a:rPr>
              <a:t>insulating oxide </a:t>
            </a:r>
            <a:r>
              <a:rPr lang="en-US" sz="1600" dirty="0">
                <a:latin typeface="Arial Rounded MT Bold" panose="020F0704030504030204" pitchFamily="34" charset="0"/>
              </a:rPr>
              <a:t>layer (</a:t>
            </a:r>
            <a:r>
              <a:rPr lang="en-US" sz="1600" dirty="0" err="1">
                <a:latin typeface="Arial Rounded MT Bold" panose="020F0704030504030204" pitchFamily="34" charset="0"/>
              </a:rPr>
              <a:t>CuO</a:t>
            </a:r>
            <a:r>
              <a:rPr lang="en-US" sz="1600" dirty="0">
                <a:latin typeface="Arial Rounded MT Bold" panose="020F0704030504030204" pitchFamily="34" charset="0"/>
              </a:rPr>
              <a:t>). Modeling the oxide layer as </a:t>
            </a:r>
            <a:r>
              <a:rPr lang="en-US" sz="1600" dirty="0" smtClean="0">
                <a:latin typeface="Arial Rounded MT Bold" panose="020F0704030504030204" pitchFamily="34" charset="0"/>
              </a:rPr>
              <a:t>a square </a:t>
            </a:r>
            <a:r>
              <a:rPr lang="en-US" sz="1600" dirty="0">
                <a:latin typeface="Arial Rounded MT Bold" panose="020F0704030504030204" pitchFamily="34" charset="0"/>
              </a:rPr>
              <a:t>barrier of height 10.0 eV, estimate the </a:t>
            </a:r>
            <a:r>
              <a:rPr lang="en-US" sz="1600" dirty="0" smtClean="0">
                <a:latin typeface="Arial Rounded MT Bold" panose="020F0704030504030204" pitchFamily="34" charset="0"/>
              </a:rPr>
              <a:t>transmission coefficient </a:t>
            </a:r>
            <a:r>
              <a:rPr lang="en-US" sz="1600" dirty="0">
                <a:latin typeface="Arial Rounded MT Bold" panose="020F0704030504030204" pitchFamily="34" charset="0"/>
              </a:rPr>
              <a:t>for penetration by 7.00-eV </a:t>
            </a:r>
            <a:r>
              <a:rPr lang="en-US" sz="1600" dirty="0" smtClean="0">
                <a:latin typeface="Arial Rounded MT Bold" panose="020F0704030504030204" pitchFamily="34" charset="0"/>
              </a:rPr>
              <a:t>electrons (a</a:t>
            </a:r>
            <a:r>
              <a:rPr lang="en-US" sz="1600" dirty="0">
                <a:latin typeface="Arial Rounded MT Bold" panose="020F0704030504030204" pitchFamily="34" charset="0"/>
              </a:rPr>
              <a:t>) if the layer thickness is 5.00 nm and (b) if the </a:t>
            </a:r>
            <a:r>
              <a:rPr lang="en-US" sz="1600" dirty="0" smtClean="0">
                <a:latin typeface="Arial Rounded MT Bold" panose="020F0704030504030204" pitchFamily="34" charset="0"/>
              </a:rPr>
              <a:t>layer thickness </a:t>
            </a:r>
            <a:r>
              <a:rPr lang="en-US" sz="1600" dirty="0">
                <a:latin typeface="Arial Rounded MT Bold" panose="020F0704030504030204" pitchFamily="34" charset="0"/>
              </a:rPr>
              <a:t>is 1.00 nm.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227600" y="997200"/>
              <a:ext cx="10228320" cy="38494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7880" y="983880"/>
                <a:ext cx="10252080" cy="386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64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28120</TotalTime>
  <Words>570</Words>
  <Application>Microsoft Office PowerPoint</Application>
  <PresentationFormat>Widescreen</PresentationFormat>
  <Paragraphs>41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Rounded MT Bold</vt:lpstr>
      <vt:lpstr>Calibri</vt:lpstr>
      <vt:lpstr>Calibri Light</vt:lpstr>
      <vt:lpstr>Edwardian Script ITC</vt:lpstr>
      <vt:lpstr>NewBaskerville-Roman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Tariq Al-Abdullah</dc:creator>
  <cp:lastModifiedBy>Tariq Al-Abdullah</cp:lastModifiedBy>
  <cp:revision>396</cp:revision>
  <dcterms:created xsi:type="dcterms:W3CDTF">2021-01-16T18:38:58Z</dcterms:created>
  <dcterms:modified xsi:type="dcterms:W3CDTF">2021-03-16T06:43:52Z</dcterms:modified>
</cp:coreProperties>
</file>