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0" r:id="rId6"/>
    <p:sldId id="259" r:id="rId7"/>
    <p:sldId id="265" r:id="rId8"/>
    <p:sldId id="264" r:id="rId9"/>
    <p:sldId id="262" r:id="rId10"/>
    <p:sldId id="263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7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0000CC"/>
    <a:srgbClr val="CC0066"/>
    <a:srgbClr val="006600"/>
    <a:srgbClr val="FF0000"/>
    <a:srgbClr val="000066"/>
    <a:srgbClr val="333300"/>
    <a:srgbClr val="003366"/>
    <a:srgbClr val="FFFF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27" autoAdjust="0"/>
    <p:restoredTop sz="94660"/>
  </p:normalViewPr>
  <p:slideViewPr>
    <p:cSldViewPr snapToGrid="0" showGuides="1">
      <p:cViewPr varScale="1">
        <p:scale>
          <a:sx n="101" d="100"/>
          <a:sy n="101" d="100"/>
        </p:scale>
        <p:origin x="228" y="102"/>
      </p:cViewPr>
      <p:guideLst>
        <p:guide orient="horz" pos="223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3-16T07:37:50.8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25922 1937 939 0,'0'0'135'0,"0"0"-124"15,0 0-11-15,0 0 59 16,0 0 117-16,0 0-18 15,18-28-71-15,-18 28-23 16,0 0 12-16,0 0-16 16,0 0-22-16,0 0-19 15,0-1-9-15,0 1-10 16,-3-3-9-16,0-1 9 16,-3-3-1-16,-3 0-44 0,-4-3 3 15,-4 0 24-15,-5 0 18 16,-5 1 0-16,-6-2 7 15,-6 1-7-15,-2 0 0 16,-1 1 1-16,1 0 0 16,3 1-1-16,4 0 2 15,4 3-1-15,0-1 5 16,0 0 7-16,0 0 2 16,2 1 8-16,-5 1 3 15,0-1-4-15,-3 3-11 16,-1-1-10-16,-5-1-1 15,1 0 0-15,2-1-8 16,3 0-1-16,6-1 9 16,3 1 0-16,5 0 0 0,1 4 0 15,2 0 0-15,-4 1 0 16,4 0-1-16,-5 0 0 16,-1 4 0-16,-4 4-1 15,-2 2-4-15,-2 0-8 16,0-2-11-16,0-1 3 15,3-1 9-15,4-4 12 16,-1 3 0-16,3-4 1 16,3 2 0-16,2-1 0 15,2 0 0-15,-1 0-1 16,2 3 0-16,-1-3 1 16,-3 2-1-16,-1 2 1 15,-5 0 0-15,-1-1 0 16,-1 1 0-16,1-1 0 15,2 1 0-15,2-1 1 0,1-3 0 16,1-1 0 0,3 1 5-16,-1-2-5 0,3 0 1 15,2 1 6-15,4-1 1 16,-2 2-7-16,0-1-1 16,-6 5 2-16,-2-1-2 15,-6 2-1-15,-3 3 0 16,-1-1 2-16,-1 1-1 15,0-2 0-15,2 1 0 16,1 1 0-16,3-4 8 0,3 3 42 16,3-2-28-1,3 0-13-15,4 2 1 0,2-1-3 16,-2 3-6-16,3 4 10 16,-2 1 4-16,0 7-5 15,-6 2 3-15,-2 5 0 16,-5 4-5-16,-1 0 3 15,-1 1 13-15,-1-2-2 16,3-2-8-16,5-5-5 16,5-3 0-16,5-3 2 15,2 1-11-15,6-1 3 16,1-1 2-16,0 5-6 16,7 2 6-16,5 3 9 15,-1 0-6-15,0 5-9 16,-3-1 0-16,-4 4 1 0,-1 1 4 15,-3 2-5 1,0 0 0-16,0 0 0 0,0-5 1 16,2-2-1-16,1-6 0 15,6-5 0-15,1-1-24 16,8 0 24-16,2 1 28 16,3 1-13-16,3 0-3 15,-5 3-11-15,0-2 0 16,-4 2-1-16,-3-2 0 15,-4 3-6-15,1 0 6 16,-5 0 0-16,0-3 2 16,1-1 0-16,2-2-1 15,2-2 5-15,3-2-6 0,4 0-7 16,5-2 1 0,3-3 6-16,3-1 9 0,1-1-8 15,-2-2 7-15,-2 1-8 16,-1 0 1-16,-3-2-1 15,0 0 1-15,-2 0-1 16,-1-2 0-16,4 1 0 16,-1-1-6-16,7-3 4 15,3 0-4-15,7-2-5 16,1 0 5-16,2 0 6 16,3 0 0-16,-5 0-1 15,-2 0 1-15,-7 0 0 16,-3 1 1-16,-3 2-1 0,-1-2 1 15,-3 2-1 1,2 0 1-16,4-2 0 0,1 2 0 16,5-2-1-1,4 0 1-15,8-1 0 0,0 0 0 16,5 0-1-16,0 0 1 16,-1-3 0-16,-4-4 0 15,-2 0 0-15,-7 0 0 16,-4 1 0-16,-3-1 0 15,-1 1 2-15,-1-1-3 16,0-1 9-16,2-1-2 16,3-1-6-16,1 2-1 15,1-1 0-15,0 1 1 16,-1 0-1-16,0-1 0 0,-2 1 0 16,-1-2 1-1,-3 0-1-15,-2 0 16 0,-4 0-4 16,2 0-3-16,-3 0-8 15,-1 1-1-15,0-1 8 16,2-1-7-16,-2-3-1 16,4 0 1-16,0-3-1 15,3-1 1-15,-4 0-1 16,1-1 0-16,-4 1 0 16,-6 1 1-16,1-1-1 15,-4 1-1-15,-2-2-15 16,-1-1 16-16,0-2 7 15,3-3-5-15,0-2 7 16,3-4-9-16,4-3-1 16,4 0 0-16,1 2-9 0,-1 4 9 15,0 0-5-15,-2 7 6 16,-5 2 0-16,-4 2 0 16,-3 1 0-16,-2 2-2 15,-4 0-16-15,1-3 18 16,1-1 14-16,0-3-9 15,2-4-4-15,2 0-1 16,-1-2 1-16,-2 3 5 16,2 0-6-16,-1 4 0 15,-2 0 0-15,0 1 0 16,-1 3 0-16,-2 2-1 0,0-2-18 16,0 2 0-1,0-1 19-15,0-2 1 0,-5 0 7 16,3-2-7-16,1-2 6 15,1-4-7-15,0 1 0 16,0 0 0-16,1 3 10 16,2 1-5-16,-3 5-4 15,0 1 14-15,0 3-15 16,-4 0 0-16,-7-2-10 16,-5 2-5-16,-2-1 14 15,-3-1 1-15,-1 1-1 16,1-1-10-16,-3 1-10 0,0-4-32 15,-15-4-108 1,6 2 14-16,2 2-217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3-18T07:33:15.844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1448 2152 689 0,'0'0'104'16,"0"0"-78"-16,0 0 130 15,0 0 4-15,0 0-45 16,0 0 24-16,-13-13-42 15,7 12-42-15,0-1 2 16,6 2 33-16,-3 0-15 16,3 0-40-16,0 0-25 15,0 0 19-15,0 0 58 16,0 0 59-16,0 0-1 16,0 0-3-16,0 0-22 15,0 0-31-15,0 0-21 16,0 0-18-16,6-1 0 0,1-1-29 15,1-1-21-15,4-2 0 16,4-1 25-16,4-1-14 16,2 0-11-16,0 1-2 15,-2 2 2-15,-2 3 0 16,-6 1 0-16,-2 0-1 16,-1 0-14-16,0 0 6 15,-2 1 2-15,-2 6-4 16,-2 0 2-16,0 3-6 15,-3 2-9-15,0-1-2 16,0 3 25-16,0 0 1 16,-8 0 1-16,-2 0 0 15,1-4-1-15,3 0 0 16,-2-4 0-16,3 0 0 16,3-4 0-16,2-1-8 0,0-1-42 15,2 2-66-15,11 0 67 16,2 0 49-16,4 3 20 15,2 0-11-15,-4 2-9 16,-1 1 1-16,-7 3-1 16,-3 0 0-16,-3 1-4 15,-3 3 4-15,0 0 19 16,-9 1-7-16,-9-1 1 16,-3-1 1-16,0-3-5 15,-1-1-2-15,4-5-6 16,6-5-1-16,8-9-85 15,4-9-192-15,0-5-497 0</inkml:trace>
  <inkml:trace contextRef="#ctx0" brushRef="#br0" timeOffset="322.0386">1778 2094 696 0,'0'0'991'0,"0"0"-807"16,0 0 30-16,0 0 24 0,0 0-70 16,0 0-52-1,0 0-60-15,9-6-36 0,-3 20 17 16,6 7 31-16,0 4-24 15,0 3-11-15,6 0-18 16,-3-1-14-16,-2-3 1 16,-4-2-2-16,0-5-18 15,-3-1-74-15,-5-6-80 16,-1-7-160-16,0-3-356 16,-7 0-661-16</inkml:trace>
  <inkml:trace contextRef="#ctx0" brushRef="#br0" timeOffset="675.0355">1681 2044 1179 0,'0'0'505'0,"0"0"-444"15,0 0 78-15,0 0 85 16,0 0-54-16,0 0-48 15,0 0-71-15,57-76 1 16,-20 73-11-16,8 2-7 16,4 1-9-16,2 0-11 15,7 14-3-15,0 6-5 16,2 5 0-16,-5 2-4 16,-7 3 4-16,-5-2-6 15,-10 0 0-15,-15-1 0 0,-11-2 0 16,-7-3 19-16,-16 3-5 15,-20-3-4-15,-22 4-1 16,-3-3-8-16,-8-3-1 16,0-3 0-16,14-12-58 15,11-2-126-15,18-3-411 0</inkml:trace>
  <inkml:trace contextRef="#ctx0" brushRef="#br0" timeOffset="14617.7024">29062 10356 431 0,'0'0'675'0,"0"0"-562"15,0 0-103-15,0 0 125 16,81 20 179-16,-58-18-183 16,-3-2-46-16,-5 2 21 15,-3-2 8-15,-3 0-55 16,-4 0-30-16,-4 0 7 16,1 0-1-16,-2 0-11 15,0 0-24-15,0 0 0 16,4 0-138-16,1-2-196 15,0 0-392-15</inkml:trace>
  <inkml:trace contextRef="#ctx0" brushRef="#br0" timeOffset="15037.7911">29344 10360 215 0,'0'0'1256'0,"0"0"-1051"15,0 0-124-15,0 0 88 16,0 0-4-16,0 0-78 15,0 0-62-15,24 3-25 16,-6 1-36-16,5-1-48 16,3 0-72-16,-6 0-113 0,-4-3-435 15</inkml:trace>
  <inkml:trace contextRef="#ctx0" brushRef="#br0" timeOffset="15294.9045">29574 10387 438 0,'0'0'1233'0,"0"0"-1017"0,0 0-153 16,0 0-38-16,127 6-25 15,-78-5-386-15</inkml:trace>
  <inkml:trace contextRef="#ctx0" brushRef="#br0" timeOffset="18453.7054">26259 15827 2141 0,'0'0'0'16,"0"0"-301"-16,0 0-594 0</inkml:trace>
  <inkml:trace contextRef="#ctx0" brushRef="#br0" timeOffset="18697.0703">25451 15404 750 0,'0'0'1540'0,"0"0"-1519"15,0 0-21-15,0 0-531 16,0 0 260-16,0 0 94 16,107-3-202-16</inkml:trace>
  <inkml:trace contextRef="#ctx0" brushRef="#br0" timeOffset="19001.9313">27014 15454 945 0,'0'0'853'16,"0"0"-597"-16,0 0-256 15,0 0-292-15,0 0 85 16,0 0 131-16,0 0 76 15,0-41-166-15,0 29-379 0</inkml:trace>
  <inkml:trace contextRef="#ctx0" brushRef="#br0" timeOffset="19236.9257">26538 14913 139 0,'0'0'1096'15,"0"0"-1090"-15,0 0-6 16,0 0-336-16,0 0-354 0</inkml:trace>
  <inkml:trace contextRef="#ctx0" brushRef="#br0" timeOffset="19529.4042">25967 15110 819 0,'0'0'843'0,"0"0"-833"15,0 0-10-15,0 0-257 0,0 0 139 16,0 0 87-16,0 0-90 16,-22-6-526-16</inkml:trace>
  <inkml:trace contextRef="#ctx0" brushRef="#br0" timeOffset="19785.5265">25309 14711 958 0,'0'0'284'0,"0"0"-284"0</inkml:trace>
  <inkml:trace contextRef="#ctx0" brushRef="#br0" timeOffset="34303.2846">28539 14073 46 0,'0'0'549'16,"0"0"-529"-16,0 0-20 0,0 0 267 16,0 0-43-1,0 0-98-15,1 3-42 0,-1-3 16 16,0 0 7-16,0 0-5 16,0 0-6-16,0 0-14 15,0 3-10-15,2-3-15 16,1 1-6-16,4 2-6 15,7 0-18-15,4 0-11 16,7 1-6-16,6 3-1 16,8-2-8-16,7 6-1 15,4 2 2-15,5 0-2 16,2 0 0-16,-1 1-12 0,-1-4-30 16,-4 2-30-16,-2-5-4 15,-7 3 10-15,-3-4 22 16,-3-2 9-16,-7 2 12 15,-6-5 10-15,-7 2 11 16,-8-3 2-16,-4 0 1 16,-4 0 16-16,0 0 15 15,0 0 24-15,0 0-6 16,-4-3-23-16,-4-1-21 16,1-2-4-16,-3-1-2 15,1 0 0-15,-2-3-1 16,-2 3-22-16,1-2 4 15,0-1 11-15,1 0 8 0,2 1 3 16,5 5 6 0,1 1 20-16,3 3-7 0,0 0-9 15,0 0-13-15,4 0-1 16,10 6 1-16,7 5-1 16,2 4 1-16,3 3-1 15,-2-3-1-15,-2-1-4 16,-5 4 6-16,-4-6-3 15,-7-2 2-15,-4 0-5 16,-2-7 6-16,-5 3 11 16,-16-3 40-16,-8-3-4 15,-24 0-47-15,7 0-120 16,7 0-391-16</inkml:trace>
  <inkml:trace contextRef="#ctx0" brushRef="#br0" timeOffset="41351.2913">28809 8788 687 0,'0'0'1109'15,"0"0"-939"-15,0 0-143 16,0 0-11-16,0 0 47 16,0 0 96-16,0-19 2 15,0 19-44-15,0 0-33 16,0 0-28-16,0 0-5 16,0 0-8-16,0 0-11 15,-1 6-19-15,-5 11-3 0,-2 2 8 16,-1 10-6-16,-1 2-3 15,7 2-1-15,3 3-7 16,0-4 0-16,7 3 5 16,11-4-6-16,4-1 0 15,5-6 0-15,4-1 0 16,2-7-1-16,3-5 0 16,2-9-6-16,1-2-8 15,-1-6 6-15,-2-8 8 16,-5-9 0-16,-3-3 0 15,-8-7 0-15,-4-2 0 16,-10-2 1-16,-4 0 0 16,-2 4 16-16,0 0 2 15,-11 8-8-15,1 1-10 16,3 4 0-16,-1 6-19 0,2 4-45 16,3 1-83-16,0 5-153 15,1 1-377-15,2 3-144 0</inkml:trace>
  <inkml:trace contextRef="#ctx0" brushRef="#br0" timeOffset="41640.2375">29046 8874 750 0,'0'0'926'0,"0"0"-624"16,0 0-234-16,0 0-33 15,0 0 99-15,0 0 41 16,-40 95-46-16,34-63-40 16,-1 4-32-16,1-4-17 15,3-2-21-15,0-4-13 16,1-4-6-16,2-4-28 15,0-6-81-15,6-6-148 16,9-4-474-16,0-2-631 0</inkml:trace>
  <inkml:trace contextRef="#ctx0" brushRef="#br0" timeOffset="42025.4249">29257 9105 884 0,'0'0'818'16,"0"0"-257"-16,0 0-469 15,0 0-23-15,0 0 62 16,0 0 16-16,0 0-54 16,0 30-30-16,-5-7 2 15,-3 4-38-15,1 2-18 16,3-3-9-16,1 1 0 15,-2-7-51-15,1-4-52 16,2-6-153-16,1-4-414 16,1-6-363-16</inkml:trace>
  <inkml:trace contextRef="#ctx0" brushRef="#br0" timeOffset="42398.492">29452 9089 403 0,'0'0'1077'16,"0"0"-442"-16,0 0-562 15,0 0-47-15,0 0 67 16,0 0 31-16,0 0-44 15,42 0-39-15,-26 0-19 0,0 0-12 16,-2 6-4 0,-5 5-5-16,-5 1 0 0,-4 4 1 15,0 1 8-15,-19 4 4 16,-8 1 14-16,-4 4 6 16,-2-2 6-16,3-1-8 15,8-7 6-15,8 0-14 16,8-5-15-16,6-4-9 15,5-4 0-15,20-1-30 16,32-2-133-16,-6-9-379 16,-4-5-366-16</inkml:trace>
  <inkml:trace contextRef="#ctx0" brushRef="#br0" timeOffset="42612.8088">29691 9042 1045 0,'0'0'1112'0,"0"0"-858"16,0 0-194-16,0 0-25 16,0 0 119-16,3 86-2 15,-5-46-80-15,-7 25-72 16,3-11-33-16,-2-11-536 0</inkml:trace>
  <inkml:trace contextRef="#ctx0" brushRef="#br0" timeOffset="52228.508">30886 11873 359 0,'0'0'0'0,"0"0"-38"15,0 0 24-15,0 0-36 16,0 0 50-16,-9-27 0 16,7 22-25-16,2 0 25 15,-2 2 39-15,-1 0-26 16,1-1-7-16,-1 1-4 15,-2 1-1-15,-1-3 6 16,0 3 34-16,-4-1 48 16,3-1-70-16,-2 1-19 15,-2 0-10-15,2 1-6 16,-1 0 15-16,-2 2 0 16,1 0 0-16,-2 0 1 15,0 0 0-15,1 0 0 16,2 0 9-16,0 0 51 0,3 0 15 15,1 0 22-15,0 0-29 16,-3 0-39-16,3 0-22 16,-2 0-6-16,1 0 0 15,0 0-1-15,-1 0 1 16,1 0 0-16,-1 0-1 16,-2 4 1-16,1 2 1 15,-2-2 37-15,0 4-3 16,1-1 23-16,3 0-4 15,-2-1-3-15,5-2-7 16,-1 3-19-16,2-4-16 16,0 4 1-16,2-1 10 15,-1 1 9-15,1 0-4 16,-3 6-4-16,1-3-2 16,-4 3 9-16,1 0 10 0,0 4-13 15,0-1-10-15,0-2 6 16,1 4 0-16,2-1-1 15,1 0-6-15,2-1-6 16,0 4 1-16,0-6 0 16,0 2-1-16,0 0-1 15,0 1 1-15,0 0 11 16,0 0 23-16,0 2-4 16,0 1-16-16,0 0-4 15,3 0-9-15,3 0 0 0,0-1 1 16,0 2 3-1,1-2 7-15,-1 1-4 0,3-4-4 16,-1 0-5-16,-1-2-1 16,1 2-6-16,-1-2 5 15,-3-1-5-15,1 0 0 16,1 0 6-16,0 0 5 16,3-3 4-16,0 4-3 15,1-4 0-15,3 3-7 16,0 0 0-16,-1-3-5 15,1 0 0-15,1 0-1 16,0-1 0-16,-2-5 0 16,3 2-7-16,0-5 1 15,3-1-20-15,0 0-1 16,3 0 14-16,-1 0 12 0,-1 0 0 16,0 0 0-16,-2 0-22 15,0-4 1-15,-3-2 17 16,1-4 5-16,-3 0 0 15,-1-4 0-15,0 2 8 16,0-5 0-16,0 3 19 16,0-5 7-16,2 2-3 15,-2 0-2-15,-1 2-16 16,3 1-13-16,-4-2-12 16,1 2-4-16,0-3 2 15,-3-3 1-15,1 1-6 16,-4-1-22-16,-1-5-2 15,-3-3 24-15,0 2 8 0,0-4 11 16,-9 1 12-16,-1-1 18 16,-3 0 9-16,0 1 5 15,-1-2 8-15,2-2-6 16,-1 4-30-16,2 3-11 16,-3-1-5-16,1 3-12 15,-10-11-90-15,4 8-237 16,-2 3-462-16</inkml:trace>
  <inkml:trace contextRef="#ctx0" brushRef="#br0" timeOffset="52970.8006">31276 11047 234 0,'0'0'11'15,"0"0"-11"-15,0 0-245 0</inkml:trace>
  <inkml:trace contextRef="#ctx0" brushRef="#br0" timeOffset="54098.8027">31276 11047 130 0,'0'0'94'16,"6"10"-68"-16,-6-10 360 16,0 0-127-16,0 0-174 15,-1 0-46-15,-2 0 49 16,-3 0-28-16,0 0-30 16,0 0-18-16,0-4-11 15,-1 1 2-15,-2-1-2 0,3 1 0 16,-2 1 0-16,-1-2 0 15,-1 3 0-15,1-2 0 16,0 0 0-16,-3 3 15 16,3-2 17-16,-1 2 2 15,-2 0 1-15,3 0-9 16,0 0-6-16,-1 0 4 16,2 0-8-16,2 0 7 15,-2 0 5-15,1 0-3 16,1 5-12-16,2-1-6 15,1 3 0-15,-2 2 11 16,2 2 18-16,-1-2 2 16,-3 2-4-16,0 2-19 0,0-3-9 15,-2 2-6-15,0-2 1 16,0 3 6-16,2-3 3 16,0 0 2-16,2-2-6 15,3 2 2-15,2 0 11 16,0-1-5-16,-1 4-9 15,1 0-5-15,-2 1 8 16,-1 2-8-16,0 1 5 16,-1 0-5-16,-1 3 9 15,2-4 1-15,2 0-3 16,-1-2 22-16,2 2 5 16,0-7-7-16,0 5-8 15,2-4 17-15,5 3-24 0,1 3-7 16,-1-2-4-16,0 0-2 15,-2-2 1-15,-2 6-1 16,-1-6 1-16,-1 1 0 16,1 1-1-16,1-4 2 15,3 3-1-15,1-1 6 16,2 1-6-16,0-2 0 16,2 2 0-16,-1 0 0 15,-3-2-1-15,-1-1 1 16,0-2 0-16,-2-1-1 15,1 1 1-15,-4-6-1 16,1 2 0-16,1-1 0 0,-1 0 1 16,4 1 1-1,1 5 17-15,5-2-1 0,1 0-9 16,5 3-8-16,-1-3 0 16,2-1 0-16,-4 1 1 15,1-2-2-15,-2-1 1 16,1 0 1-16,-5-1-1 15,2-3 5-15,-3 3 1 16,-3-3 18-16,0 0 25 16,-1 0 11-16,0 0-15 15,1 0-3-15,0 0-8 16,0-3-14-16,1 2-14 16,1-1-6-16,0-2 0 15,1 2-1-15,2-3 1 16,2 3-1-16,-1-3 1 0,2-1-1 15,-3 4 0-15,1-5 1 16,-3 0 0-16,-2 0 7 16,-1-2 20-16,0-1 16 15,-3-4-7-15,0 1-2 16,0 1 3-16,-1-5-21 16,-1 3-5-16,2-3-11 15,2-2 0-15,-1-1 1 16,3-3-2-16,-1 3 0 15,-1-3 0-15,1 4 1 16,-2 2-1-16,-2-4 0 16,0 5-1-16,-2-7 1 15,0 1 0-15,0-5 0 16,-13-2 0-16,-4-5-2 16,-9-6-8-16,-8-2-47 0,-20-28-108 15,6 11-376-15,6 0-840 16</inkml:trace>
  <inkml:trace contextRef="#ctx0" brushRef="#br0" timeOffset="55751.9525">30295 9131 370 0,'0'0'777'0,"0"0"74"15,0 0-743-15,0 0-102 16,0 0-5-16,0 0 69 16,0 0 43-16,-57 93-13 15,44-60-32-15,1-1-43 16,1-1-25-16,3 6-28 15,2-12-227-15,4-9-548 0</inkml:trace>
  <inkml:trace contextRef="#ctx0" brushRef="#br0" timeOffset="56679.7378">30845 8917 222 0,'0'0'1129'0,"0"0"-886"15,0 0-194-15,0 0-36 16,0 0 18-16,0 0 119 16,0 0 20-16,-38 63-24 15,30-37-52-15,4 0-44 16,2 4-13-16,2 2 23 15,5-1-20-15,14-2-14 16,4-6-14-16,7 1-12 16,4-8-4-16,7-6-8 15,1-4-10-15,4-6-4 0,-2 0-2 16,-4-11 0 0,-3-6-15-16,-4-11 30 0,-3-1 13 15,-6-8 5-15,-3-2 6 16,-5-5 20-16,-5 2-11 15,-5 2-5-15,-5 5 51 16,-1 8-50-16,0 7-16 16,0 9-36-16,-3 5-160 15,-3 6-325-15,1 0-142 16,1 0-313-16</inkml:trace>
  <inkml:trace contextRef="#ctx0" brushRef="#br0" timeOffset="56960.7539">31117 8960 561 0,'0'0'508'16,"0"0"139"-16,0 0-556 15,0 0-64-15,0 0 118 16,0 0 68-16,-24 92-22 16,12-58-51-16,2 1-36 15,1 6-58-15,0-3-31 16,4-1-15-16,2-5-16 16,3-5-117-16,0-10-329 0,8-8-585 0</inkml:trace>
  <inkml:trace contextRef="#ctx0" brushRef="#br0" timeOffset="58187.8289">31315 9165 214 0,'0'0'62'0,"0"0"-54"15,0 0 5-15,0 0 49 16,0 0 582-16,0 0-442 16,0 0-57-16,-19 3 10 15,19-3 30-15,0 0 17 16,0 0-4-16,0 0-33 16,0 0-36-16,0 0-42 15,0 0-33-15,0 6-13 16,-4 3-27-16,-2 5 14 0,-2 9 24 15,-2 4-31-15,2 0-19 16,1 1-2-16,1-2-24 16,0-5-54-16,3-7-41 15,0-5-113-15,3-6-274 16,0-3-136-16,2 0-262 0</inkml:trace>
  <inkml:trace contextRef="#ctx0" brushRef="#br0" timeOffset="58490.8878">31415 9182 854 0,'0'0'796'0,"0"0"-698"16,0 0-77-16,0 0 60 16,0 0 158-16,0 0-31 15,-15 75-67-15,7-49-65 16,2 4-42-16,0-3-19 16,1-4-14-16,0-4 0 15,0-5-1-15,2-5-68 0,0-9-184 16,3 0-454-16,0-3-398 15</inkml:trace>
  <inkml:trace contextRef="#ctx0" brushRef="#br0" timeOffset="58888.7361">31620 9161 163 0,'0'0'1238'0,"0"0"-1004"0,0 0-177 16,0 0 18-16,0 0 113 15,0 0 6-15,0 0-62 16,10 11-72-1,-7-6-35-15,-1 6-17 0,-2 2 1 16,0 0-8-16,0 4 11 16,-8-1 9-16,-5 0 16 15,-4 0-15-15,0-2-8 16,2 0-8-16,0-1-5 16,6 0 6-16,3-3-6 15,6-3 0-15,0 3 0 16,6-2 6-16,15 0-7 15,7-5-41-15,24-3-168 0,-6 0-404 16,-2-7-598-16</inkml:trace>
  <inkml:trace contextRef="#ctx0" brushRef="#br0" timeOffset="60314.3504">30975 10581 178 0,'0'0'120'0,"0"0"-120"15,-83-6-8-15,47 6-2 16,-2 0 9-16,4 0 2 15,0 0 337-15,5 10-135 16,3-1-138-16,2 5-36 16,5-1-21-16,3 4-7 0,3-1 14 15,6 4 4 1,2 0-18-16,4 3 19 0,1 4-19 16,0 3 0-16,1 2 9 15,11 2 5-15,6 1 9 16,4 2-24-16,7-5-3 15,5 0-47-15,6-3-24 16,8-6 15-16,-2-1-22 16,5-5-20-16,-5-1 82 15,0-6 19-15,-2-6 36 16,-2-2-36-16,-1-2-78 16,0 0-127-16,-2-5 12 15,-1-13 85-15,-5 2 108 0,-5-8 141 16,-6-4-35-1,-5-6 163-15,-5-5-87 0,-6-4 39 16,-3 1-99-16,-3-2-15 16,-6 5 10-16,-15 5 2 15,-10 1-72-15,-39-6-47 16,9 9-96-16,0 3-424 0</inkml:trace>
  <inkml:trace contextRef="#ctx0" brushRef="#br0" timeOffset="61701.5278">31224 12761 59 0,'0'0'567'0,"0"0"-180"16,0 0-264-16,0 0-93 15,0 0-18-15,0 0 11 16,0 0 33-16,-32-9-11 16,20 5-14-16,-2-2-11 15,-3 2-7-15,-6-2-6 16,-4-4 1-16,-3 0 0 15,-3 1-6-15,-1-1-1 0,1 2 1 16,2 2-1-16,1 3 0 16,2 0 0-16,1 3-1 15,2 0 2-15,1 0-1 16,0 6 0-16,1 4 21 16,0 4 21-16,2 5-4 15,3 3-21-15,1 5-8 16,7-1 5-16,2 1-7 15,4 0 0-15,4 0-1 16,0-2-7-16,6-1-34 16,9 2 11-16,4-6 0 15,4 0-28-15,7-1-16 16,7-2-14-16,3-3 23 16,7-6 15-16,5-4-1 0,1-1 21 15,4-3 23-15,-3 0 45 16,-1-3 19-16,-5-6 20 15,-8-5 10-15,-8-6 28 16,-8 1 16-16,-9-5 14 16,-7-5 3-16,-6-1-23 15,-2-3-46-15,-15-3-67 16,-16-4-19-16,-46-23-100 16,5 8-205-16,-2 1-446 0</inkml:trace>
  <inkml:trace contextRef="#ctx0" brushRef="#br0" timeOffset="77361.9552">577 6334 1239 0,'0'0'298'0,"0"0"-207"16,0 0-52-16,0 0 0 0,0 0 211 16,0 0 56-16,0 0-177 15,0 0-61-15,0 2 23 16,0-2 25-16,6 0-22 15,6 2-37-15,12-2-33 16,12 2-14-16,22 2 1 16,24 2-10-16,-3 0 1 15,-3-1-1-15,-9 1-1 16,-16-2 0-16,1 0 0 16,2 0-9-16,-14 0-4 15,-8-3-11-15,-13-1 4 16,-10 0 8-16,-6 0 11 15,-3 0-20-15,0-1 15 0,-9-7-9 16,-6 0 0-16,-6-2 3 16,-4 0 5-16,-2 1-17 15,4-2-12-15,-2 4 12 16,3-2 13-16,1 1 9 16,7 2 1-16,4 1-1 15,1 4 2-15,9-2 1 16,0 3 8-16,0 0-3 15,5 0-6-15,11 0-1 16,6 4 0-16,8 4 0 16,3 2 0-16,-2 1 1 15,-4 2-1-15,-6-1 0 16,-2-1 0-16,-11-1 1 16,-5 0-2-16,-3-1 2 15,-17 2 9-15,-17 2-9 0,-30 3-22 16,7-4-450-16,8-7-1297 0</inkml:trace>
  <inkml:trace contextRef="#ctx0" brushRef="#br0" timeOffset="78362.2231">437 7589 1023 0,'0'0'507'16,"0"0"-436"-16,0 0-21 16,0 0 113-16,0 0 80 15,0 0-44-15,0 0-56 16,49 24-37-16,-18-18-40 15,8-3-27-15,9-1-20 16,4-1-18-16,5-1-1 16,4 0-29-16,0 0-55 15,-6 0-9-15,-7-3 4 16,-8 1 22-16,-10 1 39 16,-12-3 21-16,-6 4 6 15,-9 0 1-15,-3 0 15 16,0-1 43-16,-3-2-15 0,-12-2-20 15,-3-5-23-15,-6 3 0 16,-1-3 0-16,-2 0 0 16,5 0 0-16,4 0 0 15,3 4 1-15,9 2 1 16,3 1 4-16,0 2-5 16,3 1 0-16,0 0-1 15,0 0-9-15,12 0-2 16,4 4 11-16,5 6-1 15,-1 0 1-15,2 0-2 16,-1 4 2-16,-3-1 0 16,-2-3 2-16,-1 3 6 0,-3-7 7 15,-6 4 16-15,-3 0 6 16,-3-1-3-16,-3 5 3 16,-16 1 2-16,-11 3-21 15,-6-2-18-15,-16 11-136 16,7-6-440-16,6-3-823 0</inkml:trace>
  <inkml:trace contextRef="#ctx0" brushRef="#br0" timeOffset="79377.0841">561 9118 159 0,'0'0'1303'0,"0"0"-1032"16,0 0-197-16,0 0-14 16,0 0 147-16,0 0-22 15,0 0-114-15,-11 9-2 16,11-8-25-16,8 2 10 15,2 4 9-15,5-1-7 16,9 1-19-16,4-1-25 16,8-2-6-16,4-3-6 15,5-1-6-15,3 0-49 16,1 0-26-16,-4-4 7 16,-2-3 0-16,-7 1 32 0,-8 3 27 15,-8-2 8-15,-10 2 7 16,-4 0 0-16,-6 3 9 15,0 0 18-15,0-3-7 16,0 0-12-16,-8-1-8 16,-3-3-1-16,-3-1-1 15,-2 1 1-15,2-3-5 16,1 3-8-16,1 1 8 16,6-1 5-16,3 6 1 15,0-1-8-15,3 2 2 16,0 0 5-16,0 0-14 0,0 0-10 15,9 0 4 1,6 6 20-16,7 1-1 0,-1 0-8 16,6-1 8-16,-6 1 1 15,3 1-1-15,-5 0 2 16,-4 4 0-16,-7-1 12 16,-7 8 20-16,-1 1 22 15,-15 0 12-15,-12 5-9 16,-7-3-36-16,-15-2-21 15,10-8-168-15,9-6-625 0</inkml:trace>
  <inkml:trace contextRef="#ctx0" brushRef="#br0" timeOffset="83317.8106">4959 6698 842 0,'0'0'149'16,"0"0"-98"-16,0 0 66 15,0 0 400-15,0 0-209 16,0 0-90-16,0 0-51 15,-3 0-31-15,3 0-27 16,0 0-17-16,0 0-27 16,0 0-19-16,0 0-13 15,0 0-12-15,0 0-6 16,0 0-5-16,0 6-9 0,0 4-1 16,3 5 0-16,6 9 0 15,1 6 2-15,2 4-1 16,-1-2 0-16,5 2-1 15,-2-3 0-15,-1-3 0 16,2-2-1-16,-2-3 1 16,-2-3-6-16,-2-1-7 15,-2-6-4-15,-1-3-1 16,0-5-6-16,-6-2-6 16,3-1-1-16,-3-2 18 15,0 0 4-15,0 0 9 16,0-10-1-16,3-3 0 0,-3-3-1 15,3 2 2-15,-3 1 7 16,0 4 8-16,0 3-7 16,0 2 4-16,0 3 7 15,0-1-18-15,0 2 1 16,0 0-2-16,2 0-6 16,1 6-10-16,4 8 10 15,-1 1 6-15,0 3-2 16,3 1-29-16,-2-3-7 15,-4-5 12-15,2-1 9 16,-4-6 2-16,-1-3 8 16,-1-1 7-16,-20 0 0 15,-9-5 6-15,-4-7-4 0,-20-17-2 16,11 0-144 0,7 3-770-16</inkml:trace>
  <inkml:trace contextRef="#ctx0" brushRef="#br0" timeOffset="86312.5859">7052 6694 1024 0,'0'0'278'0,"0"0"106"15,0 0-229-15,0 0 21 16,0 0 3-16,0 0-36 16,0 0-60-16,-3-6-47 15,3 6-18-15,0 0-8 16,0 0 1-16,0 0-10 0,0 5 2 15,0 12-2 1,3 6 23-16,5 6-5 0,-2 2-11 16,1 4-8-16,2-4-1 15,0-1-6-15,1-1-39 16,1-5-20-16,-2-1-36 16,1-6-24-16,2-4-60 15,2-1-15-15,2-6-22 16,-1-5-92-16,0-1-15 15,-3 0 29-15,1 0 65 16,-7 0 164-16,-3-7 72 16,-3 3 223-16,0 0 36 15,0 2-31-15,0 2-41 16,-9 0-24-16,2 6-58 16,-2 5-24-16,0 5-41 0,6-2-27 15,1 3-12-15,2-4 1 16,0 1 5-16,0-5-7 15,0-3 0-15,0-2-8 16,0-2-19-16,0-2 5 16,-10 0 21-16,1 0 1 15,0-6 1-15,-6-4 14 16,3 0-15-16,6-3-230 0</inkml:trace>
  <inkml:trace contextRef="#ctx0" brushRef="#br0" timeOffset="86749.3607">7033 6652 555 0,'0'0'899'16,"0"0"-764"-16,0 0-54 16,0 0 33-16,0 0 27 15,0 0-56-15,0 0-37 16,-17 19 58-16,11-4-31 16,-4-1-28-16,1 0-23 15,3-1-12-15,0-6-11 0,2 1 0 16,1-4-1-16,1-3 1 15,2-1-1-15,0 0 9 16,0-4 14-16,0-10-23 16,9-4-22-16,3-5 10 15,0 2 5-15,-2 4 6 16,-2 5 0-16,-5 5 0 16,0 7 0-16,0 0-6 15,0 5-18-15,4 12 19 16,-1 4 5-16,11 12 1 15,-1-7-192-15,2-6-581 0</inkml:trace>
  <inkml:trace contextRef="#ctx0" brushRef="#br0" timeOffset="87145.5584">7206 6817 481 0,'0'0'0'0,"0"0"-12"15,0 0 12-15,0 0 19 16,0 0 119-16,0 0 14 16,0 0 37-16,-27 19 25 15,9-13 70-15,-3 1-4 16,-4 2-21-16,-8-1-56 15,0 1-81-15,2-2-68 16,-8 4-54-16,6-2-136 0,12-2-533 16</inkml:trace>
  <inkml:trace contextRef="#ctx0" brushRef="#br0" timeOffset="87374.1306">7209 6918 1298 0,'0'0'284'16,"0"0"-207"-16,-118 39-77 0,63-24-3 15,4-3-648-15</inkml:trace>
  <inkml:trace contextRef="#ctx0" brushRef="#br0" timeOffset="88746.0027">8686 6652 752 0,'0'0'0'16,"0"0"-7"-16,0 0-65 0,0 0 6 15,0 0-102-15</inkml:trace>
  <inkml:trace contextRef="#ctx0" brushRef="#br0" timeOffset="89045.9386">8686 6652 776 0,'22'-5'90'0,"-22"4"-50"16,0-2 134-16,0 0 178 15,0 1-157-15,0 0-51 16,0 2 4-16,0 0 1 0,0 0-32 16,0 0-38-16,0 0-43 15,0 0-24-15,0 5-12 16,6 11 0-16,-2 4 27 16,6 10 5-16,-3 2-18 15,5 2-8-15,-3 2-5 16,3-3 0-16,-3 0-1 15,3-5-6-15,-2-4-58 16,2-3-65-16,-4-5-67 16,2-3-8-16,5-2-47 15,-2-6-81-15,-5-1-211 0</inkml:trace>
  <inkml:trace contextRef="#ctx0" brushRef="#br0" timeOffset="89299.3155">8899 6965 758 0,'0'0'292'0,"0"0"-137"16,0 0 19-16,0 0 1 16,0 0-25-16,0 0-53 15,0 0-72-15,0-9-12 16,0 21 26-16,0 5-9 16,0 1-17-16,-3-1-6 15,0-1-6-15,0-2 0 16,3-4-1-16,-3-6 0 15,3-1-2-15,-4-3 2 0,-2 0 6 16,-3-6-6 0,-6-7-26-16,-9-8-87 15,6 1-89-15,3 1-184 0</inkml:trace>
  <inkml:trace contextRef="#ctx0" brushRef="#br0" timeOffset="89693.9258">8683 6690 939 0,'0'0'141'0,"0"0"-55"15,0 0-36-15,0 0 0 16,0 0 12-16,0 0-33 16,-55 73-22-16,55-73 5 15,0 0 81-15,0-4 64 16,0-12-84-16,9-5-21 15,4-4 52-15,2-1 48 16,0 2-57-16,-3 9-16 16,-2 5 20-16,2 10-34 0,-4 1-48 15,5 23-17 1,5 27-8-16,0-3-255 0,0-4-1061 16</inkml:trace>
  <inkml:trace contextRef="#ctx0" brushRef="#br0" timeOffset="94024.5955">12497 5775 897 0,'0'0'148'15,"0"0"397"-15,0 0-316 16,0 0-6-16,0 0-13 0,0 0-47 16,0 0-17-16,0 2-18 15,2-2-27-15,-2 1-29 16,0-1-14-1,0 0-16-15,0 0-15 0,0 0-10 16,0 0-7-16,0 0-2 16,-13 0-8-16,-8 0 0 15,-15 0 1-15,-10 0 0 16,-6 0 0-16,1 0 0 16,2-4 0-16,10-2-1 15,6 3-1-15,14 1 1 16,6 0-1-16,9 2 0 15,4 0-8-15,0 0-5 0,0 0-1 16,0 6 14-16,3 2-1 16,1 1 1-16,3 1 1 15,-4-2 0-15,0 1 0 16,-3 0 0-16,0 0 1 16,0 4-1-16,0 2 0 15,-6 2 0-15,-4 4 0 16,-1 4 1-16,2-2 0 15,-3 1-1-15,-2 3 0 16,7-4-1-16,-5 2 1 16,5-4 0-16,1-4 1 15,3-1-1-15,3-3 0 0,0-4-1 16,3-2 1-16,16-1 0 16,5-4 0-16,8 0 0 15,3-2-2-15,1 0-11 16,-3 0-8-16,-5-6-30 15,-7-1-54-15,-9 1-45 16,-9-3-55-16,-3 2-180 16,0-1-421-16</inkml:trace>
  <inkml:trace contextRef="#ctx0" brushRef="#br0" timeOffset="94230.0068">12150 5970 1669 0,'0'0'480'0,"0"0"-404"16,0 0-27-16,0 0 56 16,0 0-8-16,0 0-57 15,127 1-40-15,-79 5-141 16,-5-3-580-16</inkml:trace>
  <inkml:trace contextRef="#ctx0" brushRef="#br0" timeOffset="95812.8419">12497 6122 548 0,'0'0'682'0,"0"0"-473"16,0 0-14-16,0 0 11 16,0 0 27-16,0 0-34 15,0 0-62-15,0-4-28 0,0 4-24 16,0 0-12-16,0 0-20 16,0 0-17-16,0 4-15 15,0 7-9-15,0 6 28 16,0 5 1-16,-1 3-18 15,-2 2-21-15,0 1 4 16,-1-2-6-16,1-1-1 16,-3-5-56-16,3-2-41 15,0-5-50-15,3-4-127 16,0-5-315-16,6-4-487 0</inkml:trace>
  <inkml:trace contextRef="#ctx0" brushRef="#br0" timeOffset="97095.1725">12633 6158 20 0,'0'0'878'15,"0"0"-643"-15,0 0-20 16,0 0 11-16,0 0-3 15,0 0-12-15,0 0-58 16,-3-3-38-16,3 3-29 16,0-3-21-16,0 3-17 15,0-2-26-15,2 0-14 16,10-4-8-16,-3 0-20 16,3-1-1-16,-1 0-9 0,2 3 8 15,-4-1 7-15,-2 5 14 16,-1-2 1-16,-3 2-1 15,0 0 0-15,0 0 1 16,0 0-6-16,0 6 6 16,1 2 0-16,-2 3-1 15,-1 2 1-15,-1 0 0 16,0 3 0-16,0-2-1 16,-3 1 1-16,-7-2 1 15,-2 1 0-15,-1 0 1 16,-1-1 7-16,1 1 1 15,1-1 2-15,6-4-11 16,0 4 1-16,1-6-1 16,5 3 0-16,0-4 1 15,0-1-1-15,8-2 8 0,4-1-9 16,4-2 0-16,1 0-75 16,5 0-93-16,8-9-108 15,-5 1-50-15,-5-2-339 0</inkml:trace>
  <inkml:trace contextRef="#ctx0" brushRef="#br0" timeOffset="97583.3911">12905 6185 967 0,'0'0'642'0,"0"0"-508"16,0 0 47-16,0 0 41 15,0 0-26-15,0 0-107 16,0 0-70-16,24-14-19 16,-12 9-10-16,4 4 4 0,-2 1 6 15,-5 0-11-15,1 0 5 16,-7 0 6-16,0 3-6 16,0 5-3-16,-3 4 3 15,0 0 6-15,-6 3 6 16,-3 0-4-16,-4 0 7 15,-3 1 3-15,2-2-2 16,2-1-9-16,3 2 0 16,-3-2 5-16,6-3 1 15,3 0-1-15,3-3-5 16,0-3 1-16,6-1-2 16,21-3-8-16,-1 0-252 15,3-6-530-15</inkml:trace>
  <inkml:trace contextRef="#ctx0" brushRef="#br0" timeOffset="97952.4035">13390 6062 1622 0,'0'0'352'15,"0"0"-148"-15,0 0-10 16,0 0-35-16,0 0-58 16,0 0-62-16,106 4-27 15,-73-4-12-15,-4 4 0 16,-3-4-79-16,-10 0-189 16,-9 0-461-16,-7 0-802 0</inkml:trace>
  <inkml:trace contextRef="#ctx0" brushRef="#br0" timeOffset="98154.877">13378 5953 1121 0,'0'0'773'0,"0"0"-670"15,0 0-17-15,0 0 43 16,121 23-76-16,-55-22-53 16,-11-1-335-16,-6 0-1291 0</inkml:trace>
  <inkml:trace contextRef="#ctx0" brushRef="#br0" timeOffset="99753.9451">21106 2164 863 0,'0'0'196'16,"0"0"-109"-16,0 0 20 15,0 0-107-15,0 0-9 16,0 0-69-16,0 0-51 0,-76-25-40 15,60 22-95-15,4 0-314 0</inkml:trace>
  <inkml:trace contextRef="#ctx0" brushRef="#br0" timeOffset="99928.668">20779 2092 942 0,'0'0'230'0,"0"0"-111"15,0 0-38-15,0 0-30 16,0 0-21-16,0 0-16 16,0 0-14-16,-59-9-36 15,38 11-76-15,3 4-31 0,-2-3-234 16</inkml:trace>
  <inkml:trace contextRef="#ctx0" brushRef="#br0" timeOffset="100101.2335">20426 2136 872 0,'0'0'328'0,"0"0"-231"15,0 0-70-15,0 0-17 16,0 0-3-16,-100 15 7 16,78-10-13-16,2 2-1 15,-2 7-71-15,1-2-74 0,7 0-157 16</inkml:trace>
  <inkml:trace contextRef="#ctx0" brushRef="#br0" timeOffset="100286.8227">20031 2320 811 0,'0'0'214'15,"0"0"-38"-15,0 0-37 16,0 0-15-16,0 0-59 15,0 0-33-15,0 0-20 16,-63 62-12-16,55-51 0 16,-2 12-125-16,0-6-137 15,-1 2-253-15</inkml:trace>
  <inkml:trace contextRef="#ctx0" brushRef="#br0" timeOffset="100477.4147">19762 2695 854 0,'0'0'152'0,"0"0"-76"15,0 0-34-15,-55 78-4 16,40-53 46-16,4-1-23 16,4-1-51-16,4-2-10 15,3 8-102-15,0-6-120 16,0-2-771-16</inkml:trace>
  <inkml:trace contextRef="#ctx0" brushRef="#br0" timeOffset="100640.3656">19636 3271 1079 0,'0'0'206'16,"0"0"-87"-16,0 0-39 15,5 84 13-15,2-59-42 16,6-2-32-16,-3 2-19 15,2 0-5-15,5 4-111 16,-1-5-186-16,-5-5-722 0</inkml:trace>
  <inkml:trace contextRef="#ctx0" brushRef="#br0" timeOffset="100805.8337">19874 3716 1051 0,'0'0'578'16,"0"0"-504"-16,0 0-17 16,0 0-34-16,0 0-23 15,91 45-64-15,-61-39-226 16,3-2-555-16</inkml:trace>
  <inkml:trace contextRef="#ctx0" brushRef="#br0" timeOffset="100947.7494">20335 3872 662 0,'0'0'798'16,"0"0"-798"-16,0 0-189 16,0 0-671-16</inkml:trace>
  <inkml:trace contextRef="#ctx0" brushRef="#br0" timeOffset="101153.5578">20824 3628 1580 0,'0'0'373'15,"0"0"-373"-15,0 0-43 16,0 0-127-16,0 0-132 16,93-64-243-16</inkml:trace>
  <inkml:trace contextRef="#ctx0" brushRef="#br0" timeOffset="101352.5548">21132 3325 798 0,'0'0'876'16,"0"0"-693"-16,0 0-108 0,0 0-67 16,0 0-8-16,0 0-121 15,0 0-41-15,49-76-136 16,-39 58-332-16</inkml:trace>
  <inkml:trace contextRef="#ctx0" brushRef="#br0" timeOffset="101519.1108">21240 2823 1380 0,'0'0'745'0,"0"0"-735"16,0 0-10-16,0-96-126 15,3 62 26-15,11-21-94 16,1 9-28-16,-5 5-463 0</inkml:trace>
  <inkml:trace contextRef="#ctx0" brushRef="#br0" timeOffset="101652.9317">21096 2304 1766 0,'0'0'498'0,"0"0"-467"16,0 0-31-16,0 0-149 16,0 0-195-16,-18-80-845 0</inkml:trace>
  <inkml:trace contextRef="#ctx0" brushRef="#br0" timeOffset="103117.882">14247 5759 1007 0,'0'0'62'16,"0"0"-41"-16,0 0 20 15,0 0 294-15,0 0-102 16,0 0-17-16,0 0-31 16,35 0-16-16,-35 0-15 15,0 0-26-15,0 0-16 16,0 0-39-16,0 0-37 15,0 0-23-15,-16 0-13 16,-11 0 0-16,-9 0 0 16,-6 0-7-16,-3-4-24 15,7 2-7-15,2-5 16 16,10 4 21-16,13-1 0 0,0 1 0 16,10 3 0-16,0 0 1 15,3 0-1-15,0 0-5 16,0 0-7-16,0 0 1 15,3 0 6-15,0 3 5 16,0 4 0-16,-3 0-5 16,0 3 6-16,0-1 0 15,0 3 1-15,0 2 0 16,-3 4 10-16,-3 2-10 16,-1 5 5-16,-2 2-5 15,-2 3 0-15,2-2 22 16,-4 0-16-16,2-2-5 15,5-4 0-15,0-2-1 0,6-3 0 16,-3-1 1-16,3-3 3 16,0-1-4-16,0-1-1 15,9-2 0 1,-2-1 1-16,7-1-1 0,1-4-14 16,2-2-16-16,5-1-5 15,-3 0-23-15,5-8-43 16,-3-6-127-16,0 1-253 15,-8 2-266-15</inkml:trace>
  <inkml:trace contextRef="#ctx0" brushRef="#br0" timeOffset="103313.174">13935 5967 1324 0,'0'0'705'16,"0"0"-622"-16,0 0-55 16,0 0 25-16,0 0 107 15,0 0-74-15,113 0-86 16,-83 0-140-16,-4 0-578 0</inkml:trace>
  <inkml:trace contextRef="#ctx0" brushRef="#br0" timeOffset="103613.0364">14211 6102 1916 0,'0'0'242'16,"0"0"-169"-16,0 0-23 15,0 0 37-15,0 0 5 16,19 73-37-16,-9-66-32 16,6 2-8-16,4-8-2 15,-2-1-7-15,3 0-6 16,-6-10 1-16,-7 0 13 16,-5-1 45-16,-3-2 4 0,0 1-35 15,-17 1-28-15,-15 2-9 16,6 0-160-16,-1 2-751 0</inkml:trace>
  <inkml:trace contextRef="#ctx0" brushRef="#br0" timeOffset="104098.0777">14857 5598 983 0,'0'0'1201'0,"0"0"-1032"15,0 0-92-15,0 0 70 16,-96 75 67-16,65-18-45 16,-2 27-39-16,12 16-49 15,9-7-49-15,12-17-19 16,3-26-13-16,18-18 0 16,7 0-64-16,35-5-113 15,-5-4-295-15,-6-16-1731 0</inkml:trace>
  <inkml:trace contextRef="#ctx0" brushRef="#br0" timeOffset="105527.5128">15055 5804 1181 0,'0'0'297'15,"0"0"-210"-15,0 0-30 16,0 0 3-16,0 0 321 15,0 0-93-15,0 0-135 16,0-2-50-16,0 2-32 16,0 0-11-16,0 7-14 15,0 10 0-15,0 6 21 16,0 8-16-16,-6 4-22 16,-1 2-14-16,-1-1-9 15,2-1-5-15,1-3-1 16,4-5 0-16,-2-6-1 15,3-6-26-15,0-4-30 0,0-4-62 16,13-7-128-16,4 0-426 16,-5 0-408-16</inkml:trace>
  <inkml:trace contextRef="#ctx0" brushRef="#br0" timeOffset="105852.4259">15234 5994 1311 0,'0'0'498'16,"0"0"-348"-16,0 0-3 15,0 0-16-15,0 0 10 16,0 0-46-16,0 0-36 16,103 10-20-16,-67-7-14 15,-4 1-14-15,0-1-11 16,-5 0-5-16,-8-3-56 16,-6 0-88-16,-2 0-98 15,-11 0-115-15,0-1-189 16,-11-5-432-16</inkml:trace>
  <inkml:trace contextRef="#ctx0" brushRef="#br0" timeOffset="106061.0753">15340 5917 1001 0,'0'0'623'0,"0"0"-496"16,0 0 16-16,0 0 68 15,0 0 27-15,0 0-32 16,0 0-27-16,3 90-72 16,-3-58-59-16,0-1-30 15,0-2-18-15,0 1-21 16,3-7-128-16,5-9-464 0</inkml:trace>
  <inkml:trace contextRef="#ctx0" brushRef="#br0" timeOffset="107066.9026">15752 5788 795 0,'0'0'557'0,"0"0"-402"15,0 0-37-15,0 0 44 0,0 0 106 16,0 0-45-16,0 0-53 16,-6 24-56-16,3-14-36 15,0 0-19-15,0 7-15 16,-7 0-23-16,2 2-11 15,2 3-1-15,0-1-9 16,3-2 0-16,3 1 0 16,0-3-40-16,9-4-32 15,7 0-10-15,7-6 5 16,3-4-34-16,6-3-36 16,1 0-26-16,-3-4 36 15,-4-8 75-15,-3 1 45 0,-8-1 17 16,-4 2 39-16,-6 0 98 15,-5 3 24-15,0 2-13 16,0 1-48-16,0 0-34 16,0 1-32-16,0 1-18 15,0 1-8-15,0 1-7 16,0-1 7-16,0-1 5 16,0 2 4-16,0-1-3 15,0 1 21-15,0 0 15 16,0 0-6-16,0 0-9 15,0 10-15-15,0 8 1 16,-3 7 53-16,-2 5-9 16,1 2-44-16,0-1-14 15,1-1-7-15,3-6-66 16,0-5-110-16,0-7-200 0,10-6-649 16</inkml:trace>
  <inkml:trace contextRef="#ctx0" brushRef="#br0" timeOffset="107316.4216">16193 5973 1899 0,'0'0'292'15,"0"0"-213"-15,0 0-23 0,0 0 88 16,0 0-7-16,0 0-76 16,96 24-42-16,-68-24-19 15,2 0-88-15,6 0-164 16,-8-6-462-16,-7-1-749 0</inkml:trace>
  <inkml:trace contextRef="#ctx0" brushRef="#br0" timeOffset="107532.6086">16235 5949 1101 0,'0'0'545'0,"0"0"-430"16,0 0 50 0,0 0 46-16,0 0-5 0,0 0-70 15,0 0-20-15,12 39 3 16,-9-17-57-16,-3 3-34 15,0 0-19-15,0 1-9 16,0-3-63-16,0-3-179 16,-3-4-450-16,3-6-522 0</inkml:trace>
  <inkml:trace contextRef="#ctx0" brushRef="#br0" timeOffset="108072.675">16580 5767 1936 0,'0'0'269'0,"0"0"-180"16,0 0-14-16,0 0 35 15,0 0 3-15,0 0-29 16,0 0-31-16,40 44-17 16,-34-23-17-16,1 2-10 15,1 3-7-15,0-2-1 16,2-1-1-16,-1-4 1 16,4-5-1-16,2-2 0 0,6-5-9 15,-3-6-21-15,6-1-19 16,-4 0-18-16,3-10 15 15,-7-4-5-15,0-4 2 16,0 0-10-16,-7 2 22 16,-5 2 43-16,-1 7 35 15,-3 1 29-15,0 5 5 16,0 1-7-16,0 0-1 16,1 0-9-16,-1 0-10 15,2 0-3-15,-2 0-11 16,0 0-10-16,1 4-10 15,-1 6-8-15,0 10 21 16,0 4 5-16,0 2-2 0,0 3-7 16,0-2-10-16,0-2-6 15,0-4-1-15,-1-2-100 16,1-6-166-16,0-6-407 16,0-5-1047-16</inkml:trace>
  <inkml:trace contextRef="#ctx0" brushRef="#br0" timeOffset="108404.8557">17112 5666 1891 0,'0'0'286'15,"0"0"-187"-15,0 0-59 16,0 0-1-16,0 0 72 16,26 70-26-16,-16-22-36 15,-3 15 22-15,-1 0-16 16,1 3-19-16,-7 0 1 15,0-13-20-15,0 1-11 16,-16-8-6-16,-7-3-46 16,3-16-152-16,1-10-510 0</inkml:trace>
  <inkml:trace contextRef="#ctx0" brushRef="#br0" timeOffset="108818.334">17581 6034 1901 0,'0'0'335'0,"0"0"-248"16,0 0-63-16,0 0-18 0,0 0 0 16,106 2-6-1,-80-2-48-15,1 0-101 16,-5-7-142-16,-6-1-83 0,-10 0-573 16</inkml:trace>
  <inkml:trace contextRef="#ctx0" brushRef="#br0" timeOffset="109012.2639">17651 5929 1852 0,'0'0'343'0,"0"0"-199"0,0 0-23 15,0 0-49 1,105 6-31-16,-75-5-39 0,2-1-2 15,2 0-152-15,-6 0-467 16,-3 0-915-16</inkml:trace>
  <inkml:trace contextRef="#ctx0" brushRef="#br0" timeOffset="109546.2431">18197 5828 1305 0,'0'0'633'15,"0"0"-546"-15,0 0-1 0,0 0 38 16,0 0 41-16,0 0-54 16,0 0-56-16,-16-8-30 15,0 8-4-15,-4 0 3 16,-3 0-6-16,1 2-11 15,-2 8-6-15,2 0 0 16,3 3 0-16,5 2-1 16,5-1 0-16,6-1-9 15,3 0-6-15,0-2-10 16,3-3-9-16,12-2-6 16,6-3-11-16,-2-3-23 15,1 0-27-15,0-4-17 16,-1-9-15-16,0-1 29 15,-5-3 50-15,0-2 54 0,-3 0 32 16,-1 3 77-16,-3 2 19 16,-2 3 12-16,-2 5-5 15,-2 3-28-15,-1 3-46 16,0 0-25-16,0 0-20 16,0 10-15-16,0 10 7 15,0 8 32-15,-3 6-16 16,-1 4-15-16,1 1 1 15,3 0-1-15,0-4-8 16,0-4 0-16,0-4-1 16,1-8-51-16,4-6-110 0,-2-7-215 15,0-5-492-15</inkml:trace>
  <inkml:trace contextRef="#ctx0" brushRef="#br0" timeOffset="110085.086">18616 5786 1674 0,'0'0'245'15,"0"0"-183"-15,0 0-7 16,0 0 106-16,0 0 61 15,0 0-57-15,0 0-49 0,54-11-38 16,-54 11-25-16,-2 0-8 16,-11 0-9-16,-13 0-11 15,0 0-5 1,-7 0-11-16,3 4-8 0,5 2 1 16,6-2-2-16,8 2 0 15,3-1-1-15,5 6-7 16,2 0 7-16,1 5 1 15,0-2-1-15,0 2 1 16,0 1 0-16,0-2 0 16,0 6-1-16,0-3 1 15,-6 2 0-15,-1-2 0 16,-1 1 0-16,2-2 0 0,0-1 0 16,3-2 1-1,0-1-1-15,0-3 1 0,3-1-1 16,0-2 0-16,0-1 1 15,0-4 0-15,6 1 1 16,6-1 8-16,6-2-1 16,3 0-4-16,3 0-5 15,1-3-12-15,-1-4-24 16,-6-1-28-16,0 1-75 16,-9-7-95-16,-6 7-380 15,-3-3-155-15</inkml:trace>
  <inkml:trace contextRef="#ctx0" brushRef="#br0" timeOffset="110283.6143">18479 5971 955 0,'0'0'939'15,"0"0"-808"-15,0 0-52 16,0 0 12-16,0 0 50 15,0 0-54-15,88-12-57 16,-66 12-30-16,1 0-58 16,-6 1-258-16,-4 4-421 0</inkml:trace>
  <inkml:trace contextRef="#ctx0" brushRef="#br0" timeOffset="110588.6063">18729 6039 730 0,'0'0'812'16,"0"0"-721"-16,0 0 35 16,0 0 88-16,0 0-9 15,-4 81-54-15,4-65-53 16,3 0-18-16,8-3-1 15,0-3 0-15,1-6-29 16,3-4-21-16,2 0-8 0,-3-3-8 16,-2-11-3-16,2 0-2 15,-8-1-8-15,-6-1 0 16,0 3-4-16,-6 2-21 16,-27 1-62-16,2 3-158 15,4 3-620-15</inkml:trace>
  <inkml:trace contextRef="#ctx0" brushRef="#br0" timeOffset="112067.5314">12406 7203 825 0,'0'0'186'16,"0"0"-96"-16,0 0 175 16,0 0-122-16,0 0 17 15,0 0 42-15,0 0-3 0,29 3-50 16,-29-3-54-16,0 0-15 16,-13 0-9-16,-9 0-24 15,-4 0-8-15,-10-3-9 16,-7-1-15-16,1 3-3 15,-1-2-11-15,4 0 6 16,11 0-6-16,9 3 0 16,11 0 12-16,5 0-5 15,0 0-2-15,3 0-6 16,0 0 0-16,0 3-5 16,0 8 5-16,0 4 0 15,0 2 0-15,-3 2 6 16,0 2 14-16,-3 5 14 0,0-2-9 15,-2 5-10 1,1 1-9-16,-5 0-5 0,-1 3-1 16,-3-1 1-16,-1-2 0 15,-4 0 0-15,3-3-1 16,2-4 1-16,7-3 0 16,2-4 0-16,6-3 0 15,1-3 0-15,0-4 5 16,0 5 0-16,14-4 1 15,2-1 5-15,5-3-3 16,3-1-3-16,6-2-6 16,1 0-8-16,2 0-30 15,-6-5-44-15,-2-4-52 16,-15-6-126-16,1 3-321 16,-11-2-502-16</inkml:trace>
  <inkml:trace contextRef="#ctx0" brushRef="#br0" timeOffset="112295.2904">11983 7497 1557 0,'0'0'476'16,"0"0"-419"-16,0 0-13 15,0 0 101-15,0 0 58 0,0 0-84 16,97 0-79-16,-57 0-40 16,11 0-136-16,-12 0-485 15,-5 0-1086-15</inkml:trace>
  <inkml:trace contextRef="#ctx0" brushRef="#br0" timeOffset="113252.5661">12380 7695 1392 0,'0'0'587'0,"0"0"-486"15,0 0 5-15,0 0 73 16,0 0-1-16,0 0-66 0,0 0-65 16,-6-17-33-16,6 13-8 15,6-1 0-15,3 1-6 16,2 4 0-16,5 0-9 16,0 0-12-16,-1 0 2 15,0 0 9-15,-3 6-1 16,-3 2 5-16,-6 2-3 15,-3 3 8-15,0 2 1 16,-15 2 0-16,-6 3 1 16,0 0 8-16,-3-1-8 15,2-2 5-15,7 2-5 16,1-8 0-16,7-1 0 16,7-3-1-16,0 0 0 15,0-4 1-15,9-3 6 16,12 0-7-16,1 0-41 0,14-4-135 15,-9-9-430-15,-3-1-483 16</inkml:trace>
  <inkml:trace contextRef="#ctx0" brushRef="#br0" timeOffset="113584.4147">12538 7690 1104 0,'0'0'570'16,"0"0"-496"-16,0 0 30 16,0 0 130-16,0 0 10 15,0 0-106-15,0 0-82 0,66-7-32 16,-53 7-11-16,-1 5-5 16,-3 0-8-16,0 5 0 15,-9-2 0-15,0 5 1 16,0 3 7-16,-18-2-1 15,-4 3 11-15,-1 1 6 16,1-3-2-16,-1 1-2 16,10-2-11-16,0-2-8 15,10-2 5-15,3-3-6 16,0-3-1-16,13-4-23 16,20 0-78-16,-5 0-243 15,-2-10-603-15</inkml:trace>
  <inkml:trace contextRef="#ctx0" brushRef="#br0" timeOffset="113795.3372">12756 7681 1475 0,'0'0'398'16,"0"0"-256"-16,0 0 104 15,0 0 10-15,0 0-55 16,-15 98-108-16,7-70-53 16,5-1-32-16,3-2-8 0,0-5-145 15,3-7-507-15</inkml:trace>
  <inkml:trace contextRef="#ctx0" brushRef="#br0" timeOffset="114278.464">13296 7690 1056 0,'0'0'964'0,"0"0"-832"16,0 0-89-1,0 0 3-15,0 0 105 0,0 0-22 16,0 0-56-16,61 18-39 15,-28-16-34-15,1-2-37 16,6 0-112-16,-8-2-226 16,-8-3-337-16</inkml:trace>
  <inkml:trace contextRef="#ctx0" brushRef="#br0" timeOffset="114454.2864">13331 7613 1602 0,'0'0'389'15,"0"0"-288"-15,0 0-63 16,91 2-23-16,-29 3-15 16,-10-4-162-16,-7-1-568 0</inkml:trace>
  <inkml:trace contextRef="#ctx0" brushRef="#br0" timeOffset="115062.873">14201 7378 738 0,'0'0'990'16,"0"0"-843"-16,0 0-7 15,0 0 86-15,0 0 17 16,0 0-49-16,0 0-78 15,17-14-44-15,-41 8-20 16,-12-1-36-16,-9-4-5 0,-4 4 5 16,0 5-1-16,8 0-7 15,12 2-8-15,5 0-1 16,12 6 0-16,5 4-5 16,7 3-2-16,0 3 8 15,10 0 0-15,0 1-1 16,3 0 1-16,-3-3-1 15,-4 1 1-15,-6-1 0 16,0-1 0-16,0 4 0 16,-6-1-1-16,-11 0 1 15,4 3 0-15,-6-1 2 16,3 2-2-16,2-2 0 0,5 2 0 16,0-3 1-1,1 0 1-15,7-3-1 0,1-1 0 16,0-5 5-16,15 0 0 15,3-5 5-15,9-3-10 16,1 0-1-16,2 0-17 16,0-7-35-16,-5-2-71 15,-4-4-90-15,-12 2-88 16,-9-1-243-16,0 2-203 0</inkml:trace>
  <inkml:trace contextRef="#ctx0" brushRef="#br0" timeOffset="115244.4359">13848 7572 1322 0,'0'0'278'16,"0"0"-104"-16,0 0-22 16,0 0 86-16,0 0-73 15,97 0-101-15,-66 0-64 16,9 3-50-16,-5-2-206 15,-11-1-377-15</inkml:trace>
  <inkml:trace contextRef="#ctx0" brushRef="#br0" timeOffset="115520.858">14130 7654 1166 0,'0'0'390'16,"0"0"-246"-16,0 0 122 16,0 0-79-16,0 0-52 15,12 80-40-15,8-70-35 16,6-4-31-16,1-5-20 16,-2-1-8-16,-2 0 0 15,-7-7 0-15,-7-6 5 16,-9 1-1-16,0-4-5 15,-9 2-17-15,-10 0-21 16,-17 0-139-16,6 2-351 16,5 2-1000-16</inkml:trace>
  <inkml:trace contextRef="#ctx0" brushRef="#br0" timeOffset="116098.6747">14821 7278 1602 0,'0'0'386'0,"0"0"-216"16,0 0 4-16,0 0 31 15,0 0 14-15,0 0-67 16,-81 106-71-16,62-66-51 16,-1 6-18-16,10 4-5 15,4-1-6-15,6 1-1 16,0-4 0-16,9-7-6 16,11-1-42-16,6-12-60 15,13-9-92-15,-10-9-320 16,0-6-437-16</inkml:trace>
  <inkml:trace contextRef="#ctx0" brushRef="#br0" timeOffset="118164.4444">14876 7390 1356 0,'0'0'274'16,"0"0"-152"-16,0 0-12 15,0 0 33-15,0 0 54 16,0 0-34-16,0 0-31 16,30-13-13-16,-27 13-7 15,-3 0-27-15,0 0-33 0,0 11-21 16,0 5-1-16,-3 8-10 15,-8 1-8-15,1 2-12 16,1-1 0-16,3-4 0 16,3-1-21-16,3-5-21 15,6-5-16-15,13-1-20 16,11-7 4-16,3-3 5 16,5 0-10-16,3-3 12 15,-2-8-17-15,-2-5 16 16,-4 0 5-16,-14 2 22 15,-4 2 41-15,-7 2 10 16,-8 3 67-16,0 1 6 16,0 2-32-16,-7 3-10 15,1-2-2-15,1 3-8 16,2 0-18-16,3 0 4 0,0 0 5 16,0 0 0-16,0 4-13 15,0 9 44-15,0 3 42 16,0 4-1-16,0 4-25 15,0 2-26-15,0-1-19 16,0-4-17-16,-3 2-7 16,0-6-73-16,0-7-209 15,3-5-633-15</inkml:trace>
  <inkml:trace contextRef="#ctx0" brushRef="#br0" timeOffset="118435.31">15451 7565 1513 0,'0'0'565'0,"0"0"-476"15,0 0 63-15,0 0-2 16,0 0-37-16,0 0-60 16,104 14-36-16,-76-14-17 15,-1 3-63-15,1-3-102 0,-8 0-327 16,-7 0-237-16</inkml:trace>
  <inkml:trace contextRef="#ctx0" brushRef="#br0" timeOffset="118674.7075">15555 7474 1542 0,'0'0'511'16,"0"0"-418"-16,0 0 13 15,0 0 61-15,0 0 7 16,0 0-40-16,0 0-14 0,-3 62-59 15,3-33-37 1,0-1-17-16,0-1-7 0,-4-5-23 16,3-3-118-16,1-6-151 15,0-6-464-15,5-6-760 0</inkml:trace>
  <inkml:trace contextRef="#ctx0" brushRef="#br0" timeOffset="119170.9915">15886 7363 2000 0,'0'0'255'0,"0"0"-185"16,0 0 11-16,0 0 74 15,0 0-12-15,0 0-60 16,0 0-39-16,9 55-22 16,-9-35-14-16,0-1-7 15,0 3 0-15,0-4 0 16,-3-2-1-16,3-4-7 16,0-5-2-16,7-1-8 15,9-6-8-15,6 0-15 16,1 0-16-16,6-11-8 15,-2-7 11-15,-1-1 17 0,-3-1 21 16,-4-1 8-16,-4 3 7 16,-4 5 8-16,-5 4 37 15,-3 4 22-15,-3 5-14 16,0 0-18-16,4 0-17 16,-4 0-3-16,0 3-4 15,0 11 0-15,0 4 16 16,0 6 0-16,0 3-17 15,0 2-4-15,0-3-5 16,0-2-1-16,0-4-5 16,0-5-76-16,0-6-106 15,0-7-387-15,0-2-441 0</inkml:trace>
  <inkml:trace contextRef="#ctx0" brushRef="#br0" timeOffset="119420.7671">16412 7429 1455 0,'0'0'357'15,"0"0"-211"-15,0 0 73 16,91 25-10-16,-56-20-44 15,1-4-84-15,-4 2-54 16,0-3-27-16,-5 0-43 16,-10 0-77-16,-11-3-134 0,-6-3-370 15,0-1-686-15</inkml:trace>
  <inkml:trace contextRef="#ctx0" brushRef="#br0" timeOffset="119636.7788">16550 7393 1770 0,'0'0'323'0,"0"0"-134"16,0 0-36-16,0 0-18 16,0 0 24-16,0 0-47 15,-3 71-48-15,3-45-35 0,0 1-29 16,0-5-2-16,0 1-89 15,0-6-162-15,10-3-424 16,-2-8-831-16</inkml:trace>
  <inkml:trace contextRef="#ctx0" brushRef="#br0" timeOffset="119883.4204">16834 7315 1854 0,'0'0'352'0,"0"0"-241"16,0 0 42-16,0 0-9 16,0 85-13-16,0-57-55 15,0 0-46-15,0-1-22 16,0-2-8-16,0-4-47 15,5-5-148-15,0-8-372 16,1-5-478-16</inkml:trace>
  <inkml:trace contextRef="#ctx0" brushRef="#br0" timeOffset="120148.7052">17052 7165 1763 0,'0'0'512'0,"0"0"-379"16,29 74 60-16,-17-32-8 16,0 8-36-16,6 0-60 15,-6 2-46-15,-1 1-27 16,-3-3-10-16,-7-4-6 15,-1-6-31-15,-4-4-89 16,-24-3-71-16,2-10-194 16,3-6-666-16</inkml:trace>
  <inkml:trace contextRef="#ctx0" brushRef="#br0" timeOffset="120793.4171">17538 7460 1614 0,'0'0'544'0,"0"0"-359"16,0 0-20-16,0 0-46 15,0 0-25-15,0 0-48 0,110 3-35 16,-74-3-11-16,0 0-109 16,-2 0-143-16,-7 0-406 15,-13-3-513-15</inkml:trace>
  <inkml:trace contextRef="#ctx0" brushRef="#br0" timeOffset="120965.048">17545 7353 952 0,'0'0'818'0,"0"0"-713"16,0 0 0-16,112 5 35 0,-71 1-71 16,6-6-69-1,-8 0-179-15,-16 0-637 0</inkml:trace>
  <inkml:trace contextRef="#ctx0" brushRef="#br0" timeOffset="121468.709">18222 7192 1669 0,'0'0'248'16,"0"0"-101"-16,0 0 24 0,0 0 39 16,0 0-33-16,0 0-83 15,0 0-43-15,-66-18-13 16,42 30-8-16,1 4-18 16,1 0-10-16,3 5-1 15,5-2 0-15,5 1 0 16,6-4-1-16,3-4 0 15,0-3 0-15,3 0-13 16,12-5-11-16,7 0-16 16,5-4-32-16,3 0-17 15,-1 0-30-15,0-4 7 16,-4-9 38-16,-5-1 48 16,-3-4 26-16,-1-1 33 0,-6 4 41 15,-4 1 41-15,-3 5 30 16,-2 5-13-16,1 0-52 15,-2 4-39-15,0 0-28 16,0 10-13-16,0 11-1 16,0 5 1-16,-6 10 6 15,-3 2-6-15,2-3 1 16,-4 1-1-16,2-7 0 16,3-4-55-16,0-9-106 15,5-2-181-15,1-10-524 0</inkml:trace>
  <inkml:trace contextRef="#ctx0" brushRef="#br0" timeOffset="121949.5347">18674 7177 1247 0,'0'0'503'16,"0"0"-445"-16,0 0 55 16,0 0 120-16,0 0-10 15,0 0-80-15,0 0-49 16,20-9-10-16,-40 9-16 16,-2 0-12-16,-7 0-14 15,3 0-18-15,-3 0-11 0,5 2-7 16,8 5-5-16,6 0 0 15,4 1 0-15,3 3-1 16,3 2-1-16,0 3 1 16,0 1 0-16,6 1 0 15,-3-1 0-15,0 1-1 16,-3-2 1-16,0 4 0 16,-9-4-1-16,-7 4 1 15,3-1 0-15,3-1 0 16,1-1-1-16,2-2 2 15,3 1-2-15,4-1 2 16,0-5-1-16,11-1 0 16,5-2 0-16,7-7 0 0,2 0-9 15,1 0-39-15,-1-10-70 16,2-12-74-16,-7 1-333 16,-8 3-220-16</inkml:trace>
  <inkml:trace contextRef="#ctx0" brushRef="#br0" timeOffset="122129.4019">18543 7357 1512 0,'0'0'577'15,"0"0"-415"-15,0 0-39 0,0 0-62 16,0 0-61-16,85 7-21 15,-55-1-263-15,-5-2-452 0</inkml:trace>
  <inkml:trace contextRef="#ctx0" brushRef="#br0" timeOffset="122390.4274">18794 7464 1487 0,'0'0'212'0,"0"0"-133"16,0 0 35-16,0 0 50 15,0 0-2-15,0 0-78 16,105 72-50-16,-76-72 5 0,-10 0 41 16,1-1 48-16,-11-12 25 15,-6-2-29-15,-3-2-39 16,-6 3-14-16,-15 1-45 15,-3 3-26-15,-28 6-28 16,6 4-101-16,7 0-361 0</inkml:trace>
  <inkml:trace contextRef="#ctx0" brushRef="#br0" timeOffset="123456.5121">11367 9006 880 0,'0'0'1126'0,"0"0"-907"16,0 0-130-16,0 0-12 16,0 0 22-16,0 0-2 15,0 0-45-15,88 16-28 16,-49-12-11-16,13-1-11 16,3 3-1-16,3-2 1 15,-6-1-2-15,0 1-29 16,-7-1-49-16,-5-3-12 15,-8 0 8-15,-14 0 6 16,-3 0 14-16,-9-1 43 0,-6-8 19 16,0-2 12-16,-12-4 34 15,-9 2 6-15,-4-1-15 16,-2-2-6-16,1 2-10 16,7 4-11-16,3 3-4 15,6 1-4-15,9 5 8 16,1 1 14-16,11 0-8 15,14 1-15-15,5 12 1 16,6 7 7-16,-1 3 13 16,-3 1 9-16,-5 2 2 15,-11 0 3-15,-7-3-9 16,-6-4-17-16,-3-2-9 16,-25-4-1-16,-5-5-112 15,-5-5-532-15</inkml:trace>
  <inkml:trace contextRef="#ctx0" brushRef="#br0" timeOffset="125446.2671">7131 8496 918 0,'0'0'55'16,"0"0"-55"-16,0 0 0 16,0 0 55-16,0 0-13 15,0 0-32-15,0 0-2 16,-40-13 23-16,25 13 333 16,2 0-213-16,-4 2-100 15,-2-2-33-15,-8 0-18 16,-1 0-50-16,-2 0-59 15,-3 3-48-15,0-1 57 16,-1 4 73-16,1 2 27 16,3 5 70-16,-4 4 123 15,4 6-40-15,0 3-74 0,-1 4-32 16,7 6-31-16,6-3-10 16,8 4 1-16,10 0-7 15,10-5-22-15,21 1 2 16,11-4-26-16,13-5-21 15,5-4 18-15,7 0-8 16,-1-8-48-16,-2-1-4 16,-1-2 88-16,-8-2 21 15,-6 0 20-15,-10-7-16 16,-5 0-4-16,-7 0-26 16,-5-8 13-16,-5-7-14 15,-8-8 27-15,-2-4 35 16,-7-3 53-16,0-6-9 0,0-4-12 15,-13-2 17 1,-4-2 14-16,-5 0-18 0,-5 3-33 16,-4 5-29-16,-2 8 2 15,0 8-20-15,-1 7-67 16,-15 13-113-16,10 0-173 16,3 1-634-16</inkml:trace>
  <inkml:trace contextRef="#ctx0" brushRef="#br0" timeOffset="129397.4264">2193 9210 803 0,'0'0'134'0,"0"0"221"16,0 0-161-16,0 0-137 15,0 0 2-15,0 0 58 16,-33 27 3-16,21-14-38 16,-1 0 13-16,-7 0 9 15,-5 4-17-15,-8 3 0 16,-6 3-27-16,-4-2-37 15,1-3-23-15,8-4-35 16,10-11-175-16,13-3-393 16,7 0-811-16</inkml:trace>
  <inkml:trace contextRef="#ctx0" brushRef="#br0" timeOffset="129608.2731">1990 9188 776 0,'0'0'1173'15,"0"0"-984"-15,0 0-130 16,0 0-9-16,0 0 64 16,-91 63-56-16,67-47-39 15,3-4-19-15,-4-2-112 16,10-6-276-16,0-4-438 0</inkml:trace>
  <inkml:trace contextRef="#ctx0" brushRef="#br0" timeOffset="129803.0739">1892 9175 1390 0,'0'0'393'0,"0"0"-292"16,0 0-12-16,0 0 103 16,-83 39-57-16,49-19-135 0,-6 3-3 15,7-6-369 1,10-8-660-16</inkml:trace>
  <inkml:trace contextRef="#ctx0" brushRef="#br0" timeOffset="131078.1673">1533 9613 1506 0,'0'0'390'16,"0"0"-242"-16,0 0 58 15,0 0 1-15,0 0-47 16,0 0-58-16,0 0-33 0,0 4-11 16,0-4-7-16,0 0-20 15,0-4-19-15,2-2-12 16,4-1 0-16,0 0-1 16,7 1-17-16,1 2-6 15,2 2 0-15,-1 2 5 16,4 0 1-16,-2 0 7 15,-4 3 1-15,1 6-1 16,-5-1-1-16,-2 4 11 16,-7 6 0-16,0-3 0 15,0 2 0-15,-7 0 1 16,-7 0 1-16,-2 1 0 16,1-4 0-16,1 3 0 15,1-7 7-15,4 0-1 16,3-1 2-16,4-5-3 0,2 2-5 15,0-2-1-15,0 2 1 16,11-2 0-16,6 3 1 16,2-5-2-16,3-2-3 15,0 0-39-15,-2 0-70 16,2-2-80-16,-1-12-172 16,-3 1-207-16,-6 0-178 0</inkml:trace>
  <inkml:trace contextRef="#ctx0" brushRef="#br0" timeOffset="131379.2233">1866 9607 1691 0,'0'0'532'16,"0"0"-459"-16,0 0 65 16,0 0 73-16,0 0-46 15,0 0-80-15,0 0-35 16,6 6-19-16,-6 10 10 16,3 5 18-16,0 5-35 15,-3 1-13-15,0-1-11 0,0 0-16 16,0-5-55-16,3-4-80 15,0-4-182-15,0-8-494 0</inkml:trace>
  <inkml:trace contextRef="#ctx0" brushRef="#br0" timeOffset="131746.141">2063 9611 1746 0,'0'0'599'0,"0"0"-529"0,0 0 25 16,0 0 98-16,0 0-58 15,0 0-90-15,0 0-23 16,69-1-10-16,-50 1-6 15,2 9-6-15,-3 1 0 16,-2 1 0-16,-2 2 1 16,-4 1 0-16,-4-1-1 15,-6 4-1-15,0 1 1 16,-13 6 0-16,-14 3 2 16,-3 1 8-16,3 1-1 15,6-7 0-15,5-2-9 16,16-4 0-16,28-14-10 15,15-2-111-15,7 0-353 0</inkml:trace>
  <inkml:trace contextRef="#ctx0" brushRef="#br0" timeOffset="134712.1947">12594 8665 791 0,'0'0'78'16,"0"0"-62"-16,0 0-7 15,0 0 2-15,0 0 39 0,0 0 332 16,0 0-259-16,81-2-88 16,-77 2 7-16,1 0 76 15,0 0 51-15,-2 0 16 16,-3 0-24-16,0 0-7 16,3 0-10-16,-3 2-6 15,0-2-5-15,0 0-35 16,0 0-23-16,-3 0-33 15,-11 4-23-15,-8-3-13 16,-8 1-5-16,-2-2 0 16,3 0 0-16,3 0-1 15,10 0 0-15,3 0-1 16,10 0 1-16,0 0-11 16,3 0-1-16,0 0-4 15,0 0 1-15,0 3 3 0,0 3 4 16,0 0 8-16,0 3 0 15,0 5 0-15,0 1 0 16,0 2 11-16,-11 6-2 16,-5 0-8-16,1 6 5 15,-6 0 3-15,-1 2 4 16,2 3-5-16,1-2-7 16,2 1 0-16,7-2-1 15,1-6 0-15,3-5 0 16,3-3 6-16,3-4 0 0,0-6 2 15,0-4-1 1,3-1-1-16,12-2 2 0,3 0-8 16,6-2 0-16,6-8-35 15,-4 3-32-15,0 0-61 16,-6 1-54-16,-4 2-105 16,0-2-213-16,-7 3-47 15,-5 0-424-15</inkml:trace>
  <inkml:trace contextRef="#ctx0" brushRef="#br0" timeOffset="134924.5731">12402 8914 1609 0,'0'0'337'0,"0"0"-243"15,0 0-25-15,0 0 65 16,111-7-57-16,-77 4-77 16,3 3-59-16,-4 0-209 15,-12 0-269-15,-6 0-448 0</inkml:trace>
  <inkml:trace contextRef="#ctx0" brushRef="#br0" timeOffset="135329.3639">12711 8983 1362 0,'0'0'619'15,"0"0"-542"-15,0 0-49 16,0 0 39-16,0 0 94 15,0 0-58-15,0 0-58 16,33 0-24-16,-21 0-5 16,-2 0 6-16,0 0-10 15,0 0-10-15,-4 6 8 16,-3 0 21-16,-3 5 20 0,0 1 1 16,-3 2-10-1,-16 3-2-15,-1 3-7 0,-9 0-11 16,6-1 10-16,-3-2-7 15,10 0-10-15,4-7-6 16,4 0-8-16,8-1 5 16,0-3-4-16,11 0-1 15,7-1-1-15,6-5-34 16,1 0-33-16,11 0-114 16,-11 0-173-16,-4-7-453 0</inkml:trace>
  <inkml:trace contextRef="#ctx0" brushRef="#br0" timeOffset="135578.5473">12968 8992 1748 0,'0'0'322'0,"0"0"-166"16,0 0 63-16,0 0-11 15,0 0-57-15,-27 94-81 16,21-72-43-16,0-2-20 16,3 0-6-16,-3-6-1 15,6-2-6-15,-6-4-61 16,4-2-100-16,1-4-139 16,1 0-314-16,0-2-169 0</inkml:trace>
  <inkml:trace contextRef="#ctx0" brushRef="#br0" timeOffset="135877.7052">13111 9003 1778 0,'0'0'371'15,"0"0"-238"-15,0 0-28 16,0 0 39-16,0 0-33 15,0 0-54-15,0 0-23 16,54 36-7-16,-50-26 1 16,-4 3-8-16,0 1-5 15,-10 2-3-15,-9-1 0 16,-4 2 3-16,-1 1-3 0,2-3-3 16,3-4-1-16,8-2-6 15,11 2-2-15,0-9 0 16,13-2-39-16,38 0-135 15,-6-9-499-15,-2-4-969 0</inkml:trace>
  <inkml:trace contextRef="#ctx0" brushRef="#br0" timeOffset="136111.3731">13496 9038 1829 0,'0'0'332'0,"0"0"-126"16,0 0 6-16,0 0-37 16,0 0-90-16,0 0-85 15,97 14-2-15,-67-17-160 16,-5-7-204-16,-4 0-595 0</inkml:trace>
  <inkml:trace contextRef="#ctx0" brushRef="#br0" timeOffset="136274.2996">13548 8942 1443 0,'0'0'627'0,"0"0"-550"0,0 0 59 15,0 0 68-15,0 0-73 16,104 1-131-16,-59-1-119 16,-5-4-661-16</inkml:trace>
  <inkml:trace contextRef="#ctx0" brushRef="#br0" timeOffset="137199.4206">14412 8649 1181 0,'0'0'407'16,"0"0"-204"-16,0 0 26 15,0 0-27-15,0 0-17 16,0 0-54-16,0 0-42 15,-88 4-26-15,53-4-6 16,-1 3-23-16,4-3-13 16,5 0-11-16,5 0 1 15,8 2-10-15,8 3 0 16,2 1 0-16,4-3-1 16,0 7 0-16,0 0 0 15,0-1 0-15,0 2 1 0,0-1 0 16,0 6 0-1,0-3 0-15,0 7 0 0,-3 3 1 16,-9 1 5-16,0 0-6 16,-6 1 7-16,6 2-8 15,-1-4 9-15,3-1-1 16,7-5-7-16,3-3 5 16,0-2-6-16,3-2 6 15,10-2 0-15,3-2-4 16,3-2 6-16,7-1-2 15,-2-3-5-15,1 0-1 16,-1 0 0-16,-3 0-6 16,-4 0-5-16,-1 0-19 0,-3 0-32 15,-6-5-51-15,-4 0-55 16,-3-5-192-16,0 0-275 16,-7 3-490-16</inkml:trace>
  <inkml:trace contextRef="#ctx0" brushRef="#br0" timeOffset="137380.7615">14188 8877 1258 0,'0'0'608'16,"0"0"-393"-16,0 0 9 0,0 0-59 15,0 0-49 1,0 0-57-16,103 0-59 0,-60 0-37 15,-4 4-205-15,-12-2-461 0</inkml:trace>
  <inkml:trace contextRef="#ctx0" brushRef="#br0" timeOffset="137694.0061">14479 9075 1452 0,'0'0'655'0,"0"0"-579"16,0 0-51 0,0 0 1-16,0 0 107 0,0 0-44 15,86 62-56-15,-60-62-18 16,-5-6-2-16,-3-4 23 15,-6-4 38-15,-8 1 37 16,-4-2-20-16,0 2-33 16,-16 2-21-16,-5 1-22 15,-3 3-15-15,-3 1-23 16,-5 6-157-16,12 0-404 16,0 0-938-16</inkml:trace>
  <inkml:trace contextRef="#ctx0" brushRef="#br0" timeOffset="138524.1299">15074 8571 643 0,'0'0'859'16,"0"0"-705"-16,0 0 40 16,0 0 41-16,0 0-15 15,0 0-74-15,0 0-64 16,0 29 52-16,-19 4 3 16,-13 12-32-16,-2 6-39 15,3 5-12-15,-2 1-22 16,10-2-15-16,10-6-16 15,12-3-1-15,1-13-18 16,43-9-82-16,-1-11-188 16,1-9-638-16</inkml:trace>
  <inkml:trace contextRef="#ctx0" brushRef="#br0" timeOffset="139204.3516">15325 8658 854 0,'0'0'351'16,"0"0"-101"-16,0 0-28 16,0 0 31-16,0 0-14 15,0 0-52-15,0 0-48 16,3 0-21-16,-3 0-17 15,0 2-37-15,0 8-27 16,-3 5 1-16,-12 2-13 0,3 7-10 16,-7-1-9-16,3-1-6 15,5 1 0-15,2-2-11 16,9-3-28-16,0-4-7 16,3 0-5-16,17-4-10 15,9-4-16-15,1-6-7 16,-1 0-3-16,6 0 2 15,-8-3-16-15,-5-5-2 16,-2-2 7-16,-11-2 68 16,-6 3 28-16,0-1 72 15,-3 0 38-15,0-1-2 16,-3 4-6-16,-3-2-3 16,3 2 10-16,0 4-18 15,3 0-46-15,0 3-17 16,0-1-3-16,0 1 1 0,0 0-11 15,0 0-14-15,0 10 5 16,0 7 19-16,0 6 23 16,0 4-2-16,-8 5-19 15,-1-1-18-15,2-2-9 16,1-3-32-16,3-2-90 16,0-6-151-16,3-10-408 0</inkml:trace>
  <inkml:trace contextRef="#ctx0" brushRef="#br0" timeOffset="139436.3411">15734 8838 1234 0,'0'0'908'15,"0"0"-783"-15,0 0 20 16,0 0 14-16,77 9-17 16,-48-6-87-16,0-2-50 15,0-1-5-15,4 0-132 16,-10 0-230-16,-6-5-541 0</inkml:trace>
  <inkml:trace contextRef="#ctx0" brushRef="#br0" timeOffset="139639.3253">15877 8777 1307 0,'0'0'856'16,"0"0"-757"-16,0 0-41 16,0 0 89-16,0 0 79 15,0 0-86-15,-12 80-80 16,9-53-41-16,0 2-19 15,-2-5-25-15,4-1-145 16,-1-7-181-16,2-6-418 0</inkml:trace>
  <inkml:trace contextRef="#ctx0" brushRef="#br0" timeOffset="139911.7097">16194 8626 1949 0,'0'0'283'0,"0"0"-166"16,0 0 36-16,0 0 42 15,0 0-73-15,0 0-34 16,0 0-22-16,10 86-37 15,-10-53-19-15,-3 0-9 0,-8 0-1 16,-1-4-47-16,2 3-85 16,1-7-144-16,6-8-472 0</inkml:trace>
  <inkml:trace contextRef="#ctx0" brushRef="#br0" timeOffset="140136.3512">16383 8761 1597 0,'0'0'492'16,"0"0"-432"-16,0 0 55 0,87 14 41 15,-54-11-34-15,2 0-75 16,1-3-47-16,-7 0-9 15,0 0-132-15,-7-6-379 16,-8-2-241-16</inkml:trace>
  <inkml:trace contextRef="#ctx0" brushRef="#br0" timeOffset="140330.0333">16577 8692 1117 0,'0'0'796'0,"0"0"-632"16,0 0 57-16,0 0-12 0,0 0-17 16,0 0-54-16,0 0-20 15,-17 73-66-15,7-43-31 16,-2 1-21-16,0 4-73 16,1-9-195-16,7-6-542 0</inkml:trace>
  <inkml:trace contextRef="#ctx0" brushRef="#br0" timeOffset="140810.7493">16921 8593 1857 0,'0'0'245'16,"0"0"-21"-16,0 0 38 16,0 0-54-16,0 0-94 15,-6 79-53-15,3-59-35 16,2-4-16-16,1-2-8 16,0 2-1-16,0-5-1 15,0-2-23-15,10 2-7 16,7-5-3-16,-2-3-11 15,2-3-40-15,3 0-15 0,-4 0 28 16,-1-9 31-16,-4-4 25 16,-2-1 15-1,-6 1 15-15,1 2 45 0,-1 3 29 16,-3 0 8-16,0 5-4 16,1 3-20-16,-1-1-26 15,0 1-19-15,0 0-7 16,2 0-11-16,-2 6-9 15,0 9 8-15,0 5 6 16,0 6-6-16,-3 3-7 16,-4 1-1-16,1-1-1 15,-3-2-63-15,-1-3-130 16,2-6-446-16,2-7-839 0</inkml:trace>
  <inkml:trace contextRef="#ctx0" brushRef="#br0" timeOffset="141073.8823">17242 8476 1960 0,'0'0'278'0,"0"0"-78"16,0 0 53-16,0 0-52 15,39 91-64-15,-33-48-61 16,-5 5-36-16,-1 4-22 16,0-1-10-16,-13-1-8 0,-6-4 0 15,-4 0-19 1,-4-10-59-16,-1-3-132 0,5-8-457 16,10-11-1038-16</inkml:trace>
  <inkml:trace contextRef="#ctx0" brushRef="#br0" timeOffset="141562.6401">17743 8792 1185 0,'0'0'571'16,"0"0"-439"-16,0 0 60 15,0 0 59-15,0 0-23 16,0 0-64-16,0 0-82 16,91 6-53-16,-53-6-29 15,-2 0-47-15,2-1-124 16,-10-8-215-16,-11 5-473 0</inkml:trace>
  <inkml:trace contextRef="#ctx0" brushRef="#br0" timeOffset="141740.9882">17843 8682 1947 0,'0'0'289'16,"0"0"-200"-16,0 0-43 15,0 0 6-15,0 0-52 16,128 5-51-16,-81-5-523 15,-5 0-992-15</inkml:trace>
  <inkml:trace contextRef="#ctx0" brushRef="#br0" timeOffset="142267.5735">18564 8567 117 0,'0'0'1385'0,"0"0"-1132"15,0 0 19-15,0 0-67 16,0 0-59-16,0 0-64 16,0 0-33-16,-69-23-12 15,44 21-10-15,-1 2-15 0,3 0-6 16,0 0-6-1,7 9 1-15,0 5 0 0,6 0 7 16,7 0-8-16,3 3 1 16,0-5 1-16,6-1 5 15,11-2-5-15,4-6-2 16,6-3-6-16,-2 0-26 16,2 0-17-16,-5-6 15 15,-2-7 13-15,-4 0 12 16,-2 0 9-16,-4 0 9 15,-4-2 28-15,-2 4 29 16,-1 3 11-16,0 2 22 16,-3 6-11-16,2 0-45 0,-2 0-18 15,0 0-11 1,0 16-7-16,0 4 29 0,-8 9 9 16,-2 4-22-16,-4 4-11 15,2 2-11-15,1-2-1 16,-1-3-4-16,-1-2-80 15,5-9-79-15,3-3-64 16,4-4-442-16,-1-12-586 0</inkml:trace>
  <inkml:trace contextRef="#ctx0" brushRef="#br0" timeOffset="142852.3399">18931 8536 1407 0,'0'0'279'15,"0"0"-184"-15,0 0 92 16,0 0 26-16,0 0-19 15,0 0-64-15,0 0-19 16,62-16-19-16,-62 16-34 16,0 0-12-16,-6 0-17 15,-11 0 4-15,-7 0 13 16,-1 0-13-16,-5 0-9 16,5 0 0-16,5 0-11 15,4 2-2-15,6 2-11 0,4-3 0 16,2 3 0-16,1 1 0 15,1 1-1-15,1-1 1 16,-2 5 0-16,2 0 0 16,-1 4 1-16,1-2-1 15,-5 5 0-15,-3-1 6 16,-3 1-6-16,-2 1-1 16,1 0 1-16,-7-1 1 15,7-1-1-15,0 1 0 16,4-1 0-16,1-3 0 0,4 0 0 15,4 0 0 1,0-2 0-16,1-2 1 0,13-2 6 16,2-1-5-16,6-5-2 15,2-1-5-15,1 0-17 16,2 0-26-16,-2-7-33 16,-6 0-18-16,-3 1-26 15,-2-4-62-15,-8 6-288 16,-3-2-151-16</inkml:trace>
  <inkml:trace contextRef="#ctx0" brushRef="#br0" timeOffset="143040.5897">18684 8689 1545 0,'0'0'591'0,"0"0"-512"15,0 0 46-15,0 0 7 16,98 9-31-16,-69-5-101 16,6 0 0-16,-8 0-301 15,-12-3-618-15</inkml:trace>
  <inkml:trace contextRef="#ctx0" brushRef="#br0" timeOffset="143341.2023">18999 8808 1318 0,'0'0'602'15,"0"0"-463"-15,0 0 104 16,0 0-77-16,33 85-62 15,-12-68-44-15,2-5-27 16,4-3-15-16,-4-7-5 16,0-2-1-16,-7 0-6 15,-4-9 7-15,-9-8 23 16,-3-3-12-16,-10-1-24 16,-19-2-6-16,-45-5-86 15,6 7-179-15,0 4-600 0</inkml:trace>
  <inkml:trace contextRef="#ctx0" brushRef="#br0" timeOffset="145465.8155">19186 5867 454 0,'0'0'687'16,"0"0"-595"-16,0 0-16 15,0 0 19-15,0 0 218 16,0 0-114-16,0 0-59 15,-3 13-3-15,3-13-4 0,0 0-21 16,0 1-19-16,0-1-23 16,7 0-37-16,13 4-20 15,2 2-11-15,11 1-1 16,3 5-1-16,3 3-1 16,0 1-5-1,-5 3-9-15,-3 1-4 0,1 0 7 16,-9 1 11-16,0 0 0 15,-7-1 0-15,-3-2 0 16,-8-2 0-16,-5-1 0 16,0 2 1-16,-16 1 0 15,-5 4 14-15,-9 2 15 16,-2 4-11-16,3 0-9 16,2 2-7-16,5-1-1 15,9 4 5-15,7-1-5 0,6 2 0 16,0 3 1-16,11-2 4 15,10-1-5-15,1 3 0 16,5-5 0-16,-2-2-1 16,1-5 1-16,-6-4-1 15,-4-1 0-15,-4-4-1 16,-5-5 0-16,-4-1 0 16,-3-3 0-16,0-1 0 15,0 1 1-15,-6 2 0 16,-7 4 0-16,-6-1 23 15,0 3 12-15,-1 4-20 16,1 1-2-16,2 3-12 16,0 4 1-16,2 4 11 0,8 4-12 15,4 5 0-15,3 6 5 16,0 1-6-16,1 6 1 16,10 0 0-16,2 2 1 15,1 1-1-15,-1 5-1 16,6 11 2-16,5 22-1 15,1 19 26-15,-2 10 0 16,-7-2 9-16,-10-8-5 16,-2-10-13-16,-1-1-17 15,0-3 0-15,4-9 5 16,-4-18 34-16,1-17-7 16,1-18-33-16,4-9-27 0,3-7-212 15,-3-10-1331-15</inkml:trace>
  <inkml:trace contextRef="#ctx0" brushRef="#br0" timeOffset="159115.3411">20359 6654 1273 0,'0'0'214'0,"0"0"-11"16,0 0 87-16,0 0-43 0,0 0-64 15,-3 0-36-15,3 0-7 16,3 0-25-16,-3 0-22 15,3 0-24-15,-2 3-26 16,2 10-31-16,2 7-1 16,0 10 2-16,1 6-6 15,2 7-6-15,0 0 0 16,2 0-1-16,-6-6 0 16,2-2-28-16,-1-7-39 15,-4-4-30-15,2-9-74 16,0-3-101-16,0-5-350 15,5-6-106-15</inkml:trace>
  <inkml:trace contextRef="#ctx0" brushRef="#br0" timeOffset="159365.3003">20528 6888 1380 0,'0'0'240'15,"0"0"-109"-15,0 0 14 16,0 0 48-16,0 0-13 16,0 0-55-16,0 0-59 15,-4-6-33-15,-14 6-2 16,-10 0 30-16,-6 0-22 16,-9 0-24-16,1 0-15 15,3 0-81-15,9 0-122 16,9-7-121-16,14 0-200 0,4 5-448 0</inkml:trace>
  <inkml:trace contextRef="#ctx0" brushRef="#br0" timeOffset="159851.5176">20603 6896 1401 0,'0'0'633'0,"0"0"-487"16,0 0 21-16,0 0-4 0,0 0 13 15,0 0-51-15,0 0-62 16,6 0-36-16,-1 3-20 15,2 7-6-15,1 2 0 16,1 5 8-16,1 3-7 16,3 0-1-16,0 4 5 15,-3-2-5-15,-3-2-1 16,1 0 0-16,-4-7 0 16,-2-6 0-16,-2-3 0 15,0-4 0-15,0 0 6 0,0-4 3 16,0-12-9-16,0-5-5 15,0-6-1-15,4-3 5 16,10 1-10-16,-4 2-2 16,3 4 11-16,-1 7 1 15,1 4-7-15,-3 5 7 16,-1 4-18-16,0 2-10 16,3 1-7-16,-6 0-80 15,6 11-146-15,-4 3-337 16,1-2-131-16</inkml:trace>
  <inkml:trace contextRef="#ctx0" brushRef="#br0" timeOffset="160070.4182">20933 6938 447 0,'0'0'1351'16,"0"0"-1083"-16,0 0-73 0,0 0-63 15,0 0-9-15,0 0-29 16,0 0 1-16,36 37 6 15,-24-21-33-15,3 2-40 16,-5 0-18-16,-1-2-9 16,0-5 0-16,-5-1-1 15,-1-4-57-15,-1-5-140 16,-1-1-167-16,-1-10-247 16,2-3-898-16</inkml:trace>
  <inkml:trace contextRef="#ctx0" brushRef="#br0" timeOffset="160219.2557">21061 6797 1691 0,'0'0'267'15,"0"0"-122"-15,0 0-22 16,0 0-18-16,0 0-87 16,0 0-18-16,0 0-153 15,8 16-243-15,-1-7-518 0</inkml:trace>
  <inkml:trace contextRef="#ctx0" brushRef="#br0" timeOffset="160446.4512">21161 6934 1207 0,'0'0'641'15,"0"0"-533"-15,0 0 106 16,38 84 7-16,-19-48-67 15,3 0-57-15,1 3-26 16,1-4-38-16,-5-1-22 16,-2-6-11-16,-4-5-6 15,-4-8-91-15,-5-7-70 16,-2-8-132-16,-2-1-226 16,0-13-401-16</inkml:trace>
  <inkml:trace contextRef="#ctx0" brushRef="#br0" timeOffset="160699.0541">21257 6876 1642 0,'0'0'282'0,"0"0"-138"16,0 0-7-16,0 0 15 16,0 0-17-16,0 0-55 15,89 19-29-15,-53 3-20 16,0 5-20-16,-1 4-5 15,-2-2-6-15,-8 3 1 16,-8-4 0-16,-8-8-1 16,-9-5 0-16,-1-7 0 15,-19-6-2-15,-8-2-40 16,-3-3-90-16,-9-19-135 16,11-1-311-16,13 0-599 0</inkml:trace>
  <inkml:trace contextRef="#ctx0" brushRef="#br0" timeOffset="160927.2371">21518 6743 854 0,'0'0'1106'0</inkml:trace>
  <inkml:trace contextRef="#ctx0" brushRef="#br0" timeOffset="161179.4779">21716 7118 0 0,'12'-9'0'0,"-7"-7"0"16,-2-3 0-16,6-5 0 15,0-6 0-15,1-2 0 16,0 2 0-16,4 10 0 16,-7 6 0-16,1 12 0 15,-2 2 0-15,-2 0 0 16,2 6 776-16,-6-6 186 16,0 0-829-16,0 0 17 15,0 0 45-15,0 0-49 0,81 44-51 16,-57-38-57-16,-1 1-22 15,-1-4-11-15,-2 0-5 16,-5 1-34-16,-1-4-54 16,-11 0-44-16,-3 0 11 15,-3 0-58-15,-15-2-94 16,1-6-669-16</inkml:trace>
  <inkml:trace contextRef="#ctx0" brushRef="#br0" timeOffset="162112.2648">21591 6667 93 0,'0'0'559'0,"0"0"-394"16,0 0 636-16,0 0-568 15,0 0-62-15,0 0-32 16,0 0-8-16,8 6 1 15,-5 9-32-15,2 4 1 16,-2 7 8-16,-1 3-36 16,-2 6-16-16,0 1-26 15,0 6-13-15,0-2-9 16,0 2-8-16,9-2 1 16,8-3-1-16,5-1-1 0,5-10-34 15,2-5-128-15,10-12-157 16,-6-5-385-16,-5-4-403 0</inkml:trace>
  <inkml:trace contextRef="#ctx0" brushRef="#br0" timeOffset="162487.5761">21791 6978 940 0,'0'0'369'0,"0"0"-153"16,0 0-26-16,0 0 38 0,94 0-32 16,-73 6-36-16,0-5-49 15,-2-1-58-15,-6 0-29 16,0 0-8-16,-2 0-10 16,-2-1-1-16,0-9-5 15,-2 0-25-15,0-2-19 16,-7 4 20-16,0 0 12 15,-3 5-13-15,-17 1 23 16,-3 2 2-16,-10 0 12 16,-3 2 18-16,0 7 10 15,2 5-6-15,7-2 14 16,11 4 4-16,7-1-9 0,9 0-24 16,9 5-8-16,20-1-3 15,14-2-8-15,32-1-121 16,-9-3-255-16,-6-5-375 0</inkml:trace>
  <inkml:trace contextRef="#ctx0" brushRef="#br0" timeOffset="162937.5479">22188 7027 755 0,'0'0'1290'15,"0"0"-1134"-15,0 0-110 16,0 0-24-16,0 0 65 15,0 0 20-15,0 0-37 0,-76-34-32 16,62 40-24-16,2 8-5 16,6 3-8-16,6 1 1 15,0-2-1-15,0 1 5 16,14-5-5-16,7-6 1 16,1-4-2-16,2-2-6 15,0-8-4-15,-2-11-4 16,-1-11-8-16,-1-3-21 15,-4-10-3-15,-1-8 15 16,-3-21 1-16,-9-26 0 16,-3-17 23-16,-23 9 0 15,0 23 7-15,-2 36 54 16,3 22 35-16,-3 1-47 16,0 8-22-16,-4 8-9 15,10 8-5-15,-2 24 15 0,10 29 46 16,11 30 37-16,14 25-11 15,23 8-40-15,14-10-12 16,-5-23-20-16,-7-31-20 16,-9-15 0-16,-9-9-1 15,3-3-20-15,2-9-110 16,-3-3-234-16,-13-13-758 0</inkml:trace>
  <inkml:trace contextRef="#ctx0" brushRef="#br0" timeOffset="177474.5096">762 12189 882 0,'0'0'133'15,"0"0"-133"-15,0 0-114 0,0 0-567 16</inkml:trace>
  <inkml:trace contextRef="#ctx0" brushRef="#br0" timeOffset="177745.075">2230 12085 285 0,'0'0'0'0</inkml:trace>
  <inkml:trace contextRef="#ctx0" brushRef="#br0" timeOffset="179500.8294">2260 12622 567 0,'0'0'0'0</inkml:trace>
  <inkml:trace contextRef="#ctx0" brushRef="#br0" timeOffset="187117.8132">5435 13659 510 0,'0'0'184'15,"0"0"-137"-15,0 0 174 16,0 0-166-16,0 0-35 15,0 0-4-15,-64-6-3 0,52 6-11 16,-2 0 5-16,-2 0 28 16,2 0 56-16,-2 0-4 15,4 0-15-15,-7 0-46 16,-2 0-26-16,-3 0-79 16,0 0-10-16,-3 0-5 15,2 0 10-15,1 0 77 16,3 0 7-16,2 0 22 15,-2 0 7-15,6 0 13 16,-6-1 20-16,3-1-6 16,-9-1-6-16,-1 0-7 15,-2-1 2-15,-6 1-13 0,5 0 14 16,-2 3 14-16,6 0-27 16,2 0-14-16,1 0-4 15,6 0-2-15,2 0-12 16,-2 0 8-16,3 0-2 15,-4 0-7-15,-4-4-2 16,-7-2-8-16,0 2-6 16,-1 4 7-16,1-2 8 15,2 2-5-15,4 0-5 16,2 0-33-16,5 0-2 16,-2 0 3-16,4 0 10 15,-3-4 17-15,-4 3 3 16,-1-2-20-16,-5 0-50 0,-5 0 2 15,-4 3 51 1,4 0 30-16,2 0 10 0,1 0-9 16,9 0 13-16,0 0 8 15,5 0-13-15,4 0-9 16,-2 3-23-16,1-3-23 16,-1 0-57-16,-5 0-127 15,-8 0-83-15,-4 0 159 16,-2 0 154-16,-4 0 147 15,1 0 98-15,0 0-35 16,3 0-62-16,3 0-42 16,2 0-18-16,4 0-11 15,2 0-53-15,8 3-24 16,-2 0-69-16,4-2-56 16,-4 3-60-16,-4-4-53 0,-5 2-21 15,-5-2 144-15,-3 0 115 16,-3 4 97-16,-2-1 122 15,-1 0-62-15,-3 1-86 16,2-1-45-16,-2 0-10 16,0 1 7-16,2-4 10 15,0 0 4-15,1 0 42 16,0 0-27-16,-1 0-8 16,1-4-31-16,-3 1-2 15,2 0 14-15,-3 3-18 16,-5-1 3-16,-3-2 5 15,-1 0-8-15,-3 0 0 0,1-1 6 16,-1-2-1-16,-2 2 5 16,-1 4 20-16,3 0 29 15,0 0-3 1,4 0-30-16,0 3-33 0,5 2-24 16,3 1-15-16,4-3-2 15,0 0-24-15,3 0-16 16,-7-2-2-16,-2-1 38 15,-4 0 18-15,-6 0 15 16,-5 0 12-16,-4-1 18 16,0-2 3-16,-3 0-11 15,-5 3-2-15,-1 0-8 16,3 0-9-16,-2 0 9 0,-1 3 4 16,0 4 27-1,0 0 9-15,-3 2-14 0,1-3-10 16,1 1-7-16,2-2 10 15,5-3 13-15,4-2-8 16,2 0-9-16,7 0-1 16,9 0 2-16,7-4 3 15,11-1 23-15,9 0 9 16,10 3 38-16,7 2-89 16,1 0-16-16,0 0-135 15,0 0-122-15,0 7-109 16,0-2-148-16</inkml:trace>
  <inkml:trace contextRef="#ctx0" brushRef="#br0" timeOffset="193948.8283">15714 5720 367 0,'0'0'21'0,"0"0"-14"16,0 0 406-16,0 0-174 15,0 0-86-15,0 0-53 16,-16 5 19-16,16-5 29 0,0 0-17 16,0 0-27-1,0 0-33-15,0 0-19 0,0-5-24 16,0-3-18-16,0-2-6 15,0-1-4-15,-10-3-9 16,-4-3-1-16,2-2-6 16,-7 2-24-16,1-1-5 15,3 3-5-15,-6 3 34 16,-1 4 5-16,-1 2 3 16,-5 5 2-16,-5 1 6 15,-7 0-7-15,1 3 7 16,-3 5 7-16,1 1-7 15,2-2 0-15,3 0 0 16,6-5 8-16,11 2-2 16,7-2-6-16,2-1 1 0,9-1-1 15,1 2 11-15,0-1-11 16,3 5-89-16,8-1-94 16,-2 0-458-16</inkml:trace>
  <inkml:trace contextRef="#ctx0" brushRef="#br0" timeOffset="194528.3679">15052 6238 235 0,'0'0'51'0,"0"0"-28"16,0 0 499-16,0 0-324 15,0 0-85-15,0 0-42 16,0 0-6-16,0 12 42 15,0-4 20-15,0 1-34 16,0 2-7-16,3 6-28 16,9 1 28-16,9 2-26 15,4 4 5-15,14 2-30 16,3 0-19-16,10 1 1 16,7-2-16-16,6-5 7 15,5-6-7-15,6-9 0 16,-5-5-1-16,0 0-9 0,-6-12-45 15,-11-13-43-15,-8-6-8 16,-15-17-98-16,-12 7-151 16,-12 8-450-16</inkml:trace>
  <inkml:trace contextRef="#ctx0" brushRef="#br0" timeOffset="199571.7802">5723 14991 170 0,'0'0'352'0,"0"0"-331"16,0 0 279-16,0 0 3 15,0 0-111-15,-82-23-56 16,62 23-4-16,1 0 89 15,0 0 10-15,-1 0-56 16,-1 2-43-16,-1 3-36 16,4-3-41-16,-3 0-29 15,2-2-16-15,4 0 0 16,-6 0-9-16,-1 0 0 16,-4-4 5-16,-1-1-5 15,-7 0 0-15,1 2-1 16,-4 2 6-16,1 1-6 0,2 0 0 15,-2 0 1 1,3 0 0-16,3 0-1 0,-1 0 1 16,4 0-1-16,-3 0 1 15,-1 0 5-15,-2 0-5 16,-1 0-1-16,-4 0 0 16,-6 0 0-16,-1-3 1 15,-7 3 10-15,-5 0-4 16,-4 0 0-16,-3 0-7 15,-5 0-6-15,0 0 5 0,-2 0 0 16,4 0 1 0,1 0 0-16,-1-3 1 15,1-1 0-15,-1 4 1 0,-3-3-2 16,3 3 2 0,3 0-2-16,1 0 10 0,2 0-9 15,7 4 5-15,2 2-6 16,1-2 0-16,2 2 2 15,7-3-2-15,0 3 0 16,1-1 0-16,-1-3-1 16,3 1 0-16,-1-3 0 15,1 1 0-15,-3-1-5 16,4 0 5-16,-3 0 1 16,-1 0 2-16,-1 0-2 15,-2 0 0-15,-2 0 0 16,-6 0 2-16,-5 0-2 0,-3 0 0 15,-3 0-1-15,-6 0 1 16,0 0 1-16,-2 0 5 16,3 0-5-16,1 0-1 15,1 0 0-15,1 0 0 16,5 0-1-16,0 0 1 16,1 0 0-16,2 0-4 15,3 0 3-15,-1 0 1 16,1 0-1-16,0 0 1 15,0-1-2-15,-2-2 1 16,2 1-6-16,-5-1 6 16,2 3 0-16,1 0 0 0,-1 0 0 15,0 0 0 1,3 0 1-16,-1 0 0 0,1 0 1 16,-1 0-1-16,-4 0-1 15,0 0 1-15,-5 0 0 16,-4 0 0-16,-4 0 0 15,1 0 0-15,5 0 0 16,3 0 0-16,4-4 0 16,10-1 0-16,6 3 0 15,10-1 8-15,7-1 2 16,14 4-4-16,5 0 4 16,5 0 1-16,3 0-5 15,0 0-6-15,0 0-9 16,0 0-15-16,0 0-11 15,0 0-7-15,0 4 0 0,0 1-7 16,0 0-10-16,-3-1 4 16,2-1-10-16,1-3-34 15,0 0-48-15,0 0-73 16,0 0-84-16,3 0-184 16,3-5-300-16</inkml:trace>
  <inkml:trace contextRef="#ctx0" brushRef="#br0" timeOffset="201921.8924">4532 16184 386 0,'0'0'0'0,"0"0"80"16,0 0 643-16,0 0-472 16,-86 0-118-16,69 0-31 15,-2 0 94-15,7 0-13 16,-3 0-53-16,3 0-48 15,0 0 1-15,-1 0-7 16,-4 0-23-16,-2 0-19 16,-2 0-10-16,-7 3-9 15,-2 0-13-15,-6-2 6 16,-1 5-8-16,-2-3 1 16,-1-3 1-16,1 2 4 0,3 0-6 15,3-2 1 1,2 0 0-16,1 0 0 0,3 0-1 15,2 0 6-15,-3 2-5 16,2-2 0-16,-8 3 8 16,3 1-1-16,-5 2-7 15,-6-2-1-15,-1 2 1 16,-5-2 0-16,-3-4 0 16,-4 3 6-16,-2-3-7 15,-4 0-8-15,0 0-10 16,-2 0 2-16,-1 0 8 15,3 0 8-15,-3 0 1 16,4 0 0-16,3 4 0 16,-1-4 0-16,3 3 5 15,6 0-5-15,4 0 1 0,3-3-1 16,2 0-1-16,4 0 1 16,-1 0-1-16,1 0 1 15,-4 0 0-15,1 0 0 16,-3 0-1-16,-7 0 1 15,1 0 0-15,-4 1 1 16,-3 1-2-16,-2 2 8 16,2-1-7-16,-5 1 5 15,5-4-5-15,0 3-1 16,1-3 0-16,3 0 0 16,2 0 0-16,3 0 1 15,0 0 1-15,1 3 7 16,0-2 0-16,3 2 4 0,1-1 0 15,2-2-1 1,3 4-6-16,0-4-5 0,6 0 0 16,2 0-1-16,3 0 1 15,4 0 5-15,3 0-6 16,0 0 1-16,6 0 0 16,1 0 0-16,-2 0-1 15,-5 0 1-15,-6 0 10 16,-7 0 8-16,-12 0-18 15,-5 0 5-15,-4 0-5 16,-3 0 0-16,-5 0 9 16,-1 0-8-16,4 0-2 15,-1 0 2-15,1 0-2 16,2 0 1-16,3-4 0 0,4-2 0 16,-1 3 0-16,7-3 9 15,3 5 17-15,9-2 27 16,3 3 3-16,10 0-14 15,6 0-15-15,8 0-17 16,3 0-11-16,0 0-56 16,12 0-65-16,21-6-38 15,0 2-343-15,-3-2-519 0</inkml:trace>
  <inkml:trace contextRef="#ctx0" brushRef="#br0" timeOffset="204463.0213">5147 12412 795 0,'0'0'326'0,"0"0"-234"16,0 0-91-16,0 0 24 16,-82 0 300-16,64 0-114 15,2-4-151-15,-1-2-42 16,4 2-12-16,-4-2 5 16,-2-1-3-16,1 4-7 15,-9-1 1-15,0 4-1 16,-10-3-1-16,-6 3 1 0,-5 0-1 15,-9 0 1 1,-4 0 3-16,0 0-1 0,-2 0 4 16,2 0 9-16,3 0-4 15,1-7 13-15,2 0 16 16,1 1-3-16,-1-1-23 16,3 3-1-16,0-4 0 15,1 4 2-15,0-3-10 16,-2 1-5-16,-3-1-1 15,1 4 0-15,-3-1 1 16,3 1-1-16,-5 1 1 16,2 2-1-16,0 0 6 15,-2 0-6-15,6 0 0 0,2 0 0 16,3 0-1-16,7 0 1 16,3 2-1-16,2-2 1 15,-3 3 0-15,1-2 0 16,-3 2 0-16,-7 0 0 15,1 4 0-15,-6 0 0 16,-1 3-2-16,0 0 2 16,-3-1-1-16,0-3 0 15,8 1-58-15,4-3 27 16,9-4 22-16,4 3 9 16,6-3 1-16,2 0 0 15,1 3 0-15,0 1 0 16,0 2-1-16,-1 0 1 15,-5 5 0-15,-9-1 0 16,-13 0 5-16,-9 2 1 0,-5 2-6 16,-7-1 0-16,4-3-1 15,-2-2-8-15,4 0-1 16,1-4 8-16,3-1 1 16,7-3 1-16,2 0 0 15,3 0 0-15,2 3 0 16,4-2 0-16,-1 5 0 15,-2-2 0-15,2 1 0 16,-3 6 1-16,1-5-1 16,-1-2 0-16,-2 2 0 15,0-2-21-15,-1-1-1 16,1-3-36-16,1 0-21 16,-1 0 42-16,3 0 28 0,-1 0 8 15,-2 0 0-15,-1-3 1 16,-2 3 0-16,-7 0-1 15,-3 0 1-15,0 0 0 16,-2 0 1-16,5 0 0 16,7 0-1-16,9-1-9 15,11-2-23-15,22-3-54 16,9 2-8-16,3-2-175 0</inkml:trace>
  <inkml:trace contextRef="#ctx0" brushRef="#br0" timeOffset="204739.2819">383 12487 679 0,'0'0'0'0,"0"0"-219"0</inkml:trace>
  <inkml:trace contextRef="#ctx0" brushRef="#br0" timeOffset="207433.3456">7806 16283 418 0,'0'0'0'0,"0"0"-68"16,-90-10-222-16</inkml:trace>
  <inkml:trace contextRef="#ctx0" brushRef="#br0" timeOffset="207651.4242">7215 16315 153 0,'0'0'195'16,"0"0"11"-16,-81 21 107 15,56-10-204-15,1 7-70 16,2-2-25-16,5 7 1 16,-5 4-15-16,-2-3-53 15,-1 4-55-15,2 0 28 0,1 1 73 16,1-2 7-16,3-1 74 15,8 1-42-15,7-2-32 16,6 6-31-16,19-5-185 16,5-6-394-16</inkml:trace>
  <inkml:trace contextRef="#ctx0" brushRef="#br0" timeOffset="207960.6815">7916 16334 137 0,'0'0'1205'16,"-103"-29"-1041"-16,40 11-164 16,-35 4-155-16,19 4 27 15,10 7-148-15</inkml:trace>
  <inkml:trace contextRef="#ctx0" brushRef="#br0" timeOffset="217500.2371">11228 16404 660 0,'0'0'2'0,"0"0"488"16,0 0 25-16,0 0-252 16,0 0-71-16,0 0-10 15,0 0-12-15,-4 0-54 16,4 0-41-16,0 0-28 15,-3 0-18-15,-3 0-7 16,-4-3-8-16,-4 1-7 16,-1-2-6-16,-9 3 8 15,-1 1-1-15,-2 0 1 16,-2 0 3-16,7 0 0 0,-1 0-2 16,6 7-8-16,5 3 4 15,3 3-6-15,3-3 1 16,1 4-1-16,5 0-1 15,0-3 1-15,11-3-1 16,4 1-14-16,4-9 7 16,5 0-8-16,-5 0-13 15,4 0-12-15,-4-10-14 16,-5 0 5-16,-1-3 9 16,-1 1 24-16,-6-1 16 15,1 3 1-15,1-1 6 16,-5 1 6-16,0 3 17 0,0 4 16 15,-3 0 9-15,0 1-14 16,0 0-7-16,0 2-11 16,3 0-4-16,-3 0-9 15,0 0-8-15,3 7-1 16,0 7 9-16,0 9-8 16,0 0 5-16,0 6-5 15,-3 1-1-15,0 0 1 16,0 0 0-16,0 2-1 15,0-4 1-15,-6-2-1 16,-3 0 0-16,-3-6 1 16,-6 0 21-16,-1-6 2 15,-1-2-6-15,1-2-1 0,-1-7-10 16,10-3-1-16,4 0 6 16,6-13-12-16,3-12-66 15,15-8-53-15,20-21-124 16,-3 4-433-16,-2 11-567 0</inkml:trace>
  <inkml:trace contextRef="#ctx0" brushRef="#br0" timeOffset="217697.7351">11458 16470 1413 0,'0'0'781'16,"0"0"-688"-16,0 0-67 15,0 0 30-15,0 0 8 16,0 0-64-16,0 0-185 16,16 31-478-16</inkml:trace>
  <inkml:trace contextRef="#ctx0" brushRef="#br0" timeOffset="218072.9943">11713 16302 1386 0,'0'0'788'16,"0"0"-669"-16,0 0-73 15,0 0 101-15,-85 30 6 16,76-20-89-16,9 0-52 16,0 0-12-16,18-3 0 15,4 3-7-15,4-1-4 16,0-2 3-16,0 2 8 15,-10 1 0-15,-10 1 9 0,-6 2 19 16,0 0 45-16,-19-1 14 16,-11 2-62-16,-4-4-25 15,-11-4-128-15,5-2-247 16,10-4-908-16</inkml:trace>
  <inkml:trace contextRef="#ctx0" brushRef="#br0" timeOffset="220172.9294">11068 14800 851 0,'0'0'95'0,"0"0"286"16,0 0-107-16,0 0-154 15,0 0-18-15,0 0 65 16,0 0-11-16,-13 13-63 15,13-11-3-15,0-2-1 16,0 0-22-16,0 0-33 16,0 0-13-16,0 0-4 15,9-2 1-15,-2-9-12 0,7-2 2 16,1 0-7-16,-1-6 0 16,2 2 0-16,-3 0 0 15,-1 2 5-15,0 4-6 16,-3 1 8-16,-6 3-7 15,3-2 29-15,-6 4 6 16,3 3 5-16,-3-1-5 16,0 3-12-16,0 0-11 15,0 0-12-15,3 3-1 16,-3 13-2-16,3 2 2 16,1 7 9-16,-1 8-7 15,0-2-1-15,0 4 8 16,2-1-8-16,-2-2 0 0,-3-5-1 15,0-1-1 1,0-2-39-16,0-5-96 0,-8 1-84 16,2-8-357-16,3-1-336 0</inkml:trace>
  <inkml:trace contextRef="#ctx0" brushRef="#br0" timeOffset="220534.5931">11467 14770 1770 0,'0'0'247'16,"0"0"-203"-16,0 0 59 0,0 0 80 15,0 0-81-15,0 0-72 16,-81 6-15-16,74 4-8 16,4-3-5-16,3 2-2 15,0 4 0-15,7-2 2 16,10 2-2-16,-1-4-1 16,-1 5-10-16,-6 0 11 15,0-4-1-15,-9 2 0 16,0 1 1-16,0 1 22 15,-14-3-4-15,1-2-10 16,-3 1-1-16,-1-4-7 0,-2-6-97 16,4 0-263-1,3 0-472-15</inkml:trace>
  <inkml:trace contextRef="#ctx0" brushRef="#br0" timeOffset="220877.4943">11543 14618 1416 0,'0'0'344'0,"0"0"-261"16,0 0 123-16,0 0 99 15,0 0-93-15,0 0-97 16,0 0-36-16,0 0-17 16,0 2-35-16,0 12-18 15,3 9 15-15,-3 7 1 16,0-1-13-16,0 5-11 16,0-1 0-16,0-3-1 15,0-4-22-15,0-3-109 16,0 1-129-16,0-8-338 15,0-3-125-15</inkml:trace>
  <inkml:trace contextRef="#ctx0" brushRef="#br0" timeOffset="221068.4665">11655 14770 882 0,'0'0'812'0,"0"0"-708"16,0 0 42-16,0 0 130 15,0 0-123-15,-87 6-153 16,62-6-30-16,4 0-348 16,9 0-672-16</inkml:trace>
  <inkml:trace contextRef="#ctx0" brushRef="#br0" timeOffset="223222.4123">16045 14756 649 0,'0'0'675'0,"0"0"-395"15,0 0-50-15,0 0 33 16,0 0-43-16,0 0-59 16,0 0-54-16,3 0-34 15,11 0-1-15,7 1-33 16,9 2 4-16,9 3-16 16,10-6-9-16,6 4-11 0,23-1-7 15,20 0 0 1,14-2-21-16,-5-1-33 0,-23 0-24 15,-24 0-15-15,-16-1 17 16,2-9 18-16,4 1 26 16,2-1 18-16,-7 0 8 15,-11 0 6-15,-4 3 0 16,-3 1 1-16,-8-1 7 16,-3 4-3-16,-2 0-5 15,-8 0 0-15,-3 2 2 16,-3 1 7-16,0 0-3 15,0-3 6-15,-16-3-11 16,-6 2-1-16,-1-3 1 0,-7 0 0 16,1 1 0-16,6-1 0 15,7 4 0-15,6 0 0 16,9 3-1-16,1 0 0 16,5 0 0-16,17 6 1 15,4 3 1-15,6 2 3 16,1-1-5-16,-4 0 0 15,-3 0-1-15,-9 1 1 16,-4 2-1-16,-4-1 1 16,-6 2 1-16,-3 2 27 15,0 0 27-15,0 0 20 16,-3 1 19-16,-9-3-30 16,-6-2-22-16,0 2-29 15,-15-5-13-15,4-1-280 16,6-5-1219-16</inkml:trace>
  <inkml:trace contextRef="#ctx0" brushRef="#br0" timeOffset="226090.926">17836 14598 320 0,'0'0'152'0,"0"0"212"15,0 0-364-15,0 0-360 0</inkml:trace>
  <inkml:trace contextRef="#ctx0" brushRef="#br0" timeOffset="226864.6391">18070 14534 631 0,'0'0'658'0,"0"0"-545"15,0 0 18-15,0 0 99 0,0 0 62 16,0 0-94-16,0 0-65 16,75-25 5-16,-75 25-25 15,0 0-38-15,-9 0-30 16,-15 0-20-16,-11 0 5 15,-5 0 7-15,-6 0-7 16,2 3-12-16,9 1-12 16,3 1-5-16,12 3 0 15,6 2-1-15,13-1-1 0,1 4 0 16,7 4-1 0,10 0 2-16,2 3-1 0,1-1-5 15,-7 1 5-15,-4 0-6 16,-8-3 1-16,-1 3 5 15,-3-4-5-15,-10 4 6 16,-8 3 0-16,2 0 0 16,1 3 0-16,0-3 1 15,10 1 1-15,7-2 4 16,1-2 4-16,10-3-1 16,19-4-8-16,4-6-1 15,2-7-4-15,5 0-86 16,8-17-126-16,-8-3-370 0,-8-2-387 15</inkml:trace>
  <inkml:trace contextRef="#ctx0" brushRef="#br0" timeOffset="227053.2596">17902 14743 796 0,'0'0'891'16,"0"0"-750"-16,0 0-64 16,78 0 58-16,-49 3-75 15,7-2-60-15,-8 2-245 16,-4-3-622-16</inkml:trace>
  <inkml:trace contextRef="#ctx0" brushRef="#br0" timeOffset="227338.569">18285 14733 1943 0,'0'0'310'16,"0"0"-194"-16,0 0 23 15,0 0-6-15,0 0-72 16,0 0-43-16,88-13-12 15,-79 16-5-15,-3 10 5 16,0 5 18-16,2 1 8 0,-2 1 3 16,4 2-5-16,-4-4-11 15,0 1-11-15,1-5-8 16,0-4-10-16,2-4-93 16,11-6-108-16,-8 0-351 15,2-3-348-15</inkml:trace>
  <inkml:trace contextRef="#ctx0" brushRef="#br0" timeOffset="227528.8779">18460 14664 1765 0,'0'0'279'0,"0"0"-191"16,0 0 85-1,0 0 90-15,0 0-101 0,-48 76-93 16,25-46-36-16,0 2-24 15,-4-5-9-15,1-2-32 16,4 0-162-16,3-11-371 16,11-5-432-16</inkml:trace>
  <inkml:trace contextRef="#ctx0" brushRef="#br0" timeOffset="227810.8886">18622 14410 1341 0,'0'0'840'16,"0"0"-811"-16,0 0-29 15,0 0 107-15,0 0 96 16,20 79-72-16,-7-42-48 15,-3 2-13-15,-1 4-11 16,-2-4-27-16,-4 1-21 16,-3-7-11-16,0 1 0 15,0-8-26-15,-7 7-131 16,1-10-200-16,0-7-639 0</inkml:trace>
  <inkml:trace contextRef="#ctx0" brushRef="#br0" timeOffset="228010.4578">18606 14680 1935 0,'0'0'281'0,"0"0"-252"16,94 0-14-16,-48 4-8 15,6 3-7-15,-7 0-325 16,-12-4-536-16</inkml:trace>
  <inkml:trace contextRef="#ctx0" brushRef="#br0" timeOffset="228336.6526">18944 14714 586 0,'0'0'1103'16,"0"0"-977"-16,0 0-95 15,0 0-9-15,84 0-22 16,-71-10-33-16,-1-3-82 16,-4-4-19-16,-8 3 47 15,0-2 84-15,0 6 3 16,-14-3 61-16,-2 7 61 0,-7 2 14 15,-2 4 25 1,-3 0 39-16,1 0-47 0,0 14-30 16,5 2-45-16,4 7-31 15,9 4-21-15,9-2-16 16,0 2-9-16,16-4-1 16,24-6-78-16,-5-5-215 15,1-5-412-15</inkml:trace>
  <inkml:trace contextRef="#ctx0" brushRef="#br0" timeOffset="228673.7509">19149 14625 935 0,'0'0'1135'0,"0"0"-1014"15,0 0-75-15,0 0 90 16,0 0-20-16,0 86-64 15,0-61-33-15,0 2-7 16,0-4-3-16,0-7 1 16,0-3 5-16,0-6-7 15,0-7-7-15,0 0 14 16,0 0 27-16,0-6 14 16,0-8-35-16,6-5-13 15,4-8-8-15,9-3 0 16,7 1-7-16,2-4-4 15,2 1 4-15,0 8 1 16,-8 7 5-16,-2 4-5 0,-8 10 5 16,-2 0-9-16,-7 3-50 15,-2 9-123-15,-1 2-466 0</inkml:trace>
  <inkml:trace contextRef="#ctx0" brushRef="#br0" timeOffset="229126.2993">19487 14664 2018 0,'0'0'298'15,"0"0"-207"-15,0 0 89 16,0 0-41-16,0 0-77 15,0 0-42-15,25 76-8 16,-25-53-6-16,0-3-5 16,0-6-1-16,0-2 0 15,0-2 0-15,0-7-18 16,-4-3-24-16,3 0 17 16,-1 0 1-16,2-7-34 15,0-6 4-15,0-3 24 16,10-4 12-16,6-3 7 15,6-4 9-15,2-2 1 0,4 2 1 16,-2 1 0-16,1 4 0 16,-7 11 2-16,-2 2 14 15,-4 9-4-15,-7 0-5 16,1 10-5-16,-4 8 14 16,-4 2 1-16,0 6-3 15,0-1-8-15,-7 0-6 16,-2-1-11-16,-5-4-130 15,4-4-454-15,4-9-267 0</inkml:trace>
  <inkml:trace contextRef="#ctx0" brushRef="#br0" timeOffset="229761.7707">19917 14634 1335 0,'0'0'590'16,"0"0"-516"-16,0 0 181 16,0 0-13-16,0 0-92 15,0 0-72-15,-88 57-39 16,72-37-24-16,7 0-7 16,3-4-7-16,6 0-1 15,0-6-16-15,0-3-35 16,9-7-25-16,7 0-46 0,4-4-47 15,2-9-43 1,2-7 13-16,-5 0 58 0,2-6 84 16,0-1 57-16,-5 1 2 15,1 0 75-15,-7 6 49 16,-2 8 88-16,-3 7-33 16,-3 5-79-16,-2 0-71 15,0 10-20-15,0 7 14 16,0 0-10-16,4 2-6 15,9 1-8-15,3-3 0 16,5-4 7-16,7-6-8 16,4-7-38-16,-3 0 16 15,4-7 0-15,-1-13-17 16,-3-7 17-16,1-5 15 16,-1-8 6-16,-3-6 0 0,3-18-7 15,0-25 8-15,-2 4 0 16,-6 12 49-16,-7 10-30 15,-14 23 25-15,0 5 15 16,-9 3-29-16,-15 20-20 16,-5 12-4-16,0 7 3 15,-3 26 30-15,2 23 16 16,7 27 6-16,11 23-7 16,12 6-18-16,0-20 2 15,3-25 6-15,7-22-31 16,2-8-13-16,5 5 0 15,0 2-27-15,18 3-138 16,-9-12-320-16,0-15-941 0</inkml:trace>
  <inkml:trace contextRef="#ctx0" brushRef="#br0" timeOffset="230328.0403">21096 14310 1343 0,'0'0'294'0,"0"0"-186"0,0 0 154 15,0 0 1-15,-82-66-95 16,53 63-78-16,0 3-48 16,4 20-18-16,8 16 23 15,5 26 23-15,12 24-1 16,15 17-29-16,14 6-20 15,1-23-19-15,-7-27 1 16,-13-22-2-16,-5-10 0 16,-4-2-2-16,-1-1-5 15,0-3-22-15,-6-12-63 16,-11-6-36-16,-12-6-99 16,0-11-489-16,9-6-642 0</inkml:trace>
  <inkml:trace contextRef="#ctx0" brushRef="#br0" timeOffset="230506.2869">20942 14637 1884 0,'0'0'305'16,"0"0"-201"-16,0 0 60 15,0 0-43-15,94 3-87 16,-64 4-34-16,3-3-67 15,13-1-210-15,-7-3-406 16,-5 0-702-16</inkml:trace>
  <inkml:trace contextRef="#ctx0" brushRef="#br0" timeOffset="230794.0924">21337 14586 1491 0,'0'0'387'15,"0"0"-282"-15,0 0 167 16,0 0 10-16,-101 2-100 15,74 12-88-15,9 4-42 16,11 3-25-16,7 4-12 16,3 0-5-16,19-5-4 15,8 0-5-15,9-8-1 16,0-5-15-16,-4-7-26 16,-2 0-7-16,-7-10 16 15,-7-10 24-15,-9-3 8 16,-7-8 0-16,-3 5 0 0,-3 4 0 15,-15 2 0-15,-4 8-2 16,0 1-6-16,3 7-59 16,12 4-236-16,6 0-452 15,1 0-362-15</inkml:trace>
  <inkml:trace contextRef="#ctx0" brushRef="#br0" timeOffset="231115.01">21488 14545 1525 0,'0'0'540'0,"0"0"-474"16,0 0 76-16,0 0 114 15,0 0-79-15,0 0-93 0,7 96-38 16,6-63-25-16,-3 0-12 16,-1-4-8-16,-2-5-1 15,-1-4 0-15,-4-11 0 16,-2-5 1-16,0-4 0 15,0-4 14-15,-3-12-6 16,-5-7-8-16,1-4 8 16,2-2-7-16,5-1 5 15,0-2-1-15,2 5 0 16,10 3-5-16,3 8 0 16,-5 6-1-16,2 6-1 15,-2 4-42-15,1 0-75 16,7 14-75-16,-5 2-306 0,2-5-292 15</inkml:trace>
  <inkml:trace contextRef="#ctx0" brushRef="#br0" timeOffset="231370.987">21833 14572 1617 0,'0'0'238'15,"0"0"-84"-15,0 0 130 16,0 0-53-16,0 0-95 16,-85 3-53-16,59 10-10 15,5 4-19-15,3 5-15 16,6-2-6-16,5 4-15 16,7 2-9-16,0-3-9 0,16-3 0 15,8 0-14-15,5-7-83 16,12-6-131-16,-3-7-391 15,-5 0-559-15</inkml:trace>
  <inkml:trace contextRef="#ctx0" brushRef="#br0" timeOffset="231724.3134">21952 14595 1315 0,'0'0'400'0,"0"0"-191"15,0 0 118-15,0 0-80 0,0 0-76 16,56 75-76-16,-39-65-35 16,1-3-32-16,-1-6-16 15,-3-1-12-15,-2 0-7 16,-3-4-39-16,-1-10-3 16,-5-5-16-16,-3 2 3 15,0 1 16-15,-3-4 23 16,-14 8 23-16,-2-2 0 15,-7 7 36-15,-3 7 18 16,-3 0 8-16,-2 6-3 16,6 14 11-16,2 4-8 15,13 5-11-15,13 7 0 16,4 0-8-16,26 2-22 16,12-6-21-16,7-5 0 15,29-4-98-15,-12-7-193 0,-8-9-773 16</inkml:trace>
  <inkml:trace contextRef="#ctx0" brushRef="#br0" timeOffset="236336.0753">11013 13178 568 0,'0'0'95'15,"0"0"-74"-15,0 0-13 0,0 0 77 16,0 0-38-16,0 0-20 15,-28-1-27-15,25 1 38 16,-2 0 643-16,4 0-436 16,1 0-100-16,-2 0 37 15,2 0 11-15,0 0-53 16,0 0-54-16,0 0-34 16,0-6-33-16,8-1-18 15,1 1-1-15,3-1 0 16,4 1-6-16,1 2-5 15,-1 4-16-15,2 0 0 16,3 0-13-16,1 0 6 16,-1 0 14-16,-6 7 4 15,-2-1 4-15,-2 1 6 16,-8 0 5-16,-3 3-1 0,0 3 2 16,0 0 1-16,-6 1 6 15,-6 1-5-15,-3-1 5 16,-4 3-1-16,-1-1 0 15,-5 1 0-15,4-2 0 16,2-4 7-16,10-1 3 16,5 0-2-16,4-3-4 15,13-1-2-15,15 0-1 16,12-2-6-16,2-1-1 16,13-3-106-16,-13 0-402 15,-6 0-427-15</inkml:trace>
  <inkml:trace contextRef="#ctx0" brushRef="#br0" timeOffset="236814.3572">11331 13237 1239 0,'0'0'405'16,"0"0"-300"-16,0 0-67 15,0 0 162-15,0 0 25 16,0 0-93-16,0 0-48 16,42 50 8-16,-42-34-19 15,0 4-28-15,0-1-23 16,0-5-13-16,0-1-7 0,0-3-1 16,0-4 0-16,0-2-1 15,0-3-1-15,0-1-6 16,0 0 7-16,0 0 1 15,0-5-1-15,0-4-3 16,3-8 1-16,7-6 1 16,-3 1 0-16,6 1-1 15,0-2 1-15,-1 3 0 16,-5 7 0-16,4 3 0 16,-8 4 0-16,3 3 1 15,-3 3 0-15,-3 0 0 16,3 0 0-16,3 0-8 15,4 10 7-15,1 5 1 0,2 4 0 16,-1 2 0-16,-2 3 0 16,4-2-1-1,-8-1-5-15,-3-5-78 0,-3-2-228 16,0-4-315-16,0-7-401 0</inkml:trace>
  <inkml:trace contextRef="#ctx0" brushRef="#br0" timeOffset="237214.355">11666 13208 408 0,'0'0'889'0,"0"0"-802"0,0 0-58 16,0 0 76-16,0 0 34 15,0 0-48-15,0 0-5 16,-26 22 15-16,23-12 29 15,-3 0-19-15,-2 0-42 16,5 3-17-16,0-3-15 16,3 1-15-16,0-2-9 15,0-3-4-15,14 1 3 16,-2-4 6-16,0-3-5 16,4 0 1-16,-2 0 3 15,-4-12 3-15,-1-5 2 16,-3-5 11-16,-6-3 11 15,0-4-20-15,0-8 3 0,-3-3-14 16,-9-5-4-16,-7-1-7 16,2 2-2-16,1 1 1 15,4 7 0-15,1 10 0 16,8 9-1-16,3 17-19 16,11 0-238-16,7 3-657 0</inkml:trace>
  <inkml:trace contextRef="#ctx0" brushRef="#br0" timeOffset="240086.7031">10666 12034 675 0,'0'0'285'16,"0"0"-125"-16,0 0-128 16,0 0 342-16,0 0-19 15,0 0-147-15,0 0-70 16,-75-9 7-16,72 8 2 15,3-2-40-15,0 3-28 16,0-3-20-16,0 0-24 16,0-1-21-16,12 2-14 15,6 2 0-15,3-4-1 16,9 4-9-16,1 0-24 16,3 0 1-16,-1 0 4 15,-11 4 1-15,1 2 0 0,-14 0-11 16,-2-2 9-16,-4 5 6 15,-3-2 16-15,-3 3 8 16,-13 1 2-16,-8-1 8 16,3 3-9-16,-6-1 5 15,8-5-4-15,4 3-1 16,6-4 1-16,6-2-2 16,3 2-5-16,0 1 5 15,6 3 1-15,12 0 1 16,1 2-1-16,1-1 5 15,-1 2-5-15,-6 0 0 16,4-3 0-16,-11-3 0 16,-3 3-1-16,-3-3 0 0,0 0 0 15,-3-1 1 1,-13 1 0-16,-1-5-1 0,-2 2-25 16,-1-4-137-16,7 0-335 15,7 0-137-15</inkml:trace>
  <inkml:trace contextRef="#ctx0" brushRef="#br0" timeOffset="240448.4185">10858 12127 1425 0,'0'0'368'16,"0"0"-275"-1,0 0-22-15,0 0 133 0,0 0-22 16,0 0-97-16,0 0-56 16,42 62-18-16,-33-42-10 15,-3-3 0-15,1-3 5 16,-4-1-5-16,-3-4 0 16,0-5-1-16,0-1 1 15,0-3 0-15,0 0 1 16,0 0 4-16,-6-9-5 15,-1-5-1-15,1-9 0 16,3 0 1-16,0 2-1 0,3-1 0 16,0 2 0-16,0 4-1 15,9 9-32-15,1 3-51 16,10 4-147-16,-4 1-132 16,-1 5-329-16</inkml:trace>
  <inkml:trace contextRef="#ctx0" brushRef="#br0" timeOffset="240832.6431">11100 12134 988 0,'0'0'534'15,"0"0"-466"-15,0 0-40 16,0 0 49-16,0 0 21 0,0 0-15 15,0 0-18-15,-32 27 7 16,22-15 1-16,4 4-19 16,3-5-12-16,3 1-6 15,0-1-13-15,0-4-6 16,3-4 9-16,9-3 25 16,6 0-3-16,-3-3-30 15,2-10-11-15,-1-4-1 16,-3-3 0-16,-4 0-5 15,-3-6 8-15,-6-4 6 16,0-3-1-16,-6-6 7 16,-9-2 0-16,-6 2-5 15,2 6 17-15,1 7 16 16,4 6-21-16,10 7-28 16,4 9-28-16,18 1-297 0,7 3-508 0</inkml:trace>
  <inkml:trace contextRef="#ctx0" brushRef="#br0" timeOffset="247777.54">10627 11444 973 0,'0'0'287'16,"0"0"-202"-16,0 0-14 15,0 0 436-15,0 0-222 16,0 0-177-16,3-20-29 15,-3 20 27-15,0 0-30 16,-6 0-46-16,-15 0-29 16,-7 6 0-16,-2 4 0 15,-2 3 0-15,10-2 0 0,6-2-1 16,8 1 0-16,5-2-6 16,3-3 6-16,0 2-1 15,11 4 1-15,8-5 0 16,2 4 0-16,6-1 0 15,0-2 0-15,4 0-18 16,2 0-17-16,-3-2-4 16,1 2 12-16,-4-1 14 15,-4 1 5-15,-7 0 8 16,-3 0-1-16,-10 2 1 16,0-2-2-16,-3 0 2 15,-3 0 6-15,-10 3 18 16,-7-3-1-16,1 1-12 15,-5-3-11-15,6-3 0 0,2-2-17 16,6-2-148-16,7-13-356 16,3-1-383-16</inkml:trace>
  <inkml:trace contextRef="#ctx0" brushRef="#br0" timeOffset="248031.4183">10788 11426 1669 0,'0'0'319'0,"0"0"-195"16,0 0 28-16,0 0 1 0,0 0-30 16,0 0-31-16,0 0-33 15,60 77-18-15,-38-57-21 16,-6 3-13-16,1-7-5 15,-5 1-1-15,-5-4-1 16,-4-6-51-16,-3-1-105 16,0-5-336-16,-6-1-218 0</inkml:trace>
  <inkml:trace contextRef="#ctx0" brushRef="#br0" timeOffset="248211.4061">10824 11321 1928 0,'0'0'292'0,"0"0"-219"16,0 0-58-16,0 0-15 16,0 0-38-16,0 0-240 15,0 0-556-15</inkml:trace>
  <inkml:trace contextRef="#ctx0" brushRef="#br0" timeOffset="248679.3575">10994 11467 1980 0,'0'0'379'15,"0"0"-289"-15,0 0-58 16,0 0 70-16,0 0 4 16,0 0-55-16,0 0-30 15,55 79-15-15,-49-65-6 16,-3-2 1-16,-3-5 0 16,0 2 0-16,0-5-1 15,0-4 0-15,-6 0 0 16,3 0-11-16,0 0-8 0,3-10-11 15,0-7-19-15,0-2 0 16,3-7 4-16,9 2 8 16,3-3 1-16,-3 5 21 15,0 1 14-15,-2 9 1 16,-4 2 6-16,2 6 21 16,-8 4 9-16,3 0-8 15,0 0-16-15,4 0-11 16,2 14 12-16,0 2 8 15,3 5-11-15,-3 1-8 16,-3 1-1-16,0 0-1 16,0-6-64-16,-2-4-202 15,-1-2-431-15,1-9-683 0</inkml:trace>
  <inkml:trace contextRef="#ctx0" brushRef="#br0" timeOffset="249170.1096">11309 11361 1407 0,'0'0'298'15,"0"0"-190"-15,0 0 113 16,0 0 16-16,0 0-102 16,0 0-91-16,0 0-14 15,-24 14 13-15,24 2-17 16,0-3-15-16,0 3-9 15,0-2-1-15,0-1 0 16,0-3 0-16,0 0-1 0,0-4-35 16,0-3-24-1,0-3 19-15,4 0 32 0,2 0 8 16,0-7 0-16,5-8-6 16,2-2 6-16,-1-3 0 15,3 0 1-15,-6 1-1 16,3-1 6-16,-6 6 18 15,1 4 12-15,-7 4 16 16,3 4-11-16,-3 2-21 16,0 0-19-16,0 5-1 15,0 10 12-15,0 4 10 16,0 7 8-16,8 3-7 16,4 0-6-16,7 2-5 15,-1-1-6-15,3 0-5 0,-4-5-1 16,3-2 1-16,-11-6-1 15,-3-4-7-15,-6-6-48 16,0-3-21-16,-35-4-26 16,3 0-192-16,-1-10-516 0</inkml:trace>
  <inkml:trace contextRef="#ctx0" brushRef="#br0" timeOffset="249467.3906">11422 11104 1370 0,'0'0'283'0,"0"0"-11"15,0 0-46-15,0 0 63 16,0 0-78-16,0 0-120 15,0 0-64-15,-9 6 28 16,24 25-4-16,6 4-20 16,0 4-15-16,3 1-10 15,-2-3-5-15,-6-3-1 16,1-5-1-16,-8-4-39 16,-2-8-93-16,-4-7-84 15,-3-3-412-15,3-7-437 0</inkml:trace>
  <inkml:trace contextRef="#ctx0" brushRef="#br0" timeOffset="249837.2102">11649 11238 1129 0,'0'0'681'0,"0"0"-609"16,0 0 35-16,0 0 109 15,0 0-54-15,82 24-84 16,-63-24-46-16,-2 0-18 16,-5 0-8-16,-5 0 4 0,-4-4-1 15,-3-5-8 1,0-1 0-16,-3 3 0 0,-16 0-1 16,-5 1-6-16,-8 2 6 15,3 1 6-15,-4 3 21 16,3 0 40-16,9 0 7 15,5 3-16-15,8 10-15 16,8 1-13-16,1 9 30 16,28 1 10-16,7 5-19 15,16-1-36-15,6-3-15 16,5-3-4-16,17-8-106 16,-12-7-195-16,-13-7-1117 0</inkml:trace>
  <inkml:trace contextRef="#ctx0" brushRef="#br0" timeOffset="256807.4953">17977 10806 694 0,'0'0'692'0,"0"0"-469"16,0 0-156-16,0 0 1 15,0 0 156-15,0 0 14 16,-3 0-90-16,3 0-57 16,0 0-4-1,0 0 10-15,0 0-8 0,0 0-23 16,2 2-29-16,8-2-16 16,7 0-10-16,8 0-4 15,12 0-5-15,5 0 4 16,7 0-5-16,1 0-1 15,-1 6 1-15,-3-4-1 16,-4 1 0-16,-6 1-1 0,-7-1 1 16,-6 0 0-16,-7-1 1 15,-6 0-1-15,-3-2 0 16,-7 0 0-16,0 0 1 16,0 0 5-16,0 3-5 15,0-3 7-15,0 0-8 16,0 4 1-16,0 2-1 15,0 1 1-15,0 5 1 16,-11 2 5-16,2 3-1 16,-5 5 8-16,-4 2 1 15,-6 2-3-15,-2 4-5 16,0 5-5-16,-6-1-1 16,7 3 0-16,-2 0 0 15,5-5 5-15,2 3-6 0,4-4 1 16,3-1-1-16,2-2 0 15,5-7 1-15,3-1-1 16,1-4 1-16,2-5-1 16,0-1 0-16,0-5 1 15,3 0 0-15,11-3 0 16,8-2 14-16,10 0 6 16,3 0-7-16,6 0-5 15,-1-7-8-15,-4 2 0 16,-3 1 0-16,-8-2 0 15,-5 6-1-15,-10-1 0 16,-4 1 0-16,-5 0-12 16,-1 0-12-16,0-3-15 0,-3 3-40 15,-14-6-87 1,3 2-212-16,1-6-565 0</inkml:trace>
  <inkml:trace contextRef="#ctx0" brushRef="#br0" timeOffset="257079.1783">18252 11143 1292 0,'0'0'653'0,"0"0"-536"16,0 0-59-1,0 0 111-15,0 0 66 0,0 0-94 16,0 0-84-16,27-7-41 16,1 7-15-16,12 0 5 15,4 0-6-15,3 0-25 16,-3 0-88-16,6 0-113 16,-11 0-261-16,-10 0-161 0</inkml:trace>
  <inkml:trace contextRef="#ctx0" brushRef="#br0" timeOffset="257745.2574">18794 11097 345 0,'0'0'1033'0,"0"0"-847"15,0 0-132-15,0 0-6 16,0 0 85-16,0 0 15 16,0 0-61-16,33 20-35 15,-13-18-26-15,6-2-8 16,-4 0-8-16,1 0 4 15,-4 0-3-15,-1 0-3 16,0 0-1-16,-6 0 5 16,-2-2-6-16,-3-3-5 0,-2 0 0 15,0 1 1-15,-5-2-1 16,0 2 5-16,0-2 3 16,0-1 16-16,-13 1 5 15,-4 2 2-15,-1 1 26 16,-9 0-2-16,-5 3 2 15,0 0-1 1,-7 0 1-16,2 9 15 0,-1 2 7 16,8 2-1-16,7 4-7 15,8 2-35-15,8 1-16 16,7 3-9-16,4 0-4 16,15-3-1-16,10 0-6 15,5-1-1-15,6-8-8 0,2-5-53 16,19-6-76-1,-10 0-124-15,-10-6-475 0</inkml:trace>
  <inkml:trace contextRef="#ctx0" brushRef="#br0" timeOffset="258218.5755">19155 11119 1570 0,'0'0'252'0,"0"0"-190"15,0 0 33 1,0 0 140-16,0 0-51 0,0 0-100 16,0 0-45-16,49 17-18 15,-27-17-5-15,4 0-7 16,-1 0-9-16,0-3-7 15,-4-4-27-15,-1 4-9 16,-11-6 6-16,-2 5 10 16,-6-2 10-16,-1 1 9 15,0 0 7-15,-8 1 1 16,-7-2 11-16,-8 5-2 16,0-2 5-16,-3 3 5 15,-3 0 6-15,3 0-2 16,-4 3-12-16,2 8 0 15,1 2 2-15,1 3 24 0,7 4 7 16,6 1 12-16,4 1-13 16,9-3-8-16,0 1-16 15,9-3-10-15,13-1 1 16,9-6-10-16,7-3-10 16,1-7-43-16,16 0-96 15,-9 0-146-15,-7-6-457 0</inkml:trace>
  <inkml:trace contextRef="#ctx0" brushRef="#br0" timeOffset="258978.209">19365 11090 1230 0,'0'0'141'0,"0"0"-128"15,0 0 52-15,0 0 129 16,0 0 20-16,0 0-49 16,0 0-10-16,4 9-6 15,-2 2-8-15,-2 5-10 16,3 4-41-16,2 4-32 16,5 2-18-16,-1-3-21 15,4 4-10-15,4-5-8 16,-5-3 0-16,-1-5-1 0,-2-1 0 15,-4-6-33 1,-4-4-19-16,-1-2-6 0,0-1 15 16,0 0 16-1,0-7 17-15,2-4-7 0,-1-9 16 16,6-5-1-16,-3-2 1 16,3 0 1-16,1 0 1 15,-1 4 15-15,2 4 2 16,-1 3-9-16,1 7 12 15,-6 2 12-15,1 4 1 16,1 3-9-16,0 0-11 16,0 0-7-16,2 10 7 15,3 8 2-15,-3 3-4 16,0 5-2-16,1 0-8 16,-2-2-1-16,-2 2 7 0,0-6-7 15,-2-6 0-15,-2-2 0 16,0-4-1-16,0-6 0 15,0 1 0-15,0-3-9 16,0 0 0-16,0 0 8 16,5-5 1-16,1-12-36 15,3-3 9-15,4-6 12 16,0-5-14-16,4 2 0 16,-5-1 17-16,-2 7 12 15,0 9 6-15,-3 2 9 16,-4 9 8-16,-3-2 4 15,0 5-1-15,0 0-4 0,3 5-3 16,0 10-2-16,1 9 25 16,8 5-6-16,1-2-14 15,5 6-10-15,0-3-3 16,5-5-9-16,-6-3 0 16,2-5-13-16,-2-5-72 15,7-9-98-15,-7-3-196 16,-1 0-494-16</inkml:trace>
  <inkml:trace contextRef="#ctx0" brushRef="#br0" timeOffset="259517.0554">20148 11190 929 0,'0'0'564'16,"0"0"-471"-16,0 0 49 15,0 0 149-15,0 0-38 16,0 0-105-16,0 0-97 16,-34-32-30-16,7 27-5 15,-1 4 9-15,-3 1 15 16,1 0-5-16,1 0-6 15,4 10 1-15,4 4 0 16,5 3-14-16,7 0-8 16,9 2-2-16,0 1-5 0,3-1 7 15,14-2-7 1,5-5 1-16,3-4-2 0,2-4-12 16,-2-4-32-16,0 0-26 15,-4-5-15-15,0-10-1 16,-5-2 23-16,-5-6 25 15,0-1 16-15,-4-2 22 16,-4 3 21-16,-3 5 54 16,0 6 7-16,0 2-5 15,0 7 1-15,0 3-20 16,0 0-25-16,0 0-21 16,4 13-12-16,2 7 6 15,5 7-4-15,7 2-1 0,2 1-1 16,5-3-1-16,-3-5-91 15,2-5-87-15,-2-9-110 16,-7-6-257-16,-4-2-351 16</inkml:trace>
  <inkml:trace contextRef="#ctx0" brushRef="#br0" timeOffset="260005.0099">20307 11103 575 0,'0'0'1012'0,"0"0"-868"16,0 0-65-16,0 0 195 0,0 0-23 16,0 0-95-16,0 0-73 15,13 89-21-15,-4-66 11 16,1 1-14-16,4-1-12 16,-5-4-6-16,2-2-7 15,-3-4-9-15,-4-6-17 16,-1 0-7-16,-1-6 0 15,-2 1-1-15,0-2-1 16,0 0-16-16,0 0-8 16,0-4 1-16,5-9-34 15,-2-2 10-15,7-6 23 16,-3-5-5-16,2-1-1 16,3 1 16-16,-1 0 15 15,-2 2 0-15,1 7 0 16,-3 2 12-16,-1 8 18 0,1 3 13 15,-4 0 6-15,-3 4-13 16,7 0-16-16,-4 0-8 16,4 0 4-16,4 13 8 15,2 4-3-15,1 7 13 16,-4 6 10-16,3 5-2 16,3 2 7-16,-3-3-10 15,2-2-15-15,3-2-17 16,-2-6-7-16,5-8-17 15,12-13-90-15,-3-3-249 16,-4 0-1246-16</inkml:trace>
  <inkml:trace contextRef="#ctx0" brushRef="#br0" timeOffset="260735.0375">21467 10954 1136 0,'0'0'886'15,"0"0"-759"-15,0 0-77 16,0 0 46-16,0 0 35 15,-89-39-48-15,50 36-40 16,0 3-10-16,-3 0 7 16,10 3-4-16,0 11-4 15,8 6-11-15,11 5-4 16,8 2-11-16,5 2 4 16,3 5 1-16,16-4 1 15,3 5 4-15,1-4-9 16,0 1-6-16,-5-6 0 15,-3-2 0-15,-5-4 11 0,-2-4 2 16,-1-5-2 0,0-2-5-16,3 0-5 0,3-5 4 15,6 0 3-15,10-2-8 16,7-2-1-16,2 0-1 16,-1-8-34-16,-1-3-50 15,-7 0-82-15,-20-4-106 16,-6 1-204-16,-3 5-130 0</inkml:trace>
  <inkml:trace contextRef="#ctx0" brushRef="#br0" timeOffset="260910.9611">21226 11196 770 0,'0'0'785'0,"0"0"-666"0,0 0 14 16,0 0 88-16,100 7-44 15,-64-5-84-15,0 3-65 16,-1-5-28-16,1 0-152 16,-10 0-183-16,-6 0-326 0</inkml:trace>
  <inkml:trace contextRef="#ctx0" brushRef="#br0" timeOffset="261266.5241">21743 10873 1423 0,'0'0'306'0,"0"0"-4"16,0 0-135-16,0 0 34 16,0 0-48-16,-14-80-46 15,7 79-31-15,1 1-30 16,-1 0-37-16,1 14 12 15,1 9 14-15,5 10-2 16,0 10 5-16,11 3-15 16,13 8-14-16,-2-5-8 15,7 4 8-15,0-7-7 16,0-3-1-16,-3-7-1 16,-5-3 0-16,-4-6-1 0,-5-8 0 15,-9-2-5-15,-3-7 0 16,0-2-6-16,-8-3-21 15,-11-2-38-15,-16-3-86 16,3-6-167-16,3-4-494 0</inkml:trace>
  <inkml:trace contextRef="#ctx0" brushRef="#br0" timeOffset="261464.076">21719 11104 1719 0,'0'0'569'16,"0"0"-505"-16,0 0 32 0,0 0 71 16,0 0-9-16,0 0-77 15,90 10-57-15,-50-5-24 16,5-1-38-16,-5-4-104 16,8 0-124-16,-12-11-439 15,-10-4-645-15</inkml:trace>
  <inkml:trace contextRef="#ctx0" brushRef="#br0" timeOffset="261771.8043">22086 10816 1375 0,'0'0'247'16,"0"0"-106"-16,0 0 79 15,0 0 33-15,-82-23-39 0,69 23-78 16,2 0-54-16,4 10-29 15,6 10-9-15,1 6-4 16,0 4-6-16,4 6-10 16,11 6-4-16,2 2-10 15,3 2-1-15,2 1-3 16,1-5-5-16,-4-2-1 16,2-4 1-16,-5-9-1 15,-2-1 0-15,-3-10-1 16,-7-1-12-16,0-7-38 15,-4-3-16-15,0-3-118 16,-11-2-64-16,-8 0-236 16,0-2-306-16</inkml:trace>
  <inkml:trace contextRef="#ctx0" brushRef="#br0" timeOffset="261952.1282">21994 11073 1154 0,'0'0'500'16,"0"0"-421"-16,0 0 125 16,0 0 78-16,0 0-65 15,100-3-115-15,-69 9-68 16,2-2-34-16,9 0-68 16,-10-4-183-16,-6 0-528 0</inkml:trace>
  <inkml:trace contextRef="#ctx0" brushRef="#br0" timeOffset="262327.1636">22310 11047 1287 0,'0'0'751'15,"0"0"-701"-15,0 0-36 16,0 0 17-16,0 0 12 15,100 20-43-15,-72-17-9 16,-2-3-85-16,-4 0-63 16,-4 0 26-16,-4-13 37 15,-8 0 45-15,-6-3 49 16,0 2 19-16,0 1 51 0,-14 0 66 16,-5 6 3-16,-7 2 2 15,-1 3-19-15,-7 2 0 16,0 0-39-16,3 13-22 15,1 4-26-15,9 4 12 16,4 4-13-16,13 1-15 16,4 2-1-16,3 0-8 15,18-4-10-15,4-4-28 16,6-4-69-16,19-9-123 16,-6-3-325-16,-5-4-282 0</inkml:trace>
  <inkml:trace contextRef="#ctx0" brushRef="#br0" timeOffset="262596.7447">22755 11064 1430 0,'0'0'358'16,"0"0"-254"-16,0 0 38 15,0 0 85-15,-97-7-46 16,70 7-82-16,5 0-32 15,-1 0-13-15,8 3-17 16,4 7-16-16,6 4 3 16,5 6-8-16,0-1-4 15,9 4-3-15,9-3-8 0,5-3-1 16,3-4-7 0,4-4-42-16,-4-4-75 0,12-5-99 15,-7 0-311-15,-4-7-161 0</inkml:trace>
  <inkml:trace contextRef="#ctx0" brushRef="#br0" timeOffset="262897.3865">22787 10706 1124 0,'0'0'293'0,"0"0"-68"15,0 0 37 1,0 0 25-16,0 0-66 0,0 0-93 16,0 0-57-16,-3 1-31 15,3 22 65-15,2 10-16 16,9 7-13-16,3 7-31 16,3 2-6-16,4 3-18 15,1-5-12-15,1-1-8 16,-3-6-1-16,3-7-4 15,-7-7-59-15,2-5-84 16,0-13-149-16,-5-7-309 16,-2-1-333-16</inkml:trace>
  <inkml:trace contextRef="#ctx0" brushRef="#br0" timeOffset="263085.0493">23049 10961 628 0,'0'0'1125'16,"0"0"-892"-16,0 0 27 15,0 0-11-15,0 0-33 16,0 0-89-16,-135-7-85 16,38-3-42-16,12 3-130 15,6-5-757-15</inkml:trace>
  <inkml:trace contextRef="#ctx0" brushRef="#br0" timeOffset="280310.0209">18341 12676 159 0,'0'0'140'16,"0"0"-98"-16,0 0-32 0,0 0 4 16,0 0 58-16,-34 0-72 15,31 0-4-15,0 0-16 16,0 0 19-16,0 0 1 15,0 0 510-15,2 0-310 16,-2 0-93-16,0 0-4 16,3 0 46-16,0 0 10 15,0 0-47-15,0 0-48 16,0 0-29-16,0 0-1 16,0 0 20-16,0 0-4 15,0 0-16-15,0 0-15 16,0 0-8-16,0 0-5 15,0 0 2-15,0 0-2 0,7 0 2 16,8 0-6 0,8 0 10-16,2 0-11 0,5 0 1 15,6 0-1-15,0 0 2 16,3 0-3-16,-1 0 0 16,-2 0-7-16,0 0-15 15,-5 0 0-15,0 6 12 16,1-3-12-16,-3 1 0 15,1 0-1-15,2-1 8 16,-3-1 14-16,6 1-6 16,1-1 7-16,7-2 0 15,-1 2 0-15,4 1 0 0,-4-3 0 16,0 4-6-16,-7-1-4 16,-4 0 1-16,-3 1 8 15,-8 2 0-15,-4-2 1 16,-3-4 0-16,-7 3 1 15,-2-3 11-15,-2 0 8 16,-2 0 26-16,0 0 6 16,0 0-7-16,0 0-3 15,0 3 1-15,0-3 4 16,0 0-7-16,0 0-16 16,0 0-11-16,0 0 2 15,0 0-9-15,0 0-5 16,0 0 7-16,0 0-2 0,0 0 7 15,0 0 9 1,0 0 12-16,0 0 6 0,0 0-7 16,0 0-14-16,0 0-7 15,0 0-4-15,0 0-1 16,0 0 2-16,0 0 0 16,0 0-7-16,0 0 0 15,0 0-1-15,0 0 1 16,-2 0-1-16,1 0 0 15,-1 0-1-15,1 0 1 16,-2 0-1-16,3 0 0 16,0 0-15-16,-3 0-38 15,3 0-69-15,0 0-107 16,10 0-165-16,5-3-295 0</inkml:trace>
  <inkml:trace contextRef="#ctx0" brushRef="#br0" timeOffset="281045.7641">19700 12417 168 0,'0'0'142'0,"0"0"-100"16,0 0-29-16,0 0-3 15,0 0-1-15,0 0 535 16,0 0-310-16,-26 0-66 16,24 0-33-16,1 0 25 15,1 0 47-15,0 4-3 16,0-3-48-16,0-1-44 16,0 0-21-16,0 3-16 15,1 0-20-15,14-1-21 16,14 0-14-16,10 3-8 15,10-1-12-15,13 2-5 16,19-2-34-16,13 2-25 16,13-2-3-16,-8-1 30 0,-22 3 25 15,-25-5 7-15,-16 2 5 16,2 0 0-16,1 0 6 16,2 1-5-16,-8-4 7 15,-5 3 1-15,-7 0 14 16,-1-2-2-16,-11-1-3 15,1 3-11-15,-4-3-6 16,-3 0-1-16,1 0-8 16,3 0-54-16,6 0-160 15,-4 0-274-15,1 0-279 0</inkml:trace>
  <inkml:trace contextRef="#ctx0" brushRef="#br0" timeOffset="281713.4568">19671 13053 178 0,'0'0'1098'0,"0"0"-799"0,0 0-251 15,0 0-48-15,0 0 0 16,0 0 67-16,0 0 13 16,-26 22-38-16,35-22-9 15,5 3 21-15,-2-1 56 16,1-2 26-16,7 2-16 16,5-2-33-16,9 3-28 15,24-3-4-15,29 4-22 16,34-1-17-16,15 3-16 15,0-4-23-15,-9 0-1 16,-17-2 4-16,-19 0-8 16,-24 0 2-16,-20 0-7 15,-11 0 5-15,0 0 1 0,-4 0 18 16,-9 0-5-16,-12 0-43 16,-11-7-136-16,-12 0-165 15,-7 1-751-15</inkml:trace>
  <inkml:trace contextRef="#ctx0" brushRef="#br0" timeOffset="290086.3166">19155 12738 110 0,'0'0'219'16,"0"0"-181"-16,0 0-38 0,0 0-8 15,0 0 8 1,0 0 0-16,-36 4 0 0,30-4 0 16,2 0-1-16,1 0 1 15,0 0-23-15,-1 0-52 16,3 0-6-16,-4 0 16 16,2 0 18-16,-1 0-18 15</inkml:trace>
  <inkml:trace contextRef="#ctx0" brushRef="#br0" timeOffset="290560.4831">19155 12738 95 0,'-120'4'71'16,"110"-4"-32"-16,-3 0-4 16,2 0-4-16,-1 0 1 0,-1 0 3 15,1 0-21-15,-3 0-4 16,1-1 5-16,0 1-8 16,-3-3 9-16,-2 3 34 15,0 0 21-15,-1-3-23 16,-4 3-33-16,0 0-13 15,-2-3-1-15,0 3 12 16,-6-4 16-16,2 1 26 16,-2 0 19-16,-5 3 9 15,1-1 3-15,-3 1-21 16,-3-3-29-16,1 3-10 16,-4-3 1-16,-1 3 11 15,4-4-8-15,3 1 18 0,4 0-9 16,5-1-17-1,7 1-13-15,2-2-2 0,4 3-6 16,3 0 0-16,0-2 0 16,2 4-1-16,0-2 1 15,2 2-1-15,-4 0 1 16,2 0-1-16,1 0 1 16,-1 0-1-16,2 0 0 15,3 0 0-15,3 0 1 16,2 0 1-16,2 0-2 15,0 0 0-15,0 0-8 16,0 0-26-16,0 0-13 16,0 0-24-16,0 0-25 0,0 0-32 15,0 0-54 1,0 0-90-16,2 0-68 0</inkml:trace>
  <inkml:trace contextRef="#ctx0" brushRef="#br0" timeOffset="291294.7636">20021 12482 333 0,'0'0'804'0,"0"0"-804"16,0 0-1-16,0 0-90 16,0 0 66-16,0 0 24 15,0 0-53-15,-1 25-291 0</inkml:trace>
  <inkml:trace contextRef="#ctx0" brushRef="#br0" timeOffset="293712.955">20778 11196 179 0,'0'0'0'0</inkml:trace>
  <inkml:trace contextRef="#ctx0" brushRef="#br0" timeOffset="293922.3005">20823 11324 137 0,'0'0'165'15,"0"0"-165"-15,0 0-302 0</inkml:trace>
  <inkml:trace contextRef="#ctx0" brushRef="#br0" timeOffset="295867.2685">19288 12744 284 0,'0'0'36'15,"0"0"266"-15,0 0-163 16,0 0-103-16,0 0-12 15,0 0 118-15,0 0 31 16,-10 4-28-16,10-1-55 16,0-2-13-16,0-1 35 15,0 3 20-15,0-3-8 16,0 0-2-16,0 0-2 16,0 0-2-16,0 0-28 15,0 0-33-15,0 0-18 16,0 0-3-16,0 0 2 15,6 0-11-15,11 0-14 0,5-11-5 16,12 2-2-16,7-8-6 16,7 0-1-16,7-2 1 15,1-4 0-15,0 3 0 16,-8 3 0-16,-5 4 0 16,-12 4 0-16,-7-1-29 15,-11 3-52-15,-2 4-55 16,4-4-52-16,-6 4-164 15,-2 0-279-15</inkml:trace>
  <inkml:trace contextRef="#ctx0" brushRef="#br0" timeOffset="296399.7449">19304 12861 622 0,'0'0'623'16,"0"0"-20"-16,0 0-491 15,0 0-72-15,0 0 76 16,0 0 107-16,0 0-60 16,30 6-81-16,-15 5-39 0,8 4-18 15,10 4-4-15,12 9-6 16,24 11-13-16,22 14-2 15,-5-7-6-15,-7-2-112 16,15-2 57-16,-34-15-224 16,-3-7-475-16</inkml:trace>
  <inkml:trace contextRef="#ctx0" brushRef="#br0" timeOffset="296873.1476">20059 12457 152 0,'0'0'1121'16,"0"0"-878"-16,0 0-243 15,0 0-385-15,0 0-359 0</inkml:trace>
  <inkml:trace contextRef="#ctx0" brushRef="#br0" timeOffset="297458.6034">20274 12460 227 0,'0'0'118'16,"0"0"-91"-16,0 0-27 15,0 0-264-15</inkml:trace>
  <inkml:trace contextRef="#ctx0" brushRef="#br0" timeOffset="298510.8205">18791 12735 176 0,'0'0'62'15,"0"0"-62"-15,0 0-29 16,0 0-54-16</inkml:trace>
  <inkml:trace contextRef="#ctx0" brushRef="#br0" timeOffset="300815.7374">20186 12487 582 0,'0'0'113'0,"0"0"-226"0</inkml:trace>
  <inkml:trace contextRef="#ctx0" brushRef="#br0" timeOffset="308712.4581">15625 14561 335 0,'0'0'635'15,"0"0"-362"-15,0 0-273 16,0 0 0-16,-97-22 0 16,76 19 21-16,-2 3 34 15,3 0-19-15,-4 0-22 16,3 15-5-16,-3 9 4 15,-1 12 6-15,-8 17 3 16,3 3-21-16,2 10-1 16,-2 0-69-16,15-13-7 15,4 7-60-15,11-11-94 0,8-6 87 16,23-10 106-16,41-13-24 16,-5-7-161-16</inkml:trace>
  <inkml:trace contextRef="#ctx0" brushRef="#br0" timeOffset="308851.519">15856 15004 227 0,'0'0'317'16,"0"0"-14"-16,63-99-67 16,-51 56-41-16,-12 0 63 15,-6 4-20-15,-24 2-43 16,-15 5-56-16,-27-2-67 16,4 7-72-16,-32-15-88 15,15 9-255-15,24 3-591 0</inkml:trace>
  <inkml:trace contextRef="#ctx0" brushRef="#br0" timeOffset="309698.6387">15601 13003 1315 0,'0'0'260'0,"0"0"-185"16,0 0-54-16,0 0-12 0,-98-7 17 16,81 7-17-1,4-3-8-15,-2 3 0 0,-2 0-1 16,4 0 0-1,-3 19 0-15,-3 10 27 0,-4 25 52 16,0 2 22-16,7 9-34 16,-1 2-37-16,16-11-17 15,1-2-13-15,15-12-26 16,13-15 18-16,11-12 8 16,6-13 11-16,5-2-11 15,5-17-32-15,1-13-65 16,1-12 24-16,-2-16-1 15,-6-24 2-15,-13-17-78 16,-17 3 11-16,-19 20 81 16,0 27 58-16,-22 22 71 0,-14 4 32 15,-28 4-25-15,-56 19-43 16,15 0-35-16,-6 12-320 0</inkml:trace>
  <inkml:trace contextRef="#ctx0" brushRef="#br0" timeOffset="310636.8307">15558 11764 954 0,'0'0'115'16,"0"0"-83"-16,0 0-32 0,0 0 65 15,0 0 46-15,-105-34 7 16,68 34-14-16,-16 17-18 16,-2 10-5-16,-1 3-9 15,1 9-9-15,13 4-28 16,15 0-21-16,18 0-8 15,9 3 13-15,27-3 30 16,18-4 18-16,13-5-13 16,10-4-22-16,8-8-1 15,1-8-9-15,-2-8-16 16,-4-6-6-16,-10-3-10 16,-11-14-23-16,-14-12-24 15,-13-7 9-15,-23-10 17 0,-9-4-25 16,-41-9 1-16,-39 3-16 15,-46 10 42-15,8 12-77 16,9 18-444-16</inkml:trace>
  <inkml:trace contextRef="#ctx0" brushRef="#br0" timeOffset="627410.639">24793 3770 1073 0,'0'0'142'0,"0"0"-123"16,0 0 8-16,0 0 78 15,0 0 14-15,0 0-34 16,-66 0-5-16,48-1-1 16,-1-2 21-16,-4 1-8 15,-2 1-45-15,-3 1-31 16,-5 0-16-16,-6 0-19 15,-6 0-55-15,-6 0-28 0,-10 0-7 16,-16 0-12 0,-22-2 7-16,-20-6 42 0,-5 1 50 15,6-1 21-15,14 0 1 16,11 0 0-16,2 2 0 16,0-2-1-16,-3 2-42 15,-4 0-27-15,-9 1 6 16,-4-1 38-16,-4 2 26 15,-3 3 8-15,4 1 6 16,1 0 12-16,8 0-6 16,5 1-12-16,7 3 0 15,2-1-8-15,0 0-7 16,0 0 5-16,-3-2 1 16,-3 0-1-16,-1-1-14 15,-3 0 15-15,-1 0-13 0,-1 2 13 16,1 1 0-16,3 1 1 15,8 3-2-15,13 0 2 16,17 1 12-16,12-3-5 16,1 1-7-16,-21 4 2 15,-21-2-1-15,-21 2 5 16,-10-5-6-16,8-5 0 16,6 0 2-16,13-1 4 15,16-7 32-15,10-1 49 16,20 2 0-16,5 0-36 0,-2-1-19 15,-5-1 14 1,-2 1 5-16,4 1 57 16,3 2-45-16,2 3-41 0,-1 2-21 15,-2 0 8 1,0 0-3-16,-3 5-6 0,4 1 0 16,0 0-1-16,8-4 0 15,9 0-43-15,4-2 33 16,10 0 11-16,10 0 25 15,4 0-20-15,0-3-5 16,0-7-105-16,6 0-65 16,9 0 74-16,0 3-66 15,-3 3-206-15</inkml:trace>
  <inkml:trace contextRef="#ctx0" brushRef="#br0" timeOffset="638951.1646">6685 3506 129 0,'0'0'161'0,"0"0"-100"16,0 0-34-16,0 0 22 0,0 0 42 15,0 0 6 1,0 0-21-16,0 0-27 0,0 0-14 15,0 0 1-15,0 0 46 16,0 0-31-16,0 0-3 16,0 0-5-16,0 0 48 15,0 0-42-15,0 0-30 16,0 0-6-16,0 0 3 16,0 0 7-16,0 0 12 15,0 0 10-15,0 0-4 16,0 0-5-16,0 0 6 15,0 0 0-15,0 0 22 16,0 0 4-16,0 0-9 16,0 0-8-16,0 0-5 15,0 0-5-15,0 0 8 0,0 0 9 16,0 0 14-16,0 0 3 16,0 0-11-16,0 0-9 15,-3 0-14-15,3 0-8 16,-3 0-10-16,3 0-9 15,0 6-7-15,0 5 18 16,0 3 27-16,0 5 12 16,0 2-19-16,-3 0-14 15,3 2-13-15,0-3-2 16,-3-2 0-16,3-3 1 16,0-2 2-16,0-4 0 15,-3-3-5-15,3-1-7 0,0-4-1 16,0-1-4-16,0 2 5 15,0-2 1-15,0 0-2 16,0 0-5-16,0 0 0 16,0 0 0-16,0 0-1 15,0 0-10-15,0 0-49 16,0 0-81-16,0 1-133 16,0 2-114-16,0-3-361 0</inkml:trace>
  <inkml:trace contextRef="#ctx0" brushRef="#br0" timeOffset="641015.0501">9468 3516 548 0,'0'0'804'16,"0"0"-579"-16,0 0-75 15,0 0 23-15,0 0 17 16,0 0-23-16,0 0-41 16,0 0-46-16,0 0-18 15,0 0-7-15,0 0-3 16,4 0-5-16,-1 0-4 16,0 0-18-16,3 0-14 15,-3-3-10-15,6 1-1 16,-2 0-1-16,1 0 0 15,1 2 0-15,0 0-5 0,-2 0-2 16,2 0 2-16,-1 0 5 16,-2 0-5-16,1 2-2 15,-4 5-1-15,0-1 2 16,-3 2-5-16,0 1-3 16,0 2 8-16,0-1 5 15,0 1-7-15,0-1-1 16,-3-2 1-16,-4-1 8 15,1-1 0-15,-1 0 1 16,3 0 0-16,-2-2 0 16,0 0-1-16,-1 0 1 15,4 1 0-15,-3-1 0 16,0 0 0-16,3 0 0 16,-2-1 0-16,2 0 0 15,2-2 0-15,1 0-1 0,0 1 1 16,-3-2 0-16,3 0 0 15,0 2 1-15,0-2-1 16,0 0 0-16,0 0 1 16,0 0 1-16,0 0-1 15,0 0 0-15,0 0 0 16,0 0 0-16,0 0 0 16,0 0-1-16,0 0 0 15,0 0 0-15,0 0 0 16,0 0 0-16,0 0 1 15,0 0-1-15,0 0 1 16,0 0 0-16,0 0 0 16,0 0 0-16,0 0 0 0,-3 0 1 15,0 1-2 1,0 2 1-16,-3 0 0 0,3-2 0 16,0 0-1-16,0 1 1 15,3-2 1-15,0 0 4 16,0 0 0-16,0 0-5 15,9 0 7-15,10 0-7 16,7 0-1-16,7 0 1 16,-2-4-1-16,2 3 0 15,-6-1 0-15,-2 2 0 16,-4 0-1-16,-9 0-1 16,-2 0 1-16,-4 0-1 0,-6 0 1 15,0 0-8-15,0 0 3 16,0 0 6-16,0 0-1 15,0 0-16-15,0 0-85 16,0 2-250-16,0-2-713 0</inkml:trace>
  <inkml:trace contextRef="#ctx0" brushRef="#br0" timeOffset="642698.698">12220 3522 914 0,'0'0'274'0,"0"0"-175"15,0 0 18-15,0 0 56 16,0 0 21-16,0 0 10 15,0 0-58-15,-2 0-51 0,2 0-17 16,0 0-10 0,0 0-7-16,0 0-6 0,0 0-3 15,0 0-6-15,0 0-13 16,0 0-11-16,5 0-13 16,3 0-8-16,5 0-1 15,2 0 0-15,0 1-1 16,0 2-9-16,-3 1-12 15,1 0 1-15,-2-1 3 16,-1 0 6-16,-7 2 2 16,3-4 4-16,-6 3 5 15,3-1-5-15,-3 0-2 0,0 1 1 16,0-1-1 0,0 0 8-16,0 0 0 0,-3 2 0 15,-6-1 2-15,2 0 4 16,-4 1 0-16,3-3-5 15,0 1 5-15,5 0-4 16,0-2-1-16,0 1 0 16,3-2-1-16,0 1 0 15,0 1-8-15,0-1-5 16,0 2 2-16,0 1 0 16,0 1 2-16,0-1 3 15,0 2-3-15,0-2 8 16,0 0 1-16,0 2-1 15,0-2 1-15,3 2 0 16,0-3-1-16,0 3 1 0,1 0 0 16,-4-2 0-1,3 2 0-15,-3 0 0 0,1-3 0 16,-1 3 0-16,0-2 0 16,0 0 0-16,0 1 1 15,0-1 14-15,-1 2 19 16,-12-1-1-16,1-3 6 15,-9 1-4-15,3 0 1 16,-2-2-4-16,6-1-9 16,5 0-8-16,3 0-13 15,3 0-1-15,0 0-1 16,3 0-64-16,0 0-80 16,3 0-343-16,3 0-496 0</inkml:trace>
  <inkml:trace contextRef="#ctx0" brushRef="#br0" timeOffset="817243.2072">20181 2281 552 0,'0'0'965'16,"0"0"-773"-16,0 0-104 16,-3 2 74-16,3-2 38 15,0 0-36-15,0 0-44 16,0 0-14-16,3 0-34 15,2 0-37-15,2 0-22 16,-3-2 7-16,-1 1 8 0,0 1-6 16,-1 0-5-16,-2 0-11 15,1 0-6-15,3 0-10 16,-4 0 5-16,3 0 5 16,0 0 0-16,1 0 0 15,-1 0 0-15,-2 3-1 16,2 2 1-16,0 3 0 15,2 0 1-15,-4 1-1 16,1 1 1-16,-1-2-1 16,-1 0 0-16,0 1 1 15,0-4-1-15,0 1 0 16,0-1 0-16,0 0 1 16,0-1 0-16,0-1 0 15,0-2 5-15,0 0-6 16,17-1 0-16,41 5-26 15,-6-1-170-15,2-2-682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3-18T07:58:05.4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25151 9358 1012 0,'100'-84'0'0,"-14"15"-26"16,-22 36-337-16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3-18T07:39:09.543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23433 3275 700 0,'0'0'38'0,"0"0"465"15,0 0-342-15,0 0-110 16,0 0 13-16,0 0 95 16,-3-1 60-16,3 1-15 15,0 0-55-15,0 0-64 16,0 0-24-16,0 0-9 16,5-2-3-16,9 2-3 15,8 0-13-15,11 0-17 16,14 0-15-16,20 3 0 15,26 6 0-15,19 2-1 16,1 1 0-16,-17-2 0 0,-25-2 0 16,-24-2 1-16,0-3-1 15,11 0 0-15,20-2-8 16,25 2 2-16,-10-3-42 16,-10 2 47-16,-14 0 1 15,-17 1-11-15,3 0 10 16,0 3 0-16,-10-2 1 15,-10 1 1-15,-10-2 8 16,-7 0-8-16,-9 0 4 16,-3 0-5-16,-3-1 0 15,-2-2 6-15,1 1 2 16,2 0-8-16,13 1-1 0,-7 1-117 16,8-3-701-16</inkml:trace>
  <inkml:trace contextRef="#ctx0" brushRef="#br0" timeOffset="931.8115">24161 2062 1733 0,'0'0'399'16,"0"0"-306"-16,0 0-25 15,0 0 35-15,0 0 42 16,0 0 10-16,0 0-51 15,3-10-47-15,-1 10-21 16,-1 0-20-16,-1 0 0 16,0 5-16-16,0 11 0 15,0 7 0-15,0 11 21 16,0 3-12-16,-4 5-9 16,-3 1 1-16,2-1 5 0,1-1-5 15,4-4-1 1,0-2 0-16,0-5 0 15,0-5 0-15,0-4-1 0,6-5-11 16,4-5 12-16,2-5 6 16,9-2 18-16,9-3 10 15,5-1-2-15,12 0-12 16,3 0-9-16,3-4-5 16,-5 3-5-16,-2 1 0 15,-4 0 0-15,-8 0-1 16,-1 9-2-16,-5 1-22 15,2 7-73-15,-9-3-261 16,-9-6-1188-16</inkml:trace>
  <inkml:trace contextRef="#ctx0" brushRef="#br0" timeOffset="2598.1079">7816 2363 1400 0,'0'0'530'15,"0"0"-470"-15,0 0-42 16,0 0 9-16,0 0 156 16,0 0 24-16,0 0-58 15,-6-3-54-15,6 3-32 16,0 0-11-16,0 0-7 16,0 0 3-16,0 0-10 15,0 0-17-15,3 0-13 16,12 0-8-16,6 0 0 15,10 0-11-15,2-1-20 16,6-3-14-16,-6 0-1 0,-2-2-14 16,-7 0-5-16,-2-2 14 15,-2-2 0-15,-4-1 7 16,-1-1 20-16,-6 2 16 16,-6 0 8-16,-3 3 21 15,0 0 16-15,0 0-4 16,-8-1-21-16,-5 0 4 15,-5 0 3-15,0 2 7 16,-4 0 2-16,-2 3-10 16,3 0-17-16,-3 3 1 15,-1 0 5-15,1 4 10 16,0 9 8-16,0 6 8 16,-1 3 1-16,4 5-4 0,3 4 18 15,2 0-9 1,5 0-9-16,5-4-9 0,3-3-14 15,3-6 5-15,3-5-3 16,17-3-9-16,14-7-1 16,9-3-37-16,29-8-98 15,-8-6-199-15,-6-6-559 0</inkml:trace>
  <inkml:trace contextRef="#ctx0" brushRef="#br0" timeOffset="3535.6714">8741 2273 920 0,'0'0'1429'16,"0"0"-1183"-16,0 0-191 16,0 0-55-16,0 0 56 15,0 0 43-15,0 0-26 16,-9 96-34-16,5-69-26 15,4 0 1-15,-3-4-2 16,-4-3 1-16,3-1 11 16,-2-5-15-16,0-4 0 0,2-3-9 15,1-4 0 1,0-2 9-16,3-1-1 0,0 0-2 16,6-15-6-16,10-8-21 15,8-10 6-15,1-4 8 16,4-3 1-16,1 0 4 15,-2 6 1-15,-7 6-5 16,-5 9 6-16,-4 7 0 16,-4 5 7-16,-5 5 4 15,-3 2-5-15,0 0-6 16,0 2-6-16,0 14 6 16,0 9 6-16,0 5 10 15,0 2-4-15,-8 0-11 0,2-1-1 16,-3-6 1-1,2-7-1-15,1-4-6 0,3-6-9 16,0-3-4-16,3-5 2 16,0 0 10-16,0-2 7 15,3-15-18-15,13-8-30 16,4-7 12-16,2-3 17 16,5 4 4-16,-5 3-3 15,-4 8 11-15,-3 8 7 16,-3 5 0-16,-6 4 1 15,0 3 8-15,-6 0 3 16,0 6-12-16,0 12 25 0,0 9 23 16,-3 7 1-16,-6 3-17 15,-3 2-14-15,-1-4-5 16,2-7-4-16,5-5-8 16,3-7-1-16,3-7-33 15,0-5-73-15,23-4-123 16,2-5-403-16,-1-9-546 0</inkml:trace>
  <inkml:trace contextRef="#ctx0" brushRef="#br0" timeOffset="3890.1984">9172 2448 1219 0,'0'0'890'15,"0"0"-786"-15,0 0-70 16,0 0-18-16,0 0 12 16,0 0-13-16,105-11-2 15,-80 2-12-15,-8 1-1 16,-4 2 0-16,-7 1 0 16,-6-1 26-16,0 2 25 15,0-1 5-15,-12 4-7 16,-6 0 18-16,-7 1 19 15,-8 1 13-15,-3 12-41 16,0 4-30-16,2 4 8 16,7 1 9-16,5 1-5 15,8 0-17-15,14-3 7 16,0-3-6-16,24-2-24 16,24-7-27-16,37-8-127 0,-9-8-451 15,-3-11-1497-15</inkml:trace>
  <inkml:trace contextRef="#ctx0" brushRef="#br0" timeOffset="7676.6942">25151 3324 93 0,'0'0'178'0,"0"0"-147"15,0 0-31-15,0 0-185 0</inkml:trace>
  <inkml:trace contextRef="#ctx0" brushRef="#br0" timeOffset="12208.2305">9062 4203 329 0,'0'0'520'16,"0"0"-250"-16,0 0-110 15,0 0-1-15,0 0 10 16,0 0 17-16,0 0 14 0,-36-11-24 16,36 10-18-1,-3 1-29-15,3 0-16 0,0 0-18 16,0 0-1-16,0 0-31 16,3 0-18-16,18 1-32 15,24 9 5-15,38 0-5 16,41 0-2-16,15-2-11 15,7-2-10-15,-19-3-13 16,-23-2 3-16,-26-1-1 16,-14 0-7-16,-21 0 5 15,-7 0 4-15,0 0 9 16,-7 0-4-16,0 0 13 16,-17-1 1-16,-9-1 10 15,-3-1 44-15,0 3 1 16,-9-5-18-16,-3-1-26 0,-1 2-11 15,2-1 0-15,5 3-10 16,3 1-78-16,3-4-106 16,0 1-177-16,3-2-563 0</inkml:trace>
  <inkml:trace contextRef="#ctx0" brushRef="#br0" timeOffset="13049.8745">17311 4118 1273 0,'0'0'311'16,"0"0"-200"-16,0 0-47 0,0 0 73 15,0 0 91-15,0 0 2 16,0 0-79-16,-3 0-30 16,25 2-14-16,27 1-16 15,42-2-37-15,52-1-26 16,28 2-22-16,5-1-6 16,-10 3 0-16,-31 2-12 15,-27 0-19-15,-34-1-5 16,-25 0-6-16,-15 2-96 15,-9-1-159-15,-12-3-546 0</inkml:trace>
  <inkml:trace contextRef="#ctx0" brushRef="#br0" timeOffset="26560.4119">6008 6330 1527 0,'0'0'335'16,"0"0"-253"-16,0 0-60 16,0 0 33-16,0 0 121 15,6-6-43-15,-6 6-50 16,0-1-19-16,0 1 6 16,0 0-6-16,0 0 3 15,-3 0-9-15,-9 0-31 16,-12 0 11-16,-12 0 9 15,-13 8-10-15,-9 1-12 0,-5-2-16 16,-1 2-8 0,3-4 5-16,6-2-5 15,5-1 1-15,10-2-2 0,10 0 6 16,9 0-5-16,8 0 5 16,7 0 1-16,6 0 4 15,0 0 1-15,0 0-2 16,0 0-1-16,0 0-9 15,0 0 0-15,0 0-2 16,0 0 1-16,0 0 0 16,0 0-8-16,0 1 8 15,0 3-7-15,0 3 7 16,0 6 1-16,-6 3 6 16,-3 7-5-16,-3 6 5 15,-6 3-6-15,-6 3 6 0,-4 4 3 16,-2 2 0-16,2-1-9 15,1-2 1-15,3-2 0 16,3-4 0-16,2-4 0 16,7-2-1-16,1-4-1 15,1-4 0-15,4-2 0 16,3-2 0-16,3-2 0 16,-3-4 0-16,3-2 0 15,0-1-7-15,0-1 2 16,9 0 6-16,10-1 1 0,1-3 1 15,11 0 4 1,6 0-5-16,2 0 1 0,0-1-1 16,4-7-1-16,-4 3 1 15,0 0-1-15,-8 3-1 16,-4 2 0-16,-5 0 0 16,-8 0-7-16,-5 0-7 15,-2 0-6-15,-4 0-21 16,-3 0-7-16,3 0-12 15,3 0-94-15,0-4-347 16,0-3-634-16</inkml:trace>
  <inkml:trace contextRef="#ctx0" brushRef="#br0" timeOffset="26835.554">5442 6721 962 0,'0'0'1002'0,"0"0"-828"16,0 0-116-16,0 0 48 15,0 0 96-15,0 0-25 16,0 0-96-16,30-17-61 15,-3 11-19-15,7 2-1 16,2 1 0-16,0 3-89 0,3 0-146 16,-8 0-485-1,-10 0-748-15</inkml:trace>
  <inkml:trace contextRef="#ctx0" brushRef="#br0" timeOffset="27428.6784">5842 6889 1328 0,'0'0'590'0,"0"0"-510"15,0 0 0-15,0 0 101 16,0 0 5-16,0 0-99 16,0 0-56-16,0 0-22 15,0 8 6-15,0 6 6 16,0 3-2-16,0 3-4 16,-3 4-6-16,-4 1 0 15,-2-1 2-15,3-2-4 16,-2-4-6-16,1-5 1 15,4-4-1-15,0-6-1 16,3-3 8-16,0 0 5 16,6-9-13-16,9-14-24 0,3-3-27 15,7-5 29-15,-1-1-3 16,1 1-21-16,-8 4 29 16,2 6 16-16,-4 3 0 15,-3 6 1-15,0 2-1 16,-2 3 1-16,-2 1 2 15,-2 6 14-15,0 0 8 16,0 0-14-16,1 2-1 16,-4 12 26-16,0 5 8 15,0 4-18-15,-3 4 12 16,0 3 1-16,0-1-20 16,-3-2-5-16,0 0-6 15,0-4-6-15,0-3-1 0,3-1-11 16,-4 1-74-1,4 3-120-15,0-3-322 0,0-6-210 0</inkml:trace>
  <inkml:trace contextRef="#ctx0" brushRef="#br0" timeOffset="27678.3427">6172 7060 1513 0,'0'0'557'16,"0"0"-510"-16,0 0-47 0,0 0 87 16,0 0 88-16,0 0-49 15,-3 70-52-15,3-46-42 16,0 0-25-16,0 7-7 15,0-2-119-15,-3-9-556 0</inkml:trace>
  <inkml:trace contextRef="#ctx0" brushRef="#br0" timeOffset="28106.4831">6539 7027 1493 0,'0'0'616'0,"0"0"-542"16,0 0 10-16,0 0 48 15,0 0 25-15,0 0-36 16,-30 83-73-16,21-63-36 16,-3 0-12-16,-1 0-17 15,-7 5-164-15,4-5-375 16,1-7-628-16</inkml:trace>
  <inkml:trace contextRef="#ctx0" brushRef="#br0" timeOffset="28697.1716">6734 6918 1579 0,'0'0'315'0,"0"0"-233"16,0 0 19-16,0 0 100 15,0 0-21-15,0 0-87 16,0 0-40-16,8 10 66 16,-5 9-34-16,3 2-34 0,-6 2-17 15,3 0-13-15,-3-1-10 16,0-1-10-16,0-6-1 15,0-3 0-15,0-3 0 16,0-3-7-16,0-3-27 16,0-2-25-16,0-1 13 15,0 0 24-15,0-14-4 16,10-5-48-16,2-7 25 16,2-4 34-16,2 1 7 15,-1 5 2-15,-3 1 6 16,-3 9 8-16,-3 3 7 15,4 2-6-15,-4 2-8 0,3 1 6 16,-1 4 15-16,2 1 13 16,-4 1-10-16,3 0-9 15,-3 8 2 1,1 7 9-16,-1 7 16 0,-4 2-13 16,-2 1-13-16,0 2 4 15,0-2-9-15,-8-2-1 16,1-2-9-16,1-6-2 15,0 1-9-15,0-3-100 16,0-5-157-16,-3 1-411 16,5-8-420-16</inkml:trace>
  <inkml:trace contextRef="#ctx0" brushRef="#br0" timeOffset="29051.8457">6988 7017 1478 0,'0'0'693'0,"0"0"-608"16,0 0-42-16,0 0 91 16,0 0 25-16,0 0-48 15,0 0-66-15,52-3-27 16,-46 3-10-16,3 3-7 15,-1 4-1-15,-5-1 1 16,4 2-1-16,-7 2-1 16,0 2-5-16,0 2 6 0,0 1 8 15,-3 2 8-15,-7 1 3 16,-4-2-7-16,1 1-3 16,1-4-8-16,4-4 1 15,5-2-2-15,3-4-11 16,0-3-61-16,30 0-77 15,3 0-383-15,0-5-635 0</inkml:trace>
  <inkml:trace contextRef="#ctx0" brushRef="#br0" timeOffset="29300.5935">7361 7021 1302 0,'0'0'918'15,"0"0"-812"-15,0 0-83 16,0 0 88-16,0 0 97 16,0 0-47-16,0 0-67 15,-52 92-56-15,37-66-25 16,-6-2-13-16,-1 2-33 15,5-6-274-15,8-7-953 0</inkml:trace>
  <inkml:trace contextRef="#ctx0" brushRef="#br0" timeOffset="29981.1894">7631 6924 1958 0,'0'0'331'0,"0"0"-237"16,0 0-38-16,0 0 73 16,0 0 4-16,0 0-76 15,0 0-45-15,0 0-6 16,6 11 16-16,0 6 20 15,-3 3-2-15,0 3-19 16,0 0-14-16,-3 3-1 16,0 0-5-16,0-4-1 15,-3-2 0-15,0-6-1 16,-3-4 1-16,6-6-11 16,-3 0-8-16,3-4 4 0,0 0 14 15,0-8 0-15,9-10-28 16,6-7 1-16,3-4 13 15,-2-2 1-15,5-1-2 16,-6-1-9-16,1 7 17 16,-5 2 8-16,-2 9 1 15,1 3-1-15,-4 6 2 16,0 0 7-16,0 6 4 16,2 0-7-16,2 3-4 15,-1 12 11-15,0 6 8 0,1 6 4 16,-5 2-7-1,-5 0-1-15,0-1-5 0,0 1-11 16,0-5 7-16,0-5-8 16,-5 2 1-16,-2-9-1 15,1 2-34-15,0-5-146 16,3-9-506-16</inkml:trace>
  <inkml:trace contextRef="#ctx0" brushRef="#br0" timeOffset="30463.4918">8019 7047 1722 0,'0'0'664'15,"0"0"-570"-15,0 0-16 16,0 0 65-16,0 0-20 16,0 0-77-16,0 0-35 15,67-16-5-15,-49 16-6 16,0 0 0-16,-3 0 0 16,-5 3-5-16,-4 7 4 15,-3 0-5-15,-3 4 6 16,0 1 5-16,-13-1 11 15,-5 2 5-15,0 1 5 0,-3-4-8 16,3-2-6-16,6-2-3 16,5-4-8-1,4 1 0-15,3-2-1 0,0 2-1 16,3-1 1-16,10 4 1 16,1-1 1-16,-1 1-1 15,-1 1 0-15,0-2 0 16,-5 2 0-16,-5-1 0 15,-2 0 5-15,0 1 0 16,-5 0-5-16,-17 0-1 16,-33 1-6-16,3-2-167 15,7-6-718-15</inkml:trace>
  <inkml:trace contextRef="#ctx0" brushRef="#br0" timeOffset="31828.5493">541 6247 1553 0,'0'0'749'0,"0"0"-658"0,0 0-78 15,0 0-7-15,0 0 22 16,0 0 42-16,0 0 7 16,3 60-23-16,-3-34-9 15,3-2-2-15,-3 3-19 16,0-4-9-16,-3-1-8 15,-7-5-6-15,5-6 1 16,2-2 0-16,0-5 0 16,3-4 4-16,0 0 4 15,0 0 7-15,0-10-17 16,8-10-9-16,5-4-21 16,1-3 14-16,0-1-7 15,0 5 5-15,0 1 8 0,-3 6 9 16,0 4 0-1,-1 2 1-15,-1 0 1 0,2 4 0 16,0 2 9-16,-3 2 10 16,1 0-2-16,0 2-12 15,3 0-6-15,-3 8 6 16,0 7 7-16,1 3 11 16,-4 3-4-16,0 3 2 15,-3 0 5-15,-3 0-9 16,0-2-17-16,0 0 7 15,0-2-7-15,-3-1-1 16,-6-1-18-16,-1 2-112 16,1-4-190-16,3-6-526 0</inkml:trace>
  <inkml:trace contextRef="#ctx0" brushRef="#br0" timeOffset="32091.3784">856 6439 636 0,'0'0'1129'15,"0"0"-921"-15,0 0-153 16,0 0 101-16,0 0 64 0,0 0-43 15,0 0-46-15,0 53-65 16,0-34-44-16,3-1-22 16,3 5-19-16,3-7-240 15,1-6-807-15</inkml:trace>
  <inkml:trace contextRef="#ctx0" brushRef="#br0" timeOffset="32752.2861">602 6825 715 0,'0'0'1052'0,"0"0"-802"15,0 0-102 1,0 0 27-16,0 0 0 0,0 0-50 16,0 0-27-16,0 31-14 15,0-11-26-15,0 3-10 16,-2 5-21-16,-6 1-15 16,2-7-12-16,0 2 1 15,0-8 0-15,3-3-1 16,-1-4 0-16,2-6-14 15,2-3-10-15,0 0 8 16,0 0 15-16,3-12-10 16,9-8-33-16,0-3 15 15,6-7 8-15,-3 0-3 16,1 4-4-16,-2 3 19 0,-3 6 9 16,-3 7 0-16,-5 4 0 15,0 3 6-15,0 3-6 16,3 0 1-16,1 0 0 15,2 6 7-15,-1 10 9 16,5 1-2-16,-7 3-3 16,2 0-12-16,-5 3 0 15,-2 0 0-15,-1-1-17 16,0 1-80-16,0 2-108 16,0-5-389-16,0-7-368 0</inkml:trace>
  <inkml:trace contextRef="#ctx0" brushRef="#br0" timeOffset="33068.4461">911 6958 1617 0,'0'0'637'0,"0"0"-560"16,0 0-53-16,0 0 58 16,0 0 1-16,0 0-48 15,0 0-26-15,57-11-9 16,-51 12-5-16,-3 9-2 0,-3 7 7 16,0-1 1-1,-5 6 22-15,-8-1 6 0,1-1-6 16,3-2-14-16,3-4-9 15,6-1-36-15,6-6-160 16,12-1-438-16,3-6-860 0</inkml:trace>
  <inkml:trace contextRef="#ctx0" brushRef="#br0" timeOffset="33562.6418">668 7311 1758 0,'0'0'322'0,"0"0"-259"15,0 0-48-15,0 0 60 16,0 0 42-16,0 0-16 15,0 72-37-15,-3-51-20 16,-3-1-9-16,2-1-1 16,-1-2-10-16,2-3-11 15,0-4-5-15,0-4-7 16,3-3-1-16,0-3 1 16,0 0 8-16,0-3-9 0,3-11-21 15,9-6-22-15,3-5 28 16,3 1 15-16,1-2-2 15,-1 3 1-15,-1 6-4 16,-4 5 5-16,-4 1 1 16,0 7 8-16,-3 1-9 15,3 3 11-15,-3 0 5 16,-2 0-7-16,1 13 19 16,-2 3 5-16,-3 5 1 15,0 2-4-15,0 1-11 16,0-1-10-16,0-1-9 15,0-1-7-15,-2-2-99 16,-4-5-181-16,2-4-668 0</inkml:trace>
  <inkml:trace contextRef="#ctx0" brushRef="#br0" timeOffset="33998.4956">925 7401 1355 0,'0'0'1035'0,"0"0"-901"16,0 0-109-16,0 0-10 16,0 0 12-16,0 0-6 15,0 0-21-15,7 0 1 16,-4 0-1-16,3 3 2 0,-3 1-1 15,3-1 0-15,0 0 0 16,0 1 1-16,3-1-2 16,-5 0 0-16,-1 2-2 15,0-1-5-15,0 3-14 16,-3 2-3-16,0 1-1 16,0 1 16-16,-7 2 9 15,-8 1 34-15,6-2 10 16,0 1-7-16,2-2-15 15,7-2-13-15,0 1 0 16,1-3-2-16,14 0-6 16,6 3-1-16,0-3-34 0,-2-1-21 15,-7 4-17-15,-12-1-118 16,-18 8-105-16,-16 0 7 16,-6-5-406-16</inkml:trace>
  <inkml:trace contextRef="#ctx0" brushRef="#br0" timeOffset="34928.5251">1229 6377 199 0,'0'0'1744'0,"0"0"-1487"16,0 0-203-16,0 0-27 16,0 0 49-16,0 0-13 15,0 0-48-15,42-20-14 16,-20 20-1-16,-1 9-1 15,0 6 0-15,0 1 0 0,-5 3 0 16,-7 1-5-16,-1 0 5 16,-7-1 0-16,-1 2 0 15,0 1 1-15,-1 1 6 16,-10 3-5-16,-2-1 1 16,4 4 4-16,1-3 5 15,4 1-2-15,2-1-1 16,2 2-2-16,0-3-5 15,11 4 0-15,1-4 0 16,1 1-1-16,-1-3 1 16,-3 0 0-16,0-3 0 15,-6 3-1-15,0-3 0 0,0-1-1 16,-3-2 1-16,3 0 0 16,0 1 0-16,-3 0 1 15,0 2-1-15,0 3 0 16,0 0 0-16,0 6 0 15,0-1 0-15,0 2 0 16,-6 1 0-16,0 0 0 16,0-2 1-16,4 5 0 15,-2-2 5-15,4 1 54 16,0-3-35-16,0 2-18 16,4-4-5-16,4-2-1 15,-2-2 0-15,-3-6 0 16,-3-5-1-16,0-5-51 15,-18-5-85-15,-9-3-113 16,-1 0-592-16</inkml:trace>
  <inkml:trace contextRef="#ctx0" brushRef="#br0" timeOffset="35382.8328">1644 6718 1795 0,'0'0'377'16,"0"0"-277"-16,0 0-33 15,0 0 34-15,0 0 22 0,0 0 2 16,0 0-64 0,27 75-34-16,-17-46-15 0,-4 1-11 15,3 1-1-15,-3 1 0 16,-6 1-79-16,0 9-148 16,0-8-438-16,-6-8-322 0</inkml:trace>
  <inkml:trace contextRef="#ctx0" brushRef="#br0" timeOffset="35740.9897">1954 6914 191 0,'0'0'1853'0,"0"0"-1600"16,0 0-189-16,0 0 13 16,0 0 43-16,-31 74-53 0,22-53-49 15,-3 0-18-15,-9 2-111 16,4-5-264-16,3-6-739 0</inkml:trace>
  <inkml:trace contextRef="#ctx0" brushRef="#br0" timeOffset="36130.7888">2105 6749 1950 0,'0'0'284'0,"0"0"-265"15,0 0-6-15,0 0 38 16,82-20-16-16,-63 19-17 16,1 1-9-16,-4 0 3 15,-4 0 1-15,-4 1 2 16,-7 8-2-16,-1 2 27 15,0 6 20-15,-12 3 30 16,-7 3-2-16,-4 1-31 0,4 2-21 16,4 0-21-1,3-5-14-15,6-2-1 16,6-3-15-16,0-5-96 0,27-9-58 16,-2-2-383-16,2 0-707 0</inkml:trace>
  <inkml:trace contextRef="#ctx0" brushRef="#br0" timeOffset="36319.2849">2375 6885 1605 0,'0'0'571'0,"0"0"-477"15,0 0 47-15,0 0 30 16,-36 82-65-16,24-61-72 0,0 2-34 15,-3 0-12-15,-4 0-159 16,0-6-335-16,5-8-540 0</inkml:trace>
  <inkml:trace contextRef="#ctx0" brushRef="#br0" timeOffset="36746.3906">2538 6723 2015 0,'0'0'390'0,"0"0"-306"16,0 0-50-16,0 0 118 15,0 0-18-15,0 0-74 16,0 0-42-16,71-23-12 15,-62 23-6-15,-3 0-1 16,-3 0 0-16,0 7-14 16,-3 0 8-16,0 2 6 15,0 2-7-15,0 1 7 16,0 1 0-16,-3 1-6 16,-3 1-2-16,0 0-5 15,3-1 13-15,0 2-1 0,3-3-7 16,0 0 8-16,0 3 1 15,0-2-1-15,0 3 0 16,0-1 0-16,-3 0-1 16,-4 2 1-16,-1-3-8 15,-4-1 2-15,-1 4 7 16,-8 0-83-16,0-3-163 16,5-4-440-16</inkml:trace>
  <inkml:trace contextRef="#ctx0" brushRef="#br0" timeOffset="36965.2331">2734 6928 1092 0,'0'0'1250'0,"0"0"-1100"16,0 0-94-16,0 0 44 15,-41 73 4-15,32-56-44 16,-5 3-42-16,1-4-18 16,-2 1-96-16,0-7-283 15,9-7-775-15</inkml:trace>
  <inkml:trace contextRef="#ctx0" brushRef="#br0" timeOffset="37166.796">3018 6839 2158 0,'0'0'272'15,"0"0"-254"-15,0 0-18 16,0 0-117-16,0 0-241 15,86-6-460-15</inkml:trace>
  <inkml:trace contextRef="#ctx0" brushRef="#br0" timeOffset="37320.0462">3294 6803 1475 0,'0'0'288'16,"0"0"-288"-16,0 0-776 0</inkml:trace>
  <inkml:trace contextRef="#ctx0" brushRef="#br0" timeOffset="37484.984">3673 6747 1502 0,'0'0'895'16,"0"0"-768"-16,0 0-87 15,82-8-40-15,-49 3-212 16,-5-2-816-16</inkml:trace>
  <inkml:trace contextRef="#ctx0" brushRef="#br0" timeOffset="38791.75">4264 6673 1689 0,'0'0'505'0,"0"0"-453"16,0 0-42-16,0 0 13 15,0 0 97-15,0 0-21 16,88 0-34-16,-39 0-27 16,6 0-4-16,6 1-18 15,-4 2-5-15,-6 1-11 16,-5 1 0-16,-12-1 0 16,-10-1-33-16,-9 1-22 15,-9-1-43-15,-6 0-82 16,-3-3-110-16,-9 0-88 0,-7 0-709 0</inkml:trace>
  <inkml:trace contextRef="#ctx0" brushRef="#br0" timeOffset="39023.5896">4352 6766 1222 0,'0'0'870'16,"0"0"-739"-16,0 0-89 16,0 0 1-16,0 0 68 15,107 2-37-15,-62 2-38 0,4-3-36 16,-4-1-8 0,-2 0-50-16,-10 0-74 0,-12 0-138 15,-8 0-236-15,-10 0-233 0</inkml:trace>
  <inkml:trace contextRef="#ctx0" brushRef="#br0" timeOffset="39277.6942">4556 6584 1124 0,'0'0'909'0,"0"0"-784"16,0 0-88-16,0 0 31 0,0 0 86 15,0 0-22 1,0 0-2-16,55 33-28 0,-28-12-51 16,0 7-16-16,0-1-20 15,-3 0-14-15,-2-1 0 16,-13 0-1-16,-9-1-6 16,-15-1-17-16,-43 4 14 15,-60 9-36-15,11-9-218 16,-1-8-865-16</inkml:trace>
  <inkml:trace contextRef="#ctx0" brushRef="#br0" timeOffset="40648.0082">8847 6858 1540 0,'0'0'353'0,"0"0"-253"15,0 0-7-15,0 0 95 16,0 0-9-16,0 0-60 16,46 4-42-16,-22-4-25 0,0 1-25 15,3-1-10-15,-2 2-17 16,-4-1 0-16,0 1-24 16,0-2-56-16,-2 4-97 15,-6-4-395-15,-3 0-236 0</inkml:trace>
  <inkml:trace contextRef="#ctx0" brushRef="#br0" timeOffset="40833.2295">8722 6783 1866 0,'0'0'393'0,"0"0"-245"0,0 0-45 15,0 0-41-15,0 0 11 16,125-20-73-16,-46 14-25 16,-12 1-514-16,-7-4-1233 0</inkml:trace>
  <inkml:trace contextRef="#ctx0" brushRef="#br0" timeOffset="42253.6229">9766 6324 1453 0,'0'0'389'0,"0"0"-163"16,0 0-18-16,0 0-14 0,0 0-31 15,0 0-58-15,0 0-53 16,0 2-33-16,3 13 26 15,0 8 24-15,1 2-29 16,0 4-23-16,0 0-11 16,-4-4-6-16,0 1-6 15,0-6-27-15,0-3-81 16,0-3-75-16,-4-7-128 16,3-4-348-16,-2-3-327 0</inkml:trace>
  <inkml:trace contextRef="#ctx0" brushRef="#br0" timeOffset="42501.2423">9896 6360 778 0,'0'0'1285'0,"0"0"-1092"0,0 0-83 15,0 0 21-15,0 0 25 16,0 0-34-16,0 0-6 15,0 49-44-15,3-22-27 16,1 0-27-16,2-2-10 16,0-2-7-16,-1-3 0 15,-2-6-1-15,0-5-27 16,-3-2-91-16,0-5-151 0,-3-2-246 16,-8 0-422-16</inkml:trace>
  <inkml:trace contextRef="#ctx0" brushRef="#br0" timeOffset="42764.5945">9660 6292 742 0,'0'0'1126'15,"0"0"-957"-15,0 0-83 16,0 0 63-16,0 0 45 16,0 0-57-16,0 0-42 0,58 5-12 15,-22 4-41-15,6 0-30 16,0-3-12-16,-2-1-53 16,-2-5-153-16,-6 0-472 15,-8 0-652-15</inkml:trace>
  <inkml:trace contextRef="#ctx0" brushRef="#br0" timeOffset="43282.4109">10081 6135 1881 0,'0'0'498'15,"0"0"-422"-15,0 0 18 0,0 0 2 16,0 0 22-16,0 0-22 16,0 0-28-16,49 70-23 15,-40-35-4-15,-2 2-11 16,4 2-11-16,-5-1-12 16,0 0-6-16,0-4-1 15,-2-3 0-15,-4-5-2 16,0-3-16-16,0-4-13 15,0-8-3-15,0-2-29 16,0-7-3-16,0-2 8 0,0 0 22 16,3 0 35-16,3-14-20 15,5-4-43-15,2-6 25 16,2-4 10-16,-3 3-22 16,3 0 29-16,-6 7 22 15,-3 6 4-15,-2 2 35 16,-4 8-2-16,3 1-4 15,-3 1-9-15,0 0-11 16,3 2-1-16,3 11 19 16,5 5 21-16,-1 2-23 15,2 7-22-15,0-5-6 16,0 4 0-16,0-6-1 16,-2-2 0-16,-1-5-11 15,-3-3-61-15,5-8-72 16,-1-2-163-16,-4 0-587 0</inkml:trace>
  <inkml:trace contextRef="#ctx0" brushRef="#br0" timeOffset="43491.219">10033 6344 1322 0,'0'0'723'16,"0"0"-575"-16,0 0 18 16,0 0-13-16,0 0-64 15,106-1-77-15,-73-1-12 0,7-1-180 16,-11-4-544-16,-10 2-660 16</inkml:trace>
  <inkml:trace contextRef="#ctx0" brushRef="#br0" timeOffset="43784.568">10254 6111 1443 0,'0'0'364'0,"0"0"-257"16,0 0 64-16,0 0-6 15,88-6-18-15,-73 6-37 16,-5 4-45-16,-4 5-36 0,-3 4 0 16,-3 4-14-16,0 0 30 15,-12 3-27-15,-1-3 0 16,-2 1-5-16,3-3-12 16,9 0-1-16,3-1-6 15,0-1-24-15,27 1-93 16,2-3-337-16,3-6-799 0</inkml:trace>
  <inkml:trace contextRef="#ctx0" brushRef="#br0" timeOffset="44205.2723">10757 6773 1267 0,'0'0'565'0,"0"0"-492"16,0 0 5-16,0 0 85 15,-136 7 21-15,39-5-56 16,-40-2-27-16,-23 0-12 16,-7 0-13-16,0-9-3 15,18 6-23-15,13 0-13 16,12 3-4-16,30 0-14 15,30 3-19-15,25 4-8 16,15-1-34-16,14 4-101 16,10 0-204-16,0-6-662 0</inkml:trace>
  <inkml:trace contextRef="#ctx0" brushRef="#br0" timeOffset="44684.3635">9523 7061 1401 0,'0'0'978'16,"0"0"-849"-16,0 0-47 16,0 0 6-16,0 0 30 15,0 0-45-15,0 0-52 16,55 0-14-16,-31 0-7 15,-9 0 0-15,1 0-1 16,-10 3-9-16,-1 7 1 16,-5 0 2-16,0 7 7 15,-11 0 0-15,-8 5 9 16,-5 2 10-16,0 0-1 16,0-3-10-16,5 2 10 0,10-3-17 15,9-5 6 1,0-1-7-16,12-3-27 0,15-2-71 15,15-9-148-15,-4 0-502 16,-5 0-443-16</inkml:trace>
  <inkml:trace contextRef="#ctx0" brushRef="#br0" timeOffset="45262.6072">9763 7130 1724 0,'0'0'616'16,"0"0"-536"-16,0 0-28 0,0 0 55 16,0 0 57-1,0 0-74-15,0 0-47 16,27 65-28-16,-24-47-8 0,0-2-6 16,-3-2 0-16,0-3-1 15,0-4-1-15,0-1-15 16,0-5-14-16,0-1-2 15,0 0 10-15,0 0 7 16,0-3-18-16,12-10-46 16,1-6 21-16,8-5 43 15,-3 1 14-15,3 1 1 16,-3 2 8-16,-5 6 29 16,-2 6 28-16,-8 4-6 15,-3 4-30-15,0 0-20 16,0 8-9-16,0 6 17 0,0 5-2 15,0 1-6-15,-3-1-8 16,0-4-1-16,-1-3 0 16,3-4-31-16,1-3-27 15,0-5-11 1,0 0 24-16,0 0 16 0,5-6-25 16,4-8-34-16,7-1 53 15,-1-2 26-15,3 1 9 16,-3 0 1-16,-2 2 24 15,-2 7 27-15,-1 3 19 16,-7 4-19-16,0 0-23 16,3 0 23-16,-3 11-1 0,3 3-8 15,0 2-13 1,0 2-20-16,-3 0-10 0,0-2-38 16,3 1-135-16,-6-4-207 15,3-7-509-15</inkml:trace>
  <inkml:trace contextRef="#ctx0" brushRef="#br0" timeOffset="45610.5087">10354 6944 629 0,'0'0'1529'16,"0"0"-1330"-1,0 0-142-15,0 0-33 0,0 0 55 16,0 0 73-16,0 0-39 16,-3 83-50-16,0-50-21 15,0-3-16-15,0 0-15 16,0 0-5-16,0-3-5 16,3-5 0-16,0 4 0 15,0-6-1-15,0-7 1 16,0 1 0-16,0-5-1 15,3-5 0-15,12-1 1 16,4-3-1-16,5 0-15 16,-3-3-29-16,3-4-34 15,-8 1-53-15,-7-5-79 16,-1 3-401-16,-8-2-579 0</inkml:trace>
  <inkml:trace contextRef="#ctx0" brushRef="#br0" timeOffset="45927.4973">10578 6958 1661 0,'0'0'820'0,"0"0"-734"15,0 0-54-15,0 0-1 0,0 0 42 16,82-2-25-16,-66 2-29 16,-1 2-9-16,-9 7-9 15,-3 2-1-15,-3 2 0 16,-6 6 12-16,-12 2 20 16,-6 1 20-16,2-3-6 15,7-2-20-15,3-3-17 16,12-4-9-16,18-6-42 15,10-3-128-15,11-1-747 0</inkml:trace>
  <inkml:trace contextRef="#ctx0" brushRef="#br0" timeOffset="46614.898">11328 6220 1031 0,'0'0'329'15,"0"0"-107"-15,-88 66 126 16,36 8 12-16,1 32-71 15,8 16-61-15,20-3-84 0,20-9-56 16,11-20-27-16,23-7-23 16,11-15-30-16,3-16-8 15,-2-13-54-15,29-3-87 16,-11-5-189-16,0-8-707 0</inkml:trace>
  <inkml:trace contextRef="#ctx0" brushRef="#br0" timeOffset="47650.9173">10084 7339 887 0,'0'0'668'0,"0"0"-566"16,0 0 10-16,0 0 8 15,0 0 85-15,0 0-56 16,0 0-60-16,43 10-51 16,-28-10-15-16,3 0-14 15,-3 0-2-15,-2 0-7 16,-2 0-8-16,2-4 1 16,-4-1-7-16,-3 0-17 15,0-1 19-15,-2 2 12 16,-2 0 1-16,-2 1 27 0,0 0 15 15,-2 2 11-15,-8-2-29 16,-5 3 2-16,-9 0 17 16,-1 0 19-16,-5 0-2 15,2 10-18-15,1 2-22 16,3 4-9-16,12 2 6 16,6 1-18-16,6 3-8 15,30 1-52-15,4-3-187 16,5-11-873-16</inkml:trace>
  <inkml:trace contextRef="#ctx0" brushRef="#br0" timeOffset="51744.4212">11634 6654 1502 0,'0'0'543'0,"0"0"-445"16,0 0 10-16,0 0 12 15,0 0 19-15,0 0-37 16,3-2-35-16,3 7 7 16,3 8 10-16,1 3-20 0,4 5-25 15,-5 1-18-15,4 2-11 16,-7 0-9-16,-3-1-1 15,-3-2 0-15,0-4-2 16,0-2-5-16,0-3-2 16,-6-5-3-16,3-4-2 15,0-2 4-15,3-1 4 16,0 0 4-16,0 0-5 16,0-11-9-16,0-6-13 15,0-6 8-15,6-3 6 16,3-3-10-16,3 1 1 15,-3 0 17-15,0 4 6 16,1 1 0-16,-3 9 1 16,3 1 0-16,-4 4 8 15,0 3 6-15,1 3-2 0,-1 2 0 16,0 1 0-16,0 0-1 16,3 1-10-16,-3 12 5 15,3 5 5-15,-3 3 8 16,-3 5 3-16,4-3-1 15,-7 3-6-15,0-3-4 16,0-4-11-16,0-3 0 16,0-3-1-16,0-2-14 15,0-3-65-15,0 2-96 16,0-1-147-16,0-2-313 16,-4-4-212-16</inkml:trace>
  <inkml:trace contextRef="#ctx0" brushRef="#br0" timeOffset="51963.1713">11990 6790 1497 0,'0'0'546'0,"0"0"-444"15,0 0 62-15,0 0 24 16,0 0 0-16,-4 78-66 15,4-57-55-15,0-1-43 16,6-1-24-16,3-3-16 16,0-6-123-16,0-3-329 0,-3-7-577 15</inkml:trace>
  <inkml:trace contextRef="#ctx0" brushRef="#br0" timeOffset="52361.8723">12007 6449 1724 0,'0'0'472'16,"0"0"-389"-16,0 0 3 15,0 0 10-15,0 0 16 16,0 0-59-16,0 0-32 16,74-17-7-16,-68 21-13 15,-1 7 1-15,-5 3 13 16,0 2 19-16,-5-1-7 15,-4 2 6-15,2-4-4 16,-2 0-15-16,-1-2-13 16,7-3 1-16,3 1-2 15,0-1-36-15,22-1-84 16,5-1-241-16,-2-5-761 0</inkml:trace>
  <inkml:trace contextRef="#ctx0" brushRef="#br0" timeOffset="52630.1986">12574 6770 1654 0,'0'0'475'0,"0"0"-386"16,0 0-21-16,0 0-9 15,0 0-4-15,0 0-55 16,105 0-25-16,-70 0-191 16,-8 0-329-16,-9 2-210 0</inkml:trace>
  <inkml:trace contextRef="#ctx0" brushRef="#br0" timeOffset="52862.7078">12617 6680 1179 0,'0'0'814'0,"0"0"-710"16,0 0 11-1,0 0 59-15,0 0 45 0,0 0-70 16,0 0-67-16,-7 72-49 16,7-51-21-16,10 3-12 15,-4-3-96-15,-2 4-156 16,-1-6-484-16,-3-5-486 0</inkml:trace>
  <inkml:trace contextRef="#ctx0" brushRef="#br0" timeOffset="53441.7593">12906 6567 1654 0,'0'0'500'0,"0"0"-376"16,0 0 18-16,0 0 20 16,0 0-13-16,0 0-84 15,0 0-21-15,20 31 24 16,-14-7-30-16,3 1-17 16,-3 5-9-16,-2-3-11 0,-1-2 7 15,0-3-8-15,-2-6 0 16,-1-3-1-16,0-4-18 15,0-5-20-15,0-4-12 16,0 0 14-16,0 0 22 16,0 0 14-16,2-11-8 15,2-8-9-15,3-1 9 16,2-5 8-16,1-5-5 16,-1-2 5-16,0 1 1 15,3 1 0-15,0 6 1 16,-3 5 0-16,-1 5 26 15,2 4-9-15,-4 4-4 0,0 2-5 16,1 4-3-16,-1 0 0 16,3 8-6-16,-2 9 8 15,4 5 2-15,-5 1 9 16,-3 7-7-16,-3-1-6 16,0 0-5-16,0-2 1 15,0-3-1-15,0-5-1 16,0-2 0-16,0-3-34 15,0-2-55-15,3-4-98 16,3-2-472-16,1-3-463 0</inkml:trace>
  <inkml:trace contextRef="#ctx0" brushRef="#br0" timeOffset="53741.1487">13247 6736 1824 0,'0'0'327'0,"0"0"-181"15,0 0-28-15,0 0 31 16,0 0-18-16,0 0-65 16,0 0-34-16,78 7-14 15,-72 2-9-15,-2-1-9 16,-4 5-1-16,0 2 1 15,-7 0 12-15,-4 4 18 16,-1-2-6-16,3 0-13 16,-2-1-10-16,10-5 0 0,1-3-1 15,6-2-32 1,21-6-49-16,3 0-184 0,-7-2-714 0</inkml:trace>
  <inkml:trace contextRef="#ctx0" brushRef="#br0" timeOffset="54123.1896">13360 6361 1450 0,'0'0'488'16,"0"0"-303"-16,0 0 7 15,0 0-27-15,0 0-37 16,0 0-52-16,0 0-44 16,16-4-22-16,-2 8-10 15,-5 6-6-15,-3 3-2 16,-6-1-1-16,0 2-1 15,0-1 0-15,-6 2 9 16,-6-6 1-16,0 1 5 0,6-1-3 16,3-3 6-1,3 5-6-15,0-2-2 0,18 1 0 16,16 0-133-16,-1-4-482 16,-3-3-810-16</inkml:trace>
  <inkml:trace contextRef="#ctx0" brushRef="#br0" timeOffset="54807.8219">14091 6721 986 0,'0'0'792'0,"0"0"-590"15,0 0-27-15,0 0-14 16,0 0 9-16,0 0-40 16,81-8-46-16,-58 8-43 15,6 0-26-15,-3 0-15 16,3 0-8-16,-2 0-98 15,-3 0-139-15,-8 0-374 16,-2 0-377-16</inkml:trace>
  <inkml:trace contextRef="#ctx0" brushRef="#br0" timeOffset="55046.8604">14227 6604 776 0,'0'0'1144'16,"0"0"-992"-16,0 0-22 15,0 0-45-15,0 0 64 16,0 0 19-16,0 0-36 16,-3 66-47-16,3-39-50 15,6-1-26-15,-3 3-9 16,3-1-38-16,-2 3-174 15,2-7-430-15,-2-7-422 0</inkml:trace>
  <inkml:trace contextRef="#ctx0" brushRef="#br0" timeOffset="55572.9844">14516 6641 1631 0,'0'0'649'0,"0"0"-582"16,0 0-42-16,0 0 61 16,0 0 45-1,0 0-24-15,0 0-38 0,45 92-29 16,-38-72-18-16,-1 0-11 15,1 0-11-15,-3-4 1 16,-4-4-1-16,0-5-1 16,0-2-14-16,0-3-9 15,0-2-10-15,0 0-5 16,0 0 23-16,0-13 8 16,6-2-27-16,0-4-3 15,3-7 3-15,2-2 18 16,2-2 1-16,3 2 7 15,-6 2 9-15,1 7 1 16,1 3 18-16,-6 8 7 0,0 1 6 16,0 5 1-16,-3 2 1 15,5 0 1-15,0 0-7 16,0 14 8-16,1 5 1 16,-2 4-4-16,-4 3-8 15,0 2-5-15,-3-2-11 16,0-1-3-16,0-4-6 15,0-4-1-15,0-3-46 16,1-3-101-16,2-2-237 16,2-7-629-16</inkml:trace>
  <inkml:trace contextRef="#ctx0" brushRef="#br0" timeOffset="56000.3515">14870 6739 869 0,'0'0'1274'0,"0"0"-1104"16,0 0-44-16,0 0-29 16,0 0 32-16,0 0-36 15,81 4-50-15,-65 4-15 16,-7-2-10-16,1 0-9 15,-6-1-9-15,-2 0 0 16,-2 2-8-16,0 2 7 0,-3-1-1 16,-7 1 1-1,1-2 1-15,-3 2 8 0,5 0-7 16,0-2 0-16,4 0-1 16,3 0 1-16,0 0 0 15,0 2 5-15,10 2-5 16,3 1 0-16,-1 0-1 15,-4 0 1-15,1 1 0 16,-2 0 0-16,-7-2-1 16,0 1 0-16,0-4-6 15,-3-2 4-15,-12 1-13 16,-3-4-21-16,-18-3-186 0,4 0-430 16,6-11-676-16</inkml:trace>
  <inkml:trace contextRef="#ctx0" brushRef="#br0" timeOffset="56422.575">14915 6402 1375 0,'0'0'555'0,"0"0"-423"0,0 0 28 16,0 0 24-16,0 0-18 15,0 0-75-15,0 0-60 16,19-2-11-16,-2 2-19 15,-1 0-1-15,-6 0 0 16,-1 6-8-16,-8 4-5 16,-1 4 1-16,0 2 12 15,-8 1 0-15,-4-2 6 16,0-2 7-16,1-4 2 16,5 0-3-16,3 0-5 15,3-2-6-15,0 1-1 0,11 0-40 16,22 0-124-1,-3-3-447-15,-4-3-535 0</inkml:trace>
  <inkml:trace contextRef="#ctx0" brushRef="#br0" timeOffset="56691.1539">15132 6316 2009 0,'0'0'323'15,"0"0"-193"-15,0 0 21 16,0 0 45-16,72 73-43 0,-39-13-59 16,9 23-40-16,-5 19-17 15,-6-5-16-15,-15-19-13 16,-12-25-8-16,-4-16-11 15,-13 5-63-15,-25 10-105 16,4-5-447-16,1-16-1326 0</inkml:trace>
  <inkml:trace contextRef="#ctx0" brushRef="#br0" timeOffset="58697.0433">4975 9746 41 0,'0'0'1245'0,"0"0"-1033"0,0 0-143 15,0 0 68-15,0 0 134 16,0 0-67-16,0 0-81 15,3 0-36-15,0 0-13 16,-3-1 8-16,0-2 13 16,0 0-38-16,0 0-32 15,0-4-9-15,-6 0-16 16,-7-3-13-16,-4 5 12 16,-8-2-4-16,-2 4 5 15,-7 3 6-15,1 0 1 16,0 2 10-16,5 9 8 15,1 4 8-15,8 2-9 16,8 7-6-16,5-1-9 16,6 0-8-16,0 0-1 15,17-3 0-15,8-3 0 0,11-4-15 16,0-8-48-16,2-3-35 16,-5-2 15-16,-3-5 17 15,-9-4 39-15,-6-7 16 16,-9-2 0-16,-3-1 11 15,-3 0 28-15,0 2 21 16,0 4 33-16,-3 3 8 16,0 4-14-16,3 2-30 15,0 3-14-15,0 1-9 16,0 0-11-16,0 0-12 16,0 1-24-16,0 18 24 15,9 5 11-15,1 11 5 16,-1 6-7-16,2 8-8 15,2 3 0-15,-1 2 1 0,-3-1-1 16,-2-1-1-16,-5-5-2 16,-2-1-5-1,-6-10-2-15,-12-2 1 0,-6-8 1 16,-4-10 6-16,-2-3 1 16,-3-10 0-16,2-3 0 15,1-6 12-15,8-14-2 16,7-6-10-16,7-8-7 15,8-5-59-15,3-4-83 16,30-9-101-16,0 12-468 16,-3 11-232-16</inkml:trace>
  <inkml:trace contextRef="#ctx0" brushRef="#br0" timeOffset="58937.0465">5166 9968 798 0,'0'0'1387'0,"0"0"-1200"15,0 0-89-15,0 0 11 0,0 0-41 16,0 0-45-16,0 0-23 15,3 25-71-15,2-19-285 16,-2-6-1019-16</inkml:trace>
  <inkml:trace contextRef="#ctx0" brushRef="#br0" timeOffset="59499.4882">5584 9786 766 0,'0'0'1095'16,"0"0"-920"-16,0 0-79 15,0 0 65-15,0 0-14 16,0 0-60-16,0 0-24 16,-54-41-1-16,29 34 29 15,-2 1-4-15,0 3-30 16,-1 3-23-16,6 0-13 15,2 3-5-15,4 7-5 16,7 4-6-16,4 2-5 0,5 1 0 16,0 5-1-16,17 1 1 15,5-2 1-15,5 2-1 16,1 0-12-16,-1-3-17 16,0-1-1-16,-6 2 2 15,-3-3 9-15,-6 0-2 16,-2-2 3-16,-4 1 7 15,-3-1 2-15,-3-2 8 16,0-5 0-16,-6 1-5 16,-10-3 5-16,-11-4 1 15,-3-3 8-15,-4 0 1 0,1 0-9 16,-3-6-29-16,11-8-235 16,11 1-830-16</inkml:trace>
  <inkml:trace contextRef="#ctx0" brushRef="#br0" timeOffset="62264.9874">5760 10040 1077 0,'0'0'1141'0,"0"0"-987"15,0 0-76-15,0 0 111 16,0 0-34-16,0 0-99 16,0 0-56-16,-9 29-173 15,9-29-957-15</inkml:trace>
  <inkml:trace contextRef="#ctx0" brushRef="#br0" timeOffset="71724.0395">7188 9555 1030 0,'0'0'1050'0,"0"0"-879"16,0 0-49-16,0 0 46 15,0 0 34-15,10 0-61 0,-10 0-59 16,0 0-22-16,0 0-16 15,0 0-11-15,0 0-21 16,0 0-12-16,-6 0-7 16,-13 0-3-16,-8 2 10 15,-15 5 9-15,-10 3 0 16,-3-1-8-16,7-2 0 16,2-3 5-16,13 3-5 15,8-4 0-15,10 0 1 16,3-2-2-16,9 1 0 15,3-2 0-15,0 1 0 16,0-1-1-16,0 2-8 16,0 6 4-16,0 0 5 15,0 3 8-15,0 2-7 16,0 1 0-16,0 2 5 0,0 4-5 16,-6-1 1-16,-3 5 7 15,-4 3 0-15,2 3-3 16,-4 1-6-16,-4 0 1 15,1 1 1-15,0 1-1 16,0-3 0-16,3-4 0 16,2-2-1-16,4-4 1 15,3-3 0-15,4-2 1 16,2-4 4-16,0-8-5 16,8 3 8-16,17-5 0 15,8-1-3-15,6 0-6 16,3-7-11-16,4-2-23 0,-7-2-5 15,-8 2-6-15,-4 2-9 16,-11 0-21-16,-7 7-20 16,-3 0-43-16,-6 0-83 15,0 0-328-15,-9 0-214 0</inkml:trace>
  <inkml:trace contextRef="#ctx0" brushRef="#br0" timeOffset="71945.3424">6787 9921 1008 0,'0'0'1000'16,"0"0"-840"-16,0 0 13 0,0 0 2 15,0 0-56-15,0 0-68 16,0 0-51-16,101-16-6 15,-64 16-100-15,-4 2-185 16,-6 9-438-16,-12-5-643 0</inkml:trace>
  <inkml:trace contextRef="#ctx0" brushRef="#br0" timeOffset="72199.6136">7101 10010 1303 0,'0'0'1040'16,"0"0"-917"-16,0 0-34 16,0 0 66-16,0 0 22 15,0 0-65-15,0 0-48 16,0 95-33-16,0-71-22 15,0-2-9-15,0 1-7 16,-4 5-79-16,-5-5-210 16,3-6-661-16</inkml:trace>
  <inkml:trace contextRef="#ctx0" brushRef="#br0" timeOffset="72544.5548">7300 10175 1313 0,'0'0'836'15,"0"0"-729"-15,0 0 64 16,0 0 85-16,0 0-71 16,0 0-105-16,0 0-54 15,-54 65-26-15,42-50-11 16,-4 1-101-16,7-3-241 15,1-7-720-15</inkml:trace>
  <inkml:trace contextRef="#ctx0" brushRef="#br0" timeOffset="72982.1524">7482 9990 1122 0,'0'0'816'16,"0"0"-635"-16,0 0 39 15,0 0 5-15,0 0-46 16,0 0-77-16,0 0-13 15,0 33-15-15,0-10-34 16,0 4-22-16,-3-1-13 16,-2 1-5-16,-5 0-10 15,1 5-89-15,-3-5-207 16,5-8-592-16</inkml:trace>
  <inkml:trace contextRef="#ctx0" brushRef="#br0" timeOffset="73295.4942">7679 10133 380 0,'0'0'1324'0,"0"0"-1072"15,0 0-70-15,0 0 97 0,0 0-12 16,0 0-78-16,0 0-62 16,-30 69-48-16,15-46-40 15,2 3-26-15,-4 1-13 16,-5-1-80-16,5-4-245 15,4-11-834-15</inkml:trace>
  <inkml:trace contextRef="#ctx0" brushRef="#br0" timeOffset="73683.4785">7904 10026 1101 0,'0'0'1059'0,"0"0"-892"0,0 0 28 15,0 0 33 1,0 0-40-16,0 0-76 0,0 0-49 16,3-6-38-16,-3 23-14 15,0 6 7-15,0 9-2 16,0 2-16-16,-3 2-7 15,-21 10-64-15,2-7-132 16,5-8-752-16</inkml:trace>
  <inkml:trace contextRef="#ctx0" brushRef="#br0" timeOffset="76599.8837">8705 10060 1743 0,'0'0'366'16,"0"0"-270"-16,0 0 4 15,0 0 74-15,0 0-42 16,0 0-66-16,103-3-44 15,-64 2-21-15,-3-2-1 16,1 3-12-16,-9 0-69 16,-11 0-65-16,-11 0-212 15,-6 0-364-15,0 0-425 0</inkml:trace>
  <inkml:trace contextRef="#ctx0" brushRef="#br0" timeOffset="76769.7507">8789 9930 1395 0,'0'0'578'0,"0"0"-510"16,0 0 40-16,0 0 41 16,91 10-90-16,-23-2-59 15,-12-5-475-15,-1 0-615 0</inkml:trace>
  <inkml:trace contextRef="#ctx0" brushRef="#br0" timeOffset="77430.91">10003 9533 1810 0,'0'0'327'0,"0"0"-242"16,0 0 16-16,0 0 89 15,0 0-26-15,0 0-60 16,-3 80-58-16,0-54-23 16,3-2-14-16,-4 0-8 15,1-1 0-15,3-5-1 16,0-4-14-16,0 0-102 15,0-5-176-15,0-5-410 16,0-4-393-16</inkml:trace>
  <inkml:trace contextRef="#ctx0" brushRef="#br0" timeOffset="77677.769">10118 9557 895 0,'0'0'1219'16,"0"0"-1031"-16,0 0-68 16,0 0-21-16,0 0 32 15,0 0 30-15,0 0-38 16,21 69-54-16,-15-45-39 16,-1-2-20-16,2-1-9 15,-4-4-1-15,-3-5-9 0,0-2-40 16,0-3-69-16,0 0-137 15,-6-4-256-15,-3-3-243 0</inkml:trace>
  <inkml:trace contextRef="#ctx0" brushRef="#br0" timeOffset="77949.2759">9916 9504 80 0,'0'0'1387'15,"0"0"-1144"1,0 0-126-16,0 0 139 0,0 0-24 16,0 0-81-16,0 0-52 15,87-3-23-15,-42 3-31 16,1 1-30-16,2-1-15 15,-5 0-70-15,-4 2-67 16,-12-1-387-16,-15-1-200 0</inkml:trace>
  <inkml:trace contextRef="#ctx0" brushRef="#br0" timeOffset="79984.9097">9784 6023 1152 0,'0'0'315'0,"0"0"-167"15,0 0 11-15,0 0 40 16,0 0 10-16,0 0-57 16,0 0-25-16,9-37 10 0,-9 35-12 15,0 1-32-15,0 1-16 16,0 0-18-16,0 0-7 15,0 0-19-15,3 0-14 16,0 0-19-16,3 0 0 16,4 0-6-16,-1 0-13 15,2 0 0-15,-4 0 1 16,-4 1-2-16,-3 5-4 16,0 1 12-16,0 3 2 15,0 0 10-15,-7 0 6 16,4-1 0-16,0 1-6 15,0-3 6-15,3 0 0 16,0-1 0-16,0 3-6 16,0-2 0-16,3-1-15 0,7-2-73 15,17-3-121-15,-3-1-329 16,-2 0-943-16</inkml:trace>
  <inkml:trace contextRef="#ctx0" brushRef="#br0" timeOffset="81299.6924">10448 9339 675 0,'0'0'920'16,"0"0"-724"-16,0 0-27 16,0 0 21-16,0 0-20 15,0 0-39-15,0 0-49 0,-3-9 0 16,3 9 3 0,0 0-12-16,0 0-30 0,0 0-32 15,6 0-10-15,4 0-1 16,-1 0 10-16,2 7-4 15,-1-1-6-15,-4 4-5 16,-3 2-3-16,-3 2 1 16,0-1-5-16,0 1 6 15,-9-1 6-15,-1 0 0 16,-1-1 0-16,2-1 9 16,2-5-3-16,4-2-5 15,3-1-1-15,0 0-7 16,7 0-58-16,26-3-96 15,-3 1-185-15,-2-1-668 0</inkml:trace>
  <inkml:trace contextRef="#ctx0" brushRef="#br0" timeOffset="81883.213">10757 9264 867 0,'0'0'829'0,"0"0"-699"0,0 0 22 15,0 0 48-15,0 0-17 16,0 0 5-16,0 0-22 15,16 79-67-15,-10-40-20 16,3 8-28-16,-5-1-18 16,4 7-21-16,-5-7-11 15,0 1 0-15,-3-5 0 16,0-5 5-16,3-5-6 16,-3-4 0-16,0-12 0 15,0 0-1-15,0-13-26 16,0 1 1-16,0-4 5 15,0 0 15-15,6-13 5 0,3-7-7 16,1-7 7-16,7-4 0 16,-1-5-6-16,0 4-5 15,4 3 3-15,-4 5 8 16,-6 7 0-16,0 7-5 16,-4 5 0-16,1 1 6 15,-7 4-6-15,3 0-3 16,0 6 8-16,-3 11 1 15,3 3 20-15,0 7-7 16,0 1 5-16,3 1-9 16,-2-4-2-16,7-2-6 15,4-3 0-15,1-6-1 16,4-5-5-16,5-5-84 16,11-4-178-16,-6-4-411 15,-8-9-514-15</inkml:trace>
  <inkml:trace contextRef="#ctx0" brushRef="#br0" timeOffset="82125.1586">10776 9513 1305 0,'0'0'586'0,"0"0"-362"16,0 0-38-16,0 0-46 16,0 0-13-16,0 0-48 0,0 0-49 15,62-5-18 1,-33 2-12-16,10 2-49 0,-3-1-258 16,-5-2-659-16</inkml:trace>
  <inkml:trace contextRef="#ctx0" brushRef="#br0" timeOffset="82423.7125">11055 9274 939 0,'0'0'780'0,"0"0"-685"0,0 0-20 15,0 0 95-15,0 0-2 16,0 0-51-16,85 48-16 16,-85-30-18-16,0-2 10 15,0 0 6-15,-3 1-38 16,-10 0-43-16,2-1 0 16,-2 1-11-16,7-1-6 15,3-3-1-15,3 3-17 16,6-2-62-16,21 3-134 15,1-1-429-15,-1-5-824 0</inkml:trace>
  <inkml:trace contextRef="#ctx0" brushRef="#br0" timeOffset="82835.1817">11516 10057 1303 0,'0'0'748'0,"0"0"-679"0,0 0 12 15,0 0 79-15,-82 8-1 16,34-6-37-16,-26-2-45 16,-33 0-26-16,-37-11-14 15,-20-12-14-15,-9-4-13 16,1-3-1-16,17 4-8 16,3 0-1-16,8 7 1 15,24 6 1-15,26 6 13 16,28 4-5-16,21 3-9 15,20 0 0-15,4 0-1 16,5 0-5-16,13 1-107 16,10 3-219-16,16 3-364 15,2-7-797-15</inkml:trace>
  <inkml:trace contextRef="#ctx0" brushRef="#br0" timeOffset="83279.4736">10060 10378 2032 0,'0'0'461'0,"0"0"-430"16,0 0-22-16,0 0 3 15,0 0 42-15,0 0-20 16,0 0-15-16,86-38-4 15,-66 38 8-15,-4 7-15 16,-7 6-8-16,-8 5 6 16,-1 1 6-16,-1 3 14 15,-15 5 8-15,1-4 5 16,0 1-15-16,6-5-14 0,6-2-10 16,3-4-8-16,9 0-10 15,40-3-81-15,-4-3-266 16,1-7-638-16</inkml:trace>
  <inkml:trace contextRef="#ctx0" brushRef="#br0" timeOffset="83895.2652">10384 10363 1603 0,'0'0'654'15,"0"0"-571"-15,0 0 2 0,0 0 29 16,0 0-4-16,0 0-8 16,0 0-40-16,22 66-38 15,-16-40-13-15,0-5-10 16,-6-1-1-16,0-5 0 16,0-3-1-16,0-6-7 15,0-3 1-15,0 0 1 16,0-3-11-16,0 0 8 15,0 0 8-15,6-12-26 16,9-6-28-16,4-4 9 16,1-5 34-16,2 3 10 15,-7 2 2-15,0 6 6 16,-9 6 36-16,-3 4-6 16,0 6-5-16,-3 0-15 15,0 0-16-15,0 5-4 0,0 9 4 16,0 8 20-16,0 1-7 15,-3 1-11-15,-3-4-1 16,3-3 0-16,0-5-1 16,3-2 0-16,-3-6-11 15,3-2 1-15,0-2 4 16,0 0 0-16,0-6 6 16,3-7-6-16,9-6-1 15,1-2 7-15,4-5-1 16,2-1-3-16,-4 5 3 15,-3 5 1-15,-3 7 11 16,-3 7-6-16,-6 3-5 0,3 0-13 16,-3 13 7-16,3 4 6 15,0 3 14-15,1 2 7 16,-1 2-7-16,0-4-14 16,3 2 0-16,5 1-83 15,-4-5-250-15,2-3-554 0</inkml:trace>
  <inkml:trace contextRef="#ctx0" brushRef="#br0" timeOffset="84247.0661">10782 10579 409 0,'0'0'1521'0,"0"0"-1320"15,0 0-152-15,0 0-30 16,0 0 4-16,0 0 0 16,91-31-23-16,-79 21-21 15,0 1 9-15,-6 1 11 16,-6 2 2-16,0 2 41 16,0 1-30-16,-9 0 8 15,-9 3 1-15,-7 0 25 16,-2 0 45-16,-6 0-4 15,2 13 0-15,-2 0-7 16,7 2-16-16,10 1-6 0,4 2-34 16,12-4-24-1,0 3-4-15,12 0 3 0,18-7-43 16,22-1-169-16,-4-5-404 16,-5-4-767-16</inkml:trace>
  <inkml:trace contextRef="#ctx0" brushRef="#br0" timeOffset="84677.3737">11055 10242 1672 0,'0'0'322'16,"0"0"-216"-16,0 0 26 16,0 0 76-16,0 0-27 15,0 0-72-15,0 0-56 16,21 7 22-16,-21 14 9 16,0 6-38-16,0 4-16 15,0 4-18-15,0-1-3 16,0-2-8-16,0 2 1 15,3-5-2-15,-3-6 1 16,0-3-1-16,3-3 0 16,-3-4 0-16,3-6-1 0,0 0 1 15,6-6 0 1,7-1 10-16,8 0-5 0,6 0-5 16,4-1-6-16,2-6-1 15,0 6 7-15,-7-5-12 16,0 6-38-16,-5-3-89 15,-12 2-229-15,-6-2-726 0</inkml:trace>
  <inkml:trace contextRef="#ctx0" brushRef="#br0" timeOffset="85052.1592">11435 10267 776 0,'0'0'1487'0,"0"0"-1260"15,0 0-104-15,0 0-11 16,0 0-11-16,0 0-44 16,0 0-35-16,29 1-16 15,-23 5-6-15,-6 4-6 16,0 4-3-16,0-1 5 0,-6 4 4 16,-9-2 0-16,0 2 1 15,3-1 14-15,6-5-9 16,3-1-6-16,3-3-70 15,18-4-154-15,6-3-407 0</inkml:trace>
  <inkml:trace contextRef="#ctx0" brushRef="#br0" timeOffset="85404.2471">12153 10106 1728 0,'0'0'330'0,"0"0"-190"15,0 0 27-15,0 0 26 16,0 0-67-16,81 0-68 16,-47 0-36-16,3 0-22 0,-4 0-5 15,0 0-122-15,-12-3-378 16,-8-1-404-16</inkml:trace>
  <inkml:trace contextRef="#ctx0" brushRef="#br0" timeOffset="85613.9642">12133 10000 2027 0,'0'0'506'0,"0"0"-433"16,0 0 2-16,0 0-5 15,120-1-54-15,-58 1-16 16,-3 0-298-16,-14 0-909 0</inkml:trace>
  <inkml:trace contextRef="#ctx0" brushRef="#br0" timeOffset="86667.2426">13711 9619 1877 0,'0'0'487'0,"0"0"-345"16,0 0 1-16,0 0 3 15,0 0-19-15,0 0-49 16,0 0-43-16,0 2-15 16,10 10 28-16,-1 8-4 15,-2 5-19-15,2 0-17 16,2 1-8-16,-5 1-1 16,-3-4-21-16,0-1-34 15,0-5-36-15,0-4-85 16,5-6-133-16,-2-5-418 15,4-2-458-15</inkml:trace>
  <inkml:trace contextRef="#ctx0" brushRef="#br0" timeOffset="86914.7467">13927 9629 1709 0,'0'0'492'15,"0"0"-397"-15,0 0 19 16,0 0 55-16,0 0 24 16,0 0-81-16,0 0-23 15,3 83-33-15,9-57-19 16,0-4-21-16,-3-3-7 16,-2-3-9-16,-1-3-31 15,-1-6-55-15,-2 2-89 16,-3-5-90-16,0-1-321 0,-10-3-143 0</inkml:trace>
  <inkml:trace contextRef="#ctx0" brushRef="#br0" timeOffset="87205.692">13593 9544 1825 0,'0'0'373'0,"0"0"-200"15,0 0-7 1,0 0 31-16,0 0-60 16,0 0-65-16,0 0-35 0,95 6-8 15,-41-1-14-15,12 1-14 16,2-3-1-16,1 4-11 15,-8-4-58-15,-10 1-113 16,-17-2-86-16,-25-1-112 16,-9 1-263-16,0-2-715 0</inkml:trace>
  <inkml:trace contextRef="#ctx0" brushRef="#br0" timeOffset="87513.8015">14181 9363 2138 0,'0'0'276'0,"0"0"-172"16,0 0-8-16,0 0 20 15,0 0-46-15,0 0-33 16,0 0-10-16,43 53-6 16,-43-31-6-16,0-2-2 15,-6 6 14-15,6-5-7 16,0-1-13-16,3-2-5 0,19-4-2 16,32-1-32-16,-5-5-199 15,1-5-776-15</inkml:trace>
  <inkml:trace contextRef="#ctx0" brushRef="#br0" timeOffset="88151.5468">14928 9138 1181 0,'0'0'832'0,"0"0"-700"16,0 0 60-16,-116 96 19 0,70-34 7 16,10 18-54-16,7-1-52 15,19-9-39-15,10-8-37 16,12-16-21-16,22 7-14 16,11-1-1-16,13-8-42 15,30-8-88-15,-16-9-154 16,-8-14-541-16</inkml:trace>
  <inkml:trace contextRef="#ctx0" brushRef="#br0" timeOffset="89301.0815">15088 9292 310 0,'0'0'867'0,"0"0"-530"16,0 0-44-16,0 0-30 15,0 0-37-15,0 0-38 16,0 0-50-16,0-9-51 0,0 15-30 16,0 8 38-16,3 11 7 15,0 3-14-15,0 5-31 16,0 6-23-16,0-2-19 16,1 2-15-16,-1-8 0 15,3-5-38-15,-2-4-44 16,4-5-103-16,10-4-203 15,-6-2-357-15,1-7-303 0</inkml:trace>
  <inkml:trace contextRef="#ctx0" brushRef="#br0" timeOffset="89491.2098">15331 9557 1958 0,'0'0'334'0,"0"0"-175"16,0 0-52-16,0 0-37 16,0 0-42-16,0 0-28 15,0 0-71-15,19 17-142 16,-2-10-425-16,-5-1-725 0</inkml:trace>
  <inkml:trace contextRef="#ctx0" brushRef="#br0" timeOffset="89923.1239">15616 9310 568 0,'0'0'1375'0,"0"0"-1191"15,0 0-81-15,0 0 116 16,0 0-2-16,0 0-77 16,-77 86-47-16,67-56-41 15,3 2-26-15,4-2-16 16,3-5-10-16,0-3-1 16,3-6 1-16,9-4 0 15,6-8 0-15,4-1-5 0,5-3-50 16,-2-3-54-16,7-11-37 15,-7-6 44 1,-1-8 35-16,-8-2 23 0,-5-1 7 16,-8-3 15-16,-3 3 22 15,0 5 17-15,-20 6 26 16,-2 7 10-16,-8 6-5 16,1 1-9-16,6 6-21 15,2 0-18-15,10 0-2 16,5 10-115-16,6 13-156 15,3 0-334-15,8-4-247 0</inkml:trace>
  <inkml:trace contextRef="#ctx0" brushRef="#br0" timeOffset="90361.2044">15928 9303 140 0,'0'0'1818'16,"0"0"-1558"-16,0 0-120 15,0 0-8-15,0 0 73 16,0 0-65-16,0 0-58 16,-9 69-37-16,4-52-25 15,2-4-14-15,0 0-5 16,-1-6-1-16,4 0 1 15,0-4-1-15,0-3-12 0,0 0-17 16,0 0-8-16,11 0 10 16,5 0-6-16,4 0-16 15,3 0-9-15,-2 0 26 16,0 0 23-16,-5 4 8 16,-1 9 0-16,-4 2 1 15,-1 5 8-15,-4 1 19 16,-3 2-3-16,-3-4 3 15,0-2-18-15,0 0-9 16,-6-4-1-16,-7-6-8 16,-6 2 8-16,-1-6 0 15,-4-3-27-15,0 0-74 16,0 0-182-16,11-5-473 0</inkml:trace>
  <inkml:trace contextRef="#ctx0" brushRef="#br0" timeOffset="90556.4922">15953 9247 831 0,'0'0'1187'0,"0"0"-1019"15,0 0-40-15,0 0-91 16,0 0-22-16,86 3-15 15,-39 7-133-15,-6-3-228 16,-9 2-419-16</inkml:trace>
  <inkml:trace contextRef="#ctx0" brushRef="#br0" timeOffset="90841.18">16497 9302 1994 0,'0'0'379'0,"0"0"-256"16,0 0 56-16,0 0 13 16,-38 80-56-16,29-50-55 0,0 3-33 15,-4-3-27-15,3 0-12 16,1-3-9-16,2-4-1 15,-3-7-21-15,4-3-34 16,0-3-35-16,-2-3-51 16,1-7-95-16,1 0-254 15,3 0-437-15</inkml:trace>
  <inkml:trace contextRef="#ctx0" brushRef="#br0" timeOffset="91074.7035">16386 9276 791 0,'0'0'1274'15,"0"0"-1087"-15,0 0-10 0,0 0-21 16,0 0 2-16,0 0-16 16,0 0-68-16,-6 84-30 15,18-48-23-15,2 4-8 16,4-5-13-16,2-2 0 15,-7-6-33-15,4-8-63 16,-5-2-110-16,-5-6-170 16,-1-5-453-16</inkml:trace>
  <inkml:trace contextRef="#ctx0" brushRef="#br0" timeOffset="91316.4213">16693 9276 827 0,'0'0'1430'15,"0"0"-1250"-15,0 0-84 16,0 0 92-16,0 0-27 16,-22 81-73-16,22-46-55 15,0 1-18-15,3-3-15 16,5-2-8-16,4-5-78 15,2-2-94-15,-2-3-124 16,-5-6-406-16,-4-9-435 0</inkml:trace>
  <inkml:trace contextRef="#ctx0" brushRef="#br0" timeOffset="91673.119">16873 9254 1914 0,'0'0'328'0,"0"0"-235"15,0 0-35-15,0 0 150 16,0 0-32-16,-37 74-73 16,31-42-42-16,5 4-35 15,1 3-17-15,1-6-9 16,16-3 1-16,0-4-2 0,3-10-22 15,5-5-1-15,4-7 3 16,-3-4-25-16,3 0-50 16,-8-11-19-16,0-8 63 15,-7-5 15-15,-6-6 19 16,-8-3 17-16,0-3 1 16,-6 3 0-16,-13 4 9 15,-4 6 7-15,1 8-3 16,-2 5-13-16,2 10-11 15,1 0-227-15,10 0-578 0</inkml:trace>
  <inkml:trace contextRef="#ctx0" brushRef="#br0" timeOffset="91922.7314">17063 9157 130 0,'0'0'1909'0,"0"0"-1593"16,0 0-86-16,0 0-45 16,0 0-26-16,0 0-84 15,89-13-54-15,-57 11-21 16,1 2-48-16,-1 0-145 0,-6 0-328 15,-13 0-661-15</inkml:trace>
  <inkml:trace contextRef="#ctx0" brushRef="#br0" timeOffset="92375.6078">17389 9049 1470 0,'0'0'550'15,"0"0"-411"-15,0 0 17 16,0 0 11-16,83-1-21 16,-59 1-43-16,-1 0-42 0,0 0-33 15,-7 0-14-15,-3 0-5 16,-3 1-9-16,-4 2 0 15,-6 5 0-15,0-3 0 16,0 2 0-16,-6 0 4 16,-9 3 8-16,0-2-1 15,-1 2-5-15,-3 0 1 16,5 0 0-16,2-2-6 16,1 2-1-16,7-1-3 15,4 1-3-15,0 1 1 16,0-1 5-16,4 2 10 15,3 2-3-15,3-3-6 16,-4 1 0-16,-3-2 0 0,-3-1-1 16,0-5-11-16,-3 3-13 15,-14-4 7-15,-4 1-22 16,-9-3-137-16,7-1-330 16,4 0-453-16</inkml:trace>
  <inkml:trace contextRef="#ctx0" brushRef="#br0" timeOffset="92845.9999">17698 8999 1497 0,'0'0'797'0,"0"0"-679"15,0 0 4-15,0 0-24 16,0 0 25-16,0 0-41 16,0 0-42-16,8 61-18 15,-8-39-13-15,0-3-8 16,0 4-1-16,0-5 0 16,0-3 0-16,0-4 0 15,0-4-14-15,0-5 6 16,3-2-1-16,11 0 1 15,2 0-23-15,3-9-8 0,1-4-24 16,-4-4 14-16,-3 3 4 16,1-3 26-16,-5 2 19 15,-5 5 16-15,1 3 39 16,-4 1 2-16,1 6-9 16,-2 0-20-16,0 0-13 15,0 0-14-15,0 10 6 16,0 8 33-16,0 3 8 15,-3 6-21-15,0 0-16 16,1-2-6-16,1 2-5 16,1-1-40-16,0 0-136 15,-2-2-171-15,1-11-701 0</inkml:trace>
  <inkml:trace contextRef="#ctx0" brushRef="#br0" timeOffset="93160.7646">17927 9011 1916 0,'0'0'268'0,"0"0"-147"15,0 0 46-15,0 0 48 16,52 78-42-16,-32-33-57 16,2 18-34-16,2 22-35 0,-4 15-20 15,-5-4-12 1,-8-17 1-16,-7-25-8 0,0-19-8 16,-13 2-9-16,-7-1-24 15,-9 1-34-15,-10-4-51 16,10-14-169-16,2-9-547 0</inkml:trace>
  <inkml:trace contextRef="#ctx0" brushRef="#br0" timeOffset="93756.8595">18170 8911 139 0,'0'0'1528'0,"0"0"-1277"16,0 0-70-16,0 0-16 16,0 0 5-16,0 0-72 15,0 0-62-15,73 21-24 16,-55-10-11-16,-4-1 1 16,-4 6 7-16,-4-2 0 15,-6 2 10-15,0-2 18 16,0 1 23-16,-12-1 14 0,-3 0 6 15,1-4-13-15,3 0-12 16,5-4-16-16,6 1-12 16,0-2-18-16,0 2-9 15,13 3 16-15,8 0 1 16,4 0-17-16,10 4-84 16,-7-4-191-16,-4-4-830 0</inkml:trace>
  <inkml:trace contextRef="#ctx0" brushRef="#br0" timeOffset="95233.1794">18191 10139 608 0,'0'0'699'0,"0"0"-586"16,0 0-1-16,0 0 70 15,0 0 51-15,0 0-28 0,0 0-39 16,48 5-42 0,-45-5-48-16,-3 0-43 0,0 0-26 15,-9 0 0-15,-14 2 16 16,-3 1 11-16,-7 1-7 16,-5-2-2-16,-1-2-11 15,2 0 2-15,-1 0-6 16,2 0-8-16,-3 0-1 15,0 0 0-15,-3 0 5 16,0 0-5-16,-3 0-1 16,-4 0 0-16,-3 0 1 15,-3-6 0-15,0 1 0 16,-4 0 0-16,0-1 0 16,1-1 0-16,0 4 0 0,-4-1 0 15,3 1-1-15,1 3 1 16,-4-1 0-16,1-1 0 15,2-3 0-15,-2 5 0 16,-1-2 1-16,7-1-1 16,-3-1 0-16,-2 4 0 15,2-3 0-15,0-1 1 16,-3 1-1-16,-2 3-1 16,5 0 1-16,0 0 0 15,-1 0-1-15,5 0 0 16,1 0 1-16,-2 0-1 15,0 0 1-15,0 0-1 16,-4 0 1-16,1 0 0 0,-3 0 5 16,-1 0 0-16,3 3 19 15,4 1-16-15,3-1-8 16,4 4-1-16,2 2-1 16,1-1 1-16,-1 1 0 15,-2-2 0-15,-1 0 0 16,-3 0 0-16,2-2 0 15,-2 1-2-15,4-2 1 16,-3 6 0-16,1-3 0 16,2 4 0-16,-7-2 0 15,3 1 1-15,1 0 0 16,-5-4-1-16,6 0 1 16,0-1 0-16,3-5-1 0,2 2 0 15,2-2 1-15,2 0-9 16,3 0 6-16,1 0-3 15,-2 0 6-15,0 0 0 16,-3 3-1-16,0 0 1 16,-1-2 0-16,0 5 0 15,3-2 0-15,1-1-1 16,3 0 0-16,-1-2 0 16,5-1 1-16,7 0-1 15,5 0 1-15,6 0 0 16,5 0 0-16,3 0 0 15,3 0 0-15,-3 0 0 16,-3 0-1-16,1 3-20 16,1 0-43-16,-2 1-133 15,-1 2-162-15,7-3-159 0,0 0 142 16,3-3-333-16</inkml:trace>
  <inkml:trace contextRef="#ctx0" brushRef="#br0" timeOffset="95555.9037">13727 10222 1746 0,'0'0'393'16,"0"0"-297"-16,0 0-96 15,0 0-40-15,0 0-192 16,0 0-287-16</inkml:trace>
  <inkml:trace contextRef="#ctx0" brushRef="#br0" timeOffset="96518.3928">13736 10754 1343 0,'0'0'400'0,"0"0"-204"16,0 0-21-16,0 0 36 16,0 0 15-16,0 0-61 15,1-17-88-15,12 10-24 16,0 0-1-16,2-2-16 15,-1 1-21-15,2-1-11 16,-3 5 2-16,-4-2-12 16,-2 6-1-16,4 0-2 15,-5 0-12-15,-3 0 9 16,0 7-2-16,0 6-3 16,-3 4-3-16,0 2 19 0,-6 1-5 15,-14 3 6-15,4-1 1 16,-6 3-1-16,-2-3 6 15,-1 1-5-15,5-3 0 16,-2-3-1-16,1-1 6 16,6-3-6-16,6-3 1 15,6 0 0-15,3-6-1 16,12 2-7-16,16-2-9 16,11-4 16-16,24 0-175 15,-11 0-409-15,-10-7-535 0</inkml:trace>
  <inkml:trace contextRef="#ctx0" brushRef="#br0" timeOffset="97006.438">14334 10700 1676 0,'0'0'332'0,"0"0"-249"16,0 0-52-16,0 0 102 15,0 0 9-15,0 0-26 0,-39 86-3 16,20-53-37-16,-5 1-39 16,2-2-25-16,-2-2-3 15,6-6-9-15,5-5-11 16,0-6-91-16,10-8-182 16,3-3-451-16,0-2-471 0</inkml:trace>
  <inkml:trace contextRef="#ctx0" brushRef="#br0" timeOffset="97216.4181">14218 10740 1166 0,'0'0'974'15,"0"0"-846"-15,0 0-86 0,0 0 17 16,0 0 60-16,0 0-24 15,21 76-61-15,-7-43-21 16,5-4-13-16,1-2-34 16,9-1-185-16,-10-6-431 15,-2-7-526-15</inkml:trace>
  <inkml:trace contextRef="#ctx0" brushRef="#br0" timeOffset="97419.2117">14347 10839 1672 0,'0'0'560'16,"0"0"-437"-16,-84 0-16 16,45 0 18-16,-4 0-31 15,7 0-56-15,3 0-38 16,15 0-85-16,5 0-181 15,13 0-681-15</inkml:trace>
  <inkml:trace contextRef="#ctx0" brushRef="#br0" timeOffset="98235.7571">15009 10754 804 0,'0'0'624'0,"0"0"-531"0,0 0 57 15,0 0 63-15,0 0 63 16,0 0-88-16,-94-18-80 16,65 18-38-16,4 10-33 15,-2 1-13-15,5 5-9 16,2-3-5-16,13 0-5 16,1 2-5-16,6-6-10 15,0 1 10-15,9-1-17 16,11-8 14-16,6 2-86 15,4-3-61-15,-2 0-66 16,2-4-17-16,-6-5 65 16,0-1 63-16,-7 1 85 0,-4 1 20 15,-7 1 80-15,-3 4 89 16,-3 0 27-16,0 3-76 16,0 0-54-16,0 3-26 15,-6 13 36-15,-7 3 5 16,0 5-23-16,3 3-18 15,-2-1-19-15,0 1-2 16,4-4-10-16,4-3-8 16,-2-2 0-16,6-6-1 15,0-3-35-15,0-1-154 16,3-5-365-16,3-1-248 0</inkml:trace>
  <inkml:trace contextRef="#ctx0" brushRef="#br0" timeOffset="98418.5298">15161 10929 1637 0,'0'0'566'16,"0"0"-506"-16,0 0-35 15,0 0-23-15,0 0-2 16,0 0-43-16,0 0-208 15,-9 35-374-15</inkml:trace>
  <inkml:trace contextRef="#ctx0" brushRef="#br0" timeOffset="98685.1689">15362 10713 1945 0,'0'0'370'0,"0"0"-277"15,0 0 3-15,0 0 26 16,0 0-5-16,-15 73-59 16,15-51-36-16,0 1-14 15,0-1-7-15,0-2 0 16,0-4-1-16,0 0-59 0,0-2-101 15,-1 2-98-15,-2-4-295 16,3-5-207-16</inkml:trace>
  <inkml:trace contextRef="#ctx0" brushRef="#br0" timeOffset="98934.2898">15499 10703 863 0,'0'0'1287'16,"0"0"-1135"-16,0 0-95 15,0 0 115-15,0 0 3 16,0 73-63-16,-3-43-49 16,0 4-30-16,0-1-20 0,0-1-12 15,-1 0-1-15,-2-2-12 16,-1-6-49-16,-2-1-82 15,-1-1-80-15,0-8-335 16,6-4-232-16</inkml:trace>
  <inkml:trace contextRef="#ctx0" brushRef="#br0" timeOffset="99228.5002">15804 10724 1627 0,'0'0'341'0,"0"0"-255"16,0 0 70-16,0 0 54 15,0 0-42-15,0 0-41 16,-44 99-59-16,33-69-39 15,-1-1-20-15,-2-3-8 16,-2 1-1-16,1-8-6 16,-3-2-43-16,6-1-85 15,-1-7-156-15,7-7-482 16,1-2-548-16</inkml:trace>
  <inkml:trace contextRef="#ctx0" brushRef="#br0" timeOffset="99452.5702">15704 10720 717 0,'0'0'1428'16,"0"0"-1248"-16,0 0-110 16,0 0-8-16,0 0 104 15,0 0-46-15,26 99-47 16,-10-60-33-16,0 1-20 15,-3-3-20-15,4-5 0 0,-8-3-41 16,3-4-118 0,-2-5-170-16,-5-7-596 0</inkml:trace>
  <inkml:trace contextRef="#ctx0" brushRef="#br0" timeOffset="99695.759">16068 10724 1075 0,'0'0'1140'0,"0"0"-1045"16,0 0-63-16,0 0 60 15,0 0 31-15,-20 95-35 0,20-63-55 16,0-1-18-16,0-5-15 15,0 1-77-15,0-5-146 16,0-5-374-16,0-7-330 0</inkml:trace>
  <inkml:trace contextRef="#ctx0" brushRef="#br0" timeOffset="100075.4716">16198 10710 707 0,'0'0'1355'15,"0"0"-1218"1,0 0-105-16,0 0 61 0,0 0 35 16,-24 79-48-16,18-49-26 15,3 0-24-15,0-6-13 16,3-1-16-16,0-7 1 15,0-3-1-15,0-7 5 16,12-2 0-16,2-4-6 16,8-4-10-16,0-8-41 15,5-5-41-15,3-6-16 16,-8-3 57-16,1-4 42 16,-10-1 9-16,-4-1 1 0,-9 5 20 15,0 4 34-15,-12 6 1 16,-12 4-1-16,-1 9-20 15,-4 2-28-15,6 2-7 16,3 0-97 0,7 6-517-16,10 1-305 0</inkml:trace>
  <inkml:trace contextRef="#ctx0" brushRef="#br0" timeOffset="100324.1644">16312 10511 1868 0,'0'0'503'0,"0"0"-398"16,0 0-8-16,0 0-5 15,83 0-50-15,-50 0-42 16,19 0-79-16,-6 0-208 16,-14 0-554-16</inkml:trace>
  <inkml:trace contextRef="#ctx0" brushRef="#br0" timeOffset="100901.3566">16681 10374 1030 0,'0'0'812'16,"0"0"-684"-16,0 0 95 15,0 0 3-15,0 0-59 16,0 0-76-16,0 0-45 16,78-41-16-16,-61 41-9 0,5 0-13 15,-3 0-7-15,-3 0-1 16,-2 4 1-16,-2 2-1 15,-5 1 0-15,-3-1-7 16,-4-2 6-16,0 6-8 16,-3-2 7-16,-11 1 2 15,-3 1 6-15,-2 3-5 16,4-4 9-16,-2 1-10 16,8 0 1-16,5 0-1 15,4-1 1-15,0 5-1 16,1 0 6-16,13 1 0 15,4-1-6-15,-2 3-2 0,0 0-5 16,-3-4-3-16,-7 0 8 16,-3-1-7-16,-3-2-4 15,0-3-5-15,-12 0 16 16,-11-1 1-16,1-5 0 16,-5 2-11-16,5-3-87 15,-1 0-202-15,13 0-488 16,4 0-574-16</inkml:trace>
  <inkml:trace contextRef="#ctx0" brushRef="#br0" timeOffset="101150.2697">17009 10353 1766 0,'0'0'554'16,"0"0"-451"0,0 0 49-16,0 0-9 0,0 0-7 15,0 0-11-15,0 0-46 16,9 96-37-16,-6-59-29 16,-2 2-13-16,6-2-44 15,-4 8-122-15,3-11-376 16,-3-8-1106-16</inkml:trace>
  <inkml:trace contextRef="#ctx0" brushRef="#br0" timeOffset="102147.5796">17490 10687 965 0,'0'0'883'15,"0"0"-731"-15,0 0-35 16,0 0 7-16,0 0 9 15,0 0 69-15,0 0-45 16,-33 57-63-16,17-27-37 16,0-1-37-16,-1 4-11 15,-5 0-8-15,2-4 0 16,0-2-1-16,4-8-1 16,3 1-17-16,1-6-80 15,5-1-142-15,6-6-313 0,-1-1-508 0</inkml:trace>
  <inkml:trace contextRef="#ctx0" brushRef="#br0" timeOffset="102383.1361">17375 10687 1572 0,'0'0'698'0,"0"0"-638"16,0 0 46-16,0 0 88 16,27 86 6-16,-5-47-73 0,8 2-71 15,6 2-28 1,-1-4-28-16,3-7-45 0,6-5-160 16,-9-10-533-16,-10-10-1082 0</inkml:trace>
  <inkml:trace contextRef="#ctx0" brushRef="#br0" timeOffset="102989.3937">18204 10415 1722 0,'0'0'580'15,"0"0"-497"-15,0 0-38 16,0 0 29-16,0 0 122 0,0 0 7 15,-104 110-55-15,75-50-43 16,9 3-51-16,14 6-31 16,6 0-23-16,12-2-17 15,31 2-86-15,41-6-126 16,-10-15-443-16,1-17-1066 0</inkml:trace>
  <inkml:trace contextRef="#ctx0" brushRef="#br0" timeOffset="103603.5819">19420 10407 1714 0,'0'0'364'16,"0"0"-231"-1,0 0 11-15,0 0 57 0,82 101-41 16,-46-51-50-16,10 20-29 15,-5-2-33-15,-5 3-27 16,-8-2-13-16,-17-13-8 16,-4 3-40-16,-7-6-90 15,-17 0-82-15,-2-13-370 16,-4-14-583-16</inkml:trace>
  <inkml:trace contextRef="#ctx0" brushRef="#br0" timeOffset="104603.9101">18282 10683 421 0,'0'0'1335'0,"0"0"-1113"16,0 0-146-16,0 0 51 16,0 0 49-16,0 0-31 15,0 0-67-15,36-46-4 16,-27 40-28-16,1 3-7 15,3-1-25-15,-2 4-14 16,4 0 0-16,-8 0-1 16,1 4 0-16,-5 9-7 15,-2 0 2-15,-1 4 5 0,0 3 0 16,-7-1 0-16,-2-3 0 16,-4 4 0-16,-1-6 1 15,1 0 0-15,4-2 1 16,0-2 0-16,2 2 0 15,3-1 1-15,1-1-1 16,3 1 5-16,0-2-6 16,17-3 0-16,5 0-89 15,15-6-167-15,-2 0-405 16,-9 0-634-16</inkml:trace>
  <inkml:trace contextRef="#ctx0" brushRef="#br0" timeOffset="104904.5601">18661 10680 1470 0,'0'0'482'16,"0"0"-328"-16,0 0 38 15,0 0-7-15,0 0-24 16,0 0-64-16,0 0-12 16,0 26 7-16,0-8-41 0,-3 2-27 15,-3-1-18 1,-4 1 0-16,-1 0-6 0,0-4-1 16,0 1-30-16,2-4-84 15,-8-2-161-15,8-3-359 16,2-5-233-16</inkml:trace>
  <inkml:trace contextRef="#ctx0" brushRef="#br0" timeOffset="105145.1106">18606 10680 925 0,'0'0'1083'0,"0"0"-954"0,0 0-91 16,0 0 40-16,0 0 99 16,0 0-26-16,0 0-29 15,3 67-47-15,10-41-39 16,0 0-26-16,4-2-10 16,-4-1-39-16,10 4-158 15,-8-8-191-15,-2-6-492 0</inkml:trace>
  <inkml:trace contextRef="#ctx0" brushRef="#br0" timeOffset="105391.3928">18885 10678 1588 0,'0'0'566'16,"0"0"-502"-16,0 0 96 16,0 0 48-16,0 0-41 15,17 77-70-15,-11-53-59 16,0 0-27-16,1-4-11 16,-4-3-79-16,-3-2-166 15,0-5-497-15,0-4-545 0</inkml:trace>
  <inkml:trace contextRef="#ctx0" brushRef="#br0" timeOffset="105751.4384">19026 10674 1822 0,'0'0'290'0,"0"0"-199"16,0 0 48-16,0 0-4 16,-30 80-47-16,26-58-46 15,2-2-13-15,2 0-2 16,0-7-4-16,9 0-15 16,7-9 0-16,0-1-8 0,4-3-13 15,2-3-38-15,-5-10 7 16,-1-4 17-16,-3-3 19 15,-9-2 7-15,-2-2-7 16,-2 0 8-16,0 2 0 16,-6 5 13-16,-10 4 13 15,-6 6-22-15,2 1-4 16,-4 3-13-16,2 3-102 16,6 0-454-16,7 0-248 0</inkml:trace>
  <inkml:trace contextRef="#ctx0" brushRef="#br0" timeOffset="106031.0615">18953 10473 1159 0,'0'0'919'15,"0"0"-761"-15,0 0-19 16,0 0-62-16,0 0-28 16,0 0-32-16,85 0-17 0,-59 3-55 15,-3 2-110-15,-7 0-207 16,-6 1-349-16</inkml:trace>
  <inkml:trace contextRef="#ctx0" brushRef="#br0" timeOffset="106322.0447">19135 10403 1392 0,'0'0'343'16,"0"0"-194"-16,0 0 5 16,0 0 17-16,0 0-32 15,0 0-49-15,0 0-38 16,9 30-22-16,-8-14-18 15,-1 4-12-15,4 4-11 16,-4 6-123-16,0-7-217 16,3-4-500-16</inkml:trace>
  <inkml:trace contextRef="#ctx0" brushRef="#br0" timeOffset="106698.5334">19194 10383 1058 0,'0'0'391'0,"0"0"-259"15,0 0 25-15,0 0 4 16,0 0 46-16,-11 75-57 15,11-57-42-15,0 2-45 16,7-4-34-16,3-5-14 16,0-2-9-16,-4-6 0 0,3-3 1 15,1 0-7 1,-2-3-34-16,1-8-14 0,-5-5 4 16,1-3 22-16,0-2 13 15,-3-2 1-15,-2-2 7 16,0 4 0-16,0 3 1 15,0 3-7-15,0 8-10 16,-6 7-139-16,0 0-241 16,-1 0-373-16</inkml:trace>
  <inkml:trace contextRef="#ctx0" brushRef="#br0" timeOffset="107238.0318">19647 10284 1470 0,'0'0'632'15,"0"0"-509"-15,0 0-6 16,0 0-21-16,0 0-11 16,0 0-35-16,0 0-24 15,76-10-11-15,-64 10-8 16,-5 6-7-16,-4 2-1 16,-3 2-1-16,0 3-3 15,0 0 5-15,-7 0 10 16,-6 0-1-16,1 0 2 0,-2 2-1 15,1-3-2-15,5 1-1 16,4-3 4-16,4 2 21 16,0-1 25-16,9-1-21 15,15-1-23-15,13-2-13 16,-3-3-146-16,-2-4-611 0</inkml:trace>
  <inkml:trace contextRef="#ctx0" brushRef="#br0" timeOffset="108657.2387">18097 10158 553 0,'0'0'372'16,"0"0"-177"-16,0 0-1 16,0 0-6-16,0 0 20 15,0 0-42-15,0 0-73 16,10-16 0-16,-8 16-10 0,2 0-24 15,4 0-22 1,3 0-14-16,5 0-3 0,6 0-9 16,5 0-10-16,3 0-1 15,-1 0-39-15,6 0-45 16,-2 2-1-16,1 0-10 16,0 1 24-16,1 1 4 15,-2-1 32-15,-2-1 22 16,0 2 13-16,5-1 2 15,-4 3 6-15,6-2 3 16,4-1 8-16,5 1-11 16,4-1-6-16,4 0-2 15,4 1 2-15,0-4 5 16,-1 4 19-16,-3-2 39 16,0 2-31-16,-3 2 2 0,-2-2 1 15,1-1 2 1,1 0 9-16,2 0-20 0,-1-2 3 15,2-1-6-15,1 0 1 16,-1 0-9-16,-1 0-16 16,-6 0 0-16,-2 0 1 15,-10 0-2-15,-6 3 2 16,-7-3 6-16,-4 0-6 16,-6 3-2-16,-6-3-16 15,-1 3-61-15,-3 1-127 16,0 1-355-16,-3-3-330 0</inkml:trace>
  <inkml:trace contextRef="#ctx0" brushRef="#br0" timeOffset="109876.524">20573 10188 1392 0,'0'0'715'0,"0"0"-577"15,0 0-63-15,0 0 2 16,0 0 23-16,0 0-8 16,111 0-34-16,-62 0-34 15,8 0-24-15,-1 0-38 0,-4 0-97 16,3 0-214 0,-17 0-293-16,-14-6-254 0</inkml:trace>
  <inkml:trace contextRef="#ctx0" brushRef="#br0" timeOffset="110049.6972">20730 10065 1743 0,'0'0'353'0,"0"0"-269"16,0 0-61-16,149-2-23 15,-78 6-127-15,-9 3-470 0</inkml:trace>
  <inkml:trace contextRef="#ctx0" brushRef="#br0" timeOffset="110528.483">22273 9683 1443 0,'0'0'769'0,"0"0"-653"0,-122 79-34 15,56-16 53-15,3 19 30 16,26 21-45-16,32 2-63 16,19-19-57-16,66-9-48 15,17-15-112-15,-15-22-185 16,1-5-676-16</inkml:trace>
  <inkml:trace contextRef="#ctx0" brushRef="#br0" timeOffset="111145.8758">25088 9593 1927 0,'0'0'370'0,"0"0"-296"16,0 0-73-16,0 0 99 15,87 119 20-15,-14-42-23 16,-3-1-51-16,-6-7-19 16,-16-13-18-16,-27-13-2 15,-7 0-7-15,-7 0-13 16,-7-6-8-16,-17-8-18 16,-11-6-85-16,-12-6-155 15,7-7-354-15,7-10-466 0</inkml:trace>
  <inkml:trace contextRef="#ctx0" brushRef="#br0" timeOffset="111645.528">26234 9938 1839 0,'0'0'467'0,"0"0"-439"0,0 0-19 15,0 0-8-15,0 0 54 16,0 0-16-16,81 2-20 16,-55-2-10-16,1 0-9 15,-5-2-11-15,-5-5-22 16,-2-3-8-16,-9 3 24 16,-5-2 7-16,-1-2-17 15,-1 4 26-15,-16-2 1 16,-10 3 1-16,-7-1 20 15,-7 5 7-15,-1 2 12 16,3 0 11-16,3 8 20 16,12 8-19-16,6 8-3 0,12 5 15 15,6 2-28 1,9 1-21-16,20-2-1 0,8-3-14 16,11-4-66-16,22-4-129 15,-10-8-197-15,-8-5-396 0</inkml:trace>
  <inkml:trace contextRef="#ctx0" brushRef="#br0" timeOffset="112189.2986">26500 9521 1106 0,'0'0'674'15,"0"0"-547"-15,0 0-1 16,0 0 51-16,0 0-15 16,0 0-53-16,0 0-28 15,10 7-3-15,0 7-5 16,4 7-9-16,1 6 5 15,2 9-16-15,3 5-21 16,1 4-10-16,0 3-2 16,-3-2-5-16,2-1-2 15,-1-4-7-15,1-2 0 16,1-3-5-16,-3-7-1 0,0-5 1 16,-3-4 0-16,0-7-1 15,-5-3 1-15,1-4-1 16,-4-1 2-16,2-5 8 15,0 0 7-15,1-1 17 16,0-12-10-16,-1-1-6 16,-1-6-9-16,0-7 1 15,-1-5 5-15,-1-7-3 16,3-4 8-16,-1-7-7 16,1 1-2-16,0 5-11 15,2 5 1-15,0 8 1 16,-2 12-2-16,-2 9-20 0,-1 6-60 15,-4 4-87-15,-2 4-571 16,0 6-1146-16</inkml:trace>
  <inkml:trace contextRef="#ctx0" brushRef="#br0" timeOffset="129006.2444">21701 10102 606 0,'0'0'899'0,"0"0"-743"16,0 0-101-16,0 0 37 16,0 0 129-16,0 0-7 15,0 0-78-15,0 0-29 16,0 0 0-16,0 0-2 16,0 0-17-16,0 0-23 15,0 0-16-15,0 0-21 16,0 0-16-16,8 0-10 15,8 0-2-15,8 0-9 16,5 0-11-16,-4 1-12 16,5 1-12-16,-5-2-20 15,0 0-34-15,-2 0-35 0,-2 0-41 16,-6 1-83 0,-13 1-61-16,-2 5-88 0,-2-3-100 0</inkml:trace>
  <inkml:trace contextRef="#ctx0" brushRef="#br0" timeOffset="129243.8348">21690 10208 1515 0,'0'0'545'16,"0"0"-472"-16,0 0-46 16,0 0 20-16,0 0 8 15,94 0-55-15,-45 0-86 16,-10 0-305-16,-11 0-647 0</inkml:trace>
  <inkml:trace contextRef="#ctx0" brushRef="#br0" timeOffset="129832.0857">21577 9643 1264 0,'0'0'320'0,"0"0"-165"16,0 0-21-16,0 0 30 16,0 0 6-16,0 0-19 0,0 0-46 15,0-6-38-15,0 9-21 16,0 7 24-16,-1 9 12 16,1 2-33-16,0 7-13 15,0 3-23-15,4 2-12 16,7 0 0-16,0 0 0 15,0 1-1-15,-5-5 0 16,-3-2-2-16,-3-2-4 16,0-5 5-16,-6-3-1 15,-8-4 1-15,-8-3-5 16,-1-4 6-16,-3-6 4 16,0 0 5-16,4 0 5 15,6-10 11-15,9-6 6 0,7-4-10 16,0-2-21-16,18-5-13 15,9 4-20-15,4 4-33 16,2 5-81-16,7 4-142 16,-11 5-278-16,-9 3-338 0</inkml:trace>
  <inkml:trace contextRef="#ctx0" brushRef="#br0" timeOffset="130133.6662">21403 9611 1279 0,'0'0'902'0,"0"0"-764"15,0 0-90-15,0 0 25 16,0 0 67-16,0 0-39 16,0 0-73-16,91-10-26 15,-45 10-2-15,6 0-63 16,-2 10-59-16,-9 5-96 16,-8 12-251-16,-10 0-66 0,-16-4-442 15</inkml:trace>
  <inkml:trace contextRef="#ctx0" brushRef="#br0" timeOffset="130718.0866">21554 10173 990 0,'0'0'404'0,"0"0"-277"15,0 0-58-15,0 0 39 16,0 0 96-16,0 0-34 16,0 0-51-16,0 0-27 15,3 0-25-15,-2 0-23 0,2 1-1 16,0-1-4-16,-3 0-7 15,0 0-3-15,0 0 2 16,0 0-1 0,0 0-5-16,0 0-9 0,0 0-4 15,0 0 6-15,-1 0 12 16,-11 0 4-16,-11 0-19 16,-7 0-6-16,-8-6-7 15,-8 2-1-15,-2-4 8 16,-1 1-9-16,4 0 1 15,10 1 1-15,13 3-2 16,10 2-5-16,9 1-42 16,3 0-50-16,22 0-115 0,8 0-385 15,2 0-236-15</inkml:trace>
  <inkml:trace contextRef="#ctx0" brushRef="#br0" timeOffset="131410.9687">21210 10353 107 0,'0'0'1223'16,"0"0"-989"-16,0 0-173 15,0 0-13-15,0 0 88 16,0 0 7-16,0 0-36 15,8 25-6-15,6-23-8 16,2 1-30-16,4-3-34 16,0 0-15-16,1 0-12 15,-2 0-1-15,-1-3 1 16,-2-4-1-16,-3 0 1 0,-3-2-1 16,-3 2 8-16,-2 3 11 15,-4-2 40-15,-1 3 3 16,0 2 13-16,0-2-20 15,0 0-24-15,-7 1-13 16,-6-2-1-16,1 1 9 16,-6 1 1-16,0 0-1 15,0-2 0-15,-1 4 9 16,1 0-8-16,0 0-3 16,1 0-1-16,3 8-6 15,-2 1-6-15,2 1 3 16,2 0-4-16,0 0 2 0,1 3 11 15,2-2 1 1,3 2-1-16,1 0 0 0,2 2-4 16,0-1-8-16,3 2-3 15,0-2 4-15,8-2 8 16,9 0-9-16,10-2-6 16,5-5-4-16,12-5-2 15,10 0-51-15,14-5-90 16,-10-9-186-16,-13 1-677 0</inkml:trace>
  <inkml:trace contextRef="#ctx0" brushRef="#br0" timeOffset="139188.5056">4013 13535 1018 0,'0'0'1176'16,"0"0"-1003"-16,0 0-162 15,0 0 42-15,0 0 106 16,0 0-8-16,2 0-74 15,5 0-2-15,-1-1 13 16,3-5-7-16,3-1-20 16,1 0-28-16,1-6-6 15,2-4-15-15,5-5-6 16,0-2-5-16,3-6 8 16,-2 1-8-16,3 3 0 15,-8 2-1-15,-1 9 1 0,-7 4-2 16,-3 8 1-16,-4 3-6 15,-2 0 0-15,0 0-6 16,0 9-3-16,0 15 9 16,0 9 6-16,0 10 16 15,-9 10-1-15,-3 3 0 16,3-1-4-16,0 2-10 16,6-4 0-16,0-1 0 15,3-8 0-15,0-4-1 16,0-8-10-16,0-5-53 15,0-7-58-15,0-3-136 16,0-7-419-16,0-5-739 0</inkml:trace>
  <inkml:trace contextRef="#ctx0" brushRef="#br0" timeOffset="139744.1301">4528 13650 1669 0,'0'0'393'0,"0"0"-270"16,0 0 60-16,0 0 5 15,0 0-80-15,0 0-53 16,0 0-21-16,-14 0 14 16,4 0-8-16,-2 0-7 15,0 3-14-15,0 3-13 16,0 4-5-16,2-3 0 15,1 3 0-15,1 0 0 16,2 0-1-16,-1-3 0 16,7 0-6-16,0 2-4 15,0-3 0-15,0 2 10 0,13-1 0 16,-2 2 8 0,5 1-8-16,2 3 1 0,-3-3-1 15,-3 3 0-15,-6-2-1 16,-3 2 1-16,-3-1-11 15,0-2-1-15,-3 3 12 16,-12-2 12-16,-6 2 1 16,-7-3-3-16,1-3-10 15,3-1-19-15,3-6-35 16,15 0-79-16,6-13-158 16,0-5-752-16</inkml:trace>
  <inkml:trace contextRef="#ctx0" brushRef="#br0" timeOffset="140118.4226">4862 13329 1805 0,'0'0'371'16,"0"0"-263"-16,0 0 58 0,0 0 32 15,0 0-66-15,0 0-76 16,0 0-35 0,0 43 73-16,0-13-21 0,0 10-21 15,0 2-14-15,-3 2-13 16,-3 1-7-16,-6 2-12 15,0-3-5-15,2-5 1 16,-2 1-1-16,1-1-1 16,1-6 0-16,4-7-8 15,0-3-54-15,6-7-30 16,0-1-101-16,0-5-286 16,0-7-470-16</inkml:trace>
  <inkml:trace contextRef="#ctx0" brushRef="#br0" timeOffset="140345.4105">4714 13683 1914 0,'0'0'651'0,"0"0"-584"15,0 0 8-15,0 0 32 16,0 0-51-16,82-12-56 16,-40 7-17-16,24-2-157 15,-14 1-545-15,-7 0-1091 0</inkml:trace>
  <inkml:trace contextRef="#ctx0" brushRef="#br0" timeOffset="142370.0012">7043 13327 671 0,'0'0'358'15,"0"0"-266"-15,0 0-32 16,0 0 99-16,0 0 40 15,0 0-27-15,0 0-12 16,0-8 31-16,0 8-23 16,0 0-19-16,0 0-27 15,0 0-7-15,0 0 8 16,-3-3-51-16,-7 3-44 16,-5-2-8-16,-12 2 4 15,-9-2-8-15,-7 2-15 0,-5 0 6 16,2 0-5-16,7 0-2 15,5 0 0-15,7 0 2 16,8 0-1-16,8 0 1 16,5 0-2-16,6 0 0 15,0 0 0-15,0 0-7 16,0 0-1-16,0 0 1 16,0 0 7-16,0 0 7 15,0 0-1-15,0 0 0 16,0 0 0-16,0 0 4 15,0 0 8-15,0 0 3 16,0 0 2-16,0 0-5 0,0 0-3 16,0 0-8-1,0 0-7-15,0 2-1 0,0 6-9 16,0-1 10-16,0 6 9 16,-3-2-8-16,0-2 1 15,3 2-1-15,-3-1 0 16,-1 5 1-16,1 2 5 15,-3 6 6-15,-2 8-1 16,-8 4 0-16,-2 9-3 16,-6 5 0-16,-4 4 2 15,-5 0-11-15,6-4 12 16,2-3-6-16,8-8-6 16,7-9 0-16,4-6 0 15,3-6-1-15,3-4 1 16,0-6 0-16,3-2 0 0,10 2 1 15,1-4 1-15,8 0 8 16,2-1-10-16,-3-2-25 16,6 0-32-16,-2 0-15 15,5 0-40-15,0-2-86 16,7-4-123-16,-4 2-367 16,-9-2-243-16</inkml:trace>
  <inkml:trace contextRef="#ctx0" brushRef="#br0" timeOffset="142640.933">6546 13706 1768 0,'0'0'512'0,"0"0"-407"16,0 0 53-16,0 0 19 16,94-16-95-16,-13 6-82 15,-12 3-145-15,-4-2-746 0</inkml:trace>
  <inkml:trace contextRef="#ctx0" brushRef="#br0" timeOffset="150570.8609">18768 9398 1177 0,'0'0'834'16,"0"0"-718"-16,0 0-45 0,0 0 72 15,0 0 46-15,0 0-43 16,0-3-64-16,0 6-26 16,0 9 31-16,-7 6-9 15,-5 3-35-15,-1 8 2 16,-9 1-2-16,-1 2-5 16,-3 0-25-16,-1-3-7 15,2-1-5-15,2-7-1 16,3-1-1-16,4-3-34 15,5-7-40-15,6-4-79 16,5-6-171-16,0 0-348 16,0 0-344-16</inkml:trace>
  <inkml:trace contextRef="#ctx0" brushRef="#br0" timeOffset="150834.2955">18567 9456 1328 0,'0'0'599'16,"0"0"-438"-16,0 0 13 15,0 0 23-15,0 0 2 16,0 0-51-16,0 0-70 16,6 2-20-16,1 18 14 15,2 3-7-15,2 4-27 16,1 0-25-16,-1 2-11 0,1-3-2 15,5-5-42-15,-5-2-58 16,1-6-135-16,4-4-144 16,-5-1-344-16,-2-5-356 0</inkml:trace>
  <inkml:trace contextRef="#ctx0" brushRef="#br0" timeOffset="151050.4806">18873 9551 1657 0,'0'0'622'0,"0"0"-537"16,0 0-15-16,0 0 134 15,0 0-19-15,-108 6-87 16,63 0-70-16,-20-5-28 15,10-1-224-15,6 0-1083 0</inkml:trace>
  <inkml:trace contextRef="#ctx0" brushRef="#br0" timeOffset="152972.4357">19194 9326 1207 0,'0'0'608'16,"0"0"-476"-16,0 0-10 15,0 0 35-15,0 0 43 16,0 0-30-16,0 0-44 15,0-4-33-15,0 4-14 16,0 0-13-16,0 0-8 16,0 0-10-16,0 0-14 15,0 0-7-15,0 0-9 16,0 0-3-16,0 0-13 0,0 0-1 16,0 0 5-1,0 0-5-15,0 0 0 0,0 0 5 16,0 0-5-16,0 0 0 15,0 0 5-15,0 0 2 16,0 0-2-16,0 0-6 16,3 0 0-16,4 0 0 15,3 0 2-15,7 0 8 16,4 0-4-16,2 0-5 16,3 0 0-16,-4 0 0 15,1 7 0-15,-3-3-1 16,-1 3-1-16,-3 0-7 15,-6-1 2-15,0 1 0 16,-3 1-3-16,-7 0-3 16,0 1-1-16,0 1-8 0,-5 0 3 15,-10 0 8-15,-1 1 10 16,-8 1 6-16,-1-3-4 16,-1 0-2-16,7-2 1 15,1-2 0-15,7-1 0 16,7-1-1-16,4-3-6 15,0 3-9-15,0 3-14 16,12-2 10-16,6 2 10 16,-2 1-6-16,7 0-1 15,-5 0 5-15,1 0 11 16,-5 3-2-16,-3 0 1 16,-2 1-8-16,-4 0 7 0,-4-1 2 15,-1 3 0-15,0-6 16 16,-4 3 5-16,-8-3 3 15,-11-5 4-15,-3 3-5 16,-9-4-16-16,-4-1-7 16,2 0-4-16,-4 0-63 15,11 0-192-15,8-6-829 0</inkml:trace>
  <inkml:trace contextRef="#ctx0" brushRef="#br0" timeOffset="154520.5791">9260 9735 781 0,'0'0'766'0,"0"0"-554"16,0 0 1-16,0 0 14 15,0 0-21-15,0 0-40 16,0 0-12-16,-3-6-38 15,3 5-29-15,3-2-36 0,9 0-29 16,6 0-11 0,3 1-5-16,3-3 3 0,4 5-9 15,2 0 1-15,-3 0-1 16,-2 0 0-16,2 3 0 16,-6 4 0-16,-3 0-1 15,-6 3-7-15,-6 3 7 16,1 0-5-16,-7-2 5 15,0 5-1-15,0-2-7 16,-7 1 9-16,-5 2 12 16,-6-1-1-16,0-2 1 15,-1-4-3-15,5-1-8 0,1-2 8 16,7 0-8 0,0-3 0-16,6-4-1 0,0 2 2 15,0-2-1-15,0 0-1 16,0 0 0-16,0 0-1 15,0 0-8-15,0 3-4 16,6-2 6-16,3 5 7 16,4 1 7-16,8 3-7 15,-3 0 0-15,6 0-6 16,-5-1 5-16,1 2-5 16,-7-2 6-16,-4 1-1 15,-3 0 0-15,-6-3-9 16,0 3-11-16,0 0 9 0,-19 0 12 15,-4 0 21 1,-8 2 12-16,-12-1 0 0,1-2-2 16,-4-2 10-16,4-3-1 15,12-1-5-15,8-3-16 16,8 0-4-16,14 0-9 16,0 0-6-16,33-3-80 15,6-7-125-15,1 1-588 0</inkml:trace>
  <inkml:trace contextRef="#ctx0" brushRef="#br0" timeOffset="160384.6425">6891 13894 1096 0,'0'0'709'16,"0"0"-633"-16,0 0-63 15,0 0-10-15,0 0 127 16,0 0-4-16,6-3-54 16,-6 3-22-16,0 0 18 15,0 0 17-15,0 0-5 0,0 0 2 16,0 0 1 0,0 0-11-16,0 0-19 0,0 7 6 15,0 6 26-15,0 6-25 16,0 5-17-16,0 2-4 15,-3 3-9-15,-3 1-12 16,3 1-9-16,-1-5-9 16,-1-6 1-16,2 0-1 15,0-4 0-15,0-6-18 16,3-1-45-16,0-1-74 16,0-3-157-16,0 0-379 15,0-5-351-15</inkml:trace>
  <inkml:trace contextRef="#ctx0" brushRef="#br0" timeOffset="161261.8552">7070 13940 924 0,'0'0'494'16,"0"0"-360"-16,0 0 1 15,0 0 108-15,0 0-1 16,0 0-75-16,0 0-47 16,0-6-13-16,0 6 13 15,0 0-19-15,0 0-28 16,0 0-13-16,0 0-8 16,0 0-7-16,0 0-12 15,0 0-18-15,0 0-9 16,0 13-5-16,0 8 45 15,0 5-5-15,0 1-19 16,0 2-7-16,0 1-7 0,0-5-7 16,0-1 0-16,0-5-1 15,0-2-16-15,0-6-44 16,0-3-52-16,-4-1-83 16,1-3-134-16,1-1-357 15,1-3-442-15</inkml:trace>
  <inkml:trace contextRef="#ctx0" brushRef="#br0" timeOffset="161673.6377">7170 13977 1397 0,'0'0'757'0,"0"0"-672"16,0 0-32-16,0 0 78 15,0 0 1-15,0 0-72 16,0 0-31-16,88-59 7 16,-70 52 4-16,0 4-2 15,-3 3-3-15,-2 0-6 16,-1 0-14-16,-4 3-14 15,-4 11-1-15,-4 1 6 16,0 6 14-16,0 2 24 16,-9 2 3-16,-6 2-17 15,-4 0 0-15,2-4 1 0,-2 0-9 16,7-6-7-16,2-1-9 16,5-6 3-16,5 0-8 15,8-6 1-15,20-1-2 16,15-1-14-16,29-2-87 15,-11-9-210-15,-6-5-936 0</inkml:trace>
  <inkml:trace contextRef="#ctx0" brushRef="#br0" timeOffset="162562.3482">8128 13839 1425 0,'0'0'505'0,"0"0"-398"16,0 0 46-16,0 0 45 16,0 0-72-16,0 0-77 15,106-7-29-15,-63 1-20 16,2 2-34-16,-5-2-18 15,-9 5-52-15,-11 1-129 0,-7 0-266 16,-13 0-321-16</inkml:trace>
  <inkml:trace contextRef="#ctx0" brushRef="#br0" timeOffset="162787.6417">8092 13719 1905 0,'0'0'345'0,"0"0"-265"0,0 0-27 15,119-6-7-15,-38 3-46 16,-11 2-312-16,-13-5-652 0</inkml:trace>
  <inkml:trace contextRef="#ctx0" brushRef="#br0" timeOffset="177360.9397">9630 13250 831 0,'0'0'741'0,"0"0"-585"16,0 0-80-16,0 0 89 15,0 0 48-15,0 0-43 16,0 0-63-16,0 0-37 16,0 0-14-16,0 0-7 15,-7 0-14-15,-5 10-1 0,-5 3 20 16,-8 4-7-1,-5 7-12-15,-9 4-13 0,4 3 1 16,-4 1 2-16,3 2-1 16,3 6-6-16,2-1 4 15,7 1-2-15,2 2-7 16,8 1-11-16,5-6 5 16,5 2-6-16,4-6 0 15,0-3 5-15,10-7-6 16,7 1-10-16,2-8 9 15,0-3-11-15,-2-3-2 16,2-4 1-16,-2-2 2 16,2-4 1-16,1 0-2 15,2-10 3-15,-3-4 7 16,-2-1 1-16,2-2 0 0,-7 0 1 16,0 0 2-16,-6 1 10 15,0-1 13-15,-6 5 2 16,0 2 14-16,0 0-15 15,0 3-11-15,-12 0-3 16,-6 1-4-16,-7-1-7 16,2 4 0-16,-5 3-1 15,1 0-6-15,0 0-79 16,5 7-160-16,7-1-689 0</inkml:trace>
  <inkml:trace contextRef="#ctx0" brushRef="#br0" timeOffset="179440.6705">10212 13385 1467 0,'0'0'588'0,"0"0"-507"16,0 0-44-16,0 0 122 15,0 0 25-15,0 0-65 16,0 0-55-16,3 0-16 16,-3 5-11-16,0 10 5 0,0 8 49 15,0 4-22-15,0 7-28 16,0 1-22-16,-3-4-7 16,-4 1-11-16,1-6 0 15,1-5-1-15,2-5-23 16,0-7-37-16,3-2-49 15,0-4-129-15,0-3-279 16,0 0-175-16,3-3-443 0</inkml:trace>
  <inkml:trace contextRef="#ctx0" brushRef="#br0" timeOffset="179690.577">10345 13448 1513 0,'0'0'627'16,"0"0"-546"-16,0 0-37 16,0 0 66-16,0 0 55 15,0 0-9-15,0 0-53 16,-15 96-36-16,12-65-28 16,3 1-24-16,-3-2-2 15,3-3-11-15,0-8-1 16,0-2-1-16,0-4-13 15,0-7-84-15,3-6-166 16,0 0-442-16,3-10-435 0</inkml:trace>
  <inkml:trace contextRef="#ctx0" brushRef="#br0" timeOffset="179945.9677">10149 13398 401 0,'0'0'1615'0,"0"0"-1350"16,0 0-201-16,0 0-24 15,0 0 89-15,0 0-12 16,0 0-75-16,114 4-29 15,-68-4-13-15,-4 0-85 0,7 0-145 16,-13-6-397-16,-11 0-425 16</inkml:trace>
  <inkml:trace contextRef="#ctx0" brushRef="#br0" timeOffset="180237.9718">10578 13253 713 0,'0'0'1183'16,"0"0"-1021"0,0 0-120-16,0 0 22 0,0 0 56 15,0 0-58-15,0 0-37 16,58 31 1-16,-58-18 21 15,0-1 29-15,-6 2 6 16,-3-1-20-16,3 1-28 16,-3-2-19-16,9 2-9 15,0-7-6-15,0 0-70 16,15-4-195-16,0-3-681 0</inkml:trace>
  <inkml:trace contextRef="#ctx0" brushRef="#br0" timeOffset="180799.1557">10977 13100 707 0,'0'0'1489'0,"0"0"-1314"16,0 0-132-16,0 0 7 15,0 0 92-15,0 0-63 16,0 0-41-16,-4 51 61 16,4-14-35-16,0 8-9 15,0 5-22-15,0 3-15 16,0 0-10-16,0-4-8 16,-3 0-1-16,-6-8-5 0,0-1 0 15,-4-8 5-15,3-8 0 16,3-5 0-16,4-9 0 15,-1-4 0-15,4-2 0 16,0-4 0-16,0-6-11 16,10-14-39-16,7-7-40 15,5-6 23-15,2-3 17 16,1-1 8-16,-2 5 19 16,-4 5 13-16,-3 10 11 15,-2 4-1-15,-5 6 1 16,-3 4 1-16,-2 0 19 15,-1 3 14-15,-3 0-1 0,0 6-8 16,0 11-1-16,0 8 24 16,-3 0-12-16,-4 4-12 15,4 1-4-15,0-3-9 16,3-5-10-16,0-5 7 16,13-4-7-16,4-6-1 15,5-7 0-15,2 0-68 16,3-6-108-16,10-21-200 15,-7 1-460-15,-9-1-538 0</inkml:trace>
  <inkml:trace contextRef="#ctx0" brushRef="#br0" timeOffset="181019.2489">10903 13277 939 0,'0'0'1128'16,"0"0"-940"-16,0 0-117 15,0 0 33-15,0 0 8 16,0 0-54-16,82 3-42 16,-44-3-16-16,9 0-132 15,-7 0-450-15,-10-3-527 0</inkml:trace>
  <inkml:trace contextRef="#ctx0" brushRef="#br0" timeOffset="181333.8587">11315 13088 1839 0,'0'0'396'16,"0"0"-335"-16,0 0-39 16,0 0 45-16,91 4 29 15,-75 6-47-15,-7 3-29 16,-6 6-10-16,-3 1-1 16,-6 4 7-16,-13-1 23 15,-4-1 21-15,-2 0 20 16,4-5-20-16,6-2-24 15,5-5-18-15,7-3-17 0,3-1-1 16,10-3-4-16,26 3-123 16,-2-1-400-16,2-3-727 0</inkml:trace>
  <inkml:trace contextRef="#ctx0" brushRef="#br0" timeOffset="181851.3017">11773 13934 1114 0,'0'0'756'0,"0"0"-662"15,-102 3-15-15,44-3 114 16,-18 3 1-16,-30-3-99 16,-24 0-58-16,-13 0-23 15,-2 3-8-15,2-1 0 16,10 3 1-16,-4-1 8 16,1-1 7-16,8 0-2 15,10 1 4-15,27-4-1 16,20 0-8-16,24 0-7 15,16 0-7-15,1 0 0 16,8 0 0-16,8 0-1 16,11 0-60-16,3 0-77 15,27 0-37-15,6 0-181 16,-2 4-392-16</inkml:trace>
  <inkml:trace contextRef="#ctx0" brushRef="#br0" timeOffset="182669.6197">9969 14201 1343 0,'0'0'688'16,"0"0"-597"-16,0 0-39 15,0 0 121-15,0 0 9 0,0 0-58 16,0 0-41 0,-9 3-10-16,9-3-14 0,0 0-28 15,12 0-31-15,3-6 0 16,4 3-11-16,-2 3-9 16,2 0-7-16,-1 0 3 15,-3 6 6-15,-2 7 6 16,-4 1 2-16,-6 6 9 15,-3 0-5-15,0 3 5 16,-6 6 0-16,-10 1 1 16,-8-1 2-16,0-2 11 15,0 0 5-15,2-5 3 16,10-5-2-16,1-3-1 16,11-4-7-16,0-1-5 15,23-5-6-15,7-1-17 0,10-3-101 16,17-7-113-16,-8-6-307 15,-10-4-232-15</inkml:trace>
  <inkml:trace contextRef="#ctx0" brushRef="#br0" timeOffset="183299.2084">10345 14258 1113 0,'0'0'1022'0,"0"0"-919"16,0 0-66-16,0 0 116 0,0 0-9 16,-3 89-50-16,0-66-42 15,3 3-12-15,0-4 0 16,0-4-23-16,0-4-10 16,0-5-5-16,0-3-2 15,0-5 0-15,0 2 0 16,0-3-2-16,3 0-5 15,3-6-16-15,3-10-45 16,7-5 14-16,1-5 29 16,5-1 16-16,2 1 3 15,-6 3 6-15,-2 3 1 16,-5 7 12-16,-1 6 13 16,-7 3-1-16,3 4-3 0,-3 0-7 15,0 0 3-15,0 14 8 16,0 3 3-16,-3 6-2 15,0 0-12-15,0 1-3 16,-3-2-6-16,-3-5-5 16,0-1-1-16,0-7 0 15,3-2-1-15,-1-4 0 16,4-3-12-16,0 0 11 16,0 0-4-16,7-12-21 15,5-11-7-15,6-1 15 16,3-6 5-16,3 1-7 15,-5 2 8-15,-1 7 5 16,-3 7 8-16,-6 6 1 0,0 7 1 16,-6 0 4-1,4 10 4-15,-4 10 26 0,-3 7 16 16,0 5-14-16,0-1-5 16,0 2-13-16,0-4-11 15,-3-2-9-15,0-8-11 16,-1-5-78-16,4-7-159 15,0-5-464-15,7-2-256 0</inkml:trace>
  <inkml:trace contextRef="#ctx0" brushRef="#br0" timeOffset="183661.6869">10800 14436 396 0,'0'0'1431'0,"0"0"-1226"16,0 0-154-16,0 0 16 16,0 0 76-16,0 0-41 15,0 0-53-15,45 33-22 16,-26-33-21-16,0-10-6 16,1-4-27-16,-8 2-29 15,-2-3 23-15,-6 3 20 16,-4-1 13-16,0 6 11 15,-7 4 7-15,-12 3 3 16,-5 0 30-16,-1 0 27 16,-5 7 7-16,6 6 7 15,-3 4-32-15,5 6-5 0,5-1-18 16,4 2-16-16,10-1-13 16,3-3-8-16,6-7-24 15,17-3-57-15,30-10-144 16,-8 0-499-16,-7-4-559 0</inkml:trace>
  <inkml:trace contextRef="#ctx0" brushRef="#br0" timeOffset="184110.9348">11205 14148 2031 0,'0'0'330'0,"0"0"-245"16,0 0-20-16,0 0 62 15,0 0-30-15,0 0 7 16,0 0-32-16,0 80-38 16,0-50-7-16,0 2-1 15,-1-2-4-15,-2 3-7 16,-4 0-13-16,-2 1 5 15,0-2 0-15,0-2-6 16,-3-3 0-16,3-4-1 16,3-7 0-16,0-3 0 15,2-3-1-15,4-6 1 16,0-1 0-16,0-3-1 0,10 0-6 16,9 0 6-16,13 0-1 15,5-7-13-15,2-1 5 16,6 0 4-16,-5 1 5 15,-3 0-5-15,-7 5-14 16,-7-1-20-16,-7 1-2 16,-4 2-25-16,-8-2-32 15,-1 2-33-15,-3-3-66 16,0 0-319-16,0-2-338 0</inkml:trace>
  <inkml:trace contextRef="#ctx0" brushRef="#br0" timeOffset="184427.4739">11565 14225 1952 0,'0'0'467'0,"0"0"-421"15,0 0-13-15,0 0 105 16,0 0-20-16,0 0-72 16,0 0-20-16,78 11-8 15,-78 4-8-15,0 4 5 16,-6 1-3-16,-14 1 9 16,1-1 4-16,-1-4-4 0,7-4-7 15,6-5-7-15,7-4-6 16,0-3-1-16,30-8-48 15,5-9-231-15,1 0-970 0</inkml:trace>
  <inkml:trace contextRef="#ctx0" brushRef="#br0" timeOffset="188917.6795">12720 13798 1114 0,'0'0'1069'0,"0"0"-919"16,0 0-95-1,0 0 83-15,0 0 42 0,0 0-66 16,0 0-65-16,59-13-19 16,-30 13-6-16,1-3 1 15,1 3-7-15,5 0-12 16,-3 0-5-16,0-3-1 16,-4 3-9-16,0 0-24 15,-10 0-29-15,-2 0-52 16,-7-1-88-16,-4 1-300 15,-6-3-272-15</inkml:trace>
  <inkml:trace contextRef="#ctx0" brushRef="#br0" timeOffset="189144.7859">12747 13925 654 0,'0'0'1220'16,"0"0"-1000"-16,0 0-162 15,0 0 86-15,0 0 52 16,94 12-80-16,-45-12-74 16,2 0-42-16,17 0-36 15,-9 0-169-15,-13 0-562 0</inkml:trace>
  <inkml:trace contextRef="#ctx0" brushRef="#br0" timeOffset="190305.5953">14230 13623 532 0,'0'0'770'0,"0"0"-525"16,0 0-104-16,0 0 86 16,0 0 36-16,0 0-76 15,0 0-77-15,6-20-59 16,8 10-1-16,2 0 10 15,-3 0-14-15,0 1-1 16,4 0-24-16,-5 2-11 16,0 3-4-16,-4-2 0 15,2 3-5-15,-1 2-1 0,-3 1 1 16,1 0 11-16,-1 0-6 16,0 7 1-16,-2 5 4 15,3 3 2-15,-3 1 5 16,-4 4-3-16,0 0-6 15,0 3-1-15,-12-1 1 16,0 2-8-16,-7-1 5 16,0 1-6-16,-1-1 1 15,-4 2 6-15,2-4-1 16,-1-1 0-16,4-3 0 16,4-2 0-16,0-2-5 15,9-1 0-15,3-4 0 0,3-1 1 16,0 0-1-16,0-1 6 15,6-2 4-15,12 3-2 16,3-2 7-16,6-1-2 16,1-1-4-16,2-3-4 15,3 0-4-15,-2 0-1 16,2 0 1-16,0 0-2 16,-5-7-1-16,-4 0-25 15,-8 2-22-15,-4-2-20 16,-4 4-3-16,-8 0-28 15,0-1-68-15,0 1-356 16,0-1-356-16</inkml:trace>
  <inkml:trace contextRef="#ctx0" brushRef="#br0" timeOffset="191183.2918">15376 13369 1285 0,'0'0'245'0,"0"0"-181"15,0 0 2-15,0 0 128 16,0 0 28-16,0 0-79 16,0 0-27-16,62-13-23 15,-62 13-26-15,0 0-9 16,-1 0-12-16,-14 3 9 0,-14 4 68 16,-7 3-31-16,-8-1-41 15,-3 2-24-15,0-5-6 16,5 4 6-16,11-3-6 15,4 2-6-15,11-2-14 16,4 0 5-16,5 1-5 16,4 1-1-16,2 1 0 15,1 0 2-15,0 2-1 16,0 4 1-16,0-2-1 16,0-1 0-16,0 4-1 15,0 0 3-15,-3-2-2 16,-1 6-1-16,-2-1 1 0,3 0 1 15,-3 2-1-15,0 1 7 16,0-2-7-16,-3 4 1 16,3-1-1-16,0-1-1 15,0 0 1-15,3-3-1 16,-1-4 1-16,1-3 0 16,3-2 5-16,0-2 0 15,0 1 2-15,0-3-2 16,3 0 3-16,7 0-2 15,0-1 5-15,7-2-1 16,4-1-4-16,6-3 1 16,4 0-7-16,2 0 5 15,0-4-6-15,0-5 0 16,-1-1-2-16,1 3-5 16,-8-3-4-16,-2 3-4 0,-6 0-13 15,-7 1-16-15,-4 2-15 16,-6 1-15-16,0-3-100 15,-20 0-124-15,1 1-293 16,-4 0-51-16</inkml:trace>
  <inkml:trace contextRef="#ctx0" brushRef="#br0" timeOffset="191417.9215">15165 13679 504 0,'0'0'1314'16,"0"0"-1056"-16,0 0-122 15,0 0 71-15,0 0 16 16,0 0-56-16,0 0-98 16,32-8-53-16,2 8-16 15,0 0-11-15,0 2-71 16,1 5-176-16,-12-1-480 15,-7 1-818-15</inkml:trace>
  <inkml:trace contextRef="#ctx0" brushRef="#br0" timeOffset="191860.7015">15589 13798 995 0,'0'0'718'16,"0"0"-559"-16,0 0 58 16,0 0 29-16,0 0-68 15,0 0-62-15,0 0-22 16,-2 31 9-16,2-9-22 15,0 5-12-15,0 0-32 16,0 2-25-16,0-2-11 16,0-1-1-16,0-4 0 15,0-5-43-15,3-3-71 16,0-4-171-16,1-4-552 0</inkml:trace>
  <inkml:trace contextRef="#ctx0" brushRef="#br0" timeOffset="192251.5087">15771 13788 656 0,'0'0'895'0,"0"0"-686"16,0 0 28-16,0 0 34 15,0 0-55-15,0 0-60 16,0 0-66-16,3 10-5 15,-3 11 36-15,0 1-33 16,0 5-33-16,0 3-28 16,0-3-19-16,4-2-8 15,4-5-1-15,-2 0-53 16,0-7-61-16,0 5-145 16,0-6-389-16,-3-2-407 0</inkml:trace>
  <inkml:trace contextRef="#ctx0" brushRef="#br0" timeOffset="192627.1503">15951 13752 1175 0,'0'0'575'15,"0"0"-451"-15,0 0 54 16,0 0 57-16,0 0-44 15,0 0-48-15,0 0-1 16,2 36-2-16,-1-9-20 16,1 3-37-16,-2 3-23 15,0 3-30-15,0-3-21 16,0-3-9-16,0 0-60 16,-3-8-178-16,0-5-1049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3-21T07:00:17.87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5250 5604 700 0,'0'0'897'16,"0"0"-376"-16,0 0-431 0,0 0-33 16,0 0 96-16,0 0 21 15,-6 0-43-15,6 0-57 16,0 0-27-16,0 0-8 16,0 0-1-16,0 0-9 15,0 0-8-15,0 0-20 16,0 5-1-16,6 10 1 15,9 10-1-15,-3 7 1 16,4 3-1-16,5 4-1 16,-3 3 0-16,1-3 0 15,-2-4 0-15,2-1-19 16,-5-4-14-16,-4-5-5 0,2-2-10 16,-6-6-38-16,0-1-20 15,4-9-31-15,-4-1-36 16,2-4 4-16,2-2 74 15,2 0 23-15,0-11 32 16,3-4 37-16,-3 0 4 16,-2-1 47-16,1 2 21 15,-5 3 28-15,0 1 13 16,-3 3 14-16,1 4-5 16,-4 1-4-16,0 2-8 15,0 0-38-15,0 0-32 16,0 0-33-16,0 0-3 15,0 4-16-15,0 8 1 0,0 6 13 16,0 5 2 0,3 0-40-16,6 4 15 0,3-6 10 15,0-1-19-15,0-5 10 16,-6-3 4-16,1-4 13 16,-4-5-1-16,-3 1 1 15,0-4 7-15,-3 0 3 16,-16 0 27-16,-11 0 6 15,-4 0 14-15,-5-7-11 16,-1 0-28-16,1 1-11 16,9 2-122-16,8 0-686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3-18T07:42:49.981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11198 3396 895 0,'0'0'1098'15,"0"0"-919"-15,0 0-132 16,-4 0-32-16,4 0 8 16,4 0 75-16,10 0 19 15,8-1-36-15,5-5-19 0,4 1-16 16,2-1-4-16,3 0-5 15,0 2 8-15,2 2-14 16,7-3-13-16,0 2-6 16,4 0-10-16,5 0 4 15,-3 2-6-15,1 0 0 16,-7-1 1-16,-8 0 5 16,-6 2-6-16,-8-1 0 15,-7 1-6-15,-7 0-25 16,-2 0-44-16,-4 0-49 15,-3 0-70-15,0 0-291 16,-9 5-200-16,-4 3-190 0</inkml:trace>
  <inkml:trace contextRef="#ctx0" brushRef="#br0" timeOffset="232.4181">11367 3520 1795 0,'0'0'356'16,"0"0"-261"-16,0 0-32 16,0 0 32-16,0 0 61 0,103-14-40 15,-54 6-68 1,3-2-48-16,20 2-69 15,-11 1-194-15,-9 1-508 0</inkml:trace>
  <inkml:trace contextRef="#ctx0" brushRef="#br0" timeOffset="6134.3737">28162 3396 1148 0,'0'0'375'16,"0"0"-223"-16,0 0-31 16,0 0 78-16,0 0 45 15,0 0-32-15,0 0-26 16,-2 0-43-16,2 0-53 15,0 0-23-15,0 0-10 16,0 0 1-16,0 0-16 0,2 0-11 16,8 0-10-16,8 0-10 15,13 0-10-15,12 0 0 16,4 0-1-16,0-1 0 16,-5 0 0-16,-9 1-6 15,-9 0 4-15,-8 0-7 16,-8 0-6-16,-5 0-10 15,-3 0-8-15,0-2-12 16,0 1-94-16,-9-2-182 16,-2-1-656-16</inkml:trace>
  <inkml:trace contextRef="#ctx0" brushRef="#br0" timeOffset="6771.7984">29118 3409 401 0,'0'0'660'16,"0"0"-399"-16,0 0-129 16,0 0 44-16,0 0 76 15,0 0 36-15,0 0-84 16,-3 5-39-16,3-5-24 16,12 2-19-16,6-1-42 15,12-1-13-15,4 2-28 16,7-2-23-16,0 0-14 15,-5 0-2-15,-6 0-10 16,-10 0-38-16,-6 0-52 16,-4 0-99-16,-7 0-128 0,-3 0-452 15</inkml:trace>
  <inkml:trace contextRef="#ctx0" brushRef="#br0" timeOffset="7342.3695">30859 3407 1787 0,'0'0'564'15,"0"0"-492"-15,0 0-14 16,0 0 46-16,0 0 69 16,163 0-64-16,-36 0-39 15,13-2-53-15,-9-2-17 16,-42 3-114-16,-36-4-639 0</inkml:trace>
  <inkml:trace contextRef="#ctx0" brushRef="#br0" timeOffset="15743.5987">17052 4137 624 0,'0'0'778'16,"0"0"-452"-16,0 0-148 0,0 0-87 15,0 0-18 1,-3 0 32-16,3 0 8 0,0 0-7 15,0 0-20-15,0 0-11 16,0 0-37-16,0 0-17 16,0 0 11-16,3 0 10 15,8 0-3-15,7 0-21 16,11 0-12-16,10 0-5 16,11 0 1-16,10 0-2 15,6 0 0-15,5-3 0 16,-3 3-8-16,3-3 1 15,-10 3 1-15,-11 0 6 16,-9 0-1-16,-13 0 1 16,-10 0 0-16,-9 0 0 15,-5 0-1-15,-2 0 1 16,-2 0 9-16,0 0 11 0,0 0 5 16,0 0-13-16,0 0-12 15,0 0-1-15,0 0-15 16,0 0-57-16,0 0-79 15,6 0-210-15,2 0-322 16,2 0-170-16</inkml:trace>
  <inkml:trace contextRef="#ctx0" brushRef="#br0" timeOffset="17240.2331">19459 4096 1111 0,'0'0'544'16,"0"0"-434"-16,0 0-61 16,0 0 0-16,0 0 47 15,0 0 51-15,0 0-8 16,0 0-40-16,0 0-28 15,0 0-7-15,0 0-5 16,0 0 11-16,0 0 2 0,0 0-14 16,0 0-11-16,0 0-12 15,0 0-7-15,0 0-4 16,10 0-5-16,13 0-11 16,10 3-7-16,12 0 0 15,10 0-1-15,4 1 0 16,9 0 1-16,3 0-1 15,1 0 0-15,-4 1 1 16,4-1-2-16,-11 0 1 16,-9 0 0-16,-9 1-1 15,-11-4 1-15,-14 1 1 16,-8-2-1-16,-5 0 1 0,-5 0 7 16,0 0 2-16,0 0 7 15,0 0-17-15,0 0-9 16,0 0-58-16,-4 0-166 15,-3 2-514-15,-2 0-875 0</inkml:trace>
  <inkml:trace contextRef="#ctx0" brushRef="#br0" timeOffset="18793.3273">23520 4144 608 0,'0'0'694'15,"0"0"-524"-15,0 0-95 16,0 0 44-16,0 0 42 16,0 0 34-16,0 0 2 15,0 0-24-15,9-3-47 16,13-2-2-16,16-4-45 16,27-5-18-16,37-6-12 15,33 1-4-15,9 0-18 16,-10 6-5-16,-36 8-10 15,-38 3-4-15,-21 1-7 0,-14 1 0 16,-2 0-1-16,-8 0-1 16,-4 0-6-16,-11 0-83 15,-10 0-47-15,-14 0-238 16,-7-2-1343-16</inkml:trace>
  <inkml:trace contextRef="#ctx0" brushRef="#br0" timeOffset="32961.9891">15068 4154 491 0,'0'0'66'0,"0"0"-54"15,0 0-1-15,0 0 162 16,0 0 11-16,0 0-54 16,-13 2 6-16,10-2-1 15,-3 0-47-15,2 0-23 16,-6 0-14-16,3 0-11 0,-2 0-8 16,-4 0-16-16,-4 0-15 15,1 0 8-15,-3 0-9 16,-1 0-18-16,-2 0-33 15,1 1-6-15,3 0 3 16,-3 2 4-16,3-1-10 16,-5-2-15-16,3 0 5 15,-6 0 34-15,1 0-2 16,-5 0-8-16,-1 0-9 16,-3 0-10-16,1 0 26 15,5 0 39-15,2 0 1 16,-1 0 0-16,5 0 0 15,-1 0 6-15,4 0 5 16,0 0-11-16,-2 0 1 0,-3 0 6 16,-3 0-7-16,-5 0-1 15,0 0-33-15,-5 1-47 16,1 2 56-16,3 1 23 16,5 2 0-16,1-1 0 15,3 0 1-15,0 1 0 16,2-1-25-16,1-3-33 15,0 0-46-15,-5-1 10 16,-3-1 52-16,-13 0 3 16,-4 0-31-16,-8 0-72 0,1-1 142 15,6 1 0-15,5 0 120 16,8 0-120-16,1 0-32 16,4 3-43-16,3-1 75 15,2 2 61-15,-1-4 5 16,-5 1 12-16,-3-1-58 15,-6 0-20-15,-9 0-88 16,-6 0-34-16,-5 0 31 16,-5 0 91-16,2-1 112 15,9 1-11-15,7 0-69 16,7 0-32-16,4 0-27 16,6 0 16-16,5 2 11 15,6-1 61-15,-1-1 74 0,1 0-32 16,0 0-63-1,-9 0-9-15,-6 0 49 0,-1 0 50 16,-5 0-28-16,-1 0-29 16,4 0-32-16,-2 0-18 15,6 0-14-15,2 0-8 16,1 0-1-16,3 0-1 16,-1 0-6-16,2 0 7 15,-2 0 2-15,3 0-2 16,-6 2 0-16,-2-2-2 15,0 1 2-15,-8-1 0 16,4 2 3-16,3 1-2 16,-2-2 0-16,9 5 0 15,-1-1-1-15,9-2-8 16,-1 0-14-16,5-1 0 0,1-1 2 16,1-1 8-1,-5 0-8-15,1 0 10 0,-10 0 7 16,0 0 3-16,-7 0 0 15,0 0 14-15,2 0 4 16,1 0-6-16,8 0-12 16,-2 0 1-16,3 1-1 15,0-1 1-15,2 2-1 16,0-2 0-16,2 0 1 16,-1 0 0-16,-3 0-1 15,-4 0 1-15,-2 0-1 16,-2 0 0-16,0 0 0 15,-1 0 1-15,6 0 0 0,-3 0 15 16,8 0-9 0,-2 0-6-16,3 0-1 0,0 0 0 15,3 0-10-15,-4 0 4 16,2 0-1-16,-5 0-22 16,-2 0-36-16,-4 0-52 15,-2 0 17-15,-3 0 71 16,2 0 29-16,-5 0 44 15,3 0 3-15,3 0-34 16,2-2-13-16,4 1 2 16,3 0 4-16,-3-1-5 15,2 2 6-15,-2 0 26 0,-4 0 2 16,-8 0 17-16,-6 0-17 16,-7 0-4-16,-5 0-10 15,-1 0 13-15,3 0 76 16,7 0 53-16,2 0-47 15,10 0-77-15,6 0-28 16,6 0-4-16,1 0 0 16,3 0 22-16,2 0-8 15,-3 0-15-15,0 0-6 16,-5 2 0-16,0-2-23 16,-4 1-65-16,3 0-69 15,-19 5 21-15,7-2 38 16,8 1-141-16</inkml:trace>
  <inkml:trace contextRef="#ctx0" brushRef="#br0" timeOffset="98604.8906">6836 5355 1731 0,'0'0'492'0,"0"0"-440"16,0 0-24-16,0 0 76 15,0 0 58-15,0-3-21 16,0 3-54-16,0-2-33 16,0 2-7-16,0 0-3 15,0 0-11-15,0 0-15 16,-5-1-2-16,-11 1-4 16,-5 0-11-16,-9 0 0 15,-7 0-1-15,-2 0 0 16,2 0 1-16,4 0 0 0,-3 3 0 15,8-2 0-15,1 1 0 16,3-1 0-16,6-1 5 16,2 0-5-16,2 0 4 15,4 0-4-15,4 0-2 16,0 2 1-16,6-2-2 16,0 0-5-16,0 0 6 15,0 1 1-15,0-1-1 16,0 0 0-16,0 0 0 15,0 1 0-15,0 1 0 16,-3-1 0-16,0 6 0 16,0-1 1-16,-6 4 0 15,0 7 0-15,0 0 1 0,-4 2-1 16,-1 6 0-16,-2 0 1 16,-2 3 0-16,-3 3 0 15,-1 0 0-15,5 0-1 16,-2-1 1-16,4-2 5 15,2-3-6-15,2-2-1 16,2 0 0-16,2-3-1 16,4-1 1-16,0 0-8 15,3-4 9-15,0-1 0 16,0-4 0-16,0-1 0 16,0-5-1-16,0-1-7 15,3-3 8-15,7 0 0 16,5 0 0-16,6 0 1 15,0 0 6-15,3-5-6 16,1 0 0-16,-1-1 0 0,-2 2-1 16,-2 1 0-16,-1 0 0 15,-4-1-1-15,-3 4-15 16,-3 0-5-16,-6 0 4 16,0 0-14-16,0-1-32 15,-3 0-30-15,0-3-73 16,0-3-189-16,0 2-395 15,0-2-428-15</inkml:trace>
  <inkml:trace contextRef="#ctx0" brushRef="#br0" timeOffset="98917.7194">6293 5643 1211 0,'0'0'696'0,"0"0"-605"15,0 0 7-15,0 0 88 0,0 0-10 16,88 0-54 0,-55-2-64-16,-5-1-58 0,2-1-25 15,-5 4-127 1,-4 0-360-16,-12 0-184 0</inkml:trace>
  <inkml:trace contextRef="#ctx0" brushRef="#br0" timeOffset="100262.8137">6651 5831 988 0,'0'0'403'0,"0"0"-220"16,0 0-29-16,0 0 60 0,0 0 15 15,0 0-71 1,0 0-60-16,0 0-40 0,0 0-24 16,0 0-18-16,0 0-7 15,0 0-9-15,0 11 9 16,0 1 9-16,-5 2-8 16,-1 2-2-16,-1-3-7 15,4-2 0-15,0-2 0 16,0-4 0-16,3 0 0 15,0-4 0-15,0-1 0 16,0 0-1-16,0 0 0 16,0 0-9-16,0 0 0 0,0 0-2 15,0-6-5-15,3-5 3 16,6 0 5-16,1-4 8 16,-2 0-1-16,1 0-9 15,1 1 4-15,2 1 6 16,-3 0-6-16,0 3-2 15,3 0-1-15,-3 3 8 16,1 1-1-16,-2 3 1 16,-5 2-7-16,0 1 1 15,-3 0-2-15,0 1 9 16,0 11 19-16,0 2 11 16,0 2-14-16,0-1-7 15,0-1-7-15,0-3 4 0,-3 2-5 16,0-3 7-1,3-3-8-15,0-3-15 0,0 1-73 16,0 2-213-16,0-4-405 16,0-2-281-16</inkml:trace>
  <inkml:trace contextRef="#ctx0" brushRef="#br0" timeOffset="100540.5514">6864 5867 933 0,'0'0'778'16,"0"0"-631"-16,0 0-35 15,0 0 56-15,0 0 17 16,0 0-43-16,0 0-14 15,-3 33-37-15,0-15-42 16,0-1-28-16,-4 0-15 16,4-3-6-16,3 0-50 15,0 0-153-15,0-4-406 16,0-3-524-16</inkml:trace>
  <inkml:trace contextRef="#ctx0" brushRef="#br0" timeOffset="101105.0534">7024 5859 152 0,'0'0'304'15,"0"0"24"-15,0 0-89 16,0 0-53-16,0 0-5 15,0 0-13-15,0 0-16 16,-6 0-18-16,6 0-11 0,0 0-31 16,0 0-27-16,-2 0-4 15,1 0-14-15,-4 11 22 16,-2 4 29-16,-2 7-28 16,-6 2-23-16,-3 1-26 15,3-1-21-15,-1 0-4 16,5-1-176-16,1-5-507 15,4-7-691-15</inkml:trace>
  <inkml:trace contextRef="#ctx0" brushRef="#br0" timeOffset="101794.3897">7157 5800 1092 0,'0'0'760'15,"0"0"-668"-15,0 0-37 16,0 0 71-16,0 0 49 16,0 0-53-16,0 0-88 15,4 11 3-15,-4 4 14 16,3 4-11-16,-3 1-9 15,0-1-7-15,0 1-14 16,-3-3-2-16,-3-2-1 16,-3-2-6-16,3-5 1 15,3 0-1-15,0-6-1 16,0 1-11-16,3-3-9 16,0 0-8-16,0-7-3 15,9-9-32-15,6-3 22 0,0-2 21 16,0-1 14-16,0 4 4 15,-6 3 2-15,0 4 0 16,1 1 2-16,-4 1 7 16,0 3 3-16,2 2 9 15,-5 0 10-15,1 2-10 16,-1 2 3-16,0 0-12 16,3 0-11-16,-3 0 7 15,3 10 10-15,0 5 5 16,-2 3 12-16,-1 1-10 15,-3 3-10-15,0-1-14 16,0-1 7-16,-3-4-8 16,-4 2 0-16,4-6-19 0,0-1-48 15,0-2-72-15,3-2-410 16,0-6-261-16</inkml:trace>
  <inkml:trace contextRef="#ctx0" brushRef="#br0" timeOffset="102133.0627">7400 5931 1450 0,'0'0'611'16,"0"0"-565"-16,0 0-31 15,0 0 66-15,0 0 27 0,0 0-33 16,0 0-39-16,46-11-27 16,-46 14 4-16,0 6 9 15,0 4-7-15,0-1-1 16,0 2 3-16,-6-1 4 16,-3 0 7-16,0-5-7 15,3 1-12-15,3-3-8 16,0-3 0-16,3 1-1 15,0-2-14-15,0 0-69 16,15-2-98-16,3 2-184 0,-3-2-380 16</inkml:trace>
  <inkml:trace contextRef="#ctx0" brushRef="#br0" timeOffset="102402.3832">7670 5898 1126 0,'0'0'915'16,"0"0"-782"-16,0 0-76 15,0 0 45-15,0 0 51 16,0 0-15-16,0 0-48 0,-30 72-30 15,15-49-10-15,-3-3-29 16,6-2-21-16,-1-3-4 16,1-1-138-16,7-2-212 15,2-7-584-15</inkml:trace>
  <inkml:trace contextRef="#ctx0" brushRef="#br0" timeOffset="103063.2801">7828 5781 1113 0,'0'0'308'16,"0"0"-136"-16,0 0 49 0,0 0 61 15,0 0-68-15,0 0-85 16,0 0-45-16,0 4-3 16,0 6-7-16,0 1-32 15,0 3-21-15,3-2-15 0,-3 5-5 16,0-5 0-1,0 5 1-15,0-4-1 0,-3 0-1 16,-3-2 0-16,3-3-6 16,-3-2-1-16,6-3-4 15,-3-1 10-15,3-2-8 16,0 0 0-16,0 0-5 16,0-11-18-16,12-2-9 15,0-6 16-15,3-2 15 16,-3 0 4-16,4-2-11 15,-2 3 3-15,2 2 12 16,-4 2 2-16,-3 4 0 16,3 2 1-16,-6 3 10 15,0 3 25-15,0 1 13 16,-2 3-14-16,-1 0-30 0,-3 0-4 16,3 13 17-16,0 3 2 15,-3 0 16-15,0 3-18 16,0 2-10-16,0-1-7 15,0-2 5-15,0-2 2 16,0 0-8-16,0-2 1 16,-6-2 0-16,3-1-1 15,-4-1 0-15,1-2-37 16,0-1-73-16,6-1-174 16,0-4-400-16,0-2-233 0</inkml:trace>
  <inkml:trace contextRef="#ctx0" brushRef="#br0" timeOffset="103513.0299">8101 5852 1440 0,'0'0'780'0,"0"0"-684"16,0 0-22-16,0 0 91 15,0 0 15-15,0 0-69 16,0 0-67-16,33-5-27 16,-17 5-17-16,-1 0 2 15,0 0-1-15,-3 0-1 16,-3 0-7-16,-6 2-11 16,1 3-16-16,-4 2 14 15,0 3 19-15,-10 0-1 0,-5 3 2 16,-6 0 1-16,6-2 1 15,-1 0-1-15,5-2 8 16,1-1-8-16,7-2 1 16,3 1-1-16,0 0 5 15,0 0-4-15,0 1 4 16,3 2 0-16,7-1-6 16,-2 2 2-16,-2-2-1 15,-3-2-1-15,-3 2-1 16,0-2 1-16,0 0-1 15,-9-1 0-15,-9 1-6 16,0 0-83-16,-9-5-122 0,8-1-366 16,7-1-467-16</inkml:trace>
  <inkml:trace contextRef="#ctx0" brushRef="#br0" timeOffset="103896.0428">8896 5726 1633 0,'0'0'637'0,"0"0"-548"15,0 0-41-15,0 0 18 16,0 0 8-16,0 0-26 15,105-21-35-15,-77 15-7 16,-1 0-6-16,1-1-36 16,-1 2-98-16,-9 1-233 15,-3-2-280-15</inkml:trace>
  <inkml:trace contextRef="#ctx0" brushRef="#br0" timeOffset="104105.029">8949 5584 1239 0,'0'0'868'0,"0"0"-776"15,0 0-52-15,0 0 34 0,89-10 3 16,-43 10-77-16,-13-3-60 15,0 3-653-15</inkml:trace>
  <inkml:trace contextRef="#ctx0" brushRef="#br0" timeOffset="104971.533">10066 5236 631 0,'0'0'916'16,"0"0"-716"-16,0 0-29 15,0 0 53-15,0 0-42 16,0 0-56-16,0 0-53 0,0 3-36 15,3 8 17 1,-3 9 23-16,3-1-4 0,-3 5-24 16,0-2-29-16,0 2-10 15,0-3-9-15,-3-2-1 16,-3-3-15-16,-1-6-40 16,2 0-55-16,2-3-87 15,0 0-122-15,3 0-83 16,0-2-182-16,0-2-155 0</inkml:trace>
  <inkml:trace contextRef="#ctx0" brushRef="#br0" timeOffset="105263.9927">10224 5280 1194 0,'0'0'609'0,"0"0"-486"15,0 0 63-15,0 0 8 16,0 0-33-16,0 0-30 16,0 0-34-16,0 0-52 15,0 4-23-15,0 9 36 16,-6 4-2-16,0 1-22 16,2 0-16-16,-2 2-9 15,3-4-8-15,-2 1 5 16,2-5-6-16,3-3 0 15,-3-2-27-15,3-4-58 16,0-2-69-16,0-1-112 0,0 0-321 16,0-3-358-16</inkml:trace>
  <inkml:trace contextRef="#ctx0" brushRef="#br0" timeOffset="105548.0336">9990 5217 1335 0,'0'0'377'15,"0"0"-205"-15,0 0 52 0,0 0 19 16,0 0-22-16,0 0-65 15,0 0-36-15,33 0-58 16,-5 0-27-16,2 3-23 16,7 0-12-16,-1-3-39 15,-2 0-74-15,5 0-127 16,-9 0-441-16,-8 0-406 0</inkml:trace>
  <inkml:trace contextRef="#ctx0" brushRef="#br0" timeOffset="105902.0385">10467 5054 1302 0,'0'0'701'0,"0"0"-618"16,0 0 63-16,0 0 33 15,0 0-37-15,0 0-64 16,0 0-37-16,85-14-28 16,-79 14-4-16,-2 6-9 15,0 2 1-15,-4 4 5 0,0 1-5 16,-8 0 5-16,-5 0-4 15,1 2 4-15,3-6-6 16,1-3 0-16,8 2-9 16,14 1-95-16,8-2-151 15,1-5-418-15</inkml:trace>
  <inkml:trace contextRef="#ctx0" brushRef="#br0" timeOffset="106570.648">10821 4877 1458 0,'0'0'535'0,"0"0"-461"15,0 0 72-15,0 0 72 16,0 0-28-16,0 0-69 16,0 0-66-16,3 18-10 15,-3 3 23-15,0 7-23 16,0 7-21-16,0 2-18 16,0 6 0-16,0 0-5 0,-3-2-1 15,-6-2 0-15,-3 0-1 16,-3-6-1-16,0-3-5 15,2-4-4-15,0-7 1 16,6-3-5-16,0-5-2 16,7-4-7-16,-3-4-17 15,3-1-7-15,0-2 3 16,0 0 14-16,7-2 23 16,3-6-14-16,3-3 10 15,0-2 4-15,-1 0 8 16,2-3 3-16,5 0-3 15,-3-3 0-15,1 5 0 16,2-1 1-16,-7 2 5 0,0 3 1 16,-3 3 8-1,-3 3 9-15,-3 2 2 0,-3 1-6 16,3 1-9-16,-3 0-11 16,0 0 0-16,3 6 0 15,-3 7 9-15,0 1 12 16,0 3-9-16,0 3-11 15,0-1 5-15,0-2-5 16,-3 0 0-16,0-5 7 16,3-1 2-16,0-2-4 15,0-3-6-15,10-3 0 16,7-3-8-16,5 0-59 16,17-8-142-16,-6-4-414 15,-8-2-399-15</inkml:trace>
  <inkml:trace contextRef="#ctx0" brushRef="#br0" timeOffset="106840.6048">10785 5040 1679 0,'0'0'553'0,"0"0"-431"15,0 0 48 1,0 0 30-16,0 0-76 0,0 0-56 16,0 0-68-16,85-5-47 15,-33 2-198-15,-10 1-470 16,-9 0-656-16</inkml:trace>
  <inkml:trace contextRef="#ctx0" brushRef="#br0" timeOffset="107147.3939">11161 4946 725 0,'0'0'952'0,"0"0"-810"16,0 0 90-16,0 0-4 15,0 0-80-15,0 0-56 16,0 0-7-16,51 42-27 16,-59-28-36-16,-8 4-3 15,-2-1-5-15,0 0 5 16,0 0 4-16,8 0-4 15,0-3-3-15,9-2-8 16,1-1-8-16,0-1 0 16,30-2-108-16,-3-3-237 15,1-4-735-15</inkml:trace>
  <inkml:trace contextRef="#ctx0" brushRef="#br0" timeOffset="108018.0348">11340 5655 620 0,'0'0'617'15,"0"0"-507"-15,0 0-11 16,0 0 62 0,0 0 27-16,0 0-40 0,0 0-51 15,-70 0-31-15,46 2-17 16,-1 0-8-16,-8-1-18 16,0-1-5-16,-5 0-5 15,-3 0-2-15,-5 0-4 16,-2 0-6-16,-9 0 9 15,2 0-8-15,-6 0 14 16,6 0 10-16,-2 0 4 0,3 0-2 16,-1 0-4-16,3 0-11 15,-3 0 7-15,4 0 0 16,-2 0-3-16,3 0-16 16,-1 0 5-16,2-1-6 15,1-1 1-15,2 0-1 16,1 1 1-16,5-3-1 15,1 3 1-15,5-1-1 16,1-1 0-16,0 0 0 16,-1 2 0-16,1 0 1 15,-4 1 0-15,7 0 0 16,-1 0 0-16,5 0 0 16,7-1 1-16,5 1-1 0,7 0 0 15,4 0 0 1,0 0 0-16,3 0 5 0,0 0-6 15,0 0-46-15,0 0-61 16,0 0-92-16,0 0-124 16,3 0-224-16,-3 0-484 0</inkml:trace>
  <inkml:trace contextRef="#ctx0" brushRef="#br0" timeOffset="108168.0749">9714 5623 1174 0,'0'0'826'0,"0"0"-728"15,0 0-98 1,0 0-213-16,0 0-419 0</inkml:trace>
  <inkml:trace contextRef="#ctx0" brushRef="#br0" timeOffset="109723.6155">9906 6046 846 0,'0'0'582'16,"0"0"-443"-16,0 0 22 15,0 0 32-15,0 0 22 16,0 0-54-16,0 0-53 16,0-3-39-16,3-1-25 15,3-2-27-15,5-4-1 0,2 1 2 16,-1-1-11-1,6 0 4-15,-3 0-5 0,4 3-5 16,-2 1-1-16,2 2 0 16,-2 2 0-16,-1 0 0 15,-4 2 0-15,-5 0-8 16,-4 0 7-16,0 3-11 16,-3 8 3-16,0 6 8 15,0 2 0-15,-9 3 1 16,-4 2 1-16,4-1-1 15,-6 0 0-15,3 1 0 16,0-1 0-16,-1-3 0 16,2 0 2-16,1-3-1 15,1-4 0-15,3-1 0 16,3-5 0-16,3 0 1 0,0-3 4 16,0 0-5-16,15-3 1 15,12-1-2-15,22 0-158 16,-7-3-414-16,-5-6-343 0</inkml:trace>
  <inkml:trace contextRef="#ctx0" brushRef="#br0" timeOffset="110451.538">10380 6050 1250 0,'0'0'788'16,"0"0"-668"-16,0 0 34 0,0 0 2 16,0 0-36-16,0 0-59 15,0 0-25-15,23 22 9 16,-17-5-15-16,-3 3-15 15,-3-1-4-15,0 3-5 16,0-1-5-16,0-4-1 16,-3-3 6-16,-3-5-6 15,3-4-2-15,3-3 1 16,0-2-1-16,0 0 1 0,0 0 0 16,0-7-15-1,9-5-31-15,4-6 11 16,7-5 22-16,2-2-1 0,-5-1-9 15,2 2 18-15,-4 3 5 16,-3 5 1-16,-3 6 11 16,-3 7 11-16,-3-1 9 15,-3 4-8-15,0 0-13 16,0 0-10-16,4 6-5 16,-4 5 5-16,0 9 6 15,0 0-5-15,0 1 0 16,0-1 0-16,0-5 0 15,0 1-1-15,0-6-1 16,-4-6-5-16,4 0-1 0,0-4 7 16,0 0 0-16,0 0 1 15,0-4-1-15,0-10-27 16,10-3 4-16,4-4 12 16,5-3 10-16,-4-2-8 15,3 2 1-15,-6 5 8 16,-2 5 1-16,-1 4 8 15,-6 4 18-15,2 6-1 16,-2 0-8-16,0 3-7 16,4 14 10-16,-1 7 22 15,3 5-9-15,-3 4-8 16,-2-1-11-16,4-1-14 16,-2-5-1-16,3 0-33 0,0-6-161 15,-2-10-553-15</inkml:trace>
  <inkml:trace contextRef="#ctx0" brushRef="#br0" timeOffset="111261.5559">12074 5054 717 0,'0'0'718'0,"0"0"-596"16,0 0 64-16,0 0 41 15,0 0-52-15,0 0-96 16,0 0 50-16,-38 71 63 16,18-26-61-16,-13 20-18 15,-9 20-9-15,-6 16-26 16,6 3-25-16,16-16-21 16,14-22-2-16,12-22-13 15,0-4-7-15,12 3-9 0,3 5-1 16,6 2 0-1,4-9-2-15,-4-9-32 0,0-5-66 16,-2-6-181-16,-5-7-506 16,-4-7-649-16</inkml:trace>
  <inkml:trace contextRef="#ctx0" brushRef="#br0" timeOffset="112343.0077">12507 5079 1458 0,'0'0'373'0,"0"0"-235"16,0 0 17-16,0 0-15 15,0 0-21-15,0 0-42 16,0 0-28-16,0 16 45 16,0 1-14-16,0 0-28 15,0 3-19-15,0 1-15 16,0-1-17-16,0-2 1 15,-3-1-1-15,3-5 0 16,-5-1 0-16,2-5-1 0,3-1-1 16,-2-4-1-16,2-1 1 15,0 0 0-15,0 0-1 16,0 0-8-16,0 0 4 16,5-10-6-16,6-5 2 15,2-2 4-15,-1-3 4 16,-3-3 1-16,3 2-5 15,-3 1 5-15,0 0 0 16,1 1 1-16,-4 3 0 16,2 1 0-16,1 3 0 15,1 2 1-15,-1 0 1 16,0 3-1-16,3 2 0 0,-3-1-1 16,0 5 0-16,-3 1 0 15,-1 0 6-15,-2 0-5 16,0 9 0-16,-1 6 8 15,-2 5-1-15,0 4-2 16,0 0 4-16,0 2 9 16,0-4-8-16,0-2-10 15,0-3 5-15,0-4-5 16,0-3 0-16,0-2-1 16,0-2-38-16,0-1-82 15,0-1-72-15,0 5-186 16,0-4-176-16,0 1-193 0</inkml:trace>
  <inkml:trace contextRef="#ctx0" brushRef="#br0" timeOffset="112627.7304">12856 5193 1536 0,'0'0'345'15,"0"0"-140"-15,0 0-19 16,0 0-14-16,0 0-7 16,0 0-48-16,0 0-44 15,0 64-35-15,0-45-23 0,4-1-14 16,-4-2-1-16,0-5 0 15,0-1-54-15,0-5-114 16,1-2-370-16,-1-3-526 0</inkml:trace>
  <inkml:trace contextRef="#ctx0" brushRef="#br0" timeOffset="113101.0367">12944 4834 816 0,'0'0'1175'16,"0"0"-1020"-16,0 0-41 15,0 0 28-15,0 0-29 16,0 0-37-16,0 0-18 16,36-23-30-16,-32 23-20 0,2 2-8 15,-3 9 6-15,3 3 1 16,-5 3-5-16,-1 2 4 15,0-1-6-15,0 0 1 16,0-1-1-16,-1 0-2 16,-8-2 1-16,-1-4 0 15,1 1-1-15,1-5 1 16,2 2 1-16,1-4 0 16,4 1 1-16,1-2-1 15,0 3 0-15,0-4-10 16,17 4-85-16,5-2-226 15,2-1-582-15</inkml:trace>
  <inkml:trace contextRef="#ctx0" brushRef="#br0" timeOffset="113590.1301">13099 5507 970 0,'0'0'405'16,"0"0"-242"-16,0 0 82 15,0 0 49-15,-112 0-53 16,63 0-78-16,-12-4-28 15,-5 0-19-15,-4 0-44 16,-3-2-23-16,3 2-26 16,7 3-22-16,8 1 1 0,13 0-1 15,6 0-1-15,14 0-7 16,2 1-8-16,13 2-35 16,4-3-70-16,3 0-41 15,12 0-145-15,12 0-327 16,-5 0-336-16</inkml:trace>
  <inkml:trace contextRef="#ctx0" brushRef="#br0" timeOffset="114056.9768">12523 5653 681 0,'0'0'1117'0,"0"0"-937"16,0 0-6-16,0 0 40 16,0 0-42-16,0 0-33 15,0 0-28-15,3 56-34 16,-3-36-31-16,0 3-24 15,0 0-13-15,0 4 2 16,-3 0 2-16,-4-1-5 16,4 0-2-16,0 3 0 15,-3-5-6-15,1-2 1 16,-1-1-1-16,3-4 0 16,-4-1 1-16,4-5-1 0,3-5 0 15,0 1 0-15,0-5 0 16,0 1 0-16,10-1 0 15,7-2-1-15,5 0 1 16,-3 0 0-16,4-2 0 16,-3-3-8-16,-4 0-13 15,-6 1-19-15,-1-1-39 16,-5-4-105-16,1 2-171 16,-2 0-544-16</inkml:trace>
  <inkml:trace contextRef="#ctx0" brushRef="#br0" timeOffset="114363.9715">12847 5697 2169 0,'0'0'311'0,"0"0"-224"16,0 0 0-16,0 0 11 16,0 0 1-16,0 0-37 15,0 0-24-15,65 0-22 0,-63 6-10 16,-2 3 2-16,0 1-2 16,0 0-5-16,-6 0 0 15,3-2-1-15,0-3-5 16,3-1-58-16,12-4-147 15,15 0-429-15,0-4-944 0</inkml:trace>
  <inkml:trace contextRef="#ctx0" brushRef="#br0" timeOffset="114707.7534">13678 5466 1227 0,'0'0'376'0,"0"0"-81"16,0 0 55-16,0 0-119 15,0 0-83-15,0 0-64 16,88 12-53-16,-55-12-31 16,-1 0-3-16,0 0-100 15,-2 0-120-15,-11 0-328 0,-13 0-176 16</inkml:trace>
  <inkml:trace contextRef="#ctx0" brushRef="#br0" timeOffset="114940.9134">13792 5413 1568 0,'0'0'756'0,"0"0"-627"16,0 0 10-16,0 0-38 16,0 0 51-16,0 0-11 0,0 73-68 15,4-46-51 1,-1-2-22-16,-3-2-44 0,0 2-145 16,0-5-409-16,0-9-1066 0</inkml:trace>
  <inkml:trace contextRef="#ctx0" brushRef="#br0" timeOffset="115947.6869">14548 5114 1205 0,'0'0'489'16,"0"0"-322"-16,0 0 74 15,0 0-29-15,0 0-46 16,0 0-32-16,0 0-32 16,3 10-20-16,4 1-31 15,-4 4-12-15,0 5-11 16,-2 1-5-16,-1 2-14 15,0 0-8-15,0 0 1 16,0-3-2-16,0-1-1 16,-1-5-1-16,-2-4-11 15,0-5-16-15,3-2-11 0,0-2-5 16,0-1 12-16,3 0 13 16,6-9 0-16,9-7-4 15,-3-4 15-15,2-4 9 16,2-2-1-16,-3 0 1 15,-3 0-1-15,4 4 1 16,-8 4 0-16,4 4 1 16,1 1 0-16,-5 3 1 15,4 4 7-15,-6-1 7 16,2 7 5-16,-2 0 6 16,3 0-2-16,-4 0-8 15,-3 7-2-15,3 5 3 16,-2 2-3-16,2 3 2 0,-2 2 6 15,-2 2 1-15,3 2 1 16,-5 0 5-16,0-1-10 16,0-1-13-16,0-1-5 15,0-1-2-15,-4-5 0 16,1-5-24-16,2-2-78 16,1-7-163-16,0 0-425 15,8 0-570-15</inkml:trace>
  <inkml:trace contextRef="#ctx0" brushRef="#br0" timeOffset="116308.6159">14932 5279 727 0,'0'0'1171'0,"0"0"-951"16,0 0 32-16,0 0-54 15,0 0-55-15,0 0-48 16,0 0-51-16,26 0-31 16,-17 0-13-16,0 0 0 15,-1 1-7-15,-2 8 1 0,-3 2 0 16,-3 3 0-1,0 1 4-15,-7 3 2 0,-6-2 6 16,1 0 20-16,2-2-11 16,2-4-4-16,6-2-2 15,2-1-8-15,10-2-1 16,32-5-95-16,-3 0-518 16,-1-3-1307-16</inkml:trace>
  <inkml:trace contextRef="#ctx0" brushRef="#br0" timeOffset="117053.3999">12860 6010 808 0,'0'0'997'15,"0"0"-723"-15,0 0-31 16,0 0-41-16,0 0-8 15,0 0-48-15,0 0-31 16,0-3-30-16,0 17-32 0,-4 7 26 16,4 7-1-16,-3 4-48 15,0-1-30-15,3 4-34 16,0-4-152-16,0-13-637 0</inkml:trace>
  <inkml:trace contextRef="#ctx0" brushRef="#br0" timeOffset="118178.6062">14889 4985 1787 0,'0'0'365'0,"0"0"-262"0,0 0 11 16,0 0 14-16,0 0-2 16,0 0-55-16,84-39-38 15,-73 39-24-15,2 0-8 16,-4 0 0-16,1 7-1 16,-4 4-1-16,-5 2 0 15,-1-1 0-15,0 5 1 16,0-3 0-16,-4 2 0 15,-3-3 2-15,-2-1-1 16,3-2 1-16,1 0-1 16,5-3 5-16,0-1-4 15,5-1 7-15,17 1-9 16,20-6-123-16,-6 0-443 0,-2 0-594 0</inkml:trace>
  <inkml:trace contextRef="#ctx0" brushRef="#br0" timeOffset="118966.6147">14500 5540 586 0,'0'0'597'0,"0"0"-483"15,0 0 21-15,0 0 42 16,0 0 36-16,0 0 15 16,0 0-48-16,-15 1-30 15,15 2-18-15,9-2-53 16,6 1 7-16,8-1-4 15,10 1-31-15,11 2-35 16,6-1-7-16,21 0-8 16,20-2-1-16,20 2-16 15,6 0-22-15,-8 0-12 16,-24-2 2-16,-29-1 30 0,-15 3 11 16,-14-2-35-16,-2-1-50 15,2 0-69-15,-8 0-197 16,-6 0-418-16</inkml:trace>
  <inkml:trace contextRef="#ctx0" brushRef="#br0" timeOffset="119963.573">14864 5799 576 0,'0'0'488'0,"0"0"-385"0,0 0 87 16,0 0-1-16,0 0-12 15,0 0 2-15,0 0 7 16,0-4-14-16,0 4-31 15,0 0-16-15,0 0-11 16,0 0-11-16,0 3-27 16,0 5-22-16,0 6 7 15,0 1-23-15,0 4-20 16,0 5-11-16,0 3-5 16,0 3-1-16,0 2 0 15,0 1-1-15,0 1 0 16,-3-2 0-16,-1-5-1 0,-1-2-8 15,5-5 0-15,-2-6 7 16,2-1 1-16,0-6-6 16,0-1 6-16,0-3 0 15,0-3 1-15,0 1 0 16,0-1 1-16,0 0-1 16,0 0 1-16,0 0 5 15,0 0-5-15,14 0 8 16,4 0-7-16,6-1-2 15,1-4 0-15,-1 4-6 16,-2-2 0-16,1 3 0 0,-4 0 0 16,-10 0 0-1,-2 0-1-15,0 0 1 0,-7 0-3 16,0 0-6-16,0 0-18 16,0 0-51-16,0 0-62 15,0 0-47-15,0 0-365 16,4 0-282-16</inkml:trace>
  <inkml:trace contextRef="#ctx0" brushRef="#br0" timeOffset="120348.2824">15152 6131 1453 0,'0'0'555'0,"0"0"-336"16,0 0-27-16,0 0-9 15,0 0-25-15,0 0-55 16,0 0-43-16,56 0-44 16,-51 0-8-16,-1 0-8 15,-1 2-1-15,0 4-1 16,1 4-4-16,-4 2 0 15,0 2 5-15,0 0-1 16,-8-1-4-16,-4 2 5 16,-4-2 1-16,-1-1 0 0,1 0 1 15,1-2 0-15,4-3 7 16,7-1-7-16,4-2 0 16,0-1 0-16,1-2 6 15,16-1-7-15,15 0-73 16,0 0-184-16,-2-7-438 0</inkml:trace>
  <inkml:trace contextRef="#ctx0" brushRef="#br0" timeOffset="120761.3889">15167 5775 1333 0,'0'0'716'15,"0"0"-607"-15,0 0 44 16,0 0-38-16,0 0-39 16,0 0-31-16,0 0-23 15,60 0-15-15,-53 3-6 16,-4 4-1-16,-3 3 1 0,0 1 9 16,0 5 23-16,-6-2 9 15,-3 2-10-15,1-3-18 16,4-3-13-16,2-1 7 15,2-3-8-15,3-5-8 16,35-1-103-16,-5 0-427 16,6-3-722-16</inkml:trace>
  <inkml:trace contextRef="#ctx0" brushRef="#br0" timeOffset="121122.0954">16035 5531 1731 0,'0'0'319'16,"0"0"-147"-16,0 0 10 16,0 0-66-16,81 10-44 0,-56-10-41 15,5 0-31-15,0 0-9 16,-2 0-86-16,-4 0-123 15,-8-1-278-15,-3-4-104 16,-10 1-428-16</inkml:trace>
  <inkml:trace contextRef="#ctx0" brushRef="#br0" timeOffset="121337.7308">16126 5476 1493 0,'0'0'346'0,"0"0"-127"16,0 0-3-16,0 0-3 15,0 0 13-15,0 0-58 16,-13 92-56-16,13-63-61 16,0-3-29-16,0-2-22 15,6 0-33-15,1-6-163 16,-7-8-564-16</inkml:trace>
  <inkml:trace contextRef="#ctx0" brushRef="#br0" timeOffset="122907.3549">17002 5054 738 0,'0'0'876'0,"0"0"-654"15,0 0 44-15,0 0-19 16,0 0-55-16,0 0-38 16,0 0-55-16,0 5-38 15,0 4-15-15,0 5 8 16,0 6 2-16,0 2-22 16,4 3-19-16,1 0-14 15,0-1 0-15,-2 1-1 16,0-7 0-16,-3 1 0 0,0-6-8 15,0-4-3-15,0-2-7 16,0-6-15-16,0 2-5 16,0-3 5-16,0 0 9 15,0 0 7-15,4-4 5 16,2-9-3-16,3-3-6 16,2-3 9-16,3-4 10 15,1-1 1-15,-2 0 1 16,-1 2 0-16,2 2 0 15,-2 1 0-15,-1 4 1 16,-2 2 5-16,0 2 8 16,2 4-1-16,-5 3-1 15,-3 0 6-15,0 4 9 16,1 0-14-16,1 0-7 16,1 6-4-16,1 7-1 15,1 4 5-15,-2 4 0 0,-3 2 6 16,0 2 1-16,0-3-7 15,-3 0-5-15,0-3 1 16,0-5-2-16,0-1-1 16,0-4-49-16,0-3-111 15,0-5-394-15,0-1-403 0</inkml:trace>
  <inkml:trace contextRef="#ctx0" brushRef="#br0" timeOffset="123417.5559">17399 5185 734 0,'0'0'897'0,"0"0"-746"15,0 0 107-15,0 0-33 16,0 0-65-16,0 0-51 16,0 0-38-16,37-3-37 15,-25 3-22-15,-3 0-10 16,0 0 4-16,-3 0-5 0,1 0-1 16,-4 5 1-16,-2 1 0 15,-1-1-1-15,0 1 0 16,0 3-2-16,-10-2 1 15,-3 1 1-15,1-1 8 16,-5-1 4-16,7 1 2 16,3-2-8-16,1-1-4 15,3-1 4-15,3 4-5 16,0-1 5-16,0 1-5 16,6 3-1-16,5 0 0 15,0 3-6-15,0-2 4 16,-4 0-4-16,-1 1 5 15,-3-3 1-15,-3 0-9 0,0-2 2 16,0-1-4-16,-12-4 4 16,-5-2 7-16,0 0-1 15,-13-4-112-15,6-9-494 16,4-1-597-16</inkml:trace>
  <inkml:trace contextRef="#ctx0" brushRef="#br0" timeOffset="123832.0877">17386 4860 791 0,'0'0'1036'15,"0"0"-857"-15,0 0 44 16,0 0-20-16,0 0-57 16,0 0-43-16,0 0-41 15,22 0-30-15,-16 4-19 16,2 6-12-16,-3 1-1 15,-4 4 0-15,-1 5-2 16,0 0 2-16,-3 0-1 0,-7 2 1 16,3-2 1-16,1-4-1 15,0-4 1-15,2-2-1 16,4-1 0-16,0-3 1 16,10 2-1-16,18-1-46 15,-1-2-280-15,-4-3-882 0</inkml:trace>
  <inkml:trace contextRef="#ctx0" brushRef="#br0" timeOffset="124305.1355">17707 5513 857 0,'0'0'793'16,"0"0"-667"-16,0 0 76 15,0 0 48-15,0 0-52 16,0 0-40-16,-114 18-35 0,69-15-29 16,-10 1-38-16,-5-4-34 15,-13 0-3-15,-18 0-13 16,-20-3 0-16,11-4-4 15,22 2 5-15,25 2-6 16,19 3 0-16,0 0-1 16,4 0 0-16,6 1-2 15,6 6-22-15,12 0-80 16,10-1-115-16,16 3-159 16,1-5-560-16</inkml:trace>
  <inkml:trace contextRef="#ctx0" brushRef="#br0" timeOffset="124979.9407">17087 5765 555 0,'0'0'1065'0,"0"0"-790"16,0 0-20-16,0 0-27 15,0 0-35-15,0 0-34 16,0 0-66-16,0 1-48 16,0 5-32-16,0 7 9 15,-3 2 25-15,0 7-14 16,-4 1-9-16,2 2-8 15,0-1-4-15,-2 2-6 0,-1-1-4 16,-3 0-1-16,2 1 8 16,-4-2-9-16,2-1 1 15,5-3-1-15,3-1 0 16,3-5 0-16,0-3 1 16,0-2 0-16,0-3 5 15,10 0-4-15,3-1-1 16,3-5 1-16,-2 2-1 15,1-2-1-15,5 0 0 16,-2 0 0-16,3 0 1 16,4 0-1-16,2 0 0 15,-3 0 0-15,3 0 0 16,-7 0 0-16,0 0-1 0,-8 0-24 16,-5 0 2-16,-2 0-13 15,-5 0-31-15,0 0-38 16,0 0-83-16,-5 0-171 15,-2 0-469-15</inkml:trace>
  <inkml:trace contextRef="#ctx0" brushRef="#br0" timeOffset="125535.2021">17370 6135 1716 0,'0'0'303'0,"0"0"-125"15,0 0-33-15,0 0-25 16,0 0-52-16,0 0-32 16,0 0-21-16,71 1-14 15,-58 2 0-15,-4 0-1 16,-6 0 0-16,0 1-6 16,-3-1 5-16,0 4-1 0,0-1 1 15,0 0 1-15,0-1 1 16,-2 1 7-16,-5 1-1 15,-2-1 7-15,-5 1 6 16,4-2-8-16,1-1-6 16,2 2-6-16,4-2 0 15,0 0 0-15,3 1-1 16,0 3-13-16,0-2 8 16,0 2 6-16,3 1-2 15,0-2 1-15,0 3 1 16,-3 0-1-16,0-3 0 15,0 1-4-15,0-4 5 16,-3 4 10-16,-6-6 5 0,-5 1 3 16,-1-2-18-16,-8-1-42 15,0 0-255-15,4 0-579 0</inkml:trace>
  <inkml:trace contextRef="#ctx0" brushRef="#br0" timeOffset="126024.2098">17502 5722 1497 0,'0'0'677'0,"0"0"-585"16,0 0 5-16,0 0 3 15,0 0-23-15,0 0-29 0,0 0-32 16,16 3-15-16,-9 2-1 16,-1 1-1-16,1 4 1 15,-3-1 1-15,-4 2 7 16,0 1 5-16,0 1 8 16,-7 1 7-16,-6 1 12 15,0-3 5-15,-3 1-2 16,2-4-7-16,4-2-19 15,5-1-16-15,5-3-1 16,0-3-3-16,11 0-52 16,32-4-139-16,-4-10-583 15,0 0-869-15</inkml:trace>
  <inkml:trace contextRef="#ctx0" brushRef="#br0" timeOffset="126473.1302">17996 5042 1549 0,'0'0'319'0,"0"0"-154"16,0 0 111-16,22 103-46 16,5-21-44-16,15 25-38 15,7 11-36-15,-4-5-56 16,-19-25-30-16,-17-28-15 16,-9-13-10-16,-1-5-1 15,-20 6-2-15,-19 7-17 0,-41 23-80 16,7-18-184-16,0-10-762 0</inkml:trace>
  <inkml:trace contextRef="#ctx0" brushRef="#br0" timeOffset="135306.8291">18642 5666 1627 0,'0'0'361'0,"0"0"-195"16,0 0 32-16,0 0-18 15,0 0-34-15,0 0-41 0,10 0-19 16,5 0-18-16,9 0-6 15,2 1-22-15,9 0-6 16,4 1-13-16,7-2-12 16,2 0-9-16,-2 0 0 15,-7 0-48-15,-7 0-68 16,-15 0-147-16,-11 0-354 16,-6 0-772-16</inkml:trace>
  <inkml:trace contextRef="#ctx0" brushRef="#br0" timeOffset="135630.382">18694 5534 1064 0,'0'0'682'16,"0"0"-458"-16,0 0 57 15,0 0-56-15,0 0-39 16,0 0-38-16,0 0-60 15,45-6-36-15,13 6-52 0,27 0 0 16,-10-3-225-16,-4-2-687 16</inkml:trace>
  <inkml:trace contextRef="#ctx0" brushRef="#br0" timeOffset="137190.8427">19749 5336 1397 0,'0'0'341'16,"0"0"-145"-16,0 0 44 16,0 0-2-16,0 0-40 15,0 0-18-15,0 0-43 16,23-23-36-16,-21 23-28 16,-2 0-15-16,1 0-10 15,1 0-16-15,-1 0-19 16,4 8-13-16,0 7 0 15,2 5 0-15,-4 3-2 16,-3 1 1-16,0-2 1 16,0-2 0-16,0-3-29 15,0-4-29-15,0-4-34 0,0-4-45 16,3-2-111-16,4-3-94 16,1 0-316-16,0 0-705 0</inkml:trace>
  <inkml:trace contextRef="#ctx0" brushRef="#br0" timeOffset="137432.9791">19924 5334 1692 0,'0'0'514'16,"0"0"-359"-16,0 0 31 0,0 0 2 15,0 0-51-15,0 0-61 16,0 0-8-16,20 25 11 15,-13-6-30-15,1 2-28 16,-2 0-15-16,-2-3-6 16,0-1-1-16,-2-2-21 15,-2-4-46-15,0-3-44 16,0 2-107-16,-9-5-357 16,-3-2-336-16</inkml:trace>
  <inkml:trace contextRef="#ctx0" brushRef="#br0" timeOffset="137761.8791">19658 5274 1450 0,'0'0'341'0,"0"0"-107"16,0 0 72-16,0 0-4 15,0 0-81-15,0 0-105 16,0 0-50-16,14-4-11 16,11 4-19-16,10-3-13 15,8 1-16-15,3 0-7 0,2-1-12 16,-3 3-19-16,-6 0-57 15,-6 0-69-15,-11 0-72 16,-5 0-145-16,-11 5-387 16,-2-4-367-16</inkml:trace>
  <inkml:trace contextRef="#ctx0" brushRef="#br0" timeOffset="138099.3769">20148 5112 1706 0,'0'0'351'16,"0"0"-140"-16,0 0-16 15,0 0-37-15,0 0-52 16,0 0-64-16,0 0-26 15,75-18-10-15,-62 18 0 16,-4 0-6-16,-3 1 0 16,-5 8-17-16,-1 1 8 15,0 4 9-15,-10 0 7 16,-5 1 5-16,1-1-2 16,1-3-1-16,6 0-4 15,5-2-5-15,2-3-34 0,19 0-90 16,6 0-189-1,2-6-786-15</inkml:trace>
  <inkml:trace contextRef="#ctx0" brushRef="#br0" timeOffset="138671.7825">20470 5003 789 0,'0'0'1055'0,"0"0"-852"15,0 0 15-15,0 0-41 16,0 0-26-16,0 0-32 0,0 0-49 16,5 17-10-16,-1 8 36 15,3 4-38-15,-1 6-26 16,1 1-16-16,-4 1-3 15,1 1-7-15,-1-2-6 16,2-2 0-16,-4-3 0 16,1-3-1-16,-1-4-11 15,1-5-9-15,-2-6 8 16,1-3-13-16,1-5-1 16,-1-4 3-16,2-1 11 15,0 0 12-15,2 0 1 16,1-3-8-16,4-10-19 0,3 0 2 15,3-7 10-15,1-2-4 16,0 1-2 0,1 1 7-16,1 0 13 0,-4 4 0 15,0 3 1-15,-6 3 0 16,-3 7 0-16,-3 1 1 16,-2 2 11-16,-1 0-12 15,0 0-5-15,0 12 5 16,0 7 12-16,0 2 5 15,2 2 1-15,1-1-5 16,1-1-4-16,7-2-7 16,-2-2 4-16,5-5-6 15,4-3-1-15,9-9-79 16,-1 0-216-16,-10 0-510 0</inkml:trace>
  <inkml:trace contextRef="#ctx0" brushRef="#br0" timeOffset="138932.5455">20417 5125 1618 0,'0'0'549'0,"0"0"-437"16,0 0 48-16,0 0-7 16,0 0-35-16,0 0-54 0,0 0-43 15,16 0-15-15,10 0-6 16,15-1-116-16,-3 1-170 16,-6-3-526-16</inkml:trace>
  <inkml:trace contextRef="#ctx0" brushRef="#br0" timeOffset="139248.6145">20632 4985 1901 0,'0'0'346'16,"0"0"-256"-16,0 0 8 15,0 0 38-15,84-8-11 16,-62 8-19-16,-2 2-49 16,-3 7-31-16,-8 3-26 15,-5 2 1-15,-4 2-1 16,0 3 0-16,-4-2 0 16,-9 1 1-16,-1-3 8 15,3 0 3-15,3-1-12 16,8-1-18-16,0-1-43 15,11 1-47-15,24 1-142 0,-5-3-409 16,-4-4-963-16</inkml:trace>
  <inkml:trace contextRef="#ctx0" brushRef="#br0" timeOffset="139744.8321">21212 5610 1355 0,'0'0'197'16,"0"0"-80"-16,0 0 49 16,0 0 26-16,0 0-1 15,0 0-54-15,-116 14-57 16,67-9-33-16,-23-3-4 16,-28 1 5-16,-37-1 5 15,-15-2 16-15,-7 0-12 16,9 0-4-16,15 0-20 15,2 2-1-15,6 0-14 16,10 2-8-16,13 1 3 16,23-4-5-16,20 3-1 0,18-3-1 15,4-1 0 1,-3 0-6-16,-3 0-7 0,3 0-13 16,9 0 5-16,10-2-13 15,9-2-8-15,11 1 12 16,3 0-10-16,11 0-54 15,27 3-113-15,0 0-181 16,-5 0-340-16</inkml:trace>
  <inkml:trace contextRef="#ctx0" brushRef="#br0" timeOffset="140795.5801">19999 5927 770 0,'0'0'403'0,"0"0"-107"15,0 0-50-15,0 0 10 16,0 0-37-16,0 0-27 16,0 0-15-16,-1-9-13 15,1 5-33-15,0 0-37 0,8-6-47 16,4 5-29-1,5-2-18-15,-1 0-5 0,7 1-12 16,-5 5 4-16,2 1-8 16,1 0 4-16,-3 0 2 15,-4 3 6-15,-5 5-1 16,-6 5-9-16,-3 3-4 16,0 4 14-16,-19 2 9 15,-4 5 6-15,-4 0 20 16,2-1 8-16,1-3-1 15,9-3-12-15,9-6-14 16,6-3-7-16,0-2 1 16,13-4-2-16,16-2 1 15,5-3-51-15,17 0-147 16,-11-3-308-16,-7-5-354 0</inkml:trace>
  <inkml:trace contextRef="#ctx0" brushRef="#br0" timeOffset="141426.0417">20296 5960 975 0,'0'0'1090'0,"0"0"-879"16,0 0-1-16,0 0-21 16,0 0-62-16,0 0-58 15,0 0-17-15,11 36 17 16,-8-12-27-16,1-1-28 15,0 4-12-15,-1-7-1 16,-1-1-1-16,-2-7-1 16,0-4 0-16,0-2-12 0,0-3-9 15,0-2-8-15,3-1 6 16,1 0 10-16,5-8 7 16,8-7-38-16,-2-8-3 15,5-4 30-15,1-3 3 16,-3 4-1-16,-1 4 10 15,-8 4 6-15,-3 7 14 16,-1 5 17-16,-3 3 13 16,-1 3-16-16,2 0-12 15,0 0-16-15,2 6 6 0,3 8 8 16,-1 4-2 0,-3 1-2-16,1 1-8 0,-4-1-2 15,-1-2-2-15,0-4-4 16,0-3 5-16,0-4-14 15,0-5-8-15,0 1-1 16,0-2 13-16,0 0 11 16,0-3 1-16,3-9-1 15,9-5-32-15,8-4 19 16,-3-4 3-16,5 2 10 16,-3 2 0-16,-4 4 6 15,0 7 5-15,-5 5 17 16,-1 3-3-16,0 2-2 15,-2 0-7-15,6 13 7 16,-3 5 2-16,2 3-5 0,-2 2 1 16,4-1-13-16,-7-2-8 15,1 1-33-15,5-1-102 16,-3-6-393-16,4-5-779 0</inkml:trace>
  <inkml:trace contextRef="#ctx0" brushRef="#br0" timeOffset="142018.5577">21781 5148 1335 0,'0'0'546'16,"0"0"-455"-16,0 0-25 15,0 0 72-15,0 0 129 16,-68 112-38-16,42-27-49 16,2 26-51-16,9 14-37 15,9-4-35-15,6-11-31 0,7-17-16 16,21-7-3-16,2-14-7 15,5-15-1-15,-3-16-9 16,4-10-35-16,26 4-97 16,-10-8-221-16,-3-8-858 0</inkml:trace>
  <inkml:trace contextRef="#ctx0" brushRef="#br0" timeOffset="144196.918">22667 5250 522 0,'0'0'1206'15,"0"0"-864"-15,0 0-113 16,0 0-30-16,0 0-19 16,0 0-51-16,0 0-35 15,0-1-26-15,0 1-16 16,0 0-16-16,0 0-17 15,0 0-19-15,0 8 1 16,0 9 7-16,0 5 1 16,3 3-9-16,0 2 1 0,0 0 0 15,-2-2-1-15,1-4-5 16,-2-4-15-16,0-6-18 16,0-4-9-16,0-2-2 15,0-5 2-15,0 0 6 16,0 0 15-16,4-6 26 15,2-8-9-15,4-6-12 16,3-5 6-16,1-1 15 16,1-3-2-16,2 1 1 15,-4 1 0-15,2 4 1 16,-1 7 0-16,-3 1 7 16,0 4 7-16,-4 4 10 0,-1 3 4 15,-1 2 8 1,-2 2 0-16,0 0-18 0,1 0-17 15,2 7 8-15,0 9-8 16,1 3 5-16,-1 4-4 16,-3 3 10-16,-1 0-11 15,-1-1 0-15,-1-2-1 16,0-1 0-16,0-6-47 16,0 2-90-16,0-3-171 15,0-9-657-15</inkml:trace>
  <inkml:trace contextRef="#ctx0" brushRef="#br0" timeOffset="144429.8309">23038 5350 1936 0,'0'0'339'0,"0"0"-199"15,0 0-21-15,0 0 45 16,0 0-24-16,0 0-55 16,0 0-46-16,21 89-27 15,-15-69-12-15,2-3-37 16,-5 0-129-16,-2-5-306 16,-1-4-442-16</inkml:trace>
  <inkml:trace contextRef="#ctx0" brushRef="#br0" timeOffset="144789.3867">23070 5088 1594 0,'0'0'365'16,"0"0"-164"-16,0 0-10 0,0 0-28 15,0 0-25 1,0 0-44-16,0 0-25 0,68 24-27 16,-53-14-20-16,-4 0-17 15,-7 1-5-15,-4 1-10 16,0 3 10-16,-1 0 2 15,-9 0-1-15,0-2 12 16,3-1 3-16,2-2-11 16,5 0-5-16,0-1-46 15,18 3-105-15,3-4-335 16,0-2-647-16</inkml:trace>
  <inkml:trace contextRef="#ctx0" brushRef="#br0" timeOffset="145202.3229">22164 5677 1343 0,'0'0'499'15,"0"0"-361"-15,0 0 62 0,0 0 16 16,0 0-22-16,0 0-87 15,0 0 7-15,84 7-10 16,7-5-36-16,43 1-31 16,18-1-16-16,6-2-9 15,-1 0-2-15,-11 0-10 16,-1-2-7-16,-8-6-82 16,-19 0-73-16,-30 5-155 15,-31 0-167-15,-25 2-95 0</inkml:trace>
  <inkml:trace contextRef="#ctx0" brushRef="#br0" timeOffset="147822.012">22808 5980 1000 0,'0'0'844'16,"0"0"-642"-16,0 0 3 16,0 0 1-16,0 0-10 15,0 0-35-15,0 0-46 16,-1-3-34-16,1 3-21 15,0 0-11-15,0 0-8 16,0 0-13-16,0 3-10 16,0 8 5-16,4 5 10 15,1 4-14-15,1 2-10 16,-2 2-8-16,2 2 0 0,2-3-1 16,-5 4 0-16,0-1-1 15,-3-4 1-15,1 1-1 16,-1-3-5-16,0-2 4 15,0 1 2-15,0-4-1 16,0-1 1-16,0-4 0 16,0-2 0-16,0-5 0 15,0 1-1-15,0-2-7 16,0-2 8-16,0 0 0 16,0 0 0-16,0 0 1 15,0 0 0-15,0 0 7 16,5 0-7-16,4 0-1 15,7 0 1-15,4 0 0 0,5-2 0 16,2-2-1-16,-1 3 0 16,-2 1-7-16,2-2-22 15,-10 2-11-15,-1 0-16 16,-5 0-25-16,-3 0-43 16,-7 0-65-16,0 0-128 15,0 0-643-15</inkml:trace>
  <inkml:trace contextRef="#ctx0" brushRef="#br0" timeOffset="148237.3645">23173 5941 1607 0,'0'0'519'0,"0"0"-346"16,0 0 43-16,0 0 8 16,0 0-50-16,0 0-60 15,0 0-42-15,7-5-38 16,-1 5-22-16,3 0-10 15,9 3 8-15,-2 4-8 16,3 1-2-16,-3 3-1 0,-5 0-12 16,-8 1-1-1,-3 0-4-15,-1 5 5 0,-17 1 2 16,-6 0 11-16,2 1 0 16,-1-3 8-16,7-4-7 15,9 1-1-15,7-4-10 16,3 2-28-16,41-2-50 15,-3-1-169-15,3-6-691 0</inkml:trace>
  <inkml:trace contextRef="#ctx0" brushRef="#br0" timeOffset="148911.9791">24161 5685 358 0,'0'0'652'0,"0"0"-361"16,0 0-46-16,0 0 6 16,0 0-17-16,0 0-26 15,0 0-40-15,14-6-18 16,1 6-1-16,9 0-28 15,4 0-46-15,5 0-42 16,4 0-22-16,3 0-11 16,-2 0-25-16,-5 0-86 0,-7 0-149 15,-10 0-383 1,-9 3-99-16</inkml:trace>
  <inkml:trace contextRef="#ctx0" brushRef="#br0" timeOffset="149192.0688">24290 5585 892 0,'0'0'680'16,"0"0"-478"-16,0 0 68 15,0 0-43-15,0 0-27 0,0 0-26 16,0 0-27-16,6 21-11 16,0 5-34-16,-2 9-39 15,2 0-33-15,0 3-30 16,-1 0 0-16,-4 6-109 16,-1-7-360-16,0-15-1424 0</inkml:trace>
  <inkml:trace contextRef="#ctx0" brushRef="#br0" timeOffset="150797.0357">25410 5221 1028 0,'0'0'567'16,"0"0"-418"-16,0 0 85 15,0 0 10-15,0 0-46 16,0 0-58-16,0 0 1 15,20-31-11-15,-19 29-25 16,1 2-27-16,-1 0-19 16,1 0-23-16,2 0-18 15,1 2-16-15,5 10-1 16,0 3-1-16,1 5-1 16,2 3 1-16,-4 1-1 15,-1 1-5-15,-4-5 4 0,-1-1-10 16,0-4-6-16,-3-5 0 15,0-3-13-15,0-2-2 16,0-4 17-16,0-1-1 16,0 0 4-16,0 0 13 15,2-1 11-15,1-14-1 16,3-3-10-16,1-3-1 16,2-5-8-16,0 1 8 15,0 4 1-15,-1 1 1 16,-1 4-1-16,2 1 0 15,0 1 1-15,0 1 8 16,3 2 6-16,0 1-6 0,-2 3-3 16,0 3 3-16,-3 4 10 15,-1 0-12-15,-2 3-7 16,3 12-2-16,1 5 2 16,-2 4 2-16,-2 1 7 15,1-1-8-15,-4-4-1 16,1 2 1-16,-1-4 0 15,-1-4-1-15,0-1-1 16,0-4-6-16,0-2 0 16,0 0-1-16,0-4-40 15,0 2-82-15,8-3-104 16,-2 0-269-16,1-2-204 0</inkml:trace>
  <inkml:trace contextRef="#ctx0" brushRef="#br0" timeOffset="151135.4316">25826 5299 1101 0,'0'0'638'15,"0"0"-509"-15,0 0 42 16,0 0 47-16,0 0-53 15,80-10-34-15,-64 10-24 16,-4 0-43-16,-3 0-43 16,-2 7-21-16,-5 2-5 15,-2 4-5-15,0 1 9 0,0 2 1 16,-6 1 6-16,-1 0 15 16,1 0-9-16,1-3-2 15,0-2-3-15,4-2-5 16,-1-3-1-16,2-4 0 15,0 0-1-15,6-3-24 16,20 0-86-16,-4-3-435 16,2-7-748-16</inkml:trace>
  <inkml:trace contextRef="#ctx0" brushRef="#br0" timeOffset="151576.9639">25976 4999 1813 0,'0'0'364'0,"0"0"-210"16,0 0-16-16,0 0-39 15,0 0-15-15,0 0-48 16,0 0-25-16,38 4-5 0,-27 3-5 16,0 3 0-16,-1-2-1 15,-4 1 0-15,-3 3-1 16,-2-1-8-16,-1 3-2 15,0 0 5-15,-9 2 6 16,-5 0 6-16,0-2-5 16,1-3 15-16,4 1-9 15,4 1 4-15,4-2-4 16,1 2 1-16,0 1-8 16,12 2-1-16,16 5-84 15,-1-6-138-15,-2 1-522 0</inkml:trace>
  <inkml:trace contextRef="#ctx0" brushRef="#br0" timeOffset="152035.7468">26514 5634 506 0,'0'0'771'16,"0"0"-632"-16,0 0-9 16,-98 2 98-16,52-2-21 15,-9 0-66-15,-23 0-31 16,-27 0-30-16,-32 0-16 16,-7-7-6-16,8 1 1 15,21 3-5-15,37 3 7 16,17 0-17-16,16 0-32 0,10 0-10 15,0 0-2-15,4 6 0 16,6-2-12-16,12 2-48 16,13-2-53-16,11-4-167 15,13 0-212-15,1 0-381 0</inkml:trace>
  <inkml:trace contextRef="#ctx0" brushRef="#br0" timeOffset="153078.7023">25619 5952 978 0,'0'0'492'0,"0"0"-303"0,0 0 55 16,0 0-8-16,0 0-51 15,0 0-40-15,0 0-27 16,0-7-32-16,0 7-40 16,0 9-28-16,0 7 36 15,0 5-5-15,-1 4-22 16,-5 1-18-16,-5 2-7 16,4-1-1-16,-1-3 0 15,1-3 0-15,3-2 0 16,2-5-1-16,2-3-1 15,0-1-11-15,16-4 3 0,8-3 8 16,6-3-17 0,6 0-25-16,0 0-21 0,0-3 12 15,-5-7 8-15,-7 3-3 16,-5 0 11-16,-7 0 32 16,-6-2 4-16,-3 6 23 15,-3-4 23-15,0 4 8 16,0-4-12-16,0 3-23 15,0-3-11-15,-1-2-7 16,-4 4 5-16,4-3 0 16,1-1 3-16,0 1 6 15,0-4 0-15,0 2 4 16,1 0-2-16,2 3-1 16,-1 3 19-16,-2 1 5 15,0 3-7-15,0 0-15 0,0 0-3 16,0 0-5-16,0 0-1 15,0 7-9-15,0 10 15 16,0 3 22-16,0 6-6 16,0 3-10-16,0-2-13 15,0 1-7-15,0-4-1 16,0-4-15-16,0-3-45 16,1-5-69-16,8-1-120 15,-2-4-349-15,-1-6-433 0</inkml:trace>
  <inkml:trace contextRef="#ctx0" brushRef="#br0" timeOffset="153673.2561">26059 5917 1395 0,'0'0'396'0,"0"0"-118"0,0 0-15 15,0 0-66 1,0 0-23-16,0 0-53 0,0 0-43 15,8-2-29-15,-4 12-7 16,-1 3-6-16,-1 3-22 16,1 4-3-16,-3 3-3 15,0 3-7-15,0 3 0 16,0-1-1-16,0-1 0 16,0-1-1-16,0-1 0 15,-3-2-15-15,-4-4 10 16,0-3 6-16,3-4-1 15,-1-2 1-15,2-3 1 16,2-2-1-16,1-1 0 16,0-2 0-16,0-1 0 15,0-1-6-15,6 1 6 0,8-1 5 16,6 0 5-16,4 0-10 16,4 0 2-16,-1 0-2 15,0 0 0-15,-4 0 1 16,-3 0-1-16,-4 0 0 15,-5 0-1-15,-5 0 0 16,-3 0-25-16,-3 0-12 16,0 0-7-16,0 0-40 15,0 0-51-15,-9 0-74 16,2-1-424-16,-2-4-317 0</inkml:trace>
  <inkml:trace contextRef="#ctx0" brushRef="#br0" timeOffset="154145.2623">26309 5859 1169 0,'0'0'687'0,"0"0"-515"16,0 0 76-16,0 0-34 15,0 0-34-15,0 0-64 16,0 0-79-16,44-7-28 16,-24 7-9-16,-1 0-1 15,-4 0-5-15,-5 7-3 16,-7 2-9-16,-3 4-3 16,0 6 8-16,-13-1 13 15,0 0 17-15,-4-1 27 16,7-3 7-16,2-1-7 15,7-2-17-15,1-5-21 0,7 2-5 16,18-3-1-16,29-5-76 16,-7 0-438-16,-4-3-938 0</inkml:trace>
  <inkml:trace contextRef="#ctx0" brushRef="#br0" timeOffset="155197.323">18412 4075 192 0,'0'0'107'0,"0"0"-107"16,0 0-48-16,0 0 47 16,0 0 1-16,0 0-36 15,0 0-119-15</inkml:trace>
  <inkml:trace contextRef="#ctx0" brushRef="#br0" timeOffset="155261.9103">18412 4075 49 0,'6'-46'147'16,"16"41"-147"-16,2 2-95 0</inkml:trace>
  <inkml:trace contextRef="#ctx0" brushRef="#br0" timeOffset="156361.579">18355 4044 20 0,'0'0'176'15,"0"0"-96"-15,0 0-10 16,0 0 23-16,0 0 80 16,0 0 38-16,0 0-28 15,0-15-50-15,1 11-37 16,2 2-56-16,0-1-22 16,4 0 18-16,-7 2-24 15,4-1-12-15,-1 2-52 16,0 0-61-16,0 0-110 15,1 0-54-15,2 0-127 0</inkml:trace>
  <inkml:trace contextRef="#ctx0" brushRef="#br0" timeOffset="157890.6447">27250 5629 986 0,'0'0'369'0,"0"0"-202"16,0 0-37-16,0 0 30 15,0 0 50-15,0 0-4 16,0 0-23-16,-5-2-15 0,5 2-11 16,0 0-50-1,0 0-32-15,0 0-11 0,9 0-23 16,7 0-15-16,10 0 7 16,7-1-21-16,9-1-12 15,-3 2-22-15,-4 0-20 16,-3 0-13-16,-8 0 2 15,-5 0-11-15,-7 0-54 16,0 3-61-16,6 2-43 16,-5 2-117-16,2-6-250 0</inkml:trace>
  <inkml:trace contextRef="#ctx0" brushRef="#br0" timeOffset="158214.1285">27411 5511 530 0,'0'0'783'16,"0"0"-566"-16,0 0-25 15,0 0 61-15,0 0 9 16,0 0-37-16,0 0-41 16,-6-8-39-16,6 9-69 0,0 13-40 15,0 9 48 1,0 7 2-16,0 8-45 0,0 2-29 16,5-3-12-16,1-1-46 15,5 3-108-15,-2-9-349 16,-1-9-899-16</inkml:trace>
  <inkml:trace contextRef="#ctx0" brushRef="#br0" timeOffset="159258.3732">28463 5221 469 0,'0'0'523'0,"0"0"-348"15,0 0 42-15,0 0 42 16,0 0 7-16,0 0-26 16,0 0-26-16,-12-11-32 15,12 11-34-15,0 0-54 16,0 0-20-16,0 0-24 15,0 0-27-15,0 8-11 16,0 8 16-16,3 0-1 16,1 8-15-16,1 2-5 15,-2-2-7-15,-1 0-1 16,-1-2 0-16,-1-6-1 16,0-2-5-16,0-4-8 0,0-4-6 15,0-4-5-15,0 0 5 16,0-2 14-16,0 0 6 15,0 0 0-15,6-9 0 16,1-7-14-16,4-4 5 16,2-6 9-16,1 1-1 15,-2-2-4-15,-1 3 5 16,-2 1 1-16,1 7 6 16,-3 3-5-16,0 2 9 15,-1 3 7-15,2 1-4 16,0 3-13-16,-2 1-7 15,2 2 7-15,1 1 12 16,3 0-3-16,-2 6-7 0,1 9-1 16,-1 6 5-16,-2 3 9 15,-2 2 6-15,-5 0-9 16,-1 0-6-16,0-4 0 16,0 0-5-16,0-5-1 15,0-4 0-15,-1 0 0 16,-1-6 0-16,1 2-9 15,1-5-33-15,0 0-41 16,0-2-149-16,0-1-463 16,6-1-196-16</inkml:trace>
  <inkml:trace contextRef="#ctx0" brushRef="#br0" timeOffset="159806.78">28851 5343 1460 0,'0'0'675'0,"0"0"-559"0,0 0 47 16,0 0 2 0,0 0-26-16,0 0-59 0,0 0-35 15,16-2-18-15,-4 2-15 16,0 0-12-16,-1 0 1 16,-1 0-1-16,-3 0-1 15,-2 2 0-15,-2 4-8 16,-3 0 0-16,0-1 1 15,0 3 7-15,0 0-8 16,-5-2 8-16,-2 4-1 16,-2-3 2-16,0-1 1 15,3 2 9-15,2-3-9 16,4 1-1-16,0-1 0 16,0 1-6-16,0 4-3 15,7 0 9-15,3 1 3 0,1 1-3 16,-1-2 2-16,-2 1-1 15,-1-1 0-15,-4-3-1 16,-3 1 0-16,0-2-8 16,0-1-2-16,-15 1-1 15,-1-3-10-15,-6 1 5 16,-11-4-129-16,6 0-186 16,3 0-560-16</inkml:trace>
  <inkml:trace contextRef="#ctx0" brushRef="#br0" timeOffset="160316.6249">28742 4989 793 0,'0'0'983'0,"0"0"-779"16,0 0-4-16,0 0 30 16,0 0-26-16,0 0-79 15,0 0-67-15,60-10-28 16,-41 10-15-16,-2 0-6 16,-6 0-7-16,-3 0-2 15,-5 7-11-15,-3 4-5 16,0-2 7-16,0 5 9 15,-2-2 0-15,-2 4 6 16,-2-3-5-16,0 1 11 16,2 0-3-16,2-1-1 15,2-1-2-15,0-2-6 0,6 0 0 16,6 1-20-16,11 3-111 16,-3-5-210-16,-2 0-641 0</inkml:trace>
  <inkml:trace contextRef="#ctx0" brushRef="#br0" timeOffset="160812.6186">29406 5630 818 0,'0'0'264'16,"0"0"-89"-16,0 0 63 16,0 0 61-16,0 0-34 0,0 0-65 15,-107 10-59 1,63-6-25-16,-22-2-45 16,-25-1-7-16,-29-1-10 0,-15 0-2 15,4 0 9-15,16 0-14 16,30 0-25-16,22 0-12 15,20 0-9-15,9 0 1 16,0 2-1-16,4-1-1 16,3-1 0-16,12 0-51 15,10 3-26-15,5-3-10 16,0 0-31-16,18 0-104 16,0 0-424-16,-4 0-102 0</inkml:trace>
  <inkml:trace contextRef="#ctx0" brushRef="#br0" timeOffset="160995.9598">28388 5686 1976 0,'0'0'313'0,"0"0"-313"15,0 0-201-15,0 0-96 16,0 0-349-16</inkml:trace>
  <inkml:trace contextRef="#ctx0" brushRef="#br0" timeOffset="161090.7738">28388 5686 1315 0,'31'44'0'16,"-34"-42"-110"-16</inkml:trace>
  <inkml:trace contextRef="#ctx0" brushRef="#br0" timeOffset="162232.0043">28551 5977 88 0,'0'0'1007'0,"0"0"-765"16,0 0-83-16,0 0 58 15,0 0 83-15,0 0-48 16,0 0-54-16,7-41-74 15,-3 40 10-15,-3 1-15 16,-1 0-20-16,3 0-11 16,-3 0-24-16,0 0-25 15,1 0-15-15,2 3-16 16,0 9-1-16,-1 5 4 16,-2 7-11-16,0 1-1 15,0-2 0-15,0 3-1 16,-6-3 2-16,-1-2 0 0,2-3 1 15,2-3-1-15,1-5-1 16,2 0-12-16,0-4-8 16,10-2-2-16,12-1 10 15,6-2-1-15,6-1-17 16,2 0 7-16,-1 0 14 16,-5 0-2-16,-8 0 3 15,-6 0-3-15,-8 0 11 16,-5 0-5-16,-2-1 5 15,-1 1-5-15,0-3 5 16,0 3 1-16,0-1 7 16,0-2 7-16,0 1-7 15,0-2-6-15,0-3-1 0,0-3-6 16,0-2 5-16,0 1 1 16,0-2 0-16,0 0 1 15,5-1 7-15,-1-2 2 16,2 5 13-16,-2-1 3 15,-2 3 3-15,-1 2 7 16,1 3 3-16,-2 3-6 16,1 1-12-16,-1 0-21 15,0 5-8-15,0 10 8 16,0 8 0-16,2 5 10 16,-1 1-9-16,4 4 1 15,-1-6-2-15,1 0-44 0,1-6-76 16,-5-1-101-16,-1-6-438 15,0-7-552-15</inkml:trace>
  <inkml:trace contextRef="#ctx0" brushRef="#br0" timeOffset="162816.5781">28994 5900 867 0,'0'0'889'0,"0"0"-659"16,0 0 22-16,0 0-12 16,0 0-36-16,0 0-58 15,0 0-73-15,6 0-46 16,-3 15-2-16,-2 4 2 16,2 1-7-16,-3 6-19 15,0 1 0-15,0 1 1 16,0 0-1-16,0 1-1 15,0-4 1-15,0-1-1 0,0-3 0 16,-1-1-12-16,-2-3 2 16,0-5 9-16,1 1 0 15,2-3 1-15,0-4-1 16,0-1-12-16,5-2-10 16,10-1 4-16,7-2 19 15,5 0 0-15,4 0 0 16,2 0 1-16,-1 0-1 15,-3-2 0-15,-3-2-1 16,-8 1 1-16,-5 0 0 0,-8 3 0 16,-4-3-11-1,-1 2-18-15,0 1-28 0,-1-1 2 16,-6 1-5-16,0 0-189 16,4 0-363-16,0 0-303 0</inkml:trace>
  <inkml:trace contextRef="#ctx0" brushRef="#br0" timeOffset="163185.8809">29300 5900 1622 0,'0'0'494'0,"0"0"-413"16,0 0 79-16,0 0-22 15,0 0-42-15,0 0-12 16,0 0-32-16,31-3-24 16,-24 10-11-16,-2 3-12 15,-4 3-5-15,-1 1 0 16,0 1 10-16,0 0 4 15,-4 2-8-15,-5-2 1 16,5-1 1-16,-1-2-8 16,2 0 1-16,3-7 0 15,0 2-1-15,0-4-43 16,0 1-97-16,24-4-206 16,-3 0-342-16,3-1-746 0</inkml:trace>
  <inkml:trace contextRef="#ctx0" brushRef="#br0" timeOffset="163779.4799">29603 5071 408 0,'0'0'1037'16,"0"0"-838"-16,0 0 39 16,86 109 44-16,-41-29-59 15,13 35-9-15,2 15-54 16,-9 3-42-16,-17-12-38 15,-22-23-41-15,-12-9-29 0,0-18-10 16,-15-15-78 0,-4-12-71-16,-23 15-186 0,4-8-377 15,-2-6-800-15</inkml:trace>
  <inkml:trace contextRef="#ctx0" brushRef="#br0" timeOffset="167742.6237">8796 7731 603 0,'0'0'1073'0,"0"0"-885"15,0 0-134-15,0 0 71 16,0 0 72-16,0 0 0 16,0-1-32-16,0 1-22 15,0 0-34-15,0 0-18 16,0 0-28-16,0 0-23 15,0 0-11-15,0 0-7 0,9 0-8 16,5 0-7-16,8 0 2 16,8 0 2-16,6 0-11 15,5 0 0 1,-5 1-1-16,0 2-1 0,-6-1-8 16,-5 4-2-16,-8-4-5 15,-4 4-10-15,-7-2-40 16,-3-1-52-16,-3 1-111 15,0 2-228-15,-12-2-206 16,2 0-615-16</inkml:trace>
  <inkml:trace contextRef="#ctx0" brushRef="#br0" timeOffset="168065.8616">8777 7929 750 0,'0'0'1179'0,"0"0"-931"16,0 0-83-16,0 0-18 0,0 0 11 15,0 0-11-15,0 0-60 16,110 0-63-16,-41 0-24 16,-11 0-182-16,-7 0-611 0</inkml:trace>
  <inkml:trace contextRef="#ctx0" brushRef="#br0" timeOffset="173802.057">9997 7306 1332 0,'0'0'376'0,"0"0"-222"0,0 0 58 15,0 0 9 1,0 0-31-16,0 0-38 0,0-21-28 15,0 21-29-15,0 0-28 16,0 0-11-16,0 0-4 16,0 0-9-16,0 0-14 15,3 0-11-15,-3 0-12 16,3 0-6-16,0 10 1 16,-2 9 5-16,1 0 1 15,-1 2 2-15,-1 5-7 16,0-2-1-16,0-1 1 15,-3-3-1-15,-4 0-1 16,0-4-6-16,1-3-3 16,3-3-36-16,0-3-37 15,0 0-53-15,3-2-74 0,0 2-150 16,0-3-359-16,0-2-168 16</inkml:trace>
  <inkml:trace contextRef="#ctx0" brushRef="#br0" timeOffset="174116.9496">10179 7328 1132 0,'0'0'718'16,"0"0"-562"-16,0 0 58 0,0 0 7 15,0 0-40 1,0 0-57-16,0 0-57 0,3 4-10 16,-3 11 36-16,0 5-27 15,0 3-19-15,-3 1-17 16,3-2-9-16,-4-2-13 16,1-2-8-16,0-3 0 15,0-4-1-15,0-2-14 16,-3 2-61-16,-2-4-81 15,-5-1-132-15,4-1-416 16,3-4-516-16</inkml:trace>
  <inkml:trace contextRef="#ctx0" brushRef="#br0" timeOffset="174582.2018">9851 7311 1294 0,'0'0'342'0,"0"0"-187"15,0 0 18-15,0 0-2 16,0 0-36-16,0 0-6 16,0 0-14-16,-6-12-9 15,6 12-14-15,0 0-33 16,9 0-27-16,6 0 3 15,12 0 1-15,3 2-7 16,5 3-14-16,10-5-14 16,3 2-1-16,3-2 0 15,1 0-28-15,-4 0-29 16,-5 0-47-16,-12 0-27 0,-11 0-37 16,-13 0-38-16,-7 7-116 15,-20 0-176-15,0-1-148 0</inkml:trace>
  <inkml:trace contextRef="#ctx0" brushRef="#br0" timeOffset="174949.9698">10451 7140 1753 0,'0'0'318'0,"0"0"-211"16,0 0-3-16,0 0 26 16,0 0-35-16,0 0-50 15,0 0-26-15,76-24-12 16,-70 24 1-16,0 2 1 15,-3 6 7-15,-3 2 23 16,0 0 5-16,-3 3-12 16,-9-2-2-16,-9 4 17 15,3-1-8-15,0 0-16 16,6-1-18-16,5-1-5 16,7 2-18-16,3 2-112 0,14-1-209 15,6-6-786-15</inkml:trace>
  <inkml:trace contextRef="#ctx0" brushRef="#br0" timeOffset="175634.8021">10746 7024 1655 0,'0'0'340'15,"0"0"-160"-15,0 0 24 16,0 0-12-16,0 0-21 16,0 0-54-16,0 0-44 15,5-20-40-15,-2 20-24 16,0 13-8-16,0 4 33 15,4 10-8-15,-4 4-3 16,0 4 3-16,-3 3-20 16,0 3 3-16,0 0-9 15,0-3-1-15,0 2 1 16,-3-7-2-16,-4-3 2 16,1-4-9-16,0-2 3 15,1-8-7-15,2-2-2 16,0-5-1-16,3-6-8 0,0 0-3 15,0-3 16-15,0 0 10 16,0-3 0-16,3-9-32 16,8-3-11-16,-2-5 16 15,4 1-2-15,-1-1 5 16,3 0 14-16,-3 0 11 16,1 1-1-16,-4 2 0 15,5 3-21-15,-4 1 14 16,2 3 8-16,-3 3-1 15,0 1 0-15,-3 6 1 16,-3 0-2-16,0 0-10 16,0 10 11-16,-3 6 1 15,0 5 6-15,0-1 3 0,-3 3 8 16,-6-1 6-16,0-4-1 16,6-2-1-16,0-2-6 15,3-3-4-15,0-1 6 16,0-2 7-16,12-2-12 15,3-3-12-15,4-2-10 16,14-1-108-16,-3 0-217 16,-5-3-526-16</inkml:trace>
  <inkml:trace contextRef="#ctx0" brushRef="#br0" timeOffset="175935.3237">10709 7159 970 0,'0'0'999'0,"0"0"-798"15,0 0 8-15,0 0 17 16,0 0-28-16,0 0-70 16,0 0-69-16,9-9-31 0,13 9-28 15,11-3-15 1,3 3-75-16,16 0-102 0,-7 0-272 16,-15 0-436-16</inkml:trace>
  <inkml:trace contextRef="#ctx0" brushRef="#br0" timeOffset="176304.0057">11046 6984 1382 0,'0'0'654'16,"0"0"-501"-16,0 0 32 16,0 0-7-16,0 0-22 15,0 0-51-15,0 0-32 16,64 6-34-16,-58 6-20 16,2 0-10-16,-5 5-9 15,-3 2-1-15,0 1 1 16,0-1-9-16,-6 2 8 15,-8-2 0-15,1-1-17 16,4-2-1-16,0-4 13 16,1-1 5-16,8-2-18 15,0-1-27-15,11 1-27 0,20 4-62 16,-1-3-209-16,0-2-559 0</inkml:trace>
  <inkml:trace contextRef="#ctx0" brushRef="#br0" timeOffset="177067.9189">11364 7734 499 0,'0'0'660'0,"0"0"-550"16,0 0-77-16,0 0 44 0,0 0 61 15,-82-3-26-15,49 3-35 16,-1-1-23-16,-2 1 19 15,-6 0-10-15,-4 0-19 16,-2 0-23-16,-7-2-14 16,-5 1-7-16,-1-5-25 15,-3 5 2-15,-2-2 5 16,2 0 18-16,2 3-1 16,6 0 1-16,-2 0 0 15,6 0 0-15,-3 0 1 16,4 0 10-16,-3 0 3 15,2 0-4-15,1 0 0 16,-1 0-4-16,0-3-3 0,4 2-2 16,2-1 0-16,4-2 0 15,-1 3 0-15,1-1-1 16,3 0-1-16,-4-2 1 16,-1 4 23-16,3-2 56 15,1 0 23-15,-2 2-11 16,3 0-46-16,6 0-27 15,1 0-11-15,12 0-1 16,4 0 10-16,7 0 2 16,4 0-2-16,2 0-4 15,3 0-4-15,0 0-8 16,0 0-1-16,0 0-43 0,0 0-85 16,0 0-212-16,0 0-315 15</inkml:trace>
  <inkml:trace contextRef="#ctx0" brushRef="#br0" timeOffset="177249.1015">9533 7681 1585 0,'0'0'529'16,"0"0"-428"-16,0 0-76 15,0 0-25-15,0 0-244 0,0 0-414 16,0 0-467-16</inkml:trace>
  <inkml:trace contextRef="#ctx0" brushRef="#br0" timeOffset="177360.5409">9533 7681 1134 0,'62'4'426'15,"-63"-4"-426"-15,-3 0-370 0</inkml:trace>
  <inkml:trace contextRef="#ctx0" brushRef="#br0" timeOffset="178944.256">9878 7959 1209 0,'0'0'386'0,"0"0"-197"16,0 0 35-16,0 0-18 16,0 0-46-16,0 0-44 0,0 0-36 15,-57-14-16-15,41 14-13 16,1 0 7-16,-6 0-3 16,0 0-10-16,0 1-18 15,-1 5-17-15,-2-2 2 16,6 1-6-16,2-1-5 15,5 1 0-15,5-1 0 16,3-3-1-16,-1 5-6 16,4-3-2-16,0 1 7 15,0 2-3-15,4 1 4 16,2 1 13-16,5 2-12 16,2 2 10-16,2-1-11 15,-2 1-13-15,7-2 1 0,-1 3-1 16,1-2 7-1,-1 1-6-15,2-1 0 0,-3 3-9 16,1-3 0 0,-8 0 13-16,2 2 2 15,-10-3-8-15,0 4 2 16,-3-1 1-16,-3-1 2 0,-10 4 2 16,-7-1 7-16,-2-2 11 15,-5 0-5-15,-1-3-5 16,-2-3 1-16,0-1 7 15,2-2-9-15,5-4 1 16,4 0 0-16,6 0 5 16,8 0 8-16,2-8 1 15,3-7-12-15,0-1-3 16,18-2-10-16,0 2-12 0,9-4 16 16,1 0-2-16,2 3-17 15,3-1-2-15,-2-1 19 16,-1 2 6-16,-3 0 2 15,-5-4-1-15,-4 1 0 16,-3 1-5-16,-9 2 6 16,-3 0 0-16,-3 3 2 15,0 4 33-15,-12 1-17 16,-15 5-18-16,-12 4-5 16,-38 0-66-16,11 8-299 15,5-2-1308-15</inkml:trace>
  <inkml:trace contextRef="#ctx0" brushRef="#br0" timeOffset="182421.5772">10039 8100 1646 0,'0'0'548'0,"0"0"-409"15,0 0 42-15,0 0 8 16,0 0-47-16,0 0-45 15,0 0-32-15,-3 0-22 16,3 0-13-16,0 0-12 0,0 7-11 16,0 3 10-1,0 4-4-15,0 2-4 0,-3 4-9 16,-3 3 0-16,-1-4 0 16,-3-2-1-16,6 2 0 15,-2-8 0-15,3-2-12 16,-1-4-16-16,4-3 2 15,0-2 5-15,0 0 9 16,0 0 11-16,10-9-7 16,4-8-25-16,2 0 17 15,2-5 2-15,3 1-1 16,-5-1 2-16,1 5 13 16,-8 6 0-16,1 1 1 15,-4 5 0-15,0 1 2 16,-3 2 5-16,-3 1 4 0,3 1-4 15,0 0 4-15,-2 6-10 16,3 7 8-16,-4 4-1 16,0 3-7-16,0-4-1 15,0 5 1-15,-5-7-1 16,-4-2-6-16,3-3 4 16,0-5-5-16,0 2-1 15,6-5-7-15,-4-1-3 16,4 0 6-16,0 0 11 15,0-7-22-15,10-8-27 16,5-3 12-16,6-5 1 16,-2 0 16-16,4 1 2 15,-4 2-10-15,-3 4 10 0,1 7 19 16,-5 1-9 0,-2 6 7-16,-4 2 2 15,2 0 12-15,-2 0 7 0,-3 10-3 16,1 5 19-16,-4 6 5 15,0 0-15-15,0 2-17 16,0 1-2-16,-7-6-6 16,-3-1-10-16,3-2-72 15,1 0-85-15,-1-2-149 16,1-3-333-16,6-6-355 0</inkml:trace>
  <inkml:trace contextRef="#ctx0" brushRef="#br0" timeOffset="183007.6815">10721 7895 322 0,'0'0'1118'15,"0"0"-888"-15,0 0 23 16,0 0-10-16,0 0-48 0,0 0-74 16,0 0-13-16,-6 7 23 15,6 6-52-15,-3 2-14 16,0 4-13-16,0 1-19 15,-3 3-8-15,3 0-10 16,-3 2-13-16,-3-1 3 16,0 4-5-16,-4-3-6 15,-1-2 6-15,1 1 0 16,1-2 1-16,-2-4 0 16,7-2 0-16,4-4-1 15,0-4 0-15,0-2-6 16,3 0-5-16,0-4 4 15,0-2-2-15,3 2 9 0,9-2 18 16,6 0-3-16,1 0-6 16,4 0-8-16,2 0 0 15,2 0 0 1,1 0 0-16,2 0 0 0,-3 3 0 16,-6-2-1-16,0 1 0 15,-8-1-1-15,-4-1 1 16,-6 2 0-16,-3-2-15 15,0 0-32-15,0 0-72 16,0 0-228-16,0-5-452 16,0-3-677-16</inkml:trace>
  <inkml:trace contextRef="#ctx0" brushRef="#br0" timeOffset="183406.9683">11019 7969 684 0,'0'0'938'0,"0"0"-739"16,0 0 53-16,0 0-22 15,0 0-67-15,0 0-43 16,0 0-50-16,7-6-33 0,0 6-4 16,-4 6-12-16,0 0-9 15,1 4-10-15,-4 0 5 16,0 4 1-16,0-1-8 16,-10 5 1-16,-4-1 6 15,-2 0-1-15,1 1 12 16,0-6 8-16,3 2-1 15,6-6-7-15,6-3-10 16,0-1-7-16,9-1 1 16,15-2 15-16,21-1-17 15,-2 0-228-15,-5 0-584 0</inkml:trace>
  <inkml:trace contextRef="#ctx0" brushRef="#br0" timeOffset="184224.646">12124 7209 1147 0,'0'0'820'0,"0"0"-728"16,0 0-52-16,0 0 161 15,0 0 32-15,-75 97-31 16,39-52-51-16,-3 7-40 16,0 5-31-16,-3 3-15 15,13 6-17-15,5-3-18 16,18-1-23-16,6-2-1 16,13-2-6-16,17-8-18 15,9-4-45-15,3-7-39 16,7 1-94-16,-10-9-364 15,-11-12-772-15</inkml:trace>
  <inkml:trace contextRef="#ctx0" brushRef="#br0" timeOffset="186093.9452">22392 6022 472 0,'0'0'905'0,"0"0"-657"16,0 0-68-16,0 0 32 16,0 0 0-16,0 0-33 15,0 0-47-15,18-26-26 16,-15 24-35-16,0 2 7 16,-3 0-18-16,0 0-33 15,0 0-27-15,0 3 6 16,0 13-1-16,-8 2 9 15,-2 1-13-15,0 3 6 16,1-4-7-16,1-1 1 16,5-3-1-16,3-2-11 0,0 0-2 15,5-2 1-15,14 0 0 16,5-3-12-16,6-1-46 16,3-2-25-16,1-4 17 15,-1 0 8-15,-3 0-4 16,-5 0-3-16,-7 0 0 15,-6 0 31-15,-8 0 37 16,-2-1 9-16,-2-1 11 16,0-1 16-16,0-1 34 15,0 0-27-15,0-2-18 16,0-1 2-16,0-2-3 16,0-1-8-16,0-1 6 0,0-1 1 15,0 3-2 1,0 1 3-16,0 1 17 0,0 3 16 15,0 2-5-15,0 1-1 16,0 1-5-16,0 0 5 16,0 0-9-16,0 0-10 15,0 8 15-15,-3 6 39 16,0 4-15-16,1 8-25 16,2 1-23-16,0 0-14 15,0-1-14-15,2 3-170 16,4-8-447-16,-3-7-1238 0</inkml:trace>
  <inkml:trace contextRef="#ctx0" brushRef="#br0" timeOffset="187175.3564">22190 5293 552 0,'0'0'307'16,"0"0"-151"-16,0 0-21 16,0 0 7-16,0 0 26 15,0 0-4-15,0 0 22 16,0-9 25-16,0 9-41 16,0 0-31-16,0 0-52 15,0 2-9-15,0 6 18 16,0 5-41-16,0 1-34 15,0 1-10-15,0 2-11 16,0 2 0-16,-4-2 1 16,3-1 5-16,1 0-5 15,0-3-1-15,3-2-8 16,12-1-4-16,4-4 5 0,1-3-16 16,3-3-23-16,0 0 2 15,-4 0 6-15,-1-6-2 16,-4-3-4-16,-6 1 16 15,-3-1 20-15,-4 2-5 16,-1 2 13-16,0-2 34 16,0-1 6-16,2 3-7 15,-2 0 19-15,1 0-3 16,1 1-18-16,-1 0-3 16,1 1 7-16,-1 0 8 15,1 0 2-15,-1 2 10 16,1-1 3-16,-1 2-3 15,-1 0-13-15,2 0-15 0,-2 0-16 16,1 12-4-16,3 9 45 16,0 4-13-16,2 6-22 15,-2 3-17 1,4 18-34-16,-2-8-184 0,-1-10-517 0</inkml:trace>
  <inkml:trace contextRef="#ctx0" brushRef="#br0" timeOffset="189615.3284">12263 7539 580 0,'0'0'870'15,"0"0"-643"-15,0 0 21 16,0 0-16-16,0 0-7 15,0 0-16-15,0 0-36 16,5-19-55-16,-5 19-33 16,0 0-26-16,0 0-15 15,0 0-14-15,0 0-18 16,0 4-11-16,0 8 1 16,0 5-2-16,-6 2-8 15,-3 2 8-15,-4 0 6 16,4-1-5-16,-2-2 0 15,5-2-1-15,2-3-14 0,4-4-8 16,0-2-26-16,8-1 23 16,14-1 17-16,4-2-10 15,9-3-27-15,2 0-26 16,-1 0 17-16,-8 0 20 16,-5 0 1-16,-7 0 4 15,-10 0 11-15,-3 0 18 16,-3 0 0-16,0 0 9 15,0-1-3-15,-2-5 19 16,-2-1-13-16,-2 0 6 16,0-1 15-16,3 0-5 15,3-1 2-15,0-2 0 16,0 6 3-16,0-2-12 0,0 3 15 16,0 1 6-16,0 2-18 15,0-1-10-15,0 1-3 16,0 1 4-16,0-2 6 15,0 1 4-15,0 1 1 16,0-3-1-16,0 3 5 16,0 0 0-16,0 0-9 15,0 0-21-15,0 3-4 16,0 11-4-16,0 8 8 16,0 4 8-16,0 4-8 15,0 1 0-15,0-1-38 16,0-2-58-16,0-3-85 15,0-2-150-15,0-6-482 0,0-9-780 16</inkml:trace>
  <inkml:trace contextRef="#ctx0" brushRef="#br0" timeOffset="190231.5108">12633 7589 1239 0,'0'0'603'0,"0"0"-386"0,0 0 35 16,0 0-32-16,0 0-27 15,0 0-60-15,0 0-58 16,6 14 7-16,2 2-28 16,-5 0-26-16,0 3-11 15,-3 2-10-15,0-1-7 16,0-1-1-16,0-2-5 16,0-1 4-16,-3-5-4 15,-3-1-3-15,-2-4-12 16,5-3 0-16,2-2 4 15,1-1 10-15,0 0 6 16,0-11-13-16,12-6-39 0,3-6 29 16,1-2 11-16,1-2-2 15,-1 3-2-15,-1 1 10 16,0 3 6-16,-3 5 1 16,0 1 16-16,-1 4-4 15,2 4 17-15,0 1-11 16,2 3-6-16,0 2-5 15,-3 0-1-15,0 0-5 16,1 6 5-16,-2 8-6 16,-5 6 2-16,-6-1 8 15,0 8-1-15,0-1 2 16,0 1 5-16,-3-2-3 16,-7-3-5-16,4 0-7 0,2-5-1 15,-3-1 0 1,4-3-80-16,0-3-97 0,3 0-351 15,0-4-415-15</inkml:trace>
  <inkml:trace contextRef="#ctx0" brushRef="#br0" timeOffset="190489.6948">12990 7734 1773 0,'0'0'357'0,"0"0"-110"0,0 0-39 16,0 0-39-1,0 0-51-15,0 0-35 16,0 0-12-16,19 27-19 0,-11-7-31 16,-8 0-20-16,0-1-1 15,0 1-7-15,0-4-42 16,-3-5-72-16,-11-1-134 15,7-4-421-15,-2-4-624 0</inkml:trace>
  <inkml:trace contextRef="#ctx0" brushRef="#br0" timeOffset="190848.8309">13111 7394 1330 0,'0'0'485'0,"0"0"-380"16,0 0 137-16,0 0-5 15,0 0-48-15,0 0-39 16,0 0-42-16,61-13-34 15,-55 13-26-15,-6 7-16 16,0 3-10-16,0 1-14 16,-6 4-8-16,-7 0 9 0,-4 2 4 15,1-3-7-15,4 2 5 16,3-2-11-16,4-1 0 16,5-2-12-16,5-2-38 15,16 3-24-15,18-5-87 16,-2-1-336-16,-8-5-705 0</inkml:trace>
  <inkml:trace contextRef="#ctx0" brushRef="#br0" timeOffset="191117.8734">13457 7734 1847 0,'0'0'479'0,"0"0"-347"16,0 0-22-16,0 0-6 16,0 0-11-16,94-3-52 15,-58 0-24-15,0 2-17 16,-4 1-8-16,-3 0-87 15,-5 0-183-15,-11 0-362 16,-10 3-508-16</inkml:trace>
  <inkml:trace contextRef="#ctx0" brushRef="#br0" timeOffset="191351.0738">13572 7651 1257 0,'0'0'1119'0,"0"0"-975"15,0 0 30-15,0 0-30 16,0 0-41-16,0 0-16 16,0 0-2-16,15 66-43 15,-6-39-42-15,-1 4-2 16,2 7-125-16,-4-8-230 15,0-8-642-15</inkml:trace>
  <inkml:trace contextRef="#ctx0" brushRef="#br0" timeOffset="192431.5623">13964 7562 565 0,'0'0'755'15,"0"0"-604"-15,0 0 24 16,0 0 39-16,0 0 56 16,0 0-26-16,0 0-54 15,-7-14-26-15,7 14-63 16,0 0-48-16,0 4-27 16,6 9 36-16,-3 5-10 15,4 3-28-15,-4 0-11 16,-2 3-13-16,-1-1-2 15,0-4-4-15,0 0-7 0,-4-5-2 16,-3-2-1 0,1-4 5-16,3-2-14 0,0-5 2 15,3-1 17 1,0 0 6-16,0-3 0 0,3-11-18 16,10-1-3-16,4-7 11 15,-1-1 10-15,2-6 1 16,0 4-1-16,0 0 0 15,-4-1 0-15,2 6 0 16,-3 0 1-16,-3 8 0 16,1 1 0-16,-2 2-1 15,-3 5 11-15,0 1 11 16,0 3-1-16,-1 0-9 16,4 0-3-16,1 13 12 15,3 4 5-15,-4 2-11 0,-2 8 4 16,-1 0-1-1,-2 1-3-15,0 0-9 0,-4-2 1 16,0 0-7-16,0-6 0 16,-4-1-6-16,-4-5-5 15,2-3-22-15,3-2-58 16,0-5-85-16,3-3-144 16,0-1-625-16</inkml:trace>
  <inkml:trace contextRef="#ctx0" brushRef="#br0" timeOffset="192772.6332">14340 7678 1179 0,'0'0'1044'16,"0"0"-853"-16,0 0-24 15,0 0-15-15,0 0-27 16,0 0-25-16,0 0-43 16,78-20-23-16,-69 20-19 15,-4 0-15-15,-5 1 0 16,0 11-15-16,0 2 4 16,-11 5 11-16,-7 1 11 0,-2 0 1 15,3-3-1-15,5-1-4 16,2-5-6-16,10-3-1 15,0-3-8-15,7-2-11 16,15-3-26-16,20-1-134 16,-6-9-374-16,-5-4-802 0</inkml:trace>
  <inkml:trace contextRef="#ctx0" brushRef="#br0" timeOffset="193181.5149">14409 7268 1685 0,'0'0'514'0,"0"0"-332"16,0 0 14-16,0 0-38 16,0 0-40-16,0 0-54 15,0 0-32-15,33 4-5 16,-21 5-5-16,1-2-10 16,-7 4-12-16,-5 1-1 15,-1-1-10-15,0 2 1 16,-1 4 10-16,-8-2 1 0,-1-1 6 15,1-1-7-15,1-3 1 16,2 0-1-16,0-3-1 16,6-1 1-16,0-2 0 15,0 3-14-15,13-2-1 16,23 5-16-16,-4-3-148 16,1-1-525-16</inkml:trace>
  <inkml:trace contextRef="#ctx0" brushRef="#br0" timeOffset="193482.2443">15000 7702 1674 0,'0'0'549'15,"0"0"-358"-15,0 0 41 16,0 0-42-16,0 0-87 16,0 0-54-16,103 0-32 15,-66 1-17-15,5 0-8 0,-2 2-86 16,4 0-149-1,-9-2-398-15,-11-1-814 0</inkml:trace>
  <inkml:trace contextRef="#ctx0" brushRef="#br0" timeOffset="193708.3234">15169 7620 1416 0,'0'0'955'16,"0"0"-850"-16,0 0 34 15,0 0 90-15,0 0-64 16,-4 71-62-16,6-45-51 0,9-1-40 16,5 1-12-16,6 2-87 15,-1-4-171-15,-5-8-718 0</inkml:trace>
  <inkml:trace contextRef="#ctx0" brushRef="#br0" timeOffset="194533.1252">15613 7546 791 0,'0'0'887'15,"0"0"-636"-15,0 0 64 16,0 0-58-16,0 0-29 16,0 0-62-16,0 0-66 15,3-7-56-15,0 13-28 16,4 5 5-16,3 7 0 16,0 1-8-16,-4 3-12 15,0 2-1-15,-6 1 0 16,0-4-11-16,0-2-1 15,0-2-15-15,0-7-7 16,0-1-2-16,-3-5-1 0,3-4 1 16,0 0 16-16,0 0 10 15,0-13-2-15,7-4-15 16,5-4 14-16,2-4-7 16,2-4 7-16,-1-1-7 15,3 3-6-15,-6 1 18 16,1 6 8-16,-3 4 13 15,0 5 9-15,-6 8 17 16,2 0 2-16,0 0 2 16,0 3-19-16,1 0-14 15,5 0-1-15,2 4-1 16,-4 9 4-16,0 3 4 16,-2 7 14-16,-4 3-6 0,0 0 10 15,-4 1-7 1,0-1 3-16,0-2-13 0,0-2-17 15,-7-5 8-15,4-3-7 16,0-4-1-16,3-4-25 16,0-1-75-16,0-3-94 15,2 1-315-15,5-3-348 0</inkml:trace>
  <inkml:trace contextRef="#ctx0" brushRef="#br0" timeOffset="195065.3239">16074 7704 743 0,'0'0'1221'0,"0"0"-952"16,0 0 12-16,0 0-51 16,0 0-59-16,0 0-66 15,0 0-50-15,20-13-28 16,-7 12-15-16,-4 0-11 16,5 1 0-16,0 0 0 15,1 0-1-15,-3 1-1 0,-3 8 0 16,-2-4-1-16,-3 5-4 15,-4 0 0-15,0-3-9 16,0 4-6-16,-11-2 20 16,-1 1 1-16,-7 3 10 15,3-4 1-15,6-2-4 16,0 0-6-16,4-1 0 16,6 0-1-16,0-1-15 15,0 1 1-15,0 4 14 16,6 0 1-16,4 0 5 15,-4 3-5-15,0-2 8 16,-2-2-9-16,-2 3-2 16,-2-1 2-16,0-1 9 0,0 0-7 15,-11 0-1-15,-3-4-1 16,-8-3-13-16,-18-3-99 16,8-2-508-16,-1-6-695 0</inkml:trace>
  <inkml:trace contextRef="#ctx0" brushRef="#br0" timeOffset="195607.4304">15967 7281 1179 0,'0'0'535'16,"0"0"-367"-16,0 0 145 0,0 0-51 16,0 0-64-16,0 0-76 15,0 0-61-15,46-28-35 16,-31 28-14-16,1 0-3 15,-2 0 2-15,-1 5-10 16,-7 8-1-16,-3 1-1 16,-3 0 0-16,0 2 0 15,0 0-7-15,-9-2 8 16,-4-1 12-16,0 0-6 16,4-1-5-16,1-1 4 15,8-1-5-15,0-1-11 16,0-1-45-16,34-1-85 0,-2-2-239 15,3-2-978-15</inkml:trace>
  <inkml:trace contextRef="#ctx0" brushRef="#br0" timeOffset="195930.4087">16329 7140 1588 0,'0'0'584'0,"0"0"-423"0,0 0 3 15,0 0-56-15,0 0 23 16,0 0-11-16,103 106-23 15,-65-38-36-15,11 18-22 16,-3 14-17-16,-12-4-7 16,-16-21-15-16,-18-25 0 15,0-12-41-15,-20 4-44 16,-16 16-57-16,4-5-214 16,0-13-909-16</inkml:trace>
  <inkml:trace contextRef="#ctx0" brushRef="#br0" timeOffset="196868.6502">17029 7644 884 0,'0'0'586'0,"0"0"-446"15,0 0 114-15,0 0 48 16,0 0-45-16,0 0-53 16,0 0-59-16,87 4-65 15,-46-4-50-15,1 0-20 16,-4-4-10-16,-6-1-62 15,-14 4-140-15,-8-2-189 16,-9 3-533-16</inkml:trace>
  <inkml:trace contextRef="#ctx0" brushRef="#br0" timeOffset="197071.9553">17032 7572 1149 0,'0'0'1047'15,"0"0"-859"-15,0 0-80 16,0 0-37-16,114-16-42 16,-56 13-29-16,-11 2-169 15,-7-2-754-15</inkml:trace>
  <inkml:trace contextRef="#ctx0" brushRef="#br0" timeOffset="198000.9752">18181 7189 1443 0,'0'0'690'0,"0"0"-510"0,0 0 10 16,0 0-50-16,0 0-24 15,0 0-49-15,0 0-31 16,-13-4-24-16,-7 4 0 15,-13 0 12-15,-8 1-11 16,-6 2-11-16,-1 3-2 16,2-3 6-16,5 1 1 15,9 2 5-15,6-2 3 16,10 2-14-16,5 0 0 16,7-1 0-16,2 2 0 15,2 2-1-15,0-1 1 16,0 2 8-16,0-1-9 15,0 3 6-15,3-1 3 0,-1 2 3 16,3 3-3-16,-5-1 5 16,0 3-1-16,0 2-6 15,0 1-1-15,0 2 3 16,-4-1-8-16,-2 5-1 16,-1 3 0-16,-1-2 1 15,0 2 0-15,2-3 5 16,0-1-5-16,-1-3-1 15,7-5 1-15,0-1 5 16,0-4-6-16,0-4 0 16,13-1 0-16,3-3 1 15,7-2 9-15,2-2 2 16,5 1-10-16,1-2-1 0,0 0 1 16,-2 0-2-16,-4 0-1 15,-1 0-20-15,-11 0-12 16,-2-2-21-16,1-2-34 15,-9 1-57-15,0-5-188 16,-3 0-380-16,0 2-558 0</inkml:trace>
  <inkml:trace contextRef="#ctx0" brushRef="#br0" timeOffset="198199.1239">17821 7545 918 0,'0'0'961'16,"0"0"-830"-16,0 0 61 15,0 0-53-15,87-23-19 16,-44 20-57-16,2 3-63 16,13 0-25-16,-15 0-583 15,-12 0-1037-15</inkml:trace>
  <inkml:trace contextRef="#ctx0" brushRef="#br0" timeOffset="198643.1383">18339 7810 1181 0,'0'0'810'0,"0"0"-617"16,0 0-7-16,0 0-66 0,0 0 11 16,0 0 24-16,0 0-46 15,-15 29-52-15,15-21-42 16,0-1-5-16,12-2 5 16,4-5 8-16,8 0-23 15,-5 0-12-15,4-3-16 16,-11-9 10-16,-4-2 3 15,-6 1-2-15,-2-3 7 16,-6 3-30-16,-33-5-113 16,5 2-491-16,-3 4-1053 0</inkml:trace>
  <inkml:trace contextRef="#ctx0" brushRef="#br0" timeOffset="199496.1681">11419 7014 595 0,'0'0'752'0,"0"0"-639"0,0 0-32 15,0 0 14 1,0 0-35-16,0 0-43 0,0 0-17 15,-26-83-76-15,16 70-113 16,-3 2-186-16</inkml:trace>
  <inkml:trace contextRef="#ctx0" brushRef="#br0" timeOffset="199684.018">11208 6825 1051 0,'0'0'340'16,"0"0"-251"-16,0 0-85 15,0 0-4-15,-81-32-36 16,64 28-24-16,-2-2-96 0,4 3-139 16,0 0-427-16</inkml:trace>
  <inkml:trace contextRef="#ctx0" brushRef="#br0" timeOffset="199872.9349">10744 6780 960 0,'0'0'188'0,"0"0"-93"15,0 0-60-15,0 0-22 16,0 0-11-16,-92-38-2 0,76 36-9 15,-9 2-58-15,5 0-132 16,1 0-370-16</inkml:trace>
  <inkml:trace contextRef="#ctx0" brushRef="#br0" timeOffset="200077.5185">10233 6800 340 0,'0'0'661'0,"0"0"-551"16,0 0-59-16,-97 10-16 16,79-9 33-16,5-1 49 0,8 0 34 15,2 0-24-15,0 0-75 16,0 2-52-16,-4 2-36 16,-11 6-95-16,0 1-131 15,-3-1-276-15</inkml:trace>
  <inkml:trace contextRef="#ctx0" brushRef="#br0" timeOffset="200260.7971">9776 7014 1023 0,'0'0'236'0,"0"0"-161"16,0 0-43-16,0 0 23 15,0 0 21-15,-86 56-15 0,71-45-19 16,3 1-17-1,-1 2-17-15,2 3-8 0,-1 3-23 16,-7 14-143-16,1-6-127 16,-3-2-285-16</inkml:trace>
  <inkml:trace contextRef="#ctx0" brushRef="#br0" timeOffset="200428.2286">9442 7388 428 0,'0'0'590'0,"0"0"-444"15,0 0-8-15,0 0-56 16,-61 82-53-16,51-62-14 16,2-2-6-16,5 3 1 15,3-1-9-15,0 7-1 16,0 17-58-16,0-10-142 0,-3 3-176 16</inkml:trace>
  <inkml:trace contextRef="#ctx0" brushRef="#br0" timeOffset="200601.6582">9266 8209 575 0,'0'0'293'0,"0"0"-98"16,0 0-111-16,0 0-36 15,39 81-38-15,-18-58-10 16,16 9-9-16,-7-1-81 15,0-6-454-15</inkml:trace>
  <inkml:trace contextRef="#ctx0" brushRef="#br0" timeOffset="200774.7415">9887 8633 51 0,'0'0'1054'0,"0"0"-912"16,0 0-114-16,0 0-28 16,0 0-60-16,103 56-57 15,-76-49-217-15</inkml:trace>
  <inkml:trace contextRef="#ctx0" brushRef="#br0" timeOffset="200945.9979">10603 8660 833 0,'0'0'284'0,"0"0"-284"15,0 0-853-15</inkml:trace>
  <inkml:trace contextRef="#ctx0" brushRef="#br0" timeOffset="201135.2514">11155 8477 1678 0,'0'0'238'15,"0"0"-238"-15,0 0-170 16,0 0-67-16,85-57-84 16,-64 44-402-16</inkml:trace>
  <inkml:trace contextRef="#ctx0" brushRef="#br0" timeOffset="201314.5321">11571 8121 186 0,'0'0'1424'0,"0"0"-1352"16,0 0-72-16,45-79-184 16,-30 52-162-16,-3 6-514 0</inkml:trace>
  <inkml:trace contextRef="#ctx0" brushRef="#br0" timeOffset="201494.1508">11692 7710 560 0,'0'0'632'0,"0"0"-517"15,0 0-25-15,0 0-32 16,-26-81-32-16,26 60-26 15,0-11-19-15,10 5-212 16,-1 5-550-16</inkml:trace>
  <inkml:trace contextRef="#ctx0" brushRef="#br0" timeOffset="201651.6988">11568 7345 1106 0,'0'0'620'16,"0"0"-620"-16,0 0-6 16,3-74-126-16,1 50-24 15,-1 5-585-15</inkml:trace>
  <inkml:trace contextRef="#ctx0" brushRef="#br0" timeOffset="201805.5906">11494 7103 1654 0,'0'0'245'16,"0"0"-245"-16,0 0-61 0,0 0-535 0</inkml:trace>
  <inkml:trace contextRef="#ctx0" brushRef="#br0" timeOffset="202988.1378">18762 7196 1287 0,'0'0'547'16,"0"0"-371"-16,0 0 55 15,0 0 6-15,0 0-16 16,0 0-80-16,15-21-71 16,-15 29-46-16,-10 12-23 15,-5 15 24-15,-4 10 19 16,-1 5-13-16,4 7-18 0,10 2-11 16,3-1-2-16,3-2 0 15,6 0-22-15,7-7-48 16,8-6-74-16,12 7-112 15,-3-16-388-15,-4-10-466 0</inkml:trace>
  <inkml:trace contextRef="#ctx0" brushRef="#br0" timeOffset="203625.2289">19026 7328 1536 0,'0'0'295'0,"0"0"-31"16,0 0-7-16,0 0-63 15,0 0-42-15,0 0-63 16,0 0-41-16,14 3-13 16,-11 11 2-16,-2 4-18 15,-1 3-11-15,0 4-7 16,0-1 0-16,-3 2 0 16,-4-5-1-16,1 2 0 15,3-4-1-15,3-3-9 0,0-5-35 16,6 2 2-16,13-9-13 15,5 2-39-15,5-6-24 16,0 0 18-16,0 0 43 16,-4-9 28-16,-4-2 2 15,-6-2-7-15,-2 3 26 16,-5 0 9-16,-5-1 9 16,-3 0 18-16,0-2 13 15,0 3 18-15,0-4-5 16,0 3 17-16,0 1-9 15,0 0 2-15,0 2 4 16,0 1 10-16,0 4-27 0,0-1-6 16,0 1 9-16,0 3-2 15,0 0-10-15,0 0-12 16,0 0-11-16,0 7-8 16,0 11 4-16,0 6 1 15,0 6-5-15,0 2-9 16,0 2-1-16,0-1-18 15,0-4-68-15,6 5-93 16,1-8-198-16,2-9-566 0</inkml:trace>
  <inkml:trace contextRef="#ctx0" brushRef="#br0" timeOffset="204173.7594">19451 7433 1798 0,'0'0'331'16,"0"0"-125"-16,0 0-43 15,0 0-23-15,0 0-24 16,0 0-16-16,0 0-46 15,32 31-27-15,-26-12-17 16,-2 2-4-16,-1 0-4 16,-3-1-1-16,0-2-1 15,0-2 0-15,0-4 0 16,0 0-1-16,0-7-11 0,0 0-12 16,0-4-29-16,0-1-3 15,0 0 9-15,2-5-15 16,5-8-28-16,7-4 36 15,-1-6 29-15,3-4-17 16,0-2 23-16,-3 3 9 16,-3-2 10-16,-2 6 1 15,-4 6 17-15,2 6 16 16,-5 5 1-16,3 3 15 0,2 2-8 16,0 0-17-1,4 0-13-15,2 10 9 0,-2 6 6 16,1 3 7-16,-5 4-14 15,-3 2-7-15,-3 0-3 16,0-1-4-16,0-1-5 16,0-4-1-1,0-5 0-15,0-4-43 0,0-3-129 16,1-2-389-16,7-5-607 0</inkml:trace>
  <inkml:trace contextRef="#ctx0" brushRef="#br0" timeOffset="204408.6911">19830 7574 1590 0,'0'0'611'0,"0"0"-461"0,0 0 90 16,0 0-71-16,0 0-56 15,44 80-32-15,-40-59-50 16,0-5-26-16,-4-3-5 16,0 0-78-16,0-6-168 15,0-3-462-15,-5-4-596 0</inkml:trace>
  <inkml:trace contextRef="#ctx0" brushRef="#br0" timeOffset="204740.6494">19948 7179 1746 0,'0'0'270'16,"0"0"-56"-16,0 0 29 15,0 0-45-15,0 0-58 16,0 0-69-16,0 0-25 16,41-11-16-16,-37 22-15 15,-1 6-6-15,-3 3-9 16,0 0 2-16,-7 1-1 0,-6 0 5 16,0-4-6-16,4-1 1 15,5-3-1-15,2-5-1 16,2-1-24-16,25-1-62 15,4 1-159-15,4-5-540 0</inkml:trace>
  <inkml:trace contextRef="#ctx0" brushRef="#br0" timeOffset="204979.779">20360 7543 2020 0,'0'0'288'0,"0"0"-190"16,0 0-10-16,102 0-51 15,-72 0-37-15,-5-4-26 16,2 3-183-16,-8-2-367 15,-7 1-504-15</inkml:trace>
  <inkml:trace contextRef="#ctx0" brushRef="#br0" timeOffset="205179.4172">20469 7454 827 0,'0'0'1164'15,"0"0"-1034"-15,0 0 170 16,0 0-44-16,0 0-57 16,-15 95-83-16,15-68-41 15,9 3-56-15,4-4-19 16,7 6-100-16,-7-11-227 16,-1-3-635-16</inkml:trace>
  <inkml:trace contextRef="#ctx0" brushRef="#br0" timeOffset="205955.1859">20733 7374 525 0,'0'0'1015'16,"0"0"-751"-16,0 0 50 15,0 0-35-15,0 0-53 0,0 0-38 16,0 0-57 0,35 9-51-16,-28-1-39 0,0 5-21 15,2 4-14 1,-3 5-6-16,-3 1 0 0,1 0-2 16,-4-3-20-16,0-1-14 15,0-4-13-15,0-2-10 16,0-7-2-16,0-3 6 15,0-3 9-15,0 0 30 16,2 0 16-16,9-9 0 16,-4-5-31-16,6-6 14 15,1-2 16-15,1-4 0 16,0-2-1-16,1 3 2 16,1-2 2-16,-5 7-1 15,2 4 11-15,-1 5 18 0,0 3-5 16,-4 4-1-16,0 4 9 15,3 0-9-15,-6 3-8 16,0 13 1-16,-2 10-7 16,-2 3-3-16,-2 2 1 15,0 3-7-15,0-2-1 16,-2-6 0-16,1-2 0 16,-1-8-42-16,2-3-135 15,0-5-406-15,0-5-513 0</inkml:trace>
  <inkml:trace contextRef="#ctx0" brushRef="#br0" timeOffset="206271.1725">21152 7489 810 0,'0'0'1347'0,"0"0"-1179"16,0 0-40-16,0 0 19 16,0 0-28-16,84 0-31 15,-74 0-35-15,-4 5-26 16,-4 4-17-16,-2 2-10 16,0 4 1-16,-6 2 0 0,-6 2 10 15,-2-1-2 1,4-2-3-16,4-1 1 0,2-4-1 15,4-1-5-15,4-4-1 16,19-3 0-16,23-3-159 16,-4-2-516-16,-5-8-750 0</inkml:trace>
  <inkml:trace contextRef="#ctx0" brushRef="#br0" timeOffset="206609.816">21254 7179 763 0,'0'0'1177'0,"0"0"-935"16,0 0 7-16,0 0-49 15,0 0-88-15,0 0-69 16,0 0-22-16,52 5-7 16,-41 7-7-16,-2 1-7 15,-7 6 6-15,-2-1-5 16,0 0-1-16,0 1 0 16,-5-3 0-16,-1-1 0 15,2-4 0-15,4-1 0 16,0-2-24-16,20 0-114 0,4-6-160 15,3-2-578-15</inkml:trace>
  <inkml:trace contextRef="#ctx0" brushRef="#br0" timeOffset="207080.8644">21733 7460 641 0,'0'0'804'0,"0"0"-424"0,0 0 15 16,0 0-108-16,0 0-54 16,0 0-83-16,0 0-58 15,61-20-35-15,-33 18-35 16,3-3-22-16,2 3-12 16,-1 2-54-16,-13 0-104 15,-3 0-180-15,-11 0-470 0</inkml:trace>
  <inkml:trace contextRef="#ctx0" brushRef="#br0" timeOffset="207321.1437">21791 7340 1713 0,'0'0'278'16,"0"0"0"-16,0 0-48 15,0 0-31-15,0 0-47 16,0 0-47-16,0 0-29 16,1 34-10-16,5-8-27 15,-1-2-21-15,-2 3-18 16,-2-1 0-16,2-3-72 16,2 4-149-16,-2-9-333 15,2-5-649-15</inkml:trace>
  <inkml:trace contextRef="#ctx0" brushRef="#br0" timeOffset="207845.4575">22057 7281 1211 0,'0'0'1057'0,"0"0"-918"16,0 0 4-16,0 0 12 16,0 0-37-16,0 0-9 15,0 0-15-15,38 44-48 16,-24-20-22-16,-7-2-18 16,-1 1-6-16,-3-3 1 0,-1-1 1 15,-2-3-2-15,0-5-2 16,0-4-10-16,0 0-16 15,-2-5-5-15,1-2-3 16,1 0 5-16,0 0 14 16,0-2 1-16,8-12-23 15,8-3-6-15,-2-5 17 16,3-2-5-16,1-2 3 16,-5 0 12-16,0-1 8 15,-4 4 10-15,1 6 2 16,-4 3 7-16,1 4 10 15,-3 8 20-15,-1 2-21 16,2 0-6-16,-2 6-11 0,0 11 17 16,0 7 3-16,0 2-6 15,-2 3 2-15,-1 1-5 16,0-1-3-16,0-6-8 16,0-2-1-16,0-4-1 15,0-5-23-15,0-5-114 16,3-4-476-16,-2-3-635 0</inkml:trace>
  <inkml:trace contextRef="#ctx0" brushRef="#br0" timeOffset="208281.6766">22440 7421 1642 0,'0'0'660'0,"0"0"-577"16,0 0 67-16,0 0-13 15,84-1-22-15,-59 1-28 16,0 0-38-16,-4 0-15 16,-7 0-17-16,-7 0-11 15,-4 4-6-15,-3 3-8 16,0 2 1-16,-4 4 7 15,-12 0 0-15,0 0 0 0,0 1 0 16,-1-3 1 0,5 0 0-16,5-4-1 0,1 0 1 15,5-1-1-15,1-2-1 16,0 3 1-16,7 0 0 16,3-1 1-16,-1 4 0 15,-1-3 0-15,-2 3-1 16,-6 3 0-16,0-3 0 15,0 3 0-15,-8 0 0 16,-7-3 0-16,-2-1-1 16,-5-4-8-16,-15-5-88 15,9 0-359-15,1 0-657 0</inkml:trace>
  <inkml:trace contextRef="#ctx0" brushRef="#br0" timeOffset="208665.7429">22518 7117 1363 0,'0'0'308'0,"0"0"14"16,0 0-20-16,0 0-81 0,0 0-37 15,0 0-54 1,0 0-69-16,53-5-38 0,-36 6-14 16,-1 6-9-16,-5 2 0 15,-3 2 0-15,-6 5-1 16,-2 2 0-16,0 1 0 15,-7 3 0-15,-2-2 1 16,-2-3 1-16,2-2-1 16,5-4 0-16,4-4 0 15,13 3-79-15,11-4-140 16,1-3-560-16</inkml:trace>
  <inkml:trace contextRef="#ctx0" brushRef="#br0" timeOffset="208979.384">22864 6925 1918 0,'0'0'316'0,"0"0"-125"0,0 0-7 16,0 0-2-1,62 89-30-15,-16-10-41 16,10 27-23-16,-5 7-28 0,-11-4-36 16,-22-26-22-16,-17-28-2 15,-1-10 0-15,-15-8-36 16,-35 23-74-16,2-10-180 15,-5-4-632-15</inkml:trace>
  <inkml:trace contextRef="#ctx0" brushRef="#br0" timeOffset="253443.4991">23716 7306 1096 0,'0'0'682'0,"0"0"-504"16,0 0-41-16,0 0 32 15,0 0-21-15,0 0-29 16,0-8-10-16,0 8 3 16,0 0-20-16,0 0-32 15,0 0-21-15,0 0-26 16,-7 1-13-16,-2 12-8 15,-8 6 8-15,-9 4 15 16,-3 7-6-16,-7 4-3 16,0-1-5-16,1-4-1 0,4 0 0 15,6-5-6 1,6-5-36-16,8-5-110 0,11 2-97 16,0-5-263-16,11-5-272 0</inkml:trace>
  <inkml:trace contextRef="#ctx0" brushRef="#br0" timeOffset="253730.8219">23797 7439 1891 0,'0'0'367'0,"0"0"-281"16,0 0-44-16,0 0 36 15,-94 60 31 1,62-35 1-16,-1 3-29 0,0-1-34 16,8-2-30-16,-2-4-16 15,9-1-1-15,6-6-58 16,7-4-180-16,4-4-442 15,1-6-432-15</inkml:trace>
  <inkml:trace contextRef="#ctx0" brushRef="#br0" timeOffset="254057.6902">23526 7306 1330 0,'0'0'556'0,"0"0"-413"16,0 0 11-16,0 0 17 0,0 0-21 15,0 0-31-15,0 0 18 16,-13 65-46-16,18-28-37 16,15 6-29-16,7 2-14 15,4-2-11-15,2-3-54 16,1 5-159-16,-8-10-414 16,-10-9-305-16</inkml:trace>
  <inkml:trace contextRef="#ctx0" brushRef="#br0" timeOffset="254376.6781">23641 7294 1796 0,'0'0'323'16,"0"0"-205"-16,0 0 34 16,0 0 3-16,0 0-2 15,0 0-65-15,0 0-36 16,55 58-4-16,-31-13-26 15,1 7-22-15,2 23-19 16,-5-13-292-16,-6-13-960 0</inkml:trace>
  <inkml:trace contextRef="#ctx0" brushRef="#br1" timeOffset="267242.5738">4665 10720 322 0,'0'0'61'16,"0"0"372"-16,0 0-317 15,0 0-84-15,0 0 28 16,0 0 30-16,30 0-5 15,-23-3-25-15,-2 3-4 16,-2 0 5-16,1 0-16 0,1-1-3 16,1-1-2-16,1 2 0 15,-1-1-11-15,3 1-13 16,0 0-10-16,6-3-4 16,0 3-1-16,1 0 9 15,1-3-8-15,-1 3 6 16,3 0 1-16,-2 0-8 15,-1 0 0-15,-2 0-1 16,2 0 1-16,-4 0 0 16,6 0 0-16,-3 3-1 15,1-3 3-15,4 3-2 16,2-2 10-16,2-1 6 16,1 0 8-16,5 0-3 0,0 0-6 15,-3 0-2 1,3 0-6-16,-2 0-7 0,-4 0-1 15,0 0 1-15,-6 2 0 16,4-1 0-16,-1 2 0 16,4-3-1-16,-2 3 2 15,-1-2 0-15,5-1 8 16,0 0 0-16,1 0 15 16,2 0 9-16,6 0-3 15,1 0-2-15,2 0 0 16,1 0-11-16,-1 0-17 15,-3 0 5-15,0 0-6 16,-5 0 1-16,-1 0-1 16,1 0-1-16,-1 0 1 15,0 0 1-15,1 0-1 0,-1 0 0 16,0 0 0-16,1 0 1 16,5 0 15-16,-3 0 8 15,7 0-10-15,-1 0 1 16,4-1 1-16,0-2-2 15,-1 3 0-15,-3 0-8 16,1-3-6-16,-4 3 1 16,0 0 0-16,-2 0 0 15,2 0 1-15,-3 0-2 16,4 0 1-16,2-1 0 16,-2-1-1-16,2 2 1 15,4-1 0-15,-1-2 0 16,0 3 1-16,4-3-1 0,-4 3-1 15,4-1 0-15,-7-1 0 16,0-2 1-16,-1 4-1 16,-2 0 0-16,0-3 0 15,0 3 0-15,1-1 0 16,3-2-1-16,-1 1 0 16,-3-2 1-16,3 4-1 15,-3-2 1-15,-1 0-1 16,1-1 1-16,0 3 0 15,0-2 0-15,-2 0-1 16,-1 0 0-16,3-1 0 16,-2 3 0-16,0-3 0 15,2 2-1-15,3-3 1 16,0 4-7-16,1 0 1 0,2-2-21 16,0 2 0-16,-1 0 12 15,1 0 9-15,0 0 6 16,1 0-1-16,2-3 2 15,1 3 0-15,2-1 0 16,-2-2 2-16,2 3-2 16,1-3 0-16,0 3 0 15,-1 0 0-15,-2 0-2 16,-1 0 2-16,-3 0 0 16,1 0 0-16,-4-3 0 15,0 3-1-15,1-4 2 16,-1 4-1-16,3-3 0 15,1 0 0-15,2-1 7 0,7 4-6 16,0-3-1-16,5 0 0 16,4 3-21-16,2 0-12 15,5 0 22-15,4 0-19 16,16 0 18-16,18 0-6 16,28 3 17-16,8 4 0 15,-2 3 1-15,-7 0 7 16,-20-5 2-16,-5-1-9 15,-7-3-2-15,-31-1-128 16,-17 0-262-16</inkml:trace>
  <inkml:trace contextRef="#ctx0" brushRef="#br1" timeOffset="268761.6127">6239 10013 836 0,'0'0'304'15,"0"0"-213"-15,0 0-61 16,0 0 50-16,0 0-6 16,0 0 10-16,0 0-13 15,6 4-11-15,-3 2-12 16,0 4 0-16,0 3-5 16,0 3-13-16,0 4-12 15,3 4-9-15,1 6-8 16,1 2 6-16,-2 5-7 15,0 0 1-15,4 2 0 0,-1 1 0 16,0 2 9 0,3 2 2-16,-3-2-3 0,0 2-7 15,1-2 0-15,1 3-1 16,-5-4 11-16,3 1-11 16,1 1 0-16,-1-3 0 15,-1 0 0-15,-2 3 1 16,4-1-2-16,-4-1 0 15,-3 4 0-15,3-4 1 16,-3 2-1-16,4-1 0 16,-1-2 1-16,-1 3 0 15,-2-4-1-15,-3 2 0 16,0-2 1-16,0 2 17 16,0 1-6-16,0 4-11 15,0-3 1-15,-3 3-1 0,1 4 0 16,-1 2-1-16,-3-2 1 15,-1 6 0-15,4 0 1 16,-3 0 63-16,3 4 49 16,3-1-43-16,-3 8-33 15,0 9-17-15,0-7 10 16,-4 0-5-16,-4 14 36 16,-4-1-26-16,-4 24-20 15,-2 3-15-15,0-7 1 16,0-3 13-16,5-10-6 15,1 1-2-15,7 2-1 16,5 1 0-16,3-1-5 16,0 1 7-16,0-1-7 15,11 4 8-15,-5 3-9 16,3 7 0-16,-2-1 1 0,-7 1 0 16,3 0-1-16,-3-4 0 15,0 1 0-15,0-1-39 16,0-3 25-16,0-5-38 15,6-6-128-15,-3-3 108 16,6-6-157-16,-3-21-253 16,0-13-541-16</inkml:trace>
  <inkml:trace contextRef="#ctx0" brushRef="#br1" timeOffset="270488.3774">8295 10017 1031 0,'0'0'233'15,"0"0"-173"-15,0 0-18 16,0 0 16-16,0 0 45 16,0 0-12-16,0 0-37 15,7 3-20-15,-7 0 34 16,5 3 6-16,-5-2-23 15,3 3-16-15,0 3 52 16,0 5-57-16,0 3-11 16,0 5 9-16,0 6 4 15,0 1-14-15,4 7 0 16,-4 3-9-16,3 2-8 0,-3 0 0 16,2 2 0-16,-2 3 1 15,4-1 6-15,-7 2-8 16,3-1 1-16,-3 5 5 15,0-1 8-15,0 2 15 16,3 0-2-16,0 3 1 16,0-4-12-16,3 4-8 15,0-2-7-15,-3-2 6 16,4-2-6-16,-2-4 1 16,-2 0-1-16,0-6-1 15,0-1 1-15,0 4-1 16,-3-3 0-16,3-1 0 15,-3 1 0-15,0 1 0 0,0 1 0 16,3 1 1 0,-3 3 5-16,3-2 3 0,1 4 1 15,-1-4-3-15,3 2 1 16,-3-1-7-16,1 0 5 16,3 0-5-16,-4-2 0 15,-3 1 0-15,0 1 0 16,0-1 0-16,0-2 0 15,0 0 0-15,0-2 0 16,-3-2 0-16,-5-3 0 16,5 2 0-16,-3-1 0 15,0 0 0-15,2-2 5 16,-2 2-5-16,3 0 9 16,0 0-1-16,0 1-1 0,0 2-7 15,0 2 5-15,0-2-5 16,1 4 0-16,-1-3-1 15,-1 2 1-15,1 1 0 16,0-3 0-16,0 3 0 16,0-1 0-16,3 2 0 15,0 1 5-15,0 2 1 16,0-1-6-16,0 4 7 16,0-2 4-16,0 6-2 15,-3-1 2-15,3 0-2 16,0 4-10-16,0-2 1 15,0 4 5-15,0 0-6 16,0 2 1-16,3-2 5 0,3 3 1 16,4-2-6-16,-2 0 8 15,1 0-7-15,-3-1 4 16,0-3-6-16,-2 4 1 16,-1-1 5-16,-3-3-5 15,3-3 2-15,-3-7-3 16,0-6 0-16,6-7-46 15,-3-7-280-15,2-13-678 0</inkml:trace>
  <inkml:trace contextRef="#ctx0" brushRef="#br1" timeOffset="271793.8893">4984 10149 613 0,'0'0'1080'0,"0"0"-918"15,0 0-143-15,0 0 0 0,0 0 79 16,0 0 53-16,0 0-73 16,6 19-10-16,-1-5 11 15,4 2-3-15,-5 4-32 16,2 1-17-16,-6 1-12 16,0 7-5-16,0-1 12 15,0 0 25-15,0-1-30 16,0-4-15-16,0-4-1 15,0-5 1-15,0 0-1 16,0-8 0-16,0 0-1 0,0-6 1 16,0 0 8-1,0-3 1-15,3-16-10 0,11-7-9 16,2-5 4-16,2-5 5 16,-2 0 1-16,-2 3-1 15,-4 4 2 1,-1 6 4-16,-1 5-5 15,-5 2 0-15,2 5 1 0,-3-1 5 16,4 3-1-16,3-2 2 16,0 1-8-16,3 1 8 15,0 1-8-15,1 1 1 16,-1 4 0-16,-1 3 0 16,-1 0 6-16,-1 7-6 15,-3 13 6-15,-3 4 2 16,-3 5 5-16,0 7-1 0,0-6-2 15,-3 6-5 1,-3-5 0-16,3-2-5 0,0-3 0 16,3-5-1-16,0-5-77 15,0-1-87-15,0-5-436 16,6-6-424-16</inkml:trace>
  <inkml:trace contextRef="#ctx0" brushRef="#br1" timeOffset="272041.2607">5420 10281 1874 0,'0'0'348'0,"0"0"-282"15,0 0-17-15,0 0 107 16,0 0-7-16,-3 92-61 16,3-69-48-16,0-2-28 15,12 1-12-15,-2-3-189 16,1-8-512-16</inkml:trace>
  <inkml:trace contextRef="#ctx0" brushRef="#br1" timeOffset="273098.2327">7085 10146 363 0,'0'0'551'15,"0"0"-348"-15,0 0 15 16,0 0-40-16,0 0 22 16,0 0-38-16,0 0-24 15,19-20-36-15,-17 27 56 0,1 6-33 16,0 5-41-16,0 3-11 15,0 6-16-15,0 0-28 16,0 1-15-16,-3-1-7 16,0-4-6-16,3-4 0 15,-3-5-1-15,0-4-1 16,0-3-1-16,0-4-8 16,0-3 2-16,0 0 7 15,0 0-10-15,7-13-3 16,2-7-28-16,2-4 22 15,2-8 12-15,-1 2 6 16,4 0 1-16,-5 1-1 0,1 5 2 16,-2 2 0-16,-1 5 0 15,2 3 1 1,-4 1 5-16,2 3 1 0,0 0 5 16,0 3 6-16,3-1 4 15,-3 4 2-15,0 3-12 16,-2 1 6-16,-1 0-9 15,0 5 0-15,0 11 7 16,-1 7 24-16,-1 4-1 16,-4 2-5-16,3 5 4 15,-3-5-23-15,3 1-3 16,-3-4-11-16,0 0 0 16,0-9-1-16,0-1 0 15,3-6-39-15,-3-3-70 16,6-1-90-16,-3-6-399 0,3 0-226 0</inkml:trace>
  <inkml:trace contextRef="#ctx0" brushRef="#br1" timeOffset="273467.4466">7522 10228 1545 0,'0'0'488'16,"0"0"-428"0,0 0 36-16,0 0 61 0,0 0-10 15,0 0-76-15,0 0-47 16,43-3-15-16,-32 3-8 15,-2 6-1-15,-2 5 1 16,-1 4 5-16,-6 2 10 16,0-1-7-16,0 5-3 15,-13-2-5-15,-2 1 10 16,0 0-10-16,3-3 1 16,6-4 3-16,6-3-5 15,0-3-1-15,28-7-109 16,5 0-452-16,0 0-1149 0</inkml:trace>
  <inkml:trace contextRef="#ctx0" brushRef="#br1" timeOffset="274550.3957">8938 10125 1341 0,'0'0'399'16,"0"0"-292"-16,0 0-14 15,0 0 76-15,0 0-39 16,0 0-33-16,0 0-8 16,33 36-9-16,-26-15-13 15,-4 2-23-15,0 3-16 16,0-2-9-16,-3 2-2 16,0 0-10-16,0-5-6 15,0-2 0-15,0 0 0 16,-3-7-1-16,3-3 1 15,-3-3 1-15,3-3 0 0,0-3 4 16,0 0 6 0,0-6-5-16,9-8-7 0,5-9-15 15,2-6 9-15,2-5 5 16,0-1-9-16,1 2-3 16,-6 1 7-16,4 6 6 15,-5 4 0-15,0 3 0 16,0 2 2-16,-3 7 4 15,0-4 1-15,4 1 3 16,-2 6-4-16,-2 1 8 16,4 0-1-16,-4 2-7 15,0 4 0-15,0 0 2 16,0 0-7-16,0 11 0 16,-2 8 9-16,-1 4 15 0,-3 7 4 15,0 3-4 1,-3 1 5-16,0 1-10 0,0-5-9 15,0-1-5-15,0-6 0 16,0-3-6-16,0-3 0 16,0-7 0-16,0 0-28 15,3-4-66-15,8-4-109 16,2-2-399-16,-4 0-544 0</inkml:trace>
  <inkml:trace contextRef="#ctx0" brushRef="#br1" timeOffset="275013.406">9533 10215 383 0,'0'0'1757'15,"0"0"-1513"-15,0 0-182 16,0 0-29-16,0 0 69 16,0 0 20-16,0 0-41 15,12 0-20-15,-4 0-22 16,5 0-31-16,-1 0-8 16,0 0 0-16,0 0-1 15,-6 4-7-15,0 2 7 16,-3 0-5-16,-3 5-20 0,0-2 16 15,0 4 8 1,-6 1 1-16,-3-2 0 0,-3-1 1 16,3 1 0-16,0-1 0 15,6-2 1-15,0 1-1 16,3 0 0-16,0 0 0 16,9 1 0-16,6-1 1 15,-3 2 0-15,-3-4-1 16,-3-2-10-16,-6 1-38 15,0 0-20-15,-23-2 41 16,-9 1 6-16,-19 5-123 16,5-5-343-16,7-2-440 0</inkml:trace>
  <inkml:trace contextRef="#ctx0" brushRef="#br1" timeOffset="275833.5394">10266 10726 700 0,'0'0'499'0,"0"0"-427"16,0 0-38-16,0 0 76 16,0 0 9-16,0 0-40 15,0 0-42-15,76-9 9 16,-67 9 27-16,0 0-6 15,1 0-9-15,4 0-2 0,2 0 16 16,5 0-17-16,3 0-27 16,6 0-17-16,1 0-2 15,8 0-8-15,4 3 0 16,2-3-1-16,4 0-8 16,-1 0-20-16,1 0 8 15,-4 0 9-15,-2 3 3 16,-1-3 8-16,4 0 6 15,-4 1 1-15,7-1-5 16,-1 0-1-16,7 0-1 16,4 0-1-16,6 0 1 15,3 0 0-15,7 0-1 16,-4 0-11-16,7 0-37 16,0 0-30-16,-7 0-63 0,19 0-42 15,-17 0-156-15,-19 0-587 16</inkml:trace>
  <inkml:trace contextRef="#ctx0" brushRef="#br1" timeOffset="277132.1855">10433 9852 894 0,'0'0'169'0,"0"0"-30"15,0 0-83-15,-7 79 12 16,7-50 25-16,0 1-16 16,0 3-1-16,4 4-27 15,2-1 11-15,-3 7 26 16,0 0 15-16,-3 3-39 16,0 4-21-16,0-2-9 15,0 4 17-15,0-1-3 0,3 3-18 16,0-5-13-16,3 4-6 15,-2-7 16-15,2-1 16 16,-2-4-25-16,3 2-7 16,-4-4-3-16,-3 4 10 15,3-3 4-15,-3 3 5 16,0 0 0-16,0 0-12 16,0 0 2-16,0 2-3 15,0-1-2-15,0-1 24 16,3 0 17-16,1 3-16 15,-4-3-17-15,3 4-4 16,-3-2-4-16,0 6 3 16,0-2-4-16,0 3-7 0,0 2-1 15,3-2 0-15,0 1 0 16,0-4 1-16,3-3-2 16,0 4 2-16,-3-1-1 15,3 2-1-15,-3-2 2 16,0 7-1-16,-3-3 0 15,0 2 0-15,0 2 1 16,0-1-1-16,0 3 0 16,0 2 0-16,0 1-1 15,0 14 0-15,0 10 6 16,0-7-4-16,0-7 8 16,0-11 1-16,0-2-1 15,6 20-9-15,3 20 7 0,1 4-2 16,-4-8-5-1,-2-9 1-15,0-10-1 0,-4 0 1 16,0 0-2-16,0 0 0 16,-8 1 0-16,2-1 0 15,-1-11 0-15,7-11 0 16,-3-9 0-16,3-6 0 16,0 12 0-16,0 8 0 15,0 3 0-15,3 2 0 16,1-5 0-16,-1 0 0 15,0-2-27-15,-3-5 11 16,0 7-45-16,0-15-211 0,0-12-413 16</inkml:trace>
  <inkml:trace contextRef="#ctx0" brushRef="#br1" timeOffset="278783.7593">11698 9961 637 0,'0'0'552'0,"0"0"-423"15,0 0 3-15,0 0 35 16,0 0-20-16,0 0-49 15,0 0-41-15,0-10-19 16,-3 9-8-16,-3 1 1 16,-11 0 11-16,-3 0 5 15,-9 0-1-15,-3 0 26 16,-10 0-16-16,0 0-20 16,-7 0-11-16,4 0 6 15,2-3 10-15,10-4-7 0,5 5-10 16,11-2-1-16,4 4-6 15,10 0-8-15,3 0-3 16,0 0-5-16,0 0 0 16,0 0 0-16,0 0 0 15,0 0 10-15,0 0 11 16,0 3-4-16,0 4-8 16,0 3 4-16,0-1-7 15,0 6 8-15,0-3 1 16,0 6 2-16,0 2-4 15,0-1-1-15,0 1-1 16,0 2-3-16,0 2-8 0,0 2 5 16,-3-1-5-16,0 3 7 15,0 1 4-15,0 0 6 16,3-1-8-16,-3 1 5 16,3-6-14-16,0 0 7 15,0-3-2-15,0-6-6 16,0-1 7-16,0 0-5 15,0-2 4-15,3 0-6 16,3 0 6-16,0-4-5 16,0 2-1-16,1-2 0 15,2-3 1-15,5 2 5 16,-1-6-4-16,5 2 4 16,3-2-5-16,4 0 1 0,-1 0-1 15,1 0 0-15,4-5-1 16,1 2-6-16,-5-1-13 15,2 1-14-15,-8 2-33 16,-2-2-28-16,-4-1-32 16,-7 1 1-16,-6-3-51 15,0 3-195-15,0-4-441 0</inkml:trace>
  <inkml:trace contextRef="#ctx0" brushRef="#br1" timeOffset="279032.5467">11370 10235 1113 0,'0'0'337'16,"0"0"-235"-16,0 0 44 15,0 0 107-15,0 0-69 16,0 0-86-16,0 0 1 16,100-4-58-16,-57 4-41 15,-10 0-109-15,-8 0-669 0</inkml:trace>
  <inkml:trace contextRef="#ctx0" brushRef="#br1" timeOffset="280977.8166">5284 11160 1024 0,'0'0'846'0,"0"0"-740"16,0 0-63-16,0 0 43 15,0 0 104-15,0 0-25 16,0 0-48-16,3-10-18 16,0 10-17-16,-3 0-18 15,3 6-31-15,0 14-8 16,-3 9 29-16,0 12-3 16,0 0-12-16,0 3-23 15,0-2-16-15,3-5 0 16,15 7-33-16,0-12-205 15,4-9-717-15</inkml:trace>
  <inkml:trace contextRef="#ctx0" brushRef="#br1" timeOffset="281646.748">7349 11123 1592 0,'0'0'299'0,"0"0"-221"15,0 0 89-15,0 0 13 16,-12 96-17-16,9-60-36 0,0-2-29 15,0 5-58-15,3 1-26 16,0-1-14-16,0 3-18 16,9-8-290-1,0-11-1051-15</inkml:trace>
  <inkml:trace contextRef="#ctx0" brushRef="#br1" timeOffset="282314.2334">9459 11044 52 0,'0'0'1606'16,"0"0"-1309"-16,0 0-217 16,0 0-31-16,0 0 168 15,0 75 19-15,0-24-104 16,6 7-69-16,19 25-63 16,-1-14-15-16,-5-15-497 0</inkml:trace>
  <inkml:trace contextRef="#ctx0" brushRef="#br1" timeOffset="285781.8686">5315 12078 537 0,'0'0'211'0,"0"0"-116"15,0 0 0-15,0 0 92 16,0 0 73-16,0 0-33 16,0 0-40-16,-1-16 16 15,-2 12-9-15,2 1-12 0,-1 2-24 16,2 1-23-16,0 0-35 16,0 0-18-16,0 0-21 15,0 0-26-15,-1 0-23 16,1 13-3-16,-5 11-3 15,5 9 39-15,-3 7-1 16,3 2-26-16,0-1-18 16,0-3-11-16,0-1-89 15,8-8-234-15,-1-12-878 0</inkml:trace>
  <inkml:trace contextRef="#ctx0" brushRef="#br1" timeOffset="286661.2992">7306 11959 697 0,'0'0'917'0,"0"0"-659"15,0 0-183-15,0 0 11 16,0 0 122-16,0 0-56 0,0 0-64 16,0-23-26-16,13 16-11 15,-4 4-33-15,5-1-2 16,2 4-15-16,-1 0 5 15,6 0-6-15,-2 0 0 16,-1 0 0-16,-3 4 0 16,-3 9-1-16,-6 0 0 15,-3 7-1-15,-3 2 1 16,-3 2 1-16,-12-1 0 16,-4 1 1-16,-1-2 8 15,-2 1 4-15,-2-3 13 16,9-3 12-16,-3-3-9 0,12-4-8 15,3-1-15-15,3 1-5 16,3-4 10-16,21 1 6 16,10-4-17-16,29-3-45 15,-8 0-178-15,-4-3-566 0</inkml:trace>
  <inkml:trace contextRef="#ctx0" brushRef="#br1" timeOffset="287382.7847">9587 11821 1435 0,'0'0'669'0,"0"0"-573"16,0 0-70-16,0 0 113 16,0 0 38-16,0 0-76 15,0 0-65-15,-6 35 34 16,6 2 27-16,6 6-25 15,-3 6-44-15,-3-2-26 0,0 12-2 16,0-13-156-16,0-12-737 16</inkml:trace>
  <inkml:trace contextRef="#ctx0" brushRef="#br1" timeOffset="288543.7048">5238 12761 939 0,'0'0'1054'0,"0"0"-821"16,0 0-176-16,0 0-4 15,0 0 110-15,0 0-29 16,0 0-60-16,-6 33-5 15,3-3 68-15,0 4-53 16,0 8-36-16,3 1-20 16,-2 0-17-16,0 0-11 0,2-4-10 15,0 11-78 1,4-14-189-16,5-10-814 0</inkml:trace>
  <inkml:trace contextRef="#ctx0" brushRef="#br1" timeOffset="289680.0454">7364 12669 567 0,'0'0'1371'0,"0"0"-1146"15,0 0-163-15,0 0 64 16,0 0 52-16,0 0-50 15,0 0-72-15,-6 43 52 16,3-4-13-16,3 4-32 16,0 4-22-16,0-2-25 15,0-4-16-15,0-2-4 16,15 1-70-16,0-11-172 16,0-9-766-16</inkml:trace>
  <inkml:trace contextRef="#ctx0" brushRef="#br1" timeOffset="290549.8206">9253 12705 702 0,'0'0'1144'0,"0"0"-844"16,0 0-222-16,0 0-30 0,0 0 94 15,0 0-20 1,0 0-69-16,0-20-35 16,19 18-16-16,2 2-1 0,0 0 0 15,3 0-1-15,-2 0 0 16,-1 6 0-16,0-2 1 15,-3 1-1-15,0 2 0 16,-2 0 0-16,-2 3 0 16,-7 0-1-16,-1 2-7 15,-6 2 7-15,0 3 0 16,-13 2 1-16,-7 4 14 16,-2-2 26-16,-8 2 20 15,5-4 3-15,2-2-11 0,1-2-16 16,7-1-7-1,6-7-9-15,9 0-11 0,0-3-2 16,9 2 10-16,21-3 7 16,13 1-24-16,8-4-6 15,7 0-62-15,15 0-109 16,-19-7-330-16,-11 0-788 0</inkml:trace>
  <inkml:trace contextRef="#ctx0" brushRef="#br1" timeOffset="293184.9381">5132 13752 186 0,'0'0'656'0,"0"0"-68"16,0 0-425-16,0 0-61 15,0 0 48-15,0 0 40 16,0 0-29-16,-15 0-49 15,15 0-29-15,0-2-4 16,0 0-15-16,0 2-2 16,0 0 10-16,0-2-11 15,0-1-3-15,0-1-10 16,0-5-27-16,6-2-20 16,6-2-1-16,0 0-11 15,7 3-16-15,-2 0-4 16,-1 3 3-16,-4 5 1 15,3 2-5-15,-3 0 7 0,-3 0 7 16,-2 0 6-16,1 7 6 16,-4 2-1-16,-4 4-1 15,0 3 1-15,0 1 7 16,-9 0-1-16,-4 3 1 16,-5-1 0-16,0 1 0 15,-4 0 9-15,5-3 1 16,-2-1 10-16,7 0 10 15,4-7 4-15,3-3-10 16,3-1-9-16,2-2-6 16,0-2 4-16,15 2 3 15,7 0-5-15,8-3-11 16,6 0-54-16,12 0-116 0,-5-10-461 16,-4-1-711-16</inkml:trace>
  <inkml:trace contextRef="#ctx0" brushRef="#br1" timeOffset="294154.8436">7364 13511 1122 0,'0'0'547'0,"0"0"-457"16,0 0 17-16,0 0 138 16,0 0-10-16,0 0-68 15,0 0-27-15,0-4-25 16,13-2-64-16,1 0-42 0,5 0-9 16,2 1 0-16,0 3 0 15,-2 2-6-15,1 0 0 16,-7 0 5-16,-1 0-5 15,-1 2 5-15,-4 9-9 16,-4-2-1-16,-3 5 10 16,0-2-8-16,0 6 8 15,-10-1 0-15,-7 1 1 16,-5 3 1-16,-5-1 0 16,2 0 2-16,-1-1 3 15,1-6-5-15,7 1 16 16,6-1-5-16,9-3-5 15,3 0-6-15,6-3 10 16,21 2-7-16,10-5-4 16,12-1-131-16,23-3-192 0,-11-3-396 15,-6-7-626-15</inkml:trace>
  <inkml:trace contextRef="#ctx0" brushRef="#br1" timeOffset="295078.2135">9548 13482 1307 0,'0'0'686'16,"0"0"-599"-16,0 0-54 15,0 0 157-15,0 0-4 16,0 0-79-16,0 0-42 16,-15-10 4-16,15 6-44 15,12-2 0-15,2-1-25 16,2 2 0-16,3 3-11 15,-2-1-6-15,2 3-1 16,-2 0-1-16,-4 0 2 16,-1 3 7-16,-3 4-5 15,-5 0 15-15,4 0-1 0,-5 3-7 16,-3 0 8-16,0-1 0 16,0 4 0-16,0 1 0 15,-12 5 1-15,-6-2 1 16,-9-1 7-16,2 2 1 15,1-3 8-15,3-1 0 16,1-1-2-16,10-3 7 16,4-4-8-16,6 0-4 15,0 1-3-15,12-4 7 16,15 1-5-16,12-4-10 16,7 0-55-16,24 0-134 15,-13-4-355-15,-12-2-512 0</inkml:trace>
  <inkml:trace contextRef="#ctx0" brushRef="#br1" timeOffset="296383.3672">5244 14376 927 0,'0'0'658'15,"0"0"-512"-15,0 0-45 16,0 0 121-16,0 0 48 16,0 0-81-16,0 0-63 15,-12 0-42-15,12 0-17 0,0 0-15 16,0 0 6-16,0-3-22 16,9-1-29-16,0-6-7 15,4 4-11-15,1 0 10 16,-1-1-13-16,-1 1-7 15,1 3-2-15,-2 2-10 16,1 1-2-16,1 0 7 16,-2 0-2-16,2 0-6 15,-4 0 1-15,-3 4 6 16,0 2 13-16,-3 1 7 16,-3-1 8-16,0 5 1 15,0 1 0-15,0 2 0 16,-6-1 0-16,-3 4 1 15,-4-1-1-15,2 0 2 16,-8 1-1-16,4 3 5 0,-6 0 3 16,0 0 13-16,-1-1 17 15,-2 4 0-15,2-3 5 16,2-3-3-16,4 0-16 16,8-5-11-16,4-2-4 15,4-3-2-15,0 3 5 16,18-4 5-16,12 1-5 15,8-3-13-15,7-4-28 16,18 0-96-16,-11 0-202 16,-10 0-534-16</inkml:trace>
  <inkml:trace contextRef="#ctx0" brushRef="#br1" timeOffset="297066.8808">7491 14262 1790 0,'0'0'526'15,"0"0"-467"-15,0 0-28 16,0 0 115-16,0 0 94 16,0 0-74-16,-42 99-72 0,33-57-52 15,2 2-26 1,5-2-16-16,1 1-9 0,1 0-106 16,0-10-245-16,6-14-1221 0</inkml:trace>
  <inkml:trace contextRef="#ctx0" brushRef="#br1" timeOffset="297870.8604">9472 14255 1750 0,'0'0'509'0,"0"0"-438"16,0 0-35-16,0 0 68 15,0 0 9-15,0 0-49 16,0 0-46-16,42-21-17 16,-20 15-1-16,1 6 2 15,-1 0-1-15,-1 0-1 16,-3 0-1-16,-5 8-7 15,-6 1 2-15,-3 4 0 16,-4 0-3-16,-11 7 9 16,-11 3 0-16,-11 3 1 15,-6-2 0-15,-1 2 8 16,3-3 5-16,7 0 5 16,6-7 2-16,12-2-9 0,9-1-2 15,3 0-1-15,21-7 2 16,16 1-11-16,11-6-9 15,34-1-110-15,-13 0-186 16,-11-8-544-16</inkml:trace>
  <inkml:trace contextRef="#ctx0" brushRef="#br1" timeOffset="298929.8476">5117 15278 834 0,'0'0'1179'0,"0"0"-951"16,0 0-163-16,0 0 34 15,0 0 84-15,0 0-104 16,0 0-47-16,21-37-15 16,-9 25 4-16,1 2 0 15,1 3 2-15,-1 1-9 16,2 4-13-16,3 2 0 15,-3 0 0-15,1 0-1 16,-2 5-1-16,-5 5 0 0,1 3 0 16,-7 4 1-16,-3 3 1 15,0 6 0-15,-3-2 8 16,-10 1-8-16,1 3 5 16,-6-6 3-16,3 0 9 15,-6 2 21-15,3-1 14 16,2-3-2-16,-2-6-6 15,9 1 0-15,3-8-9 16,3 0-20-16,3-1-10 16,9-2 0-16,15 2-6 15,10-6-9-15,11 0-60 16,34 0-95-16,-15-10-204 16,-4-3-647-16</inkml:trace>
  <inkml:trace contextRef="#ctx0" brushRef="#br1" timeOffset="300852.5074">7282 15229 841 0,'0'0'919'16,"0"0"-758"-16,0 0-117 16,0 0 6-16,0 0 130 15,0 0-32-15,0 0-69 16,-3 0-18-16,3 0-23 15,0 0 28-15,10-3-8 16,1-2-30-16,5 0-1 16,-1-2-6-16,3 2-12 15,0 3-9-15,3 2-1 16,-3 0-5-16,1 0-1 16,-1 2-4-16,-6 7-1 0,-3 7 2 15,-2 0 3 1,-4 4 5-16,-3 3-4 0,0 1 6 15,-10-2-1-15,-8 1 1 16,-3 1 1-16,-1-4 5 16,-1 2 10-16,4-5 15 15,4-3 7-15,3-2-13 16,6-5-7-16,3 0-9 16,3-4-2-16,0 1-5 15,21-4-2-15,10 0-43 16,41 0-157-16,-11-7-538 15,2-3-919-15</inkml:trace>
  <inkml:trace contextRef="#ctx0" brushRef="#br1" timeOffset="301534.2889">9529 15048 1570 0,'0'0'388'0,"0"0"-268"0,0 0 10 15,0 0 71 1,0 0-46-16,0 0-54 0,0 0 32 15,4 95-18-15,-4-32-28 16,0 0-19-16,-4 5-35 16,4 2-33-16,0 3-7 15,0-11-246-15,0-16-1378 0</inkml:trace>
  <inkml:trace contextRef="#ctx0" brushRef="#br1" timeOffset="302578.4126">6351 14687 1147 0,'0'0'315'16,"0"0"-247"-16,0 0-49 15,0 0 19-15,0 0 92 16,0 0 4-16,0 83-7 15,0-51-11-15,0 5-27 16,0 6 14-16,0 6-5 16,0 2-24-16,-3 4-6 15,-3 4-16-15,0-1-19 16,3 1-14-16,0 3-5 16,3-3-4-16,0 5 1 0,0 11-5 15,-4 18 0-15,-10 18 4 16,-5 9 2-16,-8 3-11 15,3-5 6-15,0-6-7 16,5 1 0-16,5-7-1 16,5-1 1-16,2 1 0 15,7-4 0-15,0-3-7 16,0-6-13-16,0-1-10 16,0-6-76-16,0 3-121 15,-3-26-286-15,-6-13-471 0</inkml:trace>
  <inkml:trace contextRef="#ctx0" brushRef="#br1" timeOffset="303785.2696">8416 14418 172 0,'0'0'572'16,"0"0"-416"-16,0 0-18 15,0 0 6-15,0 0-27 16,0 0-29-16,0 0-15 15,6 32 27-15,-6-27 1 16,0 5-18-16,0 0-19 16,0 1 12-16,0 5 19 0,0 7-13 15,0 0-13-15,0 7-18 16,0 3-29-16,-3 3-12 16,3 1-9-16,-6 2 6 15,0 4 1-15,0 6-2 16,-2-1-5-16,1 4 7 15,1-2-7-15,0-1-1 16,3-5 2-16,0 2-2 16,3-3 1-16,-3-1 1 15,0 5-1-15,-1-4-1 16,1 5 1-16,-2-3-1 16,2-1 0-16,0 0-13 15,3-2-5-15,0 5-3 0,0-1 12 16,0 4-1-16,0-1 9 15,3 1 0-15,0-1-1 16,-1-3 1-16,-2 4 1 16,0-1-1-16,0 1-1 15,-8-1 1-15,-4 2-5 16,-4 2 5-16,-5 6-1 16,0 0 1-16,0 4-8 15,-1 10-6-15,7 16-19 16,10 17 19-16,5 9 15 15,14-7 33-15,8-4-33 16,2-16-3-16,-3 0-6 16,0-4-12-16,-2-2-168 0,-7-7-58 15,-1-19 34-15,-8-21-608 16</inkml:trace>
  <inkml:trace contextRef="#ctx0" brushRef="#br1" timeOffset="304807.2997">10609 14551 977 0,'0'0'324'0,"0"0"-223"15,0 0-75-15,0 0 25 16,0 0 99-16,0 0-6 15,0 4-44-15,0 9 17 16,0 7 2-16,2 10-28 16,5 12-20-16,-7 18 6 15,0 17-25-15,0 19-16 16,-3 5-4-16,-9-5-9 16,6-4-9-16,6-6-12 15,0 3 5-15,0 4-6 16,9 6 0-16,-4 7 0 15,-1 4 0-15,-4 4 8 0,0-1 42 16,-8-4-21-16,-2-6-24 16,1-2-5-16,-4-2 5 15,-1-3-6-15,2-9 0 16,-4-9-7-16,7-24-214 16,6-19-683-16</inkml:trace>
  <inkml:trace contextRef="#ctx0" brushRef="#br1" timeOffset="311708.9198">11804 10720 555 0,'0'0'319'16,"0"0"-232"-16,0 0-63 16,0 0 14-16,0 0 83 15,0 0 1-15,0 0-29 16,0 0-22-16,0 0-33 16,0 0-8-16,1 0-4 0,1 0-8 15,4 0-4-15,-6 0-2 16,6 0-11-16,-3 0 5 15,3 0-5-15,6 0 14 16,2 0 11-16,6 0 0 16,2 0-16-16,7 0-9 15,1 0 0-15,-2 0 0 16,2 0-1-16,-4 0-1 16,3 0 1-16,-5 0-1 15,-3 4 1-15,-2-2 0 16,2 2 1-16,-3 2 0 15,3-5 0-15,1 5 12 16,4-2-4-16,-1 2 1 0,8-2-4 16,-3-1-4-16,4 0-1 15,3 1 0-15,-1-2 2 16,3 2-3-16,-3-3 1 16,-4 1-1-16,6-2 1 15,-4 6 0-15,2-5 0 16,-2 5-1-16,2 1 1 15,6-1-1-15,1 0 1 16,2 0-1-16,10-1 1 16,3-2 0-16,8-2-1 15,13-1 1-15,12 0-1 16,15 0-1-16,-6 0-12 16,-21-1-22-16,-21-2-76 0,17 3-64 15,-11 0-158-15,0 0-535 0</inkml:trace>
  <inkml:trace contextRef="#ctx0" brushRef="#br1" timeOffset="317031.5013">11631 11087 576 0,'0'0'199'0,"0"0"430"16,0 0-457-16,0 0-21 0,0 0 79 15,0 0 17 1,3-3-59-16,-3 3-38 0,0-1 3 15,0 1-38-15,0 0-35 16,0-3-23-16,-3 3-21 16,-11 0-22-16,-2 0-14 15,-8 7 0-15,-4 10 0 16,-5 5 0-16,-2 8 9 16,6 3-3-16,5 0-6 15,2 0 1-15,9 1 0 16,6-5 1-16,7 1-1 15,0-5-1-15,0-1-1 16,11-4 1-16,11-3-1 0,1-4-15 16,9-6-23-1,-2-7-20-15,3 0-20 0,-2 0-3 16,-5-10 8-16,-7-4 32 16,-4-2 26-16,-9 2 14 15,-3 1 2-15,-3-1 0 16,-6 2 2-16,-15 2 18 15,-4 0 0-15,-8 3-5 16,0 1-14-16,0 3-1 16,5 2-61-16,1-2-224 15,9 3-447-15,8-3-534 0</inkml:trace>
  <inkml:trace contextRef="#ctx0" brushRef="#br1" timeOffset="317738.1751">12286 11047 101 0,'0'0'1295'15,"0"0"-1009"-15,0 0-112 16,0 0 47-16,0 0-12 16,0 0-54-16,-97-6-59 15,61 2-13-15,-1 0-23 16,-2-1-20-16,5 2-7 16,4 2 12-16,6-2-11 15,9 3-19-15,2 0-15 0,7 3-9 16,-2 6 9-1,3 5 6-15,4 3 0 0,1 2 3 16,0-3 0-16,0 4-7 16,0-3 4-16,0 0-5 15,0-1 5-15,0-2-5 16,1 2 0-16,1 0-1 16,-1 1 1-16,-1 3 0 15,2 0 2-15,-1 0 3 16,3-1-5-16,-4-2-1 15,3 3 0-15,0-4 0 16,3-2 1-16,1-5 0 0,2-2 6 16,0-1 5-1,6 1-6-15,3-4-4 0,3-3-1 16,4 0 1-16,-1 0-2 16,4 0-8-16,-5 0-13 15,2-6-29-15,-7-1-47 16,-3 3-57-16,-9-4-113 15,-3 1-270-15,-3 2-468 0</inkml:trace>
  <inkml:trace contextRef="#ctx0" brushRef="#br1" timeOffset="317971.8324">11998 11225 1119 0,'0'0'329'15,"0"0"-175"-15,0 0 37 16,0 0 26-16,0 0-38 16,0 0-84-16,106-6-64 15,-78 6-31-15,5 9-103 16,-9-5-448-16,-6 3-664 0</inkml:trace>
  <inkml:trace contextRef="#ctx0" brushRef="#br1" timeOffset="318293.4995">12453 11368 1482 0,'0'0'212'16,"0"0"-161"-16,0 0 43 16,0 0 67-16,0 0-47 15,86 19-68-15,-57-19-34 16,-6 0-12-16,0 0-8 15,-7-2 8-15,-8-5 1 16,-8-3 76-16,0 0 40 0,-12 0-39 16,-20-1-2-16,-6 0-43 15,-35 6-33-15,9 2-49 16,4 2-562-16</inkml:trace>
  <inkml:trace contextRef="#ctx0" brushRef="#br1" timeOffset="320644.4324">4874 11685 418 0,'0'0'629'0,"0"0"-531"15,0 0-36-15,0 0 38 16,0 0 31-16,0 0-2 15,0 0-23-15,46 0-23 16,-37 0-17-16,6 0 7 16,-3 3 4-16,7 0-19 15,-2 0-33-15,5 4-13 16,5 0-11-16,1-1-1 16,5-3-5-16,6 1-31 0,3-2-26 15,4-2 8 1,-1 0 21-16,1 0 8 0,2 0 11 15,-5-2 12-15,2-4 1 16,-2 2 1-16,0 1-1 16,-4-1 1-16,-3 1 0 15,1 3 0-15,-4-3 0 16,-2 3 0-16,2-4 0 16,3 1 1-16,3-3-1 15,7 3 0-15,-1-4 1 16,4 0-1-16,2 3 0 15,4-1 0-15,0 1-1 16,2 3-29-16,-2 1-20 16,-4 0-7-16,1 0 25 15,-3 0 16-15,-1 7 15 16,1 0-2-16,-1 0 2 0,4 0 1 16,0-4-1-16,1 3-10 15,-1-6-9-15,0 0-40 16,-1 0-14-16,-5 0 42 15,-1 0 21-15,-5 0 10 16,-3 0 1-16,-4 0-1 16,-3 0 1-16,-2 0 0 15,-1 0 0-15,3 3 0 16,-2-3 0-16,1 0 0 16,5 0 0-16,3 0 0 15,2 0-1-15,7-3 0 16,2 3 1-16,9 0 35 15,1 0 15-15,0 0-32 16,0 3-16-16,2 4-1 16,1 3 0-16,3-6 1 15,2 4 4-15,4-3 1 0,-1 0 3 16,2-1 2-16,1 0-11 16,-2-2 1-16,3-2-1 15,-4 1-1-15,-2-1 0 16,-3 0 0-16,-4 3 0 15,-2 0-1-15,-3 0-5 16,-4-2 0-16,-2 2 5 16,-1-3-1-16,-5 0-4 0,-1 0 4 15,-2 0 1-15,-1 0 0 16,-3 0 0-16,-1-7-22 16,0 1 3-16,-5 3 12 15,-4-5 8-15,0 0 2 16,-2 0 4-16,-6 2-5 15,-2 0 8-15,-2-1-9 16,2-3 0-16,-4 4 0 16,-3-5 0-16,6 4 0 15,-6-3-1-15,7 2 1 16,-2-2 0-16,5 3 0 16,2 0 0-16,0 3 0 15,4-2 1-15,2 2-1 16,6-2 1-16,1 3-1 15,2 2 0-15,0-5-1 0,4 3 1 16,-4-1-1-16,-2 1-1 16,2-1 2-16,0-2 0 15,0 3 0-15,-5 2 0 16,6-2 0-16,-4 0-1 16,6 1 1-16,3 1 0 15,4-3 0-15,-4 2 0 16,4 2 1-16,-5-4-1 15,5 4 0-15,3 0 3 16,0 0 13-16,2 0 0 16,-2 0-2-16,3 4-8 15,-4-2-6-15,4 3 0 16,0-3-19-16,-1 1-12 0,-5 0 8 16,-1-2-19-1,-2 2 30-15,-1 0 11 0,0-3 0 16,4 4 0-16,2-1 1 15,4-3-2-15,0 3 1 16,-3-3-7-16,7 0-3 16,-1 3-68-16,3-3-2 15,3 0 45-15,2 0 26 16,-2 0-19-16,0 0 16 16,-1 1 12-16,-2 2 1 15,-4-1 1-15,-2 3 15 16,-3-2-8-16,2 0-1 0,-1-3-6 15,6 0 9 1,-1 0-1-16,2-3-8 0,4-7-1 16,6 3-18-16,-3 0-26 15,2-2 10-15,-2 5 26 16,-5 1 7-16,0 3 1 16,-1-2 13-16,-7 2 6 15,1 0-7-15,0 0 1 16,2 0-13-16,6 0 0 15,1 0 0-15,3 0 0 16,3 0-26-16,-3 0-5 16,-1 0 31-16,1 0 14 15,-2-1 14-15,3-5-9 0,0 2 46 16,3 1 16 0,-4 0-46-16,-3 0 81 0,5 3-14 15,3 0-27-15,5 0 67 16,-4 8-37-16,3 3-9 15,-9-5-25-15,-1 4 3 16,-5-3-49 0,14 3-25-16,-11 0-59 0,-16-7-464 0</inkml:trace>
  <inkml:trace contextRef="#ctx0" brushRef="#br1" timeOffset="323580.5978">4808 12507 894 0,'0'0'79'15,"0"0"-54"-15,0 0 117 16,0 0 47-16,0 0-97 15,93 7-28-15,-68-7 4 16,2 2-10-16,4-1-1 16,2-1-19-16,3 0-15 15,3 0-11-15,7 0-11 16,2 0 5-16,4 0-6 16,3 0 1-16,6-1-1 0,-1-4 0 15,4 1-1 1,0 1 0-16,-4 0-5 0,-2 2 5 15,-3-2 1-15,-1 0-1 16,0 3 1-16,-2 0 0 16,-1 0-1-16,1 0 1 15,3 0-1-15,-3 0-1 16,2 0 2-16,-3 3-1 16,1-3 1-16,-4 0-1 15,-2 0 1-15,-1 0-1 16,-6 0 1-16,1 0-30 15,-3-3-21-15,2 0-32 16,4-4 12-16,-1 5 41 0,0-3-7 16,1 2 0-1,-1-1 25-15,-3 1 12 16,-1 3 0-16,-2-3 0 0,0 0 1 16,3 2 1-16,4-2-2 15,5 0 1-15,4-1-1 16,3 1 0-16,3-3 6 15,1 6 0-15,2 0 1 16,0 0-7-16,2 0 0 16,2 0 0-16,2 0 0 15,2 0 0-15,0 0 2 16,-2 0 5-16,1 0 13 16,-5 0-5-16,-5 0-14 15,-1 0-1-15,-5 0 0 0,-1 0-25 16,-6 0-4-16,-4 0 16 15,-2-4 6-15,-6 2 6 16,-3 2 0-16,-2-3 1 16,-4 3-1-16,-3-4 1 15,0 1 0-15,1 0 1 16,-2-2-1-16,-4 3 0 16,2-2-1-16,-3-2 1 15,-3 3-1-15,1-1-20 16,-1 0-23-16,-1 1 22 15,-1-3 21-15,-1 3 1 0,0-1 8 16,3 1-8 0,-3 0 0-16,3-1 0 0,1 1 0 15,1 0 0-15,2 2 1 16,2-1-1-16,3-2 0 16,4 0 0-16,-1 1 0 15,7 1 0-15,-1 2 0 16,3-2-48-16,-5 2-4 15,-5 0 25-15,-1 0 8 16,-1 0 17-16,0 0 2 16,0 0 0-16,4-3 9 15,2 3 35-15,0-2-26 16,1 2-9-16,2-3 0 16,-3 2-9-16,3-2 0 15,0 3-32-15,1 0-15 0,-1 0 31 16,-3 0 10-16,-2 0 6 15,-4 0 16-15,-3 0 19 16,-2 0 24-16,4 0-21 16,2 0-10-16,2 3 2 15,1-3 18-15,5 0-25 16,0 0-13-16,1 0-10 16,2 0 0-16,3 0-1 15,0 0-10-15,4 0-11 16,3 0-14-16,5 0 28 15,-2 4 7-15,-1 1-1 16,-5-1 2-16,-1 3 2 16,3-1 0-16,-2-2 5 0,2 2-5 15,0-2-1 1,1-1 2-16,-6 1 4 0,2-1 5 16,-3 0 4-16,7-3-9 15,2 4-5-15,4 2-2 16,2-2 0-16,1 2-7 15,0 1-1-15,-7-1 6 16,1-2 1-16,-4 1 1 16,1 0 0-16,2 1 3 15,-3 0 13-15,4-2 7 16,2 2 2-16,4-2 29 16,1 2 12-16,6-3-44 15,2-2-14-15,0 2-6 16,-1-3-1-16,-6 0 0 0,-2 0 11 15,-3 0 24-15,-7-3 14 16,0-4 7-16,-2 3 23 16,2-2 13-16,-2-1-32 15,3 1-8-15,2 2-27 16,2 4-11-16,0-2-9 16,0 2-5-16,-2 0-1 15,0 0 2-15,-6 0 4 16,0 0 26-16,-3 0 28 15,1 0-12-15,-2-3-14 16,3 1-8-16,4 0-6 16,1-1-4-16,2 0-9 15,1-2-6-15,2 5 0 0,1-2 0 16,-1-1-1 0,1 3 0-16,3 0-1 0,-3 0 1 15,4 0 0-15,-1 0 0 16,-4 3 0-16,4 3 0 15,-7-2 0-15,4-1 1 16,-4 1-1-16,4-1 0 16,-3-1 1-16,-1 1-1 15,4-2 0-15,-4 2 1 16,4 0-1-16,-4 1 0 16,4-4-1-16,-1 0 0 15,1 0-1-15,3 0-10 16,-3 0-25-16,5 0-25 0,-3-4-10 15,-3-2 6-15,-6 2-31 16,0-1-14-16,-3 1 49 16,-1-2 8-16,-1 1-6 15,-4 3 9-15,-9 2 38 16,0 0 13-16,-8 0 8 16,-9 0 0-16,-2 0-8 15,-4 0-179-15,-1 0-850 0</inkml:trace>
  <inkml:trace contextRef="#ctx0" brushRef="#br2" timeOffset="328325.3758">4981 13439 347 0,'0'0'108'16,"0"0"-70"-16,0 0-18 15,0 0 201-15,0 0-177 16,0 0-44-16,0-30 0 16,0 23 5-16,0 1 34 15,0 3 20-15,0-1 9 16,-3 0 23-16,0 2 23 16,3 2 5-16,-4 0 23 0,4 0 29 15,0 0 1 1,0 0-6-16,0 0-2 0,0 0-23 15,0 0-36 1,0 0-32-16,7-3-40 0,5 2-25 16,2-2-8-16,5 0-16 15,5 3-8-15,6-1-18 16,1-2 2-16,5 0-20 16,3 3 15-16,1-4 20 15,-3 4 18-15,2-3 4 16,0 0 2-16,1 0 1 15,5 2 0-15,1-5 0 16,5 3 0-16,1-1 1 16,3 1-1-16,2-1 0 15,-6 1 2-15,-2 1-2 0,-7 2-7 16,1 0-7-16,-9 0-3 16,2 0-1-16,0 0 5 15,0-4 5-15,3 3 2 16,5-2 5-16,0-2-27 15,3 0-58-15,1 3-13 16,0-2 6-16,-5 1 43 16,0 3 36-16,-4 0 13 15,-3 0 1-15,0 0 1 16,4 0 12-16,-1 3 3 16,1 1-2-16,3-2-5 15,-1-2-2-15,3 0-6 16,1 0-1-16,2 0 1 0,1 0 1 15,0 0-1 1,2 0-1-16,0 0 1 0,7 0-1 16,0 0 13-16,5 0 21 15,-2 0-21-15,0 0-11 16,0 0-1-16,-1 5 0 16,1-5-1-16,0 0 0 15,2 0-8-15,1 0-8 16,-3 0-4-16,-1 0 7 15,-6-5 2-15,-5-1-9 16,0 0-27-16,-7 2 12 16,-3-2 26-16,-3 2 2 0,-1 1 7 15,-2-3-8 1,0 2 8-16,0-2 0 0,-5-1 1 16,5 0 0-16,-5-3 0 15,-1 0 0-15,-4 1 0 16,-1 2 0-16,-1 0 5 15,-3 1 10-15,4 3-5 16,5 2-9-16,6 1-1 16,9 0 18-16,10 0 3 15,9 0 8-15,0 1-11 16,8 2-13-16,16 3-6 16,18-2 0-16,18-1-1 15,7 1 0-15,-10-4-1 16,-14 3 1-16,-13-1 1 15,-4-2 1-15,1 5 5 0,9-5-6 16,4 2 0-16,7-2 0 16,8 0-1-16,5 0 0 15,1 0-1-15,5 0 1 16,-3 0 1-16,-1 7 5 16,6 1 2-16,1 0 4 15,7-1 2-15,5 1 3 16,7-2 0-16,8 3 25 15,9-2-13-15,5 0-21 16,2-1-7-16,0 3 1 16,-3 2-2-16,-4 2 0 15,-4 4 0-15,-2 2 1 16,-2-1-1-16,-11 4-1 0,-6-2-18 16,-6-2-46-16,-38-9-72 15,-20-3-564-15</inkml:trace>
  <inkml:trace contextRef="#ctx0" brushRef="#br2" timeOffset="330284.6776">4819 14100 702 0,'0'0'577'0,"0"0"-474"16,0 0-76-16,0 0-17 15,0 0 8-15,0 0 56 16,0 0 33-16,68 0-25 15,-51 0-24 1,2 0-12-16,5 5-13 0,-3-1-15 16,6 2-9-16,4-2-8 15,2 2 0-15,3-2 0 16,10-1-1-16,3-3-8 16,2 0-11-16,7 0 0 15,2 0 12-15,1-6 6 0,0-1 0 16,0 1-2-16,-1-2 2 15,-2 3 1-15,-3-2 0 16,-1 0 0-16,0 1 0 16,4-1 1-16,3 0-1 15,5 1 0-15,4 2 0 16,0-4-6-16,3 6 5 16,-1-4 0-16,2 5-1 15,-5-5 1-15,3 2 0 16,-1-2 1-16,4 2-1 15,-2-6 1-15,3 2 0 16,2-2 0-16,10-1 0 16,-11 2 1-16,1 2 0 0,1 3 0 15,-12 1 0 1,9 3-1-16,-3 0-1 0,2 0 0 16,13 0 0-16,12-3 0 15,18-1 1-15,4-1 6 16,-4-3-4-16,-11 5-1 15,-10 3-1-15,-3-1-1 16,0 1 1-16,-3 0 0 16,-3 0-1-16,-4 0 1 15,-11 0 0-15,-12 1 0 16,-13 2-1-16,10 0 1 16,24 2-1-16,18-3-1 0,12 1 1 15,-9 0-1 1,-21-3-6-16,-24 0-30 15,-10 0-5-15,-2 0 11 0,5 0 19 16,4 0 12-16,3 0 1 16,-1 0 0-16,-9 0-1 15,1 0 1-15,0 0-1 16,2 0 1-16,4 0 0 16,0 0-6-16,8-3-23 15,1 0 7-15,0 1 13 16,5-3 9-16,-5 2 0 15,-1 0 1-15,-5 2 11 16,0 1 5-16,-2 0-7 16,0 0-9-16,2 0 0 15,-4 0 0-15,7 0-1 0,2-6-14 16,1-3-11-16,6-1-30 16,-3-3 27-16,2 4 22 15,-5 1 6-15,0 1 28 16,-1 4 1-16,1 0 6 15,-2 3-4-15,4 0 1 16,2 0-13-16,16 0-12 16,17 3-7-16,25 0-2 15,10-3-5-15,-5 0 6 16,-7-3-10-16,-12-7 4 16,-1 0-5-16,-1 7 1 15,-3-3-2-15,-9 6 12 16,-4 0 0-16,0 0 1 0,3 0 0 15,5 0 1-15,4 2-1 16,4 3 1-16,4-3-1 16,3-2-7-16,3 0-152 15,-29 0-204-15,-18 0-733 0</inkml:trace>
  <inkml:trace contextRef="#ctx0" brushRef="#br2" timeOffset="332402.0626">4838 14931 147 0,'0'0'194'15,"0"0"51"-15,0 0-11 0,0 0-39 16,0 0-42 0,0 0-31-16,0 0 37 15,24-3 7-15,-9 3 3 0,7-3-40 16,2 3-42-16,0-4-32 15,4 4-26-15,5 0-11 16,0 0-5-16,6 0-7 16,1 0 0-16,3 0-4 15,2 0-2-15,1 1 2 16,-1-1-1-16,4 0-1 16,-1 0 0-16,1 0 0 15,1 0 0-15,2-4 0 16,3 1 0-16,0-4 0 15,6 4 0-15,2-1 0 16,1 1 0-16,3 3 1 0,2-3-1 16,0 3 0-16,2-2 0 15,-2 0 0-15,1 2-1 16,-4-3-9-16,2 1 8 16,-4 2 1-16,-1-4-5 15,-2 4-3-15,-3 0-4 16,2-3 2-16,-6 3-6 15,-2 0-11-15,-3 0-14 16,-1-3-4-16,-5 0 20 16,2 1-1-16,0-3 13 15,-2-2 12-15,2 2 1 16,1-1 1-16,-1 0-1 16,-2 3 1-16,-1 0 1 0,4 0 0 15,-4 2-1 1,3 1 1-16,4 0 28 0,3 0 49 15,2 0-35-15,1 0-32 16,3 0-10-16,8 0 0 16,13 0 0-16,18-3 0 15,16 0 0-15,-10 2 0 16,-21-2 0-16,-25 3 1 16,-11 0-2-16,8 0 0 15,7 0-16-15,3 0 5 16,-1 0 4-16,-5 0-4 15,-4 0 1-15,1 4 9 16,0-1 0-16,-1 0 1 16,-3-2-1-16,1-1 1 15,0 0-1-15,3 0-19 0,-4 0-32 16,4-4-5-16,-4 0 12 16,-3-2 30-16,-2 3 14 15,-1 2 0-15,-5 1 1 16,3 0 0-16,-4 0 0 15,4 0 1-15,-1 0 1 16,3 0-1-16,1 1-1 16,2 2 0-16,-2-3 0 15,6 0 0-15,-1 0 0 16,1 0 0-16,5 0 0 16,-2 0 1-16,-1 0 0 15,1 3 0-15,0 0-1 0,2 1 1 16,1 3 0-16,3-1 0 15,-2 0 15-15,9 2-6 16,-3-1 2-16,6 1-2 16,-1 0 3-16,6-1-7 15,-1-2-5-15,-1 2 0 16,-2-3 0-16,1 2-1 16,3-3 0-16,-1-3 1 15,2 2 0-15,-2-2 9 16,1 0 4-16,-3 0 5 15,-1 0-6-15,0 2-12 16,2-2 1-16,-1 0-1 16,0 0-1-16,-1 0 2 15,2 0 4-15,-2 0-6 16,-4 0 0-16,4-4 0 0,-1 1 0 16,0-3 0-16,2 2 0 15,-3-1 0-15,15 0 1 16,9 3 0-16,15-2-1 15,6 1 0-15,-9 0 0 16,-8 3 0-16,-14-3 1 16,1 3 0-16,3 0-1 15,-3 0 2-15,2 3-2 16,0 0 0-16,4 4 0 16,3-5 0-16,4 3 0 15,3-3-2-15,-4-2 1 16,-6 0-5-16,-17 0 5 15,-12 3 0-15,-19-3 0 0,-4 3-34 16,2-2-76-16,4 5-42 16,4 1-86-16,-14-1-6 15,-11-2-461-15</inkml:trace>
  <inkml:trace contextRef="#ctx0" brushRef="#br1" timeOffset="336006.562">11722 11821 576 0,'0'0'1012'0,"0"0"-720"16,0 0-220-16,0 0-41 15,0 0 92-15,0 0 42 16,0 0-40-16,-12-27-29 0,9 24-22 16,-3 2-35-16,0-2-15 15,-10 3-9-15,-1 0-6 16,-8 0 0-16,-5 10-3 16,1 0 1-16,6 4-5 15,0-2-1-15,10 1 0 16,1 1 0-16,5-1 0 15,4-3-1-15,3 0 1 16,0 0-1-16,13-4 0 16,6-3-33-16,7-3-8 15,1 0-38-15,-2 0-2 16,-1-2-19-16,-3-5 17 16,-4-3 33-16,-1 3 37 0,-9-3 13 15,-1 4 21 1,-3 0 65-16,-3 2 19 0,0 0-4 15,0 4-10-15,0-3-1 16,0 3-12-16,0 0-6 16,0 0-25-16,0 0-30 15,0 3-17-15,-6 10 0 16,-4 7 1-16,-3 6 11 16,0 5-5-16,-3 2-5 15,1 3-2-15,0 0 0 16,0-2 0-16,2-2 0 15,2-8-9-15,2-5-64 0,5-10-108 16,4-5-187 0,0-4-548-16</inkml:trace>
  <inkml:trace contextRef="#ctx0" brushRef="#br1" timeOffset="336696.1648">12399 11776 821 0,'0'0'894'0,"0"0"-646"16,0 0-132-16,0 0 67 15,0 0-20-15,0 0-41 16,0 0-20-16,-64 0-14 15,24 0-10-15,-2 0-15 16,3 0-26-16,2 4-19 16,13-2-9-16,8-2-3 15,8 0-6-15,5 0 0 16,3 2 0-16,0-2-2 0,0 6-14 16,0-2 10-16,0 1 5 15,0 3 1-15,0-1 0 16,1 0 0-16,-1 2 0 15,0 2 0-15,0 1 0 16,-3 4 1-16,-8 1 0 16,-4 6 1-16,-2-3 4 15,1 7-5-15,0-4 1 16,2 2-1-16,1-4-1 16,4-2 0-16,3-2 0 15,3-3 0-15,3-4 1 16,0 2 0-16,0-2 0 15,0 0 0-15,6-6 1 0,9 2 8 16,9-6-1-16,4 0-9 16,5 0 0-16,3-10-12 15,1 0-12-15,-6 0-40 16,-5-2-79-16,-7 2-52 16,-15-1-187-16,-2 2-298 15,-2 2-544-15</inkml:trace>
  <inkml:trace contextRef="#ctx0" brushRef="#br1" timeOffset="336898.6826">12101 11932 942 0,'0'0'647'16,"0"0"-512"-16,0 0 57 15,0 0 26-15,0 0-68 16,103-6-97-16,-73 6-53 16,2 0-79-16,-3 0-412 15,-9 0-798-15</inkml:trace>
  <inkml:trace contextRef="#ctx0" brushRef="#br1" timeOffset="337230.3073">12465 12032 1582 0,'0'0'254'0,"0"0"-152"16,0 0 49-16,0 0-2 15,0 0-53-15,6 72-25 16,13-65 14-16,7-4-49 16,0-3-26-16,6 0-9 15,-2-4 0-15,-8-9 0 16,-4 1 5-16,-9-6 10 16,-9 6 66-16,0-5-18 0,-9 7-24 15,-15 0-30-15,-12 7-10 16,-22 3-17-16,6 9-127 15,7 2-550-15</inkml:trace>
  <inkml:trace contextRef="#ctx0" brushRef="#br1" timeOffset="341674.753">11767 12715 1019 0,'0'0'552'16,"0"0"-444"-16,0 0-27 0,0 0 117 15,0 0 41 1,0 0-64-16,0 0-62 0,12-12-27 16,-12 12-19-16,0-2 4 15,4-1-11-15,-4 1-14 16,0-1-10-16,0-1-13 16,0 0-7-16,-7 1-16 15,-2 0-2-15,-5 0-5 16,-8 3 1-16,-2 0 5 15,-1 7-7-15,-2 6 7 16,0 3 1-16,3 4 0 16,2-4 0-16,8 1 0 15,4-2 0-15,10-4 0 16,0-1 0-16,0 0 0 16,17-4 0-16,9 1-38 0,4-7-33 15,4 0-19-15,-1 0-4 16,0 0 4-16,-7 0-23 15,0-7 21-15,-11 1 48 16,-6-1 25-16,-3 1 19 16,-3 2 30-16,-3 0 35 15,0-2 40-15,0 4-25 16,0 0-4-16,0 0 0 16,0 2-5-16,0 0-17 15,0 0-20-15,0 2-28 16,0 12-6-16,-12 6 14 15,0 7-2-15,-4 5 0 0,0 1-5 16,-1-2-5-16,2-2-2 16,-2-2 0-16,4-4-31 15,0-4-107-15,0 1-75 16,6-7-359-16,1-6-208 0</inkml:trace>
  <inkml:trace contextRef="#ctx0" brushRef="#br1" timeOffset="342306.8133">12507 12685 1458 0,'0'0'571'15,"0"0"-503"-15,0 0 54 16,0 0 110-16,0 0-43 15,0 0-92-15,0 0-54 0,-54-13-4 16,26 10-1 0,-2 0-11-16,-5-1-16 0,6 4-3 15,-1 0-7-15,6 0-1 16,3 0 0-16,9 4 0 16,2 2-1-16,4 1-8 15,1-1 9-15,3 5 1 16,2 1 0-16,-1 5 1 15,-1 2-1-15,1 8 0 16,-6-4-1-16,1 0 1 16,-3 1 0-16,-8 2 0 15,1 0-1-15,-3-2 1 16,-1-1 0-16,4-1 0 16,4-2-1-16,1-6 1 0,8-1-1 15,2 0 1-15,1-6 0 16,3-1 6-16,15-2 1 15,7 0-7-15,8-4 0 16,3 0-1-16,3 0-20 16,-5-2-6-16,3-4-27 15,-7 4-68-15,-6-2-26 16,-6 1-62-16,-9 0-186 16,-9 3-332-16</inkml:trace>
  <inkml:trace contextRef="#ctx0" brushRef="#br1" timeOffset="342523.4588">12186 12867 1551 0,'0'0'358'16,"0"0"-258"-16,0 0 54 15,0 0 44-15,0 0-91 16,0 0-79-16,94-6-28 16,-56 6-112-16,-2 3-405 15,-7 0-456-15</inkml:trace>
  <inkml:trace contextRef="#ctx0" brushRef="#br1" timeOffset="342855.3301">12493 12962 1452 0,'0'0'174'0,"0"0"-127"15,0 0 37-15,0 0 108 16,0 0-35-16,0 0-38 15,55 77-12-15,-35-75-26 0,-4 0-12 16,4-2-2 0,-4 0-2-16,0-8 23 0,1-4-6 15,-5-2-24-15,-2 1-14 16,-7 3 6-16,-3 1 19 16,0 1-21-16,-3 3-32 15,-16 0-16-15,-14 5-34 16,-25 0-126-16,6 0-478 15,7 0-1095-15</inkml:trace>
  <inkml:trace contextRef="#ctx0" brushRef="#br1" timeOffset="358846.8775">11315 13501 684 0,'0'0'1133'15,"0"0"-971"-15,0 0-114 16,0 0 103-16,0 0 45 16,19-3-72-16,-13 3-32 15,0-3-18-15,3-1-20 16,0 2-11-16,-3 2-10 0,3-5-14 15,1 5-5 1,1 0-2-16,-2 0-6 0,1 0-5 16,2 0 0-16,-3 0 0 15,3 3-1-15,-3 5 0 16,0-2-1-16,-5 4 0 16,-1 0 0-16,-3-1 0 15,0 5-8-15,0 3 7 16,-13-1 1-16,-9 4 1 15,-4 3 0-15,-4 0 7 16,-4-2 2-16,1-2 5 16,3-2 2-16,8-7-7 15,7-1 0-15,9-2-8 0,6-4-1 16,0 1 2-16,18-4 8 16,10 2-10-16,5-2-12 15,9 0-50-15,7 0-93 16,-10-2-199-16,-14-5-603 0</inkml:trace>
  <inkml:trace contextRef="#ctx0" brushRef="#br1" timeOffset="359465.441">11646 13511 1652 0,'0'0'330'15,"0"0"-240"-15,0 0 41 16,0 0 63-16,0 0-22 15,0 0-65-15,0 0-50 16,6-14-39-16,-3 14-17 16,1 1 0-16,-4 12 0 15,3 4 5-15,-3 3-5 16,0 0 1-16,-10 5-1 0,-2-4 0 16,3-1 1-16,-2-4-2 15,7-2 1-15,4-7-1 16,0-2-1-16,6-2-14 15,12-2-21-15,4-1-30 16,5 0-8-16,-3-1 7 16,6-9 6-16,-6 0-6 15,-2-2-11-15,-9 2 44 16,-2 3 34-16,-5 0 4 16,-6 2 63-16,0-3 11 15,0 5-6-15,0 0 15 16,0 3 0-16,0 0-10 15,0 0-14-15,0 0-15 0,0 0-8 16,0 0-12-16,0 3-16 16,0 10-10-16,-3 7 20 15,-5 6 4-15,1 4-16 16,-2 3-9-16,-4 1-1 16,-3-5 0-16,3-2-30 15,-3-1-118-15,7-6-231 16,1-7-746-16</inkml:trace>
  <inkml:trace contextRef="#ctx0" brushRef="#br1" timeOffset="360174.793">12580 13482 1311 0,'0'0'205'0,"0"0"-150"15,0 0 55-15,0 0 110 16,0 0-35-16,0 0-69 16,0 0-30-16,24-7-25 15,-27 7-8-15,-14 0 58 16,-8 0 20-16,-11 4-46 15,-7-1-31-15,-2-3-23 16,-1 0-4-16,7 0 6 16,4 0-2-16,15 0-5 15,8 0-11-15,6 0-8 16,6 0-6-16,0 2-1 16,0 5-2-16,0 3 2 0,0 3 1 15,0 1-1-15,3 2 0 16,-3 1 0-16,0-3 1 15,0 4-1-15,0-4 1 16,-6 6-1-16,-5-3 1 16,4 2 0-16,-2-2 0 15,-1 3-1-15,1-4 1 16,2 1-1-16,3-4 0 16,1 0 0-16,-1-3 0 15,4-1 1-15,0-2-1 16,0-3 1-16,4 2 7 15,6-3-1-15,10-3 1 16,-1 0-7-16,7 0-1 16,3 0-1-16,3-6-18 15,-5-1-44-15,-2-3-71 0,-5-2-82 16,-7 1-334-16,-10 2-239 0</inkml:trace>
  <inkml:trace contextRef="#ctx0" brushRef="#br1" timeOffset="360390.3032">12228 13653 139 0,'0'0'1378'15,"0"0"-1186"1,0 0-74-16,0 0 143 0,81-9-40 15,-59 9-117-15,1 0-86 16,3 0-18-16,-6 0-196 16,-4 0-511-16</inkml:trace>
  <inkml:trace contextRef="#ctx0" brushRef="#br1" timeOffset="360709.2132">12574 13730 1832 0,'0'0'244'16,"0"0"-182"-16,0 0 15 15,0 0 61-15,0 0-48 16,0 0-35-16,33 72-19 15,-14-62-20-15,2-7-4 16,-3-2-2-16,1-1-1 16,-2 0 6-16,-1-7 9 15,-3-4 4-15,-2-2 14 16,-5 0 4-16,-6 0 2 16,0 2 9-16,-9 2-57 15,-34 9-6-15,1 0-135 0,3 0-421 0</inkml:trace>
  <inkml:trace contextRef="#ctx0" brushRef="#br1" timeOffset="367317.2367">11483 14403 1820 0,'0'0'385'0,"0"0"-283"16,0 0-45-16,0 0 102 15,0 0 17-15,0 0-58 16,0 0-41-16,0-3-38 16,3-4-22-16,5 0-8 0,2-6-9 15,-1 4 1 1,3-2 8-16,0 2-1 0,3 2-7 15,1 1 1-15,1 5-2 16,-1-2 0-16,2 3-6 16,0 0 0-16,-3 7-2 15,-5 9-1-15,-7 0 2 16,-3 7-1-16,0-2 2 16,-6 6 0-16,-13 1 6 15,-5-1-1-15,-7 2 0 16,1-2 1-16,-3-4 0 15,8-3 0-15,5-3 1 0,10-5-1 16,7-1-5 0,3-5 5-16,13-2 6 0,14 2-6 15,6-6-7 1,7 0-36-16,2 0-83 0,10-7-142 16,-13-6-367-16,-9 4-112 0</inkml:trace>
  <inkml:trace contextRef="#ctx0" brushRef="#br1" timeOffset="368205.6153">12766 14277 1530 0,'0'0'839'0,"0"0"-747"15,0 0-63-15,0 0 106 16,0 0 30-16,0 0-87 16,0 0-51-16,-71-9-3 15,38 9 4-15,0 0-7 16,8 0-9-16,1 2-4 15,6 5-8-15,1 0 1 16,10 3-1-16,-2 0 0 16,6 4-6-16,3-1 6 15,0 6 0-15,0 0 2 0,0 2-1 16,0-1 1-16,0 6-1 16,-6-3-1-16,-7 4-1 15,-8 2 1-15,0-3 0 16,0 1-1-16,6-4 0 15,2-2 1-15,10-2-1 16,3-6 0-16,0-3-1 16,6-3 2-16,16-2-1 15,11-5 0-15,3 0-11 16,2-2-20-16,2-11-29 16,-2 2-51-16,-8-2-123 15,-10 1-350-15,-7 2-254 0</inkml:trace>
  <inkml:trace contextRef="#ctx0" brushRef="#br1" timeOffset="368392.8967">12547 14482 1654 0,'0'0'295'0,"0"0"-216"15,0 0-25-15,0 0-11 16,86 0-43-16,-48 0-53 16,-8 0-452-16,-4 4-964 0</inkml:trace>
  <inkml:trace contextRef="#ctx0" brushRef="#br1" timeOffset="368675.4353">12867 14640 1855 0,'0'0'322'16,"0"0"-235"-16,0 0-52 16,0 0-7-16,0 0-16 15,0 0-12-15,0 0-196 16,123 31-100-16,-78-42 71 15,-5-5 90-15,-10 3 108 0,-15-3 27 16,-12 2 130 0,-3 4 29-16,-18 0 26 0,-19 4 3 15,-8 3-43-15,-27 3-145 16,7 0-157-16,14 0-969 0</inkml:trace>
  <inkml:trace contextRef="#ctx0" brushRef="#br1" timeOffset="373301.7194">11500 15292 416 0,'0'0'235'16,"0"0"-194"-16,0 0-18 16,0 0-4-16,0 0 8 15,0 0 475-15,0 0-249 16,0 0-134-16,0 0 2 15,0 0 101-15,0 0-17 0,0 0-65 16,0 0-41 0,0 0-17-16,0 0-18 0,0 0-28 15,0-4-14-15,4-3 2 16,2 1-11-16,6-4-11 16,3 3-1-16,0 0-1 15,4 1 0-15,-2-1 1 16,-1 5-1-16,0-2 1 15,4 1 0-15,-5 3-1 16,1 0 1-16,-2 0-1 16,-1 0 0-16,-4 0 0 15,-3 0 0-15,3 0 0 16,-6 0-2-16,0 4-4 16,0 6 0-16,-3 2 0 15,0 2 5-15,-3 5-5 0,-11 1 5 16,1 1-1-1,-6 1 2-15,2 1 0 0,-8 0 0 16,1-2 2 0,-1 1 7-16,-1-2 0 0,1 0 4 15,-2 0-2-15,1-1-10 16,6-5 9-16,5 2-10 16,3-6 0-16,7-3 0 15,4-1 1-15,1 1-1 16,3-6 9-16,15 2 2 15,7 0-1-15,2-3-8 16,6 0-1-16,-5 0 0 0,2 0 0 16,-8 0-1-16,1 0-36 15,-11 0-71-15,2 0-138 16,-4 0-361-16,-7 0-642 0</inkml:trace>
  <inkml:trace contextRef="#ctx0" brushRef="#br1" timeOffset="374285.383">12403 15192 1091 0,'0'0'356'15,"0"0"-188"-15,0 0 62 16,0 0 40-16,0 0-81 15,0 0-66-15,0 0-22 16,2 0-9-16,-8-3-37 0,-10 3-10 16,-5-3-17-16,-3 3 11 15,-6 0 1-15,2 0-8 16,-2 0-4-16,3 0-9 16,5 0-8-16,7 3-10 15,4 0 0-15,7-2-1 16,4 2 0-16,0 3-9 15,0-2 9-15,0 2 0 16,0 1 0-16,0 3 2 16,0-1-1-16,1 2 0 0,-1-2 1 15,0 2-1 1,0 2 0-16,0 3 1 0,-1 1-1 16,-5 0 0-16,-3 2-1 15,3 2 1-15,-1 1 0 16,-3-1-1-16,4 1 0 15,-1 4 0-15,0-5 0 16,1 4 0-16,-3-2 0 16,3-1 0-16,-2-3 0 15,4-3 0-15,2-3-1 16,1-3-1-16,1-3 1 16,0-4 0-16,7 0 1 15,13-3 0-15,2 0 0 16,5 0 0-16,3-10-8 15,1 3-4-15,-5-2-22 0,-1 1-24 16,-4 3-58-16,-6-1-24 16,-5 2-52-16,-7 4-75 15,-3-3-39-15,0 2-255 0</inkml:trace>
  <inkml:trace contextRef="#ctx0" brushRef="#br1" timeOffset="374548.2345">12171 15411 1470 0,'0'0'347'0,"0"0"-201"16,0 0 100-16,0 0-33 16,0 0-121-16,82-10-65 15,-61 10-27-15,0 0-24 16,-2 0-205-16,-5 3-531 0</inkml:trace>
  <inkml:trace contextRef="#ctx0" brushRef="#br1" timeOffset="374976.1266">12504 15542 1134 0,'0'0'343'16,"0"0"-244"-16,0 0 80 16,0 0 23-16,0 0-61 0,0 0-51 15,0 0-34-15,-33 60-23 16,33-53-11-16,0 2 40 15,3-5-28-15,9-4 3 16,6 0-10-16,4 0-15 16,-1 0-11-16,3-4-1 15,-4-6-1-15,-1-3 0 16,-9 1 1-16,-4 1 10 16,-6-1 44-16,0 4 57 15,-6-1-47-15,-20 5-50 16,-23 4-14-16,4 0-125 15,-1 4-640-15</inkml:trace>
  <inkml:trace contextRef="#ctx0" brushRef="#br1" timeOffset="377176.1177">4186 16180 335 0,'0'0'819'15,"0"0"-589"-15,0 0-76 0,0 0-15 16,0 0 10-16,0 0-19 15,0 0-41-15,6-3-21 16,5-2-21-16,2 3-12 16,5-1-11-16,3 3-18 15,4-3-5-15,2 3-1 16,1 0-6-16,8 0-13 16,3 0-31-16,7 3-19 15,-1 0-22-15,7-1 9 0,0 0 41 16,-1 1 32-16,3-3 8 15,-4 0 0-15,0 0 0 16,-1 0-17-16,2 0-14 16,-2 0 12-16,-4-5 8 15,1 0 3-15,-1-1 8 16,1 2 0-16,-4-2 0 16,4 5 0-16,-4-2 1 15,-2 0 0-15,3 3 0 16,-4-1-2-16,3-1-24 15,1 1-54-15,2-2-9 16,1 3 38-16,2-4 28 16,1 1 14-16,0 3 8 15,-4-3 1-15,4 3-1 16,-7-2 1-16,3 0 1 0,1-1-1 16,-1 1 1-16,7-3-1 15,0-1 0-15,-1 3-1 16,0-3 0-16,-5 2 1 15,-1 4-1-15,1-3 1 16,-6 3-1-16,-1 0 0 16,3 0 1-16,1 0 0 15,-1 0 0-15,7 0 1 16,2-3 14-16,9 3 1 16,1-4-15-16,0 4 5 15,2-3-6-15,-2 3-1 16,-3 0-6-16,0 0-6 0,-7 0 0 15,1 0-16-15,-4 0 7 16,-2 0 9-16,-4 0 12 16,-2 0-1-16,0 3 1 15,-4-3-1-15,0 4 2 16,3-4-1-16,-3 3 1 16,5-3 1-16,-2 0-1 15,3 0 2-15,-2 0-1 16,-1 0 0-16,0 0 0 15,0 0 9-15,2 0 13 16,1 0-8-16,10 0 4 16,8 0 122-16,4 0-26 15,8 4-83-15,13 2-23 0,15 0-9 16,16 5-2 0,2-4-24-16,-21-2 0 0,-22 2 7 15,-26-4 4-15,-4 0-5 16,4 1-1-16,3 0-19 15,-1-1-39-15,-2 0-2 16,-7-3-27-16,-6 0 17 16,-5 0 33-16,-4-10 28 15,0-3 22-15,-5 2 8 16,5-1 9-16,-6-1 1 16,6-1 14-16,4 4 53 15,-1 0-20-15,3 4-37 16,3-1-11-16,8 5-8 15,10 0 0-15,7 2 70 0,9 0 22 16,2 0-65-16,1 0-28 16,0 0-7-16,-1 2-12 15,9 0 9-15,17-2 8 16,9 0 2-16,2-4 2 16,-18-2 10-16,-22 2 1 15,-20 3-3-15,-4 1-8 16,10 0-1-16,6 0 0 15,12 0 1-15,-5 0 11 16,3 0 36-16,-4 0 8 16,-1 0-15-16,5 0-20 15,1 0-10-15,16 0-11 16,15 1 1-16,15 3-1 16,1-4 1-16,-13 3-2 0,-9-3-40 15,-27 0-8-15,-9 0 5 16,-13 1 3-16,-1 1 21 15,12 0 18-15,5 3 1 16,21-1 0-16,15 2 16 16,18 2 12-16,5-6-12 15,3 2-6-15,-2-4-9 16,-11 0 6-16,4 3-1 16,-3 0-5-16,3-3-1 15,-5 7 0-15,0-4 0 16,-2-2-26-16,-6-1-2 15,4 0 12-15,-8 0 8 16,-3 0-19-16,-6-4-12 16,-18 1 7-16,-16-1 5 0,-14 4 9 15,-6 0-25 1,23 0-138-16,-9 0-97 0,-2 4-246 0</inkml:trace>
  <inkml:trace contextRef="#ctx0" brushRef="#br1" timeOffset="378623.9856">5172 16418 1056 0,'0'0'78'0,"0"0"627"0,0 0-503 16,0 0-100-16,0 0 57 15,0 0 3-15,0 0-39 16,-1 0-45-16,1 0-11 15,0 0 4-15,4-4-26 16,4-2-22-16,5-3-4 16,-1-2-12-16,6 2-2 15,3-1-5-15,0 0-1 16,4 6 0-16,2-2-7 16,-2 3 7-16,-2 3-17 15,-4 0 8-15,-5 0-1 0,-4 1-1 16,-1 8-12-1,-9 1 5-15,0 5 8 0,0 3-5 16,-16 1 15-16,-7 6 0 16,-10 4 1-16,2-1 0 15,-2-1 0-15,3-3 2 16,8-2-2-16,9-8 1 16,8-3 8-16,5-1-2 15,0-2 1-15,18-1 1 16,13-5 18-16,8 0-27 15,10-2-46-15,20 0-133 16,-8-4-384-16,-9-3-892 0</inkml:trace>
  <inkml:trace contextRef="#ctx0" brushRef="#br1" timeOffset="381194.2783">5280 16315 879 0,'0'0'330'0,"0"0"-161"16,0 0-22-16,0 0 33 15,0 0 38-15,0 0-32 16,0 0-69-16,13-25-57 15,-13 25-11-15,0 0-10 16,0 0 1-16,0 0 6 16,0 0 10-16,0 0 2 15,0 0 5-15,0 0 17 16,0 0-23-16,0 0-6 16,0 0-12-16,0 0-7 15,0 0-8-15,0 0-9 16,0 0-7-16,0 0 2 15,0 0-9-15,0 0 0 0,0 0 0 16,0 10 5-16,0 5 3 16,0 10 41-16,3 7-12 15,0 1-14-15,0 10 5 16,2-4 5-16,-1 1-17 16,2-4-4-16,-3-2-2 15,0-6 2-15,3-1-7 16,-3-7 5-16,0-2-10 15,0-3-1-15,0-4 1 16,-3-3-1-16,4-1 0 16,-4-4 0-16,3-1-1 15,-3-2-30-15,0 0-13 16,0 0-26-16,6-3-44 16,8-15-113-16,2 2-519 0,1-1-550 15</inkml:trace>
  <inkml:trace contextRef="#ctx0" brushRef="#br1" timeOffset="382064.1275">7264 16329 978 0,'0'0'987'0,"0"0"-790"15,0 0-101-15,0 0 79 16,0 0 36-16,0 0-50 16,0 0-60-16,3-4-35 0,0 4-31 15,3 9-7 1,0 9 32-16,6 5 4 0,-3 7-14 15,0 7 1-15,-2 2-8 16,-4 2-12-16,0-4-19 16,-3 0-10-16,3-8-1 15,-3-2-1-15,0-4-28 16,0-6-56-16,9-7-96 16,0-3-296-16,3-4-813 0</inkml:trace>
  <inkml:trace contextRef="#ctx0" brushRef="#br1" timeOffset="382972.7178">9329 16428 1774 0,'0'0'555'0,"0"0"-483"16,0 0 23-16,0 0 68 15,0 0-20-15,0 0-50 16,0 0-56-16,34-14-25 16,-7 11-10-16,3 0-1 15,1 3 0-15,2 0 0 16,-3 0-1-16,-5 0-1 0,-2 3 1 15,-10 1 0-15,-4 5-2 16,-6-5-4-16,-3 2-3 16,0 2 1-16,-9 2 8 15,-7 0 1-15,-1 1 5 16,1-1-5-16,1-2 0 16,5 1 0-16,5-2-1 15,2 3-1-15,3 0 0 16,0 0 0-16,7 0 1 15,10 2-2-15,-1 2 1 16,4-1-1-16,2-2 1 16,-1 2 1-16,-6 0-1 15,1 0 1-15,-7-4 0 16,-1 2 0-16,-5-2 6 0,-3-2-4 16,-3 0 20-16,-21-1-8 15,-9-1-14-15,-31-5-44 16,6 0-330-16,4 0-1509 0</inkml:trace>
  <inkml:trace contextRef="#ctx0" brushRef="#br1" timeOffset="384092.0466">5190 17160 626 0,'0'0'338'0,"0"0"-176"0,0 0-28 15,0 0 62-15,0 0-26 16,0 0-6-16,0 0-11 16,0-2 0-16,0 2-13 15,0 0 2-15,0 0-7 16,0 0-28-16,3 0-16 15,-3 7-14-15,3 7 16 16,0 5 1-16,0 10-37 16,0 0-18-16,0 8-14 15,0 0-13-15,2-4-10 16,-4 3-2-16,1-10-7 16,0 0 5-16,-2-7-50 0,0-1-66 15,2-1-117 1,-2-5-259-16,3-5-585 0</inkml:trace>
  <inkml:trace contextRef="#ctx0" brushRef="#br1" timeOffset="385562.0014">7203 17179 504 0,'0'0'673'0,"0"0"-316"15,0 0-163-15,0 0-26 16,0 0 61-16,0 0-11 16,0 0-53-16,-8 2-52 15,8-2-19-15,0 0-21 16,5-2-39-16,4-5-19 15,3 0-9-15,1 1-6 0,4 5-1 16,5 1-1-16,-1 0-10 16,4 0 5-16,-2 10-10 15,2-1 2-15,-7 2-1 16,-3 2 3-16,-5 0 4 16,-4 0-3-16,-6-3 10 15,0 0-10-15,-3 1 12 16,-10 0 1-16,-7-1 5 15,-2 1 4-15,3-4-4 16,2-2 0-16,4 1-1 16,7-4-4-16,6 1-2 15,0-2 1-15,0 2-1 16,6 3-17-16,7 4 17 0,4-1-1 16,-1 4 1-16,-1 1-1 15,0 2 1-15,-6 1 0 16,-6 0 0-16,-3-2-1 15,0 0 2-15,0-2 17 16,-6 0 7-16,-8-3-3 16,-5-5 1-16,-5 0-8 15,2-2-5-15,1-3-9 16,3-3-60-16,12-27-77 16,6 3-326-16,0-2-462 0</inkml:trace>
  <inkml:trace contextRef="#ctx0" brushRef="#br1" timeOffset="386344.4901">9611 17158 1322 0,'0'0'700'0,"0"0"-561"15,0 0-55-15,0 0 46 16,0 0 17-16,0 0-14 16,0 0-41-16,3 27 5 15,3-1 17-15,1 11-7 16,-1 5-15-16,0 8-28 16,-1 0-23-16,-2-4-29 15,0 0-12-15,-3 7-31 16,0-11-116-16,0-13-412 0</inkml:trace>
  <inkml:trace contextRef="#ctx0" brushRef="#br1" timeOffset="388214.0626">4559 16920 415 0,'0'0'203'15,"0"0"-138"-15,0 0 254 16,0 0-193-16,0 0-87 15,0 0-19-15,0 0-11 16,66 7 4-16,-53-4 19 16,2 0 33-16,6 0 32 15,0-2 6-15,6 0-2 0,-2 1-36 16,5 1-30-16,1 0-23 16,-1-2-5-16,3 2-7 15,6-1-1-15,1-2-25 16,2 0-37-16,7 0-28 15,-4 0 27-15,4 0 43 16,-4 0 20-16,1-4 0 16,2 2 1-16,4-1 17 15,-3-2 7-15,2 3-10 16,-2 2-12-16,2-3-1 16,1 3 1-16,5 0 0 15,1-3-1-15,3 2 5 16,5-1-5-16,-2 1 0 15,0 1 11-15,-1 0-11 0,1 0 8 16,-6 0-8-16,5 0-1 16,-2 0 0-16,3 0 1 15,-1 0 5-15,-2 1-5 16,0 1 0-16,-1-2-1 16,1 0 2-16,5 0-1 15,2 0 0-15,-1 0-1 16,2 0 2-16,-2 0-2 15,2 0-2-15,-5 0 2 16,3 0 2-16,-3 0 7 16,0 0 32-16,2 0 6 0,-2 0-27 15,-1 0-20-15,1 0-3 16,-3 0-32-16,2 0-6 16,-2 0 8-16,5 0 10 15,-2 0 11-15,-3-2-1 16,-1 1-6-16,-2-2 8 15,-3 0 11-15,0 3 7 16,-7 0 21-16,4 0 12 16,2 0 4-16,-3 0-15 15,1 3-14-15,3 0-14 16,0 1-1-16,6-1 0 16,-1 1 0-16,4-1 6 15,-1 0-6-15,1 1 20 0,-3 1 1 16,-5 1-11-1,2-1 8-15,-6-1-4 0,3 2-13 16,0-4 6-16,-1-2-7 16,3 0 1-16,-2 0 0 15,0 0 0-15,3 0-1 16,-3 0 0-16,1 0 1 16,2 0-1-16,-3 0 6 15,3-2 6-15,-1-1 0 16,-2 0 2-16,-1-1-4 15,4 1-2-15,-6 1-7 16,2 0 9-16,0-2-8 16,1 4 3-16,3 0-4 15,0 0-1-15,5 0 1 16,1 0-1-16,-1 0-1 0,1 0-5 16,0 0 6-1,6 6 0-15,-3-1 18 0,5-2 16 16,-2-1-21-16,3 0-12 15,-5-2 1-15,0 0-2 16,-1 0 0-16,-4 0 0 16,1 0 0-16,-3 0 1 15,-1 0 0-15,-2 0 0 16,0 0 1-16,-3 0 17 16,5 0 6-16,-2 0-9 15,6 0-2-15,2 0-2 16,2 0 4-16,19 0 9 0,10 0-18 15,21 0-7-15,9 3 0 16,-8 4-16 0,-13-4-1-16,-9-3-27 0,-8 0-59 15,-1 0-2 1,-3 0 28-16,2 0 27 0,4 0-31 16,0 4 33-16,9 4 42 15,1-4-6-15,-23 2-220 16,-16-5-265-16</inkml:trace>
  <inkml:trace contextRef="#ctx0" brushRef="#br1" timeOffset="390038.4186">4592 17911 513 0,'0'0'44'0,"0"0"538"16,0 0-464-16,0 0-77 0,0 0 71 15,0 0 40 1,0 0-6-16,85 3-41 0,-52-3-48 16,4 0-23-1,9 0-8-15,2 0-7 0,3 0-10 16,2 0-9-16,3 0-2 15,12 0-5-15,13 0-6 16,19 0-15-16,18-3-13 16,4-3 12-16,-7-1 0 15,-5 3 5-15,-5-4 7 16,1-1 15-16,4 4-5 16,-1-2-6-16,-6 2 0 0,-3 3-21 15,-6 2-10 1,0-3 18-16,0 3 16 15,0 0 10-15,3-3 0 0,4 3 12 16,1-2-9-16,-2 1-2 16,4 0 5-16,-4-2-6 15,0-4 0-15,-4 7 0 16,-2-3-1-16,0-2-12 16,-6 3-6-16,1 0-3 15,-1 2-13-15,6 0 2 16,0 0-15-16,2 0 10 15,1 0 38-15,-3 0 0 16,-3 0 2-16,-17 0-2 16,-14 2 1-16,-12-1 10 15,1 2-9-15,9 0-2 0,23 0 1 16,20-1-1-16,14 3 0 16,3-1-2-16,-11-3 2 15,-23 4 15-15,-26-5 2 16,-9 0-7-16,0 0 1 15,10 0-11-15,18 0 10 16,25-5 18-16,-14 3 32 16,-8-1-12-16,-8-2-21 15,-2 5-27-15,27 0 2 16,37 5-2-16,2 10 124 16,-6 6 56-16,-9-1-145 15,-20-3-35-15,-4-1 0 16,-3-2-1-16,-16-6 1 0,-17-1 0 15,-12-5-31-15,-4-2-3 16,4 0 21-16,10 0 4 16,12-7 9-16,-3-6-6 15,7-1-57-15,0-3 39 16,-1-2 24-16,4 5 15 16,-2 2 13-16,0 3 17 15,-3 7 21-15,-3-1-16 16,-1 3-11-16,-5 0 7 15,-4 0 18-15,4 0-5 16,18-3-31-16,24 0-28 16,28-1-72-16,5-3-80 15,-2-3-148-15,-40 0-399 0,-38 3-351 16</inkml:trace>
  <inkml:trace contextRef="#ctx0" brushRef="#br1" timeOffset="390787.9206">10478 16792 1654 0,'0'0'330'0,"0"0"-251"16,0 0-58-16,0 0-1 15,3 106 97-15,-3-44 12 16,0 24-36-16,0-1-32 15,13-8-37-15,5-9-3 16,3-19-10-16,7 9-2 16,2 4-9-16,0-2-18 15,-5 9-85-15,-11-16-394 0,-8-7-399 16</inkml:trace>
  <inkml:trace contextRef="#ctx0" brushRef="#br1" timeOffset="403642.3273">11899 14344 157 0,'0'0'243'0,"0"0"-180"15,0 0-50-15,0 0 160 16,0 0-2-16,0 0 25 0,0 0-79 15,8 0 34-15,-8 0 48 16,3 0-42-16,-3-4 6 16,3 1-6-16,-3 0 0 15,0-1-32-15,3 1-1 16,-3 0-27-16,0 3-42 16,0-3-24-16,0 3-4 15,0 0-3-15,0 0-6 16,0 0-4-16,0 0-13 15,3 0 1-15,-3 0-2 16,3 0 1-16,0 0 0 16,3 3 8-16,-2 3 0 15,-1 1 6-15,1 7 17 16,2 5 7-16,1 7 6 16,2 4 1-16,-2 1 4 0,-1 4-27 15,0-1-17-15,-2-2-4 16,-1-4-1-16,0-6-1 15,-3-3 0-15,0-2-11 16,0-4-51-16,5 0-111 16,-2-3-181-16,0-6-565 0</inkml:trace>
  <inkml:trace contextRef="#ctx0" brushRef="#br1" timeOffset="404612.4338">11896 15216 196 0,'0'0'224'0,"0"0"-42"15,0 0-68-15,0 0 13 16,0 0 23-16,0 0-37 16,0 0-34-16,-13-30-25 15,13 27-13-15,-3 2-4 16,3 1 42-16,0 0 27 16,0 0 7-16,0-3 5 15,0 3 19-15,0 0 4 16,0 0 10-16,0 0-24 15,0 0-33-15,0 0-41 16,0 0-29-16,0 10-5 0,-6 10 57 16,-1 4 15-16,4 11-23 15,0 2-27-15,0 5-1 16,3 2-1-16,0-2-18 16,0-2-11-16,0-6-8 15,0-5-1-15,0-4-1 16,0-5-11-16,0-6-142 15,0-7-308 1,0-4-779-16</inkml:trace>
  <inkml:trace contextRef="#ctx0" brushRef="#br1" timeOffset="407405.6435">5332 16357 522 0,'0'0'118'0,"0"0"-79"16,0 0 58-16,0 0 104 16,0 0-25-16,0 0-57 15,0 0-74-15,6-8-13 0,-6 6 23 16,0 2-13-16,0 0 22 15,0 0 6-15,0 0-53 16,0 0 21-16,0 0-9 16,0 0-16-16,0 0 9 15,0 0 42-15,0 0 211 16,0 0-163-16,0 0-71 16,0 0-1-16,0 0 19 15,0 0-10-15,0 0-16 16,0 0-12-16,0 0-2 15,0 8-13-15,0 6 6 16,0 8 50-16,0 9 12 16,0 2-27-16,0 5-22 0,0 0-13 15,0 1 0-15,0-1-6 16,7-1 6-16,-1-3 1 16,0-4-6-16,-1-3 4 15,1-2-10-15,-3-8 10 16,1-2-4-16,-1-6 4 15,-3 0-11-15,0-5 6 16,0-1-6-16,0-3 6 16,0 0 14-16,0-6-4 15,0-8-1-15,0-11-15 16,0 0-1-16,0-8 1 16,-3-3-12-16,-4 2-3 15,4-1 14-15,0 1 0 16,1 2 0-16,-1-2 1 0,0-2 0 15,2 3 0-15,-1 3 7 16,-1 0-6-16,3 8 14 16,-3 5 3-16,3 4 0 15,-4 6 9-15,4 2 16 16,0 3-31-16,0 2-12 16,0 0 0-16,0 0-6 15,0 0 5-15,-3 0-5 16,0 10 5-16,3 2 0 15,-3 6 1-15,3 2-1 16,0 4 0-16,0 1 1 16,0 3-44-16,9 17-156 15,4-5-555-15,-2-7-538 0</inkml:trace>
  <inkml:trace contextRef="#ctx0" brushRef="#br1" timeOffset="420109.0454">11491 16283 854 0,'0'0'1159'15,"0"0"-770"-15,0 0-281 16,0 0-78-16,0 0 113 0,-4 0 17 15,4 0-75 1,0 0-55-16,0 3-20 0,0 6-2 16,0 8 4-16,-4 11 39 15,-5 11 8-15,-4 6-20 16,-2 5-13-16,-3 0-10 16,-1-1-7-16,7-6-8 15,1-10-1-15,1-6 0 16,7-7-57-16,3-7-85 15,3-10-211-15,10-3-569 0</inkml:trace>
  <inkml:trace contextRef="#ctx0" brushRef="#br1" timeOffset="420755.9181">11689 16342 1438 0,'0'0'377'16,"0"0"-230"-16,0 0 11 15,0 0 52-15,0 0-23 16,0 0-50-16,0 0-52 15,3 0-38-15,-3 13-3 0,0 7-10 16,0-1-16-16,0 5-9 16,-3 1-8-16,-4 0 0 15,4-3 1-15,0-2-1 16,3-3-1-16,0-3-1 16,3-1-18-16,13-4-12 15,6-3-28-15,7-6-14 16,8 0-12-16,-1 0-2 15,3-8 5-15,-8-2-12 16,-4 0-12-16,-5 0 14 16,-12 3 54-16,-3 0 38 15,-7 1 0-15,0 2 47 16,0-3 23-16,-7 0-11 0,0 1-13 16,-3 0-17-1,4 2-8-15,0-3 21 0,3 2-2 16,3 1-9-16,0-2-1 15,0 2 10-15,0 1 3 16,0-2-1-16,0 3 8 16,0 2-8-16,0 0-5 15,0 0-2-15,0 0 2 16,0 0-10-16,-3 11-12 16,0 9 21-16,-5 8 28 15,1 3-27-15,1 5-19 16,0-5-12-16,3 1-5 0,0-5-1 15,0-2-33-15,3-2-94 16,0-6-191-16,0-10-568 0</inkml:trace>
  <inkml:trace contextRef="#ctx0" brushRef="#br1" timeOffset="421400.3549">12626 16322 666 0,'0'0'1012'0,"0"0"-629"16,0 0-211-16,0 0-21 16,0 0 24-16,0 0-27 15,0 0-66-15,-16 0-21 16,-7 0 0-16,-2 0-22 15,-8 0-19-15,0 3-13 16,5-2-6-16,4 2 0 0,9 0 0 16,5-1-1-16,4 0 0 15,-1 4 0-15,4-2-1 16,2 5-11-16,1 1 11 16,-2 0 0-16,2 1 0 15,-1 4 0-15,-3-1 1 16,-5 3 0-16,0 3 0 15,0 2 0-15,-6 1 0 16,3 0 1-16,-4 1 0 16,-1-1 0-16,1-3 1 15,1 1-1-15,1-2 1 16,7-3-2-16,1-4 1 16,6-2 0-16,0 0-1 15,0-3 1-15,12-4 7 16,6-2-7-16,7-1-1 0,-2 0-15 15,2 0-19-15,-4-7-20 16,0 0-43-16,-8 0-71 16,-2-3-81-16,-8 0-308 15,-3 3-267-15</inkml:trace>
  <inkml:trace contextRef="#ctx0" brushRef="#br1" timeOffset="421612.2914">12317 16547 553 0,'0'0'1203'0,"0"0"-896"16,0 0-125-16,0 0-6 16,0 0-50-16,0 0-43 15,0 0-45-15,86-7-38 16,-57 7-2-16,1 0-145 15,-6 0-424-15,-3 0-477 0</inkml:trace>
  <inkml:trace contextRef="#ctx0" brushRef="#br1" timeOffset="421905.5548">12617 16606 1209 0,'0'0'335'16,"0"0"-158"-16,0 0 11 15,0 0-52-15,0 0-66 16,0 0-30-16,0 0 1 16,75 63-26-16,-53-63 0 15,2 0-9-15,-6-10-6 16,-5-1 11-16,-9-1 29 15,-2-1 75-15,-2 3-15 16,-2-1-23-16,-12 5-38 16,-4-2-39-16,-15 7-45 15,0 1-193-15,5 0-763 0</inkml:trace>
  <inkml:trace contextRef="#ctx0" brushRef="#br1" timeOffset="422805.7488">11312 17243 965 0,'0'0'694'16,"0"0"-453"-16,0 0-55 15,0 0 6-15,0 0-4 16,0 0-46-16,0 0-44 16,10-15-38-16,-10 21-26 0,0 8 0 15,0 8 57-15,0 5-47 16,0 6-26-16,-10 2-8 15,-1-1-2-15,2-2-8 16,-1-1 1-16,1-3-1 16,0-3-8-16,0-3-25 15,3-5-18-15,3-4-36 16,3-3-93-16,0-3-157 16,0-4-411-16</inkml:trace>
  <inkml:trace contextRef="#ctx0" brushRef="#br1" timeOffset="423368.5263">11588 17258 1706 0,'0'0'537'16,"0"0"-463"-16,0 0-5 16,0 0 56-16,0 0 12 15,0 0-61-15,0 0-43 16,-11 79-14-16,5-57 3 0,0 2-13 16,-1-1-8-1,4-4-1-15,0 1 2 0,3-7-2 16,0-3 1-16,6 0-1 15,10-9-21-15,11-1-27 16,6 0 8-16,1-1-33 16,2-9-6-16,-3-3 3 15,-7 0-7-15,-3 2 16 16,-11 3 45-16,-6 1 22 16,-3 3 28-16,-3 1 47 15,0-3-21-15,0 2-20 16,0 1 5-16,0 0 2 15,0 2 3-15,0 1 5 0,0 0 1 16,0 0-12 0,0 0-3-16,0 0-5 0,0 0-9 15,-2 2-6-15,-1 13 8 16,-1 5 41-16,-5 2-13 16,-4 5-20-16,4 0-11 15,-2-2-12-15,5-1-8 16,2-8-12-16,1 1-56 15,0-8-92-15,3 0-215 16,0-3-565-16</inkml:trace>
  <inkml:trace contextRef="#ctx0" brushRef="#br1" timeOffset="423999.0566">12429 17218 975 0,'0'0'375'0,"0"0"-262"15,0 0-71-15,0 0 83 16,0 0 103-16,0 0-3 0,0 0-52 16,15-10-81-1,-27 11 44-15,-7 7 26 0,-5-1-28 16,-6-2-56-16,-1 3-29 16,-2-7-25-16,4 2-12 15,10-1-4-15,3 2-8 16,6-4 1-16,7 0-1 15,3 0 0-15,0 1-14 16,0 5 2-16,0-2 11 16,0 5 0-16,2 1 0 15,-1 3 0-15,-1 2 1 16,0 4 0-16,-1 0 1 16,-12 3-1-16,1 3 0 15,-6-6 8-15,3 3-1 0,-1-2-5 16,2-2 5-16,5 1 1 15,-4-5 2-15,7-1-1 16,0-1-1-16,3-2-7 16,3-3 0-16,0-3 1 15,0 2-1-15,3-2 0 16,9-4 4-16,8 0-5 16,6 0-15-16,7 0 0 15,-4 0 0-15,6-7-8 16,-5 0-15-16,-8 0-43 15,-2 1-55-15,-10-3-74 16,-7 2-285-16,-3 0-260 0</inkml:trace>
  <inkml:trace contextRef="#ctx0" brushRef="#br1" timeOffset="424231.5735">12207 17436 1422 0,'0'0'713'0,"0"0"-586"16,0 0 5-16,0 0 21 16,0 0 12-16,0 0-50 15,79-2-63-15,-53-1-52 0,3 1-4 16,4-3-96-16,-8 3-191 15,-8 2-481-15</inkml:trace>
  <inkml:trace contextRef="#ctx0" brushRef="#br1" timeOffset="424568.8715">12553 17508 955 0,'0'0'530'15,"0"0"-395"-15,0 0 124 16,0 0 17-16,0 0-58 0,0 0-69 16,0 0-38-16,45 50-11 15,-29-50-31-15,-1 0-33 16,6 0-15-16,0-4-14 15,3-6-1-15,-2 1-5 16,-6-2 0-16,-2 2 8 16,-8-1 18-16,-6 3 22 15,0 4 5-15,-15-2-37 16,-15 0-17-16,-13 5-10 16,-37 0-79-16,15 0-215 15,-1 0-894-15</inkml:trace>
  <inkml:trace contextRef="#ctx0" brushRef="#br1" timeOffset="426721.93">13942 11199 243 0,'0'0'208'0,"0"0"358"15,0 0-306-15,0 0-160 16,0 0-40-16,0 0 49 16,51-26 33-16,-35 25 16 15,5-1-17-15,0 1-31 16,12 1-29-16,7-3-6 15,14 1-32-15,20-4-5 16,28-2-17-16,27-6-11 16,18 1-4-16,-4-6-5 0,-7 2 0 15,-10 3-1-15,4-2 0 16,3 5 0-16,0 1 0 16,-9 0-6-16,-2 2 0 15,-4-2-4-15,-8 0 9 16,1 3-8-16,-4-6 9 15,-7 3-14-15,-19 3-15 16,-20 3 8-16,-18 1-84 16,-10 3 104-16,-7-3 1 15,0 3 1-15,-5 0 8 16,-6-2 13-16,-12 2-13 16,-3 0-1-16,0-2 32 15,0-3-9-15,-6 0-7 0,-9-3-9 16,0 1-9-16,-4 0 0 15,-4-3-5-15,4 3 5 16,-7-2-6-16,3 1 1 16,-3 0-1-16,7 3 0 15,1-1 0-15,6 2 2 16,5-1 4-16,4 5 2 16,3-2 15-16,0 2 0 15,0-1 1-15,0 0 15 16,11-2-23-16,1 3-14 15,8 0 4-15,-5 0 1 16,6 7-7-16,-3 11 2 0,1 3-1 16,2 2 0-1,-2 4 0-15,4-2-1 0,-7-1 0 16,-6-4 0-16,-5-5-26 16,-5-4-44-16,0-2 24 15,-15-5 7-15,-30 0-131 16,3-1-452-16,1-3-541 0</inkml:trace>
  <inkml:trace contextRef="#ctx0" brushRef="#br1" timeOffset="427584.4653">17331 10763 675 0,'0'0'700'15,"0"0"-552"-15,0 0-1 16,0 0 44-16,0 0 41 15,0 0-24-15,0 0-73 16,6-6-39-16,-4 2-29 16,-2-2-12-16,0 2-28 15,0-2-27-15,-9 2-3 16,-7 1-6-16,-10 3 8 16,-3 0-1-16,-4 0-5 15,-2 13 7-15,4 1-1 0,6 3 0 16,10 2 1-16,4 2-1 15,11-2-5-15,0 1-3 16,14-4 9-16,8-3 0 16,8-3-21-16,2-3-29 15,1-7 17-15,-1 0 3 16,-3-1 1-16,-3-12 11 16,-3 1 16-16,-4-6 1 15,-9-1 1-15,-1 2 2 16,-6-3 23-16,-3 4 17 15,0 2 19-15,0 2 3 16,0 5-3-16,0 3 2 16,0 1-20-16,0 3-34 15,0 0-9-15,8 7-44 16,7 10 38-16,4 9 6 0,5 7 1 16,-1 6 1-16,-1 4-1 15,-2-2-1-15,0-2-1 16,-8 1 1-16,-5-8 1 15,-4-2-1-15,-3-6-1 16,0-5-2-16,-10-3 2 16,-13-9-5-16,-3-1 6 15,-6-6 1-15,3 0-1 16,-1-16-1-16,5-4-29 16,11-3-9-16,9-7-105 15,7-15-157-15,17 8-311 16,1 7-382-16</inkml:trace>
  <inkml:trace contextRef="#ctx0" brushRef="#br1" timeOffset="427788.6893">17652 10865 1543 0,'0'0'705'15,"0"0"-627"-15,0 0-45 16,0 0 4-16,0 0-2 16,0 0-13-16,0 0-22 15,23 10-128-15,-14-6-409 16,-2-2-723-16</inkml:trace>
  <inkml:trace contextRef="#ctx0" brushRef="#br1" timeOffset="428207.4799">18037 10663 1659 0,'0'0'537'16,"0"0"-472"-16,0 0 10 16,0 0 45-16,0 0 7 15,0 0-45-15,0 0-42 16,-16-12-16-16,7 12-12 16,-4 0-6-16,2 7-5 15,2 3 8-15,1 2-8 16,3 2 1-16,5 2-1 15,0 0 0-15,10-2 0 16,10 3 13-16,3 0-13 16,3 1 1-16,-4-2-1 15,-2-1-1-15,-7 4-1 16,-10-6-7-16,-3 1-3 16,-6-1 1-16,-17-3-13 0,-29 0-29 15,6-4-129-15,0 1-760 16</inkml:trace>
  <inkml:trace contextRef="#ctx0" brushRef="#br1" timeOffset="429852.1297">13799 12114 1107 0,'0'0'341'15,"0"0"-229"-15,0 0-44 16,0 0 53-16,0 0 28 16,0 0-7-16,0 0-3 15,40 0-40-15,-25 3-19 16,0 1-20-16,2-1-24 16,9-3-20-16,1 0-8 15,0 0-7-15,3 0 0 16,-2 0 0-16,2 0 0 0,-6 3 0 15,-2 0 0-15,-1 1 0 16,-6-1-1-16,-3 0 1 16,-4-2 1-16,-3 2 14 15,0-3 8-15,-5 0 1 16,3 3 8-16,-3-3-11 16,3 0 5-16,0 0 3 15,0 2-2-15,-3 0-15 16,3 4-2-16,1 3 11 15,-4 5 24-15,0 6-25 16,3 3-10-16,-3 1-2 16,3 1-3-16,1 5 0 15,2 0-6-15,4-1 1 0,0 2-1 16,2 2 0-16,-2-1 0 16,2 1 0-16,-1 0 0 15,-1 1 0-15,-4 2 0 16,0-2-1-16,0-2 1 15,1 2-1-15,4-2 0 16,-2-2 0-16,0-1 1 16,-1-6-2-16,1-3-4 15,1-3 5-15,-7-7 0 16,3 0 1-16,-2-3-1 16,-4-1 1-16,0-5-1 15,0 4 0-15,0-2 1 16,0 1 0-16,-4-1 0 0,-11 1 8 15,-3 2 7 1,-3-3 12-16,-6-2 11 0,-5-1-5 16,0 0-7-16,-4 0-10 15,-4 0-10-15,1-4-4 16,1-3-1-16,9 1 0 16,6 2-1-16,13 1-18 15,4 0-76-15,6 3-99 16,6-2-100-16,9 1-258 15,3-5-280-15</inkml:trace>
  <inkml:trace contextRef="#ctx0" brushRef="#br1" timeOffset="431352.7205">14291 12528 954 0,'0'0'412'16,"0"0"-265"-16,0 0-59 16,0 0 10-16,0 0 35 15,0 0 0-15,0 0 9 16,10 0-27-16,1 0-33 15,1 0-2-15,1 0-21 0,4 0-4 16,2 2-19-16,0-2-13 16,10 3-2-16,4 1 3 15,7-1-5-15,5 0-11 16,4 0-8-16,5-2 0 16,4-1 1-16,1 3-2 15,3 0 2-15,-4 1-1 16,-2-1 0-16,1-1-1 15,3 3 1-15,-2-2-8 16,1 0 0-16,6 1 2 16,2-1-2-16,2-3-5 15,-1 3-7-15,4 1 0 16,-4-4 9-16,3 3 11 16,-3-3-1-16,1 3-5 0,-1 0 6 15,3-2 0-15,-4 2 0 16,6 0 0-16,-5-3 0 15,3 0-1-15,0 0 1 16,4 0-1-16,-5 0 0 16,3 0-44-16,-8-3-23 15,3 0 9-15,-9-1 35 16,1 1 22-16,-3 0 1 16,-3 1-6-16,-2 0 7 15,0 2 1-15,-3 0 1 16,2 0-2-16,1 0 1 15,-4 0 1-15,3 0-2 16,-6 0 2-16,0 0-2 16,-3-3-1-16,-4-4-32 0,-4 0-4 15,-5-2 8-15,-6 2 13 16,-5 0 15-16,-4 1 1 16,-4 2 5-16,-6-1 20 15,2 0-17-15,-1 3-8 16,-2-3 2-16,0 5 0 15,-2-2 10-15,-1 2 17 16,0-3 8-16,0-1-16 16,0 1-11-16,-3-4-10 15,-6 1-10-15,-1-1 5 16,-3 0 5-16,-3-3 0 16,2 4 1-16,2-1 7 0,-1 0-7 15,2 4 6 1,2 0-5-16,3-1 10 0,5 4 6 15,-2 0 1-15,3 0 0 16,0 0 6-16,0 0-5 16,0 0-5-16,0 0-5 15,0 0-10-15,0 0 0 16,0 0 0-16,0 0 0 16,7 4 1-16,0 6 5 15,4 0-5-15,4 0 0 16,0 1-1-16,2-2 1 15,2 1-1-15,-2 0 1 16,-1-4-1-16,0 4 0 16,-6-4 0-16,-2-2 0 0,-1 2 0 15,-2 1 0-15,-5 0 0 16,0-2 13-16,-10 6-2 16,-10-4-4-16,-7 0 5 15,-4 3-12-15,-5-4 0 16,-7 0-42-16,8-3-419 15,9 0-974-15</inkml:trace>
  <inkml:trace contextRef="#ctx0" brushRef="#br1" timeOffset="432127.7655">17723 12277 874 0,'0'0'861'0,"0"0"-752"16,0 0-56-16,0 0 72 15,0 0 77-15,0 0-42 0,0 0-83 16,46-11-31-16,-27-2-13 16,4-3-11-16,-4-1-1 15,1-3-10-15,2 0-10 16,-6-3 15-16,1 0-4 16,-4 0-5-16,-1 3 5 15,-2 4 33-15,-4 6 16 16,-1 6-3-16,-2 1-11 15,-3 3-9-15,3 0-8 16,-3 0-6-16,0 0-12 16,0 17-11-16,3 9 29 15,3 10 7-15,1 6-16 0,2 6-5 16,5 2-8-16,2-1-2 16,-1-3-6-16,3-3 1 15,-3-4-1-15,-2-6 0 16,-4-6 0-16,-1-11-36 15,-1-3-43-15,5-10-95 16,0-3-141-16,3 0-419 0</inkml:trace>
  <inkml:trace contextRef="#ctx0" brushRef="#br1" timeOffset="432601.4156">18446 12285 1435 0,'0'0'479'15,"0"0"-418"-15,0 0 78 16,0 0 31-16,0 0-42 15,0 0-52-15,0 0-6 16,-15-3 4-16,2 3-13 16,-5 0-22-16,3 4-13 15,3 2-14-15,-2 2-5 16,10-2-6-16,2 3-1 16,2-2 0-16,0 3 7 0,8-1-6 15,10 1 0-15,0 0 0 16,6 1 0-16,-1-1-1 15,3 0-1-15,-1 0 0 16,-2 3-9-16,-6 0 9 16,-4-1-5-16,-3-1 5 15,-7-1-27-15,-3 0 4 16,0-4 12-16,-7-1 6 16,-12-3 4-16,-1-2-6 15,-6 0-48-15,4 0-101 0,-4-7-111 16,9-3-201-1,8 0-93-15</inkml:trace>
  <inkml:trace contextRef="#ctx0" brushRef="#br1" timeOffset="432976.8297">18642 11979 1322 0,'0'0'242'0,"0"0"-140"16,0 0 91-16,0 0 63 0,0 0-43 16,0 0-87-16,0 0-35 15,3-20-30-15,-3 30-14 16,4 7 52-16,-4 8-23 15,6 8-21-15,-3 5-10 16,4 4-12-16,1 5-6 16,3-1-14-16,2-1-4 15,0-1-9-15,0-4-4 16,0-4 3-16,0-3 1 16,-7-7-19-16,0-3-41 15,-3-10-49-15,-2-3-46 16,-1-6-83-16,0-4-230 15,0 0-198-15</inkml:trace>
  <inkml:trace contextRef="#ctx0" brushRef="#br1" timeOffset="433202.1035">18866 12226 1655 0,'0'0'350'0,"0"0"-198"15,0 0 4-15,0 0 11 16,0 0-40-16,0 0-56 16,-107-3-40-16,45 3-31 15,10 0-264-15,4 4-1478 0</inkml:trace>
  <inkml:trace contextRef="#ctx0" brushRef="#br1" timeOffset="437465.5602">13266 16636 692 0,'0'0'755'0,"0"0"-530"15,0 0-124-15,0 0-31 0,0 0 61 16,0 0 36-1,88-20-55-15,-70 20-60 0,3-3-23 16,-3 3-11-16,0 0 1 16,-2 0-7-16,-1 0-10 15,6 0 5-15,-3 3-7 16,6-1-10-16,1-2-28 16,5 0-7-16,-2 0-6 15,2 0 3-15,0 0 13 16,-2 0 8-16,-1-1 26 15,-8 0 1-15,1-2 8 16,-5 3 21-16,-4 0 2 16,-1 0 9-16,-7 0-6 15,0 0 3-15,-3 0-3 16,0 0-10-16,3 0 23 0,0 0-1 16,0 7-19-16,4 0 1 15,2 4-7-15,-3 0 0 16,6 5 27-16,-3 1 5 15,-3 3-17-15,3 0-17 16,-6 2 1-16,2 4-13 16,-2 6-1-16,-1 3 2 15,-1-2-7-15,6 5 0 16,-4-3 1-16,6 2-1 16,1-5 5-16,-3 0-4 15,2 3-2-15,2-6 2 16,-5 1-1-16,0-3 5 15,0-2-5-15,-6-1 0 16,3-1-1-16,-3-6 0 16,0-1 0-16,0 0 0 0,0-2 1 15,0-1-1 1,0-2-1-16,3 0 0 0,-2-1 1 16,1-3-2-16,0 0 2 15,-2-3-1-15,0 2 1 16,0-3 0-16,-2 1 0 15,-10 2 1-15,-7-2-1 16,-1 2 0-16,-9-4 0 16,0 3 1-16,-4-5 0 15,-5 0 1-15,-3 0 4 16,-3 0-5-16,-2-9-1 16,5 1-13-16,5-2-28 0,10 1-58 15,19 2-76-15,4 3-344 16,3-1-267-16</inkml:trace>
  <inkml:trace contextRef="#ctx0" brushRef="#br1" timeOffset="439754.9061">13834 17049 137 0,'0'0'1137'0,"0"0"-837"16,0 0-199-16,0 0-68 0,0 0 5 15,0 0 62-15,0 0 36 16,85 0-50-16,-50 0-43 16,4 0-31-16,4 0-5 15,2-5-6-15,7 3 0 16,3 0-1-16,3-6-1 16,5 2 0-16,1-1-8 15,5 0 9-15,15-3 1 16,17-2 0-16,15-3 14 15,2 6-3-15,-12 1 11 16,-15 6-2-16,-9-2-12 16,-5 2-2-16,5-2-6 15,5-2-1-15,0-1 0 16,7-6-6-16,1 1 5 16,-1-2 1-16,-3 1 1 0,-4-1 1 15,-2 1 18-15,-4-1 4 16,2 1 4-16,2-2-28 15,3 1-1-15,0-2-38 16,0 2-15-16,-3-2 24 16,-6 2 11-16,6 5-5 15,0-1 15-15,2 3 9 16,1 1 8-16,0 2-3 16,3 1-5-16,0-1 0 15,9 1 0-15,7 3 1 16,4 0-1-16,-1 0 47 15,-22 0 0-15,-21 0-30 0,-20 0-17 16,-11-2-12-16,2 2-6 16,-5-5 13-16,-5 2 5 15,-7 0 18-15,-8 0 8 16,-5-1-7-16,-4 1 17 16,0 1 22-16,-4-3 20 15,0 0-1-15,0 0-30 16,0-2-33-16,-4-2-8 15,-5-2-6-15,-1-1-1 16,-6-1-8-16,-7 0 2 16,-3 2-3-16,0-2 8 15,-7 1-3-15,0 1 5 16,2 1 1-16,2 0-1 0,9 4 2 16,6 2 12-16,7 1 12 15,4 3-7-15,3 0-8 16,0 0-11-16,1 0 1 15,19 15 2-15,2 4 8 16,11 7 3-16,6 3-7 16,0 0-6-16,-1 2-1 15,-2-1 0-15,-6-1-1 16,-8-3 1-16,-2-5 0 16,-11-2 0-16,-9-5-9 15,0-2 9-15,-20-1 15 16,-11-2-5-16,-9-5-10 15,-5 2-6-15,4-3-40 16,1-3-115-16,14 0-415 16,9 0-481-16</inkml:trace>
  <inkml:trace contextRef="#ctx0" brushRef="#br1" timeOffset="440476.6373">18570 16391 1182 0,'0'0'411'16,"0"0"-175"-16,0 0-6 15,0 0-18-15,0 0-46 16,0 0-37-16,0 0 4 15,-16-19-44-15,16 13-51 16,10-1-37-16,0 0 20 16,5 0-12-16,2-1-8 15,-1 5-1-15,-3 1-1 16,4 2 0-16,-4 0-6 16,-1 0 6-16,2 10-8 15,-5 3-3-15,-5 4-5 16,-4 5 17-16,0 2 6 0,0 3 12 15,-10 1 5-15,-10 0-11 16,4 1-2-16,-7-3 2 16,4-2 7-16,6-2-2 15,-1 1 2-15,4-5-1 16,8-2 3-16,2 0-21 16,8-1 0-16,16-9-6 15,9 0-17-15,5-6-54 16,15 0-132-16,-11-7-291 15,-7-3-403-15</inkml:trace>
  <inkml:trace contextRef="#ctx0" brushRef="#br1" timeOffset="440964.4899">18918 16474 1418 0,'0'0'645'0,"0"0"-506"0,0 0-33 16,0 0 54-16,0 0 11 15,0 0-20-15,32 87-57 16,-18-55-52-16,-5 2-30 16,1-4-11-16,-1-2 7 15,-3-7-8-15,-2-5-1 0,-1-7-14 16,-3-2-3-16,0-4-5 15,0-3 1-15,0 0 10 16,0-5-3-16,2-9-25 16,3-6-3-16,-2-3 23 15,7-7 8-15,-3 4-10 16,4-4 0-16,-1 4 11 16,1 3 10-16,-1 6 0 15,0 2 1-15,-1 5 18 16,1 5 23-16,0 2 13 15,-4 3-36-15,0 0-5 16,1 0-2-16,3 6-10 16,0 8 14-16,2 3 6 0,-6 6-2 15,1 0-1 1,-1 2-6-16,-3-2-12 0,0-1-24 16,-2-4-47-16,3-1-55 15,9-4-163-15,-6-6-372 16,4-4-394-16</inkml:trace>
  <inkml:trace contextRef="#ctx0" brushRef="#br1" timeOffset="441564.4937">19550 16480 1543 0,'0'0'522'15,"0"0"-446"-15,0 0 7 0,0 0-6 16,0 0 34-16,0 0-6 16,-90-7-35-16,74 24-15 15,6 0-16-15,-1 6-15 16,5 1-12-16,6-2-11 16,0-2 5-16,6-6 0 15,8-1-6-15,-1-8-6 16,3-3-7-16,4-2 1 15,-2-5-18-15,0-10-10 16,-2-7-6-16,-1-3 16 16,-1-7 11-16,-4-5 18 15,-4-6 1-15,1-9 10 16,-1-7 9-16,1-6 16 0,0-1 2 16,-4-2-9-1,-3 8-4-15,0 5 0 0,-3 13-6 16,-9 13 0-16,0 10-6 15,0 12-3-15,-2 7-8 16,2 14 0-16,-2 15 18 16,2 14 22-16,2 7-14 15,6 8-12-15,4 0 1 16,0 4 3-16,17-5-4 16,2-1-1-16,1-1 2 15,3-9-5-15,3-3-2 16,-8-6-8-16,1-11 7 0,-1-6-8 15,-9-7 1-15,-2-7-1 16,-4-2-2-16,-1-4-19 16,-2 0-6-16,0 0-4 15,0-4-21-15,0-5-11 16,0-1-31-16,0 3-82 16,0 0-365-16,0 5-392 0</inkml:trace>
  <inkml:trace contextRef="#ctx0" brushRef="#br1" timeOffset="442671.4683">16149 17620 1273 0,'0'0'740'0,"0"0"-518"16,0 0-108-16,0 0-3 15,0 0 29-15,0 0-14 16,0 0-63-16,7 57-39 16,-1-41-24-16,0 0-52 0,1 1-76 15,9 7-105 1,-3-5-368-16,0-2-323 0</inkml:trace>
  <inkml:trace contextRef="#ctx0" brushRef="#br1" timeOffset="442849.2749">16243 17955 1565 0,'0'0'493'15,"0"0"-430"-15,0 0-25 16,0 0 84-16,0 0 14 16,0 0-66-16,0 79-60 0,0-66-10 15,0-1-166 1,4 2-308-16,2-1-146 0,-3-3-351 0</inkml:trace>
  <inkml:trace contextRef="#ctx0" brushRef="#br1" timeOffset="442999.802">16301 18248 1360 0,'0'0'359'0,"0"0"-242"15,0 0-26-15,0 0-28 16,0 0 148-16,-17 74-109 15,17-66-102-15,0-1-212 16,0-2-339-16,8 3-141 0</inkml:trace>
  <inkml:trace contextRef="#ctx0" brushRef="#br1" timeOffset="443156.4167">16295 18547 1086 0,'0'0'701'15,"0"0"-573"-15,0 0-63 16,0 0-13-16,0 0-19 16,0 0-33-16,0 0-141 15,9 25-208-15,-2-21-337 0</inkml:trace>
  <inkml:trace contextRef="#ctx0" brushRef="#br1" timeOffset="443294.4336">16320 18704 159 0,'0'0'1252'0,"0"0"-874"16,0 0-137-16,0 0-55 16,0 0-56-16,0 0-130 15,0 0-4-15,4 37-486 16,1-49-1220-16</inkml:trace>
  <inkml:trace contextRef="#ctx0" brushRef="#br1" timeOffset="454900.4563">19268 12286 940 0,'0'0'693'15,"0"0"-488"-15,0 0-100 16,81 16 34-16,-41-12-3 16,5 5-41-16,8-5-42 15,19 3-35-15,19 3-18 16,-5-5 0-16,-8 2-1 15,-11 0-33-15,-21-3-4 0,2-2 14 16,-6-1 12-16,-14-1 12 16,-16 0 0-1,-12 0-11-15,0 0 11 0,-22 0 13 16,-12-7 12-16,-7 0 9 16,-4-2 0-16,-1-4 1 15,6 2-6-15,6-2-13 16,7 3-3-16,8 0 7 15,11 5 18-15,6 0 16 16,2 2-5-16,10 0-35 16,12 3-14-16,8 0-11 15,1 0 5-15,5 11 5 16,-3 4-6-16,0 5 7 0,-7 4-2 16,-3 1 1-1,-5 2 1-15,-5-3 0 0,-6-1 1 16,-3-4 5-16,-4-2 3 15,-8-4 7-15,-16-3-16 16,-9 0-4-16,-9 0-100 16,-13-7-197-16,8 3-306 15,14-6-311-15</inkml:trace>
  <inkml:trace contextRef="#ctx0" brushRef="#br1" timeOffset="455590.5744">20655 12240 339 0,'0'0'621'15,"0"0"-621"-15,0 0-3 16,0 0-62-16,0 0 65 16,0 0 28-16,0 0 47 15,-13-37 9-15,12 34-41 16,1-1-25-16,0 1-18 15,0-4 0-15,0 1-2 16,0-3 2-16,4-2 26 0,-2-2 38 16,-1-2 45-1,2-3 52-15,-3 1 15 0,0-2 2 16,0 2-3-16,0 0-49 16,0 1 4-16,0 6-18 15,0 3-14-15,1 5-27 16,-1 2-21-16,0 0-21 15,0 0-9-15,2 16-13 16,-1 10 20-16,2 13 43 16,2 5-19-16,3 5-29 15,2 1-16-15,-3-4-6 16,1-6-3-16,-2-8-49 0,-3-8-42 16,-3-8-50-16,0-6-64 15,-9-10-73-15,-6 0-115 16,-6 0-353-16</inkml:trace>
  <inkml:trace contextRef="#ctx0" brushRef="#br1" timeOffset="455906.4719">20648 12025 1588 0,'0'0'307'0,"0"0"-246"16,0 0-46-16,0 0 68 15,0 0 88-15,0 0-49 0,0 0-50 16,95-34-14 0,-67 34-25-16,0 7-6 0,3 13-14 15,1 6-6-15,-3 8-7 16,-3 5 0-16,-6-2 0 16,-4 2 1-16,-9-2-1 15,-6-7 0-15,-1-4-1 16,-1-6-9-16,-19-7-15 15,-3-3 8-15,-4-7 3 16,-1-3-27-16,3 0-43 16,5 0-96-16,14-16-117 15,2 2-208-15,4-2-336 0</inkml:trace>
  <inkml:trace contextRef="#ctx0" brushRef="#br1" timeOffset="456274.1168">21072 12186 1568 0,'0'0'611'0,"0"0"-611"16,0 0-91-16,0 0 88 16,0 0 3-16,0 0 56 15,0 0-28-15,47 0-12 16,-25 0-4-16,-2 0-12 15,3 0-32-15,-7-3-8 16,-3-3 26-16,-4-2 14 16,-5 0 12-16,-4-2 5 0,0 3 23 15,-8 0-16 1,-11 2 7-16,-4 0 16 0,-4 5 33 16,-1 0-12-16,0 0-14 15,1 13-5-15,5 4-17 16,2 3-6-16,8 2 11 15,6-1-34-15,6 2-3 16,5-6-63-16,17 0-88 16,23-8-148-16,-2-3-354 15,-6-6-409-15</inkml:trace>
  <inkml:trace contextRef="#ctx0" brushRef="#br1" timeOffset="456732.2437">21304 12121 2085 0,'0'0'351'16,"0"0"-271"-16,0 0-70 15,0 0-8-15,-83-7 11 16,71 14-5-16,3 9 30 16,8 7-14-16,1 0-10 15,3 3-14-15,14-2-33 16,6-4-19-16,2-7-18 15,1-4-26-15,1-7-27 16,-7-2 9-16,-3 0 17 16,-2-11 17-16,-5-2 34 15,-1-7 46-15,-5-3 30 0,-1 2 24 16,-3-2 25-16,0 4 43 16,0 6 8-16,0 6 7 15,0 4-32-15,3 3-39 16,2 0-47-16,3 13-19 15,0 11 0-15,6 8 8 16,3 5-8-16,2 8 2 16,3-1-1-16,-3 2 5 15,-2 0 7-15,-3-6 8 16,-4-4 7-16,-10-9 5 16,0-5-9-16,-20-8-23 15,-12-7 11-15,-13-7-12 16,-14 0-53-16,-13-17-159 15,14-2-393-15,16-1-467 0</inkml:trace>
  <inkml:trace contextRef="#ctx0" brushRef="#br1" timeOffset="457988.1116">20100 16500 1249 0,'0'0'507'16,"0"0"-305"-16,0 0 22 15,0 0-22-15,0 0-12 16,0 0-2-16,0 0-91 16,22 7-58-16,-2 0-24 15,12 3-9-15,4-3-1 16,10 2-5-16,8-2-24 16,4-5-59-16,3 3-69 0,-1-3-9 15,-8-2-42 1,-13 0 23-16,-10 3 67 0,-6-3 53 15,-16 0 29-15,-5 0 31 16,-2 0 26-16,-2-10 43 16,-11 1 69-16,-5-4-26 15,0-3-11-15,-6 2-15 16,3-2-15-16,4 5-25 16,3-2-11-16,5 7-6 15,4 3-5-15,5 0-10 16,0 3-13-16,0 0-1 15,0 0-5-15,11 7-2 16,5 11 6-16,4 2 0 0,5 2 1 16,2 6-6-1,3-1-12-15,-1-1 12 0,1 4 6 16,2-4 40-16,-11 0 8 16,-5-9-32-16,-8-4-16 15,-8-6 0-15,-4-4-30 16,-12 1-17-16,-14-4-150 15,5 0-436-15,6 0-452 0</inkml:trace>
  <inkml:trace contextRef="#ctx0" brushRef="#br1" timeOffset="458526.7873">21229 16315 624 0,'0'0'748'16,"0"0"-540"-16,0 0-54 16,0 0 61-16,0 0 44 15,0 0-51-15,0 0-49 16,-10-13-44-16,13 29-31 16,11 11 26-16,-5 7-23 15,0 5-35-15,0 6-31 0,0 2-9 16,-3-8-12-16,-3-2-8 15,-3-10-38-15,0-7-31 16,0-6-72-16,0-5-74 16,0-9-169-16,-9 0-200 15,-3 0-180-15</inkml:trace>
  <inkml:trace contextRef="#ctx0" brushRef="#br1" timeOffset="458848.4318">21232 16256 932 0,'0'0'776'15,"0"0"-544"-15,0 0-63 16,0 0-11-16,0 0-6 0,0 0-54 16,0 0-28-16,77 3-12 15,-43 13-17-15,4 9-27 16,-1 7-2-16,2 1-4 15,-7 6-1-15,-3 0 4 16,-11-1-5-16,-6 1-6 16,-9-10 0-16,-3-2 1 15,-12-6 5-15,-8-5 6 16,-5-4 6-16,-3-4-12 16,-1-3-6-16,6-3-40 15,1 1-48-15,9-3-89 16,13 0-211-16,0 0-334 15,5 0-566-15</inkml:trace>
  <inkml:trace contextRef="#ctx0" brushRef="#br1" timeOffset="459225.0953">21706 16527 1352 0,'0'0'295'0,"0"0"-217"16,0 0-8-16,0 0 72 16,0 0 48-16,0 0-40 15,89 3-68-15,-75-3-47 0,-1 0-20 16,-2 0-3-16,-5 0 17 16,-2-8-5-16,-2-4-4 15,-2 2 0-15,0-3 9 16,0 3-10-16,-6 3 5 15,-6 0-6-15,-8 5-9 16,-3 2-1-16,-2 0 3 16,-1 0 7-16,-1 9 0 15,3 8-5-15,5 3 3 16,7 3-2-16,9-4-14 16,3 2 0-16,4-3-17 15,18-4-44-15,7 0-77 16,14-7-195-16,-2-3-249 15,-10-4-166-15</inkml:trace>
  <inkml:trace contextRef="#ctx0" brushRef="#br1" timeOffset="459690.778">21986 16510 603 0,'0'0'972'0,"0"0"-721"15,0 0-176-15,0 0 22 16,0 0 58-16,0 0 6 15,0 0-51-15,-50-23-33 16,39 29-18-16,4 8-29 16,-4 1-15-16,5 3-7 15,2-2-8-15,2-3-8 16,2-2-16-16,0-3-23 16,2-3-10-16,5-5-11 0,7 0 9 15,-4 0-21-15,4-7-10 16,2-6 25-16,-1-4 29 15,1 1 35-15,2-2 1 16,-1-3 10-16,-1 3 15 16,-4 3 15-16,-1 2 21 15,-7 6 49-15,-1 7-25 16,-3 0-55-16,0 7-30 16,0 15 10-16,0 11 5 15,0 6 5-15,4 8 21 16,5 4 34-16,6 7 8 15,2-1-22-15,3 1-4 0,-1-9-15 16,-5-5-20-16,-5-14-10 16,-6-6-5-16,-3-11-7 15,-9-7-10-15,-11-6-32 16,-12 0-69-16,-11-30-161 16,7 3-472-16,4-3-694 0</inkml:trace>
  <inkml:trace contextRef="#ctx0" brushRef="#br1" timeOffset="470383.6803">25210 16452 1595 0,'0'0'488'0,"0"0"-421"16,0 0-47-16,0 0 14 0,0 0 55 16,0 0 0-16,-44 38 27 15,11-14-15-15,-9 9-19 16,-13 0-18-16,-18 10-23 16,-3-4-18-16,1-2-13 15,1-3-8-15,17-6-2 16,3 2 0-16,12-8-17 15,16 0-68-15,14-10-85 16,12-2-147-16,3-6-297 16,14-4 116-16</inkml:trace>
  <inkml:trace contextRef="#ctx0" brushRef="#br1" timeOffset="470677.1966">25155 16662 1475 0,'0'0'351'0,"0"0"-267"16,0 0-83-16,0 0 12 15,0 0 139-15,0 0 18 16,0 0-16-16,-69 79-40 15,32-48-20-15,-3 2-24 16,-5-1-14-16,-1-1-32 16,4-1-22-16,5-5-2 0,4-5-37 15,12-3-61 1,2-4-85-16,8-6-191 0,7-7-378 0</inkml:trace>
  <inkml:trace contextRef="#ctx0" brushRef="#br1" timeOffset="471030.8101">24885 16500 971 0,'0'0'728'0,"0"0"-507"16,0 0-129-16,0 0-11 16,0 0 16-16,0 0 46 15,0 0-5-15,9 86-37 16,4-39-41-16,4 5-38 15,2 1-20-15,1 0-2 16,-5-4 0-16,-3-5-63 16,-7-5-60-16,-5-2-201 0,0-7-258 15,-8-14-346-15</inkml:trace>
  <inkml:trace contextRef="#ctx0" brushRef="#br1" timeOffset="471300.5956">25108 16428 1536 0,'0'0'299'0,"0"0"-221"16,0 0 23-16,-3 126 67 16,3-67-32-16,0 4-37 15,0 5-59-15,4 12-40 16,-1-10-206-16,-3-12-550 0</inkml:trace>
  <inkml:trace contextRef="#ctx0" brushRef="#br1" timeOffset="480196.3954">26931 16741 479 0,'0'0'547'15,"0"0"-419"-15,0 0-27 16,0 0 79-16,0 0-29 16,0 0-40-16,0 4-31 15,0-1-6-15,0 0 10 16,0-2 14-16,0 1 18 16,0-1-1-16,5 2 10 0,5 0-15 15,2-3-21 1,7 1-19-16,5 0-18 0,4-1-16 15,8 0-12-15,4 0-13 16,6 0-3-16,5 0-7 16,6-1 0-16,0-3 0 15,1 0-1-15,0-2 2 16,0 1-2-16,2 0 1 16,1-2 1-16,4-2-2 15,3 2 1-15,14-2 1 16,15 2-1-16,18 3 1 15,7-1-2-15,-4 5 8 16,-9 0-7-16,-18 0 8 16,-3 0 0-16,-5 0-7 15,2 0-1-15,0 0 0 16,-2 0 1-16,3 0 5 0,4 2 2 16,7 1-3-16,7 1 5 15,5-4-1-15,3 0-9 16,-5 0-1-16,-4 0 0 15,-22-9 0-15,-18 1-2 16,-14 2-7-16,-7 2-6 16,5-3 2-16,3-1 1 15,2 3 10-15,-5 1 2 16,-5 1 0-16,0 3 1 16,4 0-1-16,6 0 1 15,2 0 0-15,4 0 4 0,2 3-5 16,-2 1-1-16,-4 0 1 15,-6-1 0-15,-4 0 1 16,-6-3 0-16,-10 0 0 16,-7 0-1-16,-11 0 8 15,-4-7-2-15,-6 0-6 16,0 2-24-16,0-2-40 16,-15-1-74-16,-4 5-107 15,4-2-512-15</inkml:trace>
  <inkml:trace contextRef="#ctx0" brushRef="#br1" timeOffset="480880.565">31237 16618 392 0,'0'0'235'15,"0"0"-185"1,0 0-50-16,0 0-177 0,0 0-234 0</inkml:trace>
  <inkml:trace contextRef="#ctx0" brushRef="#br1" timeOffset="481745.9922">31520 16375 1435 0,'0'0'754'15,"0"0"-652"-15,0 0-41 0,0 0 93 16,0 0 7-16,0 0-63 15,0 0-62-15,-17-30-27 16,5 30-8-16,-7 14 14 16,-6 8 18-16,-5 8 4 15,-3 4-8-15,-3 4-11 16,2 3 1-16,2-4-2 16,6-2-8-16,8-3-9 15,7-4 1-15,11-2-1 16,0-3-1-16,18-6-9 15,11-5-17-15,8-3-32 16,3-4-2-16,1-5-7 16,-3 0-7-16,-8-7 1 0,-7-3 24 15,-9-2 35-15,-8-2 15 16,-6 1 60-16,-3 3-11 16,-17-3-19-16,-9 3 4 15,-4 3 3-15,-1 2-10 16,3 3-27-16,4 2-24 15,3 0-183-15,11 0-498 16,6 0-349-16</inkml:trace>
  <inkml:trace contextRef="#ctx0" brushRef="#br1" timeOffset="482262.2737">32103 16332 1803 0,'0'0'355'15,"0"0"-266"-15,0 0 75 16,0 0 53-16,0 0-83 15,0 0-62-15,0 0-35 16,-35-25-1-16,12 23-17 0,-6 2 10 16,1 0-11-16,-3 0-8 15,2 0 1 1,4 7-10-16,3 6 1 0,5-1-2 16,4 6 2-16,7-1-1 15,5 5-1-15,1 2 1 16,0 0-1-16,3 2 1 15,1-1 0-15,-1 2-1 16,-3-3 0-16,0 1 0 16,0-1 0-16,-7-1 0 15,-4-2 0-15,-1-1 0 16,3-1 0-16,2 0 0 16,4-5-1-16,3-1 1 0,0-4 0 15,15-2-7 1,9-4 6-16,7-3-5 0,2 0-33 15,1 0-40-15,-6-3-78 16,-4-6-177-16,-9-1-516 16,-8 0-642-16</inkml:trace>
  <inkml:trace contextRef="#ctx0" brushRef="#br1" timeOffset="482444.0112">31909 16573 1371 0,'0'0'240'16,"0"0"-201"-16,0 0-39 0,0 0-62 16,97 14-246-16,-82-8-536 0</inkml:trace>
  <inkml:trace contextRef="#ctx0" brushRef="#br1" timeOffset="482705.4369">32251 16675 1470 0,'0'0'684'0,"0"0"-608"0,0 0 47 15,0 0 57-15,0 0-64 16,0 0-54-16,0 0-30 16,58 47-19-16,-31-44-11 15,1 1-1-15,-3-4-1 16,-6 0-26-16,-9-4-22 16,-10-6-40-16,-22-13-105 15,-14 3-272-15,-9-3-260 0</inkml:trace>
  <inkml:trace contextRef="#ctx0" brushRef="#br1" timeOffset="484252.3279">26870 15100 485 0,'0'0'568'15,"0"0"-480"-15,0 0-42 16,0 0 91-16,0 0 8 16,0 0-68-16,0 0-38 15,14-10 0-15,-9 6 41 16,-1 1 33-16,-1 3 11 16,-1-2-10-16,-2 2-25 0,2 0-27 15,2 0-24 1,2 0-19-16,4 0-10 0,6 0-8 15,3 0 7-15,6 0-7 16,5 0 0-16,4 0 8 16,5 0-8-16,4 2-1 15,0 1 0-15,5 1-1 16,0-1-5-16,4 1-13 16,0 3-13-16,2-5 1 15,1 2 19-15,3-1 2 16,1 0 2-16,2-3 7 15,1 0-1-15,3 0 1 16,0 0 1-16,1 0-1 0,-2 0 1 16,0 0 0-1,-7 0-1-15,0 0 1 0,-4 0 0 16,1 0 0-16,0 0 1 16,6 0-1-16,5 0 6 15,3 0 0-15,15 0-5 16,15 0 0-16,-11 0-1 15,-8 0 1-15,-12 0 5 16,-9 0-6-16,6 0 0 16,11 0 0-16,-4 4 0 15,-2-1 1-15,0-2-1 16,1 0 0-16,-2 1-1 16,0-2 1-16,0 0 0 0,2 0-1 15,0 0 2 1,4 0-1-16,0 0 0 0,-2 0 0 15,-2 0 1-15,-3 0-1 16,-3 0 1-16,2 0-1 16,-4 0 1-16,1 0-1 15,1 0 2-15,-1 0-1 16,0 0 16-16,-4 0-3 16,-1 0-2-16,-2 0-4 15,-3 0-1-15,-3 0-1 16,-9 0 3-16,-6 0 1 15,-7-2 2-15,-4 0 12 16,-5-1 20-16,-1-1 15 16,0 4-19-16,0 0-19 0,3-3-10 15,0 3 2 1,-3 0-3-16,-2 0-2 0,-4 0-7 16,-4 0 0-16,-3 0-1 15,-5 0 0-15,0 0-11 16,0 0-36-16,0 0-67 15,-5 3-21-15,-7 1-144 16,2-1-303-16,2-2-606 0</inkml:trace>
  <inkml:trace contextRef="#ctx0" brushRef="#br1" timeOffset="485326.6655">31681 14854 993 0,'0'0'654'0,"0"0"-585"16,0 0 75-16,0 0 46 0,0 0-20 16,0 0-46-16,0 0-45 15,-16-59-53-15,7 57-17 16,-5 2-8-16,-2 0 11 15,-7 0 5-15,-2 7 6 16,-3 2 3-16,2 1 5 16,4 0 12-16,6 3-1 15,8-1-6-15,7 0-19 16,1 1 0-16,6 3-5 16,13 0-5-16,3-2 8 15,1-3-14-15,1-2 5 16,-4-6-6-16,0 0 0 0,-2-3-17 15,-2 0 5 1,-2-3 5-16,-5-7 1 16,1-6 5-16,-4 2 1 15,-2-3 12-15,-1-3 3 0,0 3 12 16,-1 2 36-16,-2 5 7 16,2 6-19-16,-2 1-18 15,0 0-14-15,0 3-18 16,0 0-1-16,0 13-13 15,0 11 13-15,0 6 16 16,-4 9 5-16,0 6 7 16,-1-1-13-16,1-4-4 15,-1-4-11-15,-2-3-1 16,-2-4-5-16,2-5-41 16,-4-4-91-16,2-4-110 0,3-7-286 15,3-4-413-15</inkml:trace>
  <inkml:trace contextRef="#ctx0" brushRef="#br1" timeOffset="485905.3239">32245 14736 1664 0,'0'0'490'0,"0"0"-318"15,0 0 64-15,0 0-60 16,0 0-101-16,0 0-48 15,0 0-20-15,-44-22 1 16,19 19-8-16,-3 3 0 16,0 0 1-16,-1 0-1 15,2 3 1-15,5 3-1 16,6 5 0-16,1 1 1 0,7 2-1 16,4 2 0-16,4 0 1 15,0 2 8-15,0 1-7 16,6-2 5-16,1 3-6 15,0 0-1-15,-5 2 0 16,-2 1 0-16,0 1 0 16,-6 1 0-16,-9 2 1 15,-1 0 0-15,1-1 0 16,1-2 1-16,6-1-2 16,3-7 2-16,5 1 6 15,0-4-8-15,3-4 1 16,13-2 6-16,7-1-5 15,4-2-2-15,3-4-5 16,3 0-47-16,-4 0-54 16,-3-7-79-16,-6-3-158 0,-7 3-284 15,-9 2-395-15</inkml:trace>
  <inkml:trace contextRef="#ctx0" brushRef="#br1" timeOffset="486098.1754">32061 14975 159 0,'0'0'1736'0,"0"0"-1478"16,0 0-163-16,0 0 56 0,0 0-91 15,94-7-60-15,-59 18-17 16,-8 1-338-16,-7 1-701 15</inkml:trace>
  <inkml:trace contextRef="#ctx0" brushRef="#br1" timeOffset="486392.9116">32418 15130 1617 0,'0'0'386'0,"0"0"-264"16,0 0 81-16,0 0-78 15,0 0-33-15,0 0 11 16,0 0-33-16,61 69-34 16,-37-66-21-16,0-3-2 15,-2 0-1-15,-7-3 9 16,-5-10 24-16,-5-1-13 15,-5-1-15-15,-1-3-17 16,-20 4-9-16,-34 9-96 16,5 1-227-16,-3 4-518 0</inkml:trace>
  <inkml:trace contextRef="#ctx0" brushRef="#br1" timeOffset="490077.3898">27026 13915 352 0,'0'0'203'15,"0"0"-116"-15,0 0-61 16,0 0 47-16,0 0 124 16,0 0-22-16,0 0-26 15,0-14-26-15,0 11 13 16,0 3 6-16,0 0 23 0,0 0 0 15,0 0-21 1,1-3-39-16,4 2-34 0,3-2-25 16,-1 0-11-16,6 3-2 15,2-4-7-15,6 0 1 16,6 4-12-16,6 0-5 16,4 0-8-16,5 0-1 15,3 0-1-15,-2 0 1 16,0 0-1-16,1 0-1 15,-4 0 1-15,3 0 1 16,0 0-1-16,3 0 1 16,-1 0-1-16,6 0 1 15,0 0 1-15,3 0 5 16,2-2 7-16,2-1 12 0,-3 2 4 16,0-5-9-16,-5 6-8 15,-2-3-4-15,-5 3-8 16,1 0 0-16,2 0 0 15,2 0-1-15,5 0 1 16,5 3 0-16,5 0-1 16,17-3 1-16,16 0-1 15,-7 0 1-15,-9 0 0 16,-11 0 0-16,-15 0-1 16,6 0 1-16,7 0-1 15,-4 0 1-15,-3 0 0 16,-2 0-1-16,-3 0-1 15,0 3 0-15,0 1 0 0,3-2 0 16,5 4 0-16,4-1 1 16,3-1 0-16,2 2 0 15,1-4 7-15,-3 0 26 16,-1 1-2-16,-2 0-16 16,0 0-6-16,-3-2-1 15,0-1-2-15,-1 3 1 16,-2 0-1-16,-4 1 0 15,-5-2-6-15,-4 1 1 16,-6 1 0-16,-1-1 9 16,-6 0 6-16,-3 2 14 15,-3-3 2-15,-4 1-8 16,-1 1-2-16,2-1 0 0,-3 1 5 16,3 3-6-16,-1-5 2 15,-1 2-2-15,3-4 1 16,1 3-6-16,-1 0-5 15,-3-3-5-15,-6 0-5 16,-5 0 0-16,-5 0 0 16,-5 0 5-16,-3 0-6 15,0 0-6-15,0 0-7 16,0-3-17-16,-3 3-13 16,-3 0-31-16,-6 0-97 15,3 0-285-15,1 3-416 0</inkml:trace>
  <inkml:trace contextRef="#ctx0" brushRef="#br1" timeOffset="490655.9594">31387 13603 1575 0,'0'0'318'16,"0"0"-237"-16,0 0 14 0,0 0 101 16,0 0-5-16,0 0-48 15,0 0-18-15,28-16-26 16,-25 16-20-16,1 6-24 16,0 8-14-16,2 9-17 15,-2 6-8-15,-2 5-6 16,-1 6-9-16,-1-1 1 15,0 1-2-15,0-1-22 16,0-2-47-16,0-7-31 16,0-3-41-16,-3-4-33 15,-3-7-187-15,2-6-650 0</inkml:trace>
  <inkml:trace contextRef="#ctx0" brushRef="#br1" timeOffset="491189.1409">31653 13650 869 0,'0'0'1238'0,"0"0"-1058"15,0 0-113-15,0 0 65 16,0 0 21-16,0 0-54 15,0 0-56-15,7 9 5 16,-7 12-8-16,0 8-18 16,-3 2-10-16,-6 1-6 0,-1 1-5 15,1-4 1-15,4-5-1 16,4-7-1-16,1-1 0 16,0-4-8-16,9-4-19 15,10-5-4-15,8-3-1 16,4 0-23-16,0-3-30 15,-1-7 11-15,-5-5-7 16,-5 0 20-16,-5 2 38 16,-7 0 23-16,-5 2 36 15,-3 3 24-15,0 4 7 16,0-3 12-16,0 4-3 16,0 0-24-16,0 3-18 15,0 0-7-15,0 0 7 0,0 0 4 16,0 0-22-1,0 0-8-15,0 16-2 0,0 4 25 16,0 6 4-16,-3 1-12 16,-5 2-11-16,-1 1-4 15,2-3-8-15,1-2-8 16,0-1-57-16,-4-1-115 16,3-9-321-16,3-4-626 0</inkml:trace>
  <inkml:trace contextRef="#ctx0" brushRef="#br1" timeOffset="491774.6158">32328 13564 811 0,'0'0'1109'16,"0"0"-976"-16,0 0-99 15,0 0 98-15,0 0 51 16,0 0-47-16,0 0-27 16,26-16-20-16,-26 16-23 0,0 0-21 15,-7 0-24 1,-10 0-15-16,-8 5 25 15,-7 3 3-15,-1-1-22 0,2-2-4 16,6 2-7-16,6-4 0 16,6 1 4-16,7-1-5 15,3 0-6-15,2 1 4 16,1 2 2-16,0 1-6 16,0 3 6-16,0 4 1 15,0-1-1-15,-2 4 0 16,1-2 2-16,-5 6-2 15,-1 5-1-15,-2 0 1 16,-6 1 1-16,1 6-1 16,0-4 1-16,1 1 4 15,4-6-4-15,2-1-2 16,3-4 1-16,2-6-1 0,2 1 0 16,2-7 1-16,14 2 1 15,5-5-1-15,4-4-5 16,7 0-2-16,-1 0-14 15,0 0-6-15,-2 0-12 16,-6-4-28-16,-5 1-70 16,-9 0-122-16,-6-1-351 15,-3 2-200-15</inkml:trace>
  <inkml:trace contextRef="#ctx0" brushRef="#br1" timeOffset="491963.2353">32187 13798 1839 0,'0'0'528'0,"0"0"-464"16,0 0 46-16,0 0-12 16,0 0-62-16,0 0-36 15,119 11-94-15,-86-1-276 16,-6-3-623-16</inkml:trace>
  <inkml:trace contextRef="#ctx0" brushRef="#br1" timeOffset="492209.2922">32482 13947 1833 0,'0'0'593'0,"0"0"-532"16,0 0-20-16,0 0 95 16,0 0-11-16,0 0-53 15,79 53-34-15,-47-52-17 16,-2-1-21-16,-5 0-21 16,-8 0-20-16,-12-4-40 15,-24-16-147-15,-16 3-433 0,-7-3-255 16</inkml:trace>
  <inkml:trace contextRef="#ctx0" brushRef="#br1" timeOffset="493335.2467">27393 12603 649 0,'0'0'414'16,"0"0"-299"-16,0 0-20 16,0 0 13-16,0 0 53 15,0 0-24-15,0 0 35 16,98 12 37-16,-54-11-21 15,6-1-32-15,1 0-53 16,2 0-58-16,-3 0-31 0,-2 0-12 16,3 0-1-16,-1 0-1 15,4 0-25-15,6 0-24 16,4 0-3-16,17 3 17 16,17-3 4-16,20 6 21 15,9-2 9-15,-8 2 1 16,-9 1 1-16,-14 1 0 15,-5-2 5-15,-4 0-5 16,-4 1-1-16,0 0 0 16,1 0-1-16,4-1-17 15,10 1 9-15,9 0 3 16,6 1 6-16,8-1-1 16,4 3 1-16,2 3 0 15,0-2 12-15,-3-1 12 0,-7 0-5 16,-4 0-1-16,-3-1-8 15,-2-2-1-15,-1 2 10 16,0-2 10-16,2-3-19 16,-4 2 2-16,-4-3-11 15,-24-2 0-15,-17 3 0 16,-22-4 0-16,-16 0-1 16,-5 0 0-16,-10 0-21 15,-18 0-147-15,-17 2-302 16,-11-2-487-16</inkml:trace>
  <inkml:trace contextRef="#ctx0" brushRef="#br1" timeOffset="494461.7724">27718 11618 1260 0,'0'0'264'16,"0"0"-183"-16,0 0-20 15,0 0 39-15,0 0 12 16,0 0-15-16,90-9-15 16,-56 9-10-16,7 0-4 15,6 0-2-15,10 0-17 16,16-1-16-16,26-1-20 0,32 2-10 16,21 0-2-1,4 0 1-15,0 0-2 0,-16 3-30 16,-3 4 8-16,-4-4 21 15,-3 0 1-15,-2 3 7 16,2-5 13-16,-2 5 10 16,-1-5 4-16,0 5 2 15,-3-2-13-15,1 5-8 16,2 1-6-16,3 9-8 16,2-2 0-16,-3 3 0 15,-8 0-1-15,-14-4 0 16,-20-2 0-16,-22-3 0 15,-16-6 9-15,-8-1-2 16,3 2 0-16,1-2 5 0,-1-4 3 16,-7 0-7-16,-9 0-7 15,-8 0 0-15,-4 0-1 16,-4-2 0-16,-4 0-30 16,-3 2-11-16,-2 0-69 15,-3 4-165-15,0 6-422 16,-7 2-625-16</inkml:trace>
  <inkml:trace contextRef="#ctx0" brushRef="#br1" timeOffset="495582.8337">32806 16465 1676 0,'0'0'484'0,"0"0"-429"16,0 0 35-16,0 0 115 15,0 0-28-15,0 0-74 16,0 0-39-16,49 65-16 16,-35-41-24-16,0-1-9 15,0 2-14-15,-1-2 0 0,-2-3-1 16,-5-6-4-16,-3-1-59 16,-3-6-52-16,0-4-107 15,-9-3-262-15,-2 0-295 0</inkml:trace>
  <inkml:trace contextRef="#ctx0" brushRef="#br1" timeOffset="495895.7722">32867 16362 217 0,'0'0'1543'0,"0"0"-1254"15,0 0-159-15,0 0 80 16,0 0 10-16,0 0-63 16,0 0-96-16,19-47-54 15,-6 47-7-15,0 0-2 16,-4 0-5-16,-3 2-1 16,-3 0-5-16,-2 1-2 15,1 0-4-15,-2-3-4 16,0 0 13-16,0 1 8 15,0-1 1-15,0 0-5 16,0 1-24-16,0 1-63 16,0 1-138-16,-3-1-432 15,-2-2-711-15</inkml:trace>
  <inkml:trace contextRef="#ctx0" brushRef="#br1" timeOffset="496820.2414">32946 16630 942 0,'0'0'667'0,"0"0"-596"16,0 0-52-16,0 0 92 15,0 0 63-15,0 0-65 16,0 0-56-16,36-13 12 15,-36 9-6-15,0-7-42 16,-3 2-16-16,-9-7-1 16,-3 2 0-16,-3-2 0 15,0-4 0-15,1-5 0 16,1 0 0-16,5-1 2 16,5-7 5-16,4 1 1 15,2-2 12-15,0 1 19 16,5 7 25-16,6-1-2 15,0 4 14-15,-2 6-8 0,1 0-21 16,-2 8-9-16,-2-1-8 16,-3 4 10-16,-2 4 5 15,1 2-19-15,-2 0-21 16,0 2-5-16,0 14 0 16,0 4 5-16,3 6 5 15,4 7-4-15,4-5-4 16,8 7 0-16,5-2-1 15,7-3 0-15,6-1-1 16,-1-1-1-16,0-6-7 16,-6-4-4-16,-6-3 0 15,-8-8 0-15,-4-1 4 16,-9-6 8-16,-2 0 8 0,-1 0 5 16,0-3 18-1,0-12-16-15,0 0 9 0,-4-5 3 16,-3-2-7-16,-1-1 1 15,2-1 4-15,-1-3-14 16,0 1-4-16,2-2-6 16,4 6 9-16,-1 4-8 15,2 4-1-15,0 7-1 16,0 0-37-16,0 4-65 16,0 3-149-16,0 0-323 15,0 0-301-15</inkml:trace>
  <inkml:trace contextRef="#ctx0" brushRef="#br1" timeOffset="497497.6133">33402 16463 415 0,'0'0'655'0,"0"0"-448"16,0 0-25-1,0 0 48-15,0 0 9 0,0 0-75 16,0 0-54-16,2-11 1 16,-2 11 0-16,0 0-28 15,0 0-22-15,0 3-7 16,-3 7-12-16,-3 2-18 15,5 1-13-15,1 1-3 16,0-1-8-16,4 0-19 16,11-3-26-16,3-6-7 15,-2-1-16-15,2-3 7 16,-4 0 30-16,0-10 16 16,-4-3 15-16,-6-1 9 15,-4-5 21-15,0 5 6 16,-1-1-7-16,-17 4-18 0,-2 1-11 15,-17 7-44-15,1 3-217 16,8 0-533-16</inkml:trace>
  <inkml:trace contextRef="#ctx0" brushRef="#br1" timeOffset="498125.3186">33631 16325 1145 0,'0'0'599'15,"0"0"-496"-15,0 0 75 16,0 0 79-16,0 0-84 16,0 0-66-16,0 0-43 15,16 69-37-15,-8-45-12 16,1 1-8-16,0 2-5 16,-1-7-1-16,-3-3 0 15,0-7-1-15,-4-3-13 16,-1-1-17-16,0-6-7 15,0 0 16-15,0 0 15 16,3-3 6-16,0-7 8 16,5-7-2-16,3-3-5 15,0 1 7-15,4-1-2 16,-3 1-5-16,-2 5 14 0,1 5 21 16,-7 4 8-16,2 5-9 15,0 0-10-15,3 11-17 16,1 8 4-16,1 5-12 15,-3 1-14-15,-8 9-144 16,0-7-457-16,-6-10-1007 0</inkml:trace>
  <inkml:trace contextRef="#ctx0" brushRef="#br1" timeOffset="499199.2423">32964 13905 986 0,'0'0'317'0,"0"0"-233"16,0 0 44-16,0 0 137 0,0 0-15 15,0 0-34 1,0 0-61-16,13-44-50 0,-4 44-38 15,5 0-10-15,4 3-8 16,7 7-24-16,3 0-19 16,5 4-6-16,0-1-6 15,-2 1-19-15,-2-2-13 16,-9 4 3-16,-6-5 6 16,-8 5 3-16,-6 4 15 15,0 3 4-15,-4 7 7 16,-10 10 0-16,-4 3 39 15,5 7-5-15,3 5-3 0,7 1-8 16,3 0-2-16,0 4-1 16,13-1 0-16,0 1-7 15,3-1-11-15,-2-3 4 16,-2 4-5-16,1-7 0 16,-2 0-1-16,-1-7 0 15,-2-3 0-15,-2-3 0 16,0-5 1-16,-2-5-1 15,1-6 0-15,-1-1 0 16,-1-7 0-16,-3-5 0 16,0-5 0-16,0-3-2 15,0 0 1-15,-16-3 1 16,-11 0 1-16,-6 0-1 0,-7-7-38 16,-11-6-111-16,11 1-415 15,11 2-852-15</inkml:trace>
  <inkml:trace contextRef="#ctx0" brushRef="#br1" timeOffset="499883.8863">32899 14489 995 0,'0'0'347'0,"0"0"-162"0,0 0 73 16,0 0 40-16,0 0-64 15,0 0-97-15,0 0-46 16,19-24-21-16,-13 38 2 16,1 2 8-16,0 5-37 15,1 6-20-15,0 5-16 16,1-2-7-16,1-1 0 15,-1 1-73-15,-1-3-90 16,-8-4-162-16,0-6-373 16,0-8-165-16</inkml:trace>
  <inkml:trace contextRef="#ctx0" brushRef="#br1" timeOffset="500180.4793">32976 14427 1568 0,'0'0'393'0,"0"0"-268"16,0 0 24-16,0 0 17 15,0 0-73-15,0 0-45 16,0 0-26-16,81 55-16 16,-59-32-6-16,-3 1 1 15,-4-5-1-15,0 1 0 16,-6-2 0-16,-3-3 0 15,-4-1-2-15,-2-2-14 16,-2-2 10-16,-13 3 6 16,-7-6-1-16,-2 2-27 15,-3-4-33-15,3 1-61 16,2 1-155-16,6-4-403 0,11 1-626 16</inkml:trace>
  <inkml:trace contextRef="#ctx0" brushRef="#br1" timeOffset="500523.8994">33252 14602 690 0,'0'0'897'15,"0"0"-816"-15,0 0-80 0,0 0 85 16,0 0 48-1,0 0-55-15,0 0-50 0,88 3-27 16,-70-3-2-16,0 0-40 16,-8 0 2-16,-4-3-16 15,-4-4 2-15,-2 3 36 16,0-5 16-16,-12 2 19 16,-4 0 41-16,-3 2 41 15,0 0 37-15,2 5-43 16,0 0-57-16,5 0-20 15,3 7-9-15,5 9-3 16,4 1-6-16,0 5-7 16,17 8-164-16,5-3-167 0,0-7-427 15</inkml:trace>
  <inkml:trace contextRef="#ctx0" brushRef="#br1" timeOffset="500952.7626">33462 14571 1270 0,'0'0'688'0,"0"0"-615"15,0 0-43-15,0 0 35 16,0 0 7-16,0 0-65 16,0 0-6-16,-8 27 7 15,8-7-7-15,0-4 7 16,0 0-7-16,0-2-1 15,6-7-10-15,-1-4-25 0,0-3 14 16,1 0 21-16,-2-3 0 16,1-11-12-16,3-3 12 15,-1-3 0-15,0-2 53 16,1-1-7-16,-2 0 4 16,1 7 26-16,-4 6 59 15,-2 5-43-15,-1 5-70 16,0 5-22-16,0 17-20 15,0 12 20-15,0 11 1 16,0 9 1-16,0 5-1 16,8 3 8-16,7-2 1 15,-3-7 4-15,-5-7-4 16,-4-13-4-16,-3-6-6 0,-12-11-7 16,-53-9-11-16,2-7-138 15,-1 0-552-15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3-18T07:52:16.95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19401 2017 605 0,'0'0'952'0,"0"0"-684"16,0 0-135-16,0 0 64 0,0 0 1 15,0 0-50-15,13-2-39 16,-7-1-36-16,-2 0-1 15,3 1 2-15,-4-2-7 16,0 2-19-16,-3 0-10 16,0 1-11-16,0-2-11 15,0-1-14-15,-6 0-2 16,-9-3-1-16,0 1-11 16,-4 2 5-16,-3 1 5 15,-1 1 1-15,0 2-5 16,7 0 6-16,-2 0 0 15,7 2-1-15,3 4-7 16,3-1 7-16,4 2-11 0,1 2 11 16,0 0-7-16,4 3 8 15,12-1 0-15,4 0-1 16,1 0 1-16,0-3-1 16,-5-4 1-16,-3-2 0 15,0-2 5-15,-7 0-3 16,1-3 10-16,-3-8-11 15,2-7 5-15,-3-3-6 16,0-6 1-16,-3-5 0 16,0-4 0-16,0-3 1 15,0-1-2-15,0 3 1 16,0 4 1-16,0 9-1 16,0 8-1-16,0 4-5 0,0 6-48 15,0 5-75 1,0 1-111-16,0 0-313 0,0 0-311 0</inkml:trace>
  <inkml:trace contextRef="#ctx0" brushRef="#br0" timeOffset="338.0148">19550 1620 909 0,'0'0'1055'0,"0"0"-906"16,0 0-112-16,0 0 37 0,0 0 41 16,0 0-29-16,0 0-40 15,48-40-25-15,-47 40-20 16,1 7-1-16,-2 7 0 15,0 5 0-15,0-1-1 16,0 3 2-16,0 0-1 16,-3-2 13-16,-2-3-11 15,5 0 7-15,0-2-8 16,0-2-1-16,23-7-98 16,-4-2-450-16,-3-3-714 0</inkml:trace>
  <inkml:trace contextRef="#ctx0" brushRef="#br0" timeOffset="727.2702">19678 1792 26 0,'0'0'1836'15,"0"0"-1575"-15,0 0-186 16,0 0-36-16,0 0-8 16,0 0 10-16,0 0 64 15,-4 53-38-15,4-26-34 16,0 0-23-16,3-3 1 0,10-3-4 16,7-2-5-16,-1-6-1 15,4-6 12-15,0-2-6 16,6-5-7-16,-6 0-12 15,3-7-8-15,-4-10 2 16,1-6 6-16,-6-5 11 16,-2-2-12-16,-1-1 7 15,-8 4 6-15,-5 3 8 16,-1 6 3-16,0 6-11 16,-4 6-29-16,-19 4-155 15,4 2-330-15,3 0-267 0</inkml:trace>
  <inkml:trace contextRef="#ctx0" brushRef="#br0" timeOffset="925.0859">19859 1776 1330 0,'0'0'654'15,"0"0"-562"-15,0 0-35 16,0 0 48-16,0 0 95 15,0 0-99-15,0 94-65 16,0-63-30-16,0-2-6 16,0 11-50-16,0-8-192 15,0-7-492-15</inkml:trace>
  <inkml:trace contextRef="#ctx0" brushRef="#br0" timeOffset="1231.8166">20151 2118 1737 0,'0'0'233'0,"0"0"-163"0,0 0 61 15,-110 7 17 1,55-6-23-16,-20-1-60 0,-25 0-13 16,-19 0-30-16,-3 0-8 15,18 0-14-15,33 0-8 16,25 5-45-16,8 2-34 16,4 1-64-16,3 3-128 15,2 1-269-15,19-5-293 0</inkml:trace>
  <inkml:trace contextRef="#ctx0" brushRef="#br0" timeOffset="1711.8309">19586 2448 910 0,'0'0'669'0,"0"0"-608"15,0 0-39-15,0 0 39 16,0 0 89-16,0 0-15 16,0 0-13-16,-22 20-14 15,6-13-34-15,-4 0-31 16,-1 3-15-16,3 1-9 15,2 2 2-15,0 2 1 16,9 2-7-16,3-1-8 0,4-2-6 16,0-1-1-16,11-3-6 15,8-5 5-15,0-2 0 16,1-3 0-16,2 0-41 16,-3-8 17-16,-1-6 6 15,-5-9 19-15,-2-4 13 16,-3-5 15-16,-1-5 29 15,-7-1-7-15,0-2 28 16,0 5 32-16,-12 7-24 16,1 5-33-16,4 7-22 15,1 6-31-15,3 7-12 16,-1 3-75-16,4 0-138 0,0 0-260 16,0 5-410-16</inkml:trace>
  <inkml:trace contextRef="#ctx0" brushRef="#br0" timeOffset="2000.4383">19752 2394 2067 0,'0'0'276'16,"0"0"-211"-16,0 0-31 15,0 0 23-15,0 0-1 16,0 0-19-16,0 0-13 16,75-37-24-16,-69 46-1 0,1 7 0 15,-1 5-7 1,1 2 8-16,-1 0-1 0,0 1 0 16,1-4 1-16,3-1 0 15,3-6-24-15,6-10-165 16,1-1-338-16,-3-2-198 0</inkml:trace>
  <inkml:trace contextRef="#ctx0" brushRef="#br0" timeOffset="2191.4461">19954 2400 1335 0,'0'0'409'0,"0"0"-303"16,0 0 41-16,0 0 88 15,0 0-41-15,0 0-87 16,-82 75-47-16,66-52-41 16,0-4-11-16,-4 1-8 15,-10-3-104-15,6-4-266 16,3-8-487-16</inkml:trace>
  <inkml:trace contextRef="#ctx0" brushRef="#br0" timeOffset="2508.507">20090 2239 1348 0,'0'0'697'0,"0"0"-609"15,0 0 65-15,0 0-24 16,0 0-31-16,0 0-38 16,0 0-35-16,46-14-23 15,-44 27-1-15,-2 2-1 16,0 3 2-16,0 2-1 16,0-1 5-16,-3-1 7 0,3-3-12 15,0-3 5 1,0-4-6-16,33-8-18 0,-5 0-242 15,3 0-923-15</inkml:trace>
  <inkml:trace contextRef="#ctx0" brushRef="#br0" timeOffset="5894.8724">20508 2142 385 0,'0'0'265'0,"0"0"31"16,0 0-57-16,0 0 7 16,0 0-17-16,0 0-22 15,0 0-12-15,6-4-33 16,0 2-30-16,12 1-11 16,4-1-38-16,12 2-47 15,10 0-34-15,2 0-2 16,-4 0-61-16,-8 0-119 15,-6 0-133-15,-12 2-82 16,-6 1-301-16</inkml:trace>
  <inkml:trace contextRef="#ctx0" brushRef="#br0" timeOffset="6172.9796">20696 2030 1493 0,'0'0'327'0,"0"0"-141"16,0 0 23-16,0 0-26 15,0 0-79-15,0 0-70 16,0 0-23-16,0 23 20 15,0-3-1-15,1 3-20 16,1 4-8-16,-2 1-2 16,0 5-98-16,0-5-191 0,0-5-435 15</inkml:trace>
  <inkml:trace contextRef="#ctx0" brushRef="#br0" timeOffset="6689.9931">21005 1848 863 0,'0'0'498'16,"0"0"-498"-16,0 0-24 0,0 0 24 15,0 0 70-15,0 0 39 16,0 0 62-16,0 0-16 16,0 2-24-16,0 0-5 15,0 1-25-15,0 0-12 16,0-3-17-16,0 0-8 15,0 0-6-15,0 0-7 16,0 0-13-16,0 0-17 0,0 0-10 16,0 0-4-1,0 0-5-15,0 0-1 0,0 0 0 16,0 2-1-16,1 5 1 16,1 3-1-16,-1 4 2 15,1 5 5-15,-1 7 0 16,-1 2 1-16,2 2-7 15,-2 1 7-15,1 0-8 16,1-5 0-16,2-2 0 16,-1-2-37-16,-2-8-94 15,2-1-174-15,-3-8-243 16,2-2-303-16</inkml:trace>
  <inkml:trace contextRef="#ctx0" brushRef="#br0" timeOffset="7111.2921">21199 1967 789 0,'0'0'606'15,"0"0"-420"-15,0 0 69 16,0 0-9-16,0 0-106 0,0 0-61 16,0 0-35-16,1-7-14 15,-1 7-23-15,-3 0-6 16,-4 0 6-16,-7 10 9 15,1-2 1-15,-2 3-1 16,2-1-6-16,0 1-8 16,6-2 4-16,1-1 1 15,6 0 2-15,0-3-3 16,4 3 6-16,15 0-12 16,0-1-1-16,4-1-103 15,-1-2-145-15,-6-1-142 16,-7-3-342-16</inkml:trace>
  <inkml:trace contextRef="#ctx0" brushRef="#br0" timeOffset="7366.0353">21281 2027 675 0,'0'0'853'0,"0"0"-725"16,0 0 87-16,0 0 95 0,0 0-81 15,0 0-94 1,0 0-58-16,0 82-42 0,6-63-20 16,0 1-15-16,2-4-47 15,0-3-138-15,0-5-454 16,-2-5-898-16</inkml:trace>
  <inkml:trace contextRef="#ctx0" brushRef="#br0" timeOffset="7785.6971">21301 1766 808 0,'0'0'958'0,"0"0"-826"15,0 0-79-15,0 0 31 16,0 0-3-16,0 0-53 16,0 0-27-16,56 9-1 15,-51-1 0-15,2 1 1 16,-7 0-1-16,0-1 1 0,0-2 12 16,0 2-5-16,0-1 7 15,0 1-2-15,0 2 9 16,-3-4-6-16,-1 0-8 15,4 2-8-15,0-1 0 16,17-2-108-16,5-2-247 16,4-3-493-16</inkml:trace>
  <inkml:trace contextRef="#ctx0" brushRef="#br0" timeOffset="8500.0838">21621 1916 961 0,'0'0'239'16,"0"0"-62"-16,0 0 3 15,0 0-20-15,0 0-45 16,0 0 23-16,0 0 37 0,-6 25-48 16,0-6-55-16,3 2-30 15,3 1-16-15,0 1-11 16,0 0 7-16,7-3-16 16,7-4-5-16,7-3 1 15,1-5-2-15,4-4-7 16,0-2-17-16,3-2-23 15,1 0-41-15,-4-9 23 16,1-6 31-16,-3-4 18 16,-3-8 16-16,-3 0 7 15,-2-5 15-15,-5 5 12 16,-7-1 21-16,-4 8 17 0,0 3-15 16,-4 4-40-16,-11 5-17 15,-2 2-47-15,-3 4-165 16,1 0-308-16,5 2-272 0</inkml:trace>
  <inkml:trace contextRef="#ctx0" brushRef="#br0" timeOffset="8728.0308">21767 1927 1280 0,'0'0'298'16,"0"0"-163"-16,0 0 111 16,0 0-60-16,0 76-53 0,0-52-66 15,6 2-42 1,-1-2-19-16,1 1-6 0,-3-1-57 16,-3 6-132-16,0-6-109 15,0-6-341-15</inkml:trace>
  <inkml:trace contextRef="#ctx0" brushRef="#br0" timeOffset="9452.2928">22245 2071 704 0,'0'0'681'16,"0"0"-529"-16,0 0 17 15,0 0 90-15,0 0-28 16,0 0-64-16,0 0-100 16,46-4-47-16,-25 4-14 15,6 0-6-15,-4 0-32 0,4 0-181 16,-5 0-338-16,-6 0-216 16</inkml:trace>
  <inkml:trace contextRef="#ctx0" brushRef="#br0" timeOffset="9669.3802">22235 1980 656 0,'0'0'876'0,"0"0"-751"15,0 0-54-15,0 0 59 16,98-2-68-16,-72 2-62 0,7 2-101 16,-8-1-386-16,-4-1-815 15</inkml:trace>
  <inkml:trace contextRef="#ctx0" brushRef="#br0" timeOffset="10135.6116">22703 1903 667 0,'0'0'798'0,"0"0"-688"16,0 0-6-16,0 0 55 15,0 0-38-15,0 0-63 16,0 0-32-16,-10 6 53 16,0 10-21-16,-5 1-39 15,5 5-3-15,-2 2 5 16,3 0-9-16,4 1-4 16,2 0-6-16,3-2 4 15,0 0-5-15,0-3 1 0,2-2 10 16,8-4-5-1,7-1-6-15,2-5 6 0,7-2-7 16,0-5-31-16,4-1-43 16,1 0-7-16,-2-8 17 15,-2-8 35-15,-9-3 20 16,-2-7 9-16,-5-2 28 16,-11-1 43-16,0-1 20 15,0 3 4-15,-17 3-24 16,-5 6-65-16,-19 3-6 15,4 5-186-15,6 5-454 0</inkml:trace>
  <inkml:trace contextRef="#ctx0" brushRef="#br0" timeOffset="12568.1325">25988 1845 1280 0,'0'0'594'16,"0"0"-450"-16,0 0 22 0,0 0 8 16,0 0 9-16,0 0-11 15,0 0-58-15,7-47-35 16,-7 47-25-16,2 0-27 16,-2 0-15-16,1 0-12 15,1 7-8-15,1 11 8 16,1 7 7-16,3 8-1 15,-1 2-6-15,2 0 1 0,0 1-1 16,2-3 0-16,-1-1-45 16,-2-6-57-16,-4-3-66 15,-3-5-137-15,0-4-329 16,0-8-124-16</inkml:trace>
  <inkml:trace contextRef="#ctx0" brushRef="#br0" timeOffset="12854.2257">26252 1960 1472 0,'0'0'285'0,"0"0"-174"16,0 0 126-16,0 0-31 15,0 0-60-15,0 0-65 16,0 0-62-16,13-20-19 15,-19 20 0-15,-4 6 14 16,-1 2 10-16,4 1-13 16,-2-1 1-16,5 2-10 15,4 1 0-15,0 2-1 16,0-1 7-16,11 3-8 16,9-1-73-16,13-4-134 15,-3-4-340-15,-4-5-656 0</inkml:trace>
  <inkml:trace contextRef="#ctx0" brushRef="#br0" timeOffset="13071.9007">26413 2010 1854 0,'0'0'311'16,"0"0"-226"-16,0 0-46 15,0 0 45-15,0 0 23 16,0 0-56-16,0 0-32 16,49 89-9-16,-39-69-10 15,-4-1-43-15,-1-4-203 0,-2-4-417 16,-1-5-784-16</inkml:trace>
  <inkml:trace contextRef="#ctx0" brushRef="#br0" timeOffset="13282.3488">26659 2020 1418 0,'0'0'696'0,"0"0"-570"16,0 0-30-16,0 0-21 15,0 0-51-15,85-5-24 16,-55 5-127-16,-6 0-374 0,-9 0-371 16</inkml:trace>
  <inkml:trace contextRef="#ctx0" brushRef="#br0" timeOffset="13469.8078">26610 1919 1744 0,'0'0'277'15,"0"0"-210"-15,0 0-40 16,85 0-26-16,-57 0-1 16,-1 6-130-16,-9-1-255 0,-6 1-1129 15</inkml:trace>
  <inkml:trace contextRef="#ctx0" brushRef="#br0" timeOffset="14048.3654">27036 2246 1386 0,'0'0'215'0,"0"0"-156"16,0 0-30-16,0 0 13 15,0 0 36-15,0 0-24 16,45 72-31-16,-30-66-10 0,-1-3-13 16,0-3-7-16,-3 0-57 15,0-7 4-15,-3-9 23 16,-3-5 25-16,-5-6 12 15,0-7 15-15,0-6 34 16,-13-6 36-16,-1-8 46 16,-2-5 30-16,1-4-40 15,-3-1-32-15,4 2-21 16,1 4-3-16,0 7-38 16,3 2-6-16,4 8 12 15,1 7-11-15,5 8 27 0,0 6 8 16,0 7-9-16,0 5-22 15,4 2-18-15,8 2 1 16,6 0-1-16,4 1-7 16,8-2 0-16,9 3-1 15,9-4 1-15,8 0-1 16,21-1 0-16,22 1 0 16,18 6 0-16,5 0-6 15,-25 0 6-15,-24 7-20 16,-29-4 0-16,-4 0-10 15,2 0-37-15,7 1-17 16,-1 1-51-16,-6-3-83 16,-3-2-117-16,-12 0-234 15,-10 0-502-15</inkml:trace>
  <inkml:trace contextRef="#ctx0" brushRef="#br0" timeOffset="14543.7372">27419 1781 1497 0,'0'0'492'0,"0"0"-403"15,0 0 44-15,0 0 21 16,0 0-80-16,0 0-46 15,0 0-22-15,43-22-6 16,-37 22-1-16,3 0 1 16,1 6-1-16,0 2-1 15,0 2 2-15,-3 2-1 16,-1-2 1-16,-5 0 0 0,-1 2-8 16,0-1-1-16,-1 2-2 15,-11 0 11-15,0 0 0 16,3-2 0-16,0 0 9 15,8-2-2-15,1 0 4 16,0 0-11-16,25-1-1 16,0-1-200-16,-1-2-580 0</inkml:trace>
  <inkml:trace contextRef="#ctx0" brushRef="#br0" timeOffset="15159.8592">27641 1798 230 0,'0'0'1605'0,"0"0"-1382"15,0 0-139-15,0 0 9 16,0 0-34-16,0 0-38 16,0 0-4-16,0 23 29 15,4-4-3-15,2-1-26 16,-1 1-11-16,-4-4-6 15,1-2 1-15,-2-5-1 16,0-2-1-16,0-2-31 16,0-4-11-16,0 0-13 15,0 0 21-15,6 0 33 0,2-7-20 16,5-6-27 0,2-3 39-16,1-4 4 0,-1 1 6 15,-2-1 9-15,-4 5 38 16,-3 4 24-16,0 5 3 15,-3 2-13-15,-3 4-27 16,1 0-13-16,-1 0-13 16,2 0-8-16,-1 6-6 15,3 6 6-15,-1 1 0 16,0 2 0-16,1 1 1 16,-1-2-1-16,-1-1 0 15,2-3 0-15,-4-3-40 16,1-3-36-16,-1-3-29 15,0-1 12-15,3 0 34 16,2 0 37-16,2-8-52 0,4-5 38 16,2-2 27-1,1-2 8-15,0 1 1 16,-3 2 0-16,-3 4 58 0,-3 5 10 16,-2 3-25-16,-1 2-43 15,-1 0-20-15,1 7 20 16,1 8 1-16,0 0 5 15,1 2 1-15,1 0-7 16,5 1-102-16,-1-5-407 16,-1-6-553-16</inkml:trace>
  <inkml:trace contextRef="#ctx0" brushRef="#br0" timeOffset="15587.715">28147 1651 1279 0,'0'0'264'0,"0"0"-135"16,0 0 71-16,0 0-40 15,0 0-44-15,0 0-26 16,0 0-19-16,3-5-13 15,-16 5-17-15,-3 0 19 0,-4 0-13 16,0 6-9 0,-1 2-18-16,4 1-9 0,4 2-10 15,4 1 1 1,3 1-1-16,3 1 5 0,2 1 0 16,1 0-5-16,0-1 0 15,0 1 0-15,0-1-1 16,3 0 0-16,3-1 0 15,0-2-1-15,0 0 1 16,0-2-1-16,-1-1 1 16,1-2-1-16,2 0-13 15,1-1-11-15,4 0-17 16,4-3-33-16,11-2-80 16,-2 0-189-16,-3 0-358 0</inkml:trace>
  <inkml:trace contextRef="#ctx0" brushRef="#br0" timeOffset="15774.0245">28043 1805 1005 0,'0'0'721'0,"0"0"-642"15,0 0-53-15,0 0-26 16,83 0-140-16,-66 0-366 0</inkml:trace>
  <inkml:trace contextRef="#ctx0" brushRef="#br0" timeOffset="16119.4491">28399 2036 1033 0,'0'0'395'0,"0"0"-302"15,0 0-42 1,0 0 32-16,0 0 66 0,0 0 12 15,-99 20-29-15,37-17-63 16,-25-3-33-16,-22 0-19 16,-13-2 22-16,2-7-8 15,13-3-15-15,28 6-8 16,19 1-7-16,19 2 0 16,12 3-1-16,7 0 0 15,2 0-71-15,20 8-95 16,0 1-137-16,13 0-256 0</inkml:trace>
  <inkml:trace contextRef="#ctx0" brushRef="#br0" timeOffset="16675.3348">27811 2198 209 0,'0'0'1562'15,"0"0"-1297"-15,0 0-142 16,0 0-4-16,0 0-63 16,0 0-35-16,0 0 50 15,-3 55-30-15,1-25-21 16,2 2-13-16,0 5 2 0,2 1-2 15,7 0-7-15,1-3 0 16,1-2 0-16,-2-4-1 16,-2-10-18-16,-1-5-13 15,-2-6-9-15,-1-8-7 16,1 0 17-16,0-7-15 16,1-11-28-16,1-3 61 15,2-4 13-15,0-1 22 16,1 0-4-16,1 2-3 15,-2 3 3-15,1 3 10 16,-2 5 41-16,2 5 5 16,-3 2-24-16,2 2-19 0,-1 3-5 15,0-1 1 1,1 2-7-16,-1 0 5 0,-1 2-10 16,2 9-2-16,-2 5-2 15,1 1 4-15,1 3-4 16,2-2 3-16,2 0-5 15,0-4-2-15,1-1-5 16,1-5-2-16,2-2-17 16,2-6-121-16,-2 0-162 15,-5-6-480-15</inkml:trace>
  <inkml:trace contextRef="#ctx0" brushRef="#br0" timeOffset="16865.4047">27773 2262 1418 0,'0'0'754'0,"0"0"-656"16,0 0-48-16,81-5 3 15,-21 4-53-15,-9 1-377 16,-9-5-1261-16</inkml:trace>
  <inkml:trace contextRef="#ctx0" brushRef="#br0" timeOffset="22676.3528">28181 1898 702 0,'0'0'1103'16,"0"0"-863"-16,0 0-168 15,0 0 40-15,0 0-2 16,0 0-67-16,-5-9-43 16,5 5-111-16,6 1-230 15,2-1-488-15</inkml:trace>
  <inkml:trace contextRef="#ctx0" brushRef="#br0" timeOffset="22817.8422">28335 1885 1735 0,'0'0'0'16,"0"0"-841"-16</inkml:trace>
  <inkml:trace contextRef="#ctx0" brushRef="#br0" timeOffset="26981.7261">28925 2163 753 0,'0'0'1044'16,"0"0"-763"-16,0 0-166 15,0 0 34-15,0 0 23 16,0 0-14-16,11-1-68 16,-1 1-29-16,4 0 0 15,5 0-12-15,3 0-25 16,1 0-22-16,4 0-2 16,1 0-27-16,7-3-85 15,-9 0-148-15,-5-2-463 0</inkml:trace>
  <inkml:trace contextRef="#ctx0" brushRef="#br0" timeOffset="27181.637">28927 2064 2008 0,'0'0'240'0,"0"0"-240"16,0 0-149-16,89-14 6 15,-50 8-185-15,-3 2-576 0</inkml:trace>
  <inkml:trace contextRef="#ctx0" brushRef="#br0" timeOffset="27775.978">29520 1814 354 0,'0'0'1537'16,"0"0"-1347"-16,0 0-144 16,0 0 26-16,0 0 58 15,0 0-26-15,0 0-50 16,32-26-37-16,-25 34-15 0,2 8 13 16,2 3 4-16,2 2-11 15,-4-1-7-15,0-1 0 16,0-2 1-16,-4-6-2 15,-2-3 0-15,-3-2 0 16,1-3-33-16,-1-3-33 16,0 0 53-16,0 0 13 15,0 0 10-15,0 0-3 16,2-8 3-16,2-4-10 16,5-5 0-16,-2-1 0 15,2-5 1-15,1 2 6 16,0 1 5-16,-3 5 24 0,-1 2 4 15,2 4 14-15,-1 1 1 16,-1 4-6-16,0 1-31 16,0 0 12-16,0 3-23 15,1 0-5-15,1 0-2 16,1 1-14-16,3 9 13 16,0 5-5-16,-2 3-4 15,2 2 9-15,-3 2 0 16,-1 0 0-16,-1-1 0 15,-1-2-67-15,-5-1-93 16,1-6-122-16,-2-4-503 0</inkml:trace>
  <inkml:trace contextRef="#ctx0" brushRef="#br0" timeOffset="28001.7208">29965 1835 735 0,'0'0'1082'16,"0"0"-936"-16,0 0-113 15,0 0 94-15,0 0 56 16,0 0-55-16,0 0-33 16,39 61-22-16,-23-48-48 15,-2-2-25-15,-1-1-12 16,-5-3-195-16,-4-3-319 15,-4-3-425-15</inkml:trace>
  <inkml:trace contextRef="#ctx0" brushRef="#br0" timeOffset="28271.8476">30194 1757 1910 0,'0'0'321'0,"0"0"-248"15,0 0-51-15,0 0 2 16,0 0 23-16,0 0 47 16,0 0-28-16,28 60-34 0,-15-40-20 15,-4-2-11-15,0-2-1 16,-3-4-18-16,-3-3-120 15,-3-5-119-15,0-2-286 16,0-2-343-16</inkml:trace>
  <inkml:trace contextRef="#ctx0" brushRef="#br0" timeOffset="28505.4153">30265 1752 1502 0,'0'0'405'16,"0"0"-279"-16,0 0 6 0,0 0-30 16,0 0-54-1,0 0 54-15,0 0-3 0,36 56-47 16,-24-38-20-16,0-2-17 16,-3 0-14-16,-2-3 1 15,-1-4-2-15,-3-2-70 16,-3-7-179-16,0 0-445 15,-6 0-618-15</inkml:trace>
  <inkml:trace contextRef="#ctx0" brushRef="#br0" timeOffset="28736.5179">30052 1710 1756 0,'0'0'557'16,"0"0"-497"-16,0 0-26 15,0 0 94-15,0 0-6 16,0 0-56-16,0 0-39 16,103-10-27-16,-59 10-21 15,13 0-125-15,-9 3-316 16,-12 1-361-16</inkml:trace>
  <inkml:trace contextRef="#ctx0" brushRef="#br0" timeOffset="29120.4495">30735 2039 842 0,'0'0'998'15,"0"0"-886"-15,0 0-90 16,0 0-6-16,0 0 21 15,-116 18 15-15,66-13 10 16,-21 0-19-16,-23 2-23 16,-24-3-4-16,-3 0 8 15,21-1-8-15,27-1-4 16,29-1 7-16,8 2 1 16,0 0-13-16,0-1-7 15,3 1-80-15,14-3-138 16,11 0-108-16,8 0-163 0</inkml:trace>
  <inkml:trace contextRef="#ctx0" brushRef="#br0" timeOffset="29519.8947">30131 2241 1498 0,'0'0'553'16,"0"0"-515"-16,0 0-16 16,0 0-7-16,0 0 3 15,0 0-1-15,13 77 1 0,-13-54-2 16,2 0 9-16,-2 2-4 15,1-2-15-15,2-4-5 16,0-4 9-16,2-2-8 16,1-4 5-16,4-4 10 15,1-2-1-15,3-1 10 16,3-2 28-16,5 0-32 16,2 0-3-16,4 0 20 15,1 0-5-15,6 0 3 16,1 0-1-16,0 0-22 15,5 0-14-15,-10 0-135 16,-10-7-590-16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3-21T07:00:55.16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24585 759 725 0,'0'0'342'0,"0"0"276"16,0 0-444-16,0 0-62 15,0 0 61-15,0 0-8 16,-6 0-39-16,6 0-14 0,0 0-20 15,0 0-4 1,0 0-14-16,0 0-3 0,0 0-15 16,0 0-17-16,0 0-16 15,0 0-11-15,0 0-12 16,0 0-10-16,0 10-14 16,0 10 24-16,-3 6 0 15,-3 6 1-15,2 5-1 16,-3 3 2-16,1-1-1 15,1 3 5-15,4-2-5 16,-3 1 0-16,4-3 0 16,-1-2 0-16,1-4-1 15,0-3-1-15,0 0-10 16,0-5 4-16,0-4-41 16,1-4-61-16,6-4-75 0,-1-8-129 15,1-4-300 1,-3 0-196-16</inkml:trace>
  <inkml:trace contextRef="#ctx0" brushRef="#br0" timeOffset="423.7412">24936 820 808 0,'0'0'883'16,"0"0"-714"-16,0 0-50 16,0 0 19-16,0 0 11 15,0 0-26-15,0 0-48 16,4-7-38-16,-4 9-23 15,0 14 11-15,0 6 47 16,0 9-2-16,0 5-29 16,-1 1-8-16,-4 2-13 15,2-2-10-15,-1-1-3 16,1-3-1-16,3-4-4 16,0-3-1-16,-1-5 0 15,1-4 0-15,-2-2-1 0,1-4-18 16,-2 1-89-1,3-4-29-15,-7 0-55 0,-2-3-167 16,1-2-275-16,-1-3-187 0</inkml:trace>
  <inkml:trace contextRef="#ctx0" brushRef="#br0" timeOffset="644.8333">24703 999 700 0,'0'0'929'0,"0"0"-725"0,0 0-89 15,0 0 75-15,0 0-12 16,0 0-84-16,0 0-67 16,33-3 6-16,-6 3-17 15,6 0-16-15,7 0-168 16,14 1-146-16,-8 7-205 15,-10-3-302-15</inkml:trace>
  <inkml:trace contextRef="#ctx0" brushRef="#br0" timeOffset="1192.3756">25255 1131 791 0,'0'0'362'16,"0"0"-348"-16,0 0-13 15,0 0 107-15,0 0 110 16,0 0-44-16,0 0-44 16,25-19-18-16,-29 19-14 15,-2 0-13-15,-4 0-3 16,-1 0-7-16,-1 0-9 15,3 0-19-15,0 0-10 16,5 0-9-16,1 0-11 16,1 0-4-16,2 0 2 15,0 0 0-15,0 0 25 0,0 0 9 16,0 0-10-16,0 0-8 16,0 0-3-16,0 0-7 15,0 0-11-15,-1 0-9 16,-2 0-1-16,0 0 1 15,0-2 6-15,2 1 2 16,1 1 8-16,0 0-2 16,0 0 17-16,0 0 0 15,1 0-24-15,9 0-8 16,7 0 0-16,10 0 6 16,7 6 4-16,8 3-4 15,4 1-6-15,-3-2-12 16,-1 0-3-16,-8-3-9 15,-5 2-1-15,-13-5 7 16,-6-1-18-16,-5-1-38 0,-5 0-7 16,0 0-143-16,-8 2-145 15,0-1-395-15</inkml:trace>
  <inkml:trace contextRef="#ctx0" brushRef="#br0" timeOffset="1750.7822">26044 1110 1347 0,'0'0'521'16,"0"0"-439"-16,0 0-13 16,0 0 58-16,0 0 15 15,0 0-56-15,0 0-39 16,-52-58-20-16,33 58-12 16,-1 0-5-16,-2 6-4 15,0 7 0-15,2 1 0 0,1 3 7 16,5 1-5-1,3-1-2-15,5-3-6 0,4-2-8 16,2-4-6-16,0-1 14 16,8-4 0-16,9-2 28 15,7-1-7-15,7 0-9 16,4-8-11-16,2-9 7 16,1-1-8-16,-4-2-18 15,-6 3 0-15,-9 4 18 16,-6 5 1-16,-9 1 27 15,-2 7 12-15,-2-2 0 16,0 2-14-16,0 0-20 16,0 0-6-16,-2 12-2 15,-2 5 2-15,2 3-1 16,2 4-8-16,0-1-13 0,5-2-41 16,9-1-72-16,12-2-128 15,-7-5-296-15,0-6-295 0</inkml:trace>
  <inkml:trace contextRef="#ctx0" brushRef="#br0" timeOffset="2018.8001">26500 767 1273 0,'0'0'894'16,"0"0"-795"-16,0 0-49 15,0 0 45-15,0 0-33 16,0 0-42-16,0 0-9 0,0 34 43 16,0-2 23-16,-2 7-30 15,-2 5-21-15,-1 2-6 16,-1 2-10-16,0 0-2 16,0-4-8-16,-1-5 0 15,2-6-23-15,1-4-96 16,-4 1-145-16,2-9-254 15,-1-5-127-15</inkml:trace>
  <inkml:trace contextRef="#ctx0" brushRef="#br0" timeOffset="2207.7181">26350 1069 1829 0,'0'0'315'0,"0"0"-236"16,0 0-24-16,0 0-3 16,114 5-42-16,-70 7-10 15,10 5-63-15,-9-1-416 16,-11-5-392-16</inkml:trace>
  <inkml:trace contextRef="#ctx0" brushRef="#br0" timeOffset="2529.3938">26743 1147 629 0,'0'0'1306'0,"0"0"-1101"16,0 0-152-16,0 0 26 16,0 0 23-16,0 0-21 15,0 0-46-15,-28 60-21 16,28-44-6-16,7 0 2 15,5-4 2-15,0-3-11 16,4-5 21-16,-1-4-10 16,1 0 18-16,1-1 2 15,-4-11-15-15,-2-2-2 16,-1-3 0-16,-6 0-8 16,-2-1 6-16,-2 1 10 0,0 2-23 15,-9 1-7-15,-7 2-12 16,-2 5-90-16,-6 7-119 15,1 0-318-15,7 0-198 0</inkml:trace>
  <inkml:trace contextRef="#ctx0" brushRef="#br0" timeOffset="3280.0036">26965 1170 1117 0,'0'0'970'15,"0"0"-853"-15,0 0-70 0,0 0 20 16,0 0-33-16,0 0-3 16,0 0-3-16,22 47-9 15,-19-24-17-15,-1-1-1 16,-2-3-1-16,0-4-6 15,0-2 0-15,-8-5-6 16,2-2-19-16,2-3 31 16,2-2 15-16,2-1-4 15,0 0 10-15,2-5 8 16,11-12-28-16,10-5-1 16,2-7 9-16,5-1-3 15,0 2-6-15,-5 4 0 16,-5 5 0-16,-6 5 11 15,-6 5 4-15,-4 5-2 0,-2 2-6 16,-1 2-7-16,-1 0 0 16,2 4-15-16,-1 10 9 15,1 6 6-15,-2 2 1 16,0 1 1-16,0 0-1 16,0-3 1-16,0-1-2 15,0-4 0-15,-2-5-6 16,1-5-5-16,1-2-20 15,0-3 26-15,0 0 5 16,0-1 30-16,5-13-2 16,9-4-19-16,4-7 3 0,5 0-12 15,2 0-15 1,-1 3-1-16,-3 5 16 0,-3 4 0 16,-6 6 1-16,-4 3 0 15,-3 3 24-15,-2 1 13 16,0 0-3-16,1 0-6 15,1 0-5-15,2 7 21 16,-1 7 24-16,-1 6-13 16,-1 4 6-16,-1 1-9 15,-1 4-11-15,-1-1-6 16,-1-3-19-16,0-3-17 16,0-4 9-16,0-4-9 15,0-5 0-15,0-1-7 16,0-3-50-16,0 0-73 15,2-3-119-15,2 0-385 0,2-2-535 0</inkml:trace>
  <inkml:trace contextRef="#ctx0" brushRef="#br0" timeOffset="44868.6763">18834 3899 360 0,'0'0'0'15,"0"0"264"-15,0 0-232 16,0 0 750-16,0-3-508 15,0 3-115-15,-4-1-84 16,4-1-75-16,-3 1-19 0,3-1-19 16,-4 1 26-16,1-1 11 15,2 1 0-15,-2 0 0 16,-3 0-8-16,0-1 2 16,-4 0-9-16,1 1-11 15,-8-1 13-15,1 0-1 16,-7-3-4-16,-2-1-23 15,-3 1-2-15,-3-1 22 16,-2 1 6-16,-3-2 6 16,1 1-5-16,6 2 15 15,-4 0 0-15,4 1-1 16,3 2-1-16,-1-3 1 16,3 3 1-16,-3-1-1 0,2 0 1 15,-4 1-1-15,1-1 2 16,-3 2-2-16,-2 0 1 15,-3 0 0-15,-3 0 0 16,1-1 0-16,-4 1-1 16,0-2 1-16,-1 1 0 15,1-2 0-15,-1 0 1 16,-2-2-1-16,1 2 0 16,-2-3 0-16,0 3 0 15,-2-1 0-15,1 3-1 16,-4-1 1-16,2 1-1 15,1-1 0-15,-1 2-5 16,4 0-4-16,-1 0 10 16,7 0-2-16,1 0-4 15,5 0 6-15,4 0-7 0,-1 0 6 16,3 0 1-16,2 0-1 16,-4 0-8-16,3 0 7 15,-1 5 1-15,-1-3 0 16,1 3 0-16,-2-1-5 15,1 0 6-15,-1 0-2 16,-1 1 1-16,4-1 0 16,-6 2 0-16,3-2 1 15,-1 2 0-15,0-2 0 16,2-1 0-16,-2 1-11 16,0-3 10-16,2 2 1 15,-1-3 1-15,-1 0-1 0,4 0 2 16,-4 0-1-16,6 0 0 15,-6 0 0-15,1 0-1 16,3 1 0-16,-6 2 0 16,3 1 0-16,-1-1 0 15,-3 1 0-15,0 0-1 16,-1 1 2-16,-2 0-1 16,-3 1 0-16,0 1 0 15,-1 0 1-15,-2-1 0 16,4 0 1-16,-1-2 0 15,3 0 4-15,-4-1-5 16,4 0-1-16,5-2 0 16,-2 1 0-16,0 0 1 0,5 1 0 15,-5 1-1-15,1 1 0 16,3 0 0-16,-4 1 0 16,0-1 0-16,5 1-1 15,-2 0 0-15,3-2-1 16,5 0 1-16,0 1 1 15,2 0 0-15,1 1 0 16,0 0 1-16,2 2 0 16,-5 1 5-16,2 0-5 15,-3 1-1-15,0 1 1 16,-3 2 1-16,1 0-2 16,1 0 1-16,2 0-1 15,-1-4 1-15,1 2 0 0,2-2 7 16,1 1 2-1,3 0-3-15,-5 0 5 0,3 2-5 16,0 3 18-16,0 1 8 16,-1 4-5-16,-2 1-6 15,3 2 3-15,-2-1-2 16,4 2 8-16,3-1-20 16,-1-2-3-16,4 0-2 15,4 0 1-15,0 1-1 16,0 0-5-16,0 2 6 15,-3-1-7-15,6 1 0 16,0-1 0-16,3 2 12 16,0 0 0-16,0 1 3 15,0 0-14-15,0 1 8 16,0-1-9-16,0-1 0 0,-2 1 1 16,2-3 0-16,0-3-1 15,0-1 0-15,0-5-17 16,0 1-13-16,6-3 7 15,5 0 23-15,-2 1 14 16,0 0-8-16,0 1-3 16,2 1-2-16,2 2 0 15,-3-1-1-15,-1 2 0 16,0 2 0-16,3-1 0 16,0 2 0-16,-3-1-12 15,-2-1-5-15,5-2 6 16,-1-4 2-16,-5 0 8 0,4-3-4 15,-1-3-13-15,1-2-2 16,4 3 17-16,-2-1 3 16,5-1 13-16,5 2 2 15,-2 1-1-15,6-1-8 16,-3 0 1-16,6 2-6 16,-3 2 0-16,-1-2 0 15,2 1-1-15,-1 1 0 16,3-1 0-16,1-2 1 15,-4-2 0-15,6 0-1 16,-3-1-1-16,3-3-1 16,1 1 2-16,-4-4 0 15,3 0 12-15,1 0-3 0,0 0 4 16,-2 0 2-16,2 0-14 16,3 0 8-16,-4-3-9 15,3 3 0-15,2 0 0 16,-4 0-1-16,1 0 1 15,0 0 0-15,1 3 0 16,1 1-1-16,-4-1 0 16,3 0 1-16,-2 1 0 15,-3-1 1-15,-1-1-1 16,3-2-7-16,-6 0-16 16,3 0 2-16,1 0 10 15,-4 0 2-15,6 0 3 16,-2 0 6-16,1 0-1 15,2 0 1-15,3 0-13 16,-4 0 11-16,3 0 2 0,2 0 0 16,-1 0 0-16,-3 0 0 15,2 0 0-15,0 0 0 16,1 0-1-16,4 0 1 16,-6 0-1-16,2 0-6 15,0 0-2-15,-3 0 1 16,1 0-3-16,-3 0 10 15,1 4 0-15,1-3 0 16,-7 2 1-16,3-1 0 16,-1-1 1-16,2 1-1 15,-3-1 0-15,1-1 0 16,5 0 1-16,-3 1-1 0,2-1 1 16,3 0-1-16,-2 0 1 15,-2 0-1-15,2 0 0 16,0 0 0-16,0 0-1 15,-2 1 0-15,2 3 1 16,0-2 0-16,-4 1 0 16,0 0-1-16,1 1 0 15,-5-1 0-15,5 0 1 16,-5-1 0-16,5 0 0 16,0-1 0-16,-4-1 0 15,3 2 1-15,-5-2-1 16,3 1 8-16,-7 0-1 15,6 1 5-15,-7-1-6 16,4 1-6-16,-1-1 2 0,2 2-1 16,-5-1 0-16,7 0 0 15,-6-1 0-15,3 2-1 16,-2-1 1-16,3 1-1 16,-4-2 1-16,2 2-1 15,0-2 2-15,2 2-1 16,-2-1 11-16,1 0-5 15,-4-2-1-15,3 0-5 16,-2 2-1-16,-1 1 0 16,2-2 0-16,-8 2 0 15,3-2 0-15,0 1 0 16,-4-2 0-16,2 0 1 16,2 0 10-16,-2 0 14 15,3 0 4-15,1 0-10 0,1 0-10 16,1-3-9-16,0-4 0 15,1 0 0-15,-1 0-4 16,-1-1-14-16,5 3-15 16,-5-2-14-16,4 0 10 15,-1 0 7-15,1-1 9 16,-3-1 2-16,3-2-6 16,-1-1-18-16,1-2-2 15,-1 1 30-15,2-1 15 16,-5 0 0-16,7-2 0 15,-6-2 2-15,2 0-2 16,0 1 0-16,0 0 0 16,-1-1 0-16,-3 4-44 15,3-3-2-15,-4 0 10 0,0 1 36 16,1 1 14-16,-5-1 13 16,3 0-2-16,0 0 8 15,1-3-18-15,2 3-8 16,-3-4 11-16,-1-1 24 15,0-2-23-15,-2 1-13 16,-3-1 1-16,-2 0-7 16,-2 2-7-16,-5 0 7 15,-1 2 0-15,0 1 2 16,0-2-1-16,0 2 0 16,0 0 1-16,3 0-2 0,1-1 0 15,3-1 0 1,-4 0-10-16,0 1 1 0,1-2-13 15,-1 1 16-15,0-2 5 16,-1 3-6-16,-2-1 0 16,0 2 7-16,0 1 15 15,0 1-14-15,0-2-1 16,-3 0-7-16,-2-1-50 16,2 1-20-16,2 0 61 15,1-1 15-15,0 1 1 16,0 1-6-16,0-3-1 15,0 2 7-15,0 0 30 16,-3-1-30-16,3 3-13 0,-3-3 13 16,-1 4 8-1,1 2 7-15,-4 1-14 0,1 1 5 16,-1 4-6-16,-2-1 0 16,5 2 11-16,-2 2-2 15,3-1-7-15,-4 0-1 16,4-1 10-16,-1 1-11 15,1-1-24-15,-1 1 24 16,1 0 34-16,-3 0-33 16,0 0 0-16,-7 0-1 15,2 2-7-15,0-1-19 16,0 1 25-16,2-1 1 16,-2-1 0-16,1 0 0 15,1-1 0-15,3 1 13 16,-7-4-6-16,3 2-7 0,-2-1-65 15,1-1 65 1,2 1 4-16,-8-4 35 0,2 0-39 16,-2 1-61-16,-8 0 61 15,2 0 7-15,-4-1 4 16,0 3-11-16,2-1-13 16,-1 0 5-16,-2-5-22 15,5 1-176-15,6 1-301 0</inkml:trace>
  <inkml:trace contextRef="#ctx0" brushRef="#br0" timeOffset="54353.3451">19557 4502 484 0,'0'0'0'16,"0"0"59"-16,0 0-59 16,0 0 299-16,0 0-156 15,0 5-62-15,0-5-7 16,0 0 23-16,0 0 1 15,0 0-20-15,0 0-12 16,0 0-12-16,0 0-8 16,7 3-5-16,6 0-11 15,3-2 1-15,16 2-15 16,8-1-5-16,5 0-11 16,8 0-13-16,5-1-29 0,-2-1-8 15,1 4 11-15,-8 0 30 16,-7 0 8-16,-7 2-5 15,-6-1 6-15,-6 0 10 16,-3-2 3-16,-10-1 18 16,-2 0-14-16,-2-2-8 15,-2 0-9-15,-3 0-31 16,3 0-39-16,-4 0-162 16,0 0-10-16,0-3-84 0</inkml:trace>
  <inkml:trace contextRef="#ctx0" brushRef="#br0" timeOffset="54867.1427">19668 4643 530 0,'0'0'960'15,"0"0"-928"-15,0 0-32 16,0 0-22-16,0 0 22 16,0 0 10-16,84 2 10 15,-50-2-1-15,9 0-6 16,2 0-5-16,2 0-8 15,0 0 0-15,-3-2 0 0,-2-2 1 16,-7 1 18 0,-5 1 36-16,-8 0-1 0,-9 0-12 15,-2 1-12-15,-11-1-13 16,0 0 9-16,0 1-26 16,-7-2-58-16,-6 1-155 15,0 0-314-15</inkml:trace>
  <inkml:trace contextRef="#ctx0" brushRef="#br0" timeOffset="55321.7663">20053 4407 492 0,'0'0'670'0,"0"0"-568"16,0 0-79-16,0 0 32 16,0 0 97-16,0 0-15 15,0 0-31-15,0-8-44 16,0 8-33-16,0 5-16 15,3 8 38-15,4 1-15 16,7 3-17-16,-1-2-5 0,6 2-5 16,4-3 3-16,-1-1-11 15,4-2 7-15,-3-1-8 16,0-2 1-16,-4 1 0 16,1-1 0-16,-10 1-1 15,-1-1 0-15,-6 2 0 16,-3 2 43-16,-2 2 7 15,-15-1 35-15,-9 3-4 16,-3 1-4-16,-4 0-29 16,1 0-39-16,-2 2-9 15,7-4-281-15,10-8-734 0</inkml:trace>
  <inkml:trace contextRef="#ctx0" brushRef="#br0" timeOffset="86529.5589">21257 5259 620 0,'0'0'111'0,"0"0"97"16,0 0 181-16,0 0-232 15,0 0-53-15,0 0 45 16,33-16 12-16,-20 14-42 0,1-2-37 16,3 2-28-16,1 1 1 15,2 1-18-15,-4 0-8 16,-1 0 4-16,-1 0-13 16,-6 1-12-16,-2 7 5 15,0 3 20-15,-3 5 2 16,-3 0-6-16,0 2-10 15,0 3 6-15,-9 1 9 16,-5 1-10-16,-8 0-14 16,-1 0 2-16,-3-1 5 15,3-1-11-15,1-4-5 16,5-4 6-16,8-3-6 16,2-6-1-16,6-2-11 0,1-2-29 15,0 0-24 1,15-6 31-16,9-11 19 0,7-7-19 15,7-5 0-15,1-1-8 16,-1-3 8-16,-1 2 17 16,-1 1-6-16,-3 5-14 15,-3 5 17-15,-5 1 19 16,-4 6 0-16,-4 3 25 16,-5 2 8-16,-4 3 11 15,-5 4 9-15,-3 0-18 16,0 1-1-16,0 0 10 15,-4 0-29-15,-11 10-9 0,-3 6 7 16,-7 4 5 0,-2 1-1-16,0 5-11 0,3-4 8 15,5 1 19-15,2-4 19 16,5 1-6-16,4-1-32 16,3-2-8-16,5-4-5 15,0 0-1-15,6-3 0 16,13-4-13-16,27-6-84 15,-5 0-158-15,-1 0-573 0</inkml:trace>
  <inkml:trace contextRef="#ctx0" brushRef="#br0" timeOffset="87205.3934">22021 5339 1407 0,'0'0'516'16,"0"0"-439"-16,0 0-57 16,0 0 19-16,0 0 61 15,0 0-12-15,0 0-20 16,-18 31 61-16,3-11-42 15,-4 5-32-15,-6-1-23 16,-1 3-13-16,-6-1-19 16,2-3-21-16,7-4-88 15,-3-3-171-15,13-5-284 0,3-5-399 16</inkml:trace>
  <inkml:trace contextRef="#ctx0" brushRef="#br0" timeOffset="87788.3227">22280 5232 1467 0,'0'0'345'0,"0"0"-246"15,0 0-17-15,0 0 30 16,0 0 40-16,0 0-39 16,0 0-61-16,-16 58-26 15,16-41-17-15,0-1-8 16,0-4 0-16,7-2-1 15,2-5-21-15,5-3 9 16,-1-2-6-16,3 0-14 16,1-4-16-16,2-10 7 15,4-2-15-15,-4-3 1 16,4-3 33-16,-3 1 22 16,0 0 0-16,-1 4 27 0,-4 4 17 15,-6 3 27-15,-3 5 3 16,-5 3-13-16,3 2-25 15,-4 0-17-15,0 2-17 16,0 12 21-16,0 7 4 16,0 7-5-16,-4 5-11 15,0 2-5-15,-1 0-5 16,-1-1 0-16,-2-3 5 16,-3-2 18-16,-5-3 24 15,-4-3-18-15,-5-4-10 16,-3-2-20-16,-2-4-7 15,2-4-88-15,1-5-116 0,12-1-324 16,3-3-261-16</inkml:trace>
  <inkml:trace contextRef="#ctx0" brushRef="#br0" timeOffset="88044.45">22834 5323 1702 0,'0'0'338'0,"0"0"-245"16,0 0-41-16,0 0 82 15,-64 72-15-15,50-51-54 16,3-2-40-16,1 0-17 15,3-1-8-15,-5 2-106 16,2-5-247-16,0-4-467 0</inkml:trace>
  <inkml:trace contextRef="#ctx0" brushRef="#br0" timeOffset="88627.4134">23056 5180 1758 0,'0'0'478'0,"0"0"-394"15,0 0-8-15,0 0 11 16,0 0-20-16,0 0-30 16,91-17-20-16,-58 13-11 15,0 0-5-15,-4 3-1 16,-3 0 1-16,-5 1-1 16,-3 0 0-16,-8 0 0 0,-4 0-1 15,-1 0-1-15,-3 0-8 16,-2 0 10-16,0 7 7 15,0 3 41-15,0 2-11 16,0 3-9-16,-2 3-8 16,-9 1-1-16,1 1 3 15,-7 3-10-15,1 2 0 16,-3-2-1-16,-1 0-1 16,2-1 4-16,-1 0-1 15,4-3-12-15,2-1 8 16,7-3-9-16,-2-4 0 15,8-2-9-15,0-2-2 16,0-4 1-16,11-2 1 0,9-1 9 16,6 0 0-1,2 0-9-15,2-4-4 0,-2-3-8 16,-2-1-16-16,-2 2-20 16,-7 1-29-16,-3 2-24 15,-5-1-94-15,-3 1-288 16,-6 0-432-16</inkml:trace>
  <inkml:trace contextRef="#ctx0" brushRef="#br0" timeOffset="88838.2953">23115 5331 1081 0,'0'0'704'0,"0"0"-611"16,0 0-9-16,0 0 138 16,0 0-33-16,83-4-99 15,-26 2-90-15,30-2-49 16,-12 0-470-16,-11-2-858 0</inkml:trace>
  <inkml:trace contextRef="#ctx0" brushRef="#br0" timeOffset="93973.8152">23628 5332 537 0,'0'0'910'0,"0"0"-750"16,0 0-109-16,0 0 7 16,0 0 71-16,0 0 19 15,0 0-47-15,-3-1-47 16,3 1-33-16,4 0 14 16,5 0-17-16,-2 0 1 0,2 0 3 15,-1 0 6 1,1 0 1-16,1 0-3 0,2 0-8 15,4 0-8-15,3 0-9 16,3 3 0-16,5-1-1 16,2 0 2-16,4-2-1 15,2 1 0-15,-1-1 5 16,-1 0-5-16,0 0 0 16,-2 0-1-16,-1 0 1 15,-2 2-1-15,-1-1 0 16,0-1 0-16,-2 1 0 15,0-1-8-15,1 0 7 16,-2 2-8-16,3-2-13 0,0 0-9 16,-4 0 10-16,1 0 11 15,-6 0 7-15,-2 0 3 16,-2 0-1-16,-2 0 0 16,-3 0 1-16,0 0-6 15,-3 0 6-15,3 0 0 16,-5 0-1-16,1 0 1 15,-1 0 0-15,1 0 2 16,1 0-1-16,-2 0-1 16,0 0 1-16,-2 0-1 15,-2 0 0-15,0 0-6 16,0 0 6-16,0 0 14 16,-2 0-3-16,-8-2-4 15,-2-2-7-15,-4-1-1 0,-2-2 1 16,-4 0 0-1,1-2-1-15,-2 1 1 0,2-1-1 16,1-1-4-16,3 2 4 16,5 2 1-16,3-1 6 15,5 3-6-15,1 1 1 16,1 0 5-16,1 0 0 16,1 2 5-16,-2 0 3 15,2-2-7-15,-1 1-1 16,-1 0-5-16,1 2 0 15,-4 0 0-15,2-2-1 16,2 2 1-16,-1 0 13 16,2-2 3-16,0 2-4 0,0 0-4 15,0 0-2 1,0 0 1-16,0 0-1 0,0 0-6 16,0 0 7-16,0 0-8 15,0 0 0-15,0 0-1 16,0 0-10-16,0 0 4 15,0 0-7-15,0 0 1 16,0 0 13-16,0 4 17 16,0 2-9-16,0-3 2 15,6 4 5-15,3 1 1 16,0-3-7-16,2 2-7 16,0 0 4-16,0-1-5 15,0 1-1-15,-1 0 1 16,0-1 0-16,4 1-1 0,-7-3 0 15,2 2 0-15,0-2 0 16,0-1-1-16,-3-1 1 16,2 1 0-16,-4 0 0 15,-1-2 0-15,0 1 1 16,1-2-1-16,-2 0 0 16,-2 2-1-16,0-2 1 15,0 0-1-15,0 0-5 16,0 1-4-16,0 1 4 15,0 1 6-15,0 0 18 16,0 1 11-16,0 1-2 16,-7 0 7-16,-1 1-4 15,-4 0-3-15,-4 5-19 0,-5 1-8 16,-19 8-93-16,5 0-295 16,2-4-875-16</inkml:trace>
  <inkml:trace contextRef="#ctx0" brushRef="#br0" timeOffset="96115.4087">24621 5203 102 0,'0'0'214'0,"0"0"325"15,0 0-338-15,0 0-98 16,0 0 45-16,0 0 39 16,0 0 5-16,-7 0-14 15,7 1-36-15,0 6-21 16,0 2-21-16,0 0-11 16,0 3-26-16,6 1-30 15,-1 3-15-15,1 3-12 0,-1 1 0 16,0-1 1-1,-2 1-7-15,0-2 0 0,-2-2 6 16,-1-3-6-16,0-4-1 16,0-3 0-16,0-3-8 15,0-1 9-15,0-2 24 16,0 0-5-16,0 0 0 16,0 0 7-16,0-6-1 15,0-8-16-15,2-5-9 16,6-1 12-16,1-1-11 15,5 2 8-15,1-1 0 16,0 4 3-16,1 2-1 16,-2 2-9-16,2 5-2 0,-3 1-9 15,2 2-21-15,-1 4-22 16,0 0-58-16,2 4-119 16,0 15-151-16,-4 1-215 15,-5-4-412-15</inkml:trace>
  <inkml:trace contextRef="#ctx0" brushRef="#br0" timeOffset="96350.0163">24923 5380 1585 0,'0'0'352'0,"0"0"-267"0,0 0-9 16,0 0 18-16,0 0-6 16,0 0-38-16,-35 86-35 15,28-70-15-15,-2 0-123 16,-5-4-192-16,7-2-279 16,-1-5-470-16</inkml:trace>
  <inkml:trace contextRef="#ctx0" brushRef="#br0" timeOffset="96933.1816">25251 5235 971 0,'0'0'1063'0,"0"0"-948"16,0 0-99-16,0 0-14 16,0 0 16-16,0 0 17 15,0 0 20-15,-38 42 11 16,28-15-11-16,1 4-33 16,1-1-21-16,5-2 0 15,2-1 0-15,1-5-1 16,0-5 1-16,0-2 0 0,7-7 0 15,4-4 9 1,4-4-10-16,3 0-19 0,6-10-23 16,1-8-21-16,3-8-2 15,2-3 14-15,-2-4 19 16,-1-5 14-16,-4 0 9 16,-2 1 9-16,-5 7 6 15,-7 3 30-15,-5 5 30 16,-4 7-2-16,0 2-4 15,0 4-28-15,-1 2-19 16,-8 1-12-16,-3 3 7 16,-1 3-7-16,-7 0 0 15,1 10 5-15,-5 5-5 16,0 5 12-16,0 0 6 16,5 1-7-16,3-3 0 0,3-2 12 15,6-4 3-15,6 1-20 16,1-3-7-16,0 0 19 15,14-3 2-15,9 0-21 16,4-4-44-16,19-3-121 16,-7 0-432-16,-6 0-411 0</inkml:trace>
  <inkml:trace contextRef="#ctx0" brushRef="#br0" timeOffset="97167.3565">25601 5305 1714 0,'0'0'392'16,"0"0"-305"-16,0 0-36 16,0 0 94-16,0 0-59 15,-32 77-25-15,18-55-17 16,-4-1-21-16,0-1-23 15,0 0-47-15,-4 0-119 16,7-5-348-16,2-5-183 0</inkml:trace>
  <inkml:trace contextRef="#ctx0" brushRef="#br0" timeOffset="97773.3147">25946 5210 1247 0,'0'0'511'0,"0"0"-454"15,0 0 10-15,0 0 119 16,0 0-27-16,0 0-79 15,0 0-58-15,-26 8-1 16,12 6 6-16,-3 2-6 0,1 1-1 16,4 0-2-16,0 0 0 15,5 0-18-15,4-4 0 16,3 0-9-16,0-2-19 16,13-4 7-16,8-2 0 15,7-4-35-15,4-1-27 16,0 0-1-16,4-6 0 15,-3-5-9-15,-2-2 3 16,-4 0-17-16,-5-5 62 16,-6 2 45-16,-6 0 27 15,-7-1 52-15,-3 2 94 16,0 2-22-16,0 0-61 16,-8 1-39-16,-5-3-20 15,1 4-16-15,-3 0-14 16,3 0 0-16,0 4 8 15,0 0-8-15,5 1 0 0,1 5 1 16,1-1 4-16,0 2-5 16,2 0 0-16,-2 0 6 15,1 11 30-15,0 6 21 16,0 4 12-16,2 5-16 16,1 3-28-16,-1 5-14 15,2-1 2-15,-4 5-14 16,-2 3-41-16,-19 16-123 15,1-7-446-15,-5-8-710 0</inkml:trace>
  <inkml:trace contextRef="#ctx0" brushRef="#br0" timeOffset="107533.3654">24600 4762 436 0,'0'0'590'15,"0"0"-494"-15,0 0-28 16,0 0 74-16,0 0 17 16,0 0-23-16,0-4-26 15,0 4-7-15,0 0-12 16,0 0-3-16,-1 0-5 15,-1 0-11-15,-1 0-14 16,1 0-12-16,2 0-21 16,0 12-5-16,0 3 10 0,0 5-8 15,0 4-11 1,0 1-4-16,0 2-6 0,0-1-1 16,7 1 2-16,-1-1-1 15,1-1-1-15,1 0 0 16,0 0 0-16,0-3-13 15,1 0-8-15,0-6-4 16,-3-2-3-16,0-3-5 16,-2-6-1-16,-1 1 9 15,-3-3 3-15,2-2-3 16,-2-1 7-16,0 0 18 16,0 0 0-16,0 0 15 15,0 0 3-15,1 0-5 16,2 0-13-16,5-4-11 0,-5-3-5 15,1-3 3-15,2 0 0 16,-1-2 4-16,-2 1 8 16,0 0 1-16,-2 2 0 15,1 1 11-15,-2 0 5 16,0 2 6-16,0-1 21 16,0 4-9-16,0 0-6 15,0 2-3-15,0 1-15 16,0 0-10-16,0 0 0 15,0 0-19-15,0 7 0 16,0 7 13-16,-2 0 6 16,-1 1 0-16,0-2 0 15,2 1-1-15,1-7 1 0,-2-2 0 16,1 2-1-16,-4-4 0 16,-2-2-1-16,-7 2 2 15,-2-3 22-15,-10 0-7 16,-3 0-3-16,-3-7-4 15,-1-9-8-15,8 5-149 16,7-1-751-16</inkml:trace>
  <inkml:trace contextRef="#ctx0" brushRef="#br0" timeOffset="112579.8393">25236 4693 426 0,'0'0'396'0,"0"0"-117"16,0 0-178-16,0 0-19 15,0 0 30-15,0 0 38 16,0-4 7-16,-3 4-4 15,1 0-3-15,1 0-20 16,-1 0-13-16,2 0-25 16,0 0-32-16,0 0-22 0,0 0-19 15,0 0-12 1,0 0-7-16,0 0 0 0,0 0-7 16,0 0-5-16,0 6-10 15,0 8 12-15,0 2 10 16,0 7 0-16,0 0 0 15,0 1 1-15,0-1 0 16,5 2-1-16,-2 0 0 16,3-1-1-16,-3-2 0 15,0 0-22-15,0-3 3 16,0-4 8-16,0-6-7 16,0 1 3-16,0-4-12 15,-2-3 7-15,2-3 3 16,1 0-2-16,-1 0 15 15,0 0 5-15,0 0 15 0,2-5-14 16,0-2 11-16,-2 0-11 16,0 1 0-16,-2-1 11 15,1 0 4-15,2-2-6 16,-3 3-2-16,2-2-2 16,-1 2-6-16,-1 0 0 15,1 4 2-15,-2 0 5 16,1 2-7-16,-1 0-1 15,0 0-7-15,0 0-19 16,0 0-34-16,0 12 26 16,0 5 35-16,0 1 9 15,0 3-8-15,0-3 1 16,0 1-1-16,0-5 1 0,0-1-1 16,0-4 1-16,0-3 5 15,0-2-7-15,0-1 1 16,-1-3 1-16,-4 0 7 15,-3 0 7-15,-4 0 17 16,-5-8-13-16,-2-4-9 16,-1 0-11-16,4-1-56 15,1 4-91-15,8 2-333 16,0 4-1004-16</inkml:trace>
  <inkml:trace contextRef="#ctx0" brushRef="#br0" timeOffset="116102.8201">30945 6525 472 0,'0'0'344'16,"0"0"-181"-16,0 0-163 0,0 0-102 15,0 0 93-15,0 0 9 16,0 0 26-1,3-4-2-15,-3 4 8 0,0-3 13 16,0 3 11-16,0-2 15 16,0-2-3-16,0 3-23 15,0-4 6-15,0-2-21 16,0 0-18-16,0 0-11 16,0-1 0-16,0-1-1 15,0 0-1-15,0-1-6 16,0 0 6-16,0 0 1 15,0-1 1-15,0 3 0 16,-1 1 6-16,-2 0-6 0,-2 0-1 16,-2 1-1-16,0-4 0 15,-2 4-8-15,-1-4 9 16,-1 3 12-16,-1 0 2 16,0-2 34-16,0 1 12 15,1-1-20-15,0-1-9 16,2 0-12-16,-1 4-18 15,2-3 6-15,0 2-6 16,2 0-1-16,0 3-1 16,2 1-24-16,1-1 14 15,-3 1-5-15,1 1-5 16,1-2 16-16,-2 1 5 16,-3-2 0-16,-3-1 0 0,0 0 0 15,-1-2-2-15,-2-1 2 16,-1 2-1-16,-1 0 0 15,-1 1-15-15,0-3 3 16,0 5 11-16,2-2 2 16,-1 0 0-16,4 2 7 15,-2-2-1-15,3 2 1 16,-3 1 2-16,0-1-9 16,-1 0 1-16,-2-1 6 15,-1 0-6-15,-2 1 0 16,4-2 1-16,-1 3 4 15,5 1-5-15,0-1 1 16,1 3-1-16,1 0-1 0,-1 0 1 16,5 0 11-1,1 0 15-15,0 0-12 0,0 0-8 16,1 0 0-16,2 0 2 16,2 0 0-16,-1 3 8 15,2-3 14-15,0 0 15 16,0 1-8-16,0-1-17 15,0 0-20-15,0 0-1 16,0 0-12-16,0 0-52 16,0 0-53-16,0 0-34 15,0 0 14-15,0 1 40 16,0 1 13-16,0-2-62 16,-3 1-81-16,0-1-356 0</inkml:trace>
  <inkml:trace contextRef="#ctx0" brushRef="#br0" timeOffset="117167.9971">30186 3309 796 0,'0'0'325'16,"0"0"-158"-16,0 0-16 16,0 0 25-16,0 0-3 15,0 0-6-15,0 0-59 16,0-2-42-16,0 2-12 15,8 0-1-15,6 0-2 16,6 2-14-16,2 0-17 16,5 0-13-16,0-1-1 15,-3 1-6-15,-3-1 1 16,-3 2-1-16,-5-2 0 16,-3 1 1-16,-4-1-1 15,-3 0 0-15,-1-1 0 16,-2 2-2-16,0-1-5 0,0 2-1 15,0 1 8 1,-2 5 14-16,-7 4 15 0,-1 1-7 16,-2 3-8-16,-2 0-14 15,0-1 6-15,0 2-6 16,-1-4 1-16,3-1 5 16,3-4-5-16,1 0 5 15,3-2-6-15,2-2 0 16,2-1 0-16,1 1-6 15,0-3-2-15,0 3 8 16,4-1 22-16,7-1 2 16,2-2-10-16,4-1-5 15,2 0-9-15,1 0 0 16,0 0 1-16,-1 0-1 16,1 0 0-16,-5 0 0 0,-1 0-1 15,-3 0-11 1,0 0-22-16,-3 0-27 0,0 0-57 15,-1 0-81-15,-1-4-91 16,-1 0-233-16,-2-2-494 0</inkml:trace>
  <inkml:trace contextRef="#ctx0" brushRef="#br0" timeOffset="117350.0051">30246 3423 1039 0,'0'0'386'15,"0"0"-273"-15,0 0-46 0,0 0 55 16,100-2-122-16,-56 7-39 16,-5-1-569-16</inkml:trace>
  <inkml:trace contextRef="#ctx0" brushRef="#br0" timeOffset="135685.3413">23956 6027 818 0,'0'0'115'15,"0"0"-84"-15,0 0-23 16,0 0 542-16,0 0-352 16,0 0-21-16,1 0 3 15,-1 0-50-15,0 0-28 16,0 0-37-16,0 0-19 16,0 0-25-16,0 0-13 15,0 4-7-15,0 10-1 0,0 4 6 16,0 5-5-16,0 4 7 15,0 2-2-15,0 4 1 16,0-3 5-16,0 3-11 16,0-3-1-1,0-1 1-15,-1 1 1 0,-1 0 9 16,1-1 9-16,-2 1-8 16,-1 0 3-16,0 1-2 15,0-2-12-15,-1 3 7 16,1-5-8-16,-1 2 0 15,1-1 1-15,1-3-1 16,1 5 0-16,2-3 0 16,0 2 2-16,0-2-1 0,0 2 0 15,0-5-1-15,0 2-1 16,0 1 1-16,0-2-1 16,0 2 1-16,-2 0 0 15,-3 0 0-15,4 0 6 16,-1-2-4-16,2 1-1 15,0 1 9-15,0-1 5 16,0 1 3-16,-1 2-2 16,1 1-10-16,-7-1 3 15,1 2-3-15,0-2 2 16,-1-1-7-16,3-3 0 16,2-2 0-16,2-3 0 15,0 0 0-15,0-1-1 16,2-5 0-16,2-3-9 15,-2-2-24-15,-1 0-25 0,-1-2-40 16,0 0-68-16,-4 3-95 16,-7 0-132-16,4-3-344 0</inkml:trace>
  <inkml:trace contextRef="#ctx0" brushRef="#br0" timeOffset="136669.1137">23968 7467 1084 0,'0'0'345'16,"0"0"-256"-16,0 0-65 0,0 0-12 15,0 0 14-15,0 0 47 16,97 0 17-16,-76 0 17 15,-1 0-7-15,-2 0 14 16,3 0-11-16,-2 0-22 16,3 0-22-16,1 0-26 15,6 0-15-15,4 0-11 16,1 0-7-16,5 0-14 16,2 0-9-16,3 0-2 15,0 0 12-15,1 3 0 0,0 3 11 16,-3-3 1-1,-2-2 1-15,-3 2 0 0,3-3 0 16,1 0 0-16,1 0 1 16,2 0 1-16,3 0 4 15,3-3 7-15,-1 3-6 16,1 0-1-16,-1 0-5 16,-3 0 21-16,0 0 1 15,-2 3-3-15,0 0-12 16,0 0-7-16,2-2 5 15,0-1-5-15,5 0-1 16,1 0 0-16,2 0-1 16,3 0 0-16,-4 0 1 15,2 0 0-15,-4 0 1 16,3 0 0-16,0 3 9 16,-2 1 9-16,6 3 12 0,2-2 4 15,3 6 3-15,2-2-7 16,0 0-21-1,-2-2-10-15,-4-4-32 0,8-3-136 16,-16-9-363-16,-11-5-665 0</inkml:trace>
  <inkml:trace contextRef="#ctx0" brushRef="#br0" timeOffset="137885.0615">23972 7483 662 0,'0'0'615'0,"0"0"-510"15,0 0-65-15,0 0 12 16,0 0 68-16,0 0-2 15,0 0-45-15,2 0-22 16,-2 0-22-16,0 0 3 16,0 3 23-16,0 1 32 15,-5 2-3-15,-1 2-34 16,-3 2-13-16,-4 3-3 16,-1 2-1-16,-5 1-8 15,1 1-2-15,-4-1 1 16,-1 2-5-16,2 2-2 15,-1 0-10-15,0 0 5 16,-2 1-2-16,1 0-1 16,-1 2 2-16,-2 4 14 15,-4 0 5-15,-2 1-11 0,0 2 0 16,-3-2 11-16,2 0-24 16,4-1 0-16,2 0-5 15,5-4 8-15,-2 0 3 16,6 0 11-16,0-3 5 15,1 2-10-15,0-1-5 16,-4 2-2-16,0 1 2 16,-2 1 3-16,-2 5-7 15,-3 1 2-15,-2 0-5 16,0 2-5-16,0-3 1 16,3 0 7-16,2 0-8 15,1-4 8-15,2 1 6 0,-1-4 7 16,2 2-6-16,1-1-5 15,-3-2-5-15,4 0 0 16,1-2-5-16,3-2 0 16,2-4 0-16,2 0 0 15,3-4-1-15,4-1 0 16,-2-2-15-16,3-3-40 16,2-1-45-16,-1-1-64 15,2 2-130-15,0-4-87 16,0 0-104-16,6 0-72 0</inkml:trace>
  <inkml:trace contextRef="#ctx0" brushRef="#br0" timeOffset="138073.8354">22926 8587 763 0,'0'0'728'0,"0"0"-565"15,0 0-20-15,0 0 23 16,0 0-79-16,0 0-87 16,0 0-40-16,-6 0-60 15,8 0-148-15,-1-4-685 0</inkml:trace>
  <inkml:trace contextRef="#ctx0" brushRef="#br0" timeOffset="140766.9031">23981 7468 182 0,'0'0'153'0,"0"0"-104"16,0 0-35-16,0 0-14 16,0 0 0-16,0 0 0 15,0 0 17-15,3-2 42 16,-3 0 214-16,0 1-224 16,0-2-49-16,0 3-158 15,0 0 33-15,0 0 60 0,0 0 0 16,0 0-45-16,3 0-35 15,-2 0 130-15,-1 0 15 16,0 0 147-16,0 0-10 16,0 0 68-16,0 0-16 15,0 0 3-15,0 0-34 16,0 0-9-16,0 0 1 16,0 0-25-16,0 0-13 15,0 0 2-15,0 0-18 16,0 0-20-16,0 0-21 15,0 0-21-15,0 0-19 16,7 0-5-16,-6 0-8 16,4 0-1-16,-1-1 5 0,3-1 0 15,2-1-5-15,3 0 0 16,5-5 11-16,-1 4-12 16,4-4 15-16,-3 4-5 15,3-3-9-15,-2 0-1 16,0-2 0-16,-1 3-1 15,1-1 1-15,-1 0 1 16,-1 0-1-16,-1 0 0 16,0 1 1-16,-1 0 0 15,0 2-1-15,1 1-10 16,2-3 10-16,-2 0 7 16,4 0 0-16,1 1-6 0,3-5-2 15,1 3 1 1,0-2 0-16,0-1-11 0,-2 2 10 15,-1-1 1-15,-3-1 0 16,2 2-26-16,-3 0 26 16,0-2 12-16,2 0-12 15,1-1 18-15,4 2-17 16,1-1 6-16,2 0 8 16,2 0 22-16,1 1 19 15,0-2-13-15,-2 2-27 16,1-1-16-16,-4-3-12 15,1 2-13-15,-2-2-12 16,-2 3 25-16,-3 1 3 16,1-1-1-16,-3 0 10 15,2 3 21-15,1-3-18 0,4-1-3 16,6 2-8-16,1-4 7 16,5 3 1-16,2 1 0 15,-1-2 6-15,0 1-5 16,0 0 5-16,-2 2 10 15,-3-1 6-15,0 0-4 16,-2-1-5-16,-1 3-13 16,1-1-1-16,0-1 0 15,3 0-17-15,1-1 11 16,1 0-5-16,2 0-4 16,-1 1 16-16,-1-2 0 15,-3 1 0-15,-7 2 1 16,-1-1 0-16,-3 2 1 0,-4-1-1 15,-1 2 6-15,-3-2-1 16,4-1 0-16,-1-1-6 16,4 0 0-16,-3 2-1 15,-2-1-1-15,-4 4 1 16,-2 1 1-16,-5 1 1 16,-2 0 0-16,-2 2 8 15,0-3 4-15,0 4-8 16,0-1-5-16,0 0-9 15,-5-2 3-15,-1 2 0 16,-1-2 5-16,-1 2-7 16,-2-2 1-16,-2-3-8 0,-2 2 5 15,-2 1-5-15,0-1 5 16,-1-1 1 0,2-2 7-16,2 3 1 0,3 3 0 15,2-2 0-15,3 3-1 16,4-2 0-16,-1 2 0 15,2 0-11-15,0 0 5 16,0 0 8-16,0 0-1 16,3 0 0-16,5 0 0 15,1 0 0-15,4 2 0 16,2 2 1-16,3 3 1 16,0-1-1-16,1-2 1 15,1 5 1-15,-4-4-1 0,-1 0-1 16,-3 0 6-1,-1-1 0-15,0 1 5 0,-3-1 0 16,0-1-3-16,-1 3-7 16,-1 1 0-16,-5-1 8 15,1 4 5-15,-2 3 11 16,0 1-8-16,-5-1 5 16,-9 5 3-16,-2-3-1 15,-4 1-15-15,-1 0-9 16,-9-5-26-16,9-1-459 15,0-3-900-15</inkml:trace>
  <inkml:trace contextRef="#ctx0" brushRef="#br0" timeOffset="141466.7955">25224 6711 383 0,'0'0'1130'16,"0"0"-869"-16,0 0-131 16,0 0 28-16,0 0-19 15,0 0-43-15,0 0-49 0,0 2-25 16,0 6 11 0,1 4 20-16,2 1-14 0,0 4-15 15,2 0-5-15,1 2-1 16,-2-1-5-16,-1-2-7 15,-1 0-5-15,-2-3 0 16,0-7-1-16,0 4 1 16,0-9 0-16,0 2 0 15,0-3 7-15,0 0 1 16,1 0 23-16,1-3 40 16,2-10-36-16,2-4-24 15,1-3-11-15,2-3 5 16,-1-1-6-16,0 1 1 15,0 2-1-15,1 5 0 16,-1 4 6-16,4 2-4 0,1 4 4 16,5 5-6-16,3-1-1 15,7 2-7-15,14 2-52 16,-6 9-154-16,-6-1-686 0</inkml:trace>
  <inkml:trace contextRef="#ctx0" brushRef="#br0" timeOffset="142772.6369">23699 5736 778 0,'0'0'589'0,"0"0"-300"16,0 0-75-16,0 0 8 15,0 0-10-15,0 0-6 16,0 0-73-16,-7-4-21 16,17 4-39-16,4-2-34 15,3 1-16-15,4-2-12 16,3 0-10-16,1 0 0 15,1 3-1-15,-4 0 0 16,1 0-1-16,-7 0-10 16,-2 0 1-16,-10 0-6 15,-2 2-13-15,-2 5 5 0,0 3 17 16,-6 1 7-16,-8 5 0 16,-4-1 1-16,-3 1 0 15,2-1 0-15,0 1-1 16,-1-2 0-16,2 1 1 15,8-4-1-15,-2-1 0 16,7-3 0-16,5-1 0 16,0-2 0-16,0 1 0 15,11-5 1-15,8 5 4 16,5-3-5-16,3-2-15 16,0 0-14-16,-3 0-40 15,0 0-46-15,-8 0-63 16,-4-2-104-16,-8-3-39 0,-4 2-171 15,0-3-367-15</inkml:trace>
  <inkml:trace contextRef="#ctx0" brushRef="#br0" timeOffset="143006.6955">23702 5809 1505 0,'0'0'309'0,"0"0"-141"0,0 0 35 16,0 0-48-16,0 0-81 15,87 0-74-15,-38 2-123 16,-2-1-580-16</inkml:trace>
  <inkml:trace contextRef="#ctx0" brushRef="#br0" timeOffset="145482.2936">22532 8612 160 0,'0'0'319'16,"0"0"-241"-16,0 0 729 15,0 0-645-15,0 0-85 16,0 0 62-16,0 0-37 16,45-45-4-16,-29 39-10 15,0 2-12-15,-2 3-18 16,-2 1-8-16,-3 0-7 0,1 0 7 16,-3 0-8-1,-4 4 17-15,-2 7-23 0,-1 1-19 16,0 8-2-16,-7-1 3 15,-11 4 7-15,-3 2-4 16,0-3-9-16,-1-2-9 16,1 0 3-16,4-7-5 15,6-2 0-15,5-6 4 16,6-5-5-16,0 0-2 16,0 0-29-16,13-3-37 15,6-10-54-15,8-7-54 16,2-3-56-16,-4 0 150 0,2 0-23 15,-9 3-84-15,-2 4 180 16,-4 6 9-16,0-1 63 16,-5 2 12-16,1 2 23 15,-2 0 50-15,3 3-25 16,-3-1-20-16,-3 3 5 16,0 1-40-16,0 0-21 15,-2 1 8-15,1 0-10 16,-2 0-4-16,0 0-17 15,-6 11-17-15,-10 7 17 16,-6 6 37-16,-5 5-1 16,1 1-9-16,3-3-13 15,7 0-20-15,7-7-11 16,9-2-7-16,1-7-34 16,43-8-106-16,-1 0-113 0,5-3-637 0</inkml:trace>
  <inkml:trace contextRef="#ctx0" brushRef="#br0" timeOffset="146759.1417">26607 7494 1527 0,'0'0'476'16,"0"0"-410"-16,0 0 15 0,0 0 68 15,0 0-10-15,0 0-44 16,0 0-65-16,0 15-29 16,1 3 12-16,-1-2-4 15,2 3-7-15,-1-5-1 16,1-1 0-16,1-6 1 15,1 1-1-15,2-6 0 16,2-2-1-16,1 0-7 16,1 0-25-16,5-2 6 15,-1-11-5-15,0-2 16 16,1-2-15-16,0-3 18 16,-1 3 12-16,-1-1 1 15,-2 3 14-15,-2 3 4 0,-1 2 18 16,-3 6-19-16,-2 1 6 15,-2 3-5-15,1 0-7 16,-2 0-12-16,0 17 9 16,0 6 9-16,0 6 10 15,0 8-8-15,-3 1-5 16,-3 0 10-16,0-2-10 16,-1-4-6-16,-3-4-9 15,-4-7-1-15,-22-1-41 16,2-9-125-16,-2-4-585 0</inkml:trace>
  <inkml:trace contextRef="#ctx0" brushRef="#br0" timeOffset="151159.4359">24548 7206 209 0,'0'0'696'15,"0"0"-546"-15,0 0-90 16,0 0 15-16,0 0-1 16,0 0-9-16,0 0-25 15,0 0-30-15,0 0-10 16,0 0-1-16,0 0 1 15,0 0 17-15,0 0 47 16,0 0 22-16,0 0 33 16,0 0 11-16,0 0-1 15,0-3 1-15,0-1-65 16,-1-2-39-16,-3-1-17 16,1-1-8-16,0 0 2 15,0-3 6-15,0 2-4 0,1-1-4 16,0 0-1-16,-1 2 0 15,2-2-2-15,-2 1 2 16,0-1 0-16,-2 3 1 16,1-1-1-16,-2 0 13 15,-6-1 2-15,1 1-8 16,-2-1-6-16,3 1-1 16,-4 2 1-16,4 0-2 15,2-1-6-15,1 1-25 16,1-1-5-16,0 5 22 15,0-3 14-15,0 3-10 16,0-2 10-16,-2 1-14 0,-2 3 6 16,-1-3-17-16,-1 0-35 15,-2-1 6-15,0 3 0 16,-1-2 21-16,2 0 14 16,0 0 18-16,2 0 1 15,0 0-1-15,3-1 2 16,-1 2-1-16,1-2 1 15,-2 0 0-15,2 3 0 16,-2-1-1-16,-2 1 0 16,2 1 1-16,-6 0-1 15,3 0 0-15,3 0-5 16,-4 0-5-16,5 0-7 16,0 0 11-16,2 0 5 0,-2 0 1 15,2 0-7-15,-1 0 7 16,0 0-1-16,-2 3 1 15,0-2 1-15,1-1-1 16,-6 3 1-16,3-2 1 16,-3 1 5-16,1 0-5 15,-2-2 0-15,3 1 0 16,-2-1 0-16,6 0 1 16,0 0 0-16,4 0-1 15,2 0 5-15,-1 0-4 16,4 1 4-16,-1-1-6 15,-1 4 12-15,1-2 21 16,-1 1-6-16,1-2-5 16,-2-1 7-16,-1 3 5 15,1-2 1-15,0 1 2 16,2-1-3-16,-1-1-13 16,2 2-3-16,0-2-12 0,0 1-6 15,0-1 7-15,0 0 1 16,0 0-8-16,0 0-16 15,3 0-105-15,7 0-77 16,-1-6-433-16</inkml:trace>
  <inkml:trace contextRef="#ctx0" brushRef="#br0" timeOffset="152104.1589">24540 6588 776 0,'0'0'359'0,"0"0"-256"15,0 0-48-15,0 0 85 16,0 0 7-16,0 0-51 16,0 0-48-16,0-5-26 15,0 5-13-15,0 0-9 0,-9 8 57 16,-5 7 48-1,-1 1-3-15,-6 3 9 0,2 3-49 16,2 1-36-16,2-2-14 16,6-5-10-16,5 1-1 15,4-4-1-15,0-3 0 16,1-1-15-16,16-5-41 16,4-4-38-16,4 0-32 15,3 0-32-15,2-4-13 16,-2-8 43-16,2-5-101 15,-3 2 128-15,-4-5 17 16,-1 0 84-16,-3-1 58 16,-2 1 70-16,-4 1 7 15,1 2-52-15,-7-2-41 16,2-1 10-16,-3 1-17 0,-2-1-35 16,1-1-8-16,-2 1-2 15,-2 3-18-15,-1 3 11 16,0 5 16-16,0 0 0 15,-6 5-15-15,-4 3 0 16,-3-1 7-16,-1 2 8 16,-4 0 1-16,2 2 15 15,-4 7 14-15,1 3 12 16,-1 1 12-16,3 4 4 16,0 0 26-16,2-1-5 15,6 2 8-15,2-4 3 16,5 0-19-16,2-4-35 0,0 3-16 15,3-4-9 1,6-1-2-16,5-2-8 0,2-2-15 16,-1-4-45-16,5 0-38 15,-1 0-34-15,-3 0 16 16,2 0-69-16,-6 0-12 16,-2 0-63-16,-7 3-364 0</inkml:trace>
  <inkml:trace contextRef="#ctx0" brushRef="#br0" timeOffset="158225.8352">26024 6743 416 0,'0'0'153'0,"0"0"-35"16,0 0 20-16,0 0 0 15,0 0-15-15,0 0-7 16,0 0 37-16,0 0-3 16,0 0-25-16,0 0 2 15,0 0-1-15,0 0-2 16,0 0-17-16,0 0-36 15,0 0-30-15,0 0-14 16,0 0-17-16,0 0-10 16,0 0-5-16,0 0-8 0,0 0-43 15,0 4-105 1,0 2-40-16,0 7-171 0,0-3-116 16,0-3-263-16</inkml:trace>
  <inkml:trace contextRef="#ctx0" brushRef="#br0" timeOffset="158434.4977">26001 6858 555 0,'0'0'332'0,"0"0"-189"16,0 0-49-16,0 0 31 15,0 0 14-15,0 0-71 0,0 0-42 16,-4 4-26-16,-4 2-35 16,1 5-202-16,-1-4-353 0</inkml:trace>
  <inkml:trace contextRef="#ctx0" brushRef="#br0" timeOffset="158637.0952">25939 6971 120 0,'0'0'744'16,"0"0"-574"-16,0 0-28 15,0 0-18-15,0 0 8 16,0 0-55-16,0 0-39 0,-5 7-18 16,5 0-20-16,0-2-24 15,3 2-104-15,-1 6-65 16,-1-2-83-16,-1-1-304 0</inkml:trace>
  <inkml:trace contextRef="#ctx0" brushRef="#br0" timeOffset="158825.0866">25926 7112 451 0,'0'0'223'0,"0"0"-64"15,0 0-24-15,0 0-4 16,0 0 20-16,0 0-25 0,0 0-32 15,-3 38-49-15,3-29-30 16,0-1-15-16,0 0-30 16,0 1-107-16,0 5-67 15,0-3-78-15,-1-2-118 0</inkml:trace>
  <inkml:trace contextRef="#ctx0" brushRef="#br0" timeOffset="159035.5373">25920 7291 58 0,'0'0'117'16,"0"0"-87"-16,0 0 13 16,0 0 48-16,0 0 91 15,0 0 42-15,0 0-28 16,-5 44-47-16,3-38 10 16,1 0-17-16,-1 0-52 0,2 1-40 15,0-3-29-15,0 6-21 16,0-4-21-16,0 0-122 15,0 8-70-15,-1-5-151 16,-2 2-249-16</inkml:trace>
  <inkml:trace contextRef="#ctx0" brushRef="#br0" timeOffset="159223.2809">25880 7514 415 0,'0'0'366'16,"0"0"-218"-16,0 0-24 15,0 0 26-15,0 0-6 16,0 0 40-16,0 0-73 0,-18 44-60 16,18-37-35-16,0 2-16 15,0-1-38-15,0-1-118 16,3 10-28-16,0-3-13 16,-1-2-321-16</inkml:trace>
  <inkml:trace contextRef="#ctx0" brushRef="#br0" timeOffset="159419.2968">25851 7730 263 0,'0'0'161'0,"0"0"-83"15,0 0 46-15,0 0 18 16,0 0 9-16,0 0 14 16,0 0 2-16,0 55 8 15,0-45-14-15,-3-2-18 16,0-1 14-16,1 3-27 0,1-3-83 15,1 0-47-15,0 3-2 16,0-1-251-16,3-3-365 0</inkml:trace>
  <inkml:trace contextRef="#ctx0" brushRef="#br0" timeOffset="159620.8393">25800 8015 605 0,'0'0'702'0,"0"0"-605"15,0 0-63-15,0 0 31 16,0 0 21-16,0 0-51 16,0 0-35-16,6 30-162 15,-2-26-172-15,1-2-505 0</inkml:trace>
  <inkml:trace contextRef="#ctx0" brushRef="#br0" timeOffset="159824.9456">25813 8145 466 0,'0'0'358'16,"0"0"-185"-16,0 0-69 15,0 0 74-15,0 0-88 16,0 0-77-16,0 0-13 16,0 48-96-16,0-38-56 15,0 0-108-15,-3-2-118 0</inkml:trace>
  <inkml:trace contextRef="#ctx0" brushRef="#br0" timeOffset="160018.7782">25751 8379 1007 0,'0'0'172'15,"0"0"-117"-15,0 0 19 16,0 0 65-16,0 0-5 16,0 0 102-16,-44 75-236 15,44-64-41-15,0-5-170 16,0 0-9-16,2 0-126 15,-1-2-653-15</inkml:trace>
  <inkml:trace contextRef="#ctx0" brushRef="#br0" timeOffset="161192.5367">24033 7490 469 0,'0'0'698'0,"0"0"-573"0,0 0-95 16,0 0-28-16,0 0-2 15,0 0 0-15,0 0-19 16,14 3-16-16,-10 0-60 16,2 1-115-16,-1 0-178 15,-2-1-189-15</inkml:trace>
  <inkml:trace contextRef="#ctx0" brushRef="#br0" timeOffset="161401.1357">24163 7589 819 0,'0'0'288'16,"0"0"-210"-16,0 0-58 15,0 0-20-15,0 0-8 16,0 0-71-16,0 0-19 15,39 31-85-15,-33-23-223 0</inkml:trace>
  <inkml:trace contextRef="#ctx0" brushRef="#br0" timeOffset="161611.5017">24335 7724 798 0,'0'0'544'0,"0"0"-463"16,0 0 16-16,0 0 2 15,0 0-55-15,0 0-30 16,0 0-14-16,19 26-62 16,-2-15-117-16,-1 3-105 15,-4-3-329-15</inkml:trace>
  <inkml:trace contextRef="#ctx0" brushRef="#br0" timeOffset="161790.3543">24512 7870 485 0,'0'0'579'0,"0"0"-493"15,0 0 24-15,0 0 22 16,0 0-16-16,0 0-43 15,0 0-73-15,54 42-105 16,-38-35-210-16,1 0-416 0</inkml:trace>
  <inkml:trace contextRef="#ctx0" brushRef="#br0" timeOffset="161971.5771">24705 7999 884 0,'0'0'335'16,"0"0"-184"-16,0 0 0 16,0 0-64-16,0 0-61 15,0 0-26-15,0 0-37 16,73 26-97-16,-61-19-120 16,0 1-156-16</inkml:trace>
  <inkml:trace contextRef="#ctx0" brushRef="#br0" timeOffset="162152.0484">24876 8104 500 0,'0'0'495'16,"0"0"-375"-16,0 0 23 16,0 0 53-16,0 0-32 15,0 0-91-15,0 0-73 16,61 31-16-16,-40-21-161 15,-3-2-96-15,-3-1-138 0</inkml:trace>
  <inkml:trace contextRef="#ctx0" brushRef="#br0" timeOffset="162361.0966">25049 8197 694 0,'0'0'287'0,"0"0"-203"16,0 0-61-1,0 0-13-15,0 0-8 0,0 0-1 16,0 0 6-16,56 36-6 16,-45-27 8-16,-3-5 1 15,-1 2 51-15,-2-2-13 16,-1-4-48-16,-1 4-74 16,2 1-98-16,-4-1-81 15,1 1-297-15</inkml:trace>
  <inkml:trace contextRef="#ctx0" brushRef="#br0" timeOffset="162572.4411">25189 8309 403 0,'0'0'538'0,"0"0"-397"15,0 0-86-15,0 0-30 16,0 0-25-16,0 0-7 16,0 0-111-16,47 26-39 15,-38-19-11-15,-2 3-47 16,2-3 179-16,1-1 10 15,-1 1 26-15,1-4 116 16,-3-1 30-16,2 3-93 16,-2-2-53-16,1 1-75 15,-4-1-30-15,-2 1-277 0</inkml:trace>
  <inkml:trace contextRef="#ctx0" brushRef="#br0" timeOffset="162737.9488">25349 8427 804 0,'0'0'278'16,"0"0"-128"-16,0 0 52 16,0 0 3-16,0 0-29 15,0 0-82-15,0 0-94 16,35 15-48-16,-28-13-109 16,6 2-45-16,-2 2-124 15,-1-3-333-15</inkml:trace>
  <inkml:trace contextRef="#ctx0" brushRef="#br0" timeOffset="162932.5091">25482 8477 186 0,'0'0'855'15,"0"0"-579"-15,0 0-100 0,0 0-28 16,0 0 8-16,0 0-33 16,0 0-45-16,0 6-42 15,4-1-20-15,5 3-7 16,5 2-9-16,4 1-18 15,4 5 18-15,-1-3 0 16,-2-2-76-16,1-1-93 16,-10-6-182-16,-4-3-582 0</inkml:trace>
  <inkml:trace contextRef="#ctx0" brushRef="#br0" timeOffset="163616.1125">25613 8349 352 0,'0'0'375'16,"0"0"-180"-16,0 0-30 16,0 0 68-16,0 0-21 15,0 0-36-15,0 0 34 16,-3 5-34-16,3 6-55 15,-1-4-25-15,1 3-38 16,0 3-34-16,0-2-13 0,0 2-11 16,4-1-28-16,5 2-65 15,0-1-20-15,1 3-21 16,-1-3 70-16,-2-3 23 16,-3 0 3-16,-1-1 12 15,-1-5 20-15,-2 3 6 16,1-3 5-16,2-1 8 15,-2 0 6-15,2 2-18 16,0-3 39-16,-1 1-27 16,-1 0 16-16,-1 1 13 15,0-1 25-15,-3 3 3 16,-13-2 7-16,-5 3 3 0,-4-2-25 16,-17-1-55-16,6 0-16 15,6-4-765-15</inkml:trace>
  <inkml:trace contextRef="#ctx0" brushRef="#br0" timeOffset="171874.5713">24358 8160 1109 0,'0'0'252'15,"0"0"-179"-15,0 0-49 16,0 0-16-16,0 0-8 0,0 0 0 15,0 0 333-15,0 0-194 16,0 0-98-16,-1 0-10 16,1 0 67-16,-2 0-14 15,1 0-50-15,-2 10-20 16,0 3 0-16,-1 1-3 16,1 4-5-16,3 2-6 15,0-2 1-15,0 1-1 16,0-2-20-16,1-3-12 15,5-4 14-15,-2-2 1 16,-1-4 5-16,-1 0 0 16,-1-2 5-16,-1-2 6 0,0 0 1 15,0 0 12-15,0 0 11 16,0-2 4-16,0-7-8 16,0-5-10-16,0 1-9 15,7-4-11-15,-1 0-5 16,2-2-7-16,1 3-5 15,-1 1 8-15,-1 3 12 16,2 1 7-16,-3 8 0 16,0-3 0-16,0 5-6 15,-1-1 5-15,0 2 2 16,1 0-1-16,0 0-11 16,4 3-62-16,1 6-82 15,4 8-82-15,-1-3-170 16,-7-5-544-16</inkml:trace>
  <inkml:trace contextRef="#ctx0" brushRef="#br0" timeOffset="172310.4269">24557 8320 481 0,'0'0'1006'16,"0"0"-839"-16,0 0-115 16,0 0 65-16,0 0 58 15,0 0-55-15,0 0-55 16,0-7-21-16,0 9-7 16,0 5 10-16,0 6 8 15,0 3 22-15,0 2-16 16,0 1-36-16,-3 0-13 15,0-2-11-15,2-3-1 0,-1-1-61 16,2-3-92 0,0 0-183-16,0-4-267 0,2-2-362 0</inkml:trace>
  <inkml:trace contextRef="#ctx0" brushRef="#br0" timeOffset="172512.0564">24457 8500 567 0,'0'0'977'0,"0"0"-784"0,0 0-137 15,0 0-25-15,102 0-31 16,-65 0-158-16,-8 0-501 0</inkml:trace>
  <inkml:trace contextRef="#ctx0" brushRef="#br0" timeOffset="179172.1009">23678 7810 628 0,'0'0'78'0,"0"0"-31"16,0 0-21-1,0 0-3-15,0 0 242 0,0 0-110 16,0 0-112-16,0 0-33 16,0 0-10-16,0 0 1 15,0 0 0-15,0 0 0 16,0 3 18-16,0-2 3 15,0 1 5-15,0 1-1 16,0-2-4-16,3 3 7 16,0 1-3-16,3-1-13 0,0-1-7 15,3 4-5 1,-2-3-1-16,1-1 0 0,-2 1 0 16,1-1 1-16,-1-1-1 15,-1 2 0-15,-1-4 1 16,1 1 6-16,-1-1-6 15,4 0 0-15,-4 0 10 16,1 0 8-16,-1 0-3 16,1 0-14-16,-1 0-1 15,-1 0 1-15,3 0-1 16,0 0 0-16,2 0 0 16,-1 0-1-16,5 0 2 15,-3 0-2-15,1 0 1 16,4 0 0-16,-4 0 0 15,2 0 7-15,-2 0-1 0,0 0 3 16,-3 0 5-16,-1 0-1 16,-3 0-4-16,-2 0 1 15,1 0 10-15,-1 0 0 16,4 0-8-16,1 0-12 16,1 0 5-16,5 0-5 15,-1 0-1-15,2 0 1 16,-1-1-1-16,0-3 1 15,0 4-1-15,-5 0 0 16,-1 0 0-16,-3 0 0 16,0 0 0-16,0 0 0 15,2 0 0-15,-2 0 0 16,1 0 1-16,1-2 0 0,4-1 0 16,2-1 1-16,5 0 4 15,0-2-5-15,0 2 0 16,2 1 0-16,-3 0-1 15,-2 0 0-15,-4 2 0 16,-2 1-1-16,-1 0 1 16,-1-2-1-16,-2 2 1 15,0-4 1-15,0 3-1 16,0-4 8-16,2 0 29 16,-1-1 25-16,2-1-18 15,3-1-24-15,-1 1-13 16,1-3-6-16,-1 4-1 15,1 0-1-15,-1 1-12 0,-3 2 1 16,-1 0 11-16,0 2 1 16,-1 1 0-16,-1-3 6 15,1 1 24-15,0 0 25 16,0-4 6-16,1 3-12 16,1-4-8-16,-2 2-17 15,3-3-14-15,-6 5-10 16,1-1-28-16,1 4-34 15,-2 0-49-15,1 0-63 16,-1 3-99-16,0 4-22 16,0 3-322-16</inkml:trace>
  <inkml:trace contextRef="#ctx0" brushRef="#br0" timeOffset="181582.9681">23907 8085 892 0,'0'0'405'15,"0"0"-237"-15,0 0-60 16,0 0 27-16,0 0 70 16,0 0-53-16,0 0-80 15,-6-14-39-15,6 13-11 16,0 1 4-16,-4-1-5 16,1 1-6-16,-3-2-8 15,-2-1-7-15,-6 3-1 16,-4 0 0-16,-4 0 0 15,-4 0 0-15,-2 0 1 0,0 0-1 16,4 7 1 0,4-1-1-16,6 1 1 0,5 1-1 15,6-3 0-15,0 2 1 16,3 0 0-16,0 0 1 16,7 2 0-16,11 2 4 15,5-2-5-15,2 4-6 16,2 3-13-16,1-6-10 15,-1 4 2-15,-2-1-17 16,-1-5-14-16,-2-3-28 16,-1 0 0-16,-3-4 23 15,2-1 7-15,-4 0 21 16,2-7 10-16,-3-5-13 16,1-5 30-16,-4-2 2 15,0-1 5-15,-3 1 2 0,-3-1 6 16,-3 3 1-1,-3 1 33-15,0 2-25 0,0 0-10 16,-10 2 13-16,-2-1 18 16,-5 3 36-16,-2-3-31 15,1 2-15-15,-4-2 2 16,-1 2 3-16,1 0 7 16,-2 0-21-16,0 1-8 15,3 3 1-15,6 1 3 16,3 3-6-16,4 3-7 15,5 0-1-15,3 7 0 16,0 13 25-16,0 6 5 16,0 10-21-16,4 9-8 0,-1 4-1 15,-3 26-6-15,-1-13-206 16,-8-7-494-16</inkml:trace>
  <inkml:trace contextRef="#ctx0" brushRef="#br0" timeOffset="185691.0975">25943 4541 202 0,'0'0'519'16,"0"0"-460"-16,0 0-27 0,0 0 16 16,0 0 47-1,0 0 396-15,0 0-353 0,0 0-76 16,0 0 5-16,6 7 42 15,1 4-39-15,2 3 17 16,0 3-32-16,2 3-19 16,-4 1-19-16,1 3-15 15,-2 0 4-15,2 3-5 16,0-1-1-16,1 1 1 16,3-1-1-16,1-2 0 15,2-3 0-15,-1-1 0 16,-1-6-7-16,-1 0-14 15,-3-5-5-15,-3-3-19 16,-3-2-8-16,-1-3 10 16,0-1 29-16,-2 0 14 0,0 0 7 15,0 0 9-15,2 0 24 16,-1-1 18-16,4-9-5 16,-1 0-47-16,1-3 2 15,1 2 4-15,-3-1 25 16,0 5 1-16,-3 2 10 15,0 0 14-15,0 5 1 16,0 0-29-16,0 0-24 16,0 0-10-16,0 0-10 15,0 8-5-15,0 5 15 16,0 3 0-16,0 1 0 16,0-3 0-16,0-1 0 15,4-4 1-15,-2-3-1 0,-1-2 0 16,-1-2-6-1,0-1-8-15,0-1-8 0,-12 2 22 16,-7-2 0-16,-7 0 0 16,-16 0-6-16,4-2-93 15,7-5-399-15</inkml:trace>
  <inkml:trace contextRef="#ctx0" brushRef="#br0" timeOffset="189394.5679">26105 6694 550 0,'0'0'54'0,"0"0"102"16,0 0-102-16,0 0-9 0,0 0 55 15,0 0 14-15,0 0-11 16,0 0-28-16,0 0-26 15,-1 0-21-15,-1 0-3 16,0 0-11-16,-1 0-2 16,1 0 5-16,-1 3 15 15,2-2 0-15,-1 1-13 16,1-2-5-16,-1 4 11 16,1-1 16-16,-2 0 13 15,0 1-18-15,0 0-13 16,1 0-14-16,1-3-8 15,1 3-1-15,0-4-9 0,0 0-3 16,9 0 11-16,3-6-19 16,1-2-1-16,-2-1 11 15,-4 3 10-15,0 2 24 16,-5 1 4-16,-2 3 7 16,0 0 6-16,-2 0-16 15,-9 0 0-15,-2 3 2 16,-3 7-27-16,4 0-5 15,5-3-336-15</inkml:trace>
  <inkml:trace contextRef="#ctx0" brushRef="#br0" timeOffset="190024.8982">26335 6228 643 0,'0'0'777'0,"0"0"-650"16,0 0-97-16,0 0 39 16,0 0 97-16,0 0-5 15,0 0-60-15,-52 95-41 16,45-71-29-16,4 4-19 16,3-4-4-16,0-1-8 15,7-4-27-15,8-4-49 16,3-4-122-16,10-6-43 15,-2-5-155-15,-6 0-703 0</inkml:trace>
  <inkml:trace contextRef="#ctx0" brushRef="#br0" timeOffset="190270.9596">26556 6317 1061 0,'0'0'908'0,"0"0"-787"16,0 0-107-16,0 0-13 15,0 0 25-15,0 0 29 16,0 0-11-16,-48 53-24 16,35-37-9-16,4 0-4 0,0-2-6 15,3-3-1 1,0-5-25-16,3 0-121 0,2-4-206 15,1-2-406-15</inkml:trace>
  <inkml:trace contextRef="#ctx0" brushRef="#br0" timeOffset="190497.7576">26465 6307 1685 0,'0'0'218'16,"0"0"-218"-16,0 0-10 15,0 0 10-15,0 0 11 0,0 0 0 16,0 0-11-16,51 84 0 16,-41-69-115-16,5 1-78 15,-4-5-139-15,-2-4-498 0</inkml:trace>
  <inkml:trace contextRef="#ctx0" brushRef="#br0" timeOffset="190706.9813">26671 6410 1676 0,'0'0'362'0,"0"0"-276"0,0 0-61 16,0 0-12-16,0 0-13 16,-30 79-11-16,27-62-91 15,0-2-72-15,0-4-110 16,0-4-371-16</inkml:trace>
  <inkml:trace contextRef="#ctx0" brushRef="#br0" timeOffset="191157.8979">26793 6307 940 0,'0'0'616'16,"0"0"-616"-16,0 0-13 15,0 0 13-15,0 0 42 16,0 0 15-16,0 0-32 16,5 36-16-16,-1-29-9 15,1-3 0-15,-1-1-22 16,1-3-11-16,-1 0-2 16,2 0 22-16,2-4 4 15,2-8-64-15,-1 1 73 0,-1-2 50 16,-1 3 27-1,0 3-41-15,-2 2 77 0,-4 2 27 16,-1 3-55-16,0 0-41 16,0 0-37-16,0 0-6 15,0 10-1-15,2 5 28 16,-2 6 8-16,0 2-5 16,0 1-10-16,0-2-14 15,-2 1-5-15,-4-4-2 16,-4-5 0-16,0-5-43 15,-10-2-170-15,4-3-59 16,2-4-488-16</inkml:trace>
  <inkml:trace contextRef="#ctx0" brushRef="#br0" timeOffset="191411.2575">27069 6336 709 0,'0'0'1262'0,"0"0"-1114"16,0 0-129-16,0 0-10 16,0 0 25-16,0 0-2 15,0 0-7-15,-16 63-13 16,9-46-11-16,-1-1-1 0,-1-5-10 15,-6-1-137 1,3-2-173-16,2-6-285 0</inkml:trace>
  <inkml:trace contextRef="#ctx0" brushRef="#br0" timeOffset="191758.0969">27113 6235 1272 0,'0'0'354'0,"0"0"-354"16,0 0-144-16,0 0 144 0,0 0 86 15,0 0-51-15,86-13-10 16,-73 13 14-16,-7 0-17 15,-3 6-21-15,-3 7 5 16,0 3 13-16,-6 2 37 16,-7 2 58-16,0 0-18 15,1-2-49-15,3-1-24 16,3-3-15-16,4-3-7 16,2-3 7-16,0-3-8 15,0-4-12-15,17-1-93 16,1 0-136-16,-2-4-378 0</inkml:trace>
  <inkml:trace contextRef="#ctx0" brushRef="#br0" timeOffset="191928.6015">27127 6338 1385 0,'0'0'334'16,"0"0"-334"-16,0 0-67 16,91-12-136-16,-65 9-295 0</inkml:trace>
  <inkml:trace contextRef="#ctx0" brushRef="#br0" timeOffset="192165.924">27316 6122 1802 0,'0'0'183'15,"0"0"-163"-15,0 0-12 16,34 105 1-16,-27-64 6 15,-3 6 4-15,-4 16-19 16,-5-11-93-16,-7-10-309 0</inkml:trace>
  <inkml:trace contextRef="#ctx0" brushRef="#br0" timeOffset="223249.251">5599 4606 243 0,'0'0'314'0,"0"0"-129"15,0 0-73-15,0 0 29 0,0 0 31 16,0 0 39-16,0-17-37 16,0 14-13-16,0 1-17 15,0 2-15-15,0-2-32 16,0 2-29-16,0-2-8 16,0 2-17-16,0 0-19 15,0 0-23-15,0 10 14 16,6 7 29-16,3 5-23 15,1 2-9-15,-1 5-12 16,-1 2 1-16,1 1 0 16,1 2 0-16,-4-2 0 15,0 1-1-15,2-2 1 16,-1-3-1-16,-1-4 1 0,0-1-1 16,0-5 1-16,0-2-1 15,1-2 1-15,1-4-1 16,-5-2 1-16,0-4-1 15,0-1 0-15,-3-1 1 16,3-2-1-16,0 0 0 16,1 0 0-16,-1 0-8 15,-3 0 2-15,3-2 6 16,-3-7-1-16,3 0 1 16,-3-4 0-16,3 0 0 15,-3-6-1-15,3 1 0 16,0-2 0-16,2 0-10 15,-1 2 3-15,2 2 1 16,0 3 5-16,-3 3 2 0,0 3-1 16,0 1 1-16,-3 5 0 15,3 0 7-15,-3 1 5 16,0 0 1-16,0 0-1 16,0 0 5-16,0 0-4 15,0 0-3-15,0 0-1 16,0 2-7-16,0 11 4 15,0 2-5-15,0 3 0 16,0 2 0-16,3-1-1 16,-3 3 1-16,3-2 1 15,-3 0-2-15,0-4 1 0,0-1 0 16,0 0-1 0,0-4 1-16,0-2-1 15,0-2 7-15,0-4-7 0,0 2 0 16,0-4 1-16,0-1 6 15,0 0 1-15,0 0 16 16,-6 0 20-16,-6 0-2 16,-4-1-23-16,-7-5 2 15,-4-3 15-15,-1-1 0 16,1-2 5-16,2-1 0 16,1 1-16-16,12-2-16 15,9-3-9-15,3 3-130 16,3 3-441-16</inkml:trace>
  <inkml:trace contextRef="#ctx0" brushRef="#br0" timeOffset="241250.2591">1602 7520 35 0,'0'0'258'0,"0"0"-176"16,0 0-59-16,0 0-11 16,91 2 5-16,-63-2 8 15,-1 0 1-15,0-2 147 16,-6-1-89-16,3 1-58 0,-2 2-19 16,-2 0-6-16,-4 0-1 15,2 0 0-15,-6 2 0 16,-3 3-1-16,1 1 0 15,-4-1-19-15,2 0 13 16,-5-4 6-16,0 2 1 16,-2-3 0-16,-1 0 0 15,2 0 0-15,-1 0 26 16,1 0 52-16,-1 0 3 16,2-3-45-16,-3 3-30 15,-3 0-6-15,-7 0-121 16,-4 0-270-16</inkml:trace>
  <inkml:trace contextRef="#ctx0" brushRef="#br0" timeOffset="242774.0157">1489 7553 570 0,'0'0'508'0,"0"0"-384"16,0 0-60-16,0 0-28 15,0 0 2-15,0 0 14 16,0 0-5-16,0-4-10 16,0 4-2-16,0 0-17 15,0 0-14-15,0 0-4 16,0 0 0-16,7 0 1 15,-1 0-1-15,6 0 2 16,7 0 6-16,5 0-1 16,3-7-1-16,7-3 4 0,-1-2-9 15,3 1 1-15,-3 5-1 16,-5 0 0-16,-1 5-1 16,-6-1 1-16,3 2-1 15,-5 0 0-15,1 0 1 16,-1 0 0-16,-1 0-1 15,0 0 0-15,1 0 0 16,5 0 0-16,-3 0 1 16,3-4 0-16,1 3-1 15,2-4 0-15,-3 1 0 16,0 0 0-16,-3-2-2 16,-2 6-5-16,-4-3-2 15,-6 2 2-15,1 1-13 0,-4-2 1 16,-4 2 6-16,-2 0 13 15,0 0 0-15,0 0 1 16,0 0 12-16,0 0-5 16,0 0-6-16,-5 0 7 15,-1 0 5-15,-4 0-4 16,1 0-4-16,-3 0-5 16,-1 0-1-16,-4 0 0 15,-2 0-2-15,-2-4 2 16,0-2 0-16,2 3 0 15,-2-5 12-15,6 5 1 16,0-1 23-16,3 1 4 16,0 1-5-16,5-1 20 0,2 2 15 15,2-2-5-15,2 0 3 16,1 3-7-16,-2-1-13 16,2-1-10-16,0 2-9 15,0 0-15-15,0 0-13 16,0 0 1-16,0 0 4 15,0 0-6-15,0 0 0 16,0 0 0-16,0 0 0 16,0 0 0-16,0 0 0 15,0 0-2-15,0 0-5 16,5 0 1-16,4 0 6 16,4 0 0-16,2 0-1 0,1 0 1 15,-2 6-1 1,5-2-5-16,-4 1-1 15,0 1 6-15,0-2-7 0,0-1 7 16,-3-2-8-16,-2 1-13 16,-1 0 2-16,-3-2 12 15,-3 2 7-15,-3-1-9 16,0 4 2-16,0 3 8 16,0 5 6-16,-1 4 32 15,-13 6-7-15,-5 6-19 16,-8 4-3-16,-12 10-9 15,3-7-167-15,5-9-514 0</inkml:trace>
  <inkml:trace contextRef="#ctx0" brushRef="#br0" timeOffset="262448.6037">16935 7460 430 0,'0'0'271'15,"0"0"-167"-15,0 0-75 16,0 0-21-16,0 7 53 16,0-7 36-16,0 1-15 15,0-1-11-15,0 0 4 16,0 0 33-16,3 0 15 16,-3 2-10-16,3-2 11 15,-3 6-4-15,0 1-47 16,0 4-23-16,0 4-24 15,0 4-4-15,0 2-7 0,-3 2-6 16,-4 0-8 0,1-4 0-16,2-2 5 0,3-4-6 15,1-5 1-15,0-6 0 16,5-2 11-16,11-2 62 16,7-15-33-16,12-3-11 15,7-9-8-15,10-8-16 16,16-9-6-16,23-14-10 15,20-3-40-15,-10 5-25 16,-17 17 16-16,-29 17 42 16,-19 13-29-16,9 3-97 15,-9 2-67-15,-7 3-293 0</inkml:trace>
  <inkml:trace contextRef="#ctx0" brushRef="#br0" timeOffset="269367.8057">5575 5929 537 0,'0'0'248'16,"0"0"-132"-16,0 0 4 16,0 0 31-16,0 0 44 15,0 0-36-15,3 9-26 16,-3-9-6-16,0 1-22 15,5 1-21-15,-2-1-23 16,0 0-33-16,-1-1-11 16,0 0 4-16,1 0 10 15,0 0-6-15,0 0-13 16,3-7 4-16,0-4-4 16,1-4-3-16,2-4-8 0,-3 2 7 15,-1-3-6 1,1-2-1-16,1 1 1 0,-1-1-2 15,0 0 1 1,0 0 0-16,3-3-1 0,-3 0 1 16,0 0-1-16,0 2 0 15,0 3-24-15,-6 4 18 16,3 5 6-16,-3 2-1 16,0 4 1-16,0 0 0 15,0 2 11-15,0 0-6 16,-3-1-4-16,-3 3-1 15,3-1 0-15,0 1 0 0,0 1-1 16,0 0 1 0,0 0-6-16,0 0-2 0,0 0 8 15,0 0-1-15,0 0-1 16,0 0 2-16,0 0 0 16,3 0 0-16,-3 0 0 15,3 0 0-15,-3 0 0 16,3 0-1-16,-3 1 1 15,0 5 0-15,-1-1-1 16,-2 2 0-16,3 2 1 16,0-1 0-16,-2 0 0 15,2 1 0-15,0-2-1 16,0-2-1-16,3 2 0 16,0-5-4-16,0 1 0 15,0-3-6-15,0 2 4 0,0-2 8 16,0 0 12-16,0 0-12 15,0 0 31-15,0-10-4 16,3-2-18-16,2-2-3 16,1 2 1-16,0 0 6 15,4 5-2-15,2 3-5 16,3 3-6-16,3 1-1 16,7 0-1-16,14 12-10 15,-6 2-218-15,-3-3-682 0</inkml:trace>
  <inkml:trace contextRef="#ctx0" brushRef="#br0" timeOffset="288964.0187">6185 5884 864 0,'0'0'195'15,"0"0"-149"-15,0 0-40 16,0 0-4-16,0 0 19 16,0 0 14-16,-6 0 0 15,6 0 4-15,0 0 29 16,0 0 6-16,0 0 0 0,0 0-52 16,0 1 91-16,0-1-14 15,0 0-36-15,0 0-31 16,0 0-14-16,0-4-17 15,3 1 1-15,2-4-1 16,1 4 1-16,0 1-2 16,0 1 0-16,1 1 0 15,-1 0-10-15,0 0 2 16,2 0 7-16,-1 5 1 16,2 0 0-16,0 1 1 15,0 1-1-15,3-4 1 16,-3 0 0-16,0 1 0 15,1-2 1-15,-4-2 5 16,0 4-6-16,0-4 0 16,0 0-1-16,0 0 1 0,0 0 6 15,0 0-5-15,3-4-1 16,4-5-1-16,-2 2 1 16,-1 0-1-16,-4 1 0 15,0 2 0-15,-3 3 0 16,3 0 0-16,-1 1-1 15,-2 0 0-15,7 0 1 16,-1 0 1-16,0 2 9 16,3 2-1-16,-3 2-9 15,3-2 1-15,1-1 5 16,-4 1-5-16,3-4 1 16,-3 0 6-16,0 0-7 15,0 0 0-15,1 0-1 0,-2 0 1 16,-2 0 1-1,0 0-1-15,4 0 0 0,-4-4 0 16,3-2 6-16,-1-1-5 16,2 1-1-16,2-2 0 15,-3 1 0-15,0 3 0 16,-3 0-1-16,0 4 0 16,0 0-2-16,1 0-9 15,-1 4 5-15,3 2 6 16,-3 2 0-16,3-2 1 15,-3-1-1-15,0-2 1 16,0 0-1-16,3-3 6 0,1 0 1 16,-2 0-6-16,1 0 1 15,1-3 5-15,-1-5-6 16,0 1 0-16,-1-2-1 16,-1 1 1-1,2 2 0-15,-3 2-1 0,0 0-2 16,-3 2-5-16,6 2 6 15,-6 0-1-15,3 0-6 16,3 0 8-16,-2 5 0 16,2 0 1-16,0 1-1 15,-1-2 2-15,-1-1 0 16,2-2 5-16,-3 1 2 16,3-2-8-16,-2 0 6 0,1 0-7 15,1 0 1 1,-3 0 0-16,1 0-1 0,-4 0 1 15,3-2-1-15,-3-1 1 16,3-2-1-16,-1 1 0 16,2-2-1-16,-4 2 0 15,0-2 1-15,0 5 1 16,-3 0 15-16,3-1-4 16,-3 2 0-16,0 0-5 15,3 0-6-15,0 0 0 16,0 0 0-16,4 0-1 15,2 0 2-15,-1 0-2 16,1 0 15-16,1 4-2 16,-1 0-4-16,0 1 1 15,0-4 0-15,-3 3 4 0,3-4 10 16,0 0-6-16,3 0-11 16,-3 0 2-16,7-4-9 15,-4-7 6-15,6-1-6 16,-3-2-2-16,-3-2-4 15,1 4-1-15,-5 0-3 16,-2 7 4-16,-3 4 5 16,-3 1-13-16,0 0 2 15,0 6 12-15,0 9 13 16,0 0 25-16,0 2-23 16,0-1-5-16,7-2-8 15,-1-4-1-15,3-3 1 16,2-4-1-16,5-3 16 15,-1 0-1-15,6-10-4 16,1-4-1-16,-1-5 6 0,0 1 2 16,0 1-9-16,-3 2-8 15,-2 2-2-15,-5 9-32 16,-1 2-206-16,-7 2-677 0</inkml:trace>
  <inkml:trace contextRef="#ctx0" brushRef="#br0" timeOffset="292094.7414">9329 11235 367 0,'0'0'517'16,"0"0"-344"-16,0 0-173 15,0 0-98-15,0 0 98 16,0 0 29-16,9 3 110 16,-6-6 34-16,4-3-22 15,-1-1-74-15,0 0-52 16,2 0-16-16,-2-2-8 0,-3 6-1 15,4 0 7-15,-1 2-6 16,3-1-1-16,-3 2 0 16,3 0 0-16,-3 0 21 15,3 0 14-15,-3 6-2 16,1 3 7-16,-1 1 3 16,0 0-12-16,5-3-16 15,-1 0-14-15,-1-4 6 16,3-3-7-16,0 0-26 15,0-3-23-15,4-7 11 16,-4-1 3-16,2-2-8 16,-1 4 14-16,-1-1 13 15,-5 4 10-15,1-1 5 16,-2 4 0-16,0 2 1 16,0-2 11-16,-3 3 19 0,1 0 28 15,-1 0-14-15,0 0-2 16,3 0-14-16,2 0-13 15,2 3-8-15,-1-2 2 16,3 1-8-16,0-1 1 16,-3-1-1-16,0 3-1 15,-3 1 0-15,1-1-1 16,-4-3 0-16,3 3 1 16,-5 0 0-16,2-2 0 15,1-1 0-15,2 0 0 0,4 0-2 16,-1-1-8-1,3-9 3-15,0-3 7 0,3 0 0 16,-2 2 15-16,1 2 19 16,-5 5 12-16,-2 1-8 15,-1 3-8-15,-3 0-11 16,0 7-13-16,-3 3-5 16,3 0 8-16,0 1-9 15,0-2 1-15,0-2 0 16,3-4 0-16,-3 0 0 15,6-3 1-15,-3 0-2 16,0 0 0-16,4 0-1 16,-3 0 1-16,3 0-1 15,-3 0 0-15,2 0 1 16,-3 0 0-16,3-3 1 0,-5-1 14 16,7-2 25-16,-5-1 49 15,0 3 20-15,0-2-9 16,-3 2-15-16,1 2-41 15,-1 1-26-15,3 1-10 16,-3 0-1-16,5 0-5 16,2 0-2-16,-1 0-7 15,3 0-69-15,0 0-44 16,6-16-63-16,-2 2-142 16,1-1-468-16</inkml:trace>
  <inkml:trace contextRef="#ctx0" brushRef="#br0" timeOffset="293281.9162">10837 11222 13 0,'0'0'55'0,"0"0"538"16,0 0-358-16,0 0-119 16,0 0-44-16,0 0 24 15,0 0 102-15,36-33-8 16,-26 20-45-16,4 6-37 16,-2 0-37-16,-2 1-27 0,-1 3-4 15,2 3 21-15,-1 0-5 16,-1 0-6-16,0 3 2 15,1 7-15-15,4 0-6 16,-5 4-2-16,0-1-12 16,1-4-11-16,-3 4-6 15,3-3 2-15,-3-3-1 16,2-1 1-16,0-5-2 16,0-1-8-16,6 0-20 15,-3 0-21-15,5-10-20 16,-1-4-39-16,3-1 47 15,-7 1 26-15,3-2 14 16,-6 5 10-16,0 2 2 16,-2 5 9-16,-1 4 14 15,-1 0 25-15,-2 0 12 0,0 10 0 16,0 3-13-16,0-2-16 16,1-2-13-16,2 2-3 15,0-6-5-15,0-2-1 16,0-3-6-16,6 0-8 15,0 0-8-15,-3-8-10 16,2-3 1-16,2-2 15 16,-7 0 14-16,4 4 1 15,-4-2 1-15,0 4 5 16,0 4 13-16,-3 2 3 16,3 1 14-16,-3 0 3 15,-3 1-10-15,3 12-4 16,0 3-6-16,-3-2-10 15,3-1-7-15,0 0-1 0,0-3-38 16,3-7-29-16,7-3 10 16,1 0 30-16,2-10 13 15,2-6 7-15,3 0 7 16,-2-3 1-16,-5 1-1 16,-1 5 0-16,-4 6 10 15,-6 4 21-15,0-1 1 16,-3 4-17-16,0 0-15 15,0 4-68-15,0 2-189 16,3-2-450-16</inkml:trace>
  <inkml:trace contextRef="#ctx0" brushRef="#br0" timeOffset="294204.3496">12217 11285 600 0,'0'0'1078'0,"0"0"-765"16,0 0-139-16,0 0-88 15,0 0-56-15,0 0-8 16,0 0-2-16,-3 13 1 16,17-22 6-16,2-5-20 15,2 1-5-15,0 0-1 16,0 2 0-16,-2 2 0 16,-2 5 5-16,-1-2-5 15,-1 6 0-15,-5-1-1 16,4 1 1-16,-5 0 6 0,-3 1 9 15,0 8-7 1,0 1 0-16,0 1-3 0,3-2-5 16,-2 2-1-16,0-1 0 15,1-4-5-15,0-2-13 16,1-4-30-16,0 0-21 16,4 0 17-16,-1 0 18 15,0-8-18-15,6-5-24 16,0-3-10-16,-2-1 31 15,1 1 33-15,-1 7 22 16,-4 2 6-16,-3 7 29 16,-2 0 35-16,-1 0-23 15,0 7-23-15,-3 5-23 16,5 8 13-16,-5-4 6 16,3 4-5-16,0-6 1 0,6-8-4 15,0-3 4-15,5-3 11 16,5 0-12-16,3-12-5 15,2-8-4-15,1-3 3 16,-1-4-3-16,-5 4-5 16,-2 3-1-16,-8 4-13 15,-9 5-73-15,0 3-225 16,-9 3-598-16</inkml:trace>
  <inkml:trace contextRef="#ctx0" brushRef="#br0" timeOffset="318756.5997">14036 10740 646 0,'0'0'32'0,"0"0"-21"16,0 0 4-16,12-3 337 16,-12 3-52-16,0 0-165 15,0 0-39-15,0 0 29 16,0 0 14-16,0 0-25 15,0 0-32-15,0 0-32 16,0 0-10-16,0 0 9 16,0 0 5-16,0 0-29 15,-6 0-16-15,-6 3-1 16,-9 3-7-16,-7-2-1 16,-5 1-10-16,-3 0 10 0,-7-2-2 15,-5 1 2-15,-1-4 0 16,-2 2 0-16,-1-2 1 15,0 0-1-15,7 4 0 16,2-3 1-16,7 1-2 16,4-2 1-16,9 3-28 15,7 0 0-15,5-3 5 16,5 1-11-16,3-1-11 16,3 0-10-16,0 0-41 15,0 3-45-15,3 4-85 16,8-1-157-16,-2-2-646 0</inkml:trace>
  <inkml:trace contextRef="#ctx0" brushRef="#br0" timeOffset="319168.2334">13915 10861 413 0,'0'0'163'0,"0"0"-39"0,0 0 39 15,0 0 3-15,0 0-14 16,0 0 23-16,0 0 7 15,7 0-42-15,-20 0 0 16,-6 0 14-16,-8 0-20 16,-5 1-36-16,-3 5-55 15,-4-1-24-15,-7 1-13 16,1-3-6-16,-4 4-34 16,4-4-42-16,5 1-33 15,4-4-19-15,6 0-38 16,12 0-22-16,5 0-21 15,7 0 41-15,2 0-21 16,4-7-15-16,0 3-40 16,7 0-161-16</inkml:trace>
  <inkml:trace contextRef="#ctx0" brushRef="#br0" timeOffset="319537.0572">13529 10703 880 0,'0'0'324'15,"0"0"-151"-15,0 0-43 16,0 0 4-16,0 0 43 16,0 0-20-16,0 0-34 15,-88 37-28-15,52-17-31 16,-6 2-21-16,1-1-9 16,4-1-21-16,12 0-11 15,15-3-2-15,10-2 0 16,22 1-1-16,23-2 1 15,11-4-54-15,34 4-46 16,-14-1-194-16,-17-6-415 0</inkml:trace>
  <inkml:trace contextRef="#ctx0" brushRef="#br0" timeOffset="325160.9889">6078 10663 348 0,'0'0'78'16,"0"0"-50"-16,0 0-18 15,0 0-9-15,0 0 8 16,0 0-8-16,0 0 8 16,0 0-8-16,0 0 8 15,0 0 1-15,0 0 125 16,0 0 49-16,0 0-88 0,0 0-96 15,0 0-17 1,0 0-94-16,3 0-171 0</inkml:trace>
  <inkml:trace contextRef="#ctx0" brushRef="#br0" timeOffset="332018.012">9754 5755 532 0,'0'0'339'0,"0"0"-177"0,0 0-107 16,0 0 3-16,0 0 65 15,0 0 29-15,-3 0-28 16,0 4-38-16,3-3-6 16,0-1 12-16,0 0-6 15,0 0-32-15,0 0-35 16,0 0-19-16,12 0-130 15,0 0-413-15</inkml:trace>
  <inkml:trace contextRef="#ctx0" brushRef="#br0" timeOffset="352275.9736">12256 4731 1015 0,'0'0'155'0,"0"0"-134"15,0 0-21-15,0 0 1 16,0 0 53-16,0 0 179 15,-3-2-156-15,3 2-43 16,0 0 25-16,0 0 25 16,0 0-32-16,0 9-15 0,0 7 77 15,-3 2-25 1,0 7-45-16,-4-2-20 0,1 1-13 16,0-1-10-16,-1-3-1 15,3-1-60-15,1-3-53 16,3-4-32-16,-4-3-63 15,4-3-141-15,0-5-405 0</inkml:trace>
  <inkml:trace contextRef="#ctx0" brushRef="#br0" timeOffset="352711.18">12341 4655 740 0,'0'0'199'15,"0"0"-141"-15,0 0-23 16,0 0 30-16,0 0-2 16,0 0-31-16,0 0-23 15,72-16-2-15,-63 25-6 16,-2 2 15-16,2 6-5 15,-6 2 17-15,3 0 9 16,-5 1 21-16,-1-2 28 16,0-2-37-16,0-3-17 15,0-3-6-15,-7-2 1 0,-2-2 6 16,-4-2 1-16,0 0-5 16,2-3-2-16,-1 2-12 15,3 0-12-15,-3 1-2 16,3 2 0-16,0 2 0 15,-4 4-1-15,4 2 0 16,-1 0 0-16,6 1-1 16,4-2-12-16,0-2 7 15,9-2-23-15,21-6-66 16,-3-2-220-16,-2-1-907 0</inkml:trace>
  <inkml:trace contextRef="#ctx0" brushRef="#br0" timeOffset="353251.3131">12587 4725 697 0,'0'0'287'0,"0"0"-122"15,0 0 38-15,0 0-35 0,-67 80-9 16,54-55-71 0,2 0-59-16,5 0-20 0,2-5-9 15,4 0-20-15,0-8-21 16,0-2-1-16,11-6 4 15,5-3 12-15,0-1-3 16,2-1-40-16,6-13-57 16,-1-5-39-16,3-3 49 15,-2-5-4-15,-6 1-6 16,-1-5 28-16,-1-1 98 16,-6-2 62-16,-1 0 39 15,-6 6 29-15,-3 4 57 16,0 5 47-16,-6 7-82 15,-10 4-80-15,-1 5-11 0,-2 3-13 16,-2 0-21-16,0 14-13 16,2 7-3-16,1 4 2 15,6 4-3-15,6-1-1 16,6-1-3-16,0-3-5 16,3-5-1-16,9-5-33 15,15 1-87-15,-2-10-107 16,-4 1-174-16</inkml:trace>
  <inkml:trace contextRef="#ctx0" brushRef="#br0" timeOffset="354272.9256">12990 4730 806 0,'0'0'528'16,"0"0"-408"-16,0 0 14 15,0 0-12-15,0 0-15 16,0 0-59-16,0 0-33 16,-16 0-9-16,0 8 24 15,-4 2 19-15,-6 3-2 16,0 0-20-16,0 2-12 15,1 1-14-15,4 0-1 16,9 1-10-16,5-1 9 0,7 0-14 16,4-4-22-16,15-2-34 15,13-4-25-15,8-5-18 16,2-1 31-16,3 0 19 16,-2-12 16-16,-1-1 23 15,-8-4-1-15,-4-2 7 16,-11 1 19-16,-5-2 20 15,-11 4 39-15,-3-1 37 16,0 2 8-16,-19 1-2 16,-1 1-27-16,-9 4-46 15,3-1-16-15,-1 4-13 16,3 1-7-16,6 3-27 16,3 1-33-16,5 1-21 0,7 0 2 15,0 0-3-15,3 0 1 16,0 0 55-16,0 0 33 15,0 0 24-15,3 0 23 16,-3 0 24-16,0 0 52 16,0 0 27-16,0 0-30 15,0 0-51-15,0 0-29 16,0 10-23-16,0 6 11 16,0 8 21-16,0 8-20 15,-3 3-3-15,-2 3-13 16,0 0-13-16,-2 7-19 15,-3-9-272-15,-2-9-607 0</inkml:trace>
  <inkml:trace contextRef="#ctx0" brushRef="#br0" timeOffset="360130.524">4380 7113 428 0,'0'0'303'15,"0"0"-261"-15,0 0-9 16,0 0 260-16,0 0-13 15,0 0-132-15,-6 57-67 16,3-39-27-16,0 2 6 16,-3 1-6-16,-1 3-20 15,1 1-18-15,-3-1-9 16,-2-1-7-16,-2-1 0 0,1-5-70 16,0 0-56-16,0-5-83 15,3-4-43-15,2-5-34 16,4-3-114-16</inkml:trace>
  <inkml:trace contextRef="#ctx0" brushRef="#br0" timeOffset="360565.532">4431 7024 1018 0,'0'0'298'0,"0"0"-248"16,0 0-49-16,0 0 38 0,0 0 7 15,98-23-23-15,-77 23-15 16,-3 0-8-16,-6 0 0 16,-6 9 0-16,-3 5 10 15,-3 5-1-15,0 1 1 16,-12 0 0-16,-6-1 9 15,3-1 10-15,-1-2 3 16,2-3-9-16,1-3-1 16,4-5 10-16,1-1 5 15,1-2 12-15,1-2 18 0,3 2-4 16,0 0-20 0,3-1-20-16,-3 3-21 0,3 6-2 15,0 7 6-15,0 1-6 16,0 3 2-16,0 1 6 15,3-1 6-15,3-3 5 16,2-2-18-16,2-5-1 16,8-5-63-16,0-4-199 15,-3-2-455-15</inkml:trace>
  <inkml:trace contextRef="#ctx0" brushRef="#br0" timeOffset="368651.6317">10791 7674 646 0,'0'0'51'0,"0"0"-51"15,0 0-31-15,0 0-236 0</inkml:trace>
  <inkml:trace contextRef="#ctx0" brushRef="#br0" timeOffset="370873.969">9821 7013 910 0,'0'0'62'0,"0"0"-54"16,0 0-7-16,0 0-1 16,0 0-100-16,0 0 100 15,0 0 86-15,14-29-62 0,-14 27-11 16,0 1 3-16,0-2 304 16,0 3-117-16,0 0-72 15,0-1-8-15,0-1-3 16,0 1-28-16,-3-1-45 15,0 1-32-15,-5-2-14 16,2 3 6-16,-4 0-7 16,1 0 0-16,-3 0-2 15,-3 10 2-15,-3 2-6 16,-2 2 6-16,3 9 0 16,-1-2 1-16,-3 3 0 15,6 1-1-15,2 0 0 16,2-1 0-16,5 0-1 0,3-1 1 15,3 2 0 1,0-4 1-16,3 1 14 0,6-2-1 16,9-3 1-16,0-3 13 15,3-4-12-15,1-4-10 16,4-3 0-16,2-3-6 16,-1 0-15-16,3-13-9 15,-2-3-2-15,-1-8 4 16,-2-1 14-16,-1-6 1 15,-3-2 7-15,0 0 0 16,-3-3 10-16,-2 2 2 16,-2 2 0-16,-1 2-3 0,-4 5-8 15,-3 3 5-15,-3 3-6 16,3 8-15-16,-6 0-3 16,0 6 17-16,0 2-15 15,-15 3-16-15,-3 0 1 16,-9 0 15-16,-1 13 15 15,-5 2 0-15,3 1 0 16,2 0 1-16,4-3 0 16,5-3 19-16,10-1-5 15,9-2-14-15,0 0 9 16,6 3 13-16,13 0 11 16,11 0-33-16,1 3-30 15,5-1-154-15,-3-4-198 16,-11-2-426-16</inkml:trace>
  <inkml:trace contextRef="#ctx0" brushRef="#br0" timeOffset="371138.4029">9705 7156 191 0,'0'0'899'16,"0"0"-670"-16,0 0-80 15,0 0 64-15,0 0 31 16,0 0-76-16,0 0-91 0,49 8-49 16,-34-8-28-16,3 0-28 15,-3 0-135-15,7 1-123 16,-8 1-211-16,-1-1-434 15</inkml:trace>
  <inkml:trace contextRef="#ctx0" brushRef="#br0" timeOffset="371352.9674">9848 7107 924 0,'0'0'491'0,"0"0"-376"15,0 0-18 1,0 0 43-16,0 0-1 0,0 0-79 16,0 0-33-16,0 23 13 15,-6-6-9-15,-1 1-22 16,1 2-9-16,2 1-127 16,3-3-181-16,1-6-305 0</inkml:trace>
  <inkml:trace contextRef="#ctx0" brushRef="#br0" timeOffset="371550.3004">9912 7113 1692 0,'0'0'256'16,"0"0"-241"-16,0 0-6 15,0 0 4-15,0 0 41 16,-6 80-54-16,-7-44-126 16,1-2-484-16</inkml:trace>
  <inkml:trace contextRef="#ctx0" brushRef="#br0" timeOffset="371840.9635">9790 7097 1001 0,'0'0'369'0,"0"0"-248"16,0 0-11-16,0 0 45 16,0 0 10-16,0 0-90 15,0 0-75-15,-14 39 9 16,-5 18-9-16,0-4-43 16,2-4-645-16</inkml:trace>
  <inkml:trace contextRef="#ctx0" brushRef="#br0" timeOffset="375003.7751">16058 7133 82 0,'0'0'600'16,"0"0"-503"-16,0 0-60 15,0 0-16-15,0 0 61 16,0 0 155-16,0 0-146 16,19-3-34-16,-19 2 79 15,0 1 14-15,0 0-2 16,0 0 9-16,0 0-24 16,0-2-39-16,0 1-30 15,-6-1-41-15,-7-2-23 0,-4 0-12 16,-2 1-12-16,-8 3-7 15,3 0-7-15,-3 0-3 16,2 11 0-16,4 1 23 16,6 2 10-16,5 0 7 15,6 0-5-15,4 0 0 16,4 2 6-16,18-2 11 16,8-1-3-16,5-5-8 15,8-2-15-15,2-2-45 16,3-4-22-16,-3 0 15 15,-5 0 11-15,-1-8-14 16,-12-5 28-16,-8-3 41 16,-6-1 1-16,-8-3 30 0,-5 0 7 15,0 1 17 1,-12-3-31-16,-4 5-20 0,-7 0-3 16,0 7-34-16,0 3-49 15,-8 7-71-15,2 0-176 16,9 0-666-16</inkml:trace>
  <inkml:trace contextRef="#ctx0" brushRef="#br0" timeOffset="375415.2476">16074 7017 185 0,'0'0'815'0,"0"0"-681"15,0 0 23-15,0 0 53 16,0 0-21-16,0 0-54 16,0 0-52-16,39-24 8 15,-39 22-5-15,0 2-9 16,0 0-12-16,0 0-18 15,0 0-26-15,0 0-11 16,0 0 5-16,0 0-12 16,0 0-3-16,0 0-7 15,0 2-2-15,0 9 1 0,0 9 8 16,-6 0 0-16,-2 7 1 16,2-1-1-16,-1 4 1 15,1 0-1-15,3-2-1 16,0 2-25-16,0-2-59 15,3-3-46-15,0 5-82 16,0-6-95-16,-3-6-231 0</inkml:trace>
  <inkml:trace contextRef="#ctx0" brushRef="#br0" timeOffset="375814.8988">16168 7384 1215 0,'0'0'263'0,"0"0"-172"15,0 0 1-15,0 0 34 16,0 0-62-16,-82 0-64 16,58-3-12-16,0-1-119 15,8 1-269-15</inkml:trace>
  <inkml:trace contextRef="#ctx0" brushRef="#br0" timeOffset="376144.1861">16250 7004 565 0,'0'0'885'0,"0"0"-721"15,0 0-74-15,-85-7 29 16,24 7-96-16,5 0-23 15,4-2-509-15</inkml:trace>
  <inkml:trace contextRef="#ctx0" brushRef="#br0" timeOffset="378314.1818">13523 6964 834 0,'0'0'404'16,"0"0"-246"-16,0 0-79 16,0 0 44-16,0 0 9 15,0 0-25-15,0 0-50 16,0 7-15-16,0 7 33 16,0 10 13-16,-11 1-10 0,-2 5-42 15,-2 3-20-15,-5-1-6 16,7-4-10-16,0-2-14 15,4-7-43-15,1-3-64 16,3-6-88-16,4-3-33 16,1-7-75-16,0 0-63 15,0 0-394-15</inkml:trace>
  <inkml:trace contextRef="#ctx0" brushRef="#br0" timeOffset="378727.5294">13584 6879 1407 0,'0'0'177'16,"0"0"-161"-16,0 0-15 16,0 0 45-16,0 0-3 15,0 0-28-15,0 0-15 16,88-11-12-16,-76 16 5 15,-1 4-5-15,-1 2 1 16,-4 3 3-16,-6 3 2 16,0 1-2-16,0 1-8 15,-6-3-44-15,-8-2 31 16,-2-2 26-16,1-2 3 16,-3-3 12-16,-1-3 27 15,3 2 29-15,2-3 4 16,-1-2 11-16,6 3-20 0,-3 1-16 15,6 2-24-15,3 3-11 16,0 2-5-16,3 2 4 16,0 2-3-16,0-1 1 15,6-2-9-15,4 0-13 16,4-3-75-16,1-4-84 16,-5-6-206-16,-3 0-690 0</inkml:trace>
  <inkml:trace contextRef="#ctx0" brushRef="#br0" timeOffset="379372.7724">13833 6954 529 0,'0'0'366'0,"0"0"-262"15,0 0-78-15,0 0-17 16,0 0-9-16,0 0-5 16,0 0-13-16,-18 28 7 15,14-22 11-15,1 1 8 0,-3 2 36 16,-4 1 76-16,-1 0 51 15,-7 4-2-15,-5 2-47 16,0 7-4-16,-3-1-7 16,4 3-64-16,4-3-29 15,6-1-17-15,6-4-1 16,6-2-32-16,0-5-28 16,15-1 1-16,9-5 42 15,5-4-12-15,4 0 1 16,5-9-3-16,-2-6-60 15,4-5-48-15,-5-4-20 16,1-3 50-16,-1-7 75 16,-2 2 32-16,-7-5 2 0,0 1 19 15,-7 2 82 1,-2 4 4-16,-8 5 21 0,-2 8-21 16,-4 1-53-16,-3 6-27 15,0 0-18-15,-3 3-6 16,-13 7 0-16,-5 0-1 15,0 0 0-15,-9 10 1 16,3 4-1-16,2 5 7 16,2-2 1-16,10 1 6 15,4-1 8-15,5-3-4 16,4 2-8-16,0-5 4 16,10-1 11-16,6 0-25 0,13-2-107 15,-5-2-256 1,-9-2-713-16</inkml:trace>
  <inkml:trace contextRef="#ctx0" brushRef="#br0" timeOffset="379599.7829">13805 7061 1213 0,'0'0'228'0,"0"0"-158"16,0 0 48-16,0 0 33 0,0 0-31 16,0 0-63-1,0 0-40-15,81 2-17 0,-65-2-8 16,1 0-76-16,-1 0-128 16,-6 0-351-16</inkml:trace>
  <inkml:trace contextRef="#ctx0" brushRef="#br0" timeOffset="379983.8894">14000 7004 636 0,'0'0'367'16,"0"0"-207"-16,0 0 101 15,0 0-43-15,0 0-32 16,-65 77-52-16,45-55-82 16,-2 5-52-16,6-4-148 0,5-8-443 15</inkml:trace>
  <inkml:trace contextRef="#ctx0" brushRef="#br0" timeOffset="380183.7477">13872 6997 1084 0,'0'0'377'0,"0"0"-280"0,0 0-28 16,0 0 47-16,-38 74-70 16,15-49-46-16,0-4-502 0</inkml:trace>
  <inkml:trace contextRef="#ctx0" brushRef="#br0" timeOffset="381238.0734">10458 6853 1035 0,'0'0'328'16,"0"0"-209"-16,0 0 43 15,0 0 54-15,0 0-30 16,0 0-69-16,0 0-61 0,-16 69-22 15,10-50 5-15,-6-2-8 16,3 3-12-16,0-3-13 16,-4 1 0-16,-1-1-6 15,2-3-6-15,2-1-77 16,1-3-96-16,3-3-116 16,6-4-68-16,0-3-160 15,0 0-382-15</inkml:trace>
  <inkml:trace contextRef="#ctx0" brushRef="#br0" timeOffset="381664.9017">10536 6749 1132 0,'0'0'255'15,"0"0"-197"-15,0 0-29 16,0 0 62-16,0 0 24 15,0 0-56-15,88-26-31 16,-73 26 10-16,-2 4 9 16,-2 5-24-16,-1 4-15 15,-7 1 3-15,-3 2-9 16,0 2 4-16,-3-2 26 16,-10 2 12-16,-4-3-29 15,-2-2-8-15,-5-4 0 0,6-1-6 16,-3-2 0-16,5-2 5 15,4-2-5-15,6-1 1 16,3-1-1-16,3 2-1 16,0 2-7-16,0-2-33 15,0 5 40-15,-3 3 7 16,-2 3-6-16,2 1 0 16,2 2 5-16,-2-2-6 15,3-1 1-15,0-6-1 16,0 1 9-16,15-4-9 15,3-3-8-15,15-1-169 16,-2 0-335-16,-7-1-721 0</inkml:trace>
  <inkml:trace contextRef="#ctx0" brushRef="#br0" timeOffset="382122.6914">10824 6862 1077 0,'0'0'510'0,"0"0"-439"0,0 0-15 16,0 0 40-16,0 0 24 16,-84 11-63-16,68-1-35 15,4 3-10-15,-2 0-2 16,7 0-3-16,1 1-6 16,3-2 5-16,3 2 1 15,0-2-7-15,9-2-22 16,9-6-1-16,7 1-20 15,4-5-51-15,8 0-2 16,-2-5 7-16,6-6 0 16,-5-5 11-16,-3-3-5 15,-5 2-32-15,-7-1 8 16,-12 2 66-16,-6 3-8 0,-3 1 49 16,-9 2 0-16,-21 3 0 15,-1 4-157-15,4 2-331 16</inkml:trace>
  <inkml:trace contextRef="#ctx0" brushRef="#br0" timeOffset="382228.5973">10824 6862 1264 0</inkml:trace>
  <inkml:trace contextRef="#ctx0" brushRef="#br0" timeOffset="382360.6735">10824 6862 1264 0,'85'-105'291'0,"-85"101"-183"0,-3 3-3 0,-6 1 33 15,-2 0-21-15,4 5-62 16,-5 14-31-16,3 5-11 0,-4 4-1 16,2 3-5-16,1 1-6 15,1-1-1-15,-3-2-1 16,-2-2-83-16,4-3-72 16,-6 2-36-16,7-6-42 15,1-4-276-15</inkml:trace>
  <inkml:trace contextRef="#ctx0" brushRef="#br0" timeOffset="382557.5325">10848 7120 1629 0,'0'0'370'0,"0"0"-272"15,0 0-66-15,0 0-8 16,0 0-24-16,-85-27-61 16,73 15-287-16,4-1-607 0</inkml:trace>
  <inkml:trace contextRef="#ctx0" brushRef="#br0" timeOffset="382761.2905">10970 6704 1360 0,'0'0'260'16,"0"0"-219"-16,0 0-8 15,0 0-11-15,0 0-22 16,-97-18-189-16,61 18-593 0</inkml:trace>
  <inkml:trace contextRef="#ctx0" brushRef="#br0" timeOffset="383496.6042">8796 6391 1219 0,'0'0'299'15,"0"0"-206"-15,0 0 36 16,0 0 72-16,0 0-47 16,0 0-54-16,-58 94-48 15,45-70-30-15,-1 3-21 16,1-2 0-16,1-2-1 0,-2-3-108 16,4-6-91-16,1-1-83 15,0-6-227-15,6-5-471 16</inkml:trace>
  <inkml:trace contextRef="#ctx0" brushRef="#br0" timeOffset="383932.0349">8783 6353 1341 0,'0'0'263'15,"0"0"-247"-15,0 0-10 0,0 0 38 16,0 0 3-16,97-13-27 16,-78 13-13-16,-5 3-7 15,-1 4-5-15,-7 4-2 16,0 0-5-16,-6 5 5 16,0-1 6-16,-6 0 1 15,-9 3 14-15,-6-4-13 16,-4-1 9-16,1-4-4 15,-1 0-4-15,-1-5 4 16,7-3-5-16,5-1 8 16,4 0 1-16,7 0 50 15,3 0 29-15,0 0-12 16,0 0-13-16,0 2-48 16,6 2-15-16,1 6 4 0,-4 3-5 15,-3 3 0-15,0 2 1 16,0 0 0-16,0-1 8 15,0-3-9-15,2-4 0 16,10-3 0-16,16-5-28 16,-4-2-226-16,-3 0-498 0</inkml:trace>
  <inkml:trace contextRef="#ctx0" brushRef="#br0" timeOffset="384332.3909">9102 6457 1294 0,'0'0'290'15,"0"0"-230"-15,0 0-31 16,0 0 50-16,0 0 33 15,-95 18-53-15,69-4-37 16,4 3-15-16,1 2 0 16,12-3-6-16,6 0-1 15,3-2-1-15,3-4-45 16,12-3-11-16,12-4 16 0,3-3-45 16,4 0-7-16,3-3-3 15,-4-11 7-15,-5-1-5 16,-2-3 8-16,-7-1-90 15,-5-1 176-15,-7 1 40 16,-7-1 30-16,0 6 8 16,-7 4-26-16,-10 4-52 15,-17 6-16-15,7 0-117 16,0 0-443-16</inkml:trace>
  <inkml:trace contextRef="#ctx0" brushRef="#br0" timeOffset="384457.8694">9102 6457 1527 0</inkml:trace>
  <inkml:trace contextRef="#ctx0" brushRef="#br0" timeOffset="384572.1745">9102 6457 1527 0,'6'-93'277'0,"-12"93"-216"0,-4 9-43 15,2 10 30-15,-4 5 6 16,2 6-36-16,1 2-8 15,0 2-10-15,-3-1 0 16,3-4-1-16,-3-5-55 16,2-1-74-16,-4-4-30 15,5-5-171-15,5-5-682 0</inkml:trace>
  <inkml:trace contextRef="#ctx0" brushRef="#br0" timeOffset="384784.6011">8877 6703 983 0,'0'0'1008'16,"0"0"-859"-16,0 0-109 15,0 0 37-15,0 0 1 16,0 0-45-16,113 0-33 15,-71 0-73-15,-6 0-290 16,-6-3-492-16</inkml:trace>
  <inkml:trace contextRef="#ctx0" brushRef="#br0" timeOffset="384999.4774">9095 6393 489 0,'0'0'1343'0,"0"0"-1140"16,0 0-159-16,0 0-32 15,0 0-12-15,0 0-265 16,97 6-847-16</inkml:trace>
  <inkml:trace contextRef="#ctx0" brushRef="#br0" timeOffset="393032.313">437 11665 772 0,'0'0'154'0,"0"0"743"16,0 0-668-16,0 0-124 15,0 0 46-15,0 0 19 16,-6-1-45-16,6 1-76 15,0 0-38-15,0 7-11 16,9 10 0-16,4 3 11 16,4 5 4-16,-1 2 2 0,-1 0 13 15,4 2 11-15,-2-2-16 16,1 0-10-16,-1-4-9 16,0 2-6-16,1-4 0 15,0-1 0-15,-2 0-73 16,2-5-53-16,-6-4-65 15,0-2-102-15,-6-5-94 16,-6-1-323-16</inkml:trace>
  <inkml:trace contextRef="#ctx0" brushRef="#br0" timeOffset="393520.3803">635 11569 1433 0,'0'0'386'0,"0"0"-185"16,0 0 40-16,0 0 17 15,0 0-63-15,0 0-96 16,0 0-62-16,0 20-28 15,0 9 2-15,3 4 39 16,6 4-29-16,0 3-13 16,3-1-8-16,0-5 1 15,0-2 0-15,1 1-1 16,-2-6-10-16,-1-1-22 16,-4-6-20-16,2-3-17 0,-5-1-45 15,1-6-55 1,-2-1-37-16,2-2-126 0,0-4-189 15,1 0-103-15</inkml:trace>
  <inkml:trace contextRef="#ctx0" brushRef="#br0" timeOffset="393888.0772">851 11841 1309 0,'0'0'495'16,"0"0"-415"-16,0 0 75 0,0 0 68 15,0 0-72-15,0 0-80 16,0 0-38-16,0 32 13 16,0-12-16-16,0 3-12 15,-3 3-5-15,1 1-13 16,-1 0 2-16,3 1-2 15,0-4-6-15,0 0-12 16,0-5 9-16,0-6-12 16,0 0 11-16,0-6 1 15,0-4 0-15,-6-3 9 16,-8 0 0-16,-7 0 11 16,-10 0 9-16,-11-10 2 15,-10 0-11-15,-8 0-11 0,-20 0-64 16,14 5-250-1,20 5-953-15</inkml:trace>
  <inkml:trace contextRef="#ctx0" brushRef="#br0" timeOffset="407999.6714">14127 13587 142 0,'0'0'512'16,"0"0"-382"-16,0 0-93 0,0 0-37 15,0 0-115 1,0 0 115-16,-24-7 33 0,15 4-22 15,-1 3-3-15,4-2 22 16,-1 0 41-16,4 2-2 16,-1-2-27-16,-2 2-28 15,2-3-14-15,1 3-7 16,-3-3-26-16,0 2-19 16,0-2-39-16,-3 0-40 15,0 0-28-15,0-1 16 16,-1 1-21-16,-2-1 102 15,-1 1 49-15,2 0 4 16,-1 0 18-16,-1 2 116 16,-1-3 5-16,2 2-103 15,2-1-27-15,1 2 1 0,-4 1 12 16,5 0-13-16,-1 0-36 16,0-3-39-16,-6 3-71 15,6 0 41-15,0 0 79 0</inkml:trace>
  <inkml:trace contextRef="#ctx0" brushRef="#br0" timeOffset="408088.4144">13695 13524 142 0,'0'0'0'0,"0"0"-97"0</inkml:trace>
  <inkml:trace contextRef="#ctx0" brushRef="#br0" timeOffset="409623.8481">13695 13524 51 0,'-99'24'134'0,"96"-24"-52"15,-6 3-36-15,3-3-27 16,-3 2 0-16,-3 0-8 16,0 4 24-16,3-3 10 15,-7 4 22-15,3-1 34 16,2 0-57-16,2-2-14 15,3-1 16-15,3 0 16 16,0 1 6-16,-2-1 0 16,4-3-45-16,-1 3-21 15,1-2-2-15,-2 2 0 0,0 3-1 16,0-1 0 0,-3 1 1-16,-4 4 9 0,1 0 8 15,-5-1 3-15,1 4 9 16,4-3-29-16,0-3-6 15,1 3-9-15,5 0 15 16,2 0 0-16,1 0 0 16,0 0 1-16,0 0 17 15,0 2-18-15,0 1-1 16,-2-2-1-16,-1 2-6 16,-1 0 7-16,-5 1-6 15,2-4-8-15,-2 2 15 16,3-5 7-16,-1 3-7 15,4-4 0-15,2 1 9 0,1 2 1 16,-2-1-10-16,1 2 0 16,1-3 0-16,-4 3 0 15,1 0-1-15,-3-1 1 16,0 2 0-16,0-2 20 16,0 5-20-16,-3-2-1 15,3 5 1-15,0 0-2 16,-3-2 1-16,2-1 1 15,4 2-10-15,-3-5 4 16,1-1 5-16,0 0-10 16,1 0 11-16,-3-1 35 15,1 1-28-15,0 0-5 16,0 0 5-16,3 3 4 0,-5 0-3 16,4-2-1-16,-1 2-7 15,1-1-2-15,-2 1 1 16,3-2 1-16,-4 2 0 15,1 0 6-15,3-3-6 16,0-1 1-16,3 1 24 16,0 0 66-16,0 0-64 15,0 0-27-15,0 0-7 16,0 1 6-16,0 2-18 16,0 0-4-16,0 0 22 15,0 3 1-15,0-2 0 16,-7-1 24-16,4 1-9 15,2-1-2-15,1-1-4 16,0-1-9-16,0 1-12 16,0-1-17-16,8 1-19 0,-2 5 1 15,3-3 15-15,-2-2-7 16,-1 2 7-16,0 2 22 16,-3-1 9-16,0-3 1 15,0 2 0-15,-2-1 1 16,4 2 0-16,-2-1 12 15,0-2 0-15,3 3 0 16,0 1 15-16,0-2 1 16,1-2-18-16,-1 1-4 15,-2 1-5-15,3-1 15 0,-1 1 12 16,1 2 3 0,2-4 1-16,-3 2-15 0,1 0-10 15,4-1-6-15,-8 3-1 16,3-2-1-1,-3-2-10-15,0 2 9 0,-3-1 0 16,3 3 1-16,0-5 12 16,0 2 65-16,4 0 49 15,0-4-20-15,3 1-59 16,3 0-34-16,-1 0-6 16,1-1-7-16,4-1-14 15,-5-1-21-15,1 0-48 16,-2 2 14-16,-5-2 40 15,-3 2 19-15,1-2 9 16,-4 0 0-16,3 2 1 0,-3-2-1 16,0-3 1-16,6 3-2 15,-2-5-22-15,4 2 8 16,4-1 16-16,-3 0 7 16,3-3 32-16,-1 4-4 15,2-1-13-15,-4-3-11 16,1 1-11-16,-1 0-5 15,-5 1-21-15,2 1-35 16,2 0 7-16,-5 1 31 16,3-2 23-16,0 2 0 15,3-3 26-15,-2 2 12 16,3-3-3-16,3 0-21 16,0 0-14-16,0 0-13 15,4 0-38-15,-2 0-50 16,-4 0-3-16,-2 0 47 0,1 0 43 15,-4 0-8-15,-2 0-5 16,-1 0 24-16,-3 0 3 16,0 0 62-16,3 0 44 15,0 0-4-15,1 0-58 16,4 0-44-16,4 0-18 16,-3 0-58-16,3 0-47 15,4 0-29-15,1 0-24 16,-4 0-221-16</inkml:trace>
  <inkml:trace contextRef="#ctx0" brushRef="#br0" timeOffset="409961.2504">13918 15130 628 0,'0'0'143'16,"0"0"-143"-16,0 0-23 16,0 0-31-16,0 0 14 15,0 0-47-15,0 0-21 16,88-23-16-16,-79 22 111 15,0-1 13-15,3-2 24 16,-3 0-12-16,3 1 69 16,1-4 86-16,1 2-21 15,2 0-38-15,-1-3-75 16,3 1-33-16,-6-3-8 16,4 0-5-16,-2 0-179 15,-1-3 192-15,-4 2 36 16,0-5 79-16,3 2-34 15,-6-1 38-15,0 1 2 0,3-2-17 16,-2 2-60-16,0 1-13 16,3-1-31-16,-1 2-61 15,4-5-88-15,-3 1 79 16,1 2 40-16</inkml:trace>
  <inkml:trace contextRef="#ctx0" brushRef="#br0" timeOffset="410060.5137">14360 14660 641 0,'0'0'0'0,"0"0"132"16,0 0-320-16,0 0 188 15,19-85-252-15</inkml:trace>
  <inkml:trace contextRef="#ctx0" brushRef="#br0" timeOffset="410367.8266">14470 14236 921 0,'0'0'113'16,"0"0"-51"-16,0 0-39 16,0 0 90-16,0 0-113 15,0 0-96-15,0 0 77 16,1-74 19-16,2 64-11 16,0 0-252-16,3-6 263 15,2 5 0-15,-5 1-628 0</inkml:trace>
  <inkml:trace contextRef="#ctx0" brushRef="#br0" timeOffset="410616.4549">14403 13779 1028 0,'0'0'223'16,"0"0"-160"-16,0 0-55 16,0 0-8-16,0 0-106 15,-85-89-215-15,73 70-453 0</inkml:trace>
  <inkml:trace contextRef="#ctx0" brushRef="#br0" timeOffset="412635.7034">1120 17323 758 0,'0'0'102'16,"0"0"-67"-16,0 0-19 15,0 0-5-15,0 0 20 16,0 0-13-16,0 0-3 16,12 26-14-16,-9-23 51 0,0 0 73 15,3-2 1 1,7 2-31-16,4 0-32 0,5-2-18 15,5 1-4-15,10-1-11 16,5 2-4-16,4 0 8 16,2-1-24-16,1 3-9 15,-1-1 0-15,-2 3 0 16,-4-3-1-16,0 4 1 16,-8-1 1-16,-4-3-1 15,0 2 11-15,-5 0 5 16,-2 2 15-16,-1 0 9 15,2-4-1-15,1 0-10 16,8-2-15-16,6-2-6 16,6 0-3-16,4 0-5 15,6-3 0-15,-4-3-1 0,-2 2-9 16,-7 0-31-16,-2 4-15 16,-12 0 10-16,-8 0 20 15,-7 0 15-15,-4 0 9 16,-4 0 1-16,-2 0 30 15,0 0 21-15,0 0-11 16,1 2-18-16,2 0 4 16,3-2 27-16,-3 3 2 15,4-3-27-15,-4 1-13 16,-1 2-9-16,-5-3 4 16,3 0 6-16,-3 3-8 15,3-3-8-15,0 0 8 16,3 0-2-16,1 0 0 15,7 0-6-15,2 0-46 16,-1 0-38-16,4 0-11 0,-2 0 22 16,-4 0 23-16,1 0 8 15,-5 0 20-15,-2 0 22 16,-4 0 0-16,-3 0 1 16,0 0 20-16,0 0 14 15,0 0-14-15,3 0-21 16,-3 0-6-16,3 0-17 15,-3 0 4-15,0 0 13 16,0 0 6-16,0 0 0 16,0 0 11-16,0 0 2 0,-3 0 6 15,-6 0-8 1,2 0-11-16,1 0 0 0,0 0-22 16,4 1-13-16,2-1-9 15,0 2-30-15,0-2-90 16,0 0-33-16,0 0-166 0</inkml:trace>
  <inkml:trace contextRef="#ctx0" brushRef="#br0" timeOffset="448498.8373">2973 16078 198 0,'0'0'163'0,"0"0"-163"15,0 0 31-15,0 0 266 16,0 0-156-16,0-3-70 16,-4 2 97-16,4-1 60 15,0-2-13-15,-2 0-21 16,2-5-67-16,-1 1-79 16,1-1-48-16,-3 2-64 15,-5 1-123-15,-1-2-308 0,2 3-566 16</inkml:trace>
  <inkml:trace contextRef="#ctx0" brushRef="#br0" timeOffset="448654.684">2825 15958 447 0,'0'0'637'0,"0"0"-637"16,0 0-166-16,0 0 39 15,0 0 89-15,0 0-63 16,-86-29-280-16</inkml:trace>
  <inkml:trace contextRef="#ctx0" brushRef="#br0" timeOffset="448858.5774">2388 15859 584 0,'0'0'952'15,"0"0"-791"-15,0 0-119 16,0 0-41-16,0 0-1 16,0 0-74-16,-91-15-175 0,70 15-338 15</inkml:trace>
  <inkml:trace contextRef="#ctx0" brushRef="#br0" timeOffset="449021.4274">1862 15880 856 0,'0'0'114'16,"0"0"-114"-16,0 0-225 15,0 0 57-15,0 0 1 0</inkml:trace>
  <inkml:trace contextRef="#ctx0" brushRef="#br0" timeOffset="449209.165">1581 15945 519 0,'0'0'603'0,"0"0"-545"15,0 0-58-15,0 0-71 16,0 0-146-16,0 0-296 0</inkml:trace>
  <inkml:trace contextRef="#ctx0" brushRef="#br0" timeOffset="449407.23">1284 16058 808 0,'0'0'497'0,"0"0"-421"15,0 0-21-15,0 0 36 16,0 0-72-16,0 0-19 15,0 0-125-15,-49 86-111 16,46-68-310-16</inkml:trace>
  <inkml:trace contextRef="#ctx0" brushRef="#br0" timeOffset="449602.2388">1166 16288 462 0,'0'0'683'15,"0"0"-494"-15,0 0-110 16,0 0-16-16,0 0-18 16,0 0-23-16,0 0-18 15,-31 64-4-15,28-50-67 16,0 1-65-16,1 8-72 16,-3-5-91-16,2-6-82 0</inkml:trace>
  <inkml:trace contextRef="#ctx0" brushRef="#br0" timeOffset="449960.6905">1072 16556 67 0,'0'0'809'0,"0"0"-563"16,0 0-25-16,0 0-19 16,0 0-12-16,0 0-60 15,0 0-63-15,-11 84-41 16,11-69-26-16,1-1-42 15,2 3-113-15,-2 2-30 16,-1-1-40-16,0 2 59 16,0 0-7-16,0 2 18 15,0 0-28-15,0-2-36 0,0 0 123 16,0-3 96 0,2 0 88-16,-2 3 31 0,0 2 21 15,0-2-25-15,0 3-9 16,0-6 18-16,-6-1-1 15,3-3 38-15,0-2-3 16,0 1-13-16,3-3-57 16,0 1-53-16,0 0-35 15,0 0-53-15,3 9-190 16,6-4-258-16,-6-1-327 0</inkml:trace>
  <inkml:trace contextRef="#ctx0" brushRef="#br0" timeOffset="450119.3081">1102 17333 508 0,'0'0'550'0,"0"0"-419"15,0 0-96-15,0 0-35 16,0 0-16-16,0 0-68 16,11 80-118-16,-10-52-133 15,1-7 75-15,-2-3-67 0</inkml:trace>
  <inkml:trace contextRef="#ctx0" brushRef="#br0" timeOffset="450341.634">1265 17627 1652 0,'0'0'294'0,"0"0"-230"16,0 0-63-16,0 0-1 16,0 0-31-16,0 0-149 15,0 0-78-15,64 23-114 16,-46-13-216-16,-6 0 216 0</inkml:trace>
  <inkml:trace contextRef="#ctx0" brushRef="#br0" timeOffset="450547.2288">1669 17760 1337 0,'0'0'774'15,"0"0"-671"-15,0 0-70 16,0 0 21-16,0 0-43 15,0 0-11-15,0 0-172 16,60-11-174-16,-35 11-211 16,-4 0-220-16</inkml:trace>
  <inkml:trace contextRef="#ctx0" brushRef="#br0" timeOffset="450732.8359">2045 17780 12 0,'0'0'811'0,"0"0"-418"16,0 0-130-16,0 0-100 15,0 0-60-15,0 0-103 16,0 0-10-16,79-29-200 16,-52 27-327-16,-3 2-194 0</inkml:trace>
  <inkml:trace contextRef="#ctx0" brushRef="#br0" timeOffset="450872.713">2342 17738 796 0,'0'0'544'0,"0"0"-278"0,0 0 30 15,0 0-58-15,0 0-145 16,0 0-93-16,0 0-15 16,25-45-90-16,-4 36-116 15,-3 2-78-15,-3 3-294 0</inkml:trace>
  <inkml:trace contextRef="#ctx0" brushRef="#br0" timeOffset="451059.1057">2660 17535 655 0,'0'0'252'16,"0"0"-252"-16,0 0-254 0</inkml:trace>
  <inkml:trace contextRef="#ctx0" brushRef="#br0" timeOffset="451250.6671">2806 17399 469 0,'0'0'829'0,"0"0"-531"0,0 0-70 16,0 0-6-16,0 0-89 16,0 0-133-16,0 0-42 15,36-59-229-15,-20 43-329 16,-2 5-529-16</inkml:trace>
  <inkml:trace contextRef="#ctx0" brushRef="#br0" timeOffset="451439.3186">2982 17118 1498 0,'0'0'397'0,"0"0"-324"0,0 0-39 15,0 0-8-15,0 0-26 16,0 0-132-16,48-74-90 16,-35 63-161-16,-1 1-168 0</inkml:trace>
  <inkml:trace contextRef="#ctx0" brushRef="#br0" timeOffset="451615.8851">3112 16830 785 0,'0'0'882'0,"0"0"-639"16,0 0-65-16,0 0 20 15,0 0-65-15,0 0-99 0,0 0-34 16,0-62-78-16,0 52-98 16,3 0-197-16,0 3-300 15,0 2-415-15</inkml:trace>
  <inkml:trace contextRef="#ctx0" brushRef="#br0" timeOffset="451776.8154">3158 16643 985 0,'0'0'739'0,"0"0"-553"16,0 0-31-16,0 0 28 15,0 0-68-15,0 0-115 16,0 0-5-16,0-73-130 0,9 66-156 15,-3 3-211-15,0-1-130 16</inkml:trace>
  <inkml:trace contextRef="#ctx0" brushRef="#br0" timeOffset="451951.8367">3209 16438 979 0,'0'0'314'16,"0"0"-111"-16,0 0-41 15,0 0-5-15,0 0-79 16,0 0-78-16,0 0-56 16,0-59-62-16,0 55-68 0,0 4-83 15,0 0-55 1,0 0-281-16</inkml:trace>
  <inkml:trace contextRef="#ctx0" brushRef="#br0" timeOffset="452150.5462">3176 16202 142 0,'0'0'405'16,"0"0"-73"-16,0 0-92 16,0 0 26-16,0 0-80 15,0 0-98-15,0 0-88 16,-22-50 0-16,17 38-191 15,1-1-207-15,-2 1-483 0</inkml:trace>
  <inkml:trace contextRef="#ctx0" brushRef="#br0" timeOffset="488991.3243">20787 12296 101 0,'0'0'279'0,"0"0"19"15,0 0-146-15,0 0-15 16,0 0 71-16,7 0 36 16,-4 0-73-16,0 0-73 15,1 0-5-15,-2 0 21 16,3 0-11-16,-5 0-14 15,0 0-25-15,0 0-25 16,0 0-11-16,0 0-18 16,0 0-10-16,0 0 0 15,0 0-1-15,0 0 0 16,-7 0-10-16,2 0-20 16,-1 4 9-16,0-2 9 0,0-2 2 15,0 3 10 1,-4-3 0-16,2 0 0 0,-1 1 0 15,-3-1 0-15,5 0 0 16,-2 0 0-16,-2 0-1 16,4 0-9-16,-2 0-1 15,0 3-7-15,-1-3 10 16,-3 0 2-16,4 3 6 16,-2-3 0-16,2 0 0 15,-2 3 1-15,1-2 0 16,1-1 1-16,1 0-1 15,0 0 0-15,-2 0-25 16,1 0-29-16,-2 0-2 0,-1 0 38 16,3 0 5-1,-6 0 6-15,3 0 5 0,0 0 2 16,2 0-1-16,-1 0 1 16,3 0 0-16,1 0 0 15,3 0 0-15,1 0 0 16,-3 0 0-16,3 0 1 15,-4 0-1-15,-1 0 1 16,-3 0-1-16,1 0 0 16,-8 0 0-16,4 0 1 15,0 0-1-15,2 0 1 16,1 0 5-16,1 0 4 16,2 0 7-16,1 0-1 0,0 0-6 15,-1 0-4 1,3 0-6-16,-1 0 1 0,-1 0-1 15,-3 0 1-15,-2 0-1 16,-6 3 0-16,1-3 0 16,-1 0 1-16,3 0 0 15,1 0-1-15,2 0 0 16,0 0 0-16,4 0 0 16,2 0-1-16,2 0 0 15,1 0 0-15,-4 0 0 16,1 0 0-16,-2 0 0 15,0 0 1-15,-3 3-1 16,-1-3-16-16,-1 0-8 16,-1 0 10-16,0 0 8 0,3 0 5 15,1 0 1-15,3 0 1 16,1 0 0-16,-1-3 0 16,2 3 0-16,4 0 0 15,-2 0 0-15,0 0 0 16,0 0 1-16,0 0-1 15,-6 0-1-15,3 0 1 16,0 0 0-16,1 0-1 16,1 0 1-16,2 0-2 15,1 0 2-15,1 0-9 16,0 0 0-16,0 0-1 16,0 0 3-16,0-3 7 15,0 3 8-15,0 0 11 0,0 0-6 16,0 0-4-1,0 0-8-15,0 0 0 0,0 0-1 16,0 0 1-16,0 0-1 16,0 0 1-16,0 0-1 15,0 0 0-15,0 0-14 16,0 0-5-16,4 0-10 16,1 0-21-16,5 0-47 15,-1 0-129-15,-1 0-151 0</inkml:trace>
  <inkml:trace contextRef="#ctx0" brushRef="#br0" timeOffset="527299.7964">26631 11733 543 0,'0'0'62'0,"0"0"-38"16,0 0-5-16,0 0 387 16,0 0-64-16,0 0-161 15,-12-5-16-15,12 5 18 16,0-3-21-16,0 1-63 16,0-4-52-16,0 3-20 15,0-3-5-15,0-1-3 16,-2 0-1-16,-1-2 1 15,2-1-2-15,1-1 8 16,-2-5 7-16,-1 0 0 16,0-4-9-16,0-3 6 15,-1 3-1-15,-2-3-7 16,2-3 4-16,-1 5-4 16,1-2-2-16,0 7-1 0,1 0-6 15,2 2-11-15,1 1 7 16,0 0-7-16,0 3 1 15,0 1-1-15,0 2 0 16,0-3-1-16,0 0-1 16,0 0-8-16,0 0-3 15,0 0 12-15,0 0-11 16,1 3-5-16,1 1 16 16,-2 2 8-16,1 0-6 15,-1 3-2-15,0-3 2 16,0 4 6-16,2-3-6 15,-2 1-1-15,0 0-1 16,2-2 1-16,-2 4-1 0,1 0 2 16,-1 0 7-16,2 0-3 15,-1 0-5-15,-1-2 0 16,2 2-1-16,1 0-1 16,0 0 1-16,2-1-1 15,1-2-1-15,2 0-7 16,2 3-1-16,2-3-3 15,2 3 2-15,0 0 2 16,3 0-12-16,1 0-8 16,-2 0 5-16,4 3 12 15,-3 0 0-15,3 3 11 16,1 0 0-16,3-1 0 16,0 1 0-16,4-3 1 0,-1 5 0 15,0-3 0 1,-4-1 0-16,0 2-1 0,-5-2 0 15,-2 2-14-15,-1-2-3 16,1 2 4-16,0-2 2 16,1 2 4-16,0-2 2 15,4 2 5-15,-1-2-12 16,0-1 12-16,1-1-13 16,-3 0-45-16,-3-2-14 15,-2 0 11-15,-1 0 18 16,-3 0 1-16,0 0-2 15,-2 0 20-15,1 0 17 16,-4 0 8-16,2 0-29 16,-1 0-16-16,-3 0 15 0,0 0 13 15,0 0 11-15,-2 0 5 16,0 0-12-16,0 0-6 16,0 0 19-16,0 0 0 15,0 0 1-15,0-2-1 16,0 0-5-16,-4-1 4 15,-1-1 1-15,-1-2 0 16,-2-1-8-16,-1 0-44 16,-1-2-7-16,1 2 26 15,1 0 33-15,4 3 13 16,-2-2 22-16,5 4-4 16,-1 0 7-16,2 0 17 15,-1 1-15-15,1-2-37 16,-3 0-3-16,0 1-25 15,-2-2-7-15,-2-1 8 0,-2-1 2 16,1 4 9-16,2-2 13 16,0 1 7-16,5 3 17 15,-1 0 6-15,2 0 3 16,0 0 2-16,0 0 24 16,0 0-23-16,0 0-20 15,2 0-3-15,2 0 5 16,1 0-3-16,-2 0 4 15,1 0-3-15,1 0-9 16,-2 3-6-16,3 0-1 16,0-2 1-16,0 5 0 0,1-2 5 15,3 1-4 1,1-1-1-16,0 5 0 0,0-5 0 16,-2 3 0-16,2-1 0 15,-2-2-1-15,0-1 1 16,-3 3 0-16,0-5 2 15,-3 2-2-15,0 0 0 16,-1-1 5-16,0-2 3 16,-1 2 8-16,1 1 6 15,-1-3-10-15,1 3-7 16,-2-2-5-16,0 2 0 16,0 3 10-16,0-2 9 0,-2 3 41 15,-6 1-8-15,-3 0 30 16,-2 1-22-16,-1 1-18 15,-1-3-23-15,1 0-20 16,-8 2-101-16,3-5-398 16,2-1-1013-16</inkml:trace>
  <inkml:trace contextRef="#ctx0" brushRef="#br0" timeOffset="537369.7219">27582 11281 190 0,'0'0'193'16,"0"0"-193"-16,0 0 936 15,0 0-698-15,0 0-119 16,-1-3 68-16,-2 3 9 15,3 0-84-15,-1 0-51 16,1 0-18-16,0 0 4 16,-2 0-3-16,2 0-5 15,0 0-14-15,-1 0-14 16,1 1-1-16,-2 7 14 16,2 3 2-16,0 2-12 15,0 1-8-15,0-1-6 0,0 0 6 16,0 1-6-16,0-4 0 15,0-2 0-15,0 0 0 16,0-5-15-16,-1 0-2 16,-1-3 0-16,1 3 1 15,1-3 2-15,0 0 14 16,0 0 0-16,0 0 9 16,0 0 2-16,0 0-3 15,0-9-8-15,7-2-10 16,5-1 8-16,2-5 2 15,2 3 1-15,0-2-1 16,-1 2 1-16,-1 3-1 0,-1 0 8 16,-4 4 2-1,-1 1-2-15,-2 2-7 0,-1 1 15 16,-2 0 4-16,-3 3-4 16,2 0-6-16,-2 0-10 15,0 0 0-15,1 3-11 16,1 10 11-16,1 1 11 15,0 3-4-15,0-1 1 16,-2 0-2-16,2-2-5 16,-1-1 0-16,-1-3 0 15,-1-3-1-15,0-1-9 16,0-4 0-16,0-2-3 16,0 0 12-16,0 0 1 15,0 0 9-15,0 0 1 16,0 0 1-16,0 0-3 0,5-8-9 15,5-4-21-15,4-3 10 16,2-2 11-16,1-3-2 16,2 0-6-16,0 0 8 15,-2 1-7-15,0 6 6 16,-4-1 1-16,-3 8 6 16,-3 2 13-16,-2 1-7 15,-4 3 0-15,-1 0-3 16,0 0-9-16,0 3 1 15,0 10 18-15,0 4 18 16,0 3 0-16,0 3-7 16,0-3-1-16,-3 0-19 15,2 0-4-15,-1-5-5 16,-1-3-1-16,1-3-1 0,0-3-70 16,2 1-54-16,-1 0-139 15,-1-1-323-15,2-3-200 16</inkml:trace>
  <inkml:trace contextRef="#ctx0" brushRef="#br0" timeOffset="538006.403">28121 11272 573 0,'0'0'621'16,"0"0"-400"-16,0 0 13 15,0 0 40-15,0 0-37 16,0 0-77-16,0 0-70 15,-3-10-41-15,2 10-23 16,-4 0-17-16,-2 0-2 16,-5 0-7-16,-2 0 2 0,-3 0-1 15,-3 7 7-15,1 3-7 16,1 0 1-16,4-1-1 16,4 2 1-16,1-3 5 15,5 0-7-15,2 1-6 16,2-2-5-16,0-2 11 15,8-3 1-15,8 1-1 16,5-3-8-16,1 0-36 16,1-5 1-16,0-4-8 15,-5-4-6-15,2 0 18 16,-7 0 24-16,-1 2 15 16,-4 2 18-16,-5-1 41 15,0 0 1-15,-3 4-13 16,1 3-14-16,-1 0 14 15,0-1 20-15,0 4-21 0,0 0-26 16,0 0-14-16,0 0-6 16,0 4 1-16,-4 12 3 15,-6 1 29-15,-1 5-18 16,0 1-14-16,4-1 0 16,-1-3-1-16,5-4-13 15,3-1-62-15,0-1-124 16,0-3-346-16,8-7-167 0</inkml:trace>
  <inkml:trace contextRef="#ctx0" brushRef="#br0" timeOffset="538721.6044">28324 11275 510 0,'0'0'664'0,"0"0"-511"15,0 0 62-15,0 0 61 16,0 0-57-16,0 0-94 0,0 0-55 16,1-17-35-16,-1 17-27 15,-6 0-8-15,-5 0 12 16,0 0 15-16,-2 0 11 16,1 0-7-16,1 4-4 15,1 3-6-15,3-1-2 16,2 4-9-16,4-3-9 15,1-1-1-15,0 3 0 16,0-5 6-16,9 2-3 16,4-5-3-16,0-1-27 15,4 0-6-15,-2 0-5 16,-1-1 2-16,2-9 19 16,-3-3 15-16,2-2 2 0,-1 1 6 15,0-2 34-15,-2 2 16 16,0 1-7-16,-3 3 14 15,-3 3-4-15,-1 1-17 16,-2 6-9-16,-2-1-5 16,-1 1-27-16,0 0-1 15,0 1-16-15,0 15 16 16,0 4 5-16,-1 7-4 16,-5 5-1-16,1 2 0 15,-1 2 1-15,1 0-2 16,1-2 0-16,-3-1 1 15,1-4-1-15,-2-2-8 16,-1-7 8-16,-1-3-14 0,-1-5 9 16,-2-5 6-16,1-4-1 15,-2-3 1-15,0 0-61 16,2-7-135-16,2-6-189 16,5-1-344-16</inkml:trace>
  <inkml:trace contextRef="#ctx0" brushRef="#br0" timeOffset="539315.544">28558 11190 806 0,'0'0'409'16,"0"0"-217"-16,0 0 20 16,0 0 39-16,0 0-6 15,0 0-68-15,0 0-60 16,0 62-38-16,0-45-27 16,-1 1-18-16,-5 0-16 15,0-2-3-15,-3-2-15 16,0-1 0-16,2-6 1 15,2 2 0-15,0-5 8 16,4-1-7-16,1-3-2 16,0 0 0-16,0 0 1 0,1-6-1 15,12-8-41-15,3-2 8 16,3-5 21-16,5-1-22 16,-2-1 9-16,-2 3 13 15,-4 3 12-15,-2 4 0 16,-4 6 8-16,-2 3 4 15,-2 1 26-15,0 1 4 16,-1 2-17-16,1 0 1 16,1 0-1-16,-1 0-7 15,-2 2-6-15,1 5-3 16,-1 0 0-16,-3 6-2 16,-1 1 0-16,0 2 5 15,0 1 9-15,0 1-4 0,0-1-4 16,-3-3-7-16,-1-1-5 15,3-6-1-15,-1 0-1 16,2-4-68-16,0 0-68 16,0-3-193-16,9 0-295 15,0 0-668-15</inkml:trace>
  <inkml:trace contextRef="#ctx0" brushRef="#br0" timeOffset="539714.607">28873 11268 808 0,'0'0'752'0,"0"0"-662"16,0 0 70-16,0 0 30 0,0 0-61 16,0 0-83-16,0 0-30 15,87 0 9-15,-74 0-10 16,-2 0-6-16,-4-3-3 15,2-4-6-15,-5 1 0 16,2-4 22-16,-1 0-20 16,-4 0 7-16,1 3 10 15,-2 2 9-15,0 0 13 16,-5-1-14-16,-8 5-14 16,-8 1 13-16,-6 0 8 0,-3 0 6 15,-2 7 9 1,2 7 25-16,1 2-8 15,7 4-9-15,7-3-22 0,7 0-25 16,7-2-10-16,1-2 0 16,8-2 2-16,15-1-2 15,7-2-70-15,14-8-176 16,-6 0-400-16,-5 0-537 0</inkml:trace>
  <inkml:trace contextRef="#ctx0" brushRef="#br0" timeOffset="540013.609">29249 10964 1397 0,'0'0'489'0,"0"0"-301"15,0 0 36-15,0 0-66 16,0 0-83-16,0 0-26 15,0 0 83-15,-18 62-32 16,5-28-37-16,-1 3-6 16,2 2-21-16,2 1-11 15,0-1-14-15,2-2-11 16,2 0 0-16,0-8-7 16,2-3-22-16,-1-5-35 15,2-6-41-15,0-2-60 16,-1-9-60-16,1 2-291 0,0-6-356 15</inkml:trace>
  <inkml:trace contextRef="#ctx0" brushRef="#br0" timeOffset="540403.2801">29115 11193 1204 0,'0'0'738'0,"0"0"-648"16,0 0 130-16,0 0-13 16,0 0-98-16,0 0-57 15,0 0-37-15,104 17-8 0,-77-15-7 16,-3 1-10-16,0 0-23 16,-5-3-25-16,-2 0-10 15,-4 0 4-15,-5 0-6 16,-2 0 24-16,-5 0 30 15,1 0 16-15,-2 0 1 16,0 0 30-16,0 0 19 16,-5 4 42-16,-4 6 27 15,-2 4-12-15,-2-2-23 16,4 2-16-16,2 1-24 16,3-4-41-16,2 0-3 15,2-2-1-15,0-3 0 16,6-2-33-16,7-1-66 15,8-3-100-15,-1 0-415 0,-4 0-330 16</inkml:trace>
  <inkml:trace contextRef="#ctx0" brushRef="#br0" timeOffset="540591.4929">29461 11084 1448 0,'0'0'334'16,"0"0"-179"-16,0 0 112 16,0 0-110-16,0 0-157 15,0 0-25-15,0 0-135 16,12 10-151-16,-17 6-32 16,-4-3-480-16</inkml:trace>
  <inkml:trace contextRef="#ctx0" brushRef="#br0" timeOffset="540890.3132">29604 11203 1425 0,'0'0'406'0,"0"0"-177"15,0 0-2-15,0 0-92 0,0 0-89 16,0 0-33 0,0 0 4-16,-59 2 12 0,30 11-5 15,2 1 4-15,2 2 10 16,4 1 30-16,7-1-11 16,7 1-40-16,7 2-16 15,3-5 6-15,21 1-3 16,27 0-4-16,-5-1-174 15,2-9-563-15</inkml:trace>
  <inkml:trace contextRef="#ctx0" brushRef="#br0" timeOffset="541915.2908">30331 11132 340 0,'0'0'303'0,"0"0"-22"0,0 0-44 15,0 0 62-15,0 0 2 16,0 0-74-16,0 0-64 16,-5-49-39-1,-8 39-14-15,-4 1-32 0,-2-2-35 16,-3 2-4-16,-2 2 1 15,-2 5-11-15,0 2-10 16,-3 0-9-16,2 9-2 16,4 11-1-16,4 0 5 15,8 8 0-15,6 1-4 16,5 0-8-16,3 0 7 16,17-3 4-16,3-2-1 15,7-4 2-15,3-8-11 0,3-1 6 16,3-6-7-16,-2-5-17 15,3 0 2-15,-5 0 2 16,-1-16-14-16,-4 0 2 16,-5-3 13-16,-4-8 12 15,-5 1 6-15,-8-3 1 16,-5 4 7-16,-3 0 7 16,-5 5-20-16,-11 6 5 15,-6 4-6-15,-2 4-1 16,-1 6-28-16,-1 0-96 15,3 10-151-15,3 13-306 16,5-1 34-16,4-5-308 0</inkml:trace>
  <inkml:trace contextRef="#ctx0" brushRef="#br0" timeOffset="542019.7805">30331 11132 1345 0</inkml:trace>
  <inkml:trace contextRef="#ctx0" brushRef="#br0" timeOffset="542114.5578">30331 11132 1345 0,'7'41'585'0,"-4"-41"-378"0,2 0 19 16,2 0-73-16,1 8-79 15,2 9-29-15,3 4-8 16,-1 6-19-16,-1 2-18 16,1-3-40-16,-3 8-149 15,-2-8-366-15,-1-9-173 0</inkml:trace>
  <inkml:trace contextRef="#ctx0" brushRef="#br0" timeOffset="542565.1224">30666 11146 1051 0,'0'0'877'15,"0"0"-877"-15,0 0 0 16,0 0 108-16,0 0 8 16,0 0-33-16,-4 73-18 15,4-54-3-15,0-2-23 0,0-3-19 16,0-4-6-16,0 0-6 16,1-3-8-16,2-5 0 15,0 1 0-15,2-3-6 16,2 0-4-16,2 0-33 15,2-9-24-15,1-4 0 16,-1-1 23-16,2 1 44 16,-4-1 8-16,-1 1 48 15,-3 3 35-15,-1 3 6 16,-2 2 4-16,-1 5-25 16,1 0-6-16,-1 0-9 15,1 0-18-15,3 0-25 16,-2 2-18-16,4 8 11 0,-1 4-4 15,-2-1-7 1,2 3-5-16,0 1-49 0,1-3-117 16,7 1-160-16,1-2-448 15,-3-6-554-15</inkml:trace>
  <inkml:trace contextRef="#ctx0" brushRef="#br0" timeOffset="542984.3425">31062 11170 796 0,'0'0'1191'15,"0"0"-1029"-15,0 0-123 16,0 0 52-16,0 0 27 16,0 0-42-16,-84 11-20 0,65 4-19 15,4 1-11-15,3 1-13 16,5 0-12-16,4-5-1 15,3-1-1-15,0-1 1 16,0-2 0-16,10-3 13 16,5-5-13-16,2 0-37 15,3 0-36-15,3-7-9 16,-1-3-26-16,-3-7 28 16,1 1 34-16,-5-1 46 15,-2 4 39-15,-4 0 44 16,-3 7 36-16,-3 3-5 15,-3 2-25-15,2 1-31 0,-2 0-47 16,1 0-11-16,2 7 0 16,1 5 4-16,-1 2 11 15,2 3-15-15,1-4-9 16,0 0-77-16,4-3-85 16,1 0-149-16,-1-6-293 15,0-4-421-15</inkml:trace>
  <inkml:trace contextRef="#ctx0" brushRef="#br0" timeOffset="543390.5704">31293 11205 449 0,'0'0'1185'0,"0"0"-843"0,0 0-64 16,0 0-74-16,0 0-116 15,0 0-12-15,0 0 0 16,0 44-28-1,0-28-30-15,0-2-17 0,0 1 1 16,-3-4-1-16,0-2-1 16,-2-5-6-16,2 2-36 15,0-4-1-15,1-2 1 16,0 0 4-16,2 0-3 16,0 0 30-16,6-9-21 15,8-4 9-15,5-2 16 16,1-2 7-16,0 0 2 15,-1 4 17-15,-3 3 20 0,-6 3 10 16,-1 1-5 0,-5 6 19-16,-1 0-17 0,0 0-31 15,0 0-7-15,2 6-2 16,2 8 2-16,-2 2-2 16,-1 1-5-16,-1 0-1 15,0-1-31-15,-1-3-102 16,-2-3-60-16,0 0-385 15,0-7-165-15</inkml:trace>
  <inkml:trace contextRef="#ctx0" brushRef="#br0" timeOffset="543663.6578">31669 10958 1418 0,'0'0'534'0,"0"0"-527"16,0 0 68-16,0 0 91 15,0 0-13-15,-20 96-61 16,16-60 0-16,1 0-5 16,0 0-39-16,2-2-15 15,-1-5-23-15,2-2-8 16,-1-4-2-16,1-4-51 15,0-4-72-15,0-6-223 16,0-2-282-16,4-6-185 0</inkml:trace>
  <inkml:trace contextRef="#ctx0" brushRef="#br0" timeOffset="543837.4735">31621 11166 1428 0,'0'0'662'0,"0"0"-498"16,0 0-52-16,0 0-40 15,87 10-72-15,-47 3-49 16,-9-3-481-16,-5 1-306 0</inkml:trace>
  <inkml:trace contextRef="#ctx0" brushRef="#br0" timeOffset="544252.5306">31845 11203 646 0,'0'0'1183'16,"0"0"-841"-16,0 0-116 15,0 0-36-15,0 0-87 16,0 0-72-16,0 0-14 15,0 22-10-15,0-8-7 16,2-1 0-16,1-3-36 16,0-3-22-16,1-1-8 15,2-2 1-15,0-4 14 0,1 0 23 16,4 0-12-16,2-10-36 16,1-1 2-16,2-5 39 15,1 2 34-15,-1-2 1 16,-4 3 38-1,0 4 64-15,-6 2 27 0,-3 7-32 16,-3 0-48-16,0 0-49 16,0 7 10-16,0 6 1 15,-2 6 16-15,-2 1-17 16,2 0-9-16,1-3-1 16,1-2-52-16,0-2-118 15,4-5-129-15,7-5-279 0,-2-3-897 16</inkml:trace>
  <inkml:trace contextRef="#ctx0" brushRef="#br0" timeOffset="544826.9239">32145 11179 1149 0,'0'0'786'15,"0"0"-606"-15,0 0 60 16,0 0-64-16,0 0-37 15,0 0-56-15,0 0-28 16,1 79-31-16,-1-59-18 16,2-6-5-16,-2-2-1 0,0-5-8 15,0-3-7 1,0-2-23-16,0-2 2 0,0 0-8 16,0 0-24-16,0-3 43 15,0-7 19-15,7-2-46 16,8-5 23-16,3 0-3 15,2-2 23-15,-2 2 9 16,-1 5 13-16,-6 1 33 16,-2 5 3-16,-6 5 26 15,-3 1-34-15,0 0-41 16,0 6 0-16,-3 8 0 16,-6 6 29-16,1 0-17 15,1 0-11-15,2-3 5 16,1-2-5-16,0-5 0 15,2-6-1-15,2-1-16 0,0-3-7 16,0 0 7-16,3-3-23 16,13-6-90-16,4-4 10 15,2-5 83-15,4-5-33 16,-1 0-8-16,-1 1 22 16,-3 2 55-16,-5 3 8 15,-5 8 102-15,-4 5 19 16,-6 4-38-16,-1 0-63 15,0 13 27-15,0 6 63 16,-1 4-36-16,-5 1-24 16,3 5-32-16,3-3-26 15,0 6-67-15,0-7-205 16,3-5-701-16</inkml:trace>
  <inkml:trace contextRef="#ctx0" brushRef="#br0" timeOffset="545426.6816">33016 11099 1156 0,'0'0'388'0,"0"0"-172"16,0 0 134-1,0 0-55-15,0 0-98 0,0 0-62 16,0 0-39-16,9-19-23 16,-9 19-24-16,0 0-20 15,0 4-14-15,-6 11-6 16,-7 9 46-16,-5 6-19 16,-4 3-21-16,1 0-14 15,-2 0-1-15,3-4-1 16,3-1-13-16,2-6-41 15,6-2-32-15,3-6-56 16,6-4-73-16,0-5-99 0,9-2-308 16,6-3-461-16</inkml:trace>
  <inkml:trace contextRef="#ctx0" brushRef="#br0" timeOffset="545710.5037">33155 11149 939 0,'0'0'932'0,"0"0"-742"15,0 0 46-15,0 0-7 16,0 0-65-16,0 0-56 0,0 0-39 16,-4 13-26-1,-5 4 23-15,-3 7-12 0,-2 2-32 16,1 3-8-16,2 5-7 15,-2-5-6-15,2 1 5 16,0-6-6-16,-1-5-7 16,2 1-32-16,0-8-45 15,4-1-79-15,3-1-137 16,2-6-437-16,1-1-414 0</inkml:trace>
  <inkml:trace contextRef="#ctx0" brushRef="#br0" timeOffset="545997.5696">33242 11281 1317 0,'0'0'293'0,"0"0"-156"16,0 0 162-16,0 0-47 15,0 0-104-15,-103-43-28 16,65 27-2-16,-6-3-27 16,-1-3-21-16,-3-1-28 15,6 4-15-15,5 3-27 16,9 7 0-16,5 5-52 16,11 4-130-16,9 4-71 15,9 24-277-15,16-4-72 0,4-1-621 16</inkml:trace>
  <inkml:trace contextRef="#ctx0" brushRef="#br0" timeOffset="546253.8473">33203 11444 1249 0,'0'0'713'0,"0"0"-643"15,0 0 140-15,0 0 73 0,-103-18-90 16,55 2-40-16,-3-1-67 16,2-1-36-16,7 1-41 15,-2 5-9-15,14 7-162 16,12 2-783-16</inkml:trace>
  <inkml:trace contextRef="#ctx0" brushRef="#br0" timeOffset="554638.8819">28485 11982 54 0,'0'0'1054'0,"0"0"-547"0,0 0-429 15,0 0 103-15,0 0 86 16,0 0-64-16,5-26-89 16,-5 26-56-16,-3 0-28 15,-3-1-14-15,-6 1-6 16,-3-3 10-16,-4 3 14 15,-4 0-4-15,-2 0-12 16,-1 0-6-16,3 0-2 16,4 0-4-16,5 0-6 15,6 0 0-15,5 0 0 0,3 0-8 16,0 4 3 0,6 2 5-16,9 4 16 0,5 0-4 15,3 2-12-15,3 3-12 16,-2-3 6-16,1 2 5 15,-3 5 0-15,-2-6 0 16,-5 5 0-16,-5-3-1 16,-1-1-5-16,-5-1 6 15,-4-3-8-15,0-3-8 16,0 0 4-16,-13-4 13 16,-3-3 0-16,-8 0 0 15,-3 0-8-15,2 0-75 16,-1-10-88-16,7 3-209 15,7-3-489-15</inkml:trace>
  <inkml:trace contextRef="#ctx0" brushRef="#br0" timeOffset="555255.0469">28676 11787 487 0,'0'0'915'0,"0"0"-659"15,0 0 5 1,0 0 30-16,0 0-53 0,0 0-83 15,0 0-86-15,0 7-37 16,3 10 24-16,2 8-21 16,2 5-20-16,-4 3-15 15,0 3 0-15,-3 1 0 16,0-5-1-16,0-1-7 16,0-4 1-16,-6-4-2 15,-1-4-4-15,1-6-5 16,0 0 9-16,3-9-8 15,1-1-5-15,1 0-3 0,1-3 13 16,0 0 12 0,0 0 0-16,4-8-7 0,8-4-28 15,4-4 18-15,5-1 5 16,0-5-3-16,3 1 3 16,-2 1 3-16,-2 1 8 15,-1 5 1-15,-2 2 0 16,-5 5 5-16,-3 1 2 15,-3 5 2-15,-2 1 5 16,-3 0-11-16,-1 4 3 16,0 9 13-16,0 6 5 15,-5 5-6-15,-1-1-6 16,1 1-11-16,4-2 6 16,-1-5-7-16,2-1-16 15,0-3-56-15,3-4-140 0,6-1-377 16,0-5-289-16</inkml:trace>
  <inkml:trace contextRef="#ctx0" brushRef="#br0" timeOffset="555630.3573">29145 12035 1028 0,'0'0'703'0,"0"0"-624"16,0 0-23-16,0 0 171 16,0 0-49-16,0 0-61 0,0 0-26 15,-60 23-23-15,54-10-28 16,3-2-20-16,3-2-11 16,0 4-1-16,0-6 3 15,5 2-10-15,9-5 5 16,3 2-6-16,4-6-62 15,1 0-26-15,-1 0 0 16,-2-6-3-16,-2-7 51 16,-5-1 10-16,-5 2 30 15,-2-2 13-15,-5-2 38 16,0 5-4-16,-6 1-26 16,-9 1-20-16,-2 5-1 15,1 1-23-15,-3 3-211 16,4 3-364-16,7 4-438 0</inkml:trace>
  <inkml:trace contextRef="#ctx0" brushRef="#br0" timeOffset="556064.9861">29385 12004 1378 0,'0'0'618'0,"0"0"-548"16,0 0-18-16,0 0 55 16,0 0 75-16,0 0-75 15,0 0-46-15,-12 71-22 0,9-55-23 16,3 0-7-16,0-3-9 16,0-6 0-16,0 0 0 15,0-7-2-15,0 0-27 16,9 0 28-16,5 0-26 15,3-7-17-15,4-3-10 16,0-6 14-16,1 0 19 16,-2-2 12-16,-4 5 9 15,-4 0 29-15,-6 6 33 16,-3 1 12-16,-1 3 11 16,-2 3-18-16,0 0-16 15,0 0-29-15,1 0-22 16,2 3-20-16,0 10 20 0,0 4 9 15,2 3-3 1,2-1-6-16,0 1-53 0,1-3-84 16,-2 0-115-16,0-7-265 15,-3-5-126-15</inkml:trace>
  <inkml:trace contextRef="#ctx0" brushRef="#br0" timeOffset="556332.1819">29791 11830 1565 0,'0'0'689'0,"0"0"-577"16,0 0 26-16,0 0 17 0,0 0-62 15,0 0-47-15,0 0 51 16,1 66-42-16,-5-33-19 15,-2 3-21-15,1-3-7 16,2 1-8-16,0-4-11 16,3-5-64-16,0-1-111 15,0-1-143-15,3-6-413 16,5-7-502-16</inkml:trace>
  <inkml:trace contextRef="#ctx0" brushRef="#br0" timeOffset="556802.412">30000 12075 1084 0,'0'0'1061'0,"0"0"-934"16,0 0-64-16,0 0 51 16,0 0-60-16,0 0-33 15,0 0-9-15,-48 0-2 16,33 10-4-16,4-1 1 15,1 4-7-15,6-3-1 16,1 0 0-16,1-3-6 16,2-1-8-16,0-5-7 15,0-1 7-15,13 0 15 16,2 0-42-16,5-7-14 0,1-6 20 16,3-7 15-16,1-3 5 15,0-4 16-15,-1-9 4 16,0 0 14-1,-2-4 7-15,-4 4 8 0,-4 6 19 16,-7 7 61-16,-4 6-6 16,-3 10-47-16,0 2-26 15,0 5-12-15,-7 0-13 16,-5 0-8-16,-5 15 9 16,-1 5 14-16,1 10 14 15,3 2-4-15,5 5-12 16,5-1 10-16,4-2-14 15,0 2-8-15,1-6-10 0,11-4-18 16,9 8-95 0,-2-8-132-16,2-7-502 0</inkml:trace>
  <inkml:trace contextRef="#ctx0" brushRef="#br0" timeOffset="557665.1864">30613 11829 487 0,'0'0'980'0,"0"0"-682"15,0 0-78-15,0 0 70 16,0 0-56-16,0 0-85 16,0 0-88-16,0 7-51 0,0 10 41 15,0 10 1 1,0 5-28-16,0 5-16 0,0 0-7 15,0-2 0-15,0-5-1 16,0-3 0-16,0-11 0 16,0 0-2-16,0-9-5 15,-2 0-2-15,1-7-5 16,1 0 13-16,0 0 1 16,0 0 12-16,4-7-12 15,12-6-9-15,4-6 1 16,5-1 8-16,1-1-1 15,-1 2-5-15,-5 5 0 16,-6 4 6-16,-3 5 0 16,-3 5 0-16,-1 0 1 15,-1 2-1-15,1 11 6 16,1 8 4-16,0 2-2 0,-3 2 1 16,-2-1-8-16,-3-4-1 15,0-3-12-15,-3-4 0 16,-10-6-3-16,-4-2-2 15,-2-2-30-15,-8-3-86 16,7 0-142-16,7 0-421 0</inkml:trace>
  <inkml:trace contextRef="#ctx0" brushRef="#br0" timeOffset="558064.882">30990 12062 1317 0,'0'0'206'15,"0"0"-170"-15,0 0 47 16,0 0 168-16,0 0-38 16,0 0-92-16,0 0-66 15,70 35-27-15,-52-35-21 16,-2 0-5-16,-2 0-2 15,-3 0-3-15,-4-3-33 16,-1-4 6-16,-5-2 17 16,-1 3 12-16,0 1 2 15,0 2-1-15,-10-3 22 16,-11 3-10-16,-4 3 22 0,-4 0 5 16,0 0-10-16,0 3 7 15,4 11 19-15,7 1 25 16,5 2 0-16,5 3-35 15,8 3-24-15,0-4 3 16,12 1-24-16,12 0 0 16,24-3-148-16,-5 0-378 15,-2-10-712-15</inkml:trace>
  <inkml:trace contextRef="#ctx0" brushRef="#br0" timeOffset="558799.2148">31694 11839 658 0,'0'0'1061'16,"0"0"-843"-16,0 0-21 16,0 0 54-16,0 0-80 15,0 0-106-15,0 0-47 16,0 31 79-16,2-2 6 16,-2 4-40-16,2 7-24 0,-1-1-11 15,5 1-2-15,1 0-17 16,2-4-8-16,2-2-1 15,0-6-15-15,0-7-66 16,4-1-147-16,-3-7-257 16,-1-7-399-16</inkml:trace>
  <inkml:trace contextRef="#ctx0" brushRef="#br0" timeOffset="559226.615">31899 12111 1255 0,'0'0'839'0,"0"0"-696"16,0 0 36-16,0 0-35 15,0 0-79-15,0 0-6 16,0 0-10-16,10 43-28 16,-8-26-11-16,-1-2-4 15,-1-2-6-15,0-3 0 16,0-2-1-16,0-5-5 15,0 0 6-15,0 0-1 16,0-3 1-16,0 0-8 16,0 0 8-16,5-3 0 15,8-8-2-15,2-2 1 16,3-6-5-16,-1 3 5 0,-1 3 1 16,-4 2 0-16,-2 3 13 15,-2 3 7-15,-4 5 14 16,1 0-1-16,-2 0-6 15,1 0-17-15,2 3-1 16,-2 8-8-16,-1 5 8 16,0 0-9-16,-1 4-1 15,-2-3-11-15,0 0-57 16,0-4-99-16,0-4-203 16,0-1-428-16,0-5-332 0</inkml:trace>
  <inkml:trace contextRef="#ctx0" brushRef="#br0" timeOffset="559513.3758">32243 11860 1674 0,'0'0'345'0,"0"0"-247"16,0 0 73-16,0 0-18 15,0 0-49-15,0 0 41 16,0 0-46-16,-3 75-1 16,-4-44-46-16,0 1-18 15,2 5-14-15,1-1-11 16,2-3-8-16,1 3-1 16,1-7-7-16,0-2-47 15,0-6-49-15,0-2-79 0,4-9-165 16,1-7-307-16,-1-3-336 15</inkml:trace>
  <inkml:trace contextRef="#ctx0" brushRef="#br0" timeOffset="559698.9178">32163 12055 1205 0,'0'0'1001'15,"0"0"-888"-15,0 0-7 16,0 0-5-16,0 0-49 16,88 12-38-16,-60-1-14 15,-2 2-81-15,-7 0-457 16,-7-6-425-16</inkml:trace>
  <inkml:trace contextRef="#ctx0" brushRef="#br0" timeOffset="560067.6948">32389 12121 1410 0,'0'0'668'16,"0"0"-598"-16,0 0-11 0,0 0 15 15,0 0-52 1,86 0-21-16,-67 0-1 15,-1 0-38-15,-5 0-33 0,-5 0 10 16,-2-1 42-16,-6-2 19 16,0 0 0-16,-3 0 12 15,-8-1 19-15,-5-2-6 16,-5-1 44-16,-3 3 11 16,1-1-17-16,0 5-1 15,2 0 21-15,3 0-20 16,3 0-31-16,2 5-9 15,6 6-23-15,2 8 0 16,5-2-11-16,0 6-75 16,15-3-69-16,19 3-173 15,-4-3-395-15,-2-10-300 0</inkml:trace>
  <inkml:trace contextRef="#ctx0" brushRef="#br0" timeOffset="560554.0889">32633 12100 1487 0,'0'0'346'16,"0"0"-253"-16,0 0 105 15,0 0-79-15,0 0-82 16,0 0-10-16,0 0 38 16,-54 11-10-16,36 2-23 15,3 0-20-15,2 1-3 16,2-1-1-16,4-4-8 15,4-2-7-15,1-1-4 16,2-2-2-16,0-1 12 0,6-3 1 16,7 0-6-16,6 0-6 15,-1 0-53-15,4-7 35 16,-1 0 23-16,-3-6 7 16,0 1 9-16,-6-1 34 15,0 4 48-15,-6-2-1 16,-3 7 16-16,-3 1 0 15,0 3-57-15,0 0-29 16,0 0-20-16,0 0-22 16,0 13-12-16,0 7 34 0,0 4 1 15,0 8 5 1,0 2 1-16,0 4-7 0,0-1 0 16,6-1 8-16,0 1-8 15,-1-5 1-15,-2-5-1 16,-3-4 0-16,0-8-21 15,0-7-30-15,-10-4-4 16,-3-4-8-16,-16-3-50 16,2-8-472-16,5-5-206 0</inkml:trace>
  <inkml:trace contextRef="#ctx0" brushRef="#br0" timeOffset="561002.8742">32843 12154 1028 0,'0'0'590'16,"0"0"-480"-16,0 0 161 15,0 0-24-15,0 0-86 16,0 0-73-16,0 0-62 15,14 0-3-15,-7 7-16 16,1 1 6-16,2 0-12 16,-1-2-1-16,0-3-12 15,3-3-50-15,-3 0 11 16,0 0 20-16,-3 0-3 0,1-9-12 16,-4-2 46-16,-3 2 19 15,0-1 1-15,0 0 23 16,-8 0-4-16,-5 0-2 15,0 0 15-15,-4 3-1 16,4 4-26-16,-2 3-15 16,3 0-4-16,-1 4 3 15,4 12-9-15,4 4-1 16,5 4-1-16,0 1 2 16,8-1-46-16,13-1-79 15,11 1-166-15,-2-9-263 16,-4-5-181-16</inkml:trace>
  <inkml:trace contextRef="#ctx0" brushRef="#br0" timeOffset="561350.3848">33060 12091 856 0,'0'0'637'15,"0"0"-519"-15,0 0 88 16,0 0-26-16,0 0-69 15,0 0 87-15,0 0-87 16,0 73-51-16,0-48-28 16,0-2 0-16,0 2 2 15,0-5-24-15,0-5-4 16,0-1-4-16,0-8-1 16,0-2 0-16,0-4 7 0,0 0 1 15,0 0 29-15,2-11 25 16,7-8-47-16,5-4-8 15,5-3-8-15,0-1 0 16,0 3-5-16,-2 5-4 16,-3 6-3-16,-1 3-37 15,-2 10-27-15,-2 0-80 16,2 8-164-16,-1 21-154 16,-4-1-29-16,-2 0-269 0</inkml:trace>
  <inkml:trace contextRef="#ctx0" brushRef="#br0" timeOffset="584533.5998">20749 13268 2090 0,'0'0'379'15,"0"0"-274"-15,0 0-6 16,0 0-53-16,0 0-46 15,0 0-185-15,0 0-337 16,3 12-511-16</inkml:trace>
  <inkml:trace contextRef="#ctx0" brushRef="#br0" timeOffset="587987.3528">21931 14102 980 0,'0'0'898'15,"0"0"-771"-15,0 0 53 16,0 0-7-16,96 0-173 16,-34 0-36-16,-8 0-322 15,-3 3-502-15</inkml:trace>
  <inkml:trace contextRef="#ctx0" brushRef="#br0" timeOffset="589637.6135">23138 13300 1982 0,'0'0'342'0,"0"0"-304"15,0 0-11-15,0 0-27 0,0 0-143 16,0 0-248-1,0 0-397-15</inkml:trace>
  <inkml:trace contextRef="#ctx0" brushRef="#br0" timeOffset="600486.3001">29958 7325 183 0,'0'0'225'15,"0"0"-112"-15,0 0-81 16,0 0-5-16,0 0-10 16,0 0-17-16,4 0-40 15,-4 0-315-15</inkml:trace>
  <inkml:trace contextRef="#ctx0" brushRef="#br0" timeOffset="601763.7387">29958 7325 440 0,'-65'-40'231'0,"72"40"-95"16,-3 0 7-16,1-1 17 15,-2 1 17-15,0 0-23 16,-2 0-37-16,-1 0-38 16,2 0-41-16,-2 0-16 15,0 0-5-15,0 0 6 16,0 4-12-16,0 3 2 15,4 0-4-15,0 0-8 16,2-1 9-16,3 3-2 16,2-2-1-16,-1 0-1 15,-1-2-5-15,0 1 1 16,1-1-1-16,-2-1 0 0,-2 1 0 16,0-4-1-16,0 3 1 15,0-1-1-15,-2 0 1 16,4-3 1-16,-2 0-2 15,3 3 0-15,0 0 1 16,0 0-1-16,1-2 0 16,-1 3-9-16,-1 1-5 15,-2-1-11-15,2-1 3 16,0 1-10-16,-1-1-11 16,3 1 14-16,1-1 3 15,1 0-13-15,3 1 10 16,-1-1 10-16,0 0 3 0,0 1 3 15,1-2 0-15,-2-2-22 16,1 5-32-16,1-3-7 16,-2-2-19-16,2 3 7 15,-2-3 31-15,2 3 33 16,-1-2 15-16,2 1 6 16,-1 0 1-16,0-2 0 15,0 2 0-15,0-2 0 16,-3 0 1-16,0 0-1 15,-2 0 1-15,-1 0-1 16,-1 0 0-16,0 0-1 16,0 0 1-16,-1 0 0 15,3 0 0-15,0 0 0 0,-1 0 1 16,0-2 25-16,2 2-4 16,0 0-3-16,0 0 2 15,0 0-9-15,-2 0-6 16,1-2-6-16,-2 0 0 15,1 1-14-15,-1-2-7 16,1 0 14-16,1 3 7 16,-1-2 0-16,-1 0 8 15,2-1 16-15,-1 1 9 16,-2 0 16-16,3 1-21 16,0 0-20-16,-1-2-8 15,3 0-23-15,0 0-19 16,1-1 0-16,-1 1 25 15,-2-1 16-15,0-2 0 16,-3 2 1-16,-3 0 12 0,1-1 15 16,-4 1 2-16,2 3-8 15,-1-4-8-15,1 1 4 16,0 4-4-16,0-6-10 16,4 2-3-16,-3 0-7 15,3-2 0-15,0 4 7 16,-1-3 0-16,0 1 2 15,0 0 12-15,-2 0 17 16,-1 0 34-16,0 1-7 16,-1 0-13-16,-2 2 13 15,0-1-1-15,0 2-22 16,0 0-16-16,0 0-9 16,0 0-9-16,0 0 5 0,0 0 4 15,0 0 4-15,0 0-3 16,4-1-11-16,3-2-21 15,1 0-30-15,1-1 6 16,-1-1 18-16,-2 1 21 16,-2 1 6-16,-1 2 6 15,-3-2 1-15,1 3 2 16,-1 0 26-16,0 0 19 16,0 0-7-16,0 0-8 15,0 0-26-15,0 0-13 16,0 0-84-16,0 0-208 15,0 0-582-15</inkml:trace>
  <inkml:trace contextRef="#ctx0" brushRef="#br0" timeOffset="603707.833">30977 7301 392 0,'0'0'303'16,"0"0"-155"-16,0 0-103 16,0 0-15-16,0 0 5 15,0 0-23-15,0 0-11 0,31-6 0 16,-29 6 2 0,-2 0 13-16,1-1 40 0,-1 1 24 15,2-2-8-15,1 1-20 16,0-2-29-16,1 0-14 15,2 1-9-15,0-3-16 16,0 1 6-16,0-2 9 16,-1 2-1-16,1-2 2 15,-2 2 0-15,0 2 7 16,-1-1-5-16,-1 0-1 16,1 0 5-16,-2-1-4 15,2 1 0-15,-1-1 5 0,1 0 1 16,0-2-8-16,0 0-17 15,1 2 5-15,0-2 10 16,-2 2-7-16,0 0 8 16,-1 1 1-16,-1 0 2 15,0 0-1-15,0 0 0 16,0 1-1-16,0 1-27 16,0-3-17-16,0 2 14 15,0-3 7-15,0 3 14 16,2-4-21-16,1 1-56 15,0-1 33-15,0 0 8 16,0-1 29-16,-2 3 16 16,1-2 18-16,-2 2 26 15,1-2-28-15,-1 2 13 16,0 0 3-16,0-1-13 0,0 0-10 16,3 0-9-16,-3 1-38 15,1 0-17-15,-1-1-1 16,0 2 16-16,0-1-21 15,0-1-1-15,0 1 23 16,0 0 39-16,0-2 0 16,0 1 14-16,0-4-8 15,0 3-5-15,0-1 0 16,0 0 12-16,2-3 8 16,1 5 15-16,0-1 9 15,-3 0-23-15,0 0-12 16,0 0-10-16,0 3 1 15,0-1 0-15,0 0 0 0,0-2 13 16,-2 2 47 0,1-3 4-16,1-2-25 0,-2 2-22 15,2-1-18-15,-1-1 0 16,-1 0-1-16,1 1-12 16,-3 0-19-16,1 0-35 15,0 2 13-15,-2 0 30 16,-1-1-33-16,0 1-40 15,-3-1 54-15,2 0 30 16,-1 0 13-16,4 1 8 16,-1 0-2-16,4 1-6 15,-1-1 0-15,2-3-78 0,0 3-182 16,0 1-47-16</inkml:trace>
  <inkml:trace contextRef="#ctx0" brushRef="#br0" timeOffset="604016.3679">31060 6763 185 0,'0'0'208'0,"0"0"4"15,0 0 17-15,0 0-105 16,0 0-77-16,0 0-31 16,0 0 23-16,-30-60 0 15,26 51-23-15,1 5-16 16,0-2-1-16,0-1-34 16,0 1-24-16,0-1-10 15,-3-1 20-15,-3-3-28 16,-1 0 31-16,-4-2 43 15,-4 0 3-15,-1-1 35 16,1-2-22-16,-1 1 37 0,2 1-5 16,2 0-25-16,3 1-10 15,5 2-1-15,0 2 0 16,4-1-9-16,0 6-3 16,1-1-80-16,-1 0 11 15,0-1 58-15,-3 2-53 16,-9-5-122-16,0 0 5 15,-1 0-59-15</inkml:trace>
  <inkml:trace contextRef="#ctx0" brushRef="#br0" timeOffset="604214.054">30625 6354 149 0,'0'0'252'16,"0"0"-181"-16,0 0-71 16,0 0-17-16,-83-48 17 0,61 38 0 15,2 2-22-15,-2 2 22 16,-1 1 36-16,-1 1-3 15,0 2-24-15,-3-1-8 16,1 0-1-16,1 0-6 16,0-1 6-16,1 2 0 15,3-2-69-15,-3 2-39 16,-10-4-41-16</inkml:trace>
  <inkml:trace contextRef="#ctx0" brushRef="#br0" timeOffset="605441.5258">29727 6275 99 0,'0'0'1'15,"0"0"17"-15,0 0 42 16,0 0-15-16,0 0 10 16,-81 35-24-16,72-28-19 15,5-1-6-15,-1-2 15 16,2 0 56-16,-3 3 74 0,0-4-34 16,-3 3-17-1,0-3-3-15,0 3 12 0,-3-2-15 16,2 0-26-16,-1-1-27 15,0 3-22-15,0 2-11 16,0-1-6-16,0 1-1 16,-1-1 0-16,0 3 0 15,1 0 0-15,1 0 8 16,0-2 7-16,-1 0 17 16,2-1 9-16,-1 0 2 15,-1 1-21-15,2-1-17 16,-4 1 14-16,2 1 13 15,-1-2-5-15,1 3 7 16,0-1-10-16,0-1-2 16,1 1 19-16,1-1 18 0,0 0-21 15,1 1-24-15,0-1-8 16,2-1 0-16,0 3-5 16,-1 0-1-16,1 0 1 15,-2 3-1-15,0-2 8 16,2-2-9-16,-1 3 1 15,1-4-1-15,3 1 0 16,-1-2 1-16,2 2 0 16,-1-1 0-16,2 2 0 15,-2 0 1-15,1-1-1 16,1 4 1-16,-2 0-1 16,3-2 1-16,-1 1-1 15,1-2 1-15,-2-1-2 0,0 0 0 16,-1 0 0-1,3 0-2-15,0 0 1 0,0-1-24 16,0 0-7-16,0 2 19 16,2 0 13-16,3 0-1 15,2 0 1-15,-3 2 0 16,1-1 0-16,-1 0 0 16,-2 0-1-16,-1 2-18 15,-1 0-16-15,0 0 2 16,0 1-8-16,0-2 3 15,0-1 28-15,0-1 1 16,0 0 8-16,0-1 1 0,3-1 0 16,0-1 0-16,0 2 1 15,0-2-1-15,0 1 1 16,-2 1 0-16,-1-1-1 16,0 0 1-16,0 1-1 15,0-2 1-15,0 4-1 16,0-5 1-16,2 4-1 15,3-3 3-15,-1 0-2 16,2-2 0-16,0 4 0 16,1-2 0-16,-2-3-1 15,1 5 1-15,-3-4-1 16,0 1 0-16,-2 1-1 16,1 0 1-16,-2-2-1 15,0 6 1-15,2-2 0 16,-1 0 0-16,3 2 1 0,1-1 0 15,-1 0 0-15,4 3 0 16,-1-5 0-16,3 1 0 16,1-2-1-16,-2 3 0 15,1-3-8-15,1 2-50 16,-2 1-89-16,0-3 7 16,0 3 63-16,0-1 45 15,0-2-33-15,1 3-3 16,-1 0-5-16,0-1 48 15,1-1 24-15,-1-2 0 16,0 0-30-16,3-1 0 16,-3 0-37-16,5 3-59 15,-1-3-111-15,-4-1-102 0</inkml:trace>
  <inkml:trace contextRef="#ctx0" brushRef="#br0" timeOffset="605819.5937">30034 7661 124 0,'0'0'0'0,"0"0"-85"0</inkml:trace>
  <inkml:trace contextRef="#ctx0" brushRef="#br0" timeOffset="606118.8844">30188 7682 124 0,'0'0'173'0,"0"0"-131"15,0 0-33-15,0 0-8 16,0 0-1-16,0 0-10 16,0 0-6-16,71 1 16 15,-57 1 1-15,-1-2-1 16,2 0-25-16,-3 0 8 15,0 0-45-15,-3 0 14 0,-2 3-32 16,-1-3 10 0,1 0 70-16,0 0 12 0,-1 0 168 15,3 0-8-15,1 0-67 16,0 0-34-16,3 0-45 16,-2 0-20-16,7 0-6 15,-1 0-70-15,-5 0-227 0</inkml:trace>
  <inkml:trace contextRef="#ctx0" brushRef="#br0" timeOffset="607235.8398">30555 7679 133 0,'0'0'222'16,"0"0"-222"-16,0 0-156 0,0 0-14 16,0 0 141-1,0 0 29-15,81-14 17 0,-67 14 151 16,-1 0-35-16,-1-1-42 15,1-1 16-15,-2 1 18 16,0-2 4-16,0-1 6 16,-1 4-33-16,-1-3-98 15,0 1-4-15,1-2-98 16,2 1-19-16,1-1-38 16,-1-2 37-16,2 2-32 15,-1-2 57-15,-1 3 93 16,0-2 59-16,-5 0 40 15,1 2 12-15,-2-1 0 16,-1 1-60-16,2 0-6 0,-1-2-8 16,1 3-18-16,2-2-12 15,3-2-6-15,0 2 0 16,3-2-1-16,-2 2 0 16,2-2-17-16,-3 0-26 15,-1 2 1-15,-1-2 20 16,-2 2 18-16,-2-2 4 15,-2 2 13-15,-1 0 20 16,0 1-22-16,0 0-11 16,-2-1-17-16,2 2 6 15,0-2-20-15,2 2 5 16,-1-2-24-16,3-2 17 16,1-1 23-16,0 3 10 0,-2-2 32 15,-2 2 55 1,1-2 1-16,-2 0-20 0,0 2 14 15,1 1-21-15,-3 0-31 16,1 0 0-16,-2 3-19 16,1-2-9-16,1 0-1 15,1 1-1-15,0-2-27 16,2 0 2-16,-1 2 19 16,1-2 6-16,-1 0 24 15,-1 1 7-15,0-1 29 16,-2-1-6-16,2 1-30 15,0 0-15-15,0-1-8 16,0 1 1-16,1 0 0 16,-3-1-1-16,-1 4 0 15,2-1-1-15,-2 1 6 0,0-2 4 16,0 2-10-16,0-1-8 16,0 1-12-16,0 0 2 15,-2 0-8-15,-3 0 16 16,-2 0 9-16,-1 0 0 15,0 0 0-15,-3 0 1 16,0 0-1-16,-2 0 1 16,-2 0 0-16,1 0-17 15,-2 0-18-15,2 0-43 16,0-2 46-16,5 1 32 16,-1 1 19-16,4 0 23 15,1 0-6-15,2 0-11 16,2 0-12-16,1 0 0 0,0 0-3 15,0 0-7-15,0 0-2 16,6 0 1-16,3 0-2 16,-1 0 1-16,2 0-1 15,-3 0 1-15,1 0 0 16,-1 0 7-16,-1 0 14 16,0 0 9-16,0 0 0 15,-1 0-15-15,0 0-10 16,0 0 9-16,1 0 21 15,-2 0 15-15,1 0 24 16,-2 0 11-16,1 0-5 16,-2 6-9-16,0 0-23 0,0 5-5 15,-2-2 10-15,0 2-14 16,0 2-23-16,0-2-17 16,-6 5-4-16,0-6-170 15,-1 0-343-15</inkml:trace>
  <inkml:trace contextRef="#ctx0" brushRef="#br0" timeOffset="654264.3926">33213 13508 1568 0,'0'0'524'0,"0"0"-453"16,0 0-71-16,0 0-105 0,0 0-1489 15</inkml:trace>
  <inkml:trace contextRef="#ctx0" brushRef="#br0" timeOffset="705464.0078">9838 15958 215 0,'0'0'783'16,"0"0"-207"-16,0 0-474 15,0 0 55-15,0 0 98 16,0-3-67-16,0 0-68 0,0 0-37 15,0 3-25 1,0-4-8-16,-6 2-10 0,-5-3-22 16,-8 0-10-16,-3-2-8 15,-4 0 0-15,-7-2-32 16,-3-1-29-16,4 0-13 16,-4 1 33-16,3 1 21 15,-2 4 19-15,6-2 0 16,-1 4 0-16,2 0 1 15,1 2 9-15,0 0 5 16,3 0-4-16,0 0-4 16,-4 0 0-16,4 0-5 15,-4 0 5-15,-2 0-6 16,0 0 0-16,-4 0 0 16,1 0 0-16,0 0-7 0,0-7-7 15,2-1 1 1,4 1 13-16,5-3 0 0,8-3 0 15,2 3 6-15,5-1 1 16,1 1-1-16,0 0 5 16,-3 5-10-16,-3 0 0 15,-6 5 0-15,-6 0 11 16,-10 2 4-16,-2 13 11 16,-4 2-7-16,1 2-9 15,0-2 7-15,1-3-10 16,2-5-2-16,-3-2 4 15,3-3-4-15,0-4-6 16,0 0 0-16,2 0-6 16,0-11-20-16,5-1-20 15,4-2 19-15,1 0 5 0,2 2 10 16,2-2 6-16,-2 4 5 16,-2 5-5-16,-4 3 6 15,-2 2 0-15,-6 0 18 16,-4 0 3-16,-3 10-7 15,-2 1 9-15,-4 2-14 16,1 0-8-16,-3-3 0 16,-1-3-1-16,4-1-7 15,2-6-9-15,4 0-8 16,8-4-13-16,7-5 15 0,8-5 8 16,8 2 14-16,2-2-1 15,6-3 1-15,0 5-1 16,-1 2 1-16,-2 4 0 15,-3 5-1-15,-6 1 0 16,-6 0 1-16,-6 10 18 16,-4 4 3-16,-8 2 3 15,-7 0-6-15,-2-3 2 16,-4-3-6-16,1-6 24 16,3-1-20-16,2-3-9 15,1 0-7-15,-1-7-2 16,3-2 0-16,3-1-6 15,7-1-6-15,7 2 3 16,7 2 3-16,3 0-2 16,5 2 1-16,5 1 0 0,0 0 6 15,3 4-1-15,-4-2 1 16,4 1 1-16,-6 1 0 16,3 0 10-16,-9 0 9 15,-3 0-1-15,-6 1-4 16,-7 7-5-16,-11 2 1 15,-9 1-3-15,-7-1 1 16,0 0-7-16,3-7 6 16,10 0-6-16,9-3 0 15,9 0-1-15,5 0 1 16,7-3 0-16,6-4 0 16,3 0 4-16,6-3-5 15,0 2-6-15,0 3-5 16,-3-2 4-16,0 7-1 15,-3 0 0-15,-7 0 0 0,-7 7 8 16,-8 10 19-16,-5 6 27 16,-3 1 3-16,-2 4-2 15,-6-1-13-15,-5-3-13 16,3-7-9-16,0-4-11 16,5-6-1-16,7-5 0 15,4-2 0-15,3 0-11 16,5-13-7-16,7 0 9 15,9-4 3-15,3-6-13 16,0 4-5-16,3 2-24 16,0 1-5-16,-1 9 19 0,-7 7 2 15,-7 0 8-15,-7 10 14 16,-8 9 10-16,-6 5 15 16,-3 6 12-16,-7-2 19 15,-3-1-2-15,-5-3-19 16,-1-7 0-16,0-4-17 15,1-6-8-15,3-4 5 16,-1-3-5-16,3 0-41 16,4-4-2-16,11-9 7 15,7-3 1-15,9 2 21 16,6-3 1-16,9 4-23 16,0 4-4-16,0 2 25 15,3 7 15-15,-3 0 0 16,-7 7 0-16,-1 12 29 0,-8 1 15 15,-4 5 1-15,-5-1-11 16,-9-1-10-16,1-5 0 16,-6-6 13-16,0-2-21 15,4-9-8-15,5-1-1 16,9-1-1-16,9-12 5 16,9-7-5-16,3-3-6 15,3 0-18-15,0-4-28 16,0 7-14-16,0 4 13 15,-3 9 21-15,-7 7 4 16,-10 0 4-16,-2 20 18 16,-8 7 0-16,-1 3 1 15,1 3-1-15,6 10-63 0,9-11-289 16,8-12-442-16</inkml:trace>
  <inkml:trace contextRef="#ctx0" brushRef="#br0" timeOffset="707493.3382">6657 15672 325 0,'0'0'106'15,"0"0"162"-15,0 0-62 16,0 0 30-16,0 0 29 15,0 0-63-15,0 0-14 16,16 0-24-16,-16 0-22 16,3 0-10-16,-3-4-1 15,3 1-24-15,-3-3-19 16,3 2-34-16,-3-2-23 16,0-1-17-16,0-6-14 15,0-1-24-15,-12-2-13 16,-4-4-5-16,-8-3 11 15,-1-4 10-15,-8 2 0 16,-3 1 8-16,-3-2 12 0,-3-2 0 16,-7 6-1-16,-3-4 1 15,-6 5 0-15,-6-2-1 16,-5 4 2-16,-13-7-1 16,-15 2 0-16,-15 0 1 15,-6-1-1-15,5 8-7 16,5 4 7-16,10 3-9 15,1 6 4-15,-3 1-3 16,0 3 8-16,-4 0-5 16,-4 10 5-16,-2 4 0 15,1 5 0-15,0 1 0 16,3 3 1-16,6 1-2 16,3 5 2-16,5-5-1 15,14-2 1-15,17-2 0 16,10-3 1-16,8-4-1 0,-11 6 1 15,-7 1 0-15,-2 3-1 16,2 4 2-16,6-7-1 16,1 3 1-16,5 0-1 15,4-3-1-15,2 0 1 16,4-4-1-16,6 1-1 16,2-4 0-16,7-1 1 15,9-1-1-15,2-7 0 16,7-1 1-16,1-1 0 15,5-2 2-15,0 0 5 16,0 0 15-16,0 0 7 16,0 0 0-16,0 0 3 0,0 0-6 15,0-8-9-15,0-2-17 16,0-4-10-16,3-3-14 16,6-3-7-16,3-5 10 15,3 1 21-15,3-6-1 16,0 3-8-16,1-1 8 15,-2 8 1-15,-4-1 0 16,-4 6 0-16,-3 5 1 16,0 3 0-16,-3 3 1 15,-2 1-1-15,-1 3 8 16,0 0-8-16,0 0 6 16,0 0 0-16,0 7-7 15,-10 7-7-15,-5 8 7 16,-9 5 8-16,-4 6 1 15,-5 2-3-15,3-1-5 0,-1-1 5 16,4-4 0-16,9-5 19 16,5-4 1-16,10-8-7 15,3-2-4-15,19-7 10 16,35-1 45-16,37-2-19 16,0 0-51-16,21 0-52 15,-32 0-252-15,-35 0-932 0</inkml:trace>
  <inkml:trace contextRef="#ctx0" brushRef="#br0" timeOffset="716681.8091">26813 14340 163 0,'0'0'188'0,"0"0"-136"16,0 0-45-16,0 0 524 15,0 0-257-15,9 11-152 16,-9-11-33-16,0 0 63 16,0 0 22-16,0 0-59 15,0 0-40-15,0 0-27 16,0 0-24-16,0 2-23 15,0 2 1-15,-9-2-1 16,-6 3-1-16,-3 0-19 0,-8-1-54 16,-2-1-6-16,-3 2-16 15,-4-3 20-15,0-2 26 16,-4 0 14-16,0 0 11 16,0 0 1-16,-1 0-26 15,3 0-11-15,0 0-33 16,1 0 44-16,1 0 37 15,-1 0 12-15,1 0 0 16,-2 0 11-16,1 0 26 16,-2 0 26-16,4 0-8 15,0-2-33-15,2 2-9 16,1-5-6-16,0 2-6 0,-2 0 20 16,2 2 5-1,0-2-4-15,-2 3-6 0,0 0 0 16,-2 0 17-16,0 0-12 15,-4 0-14-15,-3 0-7 16,-3 0-16-16,-2 0-11 16,-3 0 5-16,1 0 7 15,3-2 2-15,0-1 3 16,4 1 8-16,3 2 1 16,-1-2 1-16,2 2 1 15,2 0 1-15,2 0-2 16,0 0 1-16,-2 0-1 15,-3 0-1-15,1 0 1 16,-7 0-2-16,-1 0 2 16,1 0-9-16,-3-4-4 0,5 1 11 15,-2 0 1-15,3 0 0 16,2 0 1-16,0 2-1 16,-1 1 1-16,1 0 0 15,-3 0 0-15,1 0 0 16,-1 0 1-16,0 0 0 15,-2 0-1-15,-9 0 1 16,-6 0-1-16,-5 0-35 16,-4 0 25-16,1 0 9 15,0 0 0-15,0 0 0 16,-1-3 0-16,-5 0 1 16,-1 0 0-16,-3 2 0 0,2 1-1 15,-3 0-35 1,3 0-57-16,0 0 19 15,3 0 31-15,3 0 11 0,-2 0 25 16,8 0 6-16,1 0 1 16,5 1-1-16,3 5 1 15,0-3 0-15,2-2 0 16,0 2 0-16,3 0 0 16,0-3 0-16,2 3 0 15,-1-3-9-15,3 0-2 16,1 0 5-16,-1 0 6 15,2 0 1-15,-1 0-1 16,-2 0 1-16,0 0 0 16,-2 0 1-16,0 0-1 15,1 0 8-15,-1 0-1 0,1 0-6 16,-1 1 5-16,0 1 3 16,0-2 5-16,0 0 9 15,-3 0 0-15,-1 4-4 16,-1-4 2-16,-1 2-9 15,0-2-12-15,0 2 0 16,-7 1 1-16,4-3-1 16,-1 2 0-16,0 1 0 15,1-2-1-15,0 2-9 16,6 0-11-16,-3 2-3 16,1-5 7-16,0 0 15 15,2 2 0-15,-2-2 0 16,1 0 1-16,-2 0-7 0,3 0 6 15,0 0-15-15,3 0-15 16,3 0 17-16,-2 0 1 16,3 0 6-16,-2 0 7 15,0 0 0-15,-3 0 0 16,0 3 0-16,-2 0 0 16,-1-2 1-16,-2 2 1 15,-4-3-1-15,4 0 16 16,-2 0-1-16,4 0-1 15,-2 0-14-15,0 0-1 16,3-3 1-16,-1 2 0 16,-1-5-1-16,2 4-1 15,-3 0-1-15,-1-1-8 0,0 0-29 16,-2 3-54-16,0 0-18 16,2 0-12-16,2 0 32 15,2 0 57-15,3 0 33 16,1 0 0-16,3 0 2 15,-2 3-1-15,0-3 2 16,-3 3-2-16,-2-3 0 16,-3 0-27-16,-3 0-279 15,2 0 136-15,5 0 103 16,6 0-34-16,5 0 51 16,8 0 50-16,6 0 117 15,7 0 64-15,5 0 31 16,5 0 8-16,6 0-47 15,2-3-34-15,1 3-63 0,0 0-76 16,4-3-154-16,5 0-186 16,5-1-191-16</inkml:trace>
  <inkml:trace contextRef="#ctx0" brushRef="#br0" timeOffset="719686.3105">28106 14565 234 0,'0'0'89'0,"0"0"9"16,0 0 172-1,0 0-172-15,86 6-7 0,-54-5 58 16,7-1 0-16,0 0 15 16,3 3-20-16,4-3-44 15,-3 0-52-15,0 3-16 16,-1-3-12-16,-3 3-11 15,-3-3-7-15,-2 0-1 16,-5 0-1-16,-1 0 1 16,-1 0 2-16,1 0-2 15,3 0-1-15,4 0 1 16,6-3 1-16,3 3-1 0,5 0-1 16,2-3 2-16,1 3-1 15,-2-3 0-15,-3 3-1 16,-3-1 2-16,-5 1-2 15,-3-3 0-15,-5 3 0 16,1 0-1-16,-2 0 0 16,1-3 1-16,3 3 0 15,4-2 0-15,6 0 1 16,3 2-1-16,2 0 1 16,3 0 0-16,-4 0-1 15,-2 0 1-15,-4 0-1 16,-3 4 0-16,-3 2-1 15,-3-5 2-15,0 2-2 16,0 0 1-16,0-3 0 16,3 0 0-16,0 0 0 0,1 0-11 15,2 0-6-15,-2 0-6 16,0 0 2-16,2 0 12 16,-1 0 7-16,-1 0-9 15,-5 3 3-15,0 2-8 16,-4 0 4-16,0-1 5 15,2 2 7-15,3-2 0 16,3-1 0-16,1 0-1 16,2 1 1-16,1-4 0 15,-4 0 0-15,-5 0-6 16,-2 0 5-16,-5 0 0 16,-2 0 0-16,1 0 1 15,0 3 0-15,2 0 0 16,0 3-2-16,3 1 2 15,2-1-1-15,1-2 1 0,4 2 0 16,-1 1 0-16,3-3 0 16,-4 5 0-16,-2-5 0 15,-7 3 0-15,-4-1 0 16,-7-2-2-16,-6-1 1 16,1 0 1-16,-2-3 1 15,4 4-1-15,1-1 0 16,2 0 1-16,2 1 6 15,-1 1 4-15,-4-1-1 16,-3-1 1-16,-4 0-2 16,-3 2 0-16,0 0 10 15,0 2 19-15,0 4 7 16,0-5 59-16,-3 7-44 0,0-3-43 16,0 4-9-16,3 2 15 15,0 3 8-15,0 1-3 16,9 4-8-16,0 1 0 15,3 2 11-15,-1 3-12 16,-2-4 0-16,1 1-2 16,-2-1-7-16,-4-2 0 15,-2-2 5-15,-1-1 1 16,-1-1-1-16,0 0 1 16,3-1 15-16,0 1-9 0,2-1 1 15,0-2-1 1,1 0-10-16,-1-2-6 0,-1 2-6 15,-1 3 1-15,1 0 0 16,-3 4 0-16,1-2 1 16,-1 5-1-16,-1-4 7 15,2 0-7-15,2 4 1 16,0-7 7-16,2 3 0 16,2-4-3-16,2 1-5 15,-1 0 1-15,-1-4 5 16,-2-2-6-16,-3-1-1 15,-2 0 0-15,-1 0-6 16,0 4 5-16,0-2 0 16,-7 3-1-16,-2 1 2 15,-1 1-1-15,3-3 0 0,3 3 0 16,-1-3 1-16,5-2 0 16,0 2 0-16,0-1 0 15,0 2 0-15,0-2 0 16,0-5-1-16,0 0 0 15,0-2 1-15,3-1-1 16,-1-1-5-16,-1-3 5 16,2 2-5-16,3-3 5 15,0 4-1-15,0-4 2 16,0 1 1-16,0 2-1 16,-1-2-1-16,0-1-5 15,1-3-11-15,0 2 5 16,2-2 12-16,2 0 1 15,1 0-1-15,2 0 1 16,4 0 0-16,2 0 0 0,0 0-1 16,2 0 0-16,1 0 0 15,-3 0 0-15,0 1 0 16,-1 3 0-16,1-2-1 16,0-2 1-16,1 4-1 15,1-3 0-15,1 1 1 16,1 1-1-16,1-3 1 15,-1 3 0-15,0-2-1 16,-2 2 1-16,1-3-1 16,0 0 1-16,1 0 1 0,1 0-1 15,1 0 0 1,3 0 0-16,1 0-1 0,-1 0 1 16,0 3 0-16,1 1 0 15,-4 2 0-15,-2-3 0 16,-1 1 0-16,0 2 0 15,-2-5 0-15,4 2 0 16,-1 1 0-16,1-1 0 16,0 0 0-16,0 0 0 15,1-3 0-15,-1 0-6 16,1 1-25-16,-2 0 3 16,-1-1 16-16,-1 0 11 15,-3 0 1-15,2 0 0 16,-1 0 0-16,-1 2 0 15,3 1 0-15,1 0 0 0,4-3 0 16,2 1 0 0,5 0 1-16,4-1 0 0,0 2 5 15,1 1-5-15,-1-3 7 16,1 3 18-16,-2-1 7 16,-1 0-11-16,-1 0-4 15,-3 1 0-15,1-3-4 16,1 0-6-16,3 0-2 15,1 0-6-15,3 0 0 16,-4 0-1-16,-6 0-20 16,-7-9-64-16,-9 1-227 15,-6 0-403-15</inkml:trace>
  <inkml:trace contextRef="#ctx0" brushRef="#br0" timeOffset="731916.4155">32786 14450 702 0,'0'0'0'0,"0"0"0"15,0 0 340-15,0 0 7 16,0 0-226-16,9 5-50 16,-7-5 57-16,-2 0 7 15,0 0-40-15,0 0-26 16,0 0 2-16,0 0-7 15,0 0-32-15,-3 0-13 16,-12 0 24-16,-6 0-32 16,-6 0-9-16,-6-3 4 15,-3-2-5-15,-2-2 0 16,1 0 0-16,2-3 7 16,5 0-1-16,8 3-6 15,9 1-1-15,6 6 2 16,4-3-2-16,3 3-8 15,0 0-32-15,0 0-110 0,8 3-98 16,3 3 75-16,-2 1-322 0</inkml:trace>
  <inkml:trace contextRef="#ctx0" brushRef="#br0" timeOffset="732268.552">32819 14526 831 0,'0'0'493'0,"0"0"-398"15,0 0-6-15,0 0 90 16,0 0-14-16,0 0-82 16,0 0-25-16,-94-24 0 15,56 14-20-15,-1-3 17 16,1 3 14-16,7 0-22 16,4 3-29-16,7 5-12 0,6-3 0 15,6 5-6 1,5 0-75-16,3 0-174 0,2 0-250 15,8 5 180-15</inkml:trace>
  <inkml:trace contextRef="#ctx0" brushRef="#br0" timeOffset="732562.5536">32861 14575 717 0,'0'0'609'0,"0"0"-513"0,0 0-10 15,0 0 145-15,0 0 20 16,-98-14-72-16,60 1-61 15,-8-1-20-15,0-1-23 16,0-2-32-16,5 4-23 16,8 0-20-16,11 6-92 15,15 3-469-15</inkml:trace>
  <inkml:trace contextRef="#ctx0" brushRef="#br1" timeOffset="787201.5312">21109 17786 510 0,'0'0'67'16,"0"0"-38"-16,0 0-22 0,0 0 334 15,0 0-129-15,0 0-151 16,13-5-42-16,-13 4 5 16,0 1 95-16,0 0 2 15,0 0-14-15,0 0 0 16,0 0 8-16,0 0 2 15,0 0-19-15,0 0-34 16,0 0-35-16,0 0-14 16,-3 0-10-16,-1 0-4 15,-5 0-1-15,0 0 1 16,2 0-1-16,-7 0 1 16,2 0 0-16,0 0 0 15,-3 0 0-15,0-1-1 16,-2-2-13-16,-4 3-17 15,0-3-3-15,-3 0-4 0,-1 3-4 16,-1 0 19-16,4 0 12 16,-4 0 4-16,6 0 5 15,-1 0 0-15,6 0-6 16,6 0 7-16,-1 0 1 16,3 0-1-16,4 0 1 15,0 0 0-15,2 0 0 16,-2 0 1-16,-2 0-2 15,0-1 0-15,-3 1-6 16,1 0-28-16,-7 0-18 16,2 0 18-16,-1-3 22 15,0 3 12-15,2 0 1 16,3 0 9-16,1 0-4 0,1 0 16 16,5 0 25-1,-2 0-9-15,0 0-6 0,0 0 1 16,0-3-16-16,3 3-9 15,-4 0-6-15,3 0-1 16,1 0-1-16,0 0-10 16,0 0-62-16,0 0-77 15,5 0-47-15,4 0-135 16,-3 0-464-16</inkml:trace>
  <inkml:trace contextRef="#ctx0" brushRef="#br1" timeOffset="787803.6198">21076 17881 732 0,'0'0'364'0,"0"0"-237"15,0 0-60-15,0 0 12 16,0 0 10-16,0 0-61 16,0 0-2-16,-4-4-2 15,1 4-8-15,0 0 9 16,-2 0 33-16,-2 0 12 15,-3 0-14-15,-7 0-14 16,-2 0 1-16,-4 0-7 0,-2 0-14 16,-5 0 3-16,-3 0-4 15,-2-5-1-15,0 0-11 16,-1-1-8-16,3 3 10 16,4 3 11-16,3 0 5 15,7 0 3-15,2 0-4 16,8 0 2-16,5 0-12 15,4 0-10-15,0 0-6 16,0 0-21-16,12 0-116 16,3 0-131-16,-3 0-219 0</inkml:trace>
  <inkml:trace contextRef="#ctx0" brushRef="#br1" timeOffset="789219.5508">20817 17911 795 0,'0'0'302'0,"0"0"-162"16,0 0 18-1,0 0 9-15,0 0-5 0,0 0-34 16,0 0-24-16,0-5 22 15,-3 5-2-15,3 0 8 16,0 5-31-16,-3-1-42 16,3 1-26-16,0 3-15 15,0-1-8-15,0 3-3 16,0 0-1-16,0 2-5 16,0 4 0-16,0-2-1 15,0 4 0-15,-5 2 1 16,-2 1-1-16,-1 2 1 15,-1-1-1-15,2 3 0 16,-7-3 0-16,5-1 0 16,0-2-9-16,1 1-17 0,3-4-6 15,4 1-3-15,-2-4-14 16,3-1 4-16,0 0 14 16,-3-2 15-16,3 0 3 15,-3-2 2-15,-4-1 10 16,2 1 0-16,0-6 1 15,2 1 0-15,0 1 6 16,2-4-4-16,-1 0 9 16,2 0-2-16,0 0-3 15,0 0-5-15,0 0-1 16,0 0 1-16,0 0 0 16,0 0-1-16,2 0 0 0,-2 0-25 15,0-6-5-15,0 3-11 16,0-5-4-16,0 5-17 15,0-2 14-15,0 1 27 16,-2-1 14-16,-2 2 7 16,1-2 9-16,0 1 10 15,-4 1 7-15,4-2 12 16,0 3 5-16,3-4-4 16,-4 2-16-16,3 1-3 15,-1-3 8-15,2 2 13 16,0-2 5-16,0 2-12 15,0-2-7-15,0 2-9 16,0-3 4-16,0 5-7 16,0-4-8-16,0 1-1 15,0 0-5-15,0 1 1 0,0-1-1 16,0 3 0-16,0-1-1 16,0 1 1-16,0 0 11 15,0 2-3-15,0 0 7 16,0 0-2-16,2 0-2 15,-2 0-2-15,0 0-8 16,0 0 4-16,0 0 2 16,0 0 0-16,0 0 5 15,1 0-5-15,-1 0 4 16,0 7-5-16,0-3 2 16,0 3-7-16,0 2 5 0,0-2-5 15,-3 2-2 1,0-2 1-16,-1 0 0 0,-1 2-1 15,1 1 2-15,1-3-1 16,0 3 0-16,0 0-1 16,2-3 0-16,-2 3 0 15,0-2 0-15,3-1 0 16,0-3 0-16,0 0 0 16,0-1 0-16,0-2 0 15,0-1 0-15,0 0 1 16,3 0 26-16,6 0-5 15,5-1-5-15,5-6-2 16,3 1-5-16,5-5-9 16,-2 2 8-16,0 1-8 15,-4 0 0-15,-1 4-1 0,-11 1-28 16,-9 3-102-16,0 0-416 16,-12 0-1335-16</inkml:trace>
  <inkml:trace contextRef="#ctx0" brushRef="#br1" timeOffset="799943.0832">20387 18651 18 0,'0'0'1003'16,"0"0"-459"-16,0 0-410 0,0 0 26 15,0 0 0-15,0 0-29 16,-18-5-49-16,15 4-39 15,0 0-19-15,-1-2-5 16,-2 3 15-16,-5 0 12 16,-2 0 4-16,-2 0-15 15,-5 0-6-15,1 4-11 16,3 3-12-16,-2 1-4 16,6 3 3-16,6-2-5 15,3 1 0-15,3 0-1 16,0 0-5-16,9 0-6 15,9-3-14-15,6 0 11 16,1-4 0-16,2-3 7 16,0 0-9-16,-6 0 3 15,3 0 7-15,-10-10 1 0,0 3 6 16,-5-7 0-16,-4 5 17 16,-1-7 29-16,-4 2 0 15,0 0-5-15,-5 2 4 16,-11-3-6-16,-3 2-12 15,-6 6-7-15,2 5-19 16,-1-1-1-16,5 3-50 16,2 0-96-16,9 4-215 15,4 4-333-15,4 0-435 0</inkml:trace>
  <inkml:trace contextRef="#ctx0" brushRef="#br1" timeOffset="800595.1773">20489 18488 469 0,'0'0'680'16,"0"0"-412"-16,0 0-89 16,0 0 39-16,0 0 46 0,0 0-49 15,0 0-68-15,-3-22-52 16,3 22-23-16,0 0-17 16,0 0-18-16,0 0-15 15,0 10-1-15,0 5 9 16,3 6-3-16,-3 4-9 15,0 5-11-15,0 1-6 16,0 2 1-16,0-6-2 16,-3-1-6-16,-4-4-4 15,6-1-13-15,-1-4-3 16,2-5 12-16,0-2 1 16,0-5 4-16,0 0 3 15,0-5-14-15,2 0-20 0,6 0 21 16,2-10 13-1,2-4 5-15,0-4 0 0,6 1 0 16,-5-6 0-16,3 3 0 16,0 4 1-16,-3 2 0 15,-3 5 2-15,1 5 7 16,-2 4 0-16,0 0-2 16,-3 0 11-16,0 7 9 15,-1 7 6-15,0 1-11 16,-2 5-4-16,-3-3-6 15,0 1-3-15,0 0-8 16,0-5 1-16,-13 0-2 16,-2-3 0-16,-9-3-19 15,2-3-29-15,-3-3-25 16,5-1-46-16,3 0-111 0,8-1-160 16,8-6-307-16</inkml:trace>
  <inkml:trace contextRef="#ctx0" brushRef="#br1" timeOffset="800957.1257">20891 18601 1448 0,'0'0'540'0,"0"0"-464"16,0 0 30-16,0 0 50 16,0 0-21-16,0 0-53 15,0 0-36-15,-19 22-20 16,19-9-12-16,0 2-2 16,6-1-6-16,0-2-4 15,-2 2-1-15,-1-1-1 16,-3 0-1-16,0-3 1 15,-4-3-1-15,-11 0-1 16,-1-1 2-16,-8-4-1 16,6 0-27-16,-2-2-68 15,8 0-108-15,6 0-161 0,5 0-241 16,1 0-337-16</inkml:trace>
  <inkml:trace contextRef="#ctx0" brushRef="#br1" timeOffset="801337.516">21011 18673 1295 0,'0'0'579'16,"0"0"-488"-16,0 0 8 15,0 0 32-15,0 0-17 16,0 0-65-16,85-2-46 15,-62-4-3-15,-1 1-22 16,-2-2 13-16,-4-1-6 0,-2-2-3 16,-6 1 1-16,-4-4 17 15,-1 4 27-15,-3 0 12 16,0 1-2-16,-15 5 0 16,-7 0 7-16,-4 3 7 15,-9 0 8-15,-1 13-1 16,-3 4 8-16,5 3-14 15,-1 2-21-15,11 2-14 16,8-1-16-16,10-3 0 16,6-3-1-16,8-5-25 15,16-5-65-15,8-4-60 16,20-3-154-16,-8 0-363 16,-4-8-310-16</inkml:trace>
  <inkml:trace contextRef="#ctx0" brushRef="#br1" timeOffset="801700.0473">21288 18616 1565 0,'0'0'647'0,"0"0"-526"16,0 0 26-16,0 0 6 16,0 0-40-16,0 0-41 15,0 0-44-15,46 56-26 16,-41-37 5-16,-1 0 1 15,-2-2-8-15,-2-4-5 16,0-4-10-16,0-5 4 16,0-1 10-16,0-3 0 0,-5 0 1 15,-1 0 0-15,2-7 1 16,4-8-1-16,0 1-1 16,0-6-11-16,13-3 0 15,6-3 4-15,1 1-1 16,1 4-13-16,-3 4 4 15,-2 6 0-15,-4 6-6 16,2 5 11-16,-7 0-2 16,1 0 0-16,0 7-83 15,-8 11-116-15,0-3-286 16,0 1-262-16</inkml:trace>
  <inkml:trace contextRef="#ctx0" brushRef="#br1" timeOffset="802065.8289">21631 18591 1725 0,'0'0'476'0,"0"0"-359"16,0 0 62-16,0 0-21 15,0 0-54-15,0 0-49 16,0 0-28-16,-16 76-12 15,8-56-13-15,3-1-1 16,5-3 5-16,0-4-6 16,0-5 1-16,11-6-1 0,7-1 11 15,5 0-5-15,2-5 1 16,3-11-6-16,1-2 0 16,-4-2 0-16,-2-3 5 15,-3 1 0-15,-5-1 4 16,-4 3 13-16,-8 4-5 15,-3 2-6-15,0 5-12 16,-11 5-5-16,-2-1-11 16,1 5-74-16,-1 0-196 15,0 9-498-15,7 2-463 0</inkml:trace>
  <inkml:trace contextRef="#ctx0" brushRef="#br1" timeOffset="802463.6661">21992 18623 838 0,'0'0'1138'16,"0"0"-948"-16,0 0-104 16,0 0 104-16,0 0-54 15,0 0-46-15,0 0-41 16,-36 8 5-16,14 2-11 15,2 4-22-15,1 2-11 16,7-4-9-16,7 2-1 0,5-5 0 16,0-1-14-1,4-2-8-15,11-5-29 0,6-1 6 16,0 0-2-16,3-1 5 16,-4-8 8-16,-2-1 8 15,-1 1 16-15,-5 4 4 16,-4-2 6-16,-3 4 36 15,-4 3 13-15,-1 0 10 16,0 0-3-16,0 10-7 16,-3 4-18-16,-4 2-19 15,4-4-12-15,3 1-67 16,0-2-108-16,10-3-190 16,2-3-462-16</inkml:trace>
  <inkml:trace contextRef="#ctx0" brushRef="#br1" timeOffset="802765.806">22291 18426 101 0,'0'0'1520'0,"0"0"-1177"15,0 0-155-15,0 0 53 16,0 0-21-16,0 0-52 15,0 0-66-15,0-5-36 16,0 14-14-16,-3 7 5 16,-2 4-18-16,1 4-2 15,1 3-19-15,0 5-10 0,1 0-7 16,1-1-1-16,-1-2-23 16,1-5-16-16,-2-2-27 15,0-8-49-15,-2-1-121 16,-2-5-113-16,3-1-422 15,-3-4-469-15</inkml:trace>
  <inkml:trace contextRef="#ctx0" brushRef="#br1" timeOffset="803523.4919">22304 18712 1094 0,'0'0'580'16,"0"0"-358"-16,0 0 11 0,0 0-32 15,0 0-60-15,0 0-74 16,0 0-39-16,36-9-10 16,-17 3-10-16,4 1 16 15,-4 3-4-15,4-1-11 16,-3 3 0-16,-2 0 11 15,0 0-1-15,-3 4-10 16,0 8-9-16,-4 2 0 16,-7 1 15-16,-2 4 17 15,-2-1-14-15,0 0 4 0,-9-2 3 16,-8-2 1-16,-5-3-8 16,-4-4-9-1,0-5-3-15,-6-2-6 0,4 0-48 16,8-2-65-16,9-13-81 15,8 1-432-15,3 2-590 0</inkml:trace>
  <inkml:trace contextRef="#ctx0" brushRef="#br1" timeOffset="803818.2712">22635 18481 745 0,'0'0'1311'0,"0"0"-1097"16,0 0-122-16,0 0 65 15,0 0 41-15,0 0-66 16,0 0-70-16,-6 11-9 16,6 16 10-16,2 6-11 15,-2 2-18-15,0 4-13 16,0-4-12-16,0 1-8 15,0-4-1-15,0-5-12 16,0-7-34-16,0-5-42 16,0-5-80-16,0-5-90 15,0-5-380-15,7 0-277 0</inkml:trace>
  <inkml:trace contextRef="#ctx0" brushRef="#br1" timeOffset="804170.8229">22831 18697 1743 0,'0'0'503'16,"0"0"-466"-16,0 0 16 16,0 0 70-16,0 0-47 15,0 0-46-15,0 0-25 16,80 0-5-16,-69 0-8 15,1-6 7-15,-5-4-9 16,-1 0-6-16,0-3 16 16,-4 0 13-16,-2 0 0 0,0 4-3 15,-14 4 1-15,-8 3 8 16,-6 2 33-16,-7 5 2 16,-2 10-17-16,1 7 23 15,5 0-2-15,7 4-3 16,10-3-23-16,10-3-17 15,4-3-15-15,21-5-23 16,32-7-124-16,-3-2-202 16,-1-3-918-16</inkml:trace>
  <inkml:trace contextRef="#ctx0" brushRef="#br1" timeOffset="805407.4924">23741 18763 506 0,'0'0'668'16,"0"0"-412"-16,0 0-160 15,0 0 0-15,0 0 17 16,0 0-52-16,0 0-38 15,-21-5-11-15,21 5 20 16,0 0 47-16,3 0 32 16,9 0 22-16,3 0-16 15,7 0-57-15,5 0-27 16,9 0-18-16,4 0-15 0,11 1-15 16,5-1-8-1,7 0 13-15,4 0 8 0,2 0 0 16,-3-7 2-16,-1 2 0 15,-5-2 3-15,-2-2 16 16,-4 5 18-16,-1-3-3 16,0 1-4-16,2 2 7 15,2 0-20-15,-2 4-16 16,-3 0-1-16,-7 0 0 16,-5 0-1-16,-7 4-10 15,-6-2 11-15,-8 3-6 16,-5-2 4-16,-4-2-18 0,-6-1 6 15,-2 0 8-15,-2 0 5 16,0 0-20-16,0-1 17 16,0-7 4-16,-3 0 0 15,-7 1-1-15,-4-3-14 16,1 0 3-16,-8 4 12 16,0-5-1-16,0 3 0 15,-4-2-10-15,-1-1 0 16,-1 1-16-16,2 0-4 15,6 3 13-15,-2 1 15 16,5 3 2-16,7 2-5 16,4 1 6-16,3 0 0 15,2 0 6-15,0 0 24 0,0 4-2 16,8 2 0-16,3 1-4 16,2-2-4-16,0 5-12 15,5-3-7-15,-3 4 0 16,3-2-1-16,0 1-9 15,-2 1-9-15,1 2-14 16,-1-3 5-16,0-1 9 16,0 2 11-16,-2-1 5 15,-2 0 2-15,-1-3 0 16,-4 0 6-16,-5 0 4 16,-2 1 14-16,-2-2 1 15,-16 2 2-15,-5 0 4 16,-7 1-9-16,-3 0-14 15,-1-5-8-15,-7 3-53 16,10-1-156-16,5-6-516 0</inkml:trace>
  <inkml:trace contextRef="#ctx0" brushRef="#br1" timeOffset="809050.517">25701 18656 527 0,'0'0'737'0,"0"0"-347"15,0 0-267-15,0 0 14 16,0 0 64-16,0 0-49 15,0 0-33-15,0-21-38 16,-7 21-35-16,-2 0-7 16,-5 0 1-16,-5 0 15 15,-6 0-3-15,-4 9-20 16,0 0-16-16,-1 5 2 16,7-1-12-16,5-2-6 15,11 2-1-15,7 0-7 0,0-1-5 16,16 0 3-1,17-2 9-15,10-2-26 0,5-6-52 16,4-2 6-16,0 0-24 16,-7-2 35-16,-7-8 21 15,-8-2 17-15,-8-1 24 16,-12-1 37-16,-6-4 68 16,-4 3-30-16,-8-2 11 15,-12 3 0-15,-4 3-22 16,-4 2-34-16,1 4-12 15,4 5-11-15,4 0-7 16,8 1-97-16,11 15-154 16,0-3-369-16,3-4-175 0</inkml:trace>
  <inkml:trace contextRef="#ctx0" brushRef="#br1" timeOffset="809329.4433">26065 18595 1235 0,'0'0'681'0,"0"0"-524"16,0 0-14-16,0 0 45 15,0 0 5-15,0 0-50 16,-13 76-44-16,13-44-32 0,0 2-36 15,7-2-17-15,5 2-13 16,0-4-1-16,-3-4-4 16,-1-3-68-16,-1-9-53 15,-4-4-88-15,0 0-288 16,-2-9-280-16</inkml:trace>
  <inkml:trace contextRef="#ctx0" brushRef="#br1" timeOffset="809649.6419">26022 18601 950 0,'0'0'1053'16,"0"0"-898"-16,0 0-122 16,0 0 57-16,-31-74 98 15,31 69-40-15,1 0-50 16,17 5-65-16,2 0-18 15,6 0-14-15,1 5 0 16,3 8-1-16,-2 1-1 16,2 4 0-16,-3 2-1 15,-3-1 2-15,-6 1-10 16,-8-2 9-16,-8-2-41 16,-2-3 24-16,-11-2 13 15,-14-1 4-15,-8-3 1 16,-4-2-55-16,1-1-61 15,3-4-127-15,11 0-405 0,13 0-613 0</inkml:trace>
  <inkml:trace contextRef="#ctx0" brushRef="#br1" timeOffset="810024.9765">26349 18604 1356 0,'0'0'502'0,"0"0"-473"0,0 0-29 15,0 0 119 1,0 0 4-16,79 8-67 0,-46-7-34 16,1-1-22-16,-1 0-25 15,-5 0-23-15,-5-2-27 16,-7-8 13-16,-9 0 62 15,-5 0 14-15,-2 1 42 16,-2 2 20-16,-14-2 19 16,-8 5-21-16,-3 4 16 15,-8 0-16-15,-3 0-5 16,1 13-26-16,2 3-15 16,7 4-1-16,7 1-15 15,12 1-11-15,9-1-1 16,6-3-26-16,21-4-102 15,27-5-168-15,-8-5-288 0,-3-4-483 16</inkml:trace>
  <inkml:trace contextRef="#ctx0" brushRef="#br1" timeOffset="810394.6686">26680 18555 1532 0,'0'0'689'15,"0"0"-678"-15,0 0 4 16,0 0 50-16,0 0 16 16,0 0-25-16,0 0-18 15,70 86-9-15,-58-60-9 16,-1-3-11-16,-1-7-3 0,-7-1-6 16,-2-5-6-16,-1-4 0 15,0-3-3-15,-13-3 7 16,-4 0-5-16,-2-11-8 15,4-1 10-15,0-4 5 16,6-2 12-16,8-4-10 16,1 2 11-16,0-3-2 15,12 2 1-15,7 3-11 16,3 4-1-16,3 5 0 16,0 5-15-16,0 4 2 15,0 0-8-15,-2 0-21 16,-5 7-13-16,-2 6-137 15,-5-4-207-15,-5 1-445 0</inkml:trace>
  <inkml:trace contextRef="#ctx0" brushRef="#br1" timeOffset="810813.352">27080 18585 1993 0,'0'0'340'16,"0"0"-239"-16,0 0 29 16,0 0-36-16,0 0-39 15,0 0-44-15,0 0-10 16,-44 0 1-16,22 16 6 16,0-2-8-16,7 2 0 0,3-2-1 15,5-1 0-15,7-4-8 16,0-2-21-16,8-1-7 15,12-6-24-15,7 0 2 16,3 0-11-16,2-9-10 16,0-6 12-16,-4 1 29 15,-6 3 39-15,-7-2 0 16,-6 6 98-16,-4 0 29 16,-5 4-6-16,0 3-29 15,0 0-29-15,0 3-32 16,-6 8-14-16,-2 5-4 15,5 1-6-15,3 2-7 16,0-5-31-16,7 2-72 16,7-7-65-16,13-5-101 0,-6-4-312 15,1 0-459-15</inkml:trace>
  <inkml:trace contextRef="#ctx0" brushRef="#br1" timeOffset="811078.0832">27411 18291 1337 0,'0'0'938'15,"0"0"-839"-15,0 0-52 16,0 0 63-16,0 0-3 0,0 0-46 16,0 0-38-1,0 10-7-15,0 10 4 0,0 6-4 16,0 7 32-16,2 6-20 15,4 2-17-15,4 2-4 16,-1-1-7-16,1-6 0 16,1-4-94-16,-4-4-124 15,-5-8-272-15,-2-4-112 16,0-12-371-16</inkml:trace>
  <inkml:trace contextRef="#ctx0" brushRef="#br1" timeOffset="811264.8446">27309 18526 1124 0,'0'0'934'16,"0"0"-804"-16,0 0 10 16,0 0 9-16,0 0-63 15,124 6-80-15,-73 0-6 16,9 5-144-16,-16-4-413 15,-14-2-277-15</inkml:trace>
  <inkml:trace contextRef="#ctx0" brushRef="#br1" timeOffset="811617.6578">27666 18588 1624 0,'0'0'482'0,"0"0"-413"16,0 0 49-16,0 0 13 16,0 0-50-16,0 0-48 15,0 0-22-15,-16 43-10 16,16-32 1-16,0 0-2 16,13-1-21-16,8-2-13 15,3-8-5-15,4 0 1 16,-1 0 5-16,-1-4 15 15,-4-7 18-15,-7-3 23 16,-8 0 13-16,-5-1 26 16,-2 3-16-16,-6-2 23 15,-15 4-41-15,-7 5-17 16,-4-2-10-16,-2 7-1 0,2 0 0 16,7 0-76-16,9 0-192 15,5 4-428-15,10-1-523 0</inkml:trace>
  <inkml:trace contextRef="#ctx0" brushRef="#br1" timeOffset="811979.2659">27864 18532 929 0,'0'0'1286'0,"0"0"-1122"0,0 0-109 15,0 0 8-15,0 0 12 16,0 0-3-16,0 0-36 16,62 76-11-16,-55-51-9 15,-2-2-7-15,-1-2-8 16,-2-6 1-16,-1-1-1 16,1-8 4-16,-2-1-4 15,0-5 4-15,0 0-4 16,-5-6 23-16,1-8-4 15,2-9-14-15,2 0 0 16,5-7 11-16,17 0-8 16,5 4 0-16,4 3-8 15,0 7-1-15,2 6 0 0,0 10-15 16,0 3-80-16,13 37-77 16,-10-4-164-16,-3 1-551 0</inkml:trace>
  <inkml:trace contextRef="#ctx0" brushRef="#br1" timeOffset="816101.4992">21781 17791 253 0,'0'0'109'0,"0"0"-109"15,0 0 887-15,0 0-608 16,0 0-164-16,0 0-44 16,-7-3-4-16,6 3-8 15,-1 0-17-15,-2 0-7 16,-1 0-16-16,-5 0-10 16,0 0-7-16,-10 2 4 0,-1 3-4 15,-6-2-2 1,-2-3-39-16,-6 0-52 0,-1 0 8 15,-1 0 35-15,5 0 30 16,5-8 11-16,9-1 0 16,3 4-28-16,10-1-63 15,5 6-37-15,0 0-23 16,0 0 50-16,13 3 3 16,0 5-49-16,-6 1-217 0</inkml:trace>
  <inkml:trace contextRef="#ctx0" brushRef="#br1" timeOffset="816416.149">21800 17865 929 0,'0'0'523'16,"0"0"-350"-16,0 0-29 15,0 0 16-15,0 0 21 16,-82-7-29-16,51 7-51 15,-5 0-45-15,3 0-38 0,-5 0-18 16,9 0-219-16,8-6-688 0</inkml:trace>
  <inkml:trace contextRef="#ctx0" brushRef="#br1" timeOffset="821446.3624">22571 16151 729 0,'0'0'622'0,"0"0"-474"16,0 0-46-16,0 0 32 15,0 0 46-15,0 0-53 16,52-1-44-16,-34 1-16 15,5 0-18-15,0 0 7 16,7 0-23-16,5 0-5 16,-1 4-12-16,3 3-8 0,4 2-8 15,-1 1 0 1,0 1-6-16,1 2-1 0,-6 2-9 16,1 2 7-16,-8-1-2 15,-4 5 10-15,-1-1 0 16,-3-1 0-16,2 1-1 15,0 3 1-15,0-3 1 16,0 4 0-16,0-5 0 16,-2-3-2-16,3 1-29 15,-7-5 2-15,0-1 2 16,-3-2 17-16,-6-2-3 16,-1 0-8-16,-5-4-20 15,-1-1 5-15,0 3 32 16,0-2 4-16,0-3 10 15,0 1-3-15,0-1 2 0,0 1 0 16,0-1 9-16,0 0 14 16,0 0-2-16,0 0 1 15,0 0-12-15,0-5-10 16,2-2-9-16,2-3 18 16,-1 0-7-16,0-2-3 15,-1 1-6-15,-1-3 5 16,-1 2 13-16,0-1-4 15,0-1 2-15,-1 1 4 16,-2 1 12-16,0-2 5 16,1 1-2-16,2-2-9 15,0 3 5-15,0 2-2 0,0 0 11 16,0 0-9-16,0 3-5 16,0 2-13-16,0 1-6 15,0 0-9-15,0 4 1 16,0 0 0-16,0 0-1 15,0 0 0-15,0 0-10 16,0 4-1-16,0 4 11 16,0 7 0-16,0 0 7 15,0 0-7-15,0 5-1 16,3-3-2-16,9-2 3 16,3 2 0-16,0 0 0 15,0-4-6-15,-1-3-7 16,-3 0 7-16,-3-4 6 15,-5-2 0-15,-3-2 0 16,0 3-13-16,-22-3 13 0,-16 1 9 16,-12 4-9-16,-33-3-83 15,12 2-446-15,10-3-1336 0</inkml:trace>
  <inkml:trace contextRef="#ctx0" brushRef="#br1" timeOffset="845231.8958">29620 14777 49 0,'0'0'274'16,"0"0"-155"-16,0 0-108 15,0 0-11-15,0 0 403 16,0 0-227-16,0 0-104 15,0 0 24-15,0 0 23 16,0 0-28-16,0 0-30 16,0 0-35-16,0 0-18 15,0 0-8-15,0 0-33 16,2 0-37-16,1 0 2 0,0 0 49 16,3-1 10-1,3-2-5-15,-2 0 14 16,1 3 0-16,-1-4 0 0,0 4 8 15,0 0-6-15,-3 0-1 16,1 0-1-16,-1 0-22 16,1 0-122-16,-1 0-71 15,2 0 10-15,0 4 29 16,-1-1 8-16,1 1-2 16,0 2 94-16,-2-3 54 15,2 0-82-15</inkml:trace>
  <inkml:trace contextRef="#ctx0" brushRef="#br1" timeOffset="847253.5674">23790 14416 907 0,'0'0'390'16,"0"0"-255"-16,0 0-5 0,0 0 96 15,0 0 15 1,0 0-78-16,0 0-64 0,0-10-35 16,0 7 12-16,0 3-12 15,0 0-11-15,0 0-16 16,0 0-7-16,0 0-11 16,0 0-8-16,0 0-11 15,0 0 0-15,0 0-19 16,0 0-8-16,0 0 8 15,0 0 7-15,0 0-4 16,0 0-13-16,0 0-17 16,0 0-7-16,0 0-2 15,0 0-28-15,0 0-44 16,0 0-39-16,0 0 28 16,0 0 32-16,0 0 27 0,0 0-17 15,0 0-47 1,0 0-97-16,3 0-318 0</inkml:trace>
  <inkml:trace contextRef="#ctx0" brushRef="#br1" timeOffset="851072.7241">24027 14291 68 0,'0'0'53'15,"0"0"24"-15,0 0-2 16,0 0-9-16,0 0 34 0,0 0 28 15,0 0-4-15,3 0-23 16,-1 0-33-16,-2 0-20 16,0 0-3-16,0 0-8 15,0 0-8-15,0 0-10 16,0 0-9-16,1 0 2 16,-1 0-5-16,0 0-1 15,0 0-5-15,0 0 12 16,0 0-13-16,0 0-13 15,0 0-16-15,0 0 19 16,-1 0-9-16,-2 0-5 16,1 0-88-16,2 0-20 15,0 0 39-15,0 0-24 16,0-1-278-16</inkml:trace>
  <inkml:trace contextRef="#ctx0" brushRef="#br1" timeOffset="856854.6104">26082 15100 1335 0,'0'0'315'15,"0"0"-207"-15,0 0 23 0,0 0 44 16,0 0-44-16,0 0-51 16,0-4-27-16,0 4-11 15,0 0-2-15,0 0-12 16,-9 17 26-16,-5 4 75 15,-2 11-32-15,-5 6-14 16,0 7 0-16,3 1-45 16,3 0-15-16,8 1-14 15,7-2-9-15,0-5 0 16,18-6-9-16,9-5-58 16,13-4-102-16,-7-6-189 0,-8-10-608 15</inkml:trace>
  <inkml:trace contextRef="#ctx0" brushRef="#br1" timeOffset="857498.8139">26279 15416 1431 0,'0'0'299'0,"0"0"-178"15,0 0 85-15,0 0-48 16,0 0-23-16,0 0-57 16,0 0-39-16,47 11-20 15,-27-11-8-15,1-7-10 0,1-6 8 16,0-3-3-16,-4-3-5 15,2-6 0-15,-5-1-1 16,-1-6 0-16,-3-2-2 16,-3-2 2-16,-5 3 2 15,-3 4 22-15,0 5 31 16,-5 7 1-16,-7 1-8 16,0 6 15-16,-4 3-20 15,-2 7-19-15,-5 0-17 16,-4 0 1-16,1 17 2 15,-3 6 13-15,6 6-4 16,4 5 5-16,3 6-6 16,7 2-2-16,6 2-10 0,3-2-4 15,0-2-1 1,0-7-1-16,3-3-19 0,6-4-46 16,0-7-44-16,11-2-99 15,-3-7-298-15,0-3-240 0</inkml:trace>
  <inkml:trace contextRef="#ctx0" brushRef="#br1" timeOffset="858206.296">25527 15436 935 0,'0'0'667'16,"0"0"-578"-16,0 0-45 16,0 0 30-16,0 0 59 15,0 0 6-15,0 0-35 16,12 28-56-16,5-28-21 16,2-10-11-16,3-8-6 15,0-3-1-15,2-3-8 16,-1-6 0-16,-1-6 0 0,-1-1 0 15,-6-2-1 1,-2 2 0-16,-7 4 0 16,-3 6 30-16,-3 8 23 0,0 2 26 15,-3 11-9-15,-8 0-9 16,-2 6-15-16,-3 0-24 16,-5 2-4-16,-1 17 27 15,-2 13 13-15,3 3 2 16,3 9-11-16,7 2-7 15,7 6-15-15,4 1-14 16,0-7-1-16,7-2-11 16,7-8-1-16,4-3-38 0,4-10-83 15,12-6-94 1,-5-12-400-16,-1-5-735 0</inkml:trace>
  <inkml:trace contextRef="#ctx0" brushRef="#br1" timeOffset="859130.7223">26631 15332 624 0,'0'0'846'0,"0"0"-632"0,0 0-86 15,0 0 93-15,0 0-16 16,0 0-66-16,0 0-57 16,39 0-23-16,-13 0-10 15,1 0 2-15,3 0-8 16,-2 0-19-16,-4 0-14 16,-1 0-10-16,-7 0-33 15,-5 0-57-15,-8 0-67 16,-2 0-337-16,-1 0-470 0</inkml:trace>
  <inkml:trace contextRef="#ctx0" brushRef="#br1" timeOffset="859454.5476">26786 15221 1434 0,'0'0'361'16,"0"0"-154"-16,0 0 15 15,0 0-33-15,0 0-56 16,0 0-53-16,0 0-43 0,-5 15 23 15,4 4-1-15,-3 7-29 16,1 1-18-16,0-1-11 16,0 1-1-16,0-1-34 15,-5 2-134-15,0-6-213 16,1-5-534-16</inkml:trace>
  <inkml:trace contextRef="#ctx0" brushRef="#br1" timeOffset="859804.6732">27107 15143 1500 0,'0'0'489'0,"0"0"-428"16,0 0 118-16,0 0 30 15,0 0-55-15,-36 76-51 0,34-50-52 16,1 4-27-1,1 0-14-15,0-1-10 0,-2 1 0 16,-2-6-62-16,-11 6-126 16,3-8-354-16,-1-5-393 0</inkml:trace>
  <inkml:trace contextRef="#ctx0" brushRef="#br1" timeOffset="860172.2428">27275 15031 1288 0,'0'0'397'15,"0"0"-214"-15,0 0 76 16,0 0-40-16,0 0-38 16,17 85-40-16,-8-44-10 15,2 4-47-15,-1 4-27 16,-6 2-23-16,-2-2-17 15,-2 1-16-15,-6-8-1 0,-13-5-22 16,-22 5-80-16,4-10-113 16,4-7-538-16</inkml:trace>
  <inkml:trace contextRef="#ctx0" brushRef="#br1" timeOffset="862280.836">27536 14997 360 0,'0'0'761'0,"0"0"-573"15,0 0-31-15,0 0 80 16,0 0 34-16,0 0-66 16,0 0-47-16,-12 1-24 15,11 17-5-15,-1 7-5 16,1 4-39-16,1 8-48 0,0 6-8 15,0-1-4-15,0-1-19 16,0 1-5-16,0-5 0 16,0-2 0-16,0-4 0 15,0-2 4-15,0-9-5 16,-2 0-1-16,-3-7 0 16,2 0 0-16,0-9-5 15,0-1 0-15,3 0-7 16,0-3 4-16,0 0 3 15,0 0-1-15,7-13-25 16,11-3-8-16,4-7 15 16,4-4 4-16,2 0-5 15,0-3 10-15,-2 2 15 0,-6 4 1 16,-1 4-1-16,-6 3 1 16,-3 8 0-16,-4 1 1 15,-2 5 10-15,-3 3-2 16,-1 0-9-16,0 0-1 15,0 13 1-15,-1 5 9 16,-10 8 3-16,0 0 6 16,-2 2 3-16,4 0-2 15,3-1-5-15,6-6-13 16,0-3 7-16,1-4 1 16,13-5-3-16,7-1 3 15,3-5-9-15,2-3-38 0,3 0-76 16,2-14-124-16,-7-5-400 15,-4 1-451-15</inkml:trace>
  <inkml:trace contextRef="#ctx0" brushRef="#br1" timeOffset="862546.5393">27436 15152 1590 0,'0'0'579'16,"0"0"-480"-16,0 0 4 15,0 0-23-15,0 0-68 16,110 0-12-16,-60 5-244 16,-1-3-516-16</inkml:trace>
  <inkml:trace contextRef="#ctx0" brushRef="#br1" timeOffset="863101.7908">27848 14984 1562 0,'0'0'547'0,"0"0"-437"16,0 0 73-16,0 0-25 16,0 0-73-16,0 0-34 15,0 0-12-15,90-5-9 16,-79 5-4-16,-5 5-5 15,-4 5-15-15,-2 0-6 16,-5 0 0-16,-12 4 18 0,-4 2 13 16,3-3-3-16,3-4-17 15,9 1-5-15,6 0-6 16,9-3 0-16,40 4-2 16,-1-5-125-16,-2-3-614 0</inkml:trace>
  <inkml:trace contextRef="#ctx0" brushRef="#br1" timeOffset="1.0334E6">25048 12646 993 0,'0'0'601'0,"0"0"-399"15,0 0 35-15,0 0-5 16,0 0-35-16,0 0-63 16,19 0-39-16,-10 0-22 15,3 0-27-15,3 0-14 16,3 0-11-16,1 4-9 15,2-4-6-15,1 0-6 16,-3 0 0-16,0 0-24 16,-4-8-18-16,0 2-4 15,-3-1 8-15,-2 0 16 16,-3-3 4-16,0 3 17 0,-4-1 1 16,-3-2 1-16,0 3 8 15,0 0-8-15,0 1 11 16,-11-1 8-16,-2 0 1 15,-1 4 0-15,-4 3-5 16,2 0 2-16,-5 0-8 16,0 3 2-16,3 11-3 15,-1 2-1-15,5 1-1 16,1 2 5-16,7 4-3 16,3-3-3-16,3 0-5 15,0-6-1-15,8 1-6 16,9-5-37-16,4-3-4 0,3-3-79 15,12-4-109-15,-9-4-331 16,-3-6-204-16</inkml:trace>
  <inkml:trace contextRef="#ctx0" brushRef="#br1" timeOffset="1.03371E6">25498 12550 988 0,'0'0'342'0,"0"0"-251"15,0 0 44-15,0 0 116 0,0 0-24 16,0 0-67-16,0 0-24 16,9-10-29-1,-9 13-34-15,-7 10 41 0,-5 4 4 16,-4 3-30-16,-4 3-37 15,4 3-18-15,-2-6-17 16,3 3-10-16,2-5-6 16,2-3 0-16,2-5-48 15,3 0-67-15,0-6-64 16,5-4-131-16,-1 0-330 16,2 0-302-16</inkml:trace>
  <inkml:trace contextRef="#ctx0" brushRef="#br1" timeOffset="1.03398E6">25498 12530 1577 0,'0'0'346'0,"0"0"-249"15,0 0 67-15,0 0 59 16,0 0-41-16,0 0-65 15,0 0-52-15,0-16-33 16,2 29-15-16,1 3 11 16,0 8-8-16,0-1-10 15,-2 3-9-15,-1 0-1 16,0-2-50-16,0-1-117 16,-6-4-137-16,-3-5-335 0,3-4-581 15</inkml:trace>
  <inkml:trace contextRef="#ctx0" brushRef="#br1" timeOffset="1.03424E6">25640 12627 954 0,'0'0'1215'0,"0"0"-1023"16,0 0-76-16,0 0 73 15,0 0-19-15,0 0-87 0,0 0-42 16,27 52-2-16,-23-28-20 16,-1 1-10-16,-3-1-8 15,0-1-1-15,0-4-1 16,0 1-18-16,-4-7-50 16,-8-3-121-16,-5-6-76 15,1-4-375-15,6 0-286 0</inkml:trace>
  <inkml:trace contextRef="#ctx0" brushRef="#br1" timeOffset="1.03453E6">25737 12553 823 0,'0'0'1014'16,"0"0"-872"-16,0 0-76 0,0 0 116 15,0 0 12-15,0 0-75 16,0 0-79-16,69-39-28 16,-56 39-11-16,0 7 0 15,0 5 11-15,-6 5 12 16,-1 0 4-16,-3 3-1 16,-3 0 1-16,0 0-8 15,-2-5-13-15,-9-5-6 16,-3 0 7-16,-5-3-8 15,-1-7-26-15,-7 0-124 16,5 0-312-16,8-7-392 0</inkml:trace>
  <inkml:trace contextRef="#ctx0" brushRef="#br1" timeOffset="1.0356E6">26171 12408 1211 0,'0'0'409'16,"0"0"-165"-16,0 0 27 16,0 0-54-16,0 0-64 15,0 0-67-15,0 0 18 16,-64 22 16-16,36-1-34 15,1 5-41-15,2 4-27 0,4 3-10 16,6 0-8-16,4-1 0 16,5-2-1-16,6-3-29 15,0-4-28-15,0-3-45 16,9-7-67-16,8-3-53 16,-3-6-345-16,-1-4-287 0</inkml:trace>
  <inkml:trace contextRef="#ctx0" brushRef="#br1" timeOffset="1.03585E6">26158 12528 1307 0,'0'0'353'0,"0"0"-174"16,0 0 141-16,0 0-69 15,0 0-145-15,0 0-72 16,91 22-28-16,-66-19-6 16,2-3-129-16,-8 0-183 15,-7 0-433-15</inkml:trace>
  <inkml:trace contextRef="#ctx0" brushRef="#br1" timeOffset="1.03621E6">26410 12494 1235 0,'0'0'506'0,"0"0"-351"0,0 0 85 16,0 0-31-16,0 0-80 16,0 0-68-16,0 0-32 15,7 7 7-15,-7 8-9 16,-1 2 0-16,-8 0 22 15,2 3-19-15,-1 0-17 16,0-5-11-16,4-1-2 16,1-4 0-16,3-3-51 15,0-4-44-15,15-3-59 16,3-3-357-16,-2-6-403 0</inkml:trace>
  <inkml:trace contextRef="#ctx0" brushRef="#br1" timeOffset="1.03639E6">26559 12388 1217 0,'0'0'821'0,"0"0"-718"16,0 0-18-16,0 0 56 15,0 0-141-15,0 0 0 16,0 0-259-16,0 6-316 15,0-2-830-15</inkml:trace>
  <inkml:trace contextRef="#ctx0" brushRef="#br1" timeOffset="1.03708E6">26559 12388 1096 0,'13'99'1016'0,"-13"-96"-912"15,0 4-72-15,0 3 100 16,0 0 10-16,0 6-66 16,0 1-28-16,0 0-23 15,0-1-13-15,-1-3-6 16,-2-4-6-16,0-5 0 15,-3 2-15-15,3-5-60 16,0-1 50-16,3 0 1 16,0 0 0-16,0 0-1 15,3-7-30-15,12-5-10 0,5-2 31 16,5-3 27-16,0-2 7 16,0 0 6-16,-4 5 24 15,-7 1 29-15,-5 6 12 16,-4 4-14-16,-5 2-20 15,0 1-19-15,0 0-8 16,0 0-10-16,-2 11 0 16,-7 4 16-16,0 2-7 15,-3 0 0-15,3 0-8 16,1-4 0-16,2 0 0 0,3-6-1 16,-1-2 0-1,1-3-11-15,2-2-52 16,1 0 32-16,0 0 18 15,0 0 2-15,0-4-22 0,7-6-38 16,7-6 3-16,3 1 28 16,1-4 25-16,3-1 15 15,-1 4 9-15,-4 0 16 16,-4 7 42-16,-3 1 22 16,-6 8-16-16,-3 0-24 15,0 0-32-15,0 8-16 16,-3 7 39-16,-7 4 19 15,-3 2-8-15,1 2-11 16,2-3-7-16,3-3-22 16,2 1-10-16,4-6-1 0,1-3-9 15,0 1-75-15,0-10-111 16,1 0-181-16,4 0-572 0</inkml:trace>
  <inkml:trace contextRef="#ctx0" brushRef="#br1" timeOffset="1.03748E6">26774 12693 1332 0,'0'0'576'15,"0"0"-466"-15,0 0 37 16,0 0-5-16,0 0-82 15,0 0-40-15,84-10-20 0,-62 0-19 16,-2-1-24-16,2-1-19 16,-2-6-12-16,-1-2 18 15,-2 4 37-15,-3 0 19 16,-4 3 21-16,-5 3 63 16,-4 6-4-16,-1 1-48 15,0 3 2-15,-7 0 8 16,-8 0 16-16,-3 0 6 15,-3 7-11-15,-3 6-10 16,3 4-10-16,0-1-10 0,2 3-7 16,5 3-6-1,3-4-2-15,3 3-8 0,5-1-7 16,2-5-73-16,1-1-72 16,0-4-138-16,7-4-538 0</inkml:trace>
  <inkml:trace contextRef="#ctx0" brushRef="#br1" timeOffset="1.03804E6">27221 12557 772 0,'0'0'998'0,"0"0"-803"16,0 0-43-16,0 0 73 16,0 0-111-16,0 0-26 15,0 0-30-15,-50-10 1 16,29 10-22-16,-3 0-20 16,0 3-10-16,2 7-1 15,4 3-4-15,5-1-1 16,5 0-1-16,8 0-6 15,0 1-6-15,6-3-40 16,13 0 13-16,4-2-24 16,2-6-36-16,2-2-39 15,0 0-10-15,-3 0 16 0,-4-6 31 16,-1-4 25 0,-5-7 32-16,-2 3 38 0,-3-4 6 15,-5 1 45-15,-4 0 26 16,0 1-16-16,0 2 24 15,-8 2-13-15,-1-2 1 16,0 4-4-16,2 5-17 16,2 0-7-16,2 2 5 15,0 3-10-15,2 0-23 16,-3 3-10-16,0 11 9 16,-1 6 5-16,-2 6-6 15,0-1-3-15,-1 6-6 16,1-2 0-16,-2 1 0 15,0-3 0-15,0-3-49 16,-3-5-77-16,3-6-158 0,1-4-369 0</inkml:trace>
  <inkml:trace contextRef="#ctx0" brushRef="#br1" timeOffset="1.03833E6">27413 12348 1986 0,'0'0'352'0,"0"0"-234"15,0 0 15-15,0 0 23 16,0 0-38-16,50 102-33 15,-44-58-40-15,-4 8-22 16,-2-1-11-16,-3 4-11 16,-17-6-1-16,-2-6-33 15,-8-3-91-15,-19-3-70 16,10-10-271-16,1-8-634 0</inkml:trace>
  <inkml:trace contextRef="#ctx0" brushRef="#br1" timeOffset="1.0404E6">22134 11691 753 0,'0'0'699'15,"0"0"-673"-15,0 0-26 16,0 0-151-16,0 0 89 16,0 0 62-16,0 0 113 0,-66-62 27 15,62 58 24-15,3-2-22 16,-2 2-81-16,-5-9-61 15,0 0-180-15,1-1-441 16</inkml:trace>
  <inkml:trace contextRef="#ctx0" brushRef="#br1" timeOffset="1.0406E6">21701 11355 1810 0,'0'0'243'0,"0"0"-184"0,0 0-59 16,0 0-49-16,0 0 1 15,-82-51 23-15,59 43-3 16,-6 1-90-16,-19-7-91 16,5 1-112-16,4 0-444 0</inkml:trace>
  <inkml:trace contextRef="#ctx0" brushRef="#br1" timeOffset="1.04075E6">21054 11146 1458 0,'0'0'273'16,"0"0"-189"-16,0 0-79 16,-104-36-5-16,68 25-149 0,-2-1 75 15,-8-1 14-15,12-1-255 16,3 4-372-16</inkml:trace>
  <inkml:trace contextRef="#ctx0" brushRef="#br1" timeOffset="1.04085E6">20256 10935 546 0,'0'0'0'0,"0"0"-62"0</inkml:trace>
  <inkml:trace contextRef="#ctx0" brushRef="#br1" timeOffset="1.04097E6">19795 10846 111 0,'0'0'580'16,"0"0"-580"-16,-88 0-131 16,53 0-379-16</inkml:trace>
  <inkml:trace contextRef="#ctx0" brushRef="#br1" timeOffset="1.04123E6">18691 10769 907 0,'0'0'234'0,"0"0"-164"15,0 0-70-15,0 0-85 16,0 0-84-16,-85 5-32 16,55-3 12-16,5 4-10 0</inkml:trace>
  <inkml:trace contextRef="#ctx0" brushRef="#br1" timeOffset="1.04145E6">17806 10846 958 0,'0'0'275'16,"0"0"-91"-16,0 0-104 15,-86 43-39-15,57-27-24 16,6-2-4-16,0 2-11 16,-1 3-2-16,-1-2-73 15,-14 13-149-15,7-6-126 16,3-5-342-16</inkml:trace>
  <inkml:trace contextRef="#ctx0" brushRef="#br1" timeOffset="1.04162E6">17278 11281 753 0,'0'0'192'0,"0"0"-76"16,0 0-54-16,-22 99 8 15,12-69 96-15,3-3-45 16,1-2-76-16,-1-4-32 16,1 2-13-16,3-3-9 15,0 9-129-15,-4-5-99 16,4-1-174-16</inkml:trace>
  <inkml:trace contextRef="#ctx0" brushRef="#br1" timeOffset="1.04179E6">17275 11880 1169 0,'0'0'303'0,"0"0"-204"16,0 0-70-16,0 0-22 15,26 86-5-15,-22-66-2 16,-4-1-22-16,3-3-7 15,0 4 14-15,6 0-47 16,10 9-124-16,2-5 115 16,-5-1-259-16</inkml:trace>
  <inkml:trace contextRef="#ctx0" brushRef="#br1" timeOffset="1.04195E6">17574 12372 1119 0,'0'0'291'15,"0"0"-143"-15,0 0-46 0,0 0-30 16,0 0-10-16,0 0-16 16,0 0-46-16,52 16-32 15,-24-12-141-15,-1-4-136 16,-2 2-584-16</inkml:trace>
  <inkml:trace contextRef="#ctx0" brushRef="#br1" timeOffset="1.04214E6">18015 12616 988 0,'0'0'565'0,"0"0"-413"15,0 0-111-15,0 0-24 0,91 6-4 16,-72-6 63 0,1 3-73-16,0-1-3 0,3-2-57 15,-2 5-54 1,3-1-14-16,8 6-97 0,-3 0-60 15,-2 0-268-15</inkml:trace>
  <inkml:trace contextRef="#ctx0" brushRef="#br1" timeOffset="1.04227E6">18606 12765 377 0,'0'0'890'16,"0"0"-507"-16,82 10-159 15,-48-7-124-15,0 1-65 0,-2-2-35 16,-1 1-5-16,5 1-144 15,-6-4-185-15,-7 3-321 0</inkml:trace>
  <inkml:trace contextRef="#ctx0" brushRef="#br1" timeOffset="1.04244E6">19405 12866 1159 0,'0'0'341'16,"0"0"-334"-16,0 0-7 15,85-8-238-15,-60 1 6 16,-2 4 150-16,3-1 65 16,5-2-74-16,5 5-208 15,1-2-206-15</inkml:trace>
  <inkml:trace contextRef="#ctx0" brushRef="#br1" timeOffset="1.0426E6">20244 12821 1124 0,'0'0'493'16,"0"0"-245"-16,0 0-27 15,0 0-97-15,0 0-77 16,98-20-47-16,-74 6-93 16,22-8-161-16,-5 5-117 15,-2-3-501-15</inkml:trace>
  <inkml:trace contextRef="#ctx0" brushRef="#br1" timeOffset="1.04277E6">20934 12676 1607 0,'0'0'314'16,"0"0"-226"-16,0 0-88 15,0 0-10-15,0 0-29 16,97-34-68-16,-56 14-40 15,-5 5-48-15,1-2-357 0</inkml:trace>
  <inkml:trace contextRef="#ctx0" brushRef="#br1" timeOffset="1.04293E6">21521 12511 1267 0,'0'0'597'0,"0"0"-452"0,0 0-83 15,0 0 35-15,92-31 11 16,-63 21-67-16,-1-3-41 16,18-4-93-16,-8 2-217 15,-4-2-333-15</inkml:trace>
  <inkml:trace contextRef="#ctx0" brushRef="#br1" timeOffset="1.04311E6">22025 12326 950 0,'0'0'813'0,"0"0"-705"15,0 0-107-15,0 0-2 16,0 0 1-16,0 0-83 16,87-71-108-16,-74 59-105 15,0 5-263-15</inkml:trace>
  <inkml:trace contextRef="#ctx0" brushRef="#br1" timeOffset="1.04329E6">22375 12041 1166 0,'0'0'223'0,"0"0"-168"0,0 0-19 15,0 0 102 1,33-92 56-16,-27 72-59 0,-1 0-85 15,-4-3-50-15,3 1-69 16,-4-16-120-16,-7 9-134 16,-2 2-211-16</inkml:trace>
  <inkml:trace contextRef="#ctx0" brushRef="#br1" timeOffset="1.04992E6">26061 11932 202 0,'0'0'130'16,"0"0"-84"-16,0 0 279 0,0 0-33 15,0 0-146-15,0 0-62 16,3 4 27-16,2-4-40 15,0 0-49-15,1 0-15 16,-1 3-6-16,-2-3 0 16,0 3 11-16,0-3 20 15,-2 0 8-15,-1 0-5 16,2 0 2-16,-2 0-11 16,0 0-10-16,1 0-9 15,-1 0-6-15,0 0 0 16,2 0 0-16,-2 0 6 15,0 0-6-15,0 0 0 16,0 0 0-16,0 0 7 0,0 0 32 16,0 0 58-16,0 0-13 15,-3 0 0-15,-6 0-24 16,-3 0-18-16,-2-3-12 16,2 0-2-16,2 2-5 15,0-2-14-15,2 0-8 16,3 3 3-16,2 0-5 15,2 0-58-15,-1 0-96 16,2 0-96-16,0 0-137 16,0 3-452-16</inkml:trace>
  <inkml:trace contextRef="#ctx0" brushRef="#br1" timeOffset="1.05031E6">26102 11836 823 0,'0'0'309'0,"0"0"-176"0,0 0 18 16,0 0 48-16,0 0 17 16,0 0-59-16,0 0-49 15,6-7-40-15,-6 7-3 16,0 0 0-16,0 4 27 15,-4 9-23-15,-3 5-37 16,1-2-28-16,1 7-4 16,-4 3-122-16,-1 0-183 15,2-9-432-15</inkml:trace>
  <inkml:trace contextRef="#ctx0" brushRef="#br1" timeOffset="1.05084E6">26164 12067 159 0,'0'0'1420'16,"0"0"-1053"-16,0 0-205 16,0 0-13-16,0 0-11 15,0 0-59-15,0 0-47 16,-70-23-32-16,34 23-158 16,0 4-824-16</inkml:trace>
  <inkml:trace contextRef="#ctx0" brushRef="#br1" timeOffset="1.06058E6">20918 11001 719 0,'0'0'410'0,"0"0"-268"15,0 0-90-15,0 0 41 16,0 0 48-16,0 0 4 16,6 0-48-16,-2 0-30 15,-2 0 18-15,1 0 48 16,0 0-22-16,-2 0-37 15,-1 0-3-15,0 0-22 0,0 0-17 16,0 0-12 0,0 0-4-16,0 7 30 0,-6 2-7 15,-1 2-17-15,1-2-12 16,2 4-8-16,1-3 5 16,0 3-5-16,0-6 5 15,3 0-1-15,0-1 9 16,0-5 9-16,9 2 13 15,7-3 32-15,10 0-11 16,10 0-25-16,26-7-11 16,32-13-10-16,36-7-12 15,14-2-10-15,-5-4-85 0,-39 10-148 16,-36 4-862-16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3-21T07:15:39.579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15220 1802 178 0,'0'0'314'16,"0"0"-314"-16,0 0-91 15,0 0 91-15,0 0 531 16,0 0-372-16,0 0-111 16,0 0-42-16,0 0-5 15,0 0 32-15,0 0 22 16,0 0 32-16,0-1 10 16,0 1-23-16,0 0-1 0,0-2-4 15,0 2-22-15,0 0-18 16,0 0 5-16,0 0-12 15,0 0-8-15,0 0 2 16,0 0-16-16,0 0-9 16,0 0-9-16,0 7 18 15,0 4 9-15,2 3-9 16,-1 5-1-16,3-1 1 16,-4 2 1-16,4 1-1 15,-4 1-1-15,0 1 0 16,0 0 1-16,0-2 0 0,0 0 1 15,-4-1 0 1,0 0 0-16,1-2-1 0,2-1 0 16,-1-2 1-1,1-2-1-15,1-3 2 0,0-1-2 16,0-5-1-16,0-1-5 16,0-2 5-16,0-1-21 15,0 0 16 1,0 0 6-16,0 0 13 0,3-8-13 15,1-3-11-15,4-4 3 16,-2-1 8-16,3 0 1 16,-3 2 3-16,5-3-4 15,2 0-11-15,-1 1 11 16,2 0 8-16,0 4 1 16,1 1 0-16,-3 2 8 15,-1 3-8-15,-2 4 0 16,-2-1 1-16,-4 1 3 0,0 2-5 15,-3 0-8-15,0 0 0 16,0 7 8-16,0 6 40 16,0 4-1-16,0 1 12 15,0 2 3-15,0 0-29 16,0-2-13-16,0-1-2 16,0-2 6-16,0-2-4 15,0 1-8-15,6-5-12 16,1-2 0-16,5-2 0 15,3-3-6-15,7-2-151 16,1-2-388-16,-7-8-742 0</inkml:trace>
  <inkml:trace contextRef="#ctx0" brushRef="#br0" timeOffset="269.6639">15188 1880 1408 0,'0'0'303'0,"0"0"-224"15,0 0-30-15,0 0 14 0,0 0-28 16,0 0-35-16,0 0-120 16,85-8-283-16,-63 6-740 0</inkml:trace>
  <inkml:trace contextRef="#ctx0" brushRef="#br0" timeOffset="569.7992">15440 1707 1277 0,'0'0'562'0,"0"0"-545"15,0 0-17-15,0 0 25 16,0 0 29-16,0 0 18 15,0 0-21-15,76 2-51 16,-76 10 1-16,0 5 52 16,-6 0-13-16,-6 0 21 15,3-3 5-15,4-2-22 16,5-4-21-16,0-1-23 16,29 0-2-16,0-1-240 15,3-6-740-15</inkml:trace>
  <inkml:trace contextRef="#ctx0" brushRef="#br0" timeOffset="14219.8281">5092 3719 869 0,'0'0'611'0,"0"0"-536"16,0 0-56-16,0 0 28 16,0 0 80-16,0-1 0 15,0 1-41-15,0 0-20 16,-6 0-20-16,1 0-4 15,-1 0 13-15,0 6 5 16,-4 2 5-16,-2 2-14 16,1 5-19-16,-5 4-1 15,-3 3-16-15,-4 5 3 16,1 4 3-16,-2 2-14 16,2 1 4-16,4-4-1 15,0 1-8-15,6-4 14 16,4-4 6-16,1 0-5 15,4-1-1-15,0-1-9 16,3-3-6-16,0 1 0 0,0-2 0 16,5 0-1-1,5-1-1-15,5-3 1 0,1 1-2 16,1-2-10-16,5-2 5 16,2-2-5-16,-3-3-10 15,6-4-2-15,-2-1-7 16,5 0-17-16,0-11 19 15,-2-8 5-15,5-3 6 16,0-7 2-16,1-2 1 16,-1-1 9-16,0-3 6 15,-3-1 1-15,-5 3 8 16,-4 2-1-16,-6 1 1 0,-2 5 3 16,-7 2 7-16,-3 3 4 15,-3 2-13-15,0 4 2 16,0 0 1-16,-6 3 20 15,-3-1-23-15,-4 2-10 16,-1 0-1-16,1 0-1 16,1 2 2-16,-3 1-2 15,0 3-4-15,2 0 5 16,-1 3 1-16,-2 1 0 16,1 0 0-16,-1 0 6 15,-1 11 2-15,-5-1 8 16,2 6-8-16,-5 0-8 15,4-1 2-15,2-1-1 0,2-1 0 16,4-5 0-16,4 0 10 16,3-3-5-1,6 1 8-15,0-1-1 0,0 3-4 16,9 2-9-16,7 0 0 16,1-1-25-16,2 0-44 15,2-1-108-15,10-7-154 16,-8 1-275-16,-4-2-400 0</inkml:trace>
  <inkml:trace contextRef="#ctx0" brushRef="#br0" timeOffset="14679.093">4971 4003 1159 0,'0'0'409'15,"0"0"-307"-15,0 0-76 16,0 0 2-16,0 0 62 16,0 0-9-16,0 0-42 15,98-27-25-15,-72 23-13 16,-4 1 0-16,-1 0 8 15,-3 3-9-15,-5 0 2 16,-2 0-2-16,-5 0 0 16,-2 0-2-16,-4 0-15 15,0 0-46-15,0 0-60 16,-13 9 18-16,-4 0-202 16,4-5-385-16</inkml:trace>
  <inkml:trace contextRef="#ctx0" brushRef="#br0" timeOffset="14953.8247">5199 3831 1482 0,'0'0'643'16,"0"0"-574"-16,0 0-56 15,0 0 48-15,0 0 57 16,0 0-29-16,0 0-37 16,-3 11-16-16,3 8 15 15,0 4-19-15,0 3-18 0,0 1-8 16,0 0 0-16,-6 1-6 16,2-2-30-16,-5 4-140 15,1-7-458-15,-1-7-537 0</inkml:trace>
  <inkml:trace contextRef="#ctx0" brushRef="#br0" timeOffset="15321.7096">4956 3866 834 0,'0'0'907'16,"0"0"-752"-16,0 0-95 15,0 0 35-15,0 0 58 16,0 0-26-16,0 0-7 16,-6 46 1-16,1-17-47 0,0 3-36 15,2 0-24-15,-2-3-12 16,5-2-2-16,0-1-76 16,0 0-134-16,0-5-415 15,0-7-449-15</inkml:trace>
  <inkml:trace contextRef="#ctx0" brushRef="#br0" timeOffset="16095.1657">5593 3921 1587 0,'0'0'421'0,"0"0"-421"15,0 0-55 1,0 0 55-16,87 3 51 0,-46-3 12 16,6 0-27-16,5 0-21 15,0 0-10-15,2 0-5 16,-2-5-30-16,-3 3-30 15,-1-2 31-15,-5 0 19 16,-4 0 9-16,-3-1-8 16,-8 1 9-16,-4 1 0 15,-9 0 0-15,-2 0 0 16,-5 1 2-16,-5-3 8 16,-3 1 5-16,0-2 18 15,-3-1-17-15,-8 0-16 16,-2-1-13-16,-5-1 12 0,0 2-8 15,2 0 9-15,1 1 0 16,1 1 6-16,4-1 3 16,1 2 3-16,3 1 5 15,3 0 36-15,0 1-8 16,3 2-3-16,0 0 9 16,0 0 11-16,0 0-16 15,0 0-18-15,0 0-27 16,0 0 5-16,6 4-6 15,3 6 0-15,7 3 0 16,-2 1 1-16,5 1-1 16,1 0 0-16,-1 2-6 15,-4-5 4-15,0 4 1 0,-9-3-6 16,-3 1 5-16,-3 2-7 16,-3 0 4-16,-15 1 5 15,-3 0 0-15,-9 3-23 16,2-1-213-16,7-6-470 0</inkml:trace>
  <inkml:trace contextRef="#ctx0" brushRef="#br0" timeOffset="16659.0304">6602 3705 1104 0,'0'0'580'0,"0"0"-511"15,0 0 15-15,0 0 130 16,0 0-3-16,0 0-39 16,0 0-67-16,3-7-51 15,-3 11-36-15,0 13 23 16,-5 9 41-16,-1 6-24 16,3 5-20-16,0 2-1 15,3 1-4-15,-3-2-14 16,3-5-11-16,-3-4-7 15,0-6 0-15,3-4 0 0,-3-4-1 16,3-5-46-16,0-6-68 16,0 1-44-16,0-5-105 15,0-5-240-15,0-7-316 0</inkml:trace>
  <inkml:trace contextRef="#ctx0" brushRef="#br0" timeOffset="16982.1278">6557 3717 1704 0,'0'0'276'16,"0"0"-262"-16,0 0 32 16,0 0 78-16,6-85 22 0,0 74-38 15,4 2-47-15,2 5-33 16,2 2-19-16,-1 2-3 15,2 0-4-15,3 3 8 16,-3 10 4-16,1 3 8 16,2 1-3-16,-3 2-13 15,1 2 0-15,-5 0-5 16,1-2 0-16,-5-1-1 16,-7 0-9-16,0 1-11 15,-7 1-29-15,-13-2-31 16,-5 0-43-16,-18 5-109 15,7-5-126-15,8-4-283 0</inkml:trace>
  <inkml:trace contextRef="#ctx0" brushRef="#br0" timeOffset="17477.3251">6731 4096 307 0,'0'0'1296'0,"0"0"-1061"0,0 0-172 15,0 0-39-15,0 0 20 16,0 0-16-16,0 0-18 15,33-9-10-15,-18 3-46 16,0-3-23-16,-3-1-10 16,0 0 8-16,-2 0 33 15,-2 0 38-15,-5 2 0 16,0 0 47-16,-3 1 42 16,0 0 10-16,0 0 11 15,0 1 8-15,-6 2-6 16,-5 3-29-16,1 1-13 15,-5 0-6-15,-3 0 4 16,0 12-7-16,-1 4-1 0,1 2-11 16,3 4-6-1,-1 3-13-15,5 0-9 0,5-3-5 16,0 0-2-16,6-2 4 16,0-4-17-16,6-3-1 15,11-3-41-15,2-6-51 16,8-4-83-16,-2-4-374 15,-5-9-498-15</inkml:trace>
  <inkml:trace contextRef="#ctx0" brushRef="#br0" timeOffset="18355.3154">6767 3578 664 0,'0'0'885'15,"0"0"-718"-15,0 0-25 16,0 0 42-16,0 0-16 15,0 0-21-15,0 0-61 16,6 0-45-16,-3 4 7 16,0 8 7-16,-3 2 1 15,0 2-24-15,0-2-19 16,0-2-6-16,0 0-6 16,0-4 5-16,0-3-5 15,0-3-1-15,0 0-13 16,0-2-13-16,0 0 2 15,0-8-2-15,8-8-18 0,5-5-11 16,-4-4 35-16,3 3 8 16,-2 2-12-16,-2 6 18 15,-5 6 6-15,0 3 1 16,0 5 16-16,-3 0-5 16,0 0-5-16,3 5-6 15,1 9 21-15,-1 2 10 16,3 4-3-16,-3 1-3 15,0-3-11-15,0-3-14 16,-1-3 1-16,-1-3 0 16,-1-2-2-16,0-4-19 15,0-1-19-15,0-2-9 16,0 0 22-16,0 0 14 0,0-12-4 16,0-8-41-16,3-4 23 15,6-1 5-15,0-2-10 16,0 6 10-16,1 5 13 15,-1 6 15-15,-1 5 1 16,1 2 12-16,-2 3 18 16,2 0 9-16,-3 8 15 15,2 8 6-15,-1 4 18 16,-1 2-9-16,0-1 1 16,0-1-23-16,-3-1-26 15,0-7-16-15,1-2-4 16,-1-2-2-16,2-3-93 15,-2-3-176-15,3-2-707 0</inkml:trace>
  <inkml:trace contextRef="#ctx0" brushRef="#br0" timeOffset="19511.238">7646 3784 1430 0,'0'0'303'16,"0"0"-220"-16,0 0-42 15,0 0 44-15,0 0 39 16,0 0 12-16,0 0-28 16,0 46-45-16,0-26-24 15,0 3-15-15,0 0 1 16,0 2-1-16,0-1 7 15,0 0-15-15,-3-2-5 16,3-4-10-16,-3-3 0 0,3-2-1 16,0-5-18-1,0-1-21-15,0-7-7 0,0 0 12 16,0 0 10-16,0 0 3 16,0-8-11-16,3-9-5 15,3-4 16-15,1-6-4 16,-2-4 12-16,1-1 12 15,0 0 1-15,0 3 0 16,1 5 1-16,-1 4 6 16,0 5 2-16,-3 3-3 15,2-1-6-15,-2 4 0 16,0-2 0-16,1 2 0 16,-4-2-7-16,3-1-2 15,0 1 8-15,0 1 2 0,-3 3-1 16,3 3 10-16,-3 2 2 15,0 2-6-15,0 0-6 16,0 0-1-16,0 0-14 16,0 0 7-16,0 0-1 15,0 0 8-15,0 0 1 16,0 0 0-16,0 0 16 16,0 0 8-16,0 0 1 15,0 0 9-15,0 0-10 16,0 0-9-16,0 0-15 15,0 0-42-15,0 0-51 16,0 3-234-16,-9 7-283 16,-3 0-345-16</inkml:trace>
  <inkml:trace contextRef="#ctx0" brushRef="#br0" timeOffset="20285.9094">7661 3722 350 0,'0'0'682'15,"0"0"-423"-15,0 0-90 16,0 0-17-16,0 0-7 16,0 0-42-16,0 0-36 15,0-6-29-15,0 1 0 0,3 1-26 16,0-3-12-16,0-1 0 16,3-2-7-16,0 1-16 15,4-2 2-15,-1-1 8 16,-1 0 7-16,2 0 5 15,2 2-1-15,-3 0 2 16,3 3 7-16,-3 3 12 16,0 1 12-16,-2 2 1 15,2-1-1-15,3 2-11 16,0 0 14-16,-3 0-1 16,3 0-10-16,1 0-11 15,-5 2 0-15,1 1 10 16,-3 1 12-16,1 2-3 0,-1-1 2 15,-3 4-5-15,0 1 7 16,-3 3 11-16,0 5 20 16,0 3 2-16,0 4-13 15,0 2-4-15,0 2-27 16,0-2-13-16,-6 2-5 16,3-4-5-1,-3-1 1-15,-1-3-1 0,4-1 7 16,0-3-7-16,0-2-1 15,0-2 1-15,3-6 0 16,0 0-1-16,0-2-10 16,0-1-69-16,0 0-56 15,0 3-138-15,0 0-266 0,0-1-187 16</inkml:trace>
  <inkml:trace contextRef="#ctx0" brushRef="#br0" timeOffset="20661.5819">7692 3873 1330 0,'0'0'381'0,"0"0"-260"15,0 0 11-15,0 0 94 16,0 0-43-16,0 0-65 15,0 0-77-15,17-18-32 16,2 13-4-16,3 4-5 16,-5 1-49-16,-1 0-77 0,-1 0-171 15,-3 0-362 1,-3 0-455-16</inkml:trace>
  <inkml:trace contextRef="#ctx0" brushRef="#br0" timeOffset="21141.7183">8098 3791 309 0,'0'0'1006'16,"0"0"-741"-16,0 0-149 0,0 0 65 15,0 0 60-15,0 0-57 16,0 0-71-16,-67 3-63 16,58 1-32-16,0 2-10 15,3 0-8-15,0 1 1 16,3 1 0-16,3 2-1 15,0-2-12-15,0 2 3 16,0 0 3-16,3 0-11 16,3-1-11-16,0-1-3 15,0-2-1-15,-3 3 8 16,4-4 12-16,-2 1 10 0,-5-1 1 16,3 1 0-1,-3-2 0-15,0 2 1 0,0-1 15 16,-6 2 3-16,-9 0 3 15,0 0-14-15,-3-1-7 16,3 0-15-16,-1-5-122 16,7-1-195-16,6 0-302 0</inkml:trace>
  <inkml:trace contextRef="#ctx0" brushRef="#br0" timeOffset="21591.2081">8289 3766 413 0,'0'0'809'0,"0"0"-603"16,0 0-112-16,0 0 7 15,0 0 42-15,0 0 40 16,0 0-9-16,-48-17-35 16,35 17-28-16,-1 6-40 15,-2 2-16-15,4 2-1 16,-4 1-8-16,5 1-15 16,5 2-19-16,3 0-12 0,3-3-6 15,0 0-3-15,0 0-21 16,9-2 2-16,5 0 3 15,-1-4 4-15,2 1 6 16,-2 0 6-16,-5-2 8 16,-2-1 0-16,0-1-5 15,-6 3-5-15,0-1-2 16,0 3-4-16,-12 0 3 16,-6 3-22-16,-3-1-47 15,0 3-100-15,-1-3-175 16,7-1-233-16,3-4-480 0</inkml:trace>
  <inkml:trace contextRef="#ctx0" brushRef="#br0" timeOffset="21976.912">8398 3817 1205 0,'0'0'597'16,"0"0"-533"-16,0 0-35 15,0 0 56-15,0 0 53 16,0 0-46-16,0 0-18 16,-60 47-27-16,60-29-22 15,0-4-23-15,0 2-2 16,9-7-6-16,9-3-17 0,0-6-15 15,3 0 2-15,4-3-5 16,-5-8-5-16,-1-6 29 16,0 3 9-16,-8-4-1 15,-5 2 9-15,-6 0 6 16,0 3 31-16,-3 4 38 16,-15 5-36-16,-3 4-21 15,-6 0-8-15,-4 5-10 16,-2 16-114-16,6-4-282 15,8-2-586-15</inkml:trace>
  <inkml:trace contextRef="#ctx0" brushRef="#br0" timeOffset="22439.2764">8717 3814 535 0,'0'0'722'16,"0"0"-529"-16,0 0-20 16,0 0 27-16,0 0-13 15,0 0-28-15,0 0-35 16,0-16-38-16,0 16-28 16,0 0-14-16,-6 0-8 15,-3 0-6-15,-4 0-7 16,-8 3-12-16,0 10-4 15,-3 1 26-15,-1 3-3 16,5 1-12-16,4 1-9 16,7-2-8-16,9-2 0 15,0 0-1-15,12-5-3 16,12-3-50-16,7-1-70 0,14-6-190 16,-5-3-237-16,-7-7-154 15</inkml:trace>
  <inkml:trace contextRef="#ctx0" brushRef="#br0" timeOffset="22674.5164">8835 3779 1181 0,'0'0'870'0,"0"0"-769"15,0 0-62-15,0 0 59 16,0 0 53-16,0 0-29 0,0 0-27 15,0 66-28-15,0-50-17 16,0-1-13-16,0-4-15 16,0-2-16-16,3 1-6 15,-3-4-29-15,0-1-128 16,0-3-318-16,0-2-431 0</inkml:trace>
  <inkml:trace contextRef="#ctx0" brushRef="#br0" timeOffset="22845.3581">8868 3705 1991 0,'0'0'364'16,"0"0"-271"-16,0 0-65 0,0 0-16 15,0 0-12-15,0 0-98 16,0 0-381-16,15 20-448 0</inkml:trace>
  <inkml:trace contextRef="#ctx0" brushRef="#br0" timeOffset="23311.2715">9105 3817 1245 0,'0'0'761'0,"0"0"-671"15,0 0-57-15,0 0 24 16,0 0 22-16,0 0-18 16,0 0-21-16,-37 18 3 15,16-4-9-15,0 1-12 16,2 0-4-16,5 1-4 15,8-4 0-15,3-1-2 16,3-2-6-16,0-2-4 16,14-3-2-16,8-3-42 15,5-1-31-15,-2 0-70 16,5-9-71-16,-6-4 0 16,-3-1 90-16,-2 1 77 0,-7 0 47 15,-4 2 12 1,-5 2 105-16,-3 5 85 0,0 1-14 15,0 3-68-15,0 0-57 16,0 0-32-16,0 9 15 16,0 2-7-16,0 4-18 15,0-1-21-15,0-1-27 16,0-2-90-16,10-4-125 16,-1-3-248-16,0-4-273 0</inkml:trace>
  <inkml:trace contextRef="#ctx0" brushRef="#br0" timeOffset="23604.3958">9405 3526 1870 0,'0'0'568'16,"0"0"-498"-16,0 0 7 15,0 0 50-15,0 0-9 16,0 0 4-16,0 0-51 16,-9 75-31-16,6-41-13 15,0 4-11-15,3 0-8 16,-3 1-8-16,0-2 1 16,3-1-1-16,0-6-26 15,0-1-34-15,0-6-51 0,0-5-71 16,0-3-121-16,-7-5-416 15,1-6-387-15</inkml:trace>
  <inkml:trace contextRef="#ctx0" brushRef="#br0" timeOffset="23815.6595">9319 3745 1467 0,'0'0'600'0,"0"0"-506"16,0 0 18-16,0 0-10 0,0 0 4 15,0 0-42-15,95-11-44 16,-67 11-20-16,2 0-68 16,-9 0-215-16,-3 0-514 0</inkml:trace>
  <inkml:trace contextRef="#ctx0" brushRef="#br0" timeOffset="24182.6146">9602 3746 1491 0,'0'0'715'0,"0"0"-610"16,0 0 0-16,0 0-35 15,0 0-22-15,0 0-32 16,0 0-16-16,103-19-3 16,-81 11-36-16,-5 1-13 15,-4 2 9-15,-7-1 20 16,-3 1 23-16,-3 3 0 16,0-1 22-16,-6 0 2 15,-6 2-7-15,-6 1 25 16,-4 0 32-16,-2 0 29 15,-3 9-19-15,3 7-34 16,-1 2-9-16,4 0-8 16,6-2-22-16,5 0-11 15,10-2-16-15,0-1-39 0,10-3-62 16,29-4-94-16,-6-4-499 16,1-2-381-16</inkml:trace>
  <inkml:trace contextRef="#ctx0" brushRef="#br0" timeOffset="24649.933">9997 3700 1320 0,'0'0'931'0,"0"0"-813"15,0 0-23-15,0 0-1 16,-85 8-11-16,66 5-22 0,4 3-16 15,0 0-21-15,6 4-18 16,3-3-6-16,3-1-22 16,3-4-7-16,0-3 2 15,0-4-23-15,12-5-31 16,6 0 9-16,3 0-66 16,6-13-19-16,-2-3-42 15,-1-6 47-15,1-4 50 16,-2-5 59-16,-1-6 43 15,-4-2 34-15,-6-5 65 16,-3 2 20-16,-2 5 35 16,-7 5 26-16,0 12 16 15,0 6-100-15,-7 8-59 0,-2 6-20 16,-3 0-16 0,-6 10 0-16,-1 9 17 0,-1 6 6 15,4 5-12-15,4 2 3 16,-2 0 12-16,7 1 6 15,4-3-11-15,0-2-16 16,0-1-6-16,3-3-10 16,0 6-94-16,0-7-128 15,3-8-479-15</inkml:trace>
  <inkml:trace contextRef="#ctx0" brushRef="#br0" timeOffset="25240.9186">10688 3511 1136 0,'0'0'791'0,"0"0"-641"16,0 0 53-16,0 0-9 15,0 0-44-15,0 0-74 16,0 0-52-16,3 25 24 16,-3-2 1-16,0 3-18 15,0 5-11-15,-9 3-13 16,-4 0 1-16,4 1-8 15,-2-1 3-15,5-3-2 0,-1-4 0 16,4-3-1 0,3-4 1-16,0-3-1 0,3-4 1 15,10-2 0-15,7-1 0 16,2-4 0-16,5-4 8 16,-2-2-9-16,2 0-5 15,-1 0-11-15,-1-4-14 16,-6-3-36-16,-1 0-60 15,-12 3-41-15,-6-1-181 16,0 2-463-16</inkml:trace>
  <inkml:trace contextRef="#ctx0" brushRef="#br0" timeOffset="25639.3044">10945 3776 955 0,'0'0'1251'0,"0"0"-1079"16,0 0-31-16,0 0-56 15,0 0-11-15,0 0-34 16,0 0-11-16,68-9-19 16,-45 8-9-16,-4-2-1 15,-4 2-15-15,0-4-33 16,-3 1 0-16,-5 0 11 15,-1-2 13-15,-3 1 11 16,-3-1 13-16,0 1 16 0,-3 0 16 16,-10 1 0-16,-2 3 1 15,-9 1 29-15,-1 0 7 16,-2 5-20-16,3 8-13 16,0 2-11-16,5 4-8 15,8-2-17-15,11 0-7 16,0-2-11-16,11-1-28 15,14-3-69-15,5-2-92 16,6-6-288-16,13-3-51 16,-14 0 144-16,-3-6-471 0</inkml:trace>
  <inkml:trace contextRef="#ctx0" brushRef="#br0" timeOffset="26098.2739">11257 3725 633 0,'0'0'1095'16,"0"0"-816"-16,0 0-57 15,0 0-28-15,0 0-30 16,0 0-39-16,0 0-48 16,-29-11-35-16,6 22-7 15,0 5-7-15,0 2-13 16,7 0-15-16,3 1 0 16,7-5-9-16,3-1-19 15,3-4 4-15,0-2-16 16,9-4-20-16,7-2-13 15,5-1-19-15,0 0-75 16,6-9-40-16,-2-4 0 16,-1-2 56-16,-3-4 84 15,-4 2 67-15,-4 2 67 0,-3 2 111 16,-7 5 36-16,0 4-39 16,-3 2-61-16,0 2-41 15,0 0-51-15,0 13-22 16,-3 8 11-16,-3 8-10 15,3 10 0-15,-1 3 1 16,1 4-1-16,0-1 0 16,0-1 0-16,-2-5 0 15,-1-3-1-15,-7-7 0 16,1-6 1-16,-8-9-1 0,4-5 1 16,-6-5 10-1,-2-4-11-15,3-1-23 0,-3-25-94 16,8 3-216-16,10-4-449 15</inkml:trace>
  <inkml:trace contextRef="#ctx0" brushRef="#br0" timeOffset="26953.0962">11428 3756 1945 0,'0'0'310'16,"0"0"-225"-16,0 0-39 0,0 0-27 15,0 0 14-15,0 0-11 16,0 0-15-16,97-18-7 16,-76 18-19-16,-2-1-46 15,-7 1-9-15,2-2 35 16,-7 1 23-16,-1-2 8 15,-6 0 8-15,0 2 8 16,0-2 16-16,0 0 10 16,-13 0 0-16,-4 3 8 15,-2 0 23-15,-7 0-4 16,7 3-22-16,-5 8-16 16,5 2-12-16,7 3-10 15,6-1 1-15,3 0 20 16,3 2-10-16,0-1-12 15,15-1-16-15,1-4-33 0,4-2-40 16,2-4-14-16,-1-3-33 16,0-2-105-16,3 0-19 15,-5-4-50-15,-3-9 117 16,1-4 119-16,-2-4 74 16,-5-3 67-16,-1 0 117 15,-1 0 18-15,-5 6 40 16,0 4 42-16,1 7-89 15,-4 3-82-15,0 3-58 16,0 1-34-16,3 0-21 0,-3 0 0 16,0 0-9-1,3 10 8-15,-3 6-8 0,0 4 9 16,0 1-1-16,0 1 1 16,0 0 0-16,0-4 1 15,0-4-1-15,-3-6-1 16,0-2 0-16,-1-2-5 15,4-4 6-15,0 0 0 16,0 0 0-16,0 0-15 16,0-7-32-16,10-5-16 15,5-6 28-15,3-3 19 16,-3-1 10-16,2-3 5 16,-1 5 1-16,-3 5 10 15,-7 3 21-15,0 6 6 16,-3 3-12-16,-2 3-11 0,2 0-8 15,2 0-6-15,-5 10 6 16,0 7 19-16,0 4 5 16,0 3 13-1,0 2-10-15,0-2-12 0,-6-3-14 16,3-4-1-16,1-5-6 16,2-2-61-16,0-5-106 15,11-3-198-15,4-2-289 16</inkml:trace>
  <inkml:trace contextRef="#ctx0" brushRef="#br0" timeOffset="27343.726">12095 3695 1038 0,'0'0'781'15,"0"0"-655"-15,0 0 64 16,0 0-15-16,-85 15-61 15,61-3-36-15,6 4-24 16,-3 1-24-16,9-1-12 16,2 0-11-16,4-3-6 15,3-3 12-15,3-2-1 16,0-2-5-16,0-2-6 16,6-2-1-16,7-2-16 15,4 0 7-15,2-6-9 16,-1-7-6-16,3-4 3 15,1-4 5-15,-5-4 3 16,-1-5 13-16,-4-4 1 0,-6-5 25 16,-2-2 9-16,1 0 14 15,-5 3 95-15,0 6-100 16,0 8-23-16,0 8-21 16,0 7-12-16,0 8-48 15,0 1-74-15,0 10-153 16,3 6-467-16,0 3-20 0</inkml:trace>
  <inkml:trace contextRef="#ctx0" brushRef="#br0" timeOffset="27719.5504">12172 3700 1463 0,'0'0'525'15,"0"0"-383"-15,0 0 17 16,0 0-89-16,0 0-8 16,0 0 7-16,0 0-26 15,62 21-28-15,-40-21-15 16,-1-2-15-16,-3-6-13 16,-2-1 0-16,-2-2 4 15,-8 0 9-15,1 1 15 16,-4 1 24-16,-3 3 7 15,0 0 8-15,-3 5-20 0,-10 1-6 16,-4 0-1-16,-2 7 12 16,-5 8 9-16,3 3-5 15,1 5-13-15,6 0-15 16,8 0-9-16,6-1-34 16,0-5-36-16,6-3-81 15,12-5-117-15,10-4-23 16,-4-5-239-16,1 0-396 0</inkml:trace>
  <inkml:trace contextRef="#ctx0" brushRef="#br0" timeOffset="28333.484">12432 3701 1385 0,'0'0'522'0,"0"0"-249"0,0 0-35 16,0 0-67-1,0 0-67-15,0 0-59 0,0 0-45 16,9-13-5-16,-6 26-5 15,-3 4-2-15,3 4 10 16,-3 2-5-16,0 1 7 16,0-3 0-16,0-4 0 15,0-4 0-15,0-7 0 16,0-1 0-16,0-4-5 16,0-1 5-16,0 0 30 15,0-4 44-15,4-9-29 16,10-5-28-16,-2-6-8 15,7-4-8-15,1 0 0 16,-1-2 0-16,2 6-1 0,-6 7 0 16,-6 5-9-16,-1 7-15 15,-3 2 3-15,0 3 8 16,-2 0-4-16,0 0 3 16,0 8 5-16,0 3 3 15,1 0 5-15,2 1 1 16,-3-1 0-16,4 0 1 15,2-2 8-15,5-4-7 16,1-4 8-16,2-1 0 16,6 0-10-16,-4-1-6 15,4-9-3-15,-1-1-15 16,1-1-1-16,-7 1-2 16,-4 2-7-16,-3 3 19 0,-9 0 14 15,0 5 0 1,-11-1-8-16,-8 2 7 0,-13 0 2 15,-5 3 10-15,2 11-1 16,2 1 8-16,1 5 15 16,9 2 9-16,7-1-6 15,7-2-8-15,8 1 3 16,1-3-12-16,0-4-4 16,9-2-14-16,12-4-3 15,21-7-78-15,-3 0-190 16,-5 0-772-16</inkml:trace>
  <inkml:trace contextRef="#ctx0" brushRef="#br0" timeOffset="29018.0027">13387 3606 1555 0,'0'0'513'16,"0"0"-309"-16,0 0-3 15,0 0-52-15,0 0-30 16,0 0-44-16,0 0-62 16,0 10-12-16,3 12-1 15,0 8 2-15,0 6 4 16,0 3-5-16,0 2 5 15,-3-4-6-15,3-2 0 0,-3-5-73 16,3-3-69-16,-3-8-111 16,0-5-362-16,0-8-302 0</inkml:trace>
  <inkml:trace contextRef="#ctx0" brushRef="#br0" timeOffset="29349.0805">13415 3551 704 0,'0'0'1467'0,"0"0"-1275"15,0 0-97-15,0 0 39 16,0 0 34-16,0 0-60 0,0 0-64 16,26-24-32-16,-7 23-12 15,5 1-1-15,1 0 0 16,-2 1-5-16,2 11 5 15,-1 2-5-15,-9 2 0 16,-1 3 6-16,-4-2-2 16,-7-1-4-16,-3-2 6 15,0-3-1-15,-3-1-7 16,-13-2 1-16,-4-2 6 16,-3-2 1-16,4-1-54 15,-3-3-65-15,4 2-52 16,6-2-111-16,3 1-360 0,6-1-427 15</inkml:trace>
  <inkml:trace contextRef="#ctx0" brushRef="#br0" timeOffset="29687.0843">13717 3798 942 0,'0'0'887'0,"0"0"-776"16,0 0-49-16,0 0 40 15,0 0 15-15,0 0-18 0,0 0-40 16,-20 68-39 0,20-55-7-16,14-2-13 0,2-5-8 15,0-1 8 1,4-5-16-16,-2 0-6 0,0-1-5 15,-6-12 5-15,-2-1 3 16,-7-3 19-16,-3-1 8 16,0 1 25-16,-9 3-1 15,-10 3 5-15,-2 2-20 16,-4 6-17-16,-4 3-45 16,0 0-302-16,12 0-508 0</inkml:trace>
  <inkml:trace contextRef="#ctx0" brushRef="#br0" timeOffset="29981.9801">13902 3520 1676 0,'0'0'517'0,"0"0"-418"16,0 0 33-16,0 0-7 16,0 0 26-16,0 0-49 15,0 0-30-15,0 48 14 16,0-18-45-16,0 4-25 16,0 2-10-16,7 3-6 0,-1-1 0 15,1-2-42-15,1 0-76 16,4 3-97-16,-6-8-311 15,0-9-338-15</inkml:trace>
  <inkml:trace contextRef="#ctx0" brushRef="#br0" timeOffset="30429.2861">14071 3774 1595 0,'0'0'594'0,"0"0"-525"0,0 0-33 16,0 0-4 0,0 0 35-16,0 0 27 0,0 0-25 15,13 49-39-15,-10-37-22 16,4-1-2-16,-1-2-5 16,-3-5 0-16,0-2-1 15,3-2-27-15,3 0 15 16,0-2-16-16,3-8-10 15,2-2 6-15,2-4 25 16,-3-1 7-16,-4 0 9 16,-2 1 21-16,-2 4 39 15,0 4 22-15,-5 6 0 16,4 2-42-16,-4 0-43 0,0 0-6 16,0 13-16-1,0 9 15-15,3 11 0 0,0 6 1 16,3 5 0-16,0-1 0 15,0 2 1-15,-2-6-1 16,2-5 0-16,-6-6 0 16,0-6 0-16,-2-7-1 15,-12-5-12-15,-4-6 1 16,-22-4-57-16,7-4-132 16,1-11-519-16</inkml:trace>
  <inkml:trace contextRef="#ctx0" brushRef="#br0" timeOffset="31315.5639">14385 3761 544 0,'0'0'728'0,"0"0"-442"16,0 0 32-16,0 0-48 15,0 0-46-15,0 0-47 16,0 0-34-16,0-19-33 16,0 19-42-16,0 0-53 15,0 0-15-15,0 6-18 16,0 9 16-16,3 3 1 16,0 2 0-16,2 2-1 15,-1-4-22-15,-4-4-16 16,0-5 7-16,3-3-1 15,-3-3-23-15,0-3 11 16,0 0 19-16,0 0 20 0,0-1 7 16,0-9 0-1,0-3-10-15,9-4-16 0,0-2 10 16,1-3 15-16,4 1 0 16,-2 2 1-16,-2 5 6 15,-4 4 25-15,-2 4 11 16,-1 3-8-16,-3 3-6 15,2 0-9-15,-2 0-5 16,0 0-14-16,1 0 0 16,2 6-10-16,2 5 10 15,-2 3 0-15,-3 0 1 16,0 0 0-16,0-3-1 16,0-1 0-16,0-4-1 15,0-2-5-15,0-2-22 16,0-2 9-16,0 0 8 0,0 0 11 15,0 0 8-15,3-4-8 16,3-6-11-16,3-5-1 16,-2-2 4-16,5-1-6 15,2-1 2-15,-1 2 5 16,-4 1 7-16,1 3 8 16,1 6 5-16,-5 3 2 15,-3 4 9-15,0 0-2 16,-3 0-14-16,3 9 5 15,-3 6 9-15,0 3-7 16,0 2 0-16,3 1-9 16,-3-1-5-16,0-2 1 15,3-1-2-15,-3-4-11 16,1-2-80-16,1-4-77 0,-2-7-177 16,2 0-283-16,0 0-776 0</inkml:trace>
  <inkml:trace contextRef="#ctx0" brushRef="#br0" timeOffset="31540.3359">14708 3688 1588 0,'0'0'364'0,"0"0"-204"15,0 0 41-15,0 0-4 16,0 0-41-16,0 0-47 15,0 74-46-15,0-52-24 0,5 2-19 16,-2-2-12-16,2-3-8 16,-5-5-9-16,0-1-81 15,0-9-145-15,0 0-404 16,0-4-400-16</inkml:trace>
  <inkml:trace contextRef="#ctx0" brushRef="#br0" timeOffset="31705.1673">14716 3562 948 0,'0'0'840'0,"0"0"-751"0,0 0-89 16,0 0-14-16,0 0-186 15,0 0-190-15,0 0-790 16</inkml:trace>
  <inkml:trace contextRef="#ctx0" brushRef="#br0" timeOffset="32433.5094">14958 3734 783 0,'0'0'1130'0,"0"0"-954"16,0 0-2-16,0 0-22 15,0 0-61-15,0 0-15 16,0 0-23-16,-36-17-18 16,23 17 2-16,-4 7-6 15,1 6 12-15,4 1-22 16,-2 4-21-16,8-3-1 15,3 1-11-15,3-3-1 16,0-2-25-16,5-3-24 16,10-3-19-16,3-4-11 15,1-1-36-15,1-1-11 0,-1-12-32 16,2-3 32-16,-6-1 54 16,-4-3 82-16,-3 2 3 15,0 3 123-15,-8 1 49 16,0 6-33-16,0 3-16 15,0 5-64-15,0 0-49 16,0 1-4-16,0 12-6 16,0 5 23-16,0 2-7 15,0 1-9-15,0-1-6 16,3-3 0-16,6-3 5 16,1-3-5-16,2-5-1 15,6-5-9-15,1-1-1 16,7 0-36-16,-1-12-22 15,5-6 5-15,-4-5-40 16,3-7-62-16,-2-5 76 0,-6-8 40 16,0-6 49-16,-2-7 2 15,-6-4 40-15,-4 2 173 16,-5 10-118-16,-4 12 133 16,-10 13-83-16,-9 9-56 15,-7 11-22-15,0 3-29 16,-4 10-14-16,5 17 3 15,1 11-3-15,12 10-5 16,6 7-3-16,6 3 0 16,0 2 6-16,15-5-14 15,2-3-9-15,2-10-1 16,0-8-14-16,5-8-82 16,-9-7-125-16,1-11-432 0</inkml:trace>
  <inkml:trace contextRef="#ctx0" brushRef="#br0" timeOffset="43333.0936">7443 2280 466 0,'0'0'562'15,"0"0"-445"-15,0 0-117 16,0 0-127-16,0 0 92 0,0 0 35 15,15-17 19 1,-12 13-6-16,-3 1 24 0,0-1 31 16,0 1 18-16,0 0 72 15,0-1-2-15,0 1-9 16,0 2 20-16,0-2-4 16,0 1-43-16,0 2-38 15,0 0-24-15,0 0-12 16,0 0-14-16,0 0-15 15,0 0-7-15,0 0-9 16,0 0 0-16,0 0-1 16,3 0 0-16,-3 5-13 15,7 9 13-15,-2 3 16 0,1 4-5 16,3 3-10 0,1 1 1-16,-1 0-1 0,3 1 0 15,0-3 0-15,-3-1-1 16,0-1 0-16,4-1 1 15,-5-1-1-15,1-2 0 16,1-2 0-16,-4-3 0 16,0-2 0-16,-3-2-1 15,-3-3 0-15,0-3-16 16,0-2 9-16,0 0 7 16,0 0 1-16,0 0 2 15,0-9 5-15,0-2-6 16,0-2 1-16,0-1 14 15,-3-3-10-15,3 0-4 0,0 0 5 16,0 0-5-16,0 5-2 16,0 2-1-16,0 4 1 15,0 5 0-15,0 1 0 16,0 0-12-16,3 10-8 16,-3 5 14-16,3 6 6 15,0 3 8-15,-1 0-7 16,1-1 0-16,0-2-1 15,-3-4 1-15,7-3-1 16,-4-4 1-16,3-2-1 16,-3-1 2-16,0-1-2 15,3-1 1-15,-6-3-1 16,3-1 1-16,-3 1 0 0,0-2 16 16,0 0 18-16,0 0 10 15,0 0 4-15,0 0 1 16,0 0 11-16,-3 0 0 15,-9 0-2-15,0-4-10 16,-3-2-6-16,-3 0-8 16,-1 1-12-16,1-3-5 15,3 1-16-15,2-2-2 16,7 1-9-16,1-2-82 16,5 0-109-16,0-6-96 15,15 5-385-15,-3 0-761 0</inkml:trace>
  <inkml:trace contextRef="#ctx0" brushRef="#br0" timeOffset="46977.5802">12723 2042 506 0,'0'0'86'15,"0"0"284"-15,0 0-113 0,0 0-23 16,0 0-19-16,0 0 25 15,0 0-4-15,15-3-53 16,-12 1-42-16,-3 0-49 16,0 0-31-16,3 1-21 15,-3 1-13-15,3 0-11 16,0 0-14-16,0 0-2 16,3 5 2-16,1 6-2 15,0 3 0-15,3 1-1 16,-1 2 1-16,4 1-7 15,-3 2 6-15,4 0 1 16,-2 1-14-16,0-1-27 16,-1-3-5-16,-1 3 12 0,-4-2 9 15,0-2 8-15,1 1 8 16,-1 0 8-16,-3-2-7 16,0 2 8-16,1-2-1 15,-1-1 0-15,0 0 0 16,5 0-1-16,-5-2-10 15,3-1-2-15,-3-1-14 16,3-2-2-16,-3 1 13 16,0-2 6-16,1-2-10 15,-3 1-7-15,1-3-3 16,-1-2-16-16,1 0-9 16,-1-1 10-16,-1 0 14 15,0 0 31-15,2 0 1 16,-2-2 1-16,1-4 14 0,2 0-14 15,1-2 1-15,-1 0-1 16,0-1-1-16,0 2 0 16,0-1 1-16,1 2 5 15,-1 0 7-15,0 2 15 16,-3 0 12-16,3 0 2 16,0 0 11-16,-3 2-4 15,3-2-2-15,-3 1 1 16,0-2-7-16,1 1-6 15,2 0-13-15,0 1-12 16,0-1-8-16,2 1-2 16,-2 2 1-16,0-1 0 15,-3 0-1-15,3 2 1 0,-3 0-1 16,0 0 0-16,0 0 0 16,0 0 1-16,0 0-1 15,3 0 0-15,-3 3-2 16,0 4 1-16,3 1 1 15,-3 2 0-15,0-1 0 16,0 2-1-16,0 0 1 16,3-1 0-16,-3 1 0 15,0 0-1-15,0 0 0 16,0-1 0-16,0-1 0 16,0 0 0-16,0-4-1 15,-3 1 1-15,0 0 0 16,0-1 0-16,3 0 1 0,-3-1 0 15,3-1 0-15,-3-1 9 16,3 0-8-16,0-1 0 16,0-1 10-16,-3 0-1 15,3 0 9-15,-6 0 2 16,-2 0 14-16,-2 0 21 16,-6-4 1-16,-6-2-12 15,-4-2-18-15,-1 1-27 16,-16-2-30-16,10 4-145 15,5 0-701-15</inkml:trace>
  <inkml:trace contextRef="#ctx0" brushRef="#br0" timeOffset="52719.6173">1702 9349 487 0,'0'0'403'15,"0"0"6"-15,0 0-150 16,0 0-1-16,0 0 19 0,0 0-50 15,9-33-59-15,-9 30-33 16,0 3-17-16,0 0-9 16,0 0-29-16,0 0-18 15,0 0-17-15,0 0-11 16,0 0-9-16,0 0-11 16,0 4-14-16,0 12 0 15,0 8 4-15,0 7 13 16,0 3-8-16,-9 2 0 15,3-2-3-15,-3-1-6 16,3-5 8-16,-1-3-8 16,1-2 0-16,0-3-1 0,1-4 1 15,-1-3-6 1,2-3-6-16,1-7-29 0,3 3-17 16,-3-5-15-16,3-1-27 15,0 0-32-15,0 0-66 16,0-3-187-16,0-7-646 0</inkml:trace>
  <inkml:trace contextRef="#ctx0" brushRef="#br0" timeOffset="53215.3383">1675 9282 924 0,'0'0'770'0,"0"0"-521"15,0 0-23-15,0 0 34 16,0 0-43-16,0 0-77 15,0 0-86-15,40-39-37 16,-23 30-5-16,2 2-5 16,5 1 0-16,0 5-7 15,0 1-1-15,1 0 0 16,-4 0 1-16,2 0-1 0,-4 7 1 16,0 0-8-16,-4 3 8 15,-3 3-7-15,-3-3 7 16,-3 4-1-16,-3-2-5 15,-3 2 5-15,0 1-5 16,-6 2 0-16,-13 0 6 16,-4-4 12-16,-8 6 6 15,-6-5-3-15,-2 0-14 16,0-2 0-16,3-2 5 16,8-3-5-16,4 1-1 15,12-5-61-15,12-1-108 16,0-2-352-16,0 0-957 0</inkml:trace>
  <inkml:trace contextRef="#ctx0" brushRef="#br0" timeOffset="54082.2952">1775 9746 611 0,'0'0'649'15,"0"0"-547"-15,0 0-8 16,0 0 94-16,0 0 66 15,0 0-83-15,0 0-71 16,15 20-8-16,-2-20-18 16,-1 0-12-16,2 0-9 15,-1-3-23-15,1-4-12 16,-1 0-8-16,-1 0-9 16,4-3 0-16,-2-3-1 0,-2 1-2 15,3-2-18-15,-3 0 11 16,-2-2 7-16,-1 3 1 15,0 0 1-15,-6 2 1 16,4 2 9-16,-5-1 6 16,-2 3 23-16,0 1 16 15,0 2-10-15,-2 4-18 16,-11 0 1-16,-2 0-1 16,-3 0 13-16,-7 11 18 15,0 6 12-15,-3 5-26 16,0 5-5-16,4 5-9 15,2-2-8-15,1 4-16 0,8-2-4 16,2-3-1 0,8-5 8-16,3-1-8 0,0-9-1 15,9-2 0-15,12-8-35 16,8-4-92-16,-4-14-228 16,0 1-824-16</inkml:trace>
  <inkml:trace contextRef="#ctx0" brushRef="#br0" timeOffset="55901.8643">2072 9077 472 0,'0'0'507'0,"0"0"-319"16,0 0 4 0,0 0 25-16,0 0 47 0,0 0 1 15,0 0-67-15,0-15-40 16,0 13-16-16,0 2-20 15,0 0-36-15,0 0-29 16,0 0-26-16,0 0-11 16,0 0-20-16,3 5 0 15,-1 7 0-15,-2 3 2 16,0 1-1-16,0 4 1 16,0-4-1-16,0-2 0 15,0-4-1-15,-2-3-1 16,-1 0-8-16,0-4 1 15,0 0 2-15,3-3 5 0,0 0-5 16,0 0-1-16,0 0-3 16,0-5-10-16,6-7-41 15,6-5 10-15,0-3 32 16,4-3-1-16,-1 4 0 16,0-1 12-16,-6 3 8 15,0 4 0-15,-3 3 0 16,4 0 6-16,-4 5 10 15,-1-1-6-15,4 1-2 16,-2 0 1-16,2 3-8 16,-1 2 5-16,-1 0-6 15,2 0 1-15,-6 4-1 16,3 6 1-16,-6 3-1 0,0 0 1 16,0 3 0-16,0-2 1 15,-3-1-1-15,-3-1 1 16,-3-1-1-1,3-5-1-15,2 1 1 0,-1-4 0 16,5 0-1-16,0-3 0 16,0 0 6-16,0 0 0 15,0 0 0-15,0-3 3 16,9-10-9-16,2-1-10 16,2-4 4-16,4-3-5 15,-1-2 10-15,-1 4-13 16,1-1 2-16,-2 6 11 15,-4 1-1-15,-1 0 2 0,-3 6 0 16,3 4 15-16,-6 0 9 16,-2 3 1-16,1 0-14 15,-2 3-10-15,1 10-1 16,-1 7 38-16,0 3-5 16,0 0 2-16,0 1-2 15,-6-1-15-15,-1 0-4 16,1-7-7-16,-3 3-1 15,3-8 0-15,-1 2-5 16,4-6 1-16,0 0-2 16,1-4-34-16,-1-3-119 15,2 0-152-15,-1 0-414 0</inkml:trace>
  <inkml:trace contextRef="#ctx0" brushRef="#br0" timeOffset="56345.8696">2381 9203 453 0,'0'0'932'0,"0"0"-729"16,0 0-83-16,0 0 143 0,0 0-16 15,0 0-121 1,0 0-77-16,82-31-49 0,-63 20 0 16,-1-2-23-1,-3-1-8-15,0-2-6 0,0-1 17 16,-3 1-9-16,-3-3 10 16,1 2 18-16,-4 0 1 15,-4 4 20-15,-2 7 40 16,0 0 0-16,0 2-17 15,-8 4-7-15,-8 0 7 16,-2 3 18-16,-9 10 16 16,0 6-1-16,2 3 2 15,1 0-24-15,6 4-5 16,6-3-15-16,5 3-17 16,7-6-10-16,0 3-5 0,1-3-2 15,10-3-50-15,5-4-128 16,-4-6-177-16,1-3-561 0</inkml:trace>
  <inkml:trace contextRef="#ctx0" brushRef="#br0" timeOffset="64221.8196">7621 9217 576 0,'0'0'719'0,"0"0"-491"0,0 0-32 16,0 0 117-16,0 0-25 16,0 0-83-16,0-12-59 15,0 12-35-15,0 0-19 16,0 0-19-16,0 0-18 16,0 0-19-16,0 0-20 15,7 5-16-15,-1 9 8 16,0 6 2-16,-3 3-4 15,3 2-5-15,-6 0 1 16,0 1-2-16,0-4 1 16,0 0-1-16,-3-7 0 0,-3-1 1 15,0-2-1 1,3-8 1-16,0 2-1 0,3-5 0 16,0-1 0-1,0 0 0-15,0 0-1 0,0-7-7 16,3-9-5-16,9-5 2 15,-3-5 10-15,6 0-15 16,-3-1 7-16,-2 3 8 16,-1 1 1-16,2 5 0 15,-1 1 0-15,-1 3-1 16,3 1 1-16,-2 3 0 16,1 1 0-16,-2 6 0 15,-2 0-1-15,2 3 0 0,-3 0-6 16,0 6-1-16,-1 11 7 15,2 2 0-15,-4 4 1 16,-3 4 1-16,0-1 0 16,0 0 1-16,0-3-1 15,-3-4-1-15,-4-5 1 16,2-1-1-16,2-6 1 16,0 1 0-16,3-8-1 15,0 2 0-15,0-2 6 16,0 0-4-16,0 0-1 15,0-4-1-15,8-9-11 16,8-6-2-16,-1-1 5 0,6-6 2 16,1-1-6-1,-2 0-4-15,2 5 1 0,-3 2 9 16,-2 3 5-16,-4 5-8 16,-1 1 8-16,-4 7 0 15,-2 2 0-15,-2 2-5 16,-1 0 5-16,0 0-8 15,0 9 9-15,0 11 6 16,-3 3 15-16,0 6 11 16,0 5 4-16,0 0 7 15,-6-2-10-15,-4-2-9 16,2-4-9-16,-1-4-5 16,3-5-8-16,0-3-2 0,-1-4-30 15,4-3-64 1,3-4-135-16,0-3-405 15,0 0-711-15</inkml:trace>
  <inkml:trace contextRef="#ctx0" brushRef="#br0" timeOffset="64803.236">8016 9570 1440 0,'0'0'329'0,"0"0"-218"16,0 0 90-16,0 0-9 16,0 0-75-16,0 0-70 0,0 0-28 15,88-3-13-15,-70-4-4 16,0-6-1-16,-2 1-1 15,-2-2-9-15,2-5-1 16,-4-5 8-16,1 2 1 16,-2-5 1-16,-5 0 0 15,3 3 11-15,-5 3 18 16,-1 4 32-16,-3 6 9 16,0 2-18-16,0 5-15 15,-10 1-9-15,1 0-1 16,-2 3 4-16,-5 0-10 15,1 9-3-15,-1 5 18 16,2 3 6-16,-2 2 1 0,1 8-10 16,3 2-6-16,-3 2-12 15,2 5-1-15,-1 0-8 16,5-1-6-16,-4-4 1 16,4 1-1-16,1-5 1 15,1-2-1 1,4-4 2-16,3-3-2 0,0-6 0 15,0-2-3-15,0-3-12 16,7-4-16-16,7-3-29 16,5 0-63-16,14-20-87 15,-5 1-317-15,-5-5-427 0</inkml:trace>
  <inkml:trace contextRef="#ctx0" brushRef="#br0" timeOffset="65401.5069">8432 9405 937 0,'0'0'586'16,"0"0"-436"-16,0 0 94 16,0 0 43-16,0 0-71 15,0 0-74-15,0 0-52 16,48-3-37-16,-27 3-27 0,1-3-17 15,2 2-9 1,0-1-7-16,-6 2-61 16,-6 0-87-16,-6 0-122 0,-2 0-236 15,-4 0-216-15</inkml:trace>
  <inkml:trace contextRef="#ctx0" brushRef="#br0" timeOffset="65642.801">8410 9293 613 0,'0'0'957'0,"0"0"-726"0,0 0-54 16,0 0 147-16,0 0-68 15,0 0-136-15,0 0-88 16,103 0-32-16,-69 0-81 16,-7 0-189-16,-9 0-696 0</inkml:trace>
  <inkml:trace contextRef="#ctx0" brushRef="#br0" timeOffset="66992.6357">9133 9131 522 0,'0'0'733'16,"0"0"-498"-16,0 0-105 16,0 0 49-16,0 0 66 15,0 0-51-15,0 0-50 16,0-10-34-16,0 10-6 16,0 0-19-16,0 0-21 15,0 0-26-15,-4 6-15 16,-8 9 11-16,-7 7 4 15,2 2-15-15,-2 2-12 0,4 3-5 16,3-3-5-16,6-3 0 16,3-2 5-16,3-5-4 15,0-5-1-15,3-4 0 16,12-4 5-16,6-3-5 16,2 0 4-16,6-3-5 15,1-11-18-15,-2 1-9 16,-1-4-2-16,-6-3 14 15,0 1 10-15,-8-1 5 16,-7-3 7-16,-3-1 16 16,-3 2 5-16,0 1 0 15,-3 1-1-15,-7 1-4 16,-2 3-2-16,-4 3-9 16,2 3-12-16,2 3 0 0,2 3-10 15,-1 4-25-15,2 0-31 16,3 1-68-16,-4 12-67 15,-5 16-88-15,3 0-260 16,0-8-247-16</inkml:trace>
  <inkml:trace contextRef="#ctx0" brushRef="#br0" timeOffset="67259.7484">9368 9250 1899 0,'0'0'335'0,"0"0"-216"16,0 0 44-16,0 0 48 15,0 0-70-15,0 0-67 16,0 0-42-16,-33 70-22 15,24-53-10-15,-3-1-24 16,-3-2-97-16,6-5-186 16,-1 0-467-16</inkml:trace>
  <inkml:trace contextRef="#ctx0" brushRef="#br0" timeOffset="67676.7502">9669 9049 599 0,'0'0'704'16,"0"0"-463"-16,0 0 54 16,0 0 1-16,0 0-79 15,0 0-86-15,0 0-5 16,-3 23 29-16,-3 0-55 15,-4 6-33-15,4 1-23 16,1-1-23-16,-1-1-12 16,3-2-9-16,-4-3 0 15,1-4-48-15,0-1-72 16,-6-2-95-16,0-3-320 16,6-6-279-16</inkml:trace>
  <inkml:trace contextRef="#ctx0" brushRef="#br0" timeOffset="67968.9629">9821 9220 477 0,'0'0'924'15,"0"0"-765"-15,0 0 87 16,0 0 78-16,0 0-58 16,0 0-91-16,0 0-69 0,-37 73-30 15,25-50-27 1,0-6-22-16,0 0-13 0,-3-4-7 16,6-4-7-16,-4-2 0 15,4 1-87-15,-3-8-96 16,0 0-363-16,6 0-559 0</inkml:trace>
  <inkml:trace contextRef="#ctx0" brushRef="#br0" timeOffset="76259.9455">7770 10370 1307 0,'0'0'319'0,"0"0"-240"15,0 0-40-15,0 0 115 16,0 0 1-16,0 0-81 0,0 0-23 16,46 0 24-16,-34 0 13 15,4-4 1-15,1-6-24 16,2-3-13-16,5 0-24 15,0-4-19-15,0-2-9 16,1-1-11-16,-4-3-7 16,0 3 2-16,0-6-2 15,-2-1 10-15,-4 0 8 16,-3-1 1-16,0 1 5 16,-3-2 5-16,-3 5 10 15,3 1-2-15,-6 6-1 16,-3 3 13-16,0 3 6 15,0 1 14-15,0 3 6 0,0 3-10 16,0 1-15-16,0 0-8 16,-3 3-9-16,-2 0-7 15,-2 0-7-15,1 0-1 16,0 0 6-16,-6 7 6 16,0 4 9-16,0 6 5 15,-4 3-5-15,1 4 1 16,0 6-5-16,0-1-4 15,-1 4-4-15,2 0-8 16,5-3 1-16,-4 4-1 16,4-2 9-16,1 5-2 15,1-1-8-15,1-3 1 0,0 3 0 16,3-5-1 0,0-6 1-16,0-1-1 0,3-5 0 15,0-8 0-15,0-3-1 16,9-7-9-16,13-1-20 15,5 0-24-15,24-29-109 16,-5 2-221-16,-4-3-543 0</inkml:trace>
  <inkml:trace contextRef="#ctx0" brushRef="#br0" timeOffset="78539.4388">8419 10215 515 0,'0'0'93'0,"0"0"468"0,0 0-354 16,0 0-65-16,0 0 21 15,0 0 37-15,0 0-29 16,0 0-39-1,0 0-26-15,0 0-10 0,0 0 10 16,0 0-16-16,0 0-5 16,0 0-3-16,0 0-6 15,10 0-13-15,2 0-24 16,9 0-12-16,4 0-15 16,5 0-6-16,3-3-6 15,-2 3 1-15,-5 0-1 16,-5 0-1-16,-5 0-5 15,-4 0-3-15,-6 0-9 0,-3 0-11 16,-3 0-9-16,0 0-12 16,0 3-29-16,0-3-39 15,0 0-59-15,0 0-179 16,0 0-393-16</inkml:trace>
  <inkml:trace contextRef="#ctx0" brushRef="#br0" timeOffset="78918.1554">8362 10347 546 0,'0'0'748'16,"0"0"-571"-16,0 0-4 15,0 0 128-15,0 0-7 16,0 0-120-16,0 0-59 15,67 6-51-15,-40-6-20 16,-3 0-9-16,-3 0-19 0,-2 0-16 16,-7 0-10-16,-4 0-77 15,-8 0-90-15,0 0-319 16,0 0-362-16</inkml:trace>
  <inkml:trace contextRef="#ctx0" brushRef="#br0" timeOffset="88072.639">9007 10105 567 0,'0'0'140'0,"0"0"375"16,0 0-333-16,0 0-47 15,0 0 34-15,0 0 7 0,0-2-47 16,-3 2-50-16,0 0-23 16,-8 5 34-16,-5 12 19 15,1 2-2-15,-6 2-28 16,6 4-20-16,-5 0-26 16,10 0-15-16,4-4-3 15,-1 2-6-15,7-6 0 16,0 0-8-16,7-7 5 15,8-1-5-15,9-6 14 16,3-3-6-16,4 0 3 16,2-10-12-16,0-7-18 15,-2-2-10-15,-1-1 13 16,-8-4 9-16,-2-1 5 0,-7 2 1 16,-7 2 0-1,-3-2 9-15,-3 7 9 16,0 0 5-16,-9 2 3 0,-7 1-2 15,-5 3-12-15,3 0-3 16,-1 5-9-16,2 0 0 16,4 3-1-16,7 2-52 15,0 0-91-15,6 8-188 16,0 3-252-16,0-1-111 0</inkml:trace>
  <inkml:trace contextRef="#ctx0" brushRef="#br0" timeOffset="88279.0604">9244 10264 1640 0,'0'0'498'15,"0"0"-436"-15,0 0 43 16,0 0 80-16,0 0-21 15,0 0-93-15,-30 82-48 16,21-68-17-16,0 4-6 16,-1-3-51-16,-1-1-115 15,5-2-338-15,0-2-322 0</inkml:trace>
  <inkml:trace contextRef="#ctx0" brushRef="#br0" timeOffset="88671.1113">9587 10065 1620 0,'0'0'395'0,"0"0"-248"16,0 0-2-16,0 0 45 15,0 0-4-15,0 0-52 16,0 0-60-16,-31 93-33 15,23-63-16-15,2-3-14 16,-3 0-10-16,2-2-1 16,1-2-11-16,-3-2-40 15,-2-4-76-15,-2 1-119 16,4-7-328-16,-1-2-300 0</inkml:trace>
  <inkml:trace contextRef="#ctx0" brushRef="#br0" timeOffset="88917.936">9690 10271 515 0,'0'0'1408'15,"0"0"-1201"-15,0 0-56 16,0 0 96-16,0 0-20 15,0 0-92-15,0 0-72 16,-37 85-37-16,28-71-17 16,-2 0-8-16,1-2-1 15,1-4-48-15,-3-2-109 0,0-4-232 16,6-2-630-16</inkml:trace>
  <inkml:trace contextRef="#ctx0" brushRef="#br0" timeOffset="89359.6451">9954 10143 1444 0,'0'0'482'16,"0"0"-286"-16,0 0 26 15,0 0-25-15,0 0-72 16,0 0-68-16,85-28-38 16,-68 26-10-16,2 2-8 15,-6 0 0-15,-1 0 0 16,-7 2-1-16,-2 9-1 15,-3 5 1-15,0 3 63 16,-11 2-44-16,-8 2-7 16,-8 1-3-16,3-2-3 15,-3-2 14-15,2-1 5 16,4-1-9-16,6-5-7 0,5-1-8 16,7-5 0-16,3-1-1 15,0-2-8-15,13-4-15 16,5 0-89-16,15 0-165 15,-3-7-467-15,-5-6-600 0</inkml:trace>
  <inkml:trace contextRef="#ctx0" brushRef="#br0" timeOffset="89570.8832">10142 10317 914 0,'0'0'747'0,"0"0"-495"16,0 0 54-16,0 0-54 16,0 0-71-16,-48 73-61 15,32-53-61-15,1-4-35 16,0 4-18-16,0-8-6 16,-1 2-106-16,5-7-143 15,5-7-898-15</inkml:trace>
  <inkml:trace contextRef="#ctx0" brushRef="#br0" timeOffset="90089.1071">10559 10346 1378 0,'0'0'928'16,"0"0"-813"-16,0 0-91 16,0 0-14-16,87-9-8 0,-60 9-2 15,0 0-78-15,-3 0-210 16,-8 0-441-16</inkml:trace>
  <inkml:trace contextRef="#ctx0" brushRef="#br0" timeOffset="90267.9054">11006 10347 1341 0,'0'0'813'15,"0"0"-691"-15,0 0-45 16,0 0-15-16,0 0-62 16,91-11-26-16,-71 11-215 15,0 0-386-15</inkml:trace>
  <inkml:trace contextRef="#ctx0" brushRef="#br0" timeOffset="90414.6636">11279 10340 1273 0,'0'0'485'16,"0"0"-418"-16,0 0-30 15,0 0-37-15,0 0-111 16,0 0-520-16</inkml:trace>
  <inkml:trace contextRef="#ctx0" brushRef="#br0" timeOffset="90590.9157">11438 10328 998 0,'0'0'497'0,"0"0"-324"16,0 0 42-16,0 0-3 16,0 0-88-16,105 0-80 15,-73 0-44-15,21 0-50 16,-15 0-320-16,-3 0-497 0</inkml:trace>
  <inkml:trace contextRef="#ctx0" brushRef="#br0" timeOffset="92065.4971">12016 10261 561 0,'0'0'832'0,"0"0"-628"0,0 0 32 16,0 0 67-16,0 0-93 16,0 0-70-16,0 0-21 15,30-10-15-15,-27 9-30 16,0 1-20-16,0 0-21 15,1 0-21-15,-1 5-12 16,3 7 6-16,0 2 1 16,-2 5-6-16,2-1-1 15,2 0 0-15,-5-1-1 16,0-4-16-16,-3-1-13 16,0-6-12-16,0 0-1 15,0-6 31-15,0 0 11 16,0 0 1-16,0 0 0 15,3 0 14-15,3-7 3 16,7-9-15-16,-1-1-2 0,6-5-1 16,-3 1-24-16,3-2 4 15,-3 0 1-15,1 4 8 16,-7 6 11-16,-1 3 0 16,-2 3 0-16,-3 6 1 15,1 1 15-15,-1 0-6 16,0 0-8-16,0 1 0 15,0 12 0-15,0 4-1 16,0 2 9-16,0 4 0 16,-3 0-1-16,0-4-8 15,0-5 0-15,0-1-1 16,0-3-20-16,0-6 14 0,0-4 6 16,0 0-1-16,0 0 1 15,0 0 0-15,0-4-5 16,3-9-20-16,9-1-15 15,3-9-11-15,4 0-1 16,2 1 7-16,-2-4 2 16,4 6 7-16,-8 0 20 15,-1 8 17-15,-1 4 9 16,-7 4 15-16,-2 4 10 16,-4 0 9-16,3 0 0 15,-3 0-3-15,0 10 6 16,0 7 18-16,0 3-5 15,0-1-16-15,0 7-21 0,0-6-13 16,0 1-8-16,0-4-1 16,0-2 0-16,0-5-33 15,0 0-27-15,0-3-46 16,0-4-62-16,0-3-126 16,3 0-203-16,6-3-417 0</inkml:trace>
  <inkml:trace contextRef="#ctx0" brushRef="#br0" timeOffset="92573.5189">12689 10208 1763 0,'0'0'326'0,"0"0"-230"16,0 0 28-1,0 0 38-15,0 0-58 0,0 0-49 16,0 0-16-16,-75-26-17 16,65 32-12-16,-3 7-4 15,2 1-4-15,2 6-1 16,-3 2 0-16,6-1 1 16,-5-1-1-16,8-5 1 15,2 2-2-15,1-7 0 16,0-3-13-16,4-4-29 0,13-3 15 15,1 0 4 1,6 0-43-16,1-13-23 16,-1 0-3-16,-3-4 19 0,3-3 42 15,-8 0 21-15,-3 2 10 16,-4 0 16-16,-1 6 47 16,-5 1 29-16,-3 5 5 15,0 2-29-15,0 4-11 16,0-2-12-16,0 2 1 15,0 0 0-15,0 0-16 16,0 0-12-16,0 5-18 16,0 6 2-16,0 8 4 15,3 0-5-15,-3 2 0 16,0-2-1-16,0-1-22 16,0-2-88-16,3-7-72 0,3-5-203 15,-3-1-426-15</inkml:trace>
  <inkml:trace contextRef="#ctx0" brushRef="#br0" timeOffset="92919.1021">12929 10196 1362 0,'0'0'663'16,"0"0"-575"-16,0 0 50 15,0 0 62-15,0 0-49 16,0 0-41-16,0 0-61 0,39-18-34 16,-20 15-13-1,-3 1 5-15,1 0-6 0,-8 2 7 16,-3 0-2-16,-3 2-6 16,-3 7 0-16,0 11 26 15,0 3 22-15,-6 2-29 16,0 3-7-16,0-5-11 15,6 0 5-15,0-7-6 16,0 0 0-16,9-9-9 16,8-3-34-16,5-4-39 15,3 0-106-15,8-14-198 16,-9-6-372-16,-2 4-584 0</inkml:trace>
  <inkml:trace contextRef="#ctx0" brushRef="#br0" timeOffset="93106.6284">13126 10196 1309 0,'0'0'541'16,"0"0"-284"-16,0 0 36 16,0 0-57-16,0 0-59 15,0 0-50-15,0 0-56 16,-94 64-47-16,25-17-24 15,8-7-66-15,3-3-468 0</inkml:trace>
  <inkml:trace contextRef="#ctx0" brushRef="#br0" timeOffset="100908.5424">9455 11258 530 0,'0'0'370'0,"0"0"390"16,0 0-547-16,0 0 4 15,0 0 22-15,0 0-34 16,7-6-64-16,-7 6-59 16,0 0-33-16,0 0-17 15,0 0-14-15,0 0-11 16,0 6-7-16,-3 11 18 16,-5 4 27-16,-5 4-21 0,4 8-15 15,3-2-8-15,6 1 5 16,0 2-6-16,0-3 1 15,15-3-1-15,6-2 0 16,4-2-9-16,8-6-1 16,3-4-10-16,1-4-1 15,3-7-4-15,2-3 9 16,0-3 1-16,1-14 3 16,-1-3 0-16,-6-6 11 15,-2-3 0-15,-4-5 1 16,-6 1 1-16,-8-6 8 15,-1 6 2-15,-8 0-4 16,1 9-6-16,-5 4-1 0,0 7-13 16,-3 4-75-1,0 6-125-15,0 3-274 0,-6 0-351 16</inkml:trace>
  <inkml:trace contextRef="#ctx0" brushRef="#br0" timeOffset="101248.3411">9815 11337 228 0,'0'0'1362'0,"0"0"-1101"16,0 0-92-16,0 0 72 16,0 0-32-16,0 0-59 15,0 0-72-15,-13 11 1 16,1 16 24-16,-3 8-27 16,3 8-25-16,0 0-33 15,-1 4-10-15,2-2-8 16,2-4 0-16,-1-5 0 15,7-3-53-15,0-3-101 16,3-11-231-16,0-6-716 0</inkml:trace>
  <inkml:trace contextRef="#ctx0" brushRef="#br0" timeOffset="101682.1417">10230 11334 477 0,'0'0'871'0,"0"0"-625"16,0 0-52-16,0 0 72 16,0 0-43-16,0 0-65 15,0 0-54-15,-28 1-16 16,14 15 15-16,-2 4-12 15,1 9-17-15,-3 4-26 16,3 3-15-16,-1 1-16 16,8 0-10-16,-1-2-7 15,9-5-13-15,0-6-52 16,0-2-118-16,27-8-84 0,-6-7-328 16,0-4-522-16</inkml:trace>
  <inkml:trace contextRef="#ctx0" brushRef="#br0" timeOffset="102072.0826">10348 11400 1627 0,'0'0'284'16,"0"0"-137"-16,0 0 78 15,0 0-12-15,0 0-112 0,0 0-65 16,0 0 32-16,3 47-14 16,-3-22-23-16,0-1-17 15,-3 3-7-15,0-7-1 16,0-3-4-16,3-2-1 16,0-8-1-16,0-1 0 15,0-6 0-15,0 0 1 16,0 0 5-16,12-16-6 15,7-3-28-15,5-8 9 16,0-6 17-16,0 2-5 16,-1-1-11-16,0 9 1 15,-8 3 4-15,-6 11-17 0,0 9-25 16,-6 0-52 0,-3 0-110-16,0 16-108 0,0 4-243 15,0-4-328-15</inkml:trace>
  <inkml:trace contextRef="#ctx0" brushRef="#br0" timeOffset="102288.5897">10676 11479 1502 0,'0'0'333'0,"0"0"-88"16,0 0 27-16,0 0-27 15,0 0-68-15,-67 90-72 16,49-65-62-16,-4 0-37 0,2-2-6 16,1-4-91-16,2-5-100 15,7-4-179-15,7-7-423 0</inkml:trace>
  <inkml:trace contextRef="#ctx0" brushRef="#br0" timeOffset="102822.2114">10945 11380 1437 0,'0'0'251'15,"0"0"-165"1,0 0 119-16,0 0 23 0,0 0-92 15,0 0-79-15,0 0-29 16,-6 13 28-16,-8 8 57 16,-5 2-32-16,-2 4-19 15,3 2-27-15,2-2-24 16,0-4-9-16,9-1 4 16,7-8-6-16,0-1-1 15,0-6-12-15,17-7-26 16,5 0 21-16,5 0-37 15,4-14-28-15,2-6-21 0,0-2 4 16,-2-5 17 0,-1-6 21-16,-6-1 12 15,-6-1 31-15,-2-4 19 0,-5 10 43 16,-8 1 19-16,-3 8 16 16,0 7-2-16,-11 0-18 15,-5 6-2-15,-2 4-1 16,-3-1 0-16,-1 4-6 15,2 0-22-15,1 7-10 16,4 9-5-16,0 4 0 16,9 4 2-16,3 2-5 15,3 3-8-15,0-2-1 16,3-4-8-16,6 0-71 0,3-9-74 16,6-8-95-1,1-3-338-15,-5-3-593 0</inkml:trace>
  <inkml:trace contextRef="#ctx0" brushRef="#br0" timeOffset="103033.2595">11137 11533 1555 0,'0'0'371'0,"0"0"-187"16,0 0 23-16,0 0-11 15,-58 73-70-15,43-53-71 16,0-2-40-16,-1-1-10 16,-1-3-5-16,4-5-88 0,-2-8-134 15,1-1-370-15,10 0-470 16</inkml:trace>
  <inkml:trace contextRef="#ctx0" brushRef="#br0" timeOffset="103582.9813">11480 11414 1358 0,'0'0'403'16,"0"0"-308"-16,0 0 31 15,0 0 117-15,0 0-37 0,-94 20-67 16,72-3-24-16,4-1-40 16,6 0-40-16,6 1-18 15,6 2-16-15,0-5 0 16,6-1-1-16,15-4-32 16,3-4 1-16,6-5-45 15,-1 0-13-15,7 0-2 16,-3-7 23-16,3-6-24 15,-7-4-6-15,0 0-12 16,-8-3 14-16,-3 1 74 16,-9-1 22-16,-6 3 47 15,-3 1 50-15,0-1-5 0,-15 5 5 16,-3-2 3-16,0 1-16 16,2 6-6-16,2 0-5 15,4 1-9-15,4 6-34 16,3 0-20-16,0 0-9 15,3 8 7-15,-3 7 1 16,3 4 6-16,-3 5 4 16,0 2 2-16,0 4-1 15,-6-1-7-15,0 1-3 16,0-3-9-16,-4-1 0 16,0-4-1-16,3 2-52 15,-6-7-107-15,4-6-157 16,0-6-613-16</inkml:trace>
  <inkml:trace contextRef="#ctx0" brushRef="#br0" timeOffset="103927.2271">11695 11229 920 0,'0'0'971'16,"0"0"-848"-16,0 0 15 15,0 0 103-15,0 0-34 16,0 0-122-16,0 0-44 0,33 63 6 16,-24-24-9-16,-3 8 15 15,-6 1-4-15,0 2-22 16,0 3-14-16,-3-7-12 15,-6-2 1-15,0-4-2 16,-6-8 0-16,0-6-56 16,-1-2 25-16,-1-11-12 15,1-3-29-15,1-1-47 16,3-9-104-16,6 0-270 16,6 0-286-16</inkml:trace>
  <inkml:trace contextRef="#ctx0" brushRef="#br0" timeOffset="104474.9431">12124 11486 803 0,'0'0'1010'0,"0"0"-816"16,0 0 53-16,0 0 11 16,0 0-71-16,0 0-97 15,86-3-57-15,-56 3-24 16,4 0-8-16,-3 0-1 16,-5 0-5-16,-4 0-36 15,-4 8-58-15,-6-3-49 16,-3-1-148-16,-2-4-380 15,-3 0-721-15</inkml:trace>
  <inkml:trace contextRef="#ctx0" brushRef="#br0" timeOffset="104655.4957">12217 11341 1952 0,'0'0'490'16,"0"0"-467"-16,0 0-2 16,0 0 7-16,114 0-28 15,-53 7-135-15,-3-4-533 0</inkml:trace>
  <inkml:trace contextRef="#ctx0" brushRef="#br0" timeOffset="105089.977">12909 11129 912 0,'0'0'877'15,"0"0"-721"-15,0 0 61 16,0 0 41-16,0 0-44 0,0 0-74 15,0 0-53-15,-1 40 32 16,-5-6-26-16,-3 9-45 16,-4 3-24-16,2 3-15 15,2-3-8-15,-1 0-1 16,1-6 0-16,0-4-25 16,0-6-37-16,1-9-32 15,1-6-66-15,-2-8-127 16,-1-7-395-16,7 0-267 0</inkml:trace>
  <inkml:trace contextRef="#ctx0" brushRef="#br0" timeOffset="105565.0138">12817 11119 1714 0,'0'0'347'0,"0"0"-247"15,0 0 54-15,0 0 74 16,82-52-64-16,-52 45-91 16,2 1-28-16,6 5-26 15,-5 1-8-15,3 0-10 16,-5 1 1-16,-1 15-1 0,-3 4 0 16,-5 7-1-1,-7-1 0-15,0 7-1 16,-9-1-5-16,-6-2 5 0,0-3-10 15,-3-5-10-15,-18-4-7 16,-4-5 19-16,-4-3 8 16,-10-3 1-16,1-5 0 15,-1-2 0-15,6 0 0 16,1 0 1-16,12-2 12 16,8-2 19-16,4 4-1 15,8 0-7-15,0 4-14 16,0 9 11-16,11 7 3 15,-2 3-12-15,3 3-4 16,-4 1-7-16,-2 2 1 16,-3-2-1-16,1-1 1 0,-1-6-1 15,3-1-1-15,7-5-9 16,-1-4-92-16,18-7-90 16,-3-3-273-16,-5 0-357 0</inkml:trace>
  <inkml:trace contextRef="#ctx0" brushRef="#br0" timeOffset="105880.2047">13375 11219 1187 0,'0'0'280'0,"0"0"-144"16,0 0 137-16,0 0 25 16,0 0-89-16,0 0-82 15,0 0-15-15,-18 0 18 16,-4 23 23-16,-8 7-42 16,1 3-45-16,6 3-33 15,3-2-23-15,10 1-10 16,4-5 0-16,6-1-19 15,0-5-48-15,9-3-62 16,12-9-123-16,-5-5-400 16,0-7-933-16</inkml:trace>
  <inkml:trace contextRef="#ctx0" brushRef="#br0" timeOffset="106248.1979">13448 11318 1662 0,'0'0'266'0,"0"0"-106"15,0 0 5-15,0 0-8 16,0 0-29-16,0 0-54 16,15 76-38-16,-15-50-21 15,0-3-8-15,0-2-5 16,0-3 8-16,0-4 2 0,0-4-11 15,0-6 8-15,0-4 26 16,-2 0-17-16,2 0-3 16,0-11 4-16,0-8-13 15,2-4-6-15,13-8-10 16,3-2 4-16,-1-5 5 16,2 4 1-16,-3 5-7 15,-4 9 7-15,-3 6 0 16,-3 8 0-16,0 6-17 15,-6 0-69-15,6 0-63 16,-3 0-202-16,0 3-458 0</inkml:trace>
  <inkml:trace contextRef="#ctx0" brushRef="#br0" timeOffset="106532.4219">13672 11070 1667 0,'0'0'267'0,"0"0"-85"16,0 0 74-16,0 0-30 16,0 0-65-16,49 109-49 15,-37-63-62-15,1 7-27 16,1 0-13-16,-2 3-9 15,-3-3 0-15,-9-2-1 16,0-6 0-16,-6-9-12 0,-15-3-55 16,-9-10-10-16,-16-9-112 15,7-8-382-15,7-3-1041 0</inkml:trace>
  <inkml:trace contextRef="#ctx0" brushRef="#br0" timeOffset="107521.682">13789 11864 329 0,'0'0'672'0,"0"0"-529"15,0 0 14-15,0 0 27 16,0 0-27-16,0 0-4 16,0 0 8-16,-56-43-32 15,47 36-36-15,-4 0-21 16,0-3-6-16,-1 4-4 15,-4 2-1-15,-5 1 23 16,0 3 0-16,-1 0-28 16,-3 0-20-16,0 3-24 15,0 7-5-15,2-3-7 16,1 0-16-16,6-2-25 16,-1-2-5-16,1-1 8 15,6-2-8-15,3 0 3 0,3 0 31 16,-2 0 12-16,5-5 0 15,2-4 6-15,1-1 2 16,0-3 3-16,0 2 3 16,0 2 7-16,0 2 2 15,-2 4-8-15,-5 3-6 16,-6 0-8-16,-2 0 7 16,-3 7-7-16,-3 3 5 15,0 1-4-15,2-3-1 16,-4-1 1-16,4-3-1 15,-1-1 0-15,4 0-1 16,3-3-9-16,1 0-4 16,4 0-1-16,2-6 2 0,3-1-5 15,3-3-6-15,0-3-8 16,0-1 18-16,0 1 12 16,0 6 1-16,0 0 6 15,-7 7 21-15,-2 0-11 16,-6 0-4-16,-3 3 2 15,-7 8-7-15,1 2-6 16,0 0-1-16,-3-1 0 16,-2 0-1-16,6-5-18 15,-1-1 6-15,6-3 12 16,5-3 1-16,0 0 0 16,6-3 1-16,0-7 8 15,4-5 0-15,0 0 19 16,3-2 24-16,0 4 13 0,0 4 20 15,0 2-15-15,-9 3-17 16,-9 4-32-16,-7 0-21 16,-29 13-12-16,5 4-219 15,1-4-1071-15</inkml:trace>
  <inkml:trace contextRef="#ctx0" brushRef="#br0" timeOffset="111120.4272">14221 11117 347 0,'0'0'1178'16,"0"0"-962"-16,0 0-66 0,0 0 95 16,0 0-10-16,0 0-56 15,0 0-34-15,15-18-28 16,-12 18-22-16,-3 0-24 15,1 8-14-15,2 8 8 16,-3 13-9-16,0 2-11 16,0 8-20-16,0 7-16 15,0-3-3-15,-3-3-5 16,-1-4-1-16,1-3 0 16,0-9-17-16,-3-4-2 15,3-11-7-15,0 1-19 16,3-4-30-16,-3-4-38 15,-1-2-75-15,-3 0-100 0,4-5-287 16,2-8-507-16</inkml:trace>
  <inkml:trace contextRef="#ctx0" brushRef="#br0" timeOffset="111524.0805">14249 11057 1530 0,'0'0'238'16,"0"0"-133"-16,0 0 162 16,0 0 46-16,0 0-98 15,0 0-75-15,0 0-34 0,43-60-45 16,-29 57-26-16,1 3-8 15,1 0-20-15,7 0-6 16,-3 4-1-16,6 6 0 16,-1 6 0-16,1-3-6 15,-4 7-2-15,-1 3 7 16,-5 1 0-16,-3-2-8 16,-6 5 8-16,-7-1 0 15,0-2 1-15,-17-2 0 16,-5 1 1-16,-8-6 0 15,-6-3 0-15,-4-4 0 16,3-3-1-16,1-2-27 0,7-1-45 16,9 0-82-16,4-2-179 15,13 1-505-15</inkml:trace>
  <inkml:trace contextRef="#ctx0" brushRef="#br0" timeOffset="112058.0909">14341 11668 1582 0,'0'0'512'0,"0"0"-451"16,0 0-25-16,0 0 126 16,0 0-7-16,0 0-88 15,0 0-44-15,35 20-17 16,-22-20-5-16,4 0-1 16,1 0-15-16,0-6-28 15,1-5 4-15,-1-5 5 16,0 0 13-16,0-5 1 15,-1-5 2-15,2-4 18 16,-6 1 4-16,-1-1 39 16,0 3 9-16,-6 4 12 15,-6 4 26-15,0 5 11 0,0 8-16 16,0 2-25-16,-9 4-15 16,-12 4-11-16,-4 12 2 15,-5 14 9-15,-2 3-9 16,3 7-21-16,-1-1-8 15,8 1-6-15,5-1 0 16,4-2-1-16,10-4 0 16,0-7 0-16,3-2 0 15,0-5-5-15,13-8-27 16,0-2-29-16,16-9-65 0,-7-9-196 16,2-5-535-16</inkml:trace>
  <inkml:trace contextRef="#ctx0" brushRef="#br0" timeOffset="113222.357">14523 10776 1217 0,'0'0'293'0,"0"0"-135"16,0 0 98-16,0 0 39 16,0 0-77-16,0 0-66 15,0 0-36-15,22-2-18 16,-19 2-27-16,-3 9-27 0,3 4 7 16,-3 7 9-16,0 3-35 15,0 0-14-15,-9 7-10 16,-2-4 5-16,-1-2-6 15,5-5 0-15,-2-6-10 16,3-2-2-16,3-5-6 16,3-3-6-16,0-3 0 15,0 0 8-15,3-6-2 16,15-8-11-16,3-6-9 16,4-3 9-16,-1-6 4 15,0 0-4-15,-6-1 3 16,-3 6 8-16,-2 4 16 0,-10 7 2 15,0 6 0-15,-2 4 17 16,-1 3 0-16,0 0-2 16,0 0 2-16,0 3-4 15,0 10 8-15,0 1-1 16,0 6-10-16,-1 0-8 16,-4-4 6-16,1 4-7 15,-2-4 0-15,-4-6 0 16,4 1-1-16,-2-5 1 15,2-3-1-15,4-2 1 16,2-1 0-16,0 0 1 16,0-7-2-16,9-7-18 15,7-5 5-15,4-5 5 0,6-1 7 16,-4-1-5-16,4 1-2 16,-7 5 8-16,2 5 0 15,-6 5 6-15,-4 3 8 16,-2 6 18-16,-2 1 15 15,-1 0-22-15,0 7-2 16,-2 10 10-16,-4 5 20 16,0 4-9-16,0 2-14 15,-7 1-5-15,-2-2-8 16,-4-1-11-16,3-7-6 16,3-5 0-16,4-4-18 15,0 0-51-15,0-7-71 16,0-1-186-16,3-2-467 15,0 0-781-15</inkml:trace>
  <inkml:trace contextRef="#ctx0" brushRef="#br0" timeOffset="113664.9247">14827 10997 1390 0,'0'0'280'0,"0"0"-12"15,0 0 14-15,0 0-61 16,0 0-64-16,0 0-84 16,0 0-68-16,59 1-5 0,-33-12-33 15,-4-5-7 1,2-1-7-16,-5-2 4 0,4-8-9 15,-7 1 5-15,-3-1 45 16,0 1 2-16,-6 3 32 16,-4 6 31-16,-3 4 7 15,0 6-3-15,0 5-9 16,0-2 5-16,-6 4 3 16,-6 0-18-16,-3 11-10 15,-1 8 3-15,-7 7-2 16,7 4-3-16,-4 2-4 15,7-1-12-15,4-1-8 16,-1-4-6-16,7-3-6 16,0-3 0-16,3-3 0 0,0-4-57 15,6-7-87-15,4-3-187 16,-1-3-549-16</inkml:trace>
  <inkml:trace contextRef="#ctx0" brushRef="#br0" timeOffset="117275.9514">15292 11043 110 0,'0'0'1331'0,"0"0"-968"16,0 0-112-16,0 0-29 15,0 0-15-15,0 0-16 16,7-15-45-16,-7 20-64 16,-1 12-13-16,-9 9 4 15,-5 5-31-15,-5 8-20 16,4 1-11-16,-5 3-10 15,6 0-1-15,2-1 0 16,3-2-1-16,6-7-56 16,2-3-37-16,2 2-91 15,0-9-203-15,0-9-611 0</inkml:trace>
  <inkml:trace contextRef="#ctx0" brushRef="#br0" timeOffset="117969.9901">15541 11112 1382 0,'0'0'546'0,"0"0"-351"15,0 0-15-15,0 0-27 16,0 0-9-16,0 0-8 16,0 0-41-16,-49 74-39 15,27-45-28-15,-1 5-13 16,1 2 0-16,2-7-9 0,8-2-5 16,8-7 6-16,4-6-6 15,0-2 0-15,6-5 0 16,15-4-1-16,6-3-26 15,7 0-32-15,2-10-24 16,3-6-5-16,-5-7-9 16,-1 0-7-16,-3-4 11 15,-5-3 33-15,-4-3 44 16,-6-3 15-16,-5 3 29 16,-4 0 37-16,-5 7 14 15,-1 2 14-15,0 5-21 16,-7 1-17-16,-3 5-11 15,-2 5-8-15,-8 1 2 0,4 7-3 16,-3 0-14 0,-2 12-1-16,3 8 2 0,-3 10-7 15,9 2-4-15,2-1-4 16,7-1-7-16,3-4-1 16,0-6-1-16,9-1-32 15,5-8-56-15,9-8-128 16,-5-3-440-16,-4 0-909 0</inkml:trace>
  <inkml:trace contextRef="#ctx0" brushRef="#br0" timeOffset="118244.335">15862 10905 1879 0,'0'0'576'0,"0"0"-515"16,0 0-40-16,0 0 82 16,0 0 47-16,0 0-44 15,79 116-41-15,-66-63-26 16,-5 5-9-16,-8 2-4 16,0-3-3-16,-11 1 10 15,-15-7-18-15,-7-5-8 16,-12-6-7-16,-7-2-5 15,-3-10-54-15,-13-2-107 16,18-13-372-16,12-7-870 0</inkml:trace>
  <inkml:trace contextRef="#ctx0" brushRef="#br0" timeOffset="124581.8268">16386 11222 1247 0,'0'0'543'15,"0"0"-386"-15,0 0 51 16,0 0 42-16,0 0-51 16,0 0-54-16,6 0-50 15,0 0-19-15,1 0-8 16,2 0-7-16,5 7-21 15,5-1-20-15,0-2-13 16,4 3-6-16,2-4-1 0,2-3-5 16,0 0-23-16,-2 0-15 15,-1 0 2-15,-9 0 5 16,-5-1 11-16,0-8-8 16,-3 2 9-16,-4 0-7 15,-3 0 23-15,0-1 8 16,0-3-1-16,0 5 1 15,0-1 2-15,0 1 11 16,0-1 1-16,-7 0 2 16,1 3 5-16,-4 0-2 15,0 2-2-15,-2 2-4 16,-11 0-7-16,0 0 0 0,-4 4 2 16,-3 9 2-1,2 3 1-15,-4 0-1 0,2 4 2 16,4 4-1-16,3-1 1 15,4 1 2-15,0-2 9 16,6 4-1-16,6-5 4 16,4-1-7-16,3-2-7 15,0-4-6-15,10-5-5 16,13-1-1-16,3-2-6 16,10-6-46-16,6 0-47 15,22-16-70-15,-8-4-303 16,-10-4-597-16</inkml:trace>
  <inkml:trace contextRef="#ctx0" brushRef="#br0" timeOffset="125242.7122">16652 10693 823 0,'0'0'774'16,"0"0"-627"-16,0 0 35 15,0 0 67-15,0 0-57 16,0 0-45-16,0 0-38 16,-16 10 22-16,3 4-22 15,-5 5-30-15,3-1-20 16,-1 2-19-16,3 2-12 16,3-2-14-16,4-3-8 0,5-1-6 15,1-5 0-15,0-6-6 16,6 1-37-16,12-4-51 15,7-2-97-15,-1-5-192 16,-5-8-427-16</inkml:trace>
  <inkml:trace contextRef="#ctx0" brushRef="#br0" timeOffset="125438.4273">16733 10552 983 0,'0'0'1172'0,"0"0"-1014"15,0 0-99-15,0 0-30 0,0 0-18 16,0 0-11-16,0 0-134 16,7 13-213-16,-7-3-624 0</inkml:trace>
  <inkml:trace contextRef="#ctx0" brushRef="#br0" timeOffset="126242.335">16853 10697 1309 0,'0'0'638'15,"0"0"-570"-15,0 0-11 16,0 0 102-16,0 0 5 16,0 0-32-16,0 0-23 15,13 37-24-15,-13-18-2 16,0-3-21-16,0 4-30 15,0-3-14-15,-3 0-4 16,-4-1-13-16,1-6 0 16,0-4 1-16,1-1-2 0,3-4-1 15,2-1-8 1,0 0 2-16,0 0-5 0,0-6 3 16,13-6-13-16,4-5 4 15,5-6 12-15,3-1 4 16,-1-1-5-16,-2 1-2 15,-2 4 3-15,-7 7 5 16,-3 3 1-16,-2 6 0 16,-3 1 0-16,-2 3 15 15,0 0 3-15,1 0-7 16,-1 5-10-16,-3 6 0 16,0 6-1-16,0 3 2 15,0 1 15-15,-13 1-9 0,2-2-7 16,-1-2-1-1,-5-6-1-15,5 1 0 0,1-6-14 16,5-2 3-16,0-3 5 16,6-2 6-16,0 0-1 15,0-3 2-15,12-8-17 16,7-6 2-16,5-3 9 16,6-3 0-16,-4-2-3 15,6 1 3-15,-10 0 5 16,1 5 1-16,-9 8 0 15,-5 3 9-15,-4 3 12 16,-4 5 1-16,-1 0-2 16,0 0-1-16,0 0-10 15,0 11-2-15,0 6 26 16,-6 5 3-16,-3 2-10 0,-2 2-10 16,2 0-10-16,-4-1-5 15,3-6 0-15,3-1-1 16,1-4-42-16,3-4-84 15,0-6-133-15,3-2-380 16,0-2-642-16</inkml:trace>
  <inkml:trace contextRef="#ctx0" brushRef="#br0" timeOffset="126640.8049">17116 10951 929 0,'0'0'1013'16,"0"0"-901"-16,0 0-31 15,0 0 49-15,0 0-16 16,0 0-69-16,0 0-32 16,80 7-13-16,-62-14-9 15,1-2-31-15,-4-4-22 16,3-1-16-16,-5-2 35 15,2-2-2-15,-1-3 25 16,-2 1 20-16,-2 3 3 16,-4 2 48-16,-5 6 13 15,-1 3 13-15,0 2-8 0,-6 4-6 16,-8 0 13-16,-8 0-5 16,-1 4-10-16,-6 11 0 15,3 10-13-15,-3 2-21 16,6 1-15-16,4 2-11 15,5-4-1-15,5-2-39 16,6-4-62-16,3-3-81 16,0-7-287-16,3-7-334 0</inkml:trace>
  <inkml:trace contextRef="#ctx0" brushRef="#br0" timeOffset="127232.7711">17664 10674 1525 0,'0'0'226'15,"0"0"-24"-15,0 0 84 16,0 0-35-16,0 0-92 16,0 0-101-16,0 0-30 15,-19-11 8-15,-7 24 18 16,3 2-6-16,-2 4-14 16,5-3-18-16,7 4-8 0,5-6-7 15,8 0-1 1,0-5 0-16,5 1-1 0,14-4-32 15,4-2-44-15,7-4-41 16,5 0-13-16,-5-4-61 16,-1-9-13-16,0-4 4 15,-8-5-4-15,0-1 73 16,-9-4 132-16,-4 4 19 16,-5 0 178-16,-3 3 50 15,0 3-63-15,0 3-24 16,-7 1-34-16,0 1-24 15,-2 6-34-15,3 2-14 0,1 4-33 16,0 0-12-16,1 3-9 16,0 14 12-16,-1 5 17 15,1 5 5-15,-2 7-6 16,0 2-1-16,-5 3-12 16,1-3-9-16,-5 1 0 15,-1-2-5-15,-5-4-1 16,-4-5-1-16,-11 1-96 15,4-8-198-15,9-6-770 0</inkml:trace>
  <inkml:trace contextRef="#ctx0" brushRef="#br0" timeOffset="129311.7659">14318 12009 225 0,'0'0'838'0,"0"0"-494"16,0 0-100-16,0 0-7 15,0 0 18 1,0 0-69-16,0 0-78 0,19-23-57 16,-16 19-25-16,3-6-14 15,5 3-4-15,-2-6-7 16,5 0 0-16,6 0 0 16,-5-1 0-16,4 1 0 15,-2 3 7-15,2 1-8 16,-4 2 1-16,0 3 14 0,-3 1-5 15,-2 3 1-15,-4 0-10 16,2 0-1-16,-5 7-1 16,3 3 1-16,4 3 1 15,-1 1-1-15,4-2 0 16,4 1 1-16,1-4 1 16,0-1-1-16,1-1-1 15,-6-4-11-15,4 1-7 16,-5-1-22-16,-3-3 8 15,1 0-1-15,1 0-25 16,5-3-4-16,-3-4 17 16,7-6 23-16,1-1 16 15,3 0 6-15,-2 1 0 0,2 4 19 16,-3 3 22 0,-5 5-8-16,-2 1-13 0,-4 0-6 15,-4 7-5-15,-3 7 5 16,-3 2 15-16,0 0-4 15,1 1-16-15,2 0-8 16,5-4 8-16,4-4-8 16,3-2-1-16,5-3-23 15,6-4-21-15,0 0-24 16,2 0-6-16,2-8 4 16,-1-2-2-16,0-2 22 15,-2 2 22-15,-5 0 28 16,-6 3 9-16,-2 1 61 15,-8 6-6-15,-3 0-7 0,3 0-14 16,-5 0-15-16,5 3 6 16,1 10-4-16,3 1-9 15,2 1-12-15,1-1-8 16,2-1 6-16,3 1-6 16,1-5 5-16,1-2-6 15,-1-4-9-15,5-3-12 16,-3 0 2-16,0 0-1 15,4 0-2-15,-1-10-31 16,1 1 3-16,4-2 20 16,2 1 5-16,-1 0 23 15,-3 3 2-15,-4 4 7 16,-3 3 15-16,-5 0 3 0,-8 0 3 16,-1 13-4-16,0-2-5 15,-3 2 17-15,2 0-4 16,-2 0-15-16,3-2-6 15,7-1 0-15,-1 0-10 16,9-4-1-16,3 0-55 16,6-6 0-16,4 0 6 15,-2 0-42-15,4 0-37 16,2-6-38-16,-2-5 35 16,-2-4 74-16,0-2 23 15,-2-3 24-15,-7 6 10 16,-4 1 62-16,-9 3 70 15,-4 8 4-15,-5 2-41 0,-1 0-54 16,-2 0-30-16,1 2-10 16,-1 11 15-16,2-2-4 15,3 6-1-15,1-1-5 16,3 1 2-16,5 0-2 16,9-5-6-16,1-2-18 15,6-4-31-15,7-5-26 16,-3-1-4-16,2 0 0 15,3 0-19-15,-3-10-7 16,0-1 12-16,2-4 10 16,-4 1 61-16,1-3 13 15,-5 1 9-15,-7 3 26 0,-5 7 83 16,-4 1 9 0,-8 2-29-16,-3 3-20 0,0 0-18 15,0 0-16-15,1 0-8 16,2 0 9-16,0 8-1 15,2 1-17-15,1 1-12 16,1 0-5-16,-1 0-1 16,5-3 1-16,2-1-1 15,-1-2 0-15,9-4-10 16,-1 0-35-16,6 0-38 16,4 0-20-16,2 0-7 15,3-7 43-15,2-3 63 16,-1-3 4-16,-3-1 55 15,-1 2 30-15,-2-1 44 16,-4-1 26-16,-7 4-6 0,-5 3-1 16,-4 1-35-16,-4 2-57 15,-2 1-41-15,2 0-14 16,-1 3-1-16,1-5-114 16,1 3-415-16,-7-1-765 0</inkml:trace>
  <inkml:trace contextRef="#ctx0" brushRef="#br0" timeOffset="139247.4609">16957 10192 519 0,'0'0'375'0,"0"0"149"15,0 0-348-15,0 0 63 16,0 0 50-16,0-7-44 0,1 4-84 15,1 3-59-15,-1 0-21 16,4 0-10-16,-1 0-14 16,6 0-21-16,3 0-14 15,2 0-5-15,3 0-10 16,4 0-6-16,-3 0-1 16,4 3-1-16,-4 2-11 15,-2 1-20-15,-5-4-27 16,-2 2-32-16,-6 2-37 15,-4-6-43-15,0 0-114 16,0 0-99-16,-4 0-441 0</inkml:trace>
  <inkml:trace contextRef="#ctx0" brushRef="#br0" timeOffset="139532.6388">17100 10053 705 0,'0'0'882'0,"0"0"-685"16,0 0-25-16,0 0 69 16,0 0-14-16,0 0-91 15,0 0-63-15,16-24-28 16,-16 35-5-16,-3 9 68 15,-8 3-22-15,-1 2-36 0,0 6-26 16,-2-2-15-16,4-1-9 16,0-5-47-16,-2 0-139 15,2-7-397-15,6-6-1010 0</inkml:trace>
  <inkml:trace contextRef="#ctx0" brushRef="#br0" timeOffset="140274.5891">17667 10105 649 0,'0'0'1050'16,"0"0"-834"-16,0 0-72 15,0 0 25-15,0 0-10 0,0 0-61 16,0 0-39 0,-31-30-20-16,13 30-14 0,-1 0 6 15,1 0 1-15,-2 4 0 16,7 3-9-16,-4 3-7 16,7 0-8-16,2 0-8 15,4 0 1-15,4-1-1 16,0-1 0-16,0 0-18 15,12-3-14-15,9 0-32 16,-2-2-9-16,7-3-8 16,-3 0 3-16,0 0 1 15,-2-2-13-15,0-5 22 0,-6-4 20 16,-2 0 45 0,-3-3 3-16,-3 1 39 0,-4 0 18 15,-3-1-9-15,0 2-3 16,0 2-8-16,-3 0-2 15,-7 0-2-15,1 3-11 16,-2 3-13-16,-1-2-8 16,-2 5 2-16,1-1 4 15,4 2 8-15,0 0 22 16,-3 0 1-16,4 3-1 16,1 7-13-16,-3 7-1 15,4 1 3-15,-3 3 2 16,-1 1-13-16,3 3-9 15,1-2-5-15,2-1 0 16,1 2-1-16,-3-4-1 0,-4 0-75 16,-7 2-65-16,1-6-170 15,0-6-462-15</inkml:trace>
  <inkml:trace contextRef="#ctx0" brushRef="#br0" timeOffset="141032.3456">17049 9739 352 0,'0'0'547'0,"0"0"-315"16,0 0-13-16,0 0 0 16,0 0 15-16,0 0-22 15,0 0-53-15,3-14-35 16,-1 11-13-16,-1 3-22 16,2-3-1-16,3 3-6 15,4 0-12-15,3 0-14 16,6 0-18-16,10 6-19 15,1-2-10-15,4 3-9 16,1-1-1-16,-3 1-56 16,-7 0-84-16,-5 0-48 0,-11-4-87 15,-5-3-218-15,-4 0-109 16</inkml:trace>
  <inkml:trace contextRef="#ctx0" brushRef="#br0" timeOffset="141835.5135">17706 9660 1300 0,'0'0'254'16,"0"0"-133"-16,0 0 41 0,0 0 6 16,0 0-58-1,0 0-48-15,0 0-16 0,-48-17 6 16,29 17 29-16,-2 0 4 16,-1 0-14-1,3 6-28-15,3 2-12 0,3 2-8 16,3 2-9-16,3-1 0 15,6 5-4-15,1-4-8 16,0 2 5-16,15-4-6 16,0 0-1-16,9 0-1 15,1-3-27-15,5-3-30 16,-4-4-6-16,0 0 7 16,-1 0-23-16,-2-4-5 15,-8-5 27-15,0-6 33 16,-6-1 24-16,-3-1 1 0,-2 0 1 15,-4 1 18-15,0 0 18 16,0 3-2-16,0 2-2 16,-7 0-17-16,1 1-1 15,-3 0 4-15,-1 2 12 16,0 1-4-16,3 1 9 16,-2 2-2-16,2 2-7 15,4 2-8-15,-4 0-3 16,3 0-5-16,-1 0-2 15,1 3-3-15,-2 7 9 16,2 0 11-16,-2 7-6 16,0 1 5-16,0 3 9 15,-1 5-5-15,3 0-1 16,1 7-7-16,-1-2-20 16,-1 4-1-16,-2-1-8 0,-9-1-111 15,-20 7-132-15,4-10-437 16,-1-9-848-16</inkml:trace>
  <inkml:trace contextRef="#ctx0" brushRef="#br0" timeOffset="188802.2043">9548 9069 328 0,'0'0'226'0,"0"0"-144"16,0 0-73-16,0 0 47 15,0 0 591-15,0 0-464 16,8 0-61-16,-8 0 38 15,0 0 44-15,0 0-17 16,0 0-53-16,0 0-24 16,0 0-37-16,0 0-26 0,0 0-14 15,0 0 3-15,0 0 4 16,-8 0-10-16,-4 0-12 16,-4 0-3-16,-5 0-5 15,3 0-2-15,2 0-7 16,2 0 0-16,1 0-1 15,4 0-4-15,6 0-29 16,0 0-22-16,0-1-11 16,3 1-14-16,0-2-52 15,0 1-46-15,0-2-41 16,0 1-14-16,0-3-123 16,3-1-278-16</inkml:trace>
  <inkml:trace contextRef="#ctx0" brushRef="#br0" timeOffset="189078.0233">9517 8963 854 0,'0'0'543'0,"0"0"-417"16,0 0 8-16,0 0 92 15,0 0 38-15,0 0-75 16,0 0-73-16,0 0-49 16,0 7-23-16,0 3 17 15,-3 3-7-15,-3 1-23 0,2 1-16 16,-1 2-15 0,2-1 0-16,0 1-89 0,-3 0-156 15,3 0-423-15,-3-6-881 0</inkml:trace>
  <inkml:trace contextRef="#ctx0" brushRef="#br0" timeOffset="189560.0953">9504 9303 1465 0,'0'0'480'15,"0"0"-366"-15,0 0 51 16,0 0 53-16,0 0-47 16,0 0-68-16,0 0-54 15,-29 0-41-15,9 0-8 16,0 0-69-16,-7 0-88 16,9 0-332-16,2 0-687 0</inkml:trace>
  <inkml:trace contextRef="#ctx0" brushRef="#br0" timeOffset="193800.096">10175 9155 222 0,'0'0'661'0,"0"0"-529"15,0 0-102-15,0 0-30 16,0 0 1-16,0 0 407 15,33-7-207-15,-29 7-101 16,-1 0 45-16,0 0 41 16,-3 0-22-16,0 0-63 0,0 0-41 15,0 0-18-15,0 0 10 16,0 0-16-16,0 0-22 16,-6 0-6-16,-4 4-1 15,-1 1-5-15,-1-4 4 16,-4 3-5-16,-2-2-1 15,0-2-14-15,2 0 0 16,2 0 3-16,1 0-4 16,7 0-3-16,0 0-22 15,3 0-43-15,0 0-65 16,3 0-162-16,0-2-190 16,3-2-334-16</inkml:trace>
  <inkml:trace contextRef="#ctx0" brushRef="#br0" timeOffset="194109.2113">10182 9049 1204 0,'0'-1'294'15,"0"1"-134"-15,0 0 17 16,0 0 62-16,0 0-46 16,0 0-75-16,0 0-45 15,0 0-27-15,0 1-13 16,0 12 4-16,0 1 24 0,-7 4-24 16,1 2-22-16,0 1-5 15,3 1-9-15,-3-4-1 16,2 1-67-16,4 7-196 15,0-6-394-15,0-6-487 0</inkml:trace>
  <inkml:trace contextRef="#ctx0" brushRef="#br0" timeOffset="194397.1162">10182 9389 1000 0,'0'0'590'0,"0"0"-513"16,0 0 1-16,0 0 96 15,0 0-13-15,-85 6-96 16,63-6-51-16,1 0-14 16,3 0-162-16,5 0-232 15,4 0-788-15</inkml:trace>
  <inkml:trace contextRef="#ctx0" brushRef="#br0" timeOffset="195415.3885">10412 9148 1200 0,'0'0'296'15,"0"0"-210"-15,0 0 51 16,0 0 128-16,0 0-55 16,0 0-92-16,0 0-41 15,-3-3-31-15,3-4 2 16,6 3-17-16,0-3-16 16,3-2-6-16,0 2-8 15,3 3 0-15,-2-2-1 0,4 4 0 16,-5 2-1-16,4 0-5 15,-1 0 5-15,-5 0-7 16,4 9-2-16,-8 4 8 16,0 3-4-16,-3 1 6 15,0 0-1-15,0 0 0 16,-6 0 1-16,-9-1 0 16,3 0 0-16,-7 1 1 15,-1 0 0-15,1-5 5 16,-2 5 0-16,6-4 2 15,2 3-1-15,4-5-1 16,5-1-5-16,4 3-1 16,0-7-1-16,17 0 1 0,7-3-41 15,16-3-203 1,-4-2-421-16,-6-6-856 0</inkml:trace>
  <inkml:trace contextRef="#ctx0" brushRef="#br0" timeOffset="195704.5505">10718 9302 1377 0,'0'0'328'16,"0"0"-206"-16,0 0 56 15,0 0 87-15,0 0-65 16,0 0-58-16,0 0-43 16,-52 83-26-16,38-60-16 15,1-2-27-15,1-1-16 16,0-5-13-16,3-5-1 16,3-3-55-16,3-7-158 15,3 0-407-15,0 0-350 0</inkml:trace>
  <inkml:trace contextRef="#ctx0" brushRef="#br0" timeOffset="195954.2682">10929 9296 651 0,'0'0'1158'0,"0"0"-962"15,0 0-86-15,0 0 52 16,0 0-26-16,0 0-81 16,0 0-55-16,29 0-10 15,-17 0-175-15,0 0-363 16,-3-3-639-16</inkml:trace>
  <inkml:trace contextRef="#ctx0" brushRef="#br0" timeOffset="196136.317">11094 9282 1476 0,'0'0'315'0,"0"0"-205"15,0 0 17-15,0 0-34 16,0 0-93-16,0 0-71 16,0 0-238-16,76 0-429 0</inkml:trace>
  <inkml:trace contextRef="#ctx0" brushRef="#br0" timeOffset="196330.5686">11255 9274 730 0,'0'0'515'16,"0"0"-441"-16,0 0 67 15,0 0 73-15,0 0 37 16,0 0-78-16,0 0-76 16,40 0-41-16,-34 0-36 15,2 0-20-15,-2 0-160 16,-2 0-712-16</inkml:trace>
  <inkml:trace contextRef="#ctx0" brushRef="#br0" timeOffset="205500.2164">7598 10747 557 0,'0'0'164'15,"0"0"194"-15,0 0 145 16,0 0-388-16,0 0-11 15,0 0 89-15,-25 13 13 16,22-4-79-16,-5 1-40 16,1 3 2-16,1 1-13 15,0-1-10-15,-3 4-1 16,2 0-23-16,-1 1-19 16,-1-1-9-16,0 0-2 15,-1 0-11-15,1-4 1 16,1-1-2-16,-2-2-18 0,4-3-44 15,0-4-109-15,0-2-185 16,3-1-293-16,-4 0-37 0</inkml:trace>
  <inkml:trace contextRef="#ctx0" brushRef="#br0" timeOffset="205949.7925">7576 10693 1264 0,'0'0'309'0,"0"0"-167"16,0 0 7-16,0 0 67 15,0 0-19-15,0 0-112 16,0 0-37-16,67-22-8 16,-54 22-6-16,1 0-9 15,-2 5-11-15,1 4-6 16,-2 0-8-16,2 3-1 0,-4-1-25 16,0-2 6-1,1-1 11-15,-2-2 9 0,-5 1-2 16,-3-1-10-16,0-2-1 15,0 1 10 1,-11 0 2-16,-8 2 1 0,-11-2 0 16,-1-1-11-16,-5-1-35 15,6 0-77-15,2 0-14 16,13-3-120-16,9 0-118 16,6 0-209-16</inkml:trace>
  <inkml:trace contextRef="#ctx0" brushRef="#br0" timeOffset="206368.9247">7852 10750 400 0,'0'0'1020'0,"0"0"-781"16,0 0-177-16,0 0 19 16,0 0 55-16,0 0-67 15,0 0-53-15,-11 10-3 16,1-1 1-16,4 4 10 16,-3-2 5-16,-1 2-17 15,7 0-10-15,3-6-2 0,0 0 0 16,0-1-43-1,13-6-49-15,8 0 5 0,3 0-15 16,1-10 16-16,-1-3 20 16,-2 0-5-16,-8-1 17 15,-5 1 54-15,-6 0 98 16,-3 7 75-16,0-1-16 16,-12 4-70-16,-6 2-41 15,-3 1-9-15,-3 0-37 16,-4 0-61-16,7 7-243 15,9 0-353-15</inkml:trace>
  <inkml:trace contextRef="#ctx0" brushRef="#br0" timeOffset="206763.1013">8034 10730 1232 0,'0'0'364'16,"0"0"-236"-16,0 0 51 16,0 0-1-16,0 0-94 15,0 0-63-15,0 0 3 16,-33 14 1-16,20-5-13 0,5 0-5 15,2-2-7-15,3 0 0 16,0 3 1-16,3-3-1 16,0 2 0-16,0-5-7 15,0 4 7-15,6-3 0 16,-3-1 7-16,0-1-1 16,0 0-5-16,-3-1 0 15,0 3 0-15,0-2 8 16,-9 1 4-16,-7 3-4 15,-4-2-8-15,-5 1-1 16,3-2-98-16,2 4-169 16,4-2-228-16,7-3-328 0</inkml:trace>
  <inkml:trace contextRef="#ctx0" brushRef="#br0" timeOffset="207047.6433">8140 10763 1330 0,'0'0'359'15,"0"0"-124"-15,0 0 32 16,0 0-59-16,0 0-90 15,0 0-70-15,0 0-26 16,-33 70-14-16,30-61-7 0,0-2-1 16,0-3-7-16,0-2-84 15,0-2-238-15,0 0-354 16,0 0-378-16</inkml:trace>
  <inkml:trace contextRef="#ctx0" brushRef="#br0" timeOffset="207223.6091">8140 10763 35 0,'104'-87'2039'0,"-104"87"-1691"16,0-2-232-1,0 2-27-15,0 0-89 0,12-3-28 16,3 3-433-16,-3-3-448 0</inkml:trace>
  <inkml:trace contextRef="#ctx0" brushRef="#br0" timeOffset="207497.8629">8452 10571 1795 0,'0'0'500'0,"0"0"-389"16,0 0 54-16,0 0 23 15,0 0-42-15,0 0-65 16,0 0-49-16,-36 87-19 16,27-60 1-16,-2-2-13 15,-2 1-1-15,-2-5 0 16,-1 1-14-16,-1-5-27 15,-2 1-44-15,-2 1-91 16,3-6-178-16,2-4-501 0</inkml:trace>
  <inkml:trace contextRef="#ctx0" brushRef="#br0" timeOffset="207893.847">8267 10726 1463 0,'0'0'557'0,"0"0"-485"16,0 0-34-16,0 0 43 16,0 0-81-16,88-10-18 15,-69 10-95-15,0 0 5 16,-8 0 1-16,-5 0 38 15,-3 0 46-15,-3 0 23 16,0 0 73-16,0 0 55 16,0 1-13-16,0 2 0 0,0 3-7 15,0 4-10-15,0 1-18 16,-9 2-1-16,-6 3-3 16,-3 4-8-16,-1-2-29 15,2-1-16-15,1-2-23 16,7-6 0-16,6 1-72 15,3-4-122-15,15-4-186 16,1-2-411-16</inkml:trace>
  <inkml:trace contextRef="#ctx0" brushRef="#br0" timeOffset="208074.7145">8535 10671 1839 0,'0'0'371'15,"0"0"-278"-15,0 0-23 16,0 0-70-16,0 0-141 16,0 0-521-16,0 0-632 0</inkml:trace>
  <inkml:trace contextRef="#ctx0" brushRef="#br0" timeOffset="208731.163">8535 10671 1430 0,'12'75'601'16,"-19"-71"-520"-16,-4 8 16 16,2 2 20-16,-1 3-58 15,4-2-35-15,0 3-24 16,3-4-13-16,3-3-24 16,0-2-5-16,0-7-11 15,0 1 23-15,0-3 23 16,9 0 7-16,4-3 0 0,5-8-8 15,3-4 7-15,1 1-9 16,-2-5-12-16,2 2 12 16,-5 5 10-16,-1 0 15 15,-7 5 9-15,-3 2 17 16,-2 5-4-16,-4 0-18 16,0 0-18-16,0 0 24 15,0 7-6-15,0 3-12 16,0 2-1-16,0 1-6 15,1-2 0-15,9-2 1 16,2-5-2-16,7-1-25 16,5-3 4-16,6 0-27 0,1-5-28 15,2-6-11-15,0-3-22 16,-5 1 19-16,-1-1 71 16,-12 2 20-16,-2 2 52 15,-8 4 49-15,-5 2 8 16,0 4-4-16,-15 0-53 15,-10 0-3-15,-8 10 13 16,-3 4-3-16,-3 5-28 16,2 1 7-16,1 1-4 15,6 1-10-15,8 0-11 16,10-5 2-16,12 0 3 16,0-4-5-16,21-3 10 15,15-3-23-15,38-7-56 16,-8 0-207-16,-2-14-797 0</inkml:trace>
  <inkml:trace contextRef="#ctx0" brushRef="#br0" timeOffset="222776.6303">21044 2149 517 0,'0'0'619'0,"0"0"-470"15,0 0-149-15,0 0-15 16,0 0-5-16,0 0 20 15,-7-13 26-15,7 13 10 16,0 0 17-16,0 0 53 0,0-1 27 16,0 1-9-16,0 0 19 15,0-2 26-15,0 2-19 16,-1-1-20-16,-1 0-13 16,2 1-17-16,0 0-30 15,0 0-9-15,0 0-21 16,0 0-30-16,0 11-4 15,0 6 27-15,0 4-9 16,0 3-8-16,0 2-8 16,0 3 5-16,0 0 2 15,0 4-7-15,0-2-7 16,0 0-1-16,-1 0 0 16,-4-1 0-16,1-3 0 0,1-2 0 15,-3-1 0 1,3-3 0-16,0-3-1 0,2 0 1 15,1-4 0-15,-2-4 0 16,2-2 0-16,0-1 0 16,0-2 0-16,0 0-1 15,0-1 1-15,0 0-1 16,0 0 1-16,0-1 1 16,0 0-1-16,0 1 0 15,0-4 1-15,0 0 11 16,0 0 11-16,0 0 2 15,0 0-6-15,3 0 1 0,5 0 2 16,5 0 4 0,4 0-11-16,3 0-8 0,9 0-6 15,-1 0 1-15,6 0-1 16,1 0-1-16,1 0 0 16,-5 0-5-16,-4 0 4 15,-5 0-7-15,-5 0 7 16,-7 0-5-16,-3 0 0 15,-4 3-6-15,-1-1-3 16,-1 0-17-16,4 0-17 16,2-1-8-16,7-1-62 15,-1 0-103-15,2-5-553 0</inkml:trace>
  <inkml:trace contextRef="#ctx0" brushRef="#br0" timeOffset="224414.6777">21439 1987 447 0,'0'0'261'0,"0"0"-96"15,0 0-40-15,0 0 6 16,0 0 29-16,0 0 7 16,0 0-33-16,3 0-2 15,-3 0 19-15,0 0 14 16,0-4-9-16,0 3-15 15,0 0-37-15,0 0-24 0,0 1-16 16,0-2-20-16,0 2-12 16,7-2-19-16,7 0-13 15,-1-1 1-15,2 0-1 16,-1 2 1-16,-1-1-1 16,-3 2-1-16,-1-1 1 15,2 1 1-15,-2 0 0 16,-5 0 0-16,-1 0-1 15,-1 0-2-15,-2 0-5 16,0 0-3-16,0 9 10 16,0 1 1-16,-2 3 14 15,-5 1-1-15,-2 1-4 16,-2-1-3-16,1-1-6 16,1-1 10-16,-1-2-10 0,-1 1 17 15,2-1 0-15,-1-2 3 16,2 1-5-16,1 0-5 15,4-2-1-15,0-2-8 16,-2 0 4-16,2-4 3 16,3 1-3-16,0-1 0 15,0-1 9-15,0 0 0 16,0 0-3-16,4 0 7 16,6 4 5-16,0-2-6 15,5-2-11-15,-1 0-5 16,2 0 5-16,-1 0-6 15,3 0 0-15,-2 0-1 0,0 0 0 16,-3 0-11 0,-2 0-7-16,-5 0-4 0,-3 0-17 15,-3 0-73-15,-4 0-187 16,-9 1-964-16</inkml:trace>
  <inkml:trace contextRef="#ctx0" brushRef="#br0" timeOffset="231832.5537">21992 2142 568 0,'0'0'772'16,"0"0"-516"-16,0 0-127 16,0 0 4-16,0 0 23 15,0 0-2-15,0-10-33 16,0 10-38-16,0 0-10 15,0 0-7-15,0 0 0 16,0 0-2-16,0 0-9 16,0 0-19-16,-1 0-20 0,-4 3-4 15,-1 10 16-15,-5 4 50 16,0 6-35-16,-1 3-17 16,0 2-16-16,3 1-4 15,2 3 3-15,2 0-3 16,1 0-6-16,4 1 0 15,0-2-2-15,0-3 2 16,12-1-1-16,1-4-1 16,5-4-8-16,2-3 2 15,5-5 7-15,6-6-10 16,5-5-10-16,6 0-4 16,0-3 6-16,-2-11-5 15,1-4 13-15,0-2 2 16,-4-7 9-16,0 1-13 15,-6-5 13-15,-2-3 1 0,-3-1-1 16,-9 0-2-16,-3 1 2 16,-6 4 0-16,-1 4 11 15,-7 1-11-15,0 5-6 16,0 3-6-16,0 4-28 16,-8 3-74-16,-2 9-85 15,-7 1-187-15,0 0-276 16,1 7-176-16</inkml:trace>
  <inkml:trace contextRef="#ctx0" brushRef="#br0" timeOffset="232283.0519">22303 2175 1468 0,'0'0'583'16,"0"0"-514"-16,0 0-5 15,0 0 39-15,0 0 4 16,0 0 37-16,0 0-24 16,-42 77-14-16,29-45-36 15,-3 5-29-15,3 1 9 16,3 1-11-16,1-2-9 0,-5 0-6 15,5 0 3-15,0-2 0 16,-1-2-12-16,3-4 1 16,0-2-4-16,1-5-6 15,2-4-4-15,1-6 7 16,1-2-8-16,2-5 0 16,0 0 1-16,0-4-1 15,0-1 7-15,0 0-2 16,0 0-5-16,0 0-1 15,0 0 0-15,0 0-10 16,0 0-20-16,0 0-18 16,0 0-23-16,0 0-46 15,0 0-77-15,3 0-77 0,3 0-489 16</inkml:trace>
  <inkml:trace contextRef="#ctx0" brushRef="#br0" timeOffset="239752.6459">23086 2503 453 0,'0'0'902'16,"0"0"-643"-16,0 0-122 15,0 0-7-15,0 0 31 16,0 0-26-16,-6 0-42 15,6 0-37-15,0 0 33 0,0 0-3 16,0 0-8-16,0 0-1 16,0 0 10-16,0 0-16 15,0 0-15-15,10 0-24 16,10 0-17-16,7 0-15 16,6 0-44-16,1 0-44 15,0 2-36-15,-8-1 21 16,-6 0-12-16,-8 2-63 15,-1 0-69-15,-11-2 8 16,0-1-95-16,-15 0-58 16,1 0-524-16</inkml:trace>
  <inkml:trace contextRef="#ctx0" brushRef="#br0" timeOffset="239956.9488">23122 2364 717 0,'0'0'1324'0,"0"0"-1033"16,0 0-192-16,0 0-44 16,0 0-13-16,0 0-42 15,98-4-40-15,-63 4-243 16,-7 0-525-16</inkml:trace>
  <inkml:trace contextRef="#ctx0" brushRef="#br0" timeOffset="240519.8903">23611 2459 1433 0,'0'0'281'0,"0"0"-208"15,0 0-47-15,0 0-14 0,0 0 1 16,0 0-7-16,79-11-6 15,-60-4-11 1,2-1 5-16,-3-3 6 0,2-6 1 16,-2-3 14-16,2-7 5 15,0-2-13-15,-2-5-7 16,0-1 1-16,-6 7-1 16,-5 6 53-16,-1 9 111 15,-5 7-62-15,-1 4-13 16,0 6 39-16,0 1-37 15,0 3-42-15,-10 0-19 16,-3 4 32-16,-5 11-17 0,-3 8 3 16,-3 7 8-1,0 5-14-15,2 3-19 0,4 3-8 16,2-1-3-16,3-1-5 16,4-2 0-16,2-2-6 15,4-3 7-15,2 0-2 16,1-5-5-16,0-2 1 15,3-4-2-15,10-3-13 16,2-5-20-16,4-5-28 16,8-8-91-16,-6 0-171 15,2 0-491-15</inkml:trace>
  <inkml:trace contextRef="#ctx0" brushRef="#br0" timeOffset="240843.2132">24136 2113 1098 0,'0'0'820'16,"0"0"-718"-16,0 0-23 15,0 0 127-15,0 0-34 16,0 0-51-16,0 0 16 16,-47 65-21-16,30-26-40 0,-1 1-37 15,5 4-19-15,-5-1-13 16,4-3-6-16,1-1-1 16,5-4-5-16,2-4-39 15,5-3-45-15,1 3-116 16,0-10-255-16,0-5-387 0</inkml:trace>
  <inkml:trace contextRef="#ctx0" brushRef="#br0" timeOffset="241322.5911">24235 2449 1500 0,'0'0'328'16,"0"0"-239"-16,0 0-59 15,0 0-2-15,0 0-1 16,0 0-22-16,100-37-5 16,-73 23-13-16,-7-2-13 15,-2-3 4-15,-1-1 22 16,-7-5 7-16,-2-2 30 15,-4-2 34-15,-4-3 25 16,0 0 21-16,0 3-12 16,0 2-25-16,-3 8-28 15,-1 5 12-15,-1 7-22 16,1 3-8-16,-2 4 2 0,-5 0 10 16,1 11-16-16,-5 11 11 15,-1 6 4-15,-3 7-12 16,0 4-17-16,1 1 8 15,5 1-9-15,0-3-13 16,5-3 2-16,4-2-4 16,-3-5-1-16,6-1 0 15,-1-3-1-15,2-4-25 16,0-5-23-16,0-1-40 16,0-3-65-16,3-4-109 15,5-4-349-15,0-3-540 0</inkml:trace>
  <inkml:trace contextRef="#ctx0" brushRef="#br0" timeOffset="241550.6171">24581 2413 421 0,'0'0'1597'0,"0"0"-1338"15,0 0-155-15,0 0 26 16,0 0-2-16,0 0-55 16,106-13-49-16,-81 12-24 15,5 1-49-15,-5 0-64 0,-1 0-108 16,-6 0-310 0,-9 0-316-16</inkml:trace>
  <inkml:trace contextRef="#ctx0" brushRef="#br0" timeOffset="241810.4082">24746 2281 757 0,'0'0'1239'0,"0"0"-1014"15,0 0-123-15,0 0 52 16,0 0 20-16,0 0-44 15,0 0-69-15,-5 17-20 16,5 0-9-16,-5 6-17 0,1 1-7 16,-3 1-8-16,0 1 0 15,-2-1-28-15,-1-1-45 16,-2-1-93-16,-5 1-171 16,5-5-470-16,2-6-523 0</inkml:trace>
  <inkml:trace contextRef="#ctx0" brushRef="#br0" timeOffset="242103.4509">24946 2180 1443 0,'0'0'861'0,"0"0"-758"16,0 0-36-16,0 0 70 16,0 0 14-16,0 0-77 15,0 0-24-15,8 30 17 16,-5-8-25-16,-3 3-21 16,0 4-12-16,0 0-8 15,0 2 5-15,-6 0-6 16,-3 1-57-16,-9 0-118 15,3-7-214-15,0-6-757 0</inkml:trace>
  <inkml:trace contextRef="#ctx0" brushRef="#br0" timeOffset="242413.0296">25125 2016 1620 0,'0'0'476'15,"0"0"-400"-15,0 0 26 0,0 0 97 16,0 0-33-16,38 97-60 15,-29-50-42-15,-1 7-32 16,-5 2-20-16,-3 1-5 16,0-4-7-16,-7-2-19 15,-26 4-138-15,1-13-148 16,0-11-467-16</inkml:trace>
  <inkml:trace contextRef="#ctx0" brushRef="#br0" timeOffset="243253.0657">25468 1925 582 0,'0'0'903'16,"0"0"-636"-16,0 0 12 15,0 0-31-15,0 0-59 16,0 0-68-16,0 0-41 15,2-11-31-15,-2 25-20 16,0 8 14-16,0 9 14 16,0 8-20-16,0 6-12 15,-8 6-14-15,-3 2-1 0,0-1-9 16,-1-3-1-16,0-4 0 16,0-7-7-16,-1-4-13 15,3-5-5-15,2-8-6 16,0-6-5-16,3-4 2 15,3-5 10-15,2-3 1 16,0-3 1-16,0 0 3 16,15 0-7-16,3-10-5 15,7-6 9-15,5-3 11 16,2-5 10-16,-1-3-8 16,-3 2-11-16,-2 4 11 15,-7 1 8-15,-7 8 1 16,-3 4 9-16,-3 4 15 0,-5 1 17 15,-1 3-3-15,0 0-9 16,0 0-13-16,0 0-16 16,0 15-10-16,0 4 10 15,0 7 12-15,0 3-6 16,-6 3-4-16,5-3 7 16,-1-2-3-16,2-4-5 15,0-4 5-15,0-7 2 16,5-3-2-16,7-5-6 15,3-4-15-15,6 0-88 16,7-13-200-16,-4-5-377 16,-6-2-256-16</inkml:trace>
  <inkml:trace contextRef="#ctx0" brushRef="#br0" timeOffset="243553.0529">25451 2074 662 0,'0'0'1121'15,"0"0"-860"-15,0 0-104 0,0 0 19 16,0 0-32-16,0 0-44 16,0 0-61-16,0 2-30 15,22 4-9-15,8 1-55 16,7 2-102-16,-5-4-309 16,-7-2-244-16</inkml:trace>
  <inkml:trace contextRef="#ctx0" brushRef="#br0" timeOffset="243973.3939">25724 1933 1320 0,'0'0'805'16,"0"0"-741"-16,0 0-56 15,0 0 33-15,0 0 32 16,86-23-7-16,-71 23-6 15,-3 0-7-15,-3 0-22 0,-3 3-10 16,-3 4-12-16,-3 4 3 16,0 2 12-16,-10 3 29 15,-6 4-6-15,-1-1-1 16,0 1-13-16,4 0-13 16,4-3-11-16,9 0-7 15,0-3-2-15,10-2 0 16,32-3-130-16,-3-5-407 15,-2-4-1259-15</inkml:trace>
  <inkml:trace contextRef="#ctx0" brushRef="#br0" timeOffset="244696.3753">26283 2105 783 0,'0'0'302'16,"0"0"-126"-16,0 0 68 15,0 0 24-15,0 0 4 16,0 0-57-16,0 0-53 16,26-27-39-16,-26 27-37 0,0 0-32 15,0 3-30 1,-5 12-2-16,-4 8 71 0,0 7-13 15,0 5-35-15,6 2-30 16,3 1-6-16,0-1-7 16,13-3-2-16,7-4-18 15,7-4-3-15,3-5 3 16,7-5-2-16,5-8-14 16,1-4-18-16,5-4 12 15,-3 0 29-15,-2-9-1 16,-3-10-9-16,-4-5 6 15,-5-6 15-15,-6-3 8 16,-5-1-2-16,-5 0 12 0,-8 7 36 16,-4 4 1-1,-3 8-9-15,0 1-46 0,0 3-6 16,-7 2-58-16,-4 2-46 16,-11 7-128-16,3 0-447 15,1 0-300-15</inkml:trace>
  <inkml:trace contextRef="#ctx0" brushRef="#br0" timeOffset="245115.4709">26553 2126 705 0,'0'0'1058'0,"0"0"-899"0,0 0-63 16,0 0 160-16,0 0-32 16,0 0-38-16,-37 101-66 15,29-65-39-15,2 4-30 16,-1 0 0-16,3-1-6 16,1-1-2-16,0-3-13 15,1-4-5-15,0-3-8 16,2-3-4-16,0 0 1 15,-1-6-2-15,-1-1-6 16,1-3-6-16,1-4 1 16,0-4 1-16,0-1-1 15,0-2 0-15,0 0-1 16,0-4 0-16,0 0-12 0,3 0-12 16,5 0-16-16,1 0-19 15,2-7-17-15,-2 4-27 16,0 0-100-16,0 2-90 15,-7 1-226-15,-1 0-30 16,-1 0-264-16</inkml:trace>
  <inkml:trace contextRef="#ctx0" brushRef="#br0" timeOffset="249524.5749">23650 2648 84 0,'0'0'309'16,"0"0"-90"-16,0 0 32 0,0 0-70 15,0 0-71-15,0 0-41 16,97 0-36-16,-76 0-17 16,0 0-4-16,0 0-3 15,-1 0-2-15,-2 0-7 16,0 0 1-16,-3 0 0 16,0 0-1-16,-4 0 1 15,-1 0-1-15,0 0 0 16,1 0 1-16,2 0 8 15,2 0 16-15,3 0-1 16,0 0 1-16,4 0-6 16,1 0-2-16,2 0 3 0,-2 0-11 15,0 0-7-15,-2 0-2 16,-1 3 0-16,1 0-1 16,-4 0-12-16,1 0 12 15,3 0-5-15,3-2-13 16,-1 2-14-16,2 0-8 15,2-2 8-15,3 2 24 16,-4 0 8-16,3 0-1 16,-1-1-4-16,-3 3 5 15,-1-3 1-15,0 2 0 16,-2-2 1-16,1-1 18 16,-2 1 14-16,3-1 4 15,-1 0-13-15,3 1-11 0,2-2-13 16,2 1-24-1,1-1-63-15,1 0 19 0,-1 0 46 16,-1 0 16-16,0 0 6 16,-8 0 0-16,2 3 1 15,-3-2 14-15,-3 1-5 16,3-1 16-16,1-1-16 16,3 0-9-16,2 0 0 15,3 0-1-15,0 0-1 16,0 0-10-16,-2 0 2 15,-1 0 9-15,-3 0 0 16,-3 0 0-16,-3 3 0 16,1 0-1-16,-2 0 0 15,0 0-21-15,4 0-26 16,-1-2-44-16,2 0 21 0,0-1 39 16,-1 0 32-16,2 0 21 15,-4 0 0-15,-1-2-3 16,-2-1-2-16,-1 0 11 15,2 1-8-15,-2-1-18 16,-1 2 1-16,2 0 12 16,1-1 31-16,0 2-13 15,1 0-23-15,1 0-9 16,-2-1 1-16,-3 1 9 16,-5-2 37-16,-3 1 80 15,-3 0 23-15,-3-1-5 16,2 2-10-16,-2-1-31 15,1 1-37-15,2-2-40 0,2 1-18 16,1 0-9-16,0 1-42 16,1 0-84-16,-2-2-134 15,0 1-461-15</inkml:trace>
  <inkml:trace contextRef="#ctx0" brushRef="#br0" timeOffset="249704.8757">25728 2670 1330 0,'0'0'713'16,"0"0"-525"-16,0 0-124 0,0 0-64 15,0 0-319 1,0 0-422-16</inkml:trace>
  <inkml:trace contextRef="#ctx0" brushRef="#br0" timeOffset="250731.3364">21018 3475 1375 0,'0'0'543'0,"0"0"-440"15,0 0 9-15,0 0 52 16,0 0 2-16,0 0-5 16,0 0-67-16,3-2-48 15,-2 2 3-15,-1 7 2 16,0 6 37-16,0 5-4 15,0 6-23-15,0 7-20 16,0 4-16-16,0 3-13 16,0 4-10-16,0 2-1 15,0 0-1-15,0 0 1 0,0-4-1 16,0-3 0-16,0-3 0 16,0-6-15-16,-1-7-18 15,-2-2-16-15,3-6-30 16,0-4-80-16,0-5-136 15,6-1-439-15,1-3-580 0</inkml:trace>
  <inkml:trace contextRef="#ctx0" brushRef="#br0" timeOffset="251632.2159">21323 3507 576 0,'0'0'571'0,"0"0"-317"16,0 0-13-16,0 0 35 16,0 0-37-16,0 0-77 15,0 0-50-15,0-7-33 16,0 7-15-16,0 0 0 15,0 0-12-15,0 0-12 0,-3 0-13 16,0 6 6-16,-1 8 21 16,1 5-12-16,-1 2-22 15,1 3-8-15,-2 1-10 16,1 1-2-16,1 0 2 16,0-3-2-16,0 0 0 15,2-2-1-15,-2-3 1 16,0-2 0-16,0-4 0 15,0 0 0-15,3-4 0 16,0-1-1-16,-4-1 0 16,4 0 0-16,0-2-1 15,0-2-8-15,0 2-1 0,0-2 10 16,0 0 0 0,0-2-6-16,0 0 5 0,0 1-8 15,4-1-2-15,2 0 12 16,1 0 6-16,6 0-5 15,2 0 0-15,5 0 0 16,-1 2-1-16,4 0 0 16,0 0-7-16,3-1-8 15,-4-1-6-15,2 0-7 16,-5 0 4-16,-3 0 6 16,-5 0-4-16,-5 0 11 15,-3 0 10-15,-3 0-8 16,0 0 9-16,0 0-1 15,0 0 0-15,2 0-8 0,2 0-65 16,5 0-79-16,2 0-222 16,-4 0-354-16</inkml:trace>
  <inkml:trace contextRef="#ctx0" brushRef="#br0" timeOffset="252286.2223">21770 3467 950 0,'0'0'614'0,"0"0"-483"15,0 0 72-15,0 0 51 0,0 0-53 16,0 0-65-16,0 0-33 16,0-3-14-16,0 3-22 15,0 0-15-15,0 0-10 16,0 0-9-16,0 0-3 16,0 3-9-16,-3 8 25 15,-2 4 11-15,-2 5-15 16,1 6-15-16,2 3-11 15,1 5-5-15,-3 0-4 16,3 1-6-16,-1 1 5 16,0-1 0-16,0-3 2 15,1 0-7-15,-2-3 7 16,2-5 7-16,-1-3-6 16,1-5-8-16,0-5 0 15,1-4 0-15,2-3 7 16,0-3-7-16,0-1 5 0,0 0-6 15,0 0 0-15,0 0-21 16,0 0-8-16,0 0-7 16,0 0-25-16,0 0-75 15,0 0-191-15,3-1-433 16,0-3-457-16</inkml:trace>
  <inkml:trace contextRef="#ctx0" brushRef="#br0" timeOffset="252693.1848">22049 3837 560 0,'0'0'862'0,"0"0"-676"0,0 0 9 15,0 0 22-15,0 0-54 16,0 0-60-16,0 0-42 16,54-5-16-16,-38 5-16 15,2 0-17-15,-1 0-12 16,-4 0-16-16,-1-1-91 16,-5-2-180-16,1 2-258 15,-8-3-374-15</inkml:trace>
  <inkml:trace contextRef="#ctx0" brushRef="#br0" timeOffset="252923.2951">22060 3659 886 0,'0'0'818'0,"0"0"-648"16,0 0 56-16,0 0-52 16,0 0-68-16,0 0-49 15,91 0-57-15,-77 3-9 16,-5-1-204-16,-3 1-397 16,-4-2-811-16</inkml:trace>
  <inkml:trace contextRef="#ctx0" brushRef="#br0" timeOffset="256707.5972">22543 3930 1300 0,'0'0'550'0,"0"0"-375"0,0 0-30 16,0 0-19-16,0 0-48 15,0 0-44-15,0 0-26 16,0 5-7-16,0 9 9 15,0 3 8-15,0 1 1 16,0-2-10-16,1-2-1 16,1-1 4-16,1-2 5 15,-2-4-2-15,1 0-6 16,-1-5-1-16,-1-2-8 16,2 0 2-16,-2 0 9 15,1 0 21-15,1 0 24 0,4-10-23 16,0-4-19-1,0-5-6-15,3-6-7 0,2-5 0 16,2-7-1-16,1-3 0 16,0-5-1-16,-1-3 0 15,1-1-1-15,-4 0 2 16,2 4 0-16,-6 3 0 16,0 3 9-16,-1 3 3 15,-5 5 5-15,0 3-2 16,0 2-6-16,0 4 7 15,0 3 20-15,0 3 0 16,0 1-26-16,0 1 8 16,0 3 9-16,0 1-15 15,0 0 0-15,0 3 4 16,0 1-5-16,3-2-10 0,-3 4 7 16,1-1-2-16,-1 2 1 15,2 0 2-15,-1 0 8 16,-1 0-1-16,2 2-7 15,-2 1 2-15,2-3-4 16,-2 3 0-16,0 0-6 16,2 0-1-16,-1 0 0 15,2 0 0-15,3 0 0 16,3-2-9-16,11 0 2 16,-2 0-2-16,10 1-2 15,3 1-7-15,6 0-13 16,1 0-4-16,1 0 2 15,-2 3 13-15,0 1 5 0,0 0 13 16,-2 2-7 0,-2-2-3-16,-2-1-7 0,-3 0-14 15,1-2 3-15,-3-1 11 16,0 0 7-16,2 0 10 16,1 0-5-16,1 0 6 15,-2 0-1-15,0 1 1 16,0 0 0-16,-1 1 1 15,0 0 0-15,0-1 0 16,1 0-1-16,1 1 1 16,1 0 0-16,4-1 0 15,2-1 0-15,-4 1-1 0,3 0 0 16,-1 1 1 0,1 1 0-16,-4-1 0 0,0 2 0 15,1 1 0 1,-3-1 0-16,3-1 0 0,2 1-1 15,2-1-28-15,2-1-46 16,0 0 17-16,-1 0 19 16,-2-2 7-16,-3 0 20 15,-2 0 11-15,-3 0 0 16,0 1-1-16,-2-1 2 16,2 1-1-16,3-1 0 15,1 2 0-15,3-1 1 16,4 1-1-16,1-1 1 15,2 1-1-15,0 0 1 16,-1 2 0-16,2-2 0 0,-7-1 0 16,1 2-1-16,-1-1 2 15,-2-2-2-15,-4 0-7 16,-2 0-41-16,-5 0-43 16,-3 0-1-16,-8 0-50 15,-11 0-117-15,0 0-285 16,-3 0-524-16</inkml:trace>
  <inkml:trace contextRef="#ctx0" brushRef="#br0" timeOffset="257634.1317">22943 3843 1166 0,'0'0'747'0,"0"0"-652"16,0 0-29-16,0 0 34 15,0 0 12-15,0 0 0 16,0 0-41-16,73 2-34 16,-46-9-21-16,3-3-8 15,-2-1-8-15,0-2 0 16,-1-3 0-16,-2-3-10 15,-4-2-11-15,0-6-10 16,-3-2-3-16,-1-2 12 16,-4-2 22-16,-4 4 1 15,-3 3 15-15,-3 4 47 0,-2 6-2 16,-1 3-14-16,0 3 10 16,0 3 2-16,0 1-20 15,-1 5-27-15,-4 1-12 16,-4 0-1-16,-4 5 1 15,-4 9 30-15,-5 8-9 16,-2 3 2-16,2 3 2 16,-4 4-5-16,4 0 5 15,1 0-9-15,5 1-5 16,3-3-2-16,7 3-1 16,3-3-8-16,3-1-1 15,0 0 1-15,0-5 0 0,0-2-23 16,6-5-5-1,4-4-27-15,2-6-23 0,9-3-16 16,10-4-71-16,-1 0-343 16,0-7-248-16</inkml:trace>
  <inkml:trace contextRef="#ctx0" brushRef="#br0" timeOffset="257963.7278">23609 3469 1219 0,'0'0'489'0,"0"0"-416"15,0 0 23-15,0 0 95 16,0 0 60-16,0 0-73 15,0 0-61-15,-71 82-35 16,56-46-22-16,-1 3-16 16,-1 1-26-16,1-1-9 15,1 1-7-15,-1-4-1 16,0-1 1-16,2-6-2 16,3-2-36-16,4-4-57 15,-2-4-85-15,4-3-198 16,2-7-283-16,3-5-306 0</inkml:trace>
  <inkml:trace contextRef="#ctx0" brushRef="#br0" timeOffset="258457.4285">23540 3827 1577 0,'0'0'240'16,"0"0"-161"-16,0 0 5 16,0 0 29-16,0 0-25 15,0 0-48-15,0 0-18 0,91-11 3 16,-72 1-13-16,-3-2 4 16,-1-2 23-16,-1-3-1 15,-1-3 23-15,-1-5 7 16,1-5-20-16,-2-2-6 15,-2 0-4-15,-1 2-6 16,-1 4 3-16,-4 8 34 16,-3 5-29-16,0 6-2 15,0 2 5-15,0 3-4 16,0 1-18-16,0 1-13 16,0 0-8-16,0 0-18 15,-3 8 18-15,-11 8 0 16,-1 6 19-16,-4 4-2 15,-1 2-7-15,0 1-9 0,0 2 5 16,5 1-4-16,-1-1 5 16,5 0-6-16,5-3-1 15,2-2-6-15,4-6-9 16,0-1-17-16,0-4-14 16,3-4-45-16,6-5-81 15,3 0-30-15,0-1-274 16,-3-4-166-16</inkml:trace>
  <inkml:trace contextRef="#ctx0" brushRef="#br0" timeOffset="258716.9019">23950 3761 1495 0,'0'0'559'0,"0"0"-386"15,0 0-37-15,0 0-37 16,0 0-26-16,85-8-30 16,-51 6-31-16,0 2-12 15,-1 0-61-15,0 0-120 16,-8 0-351-16,-11 0-172 0</inkml:trace>
  <inkml:trace contextRef="#ctx0" brushRef="#br0" timeOffset="258975.1017">24123 3671 33 0,'0'0'1519'0,"0"0"-1163"16,0 0-105-16,0 0-41 16,0 0-42-16,0 0-40 15,0 0-58-15,-6 3-45 16,4 11 17-16,-1 5-23 16,-1 4-7-16,-2-2-10 15,-1 4-2-15,1-3-5 16,-4 3-74-16,-4 4-108 0,2-6-202 15,3-5-462-15</inkml:trace>
  <inkml:trace contextRef="#ctx0" brushRef="#br0" timeOffset="259285.3164">24365 3585 954 0,'0'0'673'16,"0"0"-547"-16,0 0 58 16,0 0 18-16,0 0-23 15,0 0-43-15,0 0-21 16,3 43-18-16,-3-20-23 15,0 3-17-15,-2 1-29 16,-6 0-17-16,-1-1-10 16,-1 1-1-16,1-4-46 15,-4 2-164-15,-2-4-319 16,4-7-262-16</inkml:trace>
  <inkml:trace contextRef="#ctx0" brushRef="#br0" timeOffset="259664.2794">24581 3482 1307 0,'0'0'391'16,"0"0"-115"-16,0 0-45 15,0 0-54-15,0 0-7 16,0 0-8-16,31 80-71 15,-25-38-36-15,0 4-16 16,-5 4-24-16,-1-1-15 16,0-2 0-16,-8-4-49 15,-21 5-136-15,5-11-78 16,-1-9-397-16</inkml:trace>
  <inkml:trace contextRef="#ctx0" brushRef="#br0" timeOffset="260838.0287">25297 3294 392 0,'0'0'369'0,"0"0"-144"16,0 0-15-16,0 0 44 15,0 0-4-15,0 0-25 16,0 0-39-16,-1-6-41 0,1 6-25 16,-2 0-15-16,1 0-33 15,-1 4-14-15,1 10 32 16,-2 7-3-16,-1 7-42 15,1 8-21-15,-1 4-14 16,-1 7-4-16,-2 3-6 16,0 3 0-16,-1 1-1 15,1-5 1-15,-4-1-1 16,4-6 0-16,-4-3 0 16,1-9 0-16,1-3-10 15,0-7 2-15,3-4 8 16,0-5-7-16,3-5-7 0,2-4-6 15,1-2 21-15,0 0 0 16,0 0 19-16,4-7-19 16,8-8-5-16,2-4-8 15,2-6-8-15,0-3 5 16,5-5-10-16,0 1-8 16,0 0 1-16,0 2-1 15,-2 5 16-15,-2 2 16 16,0 6 2-16,-1 4 0 15,-3 3 3-15,0 3 4 16,1 3-1-16,-4 1 5 16,-1 2-2-16,-1 1-3 15,-1 0-5-15,-3 0 10 0,-2 0-4 16,-2 1-7 0,0 8-7-16,0 2 7 0,0 3 17 15,-9 5 22-15,-1 1-11 16,1 3-4-16,0 1-8 15,-2 2 2-15,4-3 5 16,2 2-2-16,2-4-11 16,2-3-8-16,1-3 3 15,0-2-4-15,0-4-1 16,4-4 8-16,5-3 1 16,6-2-9-16,3 0-51 15,4-3-68-15,10-16-84 16,-8 4-321-16,-5 0-188 0</inkml:trace>
  <inkml:trace contextRef="#ctx0" brushRef="#br0" timeOffset="261164.0521">25212 3460 582 0,'0'0'980'15,"0"0"-713"1,0 0-3-16,0 0-1 0,0 0-33 15,0 0-34-15,0 0-78 16,28-6-40-16,-5 6-34 16,4 0-31-16,4 3-13 15,5 3-66-15,-8-2-190 16,-7-3-872-16</inkml:trace>
  <inkml:trace contextRef="#ctx0" brushRef="#br0" timeOffset="278051.0333">22774 4308 100 0,'0'0'271'16,"0"0"-271"-16,0 0-300 16</inkml:trace>
  <inkml:trace contextRef="#ctx0" brushRef="#br0" timeOffset="278399.2157">22774 4308 586 0,'-9'-12'546'0,"9"12"-376"16,0 0-96-16,0 0-47 15,0 0-12-15,0 0-14 0,0 0 5 16,0 0-6-16,3 0-9 16,-1 0 9-16,1 0 6 15,-2 0 4-15,-1 0 9 16,3 0 52-16,-3 0 38 16,0 0 12-16,3 0-17 15,0 0-16-15,1 0-15 16,6 0-20-16,0 0-34 15,2-1-19-15,4 1 0 16,4-2-54-16,0 1-81 16,2 0-68-16,1-1-56 15,-5 2-100-15,-7-1-293 0</inkml:trace>
  <inkml:trace contextRef="#ctx0" brushRef="#br0" timeOffset="279113.1405">23002 4175 692 0,'0'0'653'0,"0"0"-550"15,0 0-52-15,0 0-33 16,0 0-7-16,0 0 15 0,0 0-7 16,47-1-11-16,-36 1 0 15,-1 0-7-15,-1 0 0 16,1 0 5-16,-4 0 10 15,0 0 4-15,-2 0 14 16,1 0 8-16,-4 0-17 16,-1 0-18-16,0 0-7 15,0 3 1-15,0 2 6 16,0 2-6-16,-1 3 37 16,-7 0-4-16,-1 0-9 15,3 1-5-15,-1-2-13 16,4-2 2-16,3 3-8 15,0-2-1-15,0 1 2 0,0-1 14 16,2 2-9 0,5 1-7-16,0-2 7 0,2 2-5 15,-1-1 11-15,4 0 15 16,-8 0-9 0,2-2-7-16,-3-1-12 0,-1-1 0 15,-2 1-24-15,0-2-40 16,0 1-18-16,0-1-39 15,-3 6-56-15,-8-4-108 16,-1-2-245-16</inkml:trace>
  <inkml:trace contextRef="#ctx0" brushRef="#br0" timeOffset="280441.6361">23145 4116 224 0,'0'0'373'16,"0"0"-114"-16,0 0-113 15,0 0-19-15,0 0 64 16,0 0 33-16,0 0-6 16,-7-9-13-16,6 9-27 15,-1 0-31-15,2 0-30 16,0 0-22-16,0 0-22 16,0 0-12-16,-1 0-19 15,1 9 3-15,-2 6 38 0,1 4-24 16,-2 5-12-1,0 4-15-15,0 4-4 0,0 0 7 16,-5 0-7-16,4-2-6 16,-1-1-8-16,2-2-7 15,3-3-6-15,0-3-1 16,0-2-21-16,0-6-37 16,5 0-52-16,5-3-142 15,1-7-495-15</inkml:trace>
  <inkml:trace contextRef="#ctx0" brushRef="#br0" timeOffset="282303.3846">23495 4055 730 0,'0'0'515'0,"0"0"-405"16,0 0-70-16,0 0 47 16,0 0 55-16,0 0 23 15,0 0-30-15,10-13-18 16,-10 13-28-16,0 2-9 16,0 12 59-16,-1 6-1 15,-8 5-26-15,-5 8-39 16,1 2-32-16,-2 3-12 15,5 2-2-15,0-3-19 16,7-1-8-16,3-2-10 0,0-6-14 16,0-1-37-1,0-4-9-15,2-5-35 0,2-4-52 16,4-3-141-16,-2-4-268 16,1-4-424-16</inkml:trace>
  <inkml:trace contextRef="#ctx0" brushRef="#br0" timeOffset="282559.9148">23587 4295 753 0,'0'0'886'0,"0"0"-736"15,0 0-87-15,0 0 72 0,0 0 17 16,0 0 9-16,0 0-61 16,31 1-50-16,-14-1-31 15,2 2-19-15,4-2-56 16,-1 1-193-16,4 3-142 16,-6-1-228-16,0 0-439 0</inkml:trace>
  <inkml:trace contextRef="#ctx0" brushRef="#br0" timeOffset="282950.1648">23890 4134 1149 0,'0'0'739'0,"0"0"-602"0,0 0-46 16,0 0 51-1,0 0 10-15,0 0-54 0,0 0-68 16,0 20 3-16,0 1-11 16,0 4-11-16,0 4-10 15,0 1 5-15,-2-3-6 16,-1 0-32-16,-1-3-54 16,1-2-73-16,-3 0-126 15,0-7-247-15,0-3-158 0</inkml:trace>
  <inkml:trace contextRef="#ctx0" brushRef="#br0" timeOffset="283197.8596">24041 4277 1262 0,'0'0'567'16,"0"0"-466"-16,0 0-65 15,0 0-17-15,83-2-13 16,-56 1-4-16,2 1-2 16,-7 0-47-16,-7-1-203 15,-5 1-335-15,-8-2-402 0</inkml:trace>
  <inkml:trace contextRef="#ctx0" brushRef="#br0" timeOffset="283423.4501">24117 4177 1207 0,'0'0'531'16,"0"0"-470"-16,0 0-12 15,0 0 100-15,0 0 11 16,0 0-60-16,-5 77-49 16,5-56-34-16,-1-3-17 15,1 1-51-15,0-2-104 0,0-1-151 16,0-5-299-16,6-6-574 16</inkml:trace>
  <inkml:trace contextRef="#ctx0" brushRef="#br0" timeOffset="283707.8849">24309 4126 1505 0,'0'0'354'0,"0"0"-266"16,0 0-38-16,0 0 83 0,0 0 48 16,0 0-24-16,0 0-50 15,9 90-43-15,-9-62-39 16,0-1-17-16,0 0-8 16,0-4-16-16,0-3-75 15,0 2-93-15,0-6-161 16,0-6-350-16</inkml:trace>
  <inkml:trace contextRef="#ctx0" brushRef="#br0" timeOffset="283979.7957">24479 4074 1661 0,'0'0'343'0,"0"0"-265"16,0 0 40-16,0 0 64 16,0 84-13-16,0-43-38 15,0 6-76-15,0-1-33 16,0 1-22-16,0 8-117 15,-6-12-217-15,-5-9-553 0</inkml:trace>
  <inkml:trace contextRef="#ctx0" brushRef="#br0" timeOffset="288516.6044">23035 4668 64 0,'0'0'0'0,"0"0"-64"0</inkml:trace>
  <inkml:trace contextRef="#ctx0" brushRef="#br0" timeOffset="289009.3876">23035 4668 80 0,'80'-12'160'0,"-73"12"0"16,-7 0 40-16,1-1 28 16,-1-1-77-16,0 1-50 0,0 1-1 15,0-3 52-15,0 1 10 16,0-2-25-16,0 0-10 16,2 0-25-16,1 0 20 15,0 0-24-15,-2 1-27 16,1 0 1-16,-2 1-20 15,0 2 4-15,0-1 0 16,0 1 1-16,0 0-28 16,0 0-9-16,0 0-14 15,-5 0-6-15,-2 0-1 16,-7 0 0-16,-1 3-8 16,-2 8 3-16,0 5 6 0,-2 2 0 15,4 2-1 1,-3 1 1-16,6 1-2 0,2-2-35 15,7 1 18-15,3-2 17 16,0-3 1-16,0 0-10 16,6-3 4-16,8 0-12 15,3-5-18-15,1-2-2 16,2-4 13-16,2-2-3 16,0 0 10-16,-1-10 4 15,-3-5 15-15,-1-5 2 16,-4-3 47-16,-3-2-5 15,-4-4-11-15,-3 1-26 16,-3 2-7-16,0 3-37 0,-15 7-126 16,1 6-492-16</inkml:trace>
  <inkml:trace contextRef="#ctx0" brushRef="#br0" timeOffset="294859.0616">22668 5111 345 0,'0'0'208'15,"0"0"127"-15,0 0-143 16,0 0-34-16,0 0-8 16,0 0-22-16,0 0 6 15,0 0 15-15,0 0 3 16,0 0-5-16,0 0-29 16,0 0-30-16,2 0-24 0,4 0-34 15,5 0-17-15,8 0-13 16,6 0-85-16,15 0-157 15,-3 0-147-15,-5 0-383 16</inkml:trace>
  <inkml:trace contextRef="#ctx0" brushRef="#br0" timeOffset="295340.4573">22947 5018 1318 0,'0'0'372'0,"0"0"-271"16,0 0-73-16,0 0-8 15,0 0 34-15,0 0-24 16,90-26-19-16,-74 26-11 16,-6 0 0-16,0 0-2 15,-7 0-4-15,-3 10 6 16,0 4 25-16,-13 2 47 15,-6 5 11-15,0 1-34 0,-7-2-21 16,6-1-13-16,7 2-9 16,9-7-6-16,4-2-20 15,17 1-142-15,5-5-180 16,5-3-493-16</inkml:trace>
  <inkml:trace contextRef="#ctx0" brushRef="#br0" timeOffset="297963.0804">23119 4240 2 0,'0'0'859'0,"0"0"-833"16,0 0-26-16,0 0-178 15,0 0-80 1,0 0 41-16,0 0-17 0</inkml:trace>
  <inkml:trace contextRef="#ctx0" brushRef="#br0" timeOffset="304988.0133">26380 4064 550 0,'0'0'374'16,"0"0"-285"-16,0 0-88 16,0 0 0-16,0 0 44 15,0 0 56-15,0 0 39 16,0 0 5-16,0 0 17 15,0 0 0-15,0 0-12 0,0 0-11 16,0 0-25 0,0 0-21-16,0 0-10 0,0 0-14 15,3 0-24-15,9 0-15 16,7 5-17-16,8 1-13 16,4-2-42-16,2 2-21 15,0 0-38-15,-3-2-48 16,-7 0-54-16,-6 0 7 15,-11 0-53-15,-3 1-74 16,-3-4-358-16</inkml:trace>
  <inkml:trace contextRef="#ctx0" brushRef="#br0" timeOffset="305270.3392">26453 3972 704 0,'0'0'600'0,"0"0"-487"16,0 0-55-16,0 0 67 16,0 0 119-16,0 0-16 15,0 0-76-15,-6 4-60 16,6 11 23-16,0 5-18 15,0 0-44-15,0 6-33 16,0 1-20-16,-1 0-3 0,1 8-125 16,0-4-235-16,0-9-554 15</inkml:trace>
  <inkml:trace contextRef="#ctx0" brushRef="#br0" timeOffset="306023.5658">26687 3910 770 0,'0'0'805'15,"0"0"-688"-15,0 0-85 16,0 0 72-16,0 0 133 16,0 0-41-16,0 0-64 15,18 25-28-15,-16-2-24 16,-2 3-44-16,1 1-16 16,-1-1-6-16,2-1-13 15,1-3 5-15,-1-4-5 16,2-3 0-16,-1-5-1 15,-2-3 0-15,1-4-1 16,-1-2-5-16,1-1 1 16,1 0 5-16,3 0 17 15,3-11-13-15,4-3-4 0,-1-6 0 16,4-2 6-16,-1-1 5 16,2-1-11-16,-4 2 0 15,3 1 1-15,-3 3 9 16,-2 7-1-16,-3 1-7 15,-2 5 7-15,-3 2-8 16,0 1 3-16,-2 2-4 16,1 0-19-16,1 0 7 15,3 10 12-15,-2 1 0 16,2 0 0-16,3 1 0 16,3-2-1-16,2-3-13 15,3 0-11-15,1-2-14 0,5-4 8 16,-3-1 0-16,-1 0-5 15,-2 0 2-15,-2-10 11 16,-3 0 0-16,-4 0 23 16,-5 2 0-16,-3 2 15 15,0-1 13-15,-3 4-10 16,-15-1-11-16,-3 4 11 16,-6 0-18-16,-4 4 12 15,-2 10-4-15,1 8-7 16,4 2 8-16,7 1-3 15,9-1 1-15,9-1 4 16,3-1-2-16,12-2-6 16,17-2-3-16,30-1-100 0,-4-5-542 15,-5-7-908-15</inkml:trace>
  <inkml:trace contextRef="#ctx0" brushRef="#br0" timeOffset="325812.2781">11676 9217 1328 0,'0'0'518'0,"0"0"-441"16,0 0 10-16,0 0 61 15,0 0-8-15,0 0-26 16,-11 23-20-16,1-6-18 15,1 0-12-15,-3 2 12 16,-3 1-2-16,0 4-17 0,-4-3-15 16,-1-1-18-16,-5-2-15 15,1-2-4-15,5 0-5 16,2-6-16-16,14-1-74 16,3-3-185-16,0-6-682 0</inkml:trace>
  <inkml:trace contextRef="#ctx0" brushRef="#br0" timeOffset="326403.4865">12084 9181 851 0,'0'0'534'0,"0"0"-380"16,0 0 67-16,0 0 42 16,0 0-81-16,0 0-63 15,0 0-50-15,26 4-6 0,-9-1-5 16,6-1-16-16,-2 1-17 15,3-2-16-15,-2-1-9 16,5 0 0-16,-2 0-59 16,7 0-115-16,5 0-297 15,-12 0-72-15,-5 0-146 0</inkml:trace>
  <inkml:trace contextRef="#ctx0" brushRef="#br0" timeOffset="326831.974">12214 9111 628 0,'0'0'953'0,"0"0"-739"16,0 0 16-16,0 0 19 16,0 0-54-16,0 0-77 0,0 0-56 15,0-4-20 1,0 4-6-16,0 0-5 0,0 0 5 15,0 0-8-15,0 0-5 16,0 4-10-16,-4 9 20 16,1 5 15-16,-3-2-23 15,0 3-16-15,0 1-8 16,3 0-1-16,-5-3-1 16,4 2-53-16,1-3-83 15,0 7-130-15,0-5-303 16,0-2-147-16</inkml:trace>
  <inkml:trace contextRef="#ctx0" brushRef="#br0" timeOffset="327229.5549">12286 9455 730 0,'0'0'718'16,"0"0"-521"-16,0 0 11 16,0 0 8-16,0 0-79 15,0 0-55-15,0 0-12 16,-69-2-8-16,38 2-23 16,-5 0-21-16,2 0-8 15,-1 0-8-15,9 0-2 16,7 0-56-16,15 0-156 15,4 2-341-15,0-1-627 0</inkml:trace>
  <inkml:trace contextRef="#ctx0" brushRef="#br0" timeOffset="327950.4167">12526 9365 561 0,'0'0'492'0,"0"0"-336"15,0 0 25-15,0 0 10 16,0 0-3-16,0 0-70 15,0 0-20-15,33 11-58 16,-18-12-23-16,1-7-7 16,1-3-8-16,2-2-2 15,2-4 1-15,0-3 0 16,3-4-1-16,-2-4-7 0,5-4-25 16,1-2 15-16,-2-3-45 15,-3 0 47-15,0 2 9 16,-8 5 6-16,-5 6 90 15,-9 2 21-15,-1 8-15 16,0 1-12-16,-14 0 1 16,-4 6-26-16,-6 3-26 15,-4 4-20-15,1 0-4 16,-5 11 3-16,3 9 0 16,-1 10 9-16,3 3-5 15,3 7-1-15,3 2 3 16,2 5 1-16,7 0 11 15,-5-2 1-15,7 1-11 0,1-3 3 16,3-7-6-16,-1 1-4 16,4-8-7-16,3-3-5 15,0-6-1-15,0-6 0 16,10-4-2-16,2-3-7 16,9-4-50-16,17-3-102 15,0-3-455-15,-5-7-676 0</inkml:trace>
  <inkml:trace contextRef="#ctx0" brushRef="#br0" timeOffset="338312.1294">6797 9244 842 0,'0'0'510'15,"0"0"-380"-15,0 0-22 16,0 0 54-16,0 0 4 16,0 0-67-16,3-1-44 15,3 1-12-15,3-3 10 16,6 3 3-16,3 0-12 15,7 0-16-15,5 0-13 16,6 0-6-16,10 4 0 16,2 6-3-16,4 0 0 15,0 0 0-15,-4-1-6 0,-5 4 0 16,-4-6 0-16,-9 0 0 16,-5-1 0-16,-5-5 0 15,-4-1 0 1,-7 0-1-16,-3 0-1 0,-6 0 1 15,0-4 0-15,0-2 0 16,0-1 1-16,0 0 0 16,0-3 0-16,-6 3-7 15,3 0-21-15,-3-1 10 16,3 1-26-16,-3-3 8 16,-1 3 14-16,-1-3 15 15,-1 4 5-15,0-1 1 16,-1 0 1-16,-2 3 12 0,7-2 7 15,-2 3 24-15,4 3-3 16,3-1 4-16,0 0 1 16,0 1-16-16,0 0-15 15,0 0-5-15,0 0-8 16,10 5-1-16,1 5 0 16,5 5 1-16,-1 3-1 15,0-1 0-15,0 0 1 16,-3 1-1-16,3 0 0 15,-3-2 0-15,1-2 0 16,-4-1 0-16,-3-3 1 16,-3-4-1-16,-3 0 0 0,0-2 0 15,-6 2-1-15,-13-2 1 16,-7 6-13-16,-26 13-150 16,6-6-218-16,4 2-281 0</inkml:trace>
  <inkml:trace contextRef="#ctx0" brushRef="#br0" timeOffset="339231.2704">7007 10133 1064 0,'0'0'701'0,"0"0"-615"15,0 0-74-15,0 0 33 16,0 0 138-16,0 0-81 16,0 0-62-16,94-7-27 15,-77 10 8-15,5 7 5 16,2-3-3-16,4 3 2 16,8-2-7-16,6 1-8 15,10-4-10-15,6 2 0 16,2 4 0-16,4-5-1 0,-6 4-12 15,-5-1 1-15,-7-1-6 16,-15 0-10-16,-7-3-2 16,-9 0 4-16,-6-2 3 15,-6-3 16-15,-3 0 7 16,0 0 27-16,0 0 1 16,-9-6 0-16,-3-1-7 15,-1-2 2-15,2 0-3 16,2-2-7-16,-1 4-13 15,1-4 0-15,0 2-25 16,-3 1 6-16,6-1 12 16,-3 3 6-16,3 1 1 15,3 1 0-15,-1 4 1 0,4 0 6 16,0 0-7 0,0 0 1-16,0 4 0 0,0 4 6 15,7 2-6-15,2 1 1 16,6-1-1-16,6 0 0 15,-2 0 1-15,5-1-1 16,-3-2-1-16,3 0 1 16,-5-2 0-16,-4 2 0 15,-7-3 5-15,-1 3-5 16,-7-1 7-16,0 1 31 16,-15 2 14-16,-7-1-9 15,-4 1-21-15,-5-2-23 16,-3 0-6-16,8-5-172 15,10-2-845-15</inkml:trace>
  <inkml:trace contextRef="#ctx0" brushRef="#br0" timeOffset="344013.0083">5450 5043 593 0,'0'0'705'15,"0"0"-526"-15,0 0-109 16,0 0 18-16,0 0 71 15,0 0 4-15,0 0-39 0,12-7-50 16,-5 7-9-16,-1 0-7 16,3 0-8-16,3 0-7 15,3 0-5-15,7 0-17 16,5 0-13-16,6 0-1 16,1 0-7-16,8 0 0 15,0 1-15-15,1 5-28 16,-1 0-9-16,1-2 4 15,-1 2 19-15,-3-2 7 16,-3 0 11-16,2 0 0 16,-2-1 3-16,0 0 7 15,3-1-1-15,1-2-4 0,2 0 6 16,-2 0 0-16,3 0-1 16,-4 0-6-16,0 2-2 15,-3-1 8-15,0 1-5 16,-1 1 5-16,-2-2 1 15,3 0 1-15,0-1 1 16,1 0-1-16,2 0 7 16,1 0-7-16,2 0-1 15,-3 0 1-15,1 0 1 16,-4 2-2-16,-2 1 0 16,-1-2 0-16,0 2 1 15,-5-2 0-15,2 2-1 16,0-3 1-16,1 0 0 0,2 2-1 15,0-2 0-15,4 0 0 16,0 0 1-16,2 0-1 16,-3 0-1-16,3 0 1 15,-3 0-1-15,-1 0 0 16,-2 0 1-16,-3 0-1 16,-3 0 1-16,3 0 0 15,4 0-1-15,0 1 1 16,2-1 0-16,3 0 0 15,0 0-2-15,4 0 4 16,-4 0-4-16,-2 0 2 16,-1 0 0-16,-3 0 0 15,-3 0-1-15,-2 0-8 0,-1 0 9 16,-2 0-1 0,2 0 0-16,0 0 1 0,1 0 0 15,2 3 2-15,3-2-1 16,-2 2 0-16,5-1 0 15,0-2 0-15,3 0 0 16,-5 0-1-16,0 4 0 16,-1-2 0-16,-2-1 0 15,-5 0 0-15,4 2 0 16,-2-3-1-16,-1 4 1 16,3-1-1-16,4-1 0 15,2-1 0-15,1-1 0 16,2 2 0-16,0-2-1 15,-2 0 1-15,3 0 1 16,-4 0-1-16,-6 0 1 16,-2 0 0-16,2 2 0 0,-5 1 0 15,5 0 0-15,-1 2 0 16,2-1 1-16,3 2-1 16,2-2 1-16,-3 0-1 15,1 2 0-15,-1-2 0 16,-3 0 0-16,1 1 0 15,-1-2 0-15,-3 1 0 16,4-3 0-16,-1 2 1 16,0 1-1-16,1-3 5 15,-1 1-5-15,3 0 0 16,-5 1 1-16,2 1-1 0,0-1 0 16,1 1 1-16,-1-1-2 15,0 1 1-15,-2-1 0 16,-2 0 0-16,2-2-1 15,-1 1 0-15,3 0-8 16,-2 0-44-16,2 0 16 16,3 2 2-16,-2-2 10 15,5 2 15-15,-3 2 8 16,3 0 2-16,-1-1-1 16,1-1 1-16,-3 1 2 15,-1-4-1-15,6 3-1 16,-5-2-19-16,3-2-60 15,1 0-38-15,0 0 7 0,-1 0 23 16,0 0-32 0,3 0 38-16,-2 0-40 0,-3 0 17 15,-1 1 49-15,0 1 12 16,-1-2 6-16,3 1-15 16,-2-1 29-16,-3 0 22 15,-2 0-20-15,-1 0-14 16,-2 0-13-16,-2 0-24 15,-4 0 30-15,5 0 39 16,-2 0 2-16,11-4 1 16,-3-2-149-16,-6 5-190 0</inkml:trace>
  <inkml:trace contextRef="#ctx0" brushRef="#br0" timeOffset="344537.1648">11910 4995 221 0,'0'0'374'0,"0"0"-152"15,0 0-120-15,0 0-102 16,0 0-160-16</inkml:trace>
  <inkml:trace contextRef="#ctx0" brushRef="#br0" timeOffset="346113.1264">1298 4548 895 0,'0'0'400'16,"0"0"-251"-16,0 0-94 15,0 0 15-15,0 0 45 16,0 0-10-16,0 0-61 16,22-38-32-16,-16 28 1 15,0-2 25-15,-3 4 13 16,-3-1 46-16,0 5-5 16,0 0-39-16,-6 2-36 0,-9 2-17 15,-6 0-11 1,-7 0 4-16,-8 13 4 0,-3 7-3 15,-7 5 6-15,1 6-1 16,-4 5 1-16,4 1 0 16,-1-1 1-16,7 4-1 15,3-1 15-15,5 4 17 16,7-1 26-16,8 5-17 16,8 3-23-16,8 0-3 15,5 3 9-15,22-2-11 16,10-5-4-16,12-12-8 15,8-8 8-15,16-16-9 16,21-10 0-16,19-35-1 16,-8-6-11-16,-22-7 11 15,-26 4 0-15,-15-5-5 0,-5-22 4 16,-13-22 2-16,-18-10 2 16,-12 16 4-16,-24 25 8 15,-4 26-2-15,-5 12 9 16,-24 4 1-16,-31 9-22 15,-41 11-42-15,18 7-165 16,16 14-621-16</inkml:trace>
  <inkml:trace contextRef="#ctx0" brushRef="#br0" timeOffset="369855.5324">26229 5474 473 0,'0'0'39'15,"0"0"-28"-15,0 0 598 16,0 0-609-16,0 0-46 16,0 0-25-16,-34-42 22 15,34 35-14-15,0 2 63 16,0-2 31-16,0-1-31 16,0-1-7-16,-4 2-114 15,-2-4-126-15,-2-1 20 16,2 1 227-16,2-2 200 15,2 2 46-15,1 1-12 0,1 0-15 16,0 3-10 0,0 0-10-16,0 0 4 0,0 3 18 15,0-2-1-15,0 5-20 16,0-1-20-16,0 2-37 16,-3-1-46-16,1 1-19 15,1 0-18-15,-1 0-17 16,-2 0-24-16,-2 0-11 15,-6 1-8-15,-8 15 0 16,-3 5 0-16,-3 8 8 16,4 7-8-16,1 1-1 15,6 5 0-15,9-1-5 16,6-2 5-16,0 0-7 16,2-5-5-16,12-2-1 15,0-5-13-15,4-5-19 0,0-5-14 16,3-6 4-16,4-5 2 15,3-3-12-15,5-3 0 16,3-4-2-16,1-12 8 16,2-7-4-16,-2-2 17 15,1-9 25-15,-2-7 21 16,-1-5 0-16,-2-8-5 16,-3-1 6-16,-6 0 14 15,-6 3 24-15,-6 5 10 16,-6 5-19-16,-5 7 16 15,-1 3 13-15,0 7 18 16,-12 4-28-16,-7 3-12 16,-2 3-20-16,-8 5-2 0,-2 5-7 15,-6 5 2 1,-2 0 2-16,-3 17 0 0,-2 6-5 16,2 2 15-16,4 3-6 15,6 2 3-15,6-2-1 16,6-3-11-16,4 2-5 15,6-1 0-15,4-4 1 16,5-2-2-16,1-2 0 16,0-2 0-16,16-3-1 15,9-1-5-15,8 0-55 16,18 1-148-16,-5-1-356 16,-10-4-411-16</inkml:trace>
  <inkml:trace contextRef="#ctx0" brushRef="#br0" timeOffset="370143.7956">26098 5468 1925 0,'0'0'344'16,"0"0"-278"-16,0 0-57 16,0 0-7-16,0 0 30 15,0 0 14-15,0 0-35 16,34-2 6-16,-10 2-11 15,3 0-6-15,0 0 0 16,-3 2-25-16,-6 1-52 16,-2 1-116-16,-7-1-195 15,-4-2-221-15</inkml:trace>
  <inkml:trace contextRef="#ctx0" brushRef="#br0" timeOffset="370458.6309">26246 5396 540 0,'0'0'1060'0,"0"0"-844"16,0 0-97-16,0 0 70 15,0 0 25-15,0 0-59 16,0 0-45-16,-6-10-33 15,4 10-22-15,-1 0-34 16,-1 14-12-16,-1 2-1 16,-2 3-7-16,3 7-1 0,-1 1-37 15,-1 9-88-15,3-5-144 16,-2-8-518-16</inkml:trace>
  <inkml:trace contextRef="#ctx0" brushRef="#br0" timeOffset="370750.9037">26386 5353 1467 0,'0'0'387'0,"0"0"-180"16,0 0 16-16,0 0-10 15,0 0-40-15,0 0-66 16,0 0-14-16,-9 33-16 16,3-6-44-16,3 2-33 15,0 4 0-15,3 10-127 16,0-7-235-16,0-9-932 0</inkml:trace>
  <inkml:trace contextRef="#ctx0" brushRef="#br0" timeOffset="372256.9156">27099 5327 439 0,'0'0'1287'0,"0"0"-932"15,0 0-209-15,0 0-32 16,0 0 17-16,0 0-41 16,0 0-23-16,-40-28-7 15,19 25-8-15,-6 1-6 0,-3 2-7 16,-4 0-18-16,-2 0-3 15,2 0-7-15,1 9-1 16,5 1-1-16,5 0-2 16,7 1 0-16,9 2-7 15,5 0-9-15,2 5 9 16,12-1 1-16,10 1 5 16,13 0-1-16,6-1-5 15,6-3-29-15,5-4-28 16,0-4 28-16,-4-5 17 15,-2-1-2-15,-9 0-22 16,-5-8-13-16,-10-7 20 16,-7-2 19-16,-6-1 10 15,-5 0 10-15,-4 0 23 16,0-1-5-16,-8 2-19 0,-6 3-8 16,-2 2 0-16,-1 3-1 15,-4 4-13-15,-1 1-95 16,-11 4-234-16,5 0-422 15,5 0-141-15</inkml:trace>
  <inkml:trace contextRef="#ctx0" brushRef="#br0" timeOffset="372578.7672">27156 5217 1038 0,'0'-2'1025'0,"0"2"-826"0,0-1-43 16,0 0-2-16,0 1 6 16,0-2-35-16,0 2-43 15,0 0-28-15,0 0-18 16,0 0-17-16,-6 3-18 16,-4 10 1-16,-3 5 5 15,2 7-5-15,-3 5-2 16,4 4 6-16,-4 2-5 15,2 3 0-15,-1-3-1 16,1 0-15-16,-2-2-33 16,1-5-31-16,1-2-75 15,0 6-47-15,5-8-278 0,5-7-371 0</inkml:trace>
  <inkml:trace contextRef="#ctx0" brushRef="#br0" timeOffset="372844.4716">27154 5697 763 0,'0'0'988'0,"0"0"-839"0,0 0-19 15,0 0 41-15,0 0-17 16,0 0-4-16,0 0-3 16,-55 5-5-16,24-5-24 15,-5 0-48-15,0 0-44 16,2 0-26-16,5 0-24 16,4-5-115-16,6 0-223 15,8-5-795-15</inkml:trace>
  <inkml:trace contextRef="#ctx0" brushRef="#br0" timeOffset="373169.7645">27301 5175 1747 0,'0'0'307'15,"0"0"-206"-15,0 0-11 0,0 0 71 16,0 0-36-1,0 0-49-15,0 0-26 0,-6-8-14 16,-12 8-18-16,-12 0-8 16,-12 0-2-1,-6 0 1-15,-4 4-9 0,-18 3 0 16,13 0-215-16,14-4-519 0</inkml:trace>
  <inkml:trace contextRef="#ctx0" brushRef="#br0" timeOffset="373886.9742">27903 5425 550 0,'0'0'646'15,"0"0"-528"-15,0 0-16 0,0 0 69 16,0 0 70-16,0 0 24 15,0 0-91-15,0-12-57 16,0 12-13-16,8 0-34 16,7 0-18-16,8 0-6 15,6 0-20-15,8 3-15 16,4 1-11-16,-1 0-37 16,-2 0-79-16,-6 0-154 15,-11 2-126-15,-6-3-156 16,-11-2-188-16</inkml:trace>
  <inkml:trace contextRef="#ctx0" brushRef="#br0" timeOffset="374128.6099">27886 5570 1765 0,'0'0'515'16,"0"0"-428"-16,0 0 26 15,0 0 28-15,80 8-63 16,-28-5-62-16,5 0-16 16,8 2-192-16,-15 1-522 0,-16-3-589 15</inkml:trace>
  <inkml:trace contextRef="#ctx0" brushRef="#br0" timeOffset="375770.9011">28940 5284 540 0,'0'0'982'16,"0"0"-704"-16,0 0-38 15,0 0-2-15,0 0-7 16,0 0-17-16,0 0-52 16,0-11-43-16,0 11-29 15,0 0-27-15,0 0-15 16,0 0-14-16,0 0-19 15,0 7-15-15,0 10 0 16,0 9 0-16,0 9 11 0,0 6-5 16,0 4-6-16,-4 0 0 15,-2 0 0-15,0-1 0 16,0-6-7-16,-2-4-16 16,2-7-7-16,1-4-13 15,2-7-28-15,1 0-47 16,1-6-118-16,1-3-228 15,0-6-334-15</inkml:trace>
  <inkml:trace contextRef="#ctx0" brushRef="#br0" timeOffset="376087.2382">28952 5177 1783 0,'0'0'325'16,"0"0"-227"-16,0 0 24 15,0 0 48-15,0 0 11 16,0 0-72-16,87-52-40 16,-64 52-23-16,4 0-15 15,1 9-19-15,1 5-10 16,7 1-1-16,-2 0-1 15,-3 2 0-15,-4 2 0 0,-10-1-12 16,-11 0-21 0,-6 2-21-16,-11 3 29 0,-18 0 23 15,-12-4 1-15,-8-1-6 16,-4-3-2-16,3-4-15 16,4-1-4-16,10 1-77 15,9 4-146-15,12-5-442 16,8 0-537-16</inkml:trace>
  <inkml:trace contextRef="#ctx0" brushRef="#br0" timeOffset="376614.1339">29089 5746 1768 0,'0'0'495'0,"0"0"-446"16,0 0-27-16,0 0-12 16,0 0 2-16,0 0 0 15,94 3-5-15,-77-12 7 16,-1-2-8-16,-2 2-5 15,-4-5 11-15,0 5 19 16,-5-2 29-16,-2 4 11 16,-1 3-7-16,-2 2 16 0,0-1-26 15,0 3-12-15,0 0-20 16,0 0-10-16,-8 0-11 16,-8 0 14-16,-8 7-4 15,-5 7 4-15,-2 1-1 16,0 5 6-16,5 6-5 15,6 0 10-15,6 4 1 16,5 1-11-16,9 1-5 16,0-3-1-16,7 2-7 15,12-6-2-15,4-4-28 16,4-5-47-16,14-12-99 16,-9-4-167-16,-5 0-699 0</inkml:trace>
  <inkml:trace contextRef="#ctx0" brushRef="#br0" timeOffset="377645.8765">29213 4895 1536 0,'0'0'752'0,"0"0"-654"16,0 0-7-16,0 0 54 15,0 0-25-15,0 0-70 16,0 0-24-16,17 3-5 15,-10 12 7-15,0 4-8 16,-4 3-9-16,-3 1-10 16,0 0-1-16,0 0 0 0,-11-3 1 15,-3-3-1 1,0-3-1-16,0-4-1 0,2-3-29 16,3-4 0-16,6-2-4 15,3-1 16-15,0 0 10 16,6-11 8-16,12-7-52 15,4-5 34-15,5-2 19 16,0-4 1-16,0 3 8 16,-2 0 13-16,-6 5 4 15,-6 5 17-15,-7 8-1 16,-2 2-12-16,-4 5-8 16,3 1-6-16,-3 0-7 15,0 0-9-15,0 0-1 0,0 6-13 16,1 8 13-1,1 4 1-15,-2 3 0 0,0 2-1 16,0-2 0-16,0-3-8 16,-7-2 9-16,1-6-1 15,1-2-7-15,4-3-4 16,-1-4-11-16,2-1 7 16,0 0 14-16,0-1 2 15,12-12-18-15,7-3-9 16,5-7 14-16,3-2 13 15,4-4-1-15,-1 0 0 16,-6 4 1-16,-1 4 8 16,-9 10 14-16,-6 5 6 15,-5 3-4-15,-2 3-6 16,-1 0-11-16,0 4-6 0,0 12-1 16,0 5 37-16,-3 4-5 15,-4 2-16-15,0 2-8 16,1-3-8-16,1-2 0 15,2 0-1-15,2-3-8 16,-1-1-77-16,2-3-108 16,0-3-196-16,0-5-422 15,0-5-630-15</inkml:trace>
  <inkml:trace contextRef="#ctx0" brushRef="#br0" timeOffset="378098.5857">29731 5052 1328 0,'0'0'749'16,"0"0"-686"-16,0 0-42 16,0 0 17-16,0 0 21 15,0 0-16-15,0 0-21 16,33 12 5-16,-15-12-27 15,-1 0-1-15,0-3-56 16,-1-6-31-16,-2-6-48 16,-1-2 18-16,-2-4 25 15,-2 1 59-15,-3 0 34 0,-3 3 48 16,-3 4 119 0,0 6-12-16,0 2-72 0,-12 5-55 15,-5 0 22-15,-7 3 20 16,-1 13-9-16,-2 7 17 15,0 4 15-15,5 7-10 16,6 0-32-16,5 0-20 16,5-1-26-16,6-6-5 15,0-4-14-15,10 1-114 16,4-6-132-16,2-10-511 0</inkml:trace>
  <inkml:trace contextRef="#ctx0" brushRef="#br0" timeOffset="378751.4404">30103 5231 408 0,'0'0'1167'15,"0"0"-860"-15,0 0-155 16,0 0 54-16,0 0 3 15,0 0-50-15,0 0-29 16,-8-13-69-16,-1 19-30 16,-6 9 35-16,-3 6-5 15,-3 8-19-15,2 5-13 16,-4 3-11-16,3 6-2 16,3-1-15-16,1 1 5 15,4-7-6-15,7-2-6 0,5-6-37 16,0-4-56-1,6-5-72-15,23-5-102 0,-4-7-420 16,-1-4-447-16</inkml:trace>
  <inkml:trace contextRef="#ctx0" brushRef="#br0" timeOffset="379299.8994">30353 5223 1892 0,'0'0'386'0,"0"0"-299"0,0 0-77 15,0 0 29 1,0 0-2-16,0 0 57 0,0 0 52 16,-49 67-60-1,27-32-17-15,-1 0-22 0,2 4-21 16,2-4-14-16,7-3-6 15,4-3-6-15,3-8 0 16,5-6 0-16,0-1-1 16,1-9-8-16,12 0-18 15,3-5-5-15,6 0-16 16,3-8-54-16,3-9-8 16,-1-6 21-16,1-5 37 15,1-7 3-15,-3-6 19 0,-1-3 18 16,-3 2 12-1,-8 5 44-15,-6 7 76 0,-5 11-37 16,-3 3-11-16,0 4-26 16,-8 2-4-16,-4 2-11 15,-1 4-2-15,-3 3-14 16,1 1-14-16,-3 0 0 16,2 8-1-16,0 9 0 15,2 5 9-15,1 1 9 16,4 4-17-16,3 0 1 15,6 0-2-15,0 0 0 16,0-3 0-16,15-3-8 0,4-3-38 16,17-7-124-1,-5-4-199-15,-4-5-623 0</inkml:trace>
  <inkml:trace contextRef="#ctx0" brushRef="#br0" timeOffset="379614.7267">30683 5141 1520 0,'0'0'674'0,"0"0"-588"15,0 0 12-15,0 0 83 16,0 0-28-16,0 0-15 0,0 0-26 15,33 83-21-15,-33-44-28 16,0 7-29-16,0 4-11 16,0 2-11-16,-8 1-6 15,-4-6-6-15,-6-4-1 16,-2-6-19-16,-3-5-26 16,-1-5-48-16,-7-4-99 15,7-10-297-15,7-2-465 0</inkml:trace>
  <inkml:trace contextRef="#ctx0" brushRef="#br0" timeOffset="381807.3362">31132 5349 1483 0,'0'0'481'0,"0"0"-440"15,0 0-15 1,0 0 137-16,0 0 15 0,0 0-49 16,0 0-19-1,15 19-10-15,-2-14-36 0,5 1-31 16,6-3-17-16,3-3-7 15,3 0-3-15,1 0-6 16,-3-2-10-16,-2-8-14 16,-4-1-10-16,-2-1-7 15,-6-1-8-15,-5 0 27 16,-3 1 22-16,-3 2 0 16,-3 0 18-16,0 1 19 15,0 2-3-15,-6 0 0 0,-6 0-11 16,-4-2-1-1,-5 6 16-15,-1-3 8 0,-5 1-9 16,-3 5-7 0,0 0-1-16,-1 0-2 0,0 12 7 15,-1 5-1-15,2 7-15 16,1 4-3-16,2 3 0 16,3 3 6-16,6 0-3 15,3-5-11-15,8 0 2 16,4-5-8-16,3-4 5 15,0-3-6-15,15-4 0 16,8-4 0-16,12-6-48 16,5-3-73-16,20-10-117 15,-11-10-511-15,-7-5-1064 0</inkml:trace>
  <inkml:trace contextRef="#ctx0" brushRef="#br0" timeOffset="382306.5945">31469 4811 1355 0,'0'0'519'0,"0"0"-328"16,0 0 20-16,0 0-8 0,0 0-43 15,0 0-72 1,0 0-33-16,-24 13 62 0,7 7-8 15,-2 4-51-15,2 1-26 16,3 2-17-16,5 0-9 16,3-4-5-16,6-1-1 15,0-4-11-15,2-5-35 16,13-1-72-16,11-11-115 16,-4-1-402-16,-2 0-574 0</inkml:trace>
  <inkml:trace contextRef="#ctx0" brushRef="#br0" timeOffset="382478.4922">31500 4702 1868 0,'0'0'620'16,"0"0"-553"-16,0 0-2 15,0 0 0-15,0 0-65 16,0 0-62-16,0 0-92 15,11 29-204-15,-11-15-397 0</inkml:trace>
  <inkml:trace contextRef="#ctx0" brushRef="#br0" timeOffset="383283.1845">31602 4834 1455 0,'0'0'901'0,"0"0"-801"16,0 0-67-16,0 0 30 15,0 0 32-15,0 0-25 16,0 0-24-16,16 58 0 15,-16-38-13-15,0 0-16 0,0 1-8 16,0-4-8-16,-8-1 0 16,0-2 1-16,0-4-1 15,2-2 0-15,2-3-1 16,1-2 2-16,2-1-1 16,1-2 2-16,0 0-2 15,5 0-2-15,9-8 0 16,4-4-14-16,3-7 6 15,3 0 8-15,1-2-6 16,-1-4 1-16,-2 4 4 16,-2 2 2-16,-3 5 7 15,-6 4 2-15,-4 4 5 16,0 4 9-16,-6 2 7 16,3 0-4-16,-4 0-15 15,0 8-10-15,0 9-1 0,0 4 6 16,0 1 0-1,0 0-5-15,0-4-1 0,-7 1 0 16,2-6-1-16,-1-3 0 16,0-4-9-16,3-2-2 15,0-3 4-15,3 0 8 16,0-1 7-16,0 0 1 16,0-1-8-16,11-12-12 15,4-5-5-15,7-4 17 16,2-1-6-16,3-1-2 15,-3 2 8-15,-5 5 0 16,-4 6 0-16,-7 5 16 16,-4 3 2-16,-1 3 3 0,-3 0 4 15,0 0-1 1,0 0-3-16,0 0-6 0,0 9-15 16,0 8 0-16,0 5 16 15,0 5 7-15,-3 4 1 16,-4-2-5-16,-3 2-7 15,0-6-4-15,1-3-8 16,2-2 0-16,-2-5-1 16,5-5-37-16,-1-1-81 15,5-5-190-15,0 0-440 16,0-2-702-16</inkml:trace>
  <inkml:trace contextRef="#ctx0" brushRef="#br0" timeOffset="383765.9599">31987 5139 1247 0,'0'0'348'15,"0"0"-163"-15,0 0 56 16,0 0-37-16,0 0-84 16,0 0-48-16,0 0-6 15,18 11-25-15,-7-11-5 0,2 0-20 16,0 0-5-16,2 0-4 16,0-7 1-16,0-4 1 15,0-3-9-15,1-5 7 16,-2-1-5-16,-1 1-1 15,-4-1 0-15,-3 6 26 16,-3 2 34-16,-3 6-6 16,0 1 6-16,0 4-14 15,0 1-9-15,0 0-28 16,-6 0-9-16,-8 6 0 16,-3 8 15-16,-6 4 10 15,1 5-13-15,-1 2-4 16,4 1-8-16,6-1-1 15,2-3-1-15,4-1-1 16,7-1-29-16,0-5-47 0,13 0-64 16,5-4-108-16,4-5-510 0</inkml:trace>
  <inkml:trace contextRef="#ctx0" brushRef="#br0" timeOffset="384464.479">32500 4850 892 0,'0'0'906'16,"0"0"-638"-16,0 0-89 16,0 0 15-16,0 0-50 15,0 0-59-15,0 0-44 16,-25-12-15-16,4 12-10 16,-8 6 4-16,-2 7-3 15,1 3-9-15,2 0-8 0,6 1 1 16,5 0-1-1,7-3-8-15,7-1 2 0,3 1-10 16,3-3 7-16,15-1-22 16,7-3-30-16,6-1-33 15,4-6 3-15,3 0-29 16,1 0-22-16,0-10 5 16,-5-8-52-16,-2-3 51 15,-7-8 70-15,-7 0 68 16,-3-1 1-16,-8 1 99 15,-5 4 50-15,-2 4 50 16,0 3-58-16,-8 2-68 16,-2 2 32-16,1 5-6 15,1 1-24-15,4 4-15 16,-1 3-38-16,1 1-23 0,0 0-9 16,-2 5 9-16,-2 11 1 15,2 6 20-15,-3 6 22 16,3 5 12-16,0 5 5 15,0 4-14-15,2 1-11 16,-5 0-25-16,3-1-10 16,-5-2-6-16,-12 12-103 15,-1-12-225-15,1-7-823 0</inkml:trace>
  <inkml:trace contextRef="#ctx0" brushRef="#br0" timeOffset="386854.6479">25688 5575 644 0,'0'0'791'16,"0"0"-646"-16,0 0-50 15,0 0 51-15,0 0 49 16,0 0-31-16,0 0-56 16,1-1-37-16,-1-2-12 15,0 3-5-15,0 0-4 16,0 0-14-16,0 0-8 15,-1 0 12-15,-5 0 1 0,-2 0 5 16,-6 0 18-16,-3 0-4 16,-5 0-11-16,-5-3-3 15,-1 0-19-15,-4-1-4 16,2-2-5-16,2 1 0 16,1-4 0-16,6 6-2 15,5-4-9-15,5 6-1 16,5-2-5-16,2 0 0 15,1 2-1-15,3 1-9 16,0 0-17-16,0 0-27 16,0 0-41-16,0 0-49 15,0 0-94-15,0 0-416 16,0 0-133-16</inkml:trace>
  <inkml:trace contextRef="#ctx0" brushRef="#br0" timeOffset="387074.7307">25661 5424 1235 0,'0'0'506'15,"0"0"-413"-15,0 0 23 0,0 0 51 16,0 0 19 0,0 0-46-16,0 0-35 0,-75-15-22 15,45 11-13-15,-2-1-35 16,0 1-20-16,4 0-15 16,3 1-45-16,-1 3-134 15,8 0-402-15,4 4-183 0</inkml:trace>
  <inkml:trace contextRef="#ctx0" brushRef="#br0" timeOffset="389613.5626">24092 5082 967 0,'0'0'717'15,"0"0"-555"-15,0 0 8 16,0 0 33-16,0 0 1 0,0 0-28 16,0 0-41-16,0-8-29 15,0 8-21-15,0 0-13 16,0 0-15-16,0 0-17 15,0 0-16-15,0 0-12 16,1 11-11-16,6 6 10 16,-1 6-2-16,3 4-2 15,2 2-5-15,1 4-1 16,0-2 5-16,1-2-6 16,-3 0 1-16,3-4-1 15,-2-3 1-15,0 0-1 16,-1-4 1-16,1-3-1 15,-4-2 0-15,1-2-13 0,-1-1-20 16,-1-1-6 0,-2-3-6-16,1-1-4 0,-4-2-10 15,3 0-44-15,-4-3-80 16,0 0-83-16,0 0-243 16,0-3-516-16</inkml:trace>
  <inkml:trace contextRef="#ctx0" brushRef="#br0" timeOffset="390293.0954">24487 5132 485 0,'0'0'662'15,"0"0"-478"-15,0 0-91 16,0 0-1-16,0 0 25 16,0 0 34-16,0 0-14 0,0-11-14 15,0 10-20-15,0-1-2 16,0 2 17-16,0-4-4 16,0 4-32-16,0 0-15 15,0 0-13-15,-2 0-13 16,1 0-20-16,-4 0-15 15,-4 7-5-15,-2 4 33 16,-5 5-7-16,-1 2-9 16,-3 3 0-16,2 2 9 15,-1 1-2-15,-1 2 2 16,1 1-3-16,-2 0-6 16,2 0-8-16,0 2-1 0,-2-3 3 15,3 3 6 1,-2 1-7-16,2 0 12 0,0 1-2 15,1 0-9-15,2 0-10 16,-2-2 5-16,4 2 1 16,2-3-2-16,0-5 6 15,1 0-6-15,3-5 3 16,1-2 1-16,-1-2-4 16,2-4 3-16,2-2-1 15,0 0-7-15,2-2-1 16,1 0 1-16,-2 0 0 15,2-4-1-15,0 1-6 16,0-3-24-16,0 2-18 0,0-2-34 16,0 1-66-1,2-1-145-15,2 0-573 0,2 0-691 16</inkml:trace>
  <inkml:trace contextRef="#ctx0" brushRef="#br0" timeOffset="391237.5046">24117 5936 970 0,'0'0'488'16,"0"0"-332"-16,0 0 80 16,0 0 12-16,0 0-53 0,0 0-54 15,0 0-66-15,0 25-42 16,0-20-14 0,4-4 1-16,2 2-2 0,3-2-3 15,-1-1-4 1,2 0-5-16,5 0-6 0,0-1-11 15,4-8-19-15,4-2-19 16,-7-1 3-16,3-4 9 16,-2-1 15-16,-1 0-15 15,-2-3 10-15,-2 1 27 16,-5 1 24-16,-1-1 21 16,-1 2-4-16,-2 0-4 15,-3 2-8-15,0 1-7 16,0 0 2-16,0 1 7 15,0 0-16-15,-2 3-2 0,-2 2 5 16,-1 1-3-16,1 0-5 16,-2 3 2-16,3 2-4 15,-6-1 5-15,3 3 2 16,0 0-4-16,-3 0-2 16,-1 0 8-16,-1 0 9 15,2 5 2-15,-3 1-5 16,3 6-5-16,0 0 2 15,0 1 7-15,2 6-10 16,-1-1-2-16,1 1-5 16,-3 3 4-16,4 0-1 15,-4 1-2-15,3-2 7 16,1 0-9-16,2-2-3 0,1 3-6 16,0-3 1-16,0 0 0 15,1 1 5-15,1 0-5 16,-1 0 6-16,2-4-1 15,0 3-6-15,0-4 1 16,0-6-1-16,0 1 0 16,5-6-6-16,5-1 5 15,9-3-9-15,7 0-38 16,17-13-88-16,-5-4-160 16,-1-3-558-16</inkml:trace>
  <inkml:trace contextRef="#ctx0" brushRef="#br0" timeOffset="392651.7267">24579 4893 629 0,'0'0'847'0,"0"0"-611"15,0 0-72-15,0 0 64 0,0 0 18 16,0 0-77-16,0 0-58 16,36-32-14-16,-33 31-22 15,-1 1-15-15,-2 0-25 16,0 0-30-16,0 10 1 15,0 5 1-15,-5 7 20 16,-2 3-6-16,-1 3-12 16,-2-3-8-16,2-2-1 15,2-5 0-15,0-2-1 16,3-6 1-16,0-7-12 16,3 1-6-16,0-4 5 15,0 0 13-15,0 0 1 0,5-11-1 16,5-5-20-1,7-6 10-15,1-3 9 0,1-3-1 16,-1-2 1-16,0 3-14 16,0 4 6-16,-6 3 9 15,-2 7-1-15,-1 3-7 16,-5 7 8-16,1 2 6 16,0 1 0-16,-4 0-5 15,2 8 0-15,-1 8 7 16,-2 3-8-16,0 3 0 15,0-1-1-15,-6 0-7 16,-2-3-1-16,-2 0 8 16,1-7 0-16,3-3 0 0,1-2 0 15,2-4 1 1,2 0-2-16,1-2 1 0,0 0 0 16,0 0 0-16,4-10-10 15,8-3-25-15,6-6 11 16,0-2-20-16,4-2 14 15,1 4 1-15,-4 0 14 16,-1 5 16-16,-6 7 1 16,-2 3 13-16,-5 3 12 15,-4 1-5-15,-1 0-6 16,0 0-14-16,0 12 12 16,0 8 21-16,0 2 4 15,-4 4-11-15,-2 2 0 0,-3 0-2 16,2-2-16-1,0-3-8-15,0-3-1 0,0-3 0 16,-1-3-21 0,2-4-61-16,0-3-79 0,-1 0-159 15,-1-5-344-15,5-2-415 0</inkml:trace>
  <inkml:trace contextRef="#ctx0" brushRef="#br0" timeOffset="393670.9519">24797 5173 1033 0,'0'0'395'0,"0"0"-217"16,0 0 60-16,0 0 28 15,0 0-60-15,0 0-70 16,0 0-45-16,70 15-29 15,-49-15-26-15,1-1-14 16,2-8-14-16,0-1-8 16,0-3-6-16,2-3-3 0,-1-3-9 15,0-6-12-15,3-2-10 16,-3-4-12-16,0 0 16 16,-4 4 13-16,-8 2 23 15,-3 7 12-15,-7 6 18 16,-3 5 14-16,0 6-25 15,-1 1-13-15,-15 0 6 16,-8 6-4-16,-4 9 26 16,-7 7 11-16,1 4-10 15,1 3-12-15,3 2 2 16,6-3 17-16,8-2 3 0,5-1 0 16,7-6-31-16,4-2-13 15,4-3-1-15,14-4 0 16,21-4-39-16,-3-2-204 15,-3-4-612-15</inkml:trace>
  <inkml:trace contextRef="#ctx0" brushRef="#br0" timeOffset="395290.0716">26280 5666 64 0,'0'0'0'0</inkml:trace>
  <inkml:trace contextRef="#ctx0" brushRef="#br0" timeOffset="400118.2657">14636 12790 1008 0,'0'0'736'0,"0"0"-638"16,0 0-63-16,0 0 120 0,0 0 18 15,0 0-85 1,3 0-55-16,0 7 14 0,1 4 39 15,2 8-4-15,-2 5 31 16,4 5-1-16,4 7-4 16,0 5-34-16,3 2-39 15,3 0-22-15,-2 2-2 16,2-5-10-16,3-4 0 16,-2-3 0-16,1-9-1 15,-8-2-7-15,1-5-28 16,-7-7-14-16,0 0-39 15,-1-3-73-15,2-4-94 16,-4 1-331-16,0-4-280 0</inkml:trace>
  <inkml:trace contextRef="#ctx0" brushRef="#br0" timeOffset="400702.8697">15035 12857 1114 0,'0'0'226'0,"0"0"-84"15,0 0 14-15,0 0 16 16,0 0-14-16,0 0-39 16,0 0-20-16,0-10 11 15,0 10-15-15,0 0-22 16,0 0-2-16,0 7 33 15,-3 5-11-15,-6 5-5 16,-2 6-15-16,-4 4-6 16,-3 4-17-16,-3 8-10 0,-3 4-13 15,-1 3-8-15,1 3-7 16,-4 4-6-16,5-4-4 16,-3 2-2-16,6-2 6 15,-2 1 0-15,2-1 9 16,1-2 15-16,2-1-10 15,1-1-7-15,4-1-11 16,-3-4-1-16,4-4 1 16,1-6-2-16,0-1 0 15,4-6-7-15,-1-3-16 16,6-7-26-16,-1-3-32 16,2-3-18-16,0-5-58 15,3-2-68-15,7 0-341 16,3 0-434-16</inkml:trace>
  <inkml:trace contextRef="#ctx0" brushRef="#br0" timeOffset="401319.1553">14701 14096 920 0,'0'0'921'16,"0"0"-791"-16,0 0-44 16,0 0 99-16,0 0-25 15,0 0-98-15,0 0-62 16,58-10-37-16,-35 0-37 16,2-3-18-16,2-4 2 15,-4 1-8-15,2 0 10 16,-1-7-18-16,-2 0 14 0,-4 0 22 15,0-4 70 1,-6 3 54-16,-8 1 81 0,-2 3 57 16,-2 8-42-16,0-1-21 15,-6 6-30-15,-3 3-14 16,-7 1-3-16,-1 3-15 16,-2 0-15-16,-3 13-6 15,-1 3-7-15,0 7-12 16,3 1-5-16,1 3 2 15,2 1 0-15,2 0 0 16,1 4 3-16,5-2 9 16,2 3 1-16,4 1-11 15,0-5-13-15,3-3-7 0,0-5-6 16,0-6-17 0,6-2-36-16,18-12-64 0,-6-1-177 15,2 0-517-15</inkml:trace>
  <inkml:trace contextRef="#ctx0" brushRef="#br0" timeOffset="402572.9914">15174 12738 1636 0,'0'0'293'0,"0"0"-151"16,0 0 100-16,0 0 14 15,0 0-78-15,0 0-77 16,0 0-29-16,1-16-36 16,2 16-20-16,1 3-4 15,-1 10 8-15,3 4 22 16,-3 3-14-16,0 2-12 16,-3-1-8-16,0-1-8 15,0-1 0-15,0-9 0 0,0 1-1 16,-3-3-7-16,0-7-7 15,0 2-3-15,3-3 5 16,0 0 4-16,0-3 0 16,3-11-10-16,7-2-8 15,5-9 10-15,6-3 5 16,-2-4 3-16,1 2 2 16,-1 0 7-16,-7 7 1 15,-2 6 9-15,1 4 13 16,-8 6 1-16,0 5 3 15,-3 2-14-15,3 0-8 16,-3 2-5-16,3 12 0 0,0 3 8 16,-3 8-7-16,0 2 1 15,0-1 4-15,0-3-5 16,-3 0-1-16,-6-6-1 16,3-7 0-16,-3 0-8 15,4-6-3-15,4-4-7 16,-1 0-5-16,2 0 3 15,0 0 9-15,0-11-6 16,13-8-11-16,3-2 3 16,4-4-3-16,2-5 14 15,1-1 5-15,0 3 1 16,-7 4 9-16,-3 7 0 16,-3 10 16-16,-4 1 11 0,-6 6 9 15,3 0-9 1,-3 0-11-16,0 10-2 0,4 7 13 15,-4 9-2-15,0 0-1 16,0 4-3-16,0 3-12 16,-4-6-8-16,-2 2 1 15,0-5-1-15,-7-2-1 16,2-5 0-16,2 0-9 16,-3-4-45-16,3 2-80 15,3-3-182-15,4-6-520 0</inkml:trace>
  <inkml:trace contextRef="#ctx0" brushRef="#br0" timeOffset="403000.5254">15493 12959 1196 0,'0'0'250'0,"0"0"-103"16,0 0 88-16,0 0 27 15,0 0-86-15,0 0-90 16,0 0-43-16,65 0-20 16,-56-12-9-16,2-5-13 15,0-1-1-15,1-4-9 16,-3-2-11-16,0-5 7 0,-2-4 13 15,2 1 0 1,-6 2 7-16,-2 6 41 0,-1 9 18 16,0 5-6-16,0 6-21 15,-10 4-13-15,0 0 7 16,-2 7 16-16,-5 9 17 16,2 7 22-16,1 9-1 15,-2 2-27-15,5 3-20 16,5 2-22-16,3-6-11 15,3-3-7-15,0-1-13 16,6 5-87-16,7-8-179 16,1-9-563-16</inkml:trace>
  <inkml:trace contextRef="#ctx0" brushRef="#br0" timeOffset="403562.5499">15877 12983 1704 0,'0'0'523'0,"0"0"-427"0,0 0 45 16,0 0 45-16,0 0-40 15,0 0-21-15,-62 72-33 16,33-25-33-16,-1 5-11 15,1 5-22-15,6 0-11 16,2-3-8-16,3-4-5 16,5-4-2-16,-1-6-1 15,5-9-23-15,5-2-18 16,4-6-22-16,0-6-68 16,18-7-159-16,4-7-373 15,5-3-503-15</inkml:trace>
  <inkml:trace contextRef="#ctx0" brushRef="#br0" timeOffset="404119.393">16084 13115 1235 0,'0'0'651'0,"0"0"-564"15,0 0 80-15,0 0 59 16,0 0-52-16,0 0-85 16,0 0 32-16,-7 33 26 15,-8-4-63-15,-8 2-30 16,3 6-12-16,-3 1-21 16,7-2-15-16,3 1-6 0,3-4 1 15,6-4-1-15,4-5-1 16,0-7-17-16,4-7-10 15,13-4 4-15,2-6-9 16,7 0-45-16,3-7-37 16,4-11-31-16,2-4 9 15,-2-6 21-15,-1-3-20 16,0-9 14-16,-2-2 63 16,-5-5 40-16,-4 1 19 15,-9 6 52-15,-9 8 61 16,-3 8-3-16,0 4-30 15,-9 4-22-15,-4 7 3 16,-3-1-8-16,3 6 7 0,-7 4-13 16,4 0 4-16,-7 9-8 15,3 11-2-15,-5 4-2 16,2 3 4-16,1 2-12 16,4 0-4-16,9-5-7 15,6-2-10-15,3-2-8 16,6-1-2-16,18-4-6 15,4-2-89-15,15-3-140 16,-5-3-290-16,-4-7-492 0</inkml:trace>
  <inkml:trace contextRef="#ctx0" brushRef="#br0" timeOffset="404442.3233">16522 13350 995 0,'0'0'935'15,"0"0"-818"-15,0 0 26 16,0 0 97-16,0 0-56 15,0 0-48-15,0 0-15 0,-11 40-32 16,-7-21-21 0,-9 4-25-16,-4 3-22 0,-6-5-14 15,-2 1-6-15,3-5-1 16,5-1-44-16,4-5-80 16,9-3-137-16,3-3-374 15,13-2-499-15</inkml:trace>
  <inkml:trace contextRef="#ctx0" brushRef="#br0" timeOffset="405050.7795">16947 13283 1475 0,'0'0'538'16,"0"0"-381"-16,0 0 67 15,0 0-37-15,0 0-92 16,0 0-43 0,0 0-11-16,-42-10 0 0,13 10 6 15,3 4-23-15,0 6-13 16,7 0-9-16,2 0-2 15,7 2 0-15,7 2-7 16,3-1-1-16,1-3-2 16,18 0-14-16,3-3-30 0,8-1-37 15,2-5 9 1,3-1 28-16,4 0-2 0,-5-1-23 16,0-9 20-16,-3-6 37 15,1-4 22-15,-10-4 1 16,1-2 27-16,-6-4 18 15,-3 0-4-15,-2 1 5 16,-9 6 37-16,-3 0-11 16,0 9-29-16,-7-1-18 15,-12 5-10-15,-7 6-7 16,-4 4 10-16,-8 0 5 16,4 3-3-16,3 14 21 0,4 5-5 15,8 5-8 1,6 6-2-16,6 0-12 15,7 1-5-15,0 1-4 0,0 2-5 16,7-4 0-16,3 0-1 16,-4-6-21-16,-3-1-26 15,-3-2-47-15,0-2-101 16,-22-3-167-16,2-4-310 16,-3-7-325-16</inkml:trace>
  <inkml:trace contextRef="#ctx0" brushRef="#br0" timeOffset="405336.5577">17311 12930 715 0,'0'0'1267'15,"0"0"-1107"-15,0 0-55 16,0 0 116-16,29 105 21 16,-16-22-85-16,0 22-54 15,-3 5-31-15,-2-21-12 16,-3-27-20-16,-5-22-14 16,0-11-18-16,-3-2-8 15,-13 3-69-15,-23-3-86 16,3-11-199-16,0-5-755 0</inkml:trace>
  <inkml:trace contextRef="#ctx0" brushRef="#br0" timeOffset="409554.3502">13202 13243 674 0,'0'0'721'16,"0"0"-528"-16,0 0 23 15,0 0 83-15,0 0-36 16,0 0-86-16,42-3-42 16,-23 3-16-16,11 5-33 15,8 7-40-15,27 4-25 16,26 5-9-16,26 4-12 16,13 6-23-16,-1-5-35 0,-15 0-12 15,-16-6 3 1,-25-4-18-16,-17-4 4 0,-14-7 44 15,-12-1 16-15,-6-1 6 16,0 0 7-16,-4-3 7 16,-7 0 1-16,-10 0 19 15,-3-7 7-15,0-6-17 16,0-4 7-16,-9 1 3 16,-5 0-7-16,1-1-6 15,1 0-5-15,-3-2 1 16,3 3-1-16,-4-2-1 15,0 6 1-15,3-2-1 16,3 5 0-16,1 3 0 16,3 0 6-16,-2 4 10 15,7 2 5-15,1-3 2 0,0 3 2 16,0 0 6-16,0 0 4 16,0 5-16-16,5 7-6 15,5 8 5-15,8 2 6 16,3 8-9-16,4 0-3 15,2 2-4-15,-2-2-7 16,-2 0 8-16,-4-7 1 16,-10-6 0-16,-8-1-10 15,-1-6-11-15,-13-3-2 16,-19-3-44-16,-33-1-144 16,4-3-578-16,5 0-835 0</inkml:trace>
  <inkml:trace contextRef="#ctx0" brushRef="#br0" timeOffset="410456.9472">13569 14945 1864 0,'0'0'258'15,"0"0"-189"-15,0 0-1 16,0 0 95-16,0 0-47 16,0 0-48-16,0 0-11 15,-15-50-4-15,-7 48-14 0,-8 0-8 16,-14-1-4-16,-3 3-4 15,-4 0-2-15,5 0-3 16,8 0 5-16,15 3-15 16,10 4-8-16,12 3-8 15,1 3 8-15,14 4 12 16,14 0-4-16,12 5-7 16,5-2-1-16,0-1-7 15,4 2-14-15,-3-4-1 16,-10-3 7-16,-3 1 6 15,-15-2 7-15,-7 1 1 0,-8-4-8 16,-3 3 9 0,-7-2 9-16,-12 2 25 0,-10-4-6 15,0-2-8-15,-7-1-10 16,3-2-9-16,-2-1-1 16,9-3-52-16,6 0-83 15,14 0-154-15,6 0-415 16,0-7-575-16</inkml:trace>
  <inkml:trace contextRef="#ctx0" brushRef="#br0" timeOffset="410749.606">13778 15066 1211 0,'0'0'1262'0,"0"0"-1094"16,0 0-120-16,0 0 141 16,0 0-56-16,0 0-84 15,0 0-1-15,0 58 17 16,0-23-32-16,0 5-18 16,0 2-8-16,0-2-7 15,7-2-1-15,0-3-32 16,0-5-16-16,-7-7-23 15,0-7-49-15,0-6-106 16,-3-6-232-16,-10-4-156 0,5 0-657 16</inkml:trace>
  <inkml:trace contextRef="#ctx0" brushRef="#br0" timeOffset="411070.585">13796 14921 2087 0,'0'0'270'15,"0"0"-206"-15,0 0 41 16,0 0 98-16,0 0-117 16,77-39-60-16,-44 39-20 0,0 0 0 15,-4 13 0 1,-1 10-5-16,0 4-1 0,-4 3 1 15,-4 2 0-15,-4-1-1 16,-9-3-1-16,-7-4 1 16,0-4 0-16,-7-5-2 15,-12-1 1-15,-4-6-5 16,-10-3 0-16,-5-3-51 16,2-2-96-16,-13 0-89 15,17-4-370-15,5-7-407 0</inkml:trace>
  <inkml:trace contextRef="#ctx0" brushRef="#br0" timeOffset="411596.2092">14211 14723 1822 0,'0'0'364'16,"0"0"-288"-16,0 0-9 15,0 0 157-15,0 0-38 16,0 0-108-16,0 0-45 16,41-32-2-16,-38 49 0 15,2 11 5-15,-5 12-1 16,0 9-7-16,0 8-8 16,0-1-14-16,0 0-5 15,0-3 0-15,0-13-1 16,-4-4-6-16,1-9-9 0,2-11-7 15,-1-3-8-15,1-6 1 16,1-7 2-16,0 0 18 16,0 0 8-16,0-14-12 15,6-6-8-15,8-2-5 16,5-8-1-16,5-2 15 16,1-2-3-16,1-2-4 15,-4 6 6-15,-1 7 12 16,-9 6 1-16,-5 7 15 15,0 7 16-15,-2 3-2 16,0 0-19-16,-2 10-8 16,3 10 20-16,-3 5 8 0,-3 6 0 15,0 2 6 1,0-1-9-16,0-2-14 0,0-3-5 16,0-6-8-16,0-3 0 15,3-4-12-15,1-4-58 16,12-7-88-16,1-3-146 15,1 0-720-15</inkml:trace>
  <inkml:trace contextRef="#ctx0" brushRef="#br0" timeOffset="411950.6755">14633 15014 1205 0,'0'0'1037'15,"0"0"-950"-15,0 0-44 0,0 0 79 16,0 0-27-16,0 0-66 16,88 13-29-16,-69-13-40 15,-7 0-49-15,-2 0-15 16,-2-11 19-16,-5-1 52 16,-3-1 33-16,0-3 27 15,-3 2 1-15,-14 1 28 16,1 3 26-16,-10 3 14 15,0 4 12-15,-4 3-5 16,-2 8-32-16,6 7-13 16,2 9-7-16,9 2-22 15,5 4-14-15,10-3-8 0,0-2-7 16,10-2-24-16,6-6-57 16,10-6-89-16,10-6-95 15,-10-1-322-15,0-4-89 0</inkml:trace>
  <inkml:trace contextRef="#ctx0" brushRef="#br0" timeOffset="412318.9144">14873 14925 1320 0,'0'0'845'16,"0"0"-704"-16,0 0 41 15,0 0 25-15,0 0-126 16,0 0-44-16,0 0 2 0,6 79-20 15,-6-49-8 1,0-1-5-16,0 1-6 0,0-7 0 16,-3-5 0-16,3-5-2 15,-3-6-19-15,3-4 14 16,-3-3 6-16,3 0 0 16,0-5-5-16,0-10 5 15,0-6 1-15,9-5-1 16,1-6 0-16,7-2 1 15,-1-6 0-15,-1 1 1 16,3 5 5-16,-6 6 3 16,-3 11 15-16,-3 7-24 15,2 6-3-15,2 4-45 0,-1 7-19 16,4 10-12 0,-6 5-35-16,1 8-76 0,1-3-275 15,-6-7-164-15</inkml:trace>
  <inkml:trace contextRef="#ctx0" brushRef="#br0" timeOffset="412545.0345">15116 14901 960 0,'0'0'808'16,"0"0"-684"-16,0 0 102 15,0 0 54-15,0 0-77 16,0 0-55-16,0 0-24 15,4 96-21-15,-11-66-36 0,-3 0-18 16,1-4-25-16,3-5-18 16,-1-9-6-16,4 2-40 15,2-7-74-15,-2-5-132 16,3 2-302-16,0-4-359 0</inkml:trace>
  <inkml:trace contextRef="#ctx0" brushRef="#br0" timeOffset="412712.8331">15299 14813 2067 0,'0'0'274'0,"0"0"-203"0,0 0-7 16,0 0-13-16,0 0-51 15,0 0-135-15,0 0-383 16,-34 75-574-16</inkml:trace>
  <inkml:trace contextRef="#ctx0" brushRef="#br0" timeOffset="413294.8668">15464 14928 1790 0,'0'0'327'16,"0"0"-234"-16,0 0 114 0,0 0-38 15,0 0-96-15,0 0-53 16,0 0 18-16,-48 0 26 16,18 13 7-16,-7-2-1 15,4 7-16-15,5-1-26 16,3 3-11-16,11-3-16 15,5 0 0-15,9-4-1 16,0-4-9-16,12-2-10 16,15-1-17-16,1-6-27 15,5 0-31-15,0 0-15 16,-5-6-7-16,2-3 15 16,-10-8 46-16,2 0 53 15,-8 1 2-15,-3-1 49 0,-2 2 42 16,-6 6 49-16,-3 4-24 15,0 2-47-15,0 3-29 16,0 0-17-16,0 0-8 16,0 0-8-16,0 6-1 15,0 3 0-15,0 5-5 16,0 2 1-16,0 1-2 16,0-4 0-16,0-3-8 15,0-3-12-15,0-3 5 16,3-1 9-16,0-3-1 15,0 0-2-15,3 0 8 16,-3 0-5-16,1-7-11 0,2 1-21 16,-2 2-27-16,-2 1-60 15,-1 3-73-15,-1 0-120 16,0 0-162-16,0 0-255 0</inkml:trace>
  <inkml:trace contextRef="#ctx0" brushRef="#br0" timeOffset="413684.9009">15519 14945 920 0,'0'0'657'0,"0"0"-568"16,0 0 149-16,0 0 112 16,0 0-120-16,0 0-67 15,0 0-63-15,0-7-19 16,0 14-7-16,0 6 0 15,0 4-17-15,0 2-14 16,-3 3-10-16,-6-1-11 16,-2 0-7-16,5-2-14 15,3 0 1-15,3-8-2 0,0 2-1 16,0-6-62-16,16-1-74 16,-3-5-212-16,2-1-842 0</inkml:trace>
  <inkml:trace contextRef="#ctx0" brushRef="#br0" timeOffset="414699.8721">15698 14931 182 0,'0'0'1094'0,"0"0"-826"16,0 0-84-16,0 0 139 15,0 0-32-15,0 0-106 16,0 0-45-16,36-26-12 15,-36 23-22-15,0 2-32 16,0-2-16-16,0 0-6 16,-7-4-14-16,-6 1-11 15,-3-3-8-15,-8 2 5 16,-4 3-3-16,-5 1-4 16,-3 3 2-16,0 3 2 15,5 11 3-15,4 5-1 16,2 4-3-16,8 0 1 0,10 4-4 15,1-1-4 1,6-2 1-16,0-1-4 0,0-3-2 16,6-5-7-16,4-1 0 15,7 0-1-15,-1-5-14 16,3 1-37-16,7-6-19 16,-1 2-35-16,20-6-64 15,-5 0-199-15,-3 0-802 0</inkml:trace>
  <inkml:trace contextRef="#ctx0" brushRef="#br0" timeOffset="415394.217">16051 14925 1313 0,'0'0'695'0,"0"0"-610"16,0 0 24-16,0 0 102 15,0 0-38-15,0 0-57 16,-80-34 0-16,53 34-8 16,-6 0-24-16,-1 7-19 15,0 8 0-15,1 3-19 16,9 3-13-16,3 2-12 0,12 0-10 16,2 0-10-1,7-6 0-15,0-1 1 0,16-4-2 16,8-5-17-16,-2-3-28 15,7-4-9-15,0 0-2 16,0 0-11-16,-2-9 1 16,-7-5 2-16,2-3 31 15,-6-2 24-15,-3 2 9 16,-3 3 20-16,-3 4 36 16,-4 4 12-16,-3 5-16 15,0 1-15-15,0 0-16 16,0 12-20-16,0 7 10 15,0 1-10-15,0 3-1 0,0-4-18 16,12-1-58 0,5-3-75-16,3-4-175 0,-8-2-570 0</inkml:trace>
  <inkml:trace contextRef="#ctx0" brushRef="#br0" timeOffset="415646.6268">16262 14558 2150 0,'0'0'345'16,"0"0"-256"-16,0 0 24 16,0 0 55-16,0 0-47 15,0 0-9-15,-6 96-42 0,6-46-8 16,0 2-26-16,0 1-21 15,0 1-15-15,0-2 0 16,0-6-45-16,0-6-55 16,-3-4-89-16,0-10-399 15,0-8-1089-15</inkml:trace>
  <inkml:trace contextRef="#ctx0" brushRef="#br0" timeOffset="416290.7696">17148 14516 1713 0,'0'0'510'0,"0"0"-369"16,0 0 97-16,0 0 5 15,0 0-124-15,0 0-66 0,0 0-6 16,10 32 18-16,-7-5-17 16,1 13-6-16,-4 5 6 15,0 6-14-15,-4 4-7 16,-3 1-18-16,1-2-8 15,0-2-1-15,2-10-9 16,1-8-26-16,0-7-28 16,3-7-24-16,0-10-31 15,0-3-54-15,13-7-141 16,0 0-407-16,7-2-558 0</inkml:trace>
  <inkml:trace contextRef="#ctx0" brushRef="#br0" timeOffset="416574.3634">17437 14601 1919 0,'0'0'263'0,"0"0"-117"16,0 0 68-16,0 0-2 16,0 0-81-16,0 0-52 15,0 0-26-15,11-15-19 16,-11 34 2-16,0 10 42 15,-4 11-12-15,-6 6-14 16,1 7-17-16,-1 0-12 16,6 0-15-16,1-7-7 0,3-1-1 15,0-11-10-15,0-7-40 16,0-7-25-16,0-8-27 16,0-2-54-16,0-7-157 15,0-2-358-15,-3-1-292 0</inkml:trace>
  <inkml:trace contextRef="#ctx0" brushRef="#br0" timeOffset="416763.8826">17191 14882 1945 0,'0'0'281'16,"0"0"-195"-16,0 0 98 15,84 0-1-15,-45 0-122 0,0 0-61 16,-4 4-30-16,2 8-168 16,-8-2-432-16,-13-3-289 0</inkml:trace>
  <inkml:trace contextRef="#ctx0" brushRef="#br0" timeOffset="417220.7343">17727 14846 1603 0,'0'0'502'0,"0"0"-413"16,0 0 75-16,0 0 65 0,0 0-59 16,0 0-76-16,0 0-29 15,-88-33-15-15,65 39-14 16,3 8-12-16,0 1-6 15,2 3-8-15,8-2-10 16,0 0 0-16,7-3 0 16,3 1-12-16,0-3-13 15,10-6-26-15,6-1-23 16,10-4-17-16,-3 0-31 16,6-4 27-16,-7-6 0 15,4-8 22-15,-6-2 39 16,3-4 34-16,-8-2 34 15,-1 2 32-15,-1 5 45 16,-10 6 56-16,0 6-28 16,-3 7-67-16,0 0-33 0,0 0-24 15,0 13-15-15,-3 9 12 16,-3 5-4-16,3 0-7 16,-1 2-1-16,4 1-1 15,0-7-52-15,4-3-62 16,8-4-161-16,-2-6-516 15,-1-9-889-15</inkml:trace>
  <inkml:trace contextRef="#ctx0" brushRef="#br0" timeOffset="417588.6688">17930 14787 1600 0,'0'0'795'0,"0"0"-706"15,0 0-10-15,0 0 71 16,0 0-83-16,0 0 7 16,0 0-16-16,10 82-27 15,-6-56-13-15,-2 0-12 16,-1-2-5-16,-1-7 0 16,0-4-1-16,0-4-1 15,0-5 0-15,0-4-1 16,0 0-2-16,0 0 4 15,0-6 10-15,0-11-9 16,4-7-1-16,8-4-1 0,1-3 0 16,3-5-1-16,1 5 1 15,-2 5-5-15,-2 7 6 16,-2 9-12-16,-5 10-41 16,0 0-62-16,-2 6-57 15,-3 14-11-15,-1 10-207 16,0-3-283-16,-5-4-581 0</inkml:trace>
  <inkml:trace contextRef="#ctx0" brushRef="#br0" timeOffset="418272.3745">18148 14813 1397 0,'0'0'501'0,"0"0"-312"15,0 0 115-15,0 0-63 16,0 0-70-16,0 0-62 16,3 75-44-16,-6-52-34 15,-3 2-19-15,3-6-11 16,-4-4-1-16,6-3-27 16,-1-6-18-16,1 0-22 15,-1-6-30-15,2 0 13 16,0 0 22-16,0-3 22 15,0-11-12-15,10-2 20 0,5-4 19 16,4-6 3 0,5-3 9-16,2-1 1 0,0 0 1 15,0 4 15-15,-3 6 25 16,-4 3 9-16,-3 10-11 16,-5 1-2-16,-2 6-1 15,-1 0-11-15,-4 13-1 16,0 7 1-16,-4 6 5 15,0 4 2-15,-11 2-10 16,-1-2-11-16,-1-3-11 16,-3-4 1-16,3-6 0 15,4-8-1-15,5-2 0 16,1-4-1-16,3-3 1 16,0 0 0-16,0 0-5 15,6-10-22-15,7-5-3 0,7-2 6 16,3-6 2-16,3-1 5 15,1-3 16-15,0-1-1 16,-2 4 2-16,-4 2 0 16,-6 8 15-16,-5 7 12 15,-5 4 21-15,-5 3-14 16,0 0-15-16,0 10-8 16,0 9 26-16,-4 5 1 15,-4 6 2-15,0 0-10 16,1-1-20-16,1 1-9 15,3-7-1-15,0-4-5 16,3-8-37-16,-4-2-39 16,4-2-61-16,0-5-68 0,0 3-373 15,10-5-394-15</inkml:trace>
  <inkml:trace contextRef="#ctx0" brushRef="#br0" timeOffset="418654.6065">18767 14809 1597 0,'0'0'664'0,"0"0"-593"15,0 0 85-15,0 0 75 16,0 0-95-16,0 0-68 16,0 0-21-16,-86 27-16 15,75-7-17-15,3 0-8 16,4 2-6-16,4-2 0 15,0 0 0-15,0-6-11 0,4-1-13 16,11-7-16-16,5-2-13 16,2-4 3-16,5 0 0 15,-1-7 10-15,3-10 19 16,0-6 8-16,-6 0 13 16,0-6 5-16,-11 1 13 15,-9 6 37-15,-3 1 3 16,-2 3-19-16,-14 7-14 15,-5 1-10-15,-1 4-13 16,0 6-2-16,5 0-57 16,1 3-85-16,6 7-139 15,10 6-238-15,0-3-54 0,0 0-303 16</inkml:trace>
  <inkml:trace contextRef="#ctx0" brushRef="#br0" timeOffset="419134.2281">19058 14746 1092 0,'0'0'645'15,"0"0"-368"-15,0 0 21 16,0 0-65-16,0 0-58 16,0 0-12-16,0 0-52 15,-14 76-56-15,2-46-28 16,2 0-18-16,0 1-8 0,3-3 0 15,3-4 3-15,1-5-4 16,1-5-15-16,1-5-6 16,-1-5-13-16,2-4 6 15,0 0 1-15,0-3-2 16,0-11 14-16,2-3 3 16,10-5 5-16,6-5-17 15,3-3 23-15,6-5 1 16,-1 1 0-16,4-2 0 15,2-1 1-15,-3 7 12 16,1 2 4-16,-4 10-1 16,-7 4 2-16,-6 8 11 15,-3 6-5-15,-3 0-8 16,-1 14-4-16,-6 9 0 16,0 3 0-16,0 7-11 0,-10 0 11 15,-4 4-11-15,2-4 0 16,-1-4 0-16,0-2-1 15,2-6-16-15,2-9-33 16,0 1-47-16,-1-4-109 16,-1-4-147-16,8-3-461 0</inkml:trace>
  <inkml:trace contextRef="#ctx0" brushRef="#br0" timeOffset="419399.6864">19498 14711 1925 0,'0'0'339'0,"0"0"-173"15,0 0 80-15,0 0-109 16,0 0-36-16,0 0-12 16,0 0-31-16,-18 94-19 15,6-63-18-15,3-1-12 16,0 2-9-16,-1-5 1 15,1-1-1-15,2-9-9 16,0-3-45-16,3-8-46 16,1-3-82-16,1-3-135 15,2-4-307-15,0-8-934 0</inkml:trace>
  <inkml:trace contextRef="#ctx0" brushRef="#br0" timeOffset="419571.6574">19603 14620 1881 0,'0'0'349'15,"0"0"-236"-15,0 0 99 16,0 0-88-16,0 0-114 16,0 0-10-16,0 0-88 15,7 21-243-15,-4-8-743 0</inkml:trace>
  <inkml:trace contextRef="#ctx0" brushRef="#br0" timeOffset="419908.3774">19904 14743 1283 0,'0'0'336'16,"0"0"-190"-16,0 0 70 15,0 0-73-15,0 0-58 16,0 0 69-16,0 0-15 16,-77-3-18-16,48 10-8 15,-7 6 2-15,1 0-21 0,1 3-29 16,9 2-25-16,2 1-28 15,9 1-6-15,9 0-6 16,5 0 0-16,3-1-15 16,19-3-55-16,5-1-85 15,17 0-105-15,-7-5-231 16,-6-1-310-16</inkml:trace>
  <inkml:trace contextRef="#ctx0" brushRef="#br0" timeOffset="420246.6266">20018 14757 1285 0,'0'0'569'0,"0"0"-372"16,0 0 63-16,0 0-83 15,0 0-54-15,0 0-22 16,0 0-44-16,-6 0-18 15,-7 9-2-15,0 1 4 16,0 3-15-16,2 3-6 16,2 1-7-16,4 3-12 15,4 1 7-15,1 2-8 16,0-1 0-16,1 1 1 16,8-3 0-16,-1-1 0 0,-4-2 0 15,-4-3 5 1,0-4-6-16,-1-5-1 0,-17-5-12 15,-9 0 4-15,-31 0-66 16,7 0-277-16,3-5-805 0</inkml:trace>
  <inkml:trace contextRef="#ctx0" brushRef="#br0" timeOffset="435618.9309">14315 15163 1033 0,'0'0'924'16,"0"0"-708"-16,0 0-216 15,0 0-67-15,0 0-47 16,-27-26 88-16,27 26-12 15,1 0-104-15,10 0-196 0,-2 0-198 16,-6 0-322-16</inkml:trace>
  <inkml:trace contextRef="#ctx0" brushRef="#br0" timeOffset="437021.4392">15052 15232 712 0,'0'0'979'0,"0"0"-760"15,0 0-210-15,0 0 1 16,0 0-10-16,0 0 84 15,0 0-10-15,-3-16-46 0,3 16-22 16,0 0-6-16,3 0 0 16,9 0-107-16,-5 0-199 15,5-3-722-15</inkml:trace>
  <inkml:trace contextRef="#ctx0" brushRef="#br0" timeOffset="448472.1738">956 10479 474 0,'0'0'0'15,"0"0"-474"-15</inkml:trace>
  <inkml:trace contextRef="#ctx0" brushRef="#br0" timeOffset="449522.9853">365 10523 780 0,'0'0'675'15,"0"0"-423"-15,0 0-175 16,0 0-27-16,0 0 158 15,0 0 10-15,0 0-100 16,18 0-79-16,-6 0-27 16,3-5 16-16,1 2 2 0,1-1-1 15,2-2-14 1,-1 0-6-16,-3-4-9 0,4 0-2 16,-4-3-20-16,0 0-35 15,0-4-6-15,-2 4-3 16,-2-3 29-16,-2 2 26 15,-1-1 9-15,-1 0 2 16,-4 2 0-16,1-1 1 16,-1-1 6-16,2-2-1 15,-2 0-5-15,0 0-1 16,1 2 6-16,-1 4-5 16,-3 4 8-16,0 1 7 15,0 6-5-15,0 0-10 16,0 0-1-16,0 0 0 15,-7 0 6-15,-4 0-6 0,1 0 0 16,-5 8 2-16,3 3 5 16,-3 3 14-16,0 6 22 15,-1 7-2-15,2 2-6 16,-5 9-7-16,4 3-1 16,0 6-10-16,3-2-5 15,3-4-10-15,5-2-1 16,1-9 0-16,3-7 1 15,0-6-1-15,0-7 0 16,10-3 0-16,4-7-1 16,5 0-5-16,9-15-124 15,-5-4-363-15,-2-4-438 0</inkml:trace>
  <inkml:trace contextRef="#ctx0" brushRef="#br0" timeOffset="450005.6796">661 10631 1219 0,'0'0'335'0,"0"0"-248"16,0 0-20-16,0 0 147 16,0 0 13-16,0 0-118 0,0 0-44 15,41 0-20 1,-27 0-27-16,2 0-18 0,-1 0 0 15,-3 0-46-15,-3 0-73 16,-3 0-149-16,0 0-101 16,0 0-539-16</inkml:trace>
  <inkml:trace contextRef="#ctx0" brushRef="#br0" timeOffset="450235.0112">719 10523 1185 0,'0'0'356'16,"0"0"-263"-16,0 0-3 15,0 0 131-15,0 0-68 16,0 0-106-16,0 0-47 15,74-5-126-15,-54 2-211 16,1-1-822-16</inkml:trace>
  <inkml:trace contextRef="#ctx0" brushRef="#br0" timeOffset="450701.3171">981 10521 314 0,'0'0'1216'0,"0"0"-1002"0,0 0-160 16,0 0 3 0,0 0 105-16,0 0-45 0,0 0-36 15,-16 51-40-15,10-26-21 16,3-4 2-16,0 2 7 16,3-3-5-16,0-5-3 15,0-4-3-15,9-2 34 16,7-5-20-16,1-4-17 15,7 0-15-15,1-9-9 16,0-8-6-16,-2-6-2 16,-1 0 10-16,-7-6 7 15,-3 1 0-15,-9 5 0 16,-3 4 16-16,-3 8-8 16,-19 8-8-16,-11 3-48 15,-18 8-131-15,5 10-297 16,4-1-462-16</inkml:trace>
  <inkml:trace contextRef="#ctx0" brushRef="#br0" timeOffset="452307.1396">583 9993 1104 0,'0'0'484'0,"0"0"-436"15,0 0 21-15,0 0 194 16,0 0-41-16,0 0-133 16,0 0-36-16,15-26-4 15,-15 26-20-15,0 0-22 16,0 7-6-16,0 9 7 16,0 2 15-16,0 4-6 15,-6-2-8-15,-3-1-8 16,3-2 5-16,1-7-5 15,0-1 0-15,2-6-1 0,3-3 0 16,0 0 0-16,0 0 0 16,1-2-6-16,11-11-21 15,3-4 3-15,4-3 18 16,-2-3-4-16,-1 3-14 16,-5 4 0-16,-5 5 16 15,-2 6 8-15,-3 0 0 16,1 5 1-16,-2 0 6 15,0 0 3-15,0 0-4 16,0 2-6-16,0 7 1 16,3 4 27-16,0 4 0 15,3-1-6-15,-3 1-13 16,0 0-8-16,-3-5-1 0,0 1 0 16,0-3-6-16,0-4-20 15,0-1-62-15,0-2-23 16,0-3 82-16,0 0 29 15,0 0 0-15,0-10 7 16,0-7-7-16,9-3-9 16,0-2 3-16,3 3 5 15,1 1 1-15,-1 4 7 16,-1 4 6-16,2 2 1 16,-4 4 5-16,4 1 19 15,-5 1 17-15,-1 2 2 16,-2 0-28-16,1 0-11 15,-2 10 10-15,-4 4-4 0,0 3-14 16,0 2-2 0,0-1 1-16,-7 2 0 0,-1-4-2 15,-1 0-6-15,2 1-1 16,-5-4-54-16,0 2-161 16,-1-3-265-16,4-7-297 0</inkml:trace>
  <inkml:trace contextRef="#ctx0" brushRef="#br0" timeOffset="452734.918">805 10182 1015 0,'0'0'530'0,"0"0"-469"15,0 0 2-15,0 0 46 16,0 0 11-16,0 0-71 16,0 0-49-16,87 16-3 15,-72-26-95-15,1-3-62 16,-5 0-8-16,-1-5 34 16,-4-1 66-16,0-3 39 15,0 2 29-15,-3 4 47 16,3 2 77-16,-5 7-19 15,-1 1 3-15,0 3 1 16,0 3 10-16,0 0-30 0,0 0-52 16,0 0-26-16,-10 13 8 15,1 2 49-15,-3 5 18 16,-1 1-15-16,2-1-15 16,1 3-10-16,4-4-5 15,1 1-26-15,5-6-7 16,0 2-8-16,0-3-24 15,0-7-137-15,8-1-196 16,2-5-286-16</inkml:trace>
  <inkml:trace contextRef="#ctx0" brushRef="#br0" timeOffset="452983.6271">1026 10089 1382 0,'0'0'263'16,"0"0"-196"-16,0 0 36 16,0 0 129-16,0 0-78 15,0 0-108-15,0 0-27 16,30 0-19-16,-18 0-4 15,-2-3-176-15,1-4-217 16,-4 2-448-16</inkml:trace>
  <inkml:trace contextRef="#ctx0" brushRef="#br0" timeOffset="453180.2416">1026 10089 595 0,'-28'-93'836'15,"38"93"-753"-15,4-3-83 16,2 3 0-16,7 0-29 16,-7 0-241-16,-7 0-800 0</inkml:trace>
  <inkml:trace contextRef="#ctx0" brushRef="#br0" timeOffset="454398.1762">1274 9907 643 0,'0'0'231'16,"0"0"-161"-16,0 0 43 15,0 0 58-15,0 0-22 16,0 0-66-16,0 0-2 0,0-6 14 16,0 6 8-16,0 0-43 15,-3 0-19-15,-5 10 56 16,-2 7 63-16,-5-1-19 15,6 7-59-15,0-1-25 16,2-1-24-16,4 2-17 16,3-6-7-16,0 0-1 15,3-8 12-15,10 0-9 16,7-8-4-16,2-1-7 16,6 0-17-16,2-7-45 15,-2-9-14-15,-4-1-2 16,0-6 4-16,-9-3 40 15,-3 0 26-15,-5-1 8 16,-7 1 12-16,0 5 16 0,-16 11 36 16,-36 10-64-1,4 0-52-15,-4 13-611 0</inkml:trace>
  <inkml:trace contextRef="#ctx0" brushRef="#br0" timeOffset="466290.2237">27298 6591 965 0,'0'0'582'0,"0"0"-499"15,0 0-83-15,0 0-180 16,0 0-1-16,0 0 130 16,0 27 41-16,11-10 10 15,2 1-1-15,3 2-33 16,-4-5-159-16,-3-5-627 0</inkml:trace>
  <inkml:trace contextRef="#ctx0" brushRef="#br0" timeOffset="474983.4008">28488 6934 650 0,'0'0'1'16,"0"0"192"-16,0 0-63 16,0 0-88-16,0 0-23 15,0 0-4-15,0 18-5 16,0-13-10-16,0 0-42 16,2 1 7-16,1 3 22 15,0-2 10-15,0-1 2 16,2 3 0-16,0-4 0 15,6 4-31-15,-2-4-135 0,2 1-324 16</inkml:trace>
  <inkml:trace contextRef="#ctx0" brushRef="#br0" timeOffset="475245.0942">28758 7093 1141 0,'0'0'284'0,"0"0"-202"16,0 0-60-16,0 0-13 15,0 0-8-15,0 0-1 16,80 6-1-16,-63-3-29 16,4-2-107-16,-6-1-83 15,-2 0-177-15</inkml:trace>
  <inkml:trace contextRef="#ctx0" brushRef="#br0" timeOffset="475384.9645">29097 7117 1031 0,'0'0'339'16,"0"0"-275"-16,0 0-64 15,0 0-68-15,0 0-27 16,0 0-143-16,0 0-658 0</inkml:trace>
  <inkml:trace contextRef="#ctx0" brushRef="#br0" timeOffset="475575.9714">29361 7036 995 0,'0'0'554'0,"0"0"-464"16,0 0-48-16,0 0 37 15,0 0-78-15,0 0-1 16,0 0-143-16,45-51-141 16,-29 33-32-16,-1 2-51 0,-3 1-127 15</inkml:trace>
  <inkml:trace contextRef="#ctx0" brushRef="#br0" timeOffset="475943.4437">29570 6806 529 0,'0'0'285'15,"0"0"-140"-15,0 0-3 16,0 0 10-16,0 0 51 16,0 0-65-16,0 0-76 15,63-78-54-15,-52 63-8 16,-2-1-53-16,-1-1-5 15,-2 1-32-15,1-2-70 16,-4 0 15-16,0 1-66 16,-3-2-5-16,0 1-28 15,0 0 35-15,2 1 138 0,2 0 71 16,1 1 1-16,2 1 46 16,2 1 30-16,0 0 127 15,-1 3 41-15,-1 0-32 16,0 2-57-16,-2-1 2 15,-2 0-38-15,0 0-59 16,-2 0-41-16,-1-1-18 16,0 0-2-16,0-2-12 15,0 0 5-15,0-1 6 16,0 0-34-16,0-7-35 16,-3 3-64-16,2 2-255 0</inkml:trace>
  <inkml:trace contextRef="#ctx0" brushRef="#br0" timeOffset="476147.4839">29679 6122 940 0,'0'0'271'16,"0"0"-271"-16,0 0-39 15,0 0 11-15,-23-70 15 16,17 52-88-16,0 1-131 15,2 7-31-15</inkml:trace>
  <inkml:trace contextRef="#ctx0" brushRef="#br0" timeOffset="476337.9876">29591 5885 413 0,'0'0'683'16,"0"0"-646"-16,0 0-37 16,0 0-66-16,0 0-64 15,0 0-41-15,0 0-129 16,-85-56-14-16</inkml:trace>
  <inkml:trace contextRef="#ctx0" brushRef="#br0" timeOffset="476471.3412">29403 5785 340 0,'0'0'494'15,"0"0"-361"-15,0 0-52 16,0 0-1-16,0 0-2 16,0 0-28-16,0 0-50 15,-91-17-11-15,79 16-166 16,3-1-322-16</inkml:trace>
  <inkml:trace contextRef="#ctx0" brushRef="#br0" timeOffset="476668.3648">29134 5771 590 0,'0'0'212'15,"0"0"-92"-15,0 0 14 16,0 0 11-16,0 0-25 15,0 0-59-15,0 0-40 16,-33 0-21-16,30 0-97 16,-10 0-45-16,3 0-143 15,-3 0-242-15</inkml:trace>
  <inkml:trace contextRef="#ctx0" brushRef="#br0" timeOffset="476879.4216">28863 5775 819 0,'0'0'259'16,"0"0"-146"-16,0 0 29 15,0 0 16-15,0 0-53 0,0 0-75 16,0 0-30-16,-20 10 0 16,7-3-22-16,-4 1-33 15,0 1-31-15,-1 0-43 16,1 1 34-16,-1-3-8 15,-3 3-56-15,5-3-119 16,2-2-310-16</inkml:trace>
  <inkml:trace contextRef="#ctx0" brushRef="#br0" timeOffset="477150.6394">28593 5920 626 0,'0'0'192'0,"0"0"-20"16,0 0-22-16,0 0 21 15,0 0-52-15,0 0-57 16,0 0-31-16,-26 45-21 16,26-39-10-16,0 0-39 15,0 5-19-15,0-3-29 16,-1 1 33-16,-5 3-2 16,0-2-23-16,-2 4-49 15,-1-2-37-15,-5 5-73 16,1-4-51-16,3-1-51 0</inkml:trace>
  <inkml:trace contextRef="#ctx0" brushRef="#br0" timeOffset="477277.9771">28471 6142 235 0,'0'0'238'0,"0"0"-15"16,0 0-18-16,0 0-22 16,0 0-28-16,0 0 0 15,0 0-75-15,-45 79-45 16,40-69-22-16,0 0-7 15,4-1-6-15,1-1 0 16,0 2-38-16,0 3-91 16,-2-1-53-16,-2-1-144 15,1 0-417-15</inkml:trace>
  <inkml:trace contextRef="#ctx0" brushRef="#br0" timeOffset="477478.5088">28347 6430 709 0,'0'0'131'16,"0"0"-98"-16,0 0-32 16,0 0 0-16,0 0 8 15,0 0-8-15,0 0-1 16,-9 69 0 0,6-59-37-16,0 3-30 0,-2-2-122 15,3-3-333-15</inkml:trace>
  <inkml:trace contextRef="#ctx0" brushRef="#br0" timeOffset="477687.0596">28273 6731 166 0,'0'0'901'0,"0"0"-720"16,0 0-44-16,0 0-2 15,0 0 11-15,0 0-28 16,0 0-55-16,3 66-40 16,-1-50-23-16,-1 4-17 15,2-1-18-15,1 1 0 16,3-1-38-16,2 3-32 16,4 3-103-16,2-5 5 15,-3-1-180-15</inkml:trace>
  <inkml:trace contextRef="#ctx0" brushRef="#br0" timeOffset="477876.0605">28581 7024 519 0,'0'0'0'0</inkml:trace>
  <inkml:trace contextRef="#ctx0" brushRef="#br0" timeOffset="478962.4249">29725 6443 25 0,'0'0'1036'16,"0"0"-775"-16,0 0-179 15,0 0 23-15,0 0 64 16,0 0 28-16,0 0-8 16,-1 7-24-16,10-4-36 15,7 5-61-15,6-1-36 16,2 2-18-16,9-1-14 15,1-1 0-15,2 0-37 16,3-4-18-16,0 4-31 16,-2-4-59-16,-3 1-98 15,-4-2 6-15,-6-2 46 16,-5 0 62-16,-6 0 77 16,-3 0 52-16,-7 0 20 0,-3-6 96 15,0 2-15 1,0-4-40-16,-3 0-13 0,-9-3 0 15,-2 1 12-15,-2-1-9 16,1 1 4-16,-3 1 29 16,6 1-9-16,3 5-18 15,4-1-35-15,3 1-14 16,2 3-1-16,0 0-7 16,10 3-38-16,7 7 26 15,7 4-10-15,2 2-23 0,3 1 1 16,-3 2-9-1,-3 0 12-15,-1-2 29 0,-5-2 12 16,-5 0 8-16,-6-2 38 16,-6-2 17-16,0-1 5 15,0-1 25-15,-11-2-53 16,-2 0-25-16,-5-4-15 16,0 1-6-16,-3-4-157 15,3 0-155-15,8 0-477 0</inkml:trace>
  <inkml:trace contextRef="#ctx0" brushRef="#br0" timeOffset="479549.5236">30437 6433 1151 0,'0'0'565'15,"0"0"-483"-15,0 0-15 16,0 0 58-16,0 0-32 16,0 0-26-16,0 0-10 15,10 17 27-15,-10 0-17 16,0 1-8-16,0 3-19 15,0-1-26-15,0 0-7 0,0-1-5 16,0-6-2 0,0 0 0-16,0-6-27 0,0 1-30 15,0-6-7-15,0-2-7 16,0 0 19-16,0 0 33 16,0 0 9-16,3-2-15 15,6-9-14-15,3-3 26 16,1-2 12-16,3-3 1 15,0 1 1-15,0-1 1 16,1 2 19-16,-4 3 21 16,0 4 26-16,-2 3-13 15,-3 3-15-15,0 0 0 16,0 4-6-16,-4 0-9 16,2 0-11-16,0 0-13 15,0 4-1-15,-2 6-1 0,-2 4-5 16,0 3 5-1,-2 1 1-15,0 2 1 0,-4 0 0 16,-6-2 0-16,1-1 1 16,0-2-2-16,2-3-7 15,0-3-71-15,7-8-116 16,0-1-203-16,0 0-429 0</inkml:trace>
  <inkml:trace contextRef="#ctx0" brushRef="#br0" timeOffset="479950.0855">30835 6499 1497 0,'0'0'539'16,"0"0"-480"-16,0 0-43 15,0 0 54-15,0 0 21 16,0 0-21-16,0 0-35 15,-20 36-11-15,16-24-14 16,3 0-1-16,1 0 3 16,0-5-3-16,0 3 25 15,8-7-6-15,3 0-16 16,4-3-12-16,0 0-6 16,4 0-24-16,-1-6 5 0,0-8 12 15,-1-1-1 1,-3 2 8-16,-5-1 6 0,-2 0 10 15,-6 4 14-15,-1 0 0 16,0 1-20-16,-9 3-4 16,-6-2-9-16,-3 1-31 15,-4 2-149-15,5 5-323 16,2-2-140-16</inkml:trace>
  <inkml:trace contextRef="#ctx0" brushRef="#br0" timeOffset="480346.1326">31030 6472 702 0,'0'0'1085'0,"0"0"-891"16,0 0-150-16,0 0-25 15,0 0 43-15,0 0 13 16,0 0-23-16,3 75-20 15,-3-55-18-15,0 1-13 16,0-3 1-16,0-3-1 16,0-2 2-16,-1-6-3 15,-1-1 0-15,1-6 0 16,1 0 0-16,0 0 8 16,0 0 23-16,6-7 30 15,6-6-48-15,6-6-13 16,1-1 0-16,4-3 0 15,-1 3-14-15,-4 0-1 0,-2 4 8 16,-4 6 5-16,-6 3-5 16,-2 7 0-16,-4 0-48 15,0 0-130-15,-7 8-192 16,-2 3-225-16</inkml:trace>
  <inkml:trace contextRef="#ctx0" brushRef="#br0" timeOffset="481005.8816">31263 6511 905 0,'0'0'1131'0,"0"0"-970"15,0 0-117-15,0 0 54 16,0 0 20-16,0 0-25 15,0 0-21-15,30 38-27 16,-30-19-30-16,0-2-13 16,0-2-1-16,-3 2-1 15,-5-6 0-15,0-1-1 16,3-5-7-16,1-1-10 16,2-1-9-16,1-3-1 15,1 0 10-15,0 0 8 16,1-3 4-16,10-6-12 15,5-2-10-15,2-5 19 0,1-4 8 16,4 0 0-16,-3 1-1 16,-1 0-4-16,-3 4 6 15,-6 5 0-15,-3 4 8 16,-4 4-7-16,-3 2-1 16,1 0 0-16,-1 0-9 15,0 8-2-15,0 2 9 16,0 7 1-16,-1-3-6 15,-7 4 1-15,-1-1 6 16,-3-3 1-16,2-4 0 16,1 0-1-16,2-1 1 15,0-8-1-15,6 2 0 16,-1-3-1-16,2 0 0 0,0 0-4 16,2 0 4-16,11-9-28 15,4-2-21-15,6-3 14 16,1-2 15-16,0 0 9 15,-4 3-1-15,-4 2 12 16,-6 5 1-16,-3 3 9 16,-4 2 16-16,-3 1-2 15,0 0-6-15,0 0-13 16,0 7-2-16,0 7 8 16,-5 2 36-16,-3 4 3 15,1 0-9-15,-3 0-23 16,2-2-10-16,1-3-2 15,1-3-5-15,-1-2-37 0,2-3-36 16,3-7-100-16,2 0-353 16,0 0-235-16</inkml:trace>
  <inkml:trace contextRef="#ctx0" brushRef="#br0" timeOffset="481482.6425">31714 6571 1796 0,'0'0'398'15,"0"0"-301"-15,0 0-61 0,0 0 60 16,0 0-29 0,0 0-30-16,0 0-17 0,-75 31-10 15,63-18-4 1,5 0-6-16,1-1 6 0,2-2-5 15,4-3-1-15,0-3 0 16,0 1 0-16,0-4-15 16,4-1-1-16,5 0 2 15,1 0-23-15,6-4-30 16,1-6 17-16,4-3 14 16,1-2 29-16,-1 1 6 15,-1 0 1-15,-4 2 11 16,-4 5 57-16,-6 3 8 15,-3 4-19-15,-3 0-23 16,0 0-28-16,0 4-5 0,-6 10 25 16,-2 2-5-16,1-1-16 15,3 2-5-15,1-3-33 16,3-2-37-16,0-2-90 16,0-9-135-16,1-1-32 15,8 0-191-15</inkml:trace>
  <inkml:trace contextRef="#ctx0" brushRef="#br0" timeOffset="481742.8306">32170 6278 1837 0,'0'0'370'16,"0"0"-296"-16,0 0-57 15,0 0 31-15,0 0 58 16,0 0 15-16,0 0-42 16,-52 89-18-16,37-57-18 15,0 2-22-15,1 0-14 16,0-2-5-16,0 0 4 16,1-4-5-16,1-3 0 15,-1-2 0-15,4-5 0 16,0-3-1-16,4-5-83 15,0-3-72-15,5-7-96 0,0 0-240 16,1 0-118-16</inkml:trace>
  <inkml:trace contextRef="#ctx0" brushRef="#br0" timeOffset="481989.484">32149 6529 1765 0,'0'0'339'0,"0"0"-252"16,0 0-25-16,0 0 48 16,0 0 49-16,0 0-54 15,0 0-23-15,-22 82-17 16,13-58-31-16,0-2-25 16,-1-2 1-16,2 0-9 15,1-7 0-15,2-3 0 16,2-7-1-16,-1 3-53 15,4-6-94-15,0 0-101 0,0-8-228 16,0-5-405-16</inkml:trace>
  <inkml:trace contextRef="#ctx0" brushRef="#br0" timeOffset="482201.044">32263 6475 1365 0,'0'0'633'0,"0"0"-541"16,0 0 56-16,0 0 15 16,0 0-98-16,0 0-65 0,0 0-89 15,1 0-260-15,-1 0-491 16</inkml:trace>
  <inkml:trace contextRef="#ctx0" brushRef="#br0" timeOffset="482507.3546">32263 6475 1920 0,'52'71'342'16,"-39"-70"-222"-16,4-1-22 0,4 2 11 15,1-2-38 1,-1 4-17-16,-3 0-33 0,-4 0-20 15,-6 2-1-15,-5-1-6 16,-3 4-6-16,0-2 3 16,-4 5 9-16,-13 3 11 15,-3-2-4-15,-3 2 2 16,-1-1 2-16,2-1 13 16,4 0 8-16,2-2-23 15,7-2-7-15,2-1-2 16,5-1 0-16,2-2-9 15,0 1-34-15,12-2-81 16,6-3-44-16,12-1-317 0,-2-1-209 16,-4-9-419-16</inkml:trace>
  <inkml:trace contextRef="#ctx0" brushRef="#br0" timeOffset="482937.4944">32518 6653 1523 0,'0'0'378'0,"0"0"-252"15,0 0 71-15,0 0-15 16,0 0-57-16,0 0-12 16,0 0-34-16,6-18-44 15,-11 18-29-15,-9 3-5 16,-4 6 6-16,-2 5 2 16,4-1-9-16,1 1 2 15,6-4-2-15,4-4-1 16,4 1-15-16,1-4-8 0,0 0-58 15,4-2 2 1,10-1 46-16,5 0-18 0,3 0-27 16,3-4-34-16,2-6-55 15,-2 0 15-15,-1 4 57 16,-5-5 96-16,-6 8 20 16,-7 0 144-16,-2 3-8 15,-4 0-51-15,0 0-41 16,-5 5 19-16,-7 7-4 15,-1 0-28-15,-1 2-22 16,2 1-18-16,5-2-10 16,2-2-1-16,5-2-50 0,0-4-47 15,0-2-102-15,6-3-72 16,7-3-111-16,0-7-366 0</inkml:trace>
  <inkml:trace contextRef="#ctx0" brushRef="#br0" timeOffset="483234.7813">32970 6397 1512 0,'0'0'655'0,"0"0"-551"16,0 0 35-16,0 0 79 15,0 0-100-15,0 0-54 16,0 0-40-16,-12 19-13 15,-3 8 60-15,-6 5-27 0,-2 5-29 16,-4 5-9-16,1-1-5 16,-1 0-1-16,0-4 2 15,2-3-1-15,3-7-1 16,2-2-1-16,4-8-29 16,4-4-57-16,3-5-76 15,3-8-118-15,3 0-310 16,3 0-110-16</inkml:trace>
  <inkml:trace contextRef="#ctx0" brushRef="#br0" timeOffset="483573.6364">32752 6638 1287 0,'0'0'687'0,"0"0"-583"16,0 0 66-16,0 0 18 15,0 0-37-15,0 0-67 16,0 0-49-16,87 29-23 16,-63-22-11-16,-2-1-1 15,-4-3-31-15,0 0-11 16,-6-1 4-16,-2 0 23 16,-5-2 13-16,-4 1 1 15,-1-1 0-15,0 2-7 16,0-1 8-16,0 5 9 15,-1 1 55-15,-6 3-18 16,-3 1-26-16,0 1-1 16,-2 4-1-16,0-2-7 0,3-1-5 15,3-3-6-15,4-1 0 16,2-4-10-16,0-1-29 16,3-2-62-16,16-2-58 15,0 0-369-15,-2-4-312 0</inkml:trace>
  <inkml:trace contextRef="#ctx0" brushRef="#br0" timeOffset="483731.7483">33073 6632 1510 0,'0'0'350'0,"0"0"-240"15,0 0-8-15,0 0-45 16,0 0-57-16,0 0-85 15,0 0-218-15,-30 20-554 0</inkml:trace>
  <inkml:trace contextRef="#ctx0" brushRef="#br0" timeOffset="484601.8881">33118 6742 1385 0,'0'0'294'15,"0"0"-84"-15,0 0 70 16,0 0-45-16,0 0-28 16,0 0-131-16,0 0-34 15,-23 37-24-15,13-26-12 16,2 2-5-16,4-1-1 15,1 0-4-15,1-1-4 16,2-3 7-16,0 2-31 16,0-7-41-16,3 3 11 15,3-3 26-15,2-3 29 16,1 0-5-16,0 0-34 16,1-2-17-16,0-5 35 0,0-3 23 15,-3-1 5 1,-1 1 7-16,-3-1 26 0,-1 1 22 15,-1-1-23-15,-1 1-14 16,0-3-12-16,0 3 0 16,0 0 16-16,4 0-1 15,1 5-4-15,-1 1-4 16,2 1 3-16,1 0 4 16,1 3-19-16,0 0-1 15,-1 0-2-15,-1 0-4 16,-1 0 0-16,-1 0 5 15,-1 6-12-15,0 3 7 0,-1 4 0 16,-2-1 5 0,0 3 0-16,0 2-1 0,0 0 2 15,0-3-7-15,0-2-7 16,0 1-12-16,-4-6-10 16,-3-2-12-16,3 0 36 15,-2-3 6-15,0-1 6 16,1-1 0-16,2 0 1 15,3 0 7-15,0 0 2 16,0 0 21-16,8-1 4 16,8-6-35-16,5-3-17 15,6-2-20-15,3-1 12 16,1 0 0-16,-1-1 1 16,-3 1 2-16,-9 3 22 15,-5 6 12-15,-5 1 19 16,-7 0 5-16,-1 3-11 15,0 0-25-15,0 0 6 0,-7 10 7 16,-7 4 4-16,-1 2-11 16,-1 0-5-16,1 1 5 15,-1 0-5-15,2-1-1 16,3 2 1-16,3-2 15 16,2-4 22-16,3-1-22 15,3 0-3-15,0-2-7 16,6-4-6-16,21-2-68 15,-2-3-270-15,-1 0-941 0</inkml:trace>
  <inkml:trace contextRef="#ctx0" brushRef="#br0" timeOffset="492074.2018">12168 16593 765 0,'0'0'277'0,"0"0"-191"16,0 0-86-16,0 0 313 0,0 0-60 15,0 0-89-15,-25 45 32 16,25-38 1-16,0 0-10 16,0-3-35-16,0 2-39 15,0 1-31-15,7-4-25 16,2 1-30-16,3-1-12 15,6-3-8-15,0 0-7 16,9-10-13-16,1-7-25 16,5-2-4-16,-3-7-8 15,1-2-8-15,2-4 5 16,-6-5 9-16,1-3 9 16,-1-6 19-16,-4 1 15 0,-1 0 1 15,-3 4 1-15,-1 7 36 16,-6 4 15-16,-6 7-3 15,0 8-4-15,-6 5 13 16,0 3-15-16,0 5-8 16,-9 2-4-16,-12 5-22 15,-3 10-8-15,-6 12 12 16,-9 10 25-16,1 5-2 16,-1 12-6-16,0 2 13 15,-1 6-7-15,4-1-9 16,11-4-9-16,8-2-5 15,11-12-4-15,6-5 2 16,0-4-11-16,9-10 1 0,8-4 0 16,-1-2-1-16,2-8 0 15,-3-3 0-15,4-4-18 16,-2-3-25-16,2 0-29 16,-1-5-52-16,9-19-143 15,-8 1-425-15,-2 3-403 0</inkml:trace>
  <inkml:trace contextRef="#ctx0" brushRef="#br0" timeOffset="492418.1175">12695 16695 1326 0,'0'0'579'0,"0"0"-457"15,0 0 122-15,0 0 8 16,0 0-91-16,0 0-60 15,0 0-68-15,13 1-15 0,20-1-18 16,-1 0-9 0,3 0-24-16,-2 0-62 15,-10 0-78-15,-7-4-154 0,-10-2-268 16,-6 2-493-16</inkml:trace>
  <inkml:trace contextRef="#ctx0" brushRef="#br0" timeOffset="492635.8609">12698 16563 1577 0,'0'0'341'0,"0"0"-212"0,0 0 135 16,0 0-38-16,0 0-112 15,0 0-76-15,80-2-38 16,-63 8-30-16,5-6-189 16,-1 0-491-16,-3 0-854 0</inkml:trace>
  <inkml:trace contextRef="#ctx0" brushRef="#br0" timeOffset="493213.3876">13111 16457 1704 0,'0'0'335'0,"0"0"-269"16,0 0 8-16,0 0 44 16,0 0-52-16,80-35-42 15,-51 28-16-15,1 3-1 16,-2 4 8-16,-1 0 1 16,-7 0 12-16,-4 0-1 15,-3 4-2-15,-10 6 1 16,-3 3 8-16,0 1 18 15,-3 2 6-15,-10 3 5 0,-4-2-4 16,-2 3-14-16,-4-3-10 16,4 1-15-16,0-1-9 15,1-3 1-15,3 2-2 16,-3-2 7-16,6 2-4 16,0-3-7-16,-1 3-5 15,-1-5 0-15,4 3 5 16,4-5-4-16,0 1 7 15,6-4 1-15,0 1 7 16,6-6 12-16,13 1 3 16,11-2-5-16,3 0-14 15,6 0-11-15,-1 0-1 0,-2 0-1 16,-10-1-12-16,-10 0-10 16,-7 1-11-16,-9 0-16 15,0 0-47 1,-31-1-144-16,-5 1-334 0,0 0-1377 0</inkml:trace>
  <inkml:trace contextRef="#ctx0" brushRef="#br0" timeOffset="495639.7601">12201 17330 907 0,'0'0'367'15,"0"0"-126"-15,0 0-21 16,0 0 83-16,0 0-79 16,0 0-76-16,0 0-77 15,6 3-5-15,1 4 30 16,-4 2 19-16,-3 7-18 16,0 2-36-16,0 5-25 15,0 2-16-15,-3-3-10 16,-10 0-8-16,1-2 4 0,0-5-5 15,3-1 0 1,0-8 6-16,6-1-6 0,0-3 5 16,3-2-5-16,0 0 5 15,6-10-6-15,6-5-15 16,6-7 3-16,3-3 1 16,3-2-7-16,1-2-4 15,-4-1 4-15,-6 6 3 16,1 6 9-16,-2 4 6 15,-4 4 0-15,-1 1 2 16,1 5 11-16,-2 1 2 16,4 3 6-16,-3 0 0 0,-3 0 3 15,4 13 2-15,-4 2 12 16,2 9-6-16,-5-1 1 16,-3 4-15-16,0-2-3 15,0-1-14-15,-3-4 5 16,-5-3-5-16,2-4 0 15,-1-6-1-15,1-3 0 16,3-1 0-16,3-3-6 16,0 0-8-16,0 0-2 15,0-10-7-15,3-4-11 16,11-9-5-16,5-1 6 16,3-4 11-16,-1 5 5 15,0-4 2-15,0 9 5 16,-2 6-2-16,-4 2 11 15,0 1 1-15,-3 5 0 0,-3-1 1 16,-3 5 11-16,-1 0 12 16,-3 0 0-16,-2 10 7 15,0 8-2-15,0-2 5 16,0 8-6-16,-7 2 1 16,-2-2-5-16,3 1-3 15,0-5-8-15,3 0 1 16,0-3-8-16,3-5-5 15,0-2-1-15,0-2-2 16,-5-3-40-16,5-1-52 16,-4-4-86-16,-2 0-195 15,3 0-447-15</inkml:trace>
  <inkml:trace contextRef="#ctx0" brushRef="#br0" timeOffset="496156.9152">12601 17636 1517 0,'0'0'582'16,"0"0"-406"-16,0 0 56 15,0 0-29-15,0 0-108 16,0 0-51-16,0 0-20 0,46 19-24 15,-25-19-3 1,0-5-6-16,4-8-5 0,-6-1 4 16,4-4 1-16,-3-3 1 15,-1 1-1-15,0 0 8 16,-4 3-1-16,-6 0 2 16,0 5 1-16,-6 2 9 15,-3 2 16-15,0 3-8 16,0 0 6-16,0 3 4 15,0 2-10-15,-6-3-2 16,-3 3 8-16,-6 0-1 16,3 0-2-16,-4 10-11 15,-3 3-1-15,5 4 4 0,-1 0 16 16,-2 5-4 0,4 3-10-16,-3 7-4 0,3-3-4 15,4 4-6-15,1-4 1 16,5-2-1-16,0 0 0 15,3-7 0-15,0-3-1 16,0-5-1-16,6-4-19 16,2-6-38-16,8-2-75 15,12-15-99-15,-1-6-330 16,-4-2-354-16</inkml:trace>
  <inkml:trace contextRef="#ctx0" brushRef="#br0" timeOffset="496432.1528">13081 17554 1388 0,'0'0'605'16,"0"0"-445"-16,0 0 24 16,0 0-29-16,97-13-69 15,-70 12-65-15,-6-1-21 16,0 1-106-16,-5-7-136 16,-10 1-407-16,-3 2-753 0</inkml:trace>
  <inkml:trace contextRef="#ctx0" brushRef="#br0" timeOffset="496607.3162">13108 17392 1866 0,'0'0'506'0,"0"0"-414"16,91-10 5-16,-43 1-21 15,16-5-76-15,-12-3-205 0,-10 2-927 16</inkml:trace>
  <inkml:trace contextRef="#ctx0" brushRef="#br0" timeOffset="503267.2644">13799 17283 542 0,'0'0'46'0,"0"0"105"15,0 0 224-15,0 0-141 16,0 0-45-16,0 0 2 16,35-27 18-16,-33 25-26 15,-1 2-41-15,-1 0-34 16,0 0-18-16,0 0 1 15,0 0 6-15,0 0-29 16,-3 9-30-16,-7 7 3 0,-6 7-9 16,-1 5-8-16,1 1-11 15,1 2-7-15,5-5-5 16,3-1 0-16,7-4-1 16,0-4 0-16,11-4 0 15,4-3 2-15,7-4-1 16,5-6-1-16,0 0-11 15,1 0-22-15,8-13-28 16,-3-4-14-16,1-3 6 16,-1-5 40-16,-6 1 22 15,-6-6 7-15,-7 3 24 16,-1-2 44-16,-10 2 8 16,-3-2-9-16,0 5 5 15,-3 0-21-15,-13 3-33 16,-4 4-12-16,2 4-6 0,-6 4-2 15,2 9-25-15,-2 0-49 16,3 15-31-16,-3 9-45 16,-1 19-138-16,1-8-315 15,6-6-427-15</inkml:trace>
  <inkml:trace contextRef="#ctx0" brushRef="#br0" timeOffset="503675.9798">14185 17399 310 0,'0'0'1027'0,"0"0"-703"15,0 0-32-15,0 0 6 0,0 0-93 16,0 0-76-16,0 0-5 15,9 42-11-15,-9-21-43 16,-13 7-28-16,-2-1 0 16,-3-3-9-16,0-1-19 15,-2-6-14-15,4-3-10 16,3-11-118-16,3-3-359 16,6 0-948-16</inkml:trace>
  <inkml:trace contextRef="#ctx0" brushRef="#br0" timeOffset="505077.6644">14548 17315 803 0,'0'0'529'0,"0"0"-349"16,0 0-7-16,0 0 42 15,0 0-6-15,0 0-20 16,0 0-61-16,13 0-32 0,-6 0 11 16,6 0 16-16,6 0-37 15,4 0-23-15,6-2-17 16,7-1-19-16,-3 1-19 15,1-2-7-15,-1 2-1 16,-6 0-10-16,-5 2-11 16,-7 0-10-16,-3 0-9 15,-6 0-5-15,-3 0 15 16,-3 0 7-16,0 0-12 16,0 0-35-16,-3 0-9 15,-14 0-80-15,5 0-143 16,2 0-330-16</inkml:trace>
  <inkml:trace contextRef="#ctx0" brushRef="#br0" timeOffset="505455.3157">14727 17172 1277 0,'0'0'499'0,"0"0"-273"0,0 0 31 15,0 0-31-15,0 0-12 16,0 0-59-16,0 0-67 15,10-4-50-15,-7 21-8 16,-3 6 19-16,0-2-18 16,0 6-16-16,0 0-7 15,0-5-8-15,-3 3 0 16,-7-6-28-16,0 1-50 16,0-4-58-16,-3 1-80 15,-2-3-139-15,1-1-364 16,7-4-623-16</inkml:trace>
  <inkml:trace contextRef="#ctx0" brushRef="#br0" timeOffset="505806.6775">14846 17564 697 0,'0'0'761'0,"0"0"-505"16,0 0-32-16,0 0-29 0,0 0-27 15,0 0-24-15,0 0-33 16,-28 0-47-16,7 0 9 16,-3 0-8-16,-3 0-12 15,-2 0-33-15,3 0-20 16,-1-5-21-16,2-3-82 16,5 1-134-16,10 0-457 0</inkml:trace>
  <inkml:trace contextRef="#ctx0" brushRef="#br0" timeOffset="506316.2561">15107 17131 1224 0,'0'0'383'0,"0"0"-132"15,0 0 17-15,0 0-54 16,0 0-7-16,0 0-33 15,-7 80-47-15,4-43-56 16,0 2-32-16,0 4-19 16,0-4-13-16,3 1-6 0,-4-4-1 15,4-2-15-15,-1-3-37 16,1-1-62-16,-3-6-60 16,0 0-114-16,-3-8-310 15,2-5-345-15</inkml:trace>
  <inkml:trace contextRef="#ctx0" brushRef="#br0" timeOffset="506700.7494">15464 17547 1305 0,'0'0'686'0,"0"0"-529"15,0 0-30-15,0 0 21 16,0 0 1-16,0 0 3 16,0 0-40-16,-14 57-23 15,2-37-11-15,2 3-20 0,-2 0-34 16,-3-3-24-16,3-5-3 16,-1-1-68-16,-3-7-118 15,5-1-385-15,2-6-995 0</inkml:trace>
  <inkml:trace contextRef="#ctx0" brushRef="#br0" timeOffset="507159.9995">15854 17310 905 0,'0'0'627'0,"0"0"-435"16,0 0 31-16,0 0-5 0,0 0-71 15,96 0-67-15,-72 0-46 16,0 3-19-16,3-1-7 15,-4 0-8-15,3 1 0 16,-4-3 0-16,-2 0-25 16,-3 0-36-16,-5 0-84 15,-8 0-131-15,-4 0-41 16,0 0-244-16</inkml:trace>
  <inkml:trace contextRef="#ctx0" brushRef="#br0" timeOffset="507495.7533">15986 17209 965 0,'0'0'413'0,"0"0"-162"16,0 0 27-16,0 0-28 16,0 0-66-16,0 0-51 15,0 0-29-15,0 11 18 16,0 7 8-16,0 3-10 0,0 3-53 16,0 1-30-16,0 0-19 15,-3-2-16-15,-3 3-2 16,3-4-24-1,-4-1-42-15,0-1-64 0,-3 0-95 16,1-7-313-16,-1-3-364 0</inkml:trace>
  <inkml:trace contextRef="#ctx0" brushRef="#br0" timeOffset="507843.8912">16123 17570 1227 0,'0'0'605'0,"0"0"-393"16,0 0-11-16,0 0-21 16,0 0-62-16,0 0-41 15,0 0-17-15,-42 7-10 16,19-6 4-16,-3 2-3 16,-10 0-6-16,2-3-28 15,0 0-17-15,-2 0-43 0,-3 0-143 16,9-3-274-16,8-1-479 15</inkml:trace>
  <inkml:trace contextRef="#ctx0" brushRef="#br0" timeOffset="508665.699">16423 17224 1332 0,'0'0'619'16,"0"0"-449"-16,0 0-24 15,0 0-13-15,0 0-45 16,0 0-45-16,82-27-28 16,-65 27-14-16,-4 0 5 15,-1 0 1-15,1 0 9 0,-2 7 2 16,-5 3 0-16,0 0 7 16,-1 0-1-16,-2 3 2 15,-1 3 3-15,-2 1 4 16,0 3 6-16,-10 0 0 15,-5 2 0-15,-8-1-5 16,4 1-3-16,-8-3-14 16,2 1 5-16,1-2-7 15,2-1-6-15,2-1 3 16,4-1 2-16,-1-3 5 16,5-2 9-16,5-2-2 15,1-1 5-15,6-4 1 16,0-2-8-16,0 3-2 15,18-4 7-15,12 0-5 16,10 0-15-16,8-4-9 0,4-3 0 16,-3 0-13-16,-4-1-19 15,-9 1-44-15,-19-7-72 16,-8 4-321-16,-9-3-1484 0</inkml:trace>
  <inkml:trace contextRef="#ctx0" brushRef="#br0" timeOffset="518510.4344">708 12765 502 0,'0'0'407'0,"0"0"-277"15,0 0-79-15,0 0 21 16,0 0-72-16,0 0 15 16,11-3 157-16,-4 3 50 15,-4 0-130-15,0 0-13 0,-3 0 76 16,0 0 7-1,3 0-54-15,-3 0-48 0,0-1-24 16,5 1-13-16,1-3-12 16,0 0-10-16,4 3 5 15,2-3-5-15,6 2-1 16,-3-2 8-16,4-1 3 16,-2 2-3-16,-1 2 5 15,2-1 12-15,0-2 5 16,-2 3 6-16,2-3-14 15,-3 3-4-15,0 0-2 16,3 0 0-16,0 0-8 16,6-3 2-16,1 3 2 15,0 0-4-15,-2-4-7 0,1 4 5 16,-5-3-4-16,-4 3-2 16,-2 0 0-16,-4 0 1 15,-1 0-1-15,-5 0 0 16,1 0 0-16,-4 0 0 15,0 0 0-15,0 0 1 16,0 0-1-16,0 0 8 16,0 0 4-16,0 0 0 15,3 0 0-15,0 0-6 16,0-3-6-16,3 3 1 16,3 0-1-16,3 0 0 15,0 0-1-15,1 0 0 16,-2 0 0-16,-5 0-1 0,3 0 1 15,-6 0 1-15,1 0-1 16,-1 0 1-16,-3 0 0 16,0 0 1-16,0 0 5 15,0 0-6-15,0 0 8 16,0 0-7-16,0 0 0 16,0 0-1-16,0 0 7 15,0-1-5-15,0 1-1 16,-3-3 0-16,-1 3 0 15,-2-3 0-15,3-1-1 16,-2-2 1-16,-1 2-1 16,0-1-1-16,-4-2 1 15,1-3-11-15,0 3-3 0,0 1 13 16,0 2 0 0,0-2 0-16,3 2 0 0,-1 2 0 15,1-2 0-15,1 0 1 16,1 1 0-16,1 0 0 15,0 3 1-15,1-1 0 16,1-2 7-16,1 3-1 16,0 0 5-16,0 0 0 15,0 0-2-15,0 0 1 16,0 0-2-16,0 0-8 16,0 0 13-16,0 0-4 15,0 0-10-15,0 0 0 16,0 0-10-16,0 0-8 15,0 0 3-15,0 0 2 0,1 0 7 16,4 3 5-16,1 1 1 16,0 3 0-16,4 0 0 15,-1 2-1-15,3 2 1 16,-2 1 0-16,1-1-1 16,-2 1 1-16,-1-2 0 15,0-3 0-15,0 0 0 16,-2-4 0-16,-3 0 1 15,0 0-1-15,-3-2 2 16,0-1-1-16,0 0-1 16,0 0 5-16,0 2-5 15,0 2-9-15,0 3-4 16,0 0 13-16,-6 6 2 0,-3-1 11 16,-4 2 11-16,-1-1 8 15,2 0-6-15,-1-2-8 16,-1-1-4-16,4-1-7 15,4-5-7-15,3-1-5 16,1-1-87-16,2-2-152 16,0 0-402-16,0-5-1051 0</inkml:trace>
  <inkml:trace contextRef="#ctx0" brushRef="#br0" timeOffset="524923.1681">13464 16273 513 0,'0'0'257'0,"0"0"67"16,0 0-159-16,0 0-46 16,0 0-15-16,0 0-28 15,17-23-11-15,-11 19 5 16,-3 1-14-16,-3 3-27 15,0-3-17-15,0 3 7 16,0 0-5-16,0-4-13 16,-12 4-1-16,-2-3 0 0,1 3 0 15,-3-3 1 1,-1 2-1-16,4 1 1 0,1-3-1 16,3 3 1-16,-3 0-1 15,3-3 0-15,3 3 1 16,-4 0-1-16,1 0 1 15,-1 0-1-15,-1 0 0 16,-1 0 0-16,-3 0 0 16,0 0 0-16,3 0 0 15,-1 0 0-15,0 0 0 16,2 0 2-16,2 0-2 16,0 3 1-16,3 0 0 0,-5 1 0 15,5-1 8 1,2 1 8-16,-2 2 17 15,0-2-3-15,-4 5 2 0,4-2 3 16,-4 2-8-16,3 2-1 16,-3-2-11-16,4 1 2 15,0 0-2-15,0 0 5 16,-3-1-11-16,1 3-9 16,4-1-1-16,-5 4 1 15,2-3 0-15,1-1 4 16,0 2-5-16,-1-3 0 15,3-3 0-15,1 1 1 16,3 2-1-16,-4 2 0 16,4 1 1-16,0 0 0 15,-3 3 1-15,3 1-2 0,0 0 0 16,-3 1-16 0,0 0-28-16,-3-2-16 0,3 3 6 15,-3-1 21-15,3 2 17 16,-3-1 16-16,3 1 8 15,0-3-7-15,3-1 7 16,0-3 0-16,0 3 9 16,0-5-1-16,0 2-4 15,0 3-3-15,4-5-2 16,4 2-7-16,1 0-1 16,0-1-28-16,0-2 20 15,4-3-1-15,4 0-40 16,-1 0 31-16,2-1-1 0,0-3 5 15,-1 1-1-15,2-1 4 16,0-1-8-16,-3-2-1 16,4 0 8-16,-3 0-10 15,2 0-1-15,-3-2 5 16,2-7 8-16,3 1 5 16,-1-5-19-16,2 1-27 15,1-3-8-15,3 0-32 16,-3 1-61-16,-1 1 56 15,0-3 10-15,-1 2 32 16,-6 0 11-16,-1-1 44 16,-1-2 2-16,-7-3 34 15,1-3 45-15,-4 0-9 0,0-5-34 16,0-1 0 0,1-1-11-16,1-2 5 0,-1-5 12 15,4 2-11-15,-2 1-16 16,-3 4-8-16,0 1 17 15,-3 3 14-15,0 5 0 16,0 3-6-16,-16 1-2 16,-4 3 3-16,-5-2-13 15,-5 2-11-15,-3 1-11 16,-9-6-10-16,5 2-93 16,9 2-207-16</inkml:trace>
  <inkml:trace contextRef="#ctx0" brushRef="#br0" timeOffset="526633.3231">14194 16990 580 0,'0'0'229'0,"0"0"-70"16,0 0-39-16,0 0-33 0,0 0-19 16,0 0-19-16,0 0-8 15,-35-13-21-15,28 11-3 16,-3 2-11-16,4-2-4 16,-3 2-1-16,-2 0 8 15,4-3 7-15,1 3 14 16,-3 0 12-16,-1 0-1 15,-3-2-5-15,-1 2-11 16,-1 0-13-16,-5 0-11 16,4 0 0-16,-3 0 5 15,2 0-4-15,1 0 9 16,1 0 2-16,-2 0 7 16,4 5-1-16,0 2-3 15,-1 3-7-15,1-3 3 16,4 2 4-16,-3 2-2 0,-2 1-1 15,4-1 6-15,1 1 16 16,-1 2 15-16,-3 1 10 16,4-3-10-16,-2 6-3 15,2-1-8-15,0 3-5 16,-5 0-22-16,7-1-3 16,-2 2-8-16,-1 0 0 15,1 1 1-15,1-3-1 16,2 1 0-16,-1 0 0 15,4-5 0-15,-3 2 1 16,3-3-2-16,-3 2 1 16,3-2-1-16,-5 2 0 15,4 1 0-15,-2 0 0 0,0 2 0 16,0-2-1-16,-1 1 1 16,4 1-13-16,3-1 3 15,0-4 10-15,0 3-6 16,0-7-4-16,7 1 9 15,2-2 1-15,-3 4-12 16,0-3-46-16,-2-4 21 16,1 3-11-16,1 0 0 15,-3-1 33-15,0-1 13 16,0 1 2-16,0-3 0 16,6 2 0-16,-1-4 2 15,5-3 13-15,3 0-5 0,0 0-4 16,7 0-6-1,-3 0-10-15,5 0-22 0,-5-6-3 16,3 2-2-16,-8-6-7 16,2 1-4-16,-1 0 3 15,-3-3 26-15,2 0 9 16,3-3-15-16,0-2-62 16,0-3-16-16,4 1 10 15,-1-2-10-15,3 0 3 16,-4 1 18-16,-1-3 55 15,-2 2 26-15,0 1 1 16,-2 2 0-16,-2 1 1 16,-1 0-1-16,-1 0-31 0,-2 2 4 15,1-2 19 1,-6-3 8-16,2-3 26 0,-3 0 10 16,4-6-6-16,-3-2-7 15,-4-1-11-15,3-1-11 16,0 4 10-16,-3 8 33 15,0 1 25-15,0 4 24 16,0 4-58-16,-17 0-35 16,1-1-77-16,0 4-142 0</inkml:trace>
  <inkml:trace contextRef="#ctx0" brushRef="#br0" timeOffset="530313.7302">3427 13006 371 0,'0'0'140'15,"0"0"-109"-15,0 0-14 0,0 0-8 16,0 0-9-16,0 0-12 16,0 0 12-16,61 0 98 15,-51 0-21-15,-1 0-15 16,0 0 65-16,3 0 20 16,0 0-21-16,0 0 13 15,1-3-58-15,-2 3-25 16,2-3-20-16,-1 3-14 15,-1-4-8-15,-1 1-4 16,-4 3-4-16,0 0-5 16,3 0-1-16,0 0 0 15,0 0 0-15,6 0 1 16,3 0 0-16,1 0 0 0,2 0 1 16,6 0-1-16,-2 3 2 15,-1-3-3-15,-3 4 1 16,-3-2-1-16,-3-1-10 15,0 5-7-15,-6-3-6 16,4 1 8-16,-4-1 15 16,3 1-1-16,3-1 1 15,7-3 1-15,1 3 1 16,2-3-1-16,5 0-1 16,0 3 1-16,-5-2-1 15,2 1-7-15,-6 2-45 16,1 0-40-16,-4 1 39 15,-3-2 24-15,0-1 22 16,-3 0 7-16,-3-2 0 0,6 3 27 16,0-3 31-16,4 0-7 15,3 0 5-15,5 0-15 16,3 0-21-16,6-3-11 16,-2 3-8-1,-1 0 0-15,0 0-1 0,-2 0-5 16,-4 0-23-16,-3 0 9 15,-6 0 11-15,3 0 7 16,-6 0 1-16,4 3 0 16,0 0 0-16,1-2 0 15,5-1 12-15,5 0 5 0,3 0-5 16,3 0-11 0,5 0 5-16,0 0-3 0,-1 0-3 15,-4-1 0-15,-3-2-1 16,-1 3-7-16,-9 0 7 15,-1 0 1-15,-4 0 0 16,0 0 10-16,3 0 25 16,1 0 22-16,1 0 7 15,5 0-13-15,5 0-23 16,0 0-11-16,5-3 11 16,0 1-1-16,-1 0-11 15,2-1-9-15,1 1-7 16,-7-1 1-16,1-1 0 15,-4 0 1-15,-3 2-2 16,-6-2 8-16,1 4 5 0,-1-3 31 16,0 3 23-16,0-3-8 15,7 3-40-15,-1 0-13 16,6 0-6-16,1 0-1 16,2 0-20-16,0 0 8 15,4-4-3-15,-4 1-6 16,-2-1-25-16,-4 1 25 15,-6 0 21-15,-3 0 1 16,-2 0 10-16,-5-1 24 16,2 4 26-16,-5-3-7 15,-4 3-19-15,2 0-21 16,-3 0-3-16,3 0-4 16,-2 0 6-16,2 0 3 0,-4 0-1 15,1 0 3 1,-3 0 3-16,-3 0 20 0,3-1 9 15,-3 1 3-15,0 0-3 16,0 0 3-16,0 0 1 16,0 0-27-16,0 0-26 15,0 0-9-15,0 0-61 16,0 0-76-16,-6 0-144 16,3 0-351-16</inkml:trace>
  <inkml:trace contextRef="#ctx0" brushRef="#br0" timeOffset="533811.142">20053 15810 98 0,'0'0'967'0,"0"0"-591"16,0 0-164-16,0 0-24 15,0 0 60-15,0 0-24 16,0 0-86-16,44-56-44 16,-41 53-13-16,-1 3 4 15,-1 0-10-15,1 0-14 16,-1 0-6-16,1 0-31 0,1 12-16 16,5 8 1-1,2 4 1-15,5 3-4 0,6 6-4 16,4-1-1-1,1-2-1-15,2-4 0 0,-1-2 0 16,-4-1-14-16,-2-6-13 16,-4-2-20-16,-4 0-12 15,-5-3-26-15,-5-1-13 16,-3-5-20-16,0 0-76 16,0-6-162-16,0 0-192 15,0-3-256-15</inkml:trace>
  <inkml:trace contextRef="#ctx0" brushRef="#br0" timeOffset="534216.8866">20421 15804 1265 0,'0'0'379'16,"0"0"-153"-16,0 0 10 15,0 0 4-15,0 0-41 16,0 0-45-16,0 0-52 16,15-21-29-16,-10 21-27 15,-2 0-11-15,-3 0-20 16,3 11-3-16,-3 11 10 16,0 9 1-16,0 3-5 0,-3 11 2 15,-12 4 4-15,0 1-3 16,-1-3-10-16,-1-1 2 15,-1-3 2-15,5-2-6 16,-5 0-1-16,6-1-8 16,2-6 1-16,0 1 1 15,4-8-1-15,2-2 0 16,1-7-1-16,1-8-6 16,1-1-30-16,1-5-15 15,0-1-34-15,-2 0-81 16,1-3-66-16,-2 0-239 15,0 0-367-15</inkml:trace>
  <inkml:trace contextRef="#ctx0" brushRef="#br0" timeOffset="534745.8807">20423 16279 1333 0,'0'0'546'15,"0"0"-437"-15,0 0-23 0,0 0 101 16,0 0-79-16,0 0-76 16,0 0-16-16,80-33 2 15,-63 33 8-15,-2 0-2 16,-3 0-5-16,1 0-8 16,-4 0 2-16,-2 0 2 15,0 0 4-15,-4 0-4 16,1 3 3-16,-3 4-4 15,-1 3 14-15,0-1 15 16,0 3 39-16,-8 3-37 16,-5-2-24-16,1 4-6 0,-1-2-2 15,3 3-2-15,-1-4-2 16,7-2 7-16,2-2 0 16,2 0 2-16,0-3-1 15,0-1-8-15,12-2-9 16,2-1-8-16,-4-2-21 15,2-1-95-15,2 0-135 16,-8-8-526-16,-1-2-708 0</inkml:trace>
  <inkml:trace contextRef="#ctx0" brushRef="#br0" timeOffset="535201.0176">20771 16280 1267 0,'0'0'574'15,"0"0"-429"-15,0 0 21 16,0 0 43-16,0 0-59 15,0 0-75-15,0 0-5 16,-11 18-8-16,2-1-12 16,-3 2-28-16,3-1-12 0,5 2-1 15,-2-4 0 1,2-3-8-16,4 0 0 0,0-3-1 16,4-3 1-16,6-5-1 15,6-2 15-15,3 0-15 16,3 0 0-16,5-9-36 15,-2-7-5-15,3-4-10 16,-2-3 8-16,-2-5 17 16,-5 6 17-16,-5 0 9 15,-8 2 19-15,-6 6 11 16,0 4 4-16,-13 1-19 16,-6-1-6-16,-3 3-9 15,-28 1-53-15,12 0-202 0,2 1-644 16</inkml:trace>
  <inkml:trace contextRef="#ctx0" brushRef="#br0" timeOffset="541008.3718">27263 15275 879 0,'0'0'498'0,"0"0"-275"15,0 0 23-15,0 0 17 16,0 0-47-16,0 0-31 16,0 0-34-16,84 0-48 15,-69-3-44-15,6 0-20 16,6 2-22-16,5-2-11 16,7 3-5-16,6 0 0 0,1 0 0 15,2 0-1-15,-5 0 0 16,-3 0 0-16,-7 0-1 15,-9 0 0-15,-4 3 1 16,-10-2-1-16,-3-1 1 16,-5 0 0-16,-2 0 0 15,0 0 0-15,0 0 11 16,0 0 15-16,0 0-16 16,0 0-9-16,0 0-1 15,0 0-30-15,0 0-45 16,0 0-50-16,0 0-37 15,0 0-37-15,-2 0-98 16,-2-1-89-16,0-2-397 0</inkml:trace>
  <inkml:trace contextRef="#ctx0" brushRef="#br0" timeOffset="543011.109">4150 13058 232 0,'0'0'42'15,"0"0"75"-15,0 0 546 16,0 0-524-16,0 0-139 16,0 0-187-16,0 0-545 0</inkml:trace>
  <inkml:trace contextRef="#ctx0" brushRef="#br0" timeOffset="554085.5974">29658 14265 789 0,'0'0'54'0,"0"0"173"16,0 0-45-16,0 0-46 16,0 0-28-16,0 0-31 15,0 0-16-15,0 0-7 16,0 0-2-16,-2 0-2 16,-1 0-28-16,0-4-22 15,-3 4-46-15,-7-6-120 16,1 2-216-16,0-2-511 0</inkml:trace>
  <inkml:trace contextRef="#ctx0" brushRef="#br0" timeOffset="554298.6656">29467 14191 443 0,'0'0'101'15,"0"0"-101"-15,0 0-61 16,0 0-47-16,0 0-60 0</inkml:trace>
  <inkml:trace contextRef="#ctx0" brushRef="#br0" timeOffset="554439.5344">29233 14204 704 0,'0'0'218'0,"0"0"-155"15,0 0-42-15,0 0-8 16,0 0-13-16,0 0-47 16,0 0-168-16,-42 11-294 0</inkml:trace>
  <inkml:trace contextRef="#ctx0" brushRef="#br0" timeOffset="554596.4501">28984 14230 687 0,'0'0'180'16,"0"0"-123"-16,0 0-41 15,0 0-15-15,0 0-1 16,-84 6-97-16,68-4-128 15,2 1-351-15</inkml:trace>
  <inkml:trace contextRef="#ctx0" brushRef="#br0" timeOffset="554804.0005">28692 14277 768 0,'0'0'343'0,"0"0"-241"16,0 0-58-16,0 0 49 16,0 0-28-16,0 0-65 15,0 0-12-15,-44 20-149 16,35-13-225-16</inkml:trace>
  <inkml:trace contextRef="#ctx0" brushRef="#br0" timeOffset="555008.0414">28540 14373 2 0,'0'0'884'0,"0"0"-722"16,0 0-71-16,0 0-2 0,0 0 49 15,0 0-44 1,0 0-41-16,-53 63-53 0,53-54-13 16,0 3-147-16,4 0-1 15,-4 5-73-15,0-5-84 16,0-1-230-16</inkml:trace>
  <inkml:trace contextRef="#ctx0" brushRef="#br0" timeOffset="555158.9406">28381 14605 454 0,'0'0'55'0,"0"0"-55"16,0 0 0-16,0 0 42 15,0 0 174-15,0 0-16 16,0 0-47-16,68 76-34 15,-60-63-14-15,-4-3-12 0,-4 2-43 16,0-5-20-16,0 3-1 16,0-3-13-16,-10 3-16 15,1-3-46-15,-1-1-311 0</inkml:trace>
  <inkml:trace contextRef="#ctx0" brushRef="#br0" timeOffset="555362.4789">28397 14958 1613 0,'0'0'283'16,"0"0"-264"-16,0 0-19 15,0 0-1-15,0 0-100 16,0 0-150-16,0 0-473 0</inkml:trace>
  <inkml:trace contextRef="#ctx0" brushRef="#br0" timeOffset="555537.4417">28387 15154 950 0,'0'0'552'15,"0"0"-465"-15,0 0-63 16,0 0-24-16,0 0 0 16,98 28-121-16,-84-24-207 15,-3-1-570-15</inkml:trace>
  <inkml:trace contextRef="#ctx0" brushRef="#br0" timeOffset="555738.474">28612 15284 902 0,'0'0'533'0,"0"0"-429"16,0 0-31-16,0 0 7 16,0 0-74-16,94 5-6 0,-81-5-182 15,-2 0-201-15</inkml:trace>
  <inkml:trace contextRef="#ctx0" brushRef="#br0" timeOffset="555887.8695">28874 15344 1232 0,'0'0'345'15,"0"0"-266"-15,0 0-60 16,0 0-19-16,0 0-15 0,0 0-194 16,0 0-372-16</inkml:trace>
  <inkml:trace contextRef="#ctx0" brushRef="#br0" timeOffset="556098.428">29042 15416 386 0,'0'0'303'0,"0"0"-183"15,0 0 29-15,0 0 35 16,0 0-6-16,0 0-107 0,0 0-52 16,67 4-19-16,-55-4-70 15,0 0-47 1,-2 0-99-16,-1 0-280 0</inkml:trace>
  <inkml:trace contextRef="#ctx0" brushRef="#br0" timeOffset="556259.3532">29246 15427 702 0,'0'0'244'0,"0"0"-87"16,0 0 16-16,0 0-79 15,0 0-94-15,0 0-15 16,0 0-89-16,69-12-123 15,-59 8-461-15</inkml:trace>
  <inkml:trace contextRef="#ctx0" brushRef="#br0" timeOffset="556464.3962">29506 15337 997 0,'0'0'232'0,"0"0"-77"15,0 0-13-15,0 0-79 16,0 0-63-16,0 0-29 16,0 0-180-16,47-35-62 15,-41 28-122-15,0 1-273 0</inkml:trace>
  <inkml:trace contextRef="#ctx0" brushRef="#br0" timeOffset="556608.7784">29662 15162 504 0,'0'0'230'0,"0"0"-27"16,0 0-68-16,0 0-80 15,0 0-55-15,0 0-35 16,0 0-150-16,54-69-448 0</inkml:trace>
  <inkml:trace contextRef="#ctx0" brushRef="#br0" timeOffset="556824.3547">29708 15016 836 0,'0'0'181'16,"0"0"-86"-16,0 0-21 15,0 0 7-15,0 0-42 16,0 0-39-16,0 0-45 16,-1-58-102-16,-12 51-181 0</inkml:trace>
  <inkml:trace contextRef="#ctx0" brushRef="#br0" timeOffset="556978.7596">29643 14802 990 0,'0'0'321'0,"0"0"-230"15,0 0-53-15,0 0 3 16,0 0-38-16,0 0-3 16,0 0-186-16,39-66-88 15,-27 63-357-15</inkml:trace>
  <inkml:trace contextRef="#ctx0" brushRef="#br0" timeOffset="557114.6176">29708 14632 525 0,'0'0'223'0,"0"0"-20"16,0 0 31-16,0 0 4 15,0 0-82-15,0 0-85 16,0 0-71-16,7-17-71 15,-7 13-221-15,0-5-438 0</inkml:trace>
  <inkml:trace contextRef="#ctx0" brushRef="#br0" timeOffset="557318.6581">29698 14495 497 0,'0'0'748'0,"0"0"-620"16,0 0-125-16,0 0-3 16,0 0-110-16,0 0-203 0</inkml:trace>
  <inkml:trace contextRef="#ctx0" brushRef="#br0" timeOffset="557462.0414">29698 14495 918 0,'40'-105'485'15,"-41"98"-360"-15,-2-3 27 16,3 1-8-16,0 2-65 16,0-3-79-16,0 0-20 0,6 3-204 15,-5 1-397-15</inkml:trace>
  <inkml:trace contextRef="#ctx0" brushRef="#br0" timeOffset="557617.4489">29672 14221 1027 0,'0'0'0'0</inkml:trace>
  <inkml:trace contextRef="#ctx0" brushRef="#br0" timeOffset="564949.8341">22483 18776 80 0,'0'0'1452'0,"0"0"-964"16,0 0-421-16,0 0-43 15,0 0 45-15,0 0 63 16,-1 10-8-16,1-5-30 15,0 1-30-15,0 0-12 16,0-3-15-16,0-1 15 16,4 0-10-16,1-2-17 15,2 0-13-15,3 0 2 16,3-12-13-16,3-3-1 16,0-5-12-16,4-2-9 15,0-5 2-15,2 0-3 16,-5-7-2-16,4-1-2 15,-4 1 10-15,-1 2 15 0,-3-1 1 16,-2 5 0 0,-2 4 1-16,-5 6 24 0,-2 2-5 15,-2 6-1-15,0 6 8 16,-5 1-12-16,-8 3-5 16,-2 0-1-16,-6 13 0 15,-4 14-3-15,-3 9 0 16,-2 14 5-16,0 3-4 15,4 4 2-15,5 1-3 16,8-8-5-16,4-4 7 16,8-7-7-16,1-8 1 15,0-5-1-15,11-6-1 16,4-7 0-16,3-4-13 16,3-6-59-16,3-3-65 0,11-12-116 15,-9-6-389-15,-2-3-530 16</inkml:trace>
  <inkml:trace contextRef="#ctx0" brushRef="#br0" timeOffset="565183.1433">22895 18865 1219 0,'0'0'719'16,"0"0"-602"-16,0 0-75 16,0 0 76-16,0 0 29 15,0 0-59-15,0 0-49 0,52 0-39 16,-28 2-87-16,3 3-158 16,-8-5-152-16,-2 0-303 15</inkml:trace>
  <inkml:trace contextRef="#ctx0" brushRef="#br0" timeOffset="565362.4639">22937 18747 1352 0,'0'0'539'0,"0"0"-539"0,0 0-147 15,94 11-10-15,-66-6-61 16,-7-2-283-16</inkml:trace>
  <inkml:trace contextRef="#ctx0" brushRef="#br0" timeOffset="565737.9804">23336 18704 1640 0,'0'0'659'15,"0"0"-591"-15,0 0-68 0,0 0-9 16,0 0 9-16,0 0 6 16,0 0-6-16,53-7-7 15,-47 10 1-15,-3 3 4 16,-3 5-1-16,0-4 3 15,0 3 19-15,-9 0-10 16,0-1-1-16,-2 4-2 16,1-2-5-16,3 2 1 15,-1 0-1-15,5 0 0 16,3-1 1-16,0 2-1 16,0-1 11-16,0-1-12 15,0 0 1-15,0-2-1 16,0 3-7-16,-5-4-34 15,-17 3-92-15,-21-1-237 0,1-3-297 16,6-3-515-16</inkml:trace>
  <inkml:trace contextRef="#ctx0" brushRef="#br0" timeOffset="579929.154">5669 14563 606 0,'0'0'254'15,"0"0"-203"-15,0 0-51 16,0 0-3-16,-97 77-10 15,85-67 12-15,2 0 1 16,4-4 9-16,4-2-7 16,1 3 4-16,-2 0-5 15,1 0 6-15,-4 3 28 16,-1 3-10-16,-5 9-25 16,-3 2-52-16,0-7-345 0</inkml:trace>
  <inkml:trace contextRef="#ctx0" brushRef="#br0" timeOffset="1.05109E6">22488 5871 177 0,'0'0'254'0,"0"0"15"0,0 0-250 16,0 0-19-16,0 0-192 15,0 0 138-15,19-19 54 16,-16 17 70-16,-2-1 23 16,1 1 3-16,-2-1 94 15,0 3-3-15,0 0 4 16,0 0-24-16,0 0-9 15,0 0 0-15,0 0-54 16,0 0-3-16,0 0 1 16,0 0-15-16,0 0-20 15,0 0-17-15,0 0-19 0,0 0-18 16,0 0-4 0,-2 0-1-16,-2 0-8 0,-5 0-5 15,-7 0 5-15,-7 0 5 16,-5 0 5-16,0 0-10 15,-2 0 2-15,6 0-2 16,1 0 0-16,4 0 32 16,6-1 9-16,3-2 7 15,3 1-1-15,6 2-4 16,-1 0-1-16,2 0-26 16,0 0 2-16,0 0 2 15,0 0-14-15,0 0-6 16,0 0 1-16,0 0-1 0,0 0 0 15,0 0 0-15,0 5 0 16,0 3 18-16,0 3-5 16,0 0-4-16,2 6-7 15,-1 2-1-15,-1-1 0 16,0 3-1-16,0 0 1 16,0 2 0-16,-4 0-1 15,-4-1 0-15,-1-2 1 16,1 0 0-16,-2-3-1 15,3-2 1-15,2-1 0 16,2-2-1-16,2-3 0 16,1 1 1-16,0-3 0 15,0 0 0-15,0-2 6 16,7-1-1-16,6-1-4 0,-2 0-1 16,4-3 10-16,5 0-2 15,-2 0-3-15,2 0-6 16,4-6-7-16,-3-1-20 15,2 4-14-15,-4 0 10 16,-5 2-3-16,-3 1-15 16,-5 0-27-16,-3 0-87 15,-3 0-207-15,0 0-255 16,0 0-461-16</inkml:trace>
  <inkml:trace contextRef="#ctx0" brushRef="#br0" timeOffset="1.0513E6">22339 6027 833 0,'0'0'860'0,"0"0"-673"16,0 0-102-16,0 0 19 16,0 0-34-16,0 0-70 15,91-4-142-15,-68 12-391 0,-3 2-557 16</inkml:trace>
  <inkml:trace contextRef="#ctx0" brushRef="#br0" timeOffset="1.05345E6">22164 6660 129 0,'0'0'0'0,"0"0"-8"16,0 0-110-16</inkml:trace>
  <inkml:trace contextRef="#ctx0" brushRef="#br0" timeOffset="1.05367E6">22164 6660 97 0,'9'0'163'16,"-9"0"-85"-16,0 0-21 15,0 0-13-15,0 0-15 16,0 0-28-16,0 0 8 15,-2 0-2-15,1 0 6 0,1 0 2 16,0 0 21-16,0 0 58 16,0 0-28-16,0 0-60 15,0 0-6-15,0 0-59 16,0 0-24-16,0 0-59 16,0 0-171-16</inkml:trace>
  <inkml:trace contextRef="#ctx0" brushRef="#br0" timeOffset="1.05491E6">22492 6215 116 0,'0'0'324'0,"0"0"-220"16,0 0-104-16,0 0-66 15,0 0 8-15,0 0 58 16,0 0-9-16,29-15-329 16,-29 14 338-16,0-1 136 15,0 1-21-15,0 0 51 16,0-2 10-16,0 2-37 16,0-1-19-16,0 2-2 15,0 0 4-15,0 0 28 16,0 0-39-16,-3 0-7 15,3 0 4-15,0 0-9 16,0 0-3-16,-4 0 11 16,4 0-6-16,-1 0-27 15,1 0-24-15,0 0-13 0,0 0-15 16,0 0-12-16,0 0-1 16,0 0-9-16,0 0-7 15,0 2 7-15,0 4 8 16,0 2-8-16,1 3 1 15,3-3 0-15,-1 1 0 16,-3 0 0-16,0-1 1 16,0-1-2-16,0-2 1 15,0-2 0-15,0 0-1 16,0-3 1-16,0 3 0 16,0-3 5-16,0 0-5 15,0 1 5-15,0-1-5 16,0 0 5-16,0 0 2 0,0 0-7 15,0 0 0-15,4-1-1 16,5-9-23-16,-2-1-8 16,4-5 2-16,1-1 4 15,-2 0-17-15,2-1 10 16,0-2 11-16,-1 6 20 16,-2 1-1-16,1 3 2 15,-4 3 31-15,0 2-11 16,0 3-6-16,-3 1 5 15,1 1-3-15,1 0-8 16,-1 0-6-16,1 0 6 16,1 3 11-16,-2 5-9 0,-1 0 8 15,1 2 29-15,-2 3-7 16,-2 3-14-16,0 1-4 16,0 0 16-16,0 2 7 15,-7-2-5-15,1-1-18 16,3-2-13-16,3 3-9 15,0-5-252-15,7-5-819 0</inkml:trace>
  <inkml:trace contextRef="#ctx0" brushRef="#br0" timeOffset="1.06255E6">21638 6488 198 0,'0'0'216'16,"0"0"-215"-16,0 0-1 15,0 0 7-15,0 0 285 16,0 0 31-16,-14 1-172 15,14-1-53-15,-2 2-2 16,1-2-7-16,-1 0-18 16,2 0-29-16,0 0-22 15,0 0-11-15,0 0-9 16,3 1 1-16,9 2 6 16,5-2-7-16,3 2-15 15,5 0-27-15,-3-3 11 16,2 4 19-16,1-4 5 15,-1 0 7-15,-3 2-6 0,1-1-3 16,-1 1 9 0,-4-2-1-16,-4 1 1 0,-3-1 0 15,-4 0 0-15,-1 0 1 16,-2 0 15-16,-2 0-2 16,3 0 2-16,0 0-3 15,-4 0-1-15,0-1-6 16,0-1 5-16,0-1 10 15,0-1-11-15,0 4 19 16,-9-4-14-16,0-2-14 16,-2 3 0-16,1-1 1 15,3 0 0-15,-3 1-1 0,6-3 0 16,2 4 5-16,1-1-6 16,1-1-12-16,0 1 12 15,-2 0 10-15,2-1-3 16,-1 3 3-16,-2-1 3 15,2 1 22-15,-2-1-13 16,1 1-10-16,2 1-12 16,0-3 0-16,0 3 0 15,0 0 0-15,0 0 0 16,0 0-8-16,0 0 8 16,9 0 0-16,-2 6 10 15,6 2 9-15,-2 1 6 16,0 2 13-16,-2 1 5 15,1 1-1-15,-2 1-1 16,-4 1-24-16,-4 0-15 0,0 0-2 16,-21 7-33-16,-5-5-171 15,-10-3-870-15</inkml:trace>
  <inkml:trace contextRef="#ctx0" brushRef="#br0" timeOffset="1.06408E6">21502 7953 810 0,'0'0'352'0,"0"0"-253"16,0 0-70-16,0 0 24 16,0 0 90-16,0 0 24 15,0 0-94-15,46 0-5 0,-36 0 41 16,2 0-1-1,0 0-16-15,-2 0-13 0,4 0-29 16,-1 0-34-16,5 0-9 16,2 0-7-16,2 1-20 15,5 1-52-15,3-2-5 16,-2 0 6-16,2 0 0 16,-1 0 10-16,-3 0 20 15,0 0-5-15,-10 0 8 16,-6 0 31-16,-4 0 7 15,-4-2 16-15,-2 2 32 16,0 0 18-16,0-1-4 0,0 0-14 16,0-2-1-1,0 0-28-15,0-3-10 0,0 2-8 16,0-2-1-16,-2 2-1 16,-1 2-11-16,-3-3 2 15,-1 2 3-15,-2-1-10 16,-6 1 8-16,1 0 8 15,-2 0 1-15,1-1 1 16,0 1 5-16,5 2 5 16,1-2 10-16,5 0 8 15,4 3 2-15,0 0-9 16,0 0-7-16,0 0-15 16,0 0-5-16,0 0-17 15,0 0-31-15,3 0 41 16,2 0 12-16,3 3 0 0,1 1 0 15,-2-1 1-15,4 0 0 16,-4 1 0-16,2-1-1 16,3 1 1-16,-3-1 9 15,2 0 0-15,-3 0-9 16,0 0 0-16,-1 1-1 16,1-1 1-16,-4 0 0 15,4 1 5-15,-5-1 0 16,1 1-5-16,-1-1-1 15,0 1 1-15,0-1 0 16,-1 4 0-16,-1-1 16 16,-1 0 1-16,0 4-6 15,0 0-6-15,-7 3 1 0,-14 1-6 16,-24 9-1-16,0-1-113 16,4-5-860-16</inkml:trace>
  <inkml:trace contextRef="#ctx0" brushRef="#br0" timeOffset="1.06587E6">21637 12179 652 0,'0'0'65'16,"0"0"846"-16,0 0-769 16,0 0-106-16,0 0-18 15,0 0 105-15,-21 4 57 16,29-4-109-16,6 0-46 16,0-4-13-16,1 2-6 15,-3-2-6-15,2 2 2 16,-3 0-2-16,1-1-13 15,5 1-14-15,-2 2-11 16,5 0-5-16,0 0-8 16,1 0 17-16,3 0 22 15,-5-3 10-15,1 3 2 0,-3-1 2 16,0-2 13-16,-2-3 8 16,-2 2-7-16,-3-2-7 15,-2 2-8-15,-4 1 1 16,-2 3 7-16,-2-2 8 15,0 0 16-15,0-1-4 16,0-3-5-16,0 2 11 16,0-2-10-16,-3 2 5 15,-3-2 13-15,-4 2-9 16,1 1-12-16,0-4-9 16,-6 2-5-16,3 1-7 15,0-3 1-15,-2 0 4 0,4-2-5 16,-2 2 13-16,6 0-7 15,0 4 11-15,5 0 23 16,1 3-2-16,0 0-20 16,0 0-17-16,0 0-1 15,4 3 5-15,7 3-5 16,2 5-1-16,1-2 1 16,-1-1 0-16,-3-2 0 15,2 1 0-15,2-1 0 16,-4 3-1-16,3-2 1 15,-2 0-1-15,0 0 0 16,-1 2 1-16,-6-2-1 16,-1 0 0-16,-3 3 1 0,0 0 0 15,-3 3 22-15,-11 0 17 16,-9 3-9-16,-23 8-31 16,7-5-126-16,1-3-599 0</inkml:trace>
  <inkml:trace contextRef="#ctx0" brushRef="#br0" timeOffset="1.07132E6">24236 7865 628 0,'0'0'33'15,"0"0"0"-15,0 0 204 16,0 0 19-16,0 0-97 16,0 0-53-16,0 0-20 15,28-1-22-15,-21-4-10 16,-3 3-3-16,2 2 13 16,0-3 9-16,-3 2-1 15,0-2-16-15,-3 3-15 16,0 0-8-16,0 0-11 15,0 0 5-15,0 0 2 16,0 0-8-16,-3 0-21 16,-9 0-1-16,-3 0 0 0,-6 0 0 15,-1 3 0-15,-2 1 1 16,0 4 0-16,2-3 0 16,-1 2 0-16,4 1-1 15,1-1 1-15,4 0 1 16,0 3 11-16,0 0-2 15,-1 3-1-15,3 1 10 16,0 1 1-16,1 3 0 16,0 1-9-16,3 2-3 15,1 2 3-15,3-1-4 16,1 6 2-16,3-3-3 16,0-2-6-16,0 3 1 15,1-2 6-15,8 1 11 16,3 0-2-16,0 1-10 15,1 0 0-15,-2 1-5 0,-4-1 0 16,-2 1 0-16,1 2 0 16,-6 1 1-16,1 0-2 15,1-1 0-15,1 1 1 16,-2 0-1-16,2-1 0 16,-3-2 0-16,0 3-1 15,0-3 1-15,0 2 0 16,-4-2 0-16,-8-1-1 15,1 0-5-15,-2 0 6 16,-2-2 0-16,1-5 1 0,0-2 21 16,2 0 9-1,-2-4-4-15,2 1-9 0,-3-2 2 16,1-1 15-16,-2 2-12 16,3-4-14-16,6-2-7 15,1 0-1-15,3-4 0 16,3 0 0-16,0 1 7 15,0-2-8-15,0 2 1 16,0 3 0-16,7 2 0 16,1 0-1-16,2 1 1 15,2 1 0-15,0 5-1 16,0-2 1-16,-2 3 0 16,-1 0-1-16,-1 2 0 15,-1-6 0-15,-1 6 0 16,0-2 0-16,0-3 0 0,-1 3 0 15,2-5 0-15,-3 5 0 16,1-1 0-16,0-2 0 16,-5 5 0-16,1-3 1 15,-1 1 0-15,0 0 0 16,0 0 0-16,0 2 17 16,-1-1-9-16,-7-3-2 15,0 2 4-15,1 2-4 16,1-2-1-16,2-3-5 15,-1 0 0-15,2-3 5 16,2 0-4-16,-2 2 11 16,3 0 8-16,-6 0 16 15,4-2 23-15,1 1-44 0,-1 1-10 16,1-1-5 0,1 3 14-16,-2-1 3 0,2 2-17 15,-1-2 0-15,-1 2 16 16,1 0-4-16,-2 4-11 15,0-3 8-15,0 2 17 16,0 1-18-16,0 3-3 16,-1-6-5-16,2 5-1 15,-1 0 2-15,2 0-1 16,1 4 10-16,0-3 58 16,0 7-45-16,0-3-18 15,0 3 0-15,0-1-6 16,0 4 1-16,0-3 0 15,0-4-1-15,0 4 1 0,1-1-1 16,2-2 0-16,-1 0 0 16,2 0 0-16,-3-2 0 15,2 5 0-15,-1-3 0 16,-1 2 0-16,1 1-1 16,-2 0 1-16,0-1 0 15,0 1 0-15,0 0-1 16,0 2 1-16,0-2 1 15,0 0-1-15,3-3 0 16,1 2 0-16,4-5 1 16,1 1-1-16,0-4 1 15,1 2 0-15,-1-3-1 16,0-1 1-16,-1-2-1 0,-4 1 0 16,1-3 0-16,-1-1 0 15,-3-2 0-15,1 2 0 16,-1-2 0-16,1-4 0 15,1-1 0-15,3-2 0 16,6-4-9-16,7-1-26 16,9 0-51-16,34-21-123 15,-7 0-414-15,-3 1-552 0</inkml:trace>
  <inkml:trace contextRef="#ctx0" brushRef="#br0" timeOffset="1.07676E6">22623 8887 662 0,'0'0'34'0,"0"0"25"16,0 0 328-16,0 0-94 16,0 0-136-16,0 0-51 15,0 0 30-15,0 0 28 16,0 0-8-16,0 0-34 16,0 0-42-16,0 0-28 0,-1 0-12 15,-3 3-6-15,-2 1 0 16,-7 2 11-16,-3 1-15 15,-3 0-14-15,-8 0-8 16,-2-2-7-16,-2 0 6 16,0-4-7-16,-1 0 6 15,6-1-5-15,0 0 1 16,8 0 8-16,7 0 10 16,0 0 11-16,5-1 2 15,4 0 7-15,0 1-7 16,2 0-14-16,0 0-5 15,0 0-2-15,0 0 1 0,0 0 4 16,0 0-8 0,0 0 4-16,0 0-6 0,0 0-6 15,0 0 0-15,0 0-1 16,0 6 0-16,0 6 0 16,-3 5 1-16,-2 3-1 15,1 4 0-15,-2 3 0 16,0-2 0-16,-3 5-1 15,1-1 0-15,-1-2 0 16,0 0 0-16,1-1 1 16,-2-3 0-16,1 0 1 15,1-1-1-15,0-1 0 16,1-1 1-16,1-1-1 0,-1-1 1 16,0-2 0-1,4-1-1-15,0-4 0 0,2-2 0 16,1-2 0-16,0-2 1 15,0-3 7-15,1 1 7 16,12-2 4-16,7-1 2 16,5 0-6-16,7 0-7 15,4 0-8-15,1-4 1 16,2 2 0-16,-5-3 0 16,-4 2-1-16,-8 0 0 15,-4 2 0-15,-9-1-14 16,-3 1-10-16,-5 1-1 15,-1-3-1-15,0 3-15 16,0-3-59-16,0 2-109 16,0-5-71-16,0 0-244 15,0-1-353-15</inkml:trace>
  <inkml:trace contextRef="#ctx0" brushRef="#br0" timeOffset="1.07698E6">22328 9193 1395 0,'0'0'367'16,"0"0"-211"-16,0 0-39 15,0 0 96-15,85-5-11 16,-40 5-80-16,7 0-77 15,20 4-45-15,-14-3-251 0,-11-1-1358 16</inkml:trace>
  <inkml:trace contextRef="#ctx0" brushRef="#br0" timeOffset="1.08503E6">24342 12055 208 0,'0'0'225'0,"0"0"-101"16,0 0-7-1,0 0-64-15,0 0-32 0,0 0-8 16,23-4 1-16,-23 4 18 16,0 0 195-16,0 0-119 15,1 0-73-15,-1 0-24 16,0 0-2-16,0 0 7 15,0 0-4-15,0 3 2 16,0-2 6-16,0-1 5 16,0 3-15-16,-1-3-7 15,-6 0 4-15,3 0-5 16,-1 3 5-16,-2-2 2 0,0 2 5 16,-2-1 5-16,0 3 11 15,-5 1 7-15,-1 1 2 16,-1-1-14-16,-1 3-15 15,1-2-9-15,3 0 9 16,-1-1 8-16,5-2 8 16,3-1 16-16,2 2 5 15,-2-3-17-15,3 1-14 16,-1 1-10-16,-4 4-4 16,2 0 4-16,-3-1 1 15,2 2 3-15,1 1 0 16,1 0-4-16,1 0 4 15,1 3 15-15,-3-3 12 0,3 1 11 16,0-1-10-16,1-2-4 16,1-1-14-16,1 3-8 15,0-3 0-15,0 0 16 16,0-1 2-16,0 4-20 16,1 0-8-16,2 4-1 15,-1-1 0-15,-2-1 0 16,0 2 0-16,0 3 0 15,0-5-1-15,1 5 0 16,-1-3 1-16,2 1-1 16,-2-4 1-16,1 5-1 15,4-3 1-15,-5-2 1 16,3 5-1-16,-3-6 9 16,0 6-1-16,1-2-8 15,1 1 6-15,1 3-6 0,-2-1 0 16,2 1 0-16,-1-1 0 15,-2 1 5-15,0 1-5 16,0 1-1-16,0-1 2 16,0 1 4-16,0 0-5 15,-3-1 0-15,1-2 6 16,2 0-6-16,0-4 0 16,0 1 7-16,0 2-7 15,5-2 12-15,-1 1 2 16,2 2 4-16,0 3 1 15,-3 3-7-15,0 1-4 16,-3-2-3-16,1 2-5 16,-1 2-1-16,2-2 1 0,-1-5 0 15,2 4-1 1,2-6 1-16,1 3 8 0,1-4-3 16,-1 4 1-16,-1 0-5 15,1-1-1-15,-3 1 5 16,-2-4-5-16,-1 1 7 15,0 0 0-15,0 0-8 16,0-2 1-16,0-2 1 16,0 1 4-16,0 0-5 15,0-2 30-15,0-1 4 16,0 1-17-16,0 1-6 16,0 1 6-16,0 3 4 0,0 2-9 15,2 2-7-15,2-1-5 16,2 5-1-16,-3-1 1 15,-1 3-1-15,-2 1 1 16,0 2-1-16,0-3 0 16,0-1 0-1,0 1 0-15,0-1 0 0,-2-3 0 16,2 0 1-16,0 0-1 16,0 1-1-16,-1-1 1 15,1-4 0-15,-2 3 0 16,1-3 0-16,1 1 0 15,-5 0 0-15,2-4 0 16,0 3-1-16,2-2-27 0,-2 0 1 16,1-1 15-1,1 0-1-15,1-3 4 0,0-2 2 16,0 2 5-16,0 0 1 16,0-2-1-16,0 4 1 15,-3-1-5-15,-3-2 6 16,0 5-3-16,-4 0-89 15,2-1 66-15,-1 0-66 16,2 0-26-16,1-1 58 16,3 1 24-16,0 0 25 15,3-3 10-15,0-2 0 16,0 2-29-16,0-3-62 16,0 0 22-16,0 0 15 15,0-1-2-15,0 4 34 16,0-3-31-16,0 4-65 0,-5-1 52 15,-2 4 64-15,-7-1 3 16,5-2 61-16,-1 1-27 16,1 2-21-16,2-4-13 15,0 1-16-15,1-4 9 16,2 0 6-16,0 0 1 16,-1-4 0-16,2 0 0 15,-3 1 17-15,0-2 19 16,-4 0 31-16,-1-1 10 15,1 2-14-15,-5 2-33 16,1-3-14-16,0-1-7 16,0 2 9-16,3-2 5 0,0-1 12 15,2 0-17-15,1-3-11 16,-2 1-6-16,3 2 0 16,-3-3 0-16,3 3 0 15,0-3-1-15,1 2-1 16,3-2-13-16,1 0-13 15,1 0 8-15,1 0 11 16,0 0 6-16,0 0-21 16,0 0-9-16,3 0-2 15,4 0 20-15,3 0 13 16,-2-2 0-16,3-1-8 16,-7 3 9-16,3 0 2 15,-2 0 10-15,-2 0 0 0,0 0 11 16,1 0 0-1,-1 0-7-15,2 0-5 0,-1 0-11 16,4 0 1-16,-2 0 0 16,0 3 0-16,1 0 0 15,3 3 0-15,-2-2 1 16,0-1 13-16,-1 4 23 16,2 2-1-16,-2 1 36 15,1 0 76-15,1 4-78 16,0-1 2-16,0 1-39 15,0-2-25-15,-1 1-3 16,-2-2-5-16,0 2 0 16,1-3-1-16,-4 0 1 15,0-3 0-15,-3 1 0 16,0-1 6-16,0 4 4 0,0-2 24 16,0 1 10-16,0 4-28 15,0-1-11-15,0 1-4 16,0 1-1-16,0 2 6 15,0 3-5-15,0-3-1 16,1 3 0-16,-1 0 32 16,2-1-2-16,-2 1-18 15,0 0-7-15,0-3 14 16,0-2-19-16,0 2 5 16,0-3-6-16,0-2 0 15,-3-3 1-15,0 3-1 16,0-2 0-16,0 0-6 15,-2-1 5-15,0 1 0 0,2 3 0 16,0-3 1-16,-1 0-1 16,3 2 1-16,1 0 0 15,-2 0 0-15,2 1 0 16,0-1-2-16,0 2 1 16,0 4 0-16,0-2 0 15,0 0-5-15,0 1-6 16,0-2-5-16,0 3-3 15,0-1 13-15,0 0 6 16,0 2 1-16,0 1 8 16,0 0-2-16,0-3-6 15,0-2 0-15,0 2-1 0,0-1-4 16,0-2 4-16,0-1-93 16,0 4-79-16,0-4 127 15,-6 0 33-15,-3 0 12 16,2 1-7-16,-5 2 8 15,4 1 1-15,1-2-1 16,1 2 1-16,-1 1 0 16,2-6-1-16,4 5 1 15,-3 0-1-15,4-2 1 16,0 6-1-16,0-5 2 16,-1 3-1-16,-2-2-1 15,-3 3 0-15,-3 3 0 16,2-2-1-16,-2 4 1 15,3-2 1-15,-3-3 0 16,4 1-1-16,1-1 0 0,-1 2-27 16,1-1 27-16,-2-2 13 15,-1-3 5-15,2 0-16 16,-3-2-2-16,2-1 0 16,0-3-2-16,-2 2-41 15,2 3 18-15,-2-2 15 16,1-4 1-16,-1 2 8 15,2 2 1-15,0-3 0 16,2-1 1-16,-1 5-1 16,1-5 0-16,0 4 0 15,1 1-1-15,0 2-8 16,3 2 8-16,0 1-2 16,-3 1 2-16,3-1-90 0,0-2-16 15,-4 3 26-15,0 0-35 16,-1-1 82-16,-3 2 34 15,-1 0 152-15,1 1-82 16,1-5-52-16,1-1-18 16,1-3-54-16,4 0-19 15,-1 0 12-15,2-6-45 16,0 3 71-16,0-5 35 16,0 4 0-16,0-1 9 15,0 2-9-15,0-3 1 16,2 6 0-16,-2-2-1 15,1 5-11-15,1-2-37 0,-1 4-20 16,3 0-103-16,0 0 170 16,-3 0-33-16,2-1-32 15,0-2-35-15,2 2 10 16,-2 0 42-16,0-2 49 16,-2 3 17-16,1-4 181 15,1 2-124-15,1-4-51 16,-3 2-23-16,2-1 10 15,0-2-9-15,0 2-1 16,0 2-21-16,4-4-112 16,-3 5 65-16,3-5 38 15,1 5 30-15,-1-3 19 16,2 4 86-16,3-3 85 0,-3 1-95 16,-1-1-64-1,0 2-8-15,-2-2-11 0,0 2 1 16,1-4 8-16,-3 5 93 15,3-5-75-15,-2 3-32 16,2-1-7-16,-1 2-12 16,2-1 6-16,1 2-26 15,-5-3 3-15,4-1-29 16,-2-1 58-16,0 0 1 16,-1 0-1-16,1-2 0 15,-1-3-17-15,0 3 1 16,-4-1-12-16,2 0-30 15,0 6 0-15,0-2 16 0,1 1 7 16,1 5 35 0,-1-2 38-16,1 3 133 0,1-2-85 15,6-1 52-15,-3-4-138 16,4-2-16-16,2-1-95 16,-1-2-29-16,0 0-24 15,-2-1 45-15,2-3 100 16,-4 4 19-16,1-3 74 15,-1-1 91-15,2-1 67 16,6 0-52-16,4-3-179 16,35 0-1-16,-5-5-201 15,3-3-478-15</inkml:trace>
  <inkml:trace contextRef="#ctx0" brushRef="#br0" timeOffset="1.0867E6">27316 13652 208 0,'0'0'50'0,"0"0"-19"16,0 0-31-16,0 0-6 16,0 0 6-16,0 0 29 15,-51 31-29-15,37 9-2 16,-2 2-159-16</inkml:trace>
  <inkml:trace contextRef="#ctx0" brushRef="#br0" timeOffset="1.09258E6">23111 12302 196 0,'0'0'787'16,"0"0"-467"-16,0 0-222 16,0 0-22-16,0 0 74 15,0 0 28-15,0 0-33 16,0 0-53-16,0 0-50 15,0 0 14-15,0 0 12 16,3 0-10-16,-3 0-2 16,0 0-25-16,0 0-13 15,0 0-13-15,0 0-5 0,-6 0 0 16,-6 0 1 0,-4 0 0-16,-2 0 0 0,-3 0 7 15,-1 0-7-15,-2 0 9 16,-2-2-10-16,3-2 1 15,2 0 16-15,6-2 0 16,4 6-7-16,4-1-8 16,6 1-2-16,1 0-1 15,0 0-30-15,0 0-48 16,0 0-98-16,0 0-137 16,3 1-248-16,4 2-328 0</inkml:trace>
  <inkml:trace contextRef="#ctx0" brushRef="#br0" timeOffset="1.0929E6">23129 12385 1090 0,'0'0'356'0,"0"0"-209"15,0 0 15-15,0 0 59 16,0 0-30-16,0 0-83 15,0 0-40-15,-45 0-18 16,23 0-2-16,-5 0-5 16,-6 0-24-16,-14 0-19 15,8-3-61-15,4 3-683 0</inkml:trace>
  <inkml:trace contextRef="#ctx0" brushRef="#br0" timeOffset="1.09423E6">21903 12926 208 0,'0'0'1016'16,"0"0"-854"-16,0 0-111 15,0 0 135-15,0 0 66 16,0 0-41-16,0 0-74 15,0-6-29-15,0 6-23 16,0 0-23-16,0 0-7 16,0 0-4-16,-5 0-1 15,-7 0 4-15,-9 0-2 0,-4 0-23 16,-2 0-18-16,-2 0 1 16,4 0-3-16,5 0-3 15,0 0-4-15,11 0 11 16,3 0-2-16,3 0-2 15,3 0-8-15,0 0 5 16,0 0-6-16,0 0 1 16,0 0-1-16,0 3-2 15,0 4 1-15,0-2 1 16,0 4-1-16,-3 1 1 0,-2 2 0 16,-1 1 0-1,-2 1 1-15,2-1-1 16,1 4 0-16,0-1 1 0,-1 0-1 15,0 4 0-15,0-3 0 16,-5 3 0-16,2-3 0 16,-1 1 0-16,-2-1 0 15,0-1 0-15,-2 2 0 16,-2-2 0-16,3 0 1 16,-2-1-1-16,3-3 0 15,4 1 1-15,3-3-1 16,5-3 0-16,0-1 2 15,3-2 4-15,11-4-5 16,9 0 0-16,5 0 0 16,2 0-1-16,-2 0-8 0,1-3-22 15,-2-1-22-15,-8 1-26 16,-6 0-35-16,1 2-65 16,-11-2-90-16,-3 3-243 15,0-3-261-15</inkml:trace>
  <inkml:trace contextRef="#ctx0" brushRef="#br0" timeOffset="1.09446E6">21599 13134 1679 0,'0'0'335'0,"0"0"-262"0,0 0 38 16,0 0 87-16,0 0-67 16,0 0-79-16,0 0-52 15,101-5-12-15,-59 5-196 16,-10 3-520-16,-5-3-852 0</inkml:trace>
  <inkml:trace contextRef="#ctx0" brushRef="#br0" timeOffset="1.09574E6">21674 13545 426 0,'0'0'312'0,"0"0"-150"16,0 0-81-16,0 0 46 15,0 0 12-15,0 0-19 16,0 0 19-16,5 13-24 16,-1-13 5-16,3 0-22 15,-1 0-38-15,5 0 25 16,3-3-51-16,4-7-34 16,4-1-1-16,4-5-74 0,3-4-13 15,4-3-45 1,4-4 64-16,1-3-18 0,1 1 75 15,-8 2-40-15,-3 1 35 16,-6 6 34-16,-6 4-11 16,-8 0-5-1,-5 5 39-15,-3-2 58 0,0 0-24 16,0 0 8-16,0 2 0 16,-3-1-24-16,-2 2-33 15,-1 0-6-15,1-1 12 16,2 5 16-16,0 3-13 15,1 0-9-15,1 3-8 0,1 0-9 16,-2 0-8-16,-1 0-8 16,-2 0 7-16,-3 0 1 15,-2 3 20-15,-5 6 3 16,1 2 15-16,0 2 26 16,0 4-4-16,-2-1 8 15,2 4-26-15,0 3-20 16,0 4-7-16,0-1-3 15,0 3-6-15,0 5-5 16,-1-2-1-16,2 2 0 16,-2-1 1-16,4-4 0 15,4-2 0-15,4-5 17 16,3-5-9-16,0-7-9 16,24-10-15-16,3 0-292 15,3-10-747-15</inkml:trace>
  <inkml:trace contextRef="#ctx0" brushRef="#br0" timeOffset="1.09701E6">22121 13472 636 0,'0'0'1036'0,"0"0"-729"16,0 0-219-16,0 0 40 16,0 0 57-16,0 0-36 15,0 0-45-15,-39 62-21 16,27-43-33-16,2 1-28 15,-4-3-13-15,5 0-9 16,0-4 0-16,3-6-58 16,2 3-100-16,1-3-151 15,3-7-417-15</inkml:trace>
  <inkml:trace contextRef="#ctx0" brushRef="#br0" timeOffset="1.09762E6">22276 13389 1560 0,'0'0'386'15,"0"0"-290"-15,0 0-13 0,0 0 122 16,0 0-29-16,0 0-70 16,0 0-28-16,0 73-25 15,0-51-29-15,0-2-15 16,0 0-2-16,-2 0-6 16,-1-6-1-16,-1 1 0 15,-1-5 0-15,1 0 0 16,1-6-2-16,0-1-8 15,0 0-5-15,3-3 0 16,0 0-7-16,0-6-18 16,13-8-23-16,4-4 33 15,4-3 17-15,1-2-5 0,0-1 0 16,-1-1 12-16,2 5 0 16,-4 3-3-16,-2 1 0 15,-3 5 9-15,-2 3-6 16,-1 4 6-16,-3 1 23 15,0 0-14-15,-3 3-8 16,1 0 11-16,-2 0-2 16,2 0-9-16,-3 10 53 15,0 5-5-15,-2 2-20 16,-1 6 0-16,0 1-5 16,0 1 6-16,0-1-9 15,-6 1-21-15,-1-3-3 16,-2 0-140-16,2-5-424 15,-1-4-1272-15</inkml:trace>
  <inkml:trace contextRef="#ctx0" brushRef="#br0" timeOffset="1.10236E6">31698 12087 327 0,'0'0'502'15,"0"0"-315"-15,0 0-118 16,0 0 25-16,0 0 64 16,0 0-10-16,0 0-33 15,-16 0-26-15,16 0-10 16,0 0-9-16,0 0-13 16,0 0 21-16,0 0-1 15,0 0 17-15,0 0-11 16,0 0-30-16,0 0-28 15,0 0-14-15,0-2-10 0,0 2-1 16,3-3 0-16,2 3-2 16,-1-4-7-16,3 4-3 15,0 0 11-15,-3 0-5 16,2 0 6-16,-1 0-3 16,-1 0-12-16,-1 0-51 15,0 0-29-15,-1 0 0 16,-2 0-5-16,2 0 16 15,0 0-11-15,-2 0-69 16,0 0-162-16,1 0-855 0</inkml:trace>
  <inkml:trace contextRef="#ctx0" brushRef="#br0" timeOffset="1.10461E6">22073 12653 443 0,'0'0'262'0,"0"0"-169"0,0 0-66 16,0 0-14-16,0 0 30 16,0 0 54-16,0 0-1 15,-27 0-39-15,25-3-57 16,2-3-10-16,-1 1 3 16,-2 1-3-16,-4-2-2 15,-1 4 5-15,-2-3 7 16,-5 5 0-16,-3-3 0 15,-1 3 0-15,-7 0-13 16,2 0-26-16,0 0-13 16,0 0-22-16,2 0-14 15,6 0 7-15,-4 0 45 16,5 3 24-16,4 0 12 0,0-1 37 16,0 0 43-16,0 4 12 15,-1 1-20-15,-6 1-18 16,-2 4-15-16,-7 2-19 15,1 1-10-15,-4 2-10 16,0 0-7-16,5-1 6 16,4-5 1-16,4-1 2 15,6 0 35-15,2-2 72 16,-2-1 10-16,2 7-2 16,-3 2-22-16,-1 1-15 15,-7 6-26-15,0 0-9 16,-5 4-20-16,-1 3-17 15,-3-1-8-15,-1 5 0 0,4-5-18 16,2 0 17-16,4-5-1 16,9-1 2-16,1 0 0 15,7-3 38-15,3 6 14 16,0 1-16-16,0 5-15 16,3 3-14-16,7 4 0 15,3 0-6-15,0 8-1 16,3-2-1-16,0 6-25 15,4 1 13-15,2-3 11 16,4 4-15-16,7-7 16 16,6 0-16-16,3-3 11 15,3-5 6-15,1-3 16 0,-1-2 18 16,1-3-12-16,2-4 17 16,-1-5-2-16,7 2 20 15,7-7 0-15,14 0-14 16,19 1-19-1,-6-7-24-15,-6 0-50 0,-17-3 25 16,-10-1 10-16,7 1 15 16,2 3 10-16,-2-3 2 15,-3 1 1-15,-5-1 0 16,-5 1 15-16,-4-6-15 16,-2 2-7-16,-1-4-5 15,1 0 5-15,-2-4 1 16,4-9-7-16,3-3-7 15,3-4-18-15,-3-3 4 16,-2-4 21-16,-9 5 0 0,-6-4 0 16,-8-2-16-16,-8 3 16 15,-9-6 15-15,-3-2 3 16,-3-3 16-16,0-4-9 16,-12-5-6-16,-6-5 4 15,-3 0-10-15,-2-5-12 16,-2-2 8-16,1-2-2 15,2-2-7-15,-4-1-6 16,0-1-7-16,-4 1-3 16,-3 2 2-16,-3 1-21 15,-7 6 26-15,-5 3 8 16,-9 1-7-16,-21-1-14 16,-30 1-62-16,-41 6-11 0,-29 17-82 15,35 12-149-15,16 14-236 16</inkml:trace>
  <inkml:trace contextRef="#ctx0" brushRef="#br0" timeOffset="1.11734E6">23690 18833 354 0,'0'0'8'16,"0"0"-8"-16,0 0-4 15,0 0 4-15,0 0 10 16,15-16 214-16,-14 15 18 16,-1 1-48-16,0-3-44 15,0 3-5-15,0 0-32 0,2 0-27 16,1 0-22-1,-2 0-4-15,6 0-6 0,-4 0 2 16,5 0 0-16,1-2-18 16,3-1-18-16,5 1-5 15,1-3-2-15,6 1-2 16,-1 1-10-16,6-1 11 16,3 0-6-16,4 1 2 15,3 0 1-15,4 1 3 16,-4 1 4-16,0 0 3 15,-3 1-4-15,-5 0-9 16,-2 0-5-16,-6 0 14 16,-3-3-10-16,-7 2-5 0,-5-2-31 15,-4 1 11 1,-4 2 10-16,0 0 10 0,0 0 0 16,0 0-11-16,0 0-19 15,0 0-50-15,0 0-98 16,-3 0-181-16,2 0-439 0</inkml:trace>
  <inkml:trace contextRef="#ctx0" brushRef="#br0" timeOffset="1.11776E6">23777 18847 176 0,'0'0'863'0,"0"0"-320"15,0 0-240-15,0 0-126 16,0 0-102-16,0 0-35 16,91-14-10-16,-58 9 2 15,1 4 5-15,9 0-6 16,2-2-16-16,4 0-8 0,-3-1-5 16,-1-1-2-1,-6 0-27-15,-5-1-5 0,-9 2-5 16,-6-2 3-1,-9 3 0-15,-6 2-7 0,-4-5-2 16,0 3-24-16,0 2-36 16,-3-2-67-16,-3 3-125 15,1 0-311-15</inkml:trace>
  <inkml:trace contextRef="#ctx0" brushRef="#br0" timeOffset="1.11814E6">24264 18622 1232 0,'0'0'494'0,"0"0"-341"15,0 0-47-15,0 0-10 16,0 0 49-16,0 0-43 15,0 0-58-15,39 29-29 16,-18-22-15-16,3 2-6 16,0 1-1-16,3-3 6 15,0 1-39-15,-4 1-7 16,-2 1-6-16,-7 1 23 16,-5 4 30-16,-6 0 71 0,-3-1-4 15,-9 1 17-15,-15 1-17 16,-7 0 7-16,-2-3 26 15,-1-1-12-15,4-3-36 16,4-1-52-16,11-5-35 16,14-3-143-16,1 0-347 15,1-2-646-15</inkml:trace>
  <inkml:trace contextRef="#ctx0" brushRef="#br0" timeOffset="1.11997E6">25419 18370 423 0,'0'0'16'0,"0"0"557"16,0 0-385-16,0 0-22 15,0 0-15-15,0 0 16 0,0 0 2 16,8-8-34 0,-8 8-28-16,0 0-10 0,-2 0-2 15,-7 0 0-15,-1 0-26 16,-6 0-31-16,-1 2-12 15,-5-2 3-15,-2 0-9 16,-2 0-6-16,-1 0-7 16,2 0-7-16,1 0 1 15,4-3-1-15,8 2 1 16,1 1 0-16,8 0 7 16,0 0-8-16,3 0 10 15,0 0 5-15,0 0-9 16,0 0 0-16,4 1 3 15,-1 5 0-15,-3-3 9 16,0 4 4-16,0 0 2 0,0 6 0 16,-3 0 6-16,-7 3-5 15,1 4-4-15,-1 0 0 16,-1-3-14-16,5 1 2 16,0-2-1-16,5 3 4 15,-1 1-5-15,2 0-1 16,0-1-5-16,0 2 0 15,-1 1 6-15,-2 0-5 16,-4-2 4-16,1 0 3 16,-4 0-2-16,1 0-1 15,1-4-5-15,0-5-1 16,4-1 0-16,2-1 0 0,2-7 0 16,0 1-7-16,5 0 6 15,9-3 0-15,6 0 1 16,4 0 0-16,4-6 0 15,0 1-1-15,1-1 0 16,1 1 1-16,-1 0-1 16,-2 1 1-16,-4 1-1 15,-2-1-13-15,-4 0-17 16,-5 1-9-16,-4 1-17 16,-5-3-26-16,-3 3-8 15,0-4 1-15,0 1-59 16,0-2-85-16,-3 2-109 15,-3 0-152-15,0 3 83 0</inkml:trace>
  <inkml:trace contextRef="#ctx0" brushRef="#br0" timeOffset="1.1202E6">25182 18591 580 0,'0'0'1288'0,"0"0"-923"16,0 0-209-16,0 0-66 0,0 0-14 16,0 0-16-1,0 0-60-15,125-22-63 0,-81 18-436 16,-10-2-690-16</inkml:trace>
  <inkml:trace contextRef="#ctx0" brushRef="#br0" timeOffset="1.13473E6">26246 18429 532 0,'0'0'766'0,"0"0"-586"0,0 0-85 16,0 0 30-16,0 0 65 15,8-25-1-15,-3 22-67 16,-2 1-39-16,0 0-6 16,-3 2 8-16,0 0-8 15,0 0 8-15,0 0-5 16,-13 12-8-16,-5 9 4 15,-7 10-3-15,-7 7-12 16,-1 8-22-16,0 3-15 16,2-2-9-16,6-1-8 0,7-4-7 15,9-5 0 1,8-7-12-16,1-3-4 0,3-5-25 16,11-8-40-1,3-1-72-15,2-3-100 16,-4-6-372-16,-3 2-210 0</inkml:trace>
  <inkml:trace contextRef="#ctx0" brushRef="#br0" timeOffset="1.13521E6">26417 18522 889 0,'0'0'933'15,"0"0"-715"-15,0 0-137 16,0 0 36-16,0 0 60 15,0 0-37-15,0 0-77 16,64-27-41-16,-45 22-16 16,-2 3-5-16,-3 1 10 15,-2 1-1-15,-2 0 2 16,-2 1 10-16,-1 9-4 0,-1 1-3 16,-3 2 0-1,-3 2 3-15,0 4-3 0,0 6 0 16,-15-1 1-16,-1 3-1 15,-7 2 6-15,-2 0-1 16,2-2 11-16,3-3-3 16,5-4-4-16,4-4-13 15,7-5-5-15,4-2-6 16,0-5 0-16,6 1-1 16,12-5 1-16,4 0-33 15,4-3-57-15,2-4-107 16,2-2-147-16,-5 3-285 15,-7 2-141-15</inkml:trace>
  <inkml:trace contextRef="#ctx0" brushRef="#br0" timeOffset="1.13569E6">26705 18731 1194 0,'0'0'410'15,"0"0"-274"-15,0 0-24 16,0 0 86-16,0 0-26 16,0 0-78-16,0 0-60 15,76 6-34-15,-53-6-8 16,1-10-20-16,-1-5-16 16,1 0 7-16,-4-2 23 0,-2-3 14 15,-2-4 0 1,-1 0 19-16,-4-1 17 0,-1 3 23 15,-3-1 6-15,-2 0 11 16,-2 7-8-16,-2 1-14 16,-1 5-19-16,0 3 12 15,0 3 24-15,0 3-7 16,0 1-26-16,-3 0-17 16,-4 1-8-16,-6 10 8 15,-3 6 10-15,0 5-5 16,0 3-5-16,-1 2-2 15,5 2 4-15,-1 1-5 16,3-2-5-16,2-1-7 16,2 0-6-16,3-6 0 15,3-1-20-15,0-2-28 0,0-4-27 16,0-1-52-16,1-3-56 16,10-3-89-16,0-2-278 15,-1-3-105-15</inkml:trace>
  <inkml:trace contextRef="#ctx0" brushRef="#br0" timeOffset="1.13593E6">27113 18697 383 0,'0'0'1274'0,"0"0"-914"15,0 0-235 1,0 0-49-16,0 0 78 0,0 0-32 16,0 0-77-16,112 0-45 15,-77 0-42-15,-2-5-86 16,-3 0-110-16,-5-1-123 16,-7 2-146-16,-10-1-21 0</inkml:trace>
  <inkml:trace contextRef="#ctx0" brushRef="#br0" timeOffset="1.13618E6">27259 18584 1392 0,'0'0'678'0,"0"0"-581"16,0 0-58-16,0 0 94 15,0 0 26-15,0 0-43 16,0 0-27-16,3 34-28 16,-3-7-27-16,0 2-17 15,-5 0-11-15,1-3-6 16,1-4-45-16,1-6-68 16,2 0-104-16,0-8-361 15,0-3-309-15</inkml:trace>
  <inkml:trace contextRef="#ctx0" brushRef="#br0" timeOffset="1.13646E6">27513 18463 2083 0,'0'0'349'0,"0"0"-263"16,0 0-54-16,0 0 105 15,0 0 15-15,0 0-82 16,0 92-49-16,8-60-21 0,-3 2-12 16,-2-4-55-16,-3-7-66 15,0 0-73-15,-5-3-180 16,-8-8-260-16,-1-4-152 0</inkml:trace>
  <inkml:trace contextRef="#ctx0" brushRef="#br0" timeOffset="1.13674E6">27665 18413 785 0,'0'0'1467'0,"0"0"-1244"15,0 0-207-15,0 0-6 16,0 0 78-16,0 0 76 16,0 0-47-16,91 109-55 15,-72-66-21-15,-7 3-14 16,-7 1-24-16,-5-2-3 15,-14-1-80-15,-47 6-126 16,1-9-124-16,-2-10-605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3-21T07:27:31.266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8887 3959 1024 0,'0'0'365'0,"0"0"-251"0,0 0-64 16,0 0 7-16,0 0 108 16,0 0 8-16,33-7-15 15,-15-2-49-15,0 3-34 16,0 0-4-16,-5 2-30 15,1 1-21-15,-4 2-12 16,-1 1-7-16,0 0 0 16,-3 0 0-16,6 0-1 15,0 0 0-15,4 0 0 16,1 4 1-16,5-1-1 16,5-1 1-16,1 0 0 15,5-2 0-15,0 0 0 0,6 0-1 16,-2 0 1-16,6 0-1 15,-4 0-1-15,0 1-9 16,1 3-17-16,-1 0 3 16,-2 2 8-16,2 0-6 15,-3-2 7-15,1 0 2 16,-1-1 12-16,2-1 0 16,8-1 1-16,6-1-1 15,3 0 1-15,9 0 0 16,8 0 0-16,-1 0 1 15,4 0-1-15,1 0 0 16,-6 0 0-16,-1 6 1 16,-5 3-1-16,0 0-1 0,-1 0 0 15,-2 1-21 1,1-4-8-16,7 3 10 0,-2-4 6 16,2 0-8-16,1-2-9 15,3-2 0-15,-3 0 12 16,2-1 4-16,-8 2 14 15,3-1 0-15,-10 4-1 16,-2-1 2-16,-5 0-1 16,-2 0 0-16,5 1 0 15,-1-3 0-15,-1 1-11 16,4 0 2-16,6-1-5 16,2-1-14-16,4 0 7 15,3-1-1-15,0 2-21 16,-1-1 7-16,-2 2 20 15,0-1 9-15,-3 0 8 0,-2 0 1 16,0 2-1-16,-4-1 0 16,-1 1 1-16,-2 0 0 15,5 1-1-15,4-2 0 16,15 0-1-16,15-2-8 16,12-1-8-16,5 0-2 15,-17 0 1-15,-23 0 4 16,-19 0-2-16,-7 0 7 15,10 0 9-15,8 0-1 16,4 2 1-16,3 4-1 16,-6-1 1-16,-2 1-9 15,6 0-13-15,-1-1 8 16,2 0 5-16,3-2 8 0,2-2 1 16,-2-1 0-16,2 0 2 15,-2 0 4-15,0 0-6 16,2 0 0-16,-6 0 0 15,3 0-8-15,-2 0 8 16,2 0 0-16,-1 0-2 16,3 0-21-16,-1 0-2 15,-1 0 8-15,7 0 2 16,-7 0 2-16,7 0 6 16,-3 0-8-16,2-4 14 15,-2-1 0-15,4 1 0 16,-8 1 0-16,6 0-14 0,-5 1-4 15,2 0 12 1,-2-1 7-16,2 2-2 0,1 0 1 16,-3 1 1-16,2 0 2 15,14 0 6-15,9 0-8 16,13 0-3-16,4 0 2 16,-10 0 0-16,-9 0 1 15,-8 0 0-15,-3 0-1 16,1 0 0-16,0 1-8 15,-1 3-8-15,2-1-31 16,0 0-75-16,2 1 62 16,2-2 30-16,-2 0 31 15,0 2 0-15,3-3 1 16,-7 2 12-16,2-2-1 16,-1 2 8-16,-2-2-2 0,0 2 16 15,2-1-10-15,0 0-8 16,-1-1-8-16,3 3 5 15,3-2-7-15,4 3 12 16,3-3-11-16,2 0-1 16,2 1 1-16,-1-3-6 15,0 2 9-15,-1 0 0 16,-2-2-9-16,-1 0-1 16,1 0-1-16,2 0 1 15,5 0-1-15,-1 0 0 16,3 0-22-16,6-4 23 15,-7 2 7-15,3 1 6 16,-3-1-4-16,2 1 6 0,-3 1-14 16,1 0-1-16,-2 0 0 15,-3 0-7-15,2 0 0 16,0 0-1-16,3 0 8 16,-1 0 0-16,2 0-11 15,6 0-10-15,-2 0-12 16,3 0-6-16,1 0 5 15,-2 0 25-15,0 0 9 16,-1 0 6-16,2 0 30 16,-3 0-10-16,-1 0 14 15,0 0-20-15,-2 0-20 16,0 0-3-16,0 0-3 0,0 0 6 16,-3-1-10-1,5-1-13-15,2-1 21 0,0-1-12 16,3-1 14-16,-2-3 7 15,0 0 34-15,-1-1-11 16,-1-1-2-16,0-1-28 16,-3 2-8-16,-1-3-73 15,-1 2-41-15,-2 2 54 16,1-1 32-16,-2 4 36 16,1-1 1-16,2 2 18 15,0 1 30-15,2 1-4 16,-1 0-14-16,-3-2 2 15,1 2-17-15,-3-2-15 16,-3-2 10-16,2-3 10 16,-5-3-21-16,-15-1-45 0,-15 2-10 15,-16-2 10-15,-7-1 3 16,6-5-87-16,0-3 10 16,13-19-87-16,-17 6-35 15,-12 3-46-15</inkml:trace>
  <inkml:trace contextRef="#ctx0" brushRef="#br0" timeOffset="1655.1193">26637 3625 26 0,'0'0'159'0,"0"0"-159"16,-36-114-69-16,20 69 69 15,0-2 18-15,2 2 138 16,3-1 1-16,1 3-31 16,-1 1-70-16,4-1-33 15,1 1-23-15,-2 0-13 0,0-1-92 16,-1 1 20-16,-2-1 75 15,-2 1 10-15,-2 0 17 16,-3 1 26-16,0-2 87 16,-5 3-38-16,-2 0 5 15,-6 0-39-15,-4 3-31 16,-5 0-12-16,-4 0-15 16,-4 0 0-16,-5 1 0 15,0-2 6-15,-4 3 8 16,1-4-1-16,-3-1 0 15,-5 2-3-15,-12-10 9 16,-20-2-7-16,-20-8-11 16,-9 0 6-16,1 6-7 15,2 5 0-15,5 7-19 16,-2 0-17-16,-3 1-25 0,-2 0 35 16,-1 3 17-16,-7 0 9 15,-2 2 24-15,-8 0 28 16,-2 2-1-16,0 2 12 15,0 1-5-15,0 1-30 16,5 1-21-16,1 0-7 16,3 3 1-16,0 0-1 15,1 5 1-15,-1 2 5 16,2 3 4-16,-2 2 18 16,2 6-4-16,-3 4-9 0,3 2-4 15,0 0-3 1,-1 0-1-16,5 6-7 0,-1 0 1 15,4 3 0-15,5-1-1 16,5 2 0-16,6 0 1 16,-4 1-1-16,7 0 1 15,-5 2-1-15,2 3 7 16,1-1 3-16,-8 1-3 16,3 4-6-16,-2-3-1 15,2 5 6-15,-6 2-5 16,6 0-1-16,-3 0 1 15,4-1 0-15,1-4 0 16,3-2 6-16,0 0-7 16,1-4 1-16,0 1 0 15,-6-1 6-15,1 0 10 0,-5 0-4 16,-1 1-12-16,-1-1 1 16,-1-1-1-16,-2-1 5 15,-1-1-5-15,0-2 2 16,2-1-2-16,-2-1-1 15,3-2 1-15,2-3-1 16,5-1 0-16,1 0 0 16,3 0 0-16,0-6 0 15,-1-3 1-15,1-2 0 16,2-2 0-16,-1-2-1 16,-3 3 1-16,2-6-2 15,0 1-23-15,0 0 18 16,3-1 5-16,-10-2 1 15,3-1 0-15,-6-1 13 16,0-1 2-16,0 0 10 0,-3-1-11 16,6 0 1-16,-4 2-5 15,5-1 0-15,1 0 3 16,3 2-4-16,-3 1-2 16,2-1 9-16,-3 3 3 15,-1 1-3-15,-4 2-9 16,0 2-4-16,2 0 3 15,-4 3-6-15,6 1 1 16,-4 1-1-16,6 3 0 16,-3 0 1-16,-2 3 0 0,3 0 0 15,-3 2 0 1,3 0-1-16,3 0 1 0,-2 0-1 16,2 0 0-16,4 0 3 15,-2 0 4-15,5 0-1 16,-5 0-4-16,0 3 4 15,0 1-5-15,-3 0-1 16,5 3 0-16,1 0-1 16,0 1 1-16,3 1 0 15,2-1 0-15,0 0 0 16,7 2 0-16,5 0 0 16,-1 0 1-16,9-1-1 15,12 0 0-15,11-2 0 16,15-2 0-16,1 1 0 15,-12 3-1-15,-4 1 2 0,-12 0-1 16,0 2 0-16,2 1 0 16,0 1 0-16,1 0 0 15,0 2 0-15,1-2 0 16,2 4 0-16,-3 0 0 16,9 1 1-16,0 1 15 15,2 1 10-15,7 1-13 16,0 3-1-16,7 2-12 15,-1-1 2-15,4 5 6 16,3 2 7-16,4 2 8 16,-1 2 8-16,0 3 10 15,0 1-18-15,-1 1-11 16,1 1-11-16,-1 0 7 0,1-1-7 16,0 2 17-1,2 0 12-15,1 6 13 0,-3 5 26 16,-7 15 23-16,-5 19-45 15,-4 19-2-15,7 2-11 16,8-20-1-16,19-21-11 16,8-25 4-16,10-3 17 15,0 7-26-15,0 7-4 16,4 5-12-16,14 0 1 16,12-5-1-16,6-5-1 15,13-5-4-15,24-9-94 16,36-13-187-16,-12-11-61 15,-6-9-208-15</inkml:trace>
  <inkml:trace contextRef="#ctx0" brushRef="#br0" timeOffset="2803.8849">2018 2519 1407 0,'0'0'244'0,"0"0"-187"16,0 0-38-16,0 0 128 16,0 0 106-16,27-74-76 15,-27 68-59-15,0 4-29 16,0-2-16-16,0 4 2 15,0 0-23-15,-7 0-28 16,-7 0-17-16,-5 2-1 16,-8 14-5-16,-7 6 0 0,-7 11-1 15,-2 6 11-15,-2 10 14 16,2 5 5-16,3 5 1 16,7 3-10-16,8-3-15 15,8-5-5-15,11-4 1 16,6-7-1-16,6-7-1 15,21-4 1-15,12-11 1 16,7-5-2-16,24-12-2 16,21-4-22-16,23-31-28 15,-10-6-29-15,-16-5 11 16,-27 6 3-16,-16 0-10 16,4-9-40-16,5-9 13 15,0-6 12-15,-14 4 49 0,-10 6 43 16,-15 11 67-16,-12 7 16 15,-3 4 19-15,-14 7-33 16,-16 2-28-16,-11 3-5 16,-9 5 6-16,-8 3-24 15,0 5-12-15,0 3 4 16,7 0-3-16,9 0-6 16,8 6-1-16,10-1-1 15,9-1-15-15,8-1-23 16,4 4-50-16,3 1-37 15,0 5 22-15,0 13-23 16,3-1-252-16,0-4-310 0</inkml:trace>
  <inkml:trace contextRef="#ctx0" brushRef="#br0" timeOffset="3072.6693">1862 2773 1450 0,'0'0'720'16,"0"0"-618"-16,0 0-93 15,0 0 34-15,0 0 33 16,0 0 2-16,0 0-39 15,110-6-29-15,-74 2-10 0,-2 1-21 16,-4-3-64-16,3 0-147 16,-6 0-268-16,-11 0-183 0</inkml:trace>
  <inkml:trace contextRef="#ctx0" brushRef="#br0" timeOffset="3337.0257">2154 2674 1512 0,'0'0'700'0,"0"0"-604"16,0 0-65-16,0 0 83 16,0 0 47-16,0 0-44 15,0 0-76-15,0-7-27 16,0 27-14-16,-6 9 14 15,0 8 20-15,-6 4-23 16,0 1-11-16,2-3-26 16,4-4-72-16,0-1-143 15,1-12-439-15,5-10-659 0</inkml:trace>
  <inkml:trace contextRef="#ctx0" brushRef="#br0" timeOffset="3824.362">2014 2598 1709 0,'0'0'578'0,"0"0"-492"15,0 0-49-15,0 0 67 16,0 0 51-16,0 0 1 15,0 0-89-15,-60 105-46 0,54-59-21 16,5-1-40-16,1 4-149 16,0-11-304-1,0-11-630-15</inkml:trace>
  <inkml:trace contextRef="#ctx0" brushRef="#br0" timeOffset="4445.8095">3030 2521 2006 0,'0'0'495'16,"0"0"-441"-16,0 0-41 16,0 0 1-16,-106 36 62 0,76-19 16 15,0 4-40-15,5 3-26 16,1 2-1-16,6 3-11 16,5-3-13-16,10 1 5 15,3-3-5-15,0-1 1 16,19-4-2-16,8-6-6 15,7-6 5-15,8-7-17 16,4 0 18-16,7-13-1 16,0-9-14-16,-2-6-4 15,-3-6 1-15,-7-2 7 16,-11-1-9-16,-10 3-4 16,-10 3 9-16,-10 7 15 15,-3 4 10-15,-19 5 2 0,-11 3-12 16,-10 7 0-16,-2 2-1 15,-4 3 1-15,7 0-15 16,6 8-88-16,6 8-130 16,8-5-258-16,14-1-160 0</inkml:trace>
  <inkml:trace contextRef="#ctx0" brushRef="#br0" timeOffset="4731.9722">3079 2367 1914 0,'0'0'368'15,"0"0"-273"-15,0 0-48 0,0 0 97 16,0 0 29-16,0 0-56 16,0 0-38-16,-21-4-46 15,20 30-20-15,-2 11 2 16,1 8-1-16,-1 9-8 15,0-1-6-15,0 6 0 16,-3-2 2-16,-1-2-1 16,-2-4-1-16,3-2 0 15,-2-4-21-15,1-6-73 16,1 2-114-16,3-10-163 16,3-8-512-16</inkml:trace>
  <inkml:trace contextRef="#ctx0" brushRef="#br0" timeOffset="4973.4886">2936 3153 418 0,'0'0'1768'15,"0"0"-1548"-15,0 0-220 16,0 0 1-16,0 0 75 15,0 0 25-15,0 0-24 16,91 6-44-16,-48-9-20 16,5-9-13-16,1-2-22 15,-4-3-112-15,1-7-198 16,-13 2-398-16,-15 5-560 0</inkml:trace>
  <inkml:trace contextRef="#ctx0" brushRef="#br0" timeOffset="5282.2306">2800 2239 1664 0,'0'0'348'0,"0"0"-250"15,0 0-15-15,0 0 131 16,0 0-16-16,0 0-73 16,0 0-49-16,91-6-7 15,-27 11-48-15,8-4-21 16,22-1-140-16,-30 0-459 15,-6-8-1380-15</inkml:trace>
  <inkml:trace contextRef="#ctx0" brushRef="#br0" timeOffset="7156.3809">27023 2880 1403 0,'0'0'478'16,"0"0"-334"-16,0 0-55 15,0 0 53-15,0 0 33 16,0 0-43-16,0 0-61 16,12 19-4-16,-6 4 8 0,-1 6-17 15,-2 8-13 1,-3 3-11-16,0-1-19 0,0 0-9 16,-5-4-6-16,-4-4-21 15,-3-4-73-15,0-5-109 16,-4-6-95-16,1-7-286 15,3-4-263-15</inkml:trace>
  <inkml:trace contextRef="#ctx0" brushRef="#br0" timeOffset="7630.4565">27071 2728 1744 0,'0'0'274'0,"0"0"-199"16,0 0 23-16,0 0 58 15,0 0-15-15,0 0-73 16,0 0-50-16,92-54-12 16,-63 61-6-16,0 11 2 15,0 9 5-15,-1 7-5 16,-1 2-1-16,-6 4 0 15,-3-2 1-15,-8-4-2 16,-5-7 0-16,-5-6-6 16,0-4 0-16,-15-5 5 15,-9-2 1-15,-6-2-2 0,-7-3 1 16,-4-2-5-16,1-3 6 16,6 0-6-16,7 0 6 15,9 0 1-15,8 0 0 16,5 0 0-16,5 3-1 15,0 4-8-15,2 4 8 16,11 5 18-16,4 5 17 16,2 1-4-16,-1 1-1 15,1 0-4-15,-2-5-15 16,-5-3-11-16,-2-1 0 16,0-6-68-16,7-5-97 15,-2-3-155-15,-2 0-427 0</inkml:trace>
  <inkml:trace contextRef="#ctx0" brushRef="#br0" timeOffset="8081.0835">27553 3061 1827 0,'0'0'554'15,"0"0"-496"-15,0 0-37 16,0 0 55-16,0 0-11 16,0 0-26-16,0 0-3 0,-100 1-16 15,80 17-11 1,3 3-7-16,4 2-1 16,3-2 1-16,6 0-1 0,4-7 0 15,0-2-1-15,0-5-9 16,8-5-25-16,9-2 28 15,5 0-40 1,5-5-34-16,3-9-4 0,1-5 13 16,1-3 42-16,-3 0 18 15,-3-1 11-15,-7 3 2 16,-4 6 61-16,-7 4 24 16,-7 6 2-16,-1 2-24 15,0 2-30-15,-1 0-21 16,-10 6 15-16,-2 8-1 15,2 3-8-15,1 4-12 0,6 2-8 16,4-2-19-16,1-3-66 16,35-2-96-16,-5-5-310 15,3-6-391-15</inkml:trace>
  <inkml:trace contextRef="#ctx0" brushRef="#br0" timeOffset="9732.1595">27975 3086 985 0,'0'0'557'0,"0"0"-460"16,0 0-34-16,0 0 134 15,0 0 44-15,0 0-80 0,0 0-31 16,13-9-20-16,-11 6-18 16,-1 0-23-16,-1-1-24 15,0 0-17-15,0-2-15 16,0-2-13-16,-4 2-2 15,-9-4-4-15,-3 4-1 16,0 0 6-16,1 5-5 16,-1 1 4-16,1 0-8 15,0 4 1-15,3 10 3 16,1 3 4-16,3 1 1 16,3 3 0-16,2 1 0 15,3-5 1-15,0 0-2 0,2-1-5 16,12-6-19-1,5-1 6-15,4-6 12 0,6-3-16 16,4 0-52-16,-2-15-50 16,0-6-24-16,-1-6 13 15,-5-5-29-15,-1-6-24 16,-6-4 51-16,-3-4 139 16,-8-2 42-16,-5 3 2 15,-2 6 23-15,-3 3 78 16,-10 7 9-16,-2 3-56 15,0 4-48-15,0-1-22 16,2 4-18-16,2 2 8 16,3 4 4-16,4 4 23 15,1 6-7-15,3 3-32 16,-2 0-6-16,-2 13-18 0,-2 11 18 16,-1 10 15-16,-1 7 34 15,1 5 34-15,1 3-22 16,4-3-19-16,2-4-15 15,0-2-14-15,4-5-7 16,6-2-5-16,2-4-1 16,1-3 0-16,-3-1-16 15,0-2-75-15,-3-1-68 16,0 4-115-16,-1-4-44 16,-1-6-267-16</inkml:trace>
  <inkml:trace contextRef="#ctx0" brushRef="#br0" timeOffset="9991.2688">28264 3050 1121 0,'0'0'725'0,"0"0"-640"15,0 0-71-15,0 0 64 16,0 0 109-16,0 0-29 15,0 0-41-15,35 41-29 16,-28-25-26-16,1 1-26 16,-3-3-21-16,0-2-8 15,-4-1-7-15,-1-3-2 0,0-2-96 16,0-5-140-16,-1-1-437 16,-6 0-469-16</inkml:trace>
  <inkml:trace contextRef="#ctx0" brushRef="#br0" timeOffset="10144.175">28387 2963 1478 0,'0'0'756'0,"0"0"-663"16,0 0-68-16,0 0-9 15,0 0-16-15,0 0-59 16,0 0-417-16,13-2-392 0</inkml:trace>
  <inkml:trace contextRef="#ctx0" brushRef="#br0" timeOffset="10610.8444">28540 3080 362 0,'0'0'1123'0,"0"0"-931"15,0 0-142-15,0 0 17 16,0 0 63-16,0 0-7 16,0 0-11-16,-64-13-57 0,46 20-32 15,5 8-12-15,3 0-9 16,8 2-2-16,2 1-6 15,3-2 5-15,15-1-5 16,6-5-9-16,0-2-37 16,3-8-63-16,-2 0-75 15,-3-3 15-15,-1-12 29 16,-4-3 10-16,-4-2 47 16,-3 1 89-16,-4 0 129 15,-3 5 66-15,-1 5 37 16,-2 4-25-16,0 2-58 15,0 3-71-15,0 0-39 16,0 7-33-16,0 10 2 0,0 5 3 16,0 0-10-16,3-1 6 15,9-1-7-15,-2-3-40 16,4-7-192-16,-4-6-165 16,-1-4-311-16</inkml:trace>
  <inkml:trace contextRef="#ctx0" brushRef="#br0" timeOffset="10910.339">28884 2795 697 0,'0'0'1143'0,"0"0"-895"16,0 0-89-16,0 0 20 0,0 0-17 15,0 0-47-15,0 0-45 16,12-4-39-16,-12 25-19 16,0 10 30-16,0 8 16 15,0 7-22-15,0 1-6 16,0 2-12-16,0-3-9 16,0-2-8-16,0-5 0 15,4-4-1-15,3-9-28 16,-2-3-71-16,5-8-101 15,-2-5-337-15,2-6-673 0</inkml:trace>
  <inkml:trace contextRef="#ctx0" brushRef="#br0" timeOffset="11788.4185">29576 2795 644 0,'0'0'831'0,"0"0"-635"0,0 0 22 16,0 0 46-1,0 0-17-15,0 0-70 0,0 0-80 16,15-56-57-16,-15 61-40 16,0 18-15-16,0 9 15 15,0 9 0-15,0 7 2 16,0 2-2-16,3-5 0 15,3-5-1-15,0-8 0 16,-2-7 0-16,3-9-6 16,-2-5-3-16,0-8-34 15,-1-3-3-15,4 0 46 16,5-14 1-16,2-5-18 16,4-5-1-16,2-5 13 0,-1-1-3 15,-3 3 9 1,-3 5 0-16,-2 5 31 0,-6 10 11 15,-3 2-8-15,-2 3 2 16,-1 2-11-16,0 0-25 16,0 0-2-16,2 8-23 15,-1 11 16-15,4 4 9 16,1 7 1-16,5 0 0 16,2-1 0-16,4-2-1 15,2-4 0-15,3-6-2 16,0-6 2-16,3-5 6 15,-2-6 5-15,2 0-4 16,-2-14-6-16,-3-10-1 16,-5-9 0-16,-2-6 0 15,-5-8-10-15,-5-5 10 16,-3 2-8-16,0 5 8 0,-7 8 6 16,-5 11 24-16,1 10-30 15,2 10-2-15,-2 6-68 16,3 5-122-16,7 31-121 15,1-2-68-15,0 0-346 0</inkml:trace>
  <inkml:trace contextRef="#ctx0" brushRef="#br0" timeOffset="12261.8594">30229 3052 1833 0,'0'0'344'15,"0"0"-300"-15,0 0-34 16,0 0 26-16,0 0-7 16,0 0-11-16,0 0-6 15,-43-15 4-15,21 22-4 16,-1 5-5-16,1 3-6 15,4 4 0-15,6-2 1 16,6 0-1-16,6-2-1 16,0-4-1-16,17 0-10 0,6-4 5 15,7-5 6-15,3-2-23 16,-2 0-11-16,1-9-14 16,-5-9-22-16,-2-4-26 15,-4-3 25-15,-6 2 71 16,-3 2 30-16,-4 6 79 15,-4 5 15-15,-3 4-39 16,-1 6-41-16,0 0-32 16,0 4-11-16,-6 12-1 15,0 6 1-15,3 5 0 16,3 2-1-16,0-2-7 16,2-3-86-16,10-4-120 15,3-9-92-15,-1-6-30 16,-3-5-288-16</inkml:trace>
  <inkml:trace contextRef="#ctx0" brushRef="#br0" timeOffset="12877.8012">30500 2977 1388 0,'0'0'349'0,"0"0"-271"15,0 0-52-15,0 0 15 16,0 0 90-16,0 0-10 15,0 76-54-15,0-51-7 16,0 1-27-16,0-3-21 16,1-5-5-16,6-4 3 15,1-4-4-15,-1-6 5 16,2-1-10-16,1-3 45 0,0 0-25 16,2 0-21-16,1-10-31 15,1-6-1-15,2-2 7 16,0-5 25-16,2-3 2 15,-3-1 0-15,-2 2 13 16,-5 2 29-16,-2 6 30 16,-3 6 10-16,-3 4 0 15,2 4-40-15,-2 3-31 16,2 0-13-16,1 0-7 16,2 0-13-16,4 5-20 15,3 5 40-15,7 3 0 16,3 2-7-16,2-3 6 15,2-2 1-15,1-2 0 16,-2-6-16-16,0-2-2 16,-3 0-21-16,-2-6-40 0,-5-8 23 15,-6-1 37-15,-5-1 19 16,-4 2 0-16,0 1 25 16,-4 5 5-16,-14 2-14 15,-5 4-7-15,-5 2 3 16,-3 5 4-16,-2 12 2 15,2 8-3-15,5 0 4 16,7 2 29-16,10 0-2 16,9-1-3-16,0-1 38 15,24-3-17-15,10-2 13 16,11-2-12-16,9-7-65 16,2-7-34-16,16-4-115 0,-15-7-241 15,-11-7-813-15</inkml:trace>
  <inkml:trace contextRef="#ctx0" brushRef="#br0" timeOffset="14206.2058">31366 2609 439 0,'0'0'1235'0,"0"0"-896"15,0 0-239-15,0 0-44 16,0 0 21-16,0 0-17 16,0 0-32-16,-13-42-13 15,4 42 0-15,-3 8-14 16,-3 12 6-16,-3 8 8 0,1 7 10 15,3 7 20-15,3 4 22 16,4 2-15-16,2 4-3 16,5 1-4-16,0 1-13 15,0 3-8-15,9-3-7 16,3 1-7-16,3-5-8 16,-3-2 4-16,-1-6-5 15,-1-6 0-15,-7-6-1 16,-3-5-1-16,0-7-6 15,-2-2 5-15,-12-6-7 16,-5-4-1-16,-6-3-31 16,-3-3-69-16,-6-4-95 15,7-11-163-15,8-3-318 0</inkml:trace>
  <inkml:trace contextRef="#ctx0" brushRef="#br0" timeOffset="14410.5844">31069 3011 925 0,'0'0'1035'16,"0"0"-879"-16,0 0-105 16,0 0 81-16,0 0-24 15,93-8-80-15,-44 12-28 16,6 7-9-16,14 4-117 0,-15-3-225 15,-11-4-370-15</inkml:trace>
  <inkml:trace contextRef="#ctx0" brushRef="#br0" timeOffset="14860.0639">31489 2990 806 0,'0'0'1104'0,"0"0"-862"16,0 0-118-16,0 0 20 16,0 0-58-16,0 0-61 15,0 0-19-15,10 34 39 16,-10-10-18-16,0-1-14 16,0 2-12-16,3-5 5 0,4-4-5 15,1-4-1-15,2-6 1 16,1-1-1-16,-1-5-1 15,5 0-5-15,0-3-29 16,3-11-28-16,3-5-8 16,0-6 12-16,0-3 30 15,-1 0 24-15,-5 1 5 16,-4 6 30-16,-2 5 29 16,-6 5 29-16,0 5-22 15,-3 4-8-15,0 2 4 16,1 0-17-16,-1 0-33 15,0 6-12-15,0 11-16 0,3 8 16 16,2 3 8-16,1 2-7 16,2-2-1-16,3-6-11 15,0-3-2-15,0-5-102 16,6-12-13-16,-2-2-176 16,-2 0-497-16</inkml:trace>
  <inkml:trace contextRef="#ctx0" brushRef="#br0" timeOffset="15304.1404">31897 2941 1491 0,'0'0'258'0,"0"0"-210"16,0 0 2-16,0 0 70 15,0 0 0-15,11 80 31 0,-7-53-36 16,-1-1-36-16,2-1-45 15,-1-5-22-15,-3-6-3 16,1-4-9-16,-2-5 0 16,0-4-7-16,0-1-27 15,0 0 14-15,0 0 20 16,0-6-1-16,5-7-13 16,5-3-5-16,5-2 6 15,5-4-4-15,3 3 7 16,1 1 10-16,-3 4 15 15,-6 4 51-15,-4 2 3 16,-4 4-22-16,-4 3 8 16,-2-1 0-16,-1 2-11 0,0 0-18 15,0 0-16-15,0 0-10 16,0 9-9-16,0 7-1 16,0 5 10-16,0 2 0 15,-1 4 6-15,-1-2-5 16,1-5-1-16,1-1-12 15,0-4-93-15,0-4-66 16,1-7-200-16,7-4-341 0</inkml:trace>
  <inkml:trace contextRef="#ctx0" brushRef="#br0" timeOffset="15595.9848">32303 2971 1480 0,'0'0'284'0,"0"0"-210"16,0 0 41-16,0 0 72 15,0 0-72-15,0 0-52 16,0 0-34-16,5-4-2 16,-25 4-20-16,-5 4-6 15,-7 6 5-15,-2 3-5 16,3 1 0-16,5 3 0 15,9 1 0-15,8 0 0 16,9 1 1-16,0 1 5 0,16 0 9 16,14-1-16-16,10-2-4 15,23-7-228-15,-11-4-363 16,-7-6-617-16</inkml:trace>
  <inkml:trace contextRef="#ctx0" brushRef="#br0" timeOffset="15934.1399">32521 2683 1397 0,'0'0'388'0,"0"0"-225"16,0 0 83-16,0 0-25 0,0 0-76 16,0 0-60-16,0 0-34 15,9-5-37-15,-9 29-13 16,0 11 15-16,0 11 6 16,0 9-11-16,0 0-5 15,0 0-6-15,0-5 0 16,3-5 0-16,0-8-11 15,1-4-68-15,-4-8-72 16,0-10-145-16,0-7-336 16,-8-8-390-16</inkml:trace>
  <inkml:trace contextRef="#ctx0" brushRef="#br0" timeOffset="16263.8111">32418 2961 1538 0,'0'0'513'16,"0"0"-442"-16,0 0 15 15,0 0 69-15,111 0-69 16,-76 3-55-16,2 3-20 16,-7-2-11-16,-6-1-5 15,-7-2-31-15,-8-1-28 0,-5 0 9 16,-4 2-7-16,0-2 13 15,0 1 11-15,0 3 25 16,-4 2 13-16,-4 3 8 16,0 5 51-16,1 3 15 15,4 4 11-15,2 0-25 16,1 0-28-16,0-1-26 16,4-3-6-16,11-4-5 15,9-8-29-15,-3-4-194 16,-2-1-461-16</inkml:trace>
  <inkml:trace contextRef="#ctx0" brushRef="#br0" timeOffset="16422.7252">32737 2848 814 0,'0'0'653'16,"0"0"-630"-16,0 0-16 15,0 0-7-15,0 0-141 16,0 0-177-16</inkml:trace>
  <inkml:trace contextRef="#ctx0" brushRef="#br0" timeOffset="17322.7342">32869 3027 1528 0,'0'0'339'0,"0"0"-287"16,0 0-37-16,0 0 3 15,0 0-4-15,0 0 41 16,0 0 1-16,-29 50-26 15,28-31-5-15,1-1-10 16,1-1-8-16,16-2 5 16,1-3-12-16,6-4-55 15,-1-6-35-15,3-2-38 0,-3 0 5 16,-3-10 3-16,-4-7 16 16,-2-1 88-16,-4-4 16 15,-7-1 59-15,-3 2 72 16,0 2-12-16,-15 2-30 15,-3 3-10-15,-3 5-4 16,-1 2-41-16,4 6-24 16,0 1-10-16,5 0-8 15,4 1-13-15,4 6-14 16,4-4-7-16,1 3 5 16,0-2-73-16,0-1 46 15,8 0 53-15,3 0-57 16,1-2 9-16,3-1 40 0,-1 0 19 15,-1 0 1 1,2 0 27-16,-3-3 50 0,1-2 10 16,-1-1 4-16,0 0 36 15,-3 3 9-15,2-1-46 16,-2 1-33-16,1 2-37 16,-1 1-12-16,-3 0-9 15,1 0 0 1,-4 0-8-16,-3 3-2 0,0 9 0 15,0 7-3-15,-3 3 13 16,-5 5 7-16,-2 1-5 16,4-1-1-16,2-3 1 15,-2-3-1-15,3-6 6 0,2-5-7 16,-1-5 1 0,1-3 0-16,1-2 0 0,0 0 48 15,0-7 0-15,1-9-13 16,14-4-24-16,5-4-11 15,3-3-1-15,6-4-14 16,0 0-20-16,3 0 19 16,-2 4-18-16,-5 7 33 15,-7 6 9-15,-2 6 31 16,-7 5-7-16,-3 2 12 16,-2 1 2-16,-1 0-5 15,-3 12-30-15,0 9 43 16,0 8 5-16,0 3 1 15,-5 2-40-15,0 0-8 16,2-3-13-16,3-3 0 0,0-4-137 16,5-8-407-1,5-9-1432-15</inkml:trace>
  <inkml:trace contextRef="#ctx0" brushRef="#br0" timeOffset="22597.9791">21485 3436 378 0,'0'0'172'15,"0"0"-103"-15,0 0-7 16,0 0 0-16,0 0-27 15,0 0-35-15,0 0-19 16,42 0 2-16,-35 0-3 16,1 0 1-16,1 0-30 0,-3 0-21 15,-2-2-160 1,-1-2 189-16,-1 0 41 0,-2-1-254 16,0 4 254-16,0 1 342 15,0-1-135-15,0 1-145 16,0 0-31-16,0 0 105 15,0 0 16-15,0 0-47 16,0 0-44-16,0 0-22 16,0 0-14-16,-2 0-17 15,-5 0-7-15,-6 0 0 16,-3 0 5-16,-1 0-6 16,-3 1 0-16,-1-1 0 0,4 1 0 15,-2-1 0 1,2 0-1-16,-2 0 0 0,0 0 0 15,1 0 0-15,-1 0 1 16,0-2 0-16,2-3 0 16,-2 3 0-16,0-3 0 15,0 1 0-15,-1 0 0 16,-3-1 0-16,-2 0 0 16,-1 0 1-16,-1-1-1 15,2 0 16-15,0 1 22 16,4 0 18-16,-2 0-19 15,4-1-24-15,3 1-5 16,-5 0-7-16,6-1 5 16,-2 1-5-16,5 0-1 15,1 0 2-15,2-1-1 0,-7-1 1 16,2 0-2-16,-4-1 1 16,-5-2-1-16,0-1 0 15,-3 1-1-15,3 0 1 16,1 3 0-16,3 0 1 15,2 1 1-15,4 2-1 16,1 0 0-16,5-2 7 16,-3 1-1-16,2-4-6 15,-1-1-1-15,-1 1-40 16,-2-5-53-16,-5 2 22 16,-1-1 36-16,-4 0 25 15,-2 0 8-15,1 0 2 16,3-2 21-16,4 2 46 0,3 2 26 15,9-1 24-15,4 0-35 16,0-3-33-16,0 0-42 16,11-4-7-16,-5 0-37 15,4 0 15-15,-4-1 9 16,-2 0-24-16,1 2 13 16,-4-3-11-16,-1 1 34 15,2 1-1-15,-1-3 1 16,2 0-1-16,3-2 2 15,-1-3-1-15,-2 0 1 16,0-1 0-16,0 0-1 16,-3 3-1-16,0 3 2 15,0 1 11-15,0 4 22 16,3 4-17-16,0 0-4 16,3 3 2-16,4 2-14 0,4-3-4 15,5 1-19-15,4-2 5 16,3 0-12-16,3-1-23 15,-3 3-5-15,0 0-26 16,-4 3 80-16,-2 4 4 16,-6-2 35-16,0 2 26 15,1 1-25-15,-5 1-19 16,3 1-11-16,1 0-5 16,2 0 0-16,1 0-1 15,1 0 1-15,-2 0 1 16,3 0-1-16,0 0 0 15,-5 0 5-15,1 0 13 0,-1 0 7 16,-2 0-3-16,-2 3-9 16,-1-1-12-16,2 0 0 15,0 0-1-15,1 1 7 16,3-2-8-16,3 2 1 16,1-2 0-16,3 2 1 15,-2-2-2-15,3 2 0 16,-5-1 0-16,-2 0-2 15,-5 0 2-15,-1 2-8 16,-7-4-6-16,0 5 1 16,-2-1 11-16,2 1 1 15,-1 1 1-15,1 1 0 16,1 0 0-16,4 2 14 0,4-1 7 16,3 1 18-16,4-1-19 15,2-1-2-15,-3 1-12 16,0 0-4-16,-5-3-1 15,-4 1 0-15,-3-3 0 16,-2 0 0-16,-2-2 7 16,-1 2 5-16,1 0-3 15,-1 1-9-15,2 2 8 16,1 1-1-16,-1-2-2 16,0 2 3-16,-2 0 17 15,5-1 2-15,-3 1-15 16,0-2 2-16,1 1 2 15,-1 1-1-15,0-4 2 0,2 3 2 16,-2 0 7 0,1-2-3-16,1 2-12 0,-2-1-5 15,3 0-5-15,-3 3-1 16,3-1 1-16,2 1 5 16,0 2-6-16,3 0 5 15,-2-2-3-15,-1 1-2 16,0-2 0-16,-1-1 0 15,-2 0 0-15,-2-2 0 16,3-1 1-16,-3 1-1 16,-3 0-1-16,3 0 1 15,-3 3-1-15,3 0 1 16,0 1 0-16,1 1 0 16,2-1-1-16,1 0 2 0,1 2 5 15,-1-2 2-15,0-1 7 16,-4-1-6-16,1 1-1 15,-4-2-8-15,1 2 8 16,-1 2-7-16,0-2 7 16,0 3-8-16,0-2 6 15,0 2-6-15,0 1 0 16,0 0-1-16,2-2 2 16,-1 1 21-16,-1 0-10 15,2-2 5-15,-2-1-7 16,0 0 1-16,0 1-4 15,0-1 2-15,0 0-3 16,-6 1 4-16,2 0-1 0,-2 3-1 16,-2 0-3-16,3 0-5 15,1 1 1-15,1 1-1 16,-1 0 9-16,2 0-9 16,1-2 0-16,-1 0 0 15,2 0 7-15,-1 0-7 16,1-3 1-16,-2 1-1 15,1 1 0-15,-2-2 0 16,0 2 0-16,3 1-1 16,-3 0 1-16,0 0-1 15,3 2 1-15,-3 1 0 16,3-2-1-16,-4 2 1 16,0 0 0-16,1 0 1 0,-1 3 4 15,-1 0 0 1,1 0 0-16,-1 0 0 0,1 1 1 15,-3 2 1-15,-3 0 23 16,-2 2 7-16,-5-1-2 16,-4 1 5-16,-5-5 4 15,-17 4-45-15,7-6-39 16,5-6-294-16</inkml:trace>
  <inkml:trace contextRef="#ctx0" brushRef="#br0" timeOffset="29771.78">3319 3295 293 0,'0'0'118'0,"0"0"-2"16,0 0 584-16,0 0-468 16,0 0-148-16,0 0 15 0,-13 8 68 15,13-8-20-15,0 0-72 16,-3 0-50-16,0 0-25 15,-6 0-7-15,-4 0-26 16,-7 0-16-16,-7 6-1 16,-6-1 1-16,-1 2-14 15,-6-1 16-15,-2-2 24 16,-3-1 16-16,-1-3 7 16,1 1 0-16,-1-1 0 15,4 0 1-15,1 0-1 16,2 2 1-16,0-1-1 15,3 2 0-15,-4 1 0 16,-2 1 0-16,0-1 1 0,-4 0-1 16,1-1 0-16,-4-2 0 15,4-1-38-15,-1 0 3 16,1 0 1-16,2 0 12 16,1-2 8-16,3-3 1 15,-1 1 13-15,3 1 9 16,4 1 12-16,-3 1-2 15,0 0 7-15,-1 1-10 16,-3 0-10-16,-2 0-5 16,6 0 5-16,-1-1-5 15,1 1 6-15,5-3-7 16,5 1 0-16,4-1 1 16,3 2 17-16,5-2 4 0,4 2 13 15,4 1 16 1,0 0-19-16,0 0-16 0,-3 0 13 15,-6 0 2-15,-2 1-6 16,0 2-9-16,-4 0-7 16,7 0 4-16,1-3 29 15,4 0 22-15,6 0 34 16,0 0 0-16,3 0-57 16,0 0-30-16,0 0-11 15,3 0-47-15,15 0-118 16,-6 4-168-16,-3-3-341 0</inkml:trace>
  <inkml:trace contextRef="#ctx0" brushRef="#br0" timeOffset="30790.805">3552 2660 479 0,'0'0'710'0,"0"0"-443"0,0 0-119 16,0 0 33-16,0 0 56 16,0 0-40-16,0 0-71 15,0-12-45-15,0 12-20 16,0 0-3-16,0 0-7 15,0 0-25-15,2 0-19 16,8 0-6-16,5 0-1 16,4 0 0-16,5 0 1 15,4 5 0-15,-2-1-1 16,4-3-2-16,-2 1-20 16,-1-2-11-16,-2 3-1 15,-7-3-12-15,-3 0-7 16,-4 0-38-16,-4 0-80 15,-7 0-136-15,0 0-194 16,-7 0-316-16</inkml:trace>
  <inkml:trace contextRef="#ctx0" brushRef="#br0" timeOffset="31026.4306">3592 2773 713 0,'0'0'1022'0,"0"0"-818"15,0 0-154-15,0 0 45 16,0 0 87-16,0 0-67 16,84-19-60-16,-54 18-30 0,3 1-19 15,-2 0-6-15,6 0-124 16,-11 0-422-16,-7 0-272 0</inkml:trace>
  <inkml:trace contextRef="#ctx0" brushRef="#br0" timeOffset="31454.5671">4040 2307 614 0,'0'0'819'16,"0"0"-652"-16,0 0-51 16,0 0 68-16,0 0 12 15,0 0-87-15,0 0-67 16,16 7 29-16,-5 9 68 0,1 5-65 16,7 1-41-16,0 5-18 15,-2 0-9-15,7 1-5 16,-5 0 0-1,-1-2 1-15,0-3-1 0,-3-1-1 16,-5-4-18-16,-4-1-66 16,-6-3-145-16,0-4-321 15,-6-6-310-15</inkml:trace>
  <inkml:trace contextRef="#ctx0" brushRef="#br0" timeOffset="31821.5397">4371 2344 1300 0,'0'0'327'0,"0"0"-215"16,0 0 97-16,0 0 33 15,0 0-86-15,0 0-90 16,0 0-43-16,0 4-17 15,0 15 31-15,-9 12 52 16,-1 8 9-16,-1 7-29 16,-5 8-8-16,-2 5-4 15,-3 3-21-15,3 3-8 16,-3-1-13-16,2-3 6 16,4-5-8-16,3-5-11 15,3-8-1-15,3-4 1 16,3-7 5-16,3-5-6 0,-3-4-1 15,3-5-21-15,0-6-50 16,0-2-70-16,0-6-171 16,0-1-479-16,0-3-612 0</inkml:trace>
  <inkml:trace contextRef="#ctx0" brushRef="#br0" timeOffset="32317.2485">4329 3182 1303 0,'0'0'222'16,"0"0"-127"-16,0 0 80 15,0 0 55-15,0 0-49 16,0 0-69-16,0 0-48 16,64 27-35-16,-47-29-14 15,-1-9-6-15,1-1-7 16,-1-4 4-16,-1-4-5 16,-3-1 6-16,0-3-6 0,0-2 1 15,0 1 5 1,-6 3-1-16,-3 5 5 0,-3 4 44 15,0 3 4-15,0 4-14 16,0 2-17-16,-5-1-11 16,-4 5-6-16,-4 0-5 15,-2 0-6-15,-6 15 8 16,2 3 8-16,1 6 14 16,0 5-6-16,3 0 1 15,7 0 2-15,1-2-10 16,4-3-8-16,3-2-3 15,0-7-6-15,15-3 0 16,3-4-26-16,12-5-65 16,-2-2-141-16,-1-1-569 0</inkml:trace>
  <inkml:trace contextRef="#ctx0" brushRef="#br0" timeOffset="33299.3865">4661 3073 1347 0,'0'0'593'0,"0"0"-454"0,0 0 15 16,0 0 41-1,0 0-49-15,0 0-72 0,0 0-44 16,0-10-30-16,0 13 0 15,0 11-7-15,0 2 7 16,0 7 6-16,0-1-5 16,-5-1-1-16,-1-1 1 15,0-3 0-15,0-3 0 16,2-6 0-16,1-2-1 16,0-3 0-16,3-3 0 15,0 0-8-15,0-2 8 16,6-10-20-16,7-6 1 15,4-4 17-15,2-4 1 0,0 3-15 16,-2-1 5-16,-4 5 4 16,-4 5 7-16,-3 6 2 15,0 3 5-15,-4 4 8 16,-1 0-6-16,-1 1-3 16,0 0-6-16,0 0-9 15,3 7-5-15,-3 5 14 16,0 5 9-16,0 1-1 15,0-2-8-15,0 0 1 16,-3-2 0-16,-3-3-1 16,0-4 0-16,3-2 0 15,0-3 0-15,3-2 0 0,0 0 1 16,0 0 11 0,0-2 4-16,12-8-16 0,3-9-4 15,3-2 4-15,1-4-1 16,-2-1 0-16,-1 5-8 15,-2 4 8-15,-7 8 1 16,-1 4 1-16,-3 4-1 16,-3 1 0-16,0 0-12 15,0 9 3-15,0 8 9 16,0 6 16-16,0 4-2 16,-6 3-4-16,-3-2 5 15,0-2-6-15,3-3-8 16,-3-3-1-16,2-4-11 15,4-3-90-15,3-3-180 16,0-7-384-16,0-3-417 0</inkml:trace>
  <inkml:trace contextRef="#ctx0" brushRef="#br0" timeOffset="33683.098">4893 3294 1117 0,'0'0'574'0,"0"0"-509"16,0 0-15-16,0 0 95 15,0 0 69-15,0 0-70 0,0 0-90 16,85 0-37 0,-55-13-17-16,0-4-13 0,-6-1-25 15,-2-3-29 1,-4-1 8-16,-6-3-6 0,0-3 3 15,-3 2 36-15,-6 3 26 16,0 6 50-16,-3 6 47 16,0 4 11-16,0 5-38 15,-6 2-41-15,-6 0-2 16,-3 13 25-16,-7 6-6 16,-2 9 5-16,3 1-2 15,3 4-12-15,3-2-6 16,5-3-8-16,7-2-11 15,3-6-5-15,0-5-7 16,19-8-83-16,1-4-133 0,2-3-516 16</inkml:trace>
  <inkml:trace contextRef="#ctx0" brushRef="#br0" timeOffset="34313.4875">5265 2512 791 0,'0'0'378'0,"0"0"-177"15,0 0-85-15,0 0-45 16,0 0-8-16,0 0 7 15,0 0-16-15,22-39 20 16,-22 35 57-16,0 1 42 16,0 0-29-16,0 3-25 15,0 0-32-15,0 0-29 16,-7 6-28-16,-5 13 25 16,-6 9 49-16,-3 7-14 15,0 6-48-15,6 1-24 16,2 2-11-16,10-2-6 15,3-5-1-15,0-3-30 0,13-6-58 16,13 1-64-16,-4-8-137 16,2-9-447-16</inkml:trace>
  <inkml:trace contextRef="#ctx0" brushRef="#br0" timeOffset="34779.5643">5493 2476 1803 0,'0'0'262'0,"0"0"-213"16,0 0-12-16,0 0 47 16,0 0 24-16,0 0 37 15,-46 92-54-15,28-51-26 16,6 1-27-16,6 0-3 15,1-8-11-15,5-2-13 16,0-8-5-16,0-7-5 16,8-5 0-16,10-8 8 15,3-4-9-15,4 0-45 16,5-20-49-16,3-5-2 16,-2-9-28-16,-4-7 0 0,-2-5-43 15,-5-1-23 1,-7 3 84-16,-7 10 106 0,-6 8 128 15,-3 7-5-15,-16 8-34 16,-5 8 9-16,-6 3-18 16,-1 0-12-16,1 7-9 15,3 12-16-15,3 3-7 16,8 3-11-16,7 4-10 16,7 1-9-16,2-1 2 15,8-2-8-15,11-1-50 16,11-4-124-16,-2-5-198 15,-1-8-345-15</inkml:trace>
  <inkml:trace contextRef="#ctx0" brushRef="#br0" timeOffset="34981.7993">5705 2725 871 0,'0'0'914'16,"0"0"-810"-16,0 0-61 15,0 0 141-15,0 0-27 16,-48 81-55-16,29-57-47 16,-5 2-35-16,1-2-12 15,-2-2-8-15,3-2-71 16,-2-3-163-16,12-6-386 16,3-8-755-16</inkml:trace>
  <inkml:trace contextRef="#ctx0" brushRef="#br0" timeOffset="35469.646">5957 2644 1622 0,'0'0'321'16,"0"0"-243"-16,0 0-8 15,0 0 84-15,0 0-36 16,0 0-44-16,0 0-19 16,-54 31-13-16,44-13-13 0,10-4-11 15,0 4-6 1,0-3-6-16,15-2 2 0,7-2-8 16,8-5-7-16,1-6-36 15,5 0-45-15,-3-3-20 16,0-13 7-16,-5-3 26 15,-4-7 6-15,-9-3 47 16,1-5-9-16,-8 0 23 16,-7 2 8-16,-1 4 44 15,-1 9 50-15,-14 5-43 16,-3 5-22-16,-3 7 11 16,2 2 0-16,-1 0-9 15,1 11-1-15,1 7 17 16,3 5-4-16,6 7 1 15,3 2-9-15,2 0-14 0,1 2-10 16,3-2-10 0,0-1-1-16,0-4-9 0,0-2-86 15,-9 0-114-15,0-7-162 16,-6-5-264-16</inkml:trace>
  <inkml:trace contextRef="#ctx0" brushRef="#br0" timeOffset="35774.3216">6209 2366 1971 0,'0'0'536'0,"0"0"-487"0,0 0-37 16,0 0 47-16,0 0 25 15,0 0 26-15,18 103-25 16,-10-52-11-16,-1 7-32 16,-4 8-24-16,-3 2-2 15,0 0-7-15,-16-2-2 16,-8-4-6-16,-5-7-1 16,-5-5-5-16,0-8-32 15,1-7-50-15,-3-5-109 16,8-11-363-16,11-9-776 0</inkml:trace>
  <inkml:trace contextRef="#ctx0" brushRef="#br0" timeOffset="38067.2492">8092 1887 677 0,'0'0'309'16,"0"0"-228"-16,0 0 10 16,0 0 21-16,-46 105 72 15,26-60-52-15,-15 20-27 16,-16 20 2-16,-22 22 55 16,-5 6-50-16,1-4-58 15,11-12-17-15,12-12-28 16,5-2-2-16,7-13 2 15,8-12-2-15,7-12 2 0,-3-3 6 16,-7 7 10-16,-5 11 6 16,-7 8 6-16,-2-1 3 15,-1 2-13-15,-3-2-14 16,4 1-5-16,-4-3-8 16,1 0 0-16,6-1-1 15,2-5 1-15,12-7-1 16,4-6 1-16,9-8 0 15,6-9 0-15,6-9 0 16,5-7-49-16,4-14-152 16,7 0-324-16,2-9-539 0</inkml:trace>
  <inkml:trace contextRef="#ctx0" brushRef="#br0" timeOffset="38750.2369">6991 1973 1107 0,'0'0'191'16,"0"0"-140"-16,0 0-7 15,0 0 41-15,0 0 27 16,16 81 5-16,-5-55-15 16,1 3 14-16,7 7-7 0,5 7-22 15,0 10 19-15,10 16-21 16,5 24-29-16,6 24 0 15,4 11-16-15,-4-3-16 16,4-11-9-16,-7-16-8 16,4-3-5-16,-7-5-1 15,-5-1 7-15,-4-5 1 16,-6-16 22-16,-5-13 8 16,-4-15 11-16,-4-4-17 15,5 3-5-15,2 4-17 16,3 0-10-16,-2-6 0 15,1-7 0-15,-4-7-1 16,-1-6 0-16,-3-4-11 0,-3-4-10 16,-3-2-29-16,-6-3-37 15,0-1 7-15,0 0-10 16,0-2-55-16,-9 1 10 16,-9-2-115-16,3 0-125 15,3 0-295-15</inkml:trace>
  <inkml:trace contextRef="#ctx0" brushRef="#br0" timeOffset="53159.3796">6218 3426 466 0,'0'0'167'0,"0"0"-36"16,0 0 66-16,0 0-12 15,0 0 3-15,0 0-25 16,-39 1-41-16,32-1-46 16,-2 0-27-16,0 0-25 15,-3 0-16-15,-3 0-6 16,-1 0-2-16,-4 0-1 15,-5 4-15-15,-2 1-22 16,-4 0-27-16,-2 0 17 16,0 2 26-16,-1-1 13 0,1-1 9 15,0 0-1-15,3 1 1 16,2 0 0-16,4 0 1 16,-1-2-1-16,1-2 1 15,6 1 1-15,-3-1 0 16,3-2 0-16,-3 0-1 15,-1 0 0-15,-5 0 0 16,-4 0-1-16,-2 2 1 16,-3 3-1-16,2-1 0 15,-2 3 0-15,3-1-1 16,0-1 1-16,2 2-18 16,1-4-15-16,3 2-15 15,2-1 10-15,1-1 29 0,3 1 7 16,0-1-7-1,-4 0-85-15,-2 1-3 0,-4 0-9 16,-5-2 43-16,0 2 41 16,-3 0 19-16,1-1 2 15,0 1 0-15,1 0 1 16,1 0 1-16,3 2 0 16,0-2 0-16,2 2-1 15,4-3 0-15,2 0 0 16,1-1 0-16,5-2 7 15,-1 0-6-15,-5 0 6 16,-2 2-5-16,-3-2-1 16,-1 0 0-16,-2 0 0 15,-1 0 0-15,1 0-1 16,-3 0 1-16,0 0-1 0,1 0-20 16,-3 0-42-16,1 0 29 15,-2 3 16-15,-1 0 11 16,-2 1-6-16,-3-1 1 15,-4 1 11-15,0 0 0 16,1 0 17-16,-4 1 5 16,1-3-13-16,-3 1-9 15,4 0 0-15,-2-2 1 16,2 3 16-16,1-2-1 16,-2 2-1-16,-1 0-14 0,0 2 0 15,-3 1-1 1,1 1-1-16,-3 1-44 15,-1 2 7-15,0-1 38 0,3-1 15 16,0-1 12 0,2 1 2-16,4-4 13 0,-3 3 17 15,4-5-30-15,-1 3-19 16,-2-2-10-16,2-1 0 16,1 1 1-16,2-1 0 15,-3 1-1-15,4 2-10 16,-1 0 9-16,-2 0 1 15,0 2-1-15,0 1-7 16,-1-2-38-16,4 0 26 16,2-3 20-16,6-3 0 15,7-1 16-15,2 0-6 0,-2-4-10 16,3-6-10-16,-3-1 10 16,-1 0-7-16,7-1 7 15,-3 2 36-15,0 0-36 16,-3 3-91-16,-4 3-70 15,-9 2 109-15,-5 2 52 16,-4 0-98-16,-3 0-104 16,1 0 202-16,-3-5 137 15,2 0-137-15,3 0-73 16,1-3 54-16,2-3 19 16,4-2 16-16,5-5 10 15,4 1 36-15,6-3-26 16,-1-1 3-16,7 1 56 15,3-2-21-15,0 1-11 0,2 1 23 16,8-5-63-16,2 1 40 16,3-1-24-16,5-3-4 15,1-1 27-15,0-1-33 16,0 0-8-16,1 0 60 16,5-3-14-16,-1 3-38 15,-2-2-28-15,0 3 8 16,-3 1-8-16,0-1 1 15,0 4 4-15,0 0-6 16,-6-1-23-16,-3 1 23 16,-3 0 12-16,6-1-2 15,-3 0-10-15,6 1-6 16,1-3-9-16,2-1 9 16,0-2 4-16,2-3 1 0,10 1-18 15,3 1 0-15,1-1 3 16,5 3 1-16,-3 3 5 15,0 2 3-15,0 2-21 16,0 3 28-16,-2 0 0 16,2 2 0-16,3 0 0 15,-3 0 21-15,3 1 5 16,4 1-16-16,2 0-3 16,1 0-6-16,2 1-1 15,3-1 0-15,4 1-3 16,-2 1-25-16,-1 1 28 15,-1 2 0-15,1-1-1 0,-1 2-10 16,1 1 16-16,-1-3-5 16,-2 3 2-16,2-1-1 15,-3 0 0-15,4 3-1 16,-1 0 0-16,3 1-7 16,0-1-14-16,1 0-27 15,-1 0-11-15,-5 0 29 16,2 0 10-16,-2 0 20 15,-1 1 1-15,0 1-1 16,1-1-2-16,-1 0-22 16,-3 0-15-16,0 2 0 15,0-2 20-15,-2 2-39 16,-1-2 28-16,1 1-43 0,-2 0 46 16,4 0 17-1,-5-1 10-15,5 1 1 0,-5-1 5 16,2-1 4-16,0 2 6 15,3-2-14-15,-2 0-1 16,2-1-1-16,3 0 0 16,-2 1 0-16,-2-1 36 15,2 3-16-15,-4-1-11 16,4 1-8-16,-1-2-1 16,0 1 0-16,1-1 6 15,2 0 23-15,0 2-9 16,-6-3-10-16,3 4-9 15,-5 0 12-15,0 0-6 0,1 1-7 16,1 0 0 0,1-1 1-16,5 2 0 0,1-3 8 15,-1 0-8-15,0 1 0 16,4 0-1 0,-1 1 2-16,3-1-1 0,0-2 12 15,7 1-3-15,-3-1-10 16,2-1 1-16,-2 0 8 15,-1 0-8-15,-3-2 7 16,0 2-6-16,-1 2-2 16,1-3 0-16,0 3 1 15,3-2 0-15,0-2-1 16,2 2 1-16,-2-1-1 16,-3 1 4-16,0 0-2 15,-3 1-2-15,2 2 10 16,-5 0-10-16,0 0-1 15,3 1 1-15,-2 0 0 0,-1 1 1 16,6 0 7-16,3-1 11 16,3 0-17-16,4 1-1 15,2 1 8-15,4 0 17 16,0-1 1-16,3-1-3 16,-1 0-4-16,-2 2-11 15,5 1 34-15,-2 0-23 16,-1 0-19-16,-2 0 12 15,3 0-7-15,-3 0-5 16,-4 0 14-16,1 0-14 0,-1 0 14 16,-2 3-14-16,-1 1 6 15,-2-1-7-15,2 1 0 16,-6 1-1-16,1-1 1 16,-4 2-29-16,0-2-13 15,-5 2 17-15,-1-1 16 16,0 2 2-16,-5-1 7 15,-1 1 0-15,-3-2 1 16,3 2 1-16,-2-1-2 16,5-1 0-16,-3 0-66 15,0-1-31-15,4 0 58 16,2-1 23-16,-3 1 14 16,1 2 2-16,-1 0 0 15,-2 2 0-15,1 1 11 16,4-1-9-16,-2 2 0 0,-1-2-2 15,1 1 1 1,2-1 5-16,0-2-5 0,1 0-1 16,-1-2 1-16,1 0-1 15,-1 0 1-15,-3 2 6 16,3 0-6-16,-5 0 1 16,-1-1-1-16,0 2 6 15,-2 1 2-15,-1-1 4 16,0 2-6-16,0-2-6 15,-6 1-1-15,6 1 2 16,-5 1 4-16,-1 0 14 16,0 4-10-16,0-1-3 15,-3 0 11-15,3 3 5 0,-3-2-17 16,4 1-6-16,-7-1 0 16,6 1 0-16,-6-1 2 15,0 0-1-15,1 3 29 16,-1 0 46-16,-4 2-37 15,1 1-12-15,-3 1 34 16,-3 3-36-16,0 0-12 16,0-1-12-16,0 0-1 15,0 0 1-15,3-2-1 16,4-2 0-16,-1 1 0 16,3-3-1-16,-1 0 1 15,-1 0 0-15,-1 2 0 16,0 1 0-16,-6 5 16 15,0 0 36-15,0 2-24 0,0 1-15 16,0-1 6-16,-3-1 33 16,3-1-23-16,-3-3-21 15,3-2-7-15,0-3 0 16,-3-2 0-16,0-1 0 16,3 1 0-16,-4-1 0 15,1 3-1-15,-5 1 7 16,2 3-1-16,-3 1-5 15,-1-1 0-15,-2-1 0 16,1-1 34-16,4-3 15 16,-2-4-34-16,3-2-9 15,0-1-1-15,3-2-5 16,-6 1 0-16,3 0 15 0,-3 2 5 16,-1 2 15-16,-2 1-9 15,1-2-17-15,-2 0-8 16,4-1-1-16,-3-2 6 15,-3 1-6-15,-3-1 8 16,-1 1 13-16,-5-2 20 16,-1 0 0-16,-5 1-11 15,0 1 4-15,0 1 6 16,-4 0-4-16,1 1 12 16,-6 1-4-16,0 1-5 15,-1-2-23-15,0-1-9 16,-5-4-8-16,-15-6-72 15,8 0-455-15,10-1-809 0</inkml:trace>
  <inkml:trace contextRef="#ctx0" brushRef="#br0" timeOffset="54382.5123">3382 3913 1565 0,'0'0'532'16,"0"0"-504"-16,0 0-28 15,0 0 41-15,0 0 55 16,0 0-19-16,0 0-31 0,0 0-24 16,0 3-13-1,0 10-9-15,0 6 15 0,3 6 34 16,0 5-22-16,0 1-18 16,0-1-2-16,-3-5-1 15,0-2-5-15,0-5 0 16,0-5-1-16,0-3 1 15,0-5-1-15,0-3 0 16,0-2 1-16,0 0 10 16,0-3-2-16,0-13-9 15,0-8-46-15,0-6 16 16,0-5 14-16,0-5-17 0,0-1 1 16,0 1 8-1,0 4 14-15,0 2 10 0,0 3 7 16,0 2 25-16,0 2-18 15,0 4 0-15,0 3-4 16,0 3 0-16,0 4 5 16,6 2-9-16,1 2-5 15,1 3 0-15,-1 4 0 16,1 2-1-16,2 0 0 16,2 14 1-16,0 13 26 15,3 9 6-15,-6 10 13 16,4 6 4-16,-1-1 4 15,-1-1 3-15,-1-6-16 0,-1-6-24 16,2-5-11 0,-3-10-6-16,-3-3 1 0,1-6 0 15,-3-1-1-15,3-7 0 16,-6 0-14-16,3-2-51 16,-3 0-62-16,0-2-100 15,0-1-241-15,-6-1-152 0</inkml:trace>
  <inkml:trace contextRef="#ctx0" brushRef="#br0" timeOffset="54603.993">3433 4030 907 0,'0'0'891'0,"0"0"-891"0,0 0-17 16,0 0 17-16,0 0 33 16,0 0 27-16,0 0-32 15,34 0-13-15,-16 0-15 16,-2-1-158-16,-4-7-439 0</inkml:trace>
  <inkml:trace contextRef="#ctx0" brushRef="#br0" timeOffset="54908.3172">3561 3761 1092 0,'0'0'976'15,"0"0"-861"-15,0 0-114 16,0 0 16-16,0 0 60 15,0 0 36-15,0 0-9 16,0-2-6-16,0 2-25 16,0 2-32-16,0 11-14 15,9 9 64-15,3 9-40 16,1 4-26-16,1 6-5 16,2 2-13-16,-1-1-7 0,1-6-6 15,-2-3-58 1,-5-9-93-16,4-5-93 0,-5-7-345 15,-5-8-307-15</inkml:trace>
  <inkml:trace contextRef="#ctx0" brushRef="#br0" timeOffset="55509.5528">3734 3913 1264 0,'0'0'280'0,"0"0"-215"16,0 0-43-16,0 0 38 15,0 0 87-15,27 82 51 0,-18-66-42 16,4-3-30-16,-4 0-39 16,-1-5-59-16,-1-1-19 15,-1-2-7-15,0-5-2 16,-3 0-7-16,3 0 1 15,1-11-30-15,-2-4-19 16,1-5 11-16,0-6 14 16,-3-1 14-16,3 1 14 15,-3 6 2-15,4 4 50 16,-7 6 21-16,3 6-13 16,-3 2-24-16,2 2-19 15,-2 0-7-15,3 0-8 16,0 7-7-16,3 7 7 15,4 3 14-15,2 2-13 16,2-3 5-16,-1-1-5 0,-4-5 1 16,4-3-1-16,-1-3-1 15,-3-4 0-15,0 0-1 16,0-1-7-16,-3-12-21 16,3-4-3-16,-6-4 17 15,1-2 9-15,-4-2 6 16,0 0 8-16,0 4 2 15,0 5 27-15,0 6 14 16,-7 4-1-16,1 3-24 16,0 3-19-16,0 0-6 0,0 0 0 15,2 0-1 1,1 0 0-16,1 0-10 0,2 2-62 16,-1 2-61-16,-1 7-89 15,-1-2-126-15,2-2-248 0</inkml:trace>
  <inkml:trace contextRef="#ctx0" brushRef="#br0" timeOffset="55996.4844">4158 3839 101 0,'0'0'1321'0,"0"0"-1047"0,0 0-203 16,0 0 62-16,0 0 50 16,0 0-63-16,0 0-60 15,3-14-30-15,-3 14-21 16,-3 7 7-16,-5 9 28 16,-2 5-11-16,4 6-11 15,0 1-2-15,3 0-6 16,3-5 0-16,0-3-5 15,6-8-3-15,10-6-5 16,4-6-1-16,2 0-18 16,2-15-63-16,-3-8-35 15,3-4-34-15,-8-4 16 16,-1 0 92-16,-5 0 32 0,-5 3 10 16,-2 7 37-1,-3 6 95-15,0 8 17 0,0 3-45 16,0 4-55-16,0 0-27 15,0 6-21-15,0 9 10 16,0 7 8-16,0 1 0 16,3 3-5-16,3-3-8 15,0-4-6-15,1-3-47 16,2-5-75-16,-1-6-78 16,1-5-76-16,-2 0-83 15,-1-9-283-15</inkml:trace>
  <inkml:trace contextRef="#ctx0" brushRef="#br0" timeOffset="56449.3812">4426 3722 1317 0,'0'0'596'0,"0"0"-548"16,0 0-33-16,0 0 28 16,0 0 41-16,6 76 14 15,-4-51-52-15,2-3-14 16,1-3-10-16,1-4-16 15,4-4 0-15,-4-5-6 16,5-6-9-16,-1 0-19 16,2 0 4-16,0-14-6 15,4-6-23-15,-2-3-20 16,2-5 18-16,-2-3 37 16,-1 0 16-16,-4 3 2 0,0 3 13 15,-2 9 74 1,-4 6 36-16,0 4-2 0,-3 6-45 15,0 0-48-15,0 6-28 16,0 11 0-16,0 7 6 16,6 7-4-16,5 4 7 15,8 5-3-15,8 0-5 16,6 3-1-16,1-2 0 16,-1-1 0-16,-2-5 0 15,-7-5 0-15,-9-1 0 16,-6-6 0-16,-9-4-2 15,0-2-7-15,-21-5 9 16,-6-2 0-16,-7-8-17 16,-15-6-156-16,10-14-314 0,9-6-279 15</inkml:trace>
  <inkml:trace contextRef="#ctx0" brushRef="#br0" timeOffset="56778.6906">4862 3661 950 0,'0'0'972'16,"0"0"-854"-16,0 0-90 15,0 0 16-15,0 0 11 16,0 0-24-16,0 0-6 0,0 6 30 15,0 6 10-15,0 1-15 16,0 6-16-16,0 0-1 16,9 0-21-16,4 1 0 15,2-2-5-15,0 1 12 16,-6-2 13-16,0-2-1 16,-9 0-16-16,0-1-5 15,0 1-5-15,-18-1-5 16,-22 4-116-16,1-5-400 15,5-5-660-15</inkml:trace>
  <inkml:trace contextRef="#ctx0" brushRef="#br0" timeOffset="58220.9232">5332 3543 1020 0,'0'0'411'16,"0"0"-273"-16,0 0-8 16,0 0 99-16,0 0 18 15,0 0-65-15,0 0-62 16,3-11-31-16,-3 11-19 16,0 0-40-16,-9 0-24 0,-7 4 4 15,-7 10 6-15,-4 3-5 16,-1 3-11-16,1-1 1 15,5-1 0-15,11-3-1 16,5-4-16-16,6 0-23 16,0-4-10-16,6-1 30 15,15-1 17-15,3-3-4 16,3-1-4-16,3 2 4 16,-2-1 5-16,-4 2 0 15,-5 1 1-15,-4 4-1 16,-7 3 0-16,-1 1 0 15,-7 0-15-15,0 1 15 0,0-1-8 16,-13 1 9-16,-1-4 12 16,1 0-4-16,-2-3-8 15,2-7-128-15,-1 0-190 16,8 0-437-16</inkml:trace>
  <inkml:trace contextRef="#ctx0" brushRef="#br0" timeOffset="58678.0796">5550 3519 1707 0,'0'0'353'16,"0"0"-325"-16,0 0-6 15,0 0 57-15,0 0 31 16,0 0-35-16,0 0-24 15,0 0-28-15,-8 13-5 16,-1 6 19-16,-4 5-4 16,4 2-19-16,0-1-6 15,6-2-6-15,3-6-1 16,0-4 0-16,0-7-1 16,3-3-7-16,6-3-21 15,3 0-22-15,4-8-41 16,-2-8-72-16,-1-5-39 15,-4 0 128-15,0-2 57 16,-4 2 17-16,-1 3 45 16,-4 3 172-16,3 5-122 0,-3 3 29 15,0 5-3-15,0 2-41 16,0 0-37-16,0 0-43 16,6 10 0-16,3 5 0 15,1 5 6-15,4 1-4 16,1 1-2-16,-2-1-53 15,1-5-99-15,-4-4-193 16,-4-5-308-16,-3-6-227 16</inkml:trace>
  <inkml:trace contextRef="#ctx0" brushRef="#br0" timeOffset="59293.9266">5738 3463 542 0,'0'0'1473'0,"0"0"-1294"16,0 0-139-16,0 0-18 16,0 0 10-16,0 0 32 15,33 73 10-15,-23-50-8 16,2-1-17-16,1-1-11 16,-1-2-18-16,-4-4-19 15,-2-3 7-15,-3-5-8 16,-3-5-1-16,0 0-14 15,0-2 0-15,0 0 0 16,0-2 14-16,0-12-14 0,0-5-4 16,4-6 5-1,2-3 13-15,0-1-4 0,0 4 5 16,3 6 18-16,-3 6 34 16,-3 6 6-16,0 4-15 15,0 3-32-15,0 0-11 16,3 10-7-16,0 5 7 15,6 5 20-15,-3 0 1 16,-3 0-4-16,4-3-10 16,-4-5-7-16,0-2 0 15,-3-4-1-15,0-3-20 16,-1-3-8-16,-2 0 9 16,1 0 12-16,1-13 8 15,2-7-42-15,2-6 17 16,3-6 9-16,0-1 14 0,1 0-4 15,-1 6-1-15,-4 9 7 16,1 8 16-16,-3 8 3 16,-3 2-19-16,3 2-8 15,1 14 8-15,2 6 41 16,0 1-8-16,0 2 13 16,6 2-20-16,-3-2-13 15,3-6-5-15,1-3-7 16,-2-4-1-16,1-6-60 15,7-6-68-15,-4-6-227 16,-3-9-529-16</inkml:trace>
  <inkml:trace contextRef="#ctx0" brushRef="#br0" timeOffset="59638.661">6242 3360 1031 0,'0'0'1109'15,"0"0"-1003"-15,0 0-76 16,0 0-23-16,0 0 12 16,0 0 9-16,0 0 11 15,51 32-12-15,-35-32-27 16,1-7-21-16,-4-7-124 16,-1-3-44-16,-2-3-8 15,-7 0 0-15,-3 1-14 16,0 0 196-16,0 9 15 15,-3 2 185-15,-7 8-47 0,-5 1 54 16,-3 18-16-16,-4 8-18 16,-1 6-9-16,1 4 12 15,6 1-35-15,5-2-51 16,11-7-3-16,0-5-25 16,15-7-28-16,9-10-19 15,25-13-117-15,-7-14-382 16,-2-7-1118-16</inkml:trace>
  <inkml:trace contextRef="#ctx0" brushRef="#br0" timeOffset="91816.5561">20849 2062 163 0,'0'0'283'16,"0"0"-78"-16,0 0-80 16,0 0-41-16,3-5 6 0,-3 5-5 15,4-1-13-15,-4-1-15 16,0 0-20-16,3 0-16 15,0 0 16-15,-3-2 11 16,4 2-9-16,-4 0-13 16,0 1-7-16,1 1-3 15,-1 0-6-15,0 0 2 16,0 0 2-16,0 0 2 16,0 0 5-16,0 0-14 15,0 0-5-15,0 0 0 16,0 0-1-16,0 0-1 15,2 0-1-15,1 0-9 0,0 0 9 16,0 3 0-16,1 3 1 16,1 2-8-16,-1 3 8 15,-1 0 13-15,1 5 4 16,0-1 2-16,-1 1-6 16,0-2-3-16,-3 0-4 15,3 0-3-15,0-1 7 16,-2 0 0-16,4-1-4 15,-1 0 1-15,2-1-6 16,-2-1-1-16,-1-2 1 16,2 1-1-16,-2-2 1 15,2 0-1-15,-2 0 0 16,-3 0 1-16,3-2 0 0,1 1 0 16,-4 0 0-16,1-2 1 15,1 2-1-15,-1-2 0 16,1 0 0-16,-1 2 0 15,1-2 1-15,-1-1-2 16,1-1 0-16,-2 2 1 16,1-3-1-16,-1 0 0 15,0 1 0-15,0-2 1 16,0 0 0-16,0 0 0 16,0 0-1-16,0 0 0 15,0 0 0-15,0 0-1 16,0 0-1-16,0 0-6 15,0 0 7-15,0 0 1 16,0 0 0-16,0 0 6 16,0 0 7-16,0 0 14 0,0 0 1 15,0-2-18-15,0-6-4 16,2 3-4-16,-2-3-1 16,1 0-1-16,2 2-1 15,2-2-22-15,0 0 11 16,2 0 2-16,-4 1 4 15,3 1 6-15,-3-1-2 16,0 2 2-16,0-1 0 16,0 1 3-16,-2 0 10 15,2-1 0-15,-2 3 6 16,1-2 7-16,-2 1-5 16,0 0-5-16,1 1-7 0,-1-2-8 15,0 3 0-15,2-1 1 16,-2 1 5-16,0 2-5 15,1 0 5-15,-1 0-4 16,0 0-2-16,0 0 1 16,0 0 4-16,0 0-6 15,0 0 1-15,0 0-1 16,0 0-1-16,0 0-1 16,0 0 1-16,0 0 1 15,0 2 0-15,0 3 0 16,0 3 1-16,0-1 0 15,0 0 0-15,0 0 0 16,0 1 0-16,-3 1 1 0,2 0 11 16,-2 2 0-16,-3 0-3 15,3-1-8-15,0 1-1 16,0-1 1-16,2-1 5 16,1-3-7-16,0 0 1 15,0 0 5-15,0-4-5 16,0 1 0-16,0 0 0 15,0-2 6-15,0 1-6 16,0-2 1-16,0 0 5 16,0 1 12-16,0-1 6 15,0 0 6-15,0 0 3 16,0 0 13-16,0 0 15 16,0 0 2-16,-3 0-2 0,0 0-6 15,-7 0 6 1,-4-5 0-16,-5-3-35 0,-6-4-18 15,-4 2-9-15,-3 2 0 16,-12-1 0-16,8 3-167 16,4 1-756-16</inkml:trace>
  <inkml:trace contextRef="#ctx0" brushRef="#br0" timeOffset="98367.762">20985 1780 423 0,'0'0'213'0,"0"0"-135"15,0 0-63-15,0 0-14 16,0 0 23-16,0 0 15 15,6-7 11-15,-6 6 17 16,0 1 17-16,0 0 1 16,0-1 15-16,0 1 23 15,0-2 7-15,0 2-16 16,0-1-15-16,0 1 9 16,1 0 3-16,-1-2-22 0,0 1-24 15,0-1-22-15,0 2-12 16,0-1-9-16,0 1 0 15,0 0 0-15,0 0-7 16,0 0-6-16,0-2-7 16,0 2-1-16,-5-1 6 15,-6 1-1-15,-1 0-6 16,-2 0-1-16,-3 0 1 16,-1 0 1-16,5 6 6 15,-5 2-1-15,3 4 1 16,-2 1-1-16,4 1 3 15,1-1 2-15,5 0 11 16,4 0 4-16,3 0 14 0,0 0-10 16,10-1-14-1,12 1-1-15,5-3-15 0,5-3-4 16,2-3-121-16,9-4-153 16,-7 0-112-16,-6-10-338 0</inkml:trace>
  <inkml:trace contextRef="#ctx0" brushRef="#br0" timeOffset="98925.4972">21141 1805 841 0,'0'0'613'0,"0"0"-515"16,0 0-50-16,0 0-17 15,0 0 7-15,0 0-22 16,0 0-12-16,66 0-4 16,-51-2-39-16,2-2-38 15,-2 0 11-15,-1-2 27 0,-1 0 23 16,-3-1 16-16,-3 0 18 16,-2 1-2-16,-4 1 27 15,-1 0 21-15,0 1 2 16,0 1-23-16,-6 1 0 15,-7 0 8-15,0 1 15 16,-5 1 14-16,0 0-14 16,-3 1-15-16,3 8-17 15,2 2-7-15,2 2-2 16,4 1 1-16,4 0 2 16,3 2 6-16,3-1-9 15,0-1-8-15,1-2-10 0,13-2 0 16,4-3-7-1,1-2-33-15,10-4-94 0,-6-1-166 16,0 0-300-16</inkml:trace>
  <inkml:trace contextRef="#ctx0" brushRef="#br0" timeOffset="99411.7839">21398 1752 821 0,'0'0'633'0,"0"0"-564"0,0 0-67 15,0 0 17 1,0 0 80-16,0 0 39 0,0 0-18 16,5 58-11-16,-1-41-32 15,3 0-9-15,-4-4-19 16,-2 0-30-16,2-5-10 15,-3-3-8-15,0 0 0 16,0-4 4-16,0-1-5 16,0 0-26-16,0 0-8 15,0-1-3-15,3-10-92 16,3-6 14-16,1-1 49 16,2-1 20-16,2-1-27 15,-5 2 73-15,1 2 26 16,-2 4 13-16,-1 0 17 15,2 4 19-15,-3 2 16 0,-2 3 30 16,1 2-29-16,-1 1-35 16,1 0-29-16,2 0-19 15,3 8-3-15,3 6 28 16,-1 3-6-16,0 2-17 16,0 1-4-16,0 0-6 15,-3-3 0-15,-3-1-1 16,0-3-27-16,-3-2-179 15,0-2-272-15,0-6-225 0</inkml:trace>
  <inkml:trace contextRef="#ctx0" brushRef="#br0" timeOffset="99711.9905">21671 1545 715 0,'0'0'1038'0,"0"0"-890"16,0 0-107-16,0 0 3 15,0 0 86-15,0 0-18 16,0 0-67-16,6 14-8 16,-4 7 87-16,2 9-42 15,0 5-38-15,2 2-5 16,-1 0-8-16,0-3-16 0,1-2-7 15,0-5-2 1,-2-4-6-16,1-3 0 0,-1-4-34 16,-3-4-79-16,-1-4-244 15,0-4-410-15,0-4-481 0</inkml:trace>
  <inkml:trace contextRef="#ctx0" brushRef="#br0" timeOffset="100305.8351">21606 1789 1262 0,'0'0'511'0,"0"0"-442"15,0 0-14-15,0 0 52 16,0 0 25-16,100-40-33 15,-78 32-44-15,-2 1-20 16,-3 0-21-16,-4 3-14 16,-4 2 0-16,-8 1 0 15,2 1-10-15,-2 0-5 16,-1 0-3-16,0 0-23 16,3 6 16-16,0 3 23 15,3 2 1-15,2 1-15 16,3-2-2-16,0-2 3 15,1 1 9-15,-2-2 6 16,-2-1 0-16,0-2-1 0,-5-1 1 16,0 0 0-16,-2-1 14 15,-1 1 14-15,0-1 1 16,0 3-1-16,0 1-7 16,0-1-11-16,-1 1-4 15,-2-2 0-15,0-3-5 16,3 1 1-16,0-2 6 15,0 0 9-15,0-3 11 16,0-10-27-16,7-5-1 16,3-4 0-16,-1-4 0 15,0-2-6-15,-2 3 5 16,0 2 1-16,-4 7 6 0,-3 5 0 16,1 7-5-1,-1 2-1-15,2 2-18 16,1 0-18-16,1 10 11 0,2 4 6 15,1 1-105-15,4 5-139 16,0-7-247-16,-3-5-593 0</inkml:trace>
  <inkml:trace contextRef="#ctx0" brushRef="#br0" timeOffset="101041.7178">22083 1728 1119 0,'0'0'819'15,"0"0"-690"-15,0 0-55 16,0 0 16-16,0 0-7 16,0 0-26-16,0 0-33 15,-15-1-9-15,4 7 6 16,-3 6 1-16,-1 1-9 15,5 1-7-15,0-4-4 16,3-1-1-16,6-2 8 16,1-4-9-16,0-2-10 15,0-1-15-15,12 0-18 16,1 0-44-16,5-3-36 16,2-8-30-16,-4-2 74 15,3-2 35-15,-4 3 22 0,-3-1 22 16,-3 5 4-16,-3 2 68 15,-5 5 36-15,-1 1-44 16,0 0-43-16,0 3-20 16,0 11 44-16,0 2 3 15,0 3-27-15,0 0-11 16,7-4-4-16,6-2-4 16,0-4-2-16,7-4-22 15,2-5-8-15,4 0-19 16,0-3-33-16,1-10-46 15,0-5-18-15,-2-6 20 16,-4-5 49-16,-3-5 32 0,-4-9 2 16,-1-5 13-1,-7-3 30-15,-1 2 38 0,-5 3 118 16,0 6 72-16,-4 10-88 16,-9 12-63-16,-3 9-34 15,-4 9 0-15,1 3-2 16,-4 20 3-16,3 9 5 15,2 8-9-15,3 4 0 16,6-1 23-16,4 1-16 16,5-5 4-16,0 0-18 15,5-5-6-15,8-5-5 16,7-4-3-16,2-2-7 16,-2-6-10-16,0-3-1 0,0-4-1 15,-7-3-37 1,-1-3-37-16,-6-4-42 0,-6 0-108 15,0 0-332-15,0-8-671 16</inkml:trace>
  <inkml:trace contextRef="#ctx0" brushRef="#br0" timeOffset="118765.4071">22579 3756 1395 0,'0'0'300'16,"0"0"-214"-16,0 0-41 15,0 0 71-15,0 0 32 16,0 0-13-16,0-21-24 16,0 20-34-16,0 1-22 0,0 0-16 15,0 0-21 1,0 0-18-16,-2 0-1 0,-11 1-10 16,-11 9 11-16,-8 2-28 15,-7 1-40-15,0 1-12 16,-3-5 7-16,3-6 19 15,0 1 17-15,6-4 6 16,4 0-12-16,4 0 22 16,5 0 14-16,5-4 7 15,4-1 1-15,5 1 8 16,0 1-8-16,-1 0 0 16,3 3 14-16,-7 0-14 15,0 0 0-15,-5 0 1 16,-5 5-1-16,-3 5 0 15,-7 5 0-15,-2-1 1 0,-2 0-1 16,-4-4 0-16,4-2 0 16,2-4 1-16,4-4-1 15,2 0 7-15,2-2-2 16,3-5-4-16,5-2 4 16,5 3 37-16,-2 0-18 15,4 0-24-15,-3 2-1 16,-3 2 0-16,-3 2-9 15,-4 0 9-15,-5 0-6 16,-5 11 5-16,-7-2 1 16,-3 2-2-16,-2-2 1 15,0-5 1-15,2-3 0 16,-1-1 1-16,2 0-1 0,3-7-9 16,-6-4-7-1,6-1 3-15,3-3 11 16,7 4 1-16,0 1 1 0,5 5 0 15,1 5-1-15,-3 0-7 16,-3 0-2-16,-7 8 9 16,-3 2-8-16,-5 0 9 15,-3-3 0-15,0 0 0 16,-3-3-1-16,-2-2-30 16,-3-2-64-16,-1 0 53 15,2 0 30-15,4-2 12 16,8-3 9-16,4-1 15 0,2 3-10 15,0 3-12-15,-2 0-1 16,-2 0 0 0,-3 2 0-16,-1 8 0 0,1 1-1 15,-5 2 0-15,3 1 2 16,-2-2-2-16,-1 0 1 16,3-5 5-16,2-3 3 15,-3-2-8-15,2-2 12 16,-2 0-3-16,2 0-4 15,-2-6-5-15,-3-1 5 16,0 1-6-16,-4 2 0 16,-1 1 0-16,-4 3 0 15,-4 0-1-15,3 0 1 16,2 0 0-16,4-1 0 16,2-4 16-16,-1 1 6 0,3-2-12 15,-3 0-2-15,2 3-8 16,-1-2 1-16,0 4-1 15,-4 1 0-15,2 0-1 16,-9 0-7-16,0 0-11 16,1 6-10-16,-4-3 15 15,4 2 14-15,5-1 0 16,5-2 2-16,5 0-1 16,7-2 1-16,3 0 4 15,6 0-6-15,2 0 1 16,-2 0-1-16,2 0 0 15,-2 0 0-15,-2-1-1 16,3 1 0-16,-4 0 0 0,1 0 1 16,3 1-2-16,2 8 1 15,-3 1 0-15,2 3 0 16,1-3 0-16,2 1 1 16,-1-6-1-16,4-2 1 15,-4-3 2-15,2 0-1 16,-2 0 6-16,-3-3-7 15,-3-2-21-15,-1 0-4 16,-3 1 7-16,0 2 3 16,2 1-4-16,1 1-6 15,-2 0 24-15,9 0-1 16,-1 0 2-16,3 0 6 16,2 0 3-16,0 0 10 0,2 1-12 15,2 1-1 1,-5 1-4-16,3 0-1 0,-4 1 0 15,-4 2 0-15,-5 0-1 16,-3 3-1-16,-3-6 1 16,-2 1-6-16,2-2 6 15,-3-2 0-15,0 0 2 16,2 0 5-16,-2-9 3 16,0-1-9-16,3 2 0 15,3 4 17-15,7 1 22 16,-3 3-16-16,1 0-18 15,3 4-6-15,-7 6 1 16,2 2 0-16,1 1 1 16,-1 0-1-16,-5-3 11 0,0 0-5 15,-3-4-1-15,-2-2-4 16,-3-4 0-16,6 0-2 16,1-7-8-16,6-9-32 15,1-17-84-15,12 4-186 16,8 0-830-16</inkml:trace>
  <inkml:trace contextRef="#ctx0" brushRef="#br0" timeOffset="140309.6557">24197 2185 849 0,'0'0'797'0,"0"0"-704"16,0 0-70-16,53-80 28 15,-36 60 62-15,-3 5 34 16,-4 2 4-16,-4 6-25 15,-3 1-16-15,-1 4-19 16,-2 2-29-16,0 0-20 0,0 0-23 16,0 0-19-16,0 0-5 15,0 12-9-15,0 12 10 16,0 11 4 0,0 11 10-16,0 4-8 0,3 1-1 15,1-1 0-15,4-5-1 16,-4-7-12-16,2-4-32 15,0-8 18-15,-1-4 11 16,-2-7 2-16,-2-3-5 16,1-7-3-16,0-2-5 15,-2-1 17-15,0-2 9 16,0 0 12-16,2 0 12 16,1-7 25-16,1-6-22 15,3-3-27-15,0 2 9 16,-1 1-3-16,0 7-4 0,-5 1 14 15,1 5-16-15,-2 0 0 16,0 0-17-16,0 7-10 16,0 8 10-16,-6 7 17 15,-3 2 1-15,2-3-1 16,-1-3 2-16,2-5-1 16,-1-4-1-16,-1-5-1 15,1-3 1-15,-2-1 23 16,-5 0 44-16,-1-12-8 15,2-4-23-15,4-3-36 16,9-10-68-16,0 6-283 16,8 5-1112-16</inkml:trace>
  <inkml:trace contextRef="#ctx0" brushRef="#br0" timeOffset="158071.4383">23939 3282 380 0,'0'0'234'0,"0"0"-132"16,0 0-38-16,0 0 14 15,0 0-77-15,0 0 194 16,0 9-44-16,0-9-54 15,0 1-25-15,0-1-15 16,0 0-16-16,0 0-11 16,0 2-10-16,0-2-9 0,0 0 2 15,0 0 8-15,-4 0 13 16,-2 0-1-16,-5 1-6 16,-2-1-4-16,-1 0 0 15,-3 0-1-15,-1 0 2 16,-3 0-8-16,-1 0-8 15,2 0-6-15,-2 0 4 16,-1 0-5-16,1 0 0 16,2-3 1-16,1 2 5 15,3 1 18-15,-1 0-2 16,2 0-11-16,1 0-11 16,3 0 0-16,1 0 5 15,4 0-5-15,1 0-1 16,2 0 0-16,2 0 0 0,-1 0 0 15,2 0-25-15,0 0-29 16,0 0-42-16,0 0-89 16,5 0-89-1,2 0-271-15</inkml:trace>
  <inkml:trace contextRef="#ctx0" brushRef="#br0" timeOffset="158527.5545">23969 3343 550 0,'0'0'339'0,"0"0"-193"16,0 0-42-16,0 0 32 0,0 0 38 16,0 0-39-16,0 0-25 15,-56 0-40-15,44 0-26 16,-4 0-12-16,-4 0-12 16,-6 0-8-16,-3 0-11 15,-7 0 5-15,-2 1-6 16,-11-1-46-16,10 0-116 15,8 0-323-15</inkml:trace>
  <inkml:trace contextRef="#ctx0" brushRef="#br0" timeOffset="165457.7851">22209 15529 532 0,'0'0'315'0,"0"0"-18"0,0 0-178 15,0 0-20 1,0 0 76-16,0 0 44 0,25-7-23 16,-25 4-17-16,0 0-6 15,0 0-43-15,-8 2-5 16,-8-2-39-16,-4 1-23 15,-5-1-3-15,-5 1-11 16,1 0-22-16,-4-4-15 16,1 5-6-16,3-3 0 15,0 2-6-15,5 2 1 16,7-3 0-16,6 3 0 16,5 0-1-16,5 0-1 15,1 0-5-15,0 0-1 16,0 0 6-16,0 0-6 15,0 0 7-15,0 5 2 16,0 3 4-16,0 2-5 0,0 2 0 16,0 5 12-16,0 3-7 15,-6 3-4-15,-6 3-1 16,3-2 0-16,-2 4 1 16,0 2-1-16,-2-3-1 15,3 0 1-15,-2 0 0 16,5-2 9-16,1-4-4 15,-2 2-4-15,4-1 5 16,-1-1 4-16,2 3 4 16,2-5-2-16,1-3-4 15,0 0-9-15,7-6 1 0,13-3-1 16,5-7 1-16,6 0 1 16,5 0-2-16,5-7-17 15,0-6-14-15,-2 4-12 16,-3-4-4-16,-6 3-3 15,-7 3 3-15,-4 0-14 16,-11 0-9-16,-3-1 5 16,-5 6-30-16,0-1-73 15,-13 3-149-15,-3-3-362 16</inkml:trace>
  <inkml:trace contextRef="#ctx0" brushRef="#br0" timeOffset="165740.1173">22008 15714 884 0,'0'0'894'0,"0"0"-748"15,0 0-105-15,0 0 103 16,0 0 46-16,0 0-68 16,0 0-60-16,38-6-41 15,-17 6-14-15,3 0-7 16,1 0-45-16,10-3-140 16,-12 2-382-16,0-4-388 0</inkml:trace>
  <inkml:trace contextRef="#ctx0" brushRef="#br0" timeOffset="166407.9401">22800 15687 1222 0,'0'0'502'15,"0"0"-348"-15,0 0-52 16,0 0 44-16,0 0 1 16,0 0-48-16,0 0-45 15,-11 0 5-15,29 0-32 16,4 4-14-16,7 2-5 15,4 1-7-15,5-5-1 16,1 3 0-16,0-2-9 16,-2-3-6-16,-1 0-27 15,-5 0 5-15,-4 0 18 16,-1 0 11-16,-10 0 6 16,-6-3 1-16,-2-4 1 15,-7 0-1-15,-1-2 2 0,0 2-1 16,-7-2 9-16,-5-1-8 15,-1 0-1-15,-3 0 1 16,5 2-1-16,0 2 2 16,5 0-1-16,2 2 0 15,0 1 1-15,3 0-1 16,1 3 11-16,0 0-6 16,0 0 0-16,0 0 3 15,1 0-9-15,7 0 0 16,3 0 0-16,2 10-2 15,4 2 2-15,-4 2-1 16,2 3 0-16,-3-1-1 16,1 2 2-16,-2-2 11 0,-1 3 47 15,-6-2 11-15,-4-5-17 16,0-2-1-16,-4-3 34 16,-14 0-23-16,-4-1-39 15,-5 1-23-15,-3-3-29 16,-7-4-109-16,6 0-178 15,7 0-615-15</inkml:trace>
  <inkml:trace contextRef="#ctx0" brushRef="#br0" timeOffset="167538.2406">23712 15655 622 0,'0'0'758'15,"0"0"-540"-15,0 0-139 16,0 0 7-16,0 0 47 16,0 0 22-16,0 0-86 15,39 17-38-15,-24-14-9 16,0-3-1-16,1 0 1 16,0 0 0-16,-2 0-7 15,0 0-14-15,1 0 5 0,-5-3-5 16,1-1-1-16,0-7-1 15,-3 3-5-15,0-2 5 16,-5 0 1-16,0 0 6 16,-3 3 8-16,0-3 20 15,0 1 18-15,0 2 29 16,-5 0-32-16,-6-3-27 16,-3 4 10-16,-3 3-6 15,-4 2-6-15,-4 1-5 16,-3 0-2-16,-2 7-1 15,1 7 10-15,1 5 13 16,1 0 3-16,6 5-6 16,5 2 2-16,6-3 0 0,10 4-19 15,0-1-1 1,4-2-1-16,18-5 14 0,10-2-15 16,5-7-12-16,8-4 0 15,0-6-38-15,-2 0-53 16,-5-7-65-16,3-13-108 15,-10 0-337-15,-7 1-260 0</inkml:trace>
  <inkml:trace contextRef="#ctx0" brushRef="#br0" timeOffset="167886.839">24070 15569 35 0,'0'0'1103'0,"0"0"-707"15,0 0-133-15,0 0 7 16,0 0-37-16,0 0-32 15,0 0-17-15,2 30-41 16,-2-10-61-16,0 6-31 16,0 1-15-16,9-2-12 15,2-4-18-15,0-1-6 16,0-4-1-16,-2-5-40 0,0-3-43 16,-9-4-56-16,0-4-98 15,0 0-263-15,-5-4-244 16</inkml:trace>
  <inkml:trace contextRef="#ctx0" brushRef="#br0" timeOffset="168059.5852">24132 15480 1305 0,'0'0'698'16,"0"0"-559"-16,0 0-86 15,0 0-39-15,0 0-14 16,0 0-136-16,0 0-171 0,9 13-526 0</inkml:trace>
  <inkml:trace contextRef="#ctx0" brushRef="#br0" timeOffset="168611.8458">24341 15569 1698 0,'0'0'476'16,"0"0"-398"-16,0 0 50 16,0 0 25-16,0 0-18 0,0 0-57 15,0 0-41 1,-83 22-25-16,69-5-11 0,5-3 0 15,1 3 0-15,2-1-1 16,5-3-8-16,1-4 2 16,0-2-7-16,0-4-29 15,6-2-38-15,4-1 53 16,8 0-10-16,2-9-6 16,3-5-6-16,1-6 8 15,1 0 24-15,-2-3 11 16,1 1 6-16,-5 3 0 15,-4 4 15-15,-3 8 14 16,-6 1 14-16,-5 6-8 0,-1 0-15 16,0 6-8-1,0 9 14-15,0 10 15 0,0 1 7 16,0 11-11-16,2 2-14 16,13 6-11-16,9 6-2 15,6 2 12-15,4-3 13 16,-1 3-8-16,-5-8-8 15,-6-8-4-15,-12-8-8 16,-10-9-6-16,0-9 1 16,-17-5-2-16,-11-6-6 15,-8 0-39-15,-4-7-68 16,-2-12-51-16,-9-21-146 0,12 3-409 16,10-2-674-16</inkml:trace>
  <inkml:trace contextRef="#ctx0" brushRef="#br0" timeOffset="169079.1007">24585 15542 954 0,'0'0'590'16,"0"0"-490"-16,0 0 46 0,0 0 95 15,0 0-37-15,0 0-99 16,0 0-50-16,76 66-33 16,-50-59-22-16,-4-7-8 15,2 0-78-15,-3 0-52 16,-6-3-25-16,-3-9 36 15,-8-2 60-15,-4 1 67 16,0 0 19-16,-7 2 38 16,-10 4 43-16,-3-2 8 15,-3 5 15-15,-1 4 16 16,-1 0-28-16,1 7-25 16,4 9-11-16,3 2-16 15,6 5-24-15,10 2-20 0,1 2-14 16,9 0-1-1,13-5-1-15,6-2-41 0,4-3-31 16,-5-4-75-16,0-9-137 16,-1-4-209-16,-5 0-33 15,-9-7-307-15</inkml:trace>
  <inkml:trace contextRef="#ctx0" brushRef="#br0" timeOffset="169491.0307">24815 15622 487 0,'0'0'652'0,"0"0"-416"15,0 0-57-15,0 0 79 16,0 0-27-16,0 0-54 16,0 0-42-16,60-41-17 15,-53 48-23-15,-1 5-28 16,-1 6-29-16,-2-2-13 0,-2 5-13 16,2-1-3-1,-3-4-8-15,0-3 0 0,0-3 0 16,0-2-1-16,0-6 0 15,0-1-21-15,0-1-10 16,0 0 14-16,0-9-27 16,0-3-13-16,1-8 9 15,11 1-4-15,6-8 23 16,2-2 17-16,1 1 11 16,-3 6 1-16,0 5 1 15,-9 7 26-15,-1 4 4 16,-5 6 12-16,-1 0-8 0,-1 3 0 15,-1 14 31-15,0 6-19 16,0 3-20-16,0 4 2 16,5 0-13-16,1-4-8 15,4-3-8-15,5-3-7 16,-1-6-73-16,5-11-98 16,-3-3-193-16,-2 0-439 0</inkml:trace>
  <inkml:trace contextRef="#ctx0" brushRef="#br0" timeOffset="169821.18">25249 15539 773 0,'0'0'800'16,"0"0"-661"0,0 0 58-16,0 0 83 0,0 0-74 15,-7 70-81-15,7-45-40 16,1-4-35-16,8-1-20 15,0-7-17-15,1-2-12 16,-1-6 0-16,1-5 10 16,-1 0-5-16,2-5-6 15,1-10-14-15,3-4-14 16,-3-4 4-16,1-4 12 16,-4 1 12-16,-1 3 0 15,-5-1 0-15,-3 8 25 16,0 2-13-16,-1 4-11 15,-10 8-1-15,-4-1-2 16,2 3-34-16,-4 0-86 0,1 3-155 16,4 6-351-1,5-5-743-15</inkml:trace>
  <inkml:trace contextRef="#ctx0" brushRef="#br0" timeOffset="170271.954">25583 15612 963 0,'0'0'825'16,"0"0"-649"-16,0 0 12 0,0 0 51 16,0 0-59-16,0 0-65 15,0 0-69-15,15-26-19 16,-25 26-8-16,-8 5 0 15,0 6 1-15,-3 5-13 16,2-5-6-16,4 5 0 16,2-6-1-16,7 0-7 15,4-3-19-15,2-2-14 16,3-5-25-16,15 0 2 16,6 0 12-16,4-5-20 15,2-10-2-15,0 3 24 16,-5-4 9-16,-1 2 14 15,-6 4 21-15,-5 4 5 0,-5-2 34 16,-4 6 18 0,-4 2 10-16,0 0 2 0,0 6-21 15,-4 7 2-15,-4 1 0 16,1 6-23-16,2 0-14 16,4-1-8-16,1-3-36 15,0-2-85-15,12-10-132 16,4-4-326-16,1 0-602 0</inkml:trace>
  <inkml:trace contextRef="#ctx0" brushRef="#br0" timeOffset="170537.298">25864 15269 1356 0,'0'0'255'16,"0"0"-133"-16,0 0 231 16,0 0-71-16,6 97-102 15,0-55-49-15,2 4-43 16,-1-3-41-16,-1-4-15 16,1-3-13-16,-1-6-13 15,1-4-6-15,-2-6-14 16,-2-6-94-16,-2-4-130 15,1-5-380-15,-1-5-336 0</inkml:trace>
  <inkml:trace contextRef="#ctx0" brushRef="#br0" timeOffset="171002.4943">26056 15536 1358 0,'0'0'660'16,"0"0"-525"-16,0 0 45 16,0 0-2-16,0 0-69 15,0 0-67-15,0 0-23 16,41 13-6-16,-40 8-4 16,-1 0 5-16,0 0-8 15,0-4-6-15,0-1-1 16,0-9 1-16,0-2-9 0,2-5-11 15,5 0-15-15,2-2-16 16,5-14-34-16,2-1 12 16,3-5-2-16,-2-2 13 15,0-3 23-15,-3 1 23 16,-2 5 16-16,-6 6 41 16,-5 5 60-16,-1 6-39 15,0 4-30-15,0 0-6 16,-3 0 14-16,-5 10 24 15,3 4-14-15,1 1-7 16,2 5 11-16,2 0 5 16,0 1-24-16,2-3-22 15,8-1-4-15,2-3-9 0,-2-4-9 16,0 0-77 0,-2-7-54-16,-3-3-68 0,-2 0-336 15,0-3-498-15</inkml:trace>
  <inkml:trace contextRef="#ctx0" brushRef="#br0" timeOffset="171394.6845">26392 15549 1207 0,'0'0'561'0,"0"0"-456"16,0 0 68-16,0 0-8 0,0 0-78 15,91 14-62 1,-70-14-22-16,-2 0-3 0,-2-2-56 16,-5-7-12-16,-5-1-19 15,0-3 22-15,-4 0 42 16,-3-1 23-16,0 5 50 16,0-1 7-16,-8 4 29 15,-6 6 19-15,-5 0-18 16,-2 0-12-16,-8 6 3 15,0 8-5-15,-1 2-18 16,1 4-2-16,4 3-3 16,4 0-15-16,9-2-7 15,6-3-16-15,6-4-10 16,0-1-2-16,11-6-9 0,10-2-44 16,4-5-57-16,3 0-72 15,16 0-133 1,-8-12-246-16,-2-4-262 0</inkml:trace>
  <inkml:trace contextRef="#ctx0" brushRef="#br0" timeOffset="171648.3579">26663 15502 1279 0,'0'0'385'16,"0"0"-187"-16,0 0 81 15,0 0-46-15,0 0-93 16,0 0-70-16,0 0-39 15,0-19-15-15,0 29-2 0,0 4-4 16,5 5 1-16,7 1-1 16,6 6-1-16,-1 1 1 15,3 2 7-15,-1-2 23 16,-2-3 12-16,-2-4-16 16,-6-5-12-16,-8-4-23 15,-1-5-1-15,-52-6-56 16,0 0-132-16,-6-3-1016 0</inkml:trace>
  <inkml:trace contextRef="#ctx0" brushRef="#br0" timeOffset="178354.4106">27333 15605 1024 0,'0'0'720'16,"0"0"-549"-16,0 0-48 15,0 0-6-15,0 0 15 16,0 0-35-16,64-3-57 0,-32 6-22 16,5 0-8-16,8 1-9 15,9-1 5-15,5 0-5 16,4-3 5-16,0 0-5 16,-5 0-1-16,-6 0 0 15,-12 0 1-15,-8 0-1 16,-12 0 1-16,-9 0-1 15,-6 0 0-15,-5 0 8 16,0 0 10-16,-6-3-4 16,-7-4-8-16,-4 1-5 15,-3-1 0-15,2 0-1 16,2 0 1-16,1 2 0 16,3-2-1-16,5-1 1 0,1 6 0 15,4-3 0-15,1 3-2 16,1 2 1-16,0 0-1 15,0 0-14-15,0 0-10 16,0 0 4-16,1 0-7 16,7 0 19-16,-1 4 8 15,6 6 1-15,1-3-1 16,5 3 1-16,1 2-1 16,5 1 0-16,2 1 1 15,0 2 0-15,0 3 0 16,-7-1 13-16,-6-2 32 15,-6-2-4-15,-8-1-17 0,0 0 40 16,-11-3 21 0,-10-3-52-16,-4 0-20 0,-8-1-13 15,-1-2-6-15,-10 1-97 16,8 0-197-16,10-3-591 0</inkml:trace>
  <inkml:trace contextRef="#ctx0" brushRef="#br0" timeOffset="179597.3247">28469 15513 385 0,'0'0'1087'0,"0"0"-869"0,0 0-161 16,0 0 81-1,0 0 43-15,0 0-63 0,0 0-63 16,15 6-14-16,-11 7 9 16,1 1-10-16,-1 3 2 15,-1 3-15-15,1 2-2 16,-1-2-3-16,-1 3-1 15,-1-2-8-15,1-2-7 16,-1-1-5-16,-1-2 0 16,0-4 0-16,2-5-1 15,-2-3 0-15,0-1-1 16,0-3-12-16,0 0-5 16,0 0-1-16,2-4 7 15,2-9 3-15,1-7-13 16,2 0-5-16,2-3-23 0,1-3 8 15,1-1 27-15,1 0 8 16,-2 5 7-16,2-1 1 16,-3 6 8-16,0 3 14 15,0 2-5-15,1-1 13 16,2 3-14-16,3-3-16 16,2 3 5-16,2-1-6 15,-1 1-6-15,0 0 5 16,-3 3 1-16,0 2 0 15,-6 1 0-15,1 1 0 16,-6 3 11-16,1 0 7 16,-3 0 3-16,-1 0 1 15,1 0 2-15,-1 9 12 0,1 5 7 16,-2 6 13-16,1 3-8 16,-1 1-6-16,0 4 6 15,0 2 20-15,0-2-4 16,2 0-14-16,1 2-4 15,0-6 2-15,2 1-9 16,0-7-14-16,-2 1-11 16,0-9-13-16,-2 0 0 15,-1-3-1-15,-4-7-52 16,-12 0-171-16,-3 0-750 0</inkml:trace>
  <inkml:trace contextRef="#ctx0" brushRef="#br0" timeOffset="183246.7509">30956 16200 975 0,'0'0'401'0,"0"0"-244"15,0 0 25-15,0 0 18 16,0 0-52-16,0 0-61 16,0 0-36-16,86-28 16 15,-62 26 1-15,7-1 0 16,8 0-18-16,10 1-14 16,22 2-12-16,23 0-18 0,19 2-5 15,-10 6 6-15,-21 1-6 16,-31 0-1-16,-23-7 1 15,-1 3-1-15,-5-1 0 16,-5 1 0-16,-10-2 0 16,-5-3 0-16,-2 0 20 15,0 0 2-15,0 0-9 16,0 0-13-16,0 0-25 16,0 0-127-16,0 0-381 15,0 0-705-15</inkml:trace>
  <inkml:trace contextRef="#ctx0" brushRef="#br0" timeOffset="183991.2199">30954 15738 485 0,'0'0'523'15,"0"0"-412"-15,0 0-34 16,0 0 140-16,0 0-3 15,0 0-64-15,0 0-41 16,63-20 9-16,-33 13 1 16,9 1-11-16,10 2-31 15,23 2 4-15,-1 2-22 16,4 0-24-16,4 0-6 16,-15 0-5-16,3 2-3 15,-10 2-3-15,-11-1-2 0,-11 0-7 16,-9 0-3-1,-8-1-5-15,-7 0 0 0,-4 2 0 16,-1-4 0-16,-3 0 0 16,-3 2-1-16,1-2 0 15,-1 0-1-15,0 0-8 16,0 2-56-16,-1 6-127 16,-8-6-363-16,2 3-213 0</inkml:trace>
  <inkml:trace contextRef="#ctx0" brushRef="#br0" timeOffset="184695.3736">31026 15236 727 0,'0'0'646'16,"0"0"-518"-16,0 0 2 15,110-17 45-15,-42 14 14 16,27 0-63-16,24 3-11 16,8 6-19-16,-7 11-32 15,-28-4-23-15,-31-1-22 16,-18-5-7-16,-11 0-6 0,-3 0-6 15,-3 3 0-15,-4-3-18 16,-12 2-111-16,-10 1-224 16,-5-3-354-16,-10-3-430 0</inkml:trace>
  <inkml:trace contextRef="#ctx0" brushRef="#br0" timeOffset="186671.131">31530 16712 863 0,'0'0'796'0,"0"0"-676"16,0 0-101 0,0 0 28-16,0 0 74 0,0 0-40 15,0 0-52-15,0-17-20 16,0 17-2-16,0-3 33 15,-1 1 31-15,-2 2 3 16,-4-5-14-16,-3 2-8 16,-3 3-7-16,-6 0-1 15,-2 0-16-15,1 0-11 16,1 4-10-16,4 5-1 16,3 1-5-16,6 1-1 15,5-2-1-15,1 0 0 0,0 0-5 16,13-4 0-16,5-1-4 15,4-1 2-15,-2-3 8 16,-1 0-9-16,-1 0 8 16,-6 0-5-16,-3-7 6 15,-3-3 6-15,-2 3 16 16,-4-2 21-16,0 2-8 16,0 1 9-16,-1 2-24 15,-11-2-7-15,-2 6-5 16,-5 0-8-16,-2 0 2 15,2 7-1-15,1 6-1 16,6-3 0-16,7 2-6 16,5-2-6-16,0-3-3 0,6-3-12 15,10-1-1 1,1-3 16-16,2 0 6 0,-3 0 6 16,-4-10 0-16,-5 0 6 15,-4-1-5-15,-3 1 15 16,0 2 17-16,-16 4-32 15,-22 4-1-15,2 0-98 16,4 3-534-16</inkml:trace>
  <inkml:trace contextRef="#ctx0" brushRef="#br0" timeOffset="189074.2332">31912 16170 522 0,'0'0'574'0,"0"0"-400"16,0 0-7-16,0 0 14 16,0 0-23-16,0 0-60 15,0 0-12-15,8 0 23 16,-4 2 3-16,-1 6-16 15,2 2-24-15,-4 1-11 16,1 1-20-16,-2 4-26 16,0-5-6-16,0 1-9 15,0 2 1-15,0-5-1 0,-3 2 5 16,-1-4-5-16,0-5 0 16,2 0-2-16,0-1-4 15,2-1-7-15,0 0 7 16,0 0 4-1,0-3-9-15,0-6-15 0,4-4-6 16,4-4 7-16,2 1 8 16,5-5-6-16,0 3-3 15,1 1-28-15,-2 3 26 16,0 4 20-16,-3 1 8 16,-3 5 1-16,-1-3 52 15,0 4-36-15,-2 3 23 16,-2-3-5-16,1 3-20 15,1 0-14-15,-2 0 5 16,0 0 8-16,1 0 11 0,-2 0 9 16,-2 0-21-16,0 6-4 15,0 5 3-15,0 5 21 16,0-1 38-16,0 3 1 16,-6 1-35-16,2-2-21 15,0-3 1-15,1 2-16 16,2-7 7-16,1 2-7 15,0-4-1-15,-2-3 0 16,2-1-35-16,-1-1-79 16,-4-2-78-16,2 0-181 15,-1 0-323-15</inkml:trace>
  <inkml:trace contextRef="#ctx0" brushRef="#br0" timeOffset="189337.1663">32223 16269 13 0,'0'0'1410'15,"0"0"-1151"-15,0 0-119 16,0 0 177-16,0 0-103 15,0 0-112-15,0 0-66 0,91 0-21 16,-74 1-15-16,-3 2-27 16,-5-1-103-16,-9 2-141 15,0-4-222-15,-7 0-284 0</inkml:trace>
  <inkml:trace contextRef="#ctx0" brushRef="#br0" timeOffset="189538.7239">32223 16269 1083 0,'-50'-95'484'0,"56"95"-381"0,8 0-14 16,4 0-24-16,4 3-65 15,-4 2-165-15,-3 0-424 0</inkml:trace>
  <inkml:trace contextRef="#ctx0" brushRef="#br0" timeOffset="190952.7601">32487 16154 833 0,'0'0'308'0,"0"0"-132"16,0 0 58-16,0 0 24 0,0 0-51 15,0 0-56 1,0 0-3-16,15-14-21 0,-15 14-27 16,0 0-13-16,0 0-9 15,0 0-24-15,0 0-25 16,0 10-20-16,-2 7 45 15,-5 10 9-15,-1 5-38 16,-2 1-19-16,-1 3-6 16,-9 11-50-16,1-8-199 15,0-12-660-15</inkml:trace>
  <inkml:trace contextRef="#ctx0" brushRef="#br0" timeOffset="193158.2826">32015 15662 588 0,'0'0'676'0,"0"0"-511"16,0 0-21-16,0 0 86 16,0 0-31-16,0 0-87 15,0 0-43-15,1 0-11 16,-1 0 4-16,0 6 19 16,0 1-24-16,0 2-14 15,0 4-8-15,0-2-9 16,0 3-9-16,-1-2-5 0,-3-2-10 15,-1 0-1-15,2-3 1 16,0-5-1-16,2 3 0 16,-1-5-1-16,2 0-8 15,0 0 7-15,0 0 0 16,0 0 1-16,0 0 0 16,0-3 6-16,0-5-6 15,5-4-1-15,4-2 0 16,3-2 0-16,-2 2 1 15,2 1-1-15,-3 2 0 16,-2 3 1-16,0 4 0 16,-3-4 0-16,3 6 0 15,-2-1 0-15,-1-1 0 0,4 1 0 16,-2-3 0-16,1 5 0 16,-2-3 0-16,-1 4 1 15,-1 0 0-15,0 0 8 16,0 0 6-16,-1 4 16 15,1 7 9-15,-3 5 11 16,0 0 1-16,0 4-6 16,0 1-10-16,0-2-19 15,0-3-7-15,0 2-8 16,0-6-1-16,-2 1 0 16,1-3-1-16,-1-4-9 15,1 1-46-15,-1-3-39 0,-1-1-46 16,-3 0-139-1,1-3-254-15,0 0-110 0</inkml:trace>
  <inkml:trace contextRef="#ctx0" brushRef="#br0" timeOffset="193466.3187">32266 15804 1122 0,'0'0'334'15,"0"0"-132"-15,0 0 147 16,0 0-85-16,0 0-119 15,0 0-80-15,88 9-41 16,-67-6-12-16,-3 1-12 16,-5-1-8-16,-4 1-94 15,-9-1-133-15,0 1-146 16,-7-1-344-16</inkml:trace>
  <inkml:trace contextRef="#ctx0" brushRef="#br0" timeOffset="193670.1943">32264 15715 1392 0,'0'0'295'0,"0"0"-213"15,0 0 71-15,0 0-11 16,0 0-95-16,0 0-47 15,0 0-89-15,81 10-240 16,-69-9-535-16</inkml:trace>
  <inkml:trace contextRef="#ctx0" brushRef="#br0" timeOffset="194110.8368">32563 15677 846 0,'0'0'637'0,"0"0"-506"16,0 0 116-16,0 0 74 0,0 0-109 15,0 0-108-15,0 0-44 16,38-9-19-16,-23 9-13 16,5 0-16-16,-2 0-11 15,1 1 1-15,-2 5-1 16,-3 0 0-16,-3 1-1 16,-6 2 0-16,-5-1-2 15,0 3 2-15,-11 4 6 16,-10-1 3-16,-3 2 6 15,-3-2 3-15,0-2-7 16,5 1 4-16,7-3-1 16,5 0-8-16,8-3-5 15,2 0 8-15,9 2 0 16,14-1-9-16,23 0-112 16,-6 0-409-16,-7-6-585 0</inkml:trace>
  <inkml:trace contextRef="#ctx0" brushRef="#br0" timeOffset="195374.3553">32094 15183 1053 0,'0'0'621'16,"0"0"-538"-16,0 0 12 16,0 0 115-16,0 0-81 15,0 0-77-15,0 0 25 16,9 19 2-16,-5-8-16 16,-1 2 3-16,-1 2-5 15,-2-1-5-15,0-1-20 16,0 0-20-16,0-2-14 15,0-1 5-15,0 0-1 16,-2-4-6-16,1-3 0 0,1 1 0 16,-2-4-9-1,2 0-6-15,0 0 8 0,0 0 6 16,0 0 1-16,0-7-6 16,8-6-19-16,3-3 1 15,2 2-4-15,0-3-1 16,0 0-2-16,0 2 3 15,-3 2 12-15,-1 4 14 16,-2 1 1-16,0 4 0 16,-4 1 0-16,0 0 1 15,-3 3 1-15,1 0 6 16,-1 0 0-16,0 0-7 16,2 0 0-16,-1 0 0 15,2 0 1-15,-1 13 16 16,-1 0 20-16,-1 4 12 0,0-1-13 15,0 1-3-15,0 0-5 16,-3 2-9-16,0-8-7 16,0 1-11-16,2-6 5 15,1 1-6-15,-2-3-1 16,2-1-66-16,-1 0-79 16,1 0-118-16,0-1-118 15,0 0-220-15</inkml:trace>
  <inkml:trace contextRef="#ctx0" brushRef="#br0" timeOffset="195613.4794">32342 15319 1092 0,'0'0'619'0,"0"0"-559"15,0 0 46-15,0 0 163 16,0 0-95-16,0 0-107 16,82 18-44-16,-62-17-12 15,-3 5-11-15,-5-3-3 16,-6-3-79-16,-6 0-89 16,-6 0-178-16,-7 0-422 0</inkml:trace>
  <inkml:trace contextRef="#ctx0" brushRef="#br0" timeOffset="195822.5735">32342 15319 1267 0,'15'-98'392'0,"-8"98"-291"16,2 0 95-16,6 0 45 15,0 0-121-15,4 0-88 16,0 5-32-16,-3 1 0 16,-4-2-196-16,-2-2-366 15,-5-2-561-15</inkml:trace>
  <inkml:trace contextRef="#ctx0" brushRef="#br0" timeOffset="196237.4761">32604 15209 25 0,'0'0'1418'0,"0"0"-1274"16,0 0-118-16,0 0 88 15,0 0 23-15,88-16-65 16,-74 16-25-16,-5 0 13 15,0 0 1-15,-3 0 12 0,-5 0-13 16,1 3-4-16,-2 0-22 16,0 0 2-16,0 1 11 15,-3 2-17-15,-3 1-15 16,-4 3-3-16,2-3-12 16,0 2 2-16,2 1-1 15,2 0 7-15,3-3-1 16,1 3-7-16,0 0 1 15,0 0 8-15,0 3-8 16,8-3 9-16,1-1 0 16,-1 1 7-16,-5-3-4 15,-3 0-13-15,0-1 0 16,-21 2-25-16,-34-6-150 0,3-2-512 16,4 0-645-16</inkml:trace>
  <inkml:trace contextRef="#ctx0" brushRef="#br0" timeOffset="206681.7594">32018 15166 150 0,'0'0'103'0,"0"0"24"0,-9-109-48 16,2 53-17-1,-2 3-30-15,-6-7-1 0,-13-31-16 16,2 14-15-16,-2 4-139 0</inkml:trace>
  <inkml:trace contextRef="#ctx0" brushRef="#br0" timeOffset="214536.7987">15597 1851 738 0,'0'0'321'15,"0"0"-217"-15,0 0-36 16,0 0 66-16,0 0 43 16,0 0 12-16,0-3-15 15,0 0-35-15,0 2-24 16,0 1-26-16,0-2-7 16,0 2-3-16,0 0-8 15,0 0-23-15,0 0-29 16,4 0-13-16,-4 0-6 15,3 10 0-15,0 5 0 0,0 1 3 16,3 4-2-16,0 2 5 16,0-3-5-16,2 2 0 15,2 1 0 1,-1-2 0-16,4 0 0 0,-4-1 0 16,2-2-1-16,-1 0 1 15,-1-1 0-15,-3-2-1 16,-3 1 0-16,1-4 1 15,0-1-1-15,-1-3 0 16,0-3-1-16,1-1-13 16,-4-1-3-16,0-2 6 15,0 0 10-15,0 0 1 16,0 0 0-16,0 0 0 0,0 0 0 16,3 0-1-16,0 0-8 15,0 0 2-15,0-5-1 16,0 1 7-16,0 0 0 15,1-3 1-15,-1 4-2 16,0 0 2-16,-2-1 0 16,1 2 3-16,-2-3 3 15,0 1 6-15,1-4-5 16,1 0 1-16,-1-5-7 16,2-1 5-16,2-1-6 15,0 0 0-15,2 0 0 16,-4 2 1-16,0 3 0 0,0 2 0 15,0 4 0 1,-3 0 0-16,0 2 9 0,3 1 2 16,-3-1 3-16,0 2 2 15,0 0-5-15,0 0 2 16,0 0-3-16,0 0-10 16,0 0-1-16,0 0-1 15,0 0-8-15,0 0 0 16,0 5-1-16,0 3 10 15,0 0 0-15,3 5 1 16,0 1-1-16,-2 3 0 16,3 0 1-16,-1 0-1 15,-1 1 1-15,1-1-1 16,-2 1 1-16,3 0 0 16,-4-2-1-16,0-2 1 0,3 1 1 15,-3-4 0 1,0-2-2-16,0-3 1 0,0-3-1 15,0 1 1-15,0-3-1 16,0-1 0-16,0 0 2 16,0 0 7-16,0 0 1 15,0 0-1-15,-11-3 8 16,-5-4-4-16,-10-2-5 16,-3-2-1-16,-3 1 8 15,3-1 9-15,3 1-8 16,3 2-8-16,13-4-8 15,6 3-59-15,4 0-485 0</inkml:trace>
  <inkml:trace contextRef="#ctx0" brushRef="#br0" timeOffset="228030.1285">23044 16731 728 0,'0'0'692'15,"0"0"-481"-15,0 0-130 16,0 0 35-16,0 0 77 16,0 0-48-16,0 0-56 15,2 0 1-15,-2 0 21 16,0 0-15-16,0 0-25 15,-2 0 5-15,-10 0 10 16,-9 0-48-16,-8 0-23 16,-12 0-6-16,-9 0-8 15,-6 0 1-15,1 0-1 0,1 0 5 16,7 0-4-16,8-2 8 16,8-2 7-16,10 4-3 15,6 0 4-15,9 0 0 16,-1 0-3-16,5 0-4 15,2 0-5-15,0 0 0 16,0 0 0-16,0 0 4 16,0 0 11-16,0 0-13 15,0 4-7-15,0 3 5 16,0 2-5-16,0 4 0 16,0-1 5-16,-3 6-5 15,-2-4 0-15,-1 4-1 16,2 2 2-16,-1 1-1 15,1 5 8-15,-3 0-8 0,1 1 5 16,-7 6-5-16,0-1 0 16,0 5 0-16,-5 0 0 15,1 2 5-15,0-5 0 16,3 1-4-16,4-8-1 16,4-3 0-16,6-4 1 15,0-5-1-15,1-2 14 16,12-3-14-16,3-6 0 15,3 0 5-15,3-3 0 16,2-1-5-16,5 0-1 16,0 0 6-16,4 0-6 0,0-1-1 15,-2-1-9 1,-1 2-2-16,-1 0 0 0,-9 0-9 16,-5 0-10-16,-1 0-14 15,-8-2-17-15,-3 2-21 16,-3-13-74-16,0 3-171 15,0 0-538-15</inkml:trace>
  <inkml:trace contextRef="#ctx0" brushRef="#br0" timeOffset="228270.8609">22601 17013 1318 0,'0'0'485'15,"0"0"-299"-15,0 0 32 16,0 0-36-16,0 0-77 16,0 0-65-16,102-8-40 15,-70 8-21-15,6 0-130 16,-10-3-421-16,-7 0-989 0</inkml:trace>
  <inkml:trace contextRef="#ctx0" brushRef="#br0" timeOffset="229141.6321">23038 17194 857 0,'0'0'606'15,"0"0"-364"-15,0 0 37 16,0 0-32-16,0 0-51 16,0 0-73-16,0 0-50 15,0 4-28-15,0 12-8 16,0-1-15-16,0 5-7 15,0 4-1-15,0-1 1 16,0 1-8-16,0-2 0 16,-3-2-5-16,-1 0-1 15,-2-6 0-15,-2-1 0 16,2-3 0-16,3-5-1 16,2 0 0-16,-1-5 0 0,2 0 0 15,0 0 1-15,0 0-1 16,0-10-1-16,8-5-20 15,4-3-1-15,1-3-4 16,5-2 1-16,-1-4-6 16,0 2 10-16,-2 2 15 15,2-1 4-15,-4 5-7 16,2 3 8-16,-1-2 1 16,0 5 0-16,0-2 1 15,4 4 14-15,-3-2 6 16,1 3-2-16,1 2-1 15,-6 1-9-15,0 5 4 16,-4 2-1-16,-1 0-1 16,-3 0-2-16,0 9 4 15,-3 3 9-15,0 7-5 0,0-2 13 16,0 0 15-16,0 2 1 16,0-3-12-16,0 4-5 15,-3-1 5-15,2 1 3 16,-4 1-8-16,2-1-7 15,-1 0-2-15,-2-1-4 16,1 1-1-16,2-3-14 16,-1-1 1-16,3-3-1 15,1 0 0-15,-2-6 0 16,2-3-1-16,0 2-12 0,0-6-30 16,0 0-11-1,0 0-35-15,0-10-105 0,0-4-324 16,2-3-497-16</inkml:trace>
  <inkml:trace contextRef="#ctx0" brushRef="#br0" timeOffset="229638.8229">23489 17304 317 0,'0'0'925'0,"0"0"-641"15,0 0-61-15,0 0 38 16,0 0-35-16,0 0-56 15,0 0-43-15,0 13-19 0,0 0-29 16,0 0-4-16,0 6-5 16,-8 1-6-16,1 2-20 15,-4 3-7-15,-2-6-10 16,3 1-18-16,-6-6-6 16,3 2-3-16,0-6-24 15,-7-3-86-15,7-5-166 16,0-2-449-16</inkml:trace>
  <inkml:trace contextRef="#ctx0" brushRef="#br0" timeOffset="230845.9029">23716 17317 532 0,'0'0'309'15,"0"0"-123"-15,0 0 33 16,0 0 20-16,0 0-22 0,0 0-2 16,0 0-14-16,-5 32-51 15,5-29-36-15,5-3-38 16,2 0-33-16,6 0-18 16,2 0-13-16,5 0-12 15,2-5-10-15,-1-5-36 16,1-2-12-16,1 0-7 15,-4-4-4-15,0-2 7 16,1-2 34-16,-4-1 21 16,1 0 7-16,-7 1 7 15,1 0 6-15,-3 1 5 16,0-1 2-16,-4-3 16 0,0 1-11 16,-1-2 2-16,-2-2-9 15,1 2-2-15,-1 0 5 16,2 2 4-16,0-3-12 15,-3 4-1-15,1 2 12 16,-1 5-3-16,0-1-1 16,0 6 24-16,0 6-4 15,0 0-28-15,-1 3-11 16,-5 0 0-16,-1 0-1 16,-6 10 2-16,-1 4 11 15,2 4 21-15,-2 5 21 16,4 4-7-16,1 0 4 15,-1 2-19-15,2 1-9 0,-1 0-10 16,1-1-3-16,0 1 1 16,2-2 6-16,1 1-1 15,1 0-7-15,1-3-1 16,0 4 2-16,0-3-4 16,-3 0 7-16,1 0-7 15,1-2-1-15,1 0-5 16,0 0 8-16,1-3-3 15,2 2 9-15,0-7 7 16,0-1 4-16,6-5-13 16,14-3-7-16,2-6-6 15,12-2-15-15,19-17-58 16,-7-7-121-16,-6-5-412 0</inkml:trace>
  <inkml:trace contextRef="#ctx0" brushRef="#br0" timeOffset="235495.4655">23092 17568 590 0,'0'0'772'0,"0"0"-482"15,0 0-135-15,0 0-17 16,0 0 70-16,0 0-13 16,9 0-49-16,5 0-30 15,2 0-3-15,3 0-10 16,1 0-20-16,-1 0-41 15,2 0-27-15,-5 0-13 16,2 0-2 0,-4 0-7-16,-1 0-26 0,-4 0-26 15,-3 0-18-15,-2 0-39 16,-2 0-30-16,-2 0-73 16,0 0-133-16,-3 0-144 0,-8 0-288 15</inkml:trace>
  <inkml:trace contextRef="#ctx0" brushRef="#br0" timeOffset="235690.9261">23143 17633 692 0,'0'0'1528'0,"0"0"-1199"15,0 0-198-15,0 0-43 16,0 0-6-16,0 0-82 0,92-13-124 16,-63 4-759-16</inkml:trace>
  <inkml:trace contextRef="#ctx0" brushRef="#br0" timeOffset="245522.1246">6566 9055 618 0,'0'0'166'0,"0"0"27"0,0 0-160 15,0 0-33 1,0 0-9-16,0 0 9 0,-17 7 36 16,17-7 74-16,0 0 77 15,0 0-26-15,0 0-75 16,5 0 2-16,-2 0-15 15,0 0-35-15,0 0-23 16,3 0-8-16,1 3-5 16,2 0-1-16,3-2 0 15,0 2-1-15,3 1 1 16,1-1 9-16,1 0 28 16,2 3 17-16,-1-2-17 15,3-1-21-15,-2 3-9 16,4-1-7-16,-1-3 1 0,5 1 0 15,0 1 6-15,4-2-7 16,2-1 15-16,0-1 22 16,1 0-3-16,-1 3-8 15,0-3-6-15,0 0 8 16,-2 0-11-16,2 0-3 16,1 0-7-16,3 0-8 15,-1 0 1-15,3 0-1 16,0 0 2-16,1 0-1 15,2 0 0-15,0 0 0 16,1 0 5-16,-1 0 3 16,2 0 1-16,-2 0-9 15,3 0 1-15,-2 0-1 0,2 0 0 16,1 0 0-16,2 4 0 16,-2-1 1-16,6 0-1 15,-4 1 0-15,3-1-1 16,4 1 0-16,-1-2 0 15,4 2 1-15,0 0 0 16,2 2 0-16,-2 1 0 16,0 3 0-16,-3-2-1 15,1 2 1-15,-1-2-1 16,0 1 0-16,-3-2 1 16,2 0 0-16,-2-1 1 15,-1-2-1-15,-3-4-1 16,1 3 1-16,-7-3-1 15,-1 0-14-15,-8 0-12 16,0 0-4-16,-8 0-2 0,-5 0 15 16,-1 0 4-16,-5 0 6 15,2 0 6-15,-4 0 0 16,3 0 1-16,-3 0 1 16,4 0 10-16,4 0 2 15,-1 0 6-15,8-3 5 16,1-1-10-16,5-2-8 15,3 2-5-15,3-2 0 16,2 5 10-16,7-2 63 16,3 3 3-16,0 0-48 15,1 0-15-15,3 0 3 16,3 1 0-16,2 2-7 16,4 0-1-16,0-3-9 0,2 0 1 15,1 0 0-15,-1 0-1 16,-5 0 1-16,-6 0-1 15,-3 0 0-15,-4 0-1 16,-5 0-1-16,-1 0 1 16,-6 0-5-16,-3-3-16 15,1 0 4-15,-4-1 1 16,3 0 9-16,-1-2 8 16,4 3 0-16,0-1 0 15,3-1 1-15,0 3 0 16,4 0-1-16,2-2 0 15,1 4-1-15,-5 0 1 0,1-2 0 16,3 2 0-16,-3 0-1 16,7-1 0-16,-1-1-11 15,6 1-18-15,-2 1 15 16,-1 0 14-16,-2 0-1 16,0 0 2-16,-1 0 0 15,1 4 1-15,-1 3 5 16,-2-1-6-16,2 0 1 15,-2 3-1-15,-1-2 0 16,1-3-1-16,2-1 1 16,1 1-1-16,3-1-40 15,-3-3-23-15,3 0-17 16,1 3 49-16,-5-3 30 0,1 4 2 16,-1-1 6-16,1 3 45 15,3 1-24-15,-1-1-3 16,-2 1-7-16,3-3-11 15,-3 3-5-15,0-4-1 16,-2-1 1-16,-1 4-1 16,-1-1 1-16,-1 0 23 15,1 0 14-15,1 1 36 16,-1 1-10-16,0 3-24 16,0-1-9-16,-6-2-16 15,4 0-13-15,-1 0-1 16,0 0 1-16,4-1-2 15,2 0 0-15,4-3 0 16,3 4 1-16,0-4-1 16,-2 2 0-16,-1-3 1 0,0 5-1 15,-7-1 0-15,1 2-1 16,-4 0 0-16,-5-1 0 16,1-3-6-16,-3-1-5 15,-2-3-6-15,-4 0 2 16,3 0-13-16,-2-3-6 15,1-4 1-15,-1 0 19 16,0 2 13-16,-2-3 2 16,-2 2 0-16,-1 2 0 15,-1-1 1-15,-4-3 6 16,2 1 4-16,-2 0-1 16,3 0 6-16,-4-1-2 0,4-2-8 15,0 3-6-15,3 0 0 16,-3 0-1-16,2 1-7 15,-2 0-5-15,3 2-5 16,-6-2-1-16,-1 1 10 16,-3 0 7-16,-3-6 1 15,1 2 0-15,-2-1 0 16,-3-3 1-16,-3 0-1 16,2-1 1-16,-1 0 0 15,2-1 0-15,-3-2 1 16,1 1-1-16,-1-1-11 15,-2 0 10-15,1 1 1 16,-2-1 0-16,-3-2 1 0,0 2 0 16,0-3 0-16,0 3 5 15,0-1-6-15,0 0 1 16,0-1-1-16,1-1 1 16,1 1-1-16,-1-1 1 15,4 0-1-15,-5 3-1 16,0 0 1-16,0 5 0 15,-9-2 0-15,0 4 0 16,0 0 1-16,-1 3 0 16,-2-2 6-16,2 2-7 15,2 0 0-15,-1 1 1 16,3-1 0-16,-3-2 0 16,0 2-1-16,-2-3 1 15,1 0-1-15,-3 0 0 16,-4 0 0-16,1 0 0 0,-2 0-1 15,-2 3-5-15,6 2-10 16,-1-2-5-16,0 4 8 16,6-1 6-16,0 1 7 15,0 0 1-15,-2-2-1 16,2 3 0-16,-1-1 0 16,0-1 0-16,-6-2 0 15,2 2 0-15,-1-2 0 16,-3 2 0-16,0 1-1 15,-1 3 1-15,-1 0 0 16,4 0 0-16,-5 0 1 16,3 0-1-16,-1 9 9 15,1-2 1-15,3 0-9 0,-5 2 5 16,7 4-4-16,0 1 7 16,1 3 0-16,-1 5-3 15,-1 3 1-15,2 3-6 16,-8 0 0-16,4 4 8 15,0-5-8-15,-5 2 7 16,3-2-7-16,-3-3 0 16,3-2 0-16,-6-3 0 15,5 2 11-15,1-1 6 16,6-4-5-16,6 0-4 16,6-1 1-16,0-3-10 15,7 2-26-15,19-1-53 16,-7-4-156-16,-2-3-352 0</inkml:trace>
  <inkml:trace contextRef="#ctx0" brushRef="#br0" timeOffset="246479.7174">14133 9237 1007 0,'0'0'364'0,"0"0"-253"16,0 0-4-16,0 0 103 16,0 0 23-16,0 0-86 15,0 0-52-15,22 7-26 16,-8-4-21-16,-2-3-22 16,5 0-11-16,3 0-15 15,-2-3-5-15,1-4-20 16,2-3-10-16,-8-3-6 15,4-1-8-15,-5 2 9 16,-3-2 27-16,-2 1 12 16,0 0 1-16,-2 3 2 15,0 0 24-15,-5 0 19 0,0 0-13 16,0 1-17-16,0-1-13 16,0 3 5-16,0 0-6 15,0 1 12-15,0-1-7 16,0 3-4-16,-5-2 5 15,3 3-1-15,-1 2 0 16,0-1 0-16,2-2 1 16,-3 4-1-16,1 0-4 15,3 0 10-15,-3 0-2 16,3 0-8-16,-3 0 8 16,3 0 0-16,-3 0 7 15,3 0 1-15,-6 6 7 16,3 2-7-16,0 1-8 15,-6 1 0-15,4 1 7 16,-1 0-2-16,2 0-3 0,-2 2-5 16,-1 3-6-16,1-1 0 15,0 1 0-15,2-2 0 16,3 1 0-16,-1-2 5 16,2 1-4-16,0-1 0 15,0-3 7-15,0 3 3 16,7-4 0-16,-1-2-11 15,4 4 0-15,-1-5 0 16,3 1 0-16,3-4 0 16,0 0-1-16,2-3-7 15,2 0-20-15,-3-3-27 16,1-19-79-16,-4 1-337 16,-7-5-875-16</inkml:trace>
  <inkml:trace contextRef="#ctx0" brushRef="#br0" timeOffset="252914.0652">11802 17194 358 0,'0'0'655'0,"0"0"110"16,0 0-532-16,0 0-101 15,0 0 35-15,0 0 27 16,6 0-43-16,5 0-54 15,-2 0-20-15,3 0 2 16,1 3-11-16,1-2-13 16,2 0-7-16,2 1-17 15,3-2-14-15,4 0-16 0,5 0-1 16,-3 0-13 0,-2-2-23-16,-2 1-40 0,-7 0-31 15,-7 1-22-15,-6 0-40 16,-3 0-36-16,0-6-123 15,-9 2-184-15,-7-2-316 0</inkml:trace>
  <inkml:trace contextRef="#ctx0" brushRef="#br0" timeOffset="253120.7171">11822 17052 788 0,'0'0'597'15,"0"0"-395"-15,0 0-118 16,0 0 46-16,0 0 107 0,0 0-25 16,0 0-99-16,6-10-60 15,17 10 14-15,12 0-7 16,1 0-60-16,16-6-3 16,-13-1-196-16,-9-3-429 0</inkml:trace>
  <inkml:trace contextRef="#ctx0" brushRef="#br0" timeOffset="254339.6378">12705 16881 1033 0,'0'0'594'0,"0"0"-455"16,0 0-2-16,0 0 110 15,0 0-3-15,0 0-102 16,0 0-50-16,3-7-30 0,-3 7-15 16,0 10-17-1,0 5 15-15,0 12 35 0,0 5-23 16,0 7-10-16,-3 4-11 16,-7 0-16-16,4-3-12 15,-5 2-8-15,4-10 0 16,1-2-1-16,0-9-28 15,3-2-15-15,0-7-20 16,0-1-42-16,0-5-36 16,-6-5-29-16,3-1-63 15,0 0-104-15,0-10-231 16,3-1-160-16</inkml:trace>
  <inkml:trace contextRef="#ctx0" brushRef="#br0" timeOffset="254896.2359">12671 16781 1294 0,'0'0'373'0,"0"0"-249"16,0 0 33-16,0 0 78 15,0 0-52-15,0 0-96 16,91-59-42-16,-70 59 3 15,1 0-1-15,-3 0-5 16,7 0-17-16,1 12-7 16,-5 6 3-16,2 3-14 15,-9 7-6-15,-1-5-1 0,-5 3 0 16,-2-2 0 0,-4-1-1-16,-3-7-7 0,0-3-6 15,-8-1 2-15,-8-2 4 16,-2 0 0-16,-9-2 8 15,-5-1 0-15,3 0 1 16,-4-1 1-16,0-2-1 16,5-1 1-16,7 1 7 15,9 1-8-15,3-2 5 16,9 1-5-16,0-1 10 16,0 4-3-16,9 3 9 15,7 3 5-15,7-1 10 16,-4 6-1-16,1-2-1 15,-1 4-9-15,-6 0-3 16,1 0-2-16,-5 1 2 0,0-3-5 16,-4-1-4-16,3-3-8 15,-3-1 1-15,1-4 4 16,0-1-5-16,-2-2 0 16,2-4-1-16,3-2 0 15,0 0-30-15,9-7-92 16,-3-5-201-16,-2-7-607 0</inkml:trace>
  <inkml:trace contextRef="#ctx0" brushRef="#br0" timeOffset="256766.0148">13321 16854 1048 0,'0'0'519'0,"0"0"-338"16,0 0 68-16,0 0-20 16,0 0-53-16,0 0-77 15,0 0-15-15,3 27 50 16,-3-2-19-16,0 9-29 15,0 6-26-15,0 2-18 16,-3 2-14-16,-1-2-7 16,-2 1-9-16,0-9-11 0,0-2 0 15,0-6 0 1,-5-6-1-16,5-7 0 0,2-3-18 16,1-6-30-16,-3-4-31 15,6-4-74-15,0-12-131 16,0 0-505-16</inkml:trace>
  <inkml:trace contextRef="#ctx0" brushRef="#br0" timeOffset="257118.814">13305 16850 1315 0,'0'0'318'0,"0"0"-172"0,0 0 24 15,12-77 29-15,6 55 5 16,1 4-90 0,0 4-60-16,4 7-10 0,-3 0 14 15,2 7 8-15,-3 0-3 16,2 0-22-16,-3 10-15 16,-4 6-11-16,2 4-6 15,0 2-2-15,-3 3-5 16,1-3-1-16,-5-2 0 15,-3-3 0-15,-3-5 0 16,-3 0-1-16,0-5-8 16,-3 2-3-16,-16-2 2 15,-7-3-19-15,-3 1-35 0,0 0-34 16,2 0-63-16,2 1-150 16,7 1-297-16,9-3-709 0</inkml:trace>
  <inkml:trace contextRef="#ctx0" brushRef="#br0" timeOffset="257570.3532">13502 17335 1169 0,'0'0'408'0,"0"0"-184"0,0 0 56 16,0 0-32-16,0 0-64 15,0 0-84-15,0 0-59 16,58 12-30-16,-40-24-11 16,0 0-18-16,-4-7-6 15,2-2 1-15,-3-1 0 16,-6-5 1-16,1 1 6 15,-2 5 7-15,-6 2 9 16,0 9 11-16,0 0 3 16,-14 7 7-16,1 3-9 15,-6 0 14-15,-2 7 3 16,0 11 13-16,-3 9 9 16,-1 0 16-16,4 5-12 0,6 2-16 15,3-1-18 1,7-4-9-16,5-2-3 0,0-7-8 15,14-5-1-15,4-6-20 16,3-7-52-16,11-3-87 16,-3-11-177-16,-7-7-683 0</inkml:trace>
  <inkml:trace contextRef="#ctx0" brushRef="#br0" timeOffset="258462.2746">13593 16563 871 0,'0'0'981'16,"0"0"-863"-16,0 0-90 15,0 0 139-15,0 0-12 16,0 0-97-16,0 0 1 16,0 43 14-16,0-24-51 0,0 1-11 15,0-3-10-15,0 0 0 16,0-6 1-16,0-6-1 16,0-1-1-16,0-4 0 15,0 0-8-15,0 0 7 16,0-9-5-16,10-9-22 15,4-6-2-15,2-1 18 16,-3-2 3-16,4 0 1 16,-5 5 0-16,0 9 8 15,-8 3 0-15,-1 8 6 16,-2 2-5-16,-1 0 2 16,0 12 7-16,0 5 29 15,0 8-6-15,0 1-5 16,0 0-3-16,-3 1-7 0,-1-7-9 15,3-5-9-15,-2-6 0 16,3-3 0-16,0-6 0 16,0 0-1-16,0 0-11 15,0-13 0-15,8-7-2 16,8-3 13-16,0-1-5 16,-1-4 5-16,3 7 0 15,-6 1 1-15,0 11 1 16,-5 6 17-16,1 3-9 15,-5 7 19-15,3 18 70 16,-3 5-17-16,0 7-11 0,1 2-24 16,-1-2-46-1,0 5-3-15,0-11-210 0,0-8-683 0</inkml:trace>
  <inkml:trace contextRef="#ctx0" brushRef="#br0" timeOffset="260549.3617">14315 16993 789 0,'0'0'801'0,"0"0"-566"16,0 0-166-16,0 0 56 15,0 0 69-15,0 0-61 16,0 0-71-16,45 9-31 0,-26-9-6 16,2 0-4-16,0 0-9 15,0-5-3-15,1 1-8 16,-6-3 5-16,4-4-5 16,-5 2 0-16,1-1 0 15,-2 0 0-15,-4 0 11 16,-1-3 4-16,-3 1 8 15,0-1 3-15,-1 2-5 16,-1-2-7-16,-4 3-5 16,0 3 17-16,0-3 3 15,-4 4 6-15,-4 2-20 16,-1 2-10-16,0 2-6 16,-4 0 0-16,0 0 1 15,-1 0 0-15,-1 2 11 0,-3 8 3 16,0 7 10-16,-1 3 11 15,-2 2 16-15,0 5-11 16,-2 0-13-16,3 3-10 16,1-1 5-16,5 1 5 15,2-4 9-15,6 0-2 16,3-5-8-16,3-2-5 16,0-2-10-16,6-6-4 15,9-3 4-15,12-8-12 16,1 0 0-16,8-3-30 15,0-13-45-15,19-24-80 16,-9 5-203-16,-7-4-693 0</inkml:trace>
  <inkml:trace contextRef="#ctx0" brushRef="#br0" timeOffset="261047.292">14571 16395 985 0,'0'0'401'0,"0"0"-247"15,0 0 12-15,0 0 106 16,0 0-30-16,0 0-74 0,0 0-18 16,-16 33 18-1,3-9-41-15,0 5-45 0,3 0-27 16,6 1-20-16,1-7-23 16,3-3-11-16,0-5 1 15,0-3-2-15,3-5-10 16,7-6-38-16,7-1-65 15,8-5-123-15,-1-12-346 16,-5-3-361-16</inkml:trace>
  <inkml:trace contextRef="#ctx0" brushRef="#br0" timeOffset="261231.2901">14658 16266 512 0,'0'0'1560'0,"0"0"-1417"16,0 0-142-16,0 0 28 15,0 0 10-15,0 0-39 16,0 0-162-16,30-26-180 16,-33 26-257-16</inkml:trace>
  <inkml:trace contextRef="#ctx0" brushRef="#br0" timeOffset="262036.2083">14746 16457 1685 0,'0'0'318'0,"0"0"-208"15,0 0 116-15,0 0-10 16,0 0-87-16,0 0-74 16,0 0-22-16,27 17 14 15,-27 2-2-15,0 0-17 16,0 3-10-16,0-2-12 15,-3-5-5-15,-1-4 0 16,-1 2-1-16,2-8 0 0,1-1-9 16,1 0-9-16,1-4-2 15,0 0 2-15,0-4 6 16,11-5-20-16,5-11-11 16,1 1 16-16,5-8 3 15,1 0 2-15,3-1-5 16,-8 4 11-16,3 4 14 15,-8 7 1-15,-4 6 1 16,-2 4 2-16,-2 3 8 16,-2 0-2-16,2 0 14 15,-1 9 12-15,-1 5-1 16,-3 6-2-16,0 0-7 0,0 2 6 16,0 2-15-16,0-1-7 15,-14-4-7-15,4-2-1 16,-2-4 0-16,-1-3-8 15,5-4-18-15,3-6-23 16,4 0 9-16,1 0 17 16,1-5 2-16,15-9-26 15,3-6 18-15,1-3 15 16,6-7-7-16,3 0 7 16,-3 2 8-16,0 4 5 15,-6 7 1-15,-1 5 2 16,-9 4 10-16,-1 5 13 15,-5 3 5-15,-1 0 1 0,0 0 17 16,0 13 3 0,-3 4-5-16,0 6-1 0,0 4-1 15,-7 2-8-15,-5-2-9 16,-4 3-7-16,-4-7-5 16,7-3-6-16,1-1-9 15,5-10 0-15,2-1-8 16,5-4-57-16,0-4-87 15,12-1-138-15,0-10-469 0</inkml:trace>
  <inkml:trace contextRef="#ctx0" brushRef="#br0" timeOffset="263011.838">15407 16497 684 0,'0'0'681'0,"0"0"-552"16,0 0 1-16,0 0 149 15,0 0-34-15,0 0-123 16,0 0-51-16,-64-7-13 15,58 14-3-15,0-3 3 16,0 5-33-16,2-2-11 0,-1-2 2 16,5 3-16-1,-2-4 2-15,2 2-1 0,0-2 0 16,0 1 7-16,0 0-8 16,0-3 1-16,7 3 0 15,3 1 0-15,2-4-1 16,4-2-18-16,4 1-1 15,0-1-13-15,3 0 1 16,-5 0 4-16,3-3 1 16,-5-5 2-16,-4-2-6 15,-2 1 8-15,1-4 10 16,-8-2 11-16,0 3 1 16,-3-5 9-16,0 2 10 0,0-2 13 15,0 0 6 1,0 5-1-16,-3-5 3 0,-3 6-10 15,-6 1-11-15,1 1-1 16,-3 0-3-16,2 5-13 16,-8 1-1-16,7 1 0 15,-4 2 1-15,5 0 8 16,5 0 5-16,4 5 4 16,-1 2 25-16,4-1-22 15,0 3-9-15,0-2 13 16,0 3 2-16,0-3-1 15,0-1-2-15,0 2 2 16,0-6-3-16,0-1-11 16,0 2-11-16,0-3 4 15,0 0-5-15,0 0 5 0,0 0-5 16,4 0 5-16,-4 0-5 16,0 0 0-16,0 0 5 15,0 0-6-15,0 0 0 16,0 0-1-16,0 0 0 15,0 0-1-15,0 0-5 16,0 0-2-16,0 0 3 16,0 0 5-16,0 0 0 15,0 0-1-15,0 0-8 16,0 0 4-16,0 0 6 16,0 0 0-16,0 0 0 15,0 3 0-15,0-2 7 16,0 5 15-16,0-2-4 0,0 2 12 15,3 1 8 1,-3 1-14-16,0 6-6 0,0-1 5 16,0 4-5-16,3 3-1 15,-3 0-16-15,1 2 0 16,-1-5-1-16,0-1 0 16,0-1-30-16,0-2-68 15,-11 0-144-15,-1-7-362 16,1 0-771-16</inkml:trace>
  <inkml:trace contextRef="#ctx0" brushRef="#br0" timeOffset="266555.7539">15012 15757 973 0,'0'0'164'0,"0"0"-151"15,0 0 0-15,0 0 303 16,0 0-131-16,0 0-102 16,0 0 53-16,7 0 28 15,-7 0-38-15,0 0-30 16,0 0-26-16,0 0-21 15,0 0-20-15,-7 11-9 16,-2 5 39-16,-8 7-11 16,-2 3-2-16,-2 2 6 15,3 1-18-15,2 0-19 16,5-5-5-16,5-5-8 16,6-2-1-16,0-1 20 15,3-6-9-15,14 0-6 0,2-8-6 16,5-2-12-16,0 0-33 15,0-2 3-15,-1-11-1 16,-3-1 3-16,-2-6 18 16,-5-5 21-16,-2 1 1 15,-5-5 6-15,-3 1 5 16,-3 0 3-16,0 1-2 16,0 3-3-16,-6 2 1 15,-7 2-1-15,0 5-3 16,3 5-6-16,-2 8 0 15,0 2-49-15,3 4-67 16,0 22-63-16,-1-2-193 0,4-2-398 16</inkml:trace>
  <inkml:trace contextRef="#ctx0" brushRef="#br0" timeOffset="267015.1472">15256 15913 335 0,'0'0'955'0,"0"0"-779"15,0 0-22-15,0 0 137 16,0 0-45-16,0 0-113 16,0 0-31-16,9 10 12 0,-9 6-15 15,-2 4-32-15,-8 3-18 16,0 0-31-16,-2 1-12 16,-3-2-6-16,3-5-60 15,-4-1-123 1,6-6-292-16,4-6-279 0</inkml:trace>
  <inkml:trace contextRef="#ctx0" brushRef="#br0" timeOffset="267768.201">15437 15797 529 0,'0'0'34'0,"0"0"-34"16,0 0-366-16</inkml:trace>
  <inkml:trace contextRef="#ctx0" brushRef="#br0" timeOffset="268188.7425">15437 15797 869 0</inkml:trace>
  <inkml:trace contextRef="#ctx0" brushRef="#br0" timeOffset="268336.8148">15437 15797 869 0,'-12'-17'303'0,"12"17"-142"0,0 0 40 16,0 0 52-16,0 0-102 16,0 0-50-16,6 0 12 15,4 0-1-15,7 0-32 16,5 0-29-16,1 0-28 15,2 0-8-15,2 0-13 16,-4 0-2-16,0 0-14 0,-8 0-69 16,-9 0-114-1,-6 3-128-15,0-3-227 0,-9 0-299 16</inkml:trace>
  <inkml:trace contextRef="#ctx0" brushRef="#br0" timeOffset="268620.8816">15555 15716 393 0,'0'0'916'16,"0"0"-748"-16,0 0 24 0,0 0 55 16,0 0-11-1,0 0-73-15,0 0-45 0,0 0-21 16,0-15-5-16,0 15-10 15,0 0-27-15,0 3-34 16,0 8 3-16,0 2 1 16,0 4-7-16,0 1-12 15,0 2-6-15,0 1 0 16,-7-5-60-16,1 3-92 16,-2 3-179-16,3-4-375 15,1-7-700-15</inkml:trace>
  <inkml:trace contextRef="#ctx0" brushRef="#br0" timeOffset="268838.8171">15604 16025 1315 0,'0'0'595'16,"0"0"-518"-16,0 0 49 15,0 0 77-15,0 0-67 16,0 0-84-16,0 0-37 16,-43 0-15-16,26 0-93 15,-8-3-97-15,4-4-296 16,6-2-388-16</inkml:trace>
  <inkml:trace contextRef="#ctx0" brushRef="#br0" timeOffset="269230.556">15759 15701 916 0,'0'0'571'0,"0"0"-424"16,0 0 18-16,0 0 141 0,0 0-46 16,0 0-122-16,0 0-67 15,0 7 59-15,0 11-42 16,0 7-30-16,0 4-22 15,0 1-18-15,0 3-12 16,0 0-6-16,-7 0 0 16,1 1-6-16,0-5-37 15,-4-4-75-15,3 0-49 16,0-2-127-16,4-4-282 16,0-9-327-16</inkml:trace>
  <inkml:trace contextRef="#ctx0" brushRef="#br0" timeOffset="269471.3957">15912 15997 1431 0,'0'0'524'0,"0"0"-438"16,0 0 87-16,0 0 65 15,0 0-88-15,0 0-81 16,0 0-35-16,-50 57-16 16,39-43-17-16,3-4-1 15,2-4-65-15,3-6-185 0,3 0-433 16,0 0-826-16</inkml:trace>
  <inkml:trace contextRef="#ctx0" brushRef="#br0" timeOffset="269953.8179">16074 15787 658 0,'0'0'956'16,"0"0"-801"-16,0 0-9 15,0 0 146-15,0 0-123 16,0 0-114-16,0 0-40 15,91 6-15-15,-65-6-20 16,0 0-73-16,-7 0-126 16,-2 0-126-16,-8-6-169 15,-6 2-427-15</inkml:trace>
  <inkml:trace contextRef="#ctx0" brushRef="#br0" timeOffset="270208.4562">16213 15648 1272 0,'0'0'215'0,"0"0"-47"16,0 0 113-16,0 0-40 16,0 0-111-16,0 0-44 15,0 0 55-15,7 14 9 16,-17 5-52-16,4 1-53 15,0 1-24-15,1-2-15 16,3 1-6-16,1-1-33 16,1 1-105-16,0 3-129 15,0-3-303-15,0-7-284 0</inkml:trace>
  <inkml:trace contextRef="#ctx0" brushRef="#br0" timeOffset="270426.159">16311 15972 1557 0,'0'0'286'16,"0"0"-109"-16,0 0 76 15,0 0-63-15,0 0-77 16,-101 0-58-16,71 0-45 15,6 0-10-15,-5 0-120 16,12-3-363-16,3-4-650 0</inkml:trace>
  <inkml:trace contextRef="#ctx0" brushRef="#br0" timeOffset="270798.3826">16493 15763 1264 0,'0'0'242'0,"0"0"-129"0,0 0 162 15,0 0-18-15,0 0-99 16,0 0-40-16,0 0-26 16,49-2-38-16,-49 9-23 15,0 2 3-15,0 7 1 16,-13 1-13-16,-7 3-9 16,0 1 1-16,-2 1-13 15,5 1 0-15,2-3 1 16,4-3-2-16,11-1-1 15,0-6-48-15,20-1-81 16,2-5-177-16,1-4-597 0</inkml:trace>
  <inkml:trace contextRef="#ctx0" brushRef="#br0" timeOffset="271010.8886">16609 15965 340 0,'0'0'1559'16,"0"0"-1386"-16,0 0-73 15,0 0 153-15,0 0-67 16,0 0-103-16,0 0-54 16,-48 84-29-16,29-68-9 15,-1 0-146-15,3-6-377 16,8-7-541-16</inkml:trace>
  <inkml:trace contextRef="#ctx0" brushRef="#br0" timeOffset="271295.7886">16964 15950 1674 0,'0'0'323'0,"0"0"-238"15,0 0 77-15,0 0 14 16,0 0-93-16,84 2-83 15,-62-2-25-15,-2-2-240 16,-7-3-605-16</inkml:trace>
  <inkml:trace contextRef="#ctx0" brushRef="#br0" timeOffset="271461.1549">17246 15962 1192 0,'0'0'270'0,"0"0"-216"16,0 0-25-16,0 0-29 15,0 0-170-15,91-10-518 0</inkml:trace>
  <inkml:trace contextRef="#ctx0" brushRef="#br0" timeOffset="271603.3344">17424 15962 345 0,'0'0'1073'0,"0"0"-951"15,0 0-82 1,0 0-40-16,0 0-6 0,85 0-510 0</inkml:trace>
  <inkml:trace contextRef="#ctx0" brushRef="#br0" timeOffset="271752.5005">17560 15975 1000 0,'0'0'323'15,"0"0"-170"-15,0 0 22 16,0 0 15-16,0 0-45 16,85 0-145-16,-65 0-5 15,-4-3-324-15,-6-7-1250 0</inkml:trace>
  <inkml:trace contextRef="#ctx0" brushRef="#br0" timeOffset="272624.9599">17963 15813 1028 0,'0'0'379'0,"0"0"-247"15,0 0 118-15,0 0 47 0,0 0-97 16,0 0-96-16,88 0-50 16,-63 0-31-16,2 0-12 15,-1 0-10-15,-3 0-1 16,-2 0-45-16,-3 0-70 16,-9 0-179-16,-3 0-202 15,-5-3-391-15</inkml:trace>
  <inkml:trace contextRef="#ctx0" brushRef="#br0" timeOffset="272902.0713">18136 15711 869 0,'0'0'531'0,"0"0"-415"16,0 0 62-16,0 0 110 16,0 0 0-16,0 0-114 15,0 0-47-15,-18 40-30 16,16-23-39-16,2-1-31 16,0 4-18-16,0-4-8 15,0 1-1-15,0-2-43 16,-6 2-149-16,2-7-364 15,1-3-381-15</inkml:trace>
  <inkml:trace contextRef="#ctx0" brushRef="#br0" timeOffset="273127.5306">18177 16005 1832 0,'0'0'253'0,"0"0"-188"16,0 0 87-16,0 0 8 15,0 0-91-15,0 0-35 16,0 0-7-16,-95 10-14 16,70-10-13-16,-1 0-72 15,10 0-171-15,7 0-581 0</inkml:trace>
  <inkml:trace contextRef="#ctx0" brushRef="#br0" timeOffset="273682.1776">18418 15920 924 0,'0'0'959'16,"0"0"-849"-16,0 0-58 15,0 0 135-15,0 0-42 16,0 0-66-16,0 0-51 15,46 18-28-15,-31-18-66 16,1-9-73-16,1-4-121 16,-3-3-51-16,-2-4-33 15,-2-4 50-15,-4 1 32 16,-2-10 167-16,-4 1 95 16,0-2 170-16,0-6 44 15,0 3 62-15,0-1-24 16,-4 7 5-16,4 6-76 0,-3 11-29 15,-4 8-54-15,1 6-55 16,-3 6-21-16,-2 14 83 16,-1 6 10-16,-5 7-32 15,2 7-11-15,1 3 1 16,-2 7-12-16,3-4-28 16,6 3-12-16,1-1-6 15,6-3-2-15,0-2-4 16,0-4-1-16,0-6-7 15,3-6-1-15,0-11-30 16,0-5-142-16,0-11-330 16,-2 0-630-16</inkml:trace>
  <inkml:trace contextRef="#ctx0" brushRef="#br0" timeOffset="291694.6307">14733 15423 816 0,'0'0'209'15,"0"0"-84"-15,0 0-93 16,0 0-18-16,0 0 368 16,-16 0-137-16,16 0-166 15,0 0-41-15,0 0-4 16,4 0 46-16,2 2-9 15,4 4-29-15,-1 3-14 0,-5 5-8 16,2 2-1-16,-1 7-10 16,4-3-8-16,-3 6-1 15,3-4-4-15,3 0-38 16,3 0-39-16,-3-5-24 16,-2-1 49-16,-4-5 30 15,0 2 25-15,-3-6 1 16,0 1 0-16,-3-4 1 15,1-1-1-15,-1-3 0 16,0 0 1-16,0 0 13 16,4-3-8-16,0-6-6 0,-1-4 1 15,0-1 6-15,-3-3 0 16,0 1-5-16,0-1 27 16,0 2 19-16,0 4 17 15,0 1-24 1,0 0-7-16,0 3-16 0,0 1-6 15,0 2 5-15,0 1-6 16,3 3-10-16,0 0 0 16,0 0 0-16,0 0-1 15,0 7 1-15,-3 6 10 16,0 1-10-16,0 4 10 16,0 1-11-16,3-1 1 15,-2-4 0-15,6 2-1 0,-1-5 1 16,1-1-1-1,-1-2 0-15,-3-4-6 0,-3-4-16 16,0 3-39-16,-26-3-153 16,1 0-120-16,-8 0-364 0</inkml:trace>
  <inkml:trace contextRef="#ctx0" brushRef="#br0" timeOffset="303498.011">18889 17013 732 0,'0'0'108'0,"0"0"-42"16,0 0 70-16,0 0 100 15,0 0-12-15,0 0-117 16,90 0-25-16,-68 0 40 16,2 0 23-16,2 0-13 15,4 0-39-15,2-1-44 16,0-2-27-16,3 0-13 15,1 2-9-15,3-2 0 16,4 0-7-16,2-1-15 16,4 2-7-16,5-4 2 0,2 5 17 15,6-2 10-15,-4 0 0 16,0-2 1-16,0 3 13 16,2-3-7-16,-2 3-6 15,0-1 0-15,1 0-1 16,-1 1 0-16,1 2 0 15,1-2-7-15,0 2 1 16,2 0 6-16,1 0 0 16,0 0 1-16,1 0 0 15,1 0-1-15,-2 0 1 16,-2 0-1-16,-3 0-5 16,1 0-4-16,-3 0-18 15,1 0-2-15,-2 0 8 0,0 2 6 16,1 0-8-16,-4-2 5 15,3 0-27-15,-2 0-49 16,-3-2-39-16,-1-4 28 16,-7-3 53-16,-5 2 21 15,-5 0-8-15,-10 1 24 16,-1 0 14-16,-8 2 1 16,-1 0 12-16,-2 3 18 15,3-1-11-15,0 2-10 16,2 0-9-16,3 0-1 15,2 0-13-15,2 3-4 16,-3 5 12-16,0-6 4 16,-1 5-6-16,-6-6 0 15,0 1-16-15,-5-1 17 16,0-1 7-16,-1 0 0 0,-2 0 3 16,-1 0 6-16,0 0 11 15,0 0 2-15,0 0-8 16,0 0-5-16,-2 0 1 15,-1-1-1-15,0-2 0 16,0 0-9-16,0-2-4 16,-10 0 4-16,-6-2 6 15,-6 2-5-15,-1-2 9 16,-4-3 25-16,1 0 42 16,4-4 9-16,3 4-10 0,2-3-10 15,5 3-22 1,5 1-4-16,0-2-7 0,4 5-6 15,0 0-6-15,3 2-4 16,-5 1-5-16,2 0-11 16,0 0 8-16,-3 2-3 15,-3 1 0-15,0 0 8 16,2 0 7-16,-5 0 4 16,6 0-6-16,0 0-1 15,4 0-3-15,1 0-14 16,1 0 39-16,0 0-23 15,0 0 2-15,3 1 6 16,3 0 5-16,4 4-2 16,-2-1-6-16,-1 2-1 15,2 1-5-15,0 0-2 0,0 1 1 16,2 2 0-16,-1-3-5 16,0 3-1-16,2 0-9 15,2-3 6-15,-5 3-5 16,1 0 0-16,3-3 1 15,0 3 5-15,-3-3-1 16,2 2 6-16,0-3 6 16,3-2-3-16,1 2 1 15,2-3-1-15,1-2 3 16,1 0-2-16,1-1-10 16,-8 2-5-16,-1-2 1 15,-5 0 4-15,0 0 1 16,-7 0 2-16,0 0 3 0,0 0 6 15,0 0 12 1,0 3 3-16,0 0-6 0,-10 3 1 16,-3 2 11-16,-3 5-3 15,-11 0-11-15,-6 3-2 16,-8 1-11-16,-11-3-11 16,-40 5-1-16,12-5-128 15,3-5-375-15</inkml:trace>
  <inkml:trace contextRef="#ctx0" brushRef="#br0" timeOffset="318286.1493">23338 13309 1032 0,'0'0'391'0,"0"0"-266"16,0 0-61-16,0 0 73 0,0 0 44 16,0 0-27-16,70-22-45 15,-55 18-26-15,-3 1-23 16,2 0-26-16,-1 0-11 15,2 2-14-15,4 1-2 16,3-3-6-16,7 3-1 16,4 0 1-16,4-2 0 15,5 2 0-15,2-4 0 16,4 4 0-16,1-2 0 16,-1 2 0-16,5 0 1 15,-4-2 7-15,-4 2-8 16,1-3 10-16,-1 0 0 15,-5 2 0-15,1-2 1 0,0 3-5 16,-2-3 1-16,1 1-2 16,-4 0-5-16,-1-1 9 15,1 3-8-15,-3-3 5 16,2 3-5-16,-3 0 5 16,3 0-6-16,0 0 0 15,0 0-1-15,0 0 2 16,3 0-1-16,-1 0 10 15,3 0-4-15,-1 0-1 16,0 0-4-16,0 0-1 16,2 0 0-16,1 0 1 15,-1 0-1-15,2 0 0 0,-4 3-1 16,-3 0 1 0,-2 1-1-16,-3-1 1 0,2-3 0 15,-3 3 0-15,1-3-1 16,-1 1 0-16,-2-1 0 15,-1 3 1-15,0-3-1 16,-2 0 1-16,1 0-1 16,0 0 1-16,0 0-1 15,2 3 1-15,2-1-1 16,0 0-1-16,-2 2 1 16,1-2 0-16,-2 1 0 15,-4-2 0-15,-2 2 0 16,0 0 0-16,-2 0 0 0,1-3 0 15,2 0 0 1,2 0 0-16,1 0 0 0,2 0 0 16,-1 0 0-16,-1 0 0 15,1 0 0-15,-1 0 0 16,-3 0 0-16,-1 0-1 16,-2 0 1-16,-3 0 0 15,0 0-1-15,1 0 1 16,0 0 0-16,5 0-1 15,0 0 0-15,1-3 0 16,3 0-6-16,-4 3 4 16,2-4-9-16,-6 1 6 15,1 1 0-15,-5 2 5 16,-1-6-5-16,-4 6 5 16,-1-2 1-16,1 2 0 0,1-3 0 15,0-1 0 1,5 1 0-16,-1-2 0 0,2 0-1 15,-2-2 1-15,2 1-1 16,-4-3 1-16,-2 2-1 16,2 0 1-16,-4 0 0 15,-2-2 0-15,-2 1 0 16,1 2 0-16,0 0 1 16,-2-4 7-16,0 0-7 15,0 1 0-15,1-2 7 16,0-2-2-16,1 0 0 15,1-4-5-15,1 3 0 0,-1-2 1 16,1 4 6 0,-1-2-8-16,3-3 0 0,-4 7 0 15,1-3 0-15,-3 3 0 16,0 0-1-16,-2 0 1 16,-1 4-1-16,0-4 0 15,0 2-1-15,0 0 1 16,0 1-1-16,-3 3 1 15,0-2-1-15,0-1-7 16,0 1 8-16,2-1-8 16,-1 3-2-16,1-4-17 15,1-3 9-15,0 5 4 16,-2-4 3-16,1 0 11 16,-3 3-1-16,0-3 1 15,0 3-11-15,-1 1 4 16,1 2 7-16,-1-2 0 0,2 2 1 15,0 1 0-15,1 0 0 16,0-1 0-16,2 1 1 16,-1 1 5-16,1-2-5 15,-2-2 0-15,1 1 0 16,-2 0-1-16,0 1 2 16,-4 1-1-16,-2-4-1 15,-2 1 0-15,-3 2 0 16,-1-2 0-16,2-1-1 15,0 3 1-15,4-2 0 16,1 3 0-16,3-1 0 16,1 1 0-16,-2 1 0 0,2 0-1 15,-1-1 1 1,-2 1 0-16,-5-1-1 0,0 1-1 16,-3 0 1-16,-3-4 1 15,0 5 0-15,0-5-1 16,-1 2 1-16,1-2 0 15,-1 2 0-15,2-2 1 16,5 2-1-16,3 2 1 16,-1-2-1-16,2 2-1 15,-1 0 1-15,-1 2 0 16,-2 0-1-16,-2 0 1 16,-3 0-1-16,-1 0 1 15,-6 0 0-15,-1-3 1 16,-1 0-1-16,-1-1 1 15,1-1-1-15,0-3 1 0,2 4 0 16,0-2 0-16,2 2 0 16,2-1-1-16,0 2 1 15,0 3-1-15,1-1 0 16,0 1 0-16,-2 0 0 16,1 0-1-16,-2 0 1 15,1 0 0-15,1 0 0 16,1 0 1-16,0 0-1 15,-4 0 0-15,0 0 0 16,-3 0 0-16,1 0 0 0,1 0 0 16,0 0 0-1,2 0 0-15,-2 0 0 0,3 0 0 16,-2 0-1-16,3 0 1 16,0 1 0-16,2 5-1 15,1-2-5-15,0-2 0 16,1 4-4-16,-2-5-8 15,-3 5-4-15,-3-3 3 16,0-1 10-16,-1-2 7 16,-1 2 1-16,1-2 1 15,1 0 0-15,3 0-1 16,-1 0 0-16,1 0 1 16,1 0 1-16,1 0-1 15,0 0 0-15,-1 0-1 16,0 3-8-16,-3-3-17 15,1 3-10-15,-5-2 2 16,-2-1 6-16,-2 0 18 0,0 0 3 16,-1 0 6-16,1 0 1 15,1 0 0-15,2 0 0 16,0 0 1-16,2 0-1 16,1 0 0-16,-2 0 0 15,2-1 1-15,-5-2-1 16,0 0 2-16,-1 3-2 15,-6-2 0-15,2 0 0 16,1-1 1-16,0 0 0 16,1 0-1-16,0 2 0 15,4-2 0-15,1-2-1 16,3 3 1-16,2 0 0 16,1-1 0-16,1 0 1 0,0 2-1 15,0-2-1 1,-3 3 1-16,1 0 0 0,-4 0 0 15,3 0 0-15,-3 0 0 16,2 0 0-16,-1 0 0 16,3 0 0-16,1 0 1 15,2 0-1-15,0 0 0 16,4 0 0-16,-3 0 0 16,0 0 0-16,0 0 0 15,-3 0-1-15,2 0 2 16,-1 0-1-16,2 4 0 15,4-4 0-15,2 3 0 0,2-3 0 16,2 0 0-16,3 0 1 16,-1 0-1-16,3 0 1 15,-4 0-1-15,2 0 0 16,-3 0 0-16,-1 0 0 16,-2 0 0-16,-5 3 0 15,1 1-1-15,0-2 1 16,-4 4 0-16,7-5 0 15,1 2 0-15,0 0 0 16,4 2 1-16,2-5-1 16,2 2 0-16,2-2 0 15,2 0 0-15,0 0 9 16,0 0 0-16,-1 0-7 0,-2 3-1 16,0 0 0-1,-4 1 0-15,-3 3 15 0,-1 0-2 16,0 2-6-1,1-2-2-15,-2 0 0 0,4-1 8 16,2-5 6-16,5 1-8 16,-1-2-4-16,2 0-1 15,0 0 0-15,-1 0-5 16,1 0-1-16,-3 4 0 16,-2-4 0-16,-2 4 0 15,0-1 0-15,-3-1 0 16,0 5 0-16,1-1 0 15,0 1-1-15,2-3 1 16,-2 6 5-16,4-7 9 16,1 3-2-16,1-3 1 0,0 1-5 15,0 0-8-15,-2-1 7 16,1 0-7-16,1 4 0 16,-1-1 0-16,-3-2 0 15,1 5 5-15,0 1 4 16,-4 0 1-16,0 3 6 15,1 2-3-15,-5-6-1 16,4 1 1-16,2 0-4 16,1-5-4-16,3 0-6 15,1-3 2-15,0 3-1 16,3 0 0-16,-5 5 5 16,3 0-5-16,-1 3 0 15,2 1 0-15,-2 3 0 16,-3 0 5-16,2 2-5 15,-2 1 0-15,-2-4 0 0,4 0 0 16,-5-5 7-16,6-2-8 16,0-3 1-16,3-5 0 15,0 2 1-15,0 0-1 16,0 0 2-16,3 1 6 16,6 3-8-16,-2 0 0 15,1 2 0-15,1 1-1 16,-1 0 1-16,0 0 0 15,0 3-1-15,-4 0 0 16,3-3 0-16,-4 0 0 16,0 0 0-16,0-6 0 15,-1 2 0-15,1-3 0 0,1 1 0 16,4-1 0-16,4 1 0 16,3-1 1-16,4 4 0 15,3-2 0-15,-1 0 0 16,0 0-1-16,0 2 0 15,-4 0 0-15,-3 0 0 16,-3 1 0-16,-4-2-1 16,-1-1 0-16,2-1 1 15,-5-1 0-15,-2 0 0 16,2-3 0-16,3 0 1 16,5 0 1-16,5 0-1 15,3 0 0-15,1 0 5 16,2 0-5-16,0 0-1 0,-3 0 1 15,-3 0-1-15,-6 0 0 16,-1 0 0-16,-1 0 0 16,-4 0-1-16,1 0 1 15,1 0 0-15,1 0 0 16,6 0 1-16,4 0-1 16,4 0 1-16,4-3-1 15,3 0 0-15,1 0-9 16,-2 3-28-16,1 0-104 15,-8 3-215-15,-7 3-409 0</inkml:trace>
  <inkml:trace contextRef="#ctx0" brushRef="#br0" timeOffset="430996.6966">26520 11198 479 0,'0'0'934'0,"0"0"-647"16,0 0-199-1,0 0-58-15,0 0 2 0,0 0 36 16,3 0-20-16,-3 0-4 16,0 0-5-16,0 0-11 15,0 0-7-15,-1 0 6 16,-7 0 15-16,-4 0-2 16,-5 1-10-16,-3 5 2 15,-1-6-4-15,-1 5-19 16,1-5 0-16,0 0-7 15,0 0 12-15,-1 0 7 16,-2 0-11-16,-2 0-1 16,0 0-3-16,-4 0 0 15,1 0 0-15,3 0-4 16,0 0-1-16,1-5 8 0,4 5 0 16,-1-2-8-16,-2 2 0 15,2-4 0-15,-3 4 1 16,-1 0-2-16,-3 0 1 15,-1 0 0-15,-1 0-1 16,3 0 2-16,0 0 11 16,4 0 1-16,6 0-3 15,1 0 7-15,4 0 15 16,1 0-9-16,1 0-5 16,-3 0-6-16,0 0-12 0,-4 0-1 15,0 0 0 1,-4 0 0-16,-2 0 1 0,0 0-1 15,-1 4 1-15,-2-2 0 16,2 1 0-16,1-1 5 16,4 0-5-16,3-2 8 15,1 0-8-15,3 0 5 16,0 0-5-16,-1 0-1 16,-1 0 0-16,-2 0 0 15,-2 0 1-15,-1 0-1 16,-6 0-1-16,1 0 1 15,-3 0-1-15,2 0 1 16,1 3-1-16,3 4 0 16,4-4 0-16,3 1 1 15,3-1 0-15,0-3 0 0,1 3 0 16,0-3 1-16,-1 0 0 16,-2 0 0-16,-4 0 0 15,-1 3-1-15,-1-2 0 16,0 2 0-16,-1 1 0 15,6-2 0-15,3-1 0 16,-3 2 0-16,7 0 1 16,2-3-1-16,-1 0 1 15,0 0 0-15,-1 0 0 16,-3 0 0-16,-2 0 0 16,-2 0-1-16,-3 0 0 15,3 0 0-15,-1 0 0 16,5 0 1-16,1 0 0 15,6 0-1-15,1 0 1 16,0 0 7-16,-2 0-8 0,-2 0 1 16,-4 0-1-1,-2 0-2-15,-5 0-8 0,1 0 2 16,0 0 7-16,0 0-5 16,2 0 6-16,2 0 1 15,3 0 0-15,2-3 5 16,7 0 43-16,1 0 6 15,0-4-18-15,0-3-23 16,0-1-7-16,0-2-1 16,0 4-6-16,0-4 0 0,0 3 0 15,0-1-2 1,0 1 1-16,0 0-1 16,0 0 2-16,0-3-1 15,0-2 1-15,0-5 0 16,0 0-6-16,0-3-4 0,4-4 4 15,-2-2 4-15,-2-2-8 16,0 2 9-16,0 2-1 16,0-2 2-16,0 2-1 15,0-1 1-15,0-3-1 16,0 3 1-16,0-3-6 16,0 0 0-16,0-1 0 15,-2-1-19-15,-1 2-4 16,2 2 23-16,-6 2 6 15,4 1 0-15,0 7 1 16,2-1-1-16,-1 7 2 16,2 2 13-16,0 1-14 0,0 1-1 15,0 2 0-15,2 0 7 16,2 0-7-16,-1 2 0 16,-1 3 1-16,-2 0-1 15,1 2 1-15,-1 0-1 16,0 0 0-16,0 0 0 15,4 0 0-15,-4-3-1 16,3 3 1-16,1 0 0 16,2 0 1-16,1 0-1 15,4 0 1-15,4 0-1 16,4-3 0-16,7 3 1 0,3 0 0 16,7 0-1-1,3 0 1-15,3 0-1 0,-3 0 0 16,-2 7 0-16,-1-1 0 15,-2-1-1-15,-1 3 1 16,-1-5-1-16,1 3 0 16,3-2-5-16,2-1-6 15,3-3-1-15,7 3-9 16,1-3-1-16,4 0 14 16,-1 0 9-16,-3 0 0 15,-3 1-1-15,-5 2 1 16,-4-3-1-16,-5 3 1 15,-2-3-1-15,-3 4 1 16,-4-2 0-16,1-1-1 16,-1 1 1-16,3 3 0 0,2-2 0 15,5 0 0-15,6 1 1 16,3 2 5-16,5-2-5 16,1-1 0-16,0 0 5 15,-6 1 3-15,-5-1-9 16,-3 0 1-16,-7-1 0 15,-2 0-1-15,-4-2 1 16,-2 2 0-16,-3-2 0 16,1 0 0-16,1 0 5 15,2 0-6-15,-2 0 0 16,3 0 0-16,-1 0 0 16,-2 0 1-16,2 3 6 0,-4-3-6 15,-2 3 8-15,-5-2-1 16,-5-1-7-16,0 0 5 15,-4 3 8-15,0-3 1 16,0 0 5-16,0 0 4 16,0 3-6-16,0 2-10 15,0 0-7-15,0 5 10 16,0 1-10-16,0 2 5 16,0 3-4-16,0-2-1 15,0 4 5-15,0 0 3 16,0 1 0-16,0-3 0 15,0 4-3-15,0-3 9 16,-5 3 9-16,2-3 1 16,0 3 6-16,-2-1-7 15,0 4-9-15,2-3-9 0,-1 1-4 16,2 0-1-16,-2-1 1 16,4 1 4-16,0-1 1 15,0 0-5-15,0 2 5 16,0-1-1-16,0-1 3 15,0 0 3-15,0-2-4 16,0-1 5-16,0 3-2 16,0-3 9-16,0-2-6 15,0-1-8-15,0 2-5 16,0-5 5-16,0 0-5 16,0-2 0-16,3-2 0 15,0-1 1-15,0 0-1 16,-2-2 7-16,2-1-7 0,-1 3 5 15,0-3-4-15,-2-1-1 16,1-2 7-16,-1 2 2 16,0-2 7-16,0 0 2 15,0 0 5-15,0 0-10 16,0 0-14-16,3 0-2 16,2 0-73-16,-2-2-159 15,0-5-1088-15</inkml:trace>
  <inkml:trace contextRef="#ctx0" brushRef="#br0" timeOffset="461480.2541">26049 9938 836 0,'0'0'728'0,"0"0"-562"0,0 0-52 16,0 0 105-16,0 0 14 15,24-18-68-15,-23 16-55 16,-1 1-28-16,0-2-8 16,0 3-14-16,-1-3-21 15,-16 3-20-15,-5-1-10 16,-8-2-7-16,-4 1 4 16,0 2 0-16,4 0 0 15,4 0 10-15,8 0-6 16,5 0 2-16,6 0-10 15,0 0-1-15,4 0 0 16,0 0-1-16,0 6 0 16,-1 1 1-16,3 3-1 0,-1 2 1 15,1 2 1-15,-2 0 4 16,0-1-5-16,1 3 1 16,-1 0-1-16,0 1 0 15,2 0 0-15,-2 3 0 16,1-2 0-16,-1 0-1 15,2 1 1-15,-4-2-1 16,2 0 0-16,0 0 0 16,0-5-1-16,0 1 2 15,2 0-2-15,-1-3 1 16,2 0 0-16,0-4 0 0,0-1 0 16,2 2 0-16,8-5 0 15,7 2 1-15,2-4-1 16,7 0-6-16,3 0-11 15,3 0-4-15,-2-4-19 16,-2 0 13-16,-4-1-4 16,-5 3-6-16,-7 1-19 15,-4-1-8-15,-7 2-25 16,-1 0-123-16,-14 0-299 16,-2-2-384-16</inkml:trace>
  <inkml:trace contextRef="#ctx0" brushRef="#br0" timeOffset="461721.6887">25832 10119 755 0,'0'0'802'15,"0"0"-668"-15,0 0-76 16,0 0 159-16,0 0 38 16,80-14-80-16,-53 14-101 15,1 0-74-15,3 0-44 16,-7 0-481-16,-6 0-1074 0</inkml:trace>
  <inkml:trace contextRef="#ctx0" brushRef="#br0" timeOffset="462480.1543">26216 9779 1237 0,'0'0'254'15,"0"0"-235"-15,0 0-13 16,0 0-6-16,-64-89 43 16,42 75-15-16,-1 1-18 15,-7 0 2-15,-6 6 20 16,-8 3-3-16,-7 2 9 0,-4 2-9 15,-7 0 9 1,-3 16 12-16,2 9 4 0,3 5 53 16,8 11-19-16,8 5-28 15,11 7-28-15,10 4-8 16,12 5-11-16,11-1 20 16,0-3-1-16,20 2-7 15,9-4-14-15,7-3-5 16,4-8-6-16,6-5 0 15,3-4 0-15,5-8 0 16,1-7 2-16,2-7 4 16,-2-4 2-16,-3-7 3 15,2-3-4-15,-2 0-6 0,-4-13 5 16,-2-2-5-16,-4-6 0 16,-3-8 8-16,-4-5-9 15,-5-5 6-15,-4-5-4 16,-5-8 11-16,-8-2 4 15,-9-4-3-15,-4 2 10 16,-19 0-11-16,-20 5-7 16,-23-1-5-16,-28 6-1 15,-20 9-1-15,-8 18-54 16,15 19-145-16,31 0-411 16,28 16-875-16</inkml:trace>
  <inkml:trace contextRef="#ctx0" brushRef="#br0" timeOffset="465076.4788">26485 10188 515 0,'0'0'569'15,"0"0"-428"-15,0 0-95 16,0 0 84-16,0 0 61 16,0 0-5-16,98-3-54 15,-62 3-42-15,7 3-12 16,5 5-19-16,9-6-22 16,4 5-22-16,1-4-14 15,1 0-1-15,-6-3-21 16,-7 1-37-16,-12-1-23 15,-10 0-2-15,-13 0 22 0,-5 0 11 16,-10 0-10 0,0 0-28-16,-19 0-28 0,-6 0-196 15,-1 0-414-15</inkml:trace>
  <inkml:trace contextRef="#ctx0" brushRef="#br0" timeOffset="465512.5174">26528 10089 1101 0,'0'0'538'15,"0"0"-438"-15,0 0-21 16,0 0 112-16,0 0-12 16,92-15-74-16,-55 15-49 15,5 0-22-15,5 0-23 16,3 2-5-16,5 8-5 15,1 0-1-15,-4 0 0 16,-1 0 0-16,-8 0-26 16,-6 0-15-16,-9-4-2 0,-8-2-19 15,-5-4-37-15,-9 0-33 16,-5 0 50-16,-1 0 0 16,-3 0-23-16,-14-7-13 15,-13 0-131-15,5 0-100 16,3 1-459-16</inkml:trace>
  <inkml:trace contextRef="#ctx0" brushRef="#br0" timeOffset="465910.4602">26913 9971 1187 0,'0'0'344'16,"0"0"-238"-16,0 0 62 0,0 0 60 15,0 0-93-15,0 0-65 16,0 0-26-16,34 12 11 16,-15 4-12-16,4 4-24 15,5 1-9-15,5 1-8 16,4-1 3-16,0 1-5 15,1-2-28-15,-2-3-9 16,-5-3 9-16,-6-2 12 16,-7 1 4-16,-6-4 4 15,-7 3 7-15,-5 1 1 0,0 0 9 16,-12-1 37-16,-12-1 32 16,-4 5 10-16,-5-3 3 15,-2 1-26-15,2 0-29 16,4-1-36-16,-1 3-39 15,8-3-249-15,9-6-916 0</inkml:trace>
  <inkml:trace contextRef="#ctx0" brushRef="#br0" timeOffset="469342.1818">28014 9954 614 0,'0'0'731'0,"0"0"-544"16,0 0-124-16,0 0 69 15,0 0 114-15,0 0-45 16,0 0-74-16,7-14-48 16,-7 14-11-16,2 0 3 15,-2-2 1-15,0 2-17 16,0 0-8-16,0-1-14 15,-6-2-7-15,-12 3-5 16,-6 0-8-16,-6-3-3 16,-4 3 2-16,-2 0-4 15,5 0 4-15,5 0 7 16,8 0-1-16,5 0-7 0,4 3-11 16,3 3 1-16,1 4 0 15,1 1 0-15,1 2 0 16,3 0 9-16,0 0-9 15,0 4 0-15,0-4 1 16,0 4-1-16,0-4 0 16,0 3 1-16,0 1-1 15,0-2 1-15,3 3 4 16,1-1-6-16,-1-2 1 16,-1 5-1-16,-2-6 0 15,1 5 0-15,-1-5-1 16,4-4 0-16,-1-1 0 15,1 2 0-15,5-6 0 0,3-1 0 16,3-4-7-16,6 0-12 16,2 0-45-16,1 0-41 15,0-7-89-15,-4-3-344 16,-7 0-270-16</inkml:trace>
  <inkml:trace contextRef="#ctx0" brushRef="#br0" timeOffset="469574.7966">27769 10129 1443 0,'0'0'366'0,"0"0"-264"15,0 0 46-15,0 0 24 16,0 0-104-16,0 0-68 16,92-10-175-16,-81 10-186 15,-5 0-362-15</inkml:trace>
  <inkml:trace contextRef="#ctx0" brushRef="#br0" timeOffset="469904.404">28035 10136 1642 0,'0'0'515'16,"0"0"-494"-16,0 0-20 15,0 0 52-15,0 0 49 16,89-28-41-16,-74 25-19 15,-4 1-8-15,-2 2-13 16,-1 0-7-16,-2 0-12 16,-1 5 8-16,-1 6 5 15,1-1 5-15,-2 3-6 16,3 0-6-16,-2-3-2 16,1 3-6-16,2-6 1 0,2 0-1 15,3-1-47-15,2-2-70 16,2-4-92-16,-6 0-156 15,-1 0-247-15</inkml:trace>
  <inkml:trace contextRef="#ctx0" brushRef="#br0" timeOffset="470162.0936">28253 10096 1386 0,'0'0'493'0,"0"0"-367"0,0 0 49 16,0 0-8-1,0 0-59-15,0 0-54 0,0 0 4 16,-53 33-7-16,31-9-25 16,-2 1-18-16,-1 2-7 15,2-1-1-15,-1-6-31 16,1 0-62-16,-4-4-177 15,6-6-339-15,4-6-465 0</inkml:trace>
  <inkml:trace contextRef="#ctx0" brushRef="#br0" timeOffset="470499.8999">28418 9905 1202 0,'0'0'389'0,"0"0"-271"16,0 0 54-16,0 0 67 15,0 0-29-15,0 0-69 16,0 0-51-16,18-30-37 15,-18 40-21-15,0 10 59 16,0 9-1-16,-1 8-38 16,-4 2-22-16,2 1-20 0,2-1-1 15,1-3-9-15,0-5-21 16,0-2-45-16,4-6-53 16,-1-2-64-16,0-8-309 15,-3-4-318-15</inkml:trace>
  <inkml:trace contextRef="#ctx0" brushRef="#br0" timeOffset="470717.1666">28405 10099 1152 0,'0'0'803'15,"0"0"-673"-15,0 0-66 16,0 0 18-16,0 0-42 16,0 0-40-16,92-6-90 15,-66 15-227-15,-7-3-277 16,-6 1-536-16</inkml:trace>
  <inkml:trace contextRef="#ctx0" brushRef="#br0" timeOffset="470902.5849">28667 10119 977 0,'0'0'0'0,"0"0"-188"16,0 0 107-16,0 0-57 15,84-23-64-15</inkml:trace>
  <inkml:trace contextRef="#ctx0" brushRef="#br0" timeOffset="471085.1192">28667 10119 345 0,'109'-73'647'16,"-118"67"-388"-16,-6 2-16 16,-4-2-4-16,-3 6-34 15,-2 0-41-15,0 0-81 16,0 13-8-16,3 4 2 15,4 2-25-15,7 4-21 0,9 0-15 16,1-2-1-16,7-2-15 16,14 1-69-16,21-7-158 15,-7-6-310-15,-2-4-264 0</inkml:trace>
  <inkml:trace contextRef="#ctx0" brushRef="#br0" timeOffset="471450.8197">28890 10037 1258 0,'0'0'760'0,"0"0"-671"0,0 0-58 16,0 0 65 0,0 0 5-16,0 0-45 0,0 0-16 15,0 71-25 1,0-44-8-16,1-4-7 0,1-6 1 15,-1-4 0-15,-1-3-1 16,0-6 1-16,0-4-1 16,0 0 2-16,-1 0 13 15,-5-10-5-15,1-4-1 16,5-3 13-16,0-5 1 16,2-4 5-16,11-1-6 15,5 1-8-15,-1 3-14 16,-3 6 6-16,-2 7 1 15,0 3-7-15,-3 7-1 16,-1 0-38-16,-2 0-46 0,-1 10-90 16,-5 6-203-16,0-2-255 15,0-4-507-15</inkml:trace>
  <inkml:trace contextRef="#ctx0" brushRef="#br0" timeOffset="471917.4546">29089 10050 320 0,'0'0'1120'0,"0"0"-838"16,0 0-53-16,0 0 65 16,0 0-96-16,0 0-94 0,0 0-64 15,36 76-26 1,-33-60-13-16,-1-3-1 0,-2-4-30 15,0-2-20-15,0-3-10 16,0-1-18-16,-3-3 32 16,-2 0 0-16,1 0 35 15,4-3 11-15,0-4 18 16,0-5-6-16,7-5 2 16,7-3-2-16,3-3 13 15,3 0 7-15,2-3-7 16,-1 7-1-16,-3-1-10 15,0 5 9-15,-6 8 0 0,0 4-6 16,-5 3-7 0,-2 0-2-16,-1 4-8 0,-2 9 0 15,-2 7 11-15,0 3 6 16,0 1 0-16,0 1-10 16,-2-1-5-16,-1-4-2 15,0-1-6-15,2-9-56 16,-1 3-66-16,-1-9-153 15,2-1-191-15,1-3-21 16,0 0-430-16</inkml:trace>
  <inkml:trace contextRef="#ctx0" brushRef="#br0" timeOffset="472630.8413">29464 10069 1111 0,'0'0'765'0,"0"0"-620"0,0 0 33 16,0 0 17-16,0 0-81 16,0 0-72-16,0 0-17 15,-48 10 2-15,30 7-12 16,2 0-8-16,4-1-6 16,2 1 0-16,5-5 0 15,2-2-1-15,3-3-10 16,0-4-11-16,0 0 1 15,8-3-9-15,5 0-31 16,2-3-32-16,3-7 21 16,0-2 16-16,1-8 20 0,2 0 1 15,-5 0 23-15,2-3 11 16,-4 0 27-16,-4 6 63 16,-4 4 36-16,-3 6-22 15,-3 4-17-15,0 3-28 16,0 0-33-16,0 0-25 15,0 9 0-15,-6 5-1 16,-1 3 1-16,4 2-1 16,1 4-11-16,2-7-12 15,0 2 3-15,2-5 2 16,6-6-4-16,3 0 0 16,1-7 1-16,4 0-25 15,4 0-23-15,1-14 6 0,3-6-25 16,1-3 17-1,0-6 11-15,-1-8 23 0,0-3 13 16,1-10 8-16,-1 0 16 16,0-2 13-16,-4 3 12 15,-6 6 111-15,-6 12-83 16,-7 9 70-16,-1 9-57 16,-4 5-22-16,-14 8-3 15,0 0-13-15,-4 18 0 16,1 7 1-16,1 12-3 15,4 4-3-15,2 4-7 16,4 2-4-16,6 2 13 16,2-4 7-16,2-1 1 15,0-5-11-15,0-2-11 0,11-7-11 16,2-4 0-16,2-7-1 16,4-5-20-16,11-12-69 15,-6-2-120-15,0 0-514 0</inkml:trace>
  <inkml:trace contextRef="#ctx0" brushRef="#br0" timeOffset="473680.4518">30371 10251 833 0,'0'0'592'16,"0"0"-463"-16,0 0-9 15,0 0 51-15,0 0-12 0,0 0-24 16,0 0-18-16,-3-4-12 16,3-8-46-16,0-5-41 15,0-5-18-15,0-9-8 16,5-1 7-16,6-9-15 16,1-4 2-16,1-2-1 15,-2-2 4-15,-2 3 11 16,-3 6 1-16,-3 3 19 15,-3 8 21-15,0 5 20 16,0 5 9-16,-3 2 7 16,-4 4-7-16,-1 5-17 0,4 0-9 15,1 6-11 1,3 1-3-16,0 1-3 0,0 0-27 16,0 10-2-16,0 12 2 15,0 12 11-15,1 4-4 16,8 5-1-16,0-5 0 15,3-2-6-15,0-10-1 16,0-6-1-16,1-5-5 16,-1-7-2-16,2-5-5 15,-1-3-8-15,1-1 9 16,4-15 1-16,-1-6 3 16,0-5 8-16,-1-6-1 15,-1-3 2-15,-2 2 0 16,-3 2 7-16,-3 9 13 15,-2 7 18-15,-2 8 0 0,-2 5-5 16,-1 3-12-16,2 0-15 16,-2 3-6-16,0 18 0 15,0 7 14-15,0 9 16 16,0 7-10-16,0 2-9 16,5-3-10-16,0-1 6 15,2-5-7-15,1-2-1 16,1-8-47-16,-2-4-24 15,-2-9-46-15,-4-5-123 16,5-9-282-16,-1 0-178 16,2-5-105-16</inkml:trace>
  <inkml:trace contextRef="#ctx0" brushRef="#br0" timeOffset="474155.3174">30983 10003 538 0,'0'0'807'0,"0"0"-578"16,0 0-14-16,0 0 70 16,0 0-73-16,0 0-99 15,0 0-39-15,-12-29-8 16,-2 29 1-16,-2 0-20 15,-2 7-23-15,1 8-5 16,1-1-11-16,4 6 4 0,2-3-12 16,4 1 6-16,3-7-6 15,1-1 0-15,2 0-14 16,0-4-1-16,0-3-17 16,5-2-26-16,6-1-3 15,3 0-2-15,3-4-14 16,1-9 4-16,-1-3 26 15,-2-1 31-15,0-2 16 16,-6 2 41-16,-1 7 53 16,-4 3 12-16,-2 4-4 15,-2 3-40-15,0 0-34 16,0 0-28-16,0 10-6 16,0 9 6-16,0 2 1 0,0 3-1 15,0-2-32-15,0-3-71 16,7-5-110-16,2-4-344 15,-1-6-318-15</inkml:trace>
  <inkml:trace contextRef="#ctx0" brushRef="#br0" timeOffset="474673.2814">31198 9987 983 0,'0'0'745'16,"0"0"-637"-16,0 0 16 0,0 0 64 16,0 0-65-1,0 0-58-15,0 0-31 0,-91 39-16 16,80-25-8-16,4-1-9 16,2 1-1-16,4-5-6 15,1 0-9-15,0-2-24 16,0-3-13-16,0-4 7 15,8 0 17-15,3 0-15 16,1 0-3-16,3-11 33 16,0-5 13-16,4 3 7 15,-2-6 17-15,4 1 33 16,-2-1 13-16,-1 2 8 16,-2 3 13-16,-4 6 19 15,-4 5-18-15,0 3-46 0,-1 0-36 16,-3 9-10-16,2 10 0 15,-3 8 1-15,-1 6 5 16,-2 4 6-16,0 5-3 16,2-2 0-16,0 3-3 15,1-4-6-15,1-5 1 16,-2-4 0-16,-2-8-1 16,0-2-1-16,-2-6-7 15,-11-3 2-15,-3-9-1 16,-7-2-2-16,0 0-39 15,0-4-77-15,2-22-123 16,6 2-358-16,11-1-460 0</inkml:trace>
  <inkml:trace contextRef="#ctx0" brushRef="#br0" timeOffset="475084.5973">31396 10020 1179 0,'0'0'757'0,"0"0"-659"16,0 0 4-16,0 0 72 15,0 0-52-15,0 0-58 16,0 0-12-16,60 3-21 16,-42 4-13-16,1-4-12 15,-3 1-6-15,2-4-12 0,-3 0-15 16,1 0-7-16,-2-4-22 15,-1-9-11-15,-5 3 21 16,-4 0 39-16,-4 0 7 16,0 3 37-16,0 0-15 15,-12 2 11-15,-7 1 36 16,-5 0 13-16,-4 4 2 16,-5 0-34-16,0 11-17 15,2 5-9-15,4 4 4 16,7 0 2-16,7 3-10 15,10 0-10-15,3-3-9 16,2 0 0-16,19-1-1 16,7-5-52-16,5-7-102 15,10-7-94-15,-7 0-388 16,-5-1-492-16</inkml:trace>
  <inkml:trace contextRef="#ctx0" brushRef="#br0" timeOffset="475640.6097">31685 9983 1288 0,'0'0'648'0,"0"0"-460"0,0 0 71 15,0 0-26-15,0 0-76 16,0 0-90-16,0 0-49 16,5 0-17-16,-2 17 10 15,0 6-10-15,0 0 0 16,0 0-1-16,-1 0-13 16,-2-7-14-16,0 1-12 15,0-7-1-15,0-6 4 16,0-4-2-16,0 0 15 15,-3 0 22-15,1-3-5 16,1-8-9-16,1-6-13 16,0-2 10-16,10-3 3 15,5-5-2-15,5 0 16 0,-1-3-2 16,1 7 3 0,-3 3 8-16,-5 8 14 0,-5 2 17 15,-2 6-15 1,-2 4-2-16,1 0-7 0,-1 0 3 15,-2 10 9-15,1 4 15 16,-2 2-17-16,0 6-15 16,0-1-4-16,0 1 0 15,0-1-6-15,0-4 0 16,0-5-27-16,0 1-30 16,0-6-19-16,0 0-31 15,0-7-70-15,-2 0-150 16,2-3-296-16,0-7-657 0</inkml:trace>
  <inkml:trace contextRef="#ctx0" brushRef="#br0" timeOffset="475860.192">31942 9782 149 0,'0'0'0'16,"0"0"-33"-16</inkml:trace>
  <inkml:trace contextRef="#ctx0" brushRef="#br0" timeOffset="477489.5299">31994 9920 1262 0,'0'0'602'16,"0"0"-434"-16,0 0 67 15,0 0 18-15,0 0-62 16,0 0-85-16,0 0-49 15,2-6-34-15,-2 26 27 0,0 3-4 16,0 1-25-16,0 2-12 16,0-3-9-16,0-3 0 15,0-7-12-15,0-1-40 16,0-8-51-16,0-4-145 16,0 0-320-16,0-3-185 0</inkml:trace>
  <inkml:trace contextRef="#ctx0" brushRef="#br0" timeOffset="477661.9125">32063 9786 1084 0,'0'0'969'0,"0"0"-844"16,0 0 2-16,0 0 81 15,0 0-50-15,0 0-108 16,0 0-50-16,0 0-114 15,-5-7-206-15,1 13-598 0</inkml:trace>
  <inkml:trace contextRef="#ctx0" brushRef="#br0" timeOffset="477969.6194">32212 9639 1991 0,'0'0'352'15,"0"0"-263"-15,0 0-2 16,0 0 70-16,0 0-32 16,0 0 2-16,0 90-67 15,-4-44-17-15,-4 0-25 16,-1 4-12-16,2-4-5 15,1-2-1-15,0-5 0 16,0-2-26-16,3-9-22 16,0-7-12-16,0-5-31 15,0-10-74-15,-3-6-97 0,1 0-330 16,2-5-344-16</inkml:trace>
  <inkml:trace contextRef="#ctx0" brushRef="#br0" timeOffset="478306.7833">32129 9921 971 0,'0'0'1116'0,"0"0"-964"16,0 0-16-16,0 0 78 15,0 0-85-15,101 9-91 16,-70-8-38-16,2-1-6 15,-3 0-54-15,-7 0-22 16,-4 0 6-16,-9 0 23 0,-5 3 30 16,-5 0 13-16,0 0-2 15,0 5 12-15,0 1 37 16,-5 2 45-16,-1 2 6 16,2-1-3-16,1 2-26 15,3-1-33-15,0-3-14 16,0 0-12-16,4-4-39 15,7-2-66-15,-1-4-67 16,4 0-300-16,-4-7-199 16,-1-6-453-16</inkml:trace>
  <inkml:trace contextRef="#ctx0" brushRef="#br0" timeOffset="478450.9643">32505 9858 1119 0,'0'0'819'15,"0"0"-721"-15,0 0-46 16,0 0 54-16,0 0-106 16,0 0-201-16,0 0-322 15,-21 25-333-15</inkml:trace>
  <inkml:trace contextRef="#ctx0" brushRef="#br0" timeOffset="478726.4964">32694 9931 811 0,'0'0'1202'16,"0"0"-1032"-16,0 0-98 16,0 0 68-16,0 0 2 15,0 0-24-15,0 0-24 16,-103 6-29-16,79 8-20 15,8 4-3-15,1 2-8 16,9 1-11-16,5-2-11 16,1-1-3-16,1-3-8 15,17-2-1-15,4-3-41 16,12-6-146-16,-4 0-307 0,-6-4-614 16</inkml:trace>
  <inkml:trace contextRef="#ctx0" brushRef="#br0" timeOffset="479544.7082">31315 10568 1551 0,'0'0'565'16,"0"0"-492"-16,0 0 35 0,0 0 66 16,0 0-58-1,42-79-13-15,-42 63-17 0,-9 1-38 16,-10 6-29-16,-6 2-8 16,-1 7-10-16,-2 0 17 15,-1 4-3-15,6 13-5 16,5 3 11-16,6 2-1 15,7 5-4-15,5 3-7 16,0 2-1-16,15-2-1 16,5 0-6-16,3-4-1 15,-1 0-1-15,0-6-16 16,-6 1-1-16,-5-5-3 16,-5-3-4-16,-6 0-8 15,0-3 0-15,-3-3 8 16,-10 1-17-16,-3-3-10 0,-2-5-30 15,-12 0-95-15,5 0-346 16,4-11-259-16</inkml:trace>
  <inkml:trace contextRef="#ctx0" brushRef="#br0" timeOffset="479913.5928">31205 10581 1335 0,'0'0'843'16,"0"0"-730"-16,0 0-3 16,0 0 56-16,0 0-45 15,0 0-52-15,96-1-20 0,-58 10-28 16,1-4-14-16,-5 2-7 16,-2-1-21-16,-7-5-46 15,-3-1-19 1,-7 0 25-16,-4 0 29 0,-1 0 20 15,-5-4 12-15,-4 0 23 16,-1 3 33-16,0 1 16 16,0 0-8-16,0 0-10 15,0 0-20-15,0 8-13 16,0 3 16-16,0 5-11 16,0-2-17-16,3 1-8 15,6-2-1-15,6-4-18 0,0-3-67 16,1-6-105-1,0 0-175-15,-5-4-406 0,-3-5-474 0</inkml:trace>
  <inkml:trace contextRef="#ctx0" brushRef="#br0" timeOffset="480088.6062">31646 10476 1991 0,'0'0'389'15,"0"0"-254"-15,0 0 79 16,0 0-48-16,0 0-115 16,0 0-51-16,0 0-60 15,7-3-129-15,-7 13-421 16,0 0-786-16</inkml:trace>
  <inkml:trace contextRef="#ctx0" brushRef="#br0" timeOffset="480465.2962">31751 10599 2043 0,'0'0'618'16,"0"0"-590"-16,0 0-27 15,0 0 0-15,0 0 8 16,82 9-9-16,-58-6-20 15,0-3-76-15,-2 0-39 0,-1 0-1 16,-6 0 16-16,-3-7 54 16,-3 0 66-16,-6 1 38 15,-3-4 58-15,0 7-21 16,-9-3 11-16,-13 3 26 16,-5 3-1-16,-5 0-21 15,0 0-38-15,0 3-18 16,7 6-11-16,7 4-16 15,9 1 2-15,9-1-7 16,0 4-2-16,8-1 0 16,11-3-57-16,5-2-59 15,9-4-45-15,-4-5-108 16,-3 2-535-16</inkml:trace>
  <inkml:trace contextRef="#ctx0" brushRef="#br0" timeOffset="480688.0097">32038 10405 1945 0,'0'0'535'16,"0"0"-483"-16,0 0-24 16,0 0 67-16,0 0-13 15,0 0 0-15,0 76-28 16,0-42-27-16,0 3-22 0,3 0-5 15,2-5-40 1,0-5-67-16,-1-4-136 0,1-7-410 16,-2-6-488-16</inkml:trace>
  <inkml:trace contextRef="#ctx0" brushRef="#br0" timeOffset="481168.4205">32324 10614 1169 0,'0'0'1113'0,"0"0"-987"15,0 0-93-15,0 0 94 16,0 0-12-16,0 0-67 16,-85-33-27-16,70 46-12 0,6 4-8 15,2 0-1-15,3 2-21 16,4-5-40-16,0-1 9 15,0-4 16-15,11-5 5 16,1 0-5-16,4-4-19 16,2 0-28-16,0-11-12 15,5-6 41-15,-1 1 42 16,1-7 11-16,-1-7 1 16,2-3 1-16,1-10 15 15,-1-3 8-15,1-7 16 16,-4 4 13-16,-7 7 6 15,-7 4 26-15,-7 9 10 16,-2 10-56-16,-17 5-27 0,-3 8-2 16,-2 6 11-1,1 7 9-15,3 19-8 0,3 9 7 16,8 8-7-16,6 8 3 16,3 1 13-16,0 1-5 15,6-1-7-15,4-8-12 16,0-8-14-16,-3-6 0 15,-1-7-91-15,-3-11-182 16,1-7-593-16</inkml:trace>
  <inkml:trace contextRef="#ctx0" brushRef="#br0" timeOffset="483268.1736">27633 9581 1490 0,'0'0'496'16,"0"0"-408"-16,0 0 32 15,0 0 77-15,0 0-45 16,0 0-54-16,0 0-33 16,51-21-20-16,-45 21-18 15,2 4-5-15,-1 10-2 16,0 2-5-16,1 3-8 15,-1 5-6-15,1-5 0 0,-2-3 0 16,-2-2 0 0,-2-5-1-16,-1-4-1 0,-1-2-12 15,0 0-11-15,0-3-3 16,0 0-1-16,0 0 28 16,0-6 6-16,3-5 1 15,3-6 1-15,3-2-8 16,3-5-1-16,3-4 0 15,3-1 1-15,1 1 1 16,-1 2 12-16,-2 3-3 16,-5 9 22-16,-3 5-14 15,-3 5 3-15,-3 4-3 16,-1 0-18-16,-1 10-6 0,0 7 6 16,0 6 1-1,0 3 9-15,0 2-8 0,0-3-1 16,2-3 0-16,-1-4 1 15,1-6-2-15,-1-4 1 16,1-5-1-16,-2 0-1 16,1-3-10-16,1 0-1 15,1 0 6-15,1-3-2 16,7-10-20-16,1-3 11 16,1-7 16-16,4-1-5 15,-4 0 5-15,0 2-7 16,-2 5 8-16,-3 4 0 15,-3 7 11-15,-2 2 5 16,-1 4 7-16,-1 0-7 16,2 0-14-16,0 10 7 0,3 10 11 15,-1 2-8-15,3 2-10 16,-2 3-2-16,2-2 1 16,1-1-1-16,1-2-24 15,-1-1-79-15,5-4-121 16,-2-8-438-16,-2-6-479 0</inkml:trace>
  <inkml:trace contextRef="#ctx0" brushRef="#br0" timeOffset="483630.5666">28273 9738 1151 0,'0'0'491'16,"0"0"-465"-16,0 0 14 16,0 0 66-16,0 0-50 15,0 0-56-15,0 0-19 16,71-28-25-16,-63 15-6 16,-2-4-15-16,-3 0 41 15,-1-3 24-15,-2 3 51 16,0 2 28-16,0 4 60 15,-11 4-10-15,-5 4-48 16,-1 3 3-16,-3 7 23 0,-3 9-14 16,7 4-4-1,3 7-19-15,8 3 5 0,5-1-17 16,0 1-16-16,18 0-42 16,4-3-3-16,15-5-185 15,-5-5-423-15,-6-8-670 0</inkml:trace>
  <inkml:trace contextRef="#ctx0" brushRef="#br0" timeOffset="485161.5476">7519 8825 375 0,'0'0'283'0,"0"0"-263"0,0 0-20 15,0 0-198-15,0 0-282 0</inkml:trace>
  <inkml:trace contextRef="#ctx0" brushRef="#br0" timeOffset="508529.3995">25646 18041 811 0,'0'0'671'16,"0"0"-551"-16,0 0-34 15,0 0 85-15,0 0 14 16,0 0-79-16,88-1-36 16,-61-16-7-16,6-6 3 15,1-4-8-15,3-5-30 16,4-8-13-16,2-6-14 15,-1-1 0-15,-2-5-1 0,-2-1-24 16,-5 0-2 0,-7 7 8-16,-4 0 16 0,-5 8 2 15,-8 8 6-15,-3 9 24 16,-5 10 10-16,-1 4 25 16,0 7-19-16,-15 0-31 15,-9 17-9-15,-10 10-5 16,-11 15 5-16,-10 25 17 15,3-1 1-15,3 5 12 16,7 6 3-16,14-15-21 16,1 6-2-16,10-11-7 15,4-8-8-15,8-10 0 0,5-6 7 16,0-11-2-16,5-5-6 16,13-10-1-1,7-3-29-15,9-4-51 0,7-11-59 16,26-16-147-16,-10 5-372 15,-8-3-333-15</inkml:trace>
  <inkml:trace contextRef="#ctx0" brushRef="#br0" timeOffset="508769.08">26334 18079 1350 0,'0'0'829'0,"0"0"-711"15,0 0-20-15,0 0 46 16,0 0-31-16,0 0-61 16,0 0-52-16,98-13-28 15,-58 13-54-15,5 0-90 16,-10 0-377-16,-12 0-118 0</inkml:trace>
  <inkml:trace contextRef="#ctx0" brushRef="#br0" timeOffset="508941.3201">26341 17915 1758 0,'0'0'328'0,"0"0"-243"16,91-4-62-16,-35 4-23 16,-13 4-251-16,-6 5-409 0</inkml:trace>
  <inkml:trace contextRef="#ctx0" brushRef="#br0" timeOffset="509490.4742">27150 17749 646 0,'0'0'1119'16,"0"0"-886"-16,0 0-127 15,0 0 58-15,0 0-25 16,-93-30-61-16,72 30-49 15,4 0-20-15,5 0-3 16,4 0-6-16,5 0-8 16,3 0-1-16,0 0 9 15,0 7 0-15,0 5 12 16,0 1-4-16,0 5 4 0,-6 1 2 16,-4 1-2-1,-8 2-1-15,-2 3 4 16,-2-3 3-16,-2-1 1 0,5-1-9 15,0-3-8-15,6-6-1 16,6-2 6-16,7-4-7 16,0-5-12-16,13 0 10 15,14 0 2-15,8 0 0 16,5 0-7-16,5-6-3 16,-7 3-6-16,-5 3-1 15,-6 0 4-15,-9 0 5 16,-6 9 1-16,-9 4-2 15,-3 4 9-15,0 3 27 16,-11 0 34-16,-6 1 2 16,-6 0-3-16,-3-2-10 0,-6 0-23 15,-4 0-18-15,-1-7-9 16,0 0-81-16,2-5-100 16,10-2-359-16,13-5-569 15</inkml:trace>
  <inkml:trace contextRef="#ctx0" brushRef="#br0" timeOffset="509888.4501">27718 17867 1781 0,'0'0'652'15,"0"0"-593"-15,0 0-1 16,0 0 21-16,111-25-15 0,-26 18-45 16,1 1-13-1,-8 5-6-15,-17 1-17 0,-24 0-20 16,-4 0-15-16,-3 1-5 16,-15 5-20-16,-11-3-95 15,-20 11-130-15,-14-1-7 16,-6-4-408-16</inkml:trace>
  <inkml:trace contextRef="#ctx0" brushRef="#br0" timeOffset="510106.343">27630 18042 1279 0,'0'0'1195'15,"0"0"-1019"1,0 0-136-16,90-32 23 0,-20 22-20 16,1 4-43-16,4 5-2 15,-3 1-90-15,-20 0-119 16,-1 0-270-16,-19 1-88 16,-15 2-280-16</inkml:trace>
  <inkml:trace contextRef="#ctx0" brushRef="#br0" timeOffset="510413.8581">28085 17677 1530 0,'0'0'599'16,"0"0"-529"-16,0 0-33 0,0 0 37 15,0 0-31-15,0 0-21 16,65 73-12-16,-33-37-10 16,6-2 0-16,2 4-31 15,-3-6-8-15,-6-2 7 16,-8-4 20-16,-13-5 12 16,-10-3 20-16,-1-3 26 15,-23-5 57-15,-10 3-4 16,-8-5-26-16,-3 4-39 15,-10 8-34-15,13-2-184 16,9 0-735-16</inkml:trace>
  <inkml:trace contextRef="#ctx0" brushRef="#br0" timeOffset="512733.4393">29012 17633 758 0,'0'0'1542'0,"0"0"-1315"15,0 0-164 1,0 0 41-16,0 0 66 0,0 0-55 16,0 0-67-16,0-10-34 15,0 20-13-15,0 12 24 16,0 13 26-16,1 4 0 16,2 2-15-16,2 4-8 15,1-1-10-15,-2-2-4 16,2-2-1-16,-3-7-7 15,-1 3-6-15,-2-6 0 16,0-4-1-16,0-4-20 16,0-1-18-16,-5-4-23 15,1-5-17-15,-1-2-36 16,4-3-90-16,1-7-128 16,0 0-373-16,7 0-420 0</inkml:trace>
  <inkml:trace contextRef="#ctx0" brushRef="#br0" timeOffset="513062.8933">29236 17733 622 0,'0'0'1570'15,"0"0"-1346"-15,0 0-145 16,0 0 74-16,0 0 41 15,0 0-48-15,0 0-77 16,-9-24-45-16,9 34-11 0,4 9 32 16,-1 13 23-1,-1 7-11-15,-2 7-17 0,0 0-12 16,0-2-11-16,0-4-16 16,0-2 5-16,-6-9-6 15,1-1 0-15,2-2-1 16,-1-3-26-16,1-4-21 15,0-5-30-15,-1 0-16 16,2-3-39-16,-1 4-102 16,1-2-238-16,1-6-416 0</inkml:trace>
  <inkml:trace contextRef="#ctx0" brushRef="#br0" timeOffset="513379.4727">29383 18286 1530 0,'0'0'877'0,"0"0"-775"16,0 0-82-16,0 0 75 15,0 0 85-15,0 0-57 16,0 0-62-16,-88 12-19 15,47-9 4-15,-7-3-5 16,-5 0-8-16,-2 0-18 16,2-5-14-16,5 0 0 0,5 0-1 15,11 3-12-15,12 2-46 16,9 0-36-16,7 0-39 16,4 0-52-16,4 11-68 15,11 0-351-15,0-1-303 0</inkml:trace>
  <inkml:trace contextRef="#ctx0" brushRef="#br0" timeOffset="513652.8271">29371 18426 2015 0,'0'0'580'0,"0"0"-517"16,0 0-23-16,0 0 105 16,0 0-12-16,0 0-60 15,0 0 5-15,-76 10-6 16,27-6-18-16,-12-3-5 16,-7-1 0-16,0 0-16 15,10 0-33-15,13 0-13 16,24-3-71-16,14 1-96 15,7-5-452-15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3-21T07:36:33.455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1584 5897 523 0,'0'0'67'16,"0"0"720"-16,0 0-514 16,0 0-184-16,0 0-58 15,0 0 17-15,0 0 26 16,0 0-6-16,4 0-15 15,1 0 1-15,-2 0 3 16,6 3-7-16,0 5 14 16,1 1-24-16,1 3-21 15,1 2-4-15,6 2-5 0,-2 1-9 16,2-3 5 0,3 0-5-16,1-4 0 0,1-3 0 15,2-5 0-15,2-2 5 16,-2 0-5-16,2 0 1 15,1-1-1-15,-2-7 0 16,5-1 1-16,-1 1-1 16,0-1 5-16,1-3-6 15,2 1 1-15,1-1-1 16,-1 1 0-16,3 0 0 16,-2 0 0-16,2-2 0 15,0 1-1-15,0-2-8 16,7 1-16-16,-4 0 6 15,1 0 7-15,0 2 10 16,-1 0-6-16,-3 0 2 0,0 2 5 16,-2 3 1-16,-1 0 0 15,-3 0-1-15,1 2 1 16,-1-2 1-16,0 1-1 16,5-1 0-16,-6-1 0 15,8-1 0-15,-1 1 0 16,1 0-1-16,-1 0 1 15,0 2-1-15,4 1 1 16,-4 4 0-16,4 0 0 16,3 0 0-16,-1 0 0 15,5 0 0-15,0 0-1 16,5-1 1-16,-2-2 0 0,5-3 0 16,0 3 0-16,-3-3-1 15,2 2 1-15,-3-3 0 16,-1 6-1-16,0-2 1 15,2 2-1-15,0 1 1 16,-1 0 0-16,1 0 0 16,0 0-1-16,-4 0 1 15,1-2-2-15,1-2 2 16,-1 0 0-16,0 0 0 16,-3 0 1-16,2 1-1 15,0 0 1-15,-2 1-1 16,2 1 0-16,4 1 1 15,-4 0 10-15,1 0-5 0,0 3-5 16,-4 4 0-16,1 2 6 16,-1 0 3-16,4 2 5 15,-4-1-2-15,4 2-4 16,-7-4 2-16,4 1 17 16,-4-1 4-16,0 1 3 15,1-3-19-15,-3 2-10 16,1 0-5-16,-3 2 0 15,-2 1 0-15,-3 1 0 16,-5-1 0-16,2 0-1 16,-7-2 1-16,-1-2 1 15,-1-2-1-15,-3-2 5 16,1-3-5-16,-1 0 1 16,-3 0 7-16,4-4-8 15,-2-6 6-15,2-4-6 0,5 3 1 16,-3-2-2-16,6 0 1 15,-2 3 1-15,2 1-2 16,0 2 1-16,-2 0-1 16,-1 1 0-16,3 5 0 15,0-2 0-15,1 1 0 16,2 1-2-16,3-2 1 16,-2 3 1-16,2-4-1 15,3 2 0-15,-2-2 1 16,0 0 0-16,2-2 0 15,3 2 0-15,-3-2 0 16,3 2 0-16,-1-1 0 16,-2 1 0-16,0 2 0 0,3-3 0 15,-3 5 0-15,2 0 0 16,1 0 0-16,0 0 0 16,0 0 1-16,1 0-1 15,2 0 0-15,0 0 0 16,4 0 0-16,3 0 1 15,-1 0-1-15,1 0 1 16,-1 0 0-16,1 0 0 16,-1 0-1-16,1 0 1 15,0 3-1-15,2 0-1 16,-2 2 1-16,-1-3 0 16,4 2 0-16,-1-1 1 0,-3-3 6 15,4 3-6 1,-3-3 0-16,2 0 1 0,1 0-1 15,3 1 0-15,-4-1-1 16,1 2 1-16,2-1-1 16,-3 1 1-16,1-1-1 15,-3-1 1-15,2 4 1 16,1-4-1-16,0 0 5 16,-4 2-5-16,4 1 0 15,-1-2-1-15,-3 3 0 16,1-2 0-16,-4 2-1 15,4 2 1-15,-1-3-1 16,1 1 1-16,-3-1 0 0,-1 0 1 16,0 1-1-1,1 0 1-15,-4-1 0 0,4-1 0 16,-4 1-1-16,2 0 1 16,-2 0 0-16,3-1 0 15,-2 3 0-15,2 0 1 16,-2 1 5-16,-1-1 3 15,0 1 7-15,1 0 2 16,-1 0-4-16,4 1-14 16,-4-1 1-16,-3-2 5 15,4 2-7-15,-6-2 1 16,-1 0-1-16,0-1 1 16,0 2-1-16,-4-1 0 0,0 2 0 15,2-2-1 1,-5 5 1-16,3-1 0 0,-6-1 0 15,2 2 0-15,-1-2 1 16,-4-1 0-16,3-1-1 16,1 0 1-16,1-1-1 15,-2-1 0-15,2 1 0 16,-1 1 0-16,3 1 0 16,1-1 0-16,2 2 0 15,0-1 0-15,1 4 0 16,3-3 1-16,2 0-1 15,3-2 1-15,1-1 1 16,-1-1-1-16,3-2 8 16,4-1 0-16,0 0 6 0,-1 0 16 15,4 0 16-15,0 0-9 16,-1 0-20-16,2-4-9 16,3-2 2-16,2-4 4 15,3-1-2-15,2-6-4 16,4-4-7-16,2-4-1 15,-2-5-1-15,-2-3-25 16,7-15-120-16,-17 8-221 16,-16 1-928-16</inkml:trace>
  <inkml:trace contextRef="#ctx0" brushRef="#br0" timeOffset="1277.3518">5420 6210 620 0,'0'0'288'16,"0"0"426"-16,0 0-460 0,0 0-154 16,0 0 20-16,0 0 43 15,0 0-31-15,0-5-55 16,0 5-37-16,0 0-22 16,0 4-9-16,3 7 2 15,0 4 32-15,0 8-2 16,3 3-11-16,-6 3-9 15,4 4-2-15,-1 0-2 16,-3 1-10-16,0 5-1 16,0-5-5-16,0 2-1 15,0-1 6-15,0-1-5 16,-7-3 5-16,1-1 10 16,0-5-5-16,0 2-11 0,3-8 1 15,0 0 0 1,3-8-1-16,0-1 0 0,0-3 0 15,0-4 0-15,9 0 0 16,3 0 8-16,4-2 12 16,1-1 4-16,2 0-5 15,-1 0-8-15,0 0-5 16,6 0-6-16,-2 0 2 16,1 0-1-16,-1-4-1 15,5-2 1-15,-2 2-1 16,-4 0 1-16,-6 1-1 15,-3 0-1-15,-2 0 0 16,-5 3-11-16,-4-1-9 16,-1 1-26-16,0-1-76 0,0-1-68 15,-3-1-117-15,-3 0-347 16,3 0-559-16</inkml:trace>
  <inkml:trace contextRef="#ctx0" brushRef="#br0" timeOffset="1911.6081">6066 6681 46 0,'0'0'1077'16,"0"0"-859"-16,0 0-160 16,0 0 56-16,0 0 50 15,0 0 26-15,0 0-64 16,-64 71-66-16,56-56-32 15,1 1-5-15,4 0 19 16,3-4 6-16,0-2-20 16,0-2 3-16,7-1-2 15,5-4 19-15,-1 0 6 16,5-3 1-16,-1 0-9 16,0-6-24-16,0-5-12 15,-2-3-4-15,-5-4-4 16,-5 2 4-16,0 1 0 15,-3-1 6-15,0 3 4 0,-3 2 12 16,-5 3-10-16,-5 5-17 16,-2 2-1-16,-3 1-7 15,0 0-41-15,-1 10-123 16,10-1-373-16,1 0-191 0</inkml:trace>
  <inkml:trace contextRef="#ctx0" brushRef="#br0" timeOffset="2238.183">6300 6667 1502 0,'0'0'477'16,"0"0"-383"-16,0 0 72 15,0 0 67-15,0 0-64 16,0 0-30-16,12 96-27 16,-9-56-54-16,-3-1-38 15,0 4-11-15,3-1-8 16,-3-1 1-16,3-5-2 0,-3-2 0 15,0-8-67-15,0-4-152 16,0-9-306-16,-3-6-427 0</inkml:trace>
  <inkml:trace contextRef="#ctx0" brushRef="#br0" timeOffset="2530.2621">6415 6653 791 0,'0'0'1392'16,"0"0"-1171"-16,0 0-140 15,0 0 44-15,0 0 25 0,0 0-47 16,0 0-52-16,24-6-30 16,-12 6-9-16,3 0-3 15,4 5-2-15,-4 0-6 16,3-1 1-16,-3 2-1 15,-6-2 0-15,3 1-1 16,-9-1 0-16,-3 0-7 16,0 2-22-16,-11 2 14 15,-17 1-28-15,-26-2-146 16,5 1-377-16,4-8-501 0</inkml:trace>
  <inkml:trace contextRef="#ctx0" brushRef="#br0" timeOffset="3162.4551">5641 6218 309 0,'0'0'1104'16,"0"0"-734"-16,0 0-178 15,0 0-63-15,0 0-17 0,0 0-10 16,0 0-43-16,52-36-41 16,-40 35-12-16,1 1-5 15,1 0 1-15,-5 0 4 16,1 1 9-16,-4 6-6 16,0 0-3-16,-6 1 37 15,0 4 7-15,0 0-28 16,0 4-8-16,-9 1-7 15,0-1 5-15,2-1 24 16,7-4 1-16,0-1-11 16,3-6-13-16,19 0-1 15,14-4 3-15,7 0-15 16,23-18-84-16,-14-1-515 0,-9 0-1261 16</inkml:trace>
  <inkml:trace contextRef="#ctx0" brushRef="#br0" timeOffset="10240.7758">18450 5363 74 0,'0'0'543'15,"0"0"-479"-15,0 0-31 16,0 0 143-16,0 0-37 15,0 0-3-15,0 0-12 16,7 7-12-16,-7-7 10 16,0 0 4-16,0 2 9 15,0-2 4-15,0 0-48 16,0 1-55-16,0-1-26 16,0 0 1-16,-11 2-3 15,-1-1-1-15,-4 1-6 16,-5-1-1-16,0 2 0 15,-6-3 1-15,2 4 1 16,-2-1-1-16,2-2 0 0,2 2 0 16,4-3 0-16,-1 2 0 15,4-2 6-15,-4 0-5 16,2 0-2-16,-2 0 2 16,-4 0-2-16,2 1 0 15,-1-1-1-15,1 3 1 16,-1-2-1-16,4 1 0 15,-2-2-6-15,-1 1 6 16,2-1 0-16,1 0 0 16,0 0 0-16,0 0 1 15,2 0 0-15,-3 1 0 16,4 0 0-16,-3 3 0 16,2-3 1-16,-2 0-1 0,-2 1 0 15,0 0 1 1,-5-2-1-16,0 0 0 0,-3 0 1 15,-1 0-1-15,1 0 1 16,0 0-1-16,3 0 0 16,3 0 0-16,1 0 0 15,-4 0 0-15,3 0-1 16,-3 0 1-16,-3 0-1 16,3 0 1-16,-1 0 0 15,2 0-1-15,1 0 1 16,6 0 0-16,-6 0 0 15,5 0 0-15,-3 1 1 0,2-1-2 16,-7 0-12-16,2 0-9 16,-7 0 5-16,-2 0 9 15,0 0 7-15,-5 0 1 16,-1 0 0-16,2 0 0 16,1 0-1-16,3-1 0 15,-2-1 0-15,1 0 0 16,5 2 0-16,4-1-1 15,-4 0 0-15,5-3 0 16,-4 4-7-16,2 0 2 16,1-1-6-16,-4 1 1 15,2-1 11-15,-1 0 0 16,-7 1-1-16,0-2 2 0,-2 1-1 16,-8 1-9-1,-2 0-21-15,-8 0-28 0,1 0-25 16,0-3 28-16,0 3 28 15,3-1 21-15,-1-2 7 16,9 0 0-16,-2 0 9 16,4-1-2-16,3 4 15 15,-1-2 3-15,4 1-3 16,3 1-3-16,2 0-11 16,2 0-6-16,7 0-2 15,-4 1 0-15,6 5-1 16,0 0-9-16,7-2-8 15,-2 2 6-15,-2-3 4 16,4 1 7-16,-3 0 1 16,-7-1 0-16,1-3 0 0,-5 4 1 15,-6-3 7-15,2-1-8 16,1 0 1-16,-2 0 8 16,6 0 4-16,0 0-7 15,6 0-6-15,0 0 1 16,7 0 5-16,7 0 51 15,3 0 96-15,3 0-64 16,0 0-21-16,0-3-12 16,0-2-31-16,0-4-4 15,0 0 10-15,-3-4-12 16,-7-1-18-16,-1-2 0 16,-1-1-1-16,-4-1 2 15,-1-2 4-15,1 0 6 16,4-1 5-16,-2-4-2 15,8-2 0-15,3-4 1 0,3-5-7 16,0-2-8-16,0-2-1 16,0 1-24-16,3 3 17 15,0 6 7-15,-1 5 0 16,-2 2 6-16,0 3-6 16,0 2 1-16,0-2 9 15,0 1-10-15,0-1 7 16,0-3-1-16,0 1-5 15,0-1 1-15,9 0-1 16,-3 4 0-16,0 2-1 0,-3 4 0 16,0 2 0-1,0 5 0-15,0-3-1 0,-2 4 1 16,2 1 0-16,0-1-2 16,1 0-4-16,-1-1 6 15,4 1-2-15,-1-1 1 16,4 1 0-16,-1 0 0 15,3 0 1-15,6 0 0 16,0 2 0-16,6-1-1 16,-1 1 1-16,6 0-6 15,0 1 5-15,6-3 0 16,4 1-16-16,4 0-28 16,2-3-32-16,4 2 8 15,0-3 8-15,3 0-21 16,2 1 28-16,-5 1 22 0,1 2 17 15,-6 0 6-15,-1 1 2 16,-2-1 6-16,-1 1 1 16,2 0 0-16,-3-1 0 15,0 1 0-15,1-1 0 16,2 2 0-16,3-3 0 16,4 0 0-16,-4 1 0 15,4 0 0-15,0-1 0 16,-1 0-1-16,-2 1 1 15,-1 0 0-15,-3-1-2 16,-3 1 2-16,0 0 0 16,-1 0 0-16,-2 1 2 15,-2-1-1-15,-2 1 0 0,3-1 0 16,1 1-1 0,0 0 0-16,-1 0 0 0,3 2 1 15,0-2-1-15,0 3-1 16,-2 0 1-16,-4 0 0 15,0 0 0-15,1 0 0 16,-4 0 0-16,3 0 1 16,1 0 1-16,0 0-1 15,1 0-1-15,4 0 0 16,0 0 0-16,4 0 0 16,1 0-2-16,-1 0-11 15,3 0-13-15,-6 1-4 16,2 2 17-16,-1 1 12 15,0-2 0-15,-2 2 1 0,-2-1 1 16,-1-2 10-16,-2 2-10 16,2 0-1-16,2-2 2 15,-3-1-2-15,3 2-3 16,-1-2-38-16,-1 0-48 16,-2 0 41-16,-10 0 33 15,-1 0 10-15,-3 0 5 16,-8 0 6-16,0 3 15 15,0-2 14-15,-1 1 13 16,-3 2-3-16,4-3-19 16,4 0-17-16,-3 1-8 15,4-2 0-15,1 2-1 16,2-2 1-16,-6 1-1 0,4-1 1 16,-2 1-1-1,-2 2 0-15,-3-2 0 0,0 2 0 16,-3-2 0-16,-4 1 7 15,0-1 11-15,0-1-8 16,-3 1-9-16,1 1 4 16,1-1-5-16,1 2 0 15,1 0 0-15,3 1 10 16,-1 1-8-16,4 0-2 16,-1-2 1-16,2 0-1 15,0 0 0-15,-3-2 0 16,-1 2 0-16,-4 0-1 15,-3 3-6-15,3 1 7 16,-3 1 13-16,0 5 59 16,0 1-33-16,0 0-15 0,3 3-9 15,-2-2 1-15,1 0-9 16,1-3-5-16,0-1-1 16,0-1 0-16,0 0-1 15,0 1 1-15,1 1-1 16,-4 2 0-16,0 0 2 15,0 1-1-15,0 4 19 16,0-1 18-16,0 2-20 16,0-2-17-16,0 0 5 15,0 1-4-15,0-4-1 16,3 1 1-16,-2-2-1 16,3 0 0-16,-4 0 1 0,0 0 4 15,0 1 0-15,0-1-5 16,0 0 1-16,0 1 8 15,0-1 2-15,0 0-2 16,0 1-8-16,0-1-1 16,-4 2 0-16,3-1 0 15,1 1-1-15,0-3 1 16,0 0 1-16,0 0-1 16,0-2 0-16,0 2 0 15,1-2 0-15,3 0-1 16,-1 2 1-16,-3 1 0 15,0 0-1-15,0 1 0 16,0-3-1-16,0 3 1 0,0-2 0 16,0 0 0-16,-7 3 1 15,0-2-1-15,1 0 0 16,2 0 2-16,1-2-1 16,0 1 0-16,0-1-1 15,3 0 0-15,-3 0 0 16,3-2-1-16,-6-2 0 15,-5-2-33-15,-18 1-75 16,0-2-139-16,-4-5-571 0</inkml:trace>
  <inkml:trace contextRef="#ctx0" brushRef="#br0" timeOffset="12577.6984">15707 4021 684 0,'0'0'113'0,"0"0"667"16,0 0-599-16,0 0-134 15,0 0-36-15,0 0 4 16,-35 2 17-16,31 9 19 16,-2 7 23-16,-1 1 28 15,7 3-31-15,0 2-25 16,0 0 7-16,0-2-18 0,7-5-12 16,2-2-12-1,8-5-3-15,-1-4-2 0,3-6 3 16,1 0-9-16,0-6 0 15,-1-12-20-15,-3-2-21 16,-3-6 7-16,-4-2 24 16,-6-3 10-16,-3 1 1 15,0-1 1-15,-2 5 11 16,-9 6 39-16,-1 6-15 16,0 9-19-16,-5 5-18 15,4 8-43-15,0 27-80 16,4-4-181-16,9-4-337 0</inkml:trace>
  <inkml:trace contextRef="#ctx0" brushRef="#br0" timeOffset="13222.4155">16133 4085 851 0,'0'0'569'15,"0"0"-493"-15,0 0-36 16,0 0 55-16,0 0 142 16,0 0 0-16,0 0-82 15,-44 61-71-15,29-43-56 16,-5 2-17-16,4-2-11 0,0-1-155 15,2-4-225-15,8-8-336 16</inkml:trace>
  <inkml:trace contextRef="#ctx0" brushRef="#br0" timeOffset="13569.1455">16370 3917 1320 0,'0'0'742'0,"0"0"-683"16,0 0-39-16,0 0-8 15,0 78 16-15,-2-52 10 16,-1-1-12-16,1 3-15 16,2-2-9-16,-1 1-2 15,-5 7-70-15,3-8-253 16,-3-4-352-16</inkml:trace>
  <inkml:trace contextRef="#ctx0" brushRef="#br0" timeOffset="13800.4559">16632 4044 916 0,'0'0'1106'16,"0"0"-1058"-16,0 0-47 16,0 0 0-16,0 0 18 15,-29 83 14-15,16-57-14 16,0-1-9-16,-3-3-10 0,-1 1-50 16,5-3-243-1,2-9-344-15</inkml:trace>
  <inkml:trace contextRef="#ctx0" brushRef="#br0" timeOffset="14165.5119">16791 3966 1676 0,'0'0'260'16,"0"0"-191"-16,0 0 8 16,0 0 75-16,0 0-42 15,0 0-63-15,0 0-25 16,91-34-14-16,-80 34-8 16,1 0-2-16,-5 0-5 15,1 10-1-15,0 3 0 16,-1 4 6-16,-7 2 1 15,0 2 0-15,0 1 1 16,-5 1 1-16,-8-1 0 16,1-1 9-16,3-3-9 15,-2-2 1-15,8-2-2 0,3-5-11 16,3-5-267 0,11-2-548-16</inkml:trace>
  <inkml:trace contextRef="#ctx0" brushRef="#br0" timeOffset="14361.46">17074 4102 1918 0,'0'0'236'0,"0"0"-165"15,0 0-9-15,0 0-25 16,-36 76-21-16,27-55-11 15,1-3-5-15,1-1-179 16,4-8-379-16,1-6-528 0</inkml:trace>
  <inkml:trace contextRef="#ctx0" brushRef="#br0" timeOffset="14578.8584">17305 4116 675 0,'0'0'1160'16,"0"0"-1016"-16,0 0-64 16,0 0 63-16,0 0-45 15,0 0-66-15,0 0-32 16,55 4-326-16,-39-6-1088 0</inkml:trace>
  <inkml:trace contextRef="#ctx0" brushRef="#br0" timeOffset="14741.0196">17610 4087 1974 0,'0'0'290'15,"0"0"-230"-15,0 0-60 0,0 0-217 16,96-5-313 0,-69 0-750-16</inkml:trace>
  <inkml:trace contextRef="#ctx0" brushRef="#br0" timeOffset="14897.6788">17880 4069 1407 0,'0'0'586'0,"0"0"-509"16,0 0 0-16,0 0-77 15,89 0-93-15,-62-2-309 16,-4-4-917-16</inkml:trace>
  <inkml:trace contextRef="#ctx0" brushRef="#br0" timeOffset="15028.3413">18136 4055 1942 0,'0'0'331'0,"0"0"-247"15,0 0-84-15,0 0-189 16,0 0-796-16</inkml:trace>
  <inkml:trace contextRef="#ctx0" brushRef="#br0" timeOffset="38749.8628">9454 10069 332 0,'0'0'47'15,"0"0"-47"-15,0 0 0 16,0 0 13-16,0 0-1 15,1 10-2-15,3-6-9 16,-4-2-1-16,3-1-5 16,-3-1-21-16,0 0-219 0</inkml:trace>
  <inkml:trace contextRef="#ctx0" brushRef="#br0" timeOffset="38960.689">9454 10069 1219 0,'-37'77'544'16,"37"-74"-428"-16,0 3-91 15,0-3-25-15,0 3-106 16,0 3-88-16,0-4-116 15,0-1-269-15</inkml:trace>
  <inkml:trace contextRef="#ctx0" brushRef="#br0" timeOffset="39126.9625">9399 10242 481 0,'0'0'716'15,"0"0"-548"-15,0 0-168 16,0 0-6-16,0 0-121 16,0 0-82-16,0 0-511 0</inkml:trace>
  <inkml:trace contextRef="#ctx0" brushRef="#br0" timeOffset="39311.9813">9399 10242 658 0,'-42'84'704'15,"42"-82"-498"-15,0 0-130 16,0 1-52-16,0 1-24 16,0-1-49-16,0 0-142 15,0 1-172-15,0-4-667 0</inkml:trace>
  <inkml:trace contextRef="#ctx0" brushRef="#br0" timeOffset="39494.5286">9319 10439 816 0,'0'0'622'15,"0"0"-472"-15,0 0-3 16,0 0 1-16,0 0-93 15,0 0-55-15,0 0-101 16,7 54-68-16,-4-46-175 16,-3-4-423-16</inkml:trace>
  <inkml:trace contextRef="#ctx0" brushRef="#br0" timeOffset="39643.4776">9329 10661 808 0,'0'0'403'16,"0"0"-403"-16,0 0-22 15,0 0-212-15,0 0-84 0</inkml:trace>
  <inkml:trace contextRef="#ctx0" brushRef="#br0" timeOffset="39779.8952">9335 10843 355 0,'0'0'0'0</inkml:trace>
  <inkml:trace contextRef="#ctx0" brushRef="#br0" timeOffset="39899.7221">9338 11021 332 0,'0'0'0'0</inkml:trace>
  <inkml:trace contextRef="#ctx0" brushRef="#br0" timeOffset="67342.8315">30053 7038 170 0,'0'0'0'0,"0"0"-31"0</inkml:trace>
  <inkml:trace contextRef="#ctx0" brushRef="#br0" timeOffset="68452.9725">30407 6721 139 0,'0'0'0'0,"0"0"-94"0</inkml:trace>
  <inkml:trace contextRef="#ctx0" brushRef="#br0" timeOffset="68595.5876">30495 6554 88 0,'0'0'144'0,"0"0"-144"0,0 0 9 16,0 0-9-16,49-73 6 15,-32 49-6-15,-4 6-163 16</inkml:trace>
  <inkml:trace contextRef="#ctx0" brushRef="#br0" timeOffset="80787.3113">26795 1783 766 0,'0'0'133'15,"0"0"683"-15,0 0-518 16,0 0-164-16,0 0 9 16,0 0 8-16,0-7-20 15,0 7-28-15,0 0-35 16,0 0-31-16,0 4-11 16,0 2 1-16,6 7-12 15,3 5-2-15,-2 2-4 16,2 1-8-16,-1-1 0 15,0 0 0-15,-3-4 6 16,-2 0-7-16,-3-2-6 16,0-1 6-16,0-5-1 0,0 0-1 15,0-3 1-15,0-3-7 16,0-1-4-16,0-1 12 16,0 0 6-16,0 0 3 15,0-13 8-15,0-5-6 16,1-5-3-16,9-1-7 15,1 3 0-15,-2 3 0 16,2 4 10-16,1 4-2 16,0 0-9-16,3 1-18 15,4 2-32-15,3 3-92 16,16 4-123-16,-7 0-442 16,-3 0-340-16</inkml:trace>
  <inkml:trace contextRef="#ctx0" brushRef="#br0" timeOffset="81477.2824">27514 1938 834 0,'0'0'975'15,"0"0"-841"-15,0 0-122 16,82 10 47-16,-34-7 46 0,7 2-13 16,9-1-36-1,6 1-16-15,3 1-27 0,2-1-3 16,-7 0-10-16,-6-1 0 15,-11-1-16-15,-10 0-11 16,-13-2-4-16,-11-1-5 16,-7 0-12-16,-8 0 5 15,-2 0 16-15,0 0 7 16,-13 0-7-16,-6 0-75 16,-1 0-65-16,-3 0-63 15,4 0 0-15,-2-4 139 16,0-1 71-16,2 0 20 15,-2-2 1-15,0-1 52 0,3 1 111 16,2-1 22 0,5 2 30-16,4 2-17 0,1 2-50 15,4-1-48-15,2 1-27 16,0 2-11-16,0 0-12 16,0 0-17-16,0 0 0 15,4 0-15-15,6 0-18 16,3 0 0-16,3 0-1 15,3 3 0-15,3 5-13 16,0 4 13-16,5-1 1 16,-1 4 0-16,0-1 0 15,0-1-1-15,-6 0 0 0,-3 0 1 16,-5-4 6-16,-6-1-6 16,-5-1 0-16,-1-1 6 15,-1-2 1-15,-15 0 5 16,-7 2 2-16,-7-1-15 15,-8 4-42-15,6-1-186 16,10-4-557-16</inkml:trace>
  <inkml:trace contextRef="#ctx0" brushRef="#br0" timeOffset="82363.7868">28789 1998 1684 0,'0'0'373'15,"0"0"-292"-15,0 0-59 16,0 0 46-16,0 0-8 15,0 0-31-15,0 0-13 16,96-2-7-16,-66-7-9 16,-2-5-9-16,-1-2-36 15,-3-4 3-15,-3-1 28 16,-2-4 13-16,-5-6-12 0,-1-4 13 16,-5-2 0-1,-4 1 11-15,-1 4 30 16,-3 7 1-16,0 5 32 0,0 7-19 15,-4 4-6-15,-3 5-8 16,-3 3-17-16,-2 1-6 16,-4 5-11-16,-4 18 5 15,-3 8 21-15,0 8 13 16,4 7-13-16,4 3 13 16,7-1-20-16,7-3-4 15,1-3-6-15,4-8-4 16,14-5-12-16,3-8-12 15,6-7-45-15,4-7-62 16,14-7-146-16,-9-5-395 16,-5-8-476-16</inkml:trace>
  <inkml:trace contextRef="#ctx0" brushRef="#br0" timeOffset="82759.2767">29412 1957 165 0,'0'0'881'0,"0"0"-672"16,0 0-93-16,0 0-20 16,0 0-96-16,0 0-226 15,0 0-953-15</inkml:trace>
  <inkml:trace contextRef="#ctx0" brushRef="#br0" timeOffset="89326.0524">31187 8514 201 0,'0'0'1315'0,"0"0"-753"15,0 0-466-15,0 0-68 16,0 0-6-16,0 6 53 16,0-6-18-16,0 0-38 15,0 0-19-15,0 0-45 0,5 0-192 16,2 0-437-16</inkml:trace>
  <inkml:trace contextRef="#ctx0" brushRef="#br0" timeOffset="89815.3797">31418 7582 834 0,'0'0'1079'16,"0"0"-937"-16,0 0-142 15,0 0 0-15,0 0 44 16,0 0-1-16,0 0-43 16,5 0-122-16,7-6-70 15,-3-1-140-15,-2-3-655 0</inkml:trace>
  <inkml:trace contextRef="#ctx0" brushRef="#br0" timeOffset="90165.9681">31425 6807 434 0,'0'0'632'0,"0"0"-368"16,0 0-170-16,0 0-53 15,0 0 10-15,0 0-14 16,0 0-37-16,0 8-120 16,0-5-398-16</inkml:trace>
  <inkml:trace contextRef="#ctx0" brushRef="#br0" timeOffset="90452.5195">31278 6395 713 0,'0'0'840'0,"0"0"-698"16,0 0-123-16,0 0-19 15,0 0 7-15,0 0-7 16,0 0-115-16,3-12-408 0</inkml:trace>
  <inkml:trace contextRef="#ctx0" brushRef="#br0" timeOffset="90693.4736">31060 5802 201 0,'0'0'969'15,"0"0"-952"-15,0 0-17 0,0 0-668 0</inkml:trace>
  <inkml:trace contextRef="#ctx0" brushRef="#br0" timeOffset="114326.0226">19349 1721 937 0,'0'0'110'15,"0"0"499"-15,0 0-476 16,0 0-24-16,0 0 63 0,0 0 2 16,16-29-28-16,-13 27-15 15,1 1-9-15,-2 1-28 16,-2-2-26-16,1 2-6 16,-1 0 2-16,0 0-19 15,0 0-15-15,0 0-17 16,0 8-12-16,0 7 5 15,-6 5-6-15,-1 3 1 16,-5 4 0-16,2-2-1 16,-3 1 0-16,3 1 0 15,1-2 0-15,2 0 0 16,4-3 0-16,0-2 0 16,3-3 0-16,0-4 0 0,0-4 0 15,0 0 0-15,0-4 0 16,0-1 0-16,3-1 1 15,4 0-1-15,7 0 2 16,7 0 4-16,-1-2-6 16,9-1 1-16,-4 2-1 15,7-2 0-15,-2 1-1 16,-2 1-12-16,-1-1-17 16,-10-1-11-16,-5 0-27 15,-8 0-52-15,-4 0-77 16,0-6-334-16,-13-2-343 0</inkml:trace>
  <inkml:trace contextRef="#ctx0" brushRef="#br0" timeOffset="114814.0198">19243 1580 766 0,'0'0'647'16,"0"0"-566"-16,0 0-53 15,0 0 7-15,0 0 108 16,0 0 13-16,0 0-27 16,18-41-47-16,-5 41-46 15,1 5 0-15,2 6 55 16,3 0-20-16,7 0-3 16,4-1-17-16,2-5-23 15,3 0-16-15,2-5-11 16,-8 0 0-16,-6 0-1 15,-5 0-5-15,-7-3-1 16,-5-2 5-16,-6-1-27 16,0-4 26-16,-10-1-18 0,-5-2 20 15,-5-1-9-15,-4 3-3 16,3 1 11-16,0 3-8 16,5 4-67-16,10 3-148 15,0 0-112-15,6 4-230 16</inkml:trace>
  <inkml:trace contextRef="#ctx0" brushRef="#br0" timeOffset="115227.6225">19846 1885 1232 0,'0'0'307'0,"0"0"-120"0,0 0 12 16,0 0-88-16,0 0-58 16,0 0-22-16,91 6-21 15,-65-3-10-15,0 1-16 16,-9 1-69-16,-2 0-80 15,-8 1-35-15,-4-1-107 16,-3-1-303-16</inkml:trace>
  <inkml:trace contextRef="#ctx0" brushRef="#br0" timeOffset="115430.2147">19817 1978 1250 0,'0'0'487'0,"0"0"-384"15,0 0 8-15,0 0-10 16,0 0-48-16,0 0-53 16,107 5-32-16,-75-3-168 15,-5-2-382-15</inkml:trace>
  <inkml:trace contextRef="#ctx0" brushRef="#br0" timeOffset="116158.8643">20382 1680 1096 0,'0'0'499'15,"0"0"-410"-15,0 0 7 16,0 0 29-16,0 0 11 0,0 0-42 16,0 0-48-1,2 0 19-15,-2 12 13 0,0 5-16 16,0 1-13-16,-5 3-19 15,-3 0-15-15,-1 2-9 16,0-1-6-16,-2 2 1 16,-1-2 0-16,6 0 7 15,0-3-7-15,5-4-1 16,1-3 0-16,0-2-1 16,0 0-18-16,7-1 19 15,5-2 9-15,8-1 1 16,-1-2-1-16,4-1-9 15,2-2-1-15,-1 1-21 0,-1-2 22 16,-4 0-1 0,-5 0-7-16,-6 0-5 0,-5 1-45 15,-3-1-46-15,0 0-166 16,0 0-259-16,-5 0-206 0</inkml:trace>
  <inkml:trace contextRef="#ctx0" brushRef="#br0" timeOffset="116445.1663">20666 1953 485 0,'0'0'870'16,"0"0"-728"-16,0 0-65 0,0 0 60 15,0 0 61-15,0 0-71 16,0 0 44-16,-8 18-35 16,-2-7-62-16,1 1-40 15,2 1-22-15,-4-3-11 16,2 3 0-16,0-3-1 16,2 0-4-16,-3-3-81 15,0-1-85-15,3-2-173 16,2-4-341-16</inkml:trace>
  <inkml:trace contextRef="#ctx0" brushRef="#br0" timeOffset="116683.7027">20602 1937 1549 0,'0'0'299'15,"0"0"-212"-15,0 0-32 16,0 0 9-16,0 0 29 16,0 0 25-16,0 0-32 15,7 48-40-15,-2-26-21 16,-1-2-18-16,4 2-7 16,-2-6-44-16,3 2-175 0,1-5-328 15,-1-6-416-15</inkml:trace>
  <inkml:trace contextRef="#ctx0" brushRef="#br0" timeOffset="116926.1859">20881 2040 1510 0,'0'0'318'0,"0"0"-239"16,0 0-22-16,0 0 148 16,0 0-42-16,0 0-83 15,0 0-37-15,-29 54-16 0,20-43-18 16,2 0-9-16,-2-4-124 16,3-2-364-16,5-5-325 0</inkml:trace>
  <inkml:trace contextRef="#ctx0" brushRef="#br0" timeOffset="117365.9337">21275 1717 553 0,'0'0'840'0,"0"0"-718"16,0 0-93-16,0 0 28 16,0 0 198-16,0 0-82 15,0 0-20-15,-11 78-52 16,4-58-35-16,-2 2-24 15,1-1-11-15,0-1-18 16,2-2-7-16,-2-2-5 16,2-1-1-16,3-1 1 0,0-2 0 15,3-2 0-15,0-2-1 16,0 1 9-16,3-4-8 16,9-1 7-16,4-1 2 15,4-1-2-15,5-2-8 16,0 0-2-16,2 0-19 15,-6 0-20-15,-1 0-63 16,-10 0-144-16,-3 0-101 16,-5 0-290-16</inkml:trace>
  <inkml:trace contextRef="#ctx0" brushRef="#br0" timeOffset="117869.8402">21403 1992 1506 0,'0'0'283'0,"0"0"-207"16,0 0-22-16,0 0 21 16,0 0 20-16,0 0-30 15,0 0-18-15,8 33-7 16,-5-25-10-16,0-2-11 15,1-3-18-15,2 1 5 16,0-2 0-16,1-2 7 16,5 0-13-16,2 0 0 15,-1 0-24-15,2-8-7 0,-1 1-23 16,-3 0 9-16,0 0 29 16,-5 1 16-16,-2 3 0 15,0 0 24-15,0 3 10 16,-4 0-14-16,0 0-3 15,0 0-11-15,0 10 7 16,0 3-7-16,0 3 0 16,-9 2 1-16,3 3-5 15,0 3 5-15,-2-1-6 16,0-2 8-16,2-1 0 16,-4-4 17-16,0-3 4 15,-3-3-3-15,-2-4 10 16,-5-6 0-16,0 0-22 0,4 0-15 15,3-11-9-15,9-3-65 16,8-15-142-16,15 6-327 16,7-3-859-16</inkml:trace>
  <inkml:trace contextRef="#ctx0" brushRef="#br0" timeOffset="118127.0171">21788 2085 1448 0,'0'0'236'0,"0"0"-91"15,0 0 83-15,0 0-22 16,0 0-29-16,0 0-85 0,0 0-40 15,-31 78-31-15,22-66-21 16,0-3-3-16,-2-2-124 16,1-3-376-16,2-4-440 0</inkml:trace>
  <inkml:trace contextRef="#ctx0" brushRef="#br0" timeOffset="118676.6726">22234 1819 1360 0,'0'0'248'0,"0"0"-86"16,0 0 52-16,0 0-19 0,0 0-62 16,0 0-72-16,0 0-39 15,3 1-22-15,-3 10 16 16,-8 6 21-16,1 2-16 15,-3 2-3-15,1 1-2 16,0-1-2-16,-3 2-13 16,0 0 0-16,-3-2 1 15,3-2-1-15,0 0 1 16,2-5-1-16,4-2 0 16,3-4-1-16,3-1 0 15,0-2 0-15,1 0 6 16,11 0 0-16,4-1 3 15,5 1 1-15,-1-3-10 0,1 3 0 16,-2-4 0-16,-3 2 0 16,-1-2-7-1,-4 1-26-15,-7-1-23 0,-1-1-21 16,-3 2-51-16,0-2-154 16,0 0-279-16,0 0-690 0</inkml:trace>
  <inkml:trace contextRef="#ctx0" brushRef="#br0" timeOffset="119169.4054">22473 2103 1139 0,'0'0'339'16,"0"0"-240"-16,0 0 38 16,0 0 5-16,0 0-16 15,0 0-46-15,0 0-11 16,76 5-20-16,-70-1-25 16,3 0-17-16,-6 1-5 15,0-1-1-15,-3 2-1 16,0-1 13-16,0 1 36 15,0 0-29-15,0 1-12 16,-12 0 1-16,0 0 4 16,0 1 22-16,-4-1-11 0,2 0-12 15,1 0-5-15,1-3-5 16,2 2 7-16,2 0-8 16,0-1 11-16,4 1 0 15,1 0 2-15,0 1 3 16,3-1 5-16,0-1 8 15,0-1 0-15,0 0-7 16,4 1-5-16,8-3-6 16,6 1-6-16,0-1-6 15,5-2-8-15,-3 0-31 16,0 0-55-16,2 0-72 16,-4-6-210-16,-7-2-468 0</inkml:trace>
  <inkml:trace contextRef="#ctx0" brushRef="#br0" timeOffset="119347.5737">22392 2170 1478 0,'0'0'837'16,"0"0"-756"-16,0 0-54 15,88 7-27-15,-50-4-105 16,-6-3-576-16</inkml:trace>
  <inkml:trace contextRef="#ctx0" brushRef="#br0" timeOffset="123531.6318">30396 7018 380 0,'0'0'136'16,"0"0"-97"-16,0 0 11 15,0 0 54-15,105 0-32 16,-77 0-11-16,2 0-29 16,-2 2-8-16,-1 2 14 15,2-1 30-15,-4 1-6 16,0-1-1-16,-4-1 2 15,2 0-28-15,-1 0-35 16,-1-1-1-16,4-1-5 0,5 2-7 16,1-1-23-16,5-1-19 15,1 3 23-15,-1 0 1 16,2 1 10-16,-3 0 6 16,0 2 8-16,-2 0 7 15,-3 1 7-15,-2-1 15 16,-1-1-9-16,2-1-12 15,4 1 0-15,3 0-1 16,3-1-8-16,1 0-15 16,0-1-18-16,3 1 26 15,-2-1 15-15,-1 1 29 16,2-1 1-16,-3 0-9 16,0 0-14-16,0 0-7 0,-1 1 1 15,-2-1-1 1,0 1-11-16,0-1-15 0,0 4 7 15,-2-1 19 1,-3 1-2-16,1 0 4 0,-1 0-2 16,-1-2 0-16,3 4 1 15,2-5-1-15,16 0-38 16,-7-4-158-16,-2 0-310 0</inkml:trace>
  <inkml:trace contextRef="#ctx0" brushRef="#br0" timeOffset="123975.1106">32482 7186 209 0,'0'0'233'16,"0"0"-145"-16,0 0-54 16,91-1 8-16,-57 1 20 15,4 1-21-15,2 5-24 0,5-2-17 16,-2 2-18-16,2-2-25 16,-3-2-11-16,-5-2 2 15,-4 1-28-15,-5-1 36 16,-4 0 44-16,-2 0 108 15,-2 0-29-15,-1 0-50 16,2 0-11-16,0-1-1 16,1-5-16-16,-1 2 8 15,0-1-2-15,-2 1-7 16,-2 3 0-16,-5-1 0 16,-5 1 0-16,-4 1 6 15,-3-1 65-15,0-4-18 16,-3 4-28-16,-9-3 43 0,-2 0 62 15,-2-1-9-15,2 3-35 16,3-2-28-16,4 4-16 16,3 0-23-16,4 0-19 15,0 0-38-15,0 0 32 16,8 6 6-16,3 4 17 16,-1 1-11-16,-3 2-5 15,-1 1 15-15,-3 2 36 16,-3 0-18-16,0-3-17 15,-6 12-17-15,-7-6-44 16,-3-6-204-16</inkml:trace>
  <inkml:trace contextRef="#ctx0" brushRef="#br0" timeOffset="126083.7124">30089 7068 704 0,'0'0'267'0,"0"0"-206"15,0 0-45-15,0 0-3 16,0 0-3-16,0 0 195 0,0 0-2 16,-18 2-126-16,17 0-40 15,-1 4 40-15,-2 0 31 16,-5 6 13-16,-4 4 12 15,-4 2-72-15,-5 2-25 16,-4 4-5-16,-3 1-17 16,-3 5-5-16,-2 4-2 15,1 1-6-15,0-1 1 16,0 1-1-16,2-1 0 16,1-2 6-16,-1 2-6 15,-1-1-1-15,-2 3 1 16,-2-3 1-16,-4 4-1 15,0-1 0-15,-5 1 0 0,-3 1-1 16,-1-1-9 0,-2 2 3-16,1-2-6 0,2 0-3 15,-1 2 14-15,2-3-5 16,3-3 5-16,0 3 1 16,1-5-1-16,4 1 0 15,2-2 1-15,-2-3 0 16,-1 2 0-16,0 4 0 15,-2-2 0-15,-6 1 0 16,2 2 0-16,-5-2 0 16,2 4 1-16,2-4-1 15,2-1-3-15,4 2 2 16,1-2 1-16,1 0 1 16,3-1 33-16,2-1 37 15,0-1-18-15,-1 2-20 16,2-2-20-16,-1 0-10 0,0 2-2 15,-5 0-1-15,0 2 1 16,-4 4-1-16,-2 0-19 16,0 4-12-16,-2 0 31 15,2 3 9-15,-3-1-8 16,2 0-1-16,0-3 0 16,1-1 0-16,2-1 0 15,4-4 1-15,0 0 1 16,3-6-1-16,3-1-1 15,2-2 1-15,3-2-1 16,4-8-1-16,5 0 0 0,8-9-24 16,6-5-1-16,5 0-22 15,0-3 22-15,8-10-17 16,10-10 27-16,3 0-5 16,3 0 14-16,3-3-1 15,-4 2 8-15,1 1 1 16,-6 3 5-16,-2 3-6 15,-3 2 1-15,-4 1 11 16,-1 3 16-16,-3 1 19 16,-1 0 12-16,-2 1-4 15,-1 6-6-15,-1-1-5 16,0 4 8-16,0 0 5 16,0 0-23-16,-1 0 6 0,-7 4-15 15,-5 5-24-15,1 5-1 16,-4 3 10-16,1 3-10 15,-2 0 1-15,4 0 0 16,1-1 8-16,3-3 8 16,5-2 1-16,4-4 11 15,0-3-6-15,10-4 7 16,11-3-9-16,3 0-10 16,2 0-6-16,1-7-5 15,-2-3-37-15,-2 0-25 16,3 3-37-16,-7 4-135 15,-6 3-493-15</inkml:trace>
  <inkml:trace contextRef="#ctx0" brushRef="#br0" timeOffset="126729.4319">27445 9584 985 0,'0'0'482'16,"0"0"-389"-16,0 0-42 0,0 0 33 15,0 0 61-15,0 0 12 16,0 0-24-16,46-27-40 16,-32 25-16-16,-1-3-9 15,-1 2-15-15,-1 3-13 16,-1 0-7-16,-2 0-11 16,-4 4-14-16,1 5-7 15,-4 2 0-15,-1 5 10 16,0 1-10-16,-9 3 8 15,-7-1-9-15,-2 5-1 16,-1-2-1-16,2-3 2 16,4-5 0-16,5-7-24 0,5-4-30 15,3-3 14-15,0 0 6 16,11-10-12-16,11-5 14 16,5-9 9-16,6 1 7 15,1-6 15-15,0 2-5 16,-2 4 6-16,-5 3 0 15,-7 3 1-15,-5 8 14 16,-5 2-2-16,-5 3 5 16,-3 2 16-16,-2 2 32 15,0 0 4-15,-7 3-13 16,-9 10-35-16,-3 4 3 16,-2 2 11-16,0 7 30 15,2-5 10-15,7 1-27 0,7-5-30 16,5-7-19-1,14-2-47-15,44-14-84 0,-3-6-112 16,2-9-739-16</inkml:trace>
  <inkml:trace contextRef="#ctx0" brushRef="#br0" timeOffset="127833.5881">33471 7133 1106 0,'0'0'156'16,"0"0"-99"-16,0 0 118 16,0 0 23-16,0 0-3 15,0 0 13-15,0 0-45 16,-37 60-35-16,31-44-69 15,2 1-32-15,1-4-17 16,1-3-4-16,2-2-4 16,0-4-1-16,0-2 7 15,0-2-8-15,2 0 2 16,9-5 7-16,1-4-9 16,6-7 1-16,0-4 8 0,2 0-3 15,-2 1-5 1,-1 1 10-16,-1 2 17 0,-3 6 3 15,-6 4-1-15,-1 2 6 16,-3 2-14-16,-1 2-7 16,-1 0-8-16,3 6-5 15,-2 10 20-15,0 7 38 16,-2 6-35-16,1 7-14 16,-1 1-10-16,0 4 5 15,0-4-4-15,-10-2-2 16,-29 0-39-16,0-12-169 15,-5-8-664-15</inkml:trace>
  <inkml:trace contextRef="#ctx0" brushRef="#br0" timeOffset="130118.6927">28789 5799 422 0,'-102'22'134'15,"29"2"-134"-15,11 1-17 16,-8 16-58-16,18-7 17 16,4-2-49-16</inkml:trace>
  <inkml:trace contextRef="#ctx0" brushRef="#br0" timeOffset="151389.0272">31733 6175 436 0,'0'0'264'16,"0"0"-186"-16,0 0-35 16,0 0 64-16,-10 0-1 15,8 0-41-15,1 0-26 16,-1 0-13-16,-1 0-2 15,0 0 2-15,0 0 11 16,-2 0 6-16,-1-3-43 16,1 3-22-16,-1 0 9 15,1 0-42-15,2 0-302 0</inkml:trace>
  <inkml:trace contextRef="#ctx0" brushRef="#br0" timeOffset="151597.9287">31596 6162 666 0,'0'0'144'0,"0"0"-118"15,0 0-24-15,0 0-2 16,0 0-5-16,0 0-47 0,0 0-56 15,-42-1-52 1,36-1-49-16</inkml:trace>
  <inkml:trace contextRef="#ctx0" brushRef="#br0" timeOffset="151831.0888">31438 6138 468 0,'0'0'297'0,"0"0"-192"16,0 0-11-16,0 0 33 16,0 0-22-16,0 0-79 15,0 0-19-15,-32-3-7 16,25 3-13-16,-3 0-50 16,-2 0-36-16,0 0-16 0,0 0 5 15,0 0 23 1,-6 0-191-16,4 0 118 0,3 0 14 0</inkml:trace>
  <inkml:trace contextRef="#ctx0" brushRef="#br0" timeOffset="152017.4142">31233 6135 430 0,'0'0'163'16,"0"0"-34"-16,0 0 51 15,0 0-4-15,0 0-44 16,0 0-91-16,-84 6 88 15,74-6 33-15,1 0-140 16,3 0-22-16,-1 0-67 0,3 0-69 16,2 0-24-16,1 0-71 15,-1 0-133-15,2 0-209 0</inkml:trace>
  <inkml:trace contextRef="#ctx0" brushRef="#br0" timeOffset="152237.317">30992 6136 408 0,'0'0'173'0,"0"0"-92"16,0 0 7-16,0 0 33 0,0 0-37 16,0 0-51-16,0 0-23 15,-35 0-10-15,20 0-14 16,-5 0-106-16,-4 0 15 15,-1 0 4-15,-3-3 41 16,6-1-107-16,3 0-192 0</inkml:trace>
  <inkml:trace contextRef="#ctx0" brushRef="#br0" timeOffset="152393.6447">30737 6118 333 0,'0'0'237'16,"0"0"-172"-16,0 0-32 15,0 0 78-15,0 0 24 16,0 0-26-16,0 0-22 15,-30 0-7-15,18-1-1 0,-6 0-6 16,1-2-30-16,-2 1-24 16,0 0-19-16,2-3-117 15,3 1-61-15,6 1-151 0</inkml:trace>
  <inkml:trace contextRef="#ctx0" brushRef="#br0" timeOffset="152596.3264">30473 6092 690 0,'0'0'491'0,"0"0"-294"15,0 0-45-15,0 0-2 16,0 0-8-16,0 0-56 16,0 0-52-16,-63 0-34 15,54 0-2-15,0 0-75 0,-3 0-46 16,-1 0-37-16,-13 0-135 15,7 0-51-15,-1 1-391 0</inkml:trace>
  <inkml:trace contextRef="#ctx0" brushRef="#br0" timeOffset="152793.8671">30176 6121 897 0,'0'0'234'15,"0"0"-157"-15,0 0 22 16,0 0 56-16,0 0-20 16,0 0-59-16,0 0-76 0,-65 1-5 15,52 4-121 1,1-1-85-16,0-2-51 0,3-2-112 16,3 0-161-16</inkml:trace>
  <inkml:trace contextRef="#ctx0" brushRef="#br0" timeOffset="152965.4034">29955 6122 312 0,'0'0'713'0,"0"0"-509"16,0 0-53-16,0 0-24 16,0 0-9-16,0 0-43 0,0 0-75 15,-14-4-24-15,14 4-121 16,0 0-128-16,0 0-99 15,0 0-514-15</inkml:trace>
  <inkml:trace contextRef="#ctx0" brushRef="#br0" timeOffset="153999.4918">29955 6122 235 0,'31'-13'562'15,"-30"11"-423"-15,2-1-51 16,-1 2 19-16,0 0 33 15,-1 1-15-15,2 0-65 16,0 0-47-16,2 0-13 16,2 0-34-16,-1 0-1 15,0 0-1-15,1 0-16 0,0 1 24 16,-2 1 20-16,1 0 7 16,0-2 1-16,-1 0-1 15,2 0 1-15,2 0 0 16,0 0 0-16,-1 0 0 15,-1 0 0-15,0 0 0 16,-2 0 0-16,-2 0 1 16,-3 0-1-16,0 0-1 15,0 0 1-15,0 0 0 16,0 2 18-16,-6 0 34 16,-3 0 29-16,0-2 6 15,-2 0 3-15,0 0 17 16,-1 0-1-16,1 0-16 0,-2 0-26 15,-1 0-11-15,1-2-15 16,1 0-22-16,1 0-15 16,1 0 1-16,6 2-2 15,1 0 0-15,1 0-14 16,2 0-28-16,0 0 10 16,0 0 7-16,0 0 7 15,0 0 12-15,5 0 6 16,4 0 8-16,1 2-7 15,1 0 6-15,2 0 1 16,0 0 5-16,3 1 8 16,3-2 6-16,-2 0-9 15,2-1-7-15,-2 0-5 0,-5 0 2 16,0 0-7-16,-6 0 0 16,-4 0 0-16,-2 0 11 15,0 0 22-15,0 0 13 16,-2 0-21-16,-11 0-14 15,-2 0-11-15,-7 0 8 16,-2 0 3-16,-2 0 0 16,1 0-6-16,-2 0 1 15,5 0-1-15,5 0 0 16,4 0 0-16,7 0-6 16,6 0 0-16,0 0 0 15,9 2-14-15,13-2 6 16,7 0-12-16,3 1-34 15,1-1-16-15,-3 0 26 0,-3 1 24 16,-6-1 14-16,-6 0 4 16,-6 0 1-16,-5 0-1 15,-4 0 2-15,0 0 21 16,0 0 16-16,0 0 10 16,-3 0-19-16,-6 0-18 15,-3 0 12-15,-3 0 6 16,0 0-8-16,1 0-4 15,0 0-4-15,2 0 3 16,5 0-1-16,1 0-8 16,4 0-5-16,2 0-1 15,0 0-13-15,0 0-12 16,3 0-2-16,6 0-8 0,4 0 23 16,1 0 0-16,-1 3 2 15,-4-3 9-15,-1 0 0 16,-3 0 0-16,-5 0 1 15,0 0 5-15,0 0-5 16,0 0-37-16,-8 0-115 16,0 0-187-16,4 0-784 0</inkml:trace>
  <inkml:trace contextRef="#ctx0" brushRef="#br0" timeOffset="164950.6712">23443 5558 127 0,'0'0'512'15,"0"0"-442"-15,0 0-70 0,0 0-133 16,86 20-97-16</inkml:trace>
  <inkml:trace contextRef="#ctx0" brushRef="#br0" timeOffset="165104.8049">23799 5600 563 0,'0'0'283'15,"0"0"-183"-15,0 0-65 16,0 0-24-16,0 0-9 15,0 0-1-15,112 15-1 16,-79-10-64-16,-3-4-262 0</inkml:trace>
  <inkml:trace contextRef="#ctx0" brushRef="#br0" timeOffset="165265.2374">24320 5623 228 0,'0'0'885'0,"0"0"-809"16,0 0-76-16,0 0-128 15,100 1-180-15,-78-1-277 0</inkml:trace>
  <inkml:trace contextRef="#ctx0" brushRef="#br0" timeOffset="165933.4121">25446 5379 13 0,'0'0'414'0,"0"0"-414"16,0 0-42-16,0 0-73 15,0 0 25-15,0 0 90 16,0 0 11-16,26-31 6 16,-22 25-8-16,1 0 37 0,0 1 44 15,3-2 24-15,-2 1 13 16,1 1-22-16,-1 1-83 16,0-1-22-16,-3 4-78 15,-3-2-176-15</inkml:trace>
  <inkml:trace contextRef="#ctx0" brushRef="#br0" timeOffset="179037.1303">5254 14736 185 0,'0'0'937'0,"0"0"-672"15,0 0-138-15,0 0-4 16,0 0 80-16,0 0-50 15,-13 20-39-15,16-19-9 16,3 2 5-16,1 0-21 16,1-3-31-16,-5 0-31 15,3 0-12-15,4 0-15 0,-4 0-22 16,0-9-9 0,5-2-21-16,-3 1-15 0,0-3 21 15,4 0 5-15,-6-3 18 16,6 5 23-16,-5-5 9 15,1 2 4-15,-1 1 11 16,-1 1 17-16,-3-1 17 16,0 3-14-16,0 3-10 15,-3 0-2-15,0 0-20 16,0 4 8-16,0 0 3 16,0 0 6-16,0 2 3 15,0 1-9-15,0-3-3 16,-3 3-8-16,0 0 0 15,0 0-5-15,0 0 10 0,0 0-3 16,3 0-3-16,-4 0-2 16,-2 7-8-16,1 4 5 15,-1 4 0-15,-3 2-5 16,2 2 1-16,-2 1 8 16,3 3 5-16,0-2 9 15,0-2-6-15,2 4-2 16,-1-3-4-16,2 0-10 15,3-1-1-15,0 1 0 16,0 0-1-16,0-6 1 16,0 1-1-16,0-4-18 15,8-5-28-15,0-3-54 16,12-3-108-16,-2 0-347 0,0-9-165 16</inkml:trace>
  <inkml:trace contextRef="#ctx0" brushRef="#br0" timeOffset="186415.5413">8993 14618 472 0,'0'0'161'0,"0"0"581"16,0 0-473-16,0 0-149 15,0 0 32-15,0 0-6 16,-12 13-22-16,12-10-32 16,12 3 5-16,2 1-8 15,5 0-4-15,2-4 10 16,7 1-16-16,5-1-26 15,3-3-22-15,3 0-18 16,1 0-8-16,0 0-5 0,-10 0-29 16,-5 0-20-16,-8 0-25 15,-8 0-26-15,-2 0-81 16,-7 2-127-16,0 6-215 16,0-1-329-16</inkml:trace>
  <inkml:trace contextRef="#ctx0" brushRef="#br0" timeOffset="187060.0083">9954 14743 13 0,'0'0'1504'0,"0"0"-1239"16,0 0-179-16,0 0 31 15,0 0 65-15,94 0-72 16,-58 0-70-16,4 0-27 16,8 0-7-16,4 0 7 15,6-3-4-15,2-1 9 16,-2-5 16-16,-7 2 16 0,-5 1 2 15,-10 0-14 1,-11 5-6-16,-11-2-9 0,-4 0-11 16,-7 3-2-16,-3 0 3 15,0 0-6-15,0 0-7 16,0 0-12-16,0 0 0 16,-3 0-31-16,-1 3-147 15,4 4-449-15,0-2-853 0</inkml:trace>
  <inkml:trace contextRef="#ctx0" brushRef="#br0" timeOffset="187856.9969">11282 14707 538 0,'0'0'1306'0,"0"0"-1066"15,0 0-174-15,0 0 32 16,0 0 53-16,118 1-74 0,-60-1-70 15,6 0-7-15,5 0-27 16,2 0-1-16,-2 0 4 16,-8 0 10-16,-6 0 14 15,-10 0 0-15,-12 0 15 16,-14 0 0-16,-8 0 4 16,-5 0 23-16,-6 0 11 15,0 0-10-15,0 0-10 16,0 0 1-16,0 0-34 15,0 0-69-15,0 0-155 16,0 0-455-16,3 0-714 0</inkml:trace>
  <inkml:trace contextRef="#ctx0" brushRef="#br0" timeOffset="189028.9627">14185 14720 221 0,'0'0'1214'0,"0"0"-932"16,0 0-174-16,0 0 46 15,0 0 31-15,0 0-80 16,0 0-68-16,12 6-25 15,9-6-4-15,8 0 24 16,6 0-6-16,7 0-5 16,4 0 15-16,2 0-2 0,4 0 9 15,0 0 0 1,2 0-28-16,0 0-3 0,-2 0-11 16,-7 0-1-16,-10 0-1 15,-6 1-5-15,-8 3-11 16,-9-4 0-16,-9 2 5 15,1-2-9-15,-4 0-6 16,0 0 18-16,0 0 2 16,0 0-2-16,0 0-16 15,0 0-14-15,0 0-124 16,0 0-229-16,3-2-576 0</inkml:trace>
  <inkml:trace contextRef="#ctx0" brushRef="#br0" timeOffset="191732.2466">15863 14294 117 0,'0'0'992'16,"0"0"-691"-16,0 0-156 15,0 0 40-15,0 0 35 16,0 0-100-16,114 0-66 16,-78 0-29-16,4 0-14 15,0 0 4-15,-6-3-2 16,-5-1-13-16,-11-3-62 15,-7 4-67-15,-11 1-75 16,0 2-119-16,-7 0-260 0</inkml:trace>
  <inkml:trace contextRef="#ctx0" brushRef="#br0" timeOffset="192032.4933">16028 14201 573 0,'0'0'775'15,"0"0"-576"-15,0 0 184 16,0 0-178-16,0 0 21 16,0 0-69-16,0 0-57 15,-12-3-23-15,12 3-6 16,0 0-22-16,0 7-15 15,0 6 17-15,-3 5 16 0,-1 1-35 16,1 6-16-16,0-1-10 16,-4 3-6-16,1 1-30 15,-1-4-89-15,-5 11-110 16,-3-8-373-16,6-6-524 0</inkml:trace>
  <inkml:trace contextRef="#ctx0" brushRef="#br0" timeOffset="192276.0116">16119 14555 1375 0,'0'0'585'15,"0"0"-510"-15,0 0 100 16,0 0 41-16,-83 0-101 16,63 0-74-16,0 0-41 15,-2 0-46-15,2 0-275 16,10 0-731-16</inkml:trace>
  <inkml:trace contextRef="#ctx0" brushRef="#br0" timeOffset="192984.3103">16435 14379 1410 0,'0'0'298'15,"0"0"-217"-15,0 0-54 16,0 0 99-16,0 0-25 15,0 0-101-15,94 7-23 0,-69-14-30 16,-2-8-27 0,-1 1-5-16,-1-6-45 0,-5-6 128 15,2-1 2-15,-1-2 12 16,-4-4 23-16,-1 0 26 16,0-1 27-16,-6 5 26 15,0 3 15-15,-3 6-15 16,0 6 40-16,-3 5-37 15,0 7-28-15,-3 2-49 16,-9 5-32-16,-9 18-1 16,-1 6 25-16,-7 11 5 15,3 6 6-15,3 4-17 16,4-1-12-16,-1 2-12 16,10-2 5-16,1-3-5 15,3-7-2-15,-1-5-5 0,7-2-20 16,0-8-24-16,0-7-58 15,0-1-50-15,19-6-170 16,-2-6-289-16,2-4-410 0</inkml:trace>
  <inkml:trace contextRef="#ctx0" brushRef="#br0" timeOffset="193220.1626">16963 14400 1625 0,'0'0'369'0,"0"0"-273"16,0 0 32-16,0 0 0 15,106-10-90-15,-73 10-38 16,0-4-93-16,0 1-159 15,-11 1-128-15,-6-3-433 0</inkml:trace>
  <inkml:trace contextRef="#ctx0" brushRef="#br0" timeOffset="193442.7573">17035 14290 757 0,'0'0'1173'0,"0"0"-938"16,0 0-102-16,0 0 63 16,0 0-40-16,0 0-77 15,0 0-33-15,-13 71-3 16,2-42-22-16,-1 1-10 16,0-3-11-16,-2-2-107 15,7-1-161-15,2-5-492 16,4-5-677-16</inkml:trace>
  <inkml:trace contextRef="#ctx0" brushRef="#br0" timeOffset="193715.8461">17363 14152 1132 0,'0'0'937'15,"0"0"-834"-15,0 0-15 16,0 0 144-16,-30 76-60 16,22-36-99-16,3-1-46 15,-4 5-18-15,3-2-7 16,-2-2-2-16,-7 9-38 0,5-12-216 15,1-8-716-15</inkml:trace>
  <inkml:trace contextRef="#ctx0" brushRef="#br0" timeOffset="194226.6813">16405 14019 1483 0,'0'0'539'16,"0"0"-288"-16,-61 113-15 16,29-54 19-16,1 2-73 15,3 5-86-15,2-3-61 16,16-4-35-16,10-4-15 15,26 11-86-15,12-19-187 16,5-8-580-16</inkml:trace>
  <inkml:trace contextRef="#ctx0" brushRef="#br0" timeOffset="194636.6053">17542 13984 1092 0,'0'0'1084'15,"0"0"-953"-15,0 0 53 16,9 116 39-16,-3-34-41 15,0 16-81-15,-3-8-70 16,-3-15-16-16,0-25-15 16,-15-13-63-16,-31 19-141 15,1-4-359-15,-7-4-683 0</inkml:trace>
  <inkml:trace contextRef="#ctx0" brushRef="#br0" timeOffset="195968.095">18664 14277 224 0,'0'0'1619'16,"0"0"-1365"-16,0 0-173 15,0 0 90-15,0 0 0 16,0 0-101-16,0 0-54 16,-26 13-5-16,22 4 11 0,1 0 2 15,1 0 25-15,2-1-7 16,0-3-7-16,2-2-15 16,9-6-10-16,-1-1-4 15,2-4-6-15,1 0-17 16,4 0-34-16,0-9 8 15,-2-6 15-15,2-1 13 16,-4 0 10-16,-2 0 5 16,-3 2 9-16,-1 4 22 15,-4 6 24-15,-3 4-7 16,0 0-17-16,0 0-26 16,0 0-5-16,0 10-1 15,3 8 1-15,3-2 0 16,1 1 1-16,9-2-1 0,4 0 0 15,1-10-10-15,3-1-4 16,1-4-2-16,-1 0 5 16,-8-9 5-16,4-8 6 15,-8-3-2-15,-6-3 2 16,-2-1 12-16,-4-3-10 16,0 5-1-16,-4-1-1 15,-8 3-8-15,-6 10-44 16,3 1-82-16,-4 9-138 15,2 0-409-15,8 0-375 0</inkml:trace>
  <inkml:trace contextRef="#ctx0" brushRef="#br0" timeOffset="196464.0541">19186 13927 806 0,'0'0'1397'16,"0"0"-1200"-16,0 0-84 15,0 0 74-15,0 0-75 16,0 0-46-16,0 74 0 16,0-32-36-16,0 1-21 15,0 3-8-15,0-2-1 16,0-2-1-16,0-5 1 0,0-5-11 15,0-5-7 1,-2-7-15-16,-1-7-13 0,0-3 19 16,0-6-19-16,2-1 7 15,1-3 23-15,0 0 7 16,0 0-11-16,6-7-5 16,8-6-2-16,5-1 27 15,3-6 0-15,2 0 22 16,1 0 6-16,1 1 19 15,-6 2-9-15,-1 4 1 16,-6 3-10-16,-6 7 0 16,-1 3-15-16,1 0-13 15,-4 3 0-15,-3 14 13 0,0 3-2 16,0 3-6 0,0 6-6-16,0-2 0 0,-3-4-25 15,3-3-54-15,0-4-83 16,7-6-164-16,8-6-458 15,2-4-434-15</inkml:trace>
  <inkml:trace contextRef="#ctx0" brushRef="#br0" timeOffset="196904.1299">19605 14211 1685 0,'0'0'348'15,"0"0"-261"-15,0 0 93 0,0 0 1 16,0 0-81-16,0 0-56 16,-16 89-21-16,14-71-14 15,2-5-8-15,0-3-1 16,0-4-1-16,0-6-14 16,0 0-7-16,6 0 1 15,6-6-35-15,2-8 8 16,-1-3 24-16,3-3 19 15,4-5 5-15,-5 4 16 16,2-2 17-16,-4 7 19 16,-4 6 43-16,-2 6 1 15,-6 4-34-15,1 0-33 16,-2 7-28-16,0 13 5 0,0 10 1 16,0 6 1-16,0 7-1 15,0 6-7-15,0 1 5 16,3-1-5-16,0 1 0 15,0-10-1-15,-3-4-1 16,0-10-11-16,-19-6-19 16,-10-7-29-16,-6-9 3 15,-7-4-46-15,-10 0-142 16,13-14-388-16,7-2-151 0</inkml:trace>
  <inkml:trace contextRef="#ctx0" brushRef="#br0" timeOffset="197370.3512">20129 13937 1633 0,'0'0'537'0,"0"0"-447"0,0 0 81 15,0 0 13-15,0 0-80 16,0 0-51-16,0 0-21 15,45-49-26-15,-35 52-6 16,3 14-2-16,3 5 1 16,0 5-1-16,-3 3 1 15,1-1-4-15,-8 1 4 16,-6-3 1-16,0-4-6 16,-3-3 5-16,-17 0 0 15,-3-8 1-15,-2 2 25 16,-1-5 12-16,0-1-13 15,6 2-22-15,3-1-2 16,5 1-32-16,11 12-183 0,1-4-484 16,0 2-528-16</inkml:trace>
  <inkml:trace contextRef="#ctx0" brushRef="#br0" timeOffset="197499.2311">20062 14466 1847 0,'0'0'354'0,"0"0"-251"16,0 0-103-16,0 0-873 0</inkml:trace>
  <inkml:trace contextRef="#ctx0" brushRef="#br0" timeOffset="205278.1749">26111 6056 221 0,'0'0'86'16,"0"0"-58"-16,0 0-28 15,0 0 176-15,0 0-49 0,-11-1-127 16,5 1-405-16</inkml:trace>
  <inkml:trace contextRef="#ctx0" brushRef="#br0" timeOffset="205478.3026">26111 6056 232 0,'-32'-10'233'16,"22"10"-233"-16,-1 0-70 15,2 0-9-15,3 0 79 16,-1 0 23-16,4 0 26 0,0 0 36 15,-5 0-14-15,0 0-71 16,0 0-153-16</inkml:trace>
  <inkml:trace contextRef="#ctx0" brushRef="#br0" timeOffset="205652.4772">25822 6033 225 0,'0'0'745'16,"0"0"-559"-16,0 0-129 16,0 0-40-16,0 0-17 15,0 0-42-15,0 0-78 0,-70 0-160 16,59 0-293-16</inkml:trace>
  <inkml:trace contextRef="#ctx0" brushRef="#br0" timeOffset="205841.797">25550 6034 222 0,'0'0'486'15,"0"0"-304"-15,0 0-133 16,0 0-49-16,0 0-62 15,0 0-36-15,0 0-175 0</inkml:trace>
  <inkml:trace contextRef="#ctx0" brushRef="#br0" timeOffset="206058.9853">25307 6017 363 0,'0'0'607'15,"0"0"-407"-15,0 0-101 16,0 0-51-16,0 0-25 0,0 0-23 16,0 0-109-16,-58-20-148 15,52 20-284-15</inkml:trace>
  <inkml:trace contextRef="#ctx0" brushRef="#br0" timeOffset="206238.2567">25122 5994 491 0,'0'0'503'16,"0"0"-344"-16,0 0-42 15,0 0-7-15,0 0 6 16,0 0-39-16,0 0-77 15,-28-8-16-15,23 8-139 0,-6 0-80 16,0 0-61-16,-1 2-273 16</inkml:trace>
  <inkml:trace contextRef="#ctx0" brushRef="#br0" timeOffset="206420.5958">24920 5967 383 0,'0'0'499'0,"0"0"-357"15,0 0-60-15,0 0 1 16,0 0 30-16,0 0-10 16,0 0-32-16,-30-1-39 15,21 1-32-15,1 0 0 16,-4 0-102-16,-3 0-93 16,1 0-106-16,0 0-279 0</inkml:trace>
  <inkml:trace contextRef="#ctx0" brushRef="#br0" timeOffset="206606.6828">24697 5966 152 0,'0'0'44'0,"0"0"-38"16,0 0-4-16,0 0 34 16,0 0 60-16,0 0 62 15,0 0 31-15,-66-5-52 16,55 4-32-16,2 1-57 15,1 0-48-15,-1 0-55 16,0 0-146-16,0 0-362 0</inkml:trace>
  <inkml:trace contextRef="#ctx0" brushRef="#br0" timeOffset="206778.5213">24459 5947 745 0,'0'0'376'15,"0"0"-217"-15,0 0-86 16,0 0 6-16,0 0-18 16,0 0-49-16,0 0-12 15,-24-2-97-15,15 2-93 16,1 0-123-16,1 0-504 0</inkml:trace>
  <inkml:trace contextRef="#ctx0" brushRef="#br0" timeOffset="206951.8587">24459 5947 960 0,'-80'-11'375'16,"76"11"-195"-16,0 0-90 16,-2-1-19-16,3 1-18 15,-4 0-33-15,7 0-20 16,0 0-229-16,0 0-454 0</inkml:trace>
  <inkml:trace contextRef="#ctx0" brushRef="#br0" timeOffset="207110.299">24374 5947 1320 0,'0'0'407'15,"0"0"-385"-15,0 0-22 16,0 0-278-16,0 0-278 0</inkml:trace>
  <inkml:trace contextRef="#ctx0" brushRef="#br0" timeOffset="207333.9699">24374 5947 1476 0,'-22'-24'693'15,"21"23"-680"-15,-1-1-13 16,1 0-182-16,1 2 90 16,0 0 39-16,0 0-87 15,1 0-83-15,5 0-44 16,4 0 14-16,-6 2-33 15,-1 0-83-15</inkml:trace>
  <inkml:trace contextRef="#ctx0" brushRef="#br0" timeOffset="207568.1585">24396 5942 986 0,'0'0'210'0,"0"0"-210"15,0 0-113-15,0 0 16 16,0 0 63-16,0 0-11 16,0 0-133-16,-2 0-74 15,1 0 54-15,-2 0 74 16,0 0 81-16</inkml:trace>
  <inkml:trace contextRef="#ctx0" brushRef="#br0" timeOffset="207739.7114">24396 5942 322 0,'-6'17'226'16,"6"-19"-226"-16</inkml:trace>
  <inkml:trace contextRef="#ctx0" brushRef="#br0" timeOffset="212615.0348">24402 5415 751 0,'0'0'60'0,"0"0"-43"16,0 0-17-16,0 0-179 0,0-83-442 16</inkml:trace>
  <inkml:trace contextRef="#ctx0" brushRef="#br0" timeOffset="212755.3111">24365 5274 325 0,'0'0'313'0,"0"0"-313"15,0 0-33-15,0 0-124 16,0 0 46-16,0 0 13 16,0 0-23-16,-27 37 12 15</inkml:trace>
  <inkml:trace contextRef="#ctx0" brushRef="#br0" timeOffset="212793.8689">24365 5274 51 0,'-35'43'178'16,"35"-43"-164"-16,0 0-14 0</inkml:trace>
  <inkml:trace contextRef="#ctx0" brushRef="#br0" timeOffset="214393.0942">22003 13647 222 0,'0'0'1234'16,"0"0"-984"-16,0 0-191 15,0 0 8-15,0 0 144 16,0 0-42-16,0 0-77 16,0-3-23-16,0 3 1 15,0 3 3-15,0 7 15 16,0 4 16-16,0 8-28 0,-5 8-6 16,-2 2-19-16,-4 5-20 15,0 0-16-15,-3-1-13 16,1 0-1-16,4-7 0 15,0-2 0-15,3-4 0 16,-2 0-1-16,5-5 1 16,2-3 0-16,1-1-1 15,0-1 1-15,0-3 6 16,4-3 2-16,10-1 11 16,-2-3 4-16,5-2-9 15,2-1-2-15,-2 0-12 16,2 0 5-16,1 0-5 15,-1 0 0-15,1 0-1 0,-2 0 0 16,3 0-1 0,-8-1-34-16,0-2-42 0,-2 0-105 15,-3 0-200-15,-8-1-754 0</inkml:trace>
  <inkml:trace contextRef="#ctx0" brushRef="#br0" timeOffset="214965.5191">22242 14011 1461 0,'0'0'401'0,"0"0"-294"16,0 0 40-16,0 0 77 16,0 0-98-16,0 0-72 15,0 0 2-15,28 0 7 16,-21 0-12-16,4 0-17 15,-2 0-15-15,0 0-10 16,1 0-7-16,-3 8-2 16,-1 2 6-16,-2 4-5 15,-4 3-1-15,0 6 2 16,0-1 5-16,-5-1-5 16,0-2 4-16,4-2-6 15,-1-8 0-15,2-4-38 16,0-2-85-16,22-3-133 0,0-8-488 15,2-4-691-15</inkml:trace>
  <inkml:trace contextRef="#ctx0" brushRef="#br0" timeOffset="215165.3143">22419 14021 880 0,'0'0'1296'15,"0"0"-1141"-15,0 0-100 16,0 0 110-16,0 0 1 0,-97 86-81 16,73-61-52-1,-3-2-25-15,1-2-4 0,0-2-4 16,1-3-103-16,4-2-255 16,6-9-769-16</inkml:trace>
  <inkml:trace contextRef="#ctx0" brushRef="#br0" timeOffset="215799.4201">22679 13994 80 0,'0'0'1864'0,"0"0"-1490"16,0 0-250-1,0 0 65-15,0 0-7 0,0 0-82 16,0 0-64-16,30 27 1 16,-43-2-11-16,-4 2-13 15,-1 0-13-15,-2-2-23 16,4-5-60-16,6-3-126 16,4-4-258-16,2-9-588 0</inkml:trace>
  <inkml:trace contextRef="#ctx0" brushRef="#br0" timeOffset="216201.3347">23143 13716 1768 0,'0'0'473'0,"0"0"-401"16,0 0 97-16,0 0 44 15,0 0-82-15,0 0-74 16,0 0-24-16,-2 19 7 16,-2 5 4-16,-2 9-17 15,-3 4-15-15,-6-2-1 16,0 2-9-16,-1-5-1 0,-3-5 1 15,3-3-1-15,6-7 0 16,7-2-1-16,3-5 0 16,0-6-6-16,13-1-1 15,19-3 1-15,6 0-13 16,8 0-10-16,-1 0 8 16,-3-3-15-16,-11 3-46 15,-7 0-73-15,-12 0-92 16,-7 6-487-16,-5-2-617 0</inkml:trace>
  <inkml:trace contextRef="#ctx0" brushRef="#br0" timeOffset="216660.3313">23540 13971 418 0,'0'0'1691'0,"0"0"-1456"16,0 0-165-16,0 0 61 16,0 0 28-16,0 0-71 15,0 0-40-15,-19 16-2 16,11-6-21-16,3 4-14 16,2 1-11-16,3-2 2 15,0-2-1-15,0-1-1 16,2-1-15-16,6-5-18 15,4-4-1-15,4 0 7 16,6-3-9-16,2-7-22 0,2-4 35 16,0-3 23-1,-5 2 12-15,-2 2 3 0,-7 3 42 16,-3 6 3-16,-6 1-5 16,-3 3-33-16,0 0-17 15,0 13-4-15,-2 6 7 16,-8 8 7-16,0 6-9 15,-2 0-5-15,-3 0 0 16,0-6 0-16,-1-1 1 16,-8-7-2-16,-1-5 0 15,-3-6-30-15,-3-8-61 16,0 0-137-16,5-11-289 16,12-3-443-16</inkml:trace>
  <inkml:trace contextRef="#ctx0" brushRef="#br0" timeOffset="217103.2971">24232 13624 1553 0,'0'0'403'0,"0"0"-169"16,0 0 0-16,0 0-1 16,0 0-69-16,0 0-77 15,0 0-24-15,1 6-11 16,2 8-10-16,-1 11-17 16,-2 6-10-16,0 4-7 15,-11 5-7-15,-5 4 0 16,-2-2 0-16,-3-2-1 15,0-4 0-15,5-5-9 16,-1-5 1-16,5-6-1 16,6-5 8-16,1-5-5 15,5-3 4-15,0-3-5 16,0-1 7-16,17-3 0 16,7 0-1-16,7 0-7 15,7 0 8-15,-1 0-2 16,-1 0-26-16,-8 0-41 0,-4 0-58 15,-10 0-101-15,-6 0-397 16,-6 0-555-16</inkml:trace>
  <inkml:trace contextRef="#ctx0" brushRef="#br0" timeOffset="217493.1199">24554 13997 768 0,'0'0'1211'0,"0"0"-1013"0,0 0 9 15,0 0 67-15,0 0-86 16,0 0-99-16,0 0-45 16,21 0-17-16,-8 4-18 15,1 2-9-15,-2 1 1 16,-2 2-1-16,-4 1-2 15,-5 0 1-15,-1 6-7 16,0-2 7-16,-7 3-5 16,-9-2 6-16,-5 2 0 15,0 0 0-15,2 0 0 16,-5 2 1-16,7-5 0 16,1 1-1-16,5-4 0 0,7 2 0 15,4-3-1 1,0 0 0-16,13 0 1 15,10 0-23-15,5-3-19 0,3-5-55 16,11-2-88-16,-7 0-184 16,-7 0-447-16</inkml:trace>
  <inkml:trace contextRef="#ctx0" brushRef="#br0" timeOffset="217674.0167">24462 14122 1455 0,'0'0'639'15,"0"0"-552"-15,0 0 70 0,92 0-1 16,-49 7-124-16,14 0-32 16,-11 2-302-16,-10-6-869 0</inkml:trace>
  <inkml:trace contextRef="#ctx0" brushRef="#br0" timeOffset="218080.496">23963 14019 1175 0,'0'0'1217'0,"0"0"-1048"16,0 0-31 0,0 0 58-16,0 0-93 0,0 0-68 15,-59 88-35 1,33-53-83-16,7-8-244 0,2-5-1043 0</inkml:trace>
  <inkml:trace contextRef="#ctx0" brushRef="#br0" timeOffset="218651.6017">22018 13491 1098 0,'0'0'871'0,"0"0"-708"16,0 0-2-16,-115 70 51 15,67-34-5-15,-7 20-88 0,0 26-59 16,10 24-30 0,18 7-20-16,25-4-10 0,18-16-44 15,22-21-128-15,-1-20-168 16,-5-18-693-16</inkml:trace>
  <inkml:trace contextRef="#ctx0" brushRef="#br0" timeOffset="219275.1152">24885 13597 2107 0,'0'0'568'0,"0"0"-502"16,0 0-19-16,0 0 48 0,3 89 8 15,9-12-36 1,-2 21-36-16,0-5-16 0,-6-18-6 15,-4-24-7-15,0-18-1 16,-12 2 1-16,-7 3-2 16,-2-3-27-16,-6-8-52 15,-5-13-116-15,7-8-386 16,9-6-812-16</inkml:trace>
  <inkml:trace contextRef="#ctx0" brushRef="#br0" timeOffset="219920.6566">25567 13950 1393 0,'0'0'925'15,"0"0"-791"-15,0 0-41 16,0 0 145-16,0 0-42 16,0 0-89-16,0 0-62 15,64-7-16-15,-6 1-18 0,32 3-11 16,28 3 0-16,12 0 1 15,-5 0-1-15,-25 9-1 16,-30-2 1-16,-22 0-11 16,-8-3 11-16,-3 3-14 15,-1-5 5-15,-5-2-3 16,-8 0-4-16,-13 0 1 16,-4 0-3-16,-6-2-2 15,0-9-2-15,0-1 7 16,-10-3 5-16,-5 0 4 15,0 1 5-15,-3 1 1 16,4 0-1-16,1 6 1 16,6 0-1-16,2 4 1 0,2 3 1 15,3 0 0-15,0 0-1 16,0 0 14-16,2 0-4 16,10 10-9-16,9 2 0 15,5 9-1-15,7 3 1 16,3 1-1-16,0 2 0 15,-3 3 1-15,-3-4 0 16,-8 1 6-16,-10-7 9 16,-8-2-7-16,-4-7-8 15,-10-1-1-15,-15-7 0 16,-10 0-8-16,-23-3-107 16,9-6-428-16,3-4-1232 0</inkml:trace>
  <inkml:trace contextRef="#ctx0" brushRef="#br0" timeOffset="220549.6258">27207 13534 1101 0,'0'0'756'0,"0"0"-655"16,0 0-17-16,0 0 76 15,0 0 13-15,0 0-47 16,10 76-20-16,-10-43-12 0,0 0-15 15,0 4-25-15,0 5-23 16,0 1-13-16,0 4-3 16,0-1-8-16,9 0-5 15,-1-3 4-15,-1-4-6 16,-3-2 0-16,-1-7 1 16,0-7-1-16,3-3 0 15,7-7 2-15,7-3 7 16,10-7 3-16,11-3 6 15,11 0 0-15,7 0-2 16,7 0 17-16,1-3 15 16,-4 3-8-16,-8 0-13 15,-15 0-15-15,-11 7-12 0,-16-1-22 16,-10 0-44 0,-9 7-48-16,-13 1-166 0,-5-4-720 15</inkml:trace>
  <inkml:trace contextRef="#ctx0" brushRef="#br0" timeOffset="222501.0188">24664 13518 405 0,'0'0'73'0,"0"0"308"15,0 0-245-15,0 0-93 16,0 0-1-16,0 0 15 15,0 0 21-15,-72-68-38 16,65 56 23-16,1-1-15 0,0 3-11 16,0 3-15-16,-5-3 1 15,-3 2-1 1,-4 1-6-16,-4 0-13 0,-4 0-2 16,-1 4-1-16,-1-4 0 15,1 4-32-15,2-1-36 16,4-2 36-16,3 3 22 15,5 2 10-15,-2-2 11 16,4 3 4-16,-3 0 4 16,-2 0-3-16,-3 0-9 15,3 0-7-15,-8 0 0 16,2 0 0-16,-1 0 0 16,1 4 0-16,1 3 0 0,2-4 1 15,2 3 0 1,2-3 37-16,5 4 18 0,-1 3-8 15,1 0 10-15,1 3 1 16,-2 3-27-16,0 4-21 16,-3 0-10-16,-2 1-1 15,-1 1-6-15,1 1 4 16,2-2-4-16,1 2 6 16,3-4 1-16,2 1 6 15,3 0 19-15,2 0 24 16,2 2-2-16,1-1-17 15,0 5-24-15,0 4-6 16,1-1-1-16,5 5-37 16,-3 2-30-16,0-1 16 15,1 6 4-15,-1-5 6 0,-2-3 2 16,4 0 39-16,2-3 41 16,-1-3-2-16,3-2 28 15,1-1-13-15,2-5 2 16,0 2-11-16,1-1-20 15,-1-4-17-15,-2 4-7 16,-2 0-1-16,-2 0 2 16,0-1-1-16,2 1 0 15,4 0-1-15,-2 0 1 16,8-3 0-16,3 1-1 16,4-1-13-16,5-3 6 15,5 2 5-15,-4 1 1 16,0-5 1-16,-2 2 0 0,-7-1-1 15,-4-3-14-15,-3 0-7 16,-3 0 5-16,-2-3 4 16,4-1 2-16,-4-2-15 15,8 3-13-15,3-4-17 16,1 1 2-16,4-2 34 16,3 1-21-16,1-3 28 15,2 0 13-15,-4 0 0 16,-1 0 9-16,-4 0 8 15,-4 0-1-15,-2 0 4 16,-3-7 24-16,1 0-12 16,-2-1-20-16,2-6-12 0,0 0 5 15,1-2-5-15,-1-3-1 16,3-1 0-16,0-3-11 16,0 3-97-16,0-1 65 15,-2 1 30-15,2 1-23 16,-3-1-54-16,1 1 52 15,-3-2-134-15,-1-1 173 16,-2-2 165-16,-1-6-165 16,-5 1-36-16,-1-4 36 15,-3-4 3-15,0 2-3 16,0-6 0-16,0-1-3 16,0-5-39-16,0-2-38 15,0-1-115-15,0-2-69 0,-4 2 43 16,-8 4 221-1,-9 3 75-15,-9 6 19 0,-9 1-12 16,-22-3-31-16,-40-4-51 16,11 7-145-16,2 5-431 0</inkml:trace>
  <inkml:trace contextRef="#ctx0" brushRef="#br0" timeOffset="224010.8425">27920 13538 191 0,'0'0'350'0,"0"0"-44"16,0 0-89-16,0 0-1 16,0 0-6-16,0 0-66 15,-78-80-51-15,66 64-30 16,0 2-37-16,0-2-18 15,-1 0-7-15,1-1 5 16,-2-3-5-16,-2 0-1 16,0 3 0-16,-7-2 1 15,0-1-1-15,-6 1-1 16,-2 2-11-16,-3 3 5 16,-2-1-8-16,-2 1 14 0,0-2 0 15,-1 5 0 1,1-2 0-16,1 3 1 0,1 1 0 15,-1-2 0-15,0 2 0 16,-1-1 0-16,-2 3-1 16,0 1-26-16,1 2 18 15,3 4 7-15,3 0 0 16,5 0 2-16,1 7 14 16,5 10 58-16,1 2 7 15,2 8-29-15,1 3-2 16,3 5-13-16,0 2-22 15,0 2-11-15,-3 2-1 16,0-2 0-16,-3 0 0 16,-1 1 0-16,1-1-1 0,-1-1 1 15,-1 0-1-15,7-1 1 16,1 2-1-16,6-2 0 16,4 2 0-16,5 1 1 15,0 1-1-15,13 1 0 16,7 1-14-16,3-4-4 15,2-2-8-15,2 0-2 16,1-1 2-16,2 0 17 16,0 0-1-16,1-3-50 15,1 1 25-15,-1-5-3 16,0-2 0-16,1-1 1 16,-1 0-23-16,0-3 1 15,2 1 29-15,0-2 23 16,3 2 7-16,-2-1 13 0,3 0 18 15,1-2 39-15,4 1 4 16,2-3-11-16,0 2 16 16,2-8 5-16,-3 0-26 15,3-6-14-15,-1-1-26 16,1-3 14-16,1-3-14 16,0 0 10-16,1-16-28 15,4-4-40-15,3-13-29 16,3-9 69-16,2-8-117 15,-3-6-138-15,-2-8 123 16,-6-15 91-16,-16-15 19 16,-28-19 13-16,-23-13-49 15,-19 30-87-15,-16 20-167 0</inkml:trace>
  <inkml:trace contextRef="#ctx0" brushRef="#br0" timeOffset="237681.6107">14333 13230 584 0,'0'0'125'0,"0"0"239"0,0 0 136 16,0 0-351-16,0 0 7 16,0 0 99-16,-12 3 0 15,9 4-73-15,0-2-52 16,0 3-8-16,3 1-32 15,0 2-32-15,0 0-11 16,0 5-16-16,-3 0-10 16,3 1-6-16,-3 6-9 15,-2-3 0-15,2 4-6 16,-3 1 0-16,2 0 0 16,-5 0 0-16,-1 1-1 0,1-3 1 15,-1-3 1-15,0 0-1 16,3-4 0-16,1 1-1 15,0-7 0-15,0 1 0 16,2-5 0-16,-1 0 0 16,3-2 0-16,2-1 1 15,0-3-6-15,0 0 6 16,7 0 6-16,9 0 6 16,3 0-5-16,7 0-5 15,-1 0 4-15,2-3-5 16,0 3-1-16,-5-1 1 15,-4 1 0-15,-3 0-1 16,-6 0 0-16,-3 0-1 0,-2 0-1 16,2 0-4-1,0 1 5-15,-1-1 0 0,1 3-17 16,0 0-29-16,1-3-51 16,-1 0-97-16,1 0-191 15,-2 0-649-15</inkml:trace>
  <inkml:trace contextRef="#ctx0" brushRef="#br0" timeOffset="238469.0483">14518 13671 191 0,'0'0'944'16,"0"0"-634"-16,0 0-111 15,0 0 55-15,0 0 12 16,0 0-75-16,0 0-80 16,-6 18-41-16,6-11-18 15,0 0-15-15,0-1-6 16,0 1-16-16,0-3-4 15,0 2-10-15,-6-3 0 16,6 1 15-16,-3-2-16 16,3-2 1-16,0 0-1 0,0 0-1 15,0 0-5 1,3-2-3-16,7-8-9 0,6-4 11 16,3-2 6-16,-2 2 1 15,3-1 0-15,-5 3 2 16,-1 4 8-16,-4 1 10 15,-4 4-1-15,-3 3 0 16,0 0 4-16,-3 0-7 16,0 0-7-16,0 0-8 15,0 10 7-15,0 3 10 16,0 1 8-16,0 4-11 16,-9-1-9-16,1-4 0 15,0 1-6-15,0-4 0 0,5-1-6 16,-3-3-1-16,6-5-2 15,-3-1 9-15,3 0 1 16,0 0 6-16,0 0-7 16,6-11-13-16,3-2 7 15,9-2-2-15,1-2 7 16,-3 0 0-16,7 2-5 16,-5 3 5-16,0 3-6 15,1 2 7-15,-7 1 0 16,-3 3 0-16,0 3 11 15,-3 0-4-15,-6 0-6 16,0 9 10-16,0 5 23 16,-3 2 11-16,-8 4-18 15,4-3-12-15,-2 2-9 16,3-2 0-16,-4-4-5 0,4 0 0 16,3-6-1-16,-2-1-11 15,2-2-22-15,3-1-34 16,0-3-71-16,0 3-140 15,1-3-372-15,9 0-357 0</inkml:trace>
  <inkml:trace contextRef="#ctx0" brushRef="#br0" timeOffset="238959.8533">14931 13686 1068 0,'0'0'566'16,"0"0"-395"-16,0 0 85 16,0 0 21-16,0 0-97 15,0 0-75-15,0 0-27 16,-19-10-15-16,9 10-13 16,0 0-11-16,-3 10-16 15,-2 0-4-15,-2 4-7 16,4 2-12-16,3-3 2 15,4-2-2-15,3-2-16 16,3-3-33-16,0-2 13 16,0-4 18-16,12 0 10 15,1 0-20-15,4-6-3 0,2-7-11 16,-2-2 6 0,2 3 27-16,0-2-7 0,-4 1 13 15,3 3 3 1,-6 0 8-16,-6 3 19 0,-1 4 19 15,-3 1-4-15,-2 2 4 16,0 0-10-16,0 0-9 16,0 0-12-16,-2 9-4 15,-6 4 17-15,2 4-7 16,0-1-6-16,3 0-14 16,0-1-1-16,0-2-4 15,3-1-51-15,0-2-48 16,0 0-155-16,0-7-431 15,0 4-481-15</inkml:trace>
  <inkml:trace contextRef="#ctx0" brushRef="#br0" timeOffset="239266.2706">15132 13673 1035 0,'0'0'997'0,"0"0"-796"16,0 0-34-16,0 0 32 16,0 0-72-16,0 0-78 15,0 0-31-15,20-4-11 16,-10 4-5-16,0 0 4 16,0 0 1-16,-1 0 8 0,-3 0 3 15,1 7-4-15,-4 3 8 16,-3 4 6-16,0-1-11 15,0 0-16-15,0 0-1 16,0-4-39-16,0-2-51 16,0 1-84-16,0-6-163 15,4 1-383-15,2-3-310 0</inkml:trace>
  <inkml:trace contextRef="#ctx0" brushRef="#br0" timeOffset="239426.7496">15321 13650 431 0,'0'0'1452'0,"0"0"-1122"0,0 0-90 15,0 0 37-15,0 0-89 16,-98 66-118-16,40-17-70 16,9-2-239-16,-3-4-1833 0</inkml:trace>
  <inkml:trace contextRef="#ctx0" brushRef="#br0" timeOffset="256835.0938">24742 6331 168 0,'0'0'227'15,"0"0"-193"-15,0 0-33 16,0 0 240-16,0 0-71 16,-10-8-79-16,5 5-37 0,0 0 27 15,1 3 22-15,-3-1-12 16,1 0-20-16,-2-1-34 15,-1 0-12-15,-3 2-10 16,-1-1-8-16,-5 1-7 16,1 0-13-16,-3-3-3 15,0 3-13-15,2 0 4 16,-1 0 5-16,2 0-3 16,3 0-6-16,3 0 6 15,4 0 15-15,-1 0 8 16,4 0 12-16,1 0 15 15,1 0 4-15,-1 0 14 16,0 3-5-16,0 0-15 0,2 0 4 16,-1-2-13-16,1-1-1 15,1 0 8-15,0 0-1 16,-2 0-5-16,2 0-1 16,0 0 0-16,0 0 4 15,0 0 1-15,0 0-20 16,0 0-1-16,0 4-226 15,5-2-426-15</inkml:trace>
  <inkml:trace contextRef="#ctx0" brushRef="#br0" timeOffset="263394.3013">2354 10578 738 0,'0'0'1110'0,"0"0"-879"15,0 0-163-15,0 0 8 16,0 0 56-16,0 0-44 16,0 0-56-16,0 0-17 15,0 0 3-15,0 3 22 16,4 8 17-16,-2-2-13 0,-1 4 1 15,-1 4-2-15,0 6 11 16,-4 1-27-16,-8 2-5 16,0 0-10-16,0-3-4 15,5-7-7-15,2-2 5 16,5-4-6-16,0-7 2 16,9-3 5-16,18 0 30 15,12-17 20-15,16-9-15 16,11-10-15-16,17-13-14 15,16-5 7-15,-11 5-14 16,-11 9 0-16,-14 16-6 16,-18 12 0-16,2 2-1 15,1 10-78-15,-15 0-210 16,-15 10-893-16</inkml:trace>
  <inkml:trace contextRef="#ctx0" brushRef="#br0" timeOffset="265542.9148">2411 14426 1134 0,'0'0'409'15,"0"0"-302"1,0 0-83-16,0 0 75 0,0 0 103 16,0 0-72-16,0 0-75 15,1-6-18-15,-1 6-2 16,0 0 16-16,0 0-6 15,0 0-12-15,0 0-11 16,2 0 5-16,-1 10 22 16,1 5 37-16,-2 5-31 15,4 1-27-15,-4-1-4 16,0 0-13-16,0-1-5 16,0-1 0-16,0 0-5 15,0-4 0-15,0 2 8 16,0-2-8-16,0-2-1 15,0-2 7-15,0-3-1 0,0-4-4 16,0 0 5-16,0-3 4 16,0 0 5-16,3 0 17 15,9-9 36-15,9-5-24 16,7-8-7-16,5-2-12 16,6-9 2-16,7 4-13 15,2-5-1-15,1 4-2 16,5 1-5-16,-2 3 0 15,0 2-6-15,-7 4-1 16,-5 4 0-16,-7 6 8 16,-15 1-8-16,-3 8 0 15,-9-2 0-15,-6 3-18 16,0 0-16-16,-18 14-93 16,-6 4-225-16,-6 2-1059 0</inkml:trace>
  <inkml:trace contextRef="#ctx0" brushRef="#br0" timeOffset="277951.6352">30584 6773 937 0,'0'0'575'0,"0"0"-507"16,0 0-66-16,0 0 6 15,0 0 36-15,0 0 20 16,0 0-10-16,0 0-1 16,2 0 8-16,-2 0 8 15,0 0-15-15,0 0 6 16,0 0 9-16,0 0 2 15,0-1 10-15,0-3-11 16,0-1-17-16,-3-1-31 16,0 0-16-16,-2-2-5 0,1 1-1 15,-2 0 1-15,0 0 7 16,0-1-8-16,0 1 0 16,-2-2 1-16,-2 1 0 15,3-1-1-15,1 1 0 16,-2-1 1-16,0 1 0 15,0-1 0-15,-1 2 0 16,-3-1 5-16,2-1-6 16,-4 1 1-16,-2 0 6 15,-1-1-5-15,-2 3-1 16,-2-1 0-16,0 0-1 16,-1 1 0-16,1 2 1 15,4 1-1-15,3-3 0 0,3 4 0 16,2 1 0-16,0-1-1 15,2 1 1-15,-2 1 0 16,-3-1 0-16,1 1 0 16,-1-3 1-16,-1 3 0 15,-1-3-1-15,-2 2 8 16,0-4-7-16,-4 3 0 16,1-1 0-16,3 0 7 15,2 0-8-15,7 2 18 16,4 1 9-16,1 0-9 15,2 0-5-15,0 0 2 16,0 0 4-16,0 0-4 0,0-2-9 16,0 2-5-16,0 0-1 15,0 0 0-15,0 0-1 16,0 0 1-16,0 0-1 16,0 0-33-16,0 0-46 15,0 0-82-15,3 2-150 16,2 5-42-16,-1-2-158 0</inkml:trace>
  <inkml:trace contextRef="#ctx0" brushRef="#br0" timeOffset="278995.2759">30337 7672 316 0,'0'0'219'16,"0"0"3"-16,0 0-34 0,0 0-26 15,0 0 30-15,0 0 10 16,0 0-10-16,3 0 1 16,-3 0-38-16,0 0-31 15,0-1-22-15,0-1-16 16,0 1-18-16,0 1-13 15,0 0-21-15,0 0-16 16,0 0-18-16,0 0 2 16,0 3-1-16,0 4 0 15,0 3 5-15,-8-1-6 16,1 1 2-16,-3 2-1 16,-3-1 5-16,-1-1-5 15,-3 0 0-15,-5-2 0 16,-3 1 8-16,-1-5 1 15,-3 2 2-15,4-4-1 0,3-2 5 16,3 0 14-16,8 0 3 16,4 0-1-16,3 0-14 15,3 0-4-15,1 0-5 16,0 0 3-16,0 0-5 16,0 0 20-16,0 0-15 15,0 0-6-15,0 0-5 16,0 0-1-16,0 0-7 15,0 0-21-15,0 2-29 16,1-2-66-16,4 0-118 16,0 0-367-16,1 0-619 0</inkml:trace>
  <inkml:trace contextRef="#ctx0" brushRef="#br0" timeOffset="280325.603">30871 7480 882 0,'0'0'359'0,"0"0"-271"16,0 0-44-16,0 0 72 0,0 0 8 15,0 0-34 1,0 0-27-16,0 0 0 16,0 0-8-16,0 0-2 0,0 0 4 15,0 0 22-15,0 0 5 16,0 0 24-16,0 9-11 16,-3-2-19-16,1 4-28 15,-1 2-19-15,0 2-19 16,-1 3-4-16,-2 3-7 15,0 0-1-15,-3-1 1 16,2 6 0-16,-3-2 0 16,0 1 1-16,1-4-2 15,0 2 1-15,-2-3-1 16,0 1 0-16,-4-1 0 0,-3-1 0 16,-4 3 1-16,-5-1 0 15,-3-1 0-15,-1 2 1 16,-2-5 0-16,0 3-1 15,2-4 0-15,-1-4 0 16,3-1 5-16,0-1 0 16,4 0 5-16,-2-1 10 15,2-1 7-15,1 1 3 16,3-3 24-16,4 2-26 16,3-1-17-16,2-4-6 15,2 3 3-15,0-3 4 16,0 3-4-16,-2-5-8 15,-3 2 0-15,-2 2 0 16,0-3 5-16,-1-2-6 16,3 0 1-16,0 0-1 0,4 0 1 15,4 0 5-15,1 0 3 16,1 0 18-16,1 0 6 16,1 0-9-1,2 0-5-15,1 0-4 0,0 0-3 16,0 0-10-16,0 0-1 15,0 0 0-15,0 0 0 16,-2 0-1-16,1 0 1 16,-1 0 0-16,1 0 0 15,-1 0 5-15,1 0-4 16,-1 0-2-16,2 0 1 16,0 0 0-16,0 0 1 15,0 0-1-15,-1 0 0 0,1 0 5 16,0 0-6-16,-2 0-1 15,0 0 0-15,-2 0 0 16,-6 0-7-16,-1 0 7 16,-1 0 0-16,-4 0-1 15,2 0 1-15,1 0 0 16,4 0 0-16,1 0 1 16,7-1-1-16,1-2-23 15,0 0-58-15,27-10-118 16,3 2-360-16,0 0-525 0</inkml:trace>
  <inkml:trace contextRef="#ctx0" brushRef="#br0" timeOffset="289455.1891">24012 6036 1124 0,'0'0'174'0,"0"0"86"0,0 0 62 15,0 0-136 1,0 0-30-16,0 0-33 0,18-7-13 15,-16 5-28-15,1 2-3 16,-2 0-11-16,-1 0-5 16,5 0-11-16,-5 0-4 15,0 0-17-15,1 0-13 16,2 2-6-16,0 5-2 16,0 6 1-16,-1 1-10 15,-1 5 5-15,-1 1-5 16,0 0 0-16,0 3 1 15,0-2-1-15,0 2-1 16,0-2 1-16,-4-3 0 16,1-1-1-16,0-1 1 0,1-4-1 15,2-1 0-15,0-4 0 16,0-2 0 0,0-4-1-16,0 4-6 0,2-4-1 15,5-1 1-15,2 0 5 16,4 0 1-16,3 0 0 15,-2 0 0-15,3-1 1 16,1-4 0-16,-2 1 1 16,2-1-1-16,0 2 0 15,0-1 0-15,0 1 0 16,-5 3 0-16,-2-1 0 16,-1 1-2-16,-6 0-8 15,-2 0-56-15,-2 0-38 0,0 0-78 16,-2 0-126-16,-4 0-468 15</inkml:trace>
  <inkml:trace contextRef="#ctx0" brushRef="#br0" timeOffset="289913.7506">24235 6317 738 0,'0'0'677'16,"0"0"-481"-16,0 0 39 15,0 0 8-15,0 0-100 16,0 0-70-16,0 0-24 15,31 0-14-15,-20 0-16 16,-1 0-11-16,-3 0-7 16,-1 0 0-16,-3 0 0 15,-1 4-1-15,-2 2 2 16,0 5 10-16,-5-2 5 16,-5 7-5-16,-3-2-4 15,0 0-1-15,-1 2-5 16,0 0 5-16,4 2 2 15,-2 0 4-15,4-5 8 0,5 0 9 16,3-3-6-16,0-3-12 16,0 2-11-16,9-4 2 15,5-3-3-15,-1-2-50 16,5 0-77-16,-4 0-213 16,-4-2-375-16</inkml:trace>
  <inkml:trace contextRef="#ctx0" brushRef="#br0" timeOffset="290125.929">24126 6461 1679 0,'0'0'326'16,"0"0"-208"-16,0 0 66 15,0 0-22-15,86-8-69 16,-59 7-57-16,6-5-36 16,-8 0-154-16,-5-1-638 0</inkml:trace>
  <inkml:trace contextRef="#ctx0" brushRef="#br0" timeOffset="291746.7725">25055 6010 712 0,'0'0'648'0,"0"0"-497"0,0 0-5 15,0 0 41-15,0 0-13 16,0 0-48-16,0 0-48 16,2 0-21-16,-2 7-9 15,1 1 21-15,-1 3-16 16,0 3 0-16,0 1-2 15,0 0 0-15,0 0-4 16,0 0 2-16,0 0-8 16,0-1-4-16,0 2-13 15,0-3-14-15,0 1-4 16,0 1-5-16,0-1 1 16,0-1-1-16,0-2 1 15,0-1-1-15,0-3 5 0,2-1-5 16,2 0-1-16,1-3 1 15,1-2 5-15,0-1 2 16,4 0-7-16,-1 0 0 16,3 0 7-16,1 0-8 15,1-1 0-15,1-2 1 16,-2 0-1-16,3 0 0 16,-2 3 0-16,-1-1 0 15,-1 0 0-15,-1 1 0 16,-1-2-1-16,-1 2 1 15,-1 0 1-15,-1 0-1 16,2 0 0-16,-3 0-1 0,-1 0-8 16,1 0-2-16,-2-2 1 15,-2 2-7-15,0 0 7 16,-2 0 4-16,0-2 5 16,0 2-5-16,0 0-7 15,-2-2 7-15,-10 1-1 16,-5-1-1-16,-2 2 7 15,-4 0-1-15,0 0 1 16,3 0-1-16,1 0 2 16,2 0-1-16,2 0 1 15,5 0 1-15,0 0 0 16,5 0 5-16,2 0 1 16,2 0 1-16,1 0 1 15,0 0-1-15,0 0-2 16,0 0 2-16,0 0-7 0,0-4-1 15,0 1-1-15,-2-2-7 16,1 0 2-16,-1 2 5 16,-1 0-6-16,0 1 6 15,0-2 0-15,1-1 0 16,1 3 1-16,1-5 0 16,0-3 1-16,0-4 1 15,0-5-2-15,3-4 2 16,1-4-2-16,-1-3 1 15,1 0-1-15,-3 4 1 16,1 7-1-16,-2 5-11 16,0 7-225-16,0 1-890 0</inkml:trace>
  <inkml:trace contextRef="#ctx0" brushRef="#br0" timeOffset="293069.1519">24791 6341 838 0,'0'0'394'16,"0"0"-208"-16,0 0-39 15,0 0-8-15,0 0-4 16,0 0-43-16,0 0-45 16,0-7-47-16,-1 6-29 15,-1-1 1-15,-1-2 13 16,-1 4 9-16,-4-1 6 0,1 1 0 16,-2 0 8-16,-4 0 0 15,-3 0-7-15,-1 0 1 16,0 0-1-16,-2 0 0 15,2 0-1-15,0 0 1 16,4 0 0-16,2 0 1 16,5 0-1-16,1 0-1 15,4 0 2-15,-1 0 12 16,-1 0 2-16,-3 0 8 16,-4 0-2-16,-2 0-4 15,-3 0 13-15,1 1 12 16,0 3-5-16,2 3-5 0,1-4-1 15,7 3 7 1,-4-3-4-16,5 0 7 0,2-2-14 16,-1 1-15-16,2-2-11 15,-1 1-2-15,-1-1 3 16,-1 0-2-16,0 0 1 16,-1 3 5-16,-1-3-5 15,0 1 23-15,0-1 23 16,4 0-2-16,-1 2-5 15,2-2-2-15,0 0-8 16,0 0 12-16,0 0-16 16,0 0 1-16,0 0-2 15,0 0-2-15,0 0-5 0,0 0-7 16,0 0-11 0,0 0 7-16,0 0-7 0,8 0 0 15,5-2 1-15,2-3-2 16,6-4 0-16,1 2-9 15,5 1-14-15,-2 2-4 16,5 1 6-16,-1 2 1 16,-1 1 3-16,-1 0 9 15,-2 0 7-15,-4 0 0 16,-5 1 0-16,1 6 0 16,-2-3-1-16,1 1-16 15,5-5-89-15,-3 0-225 16,-3 0-694-16</inkml:trace>
  <inkml:trace contextRef="#ctx0" brushRef="#br0" timeOffset="294042.4449">24694 5986 163 0,'0'0'957'16,"0"0"-748"-16,0 0-99 16,0 0 22-16,0 0-14 15,0 0-20-15,0 0-29 16,0-3 1-16,0 3 9 16,-1 0 28-16,-5 10 14 15,-3 2-20-15,0 4-2 16,-3 4-4-16,0 1-20 15,0 3-25-15,3-1-24 16,-1-1-14-16,4-1-4 16,4-1-7-16,2-3-1 15,0-4 1-15,0 1 0 16,5-6-1-16,5-1 0 16,2-3-1-16,0-1-11 15,3-3-4-15,-2 0-7 0,2-4-2 16,0-9 0-16,1-3-10 15,0-3 3-15,0-5 5 16,-1-3 6-16,-2-3 8 16,-2 0 7-1,-4-2 6-15,-1 3 2 0,-3 1-1 16,3 2 7-16,-5 5 1 16,2 2 0-16,0 3 7 15,-1 3-3-15,-1 3 7 16,-1 6 5-16,0-2-9 15,0 6-8-15,0-1-7 16,0 1 7-16,-3-2-8 16,-7 2-1-16,-6 0-7 0,1 0 8 15,-5 0 0 1,1 0 0-16,2 7 0 0,1 3 0 16,3 2 7-16,1 2 15 15,3 0 2-15,4 2-7 16,4-3-8-16,1 0 0 15,0 3 4-15,0-5 3 16,7-1 16-16,7-3-5 16,-2-2-2-16,1-4-10 15,7-1-7-15,-4 0-8 16,0-3-48-16,1-6-100 16,-7 4-215-16,-4-1-606 0</inkml:trace>
  <inkml:trace contextRef="#ctx0" brushRef="#br0" timeOffset="297414.0632">25394 5210 803 0,'0'0'163'16,"0"0"-163"-16,0 0-1 16,0 0 1-16,0 0 18 15,0 0 10-15,0 0 7 16,0-6 5-16,0 6 25 16,0 0 29-16,0 0 32 15,-4 0-84-15,1 0-23 0,-2 0-10 16,1 0 8-16,-1 0 2 15,0 0 29-15,-1 1-48 16,-2-1-3-16,0 2-13 16,-1-1 3-16,-3 1-3 15,2-1-16-15,-2 1 3 16,0-1 18-16,0 0 10 16,0 1-1-16,3-2-11 15,-1 1-17-15,-1 1 2 16,4-2 2-16,-2 1 19 15,0-1 6-15,2 2 1 16,-1-2 0-16,4 0 0 16,-3 1 0-16,3-1 0 0,-2 0 1 15,0 1-1 1,2-1 0-16,-4 0 1 0,2 0-2 16,-3 0 2-16,2 0-1 15,-2 2 0-15,0-1 0 16,-1 0 0-16,0 1 1 15,1-1 1-15,1 1 4 16,2-2-6-16,1 1 1 16,4-1 2-16,-1 0-3 15,1 0-9-15,-1 0-27 16,1 0 1-16,-2 0-5 16,-2 0 21-16,-2 0 18 15,-2 0-6-15,-2 0 6 16,-3 0 0-16,1 0-1 15,2 0 1-15,2 0 1 0,3 0 0 16,1 0 0-16,2 0 0 16,2 0 1-16,1 0-1 15,0 0 0-15,-2 0-1 16,1 0 1-16,-5 0-1 16,-2 0 0-16,-1 0 1 15,-4 0 0-15,-1 1 0 16,2-1 9-16,2 1-8 15,1-1 1-15,5 0 0 16,-1 2-2-16,4-2-13 16,-4 0-15-16,4 0 18 15,-1 0 10-15,1 0-1 0,-2 0-1 16,-3 0 1-16,-2 0 1 16,-2 0 0-16,0 0 21 15,-1 0 2-15,-1 0 20 16,5 0 1-16,2 0-18 15,1 0-15-15,2 0-9 16,-1 0 5-16,2 0 2 16,-1 0-3-16,1 0 1 15,1 0 3-15,-6 0 19 16,1 0 1-16,-2 0-9 16,-2 0-11-16,-3 0-10 15,1 0 1-15,-1 0-1 16,1 0 1-16,2 0 1 0,1 0-1 15,2 0-1-15,2 0 7 16,1 0-6-16,1 0 14 16,-1 0-6-16,-1 0 10 15,1-2-1-15,-3 2-2 16,-3 0-4-16,2 0 0 16,-6 0-11-16,0 0 0 15,1-1 0-15,1 0 2 16,0 0-2-16,3-1 1 15,4 2-1-15,1 0-1 16,0 0-1-16,0 0 0 16,3 0 0-16,-1-1 1 15,-2 1 0-15,-2-2 1 16,1 1 0-16,-6 1 0 16,-1-1-1-16,-1 1 1 0,0 0-1 15,-2 0 0-15,4 0 1 16,1 0 12-16,-1 0-7 15,3 0-4-15,3 0 9 16,-1-2 21-16,2 2 3 16,2 0-9-16,-3-1-14 15,1 1 0-15,0-1-3 16,-2-2-7-16,-1 1 9 16,2 1 8-16,-4 1 13 15,4-2-6-15,-2 2-10 16,1 0-14-16,2 0-1 15,0 0-1-15,2 0 1 16,-1 0 1-16,2 0-2 0,0 0-7 16,0 0-23-16,0 0-28 15,0 0-48-15,0 0-6 16,6-4-18-16,5-3-65 16,1 0-903-16</inkml:trace>
  <inkml:trace contextRef="#ctx0" brushRef="#br0" timeOffset="299262.1626">24557 5279 707 0,'0'0'114'16,"0"0"-88"-16,0 0-17 0,0 0 1 15,0 0 398 1,0 0-121-16,0 0-128 0,-4 1-35 16,4-1 23-16,0 0-29 15,0 0-32-15,0 2-27 16,0 0-24-16,0 0-15 15,0 2-3-15,0 3 9 16,0 0 14-16,0 3-12 16,0 0-13-16,0 1-1 15,0 1-5-15,0-1-1 16,0-1-1-16,0 1-1 16,0-1 2-16,0 0-8 15,0-4 1-15,0 4 5 16,0-5-6-16,0 0 0 15,0-2 1-15,0 0-1 0,0 0 0 16,0-2 0-16,0 2 0 16,0-2 0-16,0 1 0 15,0-1 0-15,1-1 1 16,-1 0 0-16,0 0-1 16,0 0 7-16,0 0 2 15,0 0 0-15,0 0 6 16,0 0 15-16,-7 0-5 15,-11 0 8-15,-2 0-21 16,-1 0-12-16,2 0-1 16,2 0-36-16,8 0-99 15,6 0-208-15,3 0-718 0</inkml:trace>
  <inkml:trace contextRef="#ctx0" brushRef="#br0" timeOffset="311081.2104">27455 16715 478 0,'0'0'34'16,"0"0"-34"-16,0 0 38 15,0 0 25-15,0 0 316 16,0 0-213-16,0 0-73 15,0 0 30-15,0 0 3 16,0 0-15-16,0 0-24 16,0 0 4-16,0 0 4 15,0 0 4-15,0 4-26 0,0-1-15 16,0 4 39-16,0 2-2 16,-2 1-36-16,-1 0-19 15,0 2 3-15,0 0 6 16,0 4-9-16,3-2-3 15,0 1-8-15,0-1-7 16,0 2 0-16,0-4 13 16,0 6-7-16,0-4-3 15,0 2-4-15,0 3-1 16,0 1-1-16,0-1-6 16,0 5-4-16,0 1-3 15,-2 3 0-15,1-1 3 16,1 2 3-16,-2 1 3 0,2-3-3 15,0-2-4-15,0-1-1 16,0-1-6-16,0-1 0 16,0-2 5-16,0 1-5 15,0-1 11-15,0 0-6 16,0 2 2-16,0-1-2 16,0 5 4-16,0-2-2 15,0 1 2-15,-1-1 10 16,-4 2-10-16,1-4-1 15,0 2-3-15,1-1 2 16,-2 1-1-16,2-5-6 16,2 1 0-16,-3 0 0 15,4 0 0-15,-1-3 8 16,1 1-8-16,0 2 0 16,0 1 11-16,0-1-12 15,-2 2 0-15,-1-1 0 16,0 0 0-16,-1 4-2 0,1-5 4 15,0 1-4-15,-1 4 4 16,1-5-4-16,0 2 2 16,-2-1 0-16,1 0 0 15,1 4 0-15,-1-6 0 16,0 5 0-16,1 2 0 16,0-2 0-16,0 1 0 15,2 2 2-15,-4-6-2 16,2 4-2-16,-1-5 2 15,-2 3 0-15,0-2 2 0,0-3-2 16,0-1 0-16,0-2 0 16,0-4 0-16,3 0 1 15,0-6-1-15,2 0 0 16,1-2 0-16,0-1-1 16,0 3-2-16,0-5 2 15,0 3-5-15,0-3 5 16,0 0 1-16,0 0-1 15,0 0 1-15,0 0 0 16,0 0 1-16,0 0-1 16,0 0 0-16,6 0-1 15,4 0 1-15,2-8-1 16,3 0-5-16,-2 1 0 0,4-5-2 16,-1 2 2-16,3-1-3 15,0 0 2-15,-2-2-5 16,2-1 3-16,1 2-2 15,-1-7 5-15,1 2 5 16,1 0 1-16,0-3-1 16,1 1 0-16,1-4 0 15,2-1 0-15,2-2 0 16,-1-2-8-16,1 0-3 16,2 2-3-16,-5-1 3 15,1 0-1-15,-1 2-5 16,-2 1-15-16,-1-4 9 15,2 3 15-15,0 2 8 0,1-5 1 16,2 3 0 0,2-1 1-16,4-4-1 0,-1 0-1 15,0 3 1-15,1-2-5 16,-4 2 5-16,-1 2 0 16,-4 1-2-16,1-2 1 15,0 3-7-15,-3 2 7 16,3 2 0-16,1-4 0 15,0 3 0-15,1-2 1 16,-1 2 0-16,2 0 0 16,0 0 0-16,0 2 1 15,0 0-1-15,-1-2 0 0,-1 3 0 16,0 0 0 0,-1-3 0-16,-2 4-1 15,-1-3-7-15,0 0-3 16,-2 0-4-16,1-1-3 0,1-2-1 15,-1-1-9-15,3-1-8 16,2 2 19-16,2-5 16 16,0 7-6-16,0-3 6 15,-2 7 0-15,-2-2-2 16,-3 3 2-16,-2 2-10 16,-4 2-5-16,-1 1 10 15,-2-3 5-15,-1 4 1 16,0-1-1-16,-1 0 0 15,0 0 1-15,2 0-1 16,-2 0 1-16,3-3-1 0,-1 2 0 16,3-1-5-16,-3-1 6 15,-1 3-2-15,-3 0 1 16,-1 3 1-16,-3 1 0 16,1 2 2-16,-1-1 7 15,-2 3 3-15,3-1 0 16,-1-3-2-16,2 2-9 15,-1 0 1-15,1 1-2 16,1-2 1-16,-1 0 1 16,0-1-1-16,-1 3-1 15,0 0 2-15,-3 3-1 16,-1-3 8-16,0 2 6 16,0 1-4-16,0 0-11 15,0 0-1-15,0 0-8 16,-1 0 8-16,-9 0-7 0,-3 0 8 15,-2 4 0-15,-1 0 0 16,-4 2 1-16,-2-4 0 16,-3 1 0-16,-2 1-1 15,0-1 6-15,0 0 5 16,5 1-2-16,2-4 4 16,7 3-1-16,6-3 3 15,4 0-2-15,3 0 2 16,0 0 2-16,0 0 4 15,10 0-8-15,6 0-12 16,5 0 7-16,3 0-8 16,-1 0 1-16,0 0-1 15,1-3 1-15,-2-1-1 0,0 1 1 16,-2 0-1-16,0 1 0 16,-5-1 1-16,-1 1-1 15,-1 2 1-15,-3-2-1 16,0 2 0-16,-2 0 0 15,-2 0 0-15,-3 0 0 16,0 0 2-16,-2 0 4 16,1 0-6-16,0 2 1 15,3 8 10-15,0 4 4 16,-1 3 1-16,1 6 2 16,-1 4-6-16,-1 1-2 15,0 6-8-15,0-1-2 16,1 6-40-16,1-5-256 0,-2-11-1395 15</inkml:trace>
  <inkml:trace contextRef="#ctx0" brushRef="#br0" timeOffset="311732.6291">29104 17323 352 0,'0'0'132'0,"0"0"838"16,0 0-571-16,0 0-136 15,0 0-5-15,0 0-50 16,0 0-54-16,0 0-54 15,0 0-29-15,0 0-15 0,0 0-16 16,0 0-17 0,0 1-8-16,0 5-8 0,0 4 0 15,0 5 4-15,-3 3-5 16,0 5-6-16,-3 3 0 16,-1 0 1-16,1 4-1 15,-1-3 0-15,2-2 0 16,-1-1 0-16,3-1-1 15,-1-7 0-15,4-5 1 16,0-2 0-16,0-5-1 16,0-1 1-16,0-3 1 15,0 0 10-15,11 0 4 16,3 0 10-16,5 0-7 0,5 0-3 16,0 0-6-16,6-3-8 15,0 3 1-15,1-1 3 16,2 1-5-16,-1 0 0 15,-6 0-9-15,1-8-62 16,-8 1-102-16,-10-6-501 0</inkml:trace>
  <inkml:trace contextRef="#ctx0" brushRef="#br0" timeOffset="312716.6553">26902 17197 508 0,'0'0'664'16,"0"0"-9"-16,0 0-450 15,0 0-5-15,0 0 3 16,0 0-54-16,0 0-39 0,3 0-38 16,0 0-26-16,0 0-24 15,0 11-5-15,0-1 36 16,2 6 4-16,-2 4-15 15,-2 2-7-15,-1 2-6 16,0 0-9-16,0 1-10 16,0 0-8-16,-4 0-1 15,-1-2-1-15,1-4 1 16,-1-2 0-16,4-5-1 16,-1 0 0-16,2-4 1 15,0 0-1-15,0-7 1 16,0 0 0-16,2-1 9 15,11 0-1-15,6 0 9 16,4-5-6-16,7-2-4 16,1-1-8-16,3 3 1 0,-4 0-1 15,-6 4 0-15,-4 0 0 16,-8 1-1-16,-5 0 0 16,-6 0-12-16,-1 0-23 15,0 0-30-15,0 0-34 16,-5 0-72-16,5 0-151 15,0 1-537-15,0 2-570 0</inkml:trace>
  <inkml:trace contextRef="#ctx0" brushRef="#br0" timeOffset="313084.7369">27202 17510 576 0,'0'0'1274'0,"0"0"-961"0,0 0-211 16,0 0 96-16,0 0-33 16,0 0-72-16,0 0-44 15,103-5-4-15,-83 5-12 16,-6 0-18-16,-5 0-2 16,-4 0-5-16,-5 5 0 15,0 7 4-15,-8 3 18 16,-11 6 3-16,-2-2-3 15,-4 0-7-15,1 2-14 16,2-2-8-16,3-2 5 16,6-3 0-16,7-1 3 0,3-3-9 15,3-5 0 1,0 3 0-16,0-6 2 0,11-1 4 16,3 2-6-16,2-3-43 15,0 0-57-15,-1 0-130 16,0-3-158-16,-5 0-410 15,-5-5-248-15</inkml:trace>
  <inkml:trace contextRef="#ctx0" brushRef="#br0" timeOffset="313244.1721">27095 17645 217 0,'0'0'1407'0,"0"0"-1039"16,0 0-174-16,0 0 15 15,0 0-34-15,94-8-65 0,-49 7-70 16,20 0-40-16,-10-1-158 16,-12-1-656-16</inkml:trace>
  <inkml:trace contextRef="#ctx0" brushRef="#br0" timeOffset="315037.2837">29219 16761 643 0,'0'0'180'16,"0"0"-161"-16,0 0-19 15,0 0-7-15,0 0 7 16,0 0 0-16,0 0 14 15,-7 0 20-15,1 0 1 16,1 0-5-16,-2-3 6 16,-1 3-7-16,0 0 5 15,0 0 0-15,-1-3-6 16,0 3 9-16,-1 0-5 0,-1 0-4 16,1 0 2-16,-2 0 22 15,0 0 16-15,-1 0 5 16,-2 0-21-16,-2 0-18 15,2 0-4-15,-3 0-4 16,2 0-5-16,0 0-8 16,-1 0 1-16,1 0-2 15,1 0-9-15,0 0 4 16,-2 0-5-16,1 0 5 16,-1 0-1-16,0 0 13 15,-1 0-5-15,0 0-6 16,-1 0-7-16,-1 0 0 15,-1 0-1-15,-3 0 0 0,1 0-1 16,0 0-6 0,2 0 6-16,2 0 1 0,4 0 0 15,2 0 0-15,2 0 0 16,2 0 1-16,-1 0 15 16,-1 0-6-16,1 3-7 15,-4 0 3-15,-1-2-5 16,-2 2 0-16,-2 0-1 15,-3-3 1-15,0 0 0 16,1 0-1-16,2 0 1 16,1 0 0-16,6 0 0 15,1 0 15-15,2 0 5 16,3 0-8-16,0 0-12 16,0 0 1-16,-4 0-1 0,-2 0-1 15,0 2 1 1,-4-2 0-16,2 2 0 0,-2-2-1 15,2 1 1-15,0-1 1 16,3 0-2-16,2 2 1 16,0-2 0-16,0 0-1 15,2 0 0-15,-5 0-1 16,1 0-14-16,-1 0 1 16,-1 0 5-16,-1 0 6 15,0 0 2-15,0 0 1 16,-2 0-1-16,2 0 1 15,0 0 0-15,2 0-1 16,-1 0 1-16,2 0 0 0,-1 0 0 16,-3 0-17-1,0-2-32-15,-3-1 20 0,0-2 18 16,-4 1 9-16,-4 1 1 16,0 0 1-16,-1 2 0 15,1-1 6-15,-1 2-4 16,4 0-2-16,2 0 0 15,4 0 0-15,2 0 0 16,3 0 0-16,3 0-2 16,-2 0 2-16,0-1 0 15,-2 1 0-15,-1-3 0 16,-2-1 2-16,-1 1 4 16,1 0 10-16,1 1 16 0,0 0 10 15,3 1 9-15,2-1 27 16,1 2 0-16,3 0-14 15,3 0 2-15,1 0-28 16,2 0-22-16,0 0-15 16,0 0 0-16,0 0-1 15,0 0-2-15,0 0-57 16,0 0-88-16,0 0-45 16,2 0-347-16</inkml:trace>
  <inkml:trace contextRef="#ctx0" brushRef="#br0" timeOffset="315699.2612">27723 16830 1044 0,'0'0'242'0,"0"0"-61"16,0 0 11-16,0 0-53 15,0 0-46-15,0 0 4 16,0 0-12-16,0 0-28 15,0 0-6-15,0 0-6 16,0 1-5-16,-2 9 39 16,-2 3-17-16,-1 1-31 0,2 5-10 15,2-2-9-15,1-1-6 16,0 0-5-16,0-4 0 16,0 0 0-16,0-5 1 15,1-1-1-15,-1-4 0 16,2-2 1-16,-2 0-1 15,0 0 5-15,0 0 4 16,0 0 4-16,-2 0 14 16,-12 0 18-16,-6 0-9 15,-10 0-7-15,-4-5-3 16,-6 1 4-16,2 1-10 16,4 0-20-16,7 1 1 0,12 2-2 15,15 0-55 1,17 2-165-16,10 4-431 0</inkml:trace>
  <inkml:trace contextRef="#ctx0" brushRef="#br0" timeOffset="317011.327">27504 17951 192 0,'0'0'257'0,"0"0"-188"15,0 0-21-15,0 0 494 16,0 0-222-16,0 0-186 0,0 0-1 16,-47 4 64-16,43-4-35 15,2 1-73-15,2-1-30 16,0 0 3-16,0 0 15 15,0 0 9-15,0 0-12 16,0 0-23-16,0 0-7 16,0 0 1-16,0 0 0 15,0 0-2-15,0 0-6 16,2 0-7-16,2 0-9 16,1 0-2-16,5 0 2 15,5 0 0-15,6 0-12 16,4 2 3-16,4 0-11 15,2 1 6-15,-1 4-5 0,0-3 10 16,-4 5 0 0,-2-2-11-16,-6-2 5 0,-3 3-5 15,-4-1-1-15,-2 3 0 16,-2 0 0-16,3 0 2 16,-2 1 11-16,1-2 8 15,-2 0-12-15,-2-2-7 16,-2-2 4-16,-2 0-6 15,-1-3 0-15,0-2-1 16,0 0 1-16,0 0-20 16,0 0-41-16,2 0-108 15,1-9-210-15,0-4-952 0</inkml:trace>
  <inkml:trace contextRef="#ctx0" brushRef="#br0" timeOffset="317674.2187">27762 17574 1128 0,'0'0'484'0,"0"0"-405"15,0 0 96-15,0 0 99 16,0 0-83-16,0 0-102 16,0 0-60-16,-6 14-9 15,0 2-2-15,-3 0 5 16,-5 8 13-16,2 2-9 15,2 3-9-15,0-2-11 16,5-2 4-16,2-3-10 16,2-7-1-16,1-2 0 15,0-6 0-15,1-3 0 16,13-4 1-16,5 0-1 16,6-4-6-16,3-12-12 0,4-3-9 15,-2-5-8 1,1-9 7-16,-3-3 4 0,-2-1 12 15,-5-2 3-15,-7 2 9 16,-7 7 16-16,-7 2 10 16,0 7 5-16,-8 3 12 15,-5 6 3-15,1 2 3 16,-1 3-25-16,0 2-12 16,3 3-11-16,-2 2 0 15,2 2-1-15,-3 10 0 16,0 2 5-16,3 4 3 15,-3 2 5-15,2 2 8 16,2-4 8-16,4 0-12 16,1-2-5-16,4-3-1 15,0-4-1-15,15 0 1 0,4-3-5 16,5-4-6-16,22-2-31 16,-5 0-143-16,-4-2-490 0</inkml:trace>
  <inkml:trace contextRef="#ctx0" brushRef="#br0" timeOffset="333096.6041">9319 17569 426 0,'0'0'830'15,"0"0"-587"-15,0 0-137 16,0 0 10-16,0 0 83 15,0 18-23-15,4-12-65 16,5-1-29-16,7 1 0 16,0-2-8-16,7-1-1 15,4-3-12-15,1 0-40 16,2 0-21-16,-3-6 0 16,-3 2-45-16,-5 4-50 15,-5-3-27-15,-4 3 5 0,-4 0-62 16,-6 0-64-16,0 13-62 15,0-4-95-15,-3 4-372 0</inkml:trace>
  <inkml:trace contextRef="#ctx0" brushRef="#br0" timeOffset="333312.9297">9405 17719 791 0,'0'0'1066'16,"0"0"-877"-16,0 0-127 0,0 0 37 16,0 0-28-16,124-6-71 15,-75-4-383-15,-10-3-946 0</inkml:trace>
  <inkml:trace contextRef="#ctx0" brushRef="#br0" timeOffset="335108.2401">10121 17142 995 0,'0'0'768'0,"0"0"-620"16,0 0-28-16,0 0 67 16,0 0-38-16,0 0-79 15,0 0-24-15,36 9-6 16,-27 2 23-16,-3 4 14 15,-3 2-28-15,1 3-7 0,-4 0-8 16,0 0-7 0,-7-1-3-16,-2 1-7 0,-5-3-11 15,1-4-6-15,4-3 0 16,3-3 0-16,3-5-24 16,3-2-17-16,0 0-8 15,3-8 7-15,9-9 5 16,9-7 21-16,4-6 7 15,-2 1 9-15,-1-4 0 16,-1 6 0-16,-6 5 1 16,-6 8 7-16,1-1 4 15,-4 10 7-15,2-2-3 0,-5 4 5 16,4 0 2 0,-4 3 4-16,3 0 1 0,0 3 15 15,0 11 23-15,-3 5-17 16,0 5-22-16,-3 5-7 15,0 1-10-15,0-3-2 16,-9-2-7-16,0-4-1 16,0-5 0-16,2-5 0 15,4-2-15-15,0-9-9 16,3 0-5-16,0 0-4 16,6-19-11-16,10-2-6 15,3-5 20-15,7-7 10 16,-6 0-1-16,3 4-11 15,-8 8 17-15,-4 2 14 16,-1 10 0-16,-7 6 1 0,0 3 0 16,-3 0 0-1,0 8 26-15,0 6 23 0,0 9-9 16,0 3 5-16,0 2-2 16,0 2-14-16,0-3-17 15,0-1-11-15,0-4 0 16,0-4-1-16,0-4-44 15,0-4-59-15,6-3-113 16,0-4-277-16,1-3-344 0</inkml:trace>
  <inkml:trace contextRef="#ctx0" brushRef="#br0" timeOffset="335493.159">10562 17383 1827 0,'0'0'362'16,"0"0"-276"-16,0 0-30 15,0 0 59-15,0 0-105 16,0 0-10-16,98-38-89 16,-76 23-49-16,-4-5-55 15,0-3 104-15,-2 3 66 16,-7-4 23-16,-1 1 18 15,-2 7 75-15,-6-1 29 0,0 4-24 16,0 7 1 0,-3 3-14-16,-11 3-26 0,-2 4-1 15,-8 14 0-15,3 6 15 16,-5 5 3-16,3 4-10 16,2-2-15-16,6 2-13 15,3-4-18-15,8-3-11 16,4-5-9-16,0-5 0 15,16-7-24-15,5-6-70 16,17-3-114-16,0-10-324 16,-8-2-409-16</inkml:trace>
  <inkml:trace contextRef="#ctx0" brushRef="#br0" timeOffset="336068.2712">11039 16847 1026 0,'0'0'494'0,"0"0"-235"15,0 0-73-15,0 0 21 16,0 0-16-16,0 0-41 15,0 0-37-15,0 50 6 16,-6-14-41-16,-4 6-38 16,3 5-6-16,0 3-19 0,1-4-7 15,0-4-8-15,0-3 1 16,0-4-1-16,-2-11-11 16,4-6-8-16,1-4-5 15,3-8-3-15,-3-2-9 16,3-4-13-16,0 0 0 15,3-10-12-15,9-10-9 16,3-3 18-16,7-10 32 16,2-4-6-16,0-2 15 15,3 2 10-15,0 8 0 16,-2 3 1-16,-4 12 9 16,-3 4 10-16,-2 5 23 15,-5 5 10-15,-2 0 18 16,-6 2-5-16,-3 19 13 15,0 2-32-15,-12 9 2 0,-6 5-17 16,-3 1-11-16,0 0-13 16,6-6 1-16,2-5-7 15,6-7 4-15,6-5-4 16,1-4-2-16,5-9 1 16,11-2-26-16,5 0-66 15,12-22-131-15,-3 2-363 16,-8-4-361-16</inkml:trace>
  <inkml:trace contextRef="#ctx0" brushRef="#br0" timeOffset="336286.2762">10970 16995 1458 0,'0'0'310'0,"0"0"-227"15,0 0 93-15,85 7-23 16,-49 0-153-16,-11-1-31 16,-4-2-479-16</inkml:trace>
  <inkml:trace contextRef="#ctx0" brushRef="#br0" timeOffset="336902.4095">10224 17541 185 0,'0'0'1130'0,"0"0"-848"16,0 0-122-16,0 0 74 15,0 0-28-15,0 0-85 16,0 0-26-16,13 8 0 15,13-6-19-15,7 1-21 0,10-3-16 16,5 0-26-16,10 0-1 16,13 0-11-16,28 0 8 15,20 0 0-15,11 0-8 16,-3 4 0-16,-2-1 0 16,-10 4 0-16,-3-5 20 15,-6-2 37-15,-18 0-19 16,-24 0-2-16,-16 0-19 15,-5-3-17-15,2-3 5 16,1 3-5-16,-1-7 0 16,-15 6-1-16,-11-2-4 15,-16 3-57-15,-3-5-117 16,-13 0-405-16,-7 4-1276 0</inkml:trace>
  <inkml:trace contextRef="#ctx0" brushRef="#br0" timeOffset="339746.4203">10027 18195 359 0,'0'0'0'15,"0"0"0"-15,0 0 0 16,0 0 1-16,0 0 194 16,0 0 11-16,0 0-15 15,0 0 13-15,-13 21 6 16,13-18-25-16,0 2-16 16,0-3-25-16,0 1-8 15,0-1-31-15,3 1-28 16,-3-2-9-16,3 5-4 15,0-2 7-15,1 5-5 16,-4-2-11-16,3 3-3 16,0 3-16-16,-3-4-21 15,3 3-9-15,0-1-5 0,0-3 6 16,0 1-6 0,0-2-1-16,0-5 0 0,0 1-7 15,3-1-2-15,0-2 0 16,0 0 3-16,0-7 5 15,4-9 1-15,-4-2-11 16,5-3 5-16,-2-6 5 16,1-2 0-16,-4-5 0 15,3-2 0-15,-2 0-6 16,4 1 1-16,-5 3 6 16,0-1 0-16,0 3 1 15,1 0 0-15,2 2 5 16,-1 1 0-16,-2 4-5 15,4-3 10-15,-1 5-4 16,-3 1-5-16,1 1 4 0,1 3-5 16,-2 2 0-16,-3 1 8 15,0 3-1-15,0 2 6 16,0 3 3-16,-3 4 7 16,3-2 5-16,-3 3-8 15,0 0-13-15,3 0-8 16,1 0 0-16,2 0-6 15,0 3 6-15,8 0 1 16,-1 0-1-16,5-1 0 16,3-1 0-16,1-1-9 15,-2 0-7-15,2 0-6 16,2 0 5-16,-5 0-4 0,1 0 5 16,-4 0 4-16,2 0 3 15,0 0 8 1,1 0-8-16,-2 0 0 0,5 0 7 15,-1 0 1-15,6 0 1 16,0 0-1-16,4 0 1 16,2-3 0-16,0-3 0 15,7 0 0-15,-6 2 0 16,2-3 0-16,-3 4 0 16,-4-3-33-16,0 4-1 15,-5 1 16-15,-3-3 17 16,-4 4 0-16,3 0 0 15,1-2 1-15,0 0 0 0,7-1 1 16,2 1 6 0,3-5-6-16,6-2 0 0,3 0 0 15,0 2-1-15,-1-1 1 16,-2 2-1-16,-5 5 0 16,-10-2 0-16,0 3 0 15,-5 0 0-15,-2 0 0 16,-1 0 1-16,-4 0-1 15,3 0 0-15,-3 0 0 16,-6 0-24-16,1 0-181 16,-1 0-295-16,-6 0-264 0</inkml:trace>
  <inkml:trace contextRef="#ctx0" brushRef="#br0" timeOffset="340491.4503">10318 18080 440 0,'0'0'64'16,"0"0"673"-16,0 0-460 15,0 0-104-15,0 0 47 16,0 0 5-16,0 0-65 16,21 29-74-16,-9-29-42 15,4 0-22-15,-4 0-14 16,6 0-1-16,-3-10-1 0,-1-1-6 15,5-4-9-15,-3-2-19 16,1-4 5-16,-1-1-21 16,-4-4 11-16,3 2 13 15,-3-4 8 1,-3 4 6-16,1 1 6 0,-7 7 10 16,1 3 39-16,-2 4 22 15,-2 4-5-15,0 0-17 16,0 3-9-16,0 2-10 15,-6 4-10-15,-7 14-2 16,-2 10 30-16,-3 8 0 16,0 6-11-16,-5 5-13 15,6-1 0-15,2-2-11 0,0-5-2 16,6-4-10-16,3-3 6 16,3-7 2-16,3-5-1 15,0-6-7-15,0-4 0 16,0-4-1-16,3-5-16 15,6-1-58-15,6-1-98 16,9-25-199-16,-3 2-437 16,1 5-373-16</inkml:trace>
  <inkml:trace contextRef="#ctx0" brushRef="#br0" timeOffset="340836.7564">10767 17908 224 0,'0'0'171'15,"0"0"785"-15,0 0-619 16,0 0-69-16,0 0-4 15,0 0-13-15,0 0-35 16,-20 72-60-16,7-42-53 16,0 0-34-16,-2 2-39 0,0-1-15 15,6 1-14 1,0-2-1-16,5-5 0 16,1 2-31-16,0-3-21 15,3-1-13-15,0-3-54 16,0-3-81-16,0-10-129 0,0-5-331 15,6-2-355-15</inkml:trace>
  <inkml:trace contextRef="#ctx0" brushRef="#br0" timeOffset="341287.1556">10789 18224 58 0,'0'0'1651'16,"0"0"-1272"-1,0 0-270-15,0 0 13 0,0 0-28 16,0 0-51-16,0 0-29 16,62-9-14-16,-37-6-31 15,-1 1-14-15,1-4 20 16,-5-2 17-16,-4-2-2 16,-3-5 3-16,1 0 7 15,-5 0 0-15,-3 2 25 16,-6 0 17-16,0 7 13 15,0 4 7-15,0 5 1 16,0 3-19-16,-6 1 4 16,3 5 0-16,-3-2-8 15,0 2-4-15,-2 0-8 16,1 4-1-16,1 7 1 0,0 6 7 16,-4 4 2-16,1 5 10 15,2 3-20-15,0 1-1 16,0 2-11-16,1 2-6 15,-3-3 5-15,3-2-13 16,3-5 1-16,-5-5-2 16,4-3-18-16,4-6-34 15,0-6-32-15,0-4-61 16,18-2-81-16,0-10-354 16,6-5-279-16</inkml:trace>
  <inkml:trace contextRef="#ctx0" brushRef="#br0" timeOffset="341497.8572">11065 18176 1053 0,'0'0'916'0,"0"0"-660"16,0 0-98-16,0 0-20 16,0 0-37-16,0 0-48 15,81-14-37-15,-54 10-16 16,1-1-18-16,-5 0-40 15,-1-2-9-15,-4 1-37 16,-9 0-81-16,-3-4-130 16,-3 1-214-16,-3 2-223 0</inkml:trace>
  <inkml:trace contextRef="#ctx0" brushRef="#br0" timeOffset="341736.2332">11246 18056 629 0,'0'0'856'16,"0"0"-203"-16,0 0-481 16,0 0 29-16,0 0-6 15,0 0-77-15,0 0-71 16,-3 14-18-16,3 2 0 16,0 4-16-16,0 0-4 15,0 2-7-15,-3-2-1 16,-3-1-1-16,0 0-30 15,-1-3-79-15,1-7-116 16,-2-3-270-16,5-5-184 0,3-1-226 16</inkml:trace>
  <inkml:trace contextRef="#ctx0" brushRef="#br0" timeOffset="341998.6924">11422 17934 345 0,'0'0'1617'0,"0"0"-1323"16,0 0-185-16,0 0 59 16,0 0-14-16,0 0-26 0,0 0-42 15,0 66-53 1,0-42-22-16,0 3-11 0,0 1 2 15,0-4-2-15,0-1-18 16,0-7-64-16,-9-3-99 16,-1-6-196-16,4-4-680 0</inkml:trace>
  <inkml:trace contextRef="#ctx0" brushRef="#br0" timeOffset="342284.4426">11591 17799 1091 0,'0'0'800'16,"0"0"-626"-16,0 0 37 15,0 0 43-15,43 78-58 16,-31-41-88-16,-3 7-43 15,-2 1-20-15,-4 3-16 16,-3 0-13-16,-3-2 1 16,-16-6-16-16,-5-3-1 15,-1-11-46-15,-1-3-79 16,-5-16-135-16,4-4-459 16,11-3-647-16</inkml:trace>
  <inkml:trace contextRef="#ctx0" brushRef="#br0" timeOffset="343096.8746">12080 17809 230 0,'0'0'1145'16,"0"0"-940"-16,0 0-64 15,0 0 78-15,0 0-55 16,0 0-102-16,0 0-47 16,3 3 6-16,1 11 23 15,1-2 49-15,-2 10 13 0,-3 4-2 16,0 3-2-1,0 4-30-15,-3 2-27 0,-8 5-20 16,1-4-18-16,-6 4-7 16,-1-4 0-16,1-3-8 15,1-5-8-15,0-7-8 16,6-4-1-16,3-7 7 16,6-7 7-16,0-3 4 15,0 0 6-15,0 0-14 16,3-12 14-16,10-4-26 15,4-6 3-15,2-3 0 16,4-5-3-16,-1-1 5 0,5-1 9 16,-4 4 5-1,-1 7 7-15,-3 1 0 0,-6 7 1 16,4 6 1-16,-8 0 14 16,1 4 12-16,-1 3 10 15,2 0 11-15,-5 0-1 16,-2 7-3-16,-4 10-9 15,0 5 0-15,-10 4-2 16,-7 2-6-16,-2 3 1 16,4-2 2-16,-3-4-2 15,6-3 1-15,5-4-14 16,1-1-2-16,6-8-11 16,0-3-1-16,0-2-1 15,0-1 0-15,13-3-31 16,-1 0-35-16,9-13-94 0,7-13-136 15,-2 1-399-15,-4 3-460 16</inkml:trace>
  <inkml:trace contextRef="#ctx0" brushRef="#br0" timeOffset="343359.0516">11913 17870 1773 0,'0'0'564'15,"0"0"-481"-15,0 0 30 16,0 0 28-16,80 0-57 15,-27 0-84-15,25-3-26 16,-10-4-248-16,-16-1-763 0</inkml:trace>
  <inkml:trace contextRef="#ctx0" brushRef="#br0" timeOffset="343858.9712">11452 17640 869 0,'0'0'379'15,"0"0"-269"-15,100-10-110 16,-61 3-65-16,-7 4-174 0</inkml:trace>
  <inkml:trace contextRef="#ctx0" brushRef="#br0" timeOffset="344379.1892">11276 16709 869 0,'0'0'296'0,"0"0"-138"15,0 0 32 1,0 0 20-16,0 0-32 0,0 0-46 16,0 0 14-16,-12 69 12 15,-15-16-14-15,-19 25-42 16,-15 26 28-16,-8 6-45 15,11-14-39-15,13-22-20 16,15-32-26-16,8-4-12 16,1 14-172-16,9-7-363 15,3-6-639-15</inkml:trace>
  <inkml:trace contextRef="#ctx0" brushRef="#br0" timeOffset="345019.8881">12480 17812 1213 0,'0'0'1087'15,"0"0"-900"-15,0 0-116 16,0 0 47-16,0 0 7 15,0 0-17-15,0 0-23 16,-97 99-27-16,49-50-29 16,-10 5-19-16,-5 4-10 0,-31 18-82 15,13-18-260-15,13-10-1177 16</inkml:trace>
  <inkml:trace contextRef="#ctx0" brushRef="#br0" timeOffset="347403.9837">10003 16705 899 0,'0'0'309'16,"0"0"-180"-16,0 0-65 0,0 0-10 15,0 0 349 1,0 0-43-16,0 0-249 0,-6-6-73 15,9 9 20-15,3 7 21 16,2 1-31-16,1 4-26 16,1 5-9-16,2 0-2 15,-3 4-4-15,6 4-7 16,4-4 1-16,-2 1-1 16,5 0 0-16,-3-6 0 15,4-2-26-15,-7-1-8 16,-2-6 13-16,-5-3 5 15,-2-5-15-15,-7 3-15 16,0-5 6-16,0 0 26 0,0 0 14 16,0-3 0-1,0-7-1-15,-3-1 1 0,-1-5 7 16,-2 2 11-16,3-1 13 16,-1 1 0-16,4 1-16 15,0-2-4-15,0 3-4 16,0 2 6-16,0 3 10 15,4 2-1-15,-1 0-10 16,-3 2-5-16,0 3 1 16,0 0-1-16,0 0-5 15,0 0-1-15,3 3 0 16,0 7 0-16,1 1 11 16,2 5-5-16,3 1 0 15,0 0-1-15,3 0-5 16,0 1 0-16,-3-4 1 0,1 2-1 15,-6-2 0-15,-2-4 0 16,-2-1 0-16,0 1 5 16,-16 0 1-16,-16 0 1 15,-6 1-8-15,-37-2-39 16,11-4-184-16,1 0-952 0</inkml:trace>
  <inkml:trace contextRef="#ctx0" brushRef="#br0" timeOffset="349292.3782">10157 18741 500 0,'0'0'566'0,"0"0"-53"16,0 0-382-16,0 0-80 16,0 0-4-16,0 0 20 0,0 0-32 15,79-4-20-15,-61-1-5 16,1 0 8-16,-2-2 27 15,-4 1 16-15,2-2 3 16,-3-1-11-16,3-4-24 16,0 1-8-16,1-2-6 15,1-3 1-15,2-1-9 16,-1 0-6-16,0 0 1 16,-2 0-2-16,-5 1-1 15,2 0-27-15,-4-1-3 16,-3 6 9-16,0 2 17 15,-3 2 5-15,0 2 8 16,-3 2 3-16,0 3 2 16,0-2 6-16,0 1 0 15,0 1-8-15,0-1-10 0,0 2 0 16,0 0-1-16,0-1-9 16,0 0-7-16,0-4 1 15,0 3-1-15,0-6 10 16,0 3 6-1,0-3 8-15,0 1 2 0,1 2-9 16,-1 2 5-16,0 1 10 16,0 2 15-16,0 0-7 15,0 0-14-15,0 0-8 16,-4 0-1-16,-2 0 6 0,-6 0 8 16,2 2 9-1,-6 5 1-15,2 1 4 0,-4 3 0 16,3-1-10-16,0-3-13 15,2 0-6-15,0-2 1 16,9 0 0-16,1-3 1 16,0-2-1-16,3 0 5 15,0 0 6-15,9-2-2 16,9-10-8-16,3 0 0 16,0-1 0-16,1 0 4 15,-2 2-6-15,-1 2 1 16,-7 5-1-16,0-1 0 15,-6 3 2-15,0 2 13 16,0 0 26-16,-3 0 19 16,4 8 23-16,-1 8 11 0,2-1-16 15,4 3-32 1,7 0-41-16,27 0-5 0,-7-7-241 16,-3-7-1355-16</inkml:trace>
  <inkml:trace contextRef="#ctx0" brushRef="#br0" timeOffset="351784.552">4192 17928 309 0,'0'0'23'16,"0"0"-9"-16,0 0 15 15,0 0 26-15,0 0-55 16,0 0 0-16,0-2 97 16,3 0 20-16,0 2-55 0,-1 0-62 15,-2 0-14-15,0 0-27 16,0 7-55-16,0 0-199 0</inkml:trace>
  <inkml:trace contextRef="#ctx0" brushRef="#br0" timeOffset="351880.3065">4192 17928 195 0,'18'7'336'0,"-15"-8"-143"16,6 1-193-16,-3-3-8 15,0 3-258-15</inkml:trace>
  <inkml:trace contextRef="#ctx0" brushRef="#br0" timeOffset="353864.1063">4355 17934 150 0,'0'0'204'0,"0"0"659"16,0 0-562-16,0 0-133 15,0 0 9-15,0 0-3 16,0 0-66-16,4-3-48 15,-4 3-30-15,0 0-21 16,-10 0-8-16,-4 0 6 16,1 0-1-16,-5 0-4 15,-3 0-1-15,2 0 5 16,-4 0-5-16,-2 0-1 0,-2 0-1 16,-1 0-14-16,-5 3-13 15,3-3-8-15,-3 1-8 16,-1 2-13-16,1 0-10 15,0 1 34-15,2-1 20 16,-2 3 12-16,3-4 1 16,0 2 0-16,2 1 1 15,3-3 0-15,-2 1-1 16,6-3 0-16,3 0-28 16,-1 0 4-16,-1 0-1 15,4 0-32-15,-1 0 15 16,1-3 13-16,0 1 20 0,4 0 9 15,-2 2-1 1,-2 0 1-16,4 0 0 0,-3 0 0 16,0 0 0-16,0 0 6 15,0 0-5-15,-1 0 1 16,4 0-1-16,-1 0 0 16,-1 0 1-16,2 0-2 15,-4 0-56-15,-5 0 28 16,6 0 21-16,-1-3 6 15,-1 3 1-15,8 0 0 16,-3-2 0-16,5 0 9 16,-1 1 4-16,1 0 0 15,1-2-6-15,-3 0-7 16,-2 0-10-16,-5 1-13 16,-3 2 2-16,-1 0 13 0,-2 0 7 15,-2 0 1 1,3 0 7-16,3 0 34 0,6-2 32 15,2-1 19-15,7-1 15 16,3-2-16-16,0-2-50 16,0 2-41-16,0-4-18 15,3 1-22-15,0 2-39 16,-3 4-10-16,0-3-12 16,0 1 29-16,0 1 39 15,0 1 24-15,0-3 9 16,-3 3 29-16,3-6 56 15,0-2-3-15,0-1-22 16,10-9-15-16,1-1-1 0,-2-2-21 16,4-3-23-16,-1 1-9 15,0 3-43-15,-2-2-1 16,-2 4 19-16,-2 4 21 16,4 1 12-16,-2 0 1 15,-2 2-1-15,0 1 1 16,0 1-1-16,-2 1 1 15,2 0 0-15,0 1 0 16,-3 1 0-16,3-4 0 16,0 3 1-16,1-3-1 15,-2 2-1-15,1-2 1 16,-3 3-23-16,3 1-30 16,-3 2-2-16,1 1 21 0,-1 4 24 15,0 1 9 1,2 1 0-16,-1 0 1 15,4 0 7-15,2 0 1 16,2 0-7-16,4 0 9 0,1 0-8 16,5 0 5-16,2 0-6 15,2 0 2-15,2 0-2 16,2 0 14-16,1 0 19 16,-1 0-1-16,0 0-11 15,-2 0-7-15,-1 0-5 16,1 0-3-16,-1 0-5 15,-3 0-1-15,-3 0 1 16,3 0-1-16,-2 0 0 16,-2 0 1-16,-1 0-1 0,-3 0 21 15,1 0 10-15,-1 3 14 16,-1 0-1-16,1 0-7 16,1-1-13-16,2-2-10 15,2 1-14-15,0-1 5 16,3 0-5-16,1 0-1 15,-1 0 0-15,0 0-1 16,-3 0-20-16,1 0-2 16,-5 0 11-16,2 0 6 15,-2 0 0-15,-1 4 6 16,3-4 0-16,-1 0 1 16,3 0 1-16,0 0-2 15,0 0 0-15,4 0-7 0,-4 0-66 16,2-5 0-16,-4 4-3 15,-6 0 36-15,-2 1 27 16,-5 0 12-16,-3-3 1 16,0 3 10-16,-3 0 30 15,3 0 5-15,0 0-1 16,4 0 3-16,2 0-18 16,-3 0-20-16,3 0-7 15,-3 0-2-15,0 0-1 16,-3 0-12-16,-3 4 10 15,0 2-3-15,0-2 6 16,0 1 16-16,-3 2 19 16,0-1 19-16,-2-2-8 0,1 0-12 15,3-1-14-15,1 3-9 16,0-4 5-16,-2 3 4 16,2 2 3-16,-1 1 12 15,-4 2 5-15,2 5-6 16,-3 0 5-16,0 3 7 15,-1 2 3-15,1 0-20 16,0-2-11-16,3 0-4 16,0 1-3-16,-2-7 3 15,5 3 2-15,0-1-1 16,0-3-6-16,0 3-7 16,0-4-1-16,0 3 0 0,-6 1 8 15,2-1-8 1,-2 1-1-16,3 1 2 0,0-4 4 15,0 2-5-15,3-3 5 16,0-3-5-16,0-1 0 16,0-3-1-16,0 4 1 15,0-4-1-15,-3 1 1 16,3 2-1-16,0-4 0 16,-3 3 1-16,3-3-1 15,0-2 1-15,0 0 0 16,-2 0-1-16,2 0 0 15,-3 0 0-15,-4 0-21 16,-14 0-66-16,0-8-269 16,-4-1-708-16</inkml:trace>
  <inkml:trace contextRef="#ctx0" brushRef="#br0" timeOffset="449034.3179">5845 13997 504 0,'0'0'307'15,"0"0"615"-15,0 0-596 0,0 0-186 16,0 0-59-16,0 0 30 15,0-37 0-15,-3 34-53 16,-7 0-38-16,-2 3-8 16,-12 0 3-16,-3-1-5 15,-7-2-7-15,-8 0-3 16,-7 1 0-16,-4-6-13 16,-12-4-10-16,-2 1-1 15,-5-5 8-15,2-2 11 16,0 2 5-16,3-2 1 0,1 4 5 15,5-2-4 1,0 5-1-16,1 1 0 0,-1 0 0 16,-3 3 0-16,-5-2-1 15,-1 5-1-15,-6-2-7 16,6 5 2-16,-3-5 6 16,4 2 0-16,2 2 0 15,3-5 0-15,-2 1 1 16,5-1-2-16,4-3 1 15,2 0 0-15,4-3-14 16,5 3 1-16,1-4-8 16,-1 4 5-16,4 1-11 15,-4-1-6-15,1 4-7 16,-1-1 8-16,-2 7 23 16,2 0 3-16,4 0 6 0,3 0 0 15,4 3 0 1,6 4 7-16,7 0 0 0,4 1 5 15,3-3 1-15,5 1-11 16,1-3-1-16,-2 4 6 16,1-1-7-16,1 4 0 15,-2 4 2-15,1 6 4 16,1 3-5-16,0 3 1 16,0 7 8-16,2 1 3 15,2 5 1-15,-1 1 20 16,0 2 12-16,0 1-10 15,3 2-1-15,3 5-20 16,0-3-1-16,0-1-7 0,3-1-5 16,6-4 6-16,-1 2-7 15,-2-4 1-15,-3-2-1 16,1 3-1-16,-4-7 1 16,3 0 1-16,-3-1-1 15,3-5-1-15,0 0 0 16,3 0 0-16,6-5 0 15,0 1 1-15,3-2 0 16,-2-1 0-16,4-3 0 16,-4-2-1-16,-1 2-1 15,4-4-10-15,-5-3-6 16,1 3 6-16,3-4 2 0,-3 1 9 16,1-2 0-1,-4-5 0-15,5 3 6 0,-3-2 9 16,0 2 19-16,5-5-27 15,-1 5-5-15,3-3-2 16,6 1 0-16,-3 2 0 16,7-4-1-16,-1 0-5 15,6-2 6-15,1 0 10 16,4 0 6-16,3-8-7 16,4 2-8-16,6 0-1 15,-2 2-10-15,2 1-4 16,-1 3 13-16,-5 0 1 15,1 0 7-15,-4 0 6 0,-1 0 2 16,0 4-3 0,1 2 1-16,-3-3-11 0,7-3-1 15,-4 0 8-15,4 0-9 16,-1 0 0-16,4 0-7 16,2 0-1-16,-2-6 8 15,3 3 0-15,-4 2 6 16,-2-2 6-16,-1 3-2 15,-2 0 14-15,-1 0-10 16,-6 0 0-16,0 0-8 16,-2 3-4-16,-1 1-1 15,-3-4-1-15,5 0-5 16,-5 0-5-16,3 0 9 16,3 0 1-16,-2 0 0 15,2 3 15-15,-3-3 0 0,3 3 8 16,-3 1-5-16,1-2-11 15,0 2-5-15,-1-2 4 16,3 0-6-16,-2-2-6 16,2 0-18-16,-3 0 6 15,1 0 17-15,-1 0-1 16,-3 0 2-16,1 0 9 16,-1 0 9-16,-3 3-11 15,1-3-6-15,-4 0 0 16,-2 0 4-16,-2 3-4 15,-1-3-1-15,-1 0 0 16,3 1-2-16,0 2 1 16,0 0 1-16,1-3 7 15,2 0 44-15,-5 0 3 16,4 0-18-16,-4 0-15 0,2 0-12 16,-3-3-8-16,-2-1-1 15,-2 1 0-15,-8 0-2 16,1-1-5-16,-7-5-1 15,0 2 8-15,0-4 0 16,0-1 10-16,-7-1-4 16,4 0 5-16,0 2 3 15,3-5-3-15,0 2-5 16,0-9-6-16,13-2 6 16,-1-3-6-16,2-8 0 0,2 0 0 15,-7-1 1 1,1 1 0-16,-7 0-1 0,2 6 1 15,-5 4 1-15,0 3 7 16,0 2 3-16,0 1-3 16,3-2 6-16,0 2-2 15,3-6-7-15,0 2-5 16,4-5-1-16,-1-4 0 16,0 2 0-16,0-1-6 15,0 2-11-15,0 6-1 16,-6 5 9-16,0 6 9 15,-3 3-1-15,0 4 0 16,0 2 0-16,0 4 1 16,0-3 5-16,0 3 1 15,0 0-5-15,0 0-1 0,0 0 1 16,0 0 0-16,0 0-1 16,0 0 0-16,0-3 0 15,-3 2 0 1,-3-2 0-16,-3-4 0 0,-4 1 1 15,-4-1 11-15,-11-6-5 16,-14 0-5-16,-28-6-1 16,-36-5 5-16,-34-2-6 15,-17-1 0-15,2 4-22 16,19 3-51-16,45 14-156 16,24-5-759-16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3-16T07:38:06.37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25744 3655 114 0,'0'0'856'16,"0"0"-645"-16,0 0-89 15,0 0 7-15,0 0 35 16,32 1 15-16,-25-1-31 15,-1 0-60-15,3 0-19 16,-4 0-26-16,1 0-1 16,0 0-12-16,4 0-15 15,0 3 2-15,6-1 3 16,4 0-1-16,6-2-4 16,-1 0-2-16,-1 0-3 15,0 0-2-15,-5 0-7 0,-4 0 8 16,-3 0-8-1,-8 0 6-15,0 0-5 0,-4 0 4 16,0 0-5-16,0 0-1 16,0 0-5-16,0 0-17 15,0 0-61-15,0 0-41 16,0 0-76-16,0 0-68 16,0 0-99-16,-2-2-314 0</inkml:trace>
  <inkml:trace contextRef="#ctx0" brushRef="#br0" timeOffset="383.0288">25671 3688 408 0,'0'0'728'15,"0"0"-556"-15,0 0-108 16,0 0 29-16,0 0 54 16,0 0-2-16,0 0-36 15,15 13-30-15,-3-10 11 16,5 1-19-16,2 0-8 15,1 1-33-15,0-3 2 0,3 0 5 16,-2-1 8-16,-2 1-11 16,0-1-9-16,-2 1-9 15,-4-1-10-15,-5-1-5 16,-4 0-1-16,-4 0-22 16,0 0-124-16,0 0-367 15,0 0-522-15</inkml:trace>
  <inkml:trace contextRef="#ctx0" brushRef="#br0" timeOffset="2733.8474">25907 3681 622 0,'0'0'502'16,"0"0"-370"-16,0 0-132 16,0 0-36-16,0 0 34 15,0 0 1-15,0 0-71 16,30-4-239-16,-21-2-421 0</inkml:trace>
  <inkml:trace contextRef="#ctx0" brushRef="#br0" timeOffset="3633.1986">26352 3742 1149 0,'0'0'381'16,"0"0"-253"-16,0 0-74 16,0 0 123-16,0 0 44 15,0 0-72-15,0 0-82 16,31 0-40-16,-17 0-11 16,6 0-1-16,4 0-2 15,7 1-4-15,5 1-3 16,3 2-5-16,3-2 0 15,-2 3 0-15,-3 1 1 16,-4-1-1-16,-4 1 0 0,-7 0-1 16,-7-1 0-1,-6-2 0-15,-2 0 0 0,-5-3-6 16,-2 0-2-16,0 0-11 16,0-2-113-16,0-7-181 15,-6-4-644-15</inkml:trace>
  <inkml:trace contextRef="#ctx0" brushRef="#br0" timeOffset="4047.2656">26450 3841 537 0,'0'0'971'0,"0"0"-894"16,0 0-50-16,0 0-14 15,0 0 90-15,0 0 30 16,0 0-33-16,103 1-2 16,-79 3-25-16,0 3-19 15,-3-3-7-15,0 2-16 16,-1-2 1-16,-3 1-8 15,-1-1-9-15,-4-3-14 16,-1 2 8-16,-5-3-7 16,-2 2 4-16,-2-2 4 0,-2 2 0 15,0-2 11-15,0 0 3 16,0 0 43-16,0 0-35 16,0 0-17-16,0 0-15 15,0 0 0-15,0 0-3 16,0 0-92-16,10-2-165 15,3-8-307-15,0 1-178 0</inkml:trace>
  <inkml:trace contextRef="#ctx0" brushRef="#br0" timeOffset="4664.2777">27156 3685 588 0,'0'0'835'16,"0"0"-637"-16,0 0-143 16,0 0-7-16,0 0 112 15,0 0 27-15,0 0-76 16,45 7-66-16,-20-7-24 0,2 2-3 15,3-1-8-15,1 0-2 16,-1 1-6-16,0-2-2 16,-5 0 0-16,-4 2-8 15,-3-2-7-15,-8 0 0 16,-1 0-4-16,-6 0 6 16,-3 0-2-16,0 0-25 15,0 0-87-15,0 0 41 16,-13 0-95-16,2 0-185 15,4-4-360-15</inkml:trace>
  <inkml:trace contextRef="#ctx0" brushRef="#br0" timeOffset="4980.1024">27135 3810 598 0,'0'0'503'0,"0"0"-292"16,0 0 29-16,0 0-43 16,0 0 30-16,0 0-38 15,88 7-49-15,-67-7-43 16,-3 0-19-16,1 1-27 15,-4 2-17-15,0-1-19 16,-1-1-5-16,-3 2-8 0,-2-2-2 16,-3-1 0-16,0 0-47 15,-2 0-119-15,0-7-351 16,-4-4-670-16</inkml:trace>
  <inkml:trace contextRef="#ctx0" brushRef="#br0" timeOffset="11862.5052">29451 7127 332 0,'0'0'52'0,"0"0"-25"15,0 0 126-15,0 0 397 16,0 0-359-16,0 0-88 15,0 0-50-15,0 0-9 16,0 0 7-16,0 0 1 16,0 0 9-16,0 0 5 15,0 0-2-15,0 0-26 16,0 0-22-16,0 0-5 16,0 0 41-16,0-1-37 0,-6 1-14 15,1 0 1-15,-1 0-2 16,0 0-2-16,-1 3 1 15,1 4 1-15,0 3 1 16,1 0 1-16,2-2-1 16,2-2-2-16,1-1-5 15,0-3-19-15,0-2 4 16,3 0 21-16,4 0-1 16,2-3-6-16,0-6-6 15,-2-2 12-15,0 1-1 16,-4-1 2-16,-2 2 12 15,-1 2-5-15,0 2 45 16,-4-1-33-16,-7 3-8 0,-1 2 20 16,2 0 29-16,-1 1-10 15,2 0-26-15,3 0-14 16,3 0-10-16,2 0-8 16,1 0-7-16,0 1 15 15,0 3-8-15,3-1-2 16,1 0-21-16,3-2-31 15,-3 2 20-15,-3-3 9 16,1 0 18-16,-2 0 15 16,0 0 11-16,0 0 10 0,0-3-4 15,0 2-7 1,0 1-10-16,-2 0-262 16,-3 0-1177-16</inkml:trace>
  <inkml:trace contextRef="#ctx0" brushRef="#br0" timeOffset="12763.8859">29195 6889 235 0,'0'0'1051'0,"0"0"-847"15,0 0-127-15,0 0 27 16,0 0 16-16,0 0-14 15,0 0-10-15,-50-26-26 16,38 26-23-16,-3 9-13 16,1 7 29-16,-1 2 13 15,2 3-34-15,2 0-28 16,5-1-14-16,5-3 8 16,1 0-7-16,0-5-1 0,3-2 1 15,11-6 5 1,3-2 7-16,3-2-12 0,5 0-1 15,-1-10-15-15,1-6-16 16,-5 0 9-16,-1-1 13 16,-5-3 0-16,-4 2 9 15,-5 3 3-15,-5 3 18 16,0 3 42-16,-14 3-51 16,-13 4-12-16,-27 2-44 15,7 0-165-15,0 0-393 0</inkml:trace>
  <inkml:trace contextRef="#ctx0" brushRef="#br0" timeOffset="15947.7907">27314 8872 120 0,'0'0'1246'15,"0"0"-1037"-15,0 0-155 16,0 0-31-16,0 0 72 16,0 0 47-16,0 0-17 15,17 84-42-15,-13-64-27 16,-3-1-18-16,2 1 16 16,-1-3 11-16,-2 3 0 0,0-3-1 15,0 3-38-15,0-3-14 16,0-2-6-16,-2 2-4 15,-1-3 7-15,2-2 5 16,1-2-2-16,0-7-4 16,0 5-1-16,0-5 11 15,0-3 18-15,4 2 28 16,7-2 9-16,5 0-6 16,2-2-9-16,6-9 2 15,3-1-18-15,-2 4-12 16,-2-1-2-16,-2 3-5 15,-2 1-12-15,-3-1-11 16,-2 3-12-16,-4 0-60 0,-2 2-150 16,-8-2-496-16</inkml:trace>
  <inkml:trace contextRef="#ctx0" brushRef="#br0" timeOffset="18208.3158">29386 7159 323 0,'0'0'27'0,"0"0"-54"15,0 0-192-15</inkml:trace>
  <inkml:trace contextRef="#ctx0" brushRef="#br0" timeOffset="19431.2794">32496 7935 107 0,'0'0'1246'16,"0"0"-968"-16,0 0-184 16,0 0 39-16,0 0 100 15,0 0-22-15,0 0-52 16,3 0-54-16,-2 0-20 15,-1 0-12-15,0 0-22 16,0 0-8-16,0 1-20 16,0 3-23-16,0 5 1 0,-9 3-1 15,-3 2 15-15,-4 6-7 16,-1 0-7-16,-1 0 0 16,2-1 0-16,1 1-1 15,3-2 1-15,0 1 0 16,3-3 0-16,2-3-1 15,1 0 0-15,3-6 0 16,0 0 1-16,3 0-1 16,0-4 0-16,0-3 1 15,0 3 7-15,0-3-1 16,5 0 9-16,11 4 5 16,6-2-1-16,8 2 2 0,6 2 2 15,3-2-7 1,1 2-10-16,0-3-7 0,-6-3-5 15,-4 0-91-15,-10 0-392 16,-13-9-1616-16</inkml:trace>
  <inkml:trace contextRef="#ctx0" brushRef="#br0" timeOffset="22658.7137">29309 3803 230 0,'0'0'49'0,"0"0"11"16,0 0-47-16,0 0 290 15,0 0 197-15,0 0-361 16,0 0-59-16,0 0 4 16,0 0 5-16,0 0 14 15,0 0-10-15,0 0-14 16,0 0-9-16,1 1 4 0,-1-1 9 15,0 0-1-15,2 0-9 16,-2 2-10-16,0-1-15 16,1 0-19-16,-1 4-4 15,2 3 5-15,-1 2 1 16,1 4 15-16,-1 2-7 16,1 2-17-16,-1 3-8 15,1 2-7-15,-2 0-6 16,0 2 5-16,0-1 0 15,0-2 3-15,0-1 3 16,0-1-3-16,0-3 3 16,0 0 0-16,0-3-5 15,0-3-1-15,0 1 0 0,0-4 0 16,0-1 3 0,0-1-1-16,0-2-2 0,0-1 0 15,0-2 0-15,0 1 4 16,0-1 2-16,0-1-2 15,1 2 4-15,-1-1-5 16,2 1 3-16,-1-1 4 16,2 0 14-16,1 2-3 15,2-1-3-15,2 0 3 16,7 0 5-16,7 1 0 16,10-2-5-16,8 0-14 15,5 2-11-15,4-1-2 16,5-2-16-16,-11 0-166 15,-15-12-784-15</inkml:trace>
  <inkml:trace contextRef="#ctx0" brushRef="#br0" timeOffset="30647.0976">32295 4116 1418 0,'0'0'281'16,"0"0"-217"-16,0 0-63 15,0 0 15-15,0 0 96 0,0 0 51 16,13-16-41-16,-13 15-38 16,0 1-39-16,0 0-28 15,0 0-17-15,0 0-12 16,-2 12-6-16,-10 7 13 16,-4 11 5-16,-5 9 18 15,-3 8-8-15,-1 0-3 16,-2 1-1-16,3-5-5 15,3-5 0-15,5-5-1 16,1-4 1-16,4-7 0 16,1-4-1-16,2-3 0 15,1-5 0-15,2-3-1 16,4-3 0-16,-1-2-8 16,2-2 6-16,0 0 3 0,0 0 7 15,0 0-6 1,0 0 8-16,0-6-8 0,0-3 10 15,0-4-11-15,0-3 15 16,0 0 15-16,0-2-1 16,0-5-12-16,0 4 6 15,0-1 10-15,0 5 4 16,0 3-7-16,0 5-11 16,0 1-10-16,0 5-8 15,0 1-1-15,-4 0-7 16,-5 0-5-16,-6 15 1 15,-3 8 10-15,-4 6 1 16,-2-1 1-16,5 0 0 0,7-5-1 16,6-5 0-16,6-6 0 15,0-2 23-15,23-3-7 16,12-1 3-16,11-4-19 16,11-2-16-16,4 0-41 15,6-8-103-15,-15-6-415 16,-17-1-801-16</inkml:trace>
  <inkml:trace contextRef="#ctx0" brushRef="#br0" timeOffset="31707.5746">27596 4239 403 0,'0'0'1022'16,"0"0"-794"-16,0 0-140 15,0 0-22-15,0 0 71 16,0 0 5-16,0 0-75 16,15 5-54-16,-6 8 0 15,4 5-1-15,4 6-6 16,1 3 6-16,3 3 4 0,2-1-10 16,4 3-5-1,1-4 0-15,4-3 5 0,-4-1-6 16,-4-5-1-16,-1-4-24 15,-7-4-8-15,-6-3 15 16,-2-3 11-16,-4-1 6 16,-2-3 0-16,-2-1 1 15,0 0 13-15,0 0 22 16,0 0 41-16,0-2 8 16,0-10-51-16,0-4-8 15,0-3 10-15,2 1-5 16,-1-1-11-16,3 4-7 0,-2 4-4 15,-1 3-7-15,-1 5-1 16,0 3 0-16,2 0-18 16,-1 2-28-16,1 17 23 15,2 6 23-15,4 3 0 16,0 3 0-16,3-3-19 16,0-2-28-16,0-8 17 15,-2-4 1-15,-4-5 18 16,-4-5 10-16,-1-3-1 15,-3-1-10-15,-16 0 12 16,-7-3 7-16,-6-6-7 16,-5-2-95-16,8 1-181 15,8 3-308-15</inkml:trace>
  <inkml:trace contextRef="#ctx0" brushRef="#br0" timeOffset="33143.3232">27065 10403 129 0,'0'0'131'15,"0"0"-111"-15,0 0 235 16,92-63 320-16,-62 47-319 16,0 0-51-16,-3 2-57 15,-3 0-7-15,-2 1 2 16,-3 1-5-16,-3 1-34 15,-3-2-26-15,-3 4-20 16,-1 2-17-16,-1-3-10 16,-2 3-14-16,0-3-7 15,0 0-4-15,3-3 0 16,4-3-4-16,2 0 5 16,3-4-7-16,-1 3 1 0,0-3-1 15,-5 6 0-15,-2 2-1 16,-2 5-1-16,-3 1-24 15,-4 2 7-15,1 4-2 16,-1-3 6-16,-1 3 10 16,0-1 5-16,0 1 1 15,0-1 5-15,0 1 6 16,0 0 4-16,-1 0-1 16,-8 0-9-16,-2 0-6 15,-5 0-1-15,-3 0-11 16,0 0-7-16,2 0 9 0,3-5 10 15,5 5 0-15,2-3 0 16,2 2 1-16,2-1-1 16,2 1 0-16,-1 1 0 15,2 0 1-15,0 0 0 16,0 0-1-16,0 0-14 16,0 0-30-16,0 0 29 15,2 0 14-15,5 0 0 16,5 0-8-16,2-3-14 15,2 3-2-15,0 0-13 16,1 0 20-16,-5 0 12 16,-2 3 6-16,-3 9 12 15,-4 3 19-15,-3 2 3 16,0 5 1-16,-6 1-7 16,-10-3-11-16,1-3-17 0,-4-8-39 15,4-4-190-15,8-5-532 16</inkml:trace>
  <inkml:trace contextRef="#ctx0" brushRef="#br0" timeOffset="34313.458">32627 10142 565 0,'0'0'718'16,"0"0"-503"-16,0 0-215 16,0 0-11-16,0 0 11 15,0 0 68-15,0 0 41 16,-3 2-51-16,-5-2 7 16,-1 0 6-16,-5 0 7 15,-3-8-8-15,-4-2-19 16,-5-3-20-16,-4-4-19 15,0-4-3-15,0-1-8 16,6-1 6-16,3 3 26 16,5 0 12-16,5 1-2 15,4-1-10-15,1 0 4 16,2 3 37-16,2 0-6 0,-1 5-15 16,0 1-18-1,-3-1-12-15,-2 2-11 0,-5 0-6 16,1 3-5-16,1 0 10 15,1 4 2-15,4 1 8 16,5 2-12-16,-1 0-9 16,2 0-2-16,0 0 2 15,0 2 2-15,0 11 8 16,0 4-2-16,2 3-7 16,1 5 10-16,1-1-11 15,1 3-1-15,2 0 0 16,-1-2-10-16,0 1 1 15,0-5-11-15,0 2-22 16,1-7-18-16,-1-3-6 16,0-7-1-16,-1 2 1 0,0-8 11 15,-2 0 25-15,-2 0 25 16,-1-8 6-16,0-7 12 16,0-3 24-16,0-4-14 15,0-5 3-15,0 0 30 16,0-3-5-16,0 1-5 15,0 0-10-15,-6 5-8 16,-2 2-7-16,-1 2-4 16,1 3 23-16,0 7-29 15,4 3-8-15,2 2-1 16,1 5 6-16,1 0-5 16,0 0-2-16,0 0 17 0,4 0-17 15,8 0-1-15,9 2-9 16,6 5-3-1,7 2-26-15,4 1-108 0,14 4-114 16,-9 3-488-16,-8-4-398 0</inkml:trace>
  <inkml:trace contextRef="#ctx0" brushRef="#br0" timeOffset="51104.1608">5390 4127 74 0,'0'0'540'0,"0"0"-266"16,0 0-186-16,0 0-57 0,-88-7 52 15,63 7 82-15,2 0 20 16,1 0-50-16,4 0-25 16,3 0-13-16,-1 0-5 15,5 0-17-15,-1 0-21 16,2 0-3-16,4 0 0 16,0 0 1-16,0 0-18 15,6 0-15-15,-2 0-13 16,2 0 1-16,0 0 4 15,0 0 8-15,0 0-1 16,0 0-2-16,0 0-9 16,-1 0-5-16,1 0-2 15,-4 3 1-15,-1 5-1 0,-1 5 11 16,-3 3-1 0,-1 4-1-16,1 2-8 0,-2 2 5 15,-5 3-5-15,4 2 0 16,-4 1-1-16,-1 3 1 15,-2-3-1-15,2 3 0 16,-2-5 1-16,4-3-1 16,0-5 0-16,6-3 0 15,3-5-1-15,6-5 1 16,-4-1 1-16,4-5 8 16,0 2 0-16,0-2 3 15,7-1 6-15,5 0-6 16,4 0-5-16,1 0-7 15,2 0 0-15,1-1 0 16,-1-2-7-16,5 3-11 0,-6-3-36 16,4 0-68-16,-4-1-116 15,5-3-2-15,-7 0-112 16,-1-2-402-16</inkml:trace>
  <inkml:trace contextRef="#ctx0" brushRef="#br0" timeOffset="51335.4243">5008 4371 783 0,'0'0'975'0,"0"0"-792"15,0 0-145-15,0 0-31 16,0 0 29-16,0 0 26 16,0 0-62-16,114 0-64 15,-76 0-498-15</inkml:trace>
  <inkml:trace contextRef="#ctx0" brushRef="#br0" timeOffset="51801.748">5738 4411 1475 0,'0'0'309'0,"0"0"-252"15,0 0-44-15,0 0 37 16,0 0 106-16,0 0-22 16,-45 79-45-16,29-56-42 15,-4-2-26-15,1-2-9 16,-2-2-12-16,6-3 0 15,6-5-188-15,3-5-351 16,6-4-442-16</inkml:trace>
  <inkml:trace contextRef="#ctx0" brushRef="#br0" timeOffset="52446.6069">6330 4146 768 0,'0'0'717'16,"0"0"-605"-16,0 0-73 15,0 0 52-15,0 0 75 16,0 0-6-16,-51 77-60 0,42-54-41 16,2 0-29-1,7 0-11-15,0-2-4 16,0 0 5-16,10-3-6 0,1-2-1 16,8-2-6-16,1-1-1 15,2-3-4-15,8-4-2 16,1-5-1-16,2-1-6 15,3 0-11-15,4-10-6 16,-1-5 5-16,-2-4 12 16,2-1 7-16,-3-5 0 15,-6 0 1-15,1 0 8 16,-7 1 7-16,-8 1 5 16,-1 2 10-16,-10 3 6 15,2 5-5-15,-7 2-9 16,0 0-23-16,0 0-2 0,-4 1-54 15,-7 2-60 1,2 1-102-16,-7 2-48 0,7 1-247 16,-2 4-445-16</inkml:trace>
  <inkml:trace contextRef="#ctx0" brushRef="#br0" timeOffset="52738.8827">6630 4146 889 0,'0'0'588'16,"0"0"-511"-16,0 0-47 15,0 0 137-15,0 0 37 16,-39 106-19-16,24-67-15 15,-4 4-26-15,1-2-33 16,0 1-14-16,0-6-30 16,6-5-29-16,2-7-22 15,4-4-16-15,6-6-2 16,0-7-105-16,3-4-180 16,7-3-616-16</inkml:trace>
  <inkml:trace contextRef="#ctx0" brushRef="#br0" timeOffset="60036.211">8556 4527 586 0,'0'0'52'16,"0"0"-7"-16,0 0 477 15,0 0-253-15,0 0-69 16,0 0 7-16,0 1-2 16,-3-1-53-16,3 0-26 15,0 2-36-15,0-2-29 16,0 0-21-16,0 1-11 15,0-1-7-15,0 0-6 0,0 1-5 16,9 1 1 0,7-1 3-16,7 0-3 15,7-1-6-15,4 0-5 0,6 0 0 16,2 0-1-16,0-1-20 16,-5-3-11-16,-10 0-12 15,-6 0-18-15,-5 2-40 16,-10 2-95-16,-3 0-161 15,0 0-289-15</inkml:trace>
  <inkml:trace contextRef="#ctx0" brushRef="#br0" timeOffset="60809.7799">9442 4105 1219 0,'0'0'384'16,"0"0"-228"-16,0 0 45 16,0 0 40-16,0 0-47 15,0 0-88-15,0 0-46 16,0-3-29-16,0 3-7 15,0 0 4-15,0 0-8 16,0 0-4-16,0 0-13 16,0 10 3-16,0 7-2 15,0 7 29-15,-4 4-16 16,4 5-8-16,0 2-8 16,-3-2 0-16,0 1-1 0,0-2 0 15,0-3 0-15,0-4 0 16,-3-2 0-16,3-5-1 15,3-5 0-15,-4-3-8 16,4-6-2-16,0-3-8 16,0-1-6-16,0 0 14 15,10-10 11-15,5-6-25 16,4-7-1-16,2-3 16 16,-3 1-14-16,0 3 6 15,-3 4 11-15,-5 1 1 16,-1 8 5-16,-1 2 1 15,-5 1 0-15,0 5 1 16,0-1 11-16,1 2 3 0,-4 0-15 16,0 0-5-1,3 7 5-15,0 8 0 0,0 3 9 16,0 2-3 0,0-1-4-16,0 0-2 0,0-4 1 15,0 0 0-15,6-7-1 16,0-1 1-16,3-4-1 15,4-3-16-15,11-4-126 16,-5-9-389-16,1-3-286 0</inkml:trace>
  <inkml:trace contextRef="#ctx0" brushRef="#br0" timeOffset="61102.4723">9377 4154 1324 0,'0'0'586'0,"0"0"-491"16,0 0 18-16,0 0 21 15,0 0 19-15,0 0-46 16,0 0-55-16,10 0-46 16,8 0 18-16,9-2-24 0,9-4-6 15,16 1-167-15,-10 2-175 16,-10 1-431-16</inkml:trace>
  <inkml:trace contextRef="#ctx0" brushRef="#br0" timeOffset="61448.0978">9702 4052 1177 0,'0'0'531'0,"0"0"-449"0,0 0 36 16,0 0 40-16,0 0-18 16,0 0-50-16,0 0-5 15,31 0-26-15,-23 3-28 16,-8 2-13-16,3 2-9 16,-3 3-8-16,0 0 12 15,0 1-5-15,-6 2-8 16,-2-3 8-16,2 0-8 15,3-1 0-15,3-3 0 16,0 1-34-16,20-4-99 16,-1-2-388-16,0-1-529 0</inkml:trace>
  <inkml:trace contextRef="#ctx0" brushRef="#br0" timeOffset="61848.8048">9978 4586 1250 0,'0'0'357'15,"0"0"-243"-15,0 0 51 16,-103 10 49-16,52-9-49 16,-25-1-66-16,-28 0-30 15,-20 0-14-15,6-5-17 16,24-3-23-16,36 4 13 15,28 3 8-15,2 1-17 16,5 0-19-16,4 0-11 16,10 0-61-16,6 5-99 15,9 14-27-15,9-3-183 0,5 0-355 16</inkml:trace>
  <inkml:trace contextRef="#ctx0" brushRef="#br0" timeOffset="62192.0355">9296 4834 1302 0,'0'0'910'16,"0"0"-813"-16,0 0-81 0,0 0 14 15,0 0 40 1,0 0-24-16,97-27-22 0,-73 25-16 16,-3 2-7-16,-11 0-1 15,-4 0-1-15,-6 9 1 16,-3 6 1-16,-16 4 21 16,-5 7 42-16,-3 0 24 15,0 3-13-15,8-4-29 16,7-2-29-16,12-5-17 15,0-5-10-15,21-7-75 16,28-6-103-16,0 0-474 16,-7-5-623-16</inkml:trace>
  <inkml:trace contextRef="#ctx0" brushRef="#br0" timeOffset="62783.9988">9630 4852 2 0,'0'0'2097'16,"0"0"-1784"-16,0 0-224 16,0 0-5-16,0 0 5 15,0 0-40-15,0 0-35 16,-3 32 1-16,3-14 1 16,0 0-10-16,0-4-5 15,0 1-1-15,0-5 1 16,0-3-1-16,0-3 1 15,0-4-1-15,0 0 0 0,0 0 7 16,3 0-2-16,3-4-5 16,8-12-14-16,2-5-15 15,8-5 22-15,-3 0 6 16,-1 2 0-16,0 3 0 16,-8 9 1-16,-6 3 2 15,-3 7 13-15,-3 2-3 16,3 0-6-16,-3 0-5 15,0 1 0-15,0 10 8 16,1 2-3-16,2 6 4 16,-3-2-10-16,0-1 1 15,0-3-1-15,0-2 0 16,0-4-1-16,0-2-29 0,0-4-9 16,0-1 6-1,1 0 22-15,6 0 9 0,-1-13 2 16,6-5-7-16,4-3 7 15,1-3 0-15,-1 1 0 16,-1 6 1-16,-3 5 23 16,-3 6 4-16,-6 4-8 15,3 2-20-15,-2 4 1 16,2 8 14-16,1 8 2 16,3 1 3-16,-3 3-5 15,2 0-2-15,-3-2-11 16,10 1-2-16,-2-6-165 15,-2-7-556-15</inkml:trace>
  <inkml:trace contextRef="#ctx0" brushRef="#br0" timeOffset="63588.1891">10666 4325 687 0,'0'0'826'0,"0"0"-587"16,0 0 6-16,0 0 0 15,0 0-33-15,0 0-53 16,0 0-34-16,-3-2-58 15,0 2-8-15,-2 0-27 16,-1-1-20-16,-4 1-11 16,-5 0-1-16,-3 0-1 15,0 7-5-15,-1 5-5 16,5 2 10-16,1-1 1 16,4 4-2-16,3 0 1 15,6-5 1-15,0 1-1 16,0-4-12-16,12-3-5 0,7-5-2 15,5-1-13-15,1 0-28 16,4-11-6-16,-5-7 39 16,-5-2 19-16,-1-6 7 15,-3 1 1-15,-6-5 1 16,-6-1 5-16,0 2-3 16,-3 3 50-16,0 4-7 15,-9 4-23-15,-9 4 0 16,0 2-16-16,-1 4-4 15,-8 3-2-15,2 5-1 16,2 0-8-16,-3 0-25 16,6 9-70-16,8 7-133 0,3-4-314 15,4-2-204-15</inkml:trace>
  <inkml:trace contextRef="#ctx0" brushRef="#br0" timeOffset="63897.7703">10743 4021 1892 0,'0'0'565'0,"0"0"-513"15,0 0-40-15,0 0 12 0,0 0 20 16,85-22-20-1,-75 22-9-15,0 6-15 0,-7 6-6 16,-3 3 5-16,0 5 0 16,0-1 1-16,-14 3 1 15,-2-1 8-15,1 1-7 16,-2-4-2-16,10-3 1 16,7 0-1-16,0-6 0 15,30-6-95-15,6-1-252 16,-2-2-802-16</inkml:trace>
  <inkml:trace contextRef="#ctx0" brushRef="#br0" timeOffset="64475.501">11061 4597 1211 0,'0'0'381'0,"0"0"-225"16,0 0 48-16,0 0 41 16,-109 16-42-16,69-13-82 15,-5-2-49-15,-13 0-31 16,-4-1-23-16,0 0-10 15,1 0-7-15,6 0 1 16,10 0-2-16,9 0-1 16,6 6-29-16,8 2-87 15,4 7-117-15,9-4-238 16,6-3-184-16</inkml:trace>
  <inkml:trace contextRef="#ctx0" brushRef="#br0" timeOffset="64978.8341">10588 4878 1467 0,'0'0'383'0,"0"0"-210"16,0 0-1-16,0 0-18 16,0 0-30-16,0 0-51 0,0 0-30 15,-85 35-29-15,63-18-5 16,8 3-8-16,1-2 1 15,7 0-2-15,3-1 1 16,3-4 5-16,0-3-6 16,9-4 0-16,5-6 0 15,6 0 1-15,1-2-1 16,3-14-7-16,-5-3 1 16,1-6-3-16,-4-3 7 15,-4-4 2-15,-6 3 0 16,-6 2 0-16,0 4 0 15,-15 6 22-15,-10 5-21 0,-8 3 0 16,0 7-1-16,0 2 4 16,8 0-4-1,4 0-28-15,15 9-156 0,6 2-314 16,0-4-146-16</inkml:trace>
  <inkml:trace contextRef="#ctx0" brushRef="#br0" timeOffset="65299.7269">10770 4820 1976 0,'0'0'310'0,"0"0"-240"16,0 0-20-16,0 0 30 15,0 0 12-15,0 0-44 16,0 0-29-16,75-25-19 16,-72 27 9-16,0 10-7 15,0 3-1-15,-3 4 7 16,4 2-1-16,-4 0-5 16,3-1 7-16,0-3-2 15,3-2-6-15,0-5-1 16,9-4-7-16,3-5-77 15,15-1-111-15,-5-7-397 16,-1-4-186-16</inkml:trace>
  <inkml:trace contextRef="#ctx0" brushRef="#br0" timeOffset="65532.4018">10991 4837 1295 0,'0'0'743'16,"0"0"-618"-16,0 0-4 16,0 0-23-16,0 0 34 15,0 0 2-15,0 0-28 16,-105 73-35-16,73-46-26 16,-1-1-18-16,1-1-18 15,6-4-9-15,3-4-7 0,4-3-69 16,10-5-171-16,3-5-535 15</inkml:trace>
  <inkml:trace contextRef="#ctx0" brushRef="#br0" timeOffset="65881.0425">11152 4718 474 0,'0'0'1537'16,"0"0"-1282"0,0 0-120-16,0 0 3 0,0 0-9 15,0 0-47-15,0 0-51 16,3 0-25-16,0 5-5 15,-3 4 0-15,1 3 9 16,-1 2 1-16,0 2 4 16,-1-1 12-16,-8 1 6 15,0-3-8-15,3-2-16 16,6-6-9-16,0-5-10 16,21 0-133-16,9 0-216 15,3-13-957-15</inkml:trace>
  <inkml:trace contextRef="#ctx0" brushRef="#br0" timeOffset="66713.0267">11480 4364 1627 0,'0'0'588'16,"0"0"-447"-16,0 0 14 15,0 0-52-15,0 0-31 16,0 0-26-16,0 0-25 16,81-39-11-16,-57 35-9 15,-2 1-1-15,2 1 0 16,-9 2 0-16,1 0-1 15,-9 0-8-15,3 0 2 16,-7 9-5-16,-3 3-15 16,0 4 19-16,0 2 8 15,0 2 0-15,-6 3 1 16,-5-1-1-16,1 1 1 16,-2-2-1-16,3 2 1 0,3-2-1 15,-2-2 0-15,8 0 0 16,0-4 0-16,0 0 1 15,11-4 8-15,4-3-9 16,5-3 8-16,9-4-8 16,4-1 1-16,1 0 5 15,5-11-6-15,-3-5 0 16,1-4-14-16,-4-3-5 16,-2-7-11-16,-5 0 9 15,-4-1 5-15,-1 3 9 16,-9 2 7-16,-2 6 25 15,-3 4-14-15,0 0-5 16,-4 2-6-16,-3 3 0 16,0-1-64-16,0 2-126 0,-11 3-444 15,1 2-669-15</inkml:trace>
  <inkml:trace contextRef="#ctx0" brushRef="#br0" timeOffset="67013.1447">11935 4302 1765 0,'0'0'568'0,"0"0"-491"15,0 0 5-15,0 0 22 0,0 0 2 16,0 0-67-16,0 0-30 15,-10 40 22-15,4-11 11 16,-3 7-11-16,-6 4-13 16,3-1 3-16,-1-1-6 15,-3 0-5-15,2-4-10 16,2-5-6-16,3-2 0 16,3-4-95-16,6-5-139 15,6-5-391-15,6-6-506 0</inkml:trace>
  <inkml:trace contextRef="#ctx0" brushRef="#br0" timeOffset="67464.3246">12292 4288 1081 0,'0'0'859'0,"0"0"-742"15,0 0-69-15,0 0 56 16,0 0 70-16,0 0-39 16,0 0-16-16,-72 99-28 15,53-67-25-15,1 2-23 16,3 0-11-16,3-2-14 15,9-2-12-15,3-2-6 16,0-5-1-16,0-4-6 0,12-3-68 16,12-3-135-1,-3-6-351-15,0-4-379 0</inkml:trace>
  <inkml:trace contextRef="#ctx0" brushRef="#br0" timeOffset="67793.3103">12353 4424 1505 0,'0'0'313'0,"0"0"-248"15,0 0 36-15,0 0 69 16,0 0-4-16,0 0-60 0,0 0-43 15,76-22-13-15,-73 22-16 16,0 0-20-16,-3 12-13 16,0 2 8-16,0 5-8 15,0 1 6-15,0 0 1 16,0 0-7-16,0-3 6 16,0-2-6-16,3-5 7 15,7-3-7-15,7-3-1 16,1-4-73-16,6 0-160 15,-5-4-288-15,-7-4-238 0</inkml:trace>
  <inkml:trace contextRef="#ctx0" brushRef="#br0" timeOffset="68039.9307">12538 4394 18 0,'0'0'1450'0,"0"0"-1222"16,0 0-77-16,0 0 45 16,0 0-37-16,0 0-65 15,0 0-26-15,-22 15 54 16,6 4-36-16,-1 2-16 16,-1 1-23-16,-3 0-22 15,2-2-16-15,-1-2-9 0,1-2 0 16,4-3-91-16,1-1-218 15,10-5-454-15</inkml:trace>
  <inkml:trace contextRef="#ctx0" brushRef="#br0" timeOffset="68340.7844">12824 4427 1250 0,'0'0'671'16,"0"0"-594"-16,0 0-19 0,0 0 38 15,0 0 91-15,0 0-35 16,0 0-50-16,-51 67-39 15,34-44-30-15,2 1-25 16,-3-2-6-16,3-3-2 16,-1-1-6-16,-5-1-95 15,9-4-196-15,3-7-585 0</inkml:trace>
  <inkml:trace contextRef="#ctx0" brushRef="#br0" timeOffset="68715.6792">13006 4271 1418 0,'0'0'202'0,"0"0"-129"15,0 0 95-15,0 0 31 16,0 0-63-16,0 0-62 16,0 0-33-16,8 20 32 15,-20 0-11-15,0 4-3 0,-4 4-12 16,-3 3-15 0,2 3 8-16,-6-1-10 0,7 2-15 15,-3-4-6-15,5-5-9 16,4-2 0-16,4-5-1 15,6-5 0-15,0-3 1 16,0-3-1-16,16-7 0 16,4-1-66-16,17 0-117 15,-9-11-319-15,-5 2-227 0</inkml:trace>
  <inkml:trace contextRef="#ctx0" brushRef="#br0" timeOffset="68942.4213">12823 4455 1721 0,'0'0'347'16,"0"0"-263"-16,0 0-39 15,0 0 8-15,0 0-23 16,82-5-30-16,-46 3-174 16,0-1-398-16</inkml:trace>
  <inkml:trace contextRef="#ctx0" brushRef="#br0" timeOffset="69225.5434">13123 4257 1443 0,'0'0'307'0,"0"0"-234"16,0 0 27-16,0 0 109 15,0 0-5-15,49 86-39 16,-34-45-24-16,0 6-35 15,-6 2-19-15,-6 1-47 16,-3-3-16-16,-6-3-15 0,-12-6-9 16,-3-1-12-16,-6-6-85 15,-7-4-147-15,7-9-459 16,5-6-655-16</inkml:trace>
  <inkml:trace contextRef="#ctx0" brushRef="#br0" timeOffset="71157.7193">13565 4564 728 0,'0'0'712'0,"0"0"-500"15,0 0-13-15,0 0 31 16,0 0-9-16,0 0-64 16,0 0-48-16,0 0-45 15,19 0-13-15,11 0-26 0,4 0-15 16,5 0-10 0,-2 0-16-16,-1 0-42 0,-8 0-48 15,-1 0-50-15,-5 0-139 16,-2 0-264-16,-8 0-102 0</inkml:trace>
  <inkml:trace contextRef="#ctx0" brushRef="#br0" timeOffset="71426.4271">13705 4479 1172 0,'0'0'594'16,"0"0"-481"-16,0 0 77 0,0 0 55 16,0 0-18-16,0 0-78 15,0 0-67-15,-5-2-31 16,5 2-15-16,0 10-15 16,0 10-1-16,-3 7 39 15,-3 3-26-15,-1 6-21 16,-2-2-12-16,3-4-47 15,6 5-177-15,0-11-414 16,0-8-658-16</inkml:trace>
  <inkml:trace contextRef="#ctx0" brushRef="#br0" timeOffset="71959.9874">14175 4282 1460 0,'0'0'325'16,"0"0"-173"-16,0 0 87 0,0 0-70 16,0 0-8-1,0 0-43-15,-59 89-32 0,52-58-21 16,4 3-25-16,1 3-16 16,2 0-11-16,0-4-12 15,0-2-1-15,9-3 0 16,5-5-14-16,1-5 1 15,1-3-13-15,7-7-3 16,0-5-22-16,9-3-24 16,1 0-17-16,4-10-25 15,-3-7 0-15,2-6 57 16,-3-4 38-16,-4-6 22 16,0-7 13-16,-5 0 21 15,-9 0 9-15,-5 3 28 0,-4 3 11 16,-5 11 8-16,-1 3-12 15,0 6 14-15,-1 2-63 16,-5 4-29-16,5 2-32 16,-2 5-139-16,3 1-217 15,0 0-511-15</inkml:trace>
  <inkml:trace contextRef="#ctx0" brushRef="#br0" timeOffset="72261.7724">14737 4271 1458 0,'0'0'614'15,"0"0"-550"-15,0 0-63 16,0 0 25-16,0 0 127 15,0 0-27-15,-43 95-24 16,31-65-23-16,1 6-21 16,5-1-6-16,2 0-31 15,2-3-11-15,2-2-9 16,0-4-2-16,0-2-21 16,6-4-68-16,17-5-54 15,-8-5-228-15,6-3-472 0</inkml:trace>
  <inkml:trace contextRef="#ctx0" brushRef="#br0" timeOffset="72554.6596">14867 4442 1781 0,'0'0'482'0,"0"0"-373"15,0 0 77-15,0 0-10 16,0 0-55-16,0 0-54 0,0 0-33 16,61-34-11-16,-57 34-17 15,-1 9-6-15,0 6 10 16,0 5-2 0,-1 1 1-16,-1 0 0 0,2-1-3 15,5-3-6-15,4-3-1 16,3-6-5-16,6-2-71 15,13-6-123-15,-4 0-331 16,-6-9-337-16</inkml:trace>
  <inkml:trace contextRef="#ctx0" brushRef="#br0" timeOffset="72770.3652">15074 4391 1640 0,'0'0'476'0,"0"0"-314"16,0 0-3-16,0 0-51 16,0 0 4-16,0 0 3 15,0 0-24-15,-98 100-53 16,73-68-18-16,2-3-20 16,1-5 0-16,4-4-4 15,6-2-129-15,3-5-212 16,6-6-496-16</inkml:trace>
  <inkml:trace contextRef="#ctx0" brushRef="#br0" timeOffset="73101.5502">15194 4181 1445 0,'0'0'371'15,"0"0"-262"-15,0 0 24 16,0 0 7-16,0 0 39 16,0 0-47-16,0 0-23 15,46 94 19-15,-40-48-12 16,0 1-38-16,1 7-32 15,2-2-5-15,-1-2-23 16,-2-5-17-16,-6-5-1 0,0-7-16 16,-6-3-49-16,-17-6-57 15,-20-6-92-15,4-5-364 16,4-9-690-16</inkml:trace>
  <inkml:trace contextRef="#ctx0" brushRef="#br0" timeOffset="74063.5379">15525 4368 1332 0,'0'0'593'0,"0"0"-386"15,0 0 7-15,0 0-36 16,0 0-11-16,0 0-43 15,0 0-47-15,0-1-39 16,0 1-23-16,0 0-8 0,3 0-7 16,0 0-8-16,1 10 1 15,2 5 5-15,0 5-4 16,-1 2 5-16,1 1 1 16,0 0 0-16,4 0 0 15,0-2-1-15,13-4 0 16,-2-2 0-16,9-5 0 15,7-4-8-15,-3-6-6 16,3 0-9-16,1-2-7 16,-5-11 7-16,-4-3 12 15,0-6 12-15,-5-3 0 16,-2-3 11-16,-6-4 4 16,1 0 4-16,-8-2 5 0,-3 8 12 15,-2 0-24-15,-2 6-12 16,-2 5-29-16,0 2-65 15,0 6-82-15,0 5-189 16,0 0-418-16,-3 2-271 0</inkml:trace>
  <inkml:trace contextRef="#ctx0" brushRef="#br0" timeOffset="74325.8342">15843 4274 1455 0,'0'0'623'15,"0"0"-462"-15,0 0 18 16,0 0-66-16,0 0-50 0,0 0 4 16,0 0 48-16,-26 79-33 15,22-44-44-15,1 6-14 16,1 1-12-16,2 1-4 15,0 0-8-15,0-1-45 16,0-3-105-16,2 5-105 16,1-10-415-16,1-9-653 0</inkml:trace>
  <inkml:trace contextRef="#ctx0" brushRef="#br0" timeOffset="74874.0321">16298 4199 613 0,'0'0'815'16,"0"0"-655"-16,0 0 12 16,0 0 41-16,0 0 48 15,0 0-39-15,0 0-40 0,-39 69-60 16,30-38-35-16,-6 5-37 15,3 2-32-15,2 3-1 16,4 1-10-16,0 0-6 16,6-1-2-16,0-4 1 15,0-4-48-15,3-7-75 16,10-6-58-16,8-9-123 16,3-5-378-16,-5-6-577 0</inkml:trace>
  <inkml:trace contextRef="#ctx0" brushRef="#br0" timeOffset="75187.6063">16423 4374 1453 0,'0'0'632'0,"0"0"-508"16,0 0 69-16,0 0-27 15,0 0-16-15,0 0-72 16,0 0-50-16,60-21-7 16,-47 21-15-16,-7 0 0 15,0 0-6-15,-3 6-7 16,1 6 7-16,0 4 1 16,-1 4 0-16,1 1 0 15,-1-1 0-15,3-1 0 16,0-2 0-16,1-4-1 0,6-3-48 15,6-4-67-15,9-6-77 16,-1 0-282-16,-3-3-290 0</inkml:trace>
  <inkml:trace contextRef="#ctx0" brushRef="#br0" timeOffset="75414.4406">16654 4341 1520 0,'0'0'249'16,"0"0"-73"-16,0 0 44 15,0 0-62-15,0 0-62 0,-86 53-24 16,56-29-17-16,-2 1-24 16,3 0-15-16,-1 0-15 15,3-5-1-15,9-2-17 16,5-2-145-16,7-7-409 15,6-5-495-15</inkml:trace>
  <inkml:trace contextRef="#ctx0" brushRef="#br0" timeOffset="75669.3107">16863 4466 1857 0,'0'0'382'15,"0"0"-244"-15,0 0-58 16,0 0-46-16,0 0 5 16,0 0 5-16,0 0-12 15,-34 79-13-15,19-55-11 16,-1-1-8-16,-3 1-59 15,8-6-201-15,2-7-486 0</inkml:trace>
  <inkml:trace contextRef="#ctx0" brushRef="#br0" timeOffset="76029.3494">17178 4244 1726 0,'0'0'317'16,"0"0"-159"-16,0 0-15 16,0 0-29-16,0 0-33 15,0 0-32-15,0 0 61 16,-13 44-31-16,3-16-30 15,0 4-22-15,0 0-10 0,1 2-8 16,-2 1-1-16,1-4-7 16,4-3-1-16,0-2 0 15,6-7 2-15,0-5-1 16,0-4-1-16,0-5 0 16,16-3-13-16,4-2-43 15,6 0-87-15,12-18-101 16,-5 2-459-16,-10 0-498 0</inkml:trace>
  <inkml:trace contextRef="#ctx0" brushRef="#br0" timeOffset="76218.6375">17022 4432 1654 0,'0'0'229'0,"0"0"-166"16,0 0-63-16,110-8-25 15,-82 5-252-15,-7-1-563 0</inkml:trace>
  <inkml:trace contextRef="#ctx0" brushRef="#br0" timeOffset="76464.101">17269 4163 1967 0,'0'0'294'0,"0"0"-223"15,0 0 39-15,0 0 19 16,36 108 7-16,-21-57-21 15,2 4-61-15,3 2-29 16,-5-4-19-16,-6-3-6 16,-8-5-30-16,-8-3-175 15,-15-13-385-15,-7-10-905 0</inkml:trace>
  <inkml:trace contextRef="#ctx0" brushRef="#br0" timeOffset="77415.3107">11870 4721 1159 0,'0'0'557'0,"0"0"-299"16,0 0 9-16,0 0-51 16,0 0-27-16,0 0-40 15,0 0-56-15,0 0-33 16,0 0-29-16,0 0-16 16,0 0-7-16,0 0-8 15,-16 0-7-15,-7 0 7 16,-22 0-30-16,2 0-135 15,7-1-466-15</inkml:trace>
  <inkml:trace contextRef="#ctx0" brushRef="#br0" timeOffset="77838.5596">12065 4220 740 0,'0'0'757'15,"0"0"-502"-15,0 0-8 16,0 0 10-16,0 0-76 16,-113 7-87-16,62 3-94 15,14-3-54-15,7-5-899 0</inkml:trace>
  <inkml:trace contextRef="#ctx0" brushRef="#br0" timeOffset="78754.8421">15937 4744 62 0,'0'0'1471'0,"0"0"-1156"16,0 0-23-16,0 0-45 16,0 0-41-16,0 0-27 15,0 0-68-15,-9 0-67 16,-7 0-18-16,-7 0-26 16,-32-7-66-16,7-1-264 15,-1-1-867-15</inkml:trace>
  <inkml:trace contextRef="#ctx0" brushRef="#br0" timeOffset="79258.685">15813 4205 567 0,'0'0'813'0,"0"0"-630"0,0 0 28 16,0 0 42-1,0 0-21-15,0 0-100 0,0 0-49 16,-27-2-36 0,-13 12 14-16,-23 0-61 0,8-1-110 15,8-7-1044-15</inkml:trace>
  <inkml:trace contextRef="#ctx0" brushRef="#br0" timeOffset="79956.058">17803 4534 861 0,'0'0'793'16,"0"0"-549"-16,0 0 54 15,0 0-98-15,0 0-27 16,0 0-52-16,99-2-72 15,-73 1-34-15,3 1-15 16,-1-1-39-16,-1 1-69 16,-4-3-129-16,-4 0-315 0,-6 2-348 15</inkml:trace>
  <inkml:trace contextRef="#ctx0" brushRef="#br0" timeOffset="80136.1131">17876 4425 1744 0,'0'0'366'16,"0"0"-205"-16,0 0-94 16,0 0-67-16,123-6-6 15,-77 6-367-15,-9 0-686 0</inkml:trace>
  <inkml:trace contextRef="#ctx0" brushRef="#br0" timeOffset="81629.5583">19456 4284 1582 0,'0'0'402'15,"0"0"-188"-15,0 0-36 16,0 0-55-16,0 0-25 16,0 0-31-16,0 0-31 15,-16 24 31-15,4 0 27 16,0 7-45-16,4 4-23 15,4 3-16-15,4 0-10 16,0 1-1-16,16-4 1 16,7-4-13-16,7-6-10 15,2-5-6-15,3-8-9 16,5-5-27-16,-4-7-9 16,1 0 18-16,2-5 20 15,-1-12 6-15,0-5 5 0,-2-7 3 16,0-5 20-1,-10-4 2-15,0-1 16 0,-10 2 30 16,-4 6 27-16,-8 7 37 16,-4 6-41-16,0 5-41 15,0 3-6-15,-3 2-22 16,-4 1 0-16,-3 1-75 16,-2 6-148-16,2 0-429 15,0 0-183-15</inkml:trace>
  <inkml:trace contextRef="#ctx0" brushRef="#br0" timeOffset="81917.8804">19729 4364 1069 0,'0'0'753'15,"0"0"-602"-15,0 0 35 16,0 0 11-16,0 0-19 16,0 0-19-16,-16 95-40 15,13-61-48-15,0 3-39 16,0-1-15-16,3 2-12 16,0-3-5-16,0-1-2 15,0-2 2-15,0-3-52 16,0-4-126-16,0 2-149 0,0-6-454 15,0-7-649-15</inkml:trace>
  <inkml:trace contextRef="#ctx0" brushRef="#br0" timeOffset="82145.1348">19826 4827 1766 0,'0'0'381'0,"0"0"-272"15,0 0-14-15,0 0 45 16,0 0-29-16,0 0-36 16,0 0-44-16,-103 4-31 0,77-4-82 15,4 0-264-15,8-8-541 16</inkml:trace>
  <inkml:trace contextRef="#ctx0" brushRef="#br0" timeOffset="82421.3087">19752 4243 1891 0,'0'0'465'16,"0"0"-351"-16,0 0 6 15,0 0-50-15,0 0-43 16,0 0-27-16,-105-1-75 15,83 8-313-15,2-3-961 0</inkml:trace>
  <inkml:trace contextRef="#ctx0" brushRef="#br0" timeOffset="82856.726">20329 4292 2040 0,'0'0'313'0,"0"0"-159"16,0 0-45-16,0 0-10 15,0 0 24-15,-87 44-32 16,61-12-36-16,-2 5-20 15,8 6-20-15,3 2-14 16,8-2 0-16,6 0-1 16,3-6-50-16,0-5-20 15,9-5-45-15,14-7-127 16,-6-9-464-16,0-8-811 0</inkml:trace>
  <inkml:trace contextRef="#ctx0" brushRef="#br0" timeOffset="83155.0437">20345 4427 2131 0,'0'0'339'0,"0"0"-234"15,0 0 13-15,0 0-6 16,0 0-18-16,0 0-25 15,0 0-20-15,75-18-18 16,-72 18-24-16,0 5-6 16,0 9 0-16,1 7 5 0,4 3 0 15,-2 1-5 1,3 1 1-16,1-3-1 0,-1-6-1 16,5-2-28-16,0-7-38 15,1-5-57-15,12-3-141 16,-5 0-411-16,-3-8-743 15</inkml:trace>
  <inkml:trace contextRef="#ctx0" brushRef="#br0" timeOffset="83368.7888">20580 4422 765 0,'0'0'1214'16,"0"0"-1026"-16,0 0-27 0,0 0-41 15,0 0-22-15,0 0 6 16,0 0-16-16,-91 55-25 16,61-32-41-16,1 1-13 15,4 0-9-15,-1-3-45 16,6 2-113-16,6-8-310 16,7-4-558-16</inkml:trace>
  <inkml:trace contextRef="#ctx0" brushRef="#br0" timeOffset="83645.8787">20804 4524 1896 0,'0'0'288'16,"0"0"-219"-16,0 0-35 16,0 0 102-16,0 0 20 15,0 0-22-15,-33 87-50 16,17-64-45-16,2-1-26 16,-1-2-13-16,1-1-26 15,1-5-179-15,4-6-527 16,3-7-958-16</inkml:trace>
  <inkml:trace contextRef="#ctx0" brushRef="#br0" timeOffset="83975.0227">21069 4253 1827 0,'0'0'575'0,"0"0"-501"16,0 0-14-16,0 0 16 15,0 0 17-15,0 0-30 16,0 0 37-16,-6 53-27 16,-2-22-34-16,0 6-12 0,2 1-19 15,-1-1-1-15,1 0-5 16,2-5-2-16,1-3 5 15,0-7-5-15,3-5-6 16,0-6 5-16,3-5-9 16,10-5-26-16,11-1-58 15,18-5-129-15,-4-12-264 16,-4 2-398-16</inkml:trace>
  <inkml:trace contextRef="#ctx0" brushRef="#br0" timeOffset="84139.7947">20946 4448 1722 0,'0'0'310'16,"0"0"-229"-16,105-1-81 15,-60-1-179-15,-3-4-643 0</inkml:trace>
  <inkml:trace contextRef="#ctx0" brushRef="#br0" timeOffset="84348.3695">21219 4181 2031 0,'0'0'328'0,"0"0"-238"15,0 0 17-15,21 88 45 16,-6-36-45-16,2 7-39 16,-5 2-39-16,-8 0-23 15,-10 10-6-15,-16-15-183 16,-6-16-488-16</inkml:trace>
  <inkml:trace contextRef="#ctx0" brushRef="#br0" timeOffset="87661.7883">18294 4441 785 0,'0'0'56'15,"0"0"-33"-15,0 0 0 16,0 0 12-16,0 0 553 16,0 0-365-16,-12 0-30 15,12 0 3-15,0 0-44 16,0 0-27-16,0 0-11 16,0 0 2-16,0 0-18 15,0 0-28-15,0 0-19 16,0 0-19-16,0 0-12 0,0 0-14 15,0 0-6-15,0 7-1 16,-3 2 0-16,-1 4 0 16,1 4 1-16,-2 3 0 15,0 3 2-15,-1-1-2 16,3 2 5-16,0-3-5 16,3-1 0-16,0-3-1 15,0-8-8-15,11-4-56 16,20-6-107-16,-2-14-150 15,-4-4-505-15</inkml:trace>
  <inkml:trace contextRef="#ctx0" brushRef="#br0" timeOffset="87868.9174">18427 4222 163 0,'0'0'1647'0,"0"0"-1471"16,0 0-122-16,0 0-6 15,0 0 19-15,0 0-67 16,0 0-101-16,0-13-188 16,0 18-350-16</inkml:trace>
  <inkml:trace contextRef="#ctx0" brushRef="#br0" timeOffset="88562.2928">18582 4175 1279 0,'0'0'673'0,"0"0"-584"16,0 0 50-16,0 0 20 15,0 0-33-15,0 0-54 16,0 0 8-16,15 57 5 0,-15-28-34 16,0 3-27-16,0 4-14 15,0 1 0-15,0 1-9 16,-5 1 7-16,0-2-7 15,-3 1-1-15,2-4 2 16,0-2-2-16,0-2 1 16,-1-6-1-16,4-4 0 15,0-5-9-15,3-6 1 16,0-5-8-16,0-4 3 16,0 0-5-16,0 0-3 15,10-7-6-15,0-8-4 16,4-1 10-16,1-2 7 15,0-2-8-15,-1 0 13 0,2 3 8 16,-3 1-5-16,-3 2 6 16,2 3 0-16,2 0 1 15,-5 0-1-15,1 3 0 16,-3-1 14-16,2 2 5 16,-2 0-4-16,-1 2 3 15,1 2-2-15,-3 2-4 16,-1 1 0-16,0 0 0 15,-1 0 0-15,-1 0-5 16,-1 9 4-16,0 6-2 16,0 5 1-16,-4 3 5 15,-2 2-2-15,-4-1 5 16,0 0 0-16,4-3-9 16,5-3 0-16,1-3-8 15,0-3 0-15,0-6 5 0,7 1-6 16,7-6 0-16,1-1-30 15,2 0-84-15,8-14-109 16,-3-3-404-16,-4 0-494 0</inkml:trace>
  <inkml:trace contextRef="#ctx0" brushRef="#br0" timeOffset="88826.0396">18600 4357 1166 0,'0'0'1167'0,"0"0"-995"16,0 0 6-16,0 0-53 15,0 0-64-15,0 0-56 16,0 0-5-16,103-12-92 16,-63 8-254-16,-6-1-812 0</inkml:trace>
  <inkml:trace contextRef="#ctx0" brushRef="#br0" timeOffset="89800.5174">19109 4385 1122 0,'0'0'492'16,"0"0"-404"-16,0 0 80 0,0 0-8 15,0 0-51 1,0 0-34-16,0 0-17 0,-17 0-11 16,-1 4-11-16,-2 5 23 15,0 1 12-15,1 1 0 16,2 1-29-16,4 0-22 15,4 1-6-15,6-2-12 16,3-1-1-16,0-1 5 16,0-2-5-16,12-4-1 15,5-3-9-15,3 0-3 16,1 0-30-16,3-9-14 16,-7-4 1-16,2-4 21 15,-3-4 4-15,-6-1 9 16,-1-4 20-16,-2-1 1 15,-3 0 22-15,-4-4 13 0,0 2 28 16,0 1-15-16,-8 1 15 16,-2 1-8-16,2 4-27 15,1 3-13-15,-3 4-8 16,2 5 1-16,-1 3-8 16,-4 5-9-16,-2 2-24 15,-11 0-31-15,-1 13-40 16,-1 6-86-16,-2 4-178 15,-6 9-32-15,10-3-108 16,7-6-501-16</inkml:trace>
  <inkml:trace contextRef="#ctx0" brushRef="#br0" timeOffset="90288.853">19175 4668 874 0,'0'0'272'0,"0"0"-113"16,0 0 116-16,0 0 27 16,0 0-27-16,0 0-62 15,0 0-45-15,0 1-29 16,0-1-41-16,0 0-44 15,0 0-26-15,0 0-7 16,0 0 0-16,0 0-3 16,-8 0 0-16,-1 0-11 15,-12 0-7-15,-3 0 0 16,-6 0 0-16,-6 0 0 16,4 0-2-16,-3 0-19 0,7 0-17 15,7 0-30-15,3 0-50 16,15 0-100-16,3 0-433 15,0 0-527-15</inkml:trace>
  <inkml:trace contextRef="#ctx0" brushRef="#br0" timeOffset="90874.4737">18970 4922 1056 0,'0'0'746'0,"0"0"-620"16,0 0 76-16,0 0-9 16,0 0-43-16,0 0-50 15,0 0-42-15,-6 4-9 16,-8 0-18-16,-2 3-2 16,-10 3 12-16,0 3-8 0,-3 2-10 15,6 3-2 1,0 1-3-16,7-2-9 0,7 0-9 15,2-2-1-15,7-2-13 16,0-3-14-16,16-3-8 16,3-4-6-16,8-3-10 15,-5 0 0-15,4 0 20 16,-3-13 25-16,0-1 4 16,-4-5-3-16,1-4 6 15,-5-4 0-15,-1-1 12 16,-1-2 11-16,-6 2-1 15,-4 5 9-15,-3 7 26 0,0 4-6 16,-18 4-17-16,-6 2-23 16,-6 4-11-16,-6 2-1 15,1 0 0-15,-1 7-13 16,3 4-40-16,5 8-90 16,8-3-198-16,11-2-458 0</inkml:trace>
  <inkml:trace contextRef="#ctx0" brushRef="#br0" timeOffset="91264.8864">19236 4767 1352 0,'0'0'388'15,"0"0"-198"-15,0 0 68 16,0 0-21-16,0 0-3 16,0 0-61-16,0 0-54 15,-23 67-39-15,14-38-42 16,-1 0-20-16,-4 2-10 15,1 3-8-15,-2-2 1 16,0 4 0-16,1-4 0 16,4-2-1-16,3-6 1 0,0-4-1 15,7-6 0 1,0-5 0-16,0-2-30 0,17-5-30 16,2-2-27-16,21-4-92 15,-5-10-185-15,-7 0-489 0</inkml:trace>
  <inkml:trace contextRef="#ctx0" brushRef="#br0" timeOffset="91437.6989">19080 4954 1891 0,'0'0'625'0,"0"0"-552"15,0 0-54-15,114-10-19 16,-56 6-83-16,-3-2-555 0</inkml:trace>
  <inkml:trace contextRef="#ctx0" brushRef="#br0" timeOffset="95304.6434">22687 4282 1128 0,'0'0'111'0,"0"0"226"16,0 0 38-16,0 0-150 15,0 0-8-15,0 0-22 16,0 0-19-16,0-3-52 16,2 3-39-16,-2 0-22 15,0 0-16-15,0 1-15 16,0 8-16-16,0 8 10 15,0 6 23-15,0 5-22 16,0 3-4-16,1 2-22 16,5-2 7-16,4 1-7 15,-4-3 8-15,2-3-7 16,-2-2-1-16,2-3-1 16,-4-3-1-16,-1-3 1 15,1-5-1-15,-4-3-14 0,0-5-26 16,0 0-34-16,4-2-49 15,9-3-72-15,2-9-276 16,5-4-894-16</inkml:trace>
  <inkml:trace contextRef="#ctx0" brushRef="#br0" timeOffset="95630.8527">22944 4234 1861 0,'0'0'320'0,"0"0"-230"16,0 0-30-16,0 0 60 15,0 0 93-15,0 0-46 16,0 97-68-16,3-65-42 15,8 3-17-15,3 2-4 16,3-1-18-16,2 0-11 16,1-4-1-16,-7-4-6 15,-1-2-19-15,-8-5-58 16,-2-5-30-16,-2-4-76 16,0-6-103-16,-2-5-346 0,-2-1-572 15</inkml:trace>
  <inkml:trace contextRef="#ctx0" brushRef="#br0" timeOffset="96012.0461">22783 4273 1585 0,'0'0'274'0,"0"0"-205"15,0 0 103-15,0 0 77 16,0 0-19-16,0 0-54 0,0 0-67 16,60-62-49-16,-31 65-15 15,10 15-5-15,12 6-5 16,4 6-7-16,8 6 2 16,2 5-23-16,0 1 0 15,-10 2-7 1,-7-2 0-16,-12-1 0 0,-14-4-1 15,-15-4-5-15,-7-5-1 16,-12-5-2-16,-18 0 9 16,-11-3 0-16,-3-3 1 15,3-1 1-15,-1-4 4 16,11-1-6-16,9-4-1 16,9-2-50-16,13-5-88 15,2 0-97-15,16-7-319 0</inkml:trace>
  <inkml:trace contextRef="#ctx0" brushRef="#br0" timeOffset="108398.3661">3012 6327 1128 0,'0'0'204'16,"0"0"98"-16,0 0-161 16,0 0 19-16,0 0 64 15,0 0-11-15,0 0-58 16,0 0-38-16,0 0-27 16,0 0-14-16,0 0-13 0,0 0-19 15,0 0-20-15,0 0-10 16,0 0-13-16,0 6-1 15,-8 7-1-15,-5 4 0 16,-2 5 1-16,-1 3 1 16,-1 4 0-16,4 0-1 15,2 2 0-15,1 1 1 16,4-4-1-16,3 1 1 16,3 1 0-16,0-2-1 15,0 0 0-15,0-2-1 16,3-3 1-16,9-3 0 15,-3 0-1-15,0-4 0 16,7-4 0-16,-2-1 1 0,5-7-2 16,6-1-8-16,1-3-2 15,8 0 0-15,-1-13 4 16,1-4-2-16,2-6 8 16,0-4-7-16,-3-4-2 15,-2-4 10-15,-4-5 1 16,0 0-1-16,-5-2 1 15,-7 3 0-15,-2 4 6 16,-7 4 16-16,-4 1-4 16,-2 3-6-16,0 1-11 0,0 0 10 15,-5 6-2 1,-2 6 6-16,1 5-15 0,6 3 0 16,-3 5-21-16,3 1-72 15,0 0-122-15,3 0-341 16,6 1-228-16</inkml:trace>
  <inkml:trace contextRef="#ctx0" brushRef="#br0" timeOffset="108788.7124">3667 6262 1607 0,'0'0'492'0,"0"0"-437"15,0 0-14-15,0 0 98 16,0 0-18-16,0 0-67 15,0 0 13-15,-33 53 21 16,14-24-17-16,-1 5-20 16,-2 1-12-16,3 8-15 15,2-1-9-15,4 1-9 16,2 4-5-16,5-3 5 16,3-2-5-16,3-2-1 15,0-5 0-15,3-5 0 0,8-7-48 16,8-12-141-16,2-4-337 15,-6-7-733-15</inkml:trace>
  <inkml:trace contextRef="#ctx0" brushRef="#br0" timeOffset="109171.9544">3774 6453 1622 0,'0'0'651'15,"0"0"-561"-15,0 0 40 16,0 0 70-16,0 0-68 16,0 0-93-16,0 0-26 15,61-37-7-15,-47 33-4 16,1 2 8-16,-3 2-9 15,-2 0 8-15,-2 3-8 16,-1 13-1-16,-4 5 0 16,0 1 1-16,-3 8 8 15,3 0-2-15,-3-1-6 16,6-2 1-16,3-1-2 16,3-6 0-16,0-7 1 0,4 0-1 15,-1-7-35-15,0-6-77 16,0 0-43-16,3-10-173 15,-3-8-394-15,-5 3-638 0</inkml:trace>
  <inkml:trace contextRef="#ctx0" brushRef="#br0" timeOffset="109421.7205">4046 6422 1433 0,'0'0'636'0,"0"0"-561"0,0 0-10 16,0 0 74-1,0 0 3-15,0 0-8 0,0 0-24 16,-84 50-10-16,53-26-27 16,-2 2-17-16,-1 1-28 15,3-2-16-15,5-1-10 16,2-1-2-16,5 1-59 15,10-6-207-15,6-8-590 0</inkml:trace>
  <inkml:trace contextRef="#ctx0" brushRef="#br0" timeOffset="109820.0685">4255 6256 1664 0,'0'0'592'15,"0"0"-531"-15,0 0-27 0,0 0 44 16,0 0 28-16,0 0 59 16,31 98-41-16,-22-49-60 15,0 5-19-15,-6 1-26 16,0 1 1-16,-3-1-11 15,0-5-3-15,-9-6-6 16,-12 2-26-16,-1-9-180 16,8-15-646-16</inkml:trace>
  <inkml:trace contextRef="#ctx0" brushRef="#br0" timeOffset="112552.2481">4819 6583 1674 0,'0'0'368'0,"0"0"-262"15,0 0 20-15,0 0 43 0,0 0-21 16,0 0-58-16,0 0-47 16,10 2-1-16,8-2-11 15,6 0-16-15,9 0-5 16,3 0-4-16,2 0-5 16,-5 0-1-16,-3 0-11 15,-6 0-47-15,-6 0-57 16,-9 0-47-16,-6 0-91 15,-3 0-101-15,-9 0-30 16,-5 0-104-16</inkml:trace>
  <inkml:trace contextRef="#ctx0" brushRef="#br0" timeOffset="112775.9947">4768 6491 1132 0,'0'0'813'15,"0"0"-712"-15,0 0-80 16,0 0 11-16,0 0 77 16,0 0-26-16,106-5-58 15,-70 5-25-15,13-1-83 16,-7 1-263-16,-5-2-426 0</inkml:trace>
  <inkml:trace contextRef="#ctx0" brushRef="#br0" timeOffset="113474.9019">5647 6278 967 0,'0'0'1101'0,"0"0"-949"16,0 0-114-16,0 0-4 0,0 0 40 16,0 0-19-16,0 0 8 15,-30 49 18-15,21-15-18 16,-3 2-15-16,7 6-16 16,1-2-6-16,4 2-11 15,0-4-2-15,9 0-2 16,6-4-10-16,6-8 0 15,1-2 1-15,5-7-2 16,0-8 0-16,6-6-12 16,1-3 0-16,3-7-27 15,-1-12-35-15,0-5 4 16,-3-5 36-16,-5-5 13 16,-7-4 12-16,-3-3 7 0,-8-2 2 15,-2 1 29 1,-7 1 2-16,-1 5 9 0,0 4-4 15,-1 5-11-15,-7 8 12 16,-2 5-26-16,4 4-11 16,3 3-22-16,0 2-69 15,3 5-133-15,0 0-359 16,0 0-346-16</inkml:trace>
  <inkml:trace contextRef="#ctx0" brushRef="#br0" timeOffset="113806.8602">6324 6178 1617 0,'0'0'541'15,"0"0"-493"-15,0 0-34 16,0 0 94-16,0 0 51 16,0 0-37-16,-91 95-16 15,67-55-49-15,5 4-8 16,1 2-19-16,9 0-17 16,3-3-11-16,6 1 4 15,0-8-6-15,3-1 1 0,9-10-1 16,6-4-41-16,-3-7-88 15,12-8-135-15,-8-3-331 16,0-3-314-16</inkml:trace>
  <inkml:trace contextRef="#ctx0" brushRef="#br0" timeOffset="114186.6475">6503 6395 628 0,'0'0'1222'0,"0"0"-1005"16,0 0-49-16,0 0 48 15,0 0-18-15,0 0-93 16,0 0-73-16,46-28-21 15,-35 27-4-15,1 1-6 16,-2 0-1-16,-1 0 0 16,2 1 1-16,2 11 0 15,-4 4-1-15,3 2 0 16,-3 2-1-16,-3 3-4 16,0-2 4-16,-3 1 1 15,3-3-9-15,1 1-2 16,-1-5-6-16,0-3-27 0,2-5-15 15,-1-1-63-15,8-6-88 16,-3 0-79-16,3-7-282 0</inkml:trace>
  <inkml:trace contextRef="#ctx0" brushRef="#br0" timeOffset="114421.6867">6739 6343 1500 0,'0'0'305'0,"0"0"-226"15,0 0 155-15,0 0 7 16,0 0-66-16,-85 95-57 0,55-65-30 16,0 0-38-16,-4 0-24 15,1-5-14-15,3-3-11 16,5-3-1-16,8-5-73 15,7-4-204-15,10-6-629 0</inkml:trace>
  <inkml:trace contextRef="#ctx0" brushRef="#br0" timeOffset="114731.5525">7007 6463 1450 0,'0'0'679'0,"0"0"-611"15,0 0 52-15,0 0 74 16,0 0-25-16,-40 83-67 16,22-61-67-16,-1-2-26 15,-2-1-9-15,3-4-130 0,2-3-364 16,5-8-658-16</inkml:trace>
  <inkml:trace contextRef="#ctx0" brushRef="#br0" timeOffset="115374.3495">7309 6395 1390 0,'0'0'659'15,"0"0"-585"-15,0 0-18 16,0 0 85-16,0 0 19 16,0 0-32-16,0 0-58 15,-20 57-23-15,13-38-24 16,4 1-14-16,3 0-9 15,0-5 1-15,0-1-1 16,0-5-4-16,3-1-26 16,6-6-13-16,0-2-27 15,3 0-2-15,4-10-38 16,2-4 20-16,0-6 31 0,1-3 39 16,-2 1 19-16,-1-2 1 15,-1 1 27-15,-3 3 39 16,-3 9 37-16,-3 2 6 15,-3 4-12-15,-3 2-15 16,0 3-20-16,0 0-14 16,3 0-21-16,-3 0-17 15,0 0-10-15,0 4-11 16,3 10 3-16,-3 6 8 16,0 6 1-16,0 3-1 15,-3 3 0-15,-6 3 0 16,-3-2 1-16,-3 5 0 15,0-4 6-15,-1 0-5 0,2-4 6 16,-2-1-6-16,-2-9-1 16,-3-3-1-16,-4-5 0 15,-2-6-61-15,-1-6-82 16,1 0-71-16,7-11-180 16,7-6-193-16,10-4-681 0</inkml:trace>
  <inkml:trace contextRef="#ctx0" brushRef="#br0" timeOffset="115637.533">7643 6521 1787 0,'0'0'501'0,"0"0"-455"16,0 0-16-16,0 0 115 16,0 0 13-16,0 0-36 15,-12 90-53-15,-1-65-43 16,-4-4-13-16,1 2-13 16,-4-5 0-16,-2-3-114 15,3-6-166-15,5-8-586 0</inkml:trace>
  <inkml:trace contextRef="#ctx0" brushRef="#br0" timeOffset="116111.1953">7883 6357 1355 0,'0'0'1004'0,"0"0"-879"15,0 0-26-15,0 0 56 16,0 0-17-16,0 0-61 16,0 0-51-16,75-3-19 0,-45-1-6 15,1-2-1-15,-4 3-1 16,-5 0-7-16,-4 1 1 15,-9 2-2-15,-6 0 8 16,-3 0 0-16,0 0-7 16,0 0 7-16,0 10 1 15,0 7 19-15,-9 4-5 16,-9 5-4-16,-4 3-1 16,-1 0-1-16,1 2-7 15,-2-2 0-15,6-3 0 16,2-3 0-16,8-5 0 15,2-5 3-15,6-3-3 16,0-5-1-16,8-1 1 0,14-4 17 16,1 0-18-16,8-5-40 15,-1-9-92-15,3-3-153 16,-11 0-437-16,-3 2-914 0</inkml:trace>
  <inkml:trace contextRef="#ctx0" brushRef="#br0" timeOffset="116282.9227">7897 6502 1699 0,'0'0'571'16,"0"0"-471"-16,0 0 3 15,0 0 8-15,0 0-48 16,113-3-63-16,-74-4-122 0,-6 1-559 0</inkml:trace>
  <inkml:trace contextRef="#ctx0" brushRef="#br0" timeOffset="116514.9777">8241 6142 1916 0,'0'0'304'0,"0"0"-129"0,45 80 38 15,-24-34-46 1,4 10-39-16,-2 6-26 16,-4 5-58-16,-10-2-24 0,-24 15-20 15,-15-17-100-15,-16-11-264 0</inkml:trace>
  <inkml:trace contextRef="#ctx0" brushRef="#br0" timeOffset="120576.4643">2875 7809 1005 0,'0'0'272'0,"0"0"-209"16,0 0-44-16,0 0 2 0,0 0 48 15,0 0 142-15,0 0 23 16,0 0-128-1,0 0-36-15,0 1 52 0,0-1 17 16,0 0-40-16,0 0-38 16,0 0-21-16,0 0-6 15,0 0-16-15,0 0-3 16,-2 0-3-16,-5 0-2 16,-4 3-10-16,-5 0 1 15,-2 1 0-15,-3 3-1 16,-1 0 1-16,-2 3 0 15,4 2 0-15,1-1 0 16,1 4 5-16,5-1 0 0,2 3-6 16,5-1 0-1,6 0 8-15,0-3-8 0,0 0 1 16,9-5 0-16,5-2 9 16,5-6-9-16,0 0-2 15,1 0-12-15,4-10-11 16,-2-6 7-16,-4-4 0 15,0-4 2-15,-3-5 9 16,1 0 5-16,-5 1 1 16,-5-4 7-16,-2 3 9 15,-1 1 1-15,-3-1 12 16,0 6 21-16,-12-3-10 16,-3 5-18-16,-7 1-11 15,-2 5-10-15,0 5 5 16,-10 5-6-16,3 5-1 0,-2 0-5 15,0 12 5-15,3 0-35 16,9 7-89-16,-1-4-147 16,4-3-363-16,12-8-874 0</inkml:trace>
  <inkml:trace contextRef="#ctx0" brushRef="#br0" timeOffset="120982.575">2949 7433 1780 0,'0'0'544'16,"0"0"-478"-16,0 0-11 15,0 0 87-15,0 0-64 16,0 0-50-16,0 0-27 16,88-6 1-16,-70 6 4 15,-3 0-6-15,-9 4-13 0,-3 11 5 16,-3 3 7-1,0 4 0-15,-16 1 1 0,-4 3 2 16,1-2-2-16,1-4 8 16,3 0-8-16,6-6-1 15,9-5-76-15,12-6-65 16,12 1-192-16,7-4-509 0</inkml:trace>
  <inkml:trace contextRef="#ctx0" brushRef="#br0" timeOffset="121440.8707">3433 8101 1452 0,'0'0'500'15,"0"0"-444"-15,0 0-14 16,0 0 86-16,-105 0 17 16,50 0-81-16,-21 0-39 15,-24-1 15-15,-28-4 16 16,-5 0-2-16,6-4-27 16,21 6-18-16,27 0-8 15,21 3-1-15,19 0-14 16,12 0-44-16,2 2 0 15,3 7-10-15,2 2-77 16,20-1-180-16,0-2-189 16,9-5-725-16</inkml:trace>
  <inkml:trace contextRef="#ctx0" brushRef="#br0" timeOffset="122018.1109">2612 8454 1433 0,'0'0'534'0,"0"0"-482"16,0 0-34-16,0 0 130 16,0 0 30-16,0 0-83 15,-100 20-46-15,76-9-13 16,-1 4 9-16,1 2 14 15,6 2-15-15,3-1-4 16,3-2-4-16,9-3-19 16,3-3-8-16,0-1-8 15,14-5-1-15,2 0-9 16,5-4-5-16,3 0-10 16,-2-7-3-16,-2-6 1 0,2-2 0 15,-4-4 8-15,-6-6 10 16,1-3 8-16,-7-7 0 15,0-2 9-15,-6 1-7 16,0-1 14-16,-6 4 23 16,-10 11 9-16,-5 4-7 15,-6 8-15-15,-6 7-17 16,0 3-9-16,-4 2 1 16,0 13-1-16,4 2-16 15,5 8-130-15,7-4-206 16,9-5-508-16</inkml:trace>
  <inkml:trace contextRef="#ctx0" brushRef="#br0" timeOffset="122402.2294">2706 8396 1572 0,'0'0'756'16,"0"0"-756"-16,0 0-17 16,88-54 17-16,-58 41 74 15,-6 6-3-15,-3 4-31 0,-8 3-15 16,-4 0 5-16,-3 6 7 15,-3 11 14-15,-3 9 35 16,0 1-19-16,0 3-40 16,-6-1-10-16,3 2-11 15,3-6-5-15,0-4 0 16,0-5 0-16,12-3 4 16,7-8-5-16,2-3-27 15,3-2-64-15,13-7-105 16,-11-9-368-16,-1-1-376 0</inkml:trace>
  <inkml:trace contextRef="#ctx0" brushRef="#br0" timeOffset="122629.615">3009 8401 1753 0,'0'0'542'15,"0"0"-481"-15,0 0 6 16,0 0 126-16,0 0-4 16,-85 67-92-16,49-38-53 15,-7 1-16-15,1 0-11 16,6-4-10-16,3-6-7 16,8-4-66-16,9-9-143 0,11-7-539 15</inkml:trace>
  <inkml:trace contextRef="#ctx0" brushRef="#br0" timeOffset="123017.65">3200 8254 1328 0,'0'0'1062'0,"0"0"-890"16,0 0-118-16,0 0 85 16,0 0-6-16,0 0-72 15,0 0-36-15,25 0-18 16,-13 0-6-16,-1 2-1 15,2 5 0-15,-4 2-1 16,-6 4-11-16,-3 2 12 16,-3 4 3-16,-12 0 15 15,-6 2 6-15,2-3 6 16,4-3-8-16,7-3-13 16,8-5-4-16,0-4-5 15,39-3-82-15,0-13-223 16,4 0-1331-16</inkml:trace>
  <inkml:trace contextRef="#ctx0" brushRef="#br0" timeOffset="124938.1064">3816 8095 375 0,'0'0'189'16,"0"0"124"-16,0 0-180 15,0 0-48-15,0 0 56 16,0 0 37-16,0 0-28 16,14-11-35-16,-14 11 9 15,0 0 38-15,0 0 16 16,0 0-14-16,1 0-21 16,9 0-36-16,4 0-25 15,8 0-9-15,8 0-40 16,3 0-33-16,6-7-68 15,-2 0-38-15,-4-2-63 16,-3 2-154-16,-8 4-215 16,-13 3-88-16</inkml:trace>
  <inkml:trace contextRef="#ctx0" brushRef="#br0" timeOffset="125235.9897">3989 7963 348 0,'0'0'1289'15,"0"0"-1010"-15,0 0-143 16,0 0 54-16,0 0 3 15,0 0-52-15,0 0 11 0,0 48-31 16,0-20-44-16,0 2-29 16,-4 2-25-16,-4 0-22 15,1-2-1-15,-1 4-57 16,5-7-201-16,-1-11-716 0</inkml:trace>
  <inkml:trace contextRef="#ctx0" brushRef="#br0" timeOffset="125811.6251">4880 7771 1343 0,'0'0'797'15,"0"0"-692"-15,0 0-58 16,0 0 82-16,0 0 43 0,0 0-54 15,-100 26-61 1,70-9-23-16,2 3-15 0,8 2-5 16,4-3-9-16,7-2-5 15,3-3-2-15,6 2 1 16,0-6 1-16,9-6-1 16,6 2-9-16,6-6 3 15,1 0-11-15,3-9-9 16,-2-8 5-16,-1-3 7 15,-4-2 6-15,-3-3 8 16,-6-4 1-16,-3-1 1 16,-3 1 5-16,-3-1 6 15,0 1 13-15,-5 1 6 0,-8 3-1 16,-2 4 3 0,-1 4 1-16,-4 2-13 0,-5 5-12 15,1 3-9-15,-1 2 0 16,-2 3-13-16,2 2-44 15,-5 0-58-15,-3 7-74 16,9 7-301-16,3-3-206 0</inkml:trace>
  <inkml:trace contextRef="#ctx0" brushRef="#br0" timeOffset="126132.8561">4938 7480 646 0,'0'0'1605'0,"0"0"-1384"16,0 0-165-16,0 0-19 16,0 0 65-16,0 0-11 15,0 0-51-15,0 0-27 16,46-1-5-16,-41 12-7 15,-4 5 11-15,-1 2-1 16,0 4 13-16,-9 1 4 16,-4 3-15-16,1-6-4 15,1 3-7-15,1-3-1 16,4-3-1-16,6-2 0 0,0-1-54 16,15-1-112-1,3-6-324-15,6 0-603 0</inkml:trace>
  <inkml:trace contextRef="#ctx0" brushRef="#br0" timeOffset="126486.7019">5420 8058 1702 0,'0'0'508'16,"0"0"-422"-16,0 0 92 15,0 0 29-15,-121 13-66 16,51-9-60-16,-24-4-47 15,-15 0-19-15,6 0-6 16,21-1-3-16,27-2-6 16,19 2-1-16,2 1-40 15,-5 0-62-15,3 0-59 16,9 15-45-16,8-2-259 16,7 0-132-16</inkml:trace>
  <inkml:trace contextRef="#ctx0" brushRef="#br0" timeOffset="126967.2779">4777 8362 1497 0,'0'0'778'16,"0"0"-685"-16,0 0-66 15,0 0 38-15,-85 39 48 16,64-20-43-16,-3-1-43 16,8 1-16-16,7-2-4 15,4-3-6-15,5-5-1 16,0 0 0-16,3-5-12 15,11-4 12-15,5 0 6 16,2 0-6-16,4-13 2 16,1-3 4-16,-1-7 10 15,2-4 3-15,-3-4 7 16,-2-4-8-16,-7-1 10 16,-4 3 8-16,-7 3 9 0,-4 10-11 15,-9 6-12 1,-12 7-11-16,-9 6-1 0,-7 1 1 15,0 2-5-15,-2 11 0 16,3 2-6-16,3 5-36 16,8-2-69-16,9 3-95 15,5-2-276-15,8-6-294 0</inkml:trace>
  <inkml:trace contextRef="#ctx0" brushRef="#br0" timeOffset="127484.3651">4978 8320 992 0,'0'0'1086'15,"0"0"-959"-15,0 0-93 16,0 0 85-16,0 0 41 15,0 0-40-15,0 0-56 16,0 69-23-16,0-57-23 16,0-2-12-16,0-2-1 15,0-6-5-15,0 1-10 16,14-3 1-16,2 0-15 16,7-7-19-16,2-9 1 15,5-3 21-15,-2-1 8 16,-1 0 12-16,-5 3 0 0,-5 3 1 15,-4 6 6-15,-7 5 18 16,-3 3 6-16,0 0-8 16,-3 0 3-16,3 8-10 15,0 9 21-15,2 3-15 16,0 10-14-16,0 1 2 16,1 1-8-16,-3 5 7 15,0-5 1-15,-3 3 18 16,0-5 12-16,-17-2 17 15,-11-2-35-15,-5 1 20 16,-7-8-19-16,-2-3-5 16,-2-3-4-16,5-6-13 15,6-4 0-15,9-3-48 0,21-12-74 16,3-8-140-16,6-3-633 0</inkml:trace>
  <inkml:trace contextRef="#ctx0" brushRef="#br0" timeOffset="127809.6289">5401 8243 2176 0,'0'0'478'16,"0"0"-426"-1,0 0-26-15,0 0 78 0,0 0-23 16,0 0-51-16,0 0-17 16,55-8-2-16,-55 19-10 15,0 9 12-15,0 3 10 16,-6 1 2-16,-5 1-4 16,1-4-9-16,1-4-11 15,3-5 5-15,3-5-6 16,0-5 0-16,3-2-38 15,0 0-45-15,24-15-75 16,6-2-432-16,4 0-1230 0</inkml:trace>
  <inkml:trace contextRef="#ctx0" brushRef="#br0" timeOffset="128282.3374">5936 8098 783 0,'0'0'1162'16,"0"0"-902"-16,0 0-165 15,0 0-3-15,0 0 25 16,0 0-37-16,94 6-47 0,-55-6-33 16,7 0-43-16,-1-3-92 15,-6-4-104-15,-6-2-115 16,-14 4-141-16,-10 0-270 0</inkml:trace>
  <inkml:trace contextRef="#ctx0" brushRef="#br0" timeOffset="128507.7181">6097 8001 1783 0,'0'0'475'0,"0"0"-426"0,0 0-20 16,0 0 142-16,0 0 43 15,-1 84-78-15,-2-45-58 16,-2 1-51-16,2 0-27 16,3 2-9-16,0-8-254 15,0-11-1064-15</inkml:trace>
  <inkml:trace contextRef="#ctx0" brushRef="#br0" timeOffset="129199.2027">7007 7795 939 0,'0'0'794'15,"0"0"-657"-15,0 0 26 16,-80 2 46-16,53 5-45 16,5-1-73-16,2 4-39 15,4 3-13-15,7 0-14 16,4 0-9-16,5 0-7 16,0 1-8-16,5-4 4 15,10 0-5-15,7-4-6 0,5-6-8 16,1 0-26-16,-1 0-24 15,0-10-35-15,-3-6-21 16,-3 0 47-16,-5-5 45 16,-4-4 28-16,-4 0 0 15,-5-4 30-15,-3-3 14 16,0-2 43-16,-3 5-5 16,-14-1 6-16,-5 7 8 15,-8 4-12-15,-6 5-32 16,-10 4-21-16,1 6-20 15,2 4-11-15,9 0 0 16,4 4-100-16,13 16-143 16,8-5-358-16,9-4-338 0</inkml:trace>
  <inkml:trace contextRef="#ctx0" brushRef="#br0" timeOffset="129566.6464">7143 7440 2046 0,'0'0'497'0,"0"0"-437"0,0 0-43 16,0 0 24-16,0 0 56 15,0 0-42-15,0 0-34 16,94 6-12-16,-80 4-8 16,-4 4-1-16,-4 5 0 15,-3 1-4-15,-3 7 4 16,-3-1 16-16,-9-2 1 16,-6-4-8-16,2-2-8 15,1-4 7-15,1-3-7 16,4-1-1-16,7 0 0 15,3 0-1-15,24 0-42 16,7-2-151-16,5-3-594 0</inkml:trace>
  <inkml:trace contextRef="#ctx0" brushRef="#br0" timeOffset="130120.955">7701 8038 1480 0,'0'0'344'16,"0"0"-252"-16,0 0 51 0,0 0 61 15,-91 20-47-15,46-17-61 16,-10 0-18-16,-19-3-19 15,-25 0-19-15,-32 0-2 16,-15-3-2-16,2-1 4 16,18 1-19-16,39 3-12 15,24 0-9-15,28 0 0 16,15 0-44-16,17 0-164 16,3 0-450-16,3 0-666 0</inkml:trace>
  <inkml:trace contextRef="#ctx0" brushRef="#br0" timeOffset="130742.5809">6982 8513 192 0,'0'0'1488'16,"0"0"-1181"-16,0 0-222 15,0 0 3-15,0 0 46 16,0 0 7-16,0 0-56 16,-97-32-26-16,67 32-4 15,0 7 17-15,2 5-21 16,7 5-26-16,2 2-16 15,10-1-3-15,9-2-5 0,0-3 0 16,3 0-1 0,16-6-30-16,5-7-7 0,3 0-33 15,7 0 1-15,-4-14 10 16,-6-4 7-16,0-2 23 16,-5-4 16-16,-10-3 13 15,-1-2 20-15,-8-4 25 16,0 1-8-16,-2-2 2 15,-13 4-2-15,-1 9 35 16,-8 8-1-16,-3 6-35 16,-7 7-26-16,-2 0-10 15,3 5 0-15,-1 8-53 16,10-1-84-16,12 2-94 16,9 0-311-16,3-8-250 0</inkml:trace>
  <inkml:trace contextRef="#ctx0" brushRef="#br0" timeOffset="131164.095">7167 8279 2054 0,'0'0'465'0,"0"0"-406"16,0 0-29-16,0 0-11 0,0 0-7 16,97-4-11-16,-61 1-1 15,-5 1-2-15,-1 2-5 16,-11 0 5-16,-5 0-4 16,-8 5-1-16,-3 3 0 15,-3 2 7-15,-3 5 49 16,-17 6 17-16,-5 2 2 15,-5 6-2-15,-4 0-15 16,1-1-24-16,3 2-14 16,8-1-4-16,1-4-3 15,12-1-6-15,3-6 0 16,6-3-1-16,0-4 1 16,15-1 1-16,9-7-1 0,4 0-12 15,2-3-35-15,3 0-62 16,1-10-96-16,-10 1-298 15,-5-3-301-15</inkml:trace>
  <inkml:trace contextRef="#ctx0" brushRef="#br0" timeOffset="131367.378">7131 8490 2071 0,'0'0'368'0,"0"0"-261"0,0 0-13 15,0 0-14-15,0 0-69 16,106-3-11-16,-57-7-240 16,-7 1-616-16</inkml:trace>
  <inkml:trace contextRef="#ctx0" brushRef="#br0" timeOffset="131691.7952">7573 8209 1684 0,'0'0'361'16,"0"0"-270"-16,0 0 10 16,0 0 97-16,0 0-15 15,0 0-83-15,0 0-54 16,58 40 21-16,-71-23 21 16,-7 6-35-16,-2-3-4 15,1 0-9-15,6-4-16 16,6 0-16-16,9-5-8 15,0-1-1-15,15-6-46 16,40-4-51-16,-4-4-251 16,1-9-1080-16</inkml:trace>
  <inkml:trace contextRef="#ctx0" brushRef="#br0" timeOffset="139478.3109">8893 6526 643 0,'0'0'1137'0,"0"0"-923"16,0 0-158-16,0 0-22 15,0 0 87-15,0 0 32 16,-6 0-72-16,2 0-45 16,1 0-17-16,0 0-1 15,0 0 3-15,3 0 5 16,0 0 6-16,0 0-7 16,-3 0-3-16,3 0-10 0,0 0-4 15,0 0-8-15,0-1-16 16,0 1-5-16,0 0 6 15,0 0 14-15,0 0 0 16,0 0 0-16,0 0 0 16,0 0 1-16,0 1 0 15,0 8 16-15,6-1 3 16,0 3 1-16,-2 0 11 16,-4-2-7-16,0 1-2 15,0-2-7-15,-4 4-3 16,-8-2 0-16,-6 1 1 15,-3 0-7-15,0-1-6 16,-1-3-36-16,4-4-73 0,3-2-47 16,6-1-36-1,6 0-28-15,3-1-40 0,0-5-93 16,9 1-299-16</inkml:trace>
  <inkml:trace contextRef="#ctx0" brushRef="#br0" timeOffset="139801.9914">8805 6343 1901 0,'0'0'727'16,"0"0"-642"-16,0 0-63 15,0 0-10-15,0 0 24 16,0 0-36-16,0 0-21 15,17 0-131-15,-4 0-433 16,2 0-747-16</inkml:trace>
  <inkml:trace contextRef="#ctx0" brushRef="#br0" timeOffset="140399.7068">9640 6277 1706 0,'0'0'392'0,"0"0"-256"15,0 0-33-15,0 0 34 16,0 0 17-16,0 0-37 15,0 0-56-15,0-4-39 16,-1 13-16-16,-2 6 8 0,-3 12 26 16,-4 3-3-16,4 4-11 15,0 1-14-15,3 1-3 16,3-3-8 0,6-3-1-16,13-3-6 0,8-5-12 15,6-8-30-15,7-5-4 16,2-9 4-16,7 0-23 15,-1-9-25-15,-1-11 20 16,-3-4 14-16,-4-6 35 16,-7-4 14-16,-6-4 13 15,-9 1 10-15,-2 2 14 16,-10 6 30-16,-5 7 38 16,-1 3-33-16,0 7-51 15,-10 2-8-15,-12 7-91 16,4 3-157-16,0 0-546 0</inkml:trace>
  <inkml:trace contextRef="#ctx0" brushRef="#br0" timeOffset="140633.9162">9929 6220 1679 0,'0'0'577'15,"0"0"-502"-15,0 0-20 16,0 0 21-16,0 0 58 16,0 0 62-16,-36 96-60 15,24-46-73-15,0 4-48 0,3 3-3 16,6-3-12-16,0-7-11 16,3 11-70-16,0-14-169 15,0-11-603-15</inkml:trace>
  <inkml:trace contextRef="#ctx0" brushRef="#br0" timeOffset="141555.5151">10488 6116 955 0,'0'0'922'0,"0"0"-728"16,0 0-69-16,0 0 18 15,0 0 22-15,0 0-24 16,0 0-59-16,-27 6-35 16,8 14 18-16,-8 9 5 15,-4 5-35-15,4 8-8 16,6-1-8-16,3 5-10 16,12-3 0-16,6-3-3 15,0-1-6-15,9-4-1 16,12-5-32-16,4-6-48 15,1-6-78-15,5-6-108 16,-1-3-385-16,-9-5-419 0</inkml:trace>
  <inkml:trace contextRef="#ctx0" brushRef="#br0" timeOffset="141901.3647">10606 6275 1928 0,'0'0'374'16,"0"0"-275"-16,0 0-41 16,0 0 47-16,0 0 38 0,0 0-47 15,82-57-36-15,-70 55-32 16,3 2-13-16,-6 0-9 15,-3 9-6-15,1 10 0 16,-7 5 12-16,0 5 6 16,0 1-12-16,0 3-4 15,0-5-1-15,3-3-1 16,4-5 0-16,6-3-28 16,3-4-29-16,-1-8-62 15,9-2-82-15,6-3-120 16,-5 0-449-16,-4-10 12 0</inkml:trace>
  <inkml:trace contextRef="#ctx0" brushRef="#br0" timeOffset="142131.0179">10824 6267 1699 0,'0'0'309'16,"0"0"-195"-16,0 0 22 15,0 0 34-15,0 0-32 16,0 0-17-16,0 0 19 16,-61 50-71-16,32-26-30 15,-5-1-17-15,0-2-14 16,1 0-8-16,0-4-3 16,8 7-93-16,5-8-178 15,10-2-537-15</inkml:trace>
  <inkml:trace contextRef="#ctx0" brushRef="#br0" timeOffset="142413.5557">11198 6363 1597 0,'0'0'691'0,"0"0"-611"0,0 0-20 15,0 0 45-15,0 0 90 16,0 0-60-16,0 0-70 16,-88 86-35-16,66-63-28 15,1-3-2-15,9 0-81 16,6-1-168-16,3-7-378 15,3-6-551-15</inkml:trace>
  <inkml:trace contextRef="#ctx0" brushRef="#br0" timeOffset="142946.5534">11409 6254 1564 0,'0'0'610'15,"0"0"-530"-15,0 0-9 16,0 0 40-16,0 0 48 16,0 0-44-16,0 0-55 15,0 23 37-15,0-5-41 16,-3 3-38-16,3-1-17 15,0-3 4-15,0-3-5 16,10-3-22-16,-1-5-15 16,3-5-20-16,6-1-1 0,1 0 17 15,1-12 17 1,2-4-4-16,-6-3 13 0,7-2 15 16,-7 0 0-16,1 0 9 15,-4 4 14-15,-4 7 24 16,-3 3 18-16,-5 6-29 15,-1 1-22-15,0 0-14 16,0 7 1-16,0 13-1 16,0 5 8-16,0 6-2 15,0 3 0-15,0 4 13 16,0-1-18-16,0-2 6 16,0-3 1-16,-7 0-1 15,-9-6-6-15,-7-2 7 16,-2-7-8-16,-8-1 0 0,-3-8 0 15,5-7-40-15,7-1-57 16,11-8-113-16,7-9-399 16,6 0-286-16</inkml:trace>
  <inkml:trace contextRef="#ctx0" brushRef="#br0" timeOffset="143186.5513">11907 6426 2126 0,'0'0'285'16,"0"0"-201"0,0 0 51-16,0 0 8 0,-33 92-31 15,20-69-30-15,-4 1-52 16,-5-1-19-16,1-5-11 15,-1-3-45-15,-1-1-120 16,7-3-291-16,4-5-514 0</inkml:trace>
  <inkml:trace contextRef="#ctx0" brushRef="#br0" timeOffset="143635.1313">12207 6304 681 0,'0'0'1156'0,"0"0"-957"16,0 0-16-16,0 0 38 15,0 0 8-15,0 0-59 16,0 0-75-16,33-16-63 15,-20 16-23-15,3 0-8 16,4 0-1-16,-1 9-1 16,1 1 1-16,-1 0-1 15,-4 0 1-15,0 1-2 16,-6-5 2-16,-3 0-6 16,-6 5-15-16,0 0 6 0,-12 6 15 15,-12 3 2-15,-4 3 7 16,-8 2 6-16,0 1-3 15,4 0-3-15,9-3-4 16,8-6-4-16,3-1 4 16,10-7-4-16,2 0 0 15,5-4-1-15,16-5 9 16,9 0-9-16,4 0-61 16,2 0-84-16,10-11-203 15,-13-1-442-15,-11 1-438 0</inkml:trace>
  <inkml:trace contextRef="#ctx0" brushRef="#br0" timeOffset="143813.4113">12171 6483 1498 0,'0'0'576'15,"0"0"-428"-15,0 0 37 16,0 0-30-16,0 0-27 15,0 0-55-15,98 13-73 16,-52-7-156-16,-2-2-632 0</inkml:trace>
  <inkml:trace contextRef="#ctx0" brushRef="#br0" timeOffset="144019.3823">12617 6540 1728 0,'0'0'528'15,"0"0"-442"-15,0 0 47 16,-40 74 9-16,16-50-23 16,-3 1-79-16,-5-2-40 15,-8-2-134-15,11-7-517 16,9-6-789-16</inkml:trace>
  <inkml:trace contextRef="#ctx0" brushRef="#br0" timeOffset="144409.2655">13049 6273 1982 0,'0'0'383'0,"0"0"-282"16,0 0-35-16,0 0 35 16,0 0 23-16,0 0-62 0,0 0-36 15,0 34 14-15,0-8-12 16,-8 4-13-1,-4 3 6-15,-8 4-10 0,1 0 1 16,-7-1 4-16,3-3-7 16,5-4-8-16,1-3 5 15,10-8-6-15,4-3 9 16,3-6-3-16,0-4 3 16,6-3 0-16,18-2-9 15,4 0-12-15,11-5-85 16,14-8-130-16,-8 2-407 15,-10 1-392-15</inkml:trace>
  <inkml:trace contextRef="#ctx0" brushRef="#br0" timeOffset="144599.8578">12835 6450 1655 0,'0'0'694'16,"0"0"-605"-16,0 0-48 16,0 0-27-16,88 0-14 15,-24 0-91-15,-10 0-459 16,-5-3-859-16</inkml:trace>
  <inkml:trace contextRef="#ctx0" brushRef="#br0" timeOffset="144831.7612">13338 6095 2206 0,'0'0'279'0,"0"0"-198"15,0 0 61-15,19 116 1 16,-10-60-25-16,-2 4-41 15,-4 4-27-15,-3 1-36 16,-6-3-14-16,-17-2-27 16,-45 9-124-16,9-13-414 15,-5-16-1191-15</inkml:trace>
  <inkml:trace contextRef="#ctx0" brushRef="#br0" timeOffset="149864.5026">12678 6371 1659 0,'0'0'684'0,"0"0"-535"16,0 0 5-16,0 0 22 16,0 0 8-16,0 0-64 15,0 0-45-15,14-15-72 0,-5 15-3 16,-2 0-211 0,2-6-1449-16</inkml:trace>
  <inkml:trace contextRef="#ctx0" brushRef="#br0" timeOffset="157031.3803">8413 7922 618 0,'0'0'757'16,"0"0"-545"-16,0 0-75 15,0 0 46-15,0 0 76 16,-6 0-35-16,6 0-83 16,0 0-34-16,0 0-28 15,0 0-6-15,0 0-4 16,0 0-17-16,0 0-16 15,0 0-5-15,0 0 5 16,12-2 1-16,10 1-16 16,5-3-15-16,0 1-6 15,1 0-25-15,-4 3-2 16,-3 0 3-16,-3 0-6 16,-6 0 0-16,1 0-3 15,-4 0-35-15,2 3-67 0,5-3-92 16,-1 0-309-16,-4 0-605 0</inkml:trace>
  <inkml:trace contextRef="#ctx0" brushRef="#br0" timeOffset="157312.729">8371 8040 1213 0,'0'0'655'16,"0"0"-526"-16,0 0 10 15,0 0 47-15,0 0 4 16,0 0-65-16,0 0-97 15,116 2-28-15,-56-12-159 16,-12 3-230-16,-9 0-454 0</inkml:trace>
  <inkml:trace contextRef="#ctx0" brushRef="#br0" timeOffset="157648.4179">8471 8160 854 0,'0'0'975'0,"0"0"-718"0,0 0-83 15,0 0-11-15,0 0-26 16,0 0-18-16,0 0-61 16,66 0-58-16,-35 0-24 15,15-3-151-15,-10 0-449 16,-3-1-706-16</inkml:trace>
  <inkml:trace contextRef="#ctx0" brushRef="#br0" timeOffset="158735.4199">9790 7775 606 0,'0'0'757'0,"0"0"-623"16,0 0-104-16,0 0 49 16,0 0 137-16,0 0 40 15,0 0-110-15,9-8-47 16,-21 8-22-16,-6 0 27 16,-13 0-3-16,-5 1-17 15,-13-1-34-15,-2 0-23 16,-6 0 3-16,-1 0-17 15,6 0 2-15,10 0-14 16,9-1 6-16,11 1-7 16,10 0 0-16,9 0 0 15,-1 0-1-15,4 0 1 0,0 0-1 16,0 0-9 0,0 0 7-16,0 3 3 0,7 4 16 15,-1 2 17-15,0 4 6 16,0-2-2-16,7 6-7 15,-2 2-10-15,2 0-8 16,5 2-2-16,3 5-1 16,1 1-1-16,1-1-7 15,2 4 0-15,2 0 0 16,-2 2 4-16,-5-4-5 16,2 1 0-16,-1-4 1 15,-3-4-1-15,-1-1 0 0,0-4 1 16,-2-5-1-1,-2-1 1-15,1-3 0 0,-2-5 1 16,1-2-2-16,-6 0-1 16,0 0 1-16,-1-5-2 15,-2-7 2-15,-1 0 15 16,-3-5-3-16,0-6 3 16,0 1 1-16,0-9 7 15,0-2 1-15,0-3-11 16,0-1-1-16,3-2 2 15,3 6-7-15,0 2-1 16,3 6-6-16,-5 5-1 16,4 3-34-16,-2 1-43 15,0 0-55-15,3-2-109 16,7-1-269-16,-2 3-324 16,-4 4-347-16</inkml:trace>
  <inkml:trace contextRef="#ctx0" brushRef="#br0" timeOffset="159704.1797">10036 7443 348 0,'0'0'738'0,"0"0"-432"16,0 0-48-16,0 0-5 16,0 0-5-16,0 0-38 15,0 0-54-15,-16-3-30 16,16 3-33-16,0 0-32 16,0-1-10-16,7-2-14 0,5 0-15 15,9 1-22-15,-3 0-9 16,1 2 9-16,-2 0-8 15,-1 0-2-15,-7 0 1 16,-2 4-6-16,1 3 5 16,-8-1-5-16,0 2 6 15,0 2 9-15,-8 3 0 16,-5 0 8-16,-9 5 7 16,2 1 10-16,-2-3 2 15,1-1-9-15,9-4-2 16,3-1-8-16,9 0-7 15,0-3-1-15,12-1 1 16,18-4 9-16,12-2-10 0,26 0-83 16,-8-9-211-1,-9-3-780-15</inkml:trace>
  <inkml:trace contextRef="#ctx0" brushRef="#br1" timeOffset="168631.2399">2651 10565 1523 0,'0'0'502'16,"0"0"-445"-16,0 0-35 16,0 0 131-16,0 0 22 15,0 0-86-15,0 0-43 16,0 0 15-16,0 0 35 16,0 0-14-16,0 0-19 15,0 0-11-15,3 0-10 16,10 3-12-16,1-2-2 15,5 2-10-15,9-3-12 16,2 0 3-16,9 0-8 16,3 0-1-16,4 0 0 0,-4 0-19 15,-5 0-17-15,-7 0-18 16,-6 0-29-16,-9 0-58 16,0 0-101-16,-6 7-350 15,-3-1-85-15</inkml:trace>
  <inkml:trace contextRef="#ctx0" brushRef="#br1" timeOffset="169684.5807">3728 9947 1058 0,'0'0'537'0,"0"0"-458"0,0 0 16 15,0 0 161-15,0 0 18 16,0 0-90-16,0 0-65 16,-3-17-17-16,3 17 0 15,0 0-26-15,0 0-27 16,0 0-19-16,0 0-13 16,-3 10-11-16,3 11 31 15,-3 7 8-15,0 3-27 16,-4 6-11-16,4 2 0 15,-3 0-7-15,0-1-6 16,1 0 6-16,-1-5-1 16,-1-3 0-16,4-3 0 0,0-4 0 15,0-7-1-15,0-3-5 16,0-3 6 0,3-3-8-16,0-3-2 0,0-2-6 15,0-2-1-15,0 0-3 16,0 0 1-16,0 0 2 15,0-3-7-15,3-7-1 16,3-6 1-16,3 2 13 16,4-1 5-16,-4-2 1 15,3 0 5-15,0 3 0 16,2-1-11-16,-1 2 6 16,-1 2 6-16,-2 2 0 15,1 2 0-15,-5 4 0 0,-2 2 1 16,-2 1-1-1,-2 0-2-15,0 0-8 0,0 0-4 16,0 7 14-16,0 6 11 16,0 0 8-16,0 4 7 15,0 2 5-15,0-5-4 16,0 3-6-16,0-4-6 16,3-4-14-16,4-2-1 15,-1 0 1-15,6-4-1 16,3-3 0-16,3 0-41 15,3 0-86-15,7-13-154 16,-3-3-420-16,-8 2-457 0</inkml:trace>
  <inkml:trace contextRef="#ctx0" brushRef="#br1" timeOffset="169984.3584">3570 10085 1038 0,'0'0'962'0,"0"0"-803"15,0 0-108-15,0 0 105 0,0 0 39 16,0 0-106-16,0 0-35 16,61 0-20-16,-25 0-34 15,3 0-74 1,5-6-169-16,-11 2-457 0,-12-2-925 0</inkml:trace>
  <inkml:trace contextRef="#ctx0" brushRef="#br1" timeOffset="170366.1713">4028 9920 1222 0,'0'0'676'15,"0"0"-563"-15,0 0 31 16,0 0 97-16,0 0-50 16,0 0-82-16,0 0-58 15,21-6-23-15,-17 6 11 16,-1 7-15-16,-3 3-8 16,0-1-16-16,0 5-9 15,0 0 9-15,0 1 10 16,-10 5-1-16,-5 0 2 15,2 0-10-15,-1-3 0 16,2-3 5-16,2-5-4 0,7-6-1 16,3 0-1-16,0 0 0 15,3-3-18-15,16 0 3 16,17 0-105-16,-3 1-231 16,-8 2-728-16</inkml:trace>
  <inkml:trace contextRef="#ctx0" brushRef="#br1" timeOffset="171033.8953">3339 10503 591 0,'0'0'733'16,"0"0"-487"-16,0 0-113 15,0 0 57-15,0 0 71 16,0 0-76-16,0 0-73 15,-11-2-36-15,11 2-16 16,0 0 1-16,0 0-11 16,0 0-6-16,5 0-8 15,5 0-5-15,5 2-15 16,12 0 7-16,7 1-4 16,11-3-2-16,9 3-16 15,7-2-1-15,18-1-2 0,15 3 1 16,-5-3 0-16,-11 0-5 15,-12 0-3-15,-14 0-3 16,0 0 12-16,-1 0 6 16,-8 0-6-16,-16 0 0 15,-9 0 1-15,-12 0-1 16,-2 0-6-16,-4 0-11 16,0 0-4-16,0 0-1 15,0 0-9-15,0 0-42 16,0 10-85-16,0-3-321 15,0 0-406-15</inkml:trace>
  <inkml:trace contextRef="#ctx0" brushRef="#br1" timeOffset="171515.0468">3458 10842 538 0,'0'0'1477'0,"0"0"-1180"15,0 0-196-15,0 0 53 0,0 0 34 16,0 0-80-16,0 0-68 16,24-28-40-16,1 17-6 15,2 1 5-15,1 3 1 16,-5 3 2-16,-4 1-1 16,-8 3-1-16,-4 0 0 15,-7 0-14-15,0 7 14 16,-7 6 11-16,-10 7 10 15,-8 4-10-15,-8 6-2 16,-3-1-8-16,5-2 5 16,1 1-4-16,12-4 14 0,6-7-16 15,9-4 0-15,3 0-8 16,11-9 7 0,14 1-29-16,8-5-30 0,16 0-104 15,-7-7-199-15,-8-2-565 0</inkml:trace>
  <inkml:trace contextRef="#ctx0" brushRef="#br1" timeOffset="172152.9093">3719 10822 1026 0,'0'0'1139'16,"0"0"-957"-16,0 0-111 0,0 0 91 15,0 0 7-15,0 0-45 16,0 0-54-16,15 57-30 16,-15-37-10-16,0-1-10 15,-3-2-10-15,-3-1-8 16,-3-3 5-16,2 1-7 16,2-5-7-16,2-5-4 15,2 1-19-15,1-5-10 16,0 0 4-16,6-2 6 15,10-14 9-15,5-4-15 16,0-3 14-16,4-4 8 16,-1 4 1-16,-7 3 2 15,-4 5 11-15,-4 5 0 0,-3 6 15 16,-3-1 0-16,0 3 0 16,1 2-4-16,2 0-5 15,-1 0 0-15,-1 0 3 16,1 7 7-16,-2 7 11 15,0 1 6-15,1 5-9 16,-4-3-6-16,0 3-10 16,-7-3-8-16,-2-5-1 15,-2 1-16-15,1-9 10 16,4-1-10-16,6-3 8 16,0 0 8-16,0-10-22 15,9-7-38-15,10-8 18 0,5-3 23 16,1-1 7-1,-2 3 1-15,1 6 5 16,-5 7 7-16,-7 6 7 0,-2 7 11 16,-5 0-5-16,-2 3 8 15,0 14 33-15,0 6 18 16,-3 0-17-16,0 7-26 16,0-3-17-16,0-2-12 15,0-2-84-15,0-9-141 16,3-4-528-16,3-5-889 0</inkml:trace>
  <inkml:trace contextRef="#ctx0" brushRef="#br1" timeOffset="173091.5712">4992 10165 1365 0,'0'0'356'16,"0"0"-161"-16,0 0 97 15,0 0-52-15,0 0-96 16,0 0-74-16,0 0-34 16,-11 0-20-16,-2 3 4 15,-5 0 23-15,-15 0-1 16,-10 1-21-16,-8 0-9 0,-4 4-2 16,-2-2 1-1,2 0-5-15,13 3 1 0,8-5-7 16,16 2 0-16,9-2 0 15,6-1-1-15,3 0-14 16,0 3-14-16,9 1 29 16,2 0 12-16,2 3 9 15,-4 0-9-15,0 3-1 16,-2-3 6-16,2 4 4 16,-3-1 1-16,2 2-7 15,2 2 6-15,2 0 5 16,0 0-10-16,3 0-5 0,-3 2-9 15,1-3 4 1,-2 1-6-16,-5 0 0 0,1-1 0 16,-4 0 1-16,-3 2 0 15,3-6 7-15,-3 1 1 16,0-3 1-16,0-3-4 16,0-3-5-16,3-2-1 15,-3-2 0-15,3 0 1 16,0 0 8-16,0 0 0 15,6-6 22-15,3-7-13 16,3-7-16-16,4-4 5 16,2-5-5-16,3-4-2 15,0-3 8-15,-2 2-8 16,-5 1 6-16,2 7-5 16,-7 3-1-16,-3 9 0 0,-3 2 0 15,-3 4 7-15,0 3-5 16,-3 0 4-16,0 2-5 15,3-2-1-15,0 3-8 16,-3-3-28-16,3 1-33 16,4 4-53-16,1 0-159 15,-2-3-555-15,0 0-792 0</inkml:trace>
  <inkml:trace contextRef="#ctx0" brushRef="#br1" timeOffset="173423.3902">5117 9971 2060 0,'0'0'351'15,"0"0"-248"-15,0 0-29 16,0 0 28-16,0 0-44 15,0 0-42-15,0 0-7 16,88-10 1-16,-79 12-1 16,-4 9 5-16,-5 1 7 15,0 5 3-15,-8 3 23 16,-10 3-14-16,-4-2-9 0,-2-2-10 16,7 0-8-1,1-5-5-15,10 0-1 16,6-3-6-16,0 0-16 0,30-2-80 15,1-2-133-15,-1-3-482 16</inkml:trace>
  <inkml:trace contextRef="#ctx0" brushRef="#br1" timeOffset="174148.9793">5544 10202 1000 0,'0'0'888'16,"0"0"-743"-16,0 0-75 16,0 0 100-16,0 0 26 15,0 0-71-15,0 0-55 16,-3-4-36-16,-2 8-21 15,-5 12 11-15,1 5 60 16,-3 4-20-16,0 1-21 16,3 8-16-16,3-5-19 15,6 4-8-15,0-4 0 16,0-1-1-16,17-5 1 16,5-6 0-16,8-4 8 0,6-6-8 15,2-5-2-15,7-2-7 16,-3-2-1-16,1-15-11 15,-1-3-5-15,-3-3 13 16,-5-3 4-16,-4-7-7 16,-3-1 14-16,-8 1-13 15,-1 0 15-15,-9 4 5 16,-6 5 14-16,0 8-4 16,-3 3-8-16,0 7-7 15,0 0-12-15,0 4-112 16,0 2-413-16,-3 0-442 0</inkml:trace>
  <inkml:trace contextRef="#ctx0" brushRef="#br1" timeOffset="174781.1108">5732 10240 649 0,'0'0'1067'15,"0"0"-874"-15,0 0-127 16,0 0 125-16,0 0 34 0,0 0-80 15,0 0-47 1,-6 0-7-16,6 0 9 0,0 0-16 16,0 0-23-16,0 0-11 15,0 0-12-15,0 0-15 16,-3 4-14-16,-2 10 7 16,2 8 28-16,-4 2-8 15,-2 9-17-15,3 3 5 16,-6 1-1-16,3 2-11 15,-3-2-3-15,2 2 4 16,1-3-4-16,4-5 3 16,1-5 2-16,2-6-8 0,-1 0-6 15,3-7 1 1,0-6-1-16,0-2 0 16,0-2-10-16,0-3-17 0,0 0-17 15,0 0-31-15,5-12-55 16,4-4-230-16,4-4-882 0</inkml:trace>
  <inkml:trace contextRef="#ctx0" brushRef="#br1" timeOffset="175599.276">6254 10196 1365 0,'0'0'362'0,"0"0"-226"16,0 0 99-16,0 0 35 16,0 0-68-16,0 0-77 15,0 0-50-15,0-4-16 16,-6 10-17-16,-3 11 15 16,-9 8 43-16,-1 6-25 0,1 8-21 15,-3 1-8-15,3 6-13 16,6-3-16-16,3 4-11 15,6-5-6-15,3-1-1 16,3-6 0-16,12-5 1 16,0-6-24-16,3-4-47 15,3-4-72-15,-5-4-165 16,-4-8-517-16</inkml:trace>
  <inkml:trace contextRef="#ctx0" brushRef="#br1" timeOffset="177385.7859">10663 6575 821 0,'0'0'738'15,"0"0"-738"-15,0 0-1130 0</inkml:trace>
  <inkml:trace contextRef="#ctx0" brushRef="#br1" timeOffset="177630.2843">11474 6499 977 0,'0'0'876'16,"0"0"-876"-16,0 0-643 15,0 0-508-15</inkml:trace>
  <inkml:trace contextRef="#ctx0" brushRef="#br1" timeOffset="177851.956">12274 6418 1672 0,'0'0'200'0,"0"0"-200"16,0 0-1106-16</inkml:trace>
  <inkml:trace contextRef="#ctx0" brushRef="#br1" timeOffset="179165.3189">6397 10363 814 0,'0'0'1118'0,"0"0"-885"15,0 0-141 1,0 0 32-16,0 0 53 0,0 0-22 16,0 0-69-16,0 0-29 15,0 0-3-15,0 0 1 16,0 0-20-16,0 10-7 16,0 4 20-16,0 4-29 15,0 3-7-15,3 2-11 16,0 4-1-16,0-4 0 15,0-1-1-15,2-5-9 16,-2-4-5-16,0-6 7 16,-3-3 8-16,0-1-1 15,0-3 1-15,0 0 0 16,4 0 11-16,-4-7 2 0,6-9-13 16,0-1 0-16,0-5 0 15,0 0 0-15,1-1 0 16,-1 4-6-16,2-1 5 15,-2 5-5-15,4 1 6 16,2 2-1-16,0 1 1 16,0 4-1-16,0 3 0 15,4 1-5-15,-2 3 4 16,-1 0-5-16,-1 0 6 16,0 3-10-16,-3 7 3 15,0-2-6-15,-3 1-47 16,0-2-98-16,10-7-146 15,-5 0-414-15,-2 0-554 0</inkml:trace>
  <inkml:trace contextRef="#ctx0" brushRef="#br1" timeOffset="179603.0825">6442 10185 1523 0,'0'0'637'0,"0"0"-515"15,0 0-5-15,0 0 33 16,0 0-28-16,0 0-45 16,0 0-47-16,82 16-18 15,-51-15-12-15,-1-1-7 16,0 0-22-16,0 0-12 16,-9-4-2-16,-5-6 19 15,-2 0 23-15,-7 0 1 16,-7 3 18-16,0-1 25 15,0 1 2-15,-7 0-11 16,-7 0-21-16,-2 1-11 0,1 5-2 16,0-1-6-16,3 2-67 15,9 2-125-15,3 8-407 16,0 1-268-16</inkml:trace>
  <inkml:trace contextRef="#ctx0" brushRef="#br1" timeOffset="179984.5987">6961 10486 1311 0,'0'0'565'0,"0"0"-401"16,0 0 38-16,0 0 21 15,0 0-37-15,0 0-93 16,0 0-49-16,-12 17-11 15,2-5-9-15,1 5-15 16,-5 3-3-16,1-1-5 0,-2-1-1 16,0-3-10-1,0-1-49-15,-1-1-70 0,4-3-124 16,0 0-389 0,9-7-322-16</inkml:trace>
  <inkml:trace contextRef="#ctx0" brushRef="#br1" timeOffset="180457.6213">7337 10146 1422 0,'0'0'576'16,"0"0"-469"-16,0 0 15 15,0 0 66-15,0 0-35 16,0 0-42-16,0 0-3 15,-6 55-37-15,0-31-33 16,0 2-11-16,-1 4 6 16,4-1 2-16,-6-2-14 0,3-1-8 15,1-2-12-15,-2-1 1 16,1-4-1-16,3-2-1 16,3 0 1-16,-3-4-1 15,3 0 1-15,0-6-1 16,0 0-6-16,12-5-9 15,6-2-11-15,7 0-25 16,2-9-43-16,6-8-98 16,1-6-166-16,-7 2-340 15,-9 3-405-15</inkml:trace>
  <inkml:trace contextRef="#ctx0" brushRef="#br1" timeOffset="180680.697">7112 10317 1264 0,'0'0'654'0,"0"0"-570"15,0 0-4-15,0 0 99 16,0 0-50-16,103 0-129 15,-51-6-27-15,-10 3-341 16,-5-4-597-16</inkml:trace>
  <inkml:trace contextRef="#ctx0" brushRef="#br1" timeOffset="180974.8323">7534 10043 1938 0,'0'0'333'0,"0"0"-250"15,0 0-2-15,0 0 83 16,28 76-5-16,-20-39-50 0,-2 9-39 15,-6 10-31 1,0 4-6-16,-3 5-15 0,-18-2-12 16,-7 3-6-16,-8-6-8 15,-16 6-91-15,10-13-262 16,3-18-953-16</inkml:trace>
  <inkml:trace contextRef="#ctx0" brushRef="#br1" timeOffset="183018.5612">8010 10423 963 0,'0'0'513'16,"0"0"-364"-16,0 0 1 16,0 0 100-16,0 0 1 15,0 0-72-15,0 0-41 16,3 0-34-16,3 0-16 0,9 0-4 15,0 0-23-15,10 1-29 16,5 0-17-16,6-1-15 16,7 0 0-16,-1 0-55 15,-3 0-47-15,-8-6-39 16,-7 4-22-16,-5 0-37 16,-10 2-27-16,-4 0-56 15,-5 0-74-15,0 4 21 16,-11 2 11-16</inkml:trace>
  <inkml:trace contextRef="#ctx0" brushRef="#br1" timeOffset="183289.9689">8192 10290 1315 0,'0'0'509'16,"0"0"-397"-16,0 0 4 16,0 0 71-16,0 0 18 15,0 0-70-15,0 0-59 16,0 21 55-16,-3 4-12 16,-3 5-63-16,-1 4-32 15,4 1-18-15,-3-1-6 0,4 2-12 16,2 8-97-16,0-12-181 15,0-6-478-15</inkml:trace>
  <inkml:trace contextRef="#ctx0" brushRef="#br1" timeOffset="184031.9889">8692 10046 1370 0,'0'0'496'16,"0"0"-340"-16,0 0 77 16,0 0 8-16,0 0-33 15,0 0-83-15,0 0-58 16,-3 0-31-16,0 0-24 16,0 14-11-16,-3 9 29 15,-3 7 1-15,0 6-19 16,0 5-6-16,0 4 2 15,5-2-7-15,1 0-1 16,3-4 1-16,0-2-1 0,7-5 0 16,8-3-8-1,6-4 1-15,0-5 1 0,6-5-2 16,4-5 7-16,2-9-15 16,4-1 4-16,-5-4-15 15,3-10 5-15,-2-8 8 16,-3-9 13-16,-2-1 0 15,-5-4 1-15,-1-7 8 16,-4 3 7-16,-6-6 7 16,-3 7 10-16,-5 2 2 15,-4 8 0-15,0 5-2 16,0 4-13-16,0 4-2 16,-7 2-17-16,1 1-10 15,0 6-52-15,3 2-80 16,0 5-108-16,3 0-328 0,0 5-349 0</inkml:trace>
  <inkml:trace contextRef="#ctx0" brushRef="#br1" timeOffset="184679.6017">9508 9999 628 0,'0'0'844'0,"0"0"-637"16,0 0-89-16,0 0 84 15,0 0 44-15,0 0-54 16,0 0-72-16,-43 14 40 16,26 10-29-16,-2 6-40 0,-5 6-13 15,0 4-23 1,3 2-20-16,-1 4-7 0,10-3-11 16,4 0-11-16,8-3-6 15,0-4-6-15,0-4 5 16,14-5-68-16,2-6-63 15,10-1-78-15,-4-8-171 16,-1-5-498-16</inkml:trace>
  <inkml:trace contextRef="#ctx0" brushRef="#br1" timeOffset="185157.6855">9599 10211 834 0,'0'0'1001'0,"0"0"-819"16,0 0-75-16,0 0 57 16,0 0 29-16,0 0-40 15,0 0-67-15,3 8-26 16,0 8 4-16,3 0-22 15,0 7-18-15,0 3-15 16,1-2-8-16,-4-1-1 16,-3 0 1-16,3-6 0 15,-3-4-1-15,0-3 0 16,0-5 0-16,0-3 0 16,0-2 0-16,0 0-1 0,0-4 1 15,0-12 6-15,0-3-6 16,0-6-2-16,3-7 2 15,5 1-1-15,5-1 1 16,-1 5 0-16,0 4 1 16,0 5-1-16,0 6 0 15,1 7-7-15,0 0 7 16,4 5 6-16,-2 0-4 16,3 0-1-16,-3 7-1 15,1 3 0-15,-6 6-19 16,10 2-130-16,-8-6-168 15,-3-1-464-15</inkml:trace>
  <inkml:trace contextRef="#ctx0" brushRef="#br1" timeOffset="185596.5736">9987 9924 1400 0,'0'0'810'0,"0"0"-711"16,0 0-46-16,0 0 78 15,0 0 45-15,0 0-33 16,61 109-55-16,-46-60-27 15,0 8-29-15,-5 2-31 16,-7 4 6-16,-3 2-7 0,0-4-6 16,-13-2-49-1,-20 3-90-15,5-12-366 0,4-11-988 0</inkml:trace>
  <inkml:trace contextRef="#ctx0" brushRef="#br1" timeOffset="193696.0428">9533 10037 411 0,'0'0'492'16,"0"0"-290"-16,0 0-56 16,0 0 32-16,0 0 26 15,0 0 25-15,3 0-12 0,-6 0-71 16,3 0-65 0,0 0-14-16,0 0-11 0,0 0-2 15,0 0-23-15,9 0-10 16,11 0-3-16,2 0-5 15,8 0-4-15,0 0-9 16,4 0 0-16,-4 0-15 16,-4 3-16-16,-3-3-6 15,-8 0-7-15,-3 0 18 16,-9 0 26-16,-3 0 1 16,0 0 33-16,0 0 12 15,0 0 8-15,0-7-24 16,-8 3-6-16,-2-5-2 15,-8 2-6-15,-3 1-11 16,2-1-5-16,1 0-67 0,3 3-225 16,12-4-472-16</inkml:trace>
  <inkml:trace contextRef="#ctx0" brushRef="#br1" timeOffset="199281.7729">10470 10133 833 0,'0'0'826'16,"0"0"-569"-16,0 0-122 15,0 0 18-15,0 0 40 16,0 0-17-16,-3-17-39 16,3 17-50-16,0 0-30 15,0 0-10-15,0 0-6 16,0 0-13-16,0 0-20 15,-3 10-8-15,0 8 0 16,-4 6 29-16,4 6-8 16,0 3-12-16,3 3-9 15,0 1 1-15,0-4-1 0,16 0 1 16,1-3 1-16,5-5 6 16,5-7-7-16,4-8 1 15,5-7-1-15,6-3-1 16,4-10-16-16,3-10-4 15,-4-6 7-15,-3-7 1 16,-2-4-5-16,-10 1 7 16,-2-3-4-16,-11 2 7 15,-4 4 7-15,-4 6 0 16,-6 8 15-16,-3 3-13 16,0 6-2-16,0 3-1 15,0 4-14-15,-6 3-100 0,0 0-159 16,-1 5-404-16,4 6-325 15</inkml:trace>
  <inkml:trace contextRef="#ctx0" brushRef="#br1" timeOffset="199740.2956">10698 10139 1294 0,'0'0'275'0,"0"0"-120"16,0 0 91-16,0 0 54 16,0 0-51-16,0 0-56 15,0 0-61-15,-4-10-37 16,4 10-17-16,0 0-21 16,0 3-30-16,0 11-18 15,-3 13 18-15,0 5 6 0,-3 7-15 16,0 5-11-1,-1 1-6-15,4 0 0 0,-3 1-1 16,2-4 0-16,0-3-7 16,1-2-29-16,-3-4-12 15,2-7-27-15,4 1-45 16,0-1-159-16,0-9-405 16,4-2-285-16</inkml:trace>
  <inkml:trace contextRef="#ctx0" brushRef="#br1" timeOffset="199971.9973">10757 10674 1174 0,'0'0'537'15,"0"0"-449"-15,0 0 38 16,0 0 83-16,0 0-5 15,0 0-52-15,0 0-53 16,-60 0-35-16,36 0-26 16,0 0-24-16,5 0-14 15,-5 0-78-15,12-3-223 16,3-7-694-16</inkml:trace>
  <inkml:trace contextRef="#ctx0" brushRef="#br1" timeOffset="200553.3133">10861 10073 510 0,'0'0'848'0,"0"0"-595"16,0 0-31-16,0 0 49 15,0 0-11-15,0 0-89 16,0 0-40-16,-30-13-39 16,8 13-38-16,-11 0-14 15,-6 0-17-15,-4-3-17 16,9 3-6-16,7 0-88 15,18-4-142-15,9 1-476 16,0 0-828-16</inkml:trace>
  <inkml:trace contextRef="#ctx0" brushRef="#br1" timeOffset="201130.4595">11376 10119 1260 0,'0'0'325'15,"0"0"-153"-15,0 0 57 0,0 0-3 16,0 0-53-16,0 0 17 15,0 0-14-15,-67 66-41 16,47-32-41-16,7 2-21 16,4 3-28-16,6 4-30 15,3 4-14-15,0-2-1 16,9-2-16-16,7-4-69 16,10 2-116-16,-4-12-300 15,-4-9-551-15</inkml:trace>
  <inkml:trace contextRef="#ctx0" brushRef="#br1" timeOffset="202142.9743">5711 10753 1287 0,'0'0'687'0,"0"0"-471"15,0 0-27-15,0 0 0 16,0 0-37-16,0 0-63 16,0 0-29-16,0-10-12 15,-6 7-23-15,-3 0-13 16,-9 3-12-16,-6-3-16 16,-9-1-47-16,-1 4-53 15,-11 0-121-15,11 0-423 0,7 0-228 16</inkml:trace>
  <inkml:trace contextRef="#ctx0" brushRef="#br1" timeOffset="202630.9112">5769 10133 887 0,'0'0'881'16,"0"0"-630"0,0 0-32-16,0 0 4 0,0 0 1 15,0 0-69-15,0 0-91 16,-92 0-48-16,59 0-16 16,-6 13-58-16,9-1-184 15,11 1-747-15</inkml:trace>
  <inkml:trace contextRef="#ctx0" brushRef="#br1" timeOffset="203989.8639">11571 10178 618 0,'0'0'730'0,"0"0"-532"16,0 0 0-16,0 0 65 16,0 0 20-16,0 0-68 0,0 0-42 15,-6 0-59 1,6 4-52-16,3 6-4 0,3 3 9 16,2 4-28-16,1 5-19 15,-2 1-9-15,-1 0-11 16,-3-2 0-16,-3 1-8 15,0-2 7-15,0-3-1 16,0-1 2-16,0-6-1 16,0-3 0-16,0-3 0 15,0-4 1-15,0 0 2 16,0 0 7-16,0 0-2 16,0-10-7-16,0-9-9 0,6-3 8 15,1-4-1 1,4 0 2-16,1 0-1 15,-3 3 0-15,5 3-9 0,2 7-13 16,0 3-26-16,8 3-2 16,0 4 17-16,6 3-14 15,-2 0-69-15,-1 0-69 16,-8 0-141-16,-8 9-264 16,-8-5-299-16</inkml:trace>
  <inkml:trace contextRef="#ctx0" brushRef="#br1" timeOffset="204312.6962">11582 10013 1798 0,'0'0'399'16,"0"0"-288"-16,0 0-71 15,0 0 34-15,83 0 14 16,-53 0-41-16,0 0-27 16,1 0-14-16,-4 0 1 15,-5-6-5-15,-2-2 7 16,-11-4-9-16,-6-1 1 16,-3 0 12-16,0 0 4 15,-6-1-5-15,-9 4 3 16,-6 6 5-16,-4 4-14 0,1 0-6 15,0 8-36-15,0 22-175 16,8-2-395-16,5-4-537 0</inkml:trace>
  <inkml:trace contextRef="#ctx0" brushRef="#br1" timeOffset="204562.6925">12038 10290 173 0,'0'0'1404'16,"0"0"-1184"-16,0 0 37 0,0 0-9 15,0 0-37-15,-34 96-52 16,16-72-31-16,0-1-56 15,-6 0-69-15,-4 4-3 16,1-7-179-16,8-8-595 0</inkml:trace>
  <inkml:trace contextRef="#ctx0" brushRef="#br1" timeOffset="204966.2532">12497 10033 1859 0,'0'0'493'16,"0"0"-401"-16,0 0 31 0,0 0 41 15,0 0-41 1,0 0-10-16,0 0-48 0,-26 103-34 16,20-64-19-16,3 1-12 15,3-4 1-15,0-3-1 16,0-4 0-16,3-5 0 15,9-4-2-15,1-3 1 16,1-5-6-16,5-8-17 16,3-4-24-16,13-3-125 15,-8-11-335-15,-4-2-698 0</inkml:trace>
  <inkml:trace contextRef="#ctx0" brushRef="#br1" timeOffset="205138.7285">12301 10242 781 0,'0'0'1355'16,"0"0"-1171"-16,0 0-134 16,104 0-32-16,-26-2-18 15,-13 1-148-15,-6-3-708 0</inkml:trace>
  <inkml:trace contextRef="#ctx0" brushRef="#br1" timeOffset="205380.1366">12783 9851 1759 0,'0'0'722'0,"0"0"-633"16,31 100 65-16,-13-22-8 16,0 16-22-16,-5 4-46 15,-6-18-47-15,-7-21-11 16,0-19-20-16,-17-5-15 16,-34 19-91-16,2-4-141 15,-3-8-637-15</inkml:trace>
  <inkml:trace contextRef="#ctx0" brushRef="#br1" timeOffset="208562.1985">13325 10257 546 0,'0'0'568'0,"0"0"-393"15,0 0-83-15,0 0 37 16,0 0 78-16,0 0 40 15,0 0-42-15,-11 0-44 16,11 0-24-16,0 0-6 16,0 0-9-16,0 0-28 15,0 0-25-15,0 0-20 16,8 0-21-16,11 0-13 16,6 0-14-16,8 0 1 15,3 0-2-15,-2 0-28 16,-1 3-32-16,-6-2-56 0,-4 2-42 15,-3-3-82-15,-8 0-248 16,-6 0-93-16,-3 0-429 0</inkml:trace>
  <inkml:trace contextRef="#ctx0" brushRef="#br1" timeOffset="208782.6863">13341 10143 772 0,'0'0'966'16,"0"0"-763"-16,0 0-115 0,0 0 49 16,0 0 73-16,0 0-96 15,0 0-77-15,107 6-37 16,-59 1-163-16,-2 1-572 0</inkml:trace>
  <inkml:trace contextRef="#ctx0" brushRef="#br1" timeOffset="209350.8093">14149 10116 1177 0,'0'0'874'0,"0"0"-722"15,0 0-11-15,0 0 20 16,0 0 33-16,0 0-61 16,0 0-66-16,0 10-43 15,0 6 3-15,-1 4 13 16,-2 6-10-16,3 4-9 15,-3-1-2-15,3-2-5 0,0 0-5 16,0-7-8-16,0-5-1 16,0-5-27-16,7-6-59 15,22-4-86-15,-4-7-374 16,-1-8-610-16</inkml:trace>
  <inkml:trace contextRef="#ctx0" brushRef="#br1" timeOffset="209546.212">14215 9921 1894 0,'0'0'559'0,"0"0"-495"15,0 0-50-15,0 0-14 16,0 0-9-16,0 0-84 15,0 0-197-15,18 10-312 0</inkml:trace>
  <inkml:trace contextRef="#ctx0" brushRef="#br1" timeOffset="210183.9093">14471 9805 2189 0,'0'0'350'16,"0"0"-254"-16,0 0-57 15,0 0 73-15,0 0 30 16,0 0-66-16,0 0-55 15,9 23 15-15,-4 7 6 16,4 4-17-16,-3 8-13 16,0 3-4-16,0 2-1 15,-6-4-6-15,0 0-1 16,0-4-1-16,0-2 1 16,0-3-6-16,-6-5 5 0,0 1-9 15,0-7-1 1,-2-3 4-16,7-7-4 15,-1 0-4-15,2-7-6 0,0-5 3 16,0-1 7-16,0 0 0 16,0-1-8-16,14-15-10 15,-2-3-1-15,2-4 20 16,2-5 9-16,3-2 0 16,-4 1 0-16,3 0 1 15,-3 8 0-15,1 2 1 16,1 3-1-16,0 3 1 15,3 3 3-15,-2 3-4 0,-4 4 0 16,2 3 0-16,-3 0 10 16,-7 3-4-16,-3 17-6 15,-3 3 12-15,0 6 8 16,-3-1-4-16,-3-2-1 16,-1-4-9-16,4-2-4 15,3-6-1-15,0-5-1 16,3-6 0-16,13 1-10 15,4-4-56-15,9-4-133 16,0-5-298-16,-9-1-380 0</inkml:trace>
  <inkml:trace contextRef="#ctx0" brushRef="#br1" timeOffset="210424.9279">14406 9897 1859 0,'0'0'312'15,"0"0"-205"-15,0 0 44 16,0 0-12-16,103 27-73 15,-36-27-66-15,-4 0-196 16,-11 0-736-16</inkml:trace>
  <inkml:trace contextRef="#ctx0" brushRef="#br1" timeOffset="211160.1643">15610 9882 633 0,'0'0'845'0,"0"0"-673"16,0 0-58-16,0 0 88 15,0 0 37-15,0 0-51 16,0 0-72-16,-39-8-34 16,13 8-11-1,-3 1 25-15,-7 11-1 0,-1 2-14 16,2 3-21-16,9 2-30 15,7 1-15-15,10-1-15 16,9 2-11-16,0-1 11 16,13-4-7-16,12 1-17 15,5-7 0-15,2-5-29 16,3-5-45-16,-2 0-4 16,-7-15-2-16,0-2 47 15,-10-6 25-15,-2-6 13 16,-5-1 19-16,-6-7 15 0,-3-2 26 15,0 2 25-15,0 0 13 16,-12 5 9-16,-8 5-13 16,-3 4-13-16,-4 10-14 15,-4 0-13-15,-2 6-14 16,-3 4-11-16,1 3-9 16,6 4-1-16,-1 12-9 15,4 7-37-15,7 6-75 16,3 11-123-16,5-3-353 15,5-8-417-15</inkml:trace>
  <inkml:trace contextRef="#ctx0" brushRef="#br1" timeOffset="211782.2812">15843 10215 1243 0,'0'0'397'16,"0"0"-133"-16,0 0-25 15,0 0-14-15,0 0-34 16,0 0-62-16,0 0-52 15,-38-7-44-15,10 7-12 16,-9 0 7-16,-8 0 8 16,-7 0-2-16,-8 0-14 15,-1 0-11-15,0 0 6 16,1 0 0-16,9 0-6 16,15 0-9-16,14 0 0 15,6 0-20-15,9 0-55 16,7 0-92-16,0 0-134 15,13 0-606-15</inkml:trace>
  <inkml:trace contextRef="#ctx0" brushRef="#br1" timeOffset="212269.8774">15480 10483 2061 0,'0'0'291'0,"0"0"-212"15,0 0-29-15,0 0 84 0,-98 25-1 16,75-10-54-16,4 4-45 15,4 1-10-15,3 3-12 16,7 0-12-16,5-3 2 16,0 0-1-16,0-7 0 15,17-6-1-15,-2-4-1 16,5-3-13-16,2 0-15 16,1-8 7-16,0-8 10 15,-3-7 11-15,-1-4 0 16,-3-5 1-16,-6-2 1 15,-4-4 8-15,-2 3 2 16,-4 6 20-16,-10 5 18 0,-10 5-8 16,-10 6-10-16,-6 3-7 15,-4 7-9-15,-2 3-13 16,2 0-2-16,4 0-1 16,6 13-45-16,12 0-80 15,18 8-129-15,0-2-284 16,3-2-218-16</inkml:trace>
  <inkml:trace contextRef="#ctx0" brushRef="#br1" timeOffset="212607.797">15719 10281 1227 0,'0'0'1038'0,"0"0"-912"16,0 0-73-16,0 0 66 15,0 0 87-15,0 0-62 16,0 0-66-16,0 13-31 16,-2 11 11-16,1 5-27 15,-1 4-14-15,2 4-16 16,0-2 5-16,0-1-5 15,0-2 0-15,0-4-1 16,0-5 0-16,2-3-8 0,6-8-12 16,5-2-10-16,-1-3-12 15,8-7-22-15,16 0-91 16,-4-1-216-16,-3-12-647 16</inkml:trace>
  <inkml:trace contextRef="#ctx0" brushRef="#br1" timeOffset="212789.1741">15625 10433 674 0,'0'0'1541'0,"0"0"-1395"0,0 0-146 16,118 0-78-16,-63 0-151 15,-2 0-314-15</inkml:trace>
  <inkml:trace contextRef="#ctx0" brushRef="#br1" timeOffset="213434.851">16529 9928 838 0,'0'0'952'15,"0"0"-820"-15,0 0-87 0,0 0 52 16,0 0 96-1,0 0-17-15,0 0-66 0,-3-4-49 16,-1 10-27-16,-3 8 29 16,0 5 52-16,-1 11-41 15,4 5-35-15,1 0-22 16,3 5-8-16,0-1-9 16,10-6-17-16,13 0 7 15,2-10-26-15,11-3-13 16,0-4-13-16,6-12 3 15,1-4-11-15,-1 0 24 16,-1-7 5-16,-2-10 4 16,-2-8 6-16,-5-5 18 0,-7-6 4 15,-2-1 9 1,-7-3 18-16,-4 8 40 0,-4 5 45 16,-4 4-12-16,-4 7-30 15,0 3-25-15,0 3-14 16,-4 2-15-16,-6-2-7 15,-2 7-80-15,-5 0-110 16,0 3-315-16,2 0-394 0</inkml:trace>
  <inkml:trace contextRef="#ctx0" brushRef="#br1" timeOffset="213728.702">16775 10007 1644 0,'0'0'489'16,"0"0"-371"-16,0 0 0 16,0 0 38-16,0 0 12 15,0 0-50-15,0 0 18 16,-13 60-58-16,4-31-42 15,2 10-21-15,3 0-14 16,1 2 1-16,0-1-2 16,3-1-29-16,0-3-38 15,0-3-60-15,4 4-94 16,-1-8-119-16,-1-6-417 0</inkml:trace>
  <inkml:trace contextRef="#ctx0" brushRef="#br1" timeOffset="213946.6538">16853 10479 1250 0,'0'0'1018'0,"0"0"-912"16,0 0-46-16,0 0 30 15,0 0-6-15,0 0-32 16,-97 4-52-16,73-4-57 0,9 0-419 16,-2-4-606-16</inkml:trace>
  <inkml:trace contextRef="#ctx0" brushRef="#br1" timeOffset="214224.9447">16795 9951 1884 0,'0'0'331'16,"0"0"-243"-16,0 0-11 15,0 0 85-15,0 0-4 16,0 0-78-16,0 0-56 16,-30-17-24-16,5 17-9 15,-18 0-83-15,8 6-211 16,2-2-651-16</inkml:trace>
  <inkml:trace contextRef="#ctx0" brushRef="#br1" timeOffset="214718.2212">17234 9815 732 0,'0'0'714'15,"0"0"-602"-15,0 0-14 16,0 0 125-16,0 0 65 16,0 0-68-16,0 0-36 15,-23 29 7-15,8-2-40 16,0 3-39-16,-1 9-21 15,2 4-34-15,3 4-25 16,6-1-20-16,5 1-12 16,3-5-12-16,16-2-83 0,17-1-90 15,-3-12-179-15,-3-4-808 16</inkml:trace>
  <inkml:trace contextRef="#ctx0" brushRef="#br1" timeOffset="215304.1114">17516 10099 1234 0,'0'0'855'0,"0"0"-674"16,0 0-22-16,0 0 12 15,0 0 31-15,0 0-57 16,0 0-59-16,0-20-46 15,2 20-40-15,-1 4-11 16,1 12 11-16,1 4 14 0,-2 5-5 16,1 2-8-1,1 0 0-15,-2-3-1 0,3-4-11 16,-1-7-14-16,-3-4-3 16,4-3-5-16,-4-6 10 15,0 0 11-15,0-3 12 16,3-13 0-16,0-6 1 15,4-9 0-15,2-2 7 16,8-3-7 0,-5-1 5-16,1 5-1 0,-1 5-4 15,-1 11 6-15,-1 5-7 16,-1 5 0-16,4 6 0 16,4 0-1-16,2 8 1 15,4 7 7-15,-3 2-7 16,-1 0-1-16,-3-1 1 0,-2-7-69 15,-5-5-140-15,-4-1-120 16,-4-3-457-16</inkml:trace>
  <inkml:trace contextRef="#ctx0" brushRef="#br1" timeOffset="215619.6586">17531 9799 1506 0,'0'0'503'16,"0"0"-458"-16,0 0 41 0,0 0 64 15,0 0 33-15,98 24-63 16,-63-15-68-16,-1-1-34 16,-2-3-12-16,-10-2-6 15,-2-3-9-15,-11 0-6 16,-6-3-13-16,-3-7 28 15,0-4 10-15,-12-2 0 16,-8 0 10-16,1 2 7 16,-7 1 1-16,3 6-7 15,-1 1-16-15,3 6-5 16,1 0-70-16,13 33-190 16,4-4-310-16,3 0-501 0</inkml:trace>
  <inkml:trace contextRef="#ctx0" brushRef="#br1" timeOffset="215864.7413">18110 10171 1921 0,'0'0'294'0,"0"0"-165"16,0 0 31-16,0 0 7 16,-33 80-24-16,21-60-60 15,1-1-51-15,-1-2-32 16,-6 2-70-16,6-5-233 0,-1-4-704 0</inkml:trace>
  <inkml:trace contextRef="#ctx0" brushRef="#br1" timeOffset="216229.2269">18418 9917 789 0,'0'0'1647'0,"0"0"-1467"0,0 0-141 16,0 0-27 0,0 0 16-16,0 0 41 0,0 0-37 15,-23 14-6-15,23 9 10 16,0 6-14-16,0 7 11 16,0-2 4-16,0-1-10 15,0 0-21-15,0-6-5 16,0-2 0-16,0-6-1 15,3-4 0-15,6-5-7 16,2-3 1-16,5 0 5 16,3-7-28-16,7 0-57 15,7 0-104-15,13-10-110 0,-11-4-340 16,-5 1-470-16</inkml:trace>
  <inkml:trace contextRef="#ctx0" brushRef="#br1" timeOffset="216425.9205">18230 10079 1491 0,'0'0'782'15,"0"0"-689"-15,0 0-66 16,0 0-12-16,120 0-15 0,-63 0-37 15,-12 0-479 1,-9 0-748-16</inkml:trace>
  <inkml:trace contextRef="#ctx0" brushRef="#br1" timeOffset="216682.16">18579 9722 2227 0,'0'0'258'0,"0"0"-156"16,0 0 68-16,27 113 6 16,-17-56-44-16,2 2-56 0,-3 6-40 15,-1-2-28-15,-8-3-8 16,0-1-65-16,-8-6-84 15,-23 14-168-15,-2-15-454 16,1-12-644-16</inkml:trace>
  <inkml:trace contextRef="#ctx0" brushRef="#br1" timeOffset="219725.2354">9335 10585 78 0,'0'0'173'0,"0"0"-14"15,0 0 37-15,0 0 47 16,0 0-71-16,0 0-31 16,0 0 19-16,-12-6 2 15,8 6 5-15,3 0-13 16,1 0-27-16,-4 0-28 16,4 0-15-16,0 0-4 15,0 0-48-15,0 0-14 0,0 0-11 16,4 0-6-16,7 0 0 15,4 2-1-15,9 4 6 16,4-1-5-16,5-3-1 16,3 1-17-16,7 0-28 15,-3-2-9-15,6-1-18 16,-7 0-16-16,0 0 19 16,-3 0 41-16,-6 0 19 15,-5 0 9-15,-8 0 0 16,-1 3 15-16,-7 0 22 15,-2-2-2-15,-4 1-8 16,3-2-16-16,-3 1-9 16,5-1-2-16,-2 0-60 0,4 0-85 15,-1 0-109-15,0 0-82 16,-6 0-274-16</inkml:trace>
  <inkml:trace contextRef="#ctx0" brushRef="#br1" timeOffset="220081.5404">9462 10667 1243 0,'0'0'530'16,"0"0"-419"-16,0 0-76 16,0 0-17-16,0 0 105 15,0 0-23-15,0 0-20 16,58 13-24-16,-22-6-18 16,2-3-11-16,1-2 6 15,-3-2 7-15,-6 0-12 16,-2 0-15-16,-11 0-11 15,-1 0-1-15,-10 0-1 16,-6 0-48-16,0 0-53 16,-9 4-133-16,-14 2-250 15,3 1-436-15</inkml:trace>
  <inkml:trace contextRef="#ctx0" brushRef="#br1" timeOffset="241156.9587">4280 11956 110 0,'0'0'208'0,"0"0"-110"15,0 0-55-15,0 0 531 16,0 0-324-16,0 0-131 16,-3-7-62-16,3 4-22 15,0 1 39-15,0 0-1 16,0-1-18-16,0 0 25 15,0-1 26-15,0 4 7 16,0 0-9-16,0 0-3 16,0 0-15-16,0 0-18 15,0 0-16-15,3 0-21 16,-3 0-7-16,0 0-8 16,0 0-4-16,0 0-12 0,0 4 0 15,0 6 0-15,0 6 0 16,0 1 7-16,0 2-7 15,0 4 2-15,0 0-1 16,-3 5 2-16,0-3-2 16,3 2 0-16,0 0 1 15,0 2 4-15,0-3 6 16,3 1-11-16,11-3 7 16,-1 1-7-16,2-5 0 15,4 0 0-15,2-1-1 16,-3-5 0-16,9-4 0 15,0-3 5-15,1-1-5 16,8-6 0-16,0 0-15 0,1 0-19 16,3-6-15-1,-4-7 3-15,3 0 10 16,0-7 17-16,-2 0 18 0,-3 0 0 16,-4-4 1-16,1 2 1 15,-5-2 12-15,-2-2 3 16,-2 2-1-16,-1-1 6 15,-9 4 9-15,-3-2-5 16,-2 4-9-16,-4-4 9 16,-3 2 23-16,0-2-14 15,0 1-8-15,-10-1 3 16,1 1-12-16,0 3-11 16,0 3-6-16,0 3 0 15,6 3-7-15,0 7-23 16,3 3-102-16,0 0-380 0,0 10-218 15</inkml:trace>
  <inkml:trace contextRef="#ctx0" brushRef="#br1" timeOffset="241728.9626">4662 12051 1008 0,'0'0'337'15,"0"0"-135"-15,0 0 34 0,0 0 95 16,0 0-66-1,0 0-105-15,0 0-39 0,2 0-20 16,-2 3-20-16,0 5-29 16,0 5-3-16,0 3 13 15,0 7-18-15,0 4-15 16,0 3-13-16,0 2-5 16,0 2-4-16,0-2 1 15,0 1-8-15,-3 1-1 16,1-5 1-16,-1 0-1 15,0-1 0-15,0-6 0 16,-3 1-5-16,3-6-9 16,0-4-20-16,3-3-26 0,0-6-23 15,0-4-92 1,9 0-150-16,5 0-505 0</inkml:trace>
  <inkml:trace contextRef="#ctx0" brushRef="#br1" timeOffset="242030.1012">4832 12587 1545 0,'0'0'667'16,"0"0"-579"-16,0 0 34 15,0 0 80-15,0 0-35 16,-88 6-101-16,66-6-42 16,2 0-15-16,-2 0-9 15,4-6-25-15,3-5-91 16,9-3-172-16,3 2-567 0</inkml:trace>
  <inkml:trace contextRef="#ctx0" brushRef="#br1" timeOffset="242386.7171">4771 11986 829 0,'0'0'586'0,"0"0"-483"16,0 0 9-16,0 0 133 15,0 0 24-15,0 0-101 16,0 0-61-16,39-14-3 0,-39 14 9 16,0 0 3-16,-14 0-13 15,-8 0-28-15,-5 0-35 16,-9 0-22-16,-1 0-9 16,-3 0-9-16,7 3-44 15,10 4-154-15,10-3-652 0</inkml:trace>
  <inkml:trace contextRef="#ctx0" brushRef="#br1" timeOffset="242970.7035">5456 11962 905 0,'0'0'717'16,"0"0"-485"-16,0 0-6 15,0 0 23-15,0 0-32 16,0 0-67-16,0 0-62 0,-5 20-35 16,-11 3 20-1,-5 10 21-15,0 7-36 0,3 6-32 16,5 1-17-16,5 2 0 15,7-3-9-15,1-3-1 16,4-6-29-16,14-8-50 16,3-6-59-16,15-16-125 15,-6-7-386-15,-5 0-429 0</inkml:trace>
  <inkml:trace contextRef="#ctx0" brushRef="#br1" timeOffset="243386.6438">5608 12157 1551 0,'0'0'691'16,"0"0"-691"-16,0 0 10 16,0 0 70-16,0 0 79 15,0 0-64-15,33 79-35 16,-27-53 5-16,-6 4-14 15,0-6-9-15,0-4-18 16,0-2-15-16,-6-7-2 16,3-4-6-16,0-1 5 15,0-6 0-15,1 0 5 16,2 0 4-16,0-13 4 16,0-6-19-16,8-8-10 0,4-6 3 15,4 4 0 1,-1 2-5-16,-3 9 11 0,-3 6 1 15,0 5 1-15,1 7-1 16,-2 0 0-16,4 0 1 16,4 0 0-16,2 7 0 15,0 3 8-15,4 3-3 16,-5-3-5-16,2 0-1 16,-5-7-33-16,2-3-145 15,-7-9-285-15,1-5-502 0</inkml:trace>
  <inkml:trace contextRef="#ctx0" brushRef="#br1" timeOffset="243717.4465">5680 11985 1215 0,'0'0'881'16,"0"0"-763"-16,0 0-84 15,0 0 106-15,0 0 22 16,0 0-74-16,0 0-55 16,83 6-15-16,-62-6-10 15,4 0-6-15,-5 0-2 16,-1-2-17-16,-1-8 0 16,-6-3 5-16,-6-1 5 15,-3 1 6-15,-3 0 1 16,0 6 16-16,-3 0 21 0,-12 4-2 15,0 3-20-15,-4 0-6 16,1 3-9-16,-3 14-1 16,9 6-69-16,12 10-172 15,0-7-464-15,3-3-773 0</inkml:trace>
  <inkml:trace contextRef="#ctx0" brushRef="#br1" timeOffset="243949.7138">6085 12230 1448 0,'0'0'499'0,"0"0"-437"16,0 0 55-16,0 0 111 15,6 86-44-15,-6-66-83 16,0 3-53-16,0 0-25 15,-6-7-14-15,-7 1-9 16,-2-7-29-16,-3-7-132 16,3-3-458-16,5 0-510 0</inkml:trace>
  <inkml:trace contextRef="#ctx0" brushRef="#br1" timeOffset="244313.4151">6354 11979 469 0,'0'0'1524'0,"0"0"-1323"15,0 0-152-15,0 0 108 16,0 0 51-16,0 0-86 15,0 0-69-15,3 35 15 16,1-11-19-16,-4 5-19 16,0 5 4-16,0 2-4 0,-4 0-16 15,-2-3-1 1,0-6-4-16,3 0-1 0,0-8-7 16,3-4 1-16,0-4-2 15,0-4 1-15,12-3-1 16,6-4-28-16,4 0-58 15,2-4-118-15,6-14-162 16,-6 3-450-16,-8-2-602 0</inkml:trace>
  <inkml:trace contextRef="#ctx0" brushRef="#br1" timeOffset="244505.7459">6266 12132 18 0,'0'0'1510'0,"0"0"-1176"0,0 0-198 15,0 0 124-15,0 0-58 16,82 12-104-16,-63-9-98 16,1-3-40-16,-4 0-305 15,-2 0-614-15</inkml:trace>
  <inkml:trace contextRef="#ctx0" brushRef="#br1" timeOffset="244820.8968">6488 11826 2074 0,'0'0'354'0,"0"0"-281"15,0 0-30-15,0 0 99 16,0 0-10-16,0 0-48 16,84 100 0-16,-65-57-13 15,-1 3-11-15,-3 6-7 16,-6 2-17-16,-2-4-15 16,-4-4-9-16,-3-1-11 15,0-7 0-15,-10-6-1 16,1-5-6-16,-3-8-3 15,2-3-26-15,2-5-23 16,5-5-60-16,3-6-111 0,14-10-383 16,5-6-695-16</inkml:trace>
  <inkml:trace contextRef="#ctx0" brushRef="#br1" timeOffset="245519.7511">7049 12189 789 0,'0'0'760'16,"0"0"-260"-16,0 0-426 15,0 0-24-15,0 0 79 16,0 0 7-16,0 0-62 16,108 14-47-16,-70-14-13 15,1 0 6-15,-6 0-3 16,-3 0-17-16,-11 0 0 16,-4 0-51-16,-9-3-78 15,-6-4-151-15,-3 0-344 16,-6 0-508-16</inkml:trace>
  <inkml:trace contextRef="#ctx0" brushRef="#br1" timeOffset="245733.1118">7097 12065 1737 0,'0'0'488'15,"0"0"-404"-15,0 0 60 16,0 0 36-16,0 0-53 16,95 0-81-16,-62 0-40 15,3 0-6-15,9 0-124 16,-12 0-244-16,-5 0-879 0</inkml:trace>
  <inkml:trace contextRef="#ctx0" brushRef="#br1" timeOffset="246636.4219">7731 11886 1309 0,'0'0'576'0,"0"0"-487"16,0 0 84-16,0 0 61 15,0 0-92-15,0 0-90 16,0 0-37-16,39-10-9 16,-20 4-5-16,5 2 0 15,0 2 0-15,-3 2-1 16,1 0 0-16,-5 0 1 15,2 0-1-15,-3 0 1 16,-2 0 1-16,-5 0-1 16,1 6 0-16,-4 4 0 15,-6 3 8-15,0 4 6 0,0 2 4 16,-3 1 8 0,-7 3-8-16,4 1-2 0,0-2-5 15,0-2-3-15,4 3-8 16,2-4-1-16,0-2 2 15,0 0-1-15,11 1 5 16,8-3 4-16,4-1 10 16,5-2-4-16,5-5-10 15,1-1-5-15,-3-2 0 16,2-4-1-16,-3 0-1 16,1-4-11-16,2-11 2 15,-3-2-3-15,1-5 5 16,-4-6 7-16,-1-1 1 15,-1-5 0-15,-4-2 1 16,-3 3-1-16,-5 3 8 0,-7 0-2 16,-1 7-5-16,-5 3 8 15,0 4-1-15,0 4-8 16,0 1 0-16,0 4-19 16,-8 3-66-16,-1 1-144 15,-4 3-484-15,4 0-600 0</inkml:trace>
  <inkml:trace contextRef="#ctx0" brushRef="#br1" timeOffset="246923.5011">8211 11864 1234 0,'0'0'395'16,"0"0"-285"-16,0 0 86 16,0 0 107-16,0 0-70 15,0 0-40-15,-22 95-20 16,3-49-37-16,-1 4-13 16,4 2-50-16,4-2-37 15,0-4-21-15,6-2-14 16,6-9-1-16,-3-5-36 15,3-6-105-15,0-12-200 0,3-6-784 16</inkml:trace>
  <inkml:trace contextRef="#ctx0" brushRef="#br1" timeOffset="247628.9475">8883 11886 671 0,'0'0'616'15,"0"0"-128"-15,0 0-312 16,0 0 19-16,0 0 16 16,0 0-39-16,0 0-41 0,-45 30-28 15,26-10-12-15,2 6-9 16,-2-2-14-16,4 5-15 15,-3 4-20-15,3 1-15 16,2 1-6-16,2 2-4 16,5-5-8-16,6 2 0 15,0-5 0-15,0-1-9 16,12-5-34-16,3-7-50 16,12-7-65-16,-3-8-297 15,-2-1-575-15</inkml:trace>
  <inkml:trace contextRef="#ctx0" brushRef="#br1" timeOffset="248116.9228">8968 12028 871 0,'0'0'922'0,"0"0"-706"16,0 0-153-16,0 0 46 15,0 0 50-15,0 0-16 16,0 0-15-16,10 43-26 16,-7-24-24-16,-3 2-12 15,3 5-14-15,-3-2-19 16,0-2-12-16,3 1-6 16,-3-3-8-16,0-6-7 15,0-5-1-15,0-5 1 16,0 0 0-16,0-4 1 0,0 0 8 15,0-4 4-15,0-9-1 16,0-4-11-16,3-7-1 16,5-2-1-16,5 0-5 15,2 3-1-15,-3 3 1 16,3 3-5-16,-3 2-8 16,7 5-4-16,-1-1 8 15,3 4 9-15,0 1 5 16,-6 6 0-16,4 0 1 15,-5 0 2-15,-1 0-1 16,-4 10 0-16,-3 3 5 16,3-2-6-16,-6-1 0 0,0-2-33 15,3-4-57-15,0-4-60 16,10 0-84-16,1-12-383 16,-1-3-411-16</inkml:trace>
  <inkml:trace contextRef="#ctx0" brushRef="#br1" timeOffset="248497.0987">9068 11907 727 0,'0'0'720'0,"0"0"-562"0,0 0 33 16,0 0 160-16,0 0-75 16,0 0-111-16,0 0-72 15,-3 2-34-15,16-1-30 16,4-1-18-16,8 0-3 16,5 0-8-16,-2 0-25 15,-1 0-17-15,-7 0-1 16,-4-3 2-16,-7-5 25 15,-2-1 8-15,-7-1 8 16,0 0 18-16,0 0 15 16,-7-1 2-16,-5 1-23 15,-9 1-12-15,0 0-7 16,-6 2-76-16,-8-3-156 0,9 5-432 16,5 0-690-16</inkml:trace>
  <inkml:trace contextRef="#ctx0" brushRef="#br1" timeOffset="248807.2061">9408 11757 1577 0,'0'0'497'15,"0"0"-436"-15,0 0 111 16,0 0 62-16,0 0-37 16,73 99-64-16,-58-56-39 15,3 7-11-15,1 2-29 16,-3 5-18-16,1-4-13 16,-11 0-8-16,-3-7-6 15,-3-3-3-15,-6-10-6 16,-10-3-1-16,-8-7-31 15,-5-7-68-15,-3-16-163 16,9 0-612-16,1-7-917 0</inkml:trace>
  <inkml:trace contextRef="#ctx0" brushRef="#br1" timeOffset="250939.6956">10108 12005 500 0,'0'0'217'0,"0"0"497"15,0 0-587-15,0 0-79 0,0 0 77 16,0 0 100 0,0 0-47-16,34-9-60 0,-34 9-22 15,0 0 15-15,0 0-7 16,0 0-13-16,-6 0-31 15,-6 5-14-15,-4 5-1 16,-1 0-18-16,1 4-14 16,1-1-11-1,3 1 5-15,3 2-6 0,0-3 0 16,9 0-1-16,0 0 0 16,0 0 0-16,9-3-6 15,15-6 6-15,4-1-9 16,8-3-15-16,6 0-13 15,4-3 3-15,-1-4 16 0,-2-6 9 16,-7 3 3-16,-5 0 5 16,-11-3 1-16,-7 2 1 15,-7-2 8-15,-6 4 16 16,0-5 4-16,0 5-3 16,-9-2 0-16,-7-2-20 15,-4 0-6-15,-8 1-6 16,-2 2-36-16,-3 3-31 15,-3 4-43-15,11-1-44 16,-2 4-139-16,11 0-294 16,4 4-382-16</inkml:trace>
  <inkml:trace contextRef="#ctx0" brushRef="#br1" timeOffset="251216.8628">10199 11876 1258 0,'0'0'592'0,"0"0"-499"15,0 0 61-15,0 0 86 16,0 0-42-16,0 0-81 16,0 0-44-16,9 22 20 15,-5-1-10-15,-1 6-17 16,-3 6-12-16,0 2-21 15,0-1-12-15,0 3-7 0,0-8-13 16,0 1-2-16,0-3-2 16,0-5-58-16,0 5-109 15,3-7-198 1,0-7-517-16</inkml:trace>
  <inkml:trace contextRef="#ctx0" brushRef="#br1" timeOffset="251682.898">10700 11760 1088 0,'0'0'323'0,"0"0"-133"15,0 0 64-15,0 0 55 16,0 0-88-16,0 0-80 15,0 0-24-15,0-6-21 16,0 6-29-16,0 6-25 0,-2 8 11 16,-5 6 33-16,-2 5-35 15,-4 6-17-15,-3 5-16 16,2 4-8-16,-1 3-2 16,0-1-8-16,6 1 1 15,3-6-1-15,0-1 0 16,6-9-16-16,0-2-33 15,0-8-55-15,19-7-96 16,7-7-183-16,1-3-573 0</inkml:trace>
  <inkml:trace contextRef="#ctx0" brushRef="#br1" timeOffset="252088.7947">11006 11782 1932 0,'0'0'307'16,"0"0"-170"-16,0 0 47 15,0 0 34-15,0 0-78 16,0 0-74-16,0 0-34 16,3 15-17-16,-3 4 29 15,0 6-2-15,-3 7-18 0,-9 2-13 16,0 1-10 0,-6 5 0-16,-1-7 0 0,3 0 0 15,6-3 0-15,0-7 5 16,7 0-6-16,3-7 0 15,0-5-1-15,6-2-11 16,13-8-15-16,8-1-30 16,3 0-57-16,8-20-111 15,-3 0-162-15,-11 0-486 0</inkml:trace>
  <inkml:trace contextRef="#ctx0" brushRef="#br1" timeOffset="252330.8075">10824 11952 1355 0,'0'0'641'0,"0"0"-550"16,0 0 27-16,0 0 93 15,0 0-11-15,0 0-93 16,88 13-73-16,-51-12-34 16,5-1-98-16,-11 0-186 0,-4-7-719 15</inkml:trace>
  <inkml:trace contextRef="#ctx0" brushRef="#br1" timeOffset="252674.9617">11161 11675 1670 0,'0'0'482'0,"0"0"-425"0,0 0 11 16,0 0 61-1,0 0 85-15,0 0-56 0,37 82-46 16,-27-45-16-16,3 8-16 16,0 5-14-16,2 3-21 15,-3 6-21-15,-3-2-13 16,-9 2-10-16,0-5 9 16,0-8-10-16,-18-3-6 15,3-7-18-15,-1-7-18 16,0-8-22-16,5-8-23 15,5-11-98-15,3-2-334 16,3 0-665-16</inkml:trace>
  <inkml:trace contextRef="#ctx0" brushRef="#br1" timeOffset="257886.3564">19284 10089 320 0,'0'0'31'15,"0"0"-20"-15,0 0-9 16,0 0-1-16,0 0 22 16,0 0 192-16,7 7-137 15,-7-7-34-15,0 0 29 16,0 0 58-16,0 0-21 16,0 0-96-16,10 0-14 15,-1 0-203-15,1 0-363 0</inkml:trace>
  <inkml:trace contextRef="#ctx0" brushRef="#br1" timeOffset="259040.8943">19440 9911 97 0,'0'0'307'0,"0"0"899"16,0 0-916-16,0 0-65 16,0 0 14-16,0 0 2 15,0 0-30-15,0-4-54 16,0 4-57-16,0 0-34 0,0 0-18 16,0 0-18-1,0 4-13-15,0 13-10 0,0 9 8 16,0 7 12-16,0 8-10 15,0 0-11-15,-6 2 3 16,0-6 1-16,1-1 0 16,2-3-1-16,0-7-1 15,3-2-8-15,0-4 0 16,0-1-1-16,0-5 0 16,0-2-26-16,0-5-22 15,-1-1-20-15,-1-5-23 16,1-1-29-16,1-10-76 15,0-3-163-15,0-7-640 0</inkml:trace>
  <inkml:trace contextRef="#ctx0" brushRef="#br1" timeOffset="259432.2539">19305 9838 897 0,'0'0'1023'0,"0"0"-859"16,0 0-80-16,0 0 84 16,0 0 55-16,0 0-35 15,0 0-81-15,2-4-26 0,7 4-17 16,9 1 2-1,8 2-12-15,10-1-14 0,9 0-23 16,12-2-10-16,4 0-5 16,5 0-2-16,-8 0 0 15,-8 2 0-15,-12 2 0 16,-11 2-6-16,-15 1 0 16,-6-3-3-16,-6 5-2 15,0-2 2-15,0-1 3 16,-8-1-6-16,1 0-21 15,1-5-58-15,6 0-154 16,3 0-327-16,10 0-360 0</inkml:trace>
  <inkml:trace contextRef="#ctx0" brushRef="#br1" timeOffset="259882.5974">19898 10106 348 0,'0'0'383'0,"0"0"-276"16,0 0-77-16,0 0-6 15,0 0 117-15,0 0 12 16,0 0 50-16,6 9 18 16,4-8 47-16,-1-1-5 15,-3 3-37-15,2 0-52 16,3 0-11-16,3-2-22 15,10 2-46-15,7-3-41 16,8 0-33-16,2 0-15 16,0 0-6-16,-8 0-30 15,-10 0-23-15,-7 0-27 0,-6 0-13 16,-10 0-46 0,0 0-72-16,0-4-123 0,0-2-211 15,-4 0-467-15</inkml:trace>
  <inkml:trace contextRef="#ctx0" brushRef="#br1" timeOffset="260236.8216">20576 9861 2000 0,'0'0'355'16,"0"0"-237"-16,0 0 4 15,0 0 50-15,0 0-31 16,0 0-69-16,0 0-9 16,14 53 0-16,-13-19-24 15,1 1-12-15,-1 1-6 16,-1-2-3-16,2-4 0 15,-2 0-17-15,0-4 0 16,0-4-1-16,0-5-6 16,0 1-27-16,0-9-27 0,0-3-34 15,0-6-81 1,0 0-179-16,0-13-415 0,1 0-429 0</inkml:trace>
  <inkml:trace contextRef="#ctx0" brushRef="#br1" timeOffset="260670.8393">20524 9769 1652 0,'0'0'676'0,"0"0"-587"16,0 0-46-16,0 0 65 15,0 0 68-15,0 0-62 0,0 0-59 16,78-34-15-16,-42 34-1 16,3 11-7-16,0 6-10 15,3 6-3-15,-1 2-7 16,-1 4-10-16,-6 3-1 16,1 1 1-16,-10 0-1 15,-2 0 7-15,-4-4-8 16,-9 1 1-16,-3-4 0 15,-7-3-1-15,0-3 0 16,-11 0 0-16,-7 0 1 16,-6-3-1-16,-4 1 6 15,-5-4 4-15,-5-1-1 16,-3-3 2-16,-1 0-5 0,5-3 0 16,2-4 0-1,11 3-6-15,11-4-6 0,9-2-47 16,4 0-72-16,23-10-178 15,7-7-579-15,3 1-547 0</inkml:trace>
  <inkml:trace contextRef="#ctx0" brushRef="#br1" timeOffset="261114.5331">21404 10030 1703 0,'0'0'526'0,"0"0"-415"16,0 0 58-16,0 0 40 16,0 0-52-16,0 0-72 0,82 3-39 15,-52 1-25-15,5-1-12 16,0 0-3-16,1 0-5 15,-6-2 0-15,-6-1-1 16,-7 0 0-16,-7 0-1 16,-7 0-21-16,-3 0-1 15,0 0 1-15,0 0-32 16,-3-4-36-16,-4 1-177 16,4-4-757-16</inkml:trace>
  <inkml:trace contextRef="#ctx0" brushRef="#br1" timeOffset="261828.5157">22352 9793 1520 0,'0'0'297'16,"0"0"-172"-16,0 0 70 16,0 0 15-16,0 0-90 15,0 0-34-15,0 0-9 16,-69-51-1-16,42 48 3 15,-4 2-7-15,3 1-3 16,-5 0-11-16,6 7-16 16,3 4-6-16,5 5-12 0,8 1-18 15,4 0-5-15,7 2 5 16,0 1 0-16,3 3-6 16,13-4-1-16,8-1 0 15,5-2-5-15,-3 1-7 16,3-1-4-16,-1-2 5 15,-1-1-5-15,-2 3 5 16,-2 0-2-16,-1 1 13 16,-3-1-7-16,-4-2 7 15,-2 1 1-15,-3-4-1 16,-6-1 1-16,-2-1 0 16,-2-6-1-16,0 5 0 15,-12-2 1-15,-12-2 0 0,-8-1 9 16,0 0-7-1,-4-2 4-15,4-1-6 0,9 0 0 16,3 0-33-16,17 0-102 16,3-4-182-16,0-6-593 0</inkml:trace>
  <inkml:trace contextRef="#ctx0" brushRef="#br1" timeOffset="262690.8526">22946 9742 1230 0,'0'0'360'0,"0"0"-145"15,0 0 57-15,0 0-17 16,0 0-75-16,0 0-70 15,0 0-39-15,4 0-12 16,-4 0-7-16,0 0-13 16,0 0-8-16,-10-3 2 15,-11 3-11-15,-7-1-5 0,-10-1 11 16,-1 1 11 0,2 1-7-16,3 0-7 0,11 0-9 15,6 0-8-15,9 4-8 16,3 3 1-1,5 3-1-15,0 3 1 16,0 3-1-16,0 2 1 0,0 2 0 16,3-1-1-16,-1 0 1 15,-1 1-1-15,-1-1 6 16,0-1-6-16,0 1 0 16,0 1 0-16,2-1 0 15,3 1 0-15,1 0 1 16,1 0-1-16,-1-3 6 15,0-1-6-15,0-2 0 16,-2-1-1-16,1-6 0 0,1-2 1 16,-3 2 1-16,0-6 6 15,3 2 4-15,1 0-4 16,6-2-1-16,6-1 0 16,0 0-5-16,5 0-1 15,-3 0-1-15,-1 0-20 16,1 0-20-16,-4 0-23 15,-2 0-29-15,-5-7-86 16,1-4-61-16,-3 2-312 16,-2-4-154-16</inkml:trace>
  <inkml:trace contextRef="#ctx0" brushRef="#br1" timeOffset="263020.9621">22729 9958 857 0,'0'0'926'16,"0"0"-757"-16,0 0 39 15,0 0 60-15,0 0-27 16,0 0-53-16,0 0-79 15,3-11-63-15,10 11-20 0,4 0-3 16,5 0-6-16,4 3-16 16,-2-2 7-16,3 2-8 15,-4 0 0-15,0-3-10 16,-8 0-25-16,-3 0-15 16,-8 0-29-16,-4 0-42 15,-1-3-79-15,-13-3-373 16,1-2-586-16</inkml:trace>
  <inkml:trace contextRef="#ctx0" brushRef="#br1" timeOffset="264980.4964">3346 14763 548 0,'0'0'583'16,"0"0"382"-16,0 0-912 15,0 0-26-15,0 0-27 16,0 0 139-16,0 0-19 16,-3 10-54-16,6-10-15 15,6 3 28-15,0-2 24 16,4 2-8-16,1 0-10 0,2-3-20 16,2 0-10-1,6 0-7-15,3 0-26 0,9 0-7 16,-2 0-14-1,2 0 0-15,-3-3-1 0,-5 0 0 16,-10 3-1-16,-6 0-14 16,-6 0-6-16,-6 0-33 15,0-1-30-15,-9-2-98 16,-3-4-194-16,2 1-781 0</inkml:trace>
  <inkml:trace contextRef="#ctx0" brushRef="#br1" timeOffset="265971.3753">4465 14162 25 0,'0'0'756'16,"0"0"-458"-16,0 0 81 0,0 0-99 15,0 0 45-15,0 0-42 16,0 0-63-16,-3-10-65 15,3 10-63-15,0 0-23 16,0 0-15-16,0 0-15 16,0 0-14-16,0 0-7 15,0 0-6-15,0 7-11 16,0 13-1-16,0 5 22 0,0 12-1 16,-3 6-6-1,-3 3-9-15,-1-3-5 0,1 2-1 16,3-6 0-16,-3-1 0 15,-2-8 0-15,5-10-1 16,-1-2-5-16,1-6 5 16,0-6-5-16,3-1-3 15,0-5-1-15,0 0-4 16,0 0 7-16,0-5-8 16,3-11-12-16,10-6-28 15,1-2 10-15,5-6 12 16,-1 0 6-16,0 4 17 15,1-1 1-15,-1 7 8 16,0 3 1-16,0 5-1 16,-3 2 1-16,-3 3-1 0,-2 4-5 15,-7 3 0 1,0 0 6-16,-3 13 5 0,0 3 12 16,0 8 7-16,-3 4 17 15,-10 1-5-15,4-1-7 16,1-1-16-16,1-8-5 15,7-1-7-15,0-6 0 16,4-8 7-16,13-1-8 16,2-3-5-16,8-3-89 15,9-20-161-15,-8 0-472 16,-5 0-689-16</inkml:trace>
  <inkml:trace contextRef="#ctx0" brushRef="#br1" timeOffset="266219.0421">4313 14265 1467 0,'0'0'676'15,"0"0"-587"-15,0 0 10 16,0 0 91-16,0 0-25 16,0 0-102-16,103 5-63 15,-54-5-38-15,-7-2-201 16,-5-5-649-16</inkml:trace>
  <inkml:trace contextRef="#ctx0" brushRef="#br1" timeOffset="266528.3157">4786 14102 1627 0,'0'0'768'15,"0"0"-753"-15,0 0-6 16,0 0 113-16,82-4-12 0,-70 4-76 15,-5 4-24 1,-7 10-8-16,0 6 16 0,-7 0 18 16,-14 6 37-16,-6-4 4 15,-1 2-23-15,1-4-12 16,9-3-25-16,3-5-16 16,12 1-1-16,3-6-11 15,6 3-25-15,27-3-76 16,0-3-255-16,-2-2-891 0</inkml:trace>
  <inkml:trace contextRef="#ctx0" brushRef="#br1" timeOffset="266895.8532">4992 14681 1243 0,'0'0'662'0,"0"0"-582"16,0 0 138-16,-112 6 56 0,51-6-63 15,-26 0-77 1,-25-7-47-16,-7-9-24 0,22-1-29 16,25 2-20-16,32 4-13 15,12 8-1-15,5-4-1 16,4 4-40-16,4 0-19 16,9 3-26-16,6 0-81 15,6 3-122-15,6 9-61 16,7-5-498-16</inkml:trace>
  <inkml:trace contextRef="#ctx0" brushRef="#br1" timeOffset="267248.6902">4271 14862 409 0,'0'0'1845'16,"0"0"-1600"-16,0 0-214 15,0 0 49-15,0 0 96 16,0 0-103-16,0 0-50 16,78-10-17-16,-62 10 8 15,-1-4 1-15,-5 4-6 16,-7 0 5-16,-3 4-1 15,0 10 7-15,-19 6 20 0,-3 5 12 16,-5 2-10-16,4 0-18 16,4-1-12-16,7-3-10 15,5-3 8-15,7-6-10 16,7-4-30-16,35-10-60 16,0 0-191-16,-2-4-645 0</inkml:trace>
  <inkml:trace contextRef="#ctx0" brushRef="#br1" timeOffset="267828.4269">4562 14918 1565 0,'0'0'925'0,"0"0"-826"15,0 0-24-15,0 0 117 0,0 0-56 16,0 0-83-1,0 0-40-15,0 69-3 0,0-52-10 16,-3-5 6-16,-3-1-5 16,0-1-1-16,-1-6-7 15,1-1-4-15,6-3 0 16,0 0 10-16,0 0-1 16,3-7-11-16,13-12-32 15,5-2 18-15,3-5 18 16,1 0 0-16,-1 2 9 15,-2 4 1-15,-5 7 5 16,-8 7 9-16,-2 3 10 16,-2 3-4-16,-4 0-6 0,1 0-14 15,-1 7 8-15,1 8-3 16,-2 2 6-16,0 6-11 16,0-3 4-16,0 1-5 15,-6-2 0-15,-2-4-13 16,-2-4-35-16,1-4 5 15,6-4-20-15,0-3 9 16,3 0 35-16,0-6 11 16,9-11-2-16,7-6-15 15,7-3 11-15,5-3-20 16,-4 1-18-16,1 6 35 16,-8 5 17-16,-4 10 47 0,-7 7 6 15,-6 0-15-15,0 11 4 16,0 9 16-16,0 5 4 15,0 2-7-15,-6-2-19 16,3-4-33-16,3-1-3 16,0-4-144-16,6-9-528 0</inkml:trace>
  <inkml:trace contextRef="#ctx0" brushRef="#br1" timeOffset="268689.1021">5917 14383 618 0,'0'0'200'15,"0"0"401"-15,0 0-300 16,0 0-49-16,0 0 11 16,0 0-65-16,0 0-57 15,22 3-20-15,-35 7 7 16,-13-3-1-16,-8 3-41 16,-11 0-34-16,-10-3-24 15,-6 0-8-15,-3-1-13 16,9-2-5-16,10-1-1 15,12-1-1-15,15-2 0 16,9 3 0-16,9-1-12 16,0 0-10-16,0 4 14 0,9 4 8 15,3 1 0-15,3-2 0 16,-6 1 0-16,3 0 0 16,-6 1 0-16,0 2 0 15,0-1 1-15,1 2-1 16,2 3 2-16,-3 3-1 15,5 3 0-15,-1-1 0 16,2 2 0-16,-2 2 0 16,-4-5 0-16,2 1-1 15,-5-2 1-15,0-4-1 16,0-3 2-16,-3 0-1 16,3-2-1-16,-3-5 6 15,0-3 2-15,0 0 10 16,3-3 0-16,1 0 13 15,-1 0 7-15,6-9-4 0,5-5-17 16,2-5-11-16,6-8-5 16,1-3 0-16,-1-8 0 15,5-3-1-15,-3-4 1 16,-3 1 0-16,-5 5-1 16,-1 6 1-16,-6 6 0 15,-3 11 0-15,-3 6 0 16,0 3-1-16,-3 1-1 15,3 4 0-15,-3 0-51 16,0-1-71-16,0-3-163 16,0 2-706-16</inkml:trace>
  <inkml:trace contextRef="#ctx0" brushRef="#br1" timeOffset="269020.7495">6054 14145 1936 0,'0'0'621'0,"0"0"-561"16,0 0 10-16,0 0 125 15,0 0-80-15,0 0-80 16,0 0-25-16,64 0-8 15,-49 0-1-15,-3 7 0 0,-6 6-1 16,-6 1-2-16,-6 5 2 16,-18 8 0-16,-9-1 22 15,-5 0 2 1,5-3 12-16,10-3-21 0,7-3-6 16,10-4-9-16,6-4-39 15,22-4-94-15,11-5-377 16,0 0-1579-16</inkml:trace>
  <inkml:trace contextRef="#ctx0" brushRef="#br1" timeOffset="269718.9587">6409 14413 1177 0,'0'0'531'0,"0"0"-391"15,0 0 143-15,0 0 10 16,0 0-84-16,0 0-83 16,0 0 2-16,-15 50-28 0,2-21-52 15,2 5-23-15,-2 1-13 16,4 5-10-16,3-4-1 15,3 1 0-15,3-4-1 16,0-4 1-16,6-5-1 16,10-4 0-16,1-7 0 15,8-6-6-15,5-7 5 16,6 0-20-16,4-7-27 16,5-13-28-16,0-6-9 15,1-3 10-15,-3-8 14 16,-7-3-5-16,1-3 20 15,-13 0 30-15,-6 7 16 0,-6 6 25 16,-9 7 36 0,-3 9-10-16,0 5-51 0,-15-1-75 15,-1 3-118-15,2 1-560 16</inkml:trace>
  <inkml:trace contextRef="#ctx0" brushRef="#br1" timeOffset="269969.0593">6621 14410 2140 0,'0'0'523'0,"0"0"-474"16,0 0 11-1,0 0 108-15,0 0-45 0,-12 85-39 16,3-44-18-16,-6 5-12 15,-1 4-21-15,1 2-20 16,-6-5-8-16,6-2-5 16,-3-8-28-16,6-2-61 15,2-10-80-15,4-10-469 0</inkml:trace>
  <inkml:trace contextRef="#ctx0" brushRef="#br1" timeOffset="270470.3363">7112 14406 829 0,'0'0'1098'16,"0"0"-902"-16,0 0-72 16,0 0 167-16,0 0-41 15,-39 80-84-15,21-47-69 16,-1 6-36-16,1 4-19 15,7-4-18-15,1 2-15 16,7-4-8-16,3-5-1 0,0-2-27 16,3-10-54-1,15-7-95-15,-3-7-314 16,1-6-647-16</inkml:trace>
  <inkml:trace contextRef="#ctx0" brushRef="#br1" timeOffset="270918.6935">7221 14521 1728 0,'0'0'479'16,"0"0"-445"-16,0 0 51 15,0 0 93-15,0 0-54 16,0 0-59-16,37 74-17 0,-37-49 16 15,0 2-17-15,0-4-19 16,0-5-9-16,-7-2-11 16,1-6-7-16,1-4 1 15,2-3-1-15,3-3 7 16,0 0 2-16,0-3 8 16,0-10-5-16,3-7-13 15,8-7-11-15,8-2-4 16,-3-1 3-16,4 1 11 15,-4 8-11-15,-1 4 11 16,-3 9 0-16,-3 3 1 16,-3 5-2-16,3 0 2 15,-2 8 6-15,4 4 3 0,-2 5 0 16,4-3 0-16,-1 2-1 16,-1-6-7-16,2-3 1 15,-4-4-2-15,4-3-31 16,-2 0-105-16,-2-20-148 15,1 3-386-15,-4-3-728 0</inkml:trace>
  <inkml:trace contextRef="#ctx0" brushRef="#br1" timeOffset="271222.0293">7255 14351 1618 0,'0'0'287'0,"0"0"-218"16,0 0 118-16,0 0 9 16,0 0-122-16,82 6-34 15,-52-4-2-15,0 3 3 16,-8 0-6-16,-1-4-21 16,-9-1-8-16,-6 0-5 15,-3 0 15-15,-3 0 20 16,0 0 37-16,0-6-9 15,-9-5-23-15,-7 2-1 16,-4-4-28-16,-2 3-12 16,1 0-11-16,6 3-70 15,6 3-156-15,2 1-446 16,7 3-719-16</inkml:trace>
  <inkml:trace contextRef="#ctx0" brushRef="#br1" timeOffset="271498.0356">7527 14270 1573 0,'0'0'639'0,"0"0"-579"15,0 0 48-15,0 0 139 16,0 0-58-16,61 106-75 15,-48-59-41-15,1 5-12 16,-4 2-25-16,-4 3-13 16,-6-3-14-16,0-3-8 0,-16-6 0 15,-7-4 0-15,-14-3-1 16,-2-10-11-16,-16-2-62 16,13-13-124-16,8-7-802 0</inkml:trace>
  <inkml:trace contextRef="#ctx0" brushRef="#br1" timeOffset="272631.8859">8219 14571 616 0,'0'0'126'0,"0"0"-89"16,0 0-11-16,0 0 672 16,0 0-388-16,0 0-171 15,0 0 64-15,0 0 49 16,-33 17-42-16,36-14-118 15,6 1-26-15,9-1 7 16,3 1 2-16,6 2-29 16,7-3-34-16,3-3-12 0,-4 1-12 15,-3-1-55 1,-6 0-51-16,-5 0-56 0,-4 0-69 16,-9-1-233-16,0-5-25 15,-3-1-164-15</inkml:trace>
  <inkml:trace contextRef="#ctx0" brushRef="#br1" timeOffset="272904.2035">8325 14459 1483 0,'0'0'597'0,"0"0"-513"0,0 0 83 16,0 0 82-16,0 0-53 16,0 0-95-16,0 0-8 15,27 46 17-15,-27-10-23 16,0 1-27-16,0 3-33 16,-8-4-20-16,5-2-7 15,0-4-59-15,3-5-68 16,0-8-251-16,0-7-804 0</inkml:trace>
  <inkml:trace contextRef="#ctx0" brushRef="#br1" timeOffset="273412.3283">8853 14268 1846 0,'0'0'472'0,"0"0"-442"15,0 0 23-15,0 0 171 16,0 0-42-16,0 0-107 0,0 0-56 15,-3 29-4-15,-6 4 60 16,-3 7-17-16,-4 3-10 16,-1 3-12-16,4 0-16 15,1-6-20-15,4 1 1 16,8-9-1-16,0-3 0 16,0-2 0-16,17-7-1 15,-1-3-10-15,7-8-4 16,2-3-6-16,2-6-3 15,4 0-10-15,-1-12-11 16,0-11 0-16,1-4 14 16,-4-3 16-16,-3-9 14 15,-3-4 1-15,-2 0 0 0,-5 0 19 16,-4 7 7 0,-7 6-8-16,-3 6-2 15,0 9-16-15,0 5-21 0,-3 3-82 16,-10 3-103-16,2 1-400 15,2 3-599-15</inkml:trace>
  <inkml:trace contextRef="#ctx0" brushRef="#br1" timeOffset="273729.7267">9371 14241 1706 0,'0'0'332'0,"0"0"-240"16,0 0 194-16,0 0 22 16,0 0-113-16,-60 90-72 15,39-52-36-15,0 0-29 16,2 5-19-16,4-1-27 15,3-2-11-15,6-1 0 16,3-5-1-16,3-2-20 16,0-8-37-16,0-4-37 15,3-7-66-15,18-6-138 16,-6-7-388-16,6 0-741 0</inkml:trace>
  <inkml:trace contextRef="#ctx0" brushRef="#br1" timeOffset="274179.0166">9481 14386 1031 0,'0'0'998'0,"0"0"-889"15,0 0-55-15,0 0 176 16,0 0-34-16,0 0-78 15,15 83-32-15,-15-57-5 0,0-2-32 16,0 0-8-16,0-4-13 16,0-2-14-16,-3-7-8 15,-3-2-5-15,6-5 0 16,-3-1-1-16,0-3 2 16,3 0 9-16,0-3 0 15,0-11 1-15,12-6-12 16,6-3-9-16,0-6 8 15,6-4-5-15,-2-1 5 16,-2 8-13-16,-4 3 12 16,-4 10 1-16,-2 6 0 15,-7 5 1-15,1 2-1 16,3 0-8-16,-1 0 0 16,4 9 8-16,-1 4 0 15,0-3 1-15,0 3-1 0,-6-6 1 16,3-4-51-16,0-2-73 15,0-1-102-15,4-7-376 16,-4-5-415-16</inkml:trace>
  <inkml:trace contextRef="#ctx0" brushRef="#br1" timeOffset="275184.4871">9920 14236 537 0,'0'0'65'16,"0"0"-52"-16,0 0-13 16,0 0 128-16,0 0 28 15,0 0-63-15,0 0 37 16,0-41 52-16,0 41 45 16,0 0 1-16,0 0 30 15,0 0-3-15,0 0-51 16,0 0-54-16,3 0-27 15,0 9-10-15,7 8 8 16,-1 6-28-16,3 8-32 16,0 12-7-16,0 8-19 15,-6 3-14-15,-3 2-12 0,-3 1-9 16,-9-2-1-16,-12-9 1 16,-6-2-8-16,-3-11 7 15,2-7-13-15,4-3-2 16,5-10-13-16,8-6-32 15,8-4-51-15,9-3-145 16,18-10-336-16,3-6-1128 0</inkml:trace>
  <inkml:trace contextRef="#ctx0" brushRef="#br1" timeOffset="275762.9148">10406 14304 390 0,'0'0'1112'15,"0"0"-869"-15,0 0-44 16,0 0 93-16,0 0-38 0,0 0-80 16,0 0-52-16,-26 6-22 15,10 8 2-15,-3 6-19 16,1 5-35-16,0 6-19 15,5 2-17-15,7 6-5 16,2-2-6-16,4-1 0 16,7 0-1-16,12-6-5 15,5-7-2-15,4-3 1 16,8-8-9-16,0-7-3 16,3-5-9-16,1 0-18 15,3-14-9-15,-4-9-13 16,0-3 4-16,-6-7 20 15,-4-6-2-15,-3-5 21 0,-6 2 23 16,-4-2 1-16,-3 8 15 16,-7 10 22-16,-6 6 27 15,0 10-16-15,0 3-32 16,0 4-16-16,-3 0-22 16,-3 3-80-16,-1 0-184 15,4 0-480-15,0 3-506 0</inkml:trace>
  <inkml:trace contextRef="#ctx0" brushRef="#br1" timeOffset="276138.3403">10575 14353 1674 0,'0'0'473'0,"0"0"-416"16,0 0 104-16,0 0 64 15,0 0-61-15,0 0-66 16,0 0-40-16,0 37-4 15,-3-14 43-15,-7 9-16 16,0 9-7-16,-9 5-11 0,-1 0-18 16,1 1-19-16,-5-2-14 15,5-4-10-15,4-5-2 16,0-3-6-16,9-8-43 16,0-8-54-16,6-7-83 15,0-9-357-15,0-1-807 0</inkml:trace>
  <inkml:trace contextRef="#ctx0" brushRef="#br1" timeOffset="278091.0271">11434 14311 808 0,'0'0'156'0,"0"0"452"15,0 0-304-15,0 0-61 16,0 0 23-16,0 0-19 0,0 0-55 16,-64 48-47-16,38-17-34 15,4 5-48-15,-2 3-15 16,8 5-21-16,1-2-19 15,9 2-7-15,2-5-2 16,4-7-12-16,0-4-41 16,4-6-40-16,8-5-90 15,-3-10-287-15,4-4-476 0</inkml:trace>
  <inkml:trace contextRef="#ctx0" brushRef="#br1" timeOffset="278532.1335">11434 14479 1405 0,'0'0'720'16,"0"0"-644"-16,0 0 16 16,0 0 127-16,0 0-24 15,0 0-102-15,0 0-50 16,21 23 12-16,-15-6-17 15,-3 3-25-15,0 2-4 16,-3-2 0-16,0 0-9 16,0-6 0-16,0-2 0 15,0-2 0-15,0-7 0 16,-3 1 1-16,3-4 0 16,0 0 5-16,0 0 1 15,3-12-7-15,10-5-7 0,1-3 5 16,5-7 2-16,-1 2 0 15,3 3 0-15,-8 3 0 16,-1 6 1-16,-1 3-1 16,-1 6 0-16,-4 1 0 15,3 3-8-15,0 0 7 16,3 3 1-16,0 8 0 16,1-2 0-16,4 1 0 15,-4 0-12-15,2-4-60 16,6-6-95-16,-6 0-153 15,1 0-420-15</inkml:trace>
  <inkml:trace contextRef="#ctx0" brushRef="#br1" timeOffset="278856.1976">11575 14268 1837 0,'0'0'258'0,"0"0"-233"16,0 0 60-16,0 0 75 15,0 0-65-15,87 19-65 16,-60-15-14-16,-3 2-15 16,0-6 5-16,-5 0-6 0,-2 0-7 15,-4-3 0-15,-7-4 7 16,-3-5 0-16,-3-1 14 15,0 2 22-15,-6 1 16 16,-10 3-1-16,-4-2-24 16,-5 5-11-16,-2 1-16 15,2 3-32-15,4 0-110 16,6 3-424-16,9 1-750 0</inkml:trace>
  <inkml:trace contextRef="#ctx0" brushRef="#br1" timeOffset="279097.5893">11961 14198 2126 0,'0'0'217'15,"0"0"-158"-15,19 72 81 16,-9-22 53-16,7 6-84 15,-2 5-40-15,-5 0-26 16,-4-1-19-16,-6-6-15 16,0-6-9-16,-6-11-25 15,-22-1-98-15,4-12-227 16,2-8-670-16</inkml:trace>
  <inkml:trace contextRef="#ctx0" brushRef="#br1" timeOffset="279601.2641">12402 14482 871 0,'0'0'890'0,"0"0"-651"16,0 0 4-1,0 0 32-15,0 0-24 0,0 0-92 16,102 7-84-16,-71-7-51 16,5-7-24-16,-6 1-45 15,4 5-131-15,-7-2-211 16,-11 3-619-16</inkml:trace>
  <inkml:trace contextRef="#ctx0" brushRef="#br1" timeOffset="279788.2538">12507 14366 1500 0,'0'0'729'0,"0"0"-683"0,0 0-18 15,0 0 107-15,103 0-42 16,-42 0-93-16,-9 0-323 15,-9 0-1142-15</inkml:trace>
  <inkml:trace contextRef="#ctx0" brushRef="#br1" timeOffset="280838.9566">13648 14139 348 0,'0'0'1205'15,"0"0"-998"-15,0 0 7 16,0 0 94-16,0 0-74 16,0 0-82-16,0 0-54 15,3-3-8-15,-28 3 4 16,-11 0-33-16,-6 3-12 0,-7 0-14 16,4 0-17-16,4-3-8 15,12 1-8-15,5 1 7 16,11-2-8-16,10 0-1 15,3 0 1-15,0 4 0 16,0-1-1-16,0 1-1 16,0 3-7-16,3 2 8 15,0 2 0-15,-3 1 5 16,0 5-5-16,0 2 1 16,-12 2 0-16,-1 4 5 15,2-1 1-15,-4 6-6 16,6 0-1-16,-6-4 1 15,6 4-1-15,-4-5 0 0,4-1 0 16,-4 2-1-16,8-9 0 16,-1 0 0-16,6-5 0 15,0-2 0-15,0-3 1 16,3 0 0-16,10-1 2 16,7-2 4-16,9-1-5 15,7-3 1-15,3 0-1 16,3 0-1-16,-3 0-6 15,-5-7-13-15,-7-1-19 16,-3 3-11-16,-11-2-6 16,-4 1-34-16,-9-5-91 15,0 3-155-15,0-3-459 0</inkml:trace>
  <inkml:trace contextRef="#ctx0" brushRef="#br1" timeOffset="281030.2377">13272 14397 1876 0,'0'0'394'16,"0"0"-297"-16,0 0 30 16,88 0 24-16,-43 0-69 15,4 0-82-15,7-1-40 16,-11-5-234-16,-10 2-766 0</inkml:trace>
  <inkml:trace contextRef="#ctx0" brushRef="#br1" timeOffset="281558.6507">13957 14275 2002 0,'0'0'363'16,"0"0"-235"-16,0 0 98 16,0 0-13-16,0 0-95 0,0 0-67 15,0 0-31-15,43-14-20 16,-27 14-1-16,1 0 0 15,-2 4-7-15,-6 6 7 16,-4 5-7-16,-5 2 7 16,-1 6 1-16,-18 0 0 15,-13 5 0-15,-2 1 12 16,-3 1-4-16,0-1 8 16,7-3-2-16,9-2-13 15,10-4 0-15,11-4-1 16,5 0 1-16,19-5 0 15,16-2-1-15,11-2-19 16,10-7-17-16,5 0-15 16,2 0-5-16,-2-10 0 15,-5-7 6-15,-10-6-10 16,-4 0 0-16,-9-10 17 0,-5 0 25 16,-14 0 17-16,-6 3 1 15,-5 4 12-15,-8 7 24 16,0 5-13-16,-6 4-23 15,-5 3-44-15,-6 5-136 16,-2 2-440-16,5 0-314 0</inkml:trace>
  <inkml:trace contextRef="#ctx0" brushRef="#br1" timeOffset="281806.6781">14279 14271 1778 0,'0'0'312'0,"0"0"-103"16,0 0 72-16,0 0-44 15,0 0-97-15,0 0-62 16,0 0 15-16,-3 99-12 16,-10-53-9-16,-4 4-20 15,-2 3-28-15,3-7-17 16,-1 0-7-16,4-7-33 15,4-5-70-15,-1-2-87 16,6-12-433-16,1-6-1003 0</inkml:trace>
  <inkml:trace contextRef="#ctx0" brushRef="#br1" timeOffset="282602.4291">14701 14165 827 0,'0'0'188'15,"0"0"-117"-15,0 0 38 16,0 0 133-16,0 0 15 16,0 0 11-16,0 0-46 0,72-9-42 15,-72 9-17 1,0 0-17-16,0 0-15 0,0 0-29 16,0 9-36-16,-3 5-23 15,-11 8 38-15,-2 11-23 16,-3 3-14-16,-2 5-13 15,3 5-16-15,4 3-13 16,8-5-2-16,5-2-6 16,1-5-24-16,3-8-25 15,15-6-35-15,8-6-119 16,3-7-310-16,-8-7-398 0</inkml:trace>
  <inkml:trace contextRef="#ctx0" brushRef="#br1" timeOffset="283075.4147">14993 14290 1600 0,'0'0'365'15,"0"0"-237"-15,0 0 56 16,0 0 50-16,0 0-40 16,0 0-60-16,0 0-4 15,10 57-53-15,-10-31-33 0,0-2-23 16,0 2-9-16,0-2-10 16,0-2-2-16,0-5 1 15,0-7-1-15,0-1 0 16,0-8-8-16,0-1-1 15,0 0 8-15,0-1 0 16,3-15-7-16,10-4-4 16,0-6 6-16,4-7 0 15,1 2-3-15,-5 2-3 16,1 3 11-16,-5 9 1 16,-2 7-1-16,0 4 1 15,2 6 0-15,8 0-12 0,1 0 5 16,6 3 7-16,2 7-2 15,0 4-5-15,-4-2-29 16,-2-2-81-16,-7 0-190 16,-7-3-420-16,-3-7-439 0</inkml:trace>
  <inkml:trace contextRef="#ctx0" brushRef="#br1" timeOffset="284360.2087">15055 14119 783 0,'0'0'298'0,"0"0"-135"0,0 0 3 15,0 0-49-15,0 0-64 16,0 0-53-16,0 0-87 15,-3-10-99-15,3 10-51 16,0 0 10-16,0 0 116 16,0 0 17-16,0 0 94 15,0 0 114-15,0 0 107 16,0 0 10-16,0 0 36 16,0 0-33-16,0 0 18 15,0 0-29-15,0 0-45 16,0 0-26-16,0 0-19 15,0 4-8-15,0-4-37 16,9 2-30-16,8-2-29 0,8 0-20 16,3 1-3-16,3 2-5 15,1-3-1-15,-3 3-14 16,0-3-1-16,-8 0 5 16,-2 0 4-16,-10 0 5 15,-5 0 1-15,-2 0 9 16,-2-6 3-16,0-1 12 15,-5-2-6-15,-5-1-10 16,-6 0-8-16,-2 3-8 16,3 0-1-16,-1 4-18 15,0 0-43-15,6 3-103 16,0 0-141-16,4 0-353 16,6 6-279-16</inkml:trace>
  <inkml:trace contextRef="#ctx0" brushRef="#br1" timeOffset="284662.6515">15461 14007 1631 0,'0'0'489'16,"0"0"-391"-16,0 0 64 0,0 0 32 16,0 0-19-1,52 82-39-15,-30-23-30 0,4 23-45 16,-12 22-34-16,-6-8-3 16,-8-21-11-16,-3-22-3 15,-16-19-10-15,-7 5-30 16,-20 10-52-16,4-9-184 15,2-10-769-15</inkml:trace>
  <inkml:trace contextRef="#ctx0" brushRef="#br1" timeOffset="286795.2477">13331 12075 674 0,'0'0'765'0,"0"0"-242"16,0 0-381-16,0 0-1 15,0 0 1-15,0 0-27 0,0 0-43 16,4 10-8-16,-4-8-21 16,0 5-21-16,0-4-13 15,-8 1-3-15,-2 2-5 16,1-6-1-16,-3 3-10 16,0-3-2-16,6 0-5 15,6 0 17-15,0 0-1 16,0-9-21-16,12 2 1 15,3-2-1-15,-3 2 13 16,-1 4 8-16,2 0 0 16,-7 2 1-16,-3 1 0 15,1 0 0-15,-1 0 1 16,-3 1 11-16,0 7 10 16,0 2 7-16,3 1 3 15,0-1-2-15,-3 0-9 0,3-4-6 16,-2 1-3-16,-1-4-11 15,0-3 1-15,0 0-1 16,0 0 6-16,0 0 2 16,-4 0 5-16,-2 0-5 15,-1-7 0-15,7-6 0 16,0 0-8-16,0 0-1 16,0 2-5-16,7 2 3 15,-1 2-4-15,1 1 6 16,-1 3 0-16,5 3 0 15,1 0 1-15,-3 0 5 16,5 6 10-16,-1 5 7 0,0 4 11 16,-4 5 12-16,-6 0 2 15,-3 0-16-15,0-1-20 16,-6-2-2-16,-13-4-10 16,-11 1 1-16,-6-7-1 15,-6-1-35-15,-3-3-45 16,3-3-54-16,7-6-114 15,8-8-400-15,11-2-242 0</inkml:trace>
  <inkml:trace contextRef="#ctx0" brushRef="#br1" timeOffset="286983.7242">13405 11843 753 0,'0'0'1506'16,"0"0"-1306"-16,0 0-121 16,0 0 49-16,0 0-26 15,0 0-64-15,0 0-38 16,10-13-112-16,7 12-567 0</inkml:trace>
  <inkml:trace contextRef="#ctx0" brushRef="#br1" timeOffset="287807.4649">14347 12005 1650 0,'0'0'344'0,"0"0"-246"15,0 0-57-15,0 0 79 16,-104-4 28-16,76 4-34 16,-6 0-26-16,2 8-1 15,10 4-7-15,-1-1-25 16,13 5-29-16,3 0-11 15,7 2-14 1,0 0 1-16,13 2 4 0,14-3 1 16,4-3-6-16,8-1-1 0,3-6-5 15,-2-1-17 1,2-6-13-16,-6 0-21 0,-1 0-16 16,-3-11 14-16,-5-1-11 15,-5-5 4-15,-9 0 6 16,-2-3 38-16,-8-2 21 15,-3 2 6-15,0-3 37 16,-6 6 13-16,-9 0-7 16,0 2-1-16,-7 1-15 15,-5 4-5-15,-2 0-15 16,6 2-5-16,1 3-7 16,8 1 7-16,2 1-7 15,9 0 1-15,0 3-1 0,3 0 5 16,0 0 2-1,0 0 5-15,0 0 30 0,0 0-10 16,0 0-13-16,0 3-19 16,0 7 11-16,0 7 27 15,0 6 28-15,0 4-5 16,0 5-6-16,0 2-14 16,6 1-10-16,3 2-17 15,1-4-14-15,3-1 0 16,0-1-1-16,-7-5-34 15,-2-6-69-15,-4 0-96 16,0-7-180-16,-7-6-538 0</inkml:trace>
  <inkml:trace contextRef="#ctx0" brushRef="#br1" timeOffset="288401.4959">14837 12132 1355 0,'0'0'343'0,"0"0"-116"16,0 0 47-16,0 0-16 16,0 0-62-16,0 0-69 15,85 5-58-15,-46-5-36 16,0 0-20-16,-2 0-13 16,-6 0 0-16,-8 0-85 15,-7 0-63-15,-16 0-73 16,0 0-360-16,-13 0-189 0</inkml:trace>
  <inkml:trace contextRef="#ctx0" brushRef="#br1" timeOffset="288596.2192">14864 12024 1280 0,'0'0'675'0,"0"0"-551"16,0 0 43-16,0 0 54 16,0 0-105-16,109 11-116 15,-57-11-18-15,-7 0-366 16,-8 0-878-16</inkml:trace>
  <inkml:trace contextRef="#ctx0" brushRef="#br1" timeOffset="289519.7035">15643 11907 1200 0,'0'0'373'15,"0"0"-237"-15,0 0 71 16,0 0 58-16,0 0-54 16,0 0-67-16,0 0-56 0,70 19-49 15,-43-19-26-15,-1 0-13 16,6 0-6-16,-7 0-25 16,-1 0-9-16,-8-4 1 15,-2 0 0-15,-5-2 20 16,-6 1 7-16,-3-3 12 15,0 2-1-15,0-1 1 16,0-3 18-16,0 3 10 16,-3-2 0-16,0-1-4 15,0 3 15-15,-4 0-2 16,0 1-4-16,0 2 0 16,-2 1-2-16,-7 3-10 0,-8 0-8 15,-4 3 1-15,-2 12 13 16,-8 8 12-16,2 3 4 15,4 3-3-15,2 4 8 16,4 0-15-16,13-3-9 16,7-1-23-16,6-6 7 15,0-3-7-15,15-6 1 16,12-4 7-16,3-1-9 16,5-8-39-16,4-1-57 15,15-7-98-15,-12-10-277 16,-5 2-569-16</inkml:trace>
  <inkml:trace contextRef="#ctx0" brushRef="#br1" timeOffset="289886.9536">15655 11622 836 0,'0'0'818'0,"0"0"-701"16,0 0-8-16,0 0 129 16,0 0-9-16,0 0-109 15,0 0-58-15,72 4-19 16,-40-1-26-16,1 0-17 16,3 1-7-16,1 2-82 15,-7-4-197-15,-10-2-410 0</inkml:trace>
  <inkml:trace contextRef="#ctx0" brushRef="#br1" timeOffset="290278.7718">16097 11493 1273 0,'0'0'340'0,"0"0"-182"15,0 0 63-15,0 0-7 0,0 0-76 16,0 0-45-1,0 0 16-15,-16 33-2 0,9-16-12 16,1 5-34-16,3-2-16 16,0 4-25-16,3-4-13 15,0-1-1-15,0-2-5 16,0-4 1-16,6-3-2 16,0-4-9-16,0-6-48 15,3 0-64-15,9-9-142 16,-2-8-448-16,-3-3-803 0</inkml:trace>
  <inkml:trace contextRef="#ctx0" brushRef="#br1" timeOffset="290467.6178">16136 11292 1659 0,'0'0'292'15,"0"0"-119"-15,0 0-42 16,0 0-24-16,0 0-68 16,0 0-39-16,0 0-62 15,-3 4-164-15,2 1-398 0</inkml:trace>
  <inkml:trace contextRef="#ctx0" brushRef="#br1" timeOffset="291169.4568">16326 11471 810 0,'0'0'992'16,"0"0"-812"-16,0 0 2 15,0 0 16-15,0 0-32 0,0 0-50 16,0 0-37 0,0 25 0-16,0-7-26 0,-3 4-10 15,0-3-10-15,0 4-17 16,3-3-4-16,0-3-3 15,0-3-3-15,0-1-4 16,4-4-1-16,4-1 0 16,4-6-1-16,0 2 0 15,-2-4-23-15,3 0-8 16,0 0-11-16,0-10 11 16,-4-3 8-16,1 0 10 15,4-4 7-15,-5-3 5 16,0 0 1-16,1 3 0 15,-4 1 11-15,2 3 7 16,-2 3 12-16,-3 4 4 0,0 5-10 16,1 1-11-16,-4 0-13 15,3 1-5-15,-3 12 5 16,0 4 5-16,3 3-4 16,3-1-1-16,1 1 2 15,7-1-2-15,1-5 6 16,4-2-5-16,1-5-1 15,2-4-1-15,2-3-12 16,-6 0 2-16,0-6-8 16,-6-10 11-16,-2-1-3 15,-4-9 5-15,-5-1 6 16,-1-2 0-16,0-4 0 16,-4 2 9-16,-9 5-9 0,-2 3 7 15,-3 10-7 1,0 6-19-16,0 4-91 0,4 3-161 15,6 10-433-15,2-3-384 0</inkml:trace>
  <inkml:trace contextRef="#ctx0" brushRef="#br1" timeOffset="291635.4046">16924 11242 1169 0,'0'0'262'15,"0"0"26"-15,0 0 65 16,0 0-69-16,0 0-81 16,0 0-35-16,0 0-56 15,7-3-45-15,-7 6-35 16,0 13-13-16,0 7 31 16,0 11-7-16,-1 6-9 15,-5 2-17-15,-3 4-7 0,5-3-4 16,1 1-5-16,0-6 0 15,3-4 0-15,0-7 0 16,0-8 0-16,0-2 0 16,0-7-1-16,7-1 0 15,8-8 0-15,5-1-30 16,3 0-39-16,3-7-49 16,-3-10-94-16,2-8-87 15,-8 1-261-15,-4 4-86 0</inkml:trace>
  <inkml:trace contextRef="#ctx0" brushRef="#br1" timeOffset="291863.5611">16847 11371 935 0,'0'0'1297'16,"0"0"-1112"-16,0 0 15 16,0 0 2-16,0 0-93 15,94 0-74-15,-45 7-35 16,10-5-48-16,-11-2-317 16,-10 0-1925-16</inkml:trace>
  <inkml:trace contextRef="#ctx0" brushRef="#br1" timeOffset="295902.0811">14130 14898 932 0,'0'0'84'0,"0"0"-47"16,0 0 7-16,0 0 462 15,0 0-175-15,0 0-181 16,-18 7-43-16,18-4 44 16,0-3 9-16,0 3-36 15,0-3-41-15,0 2-33 0,3 0-27 16,12 1-3-16,4 0-11 15,10 1-9-15,0 2-5 16,6-5-33-16,2 3-19 16,-4-2-10-16,-5 1-14 15,-2-3-30-15,-9 0-14 16,-4 0 16-16,-3 0 13 16,-10 0 14-16,0 0-51 15,0 0-36-15,-26 0-90 16,6-3-28-16,-6 3-743 0</inkml:trace>
  <inkml:trace contextRef="#ctx0" brushRef="#br1" timeOffset="296179.8179">14048 14998 1239 0,'0'0'345'16,"0"0"-255"-16,0 0-11 15,0 0 164-15,0 0-58 16,0 0-90-16,101 0-58 16,-62 0-23-16,-3 0-8 0,-4 0-6 15,-6 0-31 1,-10 0-43-16,-2 3-66 0,-8 0-73 15,0 0-20-15,-3 1-103 16,-3-4-211-16</inkml:trace>
  <inkml:trace contextRef="#ctx0" brushRef="#br1" timeOffset="296483.6091">14084 15068 1300 0,'0'0'652'16,"0"0"-563"-16,0 0-56 15,0 0 120-15,0 0 32 16,0 0-95-16,0 0-60 15,64 13-20-15,-34-13-10 16,3 0-25-16,-4 0-33 16,3 0-39-16,-6 0-18 15,-3 2-21-15,-14 2-75 16,-6 2-117-16,-3-2-246 0</inkml:trace>
  <inkml:trace contextRef="#ctx0" brushRef="#br1" timeOffset="296729.0137">14030 15139 1320 0,'0'0'275'0,"0"0"-182"15,0 0 46-15,0 0 127 16,0 0-55-16,100 4-83 16,-61-4-61-16,-2 0-39 15,-1 0-17-15,1 0-11 16,-16 0-150-16,-6 0-583 0</inkml:trace>
  <inkml:trace contextRef="#ctx0" brushRef="#br1" timeOffset="299685.1778">17100 14070 641 0,'0'0'526'0,"0"0"-477"15,0 0-5-15,0 0 685 16,0 0-484-16,0 0-112 15,0 0-26-15,0-7-3 16,0 7-14-16,0 13-16 16,0 4 20-16,0 9 17 15,0 7-44-15,0 4-9 16,-1 2-10-16,-2 1-30 0,1 2-16 16,1-5 5-16,1-3-5 15,0-2-2-15,-3-8 0 16,3-6-11-16,-3-4-43 15,0-4-70-15,0-3-134 16,0-7-231-16,-1 0-258 0</inkml:trace>
  <inkml:trace contextRef="#ctx0" brushRef="#br1" timeOffset="300046.185">16905 14093 1758 0,'0'0'269'0,"0"0"-197"16,0 0 31-16,0 0 76 15,0 0-36-15,0 0-41 16,0 0-20-16,-6-17-29 15,6 17-9-15,6 0 13 16,7 0-17-16,16 0-17 16,11 4-7-16,14-1 1 15,20 3-8-15,-2-5-8 16,4 2 0-16,-3 0-1 16,-17 1-6-16,-4-2-18 15,-14 3-36-15,-18 1-65 0,-13 0-26 16,-7 4-39-16,-4 6-81 15,-11-6-285-15,4 0-517 0</inkml:trace>
  <inkml:trace contextRef="#ctx0" brushRef="#br1" timeOffset="300295.8362">17667 14357 1729 0,'0'0'492'16,"0"0"-438"-16,0 0 9 15,89 0 95-15,-51 0-45 16,-1 0-91-16,11 0-22 15,-12-4-173-15,-10 2-561 0</inkml:trace>
  <inkml:trace contextRef="#ctx0" brushRef="#br1" timeOffset="300668.2296">18300 14255 1724 0,'0'0'499'16,"0"0"-422"-16,0 0 86 15,0 0 29-15,0 0-56 0,0 0-66 16,0 0-9-16,6 42 5 16,2-19-40-16,2-2-17 15,-4-1-8-15,0-5-1 16,-5-1-61-16,-1-7-145 15,0-1-348-15,0-6-387 0</inkml:trace>
  <inkml:trace contextRef="#ctx0" brushRef="#br1" timeOffset="300863.2698">18327 14119 1702 0,'0'0'273'0,"0"0"-273"15,0 0-9-15,0 0 8 16,0 0-6-16,0 0-234 16,0 0-707-16</inkml:trace>
  <inkml:trace contextRef="#ctx0" brushRef="#br1" timeOffset="301329.5116">18444 14228 1245 0,'6'6'1061'0,"4"1"-965"16,-3 0-63-16,2 6 5 15,0 1 45-15,-3 2 11 16,1 3-25-16,1-2-8 16,-5 0-24-16,0-2-17 15,-3-4-19-15,3 0 0 16,-3-6-1-16,0-2 0 16,0-3-35-16,0 0-11 15,-3 0 6-15,0-6 0 16,3-7 14-16,0-4 13 15,0-2-2-15,9-4 14 0,5-1 1 16,2-2 0-16,3 1 10 16,-4 4-2-16,3 4 5 15,-6 8-2-15,-1 2 13 16,0 4-7-16,-3 3-3 16,-1 0 13-16,-1 7-8 15,-3 11 14-15,-2 3-9 16,-1 5-2-16,0 0-4 15,0 1-10-15,0-7-7 16,0 0-1-16,3-5-23 16,11-8-119-16,1-3-471 15,-2-4-1260-15</inkml:trace>
  <inkml:trace contextRef="#ctx0" brushRef="#br1" timeOffset="301801.0406">18953 14215 1352 0,'0'0'369'0,"0"0"-280"15,0 0 21-15,0 0 127 16,0 0-30-16,0 0-57 0,0 0-37 15,-84 0-28-15,59 0-41 16,3 0-15-16,4 3-9 16,5 4-11-16,0 2-8 15,9 2 0-15,2 2 0 16,2 4-1-16,5-5 0 16,12 1 0-16,6-6-49 15,3-3-12-15,-1-4-8 16,-4 0-2-16,-2-4 19 15,-3-9 21-15,-6-4 22 16,-6-5 9-16,-2-5 1 16,-2-6 18-16,0-3 8 15,0-1 26-15,-2-5-8 16,-5 5 4-16,-6 1 3 16,-3 6 41-16,-1 6-68 0,0 5-25 15,-2 8 0-15,4 3 0 16,0 7-21-16,6 1-75 15,6 4-100-15,3 8-269 16,0 3-227-16</inkml:trace>
  <inkml:trace contextRef="#ctx0" brushRef="#br1" timeOffset="302217.5324">19106 14224 1517 0,'0'0'272'16,"0"0"-206"-16,0 0-44 15,0 0 75-15,0 0 11 16,94 1-73-16,-81-8-19 15,-4 0-7-15,-3 0-8 16,-3-2 0-16,-3 3 5 16,0-1-5-16,0 0 0 15,-6-2 13-15,-6 2 28 16,-4 0 11-16,-1 1 19 16,-2 5 5-16,-1 1-17 0,-1 0-22 15,4 3-15-15,0 14-10 16,7 2-1-16,7 5-11 15,3-2 5-15,0 3-6 16,11-5-37-16,11-1-89 16,3-6-78-16,14-6-144 15,-5-3-221-15,-6-4-65 0</inkml:trace>
  <inkml:trace contextRef="#ctx0" brushRef="#br1" timeOffset="302467.0466">19343 14191 1307 0,'0'0'340'0,"0"0"-20"0,0 0-53 16,0 0-74-16,0 0-70 16,0 0-75-16,0 0 2 15,3 34-9-15,-3-8-18 16,0 0-9-16,3 4-7 16,-3 0-1-16,3-3-5 15,-3-2 0-15,0-4 0 16,0-1-1-16,0-7-13 15,0-1-30-15,-3-4-13 16,0-5-39-16,0 0-77 16,3-3-98-16,-3 0-1 15,0-6-24-15,0-7-298 0</inkml:trace>
  <inkml:trace contextRef="#ctx0" brushRef="#br1" timeOffset="302725.1467">19298 14318 635 0,'0'0'327'0,"0"0"-65"16,-21-100 41-16,19 68-28 15,2 8 33-15,0 1-70 16,13 9-115-16,4 4-67 16,5 2-20-16,1 6-15 15,6 2-14-15,-7 0 8 16,0 14 3-16,-4 3-5 16,-2 2 13-16,0 5-7 15,-6-2-6-15,-6 2-5 16,-1-1-2-16,-3-6 7 15,0-2-2-15,0-5-11 16,-4-3 0-16,-13-3 0 16,2-4-5-16,-2 0-47 0,-3 0-33 15,7-11-99 1,4-2-355-16,9-2-195 0</inkml:trace>
  <inkml:trace contextRef="#ctx0" brushRef="#br1" timeOffset="303513.4125">19613 14175 1770 0,'0'0'329'0,"0"0"-252"16,0 0-33-16,0 0 43 0,91 26-8 15,-72-22-48-15,0-4-18 16,-2 0-12-16,-5 0-1 15,-3-1-9-15,-5-8-13 16,-2 0 7-16,-2-2 14 16,0 1 1-16,-3-3 7 15,-9 3 9-15,0 4 20 16,-6-1 17-16,0 3 20 16,2 4 6-16,-2 0-24 15,3 0-30-15,-1 11-14 16,0 5-4-16,3 7-1 15,6 0-5-15,4 4 6 16,3-1-1-16,0-2-5 0,3-5-1 16,10-6-24-16,0-2-46 15,7-9-37-15,-4-2-21 16,7 0-5-16,-5 0 16 16,2-13-27-16,0-3 52 15,-4 0 70-15,4-4 22 16,-5-1 105-16,1-2 17 15,2 7 49-15,-9 3 9 16,-2 6-40-16,-1 1-49 16,-3 6-33-16,-1 0-28 15,2 0-14-15,0 0-10 16,3 7-6-16,-1 8 0 16,0 2 6-16,1 3-4 15,-3 0-1-15,-2 0 0 16,-2-1-1-16,0-5 0 0,0-1-5 15,0-3 3-15,-5-4 1 16,-3-6-10-16,2 0 4 16,3 0-8-16,0-3 3 15,0-6 10-15,3-5 1 16,0 0 1-16,12-6-1 16,5-5 1-16,2 1-1 15,3-2-1-15,-1 2 2 16,-3 5 0-16,-2 3 0 15,-2 9 1-15,-7 4 6 16,-4 3 11-16,1 3-16 16,-1 10 19-16,0 7-2 15,-1 2-10-15,-1-1 3 16,1 4-10-16,-2-4-2 16,1-4-34-16,2-5-89 0,10-2-116 15,0-6-293-15,0-1-65 0</inkml:trace>
  <inkml:trace contextRef="#ctx0" brushRef="#br1" timeOffset="303905.5385">20412 14109 1523 0,'0'0'586'15,"0"0"-522"-15,0 0 122 16,0 0 29-16,0 0-45 0,-92-11-73 15,66 15-30-15,3 10-34 16,3 9-21-16,5 0-12 16,6-1 1-16,6-2-1 15,3 0 2-15,0-6 4 16,11-4-6-16,6-6-6 16,2-4-13-16,4 0-5 15,0-7 1-15,-2-10 15 16,0-7 7-16,-7-9 0 15,0-2-5-15,-3-11 6 16,0-18 0-16,-2 2 6 16,-4-4 15-16,-5 0-20 15,0 16 35-15,-9 1-10 16,-7 16-13-16,-3 9-13 0,3 14-6 16,6 10-46-16,2 7-78 15,5 20-22-15,6 16-89 16,12-1-361-16,6-8-544 0</inkml:trace>
  <inkml:trace contextRef="#ctx0" brushRef="#br1" timeOffset="304640.1608">20573 14093 1407 0,'0'0'542'15,"0"0"-418"-15,0 0 78 0,0 0-34 16,0 0-75 0,91 43-63-16,-64-40-18 0,-3-3-11 15,-1 0-1-15,-3-3-17 16,-2-11-46-16,-4 1-4 16,-4 2 33-16,-3-1 27 15,-3-1 7-15,-4 3 23 16,0 6 11-16,-14-2 8 15,-2 6 18-15,-7 0 14 16,-2 3 9-16,-2 10-24 16,5 4-4-16,1 2-25 15,9 5-20-15,8-5-10 0,4 2 2 16,7-1-2 0,13-8-11-16,5-5-19 0,2-4-19 15,2-3-23-15,1 0 10 16,2-3 23-16,-7-10 2 15,-1-6 13-15,-3-2 9 16,-3-2 14-16,-5 4 1 16,-5 4 55-16,-3 6 44 15,-3 3-13-15,-1 6-20 16,-1 0-30-16,0 0-20 16,2 13-4-16,-1 4 1 15,1 6-5-15,1 6 1 16,1-3-3-16,3-2-5 15,-4-3 0-15,-3-6 7 16,0-8-8-16,0-4 0 0,0-3-9 16,0 0-6-16,-3 0 14 15,0-9-10-15,3-2 1 16,0-5 3-16,0-1 0 16,10-2 6-16,5-5 1 15,2 1-6-15,2-3 6 16,-2 8 0-16,-4 3 0 15,-3 8 12-15,-6 7-2 16,-1 0-2-16,0 4-8 16,0 12 11-16,2 4-4 15,-2 9-6-15,1-3 7 16,2-2-8-16,-1-1 0 16,-2-5-43-16,-3-9-83 0,0-6-81 15,0-3-330 1,0 0-118-16</inkml:trace>
  <inkml:trace contextRef="#ctx0" brushRef="#br1" timeOffset="304903.9761">21306 13680 1943 0,'0'0'393'16,"0"0"-292"-16,0 0-62 15,20 225 613 32,-15-170-636-47,-2-4-2 0,-1-2-7 16,-1-7-5-16,-1-2-2 16,0-7-5-16,0-10-55 15,0-6-65-15,0-7-150 16,-4-10-233-16,-1 0-222 0</inkml:trace>
  <inkml:trace contextRef="#ctx0" brushRef="#br1" timeOffset="305062.0568">21278 13934 1595 0,'0'0'521'0,"0"0"-474"0,0 0 33 16,0 0 115-16,0 0-60 15,77 53-97-15,-29-33-38 16,-8-6-173-16,2-2-604 0</inkml:trace>
  <inkml:trace contextRef="#ctx0" brushRef="#br1" timeOffset="305391.8166">21833 14080 1639 0,'0'0'472'15,"0"0"-360"-15,0 0 15 16,0 0 36-16,0 0-50 16,0 0-66-16,88 20-32 15,-37-7-15-15,-8-4-149 0,-8-2-447 16</inkml:trace>
  <inkml:trace contextRef="#ctx0" brushRef="#br1" timeOffset="305979.24">22579 13934 1305 0,'0'0'363'15,"0"0"-244"-15,0 0 75 16,0 0 92-16,0 0-77 16,0 0-78-16,0 0-57 15,-26 3-17-15,-3-3-2 16,-7 0-1-16,-2 0-18 0,1 0-23 15,6 0-7-15,8 3 0 16,11 7-6-16,11 4 0 16,1 6-1-16,19 3 0 15,14-1-8-15,10 5-32 16,2 0-4-16,3-1 3 16,-5 1 21-16,-5-8 11 15,-13 2 10-15,-4 1-2 16,-12-5 2-16,-6 4-1 15,-3-5 0-15,-5 0 1 16,-13-4 0-16,-3-2 0 16,-7-6 1-16,0-4-1 15,-4 0-7-15,2 0-181 0,8-12-444 16,12 0-392-16</inkml:trace>
  <inkml:trace contextRef="#ctx0" brushRef="#br1" timeOffset="306465.442">23196 14059 1974 0,'0'0'256'0,"0"0"-194"15,0 0 53-15,0 0 67 16,0 0-62-16,0 0-54 0,0 0-24 16,-71-26-15-16,42 19-5 15,-1 2-7-15,4 0-4 16,5 5-11-16,4 0 0 16,7 0-1-16,3 0-2 15,4 3-3-15,3 11 6 16,0 3 1-16,0 6-1 15,0 4 1-15,7-2 1 16,-1 5-2-16,-5-6 1 16,-1 1 0-16,0-1 1 15,-4-1-2-15,-6-4 0 16,-3 1 1-16,6-3-1 0,1 0 1 16,6-1 0-16,0-5 7 15,4 2 2-15,11-4 16 16,11-1-4-16,7-6-4 15,6 1-9-15,-2-3-8 16,1 0-1-16,-5 0-48 16,-4-10-64-16,-11-2-90 15,-7-1-473-15,-5 2-804 0</inkml:trace>
  <inkml:trace contextRef="#ctx0" brushRef="#br1" timeOffset="306668.7398">22974 14230 1864 0,'0'0'610'16,"0"0"-544"-16,0 0-22 15,0 0 77-15,86 6-48 16,-54-4-46-16,10 4-27 15,-9-2-146-15,-5-1-616 0</inkml:trace>
  <inkml:trace contextRef="#ctx0" brushRef="#br1" timeOffset="317240.0777">3339 16738 627 0,'0'0'42'0,"0"0"1030"16,0 0-752-16,0 0-220 15,0 0 23-15,-5-7 68 16,5 7-12-16,0 0-78 16,0 0-31-16,0 0 0 15,0 0-14-15,0 0-11 16,0 0-8-16,0 0-12 16,0 14-2-16,0 6 20 15,0 10-11-15,0 6-13 0,0 10-4 16,-4 0-13-1,-7 6-1-15,1-5-1 0,4 0-18 16,0-8-1-16,3-6 5 16,0-6-22-16,3-5-18 15,0-4-11-15,0-6-55 16,0 2-122-16,0-8-321 16,0-3-272-16</inkml:trace>
  <inkml:trace contextRef="#ctx0" brushRef="#br1" timeOffset="317961.3356">3330 16722 1222 0,'0'0'536'0,"0"0"-473"15,0 0 3-15,0 0 161 16,0 0-34-16,0 0-110 16,0 0-52-16,-11-37-7 15,23 27 7-15,3-3-10 0,0 0 10 16,6 4 12 0,-3-1 14-16,4 3-5 0,-1 1-16 15,3 5-21-15,-3 1-14 16,3 0 1-16,-2 4-2 15,-2 12-1-15,-1 3 0 16,0 5 0-16,1 3 0 16,-1 0 1-16,5 1 0 15,-3-1 1-15,-2-4 0 16,-5-7 1-16,-1 1 7 16,-10-1-9-16,-3-6 14 15,0 7 29-15,-12-6-10 16,-12 2-2-16,-7-1-13 15,-9-5-18-15,1-1-14 16,-3-6-14-16,6 0-23 0,8-7-49 16,16-18-95-16,9 0-471 15,3 3-1046-15</inkml:trace>
  <inkml:trace contextRef="#ctx0" brushRef="#br1" timeOffset="320107.1816">4249 16586 660 0,'0'0'632'15,"0"0"-400"-15,0 0 11 16,0 0 63-16,0 0-49 15,0 0-82-15,0 0-31 16,0-13-24-16,0 13-35 16,0 0-30-16,-2 0-10 15,-4 3 0-15,-4 14-8 16,-2 8 30-16,-2 9-7 16,-5 6-10-16,0 2-20 15,2 5-14-15,1 2-2 16,7-2-4-16,3-1-4 15,6-3-5-15,0-7-1 0,9 2 0 16,7-6 0-16,1-2-29 16,-1-1-32-16,2-2-44 15,-5-5-51-15,-2 6-153 16,-5-7-382-16,-3-3-197 0</inkml:trace>
  <inkml:trace contextRef="#ctx0" brushRef="#br1" timeOffset="320603.2659">4416 16850 1810 0,'0'0'504'15,"0"0"-452"-15,0 0 0 16,0 0 96-16,0 0-20 16,0 0-75-16,0 0-22 15,18 54 36-15,-17-32-10 16,1-2-30-16,-2 1-12 16,0-2-5-16,0-6-4 15,0 0-5-15,0-6 1 16,0-4-1-16,0-3 0 15,0 0-1-15,0 0-6 16,0-5-9-16,0-13-8 0,3-6 1 16,6-5 14-16,4-4 8 15,1 1 1 1,-1 8-1-16,-4 4 6 0,-3 5 0 16,4 6-5-16,-4 7 14 15,3 2-2-15,2 0-12 16,2 0 0-16,4 9 0 15,-4 2 0-15,2 2-1 16,1 0 1-16,-2-6 0 16,-1-2-1-16,2-4-36 15,3-1-101-15,-3-3-148 16,1-7-450-16,-7-6-558 0</inkml:trace>
  <inkml:trace contextRef="#ctx0" brushRef="#br1" timeOffset="320964.4231">4398 16679 654 0,'0'0'738'15,"0"0"-599"-15,0 0 1 16,0 0 92-16,0 0-69 15,0 0-45-15,0 0-12 16,58-22 9-16,-46 22-24 16,3 0-29-16,-3 0-29 15,0 0-15-15,4-2-6 0,-2-4-3 16,-1 0-8-16,-4-4-1 16,2 0 0-16,-3 0 0 15,-6-1 6-15,-2 2 8 16,0 2 11-16,0 0 18 15,-3 4-28-15,-9 0-15 16,0 3 0-16,-4 0-66 16,5 0-126-16,-1 14-313 15,5 1-155-15,7-1-579 0</inkml:trace>
  <inkml:trace contextRef="#ctx0" brushRef="#br1" timeOffset="321333.0875">4920 16929 2 0,'0'0'1717'0,"0"0"-1319"16,0 0-232-16,0 0 54 0,0 0 5 16,0 0-108-16,0 0-59 15,-22 31 36-15,8-5-25 16,-5-3-35-16,1 4-16 15,-3 0-10-15,3-2-8 16,0-5-30-16,5 0-60 16,4-7-173-16,4-3-442 15,5-6-670-15</inkml:trace>
  <inkml:trace contextRef="#ctx0" brushRef="#br1" timeOffset="321730.1419">5274 16583 793 0,'0'0'1137'16,"0"0"-912"-16,0 0-122 16,0 0 128-16,0 0 4 15,0 0-91-15,-24 96-64 16,18-60-15-16,0 0-16 0,-3 4-16 16,1-1-12-16,-5-2-14 15,1 0-5-15,2-5-1 16,1-2 7-16,3-9-7 15,3-3 0-15,3-6-1 16,0-5 0-16,0-2-16 16,9-5-20-16,10 0-16 15,2-3-56-15,12-11-122 16,-6-3-234-16,-2 5-376 0</inkml:trace>
  <inkml:trace contextRef="#ctx0" brushRef="#br1" timeOffset="321956.2647">5038 16864 1190 0,'0'0'810'16,"0"0"-724"-1,0 0-13-15,0 0 134 0,0 0-79 16,87-7-128-16,-49 0-19 16,10-3-137-16,-9 1-345 15,-9 2-508-15</inkml:trace>
  <inkml:trace contextRef="#ctx0" brushRef="#br1" timeOffset="322249.2808">5429 16484 1833 0,'0'0'332'16,"0"0"-167"-16,0 0 95 15,27 99 16-15,-18-55-98 16,4 8-85-16,1 5-38 0,-1-1 10 16,-1 2-14-16,-3-4-35 15,-9-6-14-15,0-1-2 16,-12-6-34-16,-24 10-67 16,5-10-116-16,1-8-562 0</inkml:trace>
  <inkml:trace contextRef="#ctx0" brushRef="#br1" timeOffset="327391.9048">5991 16946 924 0,'0'0'500'16,"0"0"-426"-16,0 0-28 0,0 0 125 15,0 0 3 1,0 0-75-16,8-8-23 0,-8 8 23 16,0-1 7-16,0 0-1 15,0 1-10-15,0 0-17 16,0 0 2-16,1 0-1 15,7 0-15-15,1 0-4 16,7 0-18-16,8 0-22 16,0 2-12-16,6 0-8 15,1 1-30-15,-4-3-40 16,0 3-48-16,-8-2-1 16,-5 2-15-16,-4-1-67 0,-1-2-118 15,-3 0-63 1,-3 0-428-16</inkml:trace>
  <inkml:trace contextRef="#ctx0" brushRef="#br1" timeOffset="327654.4402">6078 16802 580 0,'0'0'798'15,"0"0"-619"-15,0 0-80 0,0 0 152 16,0 0 16-16,0 0-122 16,0 0-50-16,70-19-28 15,-34 17-38-15,22-1-29 16,-10 3-184-16,-5 0-670 0</inkml:trace>
  <inkml:trace contextRef="#ctx0" brushRef="#br1" timeOffset="328247.2395">6958 16405 575 0,'0'0'631'15,"0"0"-501"-15,0 0 76 16,0 0 127-16,0 0-40 15,0 0-102-15,0 0-59 16,0-30-13-16,0 30 0 16,0 0-16-16,0 0-33 15,0 16-29-15,-3 11 52 16,-6 10-10-16,-1 10-32 16,-4 10-24-16,-2 4-7 15,4 4-2-15,-3 2-11 0,3 1-7 16,0-1 1-1,2-7 5-15,1-2-4 0,-2-7 4 16,4-5-6-16,1-3 6 16,0-9-6-16,6-5 0 15,-3-9-13-15,3-5-41 16,0-2-66-16,3-10-100 16,9-1-146-16,0-2-613 0</inkml:trace>
  <inkml:trace contextRef="#ctx0" brushRef="#br1" timeOffset="328899.41">7331 16590 854 0,'0'0'293'16,"0"0"-17"-16,0 0 29 16,0 0-19-16,0 0-48 15,0 0-60-15,-22 75-55 16,19-54-28-16,0 5-32 15,3-4-8-15,0 6-7 16,0 2-17-16,0 0-13 16,6-1-10-16,10-1-7 15,1-3 1-15,5-6-1 0,5-6 0 16,-2-3-1 0,5-9-9-16,1-1-18 0,2-1-20 15,3-15-11-15,0-5 8 16,0-4 29-16,-2-8 12 15,-4-3 7-15,-3-1 2 16,-5 0 1-16,-3 1 18 16,-8 6 26-16,-5 4 19 15,-3 10 6-15,-3-1-18 16,0 7-25-16,0-3-19 16,-6 6-8-16,0-2 0 15,0 5-49-15,-6 4-94 16,3 3-170-16,0 4-623 0</inkml:trace>
  <inkml:trace contextRef="#ctx0" brushRef="#br1" timeOffset="329222.9376">7618 16685 636 0,'0'0'941'0,"0"0"-678"15,0 0-95-15,0 0 137 16,0 0-38-16,0 0-88 16,0 0-46-16,-23 56-39 0,13-29-18 15,4 6-31 1,-3-3-24-16,4 6-13 0,-2-4-8 15,4 2 0-15,-3-1-1 16,0-4-40-16,-3 2-36 16,-1 2-52-16,-4-1-77 15,-5 8-139-15,4-6-249 16,0-11-115-16</inkml:trace>
  <inkml:trace contextRef="#ctx0" brushRef="#br1" timeOffset="329456.5413">7634 17185 1698 0,'0'0'342'16,"0"0"-232"-16,0 0 140 15,0 0-34-15,0 0-121 16,-91 2-65-16,72-2-30 16,-4 0-26-16,1-7-204 15,7-4-566-15</inkml:trace>
  <inkml:trace contextRef="#ctx0" brushRef="#br1" timeOffset="329772.0804">7631 16610 1179 0,'0'0'558'0,"0"0"-461"16,0 0 122-16,0 0 83 0,0 0-92 15,0 0-86-15,0 0-21 16,-43-24-21-16,28 24-33 16,-3 0-28-16,-3 4-21 15,-16 8-68-15,7-1-404 16,6-4-869-16</inkml:trace>
  <inkml:trace contextRef="#ctx0" brushRef="#br1" timeOffset="330234.9685">8192 16593 1056 0,'0'0'1014'0,"0"0"-920"16,0 0-55-16,0 0 163 15,0 0-43-15,0 0-86 16,0 0 51-16,-25 59-7 15,8-26-26-15,-2 6-28 16,1 5-10-16,0-1-21 16,5 0-17-16,7 0-14 15,1-7-1-15,5-2-37 16,0 4-96-16,8-14-182 16,2-4-551-16</inkml:trace>
  <inkml:trace contextRef="#ctx0" brushRef="#br1" timeOffset="330664.0306">8347 16765 1644 0,'0'0'368'0,"0"0"-308"16,0 0 68-16,0 0 76 15,0 0-101-15,0 0-36 16,0 0-2-16,0 55 14 16,0-38-16-16,0 3-32 15,0-7-19-15,0 4-3 16,-3-7-7-16,0-1-1 16,0-6 1-16,3 1-1 0,0-4 6 15,0 0 2-15,0-7-6 16,6-8-3-16,8-7-21 15,2-3 12-15,-1-4-4 16,3-3 4-16,-6 7-5 16,1 1 14-16,-7 9 0 15,-2 8 1-15,0 4 6 16,2 3-7-16,1 0-6 16,5 6 4-16,4 3 1 15,1 5 0-15,5-1-9 16,-5-6-88-16,5-4-126 15,-9-3-382-15,-2 0-452 0</inkml:trace>
  <inkml:trace contextRef="#ctx0" brushRef="#br1" timeOffset="330979.1414">8456 16559 1575 0,'0'0'340'16,"0"0"-269"-16,0 0 65 15,0 0 22-15,0 0-87 16,81 0-49-16,-56 0-13 0,-1 0-7 16,-3 0-1-16,-5-8-1 15,-5 1 0-15,-1-3 8 16,-10-2 17-16,0 1 42 15,0 1 0-15,-10 2-3 16,-4 2-8-16,-8 3-35 16,-2 3-12-16,-3 0-9 15,-3 13-9-15,-4 12-162 16,13-6-545-16,5-1-817 0</inkml:trace>
  <inkml:trace contextRef="#ctx0" brushRef="#br1" timeOffset="331274.1717">8929 16818 1467 0,'0'0'558'0,"0"0"-358"16,0 0 87-16,0 0-17 15,0 0-106-15,-58 81-89 16,40-60-44-16,0 2-17 16,-1-3-13-16,2-3-1 15,1-2-52-15,-4-4-167 0,4-2-372 16,7-5-543-16</inkml:trace>
  <inkml:trace contextRef="#ctx0" brushRef="#br1" timeOffset="331688.573">9290 16531 892 0,'0'0'837'0,"0"0"-556"16,0 0 6-16,0 0-24 15,0 0-63-15,0 0-82 16,0 0-53-16,-3 9 13 15,-4 18 9-15,-4 6-51 16,2 4-11-16,-1 2-13 16,4 0-10-16,-3-3-1 15,3-2-1-15,-3-1-1 16,3-4 1-16,3-7 0 16,0-1-1-16,3-5 0 0,0-5 0 15,3-5 0-15,9-3 0 16,9-3-15-16,4 0-32 15,5-3-40-15,9-14-81 16,-6 2-165-16,-8 1-439 0</inkml:trace>
  <inkml:trace contextRef="#ctx0" brushRef="#br1" timeOffset="331912.3754">9111 16723 838 0,'0'0'328'16,"0"0"-234"0,0 0 125-16,0 0 31 0,0 0 27 15,0 0-70-15,81 6-133 16,-35-2-74-16,-7-3-65 15,-8-1-476-15</inkml:trace>
  <inkml:trace contextRef="#ctx0" brushRef="#br1" timeOffset="332241.3748">9493 16422 1590 0,'0'0'535'16,"0"0"-479"-16,0 0 130 16,0 0 47-16,0 0-60 15,0 0-68-15,79 102-22 16,-64-59-15-16,3 6-22 15,-6 4-15-15,1 3-1 16,-7 1-10-16,-6-2-16 16,0-4-4-16,-6-9-1 0,-10-5-19 15,-8-5-28 1,3-8-55-16,-6-5-130 0,5-9-331 16,5-6-733-16</inkml:trace>
  <inkml:trace contextRef="#ctx0" brushRef="#br1" timeOffset="332738.5819">9997 16302 1355 0,'0'0'627'0,"0"0"-523"16,0 0 2-16,0 0 130 15,0 0-56-15,0 0-51 16,0 0 19-16,-7 97-28 16,-5-31-35-16,-6 23-42 15,3 14-17-15,3 8-1 0,2-25-8 16,2-20-4-16,5-23-1 15,-3-4-6-15,-4 1-4 16,1 6 4-16,-3 1-5 16,-3-8-1-16,3-5-6 15,-1-8-38-15,7-6-52 16,2-11-167-16,4-5-515 16,0-4-767-16</inkml:trace>
  <inkml:trace contextRef="#ctx0" brushRef="#br1" timeOffset="333908.1473">10224 16144 803 0,'0'0'1034'16,"0"0"-865"-16,0 0-27 15,0 0 156-15,0 0-34 16,0 0-107-16,0 0-58 16,0-10-10-16,0 10-21 15,3 0-32-15,6 0-17 16,6 0-7-16,0 0-6 15,1 3-5-15,1 3-1 0,-4 1 0 16,-7 0-2-16,-6 3-8 16,0 3 2-16,-12 1 8 15,-11 5 8-15,-3 1 20 16,-1-1 7-16,9-1-2 16,1-1-9-16,14-6-14 15,3-3-9-15,26-2-1 16,29-6-99-16,-1 0-252 15,-5-7-1668-15</inkml:trace>
  <inkml:trace contextRef="#ctx0" brushRef="#br1" timeOffset="339494.5102">10727 16751 532 0,'0'0'1102'0,"0"0"-860"16,0 0-142-16,0 0 169 15,0 0-36-15,0 0-59 16,40 0-43-16,-19 0-16 16,0 0-31-16,4 0-20 15,-1 0-22-15,1 0-12 0,11 7-6 16,0-4-9-1,6 4-14-15,7-5-1 0,-4 0 0 16,1 1-15-16,-7 0-18 16,-8-3-23-16,-7 0-14 15,-9 0-18-15,-9 0-49 16,-5 3-29-16,-1-3-60 16,-10 0-324-16,-2 0-302 0</inkml:trace>
  <inkml:trace contextRef="#ctx0" brushRef="#br1" timeOffset="339894.965">10746 16926 398 0,'0'0'1339'0,"0"0"-1036"16,0 0-192-16,0 0 88 0,0 0-19 15,0 0-78-15,105-9-63 16,-74 9-22-16,6-4-6 15,2 4-3-15,3-2-7 16,1-1 0-16,-1 1-1 16,-3 2-1-16,-5 0-13 15,-10 0-26-15,-8 0-28 16,-6 0 4-16,-6 0 1 16,-4 0-55-16,0 0-29 15,-8 11 10-15,-8-2-136 16,4-2-292-16</inkml:trace>
  <inkml:trace contextRef="#ctx0" brushRef="#br1" timeOffset="340224.4461">10676 17049 895 0,'0'0'1320'15,"0"0"-1096"-15,0 0-162 16,0 0 87-16,0 0 6 0,0 0-70 15,0 0-52-15,97 5-21 16,-42-5-11-16,8 0-1 16,1-2-9-16,0-6-25 15,-1 6-56-15,-15 0-185 16,-19-3-700-16</inkml:trace>
  <inkml:trace contextRef="#ctx0" brushRef="#br1" timeOffset="340975.2618">12101 16415 844 0,'0'0'1088'15,"0"0"-893"-15,0 0-139 16,0 0 136-16,0 0 27 16,0 0-63-16,0 0-13 15,0 62-39-15,0-19-27 16,0 6-18-16,0 5-10 16,-3 5-1-16,0 0-9 15,0-2-9-15,-2-1 3 16,-1-6-14-16,2-2-8 15,-2-3-4-15,3-6 2 0,0-3-3 16,0-7-6-16,3-10 0 16,0-1-35-16,0-8-63 15,0-10-67-15,0 0-189 16,3-3-681-16</inkml:trace>
  <inkml:trace contextRef="#ctx0" brushRef="#br1" timeOffset="341680.3406">12695 16559 715 0,'0'0'762'0,"0"0"-456"16,0 0-12-16,0 0 15 15,0 0-22-15,0 0-102 16,0 0-81-16,-6-10-44 15,-4 28 9-15,2 3-15 16,-4 8-18-16,3 6-18 16,-5 3-6-16,7-4-6 15,4 4-5-15,0-2 0 16,3-4 1-16,3-2-1 16,10-6 0-16,7-4-1 0,5-7-2 15,5-7 1-15,3-6-14 16,3 0-3-16,2-14-1 15,5-5-2-15,1-7 7 16,0-3-2-16,0-5 2 16,-5-6 8-16,-6 1 5 15,-8 2 1-15,-7 4 6 16,-9 4 12-16,-6 6 6 16,-3 3-10-16,0 7-4 15,0-5-9-15,-6 6-1 16,0 2-28-16,0 0-59 15,0 3-119-15,-2 4-178 0,4 0-391 16,1 3-463-16</inkml:trace>
  <inkml:trace contextRef="#ctx0" brushRef="#br1" timeOffset="342138.1834">12870 16685 1073 0,'0'0'646'0,"0"0"-386"16,0 0-38-16,0 0 3 16,0 0-23-16,0 0-75 15,0 0-37-15,-1-6 10 16,-2 19 0-16,-2 4-31 15,0 5-23-15,2 2-26 16,0 4-5-16,0 2-9 16,0 1-6-16,0-5 0 0,-3 3-14 15,0-2-20-15,-3-1-23 16,0-1-19-16,0-3-29 16,-4 1-79-16,-3 4-69 15,5-4-250-15,2-9-157 0</inkml:trace>
  <inkml:trace contextRef="#ctx0" brushRef="#br1" timeOffset="342561.2951">12926 17079 183 0,'0'0'775'15,"0"0"-497"-15,0 0-39 16,0 0 79-16,0 0 6 15,0 0-98-15,0 0-75 16,9-10-22-16,-9 10-35 16,0 0-47-16,-3 0-34 15,0 0-13-15,3 0-21 16,0 0-10-16,0 0 2 16,0 0 16-16,0 0 13 0,0 0 0 15,0 0 1-15,0 0 6 16,0 0-7-16,0-3-60 15,0 1-68-15,3 0-131 16,-3 2-373-16,0-6-830 0</inkml:trace>
  <inkml:trace contextRef="#ctx0" brushRef="#br1" timeOffset="343670.3382">13526 16524 734 0,'0'0'915'0,"0"0"-697"15,0 0-106-15,0 0 125 16,0 0 3-16,0 0-99 15,0 0-20-15,-16 32 4 16,2-8-2-16,-7 9-17 16,0 1-30-16,-1 5-11 15,-5 4-19-15,6-2-11 16,-3 1-11-16,5-4-4 16,5-4-13-16,4-5-7 0,4-2-1 15,6-4-36-15,0-3-41 16,6-4-45-16,7-3-100 15,-2-3-327-15,-2-9-465 0</inkml:trace>
  <inkml:trace contextRef="#ctx0" brushRef="#br1" timeOffset="344171.8031">13581 16736 895 0,'0'0'1063'16,"0"0"-785"-16,0 0-130 15,0 0 41-15,0 0 5 16,0 0-68-16,0 0-57 16,20 29-12-16,-18-12-11 15,1 3-7-15,-3 5-13 16,0-2-8-16,0-4-9 15,0 0-8-15,0-3-1 16,-2-7 0-16,-4-2 0 16,1-1-13-16,2-6-4 15,-3 0-1-15,3 0 3 16,3-3 9-16,0-11 5 16,0-1 0-16,15-11 1 0,9-2 0 15,2-5 0-15,3 1 0 16,1 2-2-16,-5 7-4 15,-1 3 6-15,-6 8 0 16,-1 7-8-16,-1 2 7 16,-3 3-7-16,-4 0 8 15,-3 0 0-15,0 10 0 16,0 0 2-16,-3 3 5 16,3-5-6-16,0 2 0 15,6-2-1-15,1-5-2 16,8-2-68-16,-6-1-91 15,6-4-172-15,-6-8-355 0,-6-5-482 16</inkml:trace>
  <inkml:trace contextRef="#ctx0" brushRef="#br1" timeOffset="344532.9135">13733 16547 646 0,'0'0'606'16,"0"0"-420"-16,0 0 64 15,0 0 78-15,0 0-37 16,0 0-92-16,0 0-87 0,9-13-11 16,-5 9-37-1,4 1-34-15,1-2-20 0,0 0-8 16,4 2-2-16,1 0 0 15,5 2-1-15,-4-2-8 16,3-2-3-16,-3 3-6 16,-4-4 5-16,-3 2 12 15,-3-3 0-15,-5 1 1 16,0-1 13-16,-5 0-7 16,-8 1-5-16,-5 1 0 15,-6 4-1-15,-1 1-6 16,-11 0-130-16,3 0-340 15,5 0-418-15</inkml:trace>
  <inkml:trace contextRef="#ctx0" brushRef="#br1" timeOffset="345135.7026">14191 16472 1642 0,'0'0'703'15,"0"0"-571"-15,0 0-59 16,0 0 95-16,0 0-2 15,30 75-55-15,-18-29-32 16,-5 4-24-16,2 2-13 16,-8-2-21-16,-1 0-10 15,-3-5-10-15,-14-6-1 16,-6-1-11-16,-3-9-16 16,-6-7-48-16,-5 0-82 15,9-10-342-15,5-5-554 0</inkml:trace>
  <inkml:trace contextRef="#ctx0" brushRef="#br1" timeOffset="345578.1963">14551 16293 1605 0,'0'0'304'16,"0"0"-172"-16,0 0 81 15,0 0 10-15,0 0-54 16,0 0-61-16,0 0 1 16,0 76-11-16,0-34-18 15,0 8-13-15,-3 6-9 16,-3 4-8-16,0 6-11 16,-2-4-12-16,2 3-18 15,-1 0 6-15,1-6-3 16,0-5 1-16,-3-3-12 15,-2-8-1-15,2-10 0 16,2-6-12-16,1-9-60 0,-4-10-47 16,7-5-133-16,0-3-403 15</inkml:trace>
  <inkml:trace contextRef="#ctx0" brushRef="#br1" timeOffset="346087.8236">14821 16084 1783 0,'0'0'262'15,"0"0"-199"-15,0 0 184 16,0 0 32-16,0 0-122 15,0 0-106-15,0 0-18 0,36-6-1 16,-17 6-2-16,0 0-6 16,1 3-10-16,-3 4-5 15,-2 3-3-15,-1-3-5 16,-2 1 0-16,-9-1 8 16,-3 0-9-16,0 0 0 15,-3 3 11-15,-9 3 22 16,-8 2 11-16,7-3-3 15,0 1-8-15,7-1-12 16,6-2-9-16,0 0-3 16,16 1-9-16,23-5-39 15,-3-3-153-15,-1-3-798 0</inkml:trace>
  <inkml:trace contextRef="#ctx0" brushRef="#br1" timeOffset="350854.0634">18079 16019 1270 0,'0'0'360'16,"0"0"-180"-16,0 0-15 15,0 0 49-15,0 0 16 16,0 0-61-16,1-17-50 16,-1 17-35-16,0 0-26 15,0 15-7-15,0 12 37 16,0 7-18-16,0 11-29 16,0 9-17-16,0 5-3 0,-1 3-9 15,-7 5-2 1,-3-1-8-16,-1 0-2 0,-8-4 1 15,1-5 1-15,-4-4-1 16,3-6-1-16,-2-5-2 16,5-5-5-16,5-8-31 15,5-3-63-15,7-15-183 16,0-5-505-16,10-6-720 0</inkml:trace>
  <inkml:trace contextRef="#ctx0" brushRef="#br1" timeOffset="351413.8935">18392 16433 1818 0,'0'0'620'16,"0"0"-552"-16,0 0-50 16,0 0 75-16,0 0 33 15,0 0-68-15,0 0-38 0,54 28-4 16,-30-26-8-16,4-2-2 15,2 0-6-15,0 0 0 16,-5-8-1-16,1-5-5 16,-4-1-4-16,-4 0 1 15,-9 1 1-15,-3 0 8 16,-6 0 1-16,0 4 8 16,-2 0 6-16,-8 1 7 15,-8 4 5-15,0-1-8 16,-1 2 2-16,-4 3-4 15,0 0-2-15,-6 9 6 16,2 7 1-16,-1 3 4 16,-1 5-4-16,6 4-1 0,0 2 6 15,7 1-5-15,6-1-4 16,6-5-4-16,4-1-7 16,4-10-1-16,13-3-6 15,8-7-16-15,5-4-54 16,9-9-127-16,-4-11-356 15,-9-2-408-15</inkml:trace>
  <inkml:trace contextRef="#ctx0" brushRef="#br1" timeOffset="352139.3601">18645 16058 700 0,'0'0'875'16,"0"0"-713"-16,0 0-25 15,0 0 130-15,0 0-17 16,0 0-72-16,0 0-33 16,0-4-3-16,7 4-32 15,2 0-39-15,10 0-42 16,5 0-17-16,5 0-12 16,-1 0-18-16,-1 0-88 0,-11 1-138 15,-7 2-221-15,-5 0-312 0</inkml:trace>
  <inkml:trace contextRef="#ctx0" brushRef="#br1" timeOffset="352432.701">18970 15959 1386 0,'0'0'663'15,"0"0"-573"-15,0 0 51 16,0 0 85-16,0 0-47 0,0 0-57 16,0 0-42-16,0 3-16 15,-10 14 14-15,2 6-32 16,2 1-27-16,0 1-10 16,3 2-7-16,3-7-1 15,0-3-1-15,0-5 0 16,0-2-51-16,7-7-27 15,2-2-59-15,8-1-164 16,-5-8-510-16,1-5-654 0</inkml:trace>
  <inkml:trace contextRef="#ctx0" brushRef="#br1" timeOffset="352596.9509">19093 15814 1350 0,'0'0'913'0,"0"0"-787"16,0 0-74-16,0 0 29 16,0 0-72-16,0 0-9 15,0 0-150-15,2 33-443 16,-10-21-834-16</inkml:trace>
  <inkml:trace contextRef="#ctx0" brushRef="#br1" timeOffset="353100.2949">19189 15926 1763 0,'0'0'670'0,"0"0"-605"15,0 0-26-15,0 0 96 16,0 0-26-16,0 0-60 15,-14 93-23-15,11-67-10 16,3-3-8-16,0-3-7 16,0-4 8-16,0-9-8 15,8-3 5-15,1-4-5 16,2 0-1-16,2 0-10 16,0-11-6-16,0-2 2 15,0-4-2-15,-4-2 7 0,-1 5 8 16,-3-1 1-16,-1 5 6 15,-2 6 24-15,-2 1 5 16,1 3-18-16,-1 0-16 16,2 0-1-16,3 7-8 15,-2 6 8-15,4 2 1 16,0-1-1-16,2 2 0 16,-1-6-9-16,4-3-5 15,-6-4 7-15,3-3 6 16,-3 0 1-16,1-10-2 15,0-2 1-15,3-6-7 16,-4-2 7-16,-2-2-1 0,2-2-13 16,-5 4-34-16,1 1-66 15,-2 3-122-15,-3 6-416 16,-7 3-480-16</inkml:trace>
  <inkml:trace contextRef="#ctx0" brushRef="#br1" timeOffset="353418.9804">19567 15810 1699 0,'0'0'581'0,"0"0"-457"15,0 0 35 1,0 0 34-16,0 0-74 0,0 0-56 15,0 0 24-15,0 66-29 16,-8-29-13-16,2 2-21 16,0 1-14-16,-3-1-9 15,2-2 0-15,1-4 0 16,3-9-1-16,0-5 1 16,3-6-1-16,0-6-25 15,0-4-26-15,3-3-12 16,9 0-45-16,14-6-189 15,-2-8-419-15,-2-3-268 0</inkml:trace>
  <inkml:trace contextRef="#ctx0" brushRef="#br1" timeOffset="353589.895">19547 15969 1555 0,'0'0'499'0,"0"0"-305"16,0 0-58-16,0 0-41 16,0 0-64-16,98-1-31 15,-72 8-186-15,-10 0-544 0</inkml:trace>
  <inkml:trace contextRef="#ctx0" brushRef="#br1" timeOffset="353947.9235">19905 15810 1706 0,'0'0'392'16,"0"0"-255"-16,0 0 81 15,-13 70 8-15,-2-31-47 16,3 4-67-16,0 11-37 16,-5 8-27-16,2 11-14 0,1-4 1 15,2 4-5-15,0-1-8 16,3-12-1-16,-2 9 5 16,0-2-5-16,-2-5-9 15,1-9-7-15,-2-7-5 16,-3-10-1-16,1-6 0 15,4-16-10-15,2-3-49 16,2-9-52-16,8-10-57 16,0-11-358-16,0-7-1268 0</inkml:trace>
  <inkml:trace contextRef="#ctx0" brushRef="#br1" timeOffset="354495.7549">20223 15648 1512 0,'0'0'331'0,"0"0"-229"15,0 0 132-15,0 0 7 16,0 0-57-16,0 0-51 16,0 0-48-16,16-16-49 15,-7 16-14-15,5 0 3 16,-2 0-19-16,-1 7-5 16,-3 6 0-16,-2 0-1 15,-1-1 2-15,-5 2-1 16,0-4 0-16,0 0 7 0,-11 1 10 15,-1-2 3 1,-1 1 15-16,-4 0-3 0,4 2-8 16,5-2-13-16,8 0 1 15,0-3-5-15,9 3 2 16,17-3-10-16,16-4-82 16,-6 0-395-16,-3-3-1454 0</inkml:trace>
  <inkml:trace contextRef="#ctx0" brushRef="#br1" timeOffset="355134.9704">20741 16534 782 0,'0'0'233'16,"0"0"-106"-16,0 0 105 0,0 0 25 15,0 0-34-15,0 0 40 16,0 0-62-16,35-22-43 16,-18 22-3-16,4 0-9 15,4 0-52-15,5 0-54 16,3 0-38-16,-5 0-2 16,-2 0-109-16,-13 0-124 15,-6 0-305-15,-7 0-296 0</inkml:trace>
  <inkml:trace contextRef="#ctx0" brushRef="#br1" timeOffset="355330.3022">20739 16362 1577 0,'0'0'548'15,"0"0"-463"-15,0 0 75 16,81 0-19-16,-42 0-114 16,22 3-27-16,-9-3-325 15,-7 0-819-15</inkml:trace>
  <inkml:trace contextRef="#ctx0" brushRef="#br1" timeOffset="355989.8329">21778 16346 1247 0,'0'0'518'16,"0"0"-368"-16,0 0-5 15,0 0-2-15,0 0-36 16,0 0-63-16,87 9-37 16,-57-9-7-16,0 0-59 0,-3 0-35 15,-3-8-23-15,-6 3 15 16,-4-5 45-16,-3-4 57 15,-5 1 5-15,-3 1 50 16,-3-2 50-16,0 1 9 16,0 3-15-16,0 0 7 15,-6 4-31-15,-4-1-25 16,-4 3 1-16,-4 4-11 16,-4 0-15-16,-6 7 4 15,-5 9 5-15,-3 5 17 16,2 6 7-16,-1 5 3 15,5 1-13-15,10 1-3 16,3-2-5-16,13-6-4 0,4 0-9 16,8-5-11-1,18-5-7-15,10-6-9 0,7-6-59 16,18-7-97-16,-9-8-130 16,-10-9-577-16</inkml:trace>
  <inkml:trace contextRef="#ctx0" brushRef="#br1" timeOffset="356295.1356">21907 15933 1813 0,'0'0'398'0,"0"0"-259"16,0 0-13-16,0 0 4 15,0 0-74-15,0 0-44 16,94 12-12-16,-46-5-125 15,-9-4-245-15,-8-3-496 0</inkml:trace>
  <inkml:trace contextRef="#ctx0" brushRef="#br1" timeOffset="356578.352">22277 15827 584 0,'0'0'1608'15,"0"0"-1395"-15,0 0-149 16,0 0 95-16,0 0-4 16,0 0-23-16,0 0-47 15,-13 59-41-15,5-32-27 16,1-1-11-16,6 3-5 15,-2-2 0-15,3-5-1 0,0-2-52 16,3-6-84-16,5-11-121 16,0-3-441-16,-1 0-900 0</inkml:trace>
  <inkml:trace contextRef="#ctx0" brushRef="#br1" timeOffset="356766.4579">22280 15655 1728 0,'0'0'609'15,"0"0"-554"-15,0 0-29 16,0 0 75-16,0 0-58 16,0 0-43-16,0 0-4 0,-13 22-177 15,7-8-496-15,0-4-913 0</inkml:trace>
  <inkml:trace contextRef="#ctx0" brushRef="#br1" timeOffset="357282.1656">22427 15854 1744 0,'0'0'582'0,"0"0"-526"16,0 0-23-16,0 0 49 0,0 0 31 16,0 0-21-16,-13 79-29 15,9-63-34-15,2 0-17 16,2-3-3-16,0-2-3 16,3-4-6-16,10-1-1 15,4-6-29-15,3 0-42 16,2-3-7-16,0-8-17 15,0-2 17-15,-3-4-6 16,2 2 19-16,-8-2 36 16,0 4 30-16,-5 4 24 15,-5 1 75-15,-2 8-37 0,-1 0-38 16,0 0-8-16,0 8 38 16,0 7-3-16,0 2-19 15,0 2-2-15,10 1-3 16,0-3-17-16,3-2-4 15,2-5-6-15,-1-2-9 16,-2-8-10-16,1 0-2 16,1-3 4-16,-4-12 1 15,0-4 14-15,-2-4 1 16,-1-4 1-16,1-2 1 16,-5-1-1-16,-3 2 0 15,0 4-30-15,-3 10-61 16,-23 1-184-16,6 3-382 15,1 7-735-15</inkml:trace>
  <inkml:trace contextRef="#ctx0" brushRef="#br1" timeOffset="357599.0401">23007 15554 1892 0,'0'0'584'16,"0"0"-520"-16,0 0-29 15,0 0 68-15,0 0-4 16,0 0 18-16,0 0-34 16,0 95-43-16,0-56-6 0,-2 4-7 15,2-1-15-15,-1-2-4 16,1-3-7-16,0-6-1 15,0-3 0-15,0-7 1 16,0-2-1-16,4-10-17 16,7-2-33-16,4-3-42 15,10-4-84-15,-4-7-175 16,0-10-436-16</inkml:trace>
  <inkml:trace contextRef="#ctx0" brushRef="#br1" timeOffset="357762.5873">22974 15770 694 0,'0'0'985'16,"0"0"-684"-16,0 0-144 0,0 0-2 16,99 5-103-16,-50 4-52 15,-7 0-393-15,-11-2-1179 0</inkml:trace>
  <inkml:trace contextRef="#ctx0" brushRef="#br1" timeOffset="358477.5797">23620 16287 776 0,'0'0'669'15,"0"0"-426"-15,0 0 89 16,0 0-36-16,0 0-79 16,0 0-46-16,0 0-50 15,28 18-26-15,-11-17-29 16,5-1-31-16,7 0-22 16,-3 0-13-16,4 0-18 15,0 0-33-15,-3-1-37 0,-5-4-34 16,-2-2-4-16,-7 0 22 15,-6-4 31-15,-4 2 45 16,-3-5 28-16,0 2 6 16,-6 1 34-16,-8 1 11 15,-4 4 20-15,-5 4 2 16,-4 2 14-16,-4 0-4 16,-3 15-19-16,-2 5-22 15,2 3-16-15,2 3 4 16,7 4 4-16,9-3 5 15,10-4-3-15,6 1-8 16,4-5-2-16,21-4-10 0,11-3-16 16,9-6 0-1,1-5-61-15,16-1-101 0,-13-11-327 16,-12-8-871-16</inkml:trace>
  <inkml:trace contextRef="#ctx0" brushRef="#br1" timeOffset="359191.1695">23995 15830 816 0,'0'0'774'0,"0"0"-545"16,0 0 94-16,0 0-2 0,0 0-50 16,0 0-94-16,0 0-73 15,6-26-54-15,-6 35-44 16,0 11 17-16,-5 3 2 16,-3 4-11-16,2 3-5 15,2-7-9-15,0-4 1 16,4-2-1-16,0-7-15 15,4-8-48-15,9 2-28 16,16-4-105-16,-4-10-164 16,0-6-469-16</inkml:trace>
  <inkml:trace contextRef="#ctx0" brushRef="#br1" timeOffset="359362.1488">24117 15602 836 0,'0'0'1263'0,"0"0"-1080"16,0 0-130-16,0 0 14 15,0 0-39-15,0 0-28 16,0 0-146-16,6 30-447 16,-6-24-847-16</inkml:trace>
  <inkml:trace contextRef="#ctx0" brushRef="#br1" timeOffset="359918.6339">24258 15744 1647 0,'0'0'741'15,"0"0"-653"-15,0 0-59 16,0 0 126-16,0 0-21 16,0 0-72-16,-22 89-40 15,16-63-7-15,3-2-15 16,3-3 1-16,0-6-1 16,0-5-12-16,9-3-5 15,5-7-7-15,3 0-19 0,4 0-23 16,-1-13 10-16,2-4 14 15,-1-3 21-15,-3-3 12 16,-2-1 2-16,-5 5 7 16,-4 3 36-16,-4 2 37 15,2 11-2-15,-5 0-39 16,0 3-27-16,0 3-5 16,0 10-1-16,0 7 1 15,0 3 1-15,0 1-1 16,7-2 0-16,4-2 0 15,3-6 0-15,0-4-1 16,5-7-7-16,-1-3-7 0,5 0-22 16,-3-3-11-16,0-14 8 15,-4 0 23-15,-5-3 4 16,-1-7 2-16,-5 2 1 16,-4-5-2-16,-1 1 12 15,0 5 9-15,0 4 6 16,-12 7-15-16,-6 6-89 15,1 7-381-15,4 0-463 0</inkml:trace>
  <inkml:trace contextRef="#ctx0" brushRef="#br1" timeOffset="360240.2101">24937 15484 1923 0,'0'0'347'0,"0"0"-255"15,0 0-37-15,0 0 59 16,0 0 86-16,0 0-52 16,-41 92-48-16,24-53-34 15,-1 3-43-15,5 5-12 16,5-3-4-16,3-2-1 15,5 1 0-15,0-9-5 16,0-5-1-16,0-6 0 0,0-9 0 16,5-4-6-1,4-8-22-15,3-2-6 0,8 0-47 16,12-15-133 0,-3-2-257-16,-2-7-463 0</inkml:trace>
  <inkml:trace contextRef="#ctx0" brushRef="#br1" timeOffset="360390.555">24829 15716 1530 0,'0'0'324'0,"0"0"-239"15,83 9-85-15,-47 0-69 16,-6 1-435-16</inkml:trace>
  <inkml:trace contextRef="#ctx0" brushRef="#br1" timeOffset="360767.088">25381 16511 1008 0,'0'0'651'16,"0"0"-374"-16,0 0 25 16,0 0-46-16,0 0-73 15,98-17-76-15,-59 17-45 16,-2 0-22-16,2 0-25 16,-3 0-15-16,-8 6-54 15,-13-2-144-15,-9 2-431 0,-6-5-805 16</inkml:trace>
  <inkml:trace contextRef="#ctx0" brushRef="#br1" timeOffset="361067.0972">25465 16395 573 0,'0'0'1210'16,"0"0"-911"-16,0 0-103 0,0 0 7 15,0 0-59-15,0 0-71 16,0 0-47-16,85-23-26 15,-50 23-5-15,2 3-120 16,17 3-165-16,-9 1-394 16,-9-4-675-16</inkml:trace>
  <inkml:trace contextRef="#ctx0" brushRef="#br1" timeOffset="361442.2431">26027 16293 1609 0,'0'0'625'16,"0"0"-405"-16,0 0 32 15,0 0-104-15,0 0-89 16,0 0-30-16,81-57-11 16,-51 40-17-16,0-1 0 15,0-1-1-15,-3 1 0 0,-6 1-2 16,-3 3 1 0,-8 4-1-16,-7 5 2 0,-3 5 0 15,0 12 0-15,-15 18 6 16,-4 14 41-16,-3 21-7 15,0 18-25-15,5-4-15 16,-6 14-25-16,8-30-188 16,5-20-767-16</inkml:trace>
  <inkml:trace contextRef="#ctx0" brushRef="#br1" timeOffset="365114.464">13146 17333 588 0,'0'0'672'0,"0"0"-406"15,0 0-89-15,0 0 18 0,0 0 26 16,0 0-30-16,0 0-52 15,0-10-63-15,0 10-14 16,4 0 17-16,-1 0 5 16,0 7 1-16,-3 3-18 15,0 4-12-15,0 1-10 16,0 6-10-16,0-2-13 16,0 1-7-16,-3 0-3 15,-4 6-3-15,1-3-8 16,2 3 0-16,-6-1 0 15,1 3 5-15,0-4-6 16,-3-1 1-16,6 0 5 16,-3-3-4-16,6-2 7 0,-4 0-2 15,4-5-1 1,3 3-5-16,-6-2 0 0,3-1-1 16,-2-2 0-16,0 2-1 15,1-1 0-15,0 1 1 16,-2-3 0-16,6-2 0 15,-3-4 0-15,3 1 0 16,0-2 1-16,0-3-1 16,6 2 1-16,8 0 0 15,5-2 1-15,4 0-2 16,6 0 0-16,-2 0 0 16,4 0-1-16,2 0 1 15,0 0 0-15,-4 3 0 0,3-3 0 16,-5 0 0-1,-2 0-1-15,-6 0-6 0,1 0-11 16,-8 0-5-16,-5 0 2 16,-4 0-5-16,-2 3-10 15,-1-2-8-15,0 2-36 16,-4 3-50-16,-9-3-118 16,1 1-499-16</inkml:trace>
  <inkml:trace contextRef="#ctx0" brushRef="#br1" timeOffset="366660.9491">13041 17201 479 0,'0'0'416'0,"0"0"-244"15,0 0-75-15,0 0 30 16,0 0 46-16,0 0 1 15,0 0-7-15,-6 3-24 16,6 4 42-16,0 2-12 16,0 2-31-16,-3 1-38 15,-3 1-9-15,3-2-19 16,-3 8-18-16,-5-3-17 0,4 6-19 16,1 1-10-16,-3 2 3 15,2-1-7-15,-2 2-7 16,2-3 5-16,0 1 4 15,0 2 9-15,-2-2 4 16,0 1-13-16,-5-2 5 16,4 1-3-16,-2 0-3 15,-1-2-8-15,2 1 0 16,2-3 0-16,2-1 0 16,1 1 1-16,0-4-1 15,0 0-1-15,0 2 1 16,-3-4 0-16,3 1 10 15,0-1-11-15,3 0 2 16,-3-2-1-16,2-1 1 0,1-1-1 16,3 0 1-16,-3-2-1 15,3 2 0 1,-3-2 0-16,3 1 0 0,0-2 4 16,-3 0-5-16,3-1 0 15,0 1 0-15,0-4-1 16,0 1 1-16,0-1-1 15,0 1 0-15,0-1 0 16,0 0 1-16,0 1-6 16,3 1 6-16,3-2 0 15,4 0 0-15,2 1-1 16,3 0 1-16,-3 2 1 16,3-3-1-16,-2 1-1 15,1 2-1-15,-1-4-7 0,-3 3 0 16,4-1-1-16,1 2 2 15,1-3 2-15,1 1 0 16,5 2-4-16,2-2-11 16,0 1 6-16,0 0 6 15,1-1 7-15,2 0 1 16,-2 0-7-16,1-1-9 16,8-3-6-16,-3 2-1 15,2-2 2-15,3 0 1 16,-7 0 11-16,0 2 5 15,-7 1 5-15,1-2 1 16,-4 2 0-16,-2 0 0 0,2 0-1 16,-1 0-24-16,0-2-56 15,1-1-17-15,1 0-41 16,2 0-53-16,-1-1 9 16,-6-5 100-16,-5 0 59 15,-4 2 11-15,-5-3-58 16,-1 1-65-16,-3 3-73 15,-8-5-385-15</inkml:trace>
  <inkml:trace contextRef="#ctx0" brushRef="#br1" timeOffset="367320.2813">13429 17527 1283 0,'0'0'556'15,"0"0"-388"-15,0 0 1 16,0 0 22-16,0 0-34 15,0 0-47-15,0 0-49 16,-10 27-26-16,23-14-17 16,0 4-3-16,-1-3 2 15,1 4 4-15,4 2 6 16,-2 2-7-16,3 0 2 16,1 2-10-16,-3-2-11 15,7 1 6-15,-5-2-7 16,3-1 0-16,1-2 0 0,-7 2 1 15,3-6-1-15,-9 2 0 16,1-7 0-16,-4 1 1 16,-2-2 13-1,0-5 10-15,-1 3 10 0,-3 1-4 16,0-3-6-16,0 5 3 16,3-3 12-16,-3 5-9 15,0 1-5-15,-3 1-4 16,-17 4-4-16,-8 3 8 15,-15 1 10-15,-14 0-11 16,-7 0-24-16,-39 9-36 16,15-6-131-16,13-4-603 0</inkml:trace>
  <inkml:trace contextRef="#ctx0" brushRef="#br1" timeOffset="382863.7282">17301 17915 1523 0,'0'0'280'0,"0"0"-199"16,0 0-26-16,0 0 126 15,0-14 21-15,0 11-46 16,0 3-78-16,0-1-37 15,-4 1 2-15,-8 0 30 16,-4 0 3-16,-14 0-4 16,-6 0-8-16,-7 0-18 0,-4 4-13 15,0 1-10-15,7 3-14 16,4-4-3-16,9 2-5 16,11-2 0-16,10 2-1 15,3-2-2-15,3 3-5 16,6 2 1-16,11 0 6 15,12 1 0 1,7 2-1-16,4 0-21 0,4 1-17 16,-2 0-11-16,-3-2 13 15,-1 4 13-15,-4-3 15 16,-10 6 8-16,0-4 1 16,-5 2 0-16,-6 1 0 15,1-5 9-15,-8 1 20 0,-3-2 3 16,-3-2 4-1,0-3-7-15,-16 2-4 0,-10-7 1 16,-13 0-7-16,-4-1-12 16,-8 0-7-16,2 0-19 15,4 0-41-15,8-2-44 16,15-12-123-16,10 1-374 16,12 0-429-16</inkml:trace>
  <inkml:trace contextRef="#ctx0" brushRef="#br1" timeOffset="383216.8485">17593 17663 1603 0,'0'0'402'0,"0"0"-242"16,0 0 19-16,0 0 19 16,0 0-2-16,0 0-61 15,0 0-28-15,13 49-26 16,-9-15-14-16,1 3-22 16,-1 6-10-16,6 1-16 15,0 2-10-15,-1-2-8 16,1-1 0-16,4-5-1 15,-8-3-1-15,0-10 1 16,0 0-20-16,-6-11-17 0,0-3-29 16,0-7-52-16,0-4-136 15,0 0-353-15,0-7-590 0</inkml:trace>
  <inkml:trace contextRef="#ctx0" brushRef="#br1" timeOffset="383445.9921">17551 17965 1472 0,'0'0'530'0,"0"0"-418"0,0 0 103 15,0 0-5-15,0 0-38 16,103-2-81-16,-73 2-64 15,-1 0-27-15,3 3-72 16,9-3-119-16,-9 0-399 16,-8 0-591-16</inkml:trace>
  <inkml:trace contextRef="#ctx0" brushRef="#br1" timeOffset="383857.5754">18009 17924 986 0,'0'0'1148'0,"0"0"-984"15,0 0-87-15,0 0 51 16,0 0 16-16,0 0-18 16,-97 27-52-16,67-8-42 15,5 1-18-15,2 0-12 16,13 0 4-16,4-7-5 15,6 3 1-15,0-5-2 16,9-1 0-16,10-4 0 16,7-4-27-16,-1-2-39 15,2 0-38-15,0-7 6 16,-5-4 35-16,-3-3 45 16,-2-1 18-16,-7 0 8 15,-2-1 32-15,-4 3 48 0</inkml:trace>
  <inkml:trace contextRef="#ctx0" brushRef="#br1" timeOffset="385439.7603">18412 17905 0 0,'6'-4'0'0,"0"-2"0"15,-2-4 0-15,-1-1 0 0,0 4 0 16,-3 7 0-16,0 0 0 16,0 0 0-16,0 0 0 15,0 0 0-15,0 0 0 16,0 0 0-16,3 0 0 15,6 0 0-15,2 0 0 16,2-6 0-16,-3-3 0 16,1-3 0-16,1 0 0 15,-9 2 0-15,0-3 0 16,-3 3 0-16,0 5 0 16,0 1 0-16,-3 4 0 15,-12 0 0-15,3 0 0 16,0 0 0-16,-12 5 0 0,9-1 0 15,5-1 0-15,4-3 0 16,6 0 0-16,0 0 0 16,16-10 0-16,33-15 0 15,14-12 0-15,-21-12 0 16,-5-11 0-16,-37 22 0 16,-6 38 0-16,6 0 0 15,18 0 0-15,-18-12 0 16,-48 24 0-16,-39 45 0 15,-36 22 0-15,41-38 0 16,21-18 0-16,-5-14 0 16,14-2 0-16,17-1 0 15,25-2 0-15,-26 11 0 16,30-3 0-16,-1-2 0 16,1-2 0-16,-7 7 0 0,-12-6 0 15,2 2 0-15,-13 5 0 16,6-6 0-16,-3 7 0 15,-1 1 0-15,0-6 0 16,11-4 0-16,8-4 0 16,15-4 0-16,0 0 0 15,13 0 0-15,0 0 0 16,-7-5 0-16,5 0 0 16,-2 3 0-16,0 0 0 15,-2 2 0-15,0-1 0 16,-1 0 0-16,-3 1 0 15,0-3 0-15,3-2 0 0,7 0 0 16,4 0 0-16,3 0 0 16,9-2 0-16,0 1 0 15,1-1 0-15,-1 2 0 16,-11 3 0-16,-12 2 0 16,-2 0 0-16,7 0 0 15,-8 0 0-15,-3 0 0 16,0 2 0-16,0 3 0 15,0-2 0-15,0-3 0 16,6 0 0-16,10 0 0 16,4 0 0-16,2-6 0 15,2 2 0-15,-9-2 0 16,-14 2 0-16,9-2 0 0,-10 6 0 16,-1-1 0-16,-12 1 0 15,1-1 0-15,-6 0 0 16,6-5 0-16,3 4 0 15,2-3 58-15,7 5 112 16,0 0-119-16,0 0-51 16,0 0-9-16,0 0 0 15,0 0 9-15,0 0 71 16,-14-23 53-16,14 22 49 16,0 1 15-16,0 0 18 15,-2 0-4-15,2 0 2 16,-3 0-79-16,-1 0-45 15,-2 0-48-15,2 0-13 0,-2 0 115 16,3 0 83 0,3 0-71-16,0 7-31 0,0 3-19 15,0 4 29-15,3 4-20 16,0 3-14-16,3 4-19 16,-2-1-12-16,-1 2-13 15,0 4-12-15,1-4-22 16,1 4-11-16,3-6-2 15,2-1 0-15,-1-8-70 16,0-3-138-16,-3-7-315 16,-1-5-416-16</inkml:trace>
  <inkml:trace contextRef="#ctx0" brushRef="#br1" timeOffset="385861.0346">18480 17569 1422 0,'0'0'288'0,"0"0"-205"0,0 0 24 16,0 0 42-1,0 0 90-15,0 0-18 0,0 0-115 16,23-20-68-16,-23 41 31 16,0 10 37-16,0 8-8 15,0 4-24-15,-4 6-28 16,-3 2-9-16,4 4-19 15,0-5-12-15,3 0-5 16,0-5 0-16,0-8-1 16,3-3-1-16,3-8-18 15,-3-5-35-15,-3-2-60 16,0-8-107-16,-2-2-240 16,-8-7-396-16</inkml:trace>
  <inkml:trace contextRef="#ctx0" brushRef="#br1" timeOffset="386085.9713">18350 17901 113 0,'0'0'1676'15,"0"0"-1348"-15,0 0-201 16,0 0-15-16,93 7-32 0,-45-4-65 16,22-3-15-1,-15 0-255-15,-7 0-528 0</inkml:trace>
  <inkml:trace contextRef="#ctx0" brushRef="#br1" timeOffset="386512.5464">18819 17943 1348 0,'0'0'352'15,"0"0"-253"-15,0 0 33 0,0 0 39 16,94 15-35-16,-69-15-86 15,-3 0-36-15,-3-3-8 16,-2-7-6-16,-6-1 0 16,-3-3 0-16,-4-2 0 15,-4-2 1-15,0 1 0 16,0 3 8-16,0 1 10 16,-15 6 21-16,-4 1-5 15,-6 6 1-15,-4 1 16 16,-7 17 6-16,-3 1 0 15,3 8 15-15,4 3-28 16,0 0-15-16,12-4-11 16,3-1-10-16,9 0-2 0,8-8-6 15,0-3 0-15,14 1 8 16,13-5-9-16,9-6-31 16,6-1-94-16,30-3-76 15,-10-2-292-15,-4-8-474 0</inkml:trace>
  <inkml:trace contextRef="#ctx0" brushRef="#br1" timeOffset="386798.9334">19261 17849 1635 0,'0'0'278'0,"0"0"-93"16,0 0 11-16,0 0-29 15,0 0-69-15,0 0-69 0,0 0-22 16,-6 1-5-16,-3 10 10 16,1 5 19-16,2 1 18 15,5 4-3 1,1 5 3-16,0-2-16 0,15 1-10 16,1 2-14-16,5-1-2 15,-3 0-1-15,-8-7 5 16,-7-1-11-16,-3-8-5 15,-42-10-57-15,-2 0-206 16,-7-3-852-16</inkml:trace>
  <inkml:trace contextRef="#ctx0" brushRef="#br1" timeOffset="387963.5144">14503 18101 788 0,'0'0'376'16,"0"0"-126"-16,0 0 9 15,0 0 29-15,0 0-38 16,0 0-56-1,0 0-56-15,0-22-28 0,0 19-20 16,0 0-29-16,0 2-27 16,-9-1-19-16,-9 2-15 15,-7 0 0-15,-5 0 0 16,-11 0 0-16,1 3 0 16,-2 3-1-16,7-2 0 15,8 1 1-15,6-3 1 16,9 1-1-16,9 0-2 15,3 0-5-15,11-1 7 16,14 6 0-16,15-4 6 16,5 2-6-16,4 4-4 0,2-4-32 15,-5 4-4-15,-10 0 22 16,-7 3 9-16,-10 1 7 16,-9 1 1-16,-7 3-5 15,-3-4 6-15,-6 1 14 16,-16-1 4-16,-2-1-1 15,-6 0-3-15,-1-6-7 16,-2-2-1-16,3-3-6 16,5-2-1-16,3-5-93 15,11-7-179-15,8-8-434 0</inkml:trace>
  <inkml:trace contextRef="#ctx0" brushRef="#br1" timeOffset="388278.8216">14818 17798 1617 0,'0'0'481'15,"0"0"-381"-15,0 0 64 16,0 0 8-16,0 0 4 15,0 0-19-15,0 0-30 16,3 103-48-16,3-59-43 16,7 1-18-16,-4-4-12 0,3-2 0 15,0-3-6-15,-6-7 1 16,-3-4-1-16,-3 0-20 16,0-5-40-16,0-1-70 15,-3-5-143-15,-6 2-258 16,0-6-164-16,1-8-439 0</inkml:trace>
  <inkml:trace contextRef="#ctx0" brushRef="#br1" timeOffset="388488.7386">14762 18093 1590 0,'0'0'595'16,"0"0"-519"-16,0 0 7 16,0 0 51-16,95-3-45 15,-63 3-61-15,1 0-28 16,0 0-94-16,-12 0-252 16,-5-2-489-16</inkml:trace>
  <inkml:trace contextRef="#ctx0" brushRef="#br1" timeOffset="388922.7503">15146 18040 1401 0,'0'0'485'0,"0"0"-432"15,0 0-25-15,0 0 126 16,0 0 36-16,0 0-52 15,0 0-43-15,-58 32-12 16,43-18-10-16,3-1-4 16,-3-3-15-16,3 1-27 15,6-1-20-15,1 0-5 16,5-2-2-16,0-1 0 16,3-4-7-16,13-3-10 15,3 0-47-15,0 0-40 16,4-7-4-16,-1-4 10 0,-1-3 5 15,-3-3 43-15,0-1 33 16,-6 3 17-16,1 2 28 16,-7 6 55-16,-3 2 11 15,-2 5-12-15,-1 0-33 16,0 3-24-16,0 12 24 16,0 4 7-16,-4 4-24 15,2 4-17-15,2-5-9 16,0-2-6-16,0-4-67 15,16-7-120-15,0-5-394 16,-6-4-483-16</inkml:trace>
  <inkml:trace contextRef="#ctx0" brushRef="#br1" timeOffset="389219.2076">15492 17712 1320 0,'0'0'286'15,"0"0"-168"-15,0 0 146 16,0 0 57-16,0 0-79 16,-12 89-49-16,5-52-85 15,4 4-47-15,-3 0-22 0,3-1-20 16,3 0-17-1,-3-3-1-15,3-5-1 0,0-2-9 16,0-3-47-16,0-11-45 16,0-3-71-16,0-9-113 15,0-4-380-15,0 0-796 0</inkml:trace>
  <inkml:trace contextRef="#ctx0" brushRef="#br1" timeOffset="389584.5786">15334 17997 1702 0,'0'0'341'16,"0"0"-225"-16,0 0 25 0,0 0 37 16,0 0-62-16,0 0-61 15,103-2-34-15,-67 7-15 16,4-2-6-16,-5-3 0 15,1 0-31-15,-4 0-27 16,-10 0 6-16,-5-3 23 16,-10 3 15-16,-4-3 14 15,-3 3 0-15,0 0 1 16,-7 3 31-16,-5 7 49 16,1 0 27-16,-1 4 6 15,5 3-29-15,1 1-18 16,3-1-23-16,3 0-15 15,0 0-14-15,0-2-14 16,0-5-1-16,3-2-16 16,3-6-59-16,11-2-101 0,-1-7-329 15,0-6-628-15</inkml:trace>
  <inkml:trace contextRef="#ctx0" brushRef="#br1" timeOffset="389750.1075">15771 17848 1751 0,'0'0'537'15,"0"0"-471"-15,0 0-44 0,0 0-13 16,0 0-5 0,0 0-4-16,0 0-282 0,-25 39-813 0</inkml:trace>
  <inkml:trace contextRef="#ctx0" brushRef="#br1" timeOffset="390574.6836">15873 18045 1401 0,'0'0'237'0,"0"0"20"0,0 0 22 16,0 0-19-16,0 0-64 15,0 0-69-15,0 0-52 16,-23 71-50-16,23-67-10 16,0 2-15-16,9-3 0 15,5-2 0-15,5 0-46 16,-2-1-39-16,2 0 13 15,-6 0 24-15,-3-5 22 16,-4-5 25-16,-3 0-5 16,-3-3 6-16,0-1 9 15,0 1 5-15,-1-1 17 16,-7 3 2-16,1 0-14 16,-3 1-12-16,4 3-6 0,3 2-1 15,0 0 1 1,3 5 0-16,0-3-1 0,0 3 0 15,12-3-6-15,-1 1-3 16,3 1-7-16,4 0-2 16,-5-2 16-16,2 0-3 15,-1 1 5-15,-5 0 1 16,1 2-1-16,-4 0 6 16,-2 0 0-16,1 2-6 15,-4 7 1-15,-1 7 10 16,0-2-5-16,0 2 6 15,0 0-1-15,0 0-5 0,-3-2-4 16,-1-1-1 0,-1-3 1-16,-1-3-1 0,2-3 11 15,-3-1-6-15,4 0-5 16,3-3 7-16,0 0-1 16,0 0 7-16,0-7-14 15,10-6-2-15,5-5-19 16,6-1 5-16,-3-3 4 15,3-1 3-15,-2 3 8 16,-4 6 1-16,-4 1 0 16,-4 6 1-16,-4 4 9 15,0 3 1-15,-3 0-10 16,0 3 0-16,0 10 11 16,0 1 15-16,0 4 0 15,0 4-12-15,0 0 4 0,-3-1-4 16,0-1-13-16,3-1-1 15,-3-8-1-15,3-1 0 16,-4-2-67-16,1-8-85 16,3 0-235-16,-4 0-529 0</inkml:trace>
  <inkml:trace contextRef="#ctx0" brushRef="#br1" timeOffset="391096.8666">16341 18008 1177 0,'0'0'502'0,"0"0"-373"15,0 0 128-15,0 0 6 16,0 0-72-16,0 0-69 16,0 0-41-16,-37 2-22 15,25 8-14-15,-2 0-15 16,1 1-15-16,1 4-7 16,-2-1-8-16,5 4 0 15,3-5 1-15,5-1-1 0,1-5 0 16,0 2-9-1,0-8-7-15,12 0-14 0,6-1-33 16,-2 0-16-16,7-8 0 16,0-5 6-16,-1-4-6 15,-2 0 42-15,3-3 28 16,-8 5 9-16,-2 1 18 16,-6 7 64-16,-2 1 38 15,-5 5-39-15,0 1-48 16,0 2-23-16,-6 13 5 15,-2 2 3-15,0 2-9 16,2 3-9-16,3-1 0 0,0-4 0 16,0-3-97-1,3-5-108-15,0 0-323 0,0-9-213 0</inkml:trace>
  <inkml:trace contextRef="#ctx0" brushRef="#br1" timeOffset="391410.2796">16541 17954 1388 0,'0'0'389'0,"0"0"-304"16,0 0-47-16,0 0 79 16,0 0 42-16,0 0-87 15,-9 95-39-15,3-74-17 16,-1-1-7-16,3-4 3 0,1-3-2 15,0-6 0-15,2-4 4 16,-1-3 15-16,2 0 34 16,0-3 39-16,0-13-35 15,5 2-37-15,10-9-21 16,0 1-9-16,5-2 0 16,2 0-8-16,-3 4-21 15,-1 4-35-15,-9 9-30 16,-9 7-128-16,0 0-368 15,0 0-407-15</inkml:trace>
  <inkml:trace contextRef="#ctx0" brushRef="#br1" timeOffset="391539.1837">16541 17954 1542 0</inkml:trace>
  <inkml:trace contextRef="#ctx0" brushRef="#br1" timeOffset="391918.879">16541 17954 1542 0,'82'91'369'0,"-82"-87"-233"0,0 3 85 16,0 3-50-16,0 0-61 15,0 2-30-15,0-1-31 16,0-1-21-16,0 0-11 16,0-3-10-16,0-4-5 15,0-3-1-15,0 0 10 0,0 0 2 16,9 0-13-1,4-9-6-15,7-1-10 0,-1-1 1 16,1-7-8-16,2 3 10 16,-3-2 12-16,-2 2 0 15,-6 4 1-15,-80 183 199 110,69-136-212-110,0-6 7 15,0 0-8-15,0-5 7 16,-5-4 5-16,-6-3-4 0,-9-3 6 16,-15-3 6-1,-27-3 1-15,-35-1 4 0,-33-3 17 16,-21-5-3-16,0 0-25 15,40 0-13-15,30-12-343 0</inkml:trace>
  <inkml:trace contextRef="#ctx0" brushRef="#br1" timeOffset="409271.0216">22094 17722 405 0,'0'0'754'15,"0"0"-410"-15,0 0-224 16,0 0-79-16,-3 0 58 15,3 0 118-15,0 0-32 16,0 0-80-16,0 0-22 16,0 0-11-16,-5 0-9 15,-10 0 1-15,-13 0-27 16,-14 0-13-16,-9 0-1 16,-8 0-6-16,1 0-7 15,3 0-2-15,10 0 1 16,10 1-3-16,13 2-5 0,9 3 0 15,7-2-1-15,6 3-1 16,0 3 0-16,0 3 0 16,3 2 1-16,7 3 0 15,-4 3 0-15,-2 4 1 16,-4-1-1-16,0 2 0 16,0 3 0-16,-9-2 0 15,-2 2 7-15,0 1 5 16,0 0 6-16,3 3-2 15,2 3-4-15,3 0-1 16,1 1 5-16,2-3 2 16,0-2 0-16,15-4-5 15,8-3 13-15,10-9 1 0,6-6-10 16,10-6-17 0,3-4 0-16,-3-8-88 0,2-11-95 15,2-14-203-15,-12 0-408 16,-16 6-613-16</inkml:trace>
  <inkml:trace contextRef="#ctx0" brushRef="#br1" timeOffset="409468.9361">21781 18004 1756 0,'0'0'573'16,"0"0"-493"-16,0 0-53 16,111-9 1-16,-31 9-28 15,-12 0-101-15,-9 0-846 16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3-21T07:42:52.672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26604 2860 248 0,'0'0'9'16,"0"0"-9"-16,0 0 14 16,0 0-8-16,0 0 587 15,0 0-379-15,-8 2-120 16,8-1-33-16,0 0 23 16,0 2 44-16,0 0-5 0,0 0 19 15,0-2-5 1,0 2 1-16,0-2 1 0,0 2 4 15,0-2-27-15,0 1-44 16,0-2-29-16,5 1-20 16,2 1-8-16,2 0 7 15,5 2-1-15,1 1-8 16,5-4-12-16,3 4 0 16,3-1 5-16,2-2-5 15,0 4-1-15,3-4-1 16,1-1 0-16,-1 2 1 15,2-1-1-15,0-1 1 16,2-1 0-16,-2 0 0 16,1 0 0-16,-1 0-1 15,2 0-8-15,-4 0 8 0,-1-1-8 16,-2-2 9-16,-3 0-1 16,1 1-5-16,-2 0-3 15,3 0 8-15,0 0 0 16,2 0 1-16,1 1-1 15,2-4 1-15,-1 2 0 16,0-1-1-16,1 2 1 16,-4 0-1-16,-1 0 1 15,-2 2 0-15,-2 0 0 16,0 0-1-16,3 0 0 16,-1 0 1-16,2 2 0 15,3-2 0-15,-1 0 1 16,4 0-1-16,-1 0 1 0,0-6-1 15,-2 1 1 1,-3-1-1-16,-4 1 1 0,-5 0-1 16,-6 3 0-16,-2 0 0 15,-3 2-1-15,-1 0 0 16,2 0 1-16,4 0-1 16,-2 0 0-16,5 0 1 15,-1 0-1-15,-1 0 1 16,2 0 1-16,-3 0-1 15,0 0 1-15,-5 0 0 16,-1 0 0-16,-3 0 5 16,-1 0 0-16,-2 0 0 15,0 0 3-15,0 0-9 0,0 0 0 16,0 0 0 0,0 0 0-16,0 0 1 0,0 0-1 15,0 0 0-15,0 0 0 16,0 0 0-16,0-4-20 15,0-2-223-15,0-5-759 0</inkml:trace>
  <inkml:trace contextRef="#ctx0" brushRef="#br0" timeOffset="2298.4553">6497 3850 871 0,'0'0'1022'16,"0"0"-537"-16,0 0-485 15,0 0-65-15,0 0 43 16,0 0 22-16,18 5 59 16,-3-5 15-16,4 0-8 15,4 0-13-15,10 0-1 16,10 0 5-16,5 0-8 16,13 0-3-16,18-3-13 15,-3-6-3-15,3 0-15 16,-4-1-9-16,-17 2-6 15,0-1 0-15,-12 3 0 16,-16 3-12-16,-12 1-8 0,-12 2-32 16,-6 0-61-16,-12-3-67 15,-13 1-125-15,-2-1-487 0</inkml:trace>
  <inkml:trace contextRef="#ctx0" brushRef="#br0" timeOffset="4925.746">13928 3885 1104 0,'0'0'1054'0,"0"0"-821"15,0 0-165 1,0 0-37-16,0 0 48 0,0 0 28 16,90 5-22-16,-24-11-31 15,25-5-14-15,25 1-8 16,8 0-13-16,-11 3-10 16,-24 3-3-16,-27 3-6 15,-20-2-1-15,-10 3 1 16,0-1 0-16,-2-1 1 15,-8 1-1-15,-10 1 0 16,-8-2 0-16,-4 2 9 16,0-1-3-16,-3 0-6 15,-20-4-66-15,1 3-254 16,2-2-1256-16</inkml:trace>
  <inkml:trace contextRef="#ctx0" brushRef="#br0" timeOffset="7173.3351">20371 3872 426 0,'0'0'1379'0,"0"0"-1124"15,0 0-164-15,0 0 15 16,0 0 34-16,0 0 1 16,0 0-37-16,91 0-36 15,-67 3-21-15,4 6-9 16,5 3 3-16,13 4 10 15,25 3 4-15,40-1-18 16,45-3-5-16,28-3-5 16,8-6-13-16,-13-4-6 15,-31-2-7-15,-20 1 5 16,-34 0-5-16,-29 1 7 0,-23-1-8 16,-13 1 1-1,-2 0-1-15,-5 0 0 0,-3-1 1 16,-11-1-1-16,-5 2 1 15,-3-2 6-15,0 0-6 16,0 0 1-16,0 0-2 16,0 0-49-16,8-5-63 15,4-4-179-15,9-4-581 0</inkml:trace>
  <inkml:trace contextRef="#ctx0" brushRef="#br0" timeOffset="7794.7029">23550 3791 59 0,'0'0'1840'16,"0"0"-1346"-16,0 0-432 15,0 0-42-15,0 0 9 16,0 0 55-16,152 17 29 15,-25-8-46-15,25 1-34 16,5 0-21-16,-15-4-5 0,-28 0-6 16,-24-3 10-16,-23 0-5 15,-19-2 0-15,-10 0 0 16,0 1 0-16,-2-2 9 16,-5 0 5-16,-12 2 0 15,-10-2 5-15,-6 0 11 16,-3 0-4-16,0 0-16 15,0 0-7-15,0 0-9 16,0 0-7-16,0 0-47 16,0 0-64-16,18 0-133 15,1-6-393-15,3-1-460 0</inkml:trace>
  <inkml:trace contextRef="#ctx0" brushRef="#br0" timeOffset="8380.1234">26326 3870 342 0,'0'0'827'0,"0"0"-550"15,0 0-78-15,85 6 74 0,-35-2-14 16,23 3-57-16,25 5-68 15,29-2-37-15,9-1-35 16,-1 0-28-16,-18-5-16 16,-30-3-9-16,-20-1-8 15,-18 0 13-15,-7 0-7 16,1 0-1-16,-3 0-4 16,-4 0-1-16,-12 0 5 15,-13-1-4-15,-7 0 9 16,-4 0 3-16,0-1-14 15,-11-1-49-15,-1-2-148 16,-4 3-644-16</inkml:trace>
  <inkml:trace contextRef="#ctx0" brushRef="#br0" timeOffset="10273.4805">929 4593 510 0,'0'0'1238'0,"0"0"-889"0,0 0-248 15,0 0-39-15,0 0 55 16,0 0-1-16,82-9-36 16,-40 7-4-16,22-1-22 15,30-4-17-15,30-3-1 16,13-3-8-16,-1-1-10 15,-12 0-10-15,-33 3-8 16,-5-2-82-16,-29 4-126 16,-26 2-503-16</inkml:trace>
  <inkml:trace contextRef="#ctx0" brushRef="#br0" timeOffset="12584.4198">30240 3769 808 0,'0'0'851'15,"0"0"-562"-15,0 0-188 16,0 0 27-16,0 0 82 16,0 0-18-16,-15-6-54 15,14 6-44-15,-3 0-38 16,0 10-22-16,-7 8-15 16,-5 9-5-16,-1 8-8 15,-3 8-5-15,-1 6 1 16,3 1 4-16,3-4-6 15,6-2 1-15,3-5-1 16,4-5-6-16,2-5-5 16,0-5 4-16,2-6-7 15,10-5-8-15,3-5-9 0,3-6 4 16,6-2-9-16,6-8-10 16,2-13 11-16,3-4-8 15,1-10 9-15,-2-5 16 16,-3-4-10-16,-2-3 13 15,-6 0 13-15,-5 1 2 16,-7 3 0-16,-5 9 12 16,-6 2 6-16,0 3 15 15,-2 5-2-15,-8 3 15 16,-2 4-14-16,-2 2-2 16,-1 5-5-16,-2 6 2 15,-6 4-11-15,1 1-1 0,-7 16 5 16,1 8 6-16,0 6-9 15,1 2-10-15,6 2 1 16,4-1-2-16,7-3 1 16,6-3-5-16,4-2-1 15,10-6 0-15,17-4 10 16,15-5-11-16,7-6-6 16,30-5-109-16,-13-10-197 15,-11-5-716-15</inkml:trace>
  <inkml:trace contextRef="#ctx0" brushRef="#br0" timeOffset="14356.8702">30504 4205 1348 0,'0'0'582'0,"0"0"-498"15,0 0 21-15,0 0 63 16,0 0-24-16,0 0-47 16,0 0-48-16,-1-2-40 15,1 5-9-15,0 7 16 16,0 3 24-16,0 1 17 0,0 3-2 16,0 2-12-16,-2-3-7 15,-3 1-7-15,1-1-14 16,-2-2-14-16,-3-1 8 15,-1-4-8-15,-1-2 9 16,3-3-9-16,0 0-1 16,3-3-6-16,5-1-4 15,0 0-10-15,0-5 7 16,6-9-16-16,9-4 19 16,4-3 9-16,1-2-5 15,1 3 6-15,-3 2 6 16,-2 6 10-16,-5 2-1 15,-1 5 2-15,-6 3-1 16,1 0 2-16,-4 2-6 16,1 0 1-16,-1 0-4 0,1 0-1 15,-1 9-2-15,1 2-5 16,-2 3 6-16,0 2 1 16,0-1-7-16,0-1 0 15,-3-1 0-15,-5-3 1 16,1-1-1-16,0-5-1 15,4-1-11-15,0-2-7 16,3-1 4-16,0 0-2 16,0 0-9-16,14-10 7 15,3-6-11-15,5-4 16 16,2-1 4-16,-3 0 3 16,-2 4 4-16,-6 7 1 15,-5 3 1-15,-3 3 0 0,-4 4 9 16,-1 0 7-16,2 0 5 15,-2 0 3-15,0 4-13 16,0 8 8-16,0 5 2 16,0 1-12-1,0 3-3-15,0-2-5 0,-2 1 0 16,-2-5 6-16,-1-3-7 16,0-2 0-16,0-4-33 15,2-3-50-15,3-3-113 16,0 0-175-16,0-6-472 0</inkml:trace>
  <inkml:trace contextRef="#ctx0" brushRef="#br0" timeOffset="14593.6767">30880 4207 1512 0,'0'0'846'15,"0"0"-750"-15,0 0-66 16,0 0 84-16,0 0 17 16,0 0-40-16,0 0-32 15,-43 82-25-15,43-66-25 16,0-3-9-16,0-3-23 16,0-3-56-16,1-6-112 15,5-1-326-15,-2 0-332 0</inkml:trace>
  <inkml:trace contextRef="#ctx0" brushRef="#br0" timeOffset="14769.6299">30906 4124 863 0,'0'0'1481'0,"0"0"-1273"16,0 0-149-16,0 0-13 15,0 0-46-15,0 0-86 16,0 0-153-16,11-4-311 16,-6 7-677-16</inkml:trace>
  <inkml:trace contextRef="#ctx0" brushRef="#br0" timeOffset="15198.7759">31011 4250 2072 0,'0'0'308'16,"0"0"-234"-16,0 0-10 15,0 0 69-15,0 0-56 0,0 0-36 16,0 79-12-16,0-65-11 15,0-2-9-15,0-4-3 16,0-3-5-16,0 0-1 16,0-4 0-16,0-1-1 15,0 0-7-15,0 0 2 16,3 0-4-16,8-10-14 16,5-5-15-16,6-5 17 15,2-4 16-15,3 0 5 16,-2 3 1-16,-4 5 0 15,-6 6 21-15,-5 5 9 16,-5 5 0-16,-3 0 4 16,-2 0 1-16,0 14 3 0,0 6 16 15,0 5-10 1,-7 1-38-16,-12 8-6 0,3-9-254 16,1-7-1420-16</inkml:trace>
  <inkml:trace contextRef="#ctx0" brushRef="#br0" timeOffset="18140.3218">2943 6577 886 0,'0'0'1434'0,"0"0"-1175"15,0 0-202-15,0 0-14 16,0 0 96-16,0 0-5 16,26-3-59-16,-7-6-48 15,11-7-11-15,9-4-1 16,7-3-4-16,5-6-11 16,4-5-6-16,3-6-21 15,3-3-31-15,-1-4-14 16,-8-5-22-16,-4-2-14 15,-12-1 37-15,-5 3 33 0,-10 4 26 16,-5 6 12-16,-7 5 30 16,-4 7 16-16,-4 5 30 15,-1 5-27-15,0 3-4 16,0 4 7-16,0 5-7 16,-6 3-22-16,-3 2-16 15,-7 3-7-15,-2 2-7 16,-9 21-3-16,-6 11 8 15,-13 26 2-15,-6 24 8 16,-2 13-7-16,5-2 1 16,10-25 5-16,14-17 5 15,4-16-4-15,-2 6 2 16,1 2-2-16,1 1 13 16,9-6-7-16,9-6-3 15,3-8-10-15,0-3 7 0,17-6-2 16,5-7-6-16,8-7-7 15,4-3-48-15,21-21-107 16,-8-5-204-16,-4 0-651 0</inkml:trace>
  <inkml:trace contextRef="#ctx0" brushRef="#br0" timeOffset="18401.3868">3713 6516 1676 0,'0'0'774'0,"0"0"-677"15,0 0-69-15,0 0 2 16,0 0 31-16,106-4-36 15,-73 1-25-15,1 0-69 16,4-4-138-16,-10 3-348 16,-7-2-287-16</inkml:trace>
  <inkml:trace contextRef="#ctx0" brushRef="#br0" timeOffset="18628.7658">3743 6336 1035 0,'0'0'1113'16,"0"0"-955"-16,0 0-118 15,0 0 60-15,0 0 51 16,0 0-79-16,95-10-72 15,-56 8-55-15,-6 1-216 16,-3-2-629-16</inkml:trace>
  <inkml:trace contextRef="#ctx0" brushRef="#br0" timeOffset="19020.1001">4205 6221 611 0,'0'0'1610'16,"0"0"-1445"-16,0 0-155 16,0 0 27-16,0 0 54 0,87-22-42 15,-66 22-34 1,1 0-14-16,-2 8 0 0,-7 2 0 15,-1 3 0-15,-9 1-1 16,-3 0 14-16,-3 6-4 16,-18 4 27-16,-9 0 5 15,-8 3 0-15,-6 1 2 16,-2 0-6-16,4-1 7 16,5-2 1-16,10-3 3 15,11-3-5-15,8-3-19 16,8-5-10-16,5-2-2 15,20-6-4-15,11-3-9 0,32-3-97 16,-9-13-194 0,-4 0-805-16</inkml:trace>
  <inkml:trace contextRef="#ctx0" brushRef="#br0" timeOffset="19703.3904">5311 6410 796 0,'0'0'866'16,"0"0"-737"-16,0 0-96 16,0 0 115-16,0 0 84 15,0 0-51-15,109 10-49 0,-60-7-15 16,8 3-42-1,13-3-44-15,0-2-20 0,2 2-11 16,-4-3 0-16,-5 2-29 16,-15-2-44-16,-14 0-15 15,-10 1-7-15,-15-1-16 16,-9 0-69-16,-12 0-111 16,-15-1-92-16,-1-7-807 0</inkml:trace>
  <inkml:trace contextRef="#ctx0" brushRef="#br0" timeOffset="20154.236">5404 6307 1612 0,'0'0'732'16,"0"0"-637"-16,0 0-48 0,0 0 75 15,0 0 30 1,0 0-71-16,0 0-50 0,58 8-22 16,-21-3-7-16,8 1-1 15,10 4 1-15,3 0-1 16,8 1 7-16,-2-1-8 16,0 1 0-16,-7-4-10 15,-11-1-2-15,-13-2-3 16,-6-3-3-16,-11-1-12 15,-10 0-25-15,-6 0-19 16,0-8-81-16,-6-9-118 16,-7 3-220-16,1 0-171 0</inkml:trace>
  <inkml:trace contextRef="#ctx0" brushRef="#br0" timeOffset="20441.1099">5862 6211 1565 0,'0'0'502'16,"0"0"-439"-16,0 0 28 15,0 0 65-15,0 0 16 16,0 0-45-16,0 0-69 16,104 89-43-16,-70-63-14 15,2 1-1-15,3-1 0 16,-3-2-18-16,-8 3 0 15,-7-4 3-15,-12-4 5 0,-6-2 10 16,-3-4 1-16,-12 1 31 16,-12-5 4-16,-4-2-14 15,-2-1-22-15,-6-4-34 16,11-1-223-16,11-1-800 0</inkml:trace>
  <inkml:trace contextRef="#ctx0" brushRef="#br0" timeOffset="45546.4897">6757 6240 722 0,'0'0'507'0,"0"0"-433"15,0 0-39-15,0 0 20 16,0 0 279-16,0 0-106 16,43-36-77-16,-43 34-9 15,3 2 16-15,-3 0-30 16,0 0-13-16,0 0-20 16,0 0-19-16,3 0-23 15,-3 0-18-15,0 0-21 16,0 9-14-16,3 5 0 15,0 6 1-15,0 3 0 16,0 1-1-16,-3 1 1 16,3 2 0-16,-3-1-1 0,0-1 1 15,0-2-1-15,0 0 1 16,-3-4-1-16,-3-7 1 16,3 1-1-16,3-6-6 15,0-4-3-15,0-3 3 16,0 0 5-16,3-4-10 15,10-15 3-15,7-3 0 16,-1-8 7-16,5-4-8 16,-3-2-8-16,0 2-2 15,-5 3 5-15,-4 4 13 16,0 4 0-16,-3 5 1 16,-3 3 0-16,0 5 15 15,0 0 8-15,-3 4-7 16,4 1-5-16,-4 2-10 0,2 3 0 15,1 0-1-15,0 0-1 16,0 13 1-16,-3 6 0 16,4 3 7-16,-7 6-1 15,0-1 0-15,0-1 0 16,0-2-5-16,-7-4 0 16,1 0 0-16,0-4 1 15,3-6-1-15,0-1 0 16,1-5-1-16,2-3 0 15,0-1-6-15,0 0-7 16,0 0-3-16,11-11 2 16,5-2-14-16,1-7 1 0,2-2 1 15,-1-2-9 1,0 0 5-16,-2 2 12 0,-4-1 3 16,2 3 14-1,-4 1 1-15,2 2 0 0,-3 6 6 16,1 1 12-16,-5 4-3 15,1 3-7-15,-3 3-7 16,0 0 7-16,0 0 2 16,0 16 18-16,-3 5 11 15,0 4-4-15,0 5-4 16,0 2 2-16,-6 2-6 16,-3 2 6-16,-2-1 1 0,1-3-8 15,1 2-9 1,6-5-2-16,0-4-4 0,3-5-10 15,0-5 5-15,0-5-6 16,0-7 0-16,0-1-46 16,0-2-35-16,6-7-61 15,6-8-211-15,0-2-726 0</inkml:trace>
  <inkml:trace contextRef="#ctx0" brushRef="#br0" timeOffset="46185.4672">7346 6704 983 0,'0'0'629'15,"0"0"-517"-15,0 0 18 16,0 0 90-16,0 0-42 16,0 0-74-16,0 0-42 15,45 32-16-15,-26-32-4 16,-1-13-29-16,3 0-5 0,1-7-8 15,-2-3 0 1,-1-3-8-16,-2-3-4 0,-1-5-4 16,-4-1 1-16,-2-2 9 15,-2 3 6-15,-5 2 7 16,0 4 0-16,-3 4 7 16,0 3 17-16,0 8 16 15,0 2 7-15,-6 2 6 16,-2 2-20-16,1 6-10 15,-2 1-4-15,-3 0-14 16,-1 1-6-16,-1 16-4 16,-2 5 11-16,-1 5-2 15,1 7 2-15,1 2 1 0,0 3-4 16,0 2 7 0,5 0 0-16,-2-3 0 15,3 0-10-15,4-4 2 16,-2 0-1-16,1-5 4 0,3-3 4 15,0-2-4-15,3-9-10 16,0-1-1-16,0-5-1 16,9-8 0-16,9-1-14 15,4-7-19-15,23-22-83 16,-9-1-182-16,4-1-524 0</inkml:trace>
  <inkml:trace contextRef="#ctx0" brushRef="#br0" timeOffset="46719.5038">7991 6379 1228 0,'0'0'633'0,"0"0"-445"15,0 0 51-15,0 0-40 0,0 0-74 16,0 0-30 0,0 0-48-16,80 2-31 0,-50-2-8 15,3 0-6-15,-5 0-2 16,-4 0-9-16,-9 0-40 16,-5 0-57-16,-2 0-108 15,-5 0-331-15,-3-2-271 0</inkml:trace>
  <inkml:trace contextRef="#ctx0" brushRef="#br0" timeOffset="46966.2188">7974 6258 1600 0,'0'0'499'0,"0"0"-430"15,0 0 44-15,0 0 60 16,0 0-50-16,0 0-59 16,0 0-40-16,130 0-24 15,-81-2-139-15,-10-4-594 0</inkml:trace>
  <inkml:trace contextRef="#ctx0" brushRef="#br0" timeOffset="51307.46">8763 6056 857 0,'0'0'45'0,"0"0"-3"16,0 0-28-16,0 0 2 0,0 0 185 15,0 0 28-15,-4-17-102 16,4 14 9-16,0 2 43 16,0 1 17-16,0 0-45 15,0 0-37-15,0 0-38 16,0 0-15-16,0 0-8 16,0 0-29-16,-6 6-23 15,-6 9-1-15,-1 12 0 16,-4 3 14-16,-2 7-4 15,-1 1-1-15,4-2-9 16,7-2 6-16,-1-1 2 16,7-4 2-16,3-3 8 15,0-5-4-15,0 1-1 16,10-5-3-16,2-5-1 16,9-3 8-16,0-4 32 0,6-5-22 15,1 0-15-15,2-6-12 16,0-10 0-16,1-5-14 15,-4-2-5-15,-2-5 5 16,-4-6 8-16,-3 1 6 16,-4-5 0-16,-4 0 0 15,-7-1 12-15,-3 1 4 16,0 3 1-16,0 2-5 16,-9 4 0-16,-3 4 1 15,0 6 11-15,0 7-14 16,2 4-8-16,-4 8-2 15,-2 0-7-15,4 19-4 16,-3 8 10-16,3 4-7 0,6 1-6 16,6 2-42-16,0-6-57 15,15 0-105-15,9-8-406 16,1-7-846-16</inkml:trace>
  <inkml:trace contextRef="#ctx0" brushRef="#br0" timeOffset="52463.9545">9305 6296 772 0,'0'0'660'15,"0"0"-454"-15,0 0 13 16,0 0 26-16,0 0-59 16,0 0-59-16,0 0-30 15,0 0-15-15,0 0-9 16,0 0-23-16,0 1-21 15,0 9 5-15,0 4 33 16,-12 5-4-16,-1 4-26 16,-4 0-19-16,-2 0-10 15,-2 0-7-15,6-3 1 0,3-5-2 16,-1-3-25-16,8-3-97 16,5-2-151-16,0-3-423 15,0-3-526-15</inkml:trace>
  <inkml:trace contextRef="#ctx0" brushRef="#br0" timeOffset="53073.2809">9821 6178 1408 0,'0'0'478'0,"0"0"-267"16,0 0 2-16,0 0-44 15,0 0-43-15,0 0-66 0,0 0-22 16,66 0-20 0,-33 0-16-16,-2 0-2 0,-1 0-15 15,-4-3-44-15,-3 0-78 16,-5 3-109-16,-6-1-152 16,-9 1-253-16</inkml:trace>
  <inkml:trace contextRef="#ctx0" brushRef="#br0" timeOffset="53359.0818">9945 6041 1098 0,'0'0'625'16,"0"0"-473"-16,0 0 62 15,0 0 23-15,0 0-73 16,0 0-69-16,0 0-51 16,0-2-8-16,0 16 16 15,0 6 44-15,0 4-19 16,-6 4-36-16,0-1-29 16,-4 0-12-16,3-2 0 15,3-4-92-15,1 4-163 16,0-8-373-16,3-6-346 0</inkml:trace>
  <inkml:trace contextRef="#ctx0" brushRef="#br0" timeOffset="53592.0804">10101 6367 1335 0,'0'0'502'16,"0"0"-377"-16,0 0 43 15,0 0 5-15,0 0-25 0,0 0-42 16,0 0-60 0,-98 14-46-16,56-14-7 0,10 0-192 15,9 0-464-15</inkml:trace>
  <inkml:trace contextRef="#ctx0" brushRef="#br0" timeOffset="54002.6133">10451 5931 1428 0,'0'0'630'0,"0"0"-534"16,0 0 51-16,0 0 83 15,0 0-24-15,-3 96-84 16,-3-53-40-16,3 0-29 16,3 5-22-16,0-2-19 15,0-1-6-15,0-4-6 16,0-4 0-16,-3-3-62 0,-3 2-128 15,0-7-441-15,0-8-1329 0</inkml:trace>
  <inkml:trace contextRef="#ctx0" brushRef="#br0" timeOffset="54551.5113">11373 6306 576 0,'0'0'1122'0,"0"0"-905"15,0 0-16-15,0 0 33 16,0 0-58-16,0 0-16 15,-54 90-49-15,34-63-45 16,3-1-33-16,2-5-23 16,-2-3-10-16,7-4-16 0,4-4-139 15,6-4-235-15,0-6-635 16</inkml:trace>
  <inkml:trace contextRef="#ctx0" brushRef="#br0" timeOffset="54875.6387">11870 6082 1480 0,'0'0'370'0,"0"0"-190"16,0 0 59-16,0 0-72 16,88 6-100-16,-48-6-45 15,5 0-22-15,-4 0-15 16,-1 0-93-16,-5-6-201 15,-11 3-331-15,-12-1-525 0</inkml:trace>
  <inkml:trace contextRef="#ctx0" brushRef="#br0" timeOffset="55115.1501">12029 5945 1650 0,'0'0'404'16,"0"0"-208"-16,0 0 2 0,0 0-62 15,0 0-68-15,0 0 28 16,0 0 7-16,0 91-47 16,-4-54-33-16,4-1-16 15,-3-4-7-15,0-2-17 16,-3 4-106-16,3-8-172 0,0-7-495 15</inkml:trace>
  <inkml:trace contextRef="#ctx0" brushRef="#br0" timeOffset="55326.1">12174 6357 1431 0,'0'0'760'16,"0"0"-676"-16,0 0 57 15,0 0 1-15,-96 10-52 0,64-10-69 16,-16 0-21 0,8 3-195-16,10-3-547 0</inkml:trace>
  <inkml:trace contextRef="#ctx0" brushRef="#br0" timeOffset="55841.0859">12607 6000 1580 0,'0'0'334'0,"0"0"-231"16,0 0 59-16,0 0-7 15,0 0-56-15,88-23-26 16,-75 23-20-16,-7 0-12 16,0 0-18-16,-6 3-17 15,0 10-5-15,0 1 7 16,-9 8 1-16,-7 2-2 0,-3 2 13 16,2 2 2-1,-6 0-9-15,4-1-11 0,0 2-2 16,-2-3 2-16,3-3 7 15,1-2 0-15,7-4-3 16,4-2 0-16,6-2-5 16,0-4 16-16,0-1 20 15,13-4 23-15,13 0-16 16,3-4-24-16,6 0-20 16,1 0 0-16,4-4-64 15,-12-3-126-15,-8-2-431 0</inkml:trace>
  <inkml:trace contextRef="#ctx0" brushRef="#br0" timeOffset="57485.2503">6715 7654 763 0,'0'0'309'0,"0"0"-171"16,0 0 349-16,0 0-119 15,0 0-176-15,0 0-81 16,0 0-28-16,0-3-21 0,0 4-27 16,0 9 9-16,0 6 40 15,0 1-31-15,0 5-23 16,-6 3-3-16,-3 3-6 15,-3 1-5-15,3 2-5 16,-4-2-4-16,1 5-6 16,4-2 0-16,-2-3-1 15,4-1 1-15,0-1-1 16,3-4 0-16,-3-4 0 16,3 1 0-16,-4-1 0 15,4-5 0-15,1 0 0 16,1-3 0-16,-1-1 1 15,2-2-1-15,-3-1 0 0,3-1 0 16,0 0 0-16,0-2 0 16,3 2 1-16,9-2-1 15,0-1 8-15,7 0-7 16,4-3 5-16,2 0 0 16,5 0 5-16,-3 0-2 15,4 0 2-15,-4 0-5 16,1 0-5-16,-1 0 1 15,0 0 4-15,0 0 0 16,-3 0-5-16,1 0 8 16,-1 0-8-16,-9 0 1 15,1 0-1-15,-8 0 0 16,-2 0 0-16,-3-2-1 0,-3 1-18 16,0 1-19-16,0 0-24 15,0 0-48-15,0 0-76 16,3 0-286-16,1 0-269 0</inkml:trace>
  <inkml:trace contextRef="#ctx0" brushRef="#br0" timeOffset="58078.8314">7085 8221 1400 0,'0'0'337'0,"0"0"-114"16,0 0 44 0,0 0-70-16,0 0-85 0,0 0-59 15,88 0-30-15,-76 0-15 16,1 0-6-16,-5 0 4 15,-2 0-6-15,0 0 1 16,-3 1 1-16,-3 3 4 16,0 1 1-16,0 0 20 15,0 5-13-15,0 0-6 0,-9 3-6 16,-2 1-1 0,-2-1 5-16,-5 2 0 0,0-1-4 15,0 3 4-15,-4-1 4 16,4-2 7-16,3 0-4 15,-1-1 23-15,5-4-12 16,5 2-15-16,0-5-8 16,2 0 0-16,1 1 0 15,0-1 0-15,3-2 0 16,0-1 5-16,0 3-5 16,0-5 0-16,0 2 5 15,10 0 10-15,5-3 24 16,6 0-11-16,4 0-13 15,1 0-5-15,1 0-10 16,-5 0 0-16,-3 0-1 0,-5 0 0 16,-5 0-9-1,-2 0-12-15,-7 0-22 0,0-3-41 16,0 0-59-16,0-1-65 16,0-2-359-16,-4 0-356 0</inkml:trace>
  <inkml:trace contextRef="#ctx0" brushRef="#br0" timeOffset="58373.5531">7063 8315 352 0,'0'0'1260'15,"0"0"-909"-15,0 0-90 16,0 0-24-16,0 0-42 16,0 0-90-16,0 0-55 15,38 0-24-15,-15 0-26 16,5 0-24-16,12 0-134 15,-7-6-225-15,-7 0-572 0</inkml:trace>
  <inkml:trace contextRef="#ctx0" brushRef="#br0" timeOffset="58814.9656">7667 8180 823 0,'0'0'876'0,"0"0"-668"16,0 0 20-16,0 0 16 15,0 0-73-15,0 0-83 16,0 0-57-16,70 0-17 16,-49 0-14-16,-2 0 0 0,-1-3-45 15,-3 2-51-15,-6-5-60 16,-3 3-194-16,-6 0-334 0</inkml:trace>
  <inkml:trace contextRef="#ctx0" brushRef="#br0" timeOffset="59054.7481">7682 8098 1048 0,'0'0'745'0,"0"0"-566"15,0 0 59-15,0 0-19 16,0 0-101-16,0 0-80 16,85 2-27-16,-60-2-11 15,2 0-48-15,-9-2-272 16,-3-1-743-16</inkml:trace>
  <inkml:trace contextRef="#ctx0" brushRef="#br0" timeOffset="75230.1089">8189 7992 791 0,'0'0'13'0,"0"0"49"16,0 0 463-16,0 0-278 16,0 0-81-16,0 0 1 15,0-8 11-15,0 8 5 16,0 0-56-16,0 0-34 16,0 0-12-16,0 0-5 15,0 0-22-15,0 0-17 16,0 0-17-16,3 0-11 15,-3 8-9-15,3 2 9 0,0 7 2 16,0 2-4-16,0 0-7 16,-3 1 1-16,0 0-1 15,0-2 0-15,0-2 0 16,0-4-2-16,0-1 1 16,-3-5-8-16,0 0 0 15,3-5-1-15,-3-1 4 16,3 0 6-16,0 0 1 15,0 0 6-15,9-11-7 16,9-6-18-16,4-5 5 16,5-5 12-16,-3-3-1 15,3 2-4-15,-5-2 5 16,-1 3-11-16,-3 6 12 0,-3 3 0 16,-6 6 0-16,-6 3 0 15,0 3 7-15,0 6-6 16,-3 0-1-16,0 7-11 15,0 12 2-15,0 4 9 16,0 4 1-16,-6 3-1 16,3-3 2-16,0-5-1 15,0 0-1-15,0-4 1 16,1-4-1-16,-1-6 0 16,-1-3-1-16,1-3 1 15,3-2 1-15,0 0 9 16,0 0 2-16,0-4-12 15,3-11-8-15,12-5-20 16,0-4 16-16,7-4 5 16,-1 1-2-16,0 1-3 0,-3 7 4 15,-2 3 8-15,-7 7 1 16,-3 0 5-16,-1 8 7 16,-2-1 14-16,-3 2 4 15,0 0-1-15,3 0-6 16,1 0-7-16,-1 3-5 15,0 10 1-15,3 3 6 16,-6 8 11-16,0 2-7 16,0 4 8-16,0-1-10 15,0-2-6-15,-3-2-9 0,-3-4-5 16,-1-1-1 0,1-7-1-16,1-3-33 0,2-3-53 15,3-4-132-15,0 0-331 16,8-2-337-16</inkml:trace>
  <inkml:trace contextRef="#ctx0" brushRef="#br0" timeOffset="75687.2071">8589 8306 720 0,'0'0'771'16,"0"0"-631"-16,0 0 7 15,0 0 73-15,0 0-44 16,0 0-87-16,0 0-58 16,83 22-19-16,-63-35-5 15,-1-2-6-15,-2-3 0 16,-1-5 6-16,-1-1-7 15,0-4-2-15,0 1-7 16,-5 1 0-16,-1 7 9 16,-4 4 6-16,-5 4 13 15,0 6 2-15,0 1-14 16,-2 1 3-16,-7 3 14 16,-4 0 12-16,-2 0-4 0,-3 4 16 15,0 13 19 1,-6 4 6-16,2 4-30 0,-2 4-19 15,6 2-12-15,2-1-6 16,5 2-6-16,5-5 0 16,3-2-11-16,3-4-56 15,0-5-68-15,9-3-147 16,5-6-338-16,2-3-442 0</inkml:trace>
  <inkml:trace contextRef="#ctx0" brushRef="#br0" timeOffset="76429.6683">9088 7583 902 0,'0'0'558'15,"0"0"-424"-15,0 0 87 0,0 0 62 16,0 0-122-16,0 0-69 15,0 0 26-15,0 56-26 16,-1-23-20-16,1 3-8 16,-3 7-13-16,0 1-13 15,-3 1-23-15,-4-2-8 16,1-2-7-16,0-6-2 16,0-2-4-16,0-4 5 15,0-5-8-15,0-5-3 16,2-2 2-16,1 0-11 15,1-6-8-15,2-2 1 16,3-3 6-16,0-4-1 16,0-2 16-16,0 0 1 15,0 0-9-15,8-8-4 0,8-9-4 16,2-3-3-16,6-7 3 16,4-2-1-16,-1-2 4 15,0-2 8-15,-2 2 11 16,-5 5 1-16,-1 8 1 15,-10 6 0-15,0 5-1 16,-6 4 1-16,-1 3 11 16,-2 0-1-16,0 0-11 15,0 11 2-15,0 6 24 16,0 4 11-16,-5 5-8 16,-4-1-5-16,3-1-13 15,-3 0-3-15,5-4 5 16,1-1 2-16,3-6 2 15,0-3-1-15,0-3 2 0,7-3 1 16,8-4-1-16,3 0-7 16,6-1-11-16,3-12-81 15,7-7-121-15,-4 1-424 16,-10-1-455-16</inkml:trace>
  <inkml:trace contextRef="#ctx0" brushRef="#br0" timeOffset="76724.8417">8968 7801 1448 0,'0'0'690'16,"0"0"-578"-16,0 0 72 15,0 0 72-15,0 0-99 16,0 0-71-16,113 15-51 16,-65-15-35-16,-2 0-17 15,-7 0-105-15,-15-2-251 16,-15-3-1107-16</inkml:trace>
  <inkml:trace contextRef="#ctx0" brushRef="#br0" timeOffset="77731.4096">9939 8101 910 0,'0'0'1088'0,"0"0"-838"16,0 0-175-16,0 0 12 16,0 0 50-16,0 0-19 15,0 0-48-15,106 0-42 16,-70-1-17-16,-3-2-11 16,-5 1 0-16,-1 1-18 15,-5-1-58-15,-5 2-85 0,-7 0-216 16,-4-2-418-16</inkml:trace>
  <inkml:trace contextRef="#ctx0" brushRef="#br0" timeOffset="77924.7822">9906 7949 1181 0,'0'0'768'0,"0"0"-654"16,0 0-85-16,0 0 116 0,0 0 32 16,104 0-104-16,-42 0-73 15,-13 0-132 1,-7-9-613-16</inkml:trace>
  <inkml:trace contextRef="#ctx0" brushRef="#br0" timeOffset="79305.8235">10997 7631 429 0,'0'0'57'0,"0"0"726"15,0 0-498-15,0 0-91 16,0 0 66-16,0 0-13 15,0 0-85-15,-3 0-67 16,3 0-46-16,-6 0-27 16,0 8-13-16,-9 7 3 15,0 6 24-15,-8 7 1 16,3 3-6-16,-3 6-13 0,7 1 0 16,0 0-9-1,7 1 3-15,1-1-11 0,8-6-1 16,0 0 1-16,3-8 0 15,11-1 1-15,5-9-1 16,2-5 6-16,4-7-4 16,5-2-3-16,-5-6-11 15,7-8-13-15,-5-7-2 16,-2-4 16-16,-7-5 9 16,-3-2 0-16,-6-5 1 15,-2-2 1-15,-7-1 1 16,0 1 10-16,-13 4 1 0,-5 4 5 15,-3 5-6 1,-8 9-6-16,3 3-6 16,-1 14-6-16,-1 0-21 0,2 11-88 15,7 27-105-15,2-1-339 16,13-6-292-16</inkml:trace>
  <inkml:trace contextRef="#ctx0" brushRef="#br0" timeOffset="79712.3421">11449 7970 720 0,'0'0'927'0,"0"0"-693"0,0 0 114 16,0 0-93-16,0 0-32 15,-36 91-90-15,23-67-74 16,-1-5-38-16,1-2-21 16,4-2-76-16,3-5-219 15,3-6-836-15</inkml:trace>
  <inkml:trace contextRef="#ctx0" brushRef="#br0" timeOffset="80514.1077">11837 7875 100 0,'0'0'884'16,"0"0"-193"-16,0 0-487 16,0 0 44-16,0 0-26 0,0 0-52 15,0 0-48-15,-6 4-13 16,9-4-21-16,10 0-41 16,7 3-18-16,5-2-15 15,5 1-9-15,3-1-5 16,-2 2-21-16,-1 3-68 15,-3-5-86-15,-2 6-125 16,-9-4-291-16,-2 0-99 0</inkml:trace>
  <inkml:trace contextRef="#ctx0" brushRef="#br0" timeOffset="80834.3661">11935 7789 808 0,'0'0'914'0,"0"0"-655"15,0 0-60-15,0 0 20 16,0 0-20-16,0 0-62 15,0 0-66-15,-10 10-30 16,10 1-20-16,-3 8 28 16,0 1-15-16,0 1-20 15,-3 4-13-15,-3-4-1 0,1 3-56 16,4-5-112-16,4 3-170 16,0-8-440-16,0-1-412 15</inkml:trace>
  <inkml:trace contextRef="#ctx0" brushRef="#br0" timeOffset="81064.5426">12107 8101 1585 0,'0'0'485'0,"0"0"-423"0,0 0 68 16,-97 3 37-16,67-3-72 15,2 0-95-15,1 0-16 16,4 0-269-16,13 0-576 0</inkml:trace>
  <inkml:trace contextRef="#ctx0" brushRef="#br0" timeOffset="81806.6996">12441 7474 796 0,'0'0'932'16,"0"0"-788"-16,0 0-86 15,0 0 47-15,0 0 26 16,0 0-37-16,0 0 54 15,0 68-41-15,0-34-40 0,0 5-21 16,0 0-19-16,-3 6-7 16,3-2-11-16,-3-2-9 15,0 0 0-15,0-2-1 16,-1-3-5-16,1-2 5 16,0-3-5-16,3-3 5 15,0-8 0-15,0 0 1 16,0-7-11-16,0-4-1 15,0-2-6-15,0-4-1 16,0 0 7-16,0-3 11 16,0 0 1-16,0 0 5 15,0 0 4-15,0-10-1 16,10-5-7-16,2-2 8 16,6-4-9-16,3-2 0 0,3-2-1 15,-2 4-7-15,-1 1 2 16,-3 4 5-16,-3 3 1 15,-7 6 0-15,-2 5 0 16,-2 2 9-16,-4 0 0 16,0 0 0-16,0 0-9 15,0 0 0-15,0 9 8 16,0 4 17-16,0 3 5 16,0-1-3-16,0 1-6 15,0-1-6-15,3-1-2 16,3-4 0-16,1 0 5 15,5-1 6-15,-2-1-1 16,7-5-4-16,1-3-19 16,3 0-22-16,1-4-68 0,2-9-84 15,7-13-185-15,-5 4-378 16,-10 1-589-16</inkml:trace>
  <inkml:trace contextRef="#ctx0" brushRef="#br0" timeOffset="82032.8345">12354 7681 841 0,'0'0'946'16,"0"0"-746"-16,0 0 27 15,0 0-28-15,0 0-87 16,108 4-77-16,-66-1-35 16,-5-2-107-16,-4-1-670 0</inkml:trace>
  <inkml:trace contextRef="#ctx0" brushRef="#br0" timeOffset="82502.6311">13029 7924 1768 0,'0'0'368'0,"0"0"-272"15,0 0-6-15,0 0 33 16,0 0 50-16,0 0-44 16,0 0-62-16,-36 88-38 15,17-68-17-15,-1-1-12 16,1-1-46-16,7-9-149 15,-2-3-509-15,11-6-1074 0</inkml:trace>
  <inkml:trace contextRef="#ctx0" brushRef="#br0" timeOffset="83016.2761">13375 7803 887 0,'0'0'893'16,"0"0"-678"-16,0 0 29 0,0 0-31 16,0 0-27-16,0 0-69 15,92 7-68-15,-53-7-36 16,0-3-13-16,0-1-29 15,-6 2-108-15,-8 2-184 16,-7 0-415-16,-12 0-384 0</inkml:trace>
  <inkml:trace contextRef="#ctx0" brushRef="#br0" timeOffset="83264.6811">13526 7691 1737 0,'0'0'334'15,"0"0"-216"-15,0 0 12 16,0 0 5-16,0 0-28 16,0 0 14-16,0 0-41 15,0 63-34-15,0-40-31 16,0-1-13-16,0-1-2 15,0 3-37-15,3 4-130 16,4-5-180-16,2-5-465 0</inkml:trace>
  <inkml:trace contextRef="#ctx0" brushRef="#br0" timeOffset="83473.8729">13739 8009 1154 0,'0'0'950'15,"0"0"-838"-15,0 0 34 16,-93 6 16-16,61-6-64 16,-4 0-62-16,3 0-36 15,0 0-130-15,11 0-485 16,10-11-868-16</inkml:trace>
  <inkml:trace contextRef="#ctx0" brushRef="#br0" timeOffset="83915.4151">14048 7754 1431 0,'0'0'235'15,"0"0"-185"-15,0 0 10 16,0 0 142-16,88-40-45 15,-76 37-89-15,1 2-28 16,-2 1-14-16,-2 0-11 16,1 7 1-16,-7 7 17 15,0 3 22-15,-3 5 11 16,0 1 18-16,-6 3 5 16,-7-1-28-16,-6 1-19 15,2-3-17-15,-1-1-11 16,-2-4-5-16,7-1-2 15,3-4-1-15,7-4 1 16,3-2-5-16,0-4 5 0,13-1-7 16,32-2-32-16,-3-9-220 15,1-3-776-15</inkml:trace>
  <inkml:trace contextRef="#ctx0" brushRef="#br0" timeOffset="84607.7411">14454 7456 1000 0,'0'0'930'0,"0"0"-726"16,0 0-12-16,0 0-29 16,0 0-66-16,0 0-5 15,0 0 11-15,3 83-37 16,1-46-19-16,-1 7-23 15,-3 0-10-15,0-1-9 16,0 1-5-16,0-5-2 16,-7-2 1-16,1-7-5 0,0-2 5 15,-2-7-5-15,3-1-6 16,0-6 0-16,3-4 1 16,2-4 2-16,0-3-11 15,0-1 7-15,0-2 4 16,9 0-8-16,5 0 16 15,2-5 0-15,2-6 0 16,3-4 0-16,-1-3-5 16,2-2 6-16,0-5-1 15,2 4 1-15,-3-1 0 16,0 2 0-16,-5 6 0 16,-7 7 1-16,-3 3 0 15,-3 3 5-15,-3 1-6 0,0 0 0 16,0 10-6-16,0 5 6 15,-6 6 10-15,-3 5 10 16,-4 1-4 0,4-1-8-16,2 0-7 0,4-3 10 15,3-5-10-15,0-3 0 16,7-5 5-16,8-3-4 16,2-5-2-16,9-2-14 15,0 0-73-15,15-19-153 16,-5-1-369-16,-9 0-273 0</inkml:trace>
  <inkml:trace contextRef="#ctx0" brushRef="#br0" timeOffset="84827.701">14309 7654 1300 0,'0'0'749'15,"0"0"-629"-15,0 0 65 16,100 24-93-16,-36-17-92 16,-8-2-8-16,-4-4-597 0</inkml:trace>
  <inkml:trace contextRef="#ctx0" brushRef="#br0" timeOffset="96485.0895">2648 10676 49 0,'0'0'1412'15,"0"0"-1034"-15,0 0-280 0,0 0-2 16,0 0 83-16,0 0-37 15,0 0-67-15,0 0 4 16,0-2 28-16,0 2 9 16,0-3-22-16,0-1-53 15,0-2 2-15,0 2-15 16,0-2-16-16,-6 3-12 16,-2-1 0-16,-5 4 0 15,-5 0-9-15,-6 0 8 16,-3 4 0-16,-10 11 1 15,0 5 0-15,-2 3 1 16,5-3 13-16,1 7 1 16,6-4-5-16,5 3-8 0,10-2 6 15,7-1-8-15,5-3-1 16,0-4-1-16,17 0-5 16,11-9-35-16,5-3-28 15,10-4-71-15,15 0-85 16,-7-10-417-16,-11 0-261 0</inkml:trace>
  <inkml:trace contextRef="#ctx0" brushRef="#br0" timeOffset="96949.5997">2864 10707 104 0,'0'0'1181'0,"0"0"-851"16,0 0-195-16,0 0 80 15,0 0 29-15,0 0-97 16,0 0-84-16,-3 0-17 16,-6 0 6-16,-7 10 11 15,-1 3 7-15,-5 4-21 16,3 3-13-16,-1 2-8 15,7-3-9-15,4 2-11 16,6-4-7-16,3-1 7 16,0-3-8-16,6-6-2 15,13-4-4-15,5-3-8 16,3 0-25-16,3-10-33 0,1-4 10 16,-4-4 18-1,-2-2 1-15,-4-1 5 0,-6-2-13 16,-4 6 35-16,-4 2 16 15,-7 5 25-15,0 3 4 16,-9 1 0-16,-12 5-6 16,-4 1-5-16,-8 0-6 15,0 0-7-15,2 1-5 16,1 5-23-16,9 10-97 16,9-5-379-16,9-1-174 0</inkml:trace>
  <inkml:trace contextRef="#ctx0" brushRef="#br0" timeOffset="97357.3748">3206 10678 606 0,'0'0'776'0,"0"0"-617"16,0 0-95-16,0 0 76 15,0 0 114-15,0 0-59 0,0 0-52 16,-55 29-12 0,41-19-20-16,1-1-39 0,1-1-26 15,6-2-19-15,1 1-11 16,4 0-8-16,1-1-8 15,0 1 0-15,0 0 0 16,1 2 0-16,2 1 0 16,-1 0 0-16,-2 3-2 15,0 0-7-15,-3 1 8 16,-15-2 0-16,-4 2-5 16,-1-2-6-16,-2-2-49 15,1-3-63-15,12-7-189 16,6 0-360-16,6 0-608 0</inkml:trace>
  <inkml:trace contextRef="#ctx0" brushRef="#br0" timeOffset="97964.3136">3476 10585 899 0,'0'0'613'16,"0"0"-494"-16,0 0 77 0,0 0 75 16,0 0-57-1,0 0-60-15,-96 76-43 0,71-46-30 16,1 5-28-16,-1 1-29 15,4-2-4-15,0-1-7 16,9-7 3-16,5-6-1 16,7-3-3-16,0-4-4 15,10-6-8-15,8-4 0 16,6-3 0-16,9 0 0 16,1-10-30-16,2-6-2 15,1-5-41-15,-3-4 11 16,-4-4 12-16,-3-6-4 15,-6 0 25-15,-3-5 17 16,-6-1-2-16,-6-1 14 16,-2 2 17-16,-4 8 12 0,0 6 9 15,0 4 23-15,-4 7 9 16,-5 5 12-16,-2 6-32 16,-5 4-27-16,-9 0-18 15,-1 9-4-15,-8 13 16 16,0 4 6-16,1 6 5 15,5-1-6-15,5 1-1 16,8-2-6-16,3-6-4 16,9-5-5-16,3 1-6 15,0-7-2-15,12-3-5 16,15-3 7-16,9-4-13 16,10-3-72-16,21 0-135 15,-10-3-416-15,-11-4-616 0</inkml:trace>
  <inkml:trace contextRef="#ctx0" brushRef="#br0" timeOffset="98242.7402">3989 10850 1633 0,'0'0'527'0,"0"0"-379"16,0 0 76-16,0 0-35 16,0 0-107-16,100 10-69 15,-61-10-13-15,3 0-116 16,-2-5-192-16,-9 0-478 15,-11 1-610-15</inkml:trace>
  <inkml:trace contextRef="#ctx0" brushRef="#br0" timeOffset="98429.8838">3955 10726 1056 0,'0'0'1067'0,"0"0"-879"16,0 0-45-16,0 0 97 16,88 0-97-16,-52 0-102 15,16 0-41-15,-6 0-156 16,-10 0-514-16</inkml:trace>
  <inkml:trace contextRef="#ctx0" brushRef="#br0" timeOffset="99787.3924">4747 10747 932 0,'0'0'359'16,"0"0"-265"-16,0 0-61 16,0 0 113-16,0 0 17 15,0 0-51-15,0 0 11 16,18 0 22-16,-12 0-10 0,0 0-2 16,0 0-40-16,1 3-36 15,-1-3-22-15,6 0-17 16,3 0-9-16,3 0-8 15,6 0 0-15,3 3-1 16,4-2-7-16,-1 0-8 16,4 1-4-16,-4 1 12 15,-3 0 5-15,-2 1 1 16,-5-4 1-16,-1 2 0 16,2 2 0-16,-3-3 1 15,3-1 7-15,4 0 0 16,-1 0-7-16,6 0 1 15,0 0-2-15,7 0 2 16,0 0 7-16,-1 0-8 16,3 0 7-16,-3 0-7 0,1 0 8 15,0 0-8-15,-4 0 0 16,0 0 0-16,1 0-1 16,2 0 0-16,0 0-7 15,4 2-11-15,-1-2-3 16,0 0 15-16,4 3 6 15,0 0-1-15,1-2 0 16,3 2-1-16,0-3 1 16,0 0-5-16,4 0 0 15,-3 0-5-15,-2 0 1 16,2 0 8-16,-5 0 1 16,-1 0 0-16,1 0 1 0,-1 0 0 15,-2 0 0-15,6 0 0 16,-1 0-1-16,4 0 1 15,2 0-25-15,0 0-23 16,-6-7-36-16,-1 1-67 16,-5 0-112-16,-12-1-237 15,-12 4-341-15</inkml:trace>
  <inkml:trace contextRef="#ctx0" brushRef="#br0" timeOffset="101095.9784">5472 10168 1232 0,'0'0'634'16,"0"0"-535"-16,0 0 54 15,0 0 77-15,0 0-49 0,0 0-47 16,0 0-55-16,9 44-18 15,-9-28-5-15,0-2-10 16,0 2-22-16,0 0-12 16,0 0-11-16,0-2 5 15,-6 1-6-15,0-4 1 16,2-4-1-16,-2-1-1 16,6-2 0-16,-3-4 0 15,3 0 1-15,0 0 0 16,6-1-1-16,7-15-8 15,7-3-3-15,2-2 4 16,2-5 8-16,-2 1-9 16,1 1 8-16,-4 5 1 0,-7 4 0 15,1 5 1-15,-5 4-1 16,-5 3 0-16,0 2 8 16,-3 1-1-16,0 0 4 15,0 0-6-15,0 0-4 16,3 12 15-16,0 3-10 15,1 2 0-15,-4 6-5 16,0-2 1-16,0 1-1 16,0-3 0-16,-10-1 0 15,1-2 0-15,-2-7 0 16,4-2-1-16,4-4-1 16,0 0 0-16,3-3-5 15,0 0 5-15,0 0 1 16,13-13-9-16,4-2-12 15,2-9 14-15,5 1 7 0,3-4 0 16,-3 1-1-16,1 4 0 16,-7 4-7-16,-3 5 8 15,-6 6-1-15,-2 5 0 16,-4 1 1-16,-1 1 2 16,-2 0 10-16,1 0-2 15,2 3 7-15,0 12 17 16,-1 0-8-16,1 5-10 15,-3 3 3-15,0 1-2 16,0-1-1-16,0-1-2 16,0-3-8-16,-3-5-6 15,-2 0 1-15,1-4 0 0,-1 0-1 16,2-3-25-16,-1-1-68 16,4-3-103-16,0 0-192 15,7-3-477-15,2 0-426 0</inkml:trace>
  <inkml:trace contextRef="#ctx0" brushRef="#br0" timeOffset="101575.9761">5948 10396 700 0,'0'0'1002'16,"0"0"-838"-16,0 0-86 0,0 0 126 16,0 0-37-16,0 0-92 15,0 0-47-15,91 14-28 16,-70-19 0-16,-3-6-12 16,0-3-17-16,-6-3-17 15,1-3 13-15,-4 1 26 16,0-5 5-16,0-2 1 15,-3 3 0-15,0 3 1 16,0 4 5-16,-6 3 22 16,0 7 28-16,0 2-2 15,0 0 13-15,0 4-25 16,-9 0-17-16,-7 2-11 16,-7 10 20-16,-2 8 22 0,-5 5 5 15,0 6 2-15,2 1-5 16,4 1-27-16,6 0-18 15,3-2-6-15,6-5-5 16,6-3-1-16,3-6 1 16,0-4 1-16,3 0-2 15,6-9 0-15,9-2-35 16,7-2-49-16,20 0-74 16,-6-6-160-16,1-4-679 0</inkml:trace>
  <inkml:trace contextRef="#ctx0" brushRef="#br0" timeOffset="102873.4849">4835 11269 205 0,'0'0'823'0,"0"0"-577"0,0 0-54 16,0 0 84-1,0 0-11-15,0 0-66 0,0 0-87 16,-3 82-44 0,-3-60-22-16,-1 2 2 0,4 2-5 15,-3-5-16-15,6-3 2 16,0-7-3-16,0-1-14 16,0-2 1-16,0-8 3 15,9 0 29-15,4 0-11 16,8-8-21-16,-3-8-13 15,4-7-10-15,-1-1 2 16,2-9-11-16,-1 1 12 0,0-9 6 16,-2-4-5-16,2-2 6 15,-1-2-1-15,-3 2 1 16,0 8 7-16,-9 5-6 16,1 6 1-16,-1 7-1 15,-6 5 7-15,0 6 7 16,0 0-2-16,-3 6-2 15,0 1-2-15,3-1 3 16,-3 1-6-16,2 0 0 16,-1 1 2-16,1 0 9 15,-1-1-2-15,2 3 0 16,-2-2-2-16,1 2-1 16,1-3 3-16,0 3 4 15,0-4-13-15,3 4-5 16,0 0 0-16,4 0-1 0,1 0-1 15,5 0 1-15,-1 0-1 16,9 2 1-16,4 3 0 16,5 2 0-16,6-2 0 15,10 2 1-15,5-1 0 16,4-2 0-16,2-1 0 16,-2 1-1-16,0 2 0 15,2-2 0-15,-2 2 0 16,6-2 0-16,-1-1 1 15,4-3 0-15,2 0-1 16,2 0-16-16,1 0-16 16,1 0 7-16,3 0-7 15,-6 0 14-15,-4 0 11 0,-5 0 2 16,-6 0 5-16,-6 0 0 16,-7 0 0-16,-9 6 2 15,-3-5-2-15,-8 2 0 16,-7 0-44-16,-3-2-114 15,-6-1-205-15,-6 0-509 0</inkml:trace>
  <inkml:trace contextRef="#ctx0" brushRef="#br0" timeOffset="103573.7797">5014 11430 1283 0,'0'0'917'16,"0"0"-792"-16,0 0-74 16,0 0 82-16,0 0 19 15,0 0-103-15,91-23-38 16,-49 7-11-16,1-4-6 16,-4-3-22-16,3-1-2 15,-6-4 1-15,-2-3-27 16,-7-5 31-16,-2 5 0 15,-7 3 25-15,-6 4 9 0,-6 7 29 16,-3 5 14-16,-3 5-10 16,0 4-2-16,0 3 4 15,0 0-16-15,-12 0-19 16,-6 12-8-16,-6 5 21 16,-3 11 13-16,-4 1-14 15,-5 3-12-15,2 5 7 16,0 2 6-16,1 1 2 15,3-6-9-15,12-2 3 16,6-6 2-16,6-6-10 16,6-6-9-16,0-2-1 15,15-5 0-15,9-4-54 16,6-3-53-16,16-3-141 0,-4-10-488 16,-6 1-464-16</inkml:trace>
  <inkml:trace contextRef="#ctx0" brushRef="#br0" timeOffset="103882.6346">5702 11142 876 0,'0'0'883'0,"0"0"-713"0,0 0 4 15,0 0 91-15,0 0-29 16,0 0-56-16,-91 61-50 16,67-35-35-16,0 3-42 15,2 2-27-15,-2-2-10 16,6 1-8-16,3-3-7 16,3-2-1-16,5-1 0 15,1-4-15-15,3-2-28 16,0-7-51-16,3-1-84 15,0-2-145-15,0-3-531 16,6-1-669-16</inkml:trace>
  <inkml:trace contextRef="#ctx0" brushRef="#br0" timeOffset="104340.7218">5560 11500 1373 0,'0'0'501'0,"0"0"-411"16,0 0 12-16,0 0 38 15,84-17-101-15,-51 6-39 16,-2-4-68-16,6-2-40 16,-1-3-13-16,-2-6-37 15,-4 0 58-15,0-5 19 16,-5-1 25-16,-5 2 56 15,-7 7 59-15,-7 3 44 16,-6 7 37-16,0 4 48 0,0 2-13 16,0 3-91-1,-9 1-2-15,-1 0 13 0,-2 3-30 16,-3 0-28-16,0 0-19 16,0 0 13-16,0 0 4 15,2 6 3-15,1 7-5 16,-2 4-4-16,1 2-6 15,-2 2-5-15,3 4-1 16,0 2 2-16,0 0-4 16,2 0-6-16,2-2-7 15,-1 1-1-15,2-1 1 16,1-5-2-16,6-2-60 0,0-4-131 16,0-1-122-1,10-3-284-15,4-6-139 0</inkml:trace>
  <inkml:trace contextRef="#ctx0" brushRef="#br0" timeOffset="104580.114">5999 11440 902 0,'0'0'898'0,"0"0"-702"16,0 0 39-16,0 0 14 16,0 0-78-16,97 0-81 0,-69 0-56 15,2 0-34-15,4 0-7 16,-4 0-77-16,3 0-112 16,-11 0-415-16,-8-3-235 0</inkml:trace>
  <inkml:trace contextRef="#ctx0" brushRef="#br0" timeOffset="104828.8294">6185 11371 1437 0,'0'0'580'0,"0"0"-459"0,0 0 92 16,0 0 37-16,0 0-85 15,0 0-80-15,0 0-34 16,3-6-15-16,-3 14-9 16,0 6-6-16,-9 3-11 15,-1 3-9-15,1 3-1 16,-3-1-52-16,0 9-92 16,0-5-165-16,3-6-580 0</inkml:trace>
  <inkml:trace contextRef="#ctx0" brushRef="#br0" timeOffset="105119.6159">6430 11255 347 0,'0'0'1357'0,"0"0"-1089"15,0 0-48-15,0 0 16 16,0 0-43-16,-36 86-84 16,29-62-67-16,1 2-23 0,0-3-13 15,1 0-6 1,-4-3-1-16,-4 6-91 0,1-6-185 15,6-7-523-15</inkml:trace>
  <inkml:trace contextRef="#ctx0" brushRef="#br0" timeOffset="105450.6232">6566 11143 1094 0,'0'0'778'0,"0"0"-653"16,0 0 112-16,0 0 9 15,0 0-57-15,49 75-75 16,-43-38-45-16,3 5-27 16,-6 5-24-16,-3 0-11 15,0 2-7-15,-3-3-11 16,-15-3-69-16,-25 7-90 16,1-10-135-16,0-8-534 0</inkml:trace>
  <inkml:trace contextRef="#ctx0" brushRef="#br0" timeOffset="106203.0619">7416 10789 1407 0,'0'0'638'16,"0"0"-521"-16,0 0 53 15,0 0 23-15,0 0-50 16,0 0-65-16,85 0-43 16,-55 0-14-16,-3 0-13 15,0 0-8-15,-5 0-13 16,-4 0-80-16,-3 0-106 16,-6 0-277-16,-6 3-323 0</inkml:trace>
  <inkml:trace contextRef="#ctx0" brushRef="#br0" timeOffset="106421.7391">7461 10697 1056 0,'0'0'1026'15,"0"0"-896"-15,0 0-18 16,0 0 90-16,88 3-68 16,-52 0-134-16,13-3-75 15,-10 0-488-15,-8 0-1211 0</inkml:trace>
  <inkml:trace contextRef="#ctx0" brushRef="#br0" timeOffset="108257.3742">8620 10671 626 0,'0'0'338'15,"0"0"-194"-15,0 0 63 16,0 0 82-16,0 0-27 16,0 0-52-16,0 0-52 15,66 7-17-15,-41-7-45 0,2 0-27 16,1 0-22-16,2 0-23 16,0 2-12-16,1-2-6 15,2 3-6-15,0 1 0 16,0 0-25-16,1 2-8 15,2 0-2-15,0-2 11 16,4 3 8-16,-4-1 10 16,1-2 4-16,2-2 1 15,0 5 0-15,1-4 0 16,-4 1 1-16,3-1 0 16,-2 0 0-16,3-2 8 15,-4 2-7-15,0 0 10 16,0-1-10-16,-2 0 5 0,2-2 0 15,1 0-4 1,2 0 7-16,3 0-2 0,4 0-1 16,2 0-4-16,1 0-1 15,3 0-1-15,-4 0 0 16,4-3-1-16,-7 2-17 16,4 1 3-16,-4 0 9 15,4 0 5-15,-4 0 0 16,4 0 0-16,0-3 1 15,2 3 0-15,1-3-1 16,5 0 1-16,-2-1 0 16,2 0-10-16,1 1-1 15,-1 0 11-15,-2-1 1 0,-3 4-1 16,-4 0 0 0,-2 0 0-16,-1 0 8 0,1 0-2 15,-1 0-6-15,1 0 0 16,5 0-45-16,4 0-199 15,21 0-123-15,-12 0-38 16,-13 0-163-16</inkml:trace>
  <inkml:trace contextRef="#ctx0" brushRef="#br0" timeOffset="111028.6201">8929 9983 523 0,'0'0'353'0,"0"0"-186"15,0 0 33-15,0 0 29 16,0 0-24-16,0 0-9 16,0 0-7-16,12-22-11 0,-12 22-31 15,0 0-37-15,0 0-17 16,0 0-17-16,0 0-25 15,0 0-20-15,0 0-14 16,-3 8-11-16,-9 6 10 16,-4 6 23-16,-1 3-18 15,1 1-11-15,1 2-2 16,6 1-2-16,3-1-6 16,6-4 0-16,0-2 1 15,0-3-1-15,10-4 1 16,7-3 5-16,2-6-5 15,5-4-1-15,3 0-11 16,0-4-22-16,3-11 6 0,1-6 13 16,-4-1 13-16,-2-5 1 15,-1-6 0-15,-9-3 9 16,0-4-3-16,-6 1-5 16,-6 1 0-16,-3 8 28 15,0 5-2-15,-9 8-15 16,-9 7-12-16,0 6-9 15,-3 4-27-15,2 0-66 16,-2 14-60-16,3 18-127 16,9-2-264-16,3-3-374 0</inkml:trace>
  <inkml:trace contextRef="#ctx0" brushRef="#br0" timeOffset="111294.6118">9293 10143 1817 0,'0'0'482'16,"0"0"-444"-16,0 0-21 15,0 0 63-15,0 0 30 16,0 0-45-16,-52 72-19 15,40-56-16-15,0 2-17 16,0-3-11-16,-1-5-2 16,4 0-98-16,9-6-207 0,0-2-375 15,0-2-440-15</inkml:trace>
  <inkml:trace contextRef="#ctx0" brushRef="#br0" timeOffset="111608.2905">9617 10040 675 0,'0'0'1252'0,"0"0"-994"16,0 0-81-16,0 0 30 15,0 0-34-15,0 0-99 16,0 0-54-16,94 3-20 16,-64-3-21-16,-5 0-64 15,-7 0-70-15,-3 0-120 16,-9 0-320-16,-3 4-107 0</inkml:trace>
  <inkml:trace contextRef="#ctx0" brushRef="#br0" timeOffset="111861.2273">9734 9920 1565 0,'0'0'343'0,"0"0"-185"16,0 0 83-16,0 0-14 16,0 0-61-16,0 0-76 15,0 0-39-15,-1 4-30 16,-5 12 11-16,-3 5 3 16,-1-1-25-16,-2 2-10 0,0 1-7 15,3-3-78 1,3 3-152-16,0-6-306 0,6 0-376 0</inkml:trace>
  <inkml:trace contextRef="#ctx0" brushRef="#br0" timeOffset="112081.5261">9738 10228 1689 0,'0'0'368'16,"0"0"-270"-16,0 0 20 15,0 0 30-15,0 0-68 0,-105 0-80 16,83 0 0-16,-2 0-203 16,12 0-429-16,3 0-771 0</inkml:trace>
  <inkml:trace contextRef="#ctx0" brushRef="#br0" timeOffset="112680.8326">10091 9828 347 0,'0'0'1307'16,"0"0"-1060"-16,0 0-85 16,0 0 82-16,0 0-49 15,0 0-62-15,0 73-56 16,0-44-44-16,0 1-15 15,0-1-3-15,-10 1 0 16,-2-2 1-16,-3 0 2 16,0-4-10-16,-1-1-7 15,0-6 0-15,6 0-1 16,-3-8 0-16,7 1-6 16,3-3 0-16,0-4-9 0,3-3-5 15,0 3 1-15,0-3 7 16,3 0 11-16,9 0-1 15,1-3 1-15,4-4 0 16,-1-3 1-16,-4 0-1 16,3 1 1-16,-6-1 0 15,-3 4 0-15,-3 2 1 16,0 0 0-16,-3 1-1 16,0 0 0-16,0 3-7 15,0 0-1-15,0 0 1 16,0 0-1-16,0 0 2 15,3 0-9-15,-3 0 5 0,0 0 3 16,0 0 6-16,0 0-1 16,0 0-8-16,0 0-26 15,0 0-134-15,0-3-362 16,0 2-544-16</inkml:trace>
  <inkml:trace contextRef="#ctx0" brushRef="#br0" timeOffset="114167.4587">10091 9838 530 0,'0'0'604'0,"0"0"-435"16,0 0-82-16,0 0-19 16,0 0 63-16,0 0-48 15,0 0-23-15,0-20 16 16,0 20 35-16,0 0 31 15,0 0 9-15,0 0-17 16,0 0-26-16,0 0-26 16,0 0-42-16,0 3-14 15,0 8-13-15,0 5 39 16,0 7 9-16,0 0-11 16,0 4-9-16,0 3 12 15,-7-2 5-15,1 1-3 0,-3 0-5 16,0 1-1-1,-3-4-7-15,3 0-12 0,0-3-6 16,-1-4-8-16,4-2-4 16,-2-3 0-16,5-4 3 15,-3 0-4-15,6-3-5 16,-4-4-5-16,4 3 5 16,0-5-4-16,0 1-1 15,0-2-1-15,0 0 1 16,0 0 0-16,0 4-1 15,0-4-9-15,0 2-18 16,0 0-18-16,0-2-26 16,4 0-47-16,9-2-110 0,4-10-418 15,-2-2-960-15</inkml:trace>
  <inkml:trace contextRef="#ctx0" brushRef="#br0" timeOffset="115746.2314">10433 10264 316 0,'0'0'1084'0,"0"0"-779"15,0 0-96-15,0 0 26 16,0 0 14-16,0 0-58 16,0 0-55-16,0 23-20 15,-7-6-29-15,-4 3-8 16,-4 3-24-16,-5 3-20 16,0 1-20-16,-4-2-9 15,0-1-6-15,2-4-20 0,5-3-96 16,17-4-122-1,0-7-472-15,13-3-685 0</inkml:trace>
  <inkml:trace contextRef="#ctx0" brushRef="#br0" timeOffset="116069.2688">10792 10175 1751 0,'0'0'573'0,"0"0"-466"16,0 0-31-16,0 0 76 15,0 0-26-15,0 0-72 16,102-7-37-16,-77 7-17 16,5 0 0-16,-5 0-38 15,1-3-77-15,-7 3-69 16,-5 0-67-16,-4 0-143 16,-7 0-389-16</inkml:trace>
  <inkml:trace contextRef="#ctx0" brushRef="#br0" timeOffset="116330.0824">10967 10062 1585 0,'0'0'507'0,"0"0"-436"16,0 0 62-16,0 0 46 15,0 0-29-15,0 0-18 16,0 0-38-16,-28 44-29 16,17-24-23-16,2 0-21 15,2 2-13-15,-2 2-8 0,3 2-1 16,-5-2-76-16,4 8-132 16,1-5-174-16,0-4-483 0</inkml:trace>
  <inkml:trace contextRef="#ctx0" brushRef="#br0" timeOffset="116548.6368">11009 10407 1957 0,'0'0'335'0,"0"0"-247"0,0 0 75 15,0 0 49-15,0 0-85 16,-109 3-71-16,76-3-38 16,0 0-18-16,8 0-52 15,4-3-197-15,12-1-582 0</inkml:trace>
  <inkml:trace contextRef="#ctx0" brushRef="#br0" timeOffset="117007.3115">11413 10057 1388 0,'0'0'855'16,"0"0"-778"-16,0 0-45 16,0 0 106-16,0 0 44 15,0 0-85-15,0 0-51 16,51-20-13-16,-45 20-5 15,1 0-10-15,-3 6-11 0,-1 8-6 16,-3 3-1-16,0 5 1 16,-10 4 9-16,-9 1 25 15,-8-1-14-15,2 0-3 16,1-5 0-16,6-4 7 16,1-5 5-16,10 1-12 15,4-3-17-15,3-3 7 16,6 0-1-16,18-5-7 15,31-2-68-15,-7 0-170 16,-5 0-800-16</inkml:trace>
  <inkml:trace contextRef="#ctx0" brushRef="#br0" timeOffset="118442.1615">9044 11469 757 0,'0'0'558'0,"0"0"-379"16,0 0 4-16,0 0 63 15,0 0-6-15,0 0-65 16,0 0-43-16,0 4-24 15,0-1-18-15,0 0-34 16,0 1-26-16,0 4-18 16,0 4 4-16,0 4-8 15,0 1-7-15,0 2 0 16,0-2 5-16,3 0-5 16,0-4-1-16,0-6 1 0,0-1 0 15,0-5 5 1,0-1 0-16,7 0 9 0,-1-4-5 15,5-9-1-15,2-4-3 16,-1-5-6-16,6-8 0 16,-2-4-1-16,-2-2-17 15,5-7-12-15,-4-3 6 16,0 1 14-16,-2 0 10 16,1 3 0-16,-1 1 2 15,-4 1-2-15,0 1 1 16,0 4-1-16,-3 1 0 15,0 2 0-15,1 8 1 16,-4 1 0-16,-2 6-1 16,0 5 2-16,-1 1-1 0,0 5 6 15,0 3-5-15,-3 0-1 16,0 3 0-16,4 0 1 16,-4 0 5-16,0 0-6 15,3 0 8-15,0-1 0 16,0-2-7-16,3 0-2 15,0-1 0-15,0 1-5 16,6 0-1-16,-3 2-2 16,4-2 7-16,-1 1-5 15,-1-2 5-15,5 4 0 16,-1 0 1-16,3 0 0 16,-3 0 0-16,4 0-1 15,2 0 0-15,4 9 1 0,1-2-1 16,7 4 0-16,4-1 0 15,4-2 0-15,7-1-6 16,5 0 7-16,2 0-1 16,3-4-1-16,6-3 1 15,5 0 0-15,-1 0-8 16,4 0-15-16,-7 0 10 16,0 0 13-16,-4 0-8 15,-3 0 8-15,-4 0 1 16,0 0 0-16,4 0-1 15,0 0 1-15,-3 0 0 16,2 0-10-16,-6 3-12 16,-5 0-1-16,-15-2 2 0,-7 2-26 15,-15-3-29 1,-9 0-64-16,-19 0-326 0,-1 0-165 0</inkml:trace>
  <inkml:trace contextRef="#ctx0" brushRef="#br0" timeOffset="120399.7951">9354 11278 553 0,'0'0'641'0,"0"0"-348"15,0 0-63-15,0 0 29 16,0 0-32-16,0 0-58 16,0 0-22-16,20 0-18 15,-10 0-42-15,2 0-31 16,0 0-15-16,3-3-8 15,-3 3 1-15,1-3-10 16,-2 0-9-16,-2 3-2 0,-2-1-2 16,-1 1-4-1,0 0-7-15,0 0 0 0,0 1-1 16,-1 9 0-16,2 0 0 16,-4-1-1-16,0 4 2 15,-3 2-1-15,0 0 0 16,0-1 0-16,-9 6 1 15,-9-2 20-15,0 3 19 16,-6-5-8-16,-1 1-11 16,1 0-5-16,6-5-8 15,1-5 4-15,7 1-10 16,7-3 5-16,3-2-5 16,0-2 0-16,0 5 8 15,12-2 6-15,6 2-3 16,3-2-12-16,3-4-5 0,1 0-28 15,-1 0-46-15,-6 0-67 16,0-10-148-16,-6 0-439 16,-2 1-781-16</inkml:trace>
  <inkml:trace contextRef="#ctx0" brushRef="#br0" timeOffset="121262.2512">9832 11203 963 0,'0'0'498'15,"0"0"-380"-15,0 0 89 0,0 0 104 16,0 0-99-1,0 0-102-15,0 0-42 16,-17 16 44-16,-2 3 41 16,-5 1-48-16,0 9-32 0,-3 1-22 15,-1 4-9-15,4 0-13 16,-1 4-8-16,4-1-10 16,6-4-10-16,2-3 0 15,8-4-1-15,5 0 0 16,0-7-1-16,12-4-42 15,3-2-18-15,15-10-98 16,-2-2-349-16,-7-1-618 0</inkml:trace>
  <inkml:trace contextRef="#ctx0" brushRef="#br0" timeOffset="122306.7904">9920 11354 867 0,'0'0'329'16,"0"0"-183"-16,0 0 79 0,0 0 86 16,0 0-34-1,0 0-82-15,0 0-46 0,-17-3-2 16,17 3-13-16,0 0-35 16,0 0-25-16,0-3-18 15,0-4-23-15,3 3-8 16,3-2-16-16,5-1-9 15,5 0-1-15,-1-1-17 16,0 4-15-16,3 3-6 16,-2 1 8-16,-2 0 13 15,-1 0 7-15,-4 1 4 16,0 5 6-16,-3 1 0 0,0 1-1 16,-6 1 1-1,0 2 1-15,0 1 5 0,-9 1 15 16,-6 1 14-16,-4 1-4 15,-1 2-7-15,1-1-11 16,-2-2-5-16,6-1 0 16,2-2-5-16,4-2-1 15,4 0 5-15,-1-5-5 16,6 3-1-16,-3-4 1 16,3 0 0-16,0-3-1 15,0 3 0-15,0-2 1 16,0 3 0-16,3-4-1 15,11 2 0-15,2-2-9 16,6 0-24-16,4 0-22 16,1 0-22-16,-5 0-48 0,-4-2-43 15,-3-2-107-15,-9 0-377 16,-6 1-275-16</inkml:trace>
  <inkml:trace contextRef="#ctx0" brushRef="#br0" timeOffset="122547.0031">10188 11414 1234 0,'0'0'307'0,"0"0"-187"15,0 0 141-15,0 0 21 16,0 0-85-16,0 0-66 15,94-7-23-15,-77 7-51 0,-1 0-38 16,-1 0-13-16,-3 0-6 16,-3 0-82-16,-3 0-126 15,1 0-362-15,-4 0-333 0</inkml:trace>
  <inkml:trace contextRef="#ctx0" brushRef="#br0" timeOffset="122824.086">10293 11315 772 0,'0'0'815'0,"0"0"-707"16,0 0 42-16,0 0 160 15,0 0-104-15,0 0-115 16,0 0-33-16,-8 23 43 15,2-3 11-15,-7 0-21 16,1 5-28-16,-1-2-37 16,-1 2-17-16,2-3-7 15,-1-2-2-15,2 1-1 16,5-5-83-16,3-3-169 16,0-3-417-16,3-4-307 0</inkml:trace>
  <inkml:trace contextRef="#ctx0" brushRef="#br0" timeOffset="123132.8838">10451 11325 654 0,'0'0'683'16,"0"0"-497"-16,0 0 123 15,0 0 52-15,0 0-108 0,0 0-72 16,0 0-49 0,-45 79-58-16,39-59-39 15,-1 0-22-15,4-3-4 0,3-2-9 16,-3 0 0-16,3-3-67 15,-3-1-189-15,3-2-461 16,-4-6-823-16</inkml:trace>
  <inkml:trace contextRef="#ctx0" brushRef="#br0" timeOffset="123463.1329">10600 11239 730 0,'0'0'728'0,"0"0"-572"15,0 0 116-15,0 0 76 16,0 0-90-16,0 0-66 15,-12 92-76-15,12-62-52 16,0 6-19-16,0 1-11 16,0 2-10-16,6 2-16 15,-6-2-8-15,0-3 0 16,-3 1-12-16,-16-8-46 0,-4 1-78 16,-20-4-89-1,7-7-400-15,5-5-601 0</inkml:trace>
  <inkml:trace contextRef="#ctx0" brushRef="#br0" timeOffset="124260.0805">12283 10685 722 0,'0'0'1051'15,"0"0"-886"-15,0 0 42 16,0 0 19-16,0 0-82 16,119 22-80-16,-70-19-40 15,7 3-13-15,-4-5-10 16,-7 2-1-16,-10 0-19 0,-9-2-94 15,-16 1-182-15,-9 5-334 16,-1-4-501-16</inkml:trace>
  <inkml:trace contextRef="#ctx0" brushRef="#br0" timeOffset="124477.4889">12322 10862 1844 0,'0'0'334'0,"0"0"-145"16,0 0-3-16,0 0 6 16,100 11-104-16,-45-9-70 15,27 4-18-15,-15-5-152 16,-9 2-561-16</inkml:trace>
  <inkml:trace contextRef="#ctx0" brushRef="#br0" timeOffset="125520.3969">14169 9963 1247 0,'0'0'281'16,"0"0"-116"-16,0 0 57 15,0 0 16-15,0 0-49 16,0 0-75-16,0 0-46 15,-33 5-14-15,7 10 1 16,0 5 21-16,-4 7-18 16,0 6-3-16,6 0-13 15,5 4-12-15,6-2-12 16,9-1-9-16,4-1-9 16,13-7 1-16,16-6-1 15,7-4 0-15,3-9-14 16,4-7-9-16,-1 0-16 0,-4-4-15 15,0-15 6 1,-4-2 18-16,-12-8 20 16,1-1 9-16,-10-6 1 0,-3-3 15 15,-3-4 23-15,-7 0-13 16,0 0-10-16,-14 4 13 16,-5 5-1-16,-7 7-4 15,3 8-17-15,-6 6-6 16,7 10-1-16,-2 3-14 15,2 12-44-15,2 11-99 16,10 20-188-16,4-2-273 16,6-9-319-16</inkml:trace>
  <inkml:trace contextRef="#ctx0" brushRef="#br0" timeOffset="125783.7327">14597 10235 1751 0,'0'0'366'0,"0"0"-172"16,0 0 13-16,0 0 21 15,-39 76-86-15,23-57-82 16,-4 1-39-16,4-3-21 16,4 6-44-16,3-8-205 15,6-3-626-15</inkml:trace>
  <inkml:trace contextRef="#ctx0" brushRef="#br0" timeOffset="126219.5721">15155 10076 1139 0,'0'0'537'0,"0"0"-334"0,0 0 49 15,0 0-79-15,0 0-99 16,94 0-52-16,-67 0-22 16,1 0-87-16,2 0-186 15,-7 0-223-15,-7 0-306 0</inkml:trace>
  <inkml:trace contextRef="#ctx0" brushRef="#br0" timeOffset="126466.5318">15204 9934 954 0,'0'0'934'0,"0"0"-749"15,0 0 54-15,0 0-42 16,0 0-45-16,0 0-82 16,0 0-37-16,-16 35 64 15,5-11-32-15,-1 6-29 16,5 4-27-16,-2-5-9 16,6 1-19-16,3 3-107 15,0-4-249-15,0-9-662 0</inkml:trace>
  <inkml:trace contextRef="#ctx0" brushRef="#br0" timeOffset="126670.1085">15258 10281 796 0,'0'0'1316'16,"0"0"-1128"-16,0 0-52 15,0 0 35-15,0 0-47 16,-97 9-78-16,68-9-46 16,4 0-22-16,-8 0-199 15,11 0-456-15,5 0-766 0</inkml:trace>
  <inkml:trace contextRef="#ctx0" brushRef="#br0" timeOffset="126985.528">15535 9882 1780 0,'0'0'297'16,"0"0"-122"-16,0 0 46 15,0 0-1-15,0 0-82 0,4 101-61 16,-2-58-27-16,1-2-31 16,0 0-18-16,2-3-1 15,-5-2-44-15,6 7-107 16,-3-13-198-16,0-7-574 0</inkml:trace>
  <inkml:trace contextRef="#ctx0" brushRef="#br0" timeOffset="127219.0485">15851 10288 1800 0,'0'0'509'0,"0"0"-418"15,0 0 121-15,0 0-14 16,0 0-84-16,-53 85-71 16,32-64-27-16,-4 10-16 15,2-7-139-15,7-4-567 0</inkml:trace>
  <inkml:trace contextRef="#ctx0" brushRef="#br0" timeOffset="127714.6543">16636 10029 1322 0,'0'0'520'16,"0"0"-356"-16,0 0 27 16,0 0 0-16,0 0-59 15,87 21-75-15,-51-15-39 16,3-5-18-16,-7 2 0 0,1-3-82 16,-14 0-178-16,-2 0-333 15,-14 0-431-15</inkml:trace>
  <inkml:trace contextRef="#ctx0" brushRef="#br0" timeOffset="127945.63">16765 9917 803 0,'0'0'1017'0,"0"0"-808"16,0 0 35-16,0 0-16 15,0 0-40-15,0 0-83 16,0 0-13-16,0 51 6 16,-6-22-53-16,0 4-28 0,-1 0-11 15,3 0-6-15,1-3-64 16,0 2-107-16,3-5-210 16,0-7-538-16</inkml:trace>
  <inkml:trace contextRef="#ctx0" brushRef="#br0" timeOffset="128149.0914">16938 10294 692 0,'0'0'1451'0,"0"0"-1251"15,0 0-34 1,0 0 50-16,-104 7-62 0,72-7-81 15,-2 0-46-15,2 0-27 16,4 0-82-16,5-1-214 16,12-5-685-16</inkml:trace>
  <inkml:trace contextRef="#ctx0" brushRef="#br0" timeOffset="128469.8174">17094 9967 2067 0,'0'0'463'0,"0"0"-438"16,0 0 8-16,0 0 26 15,84-19-5-15,-56 19-42 16,0 0-5-16,-6 12-6 15,-6 4 1-15,-13 5-2 16,-3 5 1-16,-12 1 8 16,-17 2 45-16,-4 0 15 15,0-1-20-15,3-6-12 16,5-2-8-16,8 0-19 16,8-6-9-16,9 2-1 0,15-2-31 15,15-1-95 1,3-7-611-16</inkml:trace>
  <inkml:trace contextRef="#ctx0" brushRef="#br0" timeOffset="129170.2401">17333 10774 386 0,'0'0'373'0,"0"0"-210"16,0 0 57-16,0 0-10 16,-113 0-30-16,68 0-79 15,-10-5-47-15,-21-2 2 16,-15-5 7-16,-25-4 26 16,-1-1 9-16,3 3 13 15,13 2 31-15,13 6-32 16,1-1-29-16,0 3-24 0,3 1-11 15,-1 0 9-15,-6-2-12 16,0 0-12-16,-3 1-7 16,3 1-9-16,-3 0-3 15,3 3 1-15,0 0-2 16,3 0-2-16,11 0-3 16,18 0-5-16,7 0 0 15,7 0-1-15,-10 0 1 16,-11 0 0-16,-5 0-1 15,-1 0 1-15,2 0 1 16,2 3-1-16,-1-3 0 16,0 0 0-16,2 0-1 15,-5 0 2-15,1-3-2 16,0-4 0-16,6 0-1 0,2-3 1 16,5 3-1-1,6 0 1-15,7-2 0 0,3 7 0 16,13-3 8-16,6 3 9 15,4 1-5-15,9-1-6 16,7 2-6-16,3 0 0 16,0 0-55-16,22 0-47 15,3 2-118-15,-1-1-563 0</inkml:trace>
  <inkml:trace contextRef="#ctx0" brushRef="#br0" timeOffset="129329.3183">14000 10594 2114 0,'0'0'494'0,"0"0"-402"16,0 0-56-16,0 0-36 16,0 0-234-16,0 0-781 0</inkml:trace>
  <inkml:trace contextRef="#ctx0" brushRef="#br0" timeOffset="129457.0831">14172 10661 1243 0,'0'0'1157'16,"0"0"-1019"-16,0 0-136 16,0 0-2-1,0 0-481-15</inkml:trace>
  <inkml:trace contextRef="#ctx0" brushRef="#br0" timeOffset="130596.4154">14655 11326 202 0,'0'0'251'16,"0"0"411"-16,0 0-406 15,0 0 23-15,0 0 20 16,0 0-17-16,0 0-87 15,-6 2-52-15,3 7-45 16,-4 2 2-16,4 9-34 16,-3 3-33-16,3 0-21 15,3 7-11-15,0-2 5 16,3-1-6-16,9-3 0 0,1-4-12 16,-3-3-9-16,7-8 1 15,-5-3 1-15,4-6 4 16,1 0 6-16,3-10 7 15,3-12-5-15,-5-5 0 16,6-6 7-16,-2-6 1 16,-4-5 6-16,3-5 2 15,-6-4-7-15,-1 1 7 16,-1-1 3-16,-3 2-3 16,-3 3-9-16,1 4 0 15,-2 8 2-15,-1 3-1 16,-1 3 11-16,2 8-10 15,-3 1-1-15,0 4 5 16,-3 5-5-16,3 4 1 16,0 2 8-16,-3 6 8 0,0 0 4 15,3 0-7-15,-2 0-9 16,6 0-6-16,6 0 1 16,12 0 0-16,11 3 9 15,23 2-1-15,34 1-7 16,34 0 4-16,13-2-6 15,-1-1 1-15,-12 4-1 16,-23-1-1-16,-23 1 1 16,-26 0-6-16,-19-1 5 15,-13-3-5-15,0 0-6 16,-8 1-26-16,-2-2-27 16,-10 0-53-16,-3-2-48 15,0 0-185-15,-2 3-200 16,-5-3-673-16</inkml:trace>
  <inkml:trace contextRef="#ctx0" brushRef="#br0" timeOffset="131174.6294">15389 11090 745 0,'0'0'725'0,"0"0"-593"15,0 0 68-15,0 0 14 16,0 0 4-16,0 0-67 16,0 0-40-16,64-30-22 0,-64 30-25 15,0 0-18 1,-3 4-19-16,-16 12 21 0,-11 8 61 15,-4 5-31-15,-5 11-29 16,-4 5-13-16,4 2-15 16,7 2-15-16,9-2-6 15,14-4 1-15,9-4-1 16,6-9 0-16,20-7 1 16,12-5-1-16,5-9-6 15,2-6-6-15,1-3-19 16,-1-6-4-16,-9-11 8 15,-7 0 11-15,-9-2 4 16,-17-1 11-16,-3 3 1 16,-27 1 0-16,-28 2-1 15,-36 14-5-15,8 0-57 0,5 0-488 0</inkml:trace>
  <inkml:trace contextRef="#ctx0" brushRef="#br0" timeOffset="134791.7187">2430 13491 756 0,'0'0'40'0,"0"0"817"0,0 0-606 16,0 0-251-16,0 0 0 16,0 0 103-16,0-2 7 15,0 2-51-15,0 0 9 16,0 0 23-16,0 0 18 16,0 0-13-16,-3 6-20 15,-9 7-12-15,-3 7 26 16,-7 5-16-16,-2 9-39 15,-3 2-16-15,3 0-10 16,-1 5-3-16,-2-1-6 16,6-1 0-16,3 1 0 15,2-8 0-15,7-5 0 16,1 0 0-16,5-7 0 0,3-5 0 16,0 2-1-16,2-6-11 15,7-2-8-15,7-6 9 16,4 1-8-16,2-4-11 15,2 0-13-15,0-10-11 16,6-7 5-16,0-3 17 16,-2-3 13-16,3-7 18 15,-1-3 1-15,-3-6 1 16,0-1 7-16,-2-6-8 16,-3-1 0-16,-2-2-24 15,-4-1-10-15,-1 4 6 16,-6 3 27-16,0 11 1 15,-9 5 15-15,0 4 21 0,0 10-2 16,-9 0 1 0,-10 6-8-16,-8 4-5 0,-6 3-9 15,-6 0-1-15,-7 10 12 16,4 12 7-16,-1 5 10 16,7 3-10-16,5 3 2 15,11 0-3-15,7 0-5 16,13-1 7-16,0-5 17 15,19 0-10-15,5-10-17 16,9-2-10-16,3-11-12 16,0-1-19-16,9-3-89 15,-10-10-190-15,-9-2-680 0</inkml:trace>
  <inkml:trace contextRef="#ctx0" brushRef="#br0" timeOffset="136295.5667">1341 13664 568 0,'0'0'797'16,"0"0"-662"-16,0 0-81 15,0 0 115-15,0 0 27 16,0 0-37-16,0 0-17 15,-45-27-12-15,30 20-22 16,2 4-24-16,-7 0-22 16,-5 3-11-16,-5 0-2 15,-4 6-4-15,-8 11-13 16,2 2 3-16,1 4-1 0,6-2 15 16,6 4-10-16,8-1-13 15,13-1 7-15,3 0-3 16,3-3-11-16,6 1-3 15,16-3-15-15,2-4-1 16,5-1-37-16,2-6-69 16,6-4-96-16,11-3-171 15,-5 0-535-15,-10-7-418 0</inkml:trace>
  <inkml:trace contextRef="#ctx0" brushRef="#br0" timeOffset="136693.4276">1526 13706 1141 0,'0'0'550'16,"0"0"-495"-16,0 0 31 16,0 0 177-16,0 0-76 15,0 0-55-15,-106 66 3 16,84-49-10-16,2 3-29 15,4-4-23-15,7-5-42 16,6 1-4-16,3-2-5 16,0-3-13-16,12-1-9 15,10-3-16-15,-1-3-28 0,5 0-37 16,-4 0-34 0,2-6-26-16,-8-4 31 15,-4-2 12-15,-6 0 62 16,-3 0 36-16,-3-1 48 0,0-4 30 15,-6 3-2-15,-9-1 9 16,0 0-5-16,-1 6-28 16,2-1-34-16,4 7-18 15,-2 0-21-15,9 3-89 16,-3 3-133-16,3 6-348 16,3 4-227-16</inkml:trace>
  <inkml:trace contextRef="#ctx0" brushRef="#br0" timeOffset="137047.5456">1778 13671 1068 0,'0'0'1090'0,"0"0"-948"16,0 0-106-16,0 0 90 16,0 0-33-16,0 0-63 15,0 0-4-15,-43 45 18 16,43-31-11-16,0 2-21 0,3 1-5 16,13-5-1-1,-2 2-5-15,-1-5-1 0,-4 2 1 16,-3-5-1-16,-6 1-1 15,0 0 1-15,-6 3 1 16,-12-1-1-16,-6 1 0 16,-1 0-72-16,-5 6-127 15,6-2-436-15,6-4-529 0</inkml:trace>
  <inkml:trace contextRef="#ctx0" brushRef="#br0" timeOffset="141461.5743">2606 13950 1104 0,'0'0'896'0,"0"0"-682"16,0 0-11-16,0 0 76 16,0 0-38-16,0 0-111 0,0 0-42 15,0 0-16-15,0 10-36 16,0 10-16-16,0 3-20 16,0 27 0-16,3-5-116 15,3-7-345-15</inkml:trace>
  <inkml:trace contextRef="#ctx0" brushRef="#br0" timeOffset="142834.4187">2603 13947 431 0,'0'0'1343'16,"0"0"-1107"-16,0 0-144 15,0 0 117-15,0 0 0 16,0 0-78-16,0 0-72 15,51-26-26-15,-51 26 7 16,0 0-2-16,0 0-22 16,0 0-16-16,-8 0-9 0,-8 6 9 15,-2 1 5 1,3-1-5-16,2 1-1 0,5-4 0 16,5 1 0-16,3-1-14 15,0 0-9-15,6-2 23 16,14 2-1-16,-1 1-26 15,6-2-14-15,-5-2 10 16,2 4 9-16,-7-1 2 16,-6-3 12-16,-3 3-10 15,-6-3 10-15,0 4-1 16,-3 2 5-16,-9-2 5 16,-4 3 31-16,-1-1-7 15,4 1 6-15,5-5-11 16,4 5-18-16,2-1-1 15,2-2-9-15,0 2 8 0,6 1-23 16,11 0-12-16,5-4 5 16,5 4 9-16,0-1 14 15,-5-2 8-15,-2-1 7 16,-7 1-7-16,-10-1-1 16,-9 7-109-16,-16-1-192 15,-8-2-697-15</inkml:trace>
  <inkml:trace contextRef="#ctx0" brushRef="#br0" timeOffset="143772.9378">1196 15639 747 0,'0'0'701'0,"0"0"-532"16,0 0-22-16,0 0 140 15,0 0-35-15,0 0-74 16,0 0-37-16,6 0-11 15,-6 0-18-15,0 0-24 16,0 0-28-16,0 0-27 16,0 0-14-16,0 0-14 15,-12 3-5-15,-7 7 0 16,-8 6 1-16,-3 4-1 0,-1 7 0 16,1 2 0-1,8 0 0-15,8 2-6 0,8-5 6 16,6-2-8-16,3-2-8 15,21-7-15-15,12-2-59 16,28-13-121-16,-9 0-257 16,-2 0-336-16</inkml:trace>
  <inkml:trace contextRef="#ctx0" brushRef="#br0" timeOffset="144117.9382">1539 15691 2034 0,'0'0'371'16,"0"0"-289"-16,0 0-14 0,0 0 65 15,0 0-40-15,-89 53-48 16,65-29-24-16,6 1-9 16,5-4-7-16,10-2-5 15,3-5-1-15,11-7-9 16,12-5-23-16,7-2-3 15,7-4-37-15,2-11-15 16,-5-2 27-16,-1-6 45 16,-9 1 16-16,-12 1 12 15,-3 1 40-15,-9 1 36 16,0 5-24-16,-11 1-16 16,-11 6-14-16,-6 3-22 15,-2 4-12-15,0 0 0 16,6 0-42-16,9 14-119 0,11-1-331 15,4-1-431-15</inkml:trace>
  <inkml:trace contextRef="#ctx0" brushRef="#br0" timeOffset="144427.8815">1911 15648 1910 0,'0'0'323'15,"0"0"-218"-15,0 0 123 16,0 0-3-16,-88 39-135 0,85-25-59 16,3 3-20-16,0-1-2 15,16 1-9-15,-1 0 0 16,0-5-5-16,-3-2-4 15,-3-3-3-15,-9 0-6 16,0-1 6-16,-6-2 12 16,-16 2-9-16,-4 1-54 15,-6-4-164-15,6 1-436 16,8-1-841-16</inkml:trace>
  <inkml:trace contextRef="#ctx0" brushRef="#br0" timeOffset="145056.8769">2278 15576 1770 0,'0'0'622'15,"0"0"-510"-15,0 0 52 16,0 0 2-16,0 0-77 16,0 0-26-16,-51 76-33 15,30-41-12-15,0 4-17 16,2 0 4-16,4-4-5 16,6-5-1-16,9-9-7 15,0-5-8-15,3-7-2 16,12-6-12-16,10-3 10 0,5 0-4 15,6-16-53 1,0-3 8-16,4-5 6 0,-4-3 14 16,-5-3 25-16,-1-5 24 15,-7 1 11-15,-7-5 39 16,-7 2 13-16,-6 0-6 16,-3 8-23-16,-12 3-2 15,-12 9 8-15,-9 8-1 16,-6 6-23-16,-1 3 4 15,0 15 5-15,7 9 11 16,8 6-29-16,11 4-7 16,11 0-1-16,3 0-13 0,20-3-42 15,32 1-101-15,-6-9-480 16,-1-7-950-16</inkml:trace>
  <inkml:trace contextRef="#ctx0" brushRef="#br0" timeOffset="145899.0943">1089 17369 671 0,'0'0'1184'0,"0"0"-914"15,0 0-165-15,0 0 80 16,0 0-14-16,0 0-68 15,0 0-33-15,-6-7-20 16,3 7-8-16,-3 0 7 16,-6 0 1-16,-6 0-11 15,-4 10-6-15,-5 3 2 16,-3 6-8-16,3 2-1 16,3 2-11-16,3-3-8 0,11 0-7 15,8-8-7 1,2-3-23-16,12-3-44 0,15-6-3 15,6 0-24-15,6-7-72 16,13-11-55-16,-13 6-279 16,-5-1-337-16</inkml:trace>
  <inkml:trace contextRef="#ctx0" brushRef="#br0" timeOffset="146250.4901">1287 17330 929 0,'0'0'1289'0,"0"0"-1043"0,0 0-118 16,0 0 15-16,0 0-54 15,0 0-41-15,0 0-12 16,-67 66-14-16,58-48-16 16,5-1-6-16,4-7-13 15,0-2-15-15,7-6-42 16,11-2 29-16,9-2 24 15,1-13-16-15,2-3 4 16,1-4 12-16,-4 1 9 16,0 0 2-16,-9-1 0 15,-3 2 6-15,-9 3 25 16,-6 4 25-16,0 6 11 16,-12 4-24-16,-12 3-23 15,-6 0-1-15,-3 9-13 16,-1 5 0-16,7 3-28 0,8 6-114 15,7-7-231-15,6-2-643 0</inkml:trace>
  <inkml:trace contextRef="#ctx0" brushRef="#br0" timeOffset="146551.8963">1759 17190 1810 0,'0'0'378'16,"0"0"-261"-16,0 0 106 0,-88 27-28 15,64-10-119-15,7 3-48 16,5-1-14-16,5 1-13 16,7 0-1-16,0-6 0 15,7 1-10-15,4-5-1 16,-2 0 11-16,-3-3 0 15,-6-2 1-15,0 4 19 16,-15 0 20-16,-15 2-4 16,-3 2-20-16,-3 0-16 15,-5 3-71-15,11-3-198 16,12-3-835-16</inkml:trace>
  <inkml:trace contextRef="#ctx0" brushRef="#br0" timeOffset="147024.2787">1820 17279 1283 0,'0'0'390'15,"0"0"-58"-15,0 0-21 16,-63 94-123-16,44-63-85 16,4-2-68-16,4-4-23 0,6-5-3 15,5-10-9-15,0-3 0 16,8-7-12-16,9 0 6 16,2-7-13-1,5-9-38-15,7-3-50 0,-1-3-68 16,3 0-69-16,1-5 37 15,-4 0 53-15,0-1 11 16,-5-3 107-16,-5-2 36 16,-4 1 158-16,-4 5 79 15,-7 3 28-15,-5 9-29 16,0 5-15-16,-17 10-105 16,-5 0-58-16,-5 4 4 15,-1 14 20-15,-5 6-19 0,3 4-21 16,6-1-14-1,6 0-18-15,12-10-10 0,6-4-43 16,48-13-80-16,1-8-136 16,5-7-936-16</inkml:trace>
  <inkml:trace contextRef="#ctx0" brushRef="#br0" timeOffset="147890.787">3245 13587 1617 0,'0'0'617'16,"0"0"-546"-16,0 0 78 15,0 0 115-15,0 0-115 16,0 0-92-16,0 0 6 16,74-10 8-16,-50 10-14 15,6 0-24-15,-3 0-18 16,0 0-15-16,1 3-37 15,-1 0-92-15,-8 1-192 16,-4 2-390-16,-10-2-493 0</inkml:trace>
  <inkml:trace contextRef="#ctx0" brushRef="#br0" timeOffset="148069.0703">3327 13713 846 0,'0'0'1324'0,"0"0"-1106"16,0 0-73-16,0 0 111 15,103 0-141-15,-54-4-115 16,21-5-126-16,-9-2-360 16,-10 1-1124-16</inkml:trace>
  <inkml:trace contextRef="#ctx0" brushRef="#br0" timeOffset="152031.9184">4771 13065 567 0,'0'0'688'0,"0"0"-482"15,0 0-28-15,0 0 55 16,0 0 9-16,0 0-81 16,0 0-54-16,-49-10-14 15,35 17-5-15,-5 6 1 0,1 4-14 16,0 6-13-16,-1 3-3 16,5 4-28-16,-1 0-9 15,8-1-16-15,1 1 0 16,6-7-5-16,0-3-1 15,9-4-7-15,9-8-33 16,4-3 1-16,5-5 12 16,0 0-4-16,3-16-1 15,1-3-7-15,-4-5 19 16,-3-2 20-16,-5-7 8 16,-4-1 36-16,-7-1-8 15,-4-1 6-15,-4 7-11 16,-6 4 8-16,-12 3-18 15,-3 8-15-15,-4 7-6 0,-3 4-40 16,2 3-76-16,-8 37-78 16,13-3-453-16,3 4-455 0</inkml:trace>
  <inkml:trace contextRef="#ctx0" brushRef="#br0" timeOffset="152389.4977">4244 13425 952 0,'0'0'1328'0,"0"0"-1152"16,0 0-149-16,0 0 52 15,0 0 89-15,103 10-72 16,-37-7-68-16,22 4-13 16,19-2-6-16,-5 3-4 15,-26-4-5-15,-24 3-8 16,-19 1 8-16,3-1-36 15,-2 4-95-15,0 2-97 16,-14 0-398-16,-7-6-611 0</inkml:trace>
  <inkml:trace contextRef="#ctx0" brushRef="#br0" timeOffset="153106.3368">4216 13809 1557 0,'0'0'727'15,"0"0"-696"-15,0 0-30 16,0 0 91-16,0 0-4 0,0 0-60 16,0 0-1-1,-24 59 6-15,21-32-21 0,0-1-6 16,0-2-6-16,3-9 1 16,0-1 0-16,0-8 5 15,3-2-6-15,9-4 0 16,0 0-15-16,3-10-27 15,1-4 17-15,1-6 7 16,-4-5 10-16,-1-2 8 16,3-3 0-16,-6-3 15 15,3-7 9-15,-2 1 8 16,-1-4-12-16,-1 6 27 16,-2 4 7-16,1 4 4 0,-1 8 3 15,0 6-22-15,0 2-12 16,2 6 6-16,0 3-5 15,3-2-10-15,1 3-18 16,7 3 0-16,2 0-1 16,9 0 0-16,1 0 1 15,8 6 0-15,0 4 0 16,4-3 0-16,-4 3-1 16,0-5 1-16,-5-3-39 15,-7 0-78-15,4-2-164 16,-10 0-470-16,-9 0-677 0</inkml:trace>
  <inkml:trace contextRef="#ctx0" brushRef="#br0" timeOffset="153579.3311">4729 13696 892 0,'0'0'930'0,"0"0"-763"16,0 0-82-16,0 0 117 16,0 0-17-16,0 0-74 15,-91 56-23-15,61-23-18 16,5-2-22-16,7 4-29 16,3-6-13-16,12-1-4 15,3-6-2-15,3-5 0 16,15-7-22-16,9-7-5 15,3-3 18-15,6 0-3 16,-2-13-1-16,-4-4 7 16,-2-2 6-16,-7-1 1 0,-12 3 23 15,-6 1 31 1,-3 4-16-16,-15 5-39 16,-42 7-11-16,2 15-148 15,1 2-606-15</inkml:trace>
  <inkml:trace contextRef="#ctx0" brushRef="#br0" timeOffset="154502.7224">2894 15645 857 0,'0'0'1179'16,"0"0"-976"-16,0 0-148 15,0 0 89-15,0 0 61 16,0 0-87-16,97-6-56 16,-73 6-11-16,4 0-21 15,-4 3-20-15,-6 3-10 16,0-2-33-16,-6 1-70 15,1 3-100-15,-4-4-299 0,-3 2-355 16</inkml:trace>
  <inkml:trace contextRef="#ctx0" brushRef="#br0" timeOffset="154698.3599">2963 15813 2061 0,'0'0'536'15,"0"0"-483"-15,0 0-18 16,97-30 48-16,-29 20-83 0,-11 5-155 16,-6-2-570-16</inkml:trace>
  <inkml:trace contextRef="#ctx0" brushRef="#br0" timeOffset="155705.8509">4335 14928 469 0,'0'0'1515'16,"0"0"-1157"-16,0 0-244 15,0 0 61-15,0 0 51 16,0 0-92-16,0 0-73 15,0 4-29-15,-3 19-11 16,-4 6 34-16,-2 14-5 16,-3 6-23-16,3 0-17 15,-3-1-9-15,6-2-1 0,-3-7-36 16,2-2-60-16,-1 0-88 16,1-8-277-16,-1-9-541 0</inkml:trace>
  <inkml:trace contextRef="#ctx0" brushRef="#br0" timeOffset="155998.4228">3880 15516 1803 0,'0'0'559'0,"0"0"-497"15,0 0 27-15,0 0 115 16,99 26-71-16,-50-19-78 16,24 0-34-16,21-7-21 15,-6 0-56-15,-6 0-78 16,-10 0-52-16,-8 0-145 15,-9 0-267-15,-10 3-177 0</inkml:trace>
  <inkml:trace contextRef="#ctx0" brushRef="#br0" timeOffset="156711.3056">3858 15962 1069 0,'0'0'523'0,"0"0"-319"15,0 0 39-15,0 0 33 16,-15 74-107-16,13-56-88 16,1 0-49-16,1-6-23 15,0-2-3-15,0-6 2 16,3-4-7-16,9 0 0 0,4-4 13 16,4-12-7-1,2-4-6-15,2-4 5 0,-2-3 0 16,1-2-5-16,-1-6-1 15,0-2 14-15,-2-7-14 16,-1 2 17-16,-5-1 6 16,-1 2 9-16,-4 6-13 15,-1 3 6-15,-1 8 17 16,-4 7 27-16,0 4-12 16,3 6-14-16,-3 1 14 15,0 4-24-15,7 2-12 16,4 0-21-16,8 0 0 0,6 0 0 15,5 8-1-15,12-1-1 16,4-3 2-16,4-1-1 16,2-3 1-16,-3 0-6 15,-10 0-22-15,-2 0-15 16,-12-7-7-16,-8 4-45 16,-11 3-144-16,-5 0-320 15,-4 0-425-15</inkml:trace>
  <inkml:trace contextRef="#ctx0" brushRef="#br0" timeOffset="157274.3456">4368 15793 599 0,'0'0'1144'16,"0"0"-784"-16,0 0-144 15,0 0 30-15,0 0-45 16,0 0-98-16,0 0-66 16,-33 11 2-16,11 8 11 15,-5 1-20-15,-1 6-12 16,1 1-11-16,3 3-7 15,3-4 0-15,5 0 0 16,13-7-22-16,3-1-20 16,0-7-22-16,19-6-12 15,11-5 16-15,3 0 26 16,1-9 13-16,2-8 20 0,-3-4 1 16,-2 2 9-1,-7-1 18-15,-8 1 26 0,-7 3 16 16,-9 5-6-16,-1 3-17 15,-23 6-46-15,-6 2-23 16,-22 15-100-16,7 4-360 16,3 1-1476-16</inkml:trace>
  <inkml:trace contextRef="#ctx0" brushRef="#br0" timeOffset="158040.3603">2421 17297 717 0,'0'0'1159'15,"0"0"-684"-15,0 0-279 16,0 0 64-16,0 0-41 16,0 0-92-16,82 23-57 0,-52-16-29 15,6 0-23 1,4 1-9-16,5-3-9 0,1 0-24 15,-1-3-44-15,-8 0-46 16,-7 1-40-16,-6 1-83 16,-21 5-227-16,-3 1-361 15,-3-2-283-15</inkml:trace>
  <inkml:trace contextRef="#ctx0" brushRef="#br0" timeOffset="158221.3429">2515 17527 2002 0,'0'0'680'15,"0"0"-518"-15,0 0-26 0,0 0 6 16,103-22-55-16,-54 15-84 16,2-1-3-16,19 6-133 15,-13-1-341-15,-8-2-870 0</inkml:trace>
  <inkml:trace contextRef="#ctx0" brushRef="#br0" timeOffset="158850.3896">3810 16874 578 0,'0'0'1456'15,"0"0"-1110"-15,0 0-244 16,0 0 60-16,0 0 37 16,0 0-113-16,0 0-63 15,64-34-8-15,-40 31-2 16,-3 3-5-16,-3 0-3 16,-3 13-5-16,-2 4 0 15,-7 3-1-15,-4 4 2 16,-2 1-1-16,0 2 9 15,-14-3-8-15,-5 1-1 0,-5 3 1 16,-4-6-1-16,-2 0 1 16,7-1 0-16,1-3 5 15,6 0-6-15,11-7-1 16,5 2-5-16,0-4-3 16,18 2-30-16,10-5-41 15,19 2-167-15,-4 1-492 16,-6-3-514-16</inkml:trace>
  <inkml:trace contextRef="#ctx0" brushRef="#br0" timeOffset="159136.6203">4228 17324 1846 0,'0'0'602'0,"0"0"-529"15,-100-1 145-15,45 1 19 16,-8 0-113-16,-15 0-65 16,-16 0-11-16,5 0-24 15,10 0-17-15,13 0-7 16,20 0-26-16,0 0-39 15,2 0-51-15,13 0-140 16,16 0-224-16,9 0-354 0</inkml:trace>
  <inkml:trace contextRef="#ctx0" brushRef="#br0" timeOffset="159757.821">3440 17808 1422 0,'0'0'855'16,"0"0"-621"-16,0 0-6 15,0 0-7-15,0 0-90 16,0 0-86-16,0 0-31 16,0 66-13-16,3-49-1 15,0-3-11-15,3-3-13 16,0-1-7-16,4-8 5 15,-2-2 13-15,1 0 4 16,4-2 0-16,2-10 0 0,0-5-9 16,0-3 0-16,6-2 8 15,-3-7 8-15,4-5 2 16,-1 1 0 0,0-4 7-16,0-1 7 0,-5 4-4 15,-2 1-2-15,-5 11 2 16,-6 5 11-16,1 8 7 15,-1 4-11-15,-3 5-7 16,3 0-2-16,-3 0 4 16,6-3 6-16,8 1-5 15,2 1-5-15,12 1-7 16,5-4 0-16,9-2 5 16,7 2-4-16,3-3-2 0,-1 0-21 15,1 1-20 1,-10 2-11-16,-6 1-47 0,-12 3-114 15,-21 0-134-15,-3 0-488 16,-3 7-601-16</inkml:trace>
  <inkml:trace contextRef="#ctx0" brushRef="#br0" timeOffset="160173.1732">4061 17655 897 0,'0'0'827'0,"0"0"-512"15,0 0-59-15,0 0 25 16,0 0-26-16,0 0-98 15,0 0-60-15,-102 94-30 16,75-64-28-16,-1 0-19 16,4 3-13-16,2-1-7 15,4-5-1-15,3-2-5 16,9-8-4-16,6-4-13 16,0-6-13-16,6-5-10 15,15-2 7-15,1-5 18 16,1-10 5-16,2-4 5 0,-1-2 11 15,-9 2 10-15,-5 0 13 16,-7 1 5-16,-3 4-28 16,0 1-26-16,-28 3-60 15,1 6-251-15,-3-1-1163 0</inkml:trace>
  <inkml:trace contextRef="#ctx0" brushRef="#br0" timeOffset="161065.3488">5896 13571 415 0,'0'0'859'0,"0"0"-607"16,0 0-65-16,0 0 92 15,0 0 4-15,0 0-114 16,0 0-57-16,7 0 0 16,13 0 13-16,8 6-30 15,8-3-30-15,13 4-18 16,23-4-25-16,19 2-22 15,-6-3-1-15,-8 4-31 16,-11-5 5-16,-18 5-19 16,1-2-24-16,-7 0-27 15,-9 1-52-15,-20-1-40 16,-13 3-152-16,-15 3-168 16,-10-4-179-16</inkml:trace>
  <inkml:trace contextRef="#ctx0" brushRef="#br0" timeOffset="161313.7817">5860 13802 1124 0,'0'0'1067'16,"0"0"-962"-16,0 0-43 15,0 0 118-15,100-4-2 0,-46-2-109 16,13 3-51-16,0-1-12 16,-3 4-6-16,-6 0-25 15,-5 0-103-15,-3 0-148 16,-14 0-326-16,-12 0-247 0</inkml:trace>
  <inkml:trace contextRef="#ctx0" brushRef="#br0" timeOffset="161659.2793">6342 13462 717 0,'0'0'1036'0,"0"0"-874"16,0 0-122-16,0 0 152 15,0 0 25-15,0 0-92 16,0 0-62-16,82 91-35 16,-46-60-18-16,1 5-10 15,2-3-9-15,1 0-29 16,-4 1 20-16,-12-2-5 16,-3 1 1-16,-15-3 4 15,-6-4 9-15,-12-2 9 16,-18 2 9-16,-12-6 5 15,-7-1 2-15,0-4 0 16,-2 0-7-16,8 2-9 16,13 3-51-16,12-6-567 0,12-2-1152 0</inkml:trace>
  <inkml:trace contextRef="#ctx0" brushRef="#br0" timeOffset="162476.3119">7643 13300 719 0,'0'0'1020'15,"0"0"-825"-15,0 0-80 16,0 0 110-16,0 0-53 15,0 0-6-15,0 0-21 16,-88 89-23-16,60-53-41 16,-2-2-53-16,10 4-11 15,4-1-17-15,7-3 0 16,9-2 0-16,0-5 0 16,12-7-2-16,9-4-22 0,7-10-13 15,5-6 20 1,3 0-13-16,3-12-16 15,1-8-20-15,-3-10-17 0,-1-4 13 16,-3-9 15-16,-2-5 21 16,-4-6 4-16,-3-5 21 15,-6-7 9-15,-2 3 4 16,-5 3 8-16,-4 8-1 16,-7 9 24-16,0 13 13 15,-7 10-15-15,-7 8 1 16,-8 8 6-16,-5 4-8 15,-9 4-17-15,-4 21 4 16,-8 7 6-16,0 10 13 16,4 4 15-16,11 4-11 15,9-6-4-15,15-3-10 0,9-5-11 16,6-9-7-16,21-8-9 16,12-8-1-16,4-7-36 15,24-4-128-15,-12-7-391 16,-7-7-790-16</inkml:trace>
  <inkml:trace contextRef="#ctx0" brushRef="#br0" timeOffset="162717.6138">8186 13475 2114 0,'0'0'323'0,"0"0"-246"15,0 0 45-15,0 0 8 16,0 0-87-16,91-10-43 16,-66 10-6-16,-5 0-106 15,-4 0-209-15,-7 4-683 0</inkml:trace>
  <inkml:trace contextRef="#ctx0" brushRef="#br0" timeOffset="162905.6311">8013 13571 1998 0,'0'0'347'15,"0"0"-264"-15,79 0 8 16,-34 0-70-16,13 0-21 16,-6 0-279-16,-16 0-815 0</inkml:trace>
  <inkml:trace contextRef="#ctx0" brushRef="#br0" timeOffset="164076.4752">5365 15512 848 0,'0'0'1072'0,"0"0"-861"15,0 0-136-15,0 0 106 16,0 0 3-16,0 0-87 15,88-23-65-15,-63 23-20 16,8 0 2-16,9 11-7 16,22 1-5-16,24-2 2 15,0 1-4-15,-9-2-39 16,-9-5-53-16,-9 4-143 16,-10-3-470-16,-8-1-411 0</inkml:trace>
  <inkml:trace contextRef="#ctx0" brushRef="#br0" timeOffset="164325.6349">5553 15642 538 0,'0'0'1420'15,"0"0"-1170"-15,0 0-161 16,88 0 101-16,-39 0 2 16,9 0-109-16,3 0-53 15,-1 0-30-15,-6 0-3 16,-5 6-127-16,-13 1-182 16,-11 0-416-16,-16-1-632 0</inkml:trace>
  <inkml:trace contextRef="#ctx0" brushRef="#br0" timeOffset="164714.1674">5951 15398 1508 0,'0'0'632'0,"0"0"-561"16,0 0 23-16,0 0 138 0,0 0-46 15,0 0-82 1,0 0-23-16,69 33-29 0,-42-17-16 16,1 3-18-1,5-1-16-15,-2 5-1 0,2-4-1 16,0 4-12-16,-3-3-24 15,-8-3-1-15,-1-1 7 16,-12 0 6-16,-9-2 2 16,0 2 22-16,-9-2 25 15,-15 1 18-15,-9 2 2 16,-4 3-16-16,-2-3-29 16,-1 3-14-16,7 6-114 0,11-3-400 15,8-7-1202-15</inkml:trace>
  <inkml:trace contextRef="#ctx0" brushRef="#br0" timeOffset="165376.4121">5144 17217 1101 0,'0'0'718'0,"0"0"-539"16,0 0-22-16,0 0 95 0,0 0-39 15,0 0-95-15,82-3-65 16,-48 6-14-16,2 7-9 16,3 0-13-16,1 0-4 15,2-1-13-15,-3 2-27 16,-3-5-170-16,-2 4-177 15,-10-6-390-15,-8 2-510 0</inkml:trace>
  <inkml:trace contextRef="#ctx0" brushRef="#br0" timeOffset="165627.3203">5205 17399 927 0,'0'0'1273'0,"0"0"-1027"16,0 0-163-16,0 0 91 16,0 0-34-16,110-23-86 15,-68 23-54-15,3 0-9 16,0 0-88-16,0 0-177 15,-14 6-475-15,-10-3-525 0</inkml:trace>
  <inkml:trace contextRef="#ctx0" brushRef="#br0" timeOffset="165952.1784">5462 17168 1662 0,'0'0'544'0,"0"0"-422"16,0 0 95-16,0 0 16 16,0 0-117-16,43 88-82 15,-12-68-34-15,5 0-6 16,0-3-24-16,3 0-5 15,-8-4-25-15,-4 0-28 0,-9 3 34 16,-9-5 54 0,-9 2 20-16,0 0 65 0,-8 0-11 15,-14-1-4-15,-3 2-26 16,-5-1-44-16,-3 5-44 16,6-2-194-16,9-6-741 0</inkml:trace>
  <inkml:trace contextRef="#ctx0" brushRef="#br0" timeOffset="167499.9261">9050 13171 660 0,'0'0'838'0,"0"0"-654"15,0 0-75-15,0 0 114 16,0 0-49-16,0 0-83 16,0 0-32-16,-85 3 9 15,61 3-12-15,0 8-11 16,0 0 8-16,5 5 10 15,7-3-23-15,7 1-7 0,5 0-8 16,0 0-23-16,8-4-2 16,10-6 1-16,6-2 23 15,7-5-24-15,-1 0-18 16,0-3-35-16,1-10-20 16,-1-3 6-16,-2-1 21 15,-4-3 26-15,-2-2 20 16,-5 1 8-16,-1 1 20 15,-7 1 33-15,-1 8 16 16,-5 2 13-16,-3 9-31 16,0 0-33-16,0 0-25 15,-11 20-1-15,-8 6 30 0,-3 10-4 16,2 4-3 0,-6 4 3-16,6-2-14 0,-1-2-12 15,0-4 0-15,9-6-48 16,-1-8-91-16,13-2-87 15,0-6-359-15,0-8-289 0</inkml:trace>
  <inkml:trace contextRef="#ctx0" brushRef="#br0" timeOffset="167867.8934">9405 13201 1766 0,'0'0'627'0,"0"0"-562"16,0 0-27-16,0 0 127 15,0 0-19-15,-103 42-51 16,73-12-29-16,-1 4-25 16,7 2-26-16,6 0-8 15,5-3-6-15,10-6-1 16,3-4-1-16,0-6-17 15,19-5-17-15,8-8-20 16,4-4 6-16,5-4-14 16,6-12-28-16,-6-7-13 15,-2-4 41-15,-4-2 36 16,-9-5 27-16,-8 1 22 16,-10 4 11-16,-3 2-2 15,-7 7-1-15,-13 4-30 16,-2 12-15-16,-8 4-140 0,8 7-568 15,5 3-897-15</inkml:trace>
  <inkml:trace contextRef="#ctx0" brushRef="#br0" timeOffset="168168.1203">9650 12993 1627 0,'0'0'360'16,"0"0"-265"-1,0 0 91-15,0 0 35 0,0 0-70 16,-33 95-85-16,39-74-44 16,15-2-11-16,4-8-2 15,8-5-3-15,-1-6-6 16,3 0-15-16,-8-11-15 15,-5-1 8-15,-8-5 10 16,-14 0 12-16,0 1-9 16,-20 6-15-16,-41 10-54 15,9 0-205-15,-3 3-792 0</inkml:trace>
  <inkml:trace contextRef="#ctx0" brushRef="#br0" timeOffset="169339.5533">7173 15249 874 0,'0'0'628'16,"0"0"-485"-16,0 0 8 15,0 0 170-15,0 0-40 16,0 0-91-16,0 0-50 16,30-28-22-16,-30 28-22 0,0 0-48 15,-11 8-33 1,-8 8-5-16,-5 11 24 0,-7 10-1 15,-5 5-22 1,-3 5-10-16,6 2 5 0,2 1-6 16,7-5 0-16,11-4-1 15,7-5-1-15,6-6-14 16,6-7 10-16,19-7-8 16,5-7-8-16,9-5 7 15,7-4-15-15,3-7-18 16,-1-10-20-16,1-8-44 15,-7-2-23-15,-3-7 40 16,-6-1 37-16,-5-9 30 16,-4-2 28-16,-5-4 24 15,-7 0 10-15,-1 2-1 0,-7-1 14 16,-1 12 10-16,-3 4 1 16,0 6-9-16,0 7-6 15,-10 7 10-15,-7 7-20 16,-2 6-22-16,-8 0-10 15,-6 11 0-15,-1 14 20 16,-2 5-3-16,6 4-3 16,8-2-1-16,5 1-13 15,11-6-1-15,6-5 0 16,3-3-9-16,20-1-3 16,14-5-48-16,27-3-112 15,-10-6-385-15,-2-2-658 0</inkml:trace>
  <inkml:trace contextRef="#ctx0" brushRef="#br0" timeOffset="169613.3292">8001 15477 487 0,'0'0'1829'0,"0"0"-1532"16,0 0-222-16,0 0 30 16,0 0-33-16,97 0-72 15,-73 0-36-15,10 0-152 16,-10 3-350-16,-6 0-475 0</inkml:trace>
  <inkml:trace contextRef="#ctx0" brushRef="#br0" timeOffset="169790.5449">7877 15351 2074 0,'0'0'507'16,"0"0"-499"-16,111 0 5 16,-20 0-13-16,-11 0-348 15,-11 0-1518-15</inkml:trace>
  <inkml:trace contextRef="#ctx0" brushRef="#br0" timeOffset="172307.7788">9196 15014 1393 0,'0'0'525'0,"0"0"-346"16,0 0 57-16,0 0-25 15,0 0-71-15,0 0-60 16,0 0-14-16,9-20-18 16,-9 20-16-16,0 0-2 15,0 0-3-15,-9 0-3 16,-9 0-6-16,-4 7-1 16,-8 8 1-16,-8 7 2 15,3 6 0-15,-4 2-2 16,6 4-11-16,5-1-6 0,4 3-1 15,12-2-1-15,5-2-5 16,7-2-18-16,0-4-33 16,16-3 15-16,2-6 3 15,9-4-17-15,0-9-16 16,4-4-3-16,-4 0 10 16,-2-1-7-16,-4-12 29 15,-6 0 30-15,-6-4 13 16,-2 1 40-16,-6-3 42 15,-1 2-18-15,0 0-23 0,-14 3-10 16,-4 1-13 0,-6 1-11-16,-1 5-7 0,1 4-21 15,-4 3-143-15,5 0-205 16,7 0-419-16</inkml:trace>
  <inkml:trace contextRef="#ctx0" brushRef="#br0" timeOffset="172793.4584">9374 15004 937 0,'0'0'1153'0,"0"0"-980"16,0 0-59-16,0 0 134 15,0 0-69-15,0 0-127 16,0 0-15-16,64 0-20 16,-37 0-10-16,1-3-6 15,-4-1-1-15,1-2-15 16,-5 2-6-16,-1-1 12 15,-6 0 2-15,-2 3 6 16,-8 2 0-16,0-4 0 16,-3 4-7-16,0 0 8 0,0 0 17 15,-9 13-2 1,-3 4 32-16,-3 9-14 0,-1 1-12 16,-4 0-1-16,4 2-11 15,1 0-3-15,0 1-6 16,0-3 0-16,2-2 1 15,-1 3-1-15,1-8 0 16,1 3 0-16,-4-6-9 16,5 1-52-16,-4 4-84 15,5-5-168-15,0-2-540 0</inkml:trace>
  <inkml:trace contextRef="#ctx0" brushRef="#br0" timeOffset="172997.8092">9348 15226 1360 0,'0'0'867'16,"0"0"-770"-16,0 0 0 15,0 0 60-15,0 0-94 16,111-3-63-16,-62 3-61 15,-9 0-195-15,-7 0-765 0</inkml:trace>
  <inkml:trace contextRef="#ctx0" brushRef="#br0" timeOffset="173372.6705">9818 14879 550 0,'0'0'1137'16,"0"0"-963"-16,0 0-65 15,0 0 166-15,0 0-86 16,0 0-101-16,0 0-64 0,-25 57-23 15,37-45 12-15,8 1-11 16,6-6 8-16,-2-5-10 16,0-2-15-16,0 0 6 15,-5-5 9-15,-7-9 9 16,-5-5 39-16,-3 2 53 16,-4-3-4-16,0 1-24 15,-5 5-22-15,-13 4-38 16,-12 4-13-16,-25 8-93 15,6 16-247-15,4 2-958 0</inkml:trace>
  <inkml:trace contextRef="#ctx0" brushRef="#br0" timeOffset="174783.0338">7143 16813 932 0,'0'0'1041'15,"0"0"-845"-15,0 0-46 16,0 0 65-16,0 0-28 0,0 0-90 16,0 0-40-1,-6 2-23-15,-13 20-2 0,-8 8 23 16,-3 12-5-16,-4 7-22 16,-2 5-16-16,3 3-2 15,8-4-3-15,4-3-7 16,6-5 0-16,12-11-1 15,3-6-5-15,0-7-1 16,15-8-4-16,9-6 10 16,10-7 0-16,6-3-20 15,5-14-15-15,0-7-4 16,1-5-7-16,-4-9 11 16,1-3 14-16,-1-7 13 15,-6-6 9-15,-3 0 0 16,-8 2 11-16,-1 3-1 0,-12 6 15 15,-2 6-2-15,-7 11 11 16,-3 4-4-16,0 7-15 16,-10 5-14-16,-5 3 0 15,-12 7-1-15,-9 0-1 16,-7 11 1-16,-2 10 0 16,0 7 7-16,2 1 1 15,12-1 4-15,10 2 1 16,12-2-13-16,9-2 1 15,13-1 2-15,17-5 3 16,9-5-6-16,6-5-51 16,19-3-72-16,-12-4-184 15,-13-3-746-15</inkml:trace>
  <inkml:trace contextRef="#ctx0" brushRef="#br0" timeOffset="175040.1543">7670 17160 960 0,'0'0'1161'15,"0"0"-930"-15,0 0-187 16,0 0 14-16,0 0-58 16,94 0-2-16,-55 2-230 15,-8-2-468-15</inkml:trace>
  <inkml:trace contextRef="#ctx0" brushRef="#br0" timeOffset="175227.5052">7667 17019 1774 0,'0'0'652'16,"0"0"-585"-16,0 0-48 15,122 0-19-15,-62 0-88 16,-2 0-652-16</inkml:trace>
  <inkml:trace contextRef="#ctx0" brushRef="#br0" timeOffset="176091.0061">8796 16785 965 0,'0'0'666'0,"0"0"-545"15,0 0 158-15,0 0 25 16,0 0-125-16,0 0-73 16,0 0-17-16,-4-4-23 15,-8 4-33-15,-9 0-20 16,-6 0-2-16,-3 0-10 16,-4 0 0-16,3 0 5 15,5 0-5-15,1 0 8 16,7 7-9-16,9-2-1 0,0 4 0 15,6 0-7 1,3 0 2-16,0 1 6 0,0 4 7 16,0-1 8-16,0-1-7 15,0 6-2-15,0-4 3 16,-4 2-3 0,-4-6 4-16,-4 1 5 0,2-1-5 15,1-2 1-15,0-1-6 16,6-4-5-16,-2-1 0 15,5-2 0-15,0 0-6 16,0 0-27-16,14 0-7 16,5-5 4-16,4-2-11 15,2-1 23-15,2 6 1 0,-2-1 13 16,-4 3 4 0,-3 0 6-16,-5 0 2 0,-2 4 7 15,-2 7 10-15,-3-1 2 16,1 5 10-16,-1 1 4 15,-3-2-11-15,0 2-6 16,-3-3 11-16,0-1-3 16,0-2-20-16,-12-2 24 15,-13-1 7-15,-11-3-37 16,-4-1 0-16,-5-3-55 16,3 0-50-16,-4 2-84 15,10-2-320-15,11 3-275 0</inkml:trace>
  <inkml:trace contextRef="#ctx0" brushRef="#br0" timeOffset="176856.3047">8231 16801 401 0,'0'0'1561'16,"0"0"-1276"-16,0 0-153 16,0 0 77-16,0 0-84 0,0 0-96 15,0 0-20-15,82-3-2 16,-60 3-5-16,1 0-1 16,-1 0-1-16,-4 0 0 15,-3 3 0-15,-6-2 2 16,1 4 13-16,-7-5 5 15,-3 4-14-15,0 0 6 16,-3 5 9-16,-10 2 55 16,-8 1-25-16,-3 5-18 15,0-2-18-15,-1 3-7 16,7-2-3-16,3-3-5 16,6-1-1-16,9 2-5 15,0-3-3-15,0 1 9 0,12 3 1 16,6-3 7-1,1-2 1-15,-4-3-8 0,0-2 10 16,-6 0-11-16,-9-2 1 16,0 1-1-16,0 2 0 15,-16 1 12-15,-11 3 12 16,-3 0-8-16,-4 0-16 16,-2-5-15-16,6 2-30 15,5 0-48-15,8-3-114 16,11 2-159-16,6-3-495 0</inkml:trace>
  <inkml:trace contextRef="#ctx0" brushRef="#br0" timeOffset="177134.9473">8902 17066 2008 0,'0'0'708'15,"0"0"-621"-15,0 0 35 16,0 0-18-16,0 0-103 0,0 0-1 15,0 0-85-15,0 18-220 16,5-14-700-16</inkml:trace>
  <inkml:trace contextRef="#ctx0" brushRef="#br0" timeOffset="177772.9043">9335 16824 1925 0,'0'0'376'16,"0"0"-276"-16,0 0 109 15,0 0-73-15,0 0-93 16,0 0-34-16,0 0-2 16,-82-43 4-16,52 40-5 15,6 3 19-15,0 0-1 16,5 0-2-16,7 3 5 16,6 4-16-16,-3 3-10 15,9 3 16-15,0 0-2 16,0 0 6-16,0 0-6 15,0 1 1-15,0-1-4 16,0-2-11-16,0 0 0 0,-3-1 6 16,-6 0-7-16,3-3 0 15,-3 3 1-15,-1-6 0 16,2 2 5-16,5-4-6 16,0 2 0-16,3-4-24 15,0 0-5-15,0 4-26 16,9-4 11-16,6 0 44 15,6 0 1-15,3 0 0 16,1 0-1-16,-1 0 0 16,-6 4 0-16,-3 3 11 0,-3 1-2 15,-3 4 6 1,-2 3 4-16,-1-2 4 0,-6 4 1 16,0 0-6-16,0-3-8 15,-3-2-9-15,-13-1-1 16,-8-4 9-16,0-2-9 15,-6-2-37-15,2-2-60 16,-5-1-102-16,12 0-314 16,5 0-474-16</inkml:trace>
  <inkml:trace contextRef="#ctx0" brushRef="#br0" timeOffset="178105.627">9605 16669 1644 0,'0'0'301'15,"0"0"-196"-15,0 0 208 16,0 0-62-16,0 0-97 15,0 0-71-15,-76 92-37 16,76-75-23-16,13-4-5 16,7-3-5-16,8-9 2 15,5-1-15-15,-3 0-4 16,-2-11-2-16,-7-7 5 0,-5-1-8 16,-13 1-9-1,-3 1-36-15,-37 3-50 0,0 8-200 16,-8 3-938-16</inkml:trace>
  <inkml:trace contextRef="#ctx0" brushRef="#br0" timeOffset="195675.1057">10779 16246 1205 0,'0'0'216'15,"0"0"-216"-15,0 0 2 16,0 0-2-16,0 0 84 16,-97-23 64-16,75 19-43 0,1-2-32 15,-3 2 40-15,-3 1-13 16,-3 3-53-16,-1 0-31 15,-8 0-15-15,-4 0 8 16,-5 5-8-16,-4 3 1 16,-8-1 5-16,-1 3-7 15,-6-3 0-15,-2-1 1 16,-16-3-1-16,-15 4 1 16,-13-3 0-16,-5 2 0 15,5 0 0-15,13 2-1 16,4-1 0-16,2 1 1 15,0 0-1-15,0 1 0 0,0 1 0 16,3-3 0-16,3 1 0 16,2-3 2-16,-2-3-1 15,4 0-1-15,-4-2 0 16,3 0 0-16,3 0-8 16,1 0-24-16,10 0-9 15,14 0 16-15,5 3-16 16,3-3 12-16,-8 3 8 15,-13-1 11-15,-8 3 9 16,2 2-5-16,-3-1 0 16,-9 3 6-16,-13 1 1 15,-10 1 1-15,-2 2-1 16,10-6 0-16,7 0-1 0,8-1-34 16,-1-3-27-1,1-2-7-15,-3 2 30 0,0 0 14 16,-3 1 5-16,3 5 19 15,-3-2 8-15,0-2 1 16,3 2-2-16,0 0-7 16,0-1-11-16,0 1 9 15,3 0 2-15,1-4 0 16,2 1 0-16,12-1 0 16,12-3-1-16,13 0 1 15,-1 0 0-15,-5 0 0 16,-14-5 1-16,-10 3 0 15,2-4 5-15,-11 6-6 16,8 0 2-16,-1 0-1 16,2 0 1-16,9 6 0 0,-20 1-2 15,7 0 1-15,4 0 0 16,-1-1 0-16,-1-3-1 16,-20-2 0-16,-15-1 0 15,3 0 1-15,3 0 0 16,9 3 0-16,6 0 1 15,0 1-1-15,0 1-1 16,-3 2 1-16,3-1 0 16,3 1-1-16,-3-3 0 15,6 2 0-15,-3-2 0 16,3 2 1-16,0-2-1 16,0 2 0-16,-3 1 12 0,5 3-2 15,-3 0 0-15,1 5-8 16,0 2-2-16,2-3 0 15,1 3-5-15,15-4 5 16,10 0 0-16,12-4 0 16,-1-2 0-16,-6 3 1 15,-11 0-1-15,-7 0 0 16,3-3-7-16,3 0 0 16,4-1 7-16,5-2 0 15,3 2 0-15,4-2 0 16,2 1 1-16,1 3-1 15,0 1-5-15,2 2-23 16,-2-5-10-16,3 3-7 0,4-2 23 16,2 0 21-1,3-4 1-15,3 4 0 0,2-4 7 16,10-1 4-16,2 3 8 16,10-2 20-16,3-3 10 15,3 0-19-15,3 0-20 16,-2 0-10-16,2 1 0 15,0 1 1-15,-1-1 0 16,-1 2-1-16,-1 2 2 16,2 2 4-16,-5 5-5 15,3 3 28-15,0 4 37 16,0 4-2-16,3 4-7 16,-3 3-23-16,0 1-14 15,0 1-7-15,0 1-2 16,0 4-5-16,3-4 4 0,0 9 9 15,0 1 15-15,3 7-9 16,9 0-9-16,0 5-7 16,0 5-7-16,-3-4 6 15,0 1-2-15,-2-5-5 16,-4-2 0-16,3-2 0 16,-3-4 0-16,2-4 0 15,-1-6 0-15,3-2 0 16,-2-2 6-16,1-6 5 15,0-2-5-15,0-4-5 16,1 0-1-16,-1-7-1 16,-1 4 0-16,1-4 0 15,-3 2-9-15,3 2-7 16,-2-4 1-16,-1 0 9 16,-3-2 6-16,3 1-1 0,-3-4 1 15,0-1-2-15,0 3 2 16,0-3 0-16,0 0 0 15,0-1-8-15,3-1 7 16,3-3-29-16,-1 0 29 16,1 0 1-16,2 0 16 15,0 0-1-15,1 0-14 16,3 0-1-16,0 0 0 16,3 0 0-16,4 0 0 15,2 0 0-15,6 0 0 0,1-5 1 16,8 3-1-1,3-3 0-15,1 0-6 0,6-2-17 16,-1-1 17-16,3 1 5 16,0 0 0-16,-1-3 0 15,1 4 0-15,0 2-5 16,-3 1-2-16,2-2-3 16,1 2 10-16,0 1 1 15,4-5 1-15,-1-2 0 16,7 0 0-16,5 2-1 15,1-4 0-15,9 2 1 16,-3-1 0-16,6 0-1 16,-3 1 1-16,-1 4-1 15,2-1 0-15,-5 5 0 16,1 1 0-16,-1 0 0 0,-2 0-1 16,-3 0 0-16,0 0 0 15,0-3 0-15,-1-2 1 16,0 0-1-16,1-2 0 15,0-3 0-15,5 1 1 16,2-2 0-16,1 2 6 16,3 1-5-16,-1 0 0 15,2 1 0-15,-3 0-1 16,2 1 1-16,-5 3-1 16,-3 3 0-16,-3 0 0 15,-1 0 0-15,-5 3-1 16,-4 3 1-16,-2-2 0 15,-3 2 1-15,-4-4 0 0,0 2 0 16,-2 0 1-16,-1 0-2 16,-2-1 2-16,2 1-1 15,-3 2 0-15,4-2 5 16,-3 2-5-16,-1-1-1 16,7-1 0-16,-1-1 1 15,1 1 0-15,2-1 0 16,1-3 10-16,1 0 3 15,0 0-2-15,1 0-6 16,-3 0-4-16,1 3-2 16,2-3 2-16,1 0-2 15,0 0 1-15,3 1 0 0,-2-1-1 16,0 2 2-16,1-1-1 16,-3-1 0-16,4 0 0 15,-3 0 1-15,3 0-1 16,2 0 0-16,-3-4 1 15,4-2-1-15,-3 2 0 16,3 1 11-16,-1-2-2 16,1 1-4-16,-1-4-5 15,3 3 1-15,-2-2 4 16,3 0-5-16,2-1 0 16,-2 0 0-16,3 1 0 15,3 0 0-15,-3 0 6 16,0 0-6-16,-1 1 5 0,1-1 2 15,-1 0-2-15,1-1-5 16,0-2 0-16,2 0 8 16,4-2-9-16,0 3 2 15,3-3-1-15,-1 3-1 16,4-1 0-16,-6 0 0 16,3 3 0-16,-3 0 13 15,-1 0 7-15,-2-1-7 16,-1 3-3-16,-5 1-9 15,0-5 8-15,-1 5-3 16,1-6-6-16,0 4 2 16,-1-4-1-16,1 2-1 15,3-1 0-15,-1 0 1 16,1 2-1-16,0 0 0 16,0-1 0-16,3 3 15 0,-4 0 5 15,4 0-1-15,-3-1-3 16,-1 2-8-16,1 0-8 15,2-1 0-15,-5 0-1 16,0 3 1-16,2-4-1 16,-5 3 0-16,0 1 1 15,0-3 1-15,-4 5-1 16,-3 0 9-16,-2-1 1 16,-1 1 1-16,-2-3-10 15,-4 3 7-15,1-3-8 16,-2 3 0-16,0-2-1 15,-1 2 0-15,-4 0-14 16,0-1 4-16,-3 1 10 16,-5 0-2-16,2 0 3 15,-5-1 0-15,2 1 10 0,-3 0-8 16,0-3-1-16,-2 3 5 16,-1-4-4-16,-3 3-1 15,0-1 0-15,-3 2 0 16,4-3 0-16,-5 0-1 15,5 0 1-15,-2 3-1 16,2-4 1-16,0-1-1 16,-2 3 0-16,2-1 1 15,-3 3 0-15,4-4 0 16,-4 1 0-16,-3 1 6 0,0-3-7 16,-3 2-5-1,-4-2 4-15,0 0 1 0,-3 3-1 16,0-5 1-16,-3-1 0 15,0 0 6-15,0 1 0 16,0-3 2-16,0-4-7 16,0-2 0-16,0 0-1 15,0-4-5-15,0-3-7 16,0-4-11-16,3-5 6 16,3-2-13-16,0-5-4 15,0-4 22-15,0 1 12 16,0-2 0-16,1 0 12 15,-4-4-6-15,3 1 4 16,2-6-9-16,-2-1 0 16,1-1 0-16,2-1 1 0,0 0 12 15,6-7-2-15,-3 2-6 16,1 3 9-16,0 0-15 16,0 10 0-16,-3 5 0 15,-1 14 11-15,-3 4 2 16,0 13 10-16,-6 3 6 15,1 8-17-15,-1 1-5 16,0 0-7-16,0 4 0 16,0 6-17-16,0 3-63 15,0-8-164-15,0 0-451 16,-1-5-567-16</inkml:trace>
  <inkml:trace contextRef="#ctx0" brushRef="#br0" timeOffset="251628.3915">23856 6664 1679 0,'0'0'483'0,"0"0"-403"16,0 0-46-16,0 0 35 16,0 0 47-16,0 0-39 15,64-26-38-15,-33 9-9 16,3-4 16-16,2-2-9 16,3-7-16-16,3-5-9 15,1-7-12-15,2-6 0 16,1-7 1-16,-2-2-1 15,-1-3-21-15,-4 1-7 16,-8 4 17-16,-6 9 4 16,-8 8 7-16,-6 8 15 15,-6 8 16-15,-5 6 12 0,0 3-11 16,0 3-19-16,-6 2-4 16,-10 4-9-16,-7 4 0 15,-4 0-1-15,-8 18 1 16,-6 12 12-16,-1 14 6 15,1 7 5-15,4 5 2 16,4 5 20-16,6-2-17 16,9 3-7-16,3-6-9 15,11-1-11-15,0-5 0 16,4-5-1-16,0-4 0 16,7-6-1-16,4-6 1 15,3-6-40-15,7-6-27 16,1-7-19-16,10-7-79 0,24-3-175 15,-5-14-407 1,-6-3-608-16</inkml:trace>
  <inkml:trace contextRef="#ctx0" brushRef="#br0" timeOffset="251991.0175">24754 6553 1358 0,'0'0'758'15,"0"0"-666"-15,0 0-38 16,0 0 90-16,0 0 31 16,0 0-50-16,0 0-49 15,49-1-26-15,-17 1-23 16,-1 0-18-16,0 0-9 16,-5 0 0-16,-6 0-12 15,0 0-55-15,-7 0-79 16,2 0-86-16,-3 0-358 15,-4 0-248-15</inkml:trace>
  <inkml:trace contextRef="#ctx0" brushRef="#br0" timeOffset="252197.6631">24716 6400 1077 0,'0'0'1017'16,"0"0"-877"-16,0 0-74 16,0 0 91-16,0 0-38 15,0 0-77-15,96-9-32 16,-48 9-10-16,19 4-135 0,-12 1-415 16,-10-3-358-16</inkml:trace>
  <inkml:trace contextRef="#ctx0" brushRef="#br0" timeOffset="252850.1643">25409 6136 1335 0,'0'0'644'16,"0"0"-518"-16,0 0 41 0,0 0-3 15,0 0-30-15,0 0-37 16,0 0-50-16,0 2-29 16,1 12 14-16,-1 9 15 15,0-1-5-15,0 3-9 16,0 3-12-16,0-5-9 15,0 1-12-15,-3 0 0 16,-6-2 0-16,-1-1 0 16,0-2 1-16,2-3 0 15,2-2-1-15,4-1-14 16,2-3-14-16,0-3-2 16,8 0 3-16,10-1 20 15,6-2 1-15,7-1 5 0,5 0-1 16,3-3 1-16,-2 0-11 15,0 0 4-15,-4 0-3 16,-6 0-10-16,-6-3 4 16,-8-1 16-16,-4-2-1 15,-6-4 1-15,0 3 1 16,-3-3 15-16,0-3-3 16,0 2 7-16,0-2 5 15,0 1 6-15,-4-1 13 16,1 2 11-16,0-1-8 15,1 2-7-15,1 3 6 16,1 3-6-16,0 1-6 16,0 3-12-16,0 0-20 15,0 3-1-15,-2 17 0 0,-2 11 22 16,-1 10 16-16,-1 8-19 16,-1 6-19-16,1 1-15 15,0 25-154-15,3-14-340 16,-5-11-967-16</inkml:trace>
  <inkml:trace contextRef="#ctx0" brushRef="#br0" timeOffset="253955.3713">18667 5237 965 0,'0'0'765'16,"0"0"-624"-16,0 0-98 16,0 0 66-16,0 0-5 15,-30 88-56-15,22-55-32 0,1 2-10 16,0 1-6-16,1 23-77 16,0-12-233-16,0-3-405 0</inkml:trace>
  <inkml:trace contextRef="#ctx0" brushRef="#br0" timeOffset="254144.5338">18470 6340 1512 0,'0'0'510'15,"0"0"-510"-15,-21 80-94 16,9-40-191-16,-1-1 142 0,1 0 107 15,-2-3-35-15,7 15-154 16,1-9-102-16,3-5-272 0</inkml:trace>
  <inkml:trace contextRef="#ctx0" brushRef="#br0" timeOffset="254494.7681">18303 7343 1324 0,'0'0'248'0,"0"0"-124"16,-8 100-89-16,7-54-18 15,-1-6-16-15,2 3-1 16,0-1-137-16,0 2-75 16,0 0 37-16,3 2 72 0,-3 2-36 15,0 0-72 1,0 0-7-16,-3 0 68 0,-4 0 111 15,-6-1 39-15,0 2 147 16,0 0 112-16,3 1-37 16,-3 0-40-16,3 2-17 15,4-2-44-15,2 1-37 16,4 0-29-16,0-3-27 16,0 0-18-16,0 0-2 15,4-3-7-15,1 1 1 16,-2 1-2-16,-3 15-84 15,0-8-216-15,0-8-378 0</inkml:trace>
  <inkml:trace contextRef="#ctx0" brushRef="#br0" timeOffset="254669.234">18110 9594 1075 0,'0'0'757'0,"0"0"-596"15,0 113-117-15,2-64-30 16,-2 3 6-16,0-2-20 16,0 2-12-16,0 21-212 15,3-13-145-15,1-4-366 0</inkml:trace>
  <inkml:trace contextRef="#ctx0" brushRef="#br0" timeOffset="254869.3413">18073 10912 1175 0,'0'0'494'16,"-13"84"-423"-16,4-33-49 15,0 12-14-15,-2 0-8 16,7-4 7-16,-1 3-7 16,1-1-1-16,1 4-6 15,0-2-76-15,0 7-182 16,0 21-90-16,0 0-176 15,-1-10 125-15</inkml:trace>
  <inkml:trace contextRef="#ctx0" brushRef="#br0" timeOffset="255013.7298">17991 11966 217 0,'0'0'279'0,"-12"101"-29"0,4-36 43 15,0-1-70-15,-1 0-89 16,-1-2-14-16,0-2-56 16,3-1-64-16,1 0-60 15,3 1-64-15,3-1 51 16,0 4 31-16,0-3-19 15,0 2 16-15,0 17 15 16,-3-18-204-16,0-9-384 0</inkml:trace>
  <inkml:trace contextRef="#ctx0" brushRef="#br0" timeOffset="255140.1815">17803 13634 1450 0,'0'0'326'0,"0"0"-249"0,0 135-77 16,0-72-307-16,0-11-252 0</inkml:trace>
  <inkml:trace contextRef="#ctx0" brushRef="#br0" timeOffset="255299.0367">17599 14701 1751 0,'0'0'211'16,"0"0"-211"-16,-36 112-351 15,15-46 53-15,-2-9 67 0,6-9-168 0</inkml:trace>
  <inkml:trace contextRef="#ctx0" brushRef="#br0" timeOffset="255628.6004">17375 15645 652 0,'0'0'773'15,"-22"86"-584"-15,6-30-123 16,3 7-49-16,-3-4-9 16,2 0-8-16,5-5-76 15,2-4-56-15,4-4 40 16,0-4 21-16,0-1-20 0,0-2-5 15,-4 0 70-15,-1 1 26 16,-1 3 6-16,0-1-5 16,-7 2 0-16,2-1 23 15,-4 6 89-15,1-1 60 16,0 4 32-16,4 0-64 16,4-1 131-16,0-3-53 15,5-2 7-15,3-2-59 16,1-2-76-16,0-7-91 15,0 6-52-15,8-11-311 16,-2-10-1273-16</inkml:trace>
  <inkml:trace contextRef="#ctx0" brushRef="#br0" timeOffset="261576.9712">20138 7872 985 0,'0'0'0'16,"0"0"-26"-16,0 0-220 16,0 0-47-16,0 0-14 0</inkml:trace>
  <inkml:trace contextRef="#ctx0" brushRef="#br0" timeOffset="261672.4879">20138 7872 400 0,'6'21'219'0,"-6"-21"-219"16</inkml:trace>
  <inkml:trace contextRef="#ctx0" brushRef="#br0" timeOffset="262835.6274">20235 7768 1418 0,'0'0'391'16,"0"0"-252"-16,0 0-47 0,0 0 61 15,0 0 41-15,0 0-64 16,0 0-48-16,13-7-25 16,-5 7-11-16,1 0-1 15,-3 6-2-15,1 6-4 16,0 4-8-16,-4 5-7 16,-1 3-5-16,-2 6-8 15,0-1-4-15,-8-2-1 16,-3 0-4-16,-1-6-1 15,1-3-1-15,4-8-1 16,2-4-5-16,4-5 6 16,1-1-1-16,0-5-5 15,12-14-4-15,9-12-5 0,5-8 2 16,4-9 4-16,2 5 3 16,-6 0-3-16,0 12 3 15,-10 5 6-15,-3 12 0 16,-3 5 0-16,-4 3 1 15,-6 4 10-15,1 2-4 16,-1 0-7-16,0 11 0 16,2 9 25-16,-2 7 5 15,0 3-13-15,0-1-8 16,0 1-8-16,-3-3-1 16,-6-5 0-16,-2-2-1 15,2-4-11-15,2-6 2 16,1-3-13-16,3-6-5 0,3-1 6 15,0 0 10 1,0-17-26-16,3-10-21 0,12-5 35 16,6-5 15-16,-2 2 8 15,4 1 0-15,-3 7 1 16,-1 7 7-16,-2 7 8 16,-1 2-1-16,-2 4 2 15,1 6 5-15,-8 1-6 16,1 1-8-16,-4 17 7 15,-1 5 11-15,-3 11 19 16,0 5-3-16,-4 3-9 16,-10-2-13-16,0-3-8 0,-3 0-5 15,2-8-5 1,5-7-1-16,0-1-1 0,5-6-30 16,3-4-78-1,2-5-185-15,0-6-566 0</inkml:trace>
  <inkml:trace contextRef="#ctx0" brushRef="#br0" timeOffset="263294.4725">20639 8143 1585 0,'0'0'265'0,"0"0"-193"16,0 0 27-16,0 0 59 15,0 0-25-15,0 0-66 16,106-12-46-16,-75-4-10 16,-1-7-9-16,0-2-2 15,-4-2 0-15,-3-1 1 16,0 1 5-16,-10 1 12 15,-1 3 26-15,-5 6 25 16,-4 4 14-16,-3 6-4 16,0 4-15-16,0 3-13 15,-3 0-27-15,-9 0-8 16,-5 10-14-16,-7 10-1 0,-4 8 1 16,-2 6 4-16,0 7 5 15,2 1 1-15,0 5-11 16,8-5 8-16,3 1-1 15,8-10-7 1,6-3-1-16,3-4-1 0,0-10-29 16,15-5-49-16,19-11-68 15,-2 0-128-15,-7-13-468 0</inkml:trace>
  <inkml:trace contextRef="#ctx0" brushRef="#br0" timeOffset="263574.8252">21125 7952 727 0,'0'0'1008'16,"0"0"-839"-16,0 0-12 16,0 0 2-16,0 0-51 15,104-6-70-15,-70 2-38 16,0 1-91-16,-5 3-239 16,-10 0-265-16,-12 0-354 0</inkml:trace>
  <inkml:trace contextRef="#ctx0" brushRef="#br0" timeOffset="263752.2893">21096 7840 212 0,'0'0'1697'15,"0"0"-1467"-15,0 0-171 16,0 0-31-16,0 0 37 15,120-6-31-15,-64 12-34 16,-5 1-585-16</inkml:trace>
  <inkml:trace contextRef="#ctx0" brushRef="#br0" timeOffset="264880.3852">22141 7635 704 0,'0'0'1071'0,"0"0"-821"16,0 0-104-16,0 0-3 15,0 0 25-15,0 0-26 16,0 0-79-16,-49 0-36 16,27 23-5-16,-4 4 24 15,1 8-11-15,3 2-10 16,5 1-19-16,9-4-6 16,5-6 0-16,3-6-9 15,0-5-1-15,13-7-31 16,6-4 3-16,10-6 24 0,4-6 2 15,7-14-16-15,-3-7-18 16,0-5 3-16,-1-9 23 16,-4-3 11-16,-9 1 9 15,-3-2 0-15,-13 13 17 16,-7 6 47-16,0 12 27 16,-12 6-45-16,-13 3-36 15,-4 5-9-15,-3 3-1 16,-1 14 0-16,3 8-82 15,8 15-125-15,8-1-400 16,8-8-283-16</inkml:trace>
  <inkml:trace contextRef="#ctx0" brushRef="#br0" timeOffset="265092.7823">22511 7796 2176 0,'0'0'302'0,"0"0"-218"15,0 0-58-15,-58 96 2 16,39-64 29-16,4-3-31 16,3 0-26-16,6 0-139 15,5-8-417-15,1-8-840 0</inkml:trace>
  <inkml:trace contextRef="#ctx0" brushRef="#br0" timeOffset="265406.6531">22962 7689 1824 0,'0'0'561'15,"0"0"-502"1,0 0-50-16,0 0 25 0,0 0 5 15,118 0-39-15,-73 0-14 16,-2 0-94-16,3 0-214 16,-12 2-258-16,-11 0-372 0</inkml:trace>
  <inkml:trace contextRef="#ctx0" brushRef="#br0" timeOffset="265632.0496">23065 7575 1594 0,'0'0'491'16,"0"0"-411"-16,0 0 60 15,0 0 25-15,0 0-21 16,0 0-52-16,0 0-51 16,0 20 45-16,0 7-16 15,0 5-34-15,-2 2-24 16,1-2-12-16,-1-1-21 15,-1 7-108-15,2-7-192 16,-1-5-584-16</inkml:trace>
  <inkml:trace contextRef="#ctx0" brushRef="#br0" timeOffset="265827.8205">23193 7933 1324 0,'0'0'1175'0,"0"0"-1024"16,0 0-78-16,-85 23 2 15,56-16-26-15,-3 0-32 16,4-2-17-16,-3-2-165 16,9-2-361-16,6-1-706 0</inkml:trace>
  <inkml:trace contextRef="#ctx0" brushRef="#br0" timeOffset="266126.5776">23543 7539 1370 0,'0'0'681'0,"0"0"-586"16,0 0 24-16,0 0 69 15,0 0-6-15,0 0-52 16,0 0-62-16,4 24 34 16,-4 4-14-16,0 5-39 0,1 5-32 15,7 2-16 1,-1 0-1-16,4-4-48 0,1 6-73 15,-3-6-176-15,-3-13-598 0</inkml:trace>
  <inkml:trace contextRef="#ctx0" brushRef="#br0" timeOffset="266411.8227">24288 7883 1294 0,'0'0'731'0,"0"0"-640"16,0 0 40-16,0 0 72 15,0 0 5-15,0 0-36 16,0 0-62-16,-62 82-35 15,41-52-36-15,-4 0-27 16,1-1-12-16,3-3-66 16,0 2-110-16,9-7-296 15,5-10-627-15</inkml:trace>
  <inkml:trace contextRef="#ctx0" brushRef="#br0" timeOffset="266692.0362">24763 7682 1681 0,'0'0'339'0,"0"0"-244"16,0 0 32-16,110 0-7 16,-71 0-33-16,0 0-52 15,1 0-35-15,2 1-54 0,0-1-144 16,-9 0-301-16,-10 0-417 16</inkml:trace>
  <inkml:trace contextRef="#ctx0" brushRef="#br0" timeOffset="266909.4844">24912 7562 1667 0,'0'0'474'0,"0"0"-381"16,0 0 64-16,0 0-29 15,0 0-34-15,0 0 5 16,0 0 3-16,6 86-66 0,-6-51-27 15,0 2-9-15,0 0-29 16,-6-4-125-16,-6 6-125 16,2-11-402-16,2-8-617 0</inkml:trace>
  <inkml:trace contextRef="#ctx0" brushRef="#br0" timeOffset="267110.2952">25098 7939 735 0,'0'0'1775'0,"0"0"-1527"16,0 0-183-16,0 0-17 0,0 0 40 16,-101 6-37-1,70-5-48-15,-4 3-3 0,-14-1-133 16,10 0-328-16,8-3-571 15</inkml:trace>
  <inkml:trace contextRef="#ctx0" brushRef="#br0" timeOffset="267472.632">25412 7654 1706 0,'0'0'383'0,"0"0"-294"16,0 0-42-16,0 0 56 0,0 0-3 15,0 0-36-15,89 4-17 16,-78 9-4-16,-1 4 9 15,-4 2-1-15,-4 1-3 16,-2 3 4-16,0-2-9 16,-3-2-16-16,-8 1-1 15,-2-1-4-15,2-4-12 0,5-2-4 16,4 0-6 0,2-1-16-16,11-2-48 0,30-3-108 15,-4 0-331-15,3-4-733 16</inkml:trace>
  <inkml:trace contextRef="#ctx0" brushRef="#br0" timeOffset="267750.0707">26196 7982 1224 0,'0'0'402'0,"0"0"-142"16,0 0-5-16,-66 85-19 16,43-55-23-16,-2-1 0 15,2-1-82-15,4-2-92 16,4-3-39-16,6-2-113 15,6-9-237-15,3-2-1013 0</inkml:trace>
  <inkml:trace contextRef="#ctx0" brushRef="#br0" timeOffset="268094.4939">26611 7747 1530 0,'0'0'606'15,"0"0"-560"-15,0 0-30 0,0 0 8 16,0 0 0-16,104-13-8 16,-78 13-16-16,10 0-121 15,-6 0-424-15,-6 0-609 16</inkml:trace>
  <inkml:trace contextRef="#ctx0" brushRef="#br0" timeOffset="268311.7344">26659 7569 664 0,'0'0'1356'0,"0"0"-1140"16,0 0-117-16,0 0-15 15,0 0 16-15,0 0 56 16,0 0-56-16,17 99-54 16,-10-66-29-16,0-3-17 15,1 3-19-15,-5 6-115 16,-2-8-171-16,-1-8-551 0</inkml:trace>
  <inkml:trace contextRef="#ctx0" brushRef="#br0" timeOffset="268529.1823">26916 7982 1891 0,'0'0'742'15,"0"0"-654"-15,0 0-43 16,0 0 52-16,-94 7-16 15,64-4-51-15,0-1-30 16,2-1-12-16,-7 5-127 16,9-3-239-16,5-3-732 0</inkml:trace>
  <inkml:trace contextRef="#ctx0" brushRef="#br0" timeOffset="269136.1658">27190 7659 993 0,'0'0'1438'16,"0"0"-1273"-16,0 0-148 15,0 0 26-15,0 0-21 16,0 0-7-16,99-14-14 16,-66 14-1-16,-1 0 0 15,-3 0-9-15,-7 7 2 16,-7 0-2-16,-6-1 1 16,-6 0 1-16,-3 1-1 15,0 0 8-15,-13 3 49 16,-4-1 3-16,-1 4-9 0,2 0-19 15,1-1-13 1,9 0-11-16,6 5-5 0,1 2-15 16,20 1 8-16,7 0 1 15,2 4-9-15,0-3 11 16,-4-3 9-16,-7-2 0 16,-7 1 0-16,-5-4-1 15,-7 0 0-15,0-4 1 16,-17 1 1-16,-7 0 16 15,-3 1-17-15,-9-1-132 16,8-1-349-16,10-5-668 0</inkml:trace>
  <inkml:trace contextRef="#ctx0" brushRef="#br0" timeOffset="269377.3085">27914 7958 2335 0,'0'0'529'0,"0"0"-498"16,0 0-29-16,0 0 53 16,0 0 20-16,0 0-35 15,-45 82-28-15,27-55-12 16,5 0-16-16,4-3-66 15,6-3-142-15,3-7-490 16,0-10-1086-16</inkml:trace>
  <inkml:trace contextRef="#ctx0" brushRef="#br0" timeOffset="269732.2628">28566 7731 1005 0,'0'0'1186'0,"0"0"-995"16,0 0-81-16,0 0 77 15,0 0-15-15,0 0-71 16,0 0-68-16,70-1-33 16,-37-1-4-16,6 2-52 15,-2 0-66-15,4 0-121 16,-9 6-400-16,-12 0-515 0</inkml:trace>
  <inkml:trace contextRef="#ctx0" brushRef="#br0" timeOffset="269966.2918">28654 7625 1903 0,'0'0'332'15,"0"0"-264"-15,0 0 25 16,0 0 42-16,0 0-14 16,0 0-53-16,0 0 8 15,0 36-2-15,0-14-22 16,0 5-27-16,0 1-14 16,0 5-11-16,0 10-50 15,0-7-214-15,-1-7-575 0</inkml:trace>
  <inkml:trace contextRef="#ctx0" brushRef="#br0" timeOffset="270173.425">28821 7974 2242 0,'0'0'389'15,"0"0"-292"-15,0 0-44 16,0 0 52-16,0 0-36 0,-90 14-45 16,56-13-24-16,-24 2-32 15,7-3-175-15,9 0-505 0</inkml:trace>
  <inkml:trace contextRef="#ctx0" brushRef="#br0" timeOffset="270685.1211">29043 7606 2213 0,'0'0'282'15,"0"0"-222"-15,0 0 60 16,0 0 18-16,0 0-57 16,0 0-66-16,0 0-15 15,2 43 11-15,-1-11-4 16,1 1-6-16,-2 4 1 16,0-2-1-16,0-5-1 15,0-6 2-15,0-5-2 16,1-3-8-16,11-5-2 15,5-4-11-15,6-4-19 16,6-3-5-16,2 0 0 16,2 0-4-16,0-11 4 15,-3-7 3-15,-5 1 22 0,-7-3 20 16,-3 0 12 0,-9 6 42-16,-3 3 31 0,-3 3 4 15,0 2 14-15,0 6-40 16,0 0-18-16,0 0-11 15,0 0-8-15,0 18-13 16,0 6 20-16,0 9 3 16,0 4-18-16,0 5-12 15,0-3-6-15,0 12-48 16,0-12-167-16,0-9-771 0</inkml:trace>
  <inkml:trace contextRef="#ctx0" brushRef="#br0" timeOffset="274256.6651">23474 6017 666 0,'0'0'591'0,"0"0"-435"15,0 0-4-15,0 0 69 16,0 0 75-16,0 0-54 16,-9-17-80-16,9 17-40 15,0 0-24-15,0 0-37 0,0 0-24 16,0 0-4-16,1 0-24 15,5-3-9-15,8 3 0 16,4 0-7-16,12 0 7 16,2 0-23-16,7 0-23 15,3 8 9-15,-3 7 5 16,-3 1 7-16,-5 4 1 16,-4 1 8-16,-8-2 1 15,-5-2 5-15,-7-2-5 16,-1-5-2-16,-5-3 2 15,-1-3 6-15,0-3 7 16,0 1 2-16,0-2 13 16,2 0 11-16,-1-7 31 0,2-7-31 15,0-4-17-15,0 2 4 16,-3-1 8-16,0 2 2 16,0 2-12-16,0 3-9 15,-6 2 0-15,-4 1-6 16,0 2 5-16,2 3 1 15,3-1 1-15,2 3 11 16,3 0-6-16,0 0 0 16,0 0-6-16,2 0-8 15,9 0-7-15,2 0 15 16,2 8 17-16,6 3-10 16,-6 6-7-16,1 5 0 0,-5 0-1 15,-4 3 0-15,-5 1 0 16,-2-2-12-16,0 0-5 15,-38 2-72-15,4-6-288 16,-7-8-1614-16</inkml:trace>
  <inkml:trace contextRef="#ctx0" brushRef="#br0" timeOffset="275481.4495">19567 7306 1758 0,'0'0'357'16,"0"0"-218"-16,0 0-90 16,0 0 3-16,0 0 28 15,0 0-33-15,0 0-28 16,52-43-2-16,-30 43-10 16,2 0-1-16,1 8-5 15,5 9 5-15,2 9-5 16,2 1-1-16,3 6 1 15,0-3 1-15,1-1-1 16,-2-2 0-16,-5-1-1 16,-3-4 0-16,-4-2 0 0,-3-5 0 15,-9-2-1 1,-2-3 1-16,-1 0-9 0,-4-4 0 16,-2-3 8-16,-3-3 0 15,0 0-1-15,0 0-3 16,0 0 5-16,0 0 17 15,0-9-11-15,-7-5-5 16,6-5 5-16,-2-2-5 16,3-2 5-16,-3 1 2 15,3 1 3-15,0 4 5 16,0 2 17-16,0 5 0 16,0 0 11-16,0 3 7 15,0 1-9-15,0 3-8 16,0 1 2-16,0 2-12 15,0 0-17-15,0 0-7 0,0 14-1 16,0 0 1-16,0 3 2 16,6 1-1-16,5-3 0 15,-1-2 0-15,2-4 5 16,-5 2-5-16,-2-1 0 16,-5 0-1-16,-2 2-10 15,-21 5-9-15,-41 12-34 16,-1-5-151-16,3-4-601 0</inkml:trace>
  <inkml:trace contextRef="#ctx0" brushRef="#br0" timeOffset="278535.8417">22040 9960 649 0,'0'0'898'0,"0"0"-713"16,0 0-133-16,0 0-31 15,0 0 27-15,0 0 78 16,0 0-18-16,0-23-22 16,0 20-18-16,0-1 10 15,0 2 21-15,0-2-2 16,0 4-36-16,0-3-24 15,-6 3-21-15,0 0-8 16,-3 0-8-16,-3 0 1 16,-3 0-1-16,-1 0 1 15,-5 3 5-15,-3 7 0 16,-3 4 4-16,1 1 17 16,-3 8 3-16,7 1 6 0,-1 3-1 15,11-2-17-15,7-1-16 16,5-2-2-16,7-1 0 15,14-6-12-15,12-4-31 16,8-8-51-16,4-3-81 16,16 0-207-16,-10-12-255 15,-12 2-301-15</inkml:trace>
  <inkml:trace contextRef="#ctx0" brushRef="#br0" timeOffset="278898.6302">22249 9993 42 0,'0'0'1655'0,"0"0"-1302"0,0 0-195 16,0 0-56-16,0 0 0 15,0 0-29-15,0 0-36 16,-49 17-13-16,31 3-3 16,3 3-3-16,5-3-6 15,10-4-11-15,0-6-1 16,10-1 0-16,13-9-7 15,6 0-33 1,7 0-18-16,0-12-8 0,-1-2-5 16,-2-5 9-16,-6-1 22 15,-6-4 21-15,-4-5 19 16,-10 6 11-16,-5 0 32 16,-2 3 53-16,-3 10 26 15,-17 3-51-15,-8 7-38 16,-5 0-18-16,-4 3-14 0,4 8-1 15,6 2-16-15,7 1-67 16,13 1-75-16,5 1-213 16,2-6-393-16</inkml:trace>
  <inkml:trace contextRef="#ctx0" brushRef="#br0" timeOffset="279208.2418">22661 9854 1803 0,'0'0'320'0,"0"0"-257"16,0 0-45-16,0 0 33 16,0 0 75-16,0 0-40 15,0 0-32-15,-69 77-27 16,72-57-10-16,11-2-11 15,3 0-6-15,0-2 0 16,-2 1 1-16,-11-1-1 16,-4-2 0-16,0 1 0 15,-16-4 1-15,-7 2-1 16,-5-3-5-16,0-3-72 16,-5 2-156-16,9-5-380 15,8-1-506-15</inkml:trace>
  <inkml:trace contextRef="#ctx0" brushRef="#br0" timeOffset="279724.8106">23004 9795 1746 0,'0'0'365'16,"0"0"-274"-16,0 0-46 15,0 0 92-15,-84 57 22 0,66-28-50 16,0 1-50-16,6 7-27 16,4-4-17-16,3 2-6 15,5-5-9-15,0-3 1 16,0-4-1-16,3-4-15 15,7-5-12-15,2-7-23 16,3-4 5-16,2-3-21 16,4-3-18-16,2-14-7 15,3-6 2-15,1-6 39 16,1-5 23-16,1-9 14 16,-1-3 4-16,-1-4 9 15,-4 1 0-15,-7 7 34 16,-9 5 46-16,-7 10 12 0,0 7-19 15,-20 9-6-15,-6 3-41 16,-9 7 13-16,-5 1 24 16,1 4 4-16,3 12-21 15,7 10-3-15,6 1-4 16,13 0-14-16,8 2-13 16,2-3-12-16,26-5-29 15,19-4-52-15,-2-8-138 16,-3-5-557-16</inkml:trace>
  <inkml:trace contextRef="#ctx0" brushRef="#br0" timeOffset="280175.0139">23416 9931 1455 0,'0'0'835'15,"0"0"-703"-15,0 0-65 16,0 0-43-16,0 0-11 16,121 9-13-16,-65-9-78 15,13 0-169-15,-12 0-300 16,-17 0-385-16</inkml:trace>
  <inkml:trace contextRef="#ctx0" brushRef="#br0" timeOffset="280346.9705">23493 9828 1228 0,'0'0'930'0,"0"0"-801"16,0 0-91-16,0 0-26 16,106-3 24-16,-24 3-36 15,17 3-36-15,-14 3-338 16,-20-5-712-16</inkml:trace>
  <inkml:trace contextRef="#ctx0" brushRef="#br0" timeOffset="280955.4179">24512 9825 1007 0,'0'0'572'16,"0"0"-460"-16,0 0-64 15,0 0 2-15,0 0 26 0,99 0-2 16,-52 0-9 0,7 3-26-16,19 0-26 0,18-3-5 15,20 0-7-15,10-8 0 16,-4-7 0-16,-5 1 0 16,-10-1 5-16,-1 2-4 15,3-1 46-15,-2 1 39 16,1 3 0-16,0 0-21 15,-2 1-21-15,-2 2-24 16,-7 3-11-16,-2-2 0 16,-4-1-8-16,-14 1-2 15,-12-2-8-15,-11 6-45 16,-7-5-21-16,4 0-2 16,11-9-120-16,-7 5-150 0,-15-1-417 15</inkml:trace>
  <inkml:trace contextRef="#ctx0" brushRef="#br0" timeOffset="282689.7777">24660 10308 134 0,'0'0'840'15,"0"0"-564"-15,0 0-118 0,0 0-10 16,0 0-36-16,0 0 24 16,0 0-1-16,0 0 7 15,0 0-21-15,0 0-9 16,0 5-29-16,0 6-22 16,0 2-21-16,0 3-15 15,0 1-17-15,0 3-7 16,0 0 1-16,0-4-1 15,4 4-1-15,4-3-9 16,1-4-18-16,1-3-3 16,-1-4 4-16,2-5 8 15,-1-1 3-15,1 0 9 0,-4 0 6 16,3-14 1-16,-1 0 6 16,0-5 4-16,2-4 8 15,-5-3 9-15,0-4-5 16,0 0 6-16,1-3-15 15,0-3-7-15,-2 3-6 16,1-1 1-16,-1 1 4 16,-1 7-6-16,1 0 9 15,-1 2-3-15,0 5 9 16,1-1 16-16,-2 3 0 16,1 1-2-16,-1 3-1 15,0 5 6-15,-1 2 5 16,-1 3-2-16,1 2-11 15,-1 1-14-15,5 0-6 16,2 0-5-16,4 0-1 0,7 0 0 16,8 0 0-16,7 0 1 15,7-2-1-15,9-2-1 16,10 2-11-16,5-3-3 16,7 0 1-16,4 5 8 15,11 0 5-15,11 0 0 16,16 0 1-16,7 0-1 15,-8 0 0-15,-9-3-12 16,-14-5-44-16,-16-1-19 16,-16 2 2-16,-20 3-8 15,-10 2-26-15,-7 1-26 16,-8-2-110-16,-6 3-81 16,-7 0-285-16</inkml:trace>
  <inkml:trace contextRef="#ctx0" brushRef="#br0" timeOffset="283478.2308">25154 10212 1500 0,'0'0'574'0,"0"0"-501"15,0 0-24-15,0 0 41 16,0 0-17-16,83-61-42 16,-57 54-22-16,-4 5-8 0,-1 2 14 15,-5 0-5-15,-2 0 1 16,-7 7 6-16,-2 5 13 16,-5 2 9-16,0 1-1 15,-3 3-3-15,-9 2-9 16,-6-1-2-16,-1 1-7 15,-1 0-4-15,-1-3 8 16,2 3 6-16,4-4 6 16,6-3 10-16,3 1-10 15,6-3-17-15,0-5-7 16,15 0-9-16,9-3-13 16,7-3-66-16,3 0-56 15,2 0-61-15,6-13-270 0,-6 0-218 16,-9-4-490-16</inkml:trace>
  <inkml:trace contextRef="#ctx0" brushRef="#br0" timeOffset="283778.2319">25612 10202 1211 0,'0'0'657'15,"0"0"-520"-15,0 0-19 16,0 0 74-16,0 0-25 15,0 0-57-15,0 0-53 16,-94 79-27-16,80-56-5 0,7 1-12 16,5-9 11-1,2-1 16-15,6-4-17 0,15-7-7 16,7-3 1-16,7 0-10 16,2-13-6-16,-2-4 0 15,-4 1 0-15,-7-4-1 16,-9 3 6-16,-7 1 1 15,-8 2 16-15,-5 4 3 16,-19 3-26-16,-39 4-1 16,6 1-199-16,-1 2-993 0</inkml:trace>
  <inkml:trace contextRef="#ctx0" brushRef="#br0" timeOffset="292476.2876">21729 8619 494 0,'0'0'506'0,"0"0"-334"15,0 0-66-15,0 0 46 16,0 0 30-16,0 0 20 16,42 0-27-16,-22-9-29 15,-1-5-38-15,4 1-15 16,0 1-44-16,0-5-25 15,-1-1-17-15,1-2-7 16,-8-1 0-16,1-3-10 16,-2-3 1-16,-7-3 2 15,-1-3 7-15,-2-6 0 16,1 0 7-16,-2-2 0 16,0 1 2-16,1 2 9 0,-1 4 4 15,1 5 22-15,-4 8 9 16,0 2-4-16,0 5 2 15,0 4-8-15,0 2-9 16,0 1-2-16,0 5 5 16,0 2-13-16,0 0-17 15,0 0-7-15,0 0 0 16,0 0-6-16,0 0 5 16,0 0-5-16,0 0 6 15,0 0 0-15,0 0 2 16,0 0-1-16,0 0 7 15,0-1 5-15,0 0 7 16,-5 1-10-16,0 0-9 0,-1 0-1 16,-1 0 0-16,-2 0-6 15,-4 7 5-15,-1 2 0 16,-1 6 0-16,2-4 0 16,-1 1 1-16,2 0-1 15,3-2 1-15,1-3 0 16,2-3 0-16,6-2 1 15,-4 0-1-15,4-2 0 16,0 0 0-16,0 0 0 16,0 0 4-16,4 0 10 15,3-4-4-15,6-7 0 16,-1-3-9-16,2-1 0 16,-5 4 8-16,-2 1 3 15,-2 3 2-15,-2 1-2 16,-1 6 0-16,0 0 1 0,-2-2-4 15,3-2 0-15,0 1-7 16,3-1 4-16,2-2-5 16,2-1 1-16,0 3 8 15,1-2 2-15,0 3-1 16,0 3-4-16,3 0-6 16,3 15-1-16,3 9-7 15,16 23-1-15,-7-5-100 16,0-5-420-16</inkml:trace>
  <inkml:trace contextRef="#ctx0" brushRef="#br0" timeOffset="298405.3382">29007 9062 776 0,'0'0'885'0,"0"0"-757"16,0 0-115-16,0 0-3 15,0 0 31-15,0 0 22 16,21 0-8-16,-9 0-11 16,0 0-23-16,5-2-6 15,-5-3-2-15,-2-1 2 16,-3 2 11-16,-1-2-11 16,0-1 12-16,-1 0-2 15,2-1-24-15,-1-6 8 16,0 1 5-16,2-5-13 0,0-1 4 15,0-2-4-15,1-1 0 16,0-4 0-16,1 3 0 16,-1 0-1-16,-1 2-1 15,-2-2-3-15,0 3 4 16,-3 2 1-16,0 0 10 16,-2 1 0-16,-1-2 16 15,2 4 16-15,-1-1-25 16,2 1 2-16,0-1-3 15,0-2-10-15,0 2-6 16,0 0 6-16,1 0 8 16,-2-1 3-16,-2 3-1 15,1 2 10-15,-1 1-5 0,0 5-14 16,0-1-7-16,0 3 1 16,0-2 5-16,0-1 4 15,0 2 2-15,0-4-6 16,0 1 14-16,0-2-10 15,0 0-10-15,2 0 0 16,-2-1 15-16,0-1-10 16,0 3-5-16,0 2 7 15,0 0 5-15,0 1-5 16,0 2-8-16,0-2 1 16,0 1-1-16,0-1 0 15,0 2 0-15,0-3 0 16,0 4 0-16,0-3-1 0,0 3 0 15,-3-4 1 1,0 4 7-16,0-1-7 0,-1 1-1 16,1-1 1-16,0 2 1 15,1-4 0-15,1 6 1 16,-1-4 7-16,2 3 1 16,0-1-3-16,0-1 4 15,0 3-5-15,-1 0-5 16,1-2 0-16,0 1-1 15,-2 0-1-15,-1-2 1 16,0 0-1-16,0 0 0 16,-2-1 0-16,1 4-5 0,1-1 4 15,2 1 1 1,1 0-1-16,-2 0 1 0,1 0-5 16,-4 0-3-16,-4 0 6 15,-2 5 2-15,-3 4 1 16,-1 1-1-16,0 2 1 15,1-1 0-15,0 2-1 16,1 0 1-16,4-2 1 16,0-1 0-16,2-1 2 15,3-2-2-15,1-3-1 16,2-3-1-16,1 0-1 16,0-1 2-16,0 0 2 15,0 0 7-15,0 0 3 16,0 0 0-16,0 0 8 15,5 0 18-15,1-6-23 0,2-4-9 16,0 0 0 0,-2 0-5-16,2-1 0 0,-2 2 0 15,0 2 0-15,2 0 1 16,-1-2-1-16,1 2 0 16,-2 0 0-16,1 0-1 15,0-1 1-15,1 4 0 16,-3-2 0-16,1-1 0 15,0 5 5-15,-2-3-5 16,0 2 8-16,-1 0 0 16,-3 2 4-16,2 1-1 15,-2 0 0-15,0 0 4 16,0 0-2-16,0 0-4 16,1 0 2-16,1 0 2 15,2 0-8-15,1 0 2 0,4 0-7 16,6 10-1-16,0 8-9 15,3 5 2-15,-1 9-62 16,-2 8-76-16,3 13-143 16,-4-10-398-16,-4-7-689 0</inkml:trace>
  <inkml:trace contextRef="#ctx0" brushRef="#br0" timeOffset="301136.4085">25600 9320 1343 0,'0'0'584'16,"0"0"-464"-16,0 0-75 16,0 0 4-16,0 0 38 15,0 0 28-15,0 0-23 16,9-20-37-16,-9 20-22 15,0 0-14-15,0 0-6 16,0 0 4-16,0 0 2 16,0 3-7-16,0 10 6 15,0 4 7-15,-6 3-10 16,-3 6-3-16,-3 0-3 0,-3 1-8 16,1-3 5-1,1-5-4-15,3 0 0 0,5-8-2 16,4-4 0-16,1-1-9 15,3-2 9-15,15-1 0 16,7 3 1-16,5-5-1 16,3 0-24-16,0 1 1 15,-2-2 10-15,-4 0 1 16,-7 0 5-16,-4 0 7 16,-5 0 1-16,-5 0 0 15,-1 0 33-15,-2-7 29 16,0-3 1-16,3-4-4 15,-2-5-5-15,2 2-6 0,2-2-14 16,-1-1-4 0,0 3 4-16,1 4 5 0,-3 3-3 15,-4 3-4-15,1 4-6 16,-2 3-9-16,0 0-10 16,0 3-8-16,0 17-1 15,-8 13 1-15,-4 7 15 16,0 10-6-16,5 3-9 15,1-5-23-15,-2 13-70 16,4-13-177-16,-1-11-630 0</inkml:trace>
  <inkml:trace contextRef="#ctx0" brushRef="#br0" timeOffset="339552.9958">23261 11883 548 0,'0'0'1300'15,"0"0"-1068"-15,0 0-173 16,0 0-37-16,0 0 79 16,0 0 60-16,-2 0-60 15,2 0-46-15,0 0-10 16,0 0 10-16,0 6-4 16,0 8-18-16,0 9 11 15,0 13 36-15,10 13-30 16,2 5-30-16,6 5-10 15,0-6-10-15,3-7-1 0,-1-7-8 16,-1-9-23-16,-5-6-36 16,-3-11-61-16,-2-6-87 15,3-7-296-15,-3 0-168 16,2-10-148-16</inkml:trace>
  <inkml:trace contextRef="#ctx0" brushRef="#br0" timeOffset="339860.9166">23662 11986 1672 0,'0'0'313'16,"0"0"-235"-16,0 0-21 0,0 0 137 16,0 0 36-1,0 0-68-15,0 0-83 0,28-64-30 16,-28 68-16-16,-6 19-9 15,-13 24 25-15,-12 29 19 16,-19 29-18-16,-10 10-2 16,-1 4-22-16,6-14-16 15,13-14 5-15,11-19-9 16,12-16-6-16,7-13 1 16,0-10-2-16,0 7 0 15,-3-1-36-15,1-2-45 16,1-2-96-16,1-14-333 0,5-4-479 15</inkml:trace>
  <inkml:trace contextRef="#ctx0" brushRef="#br0" timeOffset="340440.4932">23444 12966 747 0,'0'0'897'16,"0"0"-721"-16,0 0-113 15,0 0 145-15,0 0 37 16,0 0-101-16,0 0-78 16,34 27-41-16,-17-27-13 15,-1 0-12-15,3-10 0 16,1-1-23-16,-2-8-21 15,0-1 23-15,0-6 9 16,3-3 11-16,-5-5-3 0,0 1 4 16,1 4 12-1,-10 8 20-15,-1 4 20 0,-4 11 27 16,-2 3-19-16,0 3-14 16,-2 0-19-16,-14 13-14 15,-11 11 17-15,-9 11 24 16,-3 5-9-16,4 3-14 15,0 2-14-15,11-1-7 16,9-4-8-16,5-4 4 16,10-3-6-16,0-6-26 15,4-8-32-15,10-6-69 16,17-12-113-16,-3-1-323 16,-1 0-122-16</inkml:trace>
  <inkml:trace contextRef="#ctx0" brushRef="#br0" timeOffset="340650.7217">23865 12954 1877 0,'0'0'376'0,"0"0"-236"15,0 0 16-15,-55 81 24 16,31-48-41-16,-1-3-74 15,0 0-47-15,1-7-18 16,4 0 0-16,2-6-85 16,6-4-200-16,4-6-656 0</inkml:trace>
  <inkml:trace contextRef="#ctx0" brushRef="#br0" timeOffset="341304.9582">24181 12887 1960 0,'0'0'614'0,"0"0"-551"15,0 0-53-15,0 0 48 0,0 0 57 16,0 0-49-16,0 0-35 15,0 40-19-15,0-24-4 16,-8 0-7-16,-1-2 0 16,-1-1-1-16,1-3-1 15,2-3-12-15,4-4-19 16,0-3 6-16,3 0 11 16,0 0-3-16,12-10-26 15,13-9 6-15,6-5 24 16,7-2 14-16,-1-1 0 15,-4 7 1-15,-6 4 8 16,-8 6 15-16,-8 7-1 16,-5 3-15-16,-5 0-1 15,-1 0 10-15,0 13 16 16,-1 3 2-16,-13 7-11 0,-4 1-6 16,0-1-12-16,-1-1-6 15,4-5 0-15,2-4-9 16,3-6-27-16,6-4-19 15,4-3-8-15,0 0 5 16,7-3-17-16,19-10-16 16,7-6-13-16,6-8 38 15,2-3 38-15,4 3-17 16,-6 1 45-16,-6 7 24 16,-9 8 34-16,-11 6-2 15,-6 5-4-15,-7 0 12 16,0 12 3-16,-3 11 15 0,-13 6-18 15,-5 5-15-15,0-2-8 16,-3 2-23-16,4-4-18 16,3-3 0-16,5-9-81 15,9-4-156-15,3-7-394 16,0-4-474-16</inkml:trace>
  <inkml:trace contextRef="#ctx0" brushRef="#br0" timeOffset="341641.3164">24658 13085 1741 0,'0'0'356'0,"0"0"-259"16,0 0-65-16,0 0 39 15,0 0-20-15,0 0-51 16,91-20-18-16,-53 1-18 15,-1-5-57-15,-3-2 28 16,-5 2 8-16,-7 2 57 16,-11 5 56-16,-8 4 68 15,-3 5-46-15,-11 8-39 16,-14 0 11-16,-8 15 39 16,-6 8 24-16,-4 6 2 15,3 4-34-15,5 3-11 16,11 1-10-16,17 0-38 0,7-5-22 15,21-2-40 1,52 2-42-16,-4-11-267 0,-1-5-620 0</inkml:trace>
  <inkml:trace contextRef="#ctx0" brushRef="#br0" timeOffset="342139.9128">23073 13223 613 0,'0'0'1033'16,"0"0"-735"-16,0 0-131 15,0 0 28-15,0 0 35 16,0 0-41-16,110 5-109 16,-61-5-51-16,3 0-20 15,-1 0-9-15,-5 2-14 16,-7 2-83-16,-9 2-75 15,-9 1-74-15,-15 6-246 16,-5-3-110-16,-1 0-327 0</inkml:trace>
  <inkml:trace contextRef="#ctx0" brushRef="#br0" timeOffset="342358.3124">23189 13319 1292 0,'0'0'688'15,"0"0"-541"-15,0 0-53 16,0 0 53-16,0 0 6 16,101 4-79-16,-55 2-54 15,2 1-20-15,18 3-94 16,-11-3-242-16,-10-1-577 0</inkml:trace>
  <inkml:trace contextRef="#ctx0" brushRef="#br0" timeOffset="342827.5282">24502 13385 1930 0,'0'0'365'0,"0"0"-297"0,0 0-53 16,85 17 31-1,-35-7-1-15,10 3-45 0,7 0-81 16,2-1-84-16,15-3-149 16,-19 1-208-16,-17-2-217 0</inkml:trace>
  <inkml:trace contextRef="#ctx0" brushRef="#br0" timeOffset="343024.2356">24424 13528 1928 0,'0'0'399'0,"97"2"-399"16,-1-2-76-16,-8 0-145 16,-9 0-584-16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3-21T07:48:51.617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1654 9493 1162 0,'0'0'168'0,"0"0"463"16,0 0-631-16,0 0-69 15,0 0 69-15,0 0 106 16,-3-27 67-16,3 27-67 16,0 0-51-16,0 0-5 15,0 0 26-15,0 0 3 16,3 0-8-16,8 0-25 0,5 8-6 16,5 0 1-1,12 4-29-15,7 4 1 0,8-3-11 16,7-2-2-16,5-2-8 15,1-2-22-15,0-4-7 16,0 1 21-16,-4-1 2 16,-6 0-10-16,-5 0 4 15,-6 1 9-15,-7 2 10 16,-3-1 0-16,-5 2 0 16,-4-6 0-16,-6 2 1 15,-2-3-1-15,-4 0 0 16,-1 0-17-16,-5-3-7 15,0-7 19-15,-3 1 6 0,0-4 0 16,0-1 1 0,-9 2 6-16,-3 2 0 0,-3 0 4 15,0 2-2-15,3-1 13 16,-3 3 14-16,6 0-12 16,-4 1-3-16,4 2 5 15,1-3 6-15,1 6-2 16,4-2-13-16,0 2 0 15,3 0-17-15,0 0 0 16,0 0-24-16,0 8 24 16,12 2 2-16,0 0-1 15,3 0-1-15,6 0 0 16,-2-3 0-16,2-1-11 16,0 1 3-16,-2 0 7 15,1 1-1-15,-1 2 2 16,-4 1-2-16,-2 6 1 0,-5 0-5 15,-5 3 6-15,-3 3 2 16,-3 1 7-16,-11-1 13 16,-5 2-10-16,-3-5-11 15,-1-6-1-15,4-7-52 16,5-11-124-16,1-12-416 16,10-4-584-16</inkml:trace>
  <inkml:trace contextRef="#ctx0" brushRef="#br0" timeOffset="3695.2343">7841 1013 36 0,'0'0'554'16,"0"0"-172"-16,0 0-350 16,0 0-31-16,0 0-1 15,0 0 33-15,0 0-7 16,0 0 5-16,0 0 18 15,0 0 31-15,0 1 47 16,-4 2-20-16,-2-2-28 16,0 2-15-16,0 1-19 15,-3 1-20-15,-1-1-16 16,-4 0-2-16,1 0-7 16,1-1 1-16,-2 0-1 15,-5 1 0-15,3-1 0 0,-1 1 1 16,-2-2 0-16,2 2 15 15,1 0 19-15,1 1-8 16,2-1 6-16,-1-1 4 16,5 1 24-16,-4-1-11 15,4-1-18-15,-6 0-8 16,3-2 2-16,-4 1 5 16,-1 1-12-16,-5 0-12 15,1 0-6-15,0 1-1 16,3 1 0-16,0-1 0 15,2 1 0-15,2 0-6 16,-2-1 5-16,4-1-5 0,2 0 6 16,-1 0 0-1,-4-1 0-15,2 1 0 0,-4-1 0 16,-5 0 0 0,-2 1 0-16,-1 0 0 0,-5-1 0 15,2 1-16-15,2 0 3 16,1-1 11-16,1 2-5 15,5 0-10-15,5 0 11 16,-2 0 6-16,4-2 0 16,-2 1 0-16,1-2 2 15,-2 2 4-15,-3-2-4 16,-1 1-2-16,-4-1 2 16,1 1-1-16,-2 0-1 0,-1 1 0 15,2 1-1 1,1-1-1-16,-2 0 0 0,2 1-19 15,4-1-1-15,-3-1 12 16,3-1 9-16,-3 0 0 16,-1 0 1-16,-2 0 0 15,-4 0-2-15,2 0 2 16,-4 0-2-16,-1 0 1 16,1 0-1-16,2 0 1 15,-2 0 0-15,3 1 0 16,5 1 0-16,-2-1 0 15,3 2 1-15,3 0 0 16,0 0 0-16,2-1 1 16,-2-1 10-16,3 3-1 15,-3-4-1-15,-3 0-9 0,-7 0 0 16,-5 0-24-16,-7 0-93 16,-2 0 83-16,3 0 32 15,-4 0 1-15,4 1 0 16,0 0 1-16,-1 3 1 15,6-4 9-15,1 1-4 16,3-1 4-16,3 0 21 16,0 0-3-16,2 0-13 15,-5 0-8-15,3 0 0 16,-4 1-6-16,1 2 0 16,-3-1 1-16,-1 3-1 15,1-3-1-15,0 3 1 16,-1-1 0-16,1-1 0 15,-1-2 0-15,1 1 1 0,-1-1 6 16,-5 1-1-16,0-1-6 16,-4 1 0-16,-2 3 0 15,-1 1 0-15,-2 0-1 16,2-1 0-16,4 1 0 16,6-1 2-16,0-1-2 15,1-1 0-15,9-1 0 16,1 1 1-16,1-3 0 15,9 0 7-15,2 0 1 16,5 0 16-16,-1 0 12 16,2 0 18-16,4 0 2 15,-3 0-1-15,3 0-10 16,0 0-5-16,0 0-2 0,3 0-8 16,0 0-13-16,0 0-11 15,0 0-5-15,0 0 5 16,0 0-5-16,0 0 6 15,0 0 1-15,0 0-1 16,0 0-2-16,0 0 1 16,0 0-1-16,0 0-6 15,0 0 0-15,0 0-1 16,0 0-7-16,0 0 7 16,0 0 0-16,0 0-7 15,0 0 3-15,0 0 5 16,0 0 0-16,0 0 1 15,0 0-1-15,0 0 0 0,0 0 1 16,0 0 0-16,0 0-1 16,0 0 0-16,0 0 0 15,0 0-9-15,0 0 7 16,0 0 1-16,0 0 0 16,0 0 1-16,0 0 1 15,0 0 0-15,0 0 0 16,0 0-1-16,0 0-43 15,0 0-102-15,0 0-153 16,0 0-279-16,6 0-433 0</inkml:trace>
  <inkml:trace contextRef="#ctx0" brushRef="#br0" timeOffset="5391.1168">10939 911 614 0,'0'0'621'16,"0"0"-498"-16,0 0-63 16,0 0 104-16,0 0 34 15,0 0-25-15,0 0-47 16,91 4-33-16,-63-4-24 15,2 0-20-15,6 0-27 16,-1 0-16-16,7 0 1 16,0-1-6-16,0-2-1 0,1 2 0 15,2-2 1-15,1 0-1 16,-4-2-1-16,4 1-6 16,-1-1-1-16,4-1 1 15,-1 0-1-15,4 0 2 16,0-1-2-16,-1 0 2 15,6 1 5-15,-2 0 0 16,3 4 0-16,0-1 0 16,2 2 1-16,4 1 10 15,-3-1-9-15,2-1 0 16,-2 1 1-16,-2-1-1 16,3 0 0-16,2-3 0 15,-3 1-1-15,5 0 1 16,-5-2 0-16,0 2-1 15,-1-1 1-15,-5 1 1 0,-4 0-1 16,-2-1 1 0,-1 0-1-16,-5 1 0 0,-1-1-1 15,0-1 0-15,-2 1 0 16,-1 1-1-16,-4 0 0 16,3 2 1-16,2-1-1 15,-1 2 0-15,3 1 1 16,1 0-1-16,5 0 1 15,1 0 0-15,-1-1-1 16,4-3 1-16,-3 3 0 16,2-3-1-16,-1 1 1 15,2 0 0-15,3 1 1 16,-3-1-1-16,3 3 15 0,0 0 9 16,3 0-2-1,2 0-10-15,4 0-3 0,17 1-8 16,13 2 1-16,16-2-1 15,2-1 0-15,-9 0-1 16,-12 0 0-16,-24 0-2 16,-7 0-4-16,-15 0 5 15,-3 0 0-15,3 0 0 16,8 2 0-16,-4 1 1 16,-11 1-1-16,-6 2-1 15,-8-2-38-15,-9-1-8 16,-2-1-17-16,-4 0 16 15,-1-2-16-15,-2 0 12 16,0 0 12-16,1 0 6 0,2 0 25 16,0 0 4-16,3 0 6 15,3 0 31-15,-5 0-12 16,7 0-19-16,-1 0-4 16,10 0-121-16,-1 0-267 15,-5 0-791-15</inkml:trace>
  <inkml:trace contextRef="#ctx0" brushRef="#br0" timeOffset="5530.3064">15834 819 378 0,'0'0'690'0,"0"0"-690"16</inkml:trace>
  <inkml:trace contextRef="#ctx0" brushRef="#br0" timeOffset="6883.9995">16480 1002 352 0,'0'0'596'0,"0"0"-359"16,0 0 39-16,0 0 14 15,0 0-7-15,0 0-78 16,0 0-85-16,0 4-58 16,-3-4-28-16,0 0-1 0,-2 0 19 15,-7 0-25 1,-1 0-17-16,-13 0-10 0,-3 0-1 15,-7 0-33-15,-2 0 4 16,1 0 10-16,-2 1 9 16,4 4 3-16,-4 0 8 15,1 1 0-15,0 1 0 16,0-1 1-16,3 0-1 16,-7-2 2-16,-1 2-1 15,-2-2 0-15,-7 1-1 16,-4-3 1-16,-5 0-1 15,-1-1-1-15,-4-1-18 16,2 0-3-16,0 0 8 16,2 0 5-16,6 0 8 0,1 0 1 15,4 2 0-15,2-1 1 16,-3 1 0-16,4 0 8 16,-5-1-8-16,2-1 0 15,-2 2-1-15,-2-2-8 16,-3 0-17-16,-5 0-37 15,2 0-8-15,-3 0 19 16,-2 0 36-16,2 0 9 16,-2 1 6-16,2 2 0 15,0-1 0-15,0 1-1 16,7-1 1-16,-1-1-7 16,2-1 6-16,4 0 0 15,3 0 1-15,-3 0 0 16,0 0 1-16,-3 0-1 15,1 0 1-15,-3 0-1 0,0 0-1 16,4 0-29-16,-1 0-30 16,2 0-15-16,0-3 25 15,-4-1 28-15,2 3 15 16,1 1 6-16,-5 0 1 16,-3 0 7-16,1 0 9 15,-1 5-1-15,-4 2-3 16,0 0-11-16,1 2 5 15,-2-2-5-15,2-2-1 16,-3 1-1-16,3-1 1 16,0-1 1-16,1-2 1 0,2-1 6 15,0 1-2 1,2-1 36-16,3 1-8 0,-1-1-16 16,-1 1 6-16,1 1 6 15,-1 1-19-15,-3 1-4 16,0 1 6-16,-2 2-12 15,2 0 0-15,3-1 1 16,-2-3 8-16,9-1-2 16,-1-1 0-16,0-2 1 15,7 0 16-15,2 0-13 16,1 0-10-16,3-6 26 16,-4 2 13-16,2-2-23 15,3 3-16-15,-5 2 18 16,1 1 13-16,-4 0-23 0,4 0-9 15,-3 8 1-15,2 0-1 16,1 3 5-16,-4-2-6 16,1 0 0-16,3-1 0 15,-1-2 0-15,5-2 2 16,3-2-1-16,-1-2 0 16,-1 0 1-16,1 0-1 15,2 0 0-15,4 0 1 16,0 0-1-16,5 0-1 15,2 0 1-15,4 0-1 16,7 0 1-16,3 0 8 16,3 0 0-16,6 0-3 15,0 0-2-15,0 0-4 0,0 0-59 16,0 0-116-16,0 0-133 16,0 0-176-16,0 0-135 15</inkml:trace>
  <inkml:trace contextRef="#ctx0" brushRef="#br0" timeOffset="7020.3378">10257 1204 530 0,'0'0'813'0,"0"0"-755"16,0 0-58-16,0 0-71 15,0 0-52-15,0 0-364 0</inkml:trace>
  <inkml:trace contextRef="#ctx0" brushRef="#br0" timeOffset="19629.0337">18060 1860 611 0,'0'0'30'0,"0"0"636"0,0 0-512 15,0 0-54-15,0 0 15 16,-3 0 28-16,3 2-1 16,0-2-29-16,0 0-10 15,0 1-10-15,0-1-8 16,0 2-7-16,3-2-15 16,4 0-3-16,5 1-6 15,6-1-14-15,-2 0-17 16,10 0-8-16,-1 0-15 15,5 0 1-15,-5-1 0 16,-1-1-1-16,-2 2 0 16,-5 0-1-16,-7 0-14 15,-4 0-30-15,-1 0-26 0,-2 0-60 16,1 0-185-16,-1-1-387 16,2-2-626-16</inkml:trace>
  <inkml:trace contextRef="#ctx0" brushRef="#br0" timeOffset="20144.081">18479 1791 1298 0,'0'0'336'16,"0"0"-250"-16,0 0-63 15,0 0-2-15,0 0 21 16,0 0-16-16,89-14-24 16,-72 8-2-16,1-1-22 15,-6 0-6-15,-1 0 12 16,-3 0 16-16,-4 0 0 15,0 0 22-15,-4 2 41 16,0-2 15-16,0 0 8 16,-7 1 24-16,-2 1-38 15,-2-1-10-15,-1 3-17 16,-4 1-5-16,-1 2-9 0,1 0-9 16,-6 1-3-16,2 12-10 15,-4 2 2-15,3 3-5 16,1 2 7-16,3 0 18 15,5 0 11-15,6-1-14 16,1-3-4-16,5 0 1 16,0-4-6-16,0-1-13 15,11-1-6-15,1-3-8 16,5-2-50-16,6-1-69 16,-5-3-128-16,12-1-55 0,-5 0-85 15,-1 0-295-15</inkml:trace>
  <inkml:trace contextRef="#ctx0" brushRef="#br0" timeOffset="20654.7333">20053 1802 1508 0,'0'0'503'0,"0"0"-437"0,0 0-7 15,0 0 78 1,0 0 13-16,0 0-67 0,0 0-49 16,72 0-19-1,-44-1-10-15,2-3-5 0,0-1-28 16,-8 3-35-16,-1-1-12 16,-8 1-25-16,0-2-127 15,-7 4-111-15,-1-1-30 16,-5 1-197-16</inkml:trace>
  <inkml:trace contextRef="#ctx0" brushRef="#br0" timeOffset="20919.5558">20177 1715 608 0,'0'0'603'0,"0"0"-415"16,0 0-14-16,0 0 44 15,0 0 30-15,0 0-58 16,0 0-64-16,-6 5-37 16,3 4-9-16,3 5 30 15,-3 3-38-15,3 3-32 16,0-1-22-16,0 1-10 16,0 0-8-16,0-3 0 15,0-2-28-15,0 0-69 16,0 0-114-16,0-3-275 15,3-6-213-15</inkml:trace>
  <inkml:trace contextRef="#ctx0" brushRef="#br0" timeOffset="21736.0019">20444 1778 780 0,'0'0'326'15,"0"0"-197"-15,0 0 58 16,0 0 69-16,0 0-29 16,0 0-52-16,0 0-40 15,18 13-39-15,-7-13-39 16,2 0-25-16,0 0-18 16,-1 0-5-16,0-3-8 15,3-4-1-15,-5-3 0 0,0-1-2 16,-1 0-8-1,-1 0 10-15,-3 1 1 0,-2 2 8 16,-3 3 6-16,0-1 34 16,0 0-24-1,-3 2-5-15,-7-2-7 0,-2 3 2 16,-5 1 9-16,-3 2 9 16,-1 0-4-16,-4 0-9 15,0 9-7-15,-2 5 5 16,2 4 12-16,2 2 19 15,4 1-16-15,5 0-14 16,5-3-5-16,8-1 5 0,1-2 15 16,6-3-14-1,16-7-20-15,30-5-30 0,-4 0-192 16,0-11-560-16</inkml:trace>
  <inkml:trace contextRef="#ctx0" brushRef="#br0" timeOffset="30215.5459">24472 3714 654 0,'0'0'68'0,"0"0"341"15,0 0-71-15,0 0-196 16,0 0-33-16,0 0 58 0,0 0 16 16,0 0-52-1,0 0-48-15,0 0-21 0,0 0-4 16,0 0-8-16,0 0-5 16,0 0-17-16,0-2-18 15,4-2-10-15,5-2-9 16,0 1-1-16,3-1-5 15,-1 2-4-15,-1-1 1 16,0 3 7-16,0 0 4 16,-4 2 0-16,0 0-1 15,-1 0 7-15,0 0-8 16,-4 0 0-16,2 0 0 16,-1 0 2-16,-1 6 1 15,1 1 0-15,-2 2 5 0,0 0 0 16,0 1 0-16,0 2 0 15,0-1-5-15,0 0 5 16,-2 1 0-16,-1-2 0 16,-1-2 0-16,-1 2-7 15,-2-2 7-15,1 1 1 16,2 1 1-16,-4 0 5 16,3-2 3-16,0-1-8 15,2-2 5-15,1-2 0 16,2-1-5-16,0 0 7 15,0-2-7-15,0 1 12 16,0-1 1-16,9 0-2 16,5 0-1-16,5 0-9 15,-1 0-1-15,1-3 1 0,-2 2-1 16,-3 0-1-16,-1 1 1 16,-3 0-1-16,-4 0-2 15,-2 0-5-15,-1 1-5 16,-1 2-7-16,-1 0-15 15,-1 0-46-15,2-3-34 16,-1 1 12-16,1-1 3 16,2 0-41-16,2 0-68 15,-3 0-317-15</inkml:trace>
  <inkml:trace contextRef="#ctx0" brushRef="#br0" timeOffset="35155.6953">18272 4557 834 0,'0'0'492'0,"0"0"-296"16,0 0-24-16,0 0-32 16,0 0-21-16,0 0-30 15,0 0-37-15,52-7-33 16,-40 5-13-16,5 2 0 16,6 0-6-16,-2 0 1 15,6 0 0-15,2 0-1 0,4 0 2 16,5 0-2-16,2 0 0 15,-1 0-3-15,7 0-4 16,-1 0 1-16,7-1 6 16,-1-1 0-16,5 0-1 15,2 2-6-15,4 0-28 16,-6-2 1-16,4 1 12 16,0-1 6-16,-2 2-9 15,-3 0-17-15,2 0 3 16,3 0 29-16,-2 0-2 15,-3 0-2-15,1 2-7 16,-3-1-9-16,-1 1 6 16,-1-2 18-16,0 2 6 0,-2-2 0 15,0 0 0-15,0 0 1 16,2 0 0-16,-2 0 0 16,2 0 0-16,-1 0-1 15,-2 0 0-15,1 0-1 16,-2 0 1-16,2 0-1 15,-2 0 1-15,5 0-1 16,-3 0 1-16,-1 0-1 16,4 0-9-16,-3 0-5 15,-3 0 8-15,3 0-2 16,-2 0 2-16,0 0 7 16,0 0 0-16,-1 0 10 15,-1 0 8-15,-2 0-6 0,-1 2-2 16,-3 2-10-16,-1 0 8 15,1 2-7-15,1-3 11 16,1 0-11-16,0-3 7 16,0 0-7-16,-2 0-1 15,-1 0 0-15,1 0-9 16,-2 0 9-16,-1 0-1 16,2-2 1-16,-1 2 5 15,-3 0-5-15,2 0-7 16,1 0-2-16,4 0 9 15,-1 0-6-15,-3 0-6 16,2 0-33-16,-3 0-15 0,2 0 31 16,0 0 29-16,-4 0 26 15,2 0 10-15,-5 0 8 16,-3 0-16-16,1 0 11 16,-1 0-23-16,3 2-9 15,2-1-7-15,2-1 0 16,-2 0-15-16,1 0-1 15,0 0 15-15,0 0 0 16,1 0 1-16,-4 0 16 16,0 0 10-16,1 0-11 15,-3 0 13-15,1 0 10 16,2 0-28-16,-4 0-9 16,3 0 1-16,4 0-2 15,-4 0 0-15,0-1 14 16,1-1-1-16,-7 0-7 0,-2 0 10 15,0 2 15-15,1 0-8 16,0 0-9-16,0 0-13 16,1 0-1-16,1 0-24 15,-1 0-75-15,2 0 29 16,3 0 4-16,-1 0-49 16,1 0-22-16,2 0 79 15,-8-3 42-15,1 0 14 16,-1 1-4-16,-3 0 6 15,-6 2 0-15,-2 0 2 16,-3 0 5-16,-2 0-6 16,1 0-1-16,-2 0 1 15,1 0-1-15,-1 0 7 0,2 0 11 16,-1 0 9-16,-5 0-6 16,0 0-7-16,-2-1-14 15,1-1-13 1,-1-1-147-16,-1 1-364 0</inkml:trace>
  <inkml:trace contextRef="#ctx0" brushRef="#br0" timeOffset="39166.434">27293 4977 116 0,'0'0'287'15,"0"0"-168"-15,0 0-29 16,0 0 77-16,0 0 70 16,0 0-34-16,0 0-44 15,-4-7-17-15,2 7-37 16,-1-1-6-16,0-2-20 16,-1-1 15-16,-1-1-18 15,-2 0-15-15,-1-1-31 16,-2-1-17-16,-5 0-12 15,0 0 7-15,-4 2 2 0,1-1 3 16,-3 2-4-16,0 0 10 16,1-1 18-16,-2 1 21 15,0 0 7-15,-2 0-10 16,0-1-15-16,-3 2 1 16,0 0-2-16,-1 0-20 15,0 0-6-15,1 3-5 16,0 0-2-16,6 0 0 15,-1 0 3-15,2 2-8 16,2 4 7-16,1 0-7 16,-3 2 7-16,4 2-7 15,-4 3 0-15,2 0 6 16,-2 0-6-16,0 3 5 0,2 2-5 16,0-3 6-1,2 2-5-15,-3 0-1 0,1 0 6 16,1 0-1-16,-1 1-5 15,2 0 0-15,-2 1 1 16,1 2-1-16,1 1 14 16,3-1-9-16,-2 1-5 15,4-2 1-15,1 3-2 16,1 0 2-16,3-2 7 16,1 3 15-16,2 2-14 15,0-1-8-15,0-1-1 16,-2 2 5-16,2-1-5 15,0 2-1-15,-2-3 1 16,4 3 0-16,-1-1 0 16,2-1 7-16,0-1-1 0,0 2 18 15,6-4-1-15,6 2-16 16,0-2-7-16,2 3 0 16,2 0 0-16,-1 3 0 15,4-1-1-15,2 1 1 16,0-1 1-16,4-3 8 15,1-1-8-15,-3-5 4 16,3-1-5-16,-2-3 6 16,1-3-6-16,2-1 0 15,0-3 1-15,1-1-2 16,0 0 1-16,2-5-1 16,0 4-1-16,3-4 1 0,1-1 0 15,2 0-6-15,2 0-18 16,-1 0 8-16,-2-3 4 15,0-3 0-15,-1-2-5 16,1 0-5-16,-1-1-9 16,2-2 11-16,1-2 3 15,0-3-9-15,1-1-12 16,2-1-16-16,0-2 21 16,-3-3 7-16,-2 1 17 15,-4-2 8-15,-3 3-8 16,-5-1-16-16,-5-2 10 15,-2 2 9-15,-2-4 4 16,-1 4 2-16,-4-2 0 0,0-1 0 16,0 0 0-16,1-3 0 15,1 2-9-15,-1-3-28 16,0 3 4-16,0 3 33 16,-4 0 0-16,-2 1 18 15,-4 1 18-15,0 3-11 16,0-3 5-16,-1-2-8 15,-8 0-21-15,-1 1-1 16,-1-2-10-16,0 1 9 16,1 0-1-16,-4 4-6 15,1 0-1-15,-3 1 8 16,-3 0-1-16,-3 2-10 16,-5-1 5-16,-5 0-6 15,-6-2-19-15,-2 2-86 16,-17-7-83-16,11 5-90 0,7 0-315 0</inkml:trace>
  <inkml:trace contextRef="#ctx0" brushRef="#br0" timeOffset="40553.4249">27123 5319 59 0,'0'0'565'16,"0"0"-286"-16,0 0-140 16,0 0-67-16,0 0 16 15,0 0 62-15,0 0 9 16,-15-8-6-16,15 8-42 16,-1 0-23-16,1 0 8 15,-2 0 14-15,-1 0-13 16,-1-2-41-16,-1-1-36 15,-3 0-14-15,-2 1 2 16,3-1-6-16,-4 1-1 16,1 0 5-16,1 0 2 15,0 1 15-15,-1-1 7 0,1 2 0 16,-2 0-2-16,-2 0 6 16,2 0-2-16,-2 0-5 15,0 0-6-15,0 2-6 16,-1 3-6-16,2 1-2 15,0 0-1-15,3-1-4 16,0 1 4-16,3 0-5 16,0 1 5-16,2 0-5 15,2 3 6-15,1-1-6 16,1 2 9-16,0-3-1 16,0 6 2-16,0-1-5 15,0 0-5-15,3-2 7 16,3 2-7-16,1 0 1 0,0 0-1 15,1-2 1 1,2 0-1-16,-1 1-1 0,0-2 0 16,0-2 0-16,3-1-13 15,-1-1 1-15,2-1-6 16,2-2-1-16,1-1 7 16,4-2-5-16,4 0-6 15,1 0 9-15,3-6 5 16,2-4-4-16,-2 0-6 15,-2-5-5-15,-1 5 13 16,-4-3-5-16,-3 0 10 16,-5-1 6-16,-5 0 0 15,-2 0 3-15,-4-1 41 16,-2 1-19-16,0 1-16 16,0 1 3-16,-8 1-6 0,-3 1-6 15,-3 0-6-15,-3 0-8 16,-2 0-18-16,-10-2-121 15,7 4-337-15,3 1-267 0</inkml:trace>
  <inkml:trace contextRef="#ctx0" brushRef="#br0" timeOffset="41440.6916">26959 5410 965 0,'0'0'569'0,"0"0"-488"16,0 0-17-16,0 0 123 16,0 0 36-16,0 0-99 15,0 0-82-15,6-4-19 16,3-5-23-16,1 3-1 16,1-1 1-16,-1 0 1 15,-2 5 5-15,1-1 7 0,-1 2-2 16,-3-1 3-16,0 2 9 15,-4 0 6-15,1 0-6 16,-2 0-16-16,0 3 2 16,0 5 0-16,-2 2 1 15,-4 1-1-15,-3 1-7 16,0 1 5-16,0-1 0 16,3 1 13-16,0-2-7 15,2-1-4-15,4-1-7 16,0-1-1-16,0-5-1 15,12 1-46-15,13-4-156 16,-2 0-356-16,-3-5-305 0</inkml:trace>
  <inkml:trace contextRef="#ctx0" brushRef="#br0" timeOffset="41728.6778">27123 5377 819 0,'0'0'402'0,"0"0"-226"16,0 0 4-16,0 0 75 16,0 0 0-16,0 0-60 15,0 0-59-15,-18 39-69 16,12-24-29-16,2 2-24 0,-1 0-8 15,2-1-6-15,-1-1 1 16,1 0-1-16,0-4-7 16,1-1-22-16,-1 0-88 15,2-2-184-15,-1-4-368 0</inkml:trace>
  <inkml:trace contextRef="#ctx0" brushRef="#br0" timeOffset="42057.4177">27113 5366 1005 0,'0'0'717'0,"0"0"-559"16,0 0-93-16,0 0 90 15,0 0 24-15,0 0-67 16,0 0-41-16,79-31-20 16,-70 31-12-16,-2 0-25 15,2 0-8-15,-3 4 2 16,0 6-7-16,-1 3 8 16,-1-2 2-16,0 2-4 15,-1-2-1-15,-3 0-5 0,0-2-1 16,0-3-12-1,-22-3-98-15,-2-3-243 0,-1 0-653 0</inkml:trace>
  <inkml:trace contextRef="#ctx0" brushRef="#br0" timeOffset="43311.5209">26896 4790 550 0,'0'0'650'15,"0"0"-497"-15,0 0-71 16,0 0 32-16,0 0 25 15,0 0 7-15,0 0-11 16,-18 5-28-16,10 1-51 16,2 1-24-16,1 0-1 15,1 0-4-15,2 2-20 16,0-2 7-16,2-1-7 16,0 1-6-16,0-1 7 0,0 0-2 15,7-2-6-15,-1-3-12 16,2-1-11-16,0 0 1 15,1 0-2-15,-3 0 11 16,1-5 13-16,-2-2 2 16,-2 0 15-16,-3 0 25 15,0 1 1-15,0 1 26 16,0 0-2-16,0 1-17 16,-8 4-12-16,-2 0-7 15,-2 0-9-15,-1 0-12 16,-1 13-10-16,2 1-1 15,2 2-7-15,4 0 0 16,6-1-13-16,0-4-41 0,0-1-6 16,6-2 23-1,5-6-16-15,2-2-30 0,-3 0-17 16,0-2 52-16,-2-11 35 16,-5 0 21-16,-3-4 85 15,0 0 21-15,0 3-7 16,-11 2-11-16,-3 5-40 15,-12 7-48-15,7 1-145 16,1 9-486-16</inkml:trace>
  <inkml:trace contextRef="#ctx0" brushRef="#br0" timeOffset="44248.1242">27047 4693 633 0,'0'0'804'15,"0"0"-653"-15,0 0-90 16,0 0 116-16,0 0 85 15,0 0-88-15,0 0-79 16,-1 4-44-16,5-1-6 16,8 0 0-16,1 0-10 15,5-2-11-15,0-1-15 16,5 0-9-16,0 0-3 0,0-1-34 16,-5-7-6-16,-2-1-5 15,-4 1 17-15,-4 1 20 16,-4-1 11-16,-4 2 23 15,0-1-3-15,0 1 5 16,-3-2-7-16,-7 4-6 16,-1-2 5-16,-2 0-5 15,-1 2-3-15,-1-2 2 16,3 2-1-16,-2 2-3 16,0 0 7-16,0 2-2 15,0 0-2-15,0 0-4 16,-2 13-5-16,-2 7 8 0,-2 4 10 15,1 3 16-15,3 2 39 16,2-1-25-16,8-1-23 16,5-1-8-16,1-4-5 15,6-5 8-15,16-5-21 16,32-12-27-16,-5 0-174 16,0-6-575-16</inkml:trace>
  <inkml:trace contextRef="#ctx0" brushRef="#br0" timeOffset="49122.6148">28438 4503 157 0,'0'0'116'0,"0"0"-50"16,0 0 32-16,0 0 15 15,0 0-113-15,0 0-64 16,0 0-12-16,-39 6-32 16,37-5-45-16</inkml:trace>
  <inkml:trace contextRef="#ctx0" brushRef="#br0" timeOffset="52089.5505">30917 6267 139 0,'0'0'894'0,"0"0"-348"16,0 0-409-16,0 0-66 0,0 0-5 16,0 0 0-16,0 0-10 15,-16-16-17-15,16 16-10 16,-2-1-5-16,2 1-8 16,-1-2 7-16,-2 1-2 15,-2-2 1-15,-1 0-4 16,-5 2-17-16,-3 0 5 15,-4 1-5-15,-1 0-1 16,-2 0 0-16,-3 0 6 16,1 0-5-16,-2 0 1 0,1 0-1 15,2 0 2 1,2 0 4-16,3 0 8 0,0 1 9 16,1 5 4-16,2-1 0 15,1 2-6-15,-1 1-9 16,0 2-5-16,0 1 2 15,-1 2 21-15,3 0-14 16,-1 1-10-16,1 1 0 16,0-2-5-16,2 3 5 15,1-2-6-15,3-1 5 16,1 1-5-16,2-1 5 16,1 3 6-16,2 2-1 15,0 0-2-15,0 2-8 16,0-1 0-16,0 3 11 15,5-2-6-15,0 2 1 16,1 2 8-16,-2 0 15 0,1-3-9 16,2 0-14-16,0-1-6 15,2-1 5-15,5 1-5 16,1-4 5-16,2-1-5 16,2 1-1-16,1-2 1 15,3-3-1-15,-2 1-1 16,3-1 0-16,1-1 0 15,-1-1 0-15,0 0 0 16,3 0 0-16,-1-5-7 16,3 2-11-16,1-5 13 15,-1-1 6-15,1 0 0 16,2 0-1-16,-1-4 0 0,0-6-1 16,1-2-4-1,-1-1 6-15,-3-3 0 0,-1 0 0 16,-5 1 1-16,-4-2 0 15,-1-1 5-15,-4 3-5 16,-1-5 0-16,-3-1 14 16,-3-1 10-16,0-2-1 15,-1-1-16-15,0-3-8 16,-3 0 0-16,-1-1 0 16,-1-1 1-16,0 2 26 15,-7-1 6-15,-9 2-15 16,-10-3-17-16,-10 3-1 15,-8-1-7-15,-10 1-2 16,-6-2-21-16,-3 1-12 16,-18-3-14-16,16 6-149 0,12 3-532 0</inkml:trace>
  <inkml:trace contextRef="#ctx0" brushRef="#br0" timeOffset="54153.5494">30592 6466 576 0,'0'0'806'0,"0"0"-597"15,0 0-123-15,0 0 52 16,0 0 79-16,0 0-33 16,0 0-67-16,-6-3-31 15,6 3-30-15,0 0-25 16,0 0 1-16,0 0 6 0,0 0 3 15,6 0-27 1,3-1-14-16,0-2 0 0,1 3-6 16,2 0-5-1,-3 0-7-15,0 0 3 0,-1 0 3 16,-1 3 4-16,-3 1-3 16,-1 0 3-16,-3 0-1 15,0 1 2-15,0-3 1 16,0 3 5-16,0-1 1 15,0 0 0-15,-3 0 0 16,-3 2-2-16,-1-1 1 16,1 1-5-16,0-2 6 15,3 3-1-15,2-1-9 16,1 1-31-16,0 0 0 16,0-1 4-16,6 3 7 15,3-2-1-15,1 3 19 0,-3-1 12 16,2 0-1-16,0-2 1 15,-3 1 0-15,-1-2 0 16,-2 3 0-16,-2-4 8 16,1 1 8-16,-2-1-9 15,0-4-5-15,0 5-1 16,0-5 1-16,-6 2-2 16,-7-3-65-16,0 0-197 15,0 0-114-15,1 0-22 16,6 0-284-16</inkml:trace>
  <inkml:trace contextRef="#ctx0" brushRef="#br0" timeOffset="54589.7781">30863 6513 785 0,'0'0'911'16,"0"0"-723"-16,0 0-134 16,0 0 50-16,0 0 46 15,0 0-40-15,0 0-2 16,-1 34-26-16,1-14-13 16,-2 0-33-16,1 6-21 15,-2-2-5-15,1-1-4 16,-1-1-4-16,0-2-2 15,0-1 0-15,3-4 0 16,0-6-57-16,0-3-70 16,0-4-158-16,9-2-340 0,-1 0-81 15</inkml:trace>
  <inkml:trace contextRef="#ctx0" brushRef="#br0" timeOffset="54896.9581">30848 6409 955 0,'0'0'378'0,"0"0"-240"16,0 0-15-16,0 0 157 15,0 0-45-15,0 0-148 16,0 0-40-16,27-14 15 15,-16 14-17-15,-1 0-20 16,3 6-3-16,0 5 20 0,0 2-10 16,2 0-21-16,-3-1-10 15,0 1 5-15,-6-3-6 16,-3-3-14-16,-3-1-63 16,0-4-30-16,-26 3-14 15,-2-4-228-15,-3-1-558 0</inkml:trace>
  <inkml:trace contextRef="#ctx0" brushRef="#br0" timeOffset="55904.2315">31163 5678 548 0,'0'0'573'16,"0"0"-417"-16,0 0-76 0,0 0-31 16,0 0-49-1,0 0-1-15,0 0-38 0,-3-19-25 16,3 16 3-16,0 0 35 15,-1 0 19-15,-1 0 7 16,-1 1 0-16,-1-2-1 16,0-1-9-16,-4 1-38 15,0-1-14-15,-3 1 13 16,0-1 27-16,0 0 16 16,0 1 6-16,0-1 0 15,-2 1-26-15,-1 3-102 16,4-2-203-16</inkml:trace>
  <inkml:trace contextRef="#ctx0" brushRef="#br0" timeOffset="56099.942">30804 5571 745 0,'0'0'376'0,"0"0"-246"16,0 0 6-16,0 0 31 15,-85-13-68-15,71 12-49 16,2 1-50-16,-1 0-22 16,2 0-148-16,-11 1-70 15,4 7-126-15,0-4-318 0</inkml:trace>
  <inkml:trace contextRef="#ctx0" brushRef="#br0" timeOffset="56302.2663">30328 5600 666 0,'0'0'368'0,"0"0"-213"16,0 0-32-16,0 0 9 15,-85 10-35-15,73-7-57 16,1 1-31-16,2 0-9 16,0 2-87-16,-2 2-73 15,0 2-28-15,-4 1 14 16,-3-2 25-16,-15 11 31 15,4-4 69-15,-1-2-176 0</inkml:trace>
  <inkml:trace contextRef="#ctx0" brushRef="#br0" timeOffset="56473.8287">29838 5793 126 0,'0'0'285'0,"0"0"-74"0,0 0-15 15,0 0-21-15,0 0 0 16,-77 92 29-16,63-70-42 15,0 4-52-15,0-1-43 16,-2 2-46-16,-1 0-20 16,-2 6-1-16,-2 9-133 15,3-2-216-15,3-7-249 0</inkml:trace>
  <inkml:trace contextRef="#ctx0" brushRef="#br0" timeOffset="56695.2005">29522 6662 654 0,'0'0'681'15,"0"0"-411"-15,0 83-169 16,3-51-69-16,9 1-31 16,4-6-1-16,5 0-80 15,3-2-20-15,3 0-19 16,0-4-22-16,-3 4 16 15,-3-2-9-15,0 8-81 16,-8-7-60-16,-3-1-258 0</inkml:trace>
  <inkml:trace contextRef="#ctx0" brushRef="#br0" timeOffset="56863.7793">29946 7271 743 0,'0'0'953'0,"0"0"-790"15,0 0-63-15,0 0 61 16,0 0-22-16,0 0-58 16,96 65-53-16,-77-60-28 15,6 0-118-15,15 1-211 16,-5-2-250-16,-1 1-163 0</inkml:trace>
  <inkml:trace contextRef="#ctx0" brushRef="#br0" timeOffset="57022.9653">30580 7431 1145 0,'0'0'653'0,"0"0"-553"16,0 0-62-16,91-3-31 16,-57-3-7-16,20 2-108 15,-9 2-168-15,-5 1-542 0</inkml:trace>
  <inkml:trace contextRef="#ctx0" brushRef="#br0" timeOffset="57170.354">31153 7408 770 0,'0'0'949'0,"0"0"-750"0,0 0-143 15,0 0-56-15,90-23-126 16,-46 10-152-16,-7 4-71 15,-1 2-286-15</inkml:trace>
  <inkml:trace contextRef="#ctx0" brushRef="#br0" timeOffset="57345.5046">31698 7172 1007 0,'0'0'935'15,"0"0"-771"-15,0 0-73 0,0 0-36 16,71-78-55-16,-50 55-97 16,7-7-214-16,-4 8-345 15,-3 0-240-15</inkml:trace>
  <inkml:trace contextRef="#ctx0" brushRef="#br0" timeOffset="57503.7372">31966 6652 611 0,'0'0'835'0,"0"0"-723"16,6-72-88-16,-1 44 31 15,-1 5 86-15,2 3-95 16,-5 4-46-16,-1-3-135 0,-3 4-214 16,-9 3-376-16</inkml:trace>
  <inkml:trace contextRef="#ctx0" brushRef="#br0" timeOffset="57749.4225">31724 6058 329 0,'0'0'317'16,"0"0"-109"-16,0 0-149 0,0 0-11 15,0 0 24-15,0 0-5 16,-88-76 27-16,62 60-44 16,3 0-25-16,2 1-25 15,3 0-49-15,5 3-181 16,5 1 55-16,1 4 110 16,6 0-183-16</inkml:trace>
  <inkml:trace contextRef="#ctx0" brushRef="#br0" timeOffset="57877.4828">31451 5819 469 0,'0'0'625'0,"0"0"-387"16,-89-33-44-16,48 16-12 15,6 3 19-15,3 0-102 16,5 3-99-16,10 0-113 16,6 4-231-16,5-1-512 0</inkml:trace>
  <inkml:trace contextRef="#ctx0" brushRef="#br0" timeOffset="58427.9729">30735 4988 522 0,'0'0'557'0,"0"0"-474"15,0 0-57-15,0 0 59 16,0 0 95-16,-103-7-24 16,75 5-44-16,-1 0-29 15,0-2-23-15,-3 1-31 16,-1 0-29-16,-19 2-102 15,7 1-258-15,4 0-460 0</inkml:trace>
  <inkml:trace contextRef="#ctx0" brushRef="#br0" timeOffset="58605.9286">29862 5105 1056 0,'0'0'397'0,"0"0"-269"15,0 0-17-15,-104 16-8 16,73-8-46-16,-1 3-44 16,-1 4-13-16,1 6-81 15,-12 16-194-15,10-3-236 16,5-1-146-16</inkml:trace>
  <inkml:trace contextRef="#ctx0" brushRef="#br0" timeOffset="59029.0636">28951 5787 927 0,'0'0'600'0,"0"0"-503"16,0 0 5-16,-74 94-33 15,52-62-46-15,3 2-5 16,4 0 2-16,2 1-20 16,4 4-11-16,1 0-156 0,-4 3-53 15,2-1 22 1,-4 1-16-16,-1-1 8 0,0 6 156 16,1-2 46-1,0 4 4-15,1 0 17 0,-1 7-6 16,2-1-10-16,-1 1 8 15,1 0 73-15,3-1 60 16,6-9 101-16,3 0 50 16,0-7-72-16,12 0-31 15,4-5-67-15,7-2-58 16,2-3-15-16,0-3-17 16,0-7-33-16,0 0-76 15,5 6-167-15,-8-4-137 16,-3-1-333-16</inkml:trace>
  <inkml:trace contextRef="#ctx0" brushRef="#br0" timeOffset="59179.7068">29037 7455 1320 0,'0'0'428'15,"0"0"-428"-15,0 0-255 16,0 0 96-16,0 0 125 15,96 62-238-15,-81-50-605 0</inkml:trace>
  <inkml:trace contextRef="#ctx0" brushRef="#br0" timeOffset="59366.3579">29819 7831 848 0,'0'0'1288'15,"0"0"-1085"-15,0 0-199 16,0 0-4-16,0 0-9 16,0 0-14-16,82 38-121 15,-61-35-108-15,21 4-1 16,-3-1-120-16,0 1-324 0</inkml:trace>
  <inkml:trace contextRef="#ctx0" brushRef="#br0" timeOffset="59522.515">30678 7993 1420 0,'0'0'689'0,"0"0"-583"15,0 0-68-15,84 3 7 16,-60-3-41-16,0 0-4 16,4 0-97-16,21 0-219 15,-8-1-265-15,-1-1-163 0</inkml:trace>
  <inkml:trace contextRef="#ctx0" brushRef="#br0" timeOffset="59696.8933">31558 7935 1577 0,'0'0'522'0,"0"0"-497"0,0 0-25 15,0 0-141-15,126-45-56 16,-86 32-64-16,-1-1-288 0</inkml:trace>
  <inkml:trace contextRef="#ctx0" brushRef="#br0" timeOffset="59867.6652">32211 7663 1122 0,'0'0'762'16,"0"0"-595"-16,0 0-105 0,88-79-62 15,-59 50-78-15,19-12-123 16,-8 4-147-16,-2 4-463 0</inkml:trace>
  <inkml:trace contextRef="#ctx0" brushRef="#br0" timeOffset="60033.5883">32684 6922 1461 0,'0'0'588'0,"0"0"-588"16,-2-85-83-1,4 51-36-15,23-13-75 0,-3 12-198 16,2 2-309-16</inkml:trace>
  <inkml:trace contextRef="#ctx0" brushRef="#br0" timeOffset="60213.2983">32673 6222 849 0,'0'0'491'15,"0"0"-462"-15,0 0-29 16,-39-73 0-16,26 51 32 16,-14-4-32-16,6 3-58 0,-4 3-282 0</inkml:trace>
  <inkml:trace contextRef="#ctx0" brushRef="#br0" timeOffset="60415.5273">32209 5726 998 0,'0'0'273'15,"0"0"-210"-15,0 0-42 16,-116-61 20-16,78 43-12 16,6-2 26-16,3 2 34 0,5 0-89 15,5 1-47 1,-2-6-112-16,5 2-234 0,2 3-577 0</inkml:trace>
  <inkml:trace contextRef="#ctx0" brushRef="#br0" timeOffset="60694.4452">31663 5325 606 0,'0'0'705'0,"0"0"-578"16,0 0-98-16,0 0-15 15,-100-53 81-15,79 39-31 16,2-3-19-16,-4 0-45 0,-2-3-47 16,-8-1-251-16,-6 3 110 15,-7 1 149-15,-5 1 26 16,-10 5-137-16,-6-1-3 16,-1 3 153-16,-3 3 88 15,4-1 51-15,6 0-15 16,6 1 52-16,7-1-63 15,11 0-113-15,3 1-13 16,11 2-173-16,7-1-168 0</inkml:trace>
  <inkml:trace contextRef="#ctx0" brushRef="#br0" timeOffset="62330.8418">30374 5508 75 0,'0'0'747'16,"0"0"-494"-16,0 0-129 15,0 0-2-15,0 0 32 16,0 0-14-16,0 0-12 15,-7 0-10-15,7 0-12 16,3 1-8-16,10 2-31 16,0-3-39-16,5 4-17 15,0-1-11-15,0-1-24 16,-1-1-51-16,-3-1-41 16,-2 0-7-16,-1 0 33 0,-1 0 8 15,-4-4-7-15,-1-5 66 16,-4 1 23-16,-1-1 92 15,0-1 0-15,0 4-8 16,-10 0 16-16,-5 1 8 16,-3-1-21-16,-4 3-27 15,-2 3-21-15,0 0-14 16,-2 0 0-16,3 11 16 16,0 3-1-16,4 6 25 15,4 4 11-15,4 2 0 16,7 2-31-16,4-3-25 15,0-2-12-15,10-5-8 16,16-7-21-16,33-4-70 0,-5-5-121 16,0-2-614-16</inkml:trace>
  <inkml:trace contextRef="#ctx0" brushRef="#br0" timeOffset="63569.6667">30743 7287 487 0,'0'0'566'15,"0"0"-388"-15,0 0 23 0,0 0 79 16,0 0-1-16,0 0-91 16,0 0-83-16,0 6-89 15,4-3-16-15,3-2-53 16,4 2-49-16,1 0-11 15,3-2-120-15,-2 2-49 16,8-3-77-16,-6 0-136 16</inkml:trace>
  <inkml:trace contextRef="#ctx0" brushRef="#br0" timeOffset="63711.596">30884 7251 137 0,'0'0'544'16,"0"0"-427"-16,0 0-117 0,0 0-39 16,0 0 15-16,0 0-274 15</inkml:trace>
  <inkml:trace contextRef="#ctx0" brushRef="#br0" timeOffset="63833.7849">30884 7251 854 0,'-13'-49'325'15,"5"49"-221"-15,-1-1-53 16,-1 1-20-16,-6 0-31 16,5 0-152-16,-1 0-259 0</inkml:trace>
  <inkml:trace contextRef="#ctx0" brushRef="#br0" timeOffset="64027.0815">30737 7248 1008 0,'0'0'308'0,"0"0"-161"16,0 0 40-16,0 0 16 15,0 0-26-15,0 0-109 16,0 0-44-16,-23 59-24 16,23-50-34-16,0-1-139 15,7 4-145-15,3 1-192 16,-3-3-47-16</inkml:trace>
  <inkml:trace contextRef="#ctx0" brushRef="#br0" timeOffset="64181.6479">30763 7437 499 0,'0'0'544'0,"0"0"-458"16,0 0-60-16,0 0 52 15,0 0 23-15,0 0-27 16,0 0-58-16,59 40-16 15,-37-37-243-15,-4 4-249 0</inkml:trace>
  <inkml:trace contextRef="#ctx0" brushRef="#br0" timeOffset="64296.5648">30928 7505 654 0,'0'0'731'15,"0"0"-519"-15,0 0-50 0,0 0-82 16,0 0-80-16,85-15-246 15,-56 5-620-15</inkml:trace>
  <inkml:trace contextRef="#ctx0" brushRef="#br0" timeOffset="65133.0963">30626 4969 599 0,'0'0'623'0,"0"0"-623"15,0 0-301-15,0 0 99 16,0 0 202-16,88 8 0 16,-75-6-13-16,-2 0-242 0</inkml:trace>
  <inkml:trace contextRef="#ctx0" brushRef="#br0" timeOffset="65325.1059">30828 4945 1122 0,'0'0'505'0,"0"0"-457"15,0 0-48-15,0 0 0 16,0 0-115-16,0 0 51 15,0 0-160-15,45-51 71 16,-40 40-227-16,-2 6 325 16,-3-2-268-16</inkml:trace>
  <inkml:trace contextRef="#ctx0" brushRef="#br0" timeOffset="65529.0849">30828 4945 204 0,'28'-92'132'16,"-47"92"-88"-16,-4 0-33 15,-2 0 64-15,-2 0 116 0,2 7 15 16,2 4-24-16,5 1-11 15,3 2 20-15,5 3-38 16,2 1-82-16,5 5-39 16,1 1-32-16,2 2-6 15,0 0-39-15,0-2-73 16,7-2-107-16,-3-3-70 16,-1-6-12-16,2-1 73 15,1-5 54-15,3-3-25 16</inkml:trace>
  <inkml:trace contextRef="#ctx0" brushRef="#br0" timeOffset="67091.012">30870 4708 1007 0,'0'0'309'0,"0"0"-220"16,0 0-56-16,0 0 86 0,0 0 43 15,0 0-47-15,0 0-68 16,-2 0-23-16,-1 0-5 16,-3 10 31-16,-2 6 36 15,-6 8-13-15,-6 8 0 16,-7 10-14-16,-9 7-25 15,-5 6-18-15,-4 1-9 16,-1 2-7-16,4-4-24 16,1 11-152-16,13-15-218 15,9-11-400-15</inkml:trace>
  <inkml:trace contextRef="#ctx0" brushRef="#br0" timeOffset="67462.0588">30686 4756 1601 0,'0'0'343'15,"0"0"-251"-15,0 0-26 16,0 0 29-16,0 0 69 15,43 83-10-15,-12-33-91 16,7 13-63-16,21 26-46 16,-7-14-320-16,-8-10-819 0</inkml:trace>
  <inkml:trace contextRef="#ctx0" brushRef="#br0" timeOffset="68367.2197">30971 7181 390 0,'0'0'1205'0,"0"0"-894"16,0 0-232-16,0 0-3 15,0 0 61-15,0 0 35 16,0 0-46-16,-42 41 3 15,17-12-18-15,-4 6-50 0,-8 5-40 16,0-1-21-16,-4 4-3 16,2-5-81-16,3-1-77 15,6-7-60-15,10-5-110 16,8-8-169-16,9-4-100 0</inkml:trace>
  <inkml:trace contextRef="#ctx0" brushRef="#br0" timeOffset="68597.7369">30804 7152 1729 0,'0'0'470'0,"0"0"-433"16,0 0 19-16,0 0 139 15,28 106-50-15,-12-57-84 16,6 0-61-16,6 1-19 16,18 8-125-16,-7-9-206 15,-5-13-550-15</inkml:trace>
  <inkml:trace contextRef="#ctx0" brushRef="#br0" timeOffset="102684.9118">9815 10939 422 0,'0'0'122'16,"0"0"149"-16,0 0 124 15,0 0-201-15,0 0-93 16,0 0-34-16,20 0-22 16,-17 0-7-16,4 0-3 0,-1 0 8 15,3 0-13-15,0 0-6 16,3 0-2-16,3 1-8 15,1 1-8-15,-2-2-6 16,5 3-7-16,1 1-11 16,5-1 2-16,-1-3 10 15,4 3-3-15,-1 1-15 16,1-4-3-16,2 0-15 16,-3 0-10-16,4 3 12 15,-1-3 21-15,3 0 12 16,-2 0 6-16,5 0-23 15,0 0-47-15,3 0 16 0,1-3 7 16,-3-4 8-16,-1 4 25 16,3-1 15-16,-3 1 3 15,1 2 7-15,0 0-8 16,-4 1 11 0,3 0-6-16,0 0-6 0,-1 0 6 15,4 0 3-15,0-3-9 16,0 3 6-16,-3-4-1 15,1 3 3-15,-3 0 4 16,-1 1 4-16,-3 0 20 16,1 0-8-16,2 0-2 15,0 0-14-15,-4 0-5 16,6 0-7-16,-2-2 6 0,0-1-7 16,1 1 1-16,-1-1 0 15,3-1 0-15,-5 0-1 16,3 1 1-16,-1 0-1 15,-3 0 1-15,4 2 0 16,-1-1-1-16,0 1 2 16,1-2 5-16,5 0-6 15,-3 2 5-15,4-5-6 16,2 3-6-16,0-1 6 16,1 1-1-16,-1 0 1 15,4 3 0-15,-4 0 1 16,-1 0 0-16,1 0 1 15,0 0 17-15,0 0 11 16,-2 0 5-16,2 0-19 16,1 0-10-16,-4 0 1 0,0-4-5 15,-4 1 7-15,0 3-2 16,-2-3-6-16,-2 2 1 16,2-2-1-16,-3 0-1 15,-1 0-8-15,3-1 7 16,-5 1 0-16,1 1 0 15,-1 0 1-15,-2 2-1 16,2-2 1-16,-3 2 0 16,0 0 2-16,-3 0 5 15,1 0-6-15,-7-2 0 16,3 2 7-16,-9-5-1 16,0-1-1-16,-4 3 5 15,-2-6 3-15,0 2 21 16,-1 0 3-16,-2-2-3 0,0-2-10 15,0 1 1-15,1 0-1 16,2-2-5-16,4-4-9 16,-1-1-11-16,4-3 0 15,-1 0-1-15,1 1-9 16,1-3 9-16,-2 1 1 16,0-2 0-16,-3-2 10 15,-1 2-8-15,-2-3 6 16,2 0 32-16,0-4 133 15,-2 1-139-15,3 2-9 16,1-2-11-16,-1 3-7 16,3 3 3-16,-5 2 13 15,2 3-6-15,2 1 7 0,-5 4-14 16,0-3-8-16,0 2 5 16,0-2-7-16,0-4 0 15,0-6 21-15,0 0-20 16,4-3 9-16,-1-4-4 15,2 2-6-15,-2-4-6 16,3 6 6-16,-2 1 1 16,-1 1 0-16,-2 1 6 15,1 0 7-15,-1 3-4 16,-1-4 12-16,2-1-11 16,1 1-1-16,-3-2-4 0,0-1-5 15,0-6-1 1,0 0 0-16,0 3 0 0,0-5 1 15,-3 4 0-15,3 1 0 16,1-2-1-16,-4 3-1 16,0-1 1-16,1 3-1 15,1 1 1-15,-1-1 0 16,1 4 0-16,-1 4 0 16,1-1 0-16,-2 3 0 15,0 6 0-15,0-1 0 16,0 2-1-16,0 0-16 15,-2 3 11-15,-2 0 4 16,1 3-4-16,-4-3-1 16,1 3-17-16,3-2 2 15,-3 1-14-15,0 0 4 0,-2 0 23 16,5 3 7 0,-1-1 2-16,1 2-1 0,0-2 0 15,-3 2-5-15,0 0-6 16,-4-1 2-16,1 0-15 15,-5-1-2-15,-2 3 9 16,-5-4-45-16,3 3-57 16,-4-5 1-16,-2 2 59 15,-2 0 59-15,4 2-5 16,-2 1 5-16,-1 1 2 16,-1 3 0-16,0 0-1 15,1 0 1-15,2 0-1 16,-4 4 2-16,5-1-1 0,-1 2-1 15,1-2 1-15,-5 1 0 16,-1-4 5-16,-2 5-6 16,-6-3-1-16,-7-2 0 15,1 3-16-15,-3-3-11 16,-1 0 15-16,1 3 13 16,0 0 1-16,2 1-1 15,3 0-2-15,-3 2 2 16,1 0-1-16,3-1 0 15,-1 1 0-15,4 0 1 16,-2-2 0-16,0 3 0 16,-2-2 0-16,-2 1-1 15,0 0-18-15,-4-1-14 16,1 1 8-16,-4 0 8 0,0-1 9 16,1 0 7-1,-1-1-5-15,4-1 4 0,-1 0-5 16,1-1 6-16,2 0 1 15,1 1 1-15,3 0 0 16,-4 0 0-16,1 1 6 16,0 2-6-16,-1-2-1 15,-1-1 0-15,0 0-1 16,0-3-23-16,3 0-40 16,-2 0-2-16,1 0 53 15,3 0 4-15,-4 0 9 16,7 0 0-16,-2 0 1 15,6 0 1-15,-1 0-1 16,3 0 17-16,-1 0-10 0,-2 0 1 16,0 0-2-16,-3 0-7 15,1 0 1-15,-1 0 6 16,-3 1 51-16,3-1-48 16,-4 0 0-16,3 3-9 15,1-3 9-15,0 0-9 16,3 0 5-16,2 0-6 15,1 0-1-15,0 0 1 16,2 0-13-16,-2-4 13 16,5 1 0-16,-2 0 13 15,4 3-13-15,-2 0-6 16,1 0-27-16,2 0 30 0,-2 0 3 16,6 0 3-1,-1 4 7-15,2 2-9 0,1 0-1 16,4-2 1-16,-3 0-1 15,6 0 1-15,3-1 0 16,0-1 0-16,3-1 9 16,-1-1 8-16,1 1-8 15,3-1-10-15,-3 6 0 16,3 1 0-16,-7 7 0 16,6 2 6-16,-5 5 4 15,0 0-3-15,-1 9 3 16,4 0 1-16,-3-1 2 15,3 0-7-15,0 1 4 16,3-4 7-16,0 0 20 0,0-3-8 16,0 4-3-16,3-2-10 15,6-2-4-15,1 7 10 16,-4-1 3-16,1 4 6 16,3-2 1-16,-7 3 2 15,4 0-14-15,-4-3-13 16,0 3-6-16,0-3 5 15,3-1-5-15,-3 0 1 16,3-3 5-16,-2 0 24 16,1 0 1-16,-2 0-4 15,3 0-16-15,-3-2-3 16,0 5-8-16,3-2 0 16,1 1 0-16,-1-1 0 15,0-2-1-15,-1 0 1 16,4-3 0-16,-2 0-1 0,-1 3 6 15,0-3 0-15,3 3 6 16,0 4 1-16,-3-1-11 16,0-1-1-16,-3 2 5 15,3-3-3-15,-3 3-2 16,1-1 0-16,-1 0-1 16,-3 0 1-16,3-3 0 15,-3 3 0-15,0-2-1 16,0-3 1-16,0 3-1 15,0-2 1-15,0-2-1 16,0 0 1-16,0-2 0 16,0 0 1-16,0-2 5 15,3-2 20-15,0 3-9 0,2-5-8 16,-2 1-10-16,0-2 1 16,0-2-1-16,1 1 0 15,-4-6 1-15,0 0 4 16,0-4-5-16,0 0-24 15,0-3-82-15,3 0-189 16,-3 0-392-16</inkml:trace>
  <inkml:trace contextRef="#ctx0" brushRef="#br0" timeOffset="102856.0544">9926 10948 2070 0,'0'0'334'0,"0"0"-254"16,0 0-80-16,0 0-89 15,0 0-379-15,0 0-451 0</inkml:trace>
  <inkml:trace contextRef="#ctx0" brushRef="#br0" timeOffset="105486.2295">14970 10508 332 0,'0'0'584'16,"0"0"-233"-16,0 0-132 16,0 0-50-16,0 0 19 15,0 0-21-15,0 0-42 16,76 0-34-16,-55 0-27 15,3 0-18-15,7 0 1 16,5-4-7-16,0 0-9 16,4-2-11-16,-1 4-11 15,2-1-3-15,2 1-5 16,2 0 0-16,1 2 0 16,2 0 0-16,1 0 0 0,3-4 9 15,-3 3-3-15,0-4 2 16,-1 1-8-16,-2-2-1 15,-1 2 0-15,-2 1 1 16,-1 0 0-16,-7 1 8 16,0-1-9-16,-5 3 1 15,-2-1 0-15,2 1 0 16,-7-2-1-16,3 2 0 16,-3-4-2-16,-1 0 1 15,-5-2 1-15,2 3-1 16,-3-1 1-16,-3 2-1 15,4-3-8-15,-5 5-5 16,1-3-15-16,1 3 6 0,-2 0 13 16,1 0 10-16,-1-3 0 15,3 3 1-15,-3-1-1 16,0-2 0-16,0 0-1 16,-6 1 1-16,0 2-1 15,-3-4 1-15,-3 1 1 16,3-1 16-16,-3-2 10 15,0 1 0-15,0 0-3 16,0-2-17-16,0 0-6 16,0-1-1-16,0-2 0 15,0-4 1-15,0 2 0 16,0-5 0-16,4 0-1 16,0-3-2-16,2 5 1 15,0-2 0-15,0 0 1 0,-2 1 1 16,0-1 10-16,-1-2 0 15,-3-1 5-15,3-5 2 16,-3-5-6-16,0 2-12 16,3-9 1-16,0 4 0 15,3 1 6-15,-5-1-6 16,4 6 0-16,-2 1-1 16,2 0 6-16,-2 0-5 15,0 4-1-15,1-5 40 16,-4-2-31-16,0 0-8 15,0-1-1-15,0-3 7 16,0 1-5-16,0 2-1 16,0 1 7-16,0 7 2 0,0 2-2 15,0 6-7 1,0 3 7-16,0 0-8 0,0 4 1 16,0 0 0-16,0-3-1 15,0 3 0-15,-4-5 0 16,3-1 1-16,-1 0-1 15,1-4-6-15,-2 3-3 16,0-1 8-16,0-2 0 16,0 1-5-16,0 4 6 15,2 4-1-15,1 4 1 16,-3 1-1-16,3 0-5 16,0 3 4-16,0 0-6 15,0 0 2-15,0 0-3 0,-6 0-6 16,0 0-6-16,-6 0-12 15,-2 0 15-15,-3 0 11 16,-3 0-2-16,-2 0-2 16,-10 0 1-16,-2 0 0 15,-3 0 2-15,-3 0-4 16,1 0 6-16,-2 0 6 16,3 0-1-16,0 3 0 15,0 1 0-15,-1 2-15 16,-4-1-26-16,4-3 17 15,-3 2 13-15,-1-1-1 16,-1 0-5-16,0 0 2 16,-1-2 7-16,0 1-1 0,3-1 4 15,7-1 5 1,-1 3 1-16,0 0-18 0,-1-2-56 16,6 2 15-16,-2-3 10 15,4 3 14-15,4-3 19 16,-1 0 2-16,6 2-22 15,3-2-14-15,4 1 30 16,4-1 18-16,0 2 1 16,5 0 0-16,-3-2-30 15,6 0 8-15,-2 0 16 16,3 0 1-16,-2 0 6 16,2 0 5-16,0 0 2 0,-3 0-6 15,0 2-1 1,-4 0-11-16,-3 1 5 0,1-1 5 15,-6 4 0-15,0-5-5 16,3 1 4-16,-5 4-28 16,7-5 26-16,0 2 4 15,1 0 10-15,-1 0-8 16,3-2-1-16,-3 2 1 16,4 1-1-1,3-1-1-15,-3 4 1 0,3-1-1 16,-4 1 0-16,-3 3 0 15,3 0 0-15,1-1 0 16,-4 2 1-16,7-2-1 16,-3 4 0-16,3-1 1 15,-1 2 8-15,3 3 13 0,1 2 0 16,0 1 0-16,0 2-9 16,0 3-6-16,0-1 3 15,5 0-4-15,-2 4-5 16,-3-1 26-16,0 3-7 15,0 1-10-15,0 0 5 16,0-2-6-16,0 4-3 16,0-4-5-16,0 2 12 15,0-3-5-15,3-3 2 16,3 1-1-16,-3 2-8 16,4-4 10-16,-3 3-10 15,1 0 1-15,-2 0 7 16,0-2-1-16,0 1 6 15,-3-1-2-15,0-4-1 16,0 1-10-16,0 2 6 0,0-4-6 16,0-1 0-16,0 1 27 15,0-4 28-15,1 0-3 16,7 1 1-16,-5-2-22 16,3-3 20-16,-3 0-26 15,3 2-10-15,-3-2 0 16,1-2 4-16,-1 3-7 15,1-1-12-15,-2-2 5 16,-1-3-6-16,1 0 1 16,3 0-1-16,-5-7-17 0,3 0-59 15,0 0-92 1,3-4-123-16,-3-6-474 0</inkml:trace>
  <inkml:trace contextRef="#ctx0" brushRef="#br0" timeOffset="105662.6978">15100 10452 1920 0,'0'0'456'0,"0"0"-456"15,0 0-282-15,0 0-237 16,0 0 159-16,0 0-610 0</inkml:trace>
  <inkml:trace contextRef="#ctx0" brushRef="#br0" timeOffset="107513.6287">11367 8789 365 0,'0'0'540'0,"0"0"-531"15,0 0 3-15,0 0-11 16,0 0 6-16,0 0 8 16,0 0 21-16,12-27 311 15,-12 27-202-15,0 0-101 16,0 0-25-16,0 0 19 15,0 2 21-15,4 6 43 16,3 4 39-16,6 2-25 16,0 6-29-16,-1 3-22 15,0 2-38-15,3-2-17 16,-3 4-7-16,2-2-2 16,2-2 1-16,-3-2-1 15,-1-2-1-15,3-1 1 16,-3-1 0-16,-3 1-1 0,4-3 1 15,-7-2-1-15,2 1 1 16,-2-5-1-16,1 2 0 16,-4-3 0-16,0-4 0 15,0 1 0-15,0-3 0 16,0-2 0-16,-3 0 1 16,0 0 14-16,3-7 3 15,-3-7-11-15,0-1-5 16,0 1-1-16,0-1 11 15,0 4-2-15,0 1 21 16,0 1 0-16,-3 2 1 16,3 4 8-16,-3 0-2 15,3 2-1-15,0-2-1 16,0 3-12-16,-3-3-3 0,3 1-5 16,0-3-9-16,-3 1-5 15,3-1-1-15,0 2 5 16,0 0-4-16,0 2-2 15,0 1-1-15,0 0-9 16,0 0-4-16,0 4 1 16,0 6 12-16,3 2 1 15,0 1 0-15,3 1 0 16,-2-4 1-16,4 3-1 16,-5-6 0-16,3 1 0 15,-3-2 0-15,-3-1 1 16,0-1-1-16,0-3 0 15,0-1 0-15,0 1 9 0,-3-1 10 16,-12 0 7-16,-3 0-4 16,-1 0-4-16,-5 0-9 15,3 0-3-15,-3-6-5 16,8-1-1-16,0-3-57 16,12-3-118-16,4 1-455 15,0 4-856-15</inkml:trace>
  <inkml:trace contextRef="#ctx0" brushRef="#br0" timeOffset="116460.3147">11740 8638 325 0,'0'0'42'16,"0"0"-42"-16,0 0 9 15,0 0 12-15,0 0 43 0,-94 0-32 16,79-1 230-16,0-5-65 15,0 2-56-15,-4 0-55 16,5 4-58-16,-5 0-28 16,-4 0-69-16,4 0-38 15,-2 0 16-15,2 2 10 16,1-2 29-16,-3 0 49 16,-1 0 3-16,2 0 19 15,1 0 4-15,-7 0-10 16,7 0-12-16,-7 0 0 15,3 0-1-15,0 0 0 16,1 0-8-16,-2-2 5 16,2 0 3-16,-5 1 10 0,2 1 52 15,-1 0-23-15,-7 0-26 16,-2 0-3-16,-1 0-9 16,-6 0 14-16,3 5 57 15,-7 1-46-15,1 0-26 16,-4-2-27-16,0 3-20 15,-5 0 13-15,2-4 5 16,-3 0 19-16,-1 0 9 16,4-3 1-16,-3 0 1 15,-3 0 19-15,3 0 7 16,-1 0 25-16,4 0-7 16,0 0-17-16,3 0-20 0,-2 0-8 15,2 0-17-15,1 0-2 16,2 0 4-16,1 0 14 15,2 0 0-15,-2-3 1 16,2 0 7-16,-2 0 3 16,3-1 19-16,-4 1-3 15,1 0 18-15,-4-1 1 16,4 3-18-16,-1-2-18 16,4-3-8-16,-1 4 11 15,1-6-11-15,2 2 5 16,0-2-4-16,1 1-1 15,-3-1 5-15,2 1 2 16,-5 2-6-16,3-2 7 0,-7 4-8 16,4-2 2-1,-7 3-2-15,3 1 0 0,1-2 0 16,-1 0 0-16,1 0 0 16,-1 0 5-16,4-1-4 15,-1 0 4-15,-3 4 0 16,4 0 13-16,0-2 6 15,-1 2 4-15,1 0-6 16,2 0-12-16,1 0-3 16,3 0-7-16,-4 0-1 15,4 0 1-15,0 0 0 16,-2 0-1-16,2 0 0 16,3 0 0-16,-3 0 1 15,2 0-1-15,-2 0 0 16,2 2 1-16,1 2-1 0,0-1 0 15,-1 1 0-15,1-1 0 16,-1 3 2-16,1-3-2 16,0 5 1-16,3-3-1 15,2 0 0-15,4 3 0 16,-1-1 0-16,-2 3 0 16,3 2 0-16,-1 2-1 15,1-2 1-15,-1 3 0 16,1-1 0-16,1-1 1 15,1-5-1-15,1 6 0 16,-1-2-1-16,-5 1 1 16,3-3 0-16,-4 5 0 0,-2-3 0 15,0-2 1-15,2-2-1 16,-2-4 0-16,0 2 0 16,-1-5 1-16,1-1 0 15,-3 3 0-15,-1-3 0 16,1 0 5-16,-4 0 5 15,1 5-1-15,-7-3-9 16,1 1 0-16,-1 4 0 16,-2-4 0-16,-1 1-1 15,4-1 1-15,-1-3 0 16,1 0 1-16,-1 0-1 16,1 0-1-16,2-1 1 15,-2-5 0-15,-4 2-1 0,1-2 1 16,-4 3-1-16,0-1 2 15,-1 1-2-15,-2 0 0 16,-3 2 0-16,3-1 0 16,3 1-2-16,-1-2 2 15,-2 1 2-15,3-2-2 16,4-2 1-16,-4-1-1 16,0 3 1-16,4-3 0 15,-4-1-1-15,4 1 1 16,-3-3-1-16,-1 4 1 15,4-1 0-15,2 0 0 16,1 3 5-16,-1-5 7 16,1 5-6-16,4-2-1 0,-1 0-5 15,0-4 0 1,2 3-1-16,1-2 0 0,3-1-1 16,-3-3-6-16,2 3 7 15,0-1 0-15,-2 2 0 16,0-1 0-16,-4 1 0 15,4 2 0-15,0-2 1 16,0 2-1-16,-2-3 1 16,5 0-1-16,-3 0 0 15,3-3 1-15,-2 3-1 16,-1-3 2-16,-3 3-1 16,2-1 12-16,-2-3-6 15,-3 3-6-15,2-3 8 16,4-1 26-16,0 3-3 15,-1-5-17-15,4 1-8 0,2-3-5 16,4-2 6-16,2-4 4 16,1-5 3-16,6 0-14 15,-3-2 11-15,5 4-12 16,-1-4 0-16,4 4 1 16,1 0 0-16,0 3-1 15,3 4 0-15,-1-1 0 16,2-1 0-16,2 1 1 15,-4 0 9-15,4-2-1 16,0 1-8-16,-3 3-1 16,3-5 0-16,0 1-13 15,-1-2-15-15,4 0 15 0,1 3-9 16,1-3 13-16,2 3-27 16,-1 3-25-16,3 1 37 15,0 0 24-15,0 2 0 16,5 0-1-16,1 4-19 15,3-2 7-15,4 2 7 16,-1-1-54-16,6-2-14 16,0-1 40-16,4 3 12 15,2-1 10-15,4 3 11 16,-1 1 0-16,6-2 1 16,0 3 0-16,-2 0 0 15,2 0 1-15,3 1 0 16,-3-2 0-16,-2 2 0 0,2 0-1 15,0-1 0 1,-2 0-8-16,5 3-14 0,-2-2 8 16,2 1 5-16,-2 1 8 15,-1 1 1-15,3 1 0 16,3-2 0-16,-1 3 2 16,-2 0 0-16,3-2-1 15,-3 2 0-15,3-1 0 16,4-1-1-16,-3-1 1 15,2 0 0-15,1-3 0 16,-1 1 0-16,4 0 6 16,2 0 8-16,-2 1-1 15,-1 1-5-15,4 0-7 16,-2 1 0-16,0 0 4 16,0-2-5-16,0-1-1 0,0-1 0 15,-1 0 0-15,-1 3-1 16,-1-1 1-16,-2 0 1 15,1 1-1-15,2 1 0 16,1 0 0-16,-1 2 0 16,4-2 0-16,-1-1 0 15,4 4 0-15,2-5 0 16,-3 0 1-16,4 2 0 16,0-3-1-16,0 2 0 15,-1-1 2-15,0-1-2 16,1 3 7-16,0-2 6 15,-1 2 2-15,-2 0-9 0,3 0-6 16,-4 1 0-16,0 2 1 16,4-1 0-16,-3 0-1 15,2 0 1-15,3 0 0 16,-2 0 1-16,3-1-1 16,0 2 5-16,-3-1 4 15,5-1 3-15,-3 1 3 16,4 0-3-16,2 1-7 15,2 2-5-15,2-2 0 16,-1 0 0-16,1 3 0 16,2 0 1-16,-1 0-1 15,-2 0-1-15,1 0 2 16,2 0-2-16,-2 0 0 0,-1 0 2 16,-1 0-1-1,-1 0 0-15,2 0-1 0,-2 0 1 16,2 0 0-16,-2 0 0 15,3 0 0-15,-1 0 8 16,-2 0 3-16,3 3 2 16,-3 0-5-16,2-2-8 15,1 1 5-15,2-1-6 16,-2-1 0-16,1 0 1 16,-2 0-1-16,-2 0 2 15,-1 0-2-15,-2 0 0 16,0 0 0-16,-4 0 1 15,-3 0-1-15,-2 0 1 16,-6 0 0-16,2 0 0 16,-5 0-1-16,2 0 1 0,1 0-1 15,-1 4 1-15,4-1 0 16,-1 0 0-16,4 0-1 16,0-1 1-16,2 0-1 15,3 0 1-15,-5-1-1 16,0-1 0-16,-1 0 0 15,-2 0 0-15,-4 2 0 16,1 1 0-16,-4-2 0 16,0 2 0-16,1-3 0 15,-1 4-1-15,0-3 1 16,2 1 0-16,3 0 8 16,2-2-2-16,0 3-4 15,-1-2-2-15,1 1 1 0,-4-1-1 16,1 2 0-1,-1-3 1-15,1 4-2 0,-4-1 1 16,-1 1-1-16,2-2-6 16,-2 2-8-16,-2-1-12 15,1 0 11-15,-4 0 15 16,0-2-1-16,1 3 1 16,-4 1 0-16,0-4 0 15,-1 3 0-15,1 1-6 16,-3-1 6-16,-5 0-18 15,4-1-4-15,-2 1 4 16,-2-1 11-16,2-1 7 0,1 2 0 16,-1-3 1-1,-5 1-8-15,4 1-12 0,-4 0 4 16,2 0 0-16,-3 0 9 16,3 4 6-16,-4-1-18 15,3 0 2-15,1 5 2 16,3-4 8-16,3 2 6 15,-2-2-9-15,5-1-5 16,-3 0-66-16,4-2 0 16,-4 0 42-16,3-1 18 15,-4 0 19-15,3 2 2 16,-5-3 0-16,-5 7 7 16,2-3-6-16,-6 4 5 15,1 0-6-15,1 0 0 16,2 0 0-16,-4 2-1 0,3-1 0 15,0 2 1-15,-2 0 0 16,-3 0 1-16,4 4 7 16,-5 0-7-16,-1-1 5 15,2 4 14-15,-3-2 8 16,0 2-22-16,1-1-5 16,-2 1 0-16,0 0 44 15,-1 2 4-15,-1-2-10 16,-1 6 8-16,-2 1 12 15,-1-1-16-15,0 0 4 16,-3 4-25-16,-3-2-8 16,0 1-5-16,0 1-2 15,0-2-6-15,0 0 1 0,0 0-1 16,0-6 1-16,-6 3-1 16,3-5 1-16,-3 0-1 15,3 0 0-15,-4-1-1 16,1 1 1-16,-4 2 0 15,3-1 0-15,-3 2 0 16,-2-1 0-16,3 3-1 16,-6 3 11-16,6-2 18 15,0 3-1-15,-1-6-2 16,3-1-13-16,1 1-11 16,2-7-1-16,-3 5 0 15,1-5 6-15,-3 0-6 16,0 0 5-16,-6-2-6 15,3-1 2-15,-4 1 12 0,-1-3 8 16,1 2-12-16,-2 1-4 16,3-1-5-16,0 3 1 15,2-5 4-15,-1-1-5 16,1-3 7-16,4-1 0 16,-3-2 3-16,-6-1 0 15,-4-1 5-15,-5 3 3 16,-5 0-1-16,0 0 15 15,-4 2 24-15,0 0-14 16,3 3-27-16,-1 4-16 16,7-1-138-16,5-3-469 0</inkml:trace>
  <inkml:trace contextRef="#ctx0" brushRef="#br0" timeOffset="136872.2613">30662 6267 747 0,'0'0'643'16,"0"0"-643"-16,0 0-50 15,0 0 1-15,0-26 49 16,0 21 65-16,0 1-3 16,0 0-37-16,0 1-24 15,0-1-1-15,0-1-5 16,0-6-53-16,0 0-96 16,0-1-427-16</inkml:trace>
  <inkml:trace contextRef="#ctx0" brushRef="#br0" timeOffset="137060.2608">30496 5982 1551 0,'0'0'294'0,"0"0"-265"16,0 0-28-16,0 0-1 15,0 0 42-15,0 0 1 16,0 0-43-16,0-61-12 15,-9 50-134-15,2 2-118 16,-2 1-240-16</inkml:trace>
  <inkml:trace contextRef="#ctx0" brushRef="#br0" timeOffset="137218.6961">30428 5751 939 0,'0'0'678'16,"0"0"-678"-16,0 0-39 16,0 0-72-16,-33-76-141 15,27 57-144-15</inkml:trace>
  <inkml:trace contextRef="#ctx0" brushRef="#br0" timeOffset="137366.5895">30371 5564 87 0,'0'0'1387'0,"0"0"-1210"15,0 0-177-15,0 0-1 16,0 0-208-16,0 0-564 0</inkml:trace>
  <inkml:trace contextRef="#ctx0" brushRef="#br0" timeOffset="140129.9422">30553 5714 208 0,'0'0'182'0,"0"0"-83"16,0 0-25-16,0 0 7 15,0 0 1-15,0 0 15 16,0 0 2-16,0 0-35 16,0 0-35-16,0 0-13 15,0 0-6-15,0 0-3 16,0 0-5-16,0 0 0 15,0 0 4-15,2 0 2 16,-2 0 0-16,1-2 10 16,-1 0 10-16,2 1 46 15,-2 1 5-15,0 0-12 16,0 0-15-16,0 0-21 16,0 0-31-16,0 0 0 0,0 0-6 15,1 3 6-15,1 5 0 16,1 0 1-16,1 1-1 15,0 2-1-15,2 1 1 16,0-2-1-16,2 3 1 16,-1-1 0-16,1 0 0 15,-2 0 0-15,0 1 0 16,0 0 0-16,1-2 1 16,-4 0-1-16,2-2 0 15,-2 1 0-15,1 0 0 16,1 0 0-16,1-2 0 15,1 2 1-15,0 1-1 0,1-2 1 16,0-1-1-16,0 0 0 16,0 1 0-16,-1 2 0 15,-2-2 0-15,0 1 0 16,-2 2 0-16,-1-2 0 16,-1-2 0-16,-1-1-1 15,0-1 1-15,0-2 0 16,2 0 0-16,-2-1 0 15,2 0 0-15,1-3 0 16,-2 2 0-16,1-2 0 16,-2 0 1-16,1 3-1 15,-1-3 1-15,0 0 0 16,0 0 6-16,0 0 2 16,0 0 18-16,0 0-1 15,0 0 12-15,0-6-17 0,0-3-13 16,0-1-8-16,0-1-4 15,2-2-8-15,2-1 11 16,-1 1 0-16,0 1-14 16,1 2 14-16,-2 1 1 15,-1-1-1-15,1 4 1 16,-1 1 1-16,-1-1 13 16,2 3-5-16,-1 0-7 15,1 0-1-15,-1-1 2 16,-1 4-2-16,0 0 5 15,0 0-5-15,0 0 6 16,0 0 2-16,0 0 7 16,0 0-3-16,0 0-11 0,0 0-1 15,0 0 1-15,0 0 5 16,0 0-7-16,0 0 0 16,0 0 0-16,0 9 1 15,0 1-1-15,0 1 1 16,0-1 0-16,0 4 0 15,0-1 11-15,0 2 4 16,0 0 3-16,0-1 12 16,0 0-7-16,0-2-6 15,0-2-8-15,0-1-8 16,0-1 0-16,0-3 4 16,0 2-6-16,0-2 2 0,0 0-1 15,0-1-1 1,0-1 1-16,0-3 0 0,0 0 1 15,0 0 8-15,0 0 34 16,0 0 83-16,-1 0 6 16,-8-7-75-16,-6-6-38 15,-3 2 0-15,-3-3-6 16,-1 2-6-16,2 3-8 16,7 2-117-16,6 1-447 0</inkml:trace>
  <inkml:trace contextRef="#ctx0" brushRef="#br0" timeOffset="151221.5728">16787 9804 134 0,'88'8'169'15,"9"-2"-97"-15,-11-3-72 16,-1 3-39-16,1-5-22 16,-1-1-24-16,-15 0-1 15,-10 0-18-15</inkml:trace>
  <inkml:trace contextRef="#ctx0" brushRef="#br0" timeOffset="152407.2204">18521 10351 461 0,'0'0'544'16,"0"0"-344"-16,0 0-87 0,0 0 7 15,0 0 85-15,0 0 27 16,0 0-38 0,-6 12-32-16,6-11-36 0,0-1-45 15,0 2-35-15,3-1-10 16,3-1-12-16,4 0-11 16,4 0-4-16,2 0-8 15,3 0 1-15,4 0-2 16,0-1-18-16,3-6-9 15,-4 5-4-15,1-1 5 16,-3 0 4-16,-1 3 10 16,-3-3 11-16,-3 3-5 15,1 0 5-15,-5 0-6 16,-3 0-30-16,-5 0-20 16,2 0-36-16,0 0-45 0,-2-3-59 15,2 2-80-15,0-2-83 16,-1 3-180-16</inkml:trace>
  <inkml:trace contextRef="#ctx0" brushRef="#br0" timeOffset="152864.8023">18582 10443 639 0,'0'0'399'0,"0"0"-162"0,0 0-61 16,0 0-8-16,0 0-22 16,0 0-10-16,0 0-32 15,-2 22-13-15,11-19 8 16,2-2-16-16,4-1-42 15,1 0-16-15,5 0-13 16,-3 0-3-16,6-7-3 16,-7 3-5-16,1 1 7 15,-1 1-1-15,-7 1 1 16,-1 1-1-16,-4 0 6 16,-1 0-4-16,-3 0-3 15,-1 0 3-15,0 0 6 16,0 0-2-16,0 0-7 0,0 0-6 15,0 0-16-15,0 0-41 16,2 0-66-16,-1 0-63 16,3-2-22-16,-1-1 13 15,3-4 15-15,0 0 22 16,-2 3-60-16,0-1-271 16</inkml:trace>
  <inkml:trace contextRef="#ctx0" brushRef="#br0" timeOffset="154119.6344">7795 8056 355 0,'0'0'0'15,"0"0"-6"-15,0 0-95 16,0 0 35-16,0 0 63 16,0 0 3-16,0 0 91 15,-34 4-43-15,34-8-30 16,0-3-6-16,0 1-12 16,6-1-2-16</inkml:trace>
  <inkml:trace contextRef="#ctx0" brushRef="#br0" timeOffset="158701.3239">4628 12950 370 0,'0'0'35'0,"0"0"837"15,0 0-615-15,0 0-257 16,0 0-28-1,0 0-103-15,13-7 1 0,-10 7 36 16,0 0-19-16,3 0-84 16,-3 0-114-16</inkml:trace>
  <inkml:trace contextRef="#ctx0" brushRef="#br0" timeOffset="161963.4816">8692 12908 325 0,'0'0'13'0,"0"0"16"15,0 0-20-15,82 2 528 16,-60-2-378-16,4 0-108 16,-1-2-24-16,-1-2 37 15,1 1 23-15,-1-1-28 16,0 2-33-16,0-1-15 16,1-1 9-16,2 4 50 15,0 0-5-15,4-3-27 16,2 3-16-16,3-3-1 15,3 0 19-15,0 0-2 16,8-4-8-16,-1 0-2 16,4 3-7-16,2-1-5 0,0-3-6 15,2 3-9-15,1 0 8 16,0-1-7-16,-1 0-2 16,0-1 1-1,1 0-1-15,0 1 0 0,-3-3 2 16,-1 2-1-16,-2 0 0 15,-1 0 0-15,-2 1 8 16,-1-1 6-16,1 4 1 16,-4 1 1-16,1-3 3 15,-4 3 0-15,3-2-2 16,4 1-17-16,-4 0 6 16,4-4-6-16,-1 4 0 15,1-4 7-15,-1 1-2 16,1 2 2-16,-1-3 3 0,0 2 6 15,1 1 9-15,-4-2-2 16,4 2-11-16,-4-2-3 16,1 2-2-16,0-2-7 15,-1 2 5-15,4-1-6 16,-4 1 1-16,-3 1 12 16,4 0 2-16,-7-2 1 15,3 3-8-15,-5-1-7 16,3-1 0-16,-1 1 0 15,0 0 1-15,3 3 6 16,-2-1 19-16,4 1 13 0,3 0-6 16,-1 0-11-1,2 0-6-15,1 0-5 0,2 0-2 16,1 0-9-16,0 0 7 16,3 0-7-16,4 0 1 15,-5 0-1-15,1 0-1 16,3 0 0-16,-3 0 0 15,-1-3 0-15,1 3 1 16,2-4-1-16,-6 2 0 16,1 2-1-16,-4 0 1 15,-2 0 1-15,-1 0-1 16,-7 0 0-16,3 0 1 16,-4 0-1-16,-1 0 0 15,-2-4 0-15,-1-2-10 16,0-1-6-16,-3 1-4 0,3-4 4 15,4 3 9-15,-3-3 6 16,2-2 1-16,3-1 1 16,-1-3 0-16,1-2 7 15,2 3-8-15,-5-1 1 16,-4 1-1-16,0 0 0 16,-10-2 1-16,-5-3 0 15,-1 2 1-15,-7-6 7 16,-6-5-8-16,0 0 0 15,0-1 5-15,0-6-6 16,-3 0-13-16,-3-6-9 16,-4 3-20-16,4-1-6 15,-1 3-1-15,3 2 49 0,-1 9 3 16,0-3 13 0,2 5-15-16,0-4 0 0,-3 1-1 15,3-2 0-15,0 2-10 16,-3-2 8-16,-3 6 2 15,3-2 5-15,0 4-4 16,-3 2 0-16,-1 3 0 16,-2-1-1-16,-2 0-6 15,-2-2 0-15,-4 2 6 16,1 4 9-16,-3-2-8 16,-2 1-1-16,-3 2 0 15,3 5 0-15,-3 0 6 16,2 4 6-16,-5 2 0 15,5-2-5-15,-5 3-6 0,-2-2 0 16,3-2 0-16,-4 0 0 16,-3-1 0-16,0-2-1 15,-1 1 2-15,-6 2-2 16,1 1 1-16,-1 0-1 16,1 3 0-16,0 0 0 15,-4 0 0-15,1 0-1 16,-1 0 1-16,1 0 0 15,-1 0-3-15,-2 0 3 16,2 0 0-16,1 0 0 16,-1 0 1-16,4 0 2 15,-4 0-3-15,4 0 0 16,-3-3 1-16,2-1-1 0,-1-2 0 16,1 3 0-16,5-1-1 15,-4 0 1-15,2 0 0 16,1 2-1-16,-3 2 1 15,-1 0-2-15,4 0 2 16,-3 0 0-16,-3 0 0 16,3 0 2-16,1 0-2 15,-2 0 0-15,1 0 0 16,0 0 0-16,-1 0 1 16,-2 0-1-16,2 0 1 15,-5-7-1-15,-1 0-7 16,1-2 5-16,-1 2-17 15,-3 5 9-15,4 1 4 0,-1 1 6 16,-2 0 0-16,3 0 0 16,0 6 0-16,2-2 0 15,0 2 1-15,-2-2-1 16,-1-1 0-16,1-3 0 16,-4 0-1-16,-3 0-8 15,-6-3-10-15,1-4-1 16,-1-5-7-16,0 1 15 15,4 5 11-15,3-3 0 16,-1 5 1-16,3-2 0 16,1 3 0-16,-1 2 1 15,0-2 0-15,-1 1 10 16,4-2-10-16,-3 3 1 0,1-5-1 16,-4 3 1-16,0-4-2 15,0 5 1-15,-2-6-1 16,3 7 2-16,2-2-1 15,0 0 5-15,4 3-4 16,-1 0-1-16,4 0 7 16,2 0-7-16,4 7 0 15,6 1 15-15,2-3-7 16,4-1-2-16,0 2-7 16,-1-3 1-16,4-2-1 15,0-1 1-15,0 0 10 16,2 0-10-16,-2 0 5 0,0 0-5 15,6 0-1 1,-1 4 18-16,7 5 10 0,3 10 6 16,0 7 6-16,6 13-21 15,0 3-6-15,3 5-1 16,0 1-5-16,0-1-6 16,0-1 0-16,0-4-1 15,3 1 1-15,4-1-1 16,1 0 1-16,4 1 11 15,4 3-3-15,1-1-3 16,8 1 1-16,2 0-6 16,1 3 0-16,8 0-1 15,-3 0 1-15,0-1 0 16,-2 2 0-16,-1-1-1 16,-8-3 1-16,-1 2-1 0,-3-1 0 15,0-4 0 1,-3-1 1-16,-2-6 0 0,4-6 0 15,-4-8 5-15,2-9-6 16,-3-7-29-16,3-13-140 16,-3-15-470-16,-5-7-833 0</inkml:trace>
  <inkml:trace contextRef="#ctx0" brushRef="#br0" timeOffset="163679.5359">3725 11825 100 0,'0'0'267'16,"0"0"-207"-16,0 0-44 15,0 0 0-15,0 0-3 16,0 0 491-16,0 0-416 15,-33-35-67-15,24 25-5 16,-1 0-16-16,1 0 34 16,0-3-24-16,-3 3-4 0,0-1 3 15,3 3 21 1,-1 1-2-16,1 3-28 0,-2 1 0 16,1 3 0-16,1 0-51 15,1 0 50-15,-3 0 1 16,-3 0-32-16,-2 0 15 15,-1 0 15-15,-2 3 1 16,1 4 0-16,-6 2 0 16,5 1 0-16,-4 3-12 15,4-2-3-15,1-1 16 16,3-1 6-16,2-2-4 16,2-4-1-16,2 7 6 0,-1-7-1 15,-2 7-6 1,4 0-1-16,-3 3-8 0,-3 0 9 15,2 4 5-15,0 3-4 16,0-1 9-16,3 0 3 16,-1 0 10-16,1-1-5 15,1-3 1-15,0 2 17 16,0-4-25-16,5 3 92 16,-3-1-23-16,3 2-50 15,0 7-9-15,0 2-7 16,-1 0-8-16,-1 3 1 15,1-1-6-15,-1-2 0 16,2-5 0-16,0-1-1 16,3 0 13-16,0 4 19 15,0-2 7-15,3 3 21 0,6 2-11 16,3 0-8-16,-3-2-12 16,0 2-7-16,4 2 2 15,-2-3-2-15,1 1-9 16,1-1 4-16,5-4-1 15,0 1-1-15,9-4-3 16,-2 1-5-16,5-3 5 16,3 2-5-16,-5 1-6 15,-2-1-1-15,2 1 0 16,-4-4 0-16,1 4-1 16,-1-3-1-16,0-5 1 15,3-2 1-15,3-3-12 16,1-7-20-16,-1 0-22 0,3 0 19 15,1 0 23 1,0-10-1-16,-4 3-5 0,1-3-20 16,-5 1 16-16,-1-4 21 15,-4 3-14-15,-4-4-5 16,-4-1 13-16,-1-4 6 16,-2-1 1-16,1-4 1 15,-4-1 8-15,1-5-8 16,-1 2 0-16,-1-2 22 15,3 1 9-15,-3 2 3 16,-1-2-1-16,-1 2 2 16,-4-3 10-16,0 2 9 0,0-9-22 15,0-1 9 1,-9-12-15-16,-6-2 7 0,-3-8 5 16,-7-1 6-1,-6 1 0-15,-11 1-13 0,-21-2-32 16,-22 5-50-16,-27 7-107 15,18 16-172-15,12 13-213 0</inkml:trace>
  <inkml:trace contextRef="#ctx0" brushRef="#br0" timeOffset="174204.5168">24144 12016 38 0,'0'0'122'15,"0"0"1"-15,0 0-86 16,0 0-35-16,0 0-1 15,0 0 25-15,0-1-10 16,0 1 382-16,0 0-49 16,0 0-118-16,0 1-56 15,0 1-14-15,0 1 6 16,0 1 23-16,3-1-34 16,3 4-67-16,0 3-39 15,4 2-18-15,2 5-14 0,4 5 0 16,2 8 0-16,5-1-5 15,0 5-7-15,1 0-5 16,0 0 1-16,2 2-1 16,-3-4-1-16,3 6 1 15,1-3 0-15,-2 4 22 16,4-3-9-16,-3-3 5 16,1 2 5-16,-2-4-12 15,-2 0 1-15,-4 2-3 16,-1-4-9-16,-1 1 0 15,-1-7 0-15,-2 0-1 16,-1-4 1-16,-1-2-1 16,0-5-1-16,-6-2 0 15,0-3-8-15,-3-4-12 16,-2-1-3-16,-1 0 8 0,0-2 7 16,0 0 9-1,0 0 1-15,0 0 7 0,0 0-7 16,0 0 0-16,0 0 0 15,0 0 0-15,0-4 0 16,0-2 1-16,-1 0 5 16,-1-2-1-16,1-1-5 15,-1 3 7-15,1-4 4 16,-1 3-2-16,2 0 5 16,-1 1 0-16,1 0-5 15,0-1-1-15,0 0-7 16,0-2 4-16,0-2 4 15,0-1-2-15,0 2 6 0,0 0 3 16,0 6 10-16,0-2 11 16,0 4-5-1,0 0-6-15,0 2-11 0,0 0-2 16,0-2-2-16,0 2 0 16,0 0 0-16,0 0-2 15,0 0-2-15,0 0-7 16,0 0 1-16,0 0 5 15,0 0-5-15,0 0 4 16,0 0-6-16,0 0 1 16,0 0-1-16,0 0 0 15,0 0 0-15,0 6 1 0,0 7 6 16,0-2-5-16,1 4 5 16,-1 2-6-16,2 3 0 15,1-3-1-15,0 2 0 16,0-4 1-16,1-1-1 15,3-1-1-15,-2-3-11 16,-1-3 3-16,3-2-4 16,-6-1 7-16,2-1 5 15,0 0 0-15,-1 2 1 16,-2-5-1-16,0 2 1 16,0-2 0-16,0 3 9 15,-8-2 7-15,-9 2 5 16,-3 0 1-16,-6-3 4 0,-3 0-4 15,-1-7-22 1,0-9-9-16,-1-17-98 0,8 4-187 16,10-1-825-16</inkml:trace>
  <inkml:trace contextRef="#ctx0" brushRef="#br0" timeOffset="177521.8499">24697 11799 1024 0,'0'0'933'0,"0"0"-756"15,0 0-129-15,0 0-3 16,0 0 133-16,0 0-1 15,0 0-55-15,-7 78-34 16,7-51-21-16,7 5-15 16,2 2-13-16,1 1-18 0,-2-2-13 15,-5-1-8-15,-3-1-1 16,0-3-35-16,-2-5-44 16,-11-3-89-16,-12 0-148 15,2-7-361-15,3-4-118 0</inkml:trace>
  <inkml:trace contextRef="#ctx0" brushRef="#br0" timeOffset="178026.6905">24584 11825 1607 0,'0'0'482'16,"0"0"-422"-1,0 0-59-15,0 0 83 0,0 0 106 16,0 0-89-16,0 0-61 16,57-16-24-16,-28 12-10 15,1 1 2-15,2 3-7 16,-3 0 8-16,0 7-8 16,-6 9 6-16,-4 4 6 15,-6 6 16-15,-6-2-10 16,-4 1 2-16,-3-2-12 15,0-1 9-15,-7-5-5 16,-8 0-4-16,0-4-1 16,-3-4-2-16,2-2-5 15,-1 0 1-15,5-1-1 16,6-2-1-16,5-1-12 0,1 4-39 16,4 2 4-1,14 4 18-15,8 4 19 0,0 0 1 16,3 2 2-16,-5 0 6 15,-5 0 1-15,-3-4 0 16,-6 1 1-16,-4-4 15 16,-6 0 3-16,0 1-1 15,-5-5-4-15,-12 2-1 16,-6 0-4-16,-6-7-9 16,1 0-24-16,1-3-59 15,12-3-113-15,6-7-317 16,9-3-162-16</inkml:trace>
  <inkml:trace contextRef="#ctx0" brushRef="#br0" timeOffset="178356.5648">25125 12077 1739 0,'0'0'368'0,"0"0"-278"16,0 0-67-16,0 0-5 16,-80 43 52-16,74-27-21 15,6 0-23-15,0-3-14 0,12 1-12 16,10-4 0-16,5-7-33 16,3-3-17-16,0 0 3 15,-2-4-20-15,-7-12-6 16,-6-1 18-16,-9-2 55 15,-5-1 0-15,-1 4 42 16,-3-1 25-16,-9 4-11 16,-2 4-56-16,0 5-22 15,-2 4-180-15,2 0-409 16,5 4-505-16</inkml:trace>
  <inkml:trace contextRef="#ctx0" brushRef="#br0" timeOffset="178881.9591">25398 11767 1000 0,'0'0'1237'0,"0"0"-1049"15,0 0-148-15,0 0-32 16,0 0 50-16,0 0 35 15,0 0-28-15,0 42 9 16,3-16-13-16,2 7-26 16,1 0-3-16,-3 5-3 15,0-1-11-15,-3 3-11 16,0-3-6-16,0-3-1 16,-2 2 1-16,-5-7-1 15,1 2 0-15,0-9-7 16,-3-6-7-16,5-4-8 0,-2-2 6 15,2-9 2-15,3-1-2 16,1 0-2-16,0-3-8 16,0-15 5-16,9-3-5 15,7-9 11-15,4 1 3 16,1 2 3-16,-2 4 9 16,-2 4 0-16,-3 6 14 15,-2 5-13-15,-4 3 7 16,-1 2 4-16,-2 3 14 15,-2 0-2-15,-2 0 6 0,2 16 30 16,-3 3-12 0,2 5-15-16,-2 2-20 0,0 2-2 15,0-1-11-15,0-4-38 16,0-5-8-16,7-7-96 16,5-4-214-16,-2-4-580 0</inkml:trace>
  <inkml:trace contextRef="#ctx0" brushRef="#br0" timeOffset="179264.4754">25719 12002 884 0,'0'0'911'16,"0"0"-766"-16,0 0-98 15,0 0 144-15,0 0 53 16,0 0-63-16,0 0-39 16,24 68-35-16,-21-44-50 15,0 2-33-15,2-1 13 16,-1-2-22-16,-1-6-15 16,1-7-6-16,-4-6-7 15,2-1-5-15,-2-3 9 16,1 0-5-16,4-14-2 15,4-9-5-15,6-6 6 16,4-7 2-16,7-3 4 16,2-1 3-16,-1 8 6 0,-2 8 0 15,-4 8 6-15,0 7-6 16,0 5-51-16,-2 4-87 16,10 11-122-16,-6 5-428 15,-2 0-728-15</inkml:trace>
  <inkml:trace contextRef="#ctx0" brushRef="#br0" timeOffset="180149.8239">26673 12048 1045 0,'0'0'333'15,"0"0"-249"-15,0 0-30 16,0 0 55-16,0 0 35 16,0 0-5-16,0 0-27 15,-29-36-25-15,23 30-25 16,-1 5-10-16,-7-2-3 16,1 3-3-16,-6 0-9 15,-1 0 10-15,-2 10-13 16,1 6-12-16,3 1 2 15,3-1-2-15,7 0-11 16,4 1-5-16,4-4-6 16,0-4 8-16,8-2-8 15,7-1-22-15,4-6-12 0,2 0-25 16,-2 0-21-16,4-13-10 16,-4 1 5-16,-3 1 49 15,-2-5 30-15,-4 3 6 16,-2 2 28-16,-4 3 37 15,-1 1 38-15,-2 4 11 16,-1 3-17-16,0 0-17 16,0 0-19-16,0 0-21 15,2 3-22-15,1 12-9 16,1 2-3-16,4 6-6 16,1-2-18-16,3-5-95 15,8 2-109-15,-3-6-276 0,-1-7-196 16</inkml:trace>
  <inkml:trace contextRef="#ctx0" brushRef="#br0" timeOffset="180444.1202">26936 11695 980 0,'0'0'1124'0,"0"0"-971"15,0 0-135-15,0 0-9 16,0 0 64-16,0 0 68 16,0 0-22-16,0 28-5 15,0 0 3-15,0 6-53 16,3 6-24-16,0 3-13 0,2 3-6 16,0-3-9-1,-1-1-11-15,-1-6-1 0,0-4 0 16,1-5-23-16,-2-5-17 15,-2-8-63-15,0-4-100 16,0-7-162-16,0-3-376 0</inkml:trace>
  <inkml:trace contextRef="#ctx0" brushRef="#br0" timeOffset="180630.6003">26834 11995 1279 0,'0'0'1041'16,"0"0"-982"-16,0 0-53 16,0 0-6-16,0 0 61 15,86 4-23-15,-51-4-38 16,0 0-41-16,10 0-187 16,-9 0-347-16,-9 0-453 0</inkml:trace>
  <inkml:trace contextRef="#ctx0" brushRef="#br0" timeOffset="180961.9823">27174 11972 1422 0,'0'0'721'16,"0"0"-640"-16,0 0-50 15,0 0 97-15,0 0-8 16,0 0-37-16,-6 78-37 15,6-58-29-15,9-6-16 16,10-2-1-16,5-4-21 16,4-5-21-16,2-3-8 15,0 0 5-15,-3-11 8 16,-8-1 7-16,-2-2 22 16,-10-1 8-16,-7-2 8 15,0 0 11-15,-1 2 43 16,-14 5 1-16,-5 0-23 0,-3 6-13 15,-3 4-27 1,-1 0 0-16,3 7-102 0,0 10-230 16,7-2-427-16,8-3-416 15</inkml:trace>
  <inkml:trace contextRef="#ctx0" brushRef="#br0" timeOffset="181533.4975">27497 11943 1920 0,'0'0'353'0,"0"0"-296"16,0 0-34-16,0 0 70 15,0 0 18-15,0 0-21 16,21 92-41-16,-16-72-33 0,-2-1-14 15,-2-3-1-15,-1-5-1 16,0-2-25-16,0-8-11 16,0 2 9-16,0-3 7 15,0 0-18-15,0-3 28 16,0-12-2-16,0-1-7 16,9-3 11-16,6-4 8 15,2-3 9-15,0 0 3 16,-1 3 18-16,-3 6-9 15,-4 4 25-15,-3 9-3 16,-5 4-27-16,-1 0-16 16,0 0-20-16,0 14 20 15,0 3 1-15,0 2 7 0,-6 1-8 16,2-1 0-16,-1-4-8 16,2-3-19-16,2-7-13 15,1 0-18-15,0-5 3 16,0 0-9-16,0-5-43 15,9-7-8-15,4-8 44 16,7-2 65-16,0-4 6 16,2-1 25-16,1-2 36 15,-3 5 1-15,-4 6 24 16,-3 11 22-16,-5 7-26 0,-2 6-33 16,-1 14 29-1,-1 9-26-15,3 23-52 0,-2-6-26 16,-1-9-298-16</inkml:trace>
  <inkml:trace contextRef="#ctx0" brushRef="#br0" timeOffset="183904.3089">27238 13277 879 0,'0'0'628'0,"0"0"-590"16,0 0-38-16,0 0 0 0,0 0 27 16,0 0 68-1,0 0 1-15,0-7-14 0,0 7-32 16,0-2-24-16,0-1 14 16,0-1-40-16,0 0-27 15,0-5-138-15,0 2-203 16,0 0-205-16</inkml:trace>
  <inkml:trace contextRef="#ctx0" brushRef="#br0" timeOffset="184078.271">27217 13150 519 0,'0'0'746'15,"0"0"-601"-15,0 0-107 16,0 0-31-16,0 0 0 0,0 0-7 15,0 0-16-15,-45-9-74 16,36 9-62-16,0 0-81 16,-1 0-266-16</inkml:trace>
  <inkml:trace contextRef="#ctx0" brushRef="#br0" timeOffset="184244.7124">26981 13133 651 0,'0'0'566'16,"0"0"-490"-16,0 0-54 16,0 0-22-16,0 0-1 0,0 0-25 15,0 0-65-15,-48 2-112 16,37 6-113-16,0-1-209 0</inkml:trace>
  <inkml:trace contextRef="#ctx0" brushRef="#br0" timeOffset="184486.8546">26771 13180 129 0,'0'0'998'0,"0"0"-792"16,0 0-157-16,0 0-49 0,0 0-30 15,0 0-11-15,0 0-25 16,-23 21-51-16,21-17-19 16,0-1-49-16,1 4 30 15,-7 3 20-15,2-1 21 16,0-2-142-16</inkml:trace>
  <inkml:trace contextRef="#ctx0" brushRef="#br0" timeOffset="184836.7839">26610 13280 201 0,'0'0'732'0,"0"0"-586"16,0 0-107-16,0 0-39 0,0 0-13 16,0 0-33-1,0 0-29-15,-73 56 36 0,70-52 29 16,0 2 9-16,2-2-17 15,-3-1-32-15,3-1-13 16,-1 3-11-16,1 1-77 16,-2 0-17-16,-2 4 73 15,1-1 95-15,-2 4 46 16,-3 1 92-16,3 2 1 16,0-3 21-16,3 3 32 0,0-2-10 15,0-2 13 1,3-2-76-16,0 0-63 0,0 0-54 15,0-3-2-15,0 2-98 16,0 4-61-16,0 11-13 16,0-2-115-16,0-2-92 0</inkml:trace>
  <inkml:trace contextRef="#ctx0" brushRef="#br0" timeOffset="185026.7888">26453 13806 846 0,'0'0'218'0,"0"0"-66"16,0 0 13-16,0 0-55 16,-1 82-6-16,1-59-43 15,0 1-38-15,0 2-16 0,0-4-7 16,0 1-45 0,0 0-103-16,0-2-54 0,-6 6-34 15,0-5-89-15,0-6-15 0</inkml:trace>
  <inkml:trace contextRef="#ctx0" brushRef="#br0" timeOffset="185213.2835">26416 14206 165 0,'0'0'316'15,"0"0"49"-15,0 0-156 16,0 0 24-16,0 0-69 16,0 78-29-16,4-61-52 15,-1 0-58-15,2 1-25 16,-1-4-6-16,1 1-62 0,-1-4-51 15,1 2-2 1,-2-1-8-16,1 2-72 0,4 2-27 16,-2 1 8-16,2-7-151 15</inkml:trace>
  <inkml:trace contextRef="#ctx0" brushRef="#br0" timeOffset="185368.1993">26510 14480 316 0,'0'0'387'0,"0"0"-110"15,0 0-144-15,0 0-78 16,0 0-13-16,0 0-14 15,0 0-28-15,89 63-228 16,-77-53 182-16,3-4-6 16,0 0-89-16,1 1-31 15,3-3 54-15,0 1 17 16,6 3-88-16,-7-6 145 16,0 1-98-16</inkml:trace>
  <inkml:trace contextRef="#ctx0" brushRef="#br0" timeOffset="185462.4442">26913 14604 459 0,'0'0'0'0</inkml:trace>
  <inkml:trace contextRef="#ctx0" brushRef="#br0" timeOffset="185549.1744">26913 14604 476 0,'106'0'539'16,"-99"0"-429"-16,3 0-110 15,0 0-294-15,0-3-537 0</inkml:trace>
  <inkml:trace contextRef="#ctx0" brushRef="#br0" timeOffset="185737.6758">27248 14452 993 0,'0'0'770'0,"0"0"-770"16,0 0-57-16,0 0-100 15,0 0-19-15,0 0 24 16,0 0-67-16,77-77-303 0</inkml:trace>
  <inkml:trace contextRef="#ctx0" brushRef="#br0" timeOffset="185928.6832">27455 14160 532 0,'0'0'751'16,"0"0"-604"-16,0 0-102 15,0 0-45-15,0 0-22 16,0 0-117-16,8-92-77 15,-6 67-112-15,-1 5-354 0</inkml:trace>
  <inkml:trace contextRef="#ctx0" brushRef="#br0" timeOffset="186096.1267">27450 13793 829 0,'0'0'601'0,"0"0"-482"15,0 0-61-15,0 0 31 16,-17-75-16-16,17 56-73 16,0-1-58-16,0-2-150 15,0 2-84-15,0 3-365 0</inkml:trace>
  <inkml:trace contextRef="#ctx0" brushRef="#br0" timeOffset="186339.7729">27420 13463 479 0,'0'0'280'0,"0"0"-280"16,0 0-32-16,0 0-258 15,0 0 243-15,0 0 31 16,24-75 16-16,-24 65 208 16,0 0-158-16,-6 0-50 15,-5 2-29-15,-2 1 29 16,1 0 75-16,-1 1 77 15,2-1 23-15,1 0-47 16,1 0-87-16,3-3-41 0,0 0-114 16,0 1 24-16,-2 3-427 15</inkml:trace>
  <inkml:trace contextRef="#ctx0" brushRef="#br0" timeOffset="186998.02">26838 12741 578 0,'0'0'757'15,"0"0"-535"-15,0 0-31 16,0 0 93-16,0 0-26 16,0 0-76-16,0 0-36 15,-6 0-36-15,6 0-37 0,0 0-35 16,0 14-16-16,0 5 24 15,0 6-4-15,0 5-24 16,-3 3-10-16,-1 0-8 16,-1-2 0-16,-1-4-26 15,2-3-64-15,-1-5-68 16,5-2-91-16,0-5-274 16,0-9-183-16</inkml:trace>
  <inkml:trace contextRef="#ctx0" brushRef="#br0" timeOffset="187526.9254">26920 12748 1247 0,'0'0'309'0,"0"0"-252"16,0 0 4-16,0 0 77 15,0 0 57-15,0 0-66 16,0 0-25-16,54-33-10 16,-41 33-42-16,4 0-28 15,-4 0-17-15,0 0-1 16,-2 6 0-16,-2 1 0 16,0 0 19-16,-5 2 2 15,1-3-12-15,-4 1-3 16,-1 0 0-16,0 3-6 15,0 0-5-15,-10 0 7 0,-6 2-2 16,-1 2-5-16,-2-1 0 16,2 2 0-16,5-4-1 15,3-1 1-15,5 0-1 16,4-1 0-16,0-2-6 16,0 2 4-16,1 3-5 15,8-2 7-15,-1 1 1 16,-2-2 5-16,0-2-6 15,-5 0 0-15,1-4 1 16,-2 1 0-16,0-1 9 16,0 0 1-16,-3-1-4 15,-6 0-1-15,0-2-6 0,0 0-1 16,-1 0-60-16,4 0-122 16,0 0-84-16,2 0-216 15,3 0-51-15,1 0-296 0</inkml:trace>
  <inkml:trace contextRef="#ctx0" brushRef="#br0" timeOffset="187746.0053">27214 12872 1558 0,'0'0'571'16,"0"0"-526"-16,0 0-5 0,0 0 84 16,0 0-68-16,0 0-35 15,0 0-21-15,1 38-87 16,9-30-258-16,-1-3-473 0</inkml:trace>
  <inkml:trace contextRef="#ctx0" brushRef="#br0" timeOffset="188171.1939">27475 12643 715 0,'0'0'872'15,"0"0"-764"-15,0 0-89 16,0 0 103-16,0 0 59 16,0 0-82-16,0 0-49 15,-15 19 63-15,0 1-14 16,-1 2-44-16,-3 5-15 16,-1 2-3-16,2 0-13 15,2 1-9-15,4-4-5 16,6-2-10-16,3-1 0 15,3-5 0-15,0-5-1 16,9 0-32-16,8-6-7 0,5-7-33 16,1 0 2-1,4-3 12-15,-3-7 12 0,-6-6 25 16,-3 0 22-16,-8 0 19 16,-5 3 16-16,-2 2 23 15,-9 1 28-15,-13 10-59 16,-20 0-27-16,2 11-155 15,2 6-837-15</inkml:trace>
  <inkml:trace contextRef="#ctx0" brushRef="#br0" timeOffset="188943.3093">26571 12908 970 0,'0'0'880'0,"0"0"-700"0,0 0-34 16,0 0 49-16,0 0-46 16,0 0-26-16,0 0-15 15,-74-11-47-15,55 9-37 16,-4 2-23-16,-4 0-1 15,-1 0-27-15,-5 2-104 16,6 9-178-16,9-5-700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3-23T07:01:07.146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92D050"/>
    </inkml:brush>
    <inkml:brush xml:id="br2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18830 1407 2102 0,'0'0'379'0,"0"0"-280"16,0 0-88-16,0 0-5 16,0 0-5-16,0 0 47 15,0 0-30-15,4 0-18 16,8 0-90-16,0-2-146 16,3-7-1027-16</inkml:trace>
  <inkml:trace contextRef="#ctx0" brushRef="#br0" timeOffset="2876.9699">13308 1672 140 0,'0'0'1537'16,"0"0"-1197"-16,0 0-220 15,0 0-9-15,0 0 22 16,0 0-4-16,0 0-22 15,3-5-21-15,0 5-26 16,-3 0-11-16,0 0-13 16,0 0-16-16,0 0-14 15,-6 0-6-15,-12 0-1 16,-12 0 1-16,-7 0 0 0,-2 0 0 16,5 0 0-16,7 3 0 15,9 2 0-15,3 0-1 16,6-2-8-16,6 0 8 15,3 0-8-15,0 0-2 16,3 0-16-16,15 4-1 16,12 1 12-16,3 2 15 15,4 1-11-15,-5 2-8 16,-3 0 8-16,-14 1-3 16,-8 0-8-16,-5 2 5 15,-2 0 6-15,-8 0 12 16,-8-1 7-16,-14-3 8 15,-6 0 28-15,-5-4 6 0,-1-3-25 16,-4-3-15 0,7-2-8-16,9 0-1 0,8 0-33 15,16-4-61-15,9-8-113 16,19-1-560-16,5 0-862 0</inkml:trace>
  <inkml:trace contextRef="#ctx0" brushRef="#br0" timeOffset="3133.6088">13360 1776 1958 0,'0'0'543'15,"0"0"-474"-15,0 0-39 0,0 0 11 16,0 0-9-16,0 0-22 15,0 0 21-15,10 72 4 16,-5-40-25-16,-1 0-8 16,1 0 5-16,-2-2-7 15,-3-3 0-15,0-3-2 16,0-7-99-16,-14-3-189 16,4-7-330-16,1-6-282 0</inkml:trace>
  <inkml:trace contextRef="#ctx0" brushRef="#br0" timeOffset="3446.0617">13411 1702 1996 0,'0'0'271'15,"0"0"-202"-15,0 0-35 16,34-79 39-16,-4 59-19 15,2 6-40-15,6 8-14 16,1 6 0-16,-6 0-1 16,-7 14 1-16,-3 7 0 15,-5 3 14-15,-7 0 5 16,-1-1 2-16,-7-5-3 16,-3-4-9-16,0-2-9 0,0-3 0 15,-13 0 24-15,-7-2-16 16,-12 0-8-16,-4 0-36 15,1 1-50-15,-5-3-77 16,10-2-305-16,15-3-519 0</inkml:trace>
  <inkml:trace contextRef="#ctx0" brushRef="#br0" timeOffset="3960.3157">13778 1560 1154 0,'0'0'1188'16,"0"0"-1032"-16,0 0-76 15,0 0 29-15,0 0-8 0,0 0-40 16,0 0-35-16,18-42-26 16,-12 56-17-16,0 11 8 15,-3 8-1-15,1 8 10 16,-4 3 1-16,0 1-1 15,-4-5 9-15,-5-2-3 16,-5-6-5-16,4-7 0 16,1-5-1-16,0-7 0 15,6-5 0-15,0-5 0 16,3-3-1-16,0 0 0 16,0-5-8-16,15-14-8 15,4-5-48-15,8-7-13 16,-2-3 36-16,4-1 29 0,-5 5 11 15,-8 7 2-15,-7 5 0 16,-3 8 14-16,-5 6 17 16,1 3 2-16,-2 1-9 15,0 0-12-15,0 2-11 16,0 13-1-16,0 5 14 16,0 5 26-16,-2 3-13 15,-2 0-12-15,1-1-9 16,3-3-6-16,0-3 1 15,0-1-1-15,0-4-16 16,0-4-54-16,6-5-152 16,9-4-417-16,0-3-441 0</inkml:trace>
  <inkml:trace contextRef="#ctx0" brushRef="#br0" timeOffset="4332.3717">14065 1812 1677 0,'0'0'512'15,"0"0"-457"-15,0 0 5 16,0 0-12-16,0 0-26 16,0 0-22-16,110-3 0 15,-79-4-33-15,-4-3-7 0,-8 1 8 16,-5 1 22-1,-8-1 10-15,-6 2 38 0,0 3 14 16,0 0 13-16,-6 1-5 16,-11 3-16-16,-8 0 5 15,-5 1 5-15,-5 10-23 16,3 4-7-16,-1 2 3 16,1 1 4-16,9 0 4 15,3 2-6-15,10-6-14 16,7 2-8-16,3-3-7 15,10-2-21-15,19-4-68 16,26-7-93-16,-3 0-409 16,-4 0-255-16</inkml:trace>
  <inkml:trace contextRef="#ctx0" brushRef="#br0" timeOffset="4690.9907">14409 1760 1958 0,'0'0'346'16,"0"0"-236"-16,0 0-15 16,0 0-33-16,0 0-46 15,0 0-16-15,0 0 0 16,0 65 0-16,0-42 0 16,0-3-20-16,0-3-3 15,0-3 14-15,0-4 8 16,0-3 1-16,0-4-1 15,0-3 0-15,0 0 1 16,0 0 0-16,0-7 8 16,3-7-8-16,14-7-32 0,8-4 1 15,3-2 3-15,2-2 13 16,-3 4 9-16,-8 3 3 16,-6 10 3-16,-3 3 24 15,-6 8-14-15,-4 1-10 16,3 0-6-16,3 0-5 15,0 7 3-15,6 5-103 16,3-3-195-16,-3-2-289 0</inkml:trace>
  <inkml:trace contextRef="#ctx0" brushRef="#br0" timeOffset="5077.169">14746 1786 1580 0,'0'0'367'0,"0"0"-277"15,0 0 6-15,0 0-56 16,0 0-20-16,95 13-10 16,-66-13-10-16,-3 0-84 15,-4-7-54-15,-5-3 18 16,-6 0 63-16,-6 0 57 0,-1 1 60 15,-4 1 44 1,0 1-4-16,-9 2-21 0,-6 0 8 16,-7 3 3-16,-8 2-5 15,-5 0-18-15,-4 0-5 16,-4 8-8-16,2 3 4 16,2 4-5-16,3 1 13 15,10 0 0-15,12 4-21 16,11-4-23-16,3 1-14 15,30 0-8-15,13-2-6 16,43-7-45-16,-5-4-251 16,-9-4-774-16</inkml:trace>
  <inkml:trace contextRef="#ctx0" brushRef="#br0" timeOffset="10638.9367">1187 1917 1493 0,'0'0'400'16,"0"0"-294"-16,0 0-72 16,0 0 56-16,0 0 62 15,0 0-39-15,6-7-69 16,-3 7-30-16,2 0-12 16,7 0 10-16,10 0 11 15,17 9 33-15,29 6 17 16,29 11-33-16,21 13-25 0,-4-1-13 15,-28-2-2-15,-31-10 0 16,-28-7 0-16,-4 4 0 16,-7 0-36-16,-10 4-10 15,-6 0 14-15,-6 0 10 16,-15-3 22-16,-3-3-1 16,2-4-23-16,4-7-130 15,15-10-474-15</inkml:trace>
  <inkml:trace contextRef="#ctx0" brushRef="#br0" timeOffset="11150.3549">1577 1705 776 0,'0'0'783'0,"0"0"-562"15,0 0-114-15,0 0 6 16,0 0 0-16,0 0 14 15,0 0 10-15,31 73-12 16,-1-37-31-16,13 4-41 16,0 0-27-16,2-1-17 15,-3-2-3-15,-11-5-6 16,-7-2-1-16,-9-5-28 0,-9-1-42 16,-3-4-76-16,-3 0-158 15,0-6-206-15,3-7-451 0</inkml:trace>
  <inkml:trace contextRef="#ctx0" brushRef="#br0" timeOffset="11593.6673">1939 1895 1043 0,'0'0'629'0,"0"0"-576"16,0 0-18-16,0 0 139 15,0 0 55-15,0 0-81 16,0 0-64-16,0-28-10 16,0 28-32-16,0 0-8 15,0 0 8-15,0 7-21 16,0 8 7-16,0 5 15 15,9 4-18-15,6 6-8 16,0 1-4-16,6 1 1 16,-6 1-13-16,-2-4 0 15,-2-2 0-15,-7-3-1 16,-4-4-1-16,0-4 1 16,-7-3-1-16,-10-3 1 0,-10-3 5 15,-7-3 16-15,-6-4 18 16,-5 0 1-16,-4-4-11 15,7-8-16-15,6-1-9 16,9 2-4-16,14 5-47 16,13 6-73-16,18 0-371 15,7 7-543-15</inkml:trace>
  <inkml:trace contextRef="#ctx0" brushRef="#br0" timeOffset="18222.5178">3048 3763 842 0,'0'0'678'0,"0"0"-567"15,0 0-84-15,0 0-15 16,0 0 84-16,0 0 81 15,0 0-51-15,0 0-52 0,0 0-15 16,0 0 1 0,0 0 7-16,1 0 8 0,5 0 1 15,6 3-12-15,3 0-19 16,15-1-17-16,9 0-6 16,10-2-14-16,6 0-8 15,3 0-18-15,-7 0-13 16,-8 0 9-16,-10-2-3 15,-15 2-23-15,-13 0-46 16,-5 0-12-16,-5 0 10 16,-28 2 38-16,-1 1-124 15,7-2-422-15</inkml:trace>
  <inkml:trace contextRef="#ctx0" brushRef="#br0" timeOffset="18530.0239">2961 3889 772 0,'0'0'615'0,"0"0"-429"16,82-4-36-16,-43 1 44 0,-3 0 23 16,-3 0-36-16,-5 0-57 15,-7 2-48-15,-9 1-46 16,-2-2-19-16,-1 2-11 16,-6-1 0-16,-1 1-55 15,-2 0-115-15,0 0-308 16,0 0-336-16</inkml:trace>
  <inkml:trace contextRef="#ctx0" brushRef="#br0" timeOffset="21412.7263">8122 3804 97 0,'0'0'1660'15,"0"0"-1323"-15,0 0-247 16,0 0-60-16,0 0 35 16,0 0 81-16,0 0-37 15,0-4-32-15,6 2-10 16,3 2-33-16,4 0-13 15,2 0-3-15,6 0-9 16,1 0-7-16,4 0 3 0,4 2-5 16,-5 2-21-1,-1-1-29-15,-9 1-2 0,-2-1-10 16,-10 1-14-16,-3-1-37 16,0 1-25-16,-19 2-107 15,-4-2 0-15,4 0-288 0</inkml:trace>
  <inkml:trace contextRef="#ctx0" brushRef="#br0" timeOffset="21609.1587">8079 3913 892 0,'0'0'888'0,"0"0"-752"0,0 0-101 16,80 0-10-16,-28 0 54 15,26-3-79-15,-9 0-119 16,-11-1-744-16</inkml:trace>
  <inkml:trace contextRef="#ctx0" brushRef="#br0" timeOffset="24443.2433">15677 3863 675 0,'0'0'1150'0,"0"0"-989"16,0 0-54-16,0 0 72 16,0 0 10-16,0 0-37 15,0 0-36-15,18-10-40 16,-3 9-34-16,9-1-21 16,1 2-13-16,8 0-8 15,6 0-9-15,-4 5-60 0,3 3-83 16,-1 2-107-1,-7-1-280-15,-11-4 48 0,-4-2 140 16,-11-3-500-16</inkml:trace>
  <inkml:trace contextRef="#ctx0" brushRef="#br0" timeOffset="24671.8758">15695 3942 1605 0,'0'0'491'16,"0"0"-469"-16,0 0 7 15,94 0 32-15,-46 3-10 16,24 7-51-16,-10-1-156 15,-14-1-646-15</inkml:trace>
  <inkml:trace contextRef="#ctx0" brushRef="#br0" timeOffset="28484.2753">15960 4311 1460 0,'0'0'364'0,"0"0"-270"16,0 0-34-16,0 0 106 0,0 0 20 16,0 0-42-1,0 0-28-15,14-23-9 0,-14 21-28 16,0 0-6-16,0-1-16 16,0-1-23-16,0-2-17 15,-3-1-16-15,-9-1-1 16,-3 2-1-16,-7 0 0 15,-5 4-5-15,-3 2 5 16,-1 0 0-16,-2 0-7 16,4 7 7-16,6 4 0 15,4 0 0-15,8 2-5 16,8-2 5-16,3 2-10 16,7-2-1-16,16 1-8 15,5-2 8-15,5-2-5 16,3-2-17-16,-2-5-7 0,-9-1 3 15,1 0 6-15,-9 0 24 16,-3-10 8-16,-2-1 0 16,-6-2 20-16,-3 0 19 15,0 0-7-15,-3 2 13 16,0 3 7-16,0 0-11 16,0 5-8-16,0 1-9 15,0 1-14-15,0 1-4 16,0 0-6-16,0 0 0 15,0 8-14-15,0 7 5 16,-3 5 9-16,0 3-1 16,3 1-40-16,0-2-69 0,0-1-132 15,12-5-374-15,-3-9-325 16</inkml:trace>
  <inkml:trace contextRef="#ctx0" brushRef="#br0" timeOffset="28907.4351">16132 4237 1227 0,'0'0'481'16,"0"0"-416"-16,0 0 88 15,0 0 53-15,0 0-8 0,0 0-48 16,0 0-44-16,27-18-30 15,-18 18-38-15,4 0-20 16,7 0-12-16,2 0-5 16,2 1 0-16,-2 2 0 15,-2-3 0-15,-1 3 7 16,-10-3-8-16,-2 0 0 16,-5 0-1-16,-2 1 1 15,0 1 17-15,0 3-7 16,-3-2-10-16,-8 6 0 15,-3 4 12-15,0 1 17 16,-1 2-11-16,5 0-3 16,-2 1-4-16,3-2-2 0,3-2-2 15,4 0-1 1,2-2-6-16,0-3 0 0,9 1-9 16,11-2-17-16,19-3-92 15,-3-4-176-15,-5 0-544 0</inkml:trace>
  <inkml:trace contextRef="#ctx0" brushRef="#br0" timeOffset="29160.6826">16441 4237 932 0,'0'0'851'0,"0"0"-644"15,0 0 22 1,0 0-13-16,0 0-69 0,0 0-22 16,0 0-56-16,0 6 4 15,0 11 26-15,0 4-44 16,0 1-34-16,0 3-10 16,0-3-11-16,0-4-2 15,3 2-29-15,0-6-74 16,0-7-183-16,-2-5-462 0</inkml:trace>
  <inkml:trace contextRef="#ctx0" brushRef="#br0" timeOffset="29336.1697">16500 4153 1239 0,'0'0'1007'0,"0"0"-895"15,0 0-79-15,0 0-22 16,0 0-11-16,0 0-101 16,0 0-445-16,26 3-159 0</inkml:trace>
  <inkml:trace contextRef="#ctx0" brushRef="#br0" timeOffset="30010.6627">16623 4256 861 0,'0'0'1414'0,"0"0"-1278"16,0 0-90-16,0 0 9 15,0 0 16-15,0 0 1 16,0 0-38-16,28 83-18 15,-27-67-15-15,-1-3 0 16,0-1-1-16,0-4-1 16,0-2-7-16,-4-4 0 15,1 0-13-15,2-2 3 16,1 0 3-16,0 0 0 16,0-3 2-16,10-8-20 0,7-5 5 15,5-2 20-15,2-3 7 16,-2-2-4-16,-2 3 5 15,-7 3 17-15,-4 7 17 16,-5 3 13-16,-2 1 4 16,-2 6-32-16,0 0-19 15,0 0-10-15,0 0-5 16,0 13 5-16,0 1 10 16,0 4 0-16,0 0 0 15,0 1 1-15,0-2 0 16,0-5-1-16,0-2 0 15,0-4-1-15,0-5 1 16,0-1-2-16,0 0-7 16,0 0-10-16,0 0 2 0,0-8-17 15,0-5 24-15,11-3 8 16,5-2-5-16,-1-3 5 16,6 0 2-16,-2 1 0 15,-6 5 16-15,1 3 32 16,-8 5 1-16,-3 6 0 15,0 1-29-15,-3 0-20 16,0 10 0-16,0 8 3 16,0 5 24-16,-3 0-14 15,0 3-7-15,3 0-5 16,0-3-1-16,0-2-21 16,6-4-120-16,4-5-216 15,2-6-427-15</inkml:trace>
  <inkml:trace contextRef="#ctx0" brushRef="#br0" timeOffset="30460.8324">17021 4267 1647 0,'0'0'491'0,"0"0"-428"15,0 0 23-15,0 0 38 16,0 0 7-16,0 0-40 15,0 0-34-15,0 6-19 16,0 6 10-16,0 5-24 16,0 0-15-16,5 1-8 0,-2 0 0 15,0-5-1 1,0-1 0-16,0-5-13 0,0-5-27 16,0-2-29-16,4 0 11 15,0 0 47-15,4-9-12 16,4-5 17-16,-2-4 6 15,3-4 7-15,3-1 10 16,-5 0 15-16,0 2 0 16,-2 1 38-16,-3 4-17 15,-3 9 12-15,-3 2-31 16,-3 1-9-16,1 4-8 16,-1 0-17-16,0 0 0 0,0 12-21 15,0 6 20-15,0 4 1 16,-1 1 0-16,1 1 0 15,0-1 0-15,0-4-20 16,9-4-66-16,12-10-108 16,-5 1-136-16,-1-6-562 0</inkml:trace>
  <inkml:trace contextRef="#ctx0" brushRef="#br0" timeOffset="30744.3702">17502 3963 1910 0,'0'0'233'0,"0"0"-97"16,0 0 27-16,0 0 2 16,0 0-49-16,0 0-65 15,0 0-11-15,0 46 42 16,0-14-31-16,-6 6-21 15,3 6-6-15,0 2-11 16,-1 2-11-16,4 1-1 16,0-7-1-16,0-5-1 15,0-8-35-15,0-7-60 16,-10-9-102-16,3-5-266 16,1-8-423-16</inkml:trace>
  <inkml:trace contextRef="#ctx0" brushRef="#br0" timeOffset="31444.3808">17342 4199 1659 0,'0'0'317'15,"0"0"-135"-15,0 0 40 16,0 0-46-16,0 0-58 15,89 35-51-15,-63-26-35 16,-1-3-21-16,-2-3-10 16,-4-3-1-16,-1 0-46 15,-5-6-27-15,-1-10 31 0,-2-2 42 16,0-7 0 0,-1-1 1-16,-2-4-1 0,0-2 7 15,5-3-1-15,2 0-4 16,1 2 53-16,-1 3-34 15,-1 7 33-15,-1 9 8 16,-7 3-1-16,0 7 2 16,-5 3-34-16,0 1-29 15,0 3-5-15,0 12-5 16,-2 10 9-16,-5 10 1 16,3 4 5-16,1 3 3 15,0 2-2-15,0 1-6 0,3-3 1 16,0-2-1-16,0-4 1 15,-3-7-1-15,0-6 0 16,3-5 0-16,-5-7 0 16,3-5-1-16,2-4-6 15,0-2-1-15,0 0 2 16,0 0 6-16,0-7 0 16,10-8-8-16,5-3 7 15,7-5-16-15,2-1 10 16,-4 2 6-16,-1 3 1 15,-5 2 0-15,-3 6 10 16,-7 4 8-16,-1 1 6 16,1 3-4-16,-4 3-7 15,0 0-13-15,3 0 0 16,1 2-19-16,2 11 1 0,0 5 18 16,-3 5 1-16,1 4 1 15,-1-1-2-15,-3 0 0 16,0-4-16-16,0-1-67 15,-4-6-76-15,-5-6-168 16,3-5-316-16,-1-4-497 0</inkml:trace>
  <inkml:trace contextRef="#ctx0" brushRef="#br0" timeOffset="31873.8048">17982 4220 1854 0,'0'0'289'0,"0"0"-158"0,0 0 5 16,0 0-15-16,0 0-31 15,0 0-42-15,0 0 0 16,-16 14 4-16,4-4-15 16,-1 5-17-16,3 0-11 15,1 0-3-15,5 1-5 16,-2-2 7-16,6-2-8 15,0-2 0-15,0-5 0 16,0-2-11-16,0-3 4 16,6 0 7-16,6 0 22 15,4-12-22-15,1-2-8 0,2-6 8 16,2 1 6 0,-8-2 0-16,-1 4 10 0,-3 5 9 15,-1 4 8-15,-5 4-4 16,-3 4-15-16,3 0-14 15,-3 0-13-15,3 4-7 16,3 10 20-16,4 5-1 16,0-1 1-16,4 1-17 15,-5-3-38-15,0-3-94 16,4-9-236-16,-2-2-338 16,-2-2-661-16</inkml:trace>
  <inkml:trace contextRef="#ctx0" brushRef="#br0" timeOffset="32121.1305">18321 3842 2068 0,'0'0'248'15,"0"0"-159"-15,0 0-7 16,0 0 46-16,0 0 80 15,0 77-84-15,0-32-50 16,3 11-22-16,-3 5-18 16,3 1-20-16,-3-2-13 15,0-3-1-15,0-6-30 16,-3-1-106-16,-10-12-234 16,2-15-745-16</inkml:trace>
  <inkml:trace contextRef="#ctx0" brushRef="#br0" timeOffset="38199.2565">11425 3741 100 0,'0'0'997'15,"0"0"-599"-15,0 0-222 16,0 0-68-16,0 0-21 15,0 0 21-15,-9-19 24 16,9 18-26-16,0-1-26 16,0 2 0-16,0 0-7 15,6 0-8-15,9 0-18 16,9 0-12-16,9 0-25 16,2 0-10-16,8 0-25 15,-2 0-76-15,-5 0-100 0,-6 2-101 16,-11 2 17-16,-7 2 14 15,-11 0 76-15,-1-1 15 16,-10-1-38-16,-6-1-164 0</inkml:trace>
  <inkml:trace contextRef="#ctx0" brushRef="#br0" timeOffset="38405.8989">11425 3769 1450 0,'0'0'537'16,"0"0"-443"-16,0 0-31 16,0 0 1-16,0 0 10 15,136 4-74-15,-74 7-23 16,-3-1-555-16</inkml:trace>
  <inkml:trace contextRef="#ctx0" brushRef="#br0" timeOffset="42737.1233">6703 5014 1340 0,'0'0'578'15,"0"0"-510"-15,0 0-68 16,0 0 0-16,0 0 19 16,0 0 88-16,0 0-17 15,58 0-16-15,-32-1-3 16,2 0 10-16,2-1 11 16,4 1-11-16,-1 1-8 15,10 0-26-15,5 0-20 16,19 0-13-16,20 7-13 15,1 3 0-15,-8-1-1 16,-11-1-9-16,-11 1 1 16,0-2 8-16,5 1 0 0,-15-2 0 15,-13-2 1-15,-12-2 0 16,-7 1 0-16,-10-3 7 16,-6 2-2-16,0-2 31 15,0 0 6-15,0 0-7 16,0 0-6-16,0 0-11 15,0 0-2-15,0 0-4 16,0 0-5-16,0 0-7 16,0 0-1-16,0 0 0 15,3 0-51-15,0 0-69 16,-1 0-218-16,1 0-805 0</inkml:trace>
  <inkml:trace contextRef="#ctx0" brushRef="#br0" timeOffset="51290.7367">10997 4979 789 0,'0'0'318'16,"0"0"-73"-16,0 0-82 15,0 0-41-15,0 0 18 16,0 0-10-16,3 0-17 15,-3 0-28-15,0 0-13 16,0-2 9-16,6 0 20 16,1 1 18-16,2 0-57 15,12-2-38-15,6 3-23 16,13-2-1-16,9 2-23 16,7 0-65-16,-4 2-65 0,-7 5-92 15,-5 1-78-15,-19-1-161 16,-8-1-318-16</inkml:trace>
  <inkml:trace contextRef="#ctx0" brushRef="#br0" timeOffset="51500.3655">10903 5114 1445 0,'0'0'475'0,"0"0"-336"15,0 0-95-15,0 0-44 16,173 0 0-16,-79 0-267 16,-3 0-735-16</inkml:trace>
  <inkml:trace contextRef="#ctx0" brushRef="#br0" timeOffset="64259.2818">24374 2112 1217 0,'0'0'242'0,"0"0"-124"15,0 0-19-15,0 0 48 16,0 0 38-16,53 14-68 16,-38 1-17-16,-1 0-9 15,-4 4-11-15,3 0-17 0,4 5 12 16,2 2-17-16,5 5-3 16,4 2-25-16,2 4-17 15,0-2-10-15,-3-1-2 16,-5-7 0-16,-4-5-1 15,-6-7 0-15,-6-3-13 16,-2-4-10-16,-2-6-13 16,-2 0-11-16,0-2 8 15,0 0 30-15,0-3 9 16,0-11 6-16,0-5-6 16,0-6-1-16,0 0 1 15,0-2 1-15,1 2 0 0,-1 6 5 16,0 2 8-1,0 6 0-15,0 2-1 0,0 4 5 16,0 3 0-16,0 1-3 16,0 1-6-16,0 0-9 15,5 0-7-15,3 3-4 16,-1 11 11-16,5 4 0 16,-2 6 0-16,2 1 0 15,-1 4 0-15,-2-1 0 16,-2 0 1-16,-1-4 0 15,0-3 0-15,-5-7-1 16,-1-4 0-16,0-4 0 16,-1-5 0-16,-17-1 6 0,-7 0-5 15,-3 0-1 1,-2-10-17-16,7-2-91 0,11-4-148 16,9 4-371-16,3 2-840 15</inkml:trace>
  <inkml:trace contextRef="#ctx0" brushRef="#br0" timeOffset="65175.9043">25748 2098 1144 0,'0'0'301'0,"0"0"-164"16,0 0 29-16,0 0 14 15,0 0-28-15,0 0-51 16,0 0-53-16,0 3-26 16,0 9 24-16,0 8 30 15,1 4-15-15,10 6-8 16,5 5-17-16,3 6-17 15,2 3-17-15,2 0-1 16,-3-2-1-16,-5-5-17 16,-3-8-22-16,-7-5 6 0,-2-7 16 15,-2-5 0-15,-1-5-1 16,0-5 4-16,0-2 14 16,2 0 5-16,1-2 12 15,1-11-9-15,2-5-7 16,3-4 7-16,-2-3-7 15,-2 1 5-15,-2 0-6 16,-1 3 1-16,-2 2 0 16,0 4 5-16,0 4 19 15,0 2-4-15,0 1-1 16,0 5-8-16,0 2-5 16,1 1-7-16,2 0-12 0,0 0-14 15,3 8 26-15,0 8 0 16,0 5 0-16,1 4 1 15,-1 5 0-15,5 2 0 16,-2 1-1-16,0-1 1 16,1-3-1-16,-3-6 1 15,-2-6 0-15,-2-7-1 16,-3-5 0-16,0-5 6 16,-3 0 6-16,-15-5 2 15,-4-10-8-15,-5-4-6 16,-2-1 0-16,13 2-69 15,7 7-150-15,9 5-523 0</inkml:trace>
  <inkml:trace contextRef="#ctx0" brushRef="#br0" timeOffset="66123.7409">27266 2212 1506 0,'0'0'353'15,"0"0"-266"-15,0 0-86 16,0 0 7-16,0 0 29 16,0 0 17-16,0 0-7 15,6 20 45-15,3 4 11 16,0 7-28-16,4 5-21 15,1 4-19-15,2 3 0 0,-1 0-15 16,-1-3-14-16,1-4-6 16,-5-7 0-16,0-6-1 15,-5-9-20-15,-2-4-7 16,-2-6-23-16,-1-4-11 16,2 0 34-16,3-4 26 15,2-9-5-15,5-7-38 16,1-4 29-16,2-1 14 15,-1 1 2-15,-4 4 0 16,-1 4 15-16,-6 8 22 0,0 2 0 16,-3 4-2-16,0 0-1 15,0 2-19-15,0 0-13 16,0 3-2-16,0 11 6 16,0 6-5-16,0 7 5 15,0 3-5-15,6 3 1 16,2-2-1-16,-1-3 0 15,-4-5 6-15,-2-5-6 16,-1-6-1-16,0-7 1 16,-19-5 5-16,-11 0 5 15,-7-8-5-15,-8-11-6 16,-3-12-19-16,11 3-113 16,10 3-490-16</inkml:trace>
  <inkml:trace contextRef="#ctx0" brushRef="#br0" timeOffset="70213.7793">25683 3281 1232 0,'0'0'245'16,"0"0"-183"-16,0 0-37 16,0 0 70-16,0 0 86 0,0 0-51 15,0 0-8-15,0 53-13 16,0-43-47-16,6 1-13 15,6 1 2-15,3 1-21 16,7-1-12-16,5 1-11 16,3-4-6-16,3-2-1 15,0-2-24-15,0-4-22 16,-4-1 5-16,-2 0-2 16,-4 0 13-16,-4-6 17 15,-1-2 13-15,-3 0 0 16,1-2 1-16,-1 2 5 15,6-2 3-15,2 1 6 0,2 2-6 16,3 0-8 0,2 3 1-16,-1 2-1 0,-6 2 0 15,0 0 5-15,-10 0 1 16,-2 0-6-16,-3 6-1 16,-5 1 0-16,0 0-1 15,1 0 1-15,-1-1 1 16,1 0 0-16,6-2 9 15,2-1 1-15,5-2-5 16,7-1-5-16,4 0 5 16,3 0-6-16,2-1 1 15,0-4-1-15,0 3-1 16,-3 0-17-16,-3 1-13 0,-2-1 21 16,-4 2 10-1,-3 0 0-15,-2 0 6 0,-4 0-5 16,0 0 0-16,-3 0 5 15,0 5-6-15,0 3 1 16,1 2-1-16,1 2 1 16,2 2 0-16,1-1 5 15,2 2-5-15,-1-5-1 16,3 1 1-16,0-6-1 16,2-1 0-16,4-4 0 15,-1 0 0-15,4 0 0 16,3-9 1-16,1-4 0 15,2-3 1-15,0 1-1 16,0 0-1-16,-2 5 9 16,-4 2 5-16,-4 4-13 0,-5 1-1 15,-3 3 0-15,-2 0 0 16,-2 0-1-16,0 9 0 16,-1-1 0-16,-1 3 0 15,1 1 1-15,1-2-1 16,-1 3 1-16,1-5 1 15,3-2-1-15,3-2 9 16,4-1-7-16,3-3-1 16,2 0 0-16,3 0-1 15,0 0 0-15,-1-5 0 16,0-3-2-16,-1 1 1 16,-3 0-7-16,-5 0 8 0,-5 1 0 15,-5 3 6-15,-5 0 16 16,2 0 18-1,-2 2 0-15,2-2-18 0,3 3-13 16,2 0-9-16,1 0-2 16,0 0-4-16,1 3 0 15,1 7 5-15,-1 0-1 16,0 3 2-16,4-2-1 16,-2-3 1-16,1 1 1 15,1-5 5-15,3-3 2 16,3-1 3-16,1 0 13 15,3-5 10-15,-1-6-13 16,-2-2-15-16,-5 2-6 0,-11 1 0 16,-7 5-139-1,-1 3-793-15</inkml:trace>
  <inkml:trace contextRef="#ctx0" brushRef="#br0" timeOffset="78812.0493">27002 3192 472 0,'0'0'156'0,"0"0"623"16,0 0-604-16,127 53-103 15,-8-24-72-15,-10-7-54 16,2-5-736-16</inkml:trace>
  <inkml:trace contextRef="#ctx0" brushRef="#br0" timeOffset="82694.1582">7543 7398 163 0,'0'0'243'15,"0"0"-193"-15,0 0 520 16,0 0-444-16,0 0-126 0,0 0-26 16,15 2-16-16,-8-1 23 15,-2-1-2-15,1 2-23 16,-3-2 21-16,0 0 23 15,3 0 24-15,-2 0 8 16,2 0-9-16,0 0-11 16,8 0-12-16,2 0-9 15,6 0-56-15,4 0-72 16,4 0 23-16,1 0 76 16,-1 0 15-16,-3 0 1 15,-2 0 22-15,-4 0 29 16,-3 0 59-16,-5 0 21 15,-4 0-5-15,2 0-15 16,-4 0-19-16,2 0-9 16,3 0-25-16,3 0-17 0,3-5-18 15,4 1 0-15,5 1 2 16,0 0-3-16,4 1 1 16,-4 2 0-16,-2 0-1 15,-2 0 0-15,-1 0-16 16,-4 0-49-16,-3 0-66 15,1 0-60-15,7 0-96 16,4 0-61-16</inkml:trace>
  <inkml:trace contextRef="#ctx0" brushRef="#br0" timeOffset="82888.6936">8347 7386 142 0,'0'0'167'16,"0"0"-4"-16,0 0 33 16,94 2-57-16,-73-2-87 15,-6 0-36-15,0 2-16 0,0 1-32 16,-2-2-21-1,-1 5-44-15,3-2-10 0,0 1 97 16,1 0 10-16,4-2 48 16,2 0 49-16,5-2 20 15,3-1 24-15,1 0-41 16,-1 0-71-16,0 3-29 16,4-3-52-16,-4 0-116 15,-9 0-460-15</inkml:trace>
  <inkml:trace contextRef="#ctx0" brushRef="#br0" timeOffset="83053.347">9035 7439 1008 0,'0'0'320'0,"0"0"-210"16,0 0-68-16,0 0-13 15,88-8-5-15,-64 8-24 16,1 0-56-16,14 2-124 15,-6 5-73-15,-3 2-791 0</inkml:trace>
  <inkml:trace contextRef="#ctx0" brushRef="#br0" timeOffset="83234.8357">9718 7479 1169 0,'0'0'360'0,"0"0"-261"16,0 0-88-16,81 0-11 15,-23 1-64-15,-9-1-174 16,-4 3-397-16</inkml:trace>
  <inkml:trace contextRef="#ctx0" brushRef="#br0" timeOffset="83422.9969">10357 7494 1324 0,'0'0'258'16,"0"0"-166"-16,0 0-35 0,113-4 3 15,-77 4-22-15,0 0-38 16,22 3-136-16,-9 4-178 15,-4 2-196-15</inkml:trace>
  <inkml:trace contextRef="#ctx0" brushRef="#br0" timeOffset="83624.4241">11161 7525 704 0,'0'0'731'16,"0"0"-569"-16,0 0-110 0,0 0-21 16,109 10-14-1,-70-6-17-15,4 3-47 0,5-1-171 16,19-2-18-16,-12-1 81 16,-6-3-503-16</inkml:trace>
  <inkml:trace contextRef="#ctx0" brushRef="#br0" timeOffset="83795.8428">11925 7535 1113 0,'0'0'275'0,"0"0"-192"0,0 0-59 15,0 0-24-15,94 0-95 16,-39 3-105-16,-13 2-94 15,-2 0-409-15</inkml:trace>
  <inkml:trace contextRef="#ctx0" brushRef="#br0" timeOffset="84008.2945">12289 7439 785 0,'0'0'63'0,"0"0"-63"15,0 0 0-15,82-36 61 16,-61 23 93-16,0-3-62 0,-2 5-23 16,-4-1-43-16,0-4-25 15,-6 3-1-15,0-1-1 16,-3-2-21-16,5-11-9 16,-1 5-100-16,-4 1-249 0</inkml:trace>
  <inkml:trace contextRef="#ctx0" brushRef="#br0" timeOffset="84172.1493">12559 6985 1031 0,'0'0'239'0,"0"0"-74"15,0 0-41-15,0 0-41 0,0 0-80 16,0 0-3-16,0 0-282 15,-27-78-449-15</inkml:trace>
  <inkml:trace contextRef="#ctx0" brushRef="#br0" timeOffset="84359.5523">12374 6746 1326 0,'0'0'268'0,"0"0"-188"16,0 0-45-16,0 0 23 0,0 0-51 15,0 0-7-15,0 0-257 16,-82-42-368-16</inkml:trace>
  <inkml:trace contextRef="#ctx0" brushRef="#br0" timeOffset="84526.1035">11867 6607 1386 0,'0'0'226'16,"0"0"-181"-16,0 0-45 0,0 0-104 15,-91 5-121 1,82 1-307-16</inkml:trace>
  <inkml:trace contextRef="#ctx0" brushRef="#br0" timeOffset="84700.085">11261 6592 1320 0,'0'0'163'15,"0"0"-163"-15,0 0-57 16,0 0-60-16,0 0-54 16,-88-4-442-16</inkml:trace>
  <inkml:trace contextRef="#ctx0" brushRef="#br0" timeOffset="84872.1835">10712 6604 804 0,'0'0'596'15,"0"0"-596"-15,0 0-125 16,-94 4-47-16,73 2-97 16,9-3-375-16</inkml:trace>
  <inkml:trace contextRef="#ctx0" brushRef="#br0" timeOffset="85029.1168">10114 6612 1099 0,'0'0'222'0,"0"0"-196"15,0 0-26-15,-91-8-184 16,71 4-587-16</inkml:trace>
  <inkml:trace contextRef="#ctx0" brushRef="#br0" timeOffset="85194.3132">9511 6516 1151 0,'0'0'371'16,"0"0"-272"-16,-82-14-73 15,49 11-26-15,-3 2-4 16,8 1-209-16,7 0-172 0</inkml:trace>
  <inkml:trace contextRef="#ctx0" brushRef="#br0" timeOffset="85358.9962">8841 6453 1235 0,'0'0'229'16,"0"0"-229"-16,-82-15-74 15,55 9-7-15,6 1-7 16,8 4-248-16</inkml:trace>
  <inkml:trace contextRef="#ctx0" brushRef="#br0" timeOffset="85533.5941">8344 6417 964 0,'0'0'208'0,"0"0"-141"16,0 0-43-16,0 0-24 15,0 0-80-15,0 0-150 16,0 0-501-16</inkml:trace>
  <inkml:trace contextRef="#ctx0" brushRef="#br0" timeOffset="85714.7538">7837 6422 1309 0,'0'0'248'0,"0"0"-193"15,0 0-36-15,0 0-12 0,0 0-7 16,0 0-48-16,-106 56-146 16,84-42-66-16,2 0-390 0</inkml:trace>
  <inkml:trace contextRef="#ctx0" brushRef="#br0" timeOffset="85937.6859">7367 6581 588 0,'0'0'559'0,"0"0"-414"0,0 0-61 16,0 0-27 0,0 0-34-16,0 0-23 0,0 0-38 15,-78 47-68-15,65-43 9 16,4-1-4-16,3-2 22 15,3 1-37-15,3 1-70 16,0 2-151-16</inkml:trace>
  <inkml:trace contextRef="#ctx0" brushRef="#br0" timeOffset="86087.2569">7209 6738 505 0,'0'0'196'0,"0"0"8"15,0 0-80-15,0 0-11 16,0 0-3-16,-39 75-19 0,39-57-30 15,0 0-14 1,0-1-24-16,-3 0-23 0,3 4-19 16,0-4-187-16,0-2-319 15</inkml:trace>
  <inkml:trace contextRef="#ctx0" brushRef="#br0" timeOffset="86239.3492">7173 7074 1011 0,'0'0'225'16,"0"0"-143"-16,0 0-30 16,0 0-4-16,0 0 9 15,0 0-57-15,42 83-4 16,-29-72-220-16,-1-2-658 0</inkml:trace>
  <inkml:trace contextRef="#ctx0" brushRef="#br0" timeOffset="86378.8439">7334 7302 373 0,'0'0'728'16,"0"0"-724"-16,0 0-4 16,0 0-274-16,0 0-462 0</inkml:trace>
  <inkml:trace contextRef="#ctx0" brushRef="#br0" timeOffset="86509.6459">7656 7414 844 0,'0'0'12'0,"0"0"-12"0</inkml:trace>
  <inkml:trace contextRef="#ctx0" brushRef="#br0" timeOffset="103269.577">13217 4988 324 0,'0'0'1063'15,"0"0"-479"-15,0 0-400 16,0 0-115-16,0 0-16 0,0 0 64 16,0-9-1-1,0 9-36-15,0 0-11 0,0 0-28 16,3 0-23-16,8 0-9 16,11 0-7-16,9 0-1 15,10 0 6-15,9 0-7 16,7 6-18-16,-2-2-3 15,-6 4-1-15,-7-5 8 16,-13 2 8-16,-6-4 6 16,-14 1 1-16,-5-1-1 15,-4-1 0-15,0 0-1 16,0 0 1-16,0 0 9 16,-4 0-9-16,1 0-90 15,0 1-464-15,3-1-1232 0</inkml:trace>
  <inkml:trace contextRef="#ctx0" brushRef="#br0" timeOffset="104061.6578">12562 4932 773 0,'0'0'925'16,"0"0"-724"-16,0 0-142 0,0 0-14 16,0 0 120-16,0 0 36 15,0 0-53-15,-23 0-70 16,23 0-22-16,0 0-5 15,0 0-30-15,3 0-6 16,8 0-3-16,1 0 1 16,7 0 5-16,4 4-11 15,6-1-1-15,6 0-6 16,2-2-11-16,-1 0-20 16,-10 1-2-16,-4-2-3 15,-6 1-1-15,-10-1-3 16,-5 2 2-16,-1-2-20 15,-1 4-117-15,-14 0-180 0,-5-1-299 16</inkml:trace>
  <inkml:trace contextRef="#ctx0" brushRef="#br0" timeOffset="104319.1236">12542 5053 1437 0,'0'0'283'0,"0"0"-201"16,0 0 15-16,0 0 102 0,87 0-17 15,-57 0-80-15,0 0-61 16,-2 0-39-16,-1 2-2 15,-12 2-132-15,-8 0-164 16,-7 0-188-16,0-3-265 0</inkml:trace>
  <inkml:trace contextRef="#ctx0" brushRef="#br0" timeOffset="104569.6306">12504 5125 355 0,'0'0'1165'0,"0"0"-857"0,0 0-187 16,0 0 1-16,0 0 7 15,100 0-34-15,-54 0-95 16,-12 0-102-16,-1-1-825 0</inkml:trace>
  <inkml:trace contextRef="#ctx0" brushRef="#br0" timeOffset="108154.8059">12078 10212 396 0,'0'0'355'0,"0"0"-74"15,0 0-44-15,0 0-8 16,0 0-8-16,0 0-11 16,0 0-57-16,0-7-61 15,0 7-21-15,0 0 3 16,0 0-15-16,0 0-21 16,0 0-11-16,0 0-8 15,-1 0-5-15,1 0-1 0,0 0-1 16,0 0-3-16,0 0 3 15,0 0 1-15,0 0 14 16,0 0 9-16,0 0 7 16,0 0-1-16,6 0-4 15,9 0-15-15,0 0 2 16,9 0-1-16,-2 0-12 16,5 0 1-16,1 0-11 15,2 0 7-15,-6 0 0 16,3 3-8-16,-10-3 8 15,-1 4-7-15,-6-4-1 16,-7 3-1-16,0-3 0 16,-3 0-7-16,0 0 7 15,0 0 0-15,0 0 1 16,0 0-1-16,0 0-17 0,0 0-14 16,6 0-20-16,3 0-59 15,3-3-215-15,-3-1-557 0</inkml:trace>
  <inkml:trace contextRef="#ctx0" brushRef="#br0" timeOffset="108584.3914">12183 10340 1358 0,'0'0'800'16,"0"0"-675"-16,0 0-78 15,0 0 28-15,0 0 50 16,0 0-19-16,0 0-75 16,35 0 0-16,-19 0 22 15,0 0 14-15,0 0-9 0,4 0-1 16,2 0-18-16,-2 0-12 16,5 0-17-16,-1 0-10 15,-2 0-5-15,-5 0-24 16,-8-3-14-16,-5 3-26 15,-4 0-44-15,0 0-26 16,0 0-27-16,-13 0-46 16,2 0-355-16,1 3-342 0</inkml:trace>
  <inkml:trace contextRef="#ctx0" brushRef="#br0" timeOffset="109004.5935">12733 10301 902 0,'0'0'737'16,"0"0"-556"-16,0 0-33 16,0 0 68-16,0 0-2 0,0 0-67 15,0 0-96-15,36-1-29 16,-16 1 0-16,-1 0 1 15,2 0 1-15,0 0-2 16,-4 0-10-16,2 0-11 16,-3 0-1-16,-3 0-9 15,-2 0-53-15,-2 1-28 16,-6-1-40-16,-3 3-113 16,0 0-296-16,-6-2-406 0</inkml:trace>
  <inkml:trace contextRef="#ctx0" brushRef="#br0" timeOffset="109236.3555">12711 10417 1267 0,'0'0'782'16,"0"0"-656"-16,0 0-61 15,0 0 80-15,0 0 49 16,0 0-54-16,81 2-77 16,-29-2-44-16,10 0-19 15,6 4-44-15,12-2-98 16,-17-1-448-16,-18 2-1162 0</inkml:trace>
  <inkml:trace contextRef="#ctx0" brushRef="#br0" timeOffset="111302.4051">11510 8817 1113 0,'0'0'514'0,"0"0"-327"16,0 0 50-16,0 0-16 16,0 0-31-16,0 0-64 15,0 0-14-15,0-13-21 16,0 13-9-16,0 0-6 16,0 0-28-16,0 0-10 15,0 0-13-15,0 0-13 16,0 3-12-16,0 11-5 15,0 11 5-15,-3 6 20 16,-7 6-12-16,4 2-7 0,-2-2-1 16,2-5 0-1,-1 1 0-15,-2-6-2 0,3-3-4 16,0-5-6-16,-3-6-13 16,4 0-23-16,4-6-36 15,1-3-34-15,0-4-56 16,1 0-79-16,13-8-378 15,-2-8-874-15</inkml:trace>
  <inkml:trace contextRef="#ctx0" brushRef="#br0" timeOffset="111625.7475">11438 8712 355 0,'0'0'807'0,"0"0"-621"15,0 0-109-15,0 0-32 16,0 0 42-16,0 0-7 16,0 0-39-16,17-4-21 15,-17 4-2-15,0 0 18 16,0 0 33-16,0 0 17 15,0 0 17-15,0 0 13 16,0 0-9-16,0 0-24 16,0 0-44-16,0 0-39 15,3 0-8-15,0 0-63 0,0 4-20 16,7 6-64-16,-3-3-167 16,3 2-374-16</inkml:trace>
  <inkml:trace contextRef="#ctx0" brushRef="#br0" timeOffset="112441.7923">11607 8756 472 0,'0'0'368'16,"0"0"-136"-16,0 0 62 15,0 0 18-15,0 0-11 16,0 0-85-16,0 0-60 16,-9-38-51-16,9 38-34 15,-4 0-20-15,-5 0-17 16,-5 0-19-16,-11 11 28 16,-11 7 30-16,-4 6-3 15,-5 9-20-15,6 1-7 0,5 5-7 16,4 1-9-1,6 3-12-15,11-3-6 0,4-2-8 16,9-1 0-16,0-5-1 16,3-2 1-16,13-6 0 15,4-8-1-15,8-3-6 16,8-9-6-16,4-4-14 16,8-4-4-16,4-15 6 15,3-8-10-15,2-9 4 16,-3-3-12-16,-5-2 10 15,-7-4 20-15,-5 4 12 16,-13 2 0-16,-7 2 29 16,-4 2 15-16,-10 2 4 15,-3 4-8-15,0 2-4 16,0 4-12-16,-6 5-9 0,-4 4-8 16,0 2-7-16,0 2-1 15,4 8-15-15,-3 2-28 16,-2 0-51-16,1 0-38 15,-5 8-41-15,-12 13-83 16,2-1-242-16,4-3-58 0</inkml:trace>
  <inkml:trace contextRef="#ctx0" brushRef="#br0" timeOffset="112827.3161">11406 8929 654 0,'0'0'520'0,"0"0"-303"16,0 0 35-16,0 0 49 16,0 0-15-16,0 0-68 15,0 0-101-15,-6 0-38 0,12 0-19 16,7 0-27-16,3 0-21 16,10 2-3-16,0 0-9 15,6 2-19-15,-2 1-48 16,-2-1-17-16,-4 0 5 15,-6-1-54-15,-6 0-113 16,-6-3-72-16,-6 4-163 16,0-4-366-16</inkml:trace>
  <inkml:trace contextRef="#ctx0" brushRef="#br0" timeOffset="113057.4906">11707 8893 1405 0,'0'0'317'16,"0"0"-101"-16,0 0 52 15,0 0-24-15,0 0-89 16,0 0-75-16,0 0-37 16,-3 0-28-16,0 11 11 15,-3 6-13-15,0-1-13 16,2 0-23-16,-2 3-95 15,-5 2-192-15,2-7-476 16,-1-4-683-16</inkml:trace>
  <inkml:trace contextRef="#ctx0" brushRef="#br0" timeOffset="113389.4657">11487 8827 1086 0,'0'0'746'0,"0"0"-617"16,0 0 42-16,0 0 38 16,0 0-68-16,0 0-61 0,0 0-19 15,-6 50-24-15,-8-23-13 16,-1 2-11-16,-3 1-13 16,0 17-34-16,-1-9-210 15,8-9-490-15</inkml:trace>
  <inkml:trace contextRef="#ctx0" brushRef="#br0" timeOffset="113816.9126">12250 8732 1113 0,'0'0'647'16,"0"0"-467"-16,0 0 30 15,0 0-2-15,0 0-51 16,-82 49-35-16,54-16-50 16,-2 4-38-16,1 5-19 15,7-3-9-15,-5 1-6 16,8-4-10-16,-1-2-54 15,10-1-65-15,1 3-83 16,9-5-305-16,0-11-136 0</inkml:trace>
  <inkml:trace contextRef="#ctx0" brushRef="#br0" timeOffset="114328.1446">12353 8751 1224 0,'0'0'290'0,"0"0"-154"16,0 0 12-16,0 0 32 15,0 0 9-15,0 0-56 16,0 0-26-16,-61 53 3 15,35-30-21-15,4 6-47 16,-5 2-23-16,2 1-8 16,4-2-11-16,6-3 0 15,5-3-7-15,7-7-16 0,3-5 8 16,3-6 6-16,16-4-11 16,8-2-4-16,4-9-22 15,8-11-30-15,-3-6 0 16,4-10 18-16,-7 1-1 15,-5-4 6-15,-5 5 35 16,-7 4 18-16,-13 7 47 16,-3 7 12-16,0 4-27 15,-12 4 4-15,-4 4 16 16,-2 1-11-16,0 3-21 16,-2 0-13-16,7 12 1 15,0 3 0-15,4 8 0 16,-1 0-7-16,6 2-1 15,4 1-8-15,0-2-44 16,0-4-93-16,10-4-131 0,7-5-270 16,-2-8-490-16</inkml:trace>
  <inkml:trace contextRef="#ctx0" brushRef="#br0" timeOffset="114598.9456">12510 8656 1577 0,'0'0'319'0,"0"0"-220"15,0 0-3 1,0 0 90-16,0 0-44 0,13 89-69 16,-10-49-28-1,-3 2-2-15,0-2 9 0,-10 3-12 16,-13-7-3-16,-11-2-13 15,-6-4-12-15,-5-5-3 16,-1-4-9-16,4-5-12 16,9 0-97-16,14-5-87 15,9-4-282-15,10-6-403 0</inkml:trace>
  <inkml:trace contextRef="#ctx0" brushRef="#br0" timeOffset="115286.7455">12961 8857 80 0,'0'0'1329'0,"0"0"-1066"16,0 0-35-16,0 0 37 16,0 0-59-16,0 0-98 15,-92 6-45-15,73 2-37 16,1 4-12-16,0 2-13 0,9 0-1 16,3 1-1-16,6 2-7 15,0-4 8-15,18 3-1 16,6-5-13-16,5-5-24 15,6-3-11-15,1-3-3 16,-3 0-12-16,-1-9 15 16,-3-4-10-16,-5-5 35 15,-12-3 24-15,-2-3 0 16,-10-3 36-16,0 1 11 16,-3 3 45-16,-13 3-10 15,2 3-41-15,1 4-18 16,1 3-17-16,6 4-6 15,-2 2 1-15,7 1 6 0,1 2 0 16,0-5-7 0,0 4-9-16,0-5 9 0,6 0 19 15,-3-2 14-15,0 1 13 16,-3 1 11-16,0-2 0 16,0 2-1-16,0 4-5 15,0-2 4-15,0 3-26 16,0-1-10-16,0 3-10 15,0 0-9-15,0 0 0 16,0 7-13-16,0 14 12 16,-12 7 1-16,-3 8 12 15,-4 8-10-15,-4 1-1 0,-5-1 0 16,4-5-1-16,2-2-21 16,5-3-48-16,4-6-88 15,4 3-106-15,6-8-498 16,0-4-703-16</inkml:trace>
  <inkml:trace contextRef="#ctx0" brushRef="#br0" timeOffset="115517.157">12960 9147 980 0,'0'0'601'16,"0"0"-396"-16,0 0 67 0,0 0-28 16,0 0-57-16,0 0-71 15,0 0-55-15,-64 4-39 16,45-3-16-16,-5-1-6 16,-6 0-115-16,9 0-233 15,2-4-576-15</inkml:trace>
  <inkml:trace contextRef="#ctx0" brushRef="#br0" timeOffset="115818.2148">13139 8622 1696 0,'0'0'376'0,"0"0"-121"15,0 0-35-15,0 0-70 16,0 0-101-16,-80-29-49 15,59 29-27-15,-9 7-205 0,6 9-528 16,3-2-824-16</inkml:trace>
  <inkml:trace contextRef="#ctx0" brushRef="#br0" timeOffset="116203.3595">13360 8795 669 0,'0'0'1018'0,"0"0"-847"16,0 0 31-16,0 0 54 15,0 0-59-15,0 0-63 16,0 0-73-16,-16 6-43 16,-3 10 34-16,-4 5 26 15,-10 7-37-15,-2 6-21 16,3-1-10-16,-5 6-10 15,11-5-8-15,7-1-86 16,19 7-151-16,0-11-302 16,12-3-215-16</inkml:trace>
  <inkml:trace contextRef="#ctx0" brushRef="#br0" timeOffset="116757.5428">13620 8921 614 0,'0'0'1010'0,"0"0"-793"15,0 0-58-15,0 0 23 0,0 0 22 16,0 0-68-1,0 0-57-15,-88-7-19 0,71 12-30 16,8 5-20-16,2 0-10 16,7 3 1-16,0 1 0 15,0-1-1-15,16 0-7 16,5-4-26-16,3-2-17 16,3-2-43-16,-4-5-20 15,3 0-20-15,-2 0 2 16,-6-3 34-16,-2-6 44 15,-5-2 31-15,-5 0 22 16,-3-2 0-16,0-1 24 16,-3-1 31-16,0 0 5 15,0 0 18-15,0 2 1 0,0 2-10 16,-3 2-12-16,-3 2-26 16,-2 4-12-16,-1 0 9 15,-1 3 3-15,1 0-7 16,-3 0 2-16,-3 13 8 15,3 3-3-15,-1 4-10 16,2 3-6-16,0 6-11 16,0 2-4-16,5 1-7 15,-3 1-48-15,2-3-35 16,-3-4-76-16,-3 2-114 16,0-9-287-16,-1-6-217 0</inkml:trace>
  <inkml:trace contextRef="#ctx0" brushRef="#br0" timeOffset="117070.2059">13811 8736 1453 0,'0'0'320'15,"0"0"-68"-15,0 0-44 0,0 0-53 16,0 0-72-16,0 0-29 16,0 0 54-16,0 91-29 15,-6-38-31-15,3 4-31 16,-3 5-17-16,1-5-11 15,-5-5-104-15,-14 8-120 16,0-14-434-16,-1-13-319 0</inkml:trace>
  <inkml:trace contextRef="#ctx0" brushRef="#br0" timeOffset="120342.8253">11231 10755 529 0,'0'0'514'0,"0"0"-310"0,0 0 38 16,0 0 19-16,0 0 10 16,0 0-67-16,0 0-44 15,0-11-40-15,-10 7-26 16,-4 1-54-16,-5 2-17 16,-2-1 1-16,-6 2-13 15,0 0-5-15,2 0-5 16,5 3-1-16,7 6-1 15,7-1-8-15,6 1 1 16,3 2 2-16,15-2 6 16,12 4-22-16,7-1-47 15,-1 2-2-15,-4-3 13 16,0 5 10-16,-5-3 13 16,-9 4 23-16,-5-4 5 15,-12 0-5-15,-1 1 4 0,-11-4 8 16,-13-2 40-16,-6-1 15 15,-7-2-6-15,-2-3-22 16,1 1-18-16,9-3-9 16,11 0-33-16,12 0-210 15,6 0-490-15</inkml:trace>
  <inkml:trace contextRef="#ctx0" brushRef="#br0" timeOffset="120620.5841">11397 10782 920 0,'0'0'774'0,"0"0"-661"15,0 0 33-15,0 0 92 16,0 0-64-16,0 0-55 15,16 87-43-15,-16-55-42 16,0-2-22-16,0 0-6 16,0 0-6-16,0-3 0 15,0-4-57-15,0-7-102 16,0 1-210-16,0-7-367 16,-4-7-489-16</inkml:trace>
  <inkml:trace contextRef="#ctx0" brushRef="#br0" timeOffset="120943.2978">11392 10707 152 0,'0'0'1171'0,"0"0"-946"15,0 0 11-15,0 0 48 16,0 0-64-16,0 0-107 16,0 0-66-16,54-3-8 15,-36 16 7-15,-1 6-14 0,2 2-9 16,-3-2-16-16,-6 4-7 16,1-6 0-16,-8 0-9 15,-3-4-6-15,0-6-12 16,-21-2 3-16,-4-2-10 15,-2-2-108-15,-6-1-126 16,12 0-246-16,5-2-559 0</inkml:trace>
  <inkml:trace contextRef="#ctx0" brushRef="#br0" timeOffset="121445.3819">11689 10614 35 0,'0'0'1594'0,"0"0"-1452"16,0 0-112-16,0 0 98 15,0 0 81-15,0 0-77 16,0 0-95-16,45-52-25 16,-36 68 19-16,1 5 4 15,-6 4 8-15,1 8-6 16,-5 1-4-16,0 1 1 15,0 1-10-15,0-2-8 16,-3-1-8-16,-3-7-8 16,3-6 0-16,-4-3-1 0,4-8-14 15,3-5-5-15,-3-1-1 16,3-3 21-16,0 0 10 16,0-12-10-16,16-6-9 15,1-7 3-15,5-2-9 16,5-3-5-16,-2 1-6 15,-2 2 1-15,-7 4 25 16,-3 9 1-16,-2 4 11 16,-5 4 0-16,0 5-2 15,-3 1 8-15,-3 0-12 16,0 8 10-16,0 11 4 16,0 5 2-16,0 6 9 15,-6-1 1-15,0 1-18 0,6-3-13 16,0-5 1-16,0-5-2 15,0-4-50-15,18-3-114 16,2-3-381-16,3-7-305 0</inkml:trace>
  <inkml:trace contextRef="#ctx0" brushRef="#br0" timeOffset="121807.0841">12062 10773 1174 0,'0'0'535'0,"0"0"-506"16,0 0 69-16,0 0 86 15,0 0-1-15,0 0-81 16,0 0-48-16,62 20-28 0,-46-20-18 16,-3 0-8-16,-1 0 0 15,-6-7-21-15,0-3-4 16,0 1-11-16,-6 2 25 15,0-3 11-15,0 4 0 16,-11-1 1-16,-2 4 30 16,-6 3 36-16,-1 0 7 15,-5 0-10-15,1 13 7 16,5 3 1-16,0 3-25 16,8 2-11-16,8-1-21 15,3 3-13-15,3-4-2 16,13-2-60-16,8-3-95 15,12-8-66-15,-5 0-286 0,-1-6-116 16</inkml:trace>
  <inkml:trace contextRef="#ctx0" brushRef="#br0" timeOffset="122158.3056">12308 10753 1258 0,'0'0'495'0,"0"0"-355"16,0 0 77-16,0 0-7 15,0 0-117-15,0 0-61 16,0 0-1-16,9 43-18 16,-8-20-7-16,3 1-4 15,-1-5 5-15,-3 1-7 16,0-6 1-16,0-2 0 0,0-5-1 16,0-3 0-16,0-4 0 15,0 0 6-15,-3 0 6 16,-5-4 0-16,5-9-1 15,0-4-5-15,3-3-4 16,0-2 6-16,3-2-8 16,8 1 1-16,2 1-1 15,-4 5-5-15,0 7 4 16,-5 3 1-16,7 7-9 16,-5 0-39-16,3 0-45 15,3 6-83-15,9 8-115 16,-5 2-304-16,-4-6-404 0</inkml:trace>
  <inkml:trace contextRef="#ctx0" brushRef="#br0" timeOffset="122384.7174">12504 10782 1011 0,'0'0'872'0,"0"0"-737"16,0 0 35-16,0 0 15 15,0 0-59-15,0 0-38 16,0 0-2-16,9 54-17 16,-9-35-36-16,0 1-22 15,3-3-10-15,-3-1-1 16,4-2-65-16,-4-5-100 16,0-1-166-16,0-5-382 0,0-3-348 0</inkml:trace>
  <inkml:trace contextRef="#ctx0" brushRef="#br0" timeOffset="122542.6432">12623 10671 864 0,'0'0'1245'0,"0"0"-1090"0,0 0-114 15,0 0-36-15,0 0-5 16,0 0-232-16,0 0-162 15,7 39-733-15</inkml:trace>
  <inkml:trace contextRef="#ctx0" brushRef="#br0" timeOffset="122826.9392">12786 10783 1639 0,'0'0'648'0,"0"0"-574"15,0 0 34-15,0 0 25 16,0 0-44-16,0 0-62 16,0 0-27-16,-85-7 9 0,76 23 17 15,-4 0-1-15,5 2-9 16,-1 2-15-16,3-4-1 15,3 4-54-15,3-4-87 16,12 1-121-16,12-4-313 16,1-6-153-16</inkml:trace>
  <inkml:trace contextRef="#ctx0" brushRef="#br0" timeOffset="123487.8956">12954 10796 605 0,'0'0'1291'0,"0"0"-1062"16,0 0-35-16,0 0 31 16,0 0-43-16,0 0-75 0,0 0-47 15,-80 0-33-15,59 18-12 16,3-3-14-16,0 5-1 16,6-4 0-16,2 1-37 15,7-3-14-15,3-5-3 16,0-2-23-16,10-4-8 15,5-3 28-15,6 0 2 16,4-3-16-16,2-11 16 16,-3-5 31-16,3 0 24 15,-7-2 2-15,-1 1 16 16,-6 4 47-16,-7 6 49 16,-3 6 7-16,-3 1-57 15,0 3-64-15,0 0-4 0,-6 13 3 16,0 2 0-1,3 0 0-15,0 2 1 0,3-1 0 16,0-3 0-16,6-3-1 16,4-4-1-16,7-5-5 15,1-1-5-15,1-1-31 16,5-11-60-16,3-5-13 16,-3-2 27-16,3-5 10 15,-2-3 29-15,2-5 21 16,-1-8 17-16,3-6 12 15,1-4 0-15,-9-2 0 16,-5 3 1-16,-11 9 100 16,-5 10 16-16,-14 10-36 0,-8 6-15 15,-5 12 20-15,-1 2-17 16,4 9-26-16,-2 20 3 16,7 9-2-16,3 11-17 15,10 3-8-15,6 5-7 16,0-1-2-16,9-3-4 15,10-7-5-15,5-3 0 16,-3-11 1-16,3-5-2 16,-8-10-11-16,-3-3-50 15,-2-6-69-15,-8-8-37 16,0 0-148-16,-3 0-635 0</inkml:trace>
  <inkml:trace contextRef="#ctx0" brushRef="#br0" timeOffset="124109.6455">13736 10614 985 0,'0'0'607'16,"0"0"-439"-16,0 0 133 15,0 0-14-15,0 0-48 16,0 0-78-16,0 0-55 16,6-17-36-16,-6 17-25 15,0 4-29-15,0 13-4 16,-5 9 15-16,1 6-7 15,-2 8-12-15,3 4-7 16,0-2-1-16,3-1-15 16,0-6-51-16,0-8-54 15,0-4-37-15,0-7-73 16,0-9-294-16,3-4-173 0</inkml:trace>
  <inkml:trace contextRef="#ctx0" brushRef="#br0" timeOffset="124366.7643">13863 10621 371 0,'0'0'1449'0,"0"0"-1188"16,0 0-84-16,0 0 26 16,0 0-11-16,0 0-97 15,0 0-13-15,3 37 15 16,-3-10-35-16,0 4-25 15,3 3-13-15,-3 2-15 0,3 0-8 16,1-3 0 0,0 0-1-16,1-6-38 0,0-7-37 15,-2-6-49-15,-3-5-101 16,0 0-346-16,0-9-321 0</inkml:trace>
  <inkml:trace contextRef="#ctx0" brushRef="#br0" timeOffset="124538.694">13740 10822 1239 0,'0'0'743'0,"0"0"-559"16,0 0 18-16,0 0-20 15,94 0-86-15,-62 4-96 0,1 6-61 16,-8 0-225-16,-7-5-593 0</inkml:trace>
  <inkml:trace contextRef="#ctx0" brushRef="#br0" timeOffset="124973.9308">14107 10846 757 0,'0'0'1018'16,"0"0"-889"-16,0 0 21 0,0 0 78 16,0 0-42-16,0 0-64 15,0 0-35-15,-89-27-31 16,74 39-30-16,-1 3-20 16,3 0-6-16,7-1 0 15,2 3 5-15,4-4-5 16,0-3-38-16,7-6-44 15,6-1 29-15,6-3-28 16,-4 0-18-16,3 0-27 16,0-10 20-16,-1-3 19 15,3-4 51-15,-7 3 36 16,4-4 6-16,-5 1 77 16,-3 3 42-16,-2 3 22 0,-1 9-5 15,-5-1-45-15,1 3-51 16,-1 0-30-16,1 0-16 15,3 5-2-15,-2 10 2 16,0 5-1-16,0 5-29 16,-3-1-94-16,0 9-172 15,0-9-477-15,0-9-511 0</inkml:trace>
  <inkml:trace contextRef="#ctx0" brushRef="#br0" timeOffset="125349.8046">14288 10757 1177 0,'0'0'680'0,"0"0"-506"15,0 0 33-15,0 0 0 16,0 0-66-16,0 0-71 15,0 0-31-15,0 83-23 16,0-58-8-16,0-1-7 16,0-5-1-16,0-2 1 15,0-5-1-15,0-5-12 16,1-2-8-16,-1-5 15 0,0 0 5 16,0-7 22-1,0-10-14-15,5-6-8 0,1 0 1 16,3-3-1-16,0-1-6 15,0 4-10-15,-2 3 7 16,-1 11-16-16,-3 4-41 16,-2 5-77-16,-1 7-352 15,0 13-136-15,0-2-111 0</inkml:trace>
  <inkml:trace contextRef="#ctx0" brushRef="#br0" timeOffset="126025.7669">14424 10822 995 0,'0'0'783'16,"0"0"-539"-16,0 0 41 0,0 0-71 15,0 0-62-15,0 0-67 16,0 0-54-16,43 63-15 15,-43-43-2-15,0-3-13 16,-6 0 0-16,-1-5-1 16,4-5 0-16,0-1-43 15,0-2-37-15,3-4 12 16,0 0 31-16,0 0 36 16,6-4 1-16,7-6-12 15,3-5 2-15,7-5 10 16,-1 0-1-16,1-4 1 15,-1 0 0-15,-4 2 1 0,-6 7 31 16,-6 7 14-16,-2 1-21 16,-4 7-11-16,0 0-14 15,0 0-20-15,0 9 14 16,0 9 6-16,-4 2 8 16,1-1-1-16,-3 4 5 15,0-6 0-15,3-3-12 16,-4-2 1-16,3-4-1 15,1-5-1-15,3-1-18 16,-1-2 4-16,1 0 15 16,0-2 10-16,0-9-10 15,8-1-21-15,8-5-5 16,1-3 3-16,5 0-9 0,-3 1-6 16,-4-1 24-16,0 5 14 15,-6 6 12-15,-6 6 43 16,0 0-14-16,-3 3-11 15,0 0-10-15,0 3-1 16,0 9 38-16,0 6-4 16,0 5-12-16,-3-1-20 15,0-1-12-15,3 2-4 16,-3-3-5-16,3-4-1 16,0-3-47-16,-3-1-67 15,3-4-109-15,0-4-494 16,3-4-391-16</inkml:trace>
  <inkml:trace contextRef="#ctx0" brushRef="#br0" timeOffset="126357.8562">14885 10858 1408 0,'0'0'601'15,"0"0"-458"-15,0 0 90 16,0 0 5-16,0 0-99 15,0 0-71-15,0 0-24 16,-33 17-10-16,27-1-13 16,1 1-16-16,4 0-5 15,1 0 0-15,0-5-1 0,1-2-10 16,11-3-7-16,5-4 5 16,1-3-9-16,3 0-1 15,-5 0 2-15,-1-13 20 16,0-4 0-16,-9-2 1 15,-6-1 0-15,0 0 8 16,-3 4-8-16,-15 0-1 16,-4 6-5-16,-4 7-33 15,1 3-183-15,4 0-567 16,12 3-712-16</inkml:trace>
  <inkml:trace contextRef="#ctx0" brushRef="#br0" timeOffset="126478.406">14885 10858 1564 0</inkml:trace>
  <inkml:trace contextRef="#ctx0" brushRef="#br0" timeOffset="126823.4345">14885 10858 1564 0,'104'-3'498'0,"-101"3"-264"0,5 0 8 0,-2 0-54 15,4 5-102-15,-3 8-51 16,-1 3-27-16,-3 3-8 15,-3 2-1-15,0 1-5 16,0-2 5-16,0-3 1 16,-4-1 0-16,1-9-6 15,0-1-12-15,3-5-23 16,0-1-2-16,0 0 43 0,0 0 18 16,0-11-15-16,9-5-3 15,6-4-1-15,3 0 1 16,-2-3 0-16,4 0-1 15,-3 0 1-15,2 3-9 16,-6 7 0-16,-4 3 9 16,-3 4 0-16,-1 6 2 15,-3 0 4-15,-1 0 1 16,1 13 4-16,-2 3 11 16,0 4 6-16,0 6-11 15,0-3-8-15,0 0-4 16,0-3-5-16,0-6-42 15,0-1-70-15,0-6-50 16,-3 0-117-16,-3-5-119 16,2-2-249-16</inkml:trace>
  <inkml:trace contextRef="#ctx0" brushRef="#br0" timeOffset="127055.3763">15321 10846 1365 0,'0'0'397'0,"0"0"-139"16,0 0 44-16,0 0-79 15,0 0-83-15,0 0-30 16,0 0-44-16,-26 76-23 16,23-54-21-16,3-2-7 15,0 1-13-15,0-5-2 0,0 1-42 16,0-5-105-16,6-5-169 15,-5 0-487-15,4-7-586 0</inkml:trace>
  <inkml:trace contextRef="#ctx0" brushRef="#br0" timeOffset="127219.7942">15422 10769 1685 0,'0'0'336'15,"0"0"-160"-15,0 0-51 16,0 0-67-16,0 0-58 16,0 0-106-16,0 0-141 0,15 30-295 15,-14-17-497-15</inkml:trace>
  <inkml:trace contextRef="#ctx0" brushRef="#br0" timeOffset="127497.9892">15623 10885 1422 0,'0'0'658'0,"0"0"-566"15,0 0 60-15,0 0 8 0,0 0-44 16,0 0-62-16,0 0-30 15,-56-20 7-15,34 30 6 16,2 4-14-16,-2 2-14 16,5 4-9-16,4 2-19 15,10-2-62-15,3 0-37 16,14 4-52-16,12-5-203 16,3-6-370-16</inkml:trace>
  <inkml:trace contextRef="#ctx0" brushRef="#br0" timeOffset="127953.9587">15801 10882 537 0,'0'0'652'0,"0"0"-428"15,0 0 57 1,0 0 22-16,0 0-105 0,0 0-59 15,0 0-75-15,-12-13-16 16,-5 12 15-16,4 1-24 16,-3 0-11-16,2 0-16 15,8 7-12-15,6 9 2 16,0 1 8-16,14 0-4 16,8 5 2-16,1-1 3 15,2-1-3-15,-1-1 14 16,-12-2 26-16,-4-5-11 15,-8-1-37-15,0-4-3 16,-20-1-15-16,-25-6-40 16,2 0-193-16,1 0-996 0</inkml:trace>
  <inkml:trace contextRef="#ctx0" brushRef="#br0" timeOffset="129353.1622">14451 10201 337 0,'0'0'197'0,"0"0"-197"16,0 0-59-16,0 0 0 15,0 0 59-15,0 0 62 16,0 0 92-16,0-30 96 16,0 27-9-16,0 0 23 15,0 2-21-15,0 1-29 16,0-2-47-16,0 2-64 15,0 0-31-15,0 0-11 0,10 0-4 16,6 0-3 0,19 0-34-16,23 6-20 0,51 7-198 15,-12-4-398-15,0-1-338 0</inkml:trace>
  <inkml:trace contextRef="#ctx0" brushRef="#br0" timeOffset="129674.3325">14464 10280 1744 0,'0'0'569'0,"0"0"-489"15,0 0-43-15,94 7 1 16,-25 3-38-16,28 4-191 15,-9-1-460-15,-15-4-671 0</inkml:trace>
  <inkml:trace contextRef="#ctx0" brushRef="#br0" timeOffset="147560.3647">11331 9310 512 0,'0'0'531'16,"0"0"159"-16,0 0-521 15,0 0-97-15,0 0 26 16,-6 3 54-16,6-3-35 0,3 3-71 16,6-2-27-16,9 1-18 15,0-1 24-15,1 1 29 16,5 2 10-16,2-2-5 16,6-1-11-16,4 0-27 15,0-1-21-15,0 0-29 16,-5 0-94-16,-1 0-215 15,-8 0-355-15,-8 0-650 0</inkml:trace>
  <inkml:trace contextRef="#ctx0" brushRef="#br0" timeOffset="148050.6246">12659 9350 447 0,'0'0'828'16,"0"0"-575"-16,0 0-20 15,103 13 86-15,-18-13-68 0,28 0-110 16,11 0-85-1,-30 0-56-15,-22-13-323 0</inkml:trace>
  <inkml:trace contextRef="#ctx0" brushRef="#br0" timeOffset="167815.1597">6339 5754 717 0,'0'0'202'0,"0"0"-182"16,0 0-8 0,0 0 1-16,9 7 3 0,0-3 189 15,1-2-47-15,-4-1-48 16,-1-1 24-16,1 0 26 16,1 0 44-16,2 0-52 15,0 0-77-15,6-8-47 16,3-3-20-16,4-6-8 15,2 0-40-15,3-6-14 16,-3-1 11-16,3-3-37 16,-2 1 3-16,2-1 13 15,-5 0 33-15,-5 6 24 16,-1-1 6-16,-4 3 1 0,-1 1 7 16,-1-4 5-1,-4 1 10-15,0-1 25 0,-3-1-11 16,3-2-17-16,-2-2 14 15,-1 0 1-15,3 0-16 16,-1 0-5-16,-2 6-11 16,0 0 5-16,0 3 3 15,0 3-2-15,1 3-3 16,2-1-5-16,-6 3-20 16,3 1 2-16,0 0 3 15,-3 1 6-15,0-2 3 16,3 1 6-16,-3 2 11 15,0-2 6-15,0 2 13 16,0-1 7-16,0 0-12 16,0-3-13-16,0 2-11 0,-3-1 6 15,0 2-6-15,0 0 0 16,3 4 0-16,-3 1 1 16,3 2-2-16,0 1 0 15,0 0-7-15,-3 0-3 16,3 0-11-16,-7 8 6 15,1 4 15-15,0 2 0 16,-5 0 0-16,4-1 0 16,-2-4 0-16,3 1 0 15,-3-3 1-15,2-1 0 16,-1 0 7-16,2-3-1 16,0-3 6-16,3 4 6 0,3-4-8 15,0 0-10-15,0 0 7 16,0 0-7-16,0 0 8 15,0 0-2-15,0 0 5 16,0 0 4-16,0-4 4 16,0-5-20-16,6-4 2 15,0 0-1-15,-3 2 0 16,0 0 0-16,-3 3 1 16,3 1 8-16,-3 0 4 15,2 0-13-15,-2 1 14 16,1-2-8-16,1 0 1 15,2 1 17-15,-4 0-4 16,0 1-8-16,3 2 8 0,-3 1-4 16,0 3-2-1,0 0-4-15,0 0-2 0,0 0-2 16,3 0-6-16,0 0 10 16,0 0 1-16,6 3-11 15,1 7-1-15,1 4 0 16,1 6 1-16,7 4 0 15,17 18-1-15,0-5 0 16,-3-7-308-16</inkml:trace>
  <inkml:trace contextRef="#ctx0" brushRef="#br0" timeOffset="186821.9765">21551 10271 760 0,'0'0'369'15,"0"0"145"-15,0 0-402 16,0 0-59-16,0 0 86 15,0 0 59-15,0 0-32 16,0 0-60-16,0 0-33 16,0 0-13-16,0 0-10 15,0 0-5-15,0 3-5 16,0 3-3-16,0 4 2 16,0 4 28-16,0 6-26 0,0 3-19 15,0 8-13-15,0 1 3 16,0 4-11-16,0-1 0 15,0 2 1-15,0-3-1 16,0-5-1-16,0-2 0 16,0-7 0-16,3-4 0 15,-3-2 0-15,0-5 1 16,4-2-1-16,5-3 1 16,9-4 10-16,9 2-5 15,12-2-6-15,6 0 0 16,1 0-9-16,-4 0-7 15,-13 0-36-15,-9 5-74 16,-20 7-94-16,0 1-450 16,-14 1-381-16</inkml:trace>
  <inkml:trace contextRef="#ctx0" brushRef="#br0" timeOffset="187293.615">21373 10806 1137 0,'0'0'633'0,"0"0"-442"16,0 0-31-16,0 0 17 15,0 0 12-15,0 0-32 16,0 0-60-16,5 0-48 15,-5 13-23-15,0 7 46 16,0 6-5-16,0 7-33 16,0 4-16-16,0 4-6 0,0 0 0 15,0-4-11-15,0-4 0 16,0-3-1-16,0-6 0 16,1-5-12-16,2-3-34 15,2-6-56-15,-4-3-76 16,2-4-149-16,-3-1-408 15,0-2-771-15</inkml:trace>
  <inkml:trace contextRef="#ctx0" brushRef="#br0" timeOffset="187514.246">21268 10935 1463 0,'0'0'319'0,"0"0"-174"16,0 0 27-16,0 0-3 15,0 0-90-15,0 0-41 16,101 16-24-16,-76-3-14 16,-2 4-45-16,-7-2-224 15,-6-4-424-15</inkml:trace>
  <inkml:trace contextRef="#ctx0" brushRef="#br0" timeOffset="187798.3053">21548 11025 1333 0,'0'0'819'16,"0"0"-715"-16,0 0-83 15,0 0 34-15,0 0 28 16,0 0-45-16,-32 74-24 15,32-56-14-15,5-2 5 16,13-3-5-16,4-3-1 16,2-8-4-16,1-2 5 15,-1 0 12-15,0-6 16 16,-5-7-1-16,-3-3 7 16,-5 0 11-16,-5 3 10 15,-4-1-33-15,-2 1-22 16,-6 3-38-16,-29-4-96 15,6 1-242-15,-3 4-449 0</inkml:trace>
  <inkml:trace contextRef="#ctx0" brushRef="#br0" timeOffset="188099.7861">21952 10829 2009 0,'0'0'382'0,"0"0"-285"15,0 0-72-15,0 0 45 0,0 0 65 16,0 0-76-16,0 0-36 16,11 60 25-16,-5-24-18 15,-2 3-12-15,3 2-12 16,-2-3-5-16,-2-5 0 15,-3-2 0-15,0-5 0 16,0-3-1-16,0-3-53 16,-5-6-100-16,-2-6-110 15,0-3-342-15,4-5-295 0</inkml:trace>
  <inkml:trace contextRef="#ctx0" brushRef="#br0" timeOffset="188302.6906">21901 10984 1986 0,'0'0'383'16,"0"0"-312"-16,0 0-71 0,0 0 20 15,0 0 26-15,0 0-29 16,94 21-17-16,-58-8-26 15,-4-3-154-15,-7-2-490 0</inkml:trace>
  <inkml:trace contextRef="#ctx0" brushRef="#br0" timeOffset="188923.997">22279 11050 1709 0,'0'0'657'0,"0"0"-584"15,0 0-32-15,0 0 95 16,0 0 22-16,-99-7-75 16,76 14-57-16,6 7-13 15,2 2-12-15,8 3 0 16,4-1-1-16,3-3 0 16,0-4-23-16,10-1 2 15,8-7-2-15,3-3-11 16,1 0-21-16,4-10 13 15,-3-4 5-15,1-4 17 16,-4-3 19-16,-1-2 1 16,-5 6 0-16,-4 5 18 0,-6 1 43 15,-1 9-9-15,1 2-24 16,-4 0-21-16,0 2-7 16,0 11-9-16,3 4 9 15,1 6 1-15,5-2-1 16,1 1 0-16,4-5-27 15,2-7-21-15,3-1-6 16,3-9 29-16,1 0-29 16,4-9-22-16,0-8 9 15,0-5 16-15,-1-5 37 16,0-10 13-16,4-2-1 16,1-11 2-16,-1-3 1 15,-1-2 9-15,-10 1 21 0,-7 12-3 16,-8 9 45-16,-4 12-25 15,0 11-32-15,-12 8-8 16,-5 2 10-16,-5 9 28 16,-3 17 10-16,-3 8 6 15,3 8-13-15,1 6-3 16,9 3 2-16,6-1-20 16,9 0-8-16,0-5-10 15,3-4-8-15,13-9-2 16,5-2-1-16,19-13-75 15,-5-4-170-15,-2-11-590 0</inkml:trace>
  <inkml:trace contextRef="#ctx0" brushRef="#br0" timeOffset="189937.8535">22982 10789 189 0,'0'0'283'15,"0"0"-208"-15,0 0 9 16,0 0 113-16,0 0 46 16,0 0 13-16,0 0-7 15,22 0-10-15,-22 0-1 16,0 0-39-16,0 0-40 16,0 0-33-16,0 4-32 0,0 6-30 15,0 6 21 1,0 8-33-16,0 4-32 0,0 3-19 15,1 6 1 1,-1 0-1-16,2-2-1 0,-2 0-5 16,0-7-1-16,0-5-3 15,0-3-6-15,0-11 4 16,0-3-2-16,0-5 4 16,0-1 8-16,0-4 1 15,0-11 0-15,0-6-5 16,0-8-12-16,7-5 9 15,10-5-11-15,-2-5-32 16,2-1 11-16,-1 5 4 16,-2 4 25-16,-2 9 11 15,-2 7 9-15,-2 4 2 0,1 8 22 16,2 0-9-16,5-2-6 16,3 3 0-16,1-3-8 15,2 3 1-15,-4 1 1 16,-5 5-2-16,-5 1-2 15,-6 0-8-15,-2 8 1 16,0 15-1-16,-2 9 17 16,-9 7 21-16,1 11-5 15,-2 0-2-15,8-1-15 16,1-2-2-16,3-4-8 16,0-6-5-16,0-4 0 15,0-8 0-15,0-9-1 16,0-5-10-16,0-7-38 15,0-4-80-15,0-7-84 0,0-7-258 16,0-5-464-16</inkml:trace>
  <inkml:trace contextRef="#ctx0" brushRef="#br0" timeOffset="190110.1241">23073 11001 1538 0,'0'0'607'16,"0"0"-530"-16,0 0-30 16,0 0 52-16,0 0-23 15,101 3-72-15,-58 0-4 16,-10-2-309-16,-9-1-721 0</inkml:trace>
  <inkml:trace contextRef="#ctx0" brushRef="#br0" timeOffset="190965.9348">23349 10981 947 0,'0'0'583'16,"0"0"-462"-16,0 0-13 16,0 0 51-16,0 0 27 15,0 0-96-15,0 0-34 16,49 17-16-16,-42-4 3 15,-2 1 9-15,-2-2 6 16,0 8 1-16,-2-1 1 0,-1 2-17 16,0-1-12-16,0-1-16 15,0-2-9-15,0-6-5 16,0-3-1-16,0-7 1 16,0 2-1-16,0-3-10 15,0 0 10-15,0-3 8 16,0-8-8-16,10-8-16 15,6-5-14-15,-2-1 6 16,4-5 2-16,0 3-2 16,-3 5 18-16,-3 4 6 15,-6 6 18-15,-3 3 7 16,-2 7-13-16,3-1 9 16,-4 3-2-16,1 0-11 0,4 0-8 15,2 7 1-15,0 3 5 16,4 7-5-16,0 3-1 15,0 2 1-15,-2 1-1 16,-1 1 0-16,-4-4-5 16,-4 5-110-16,0-8-220 15,-6-7-492-15</inkml:trace>
  <inkml:trace contextRef="#ctx0" brushRef="#br0" timeOffset="191531.49">23839 10998 590 0,'0'0'1015'0,"0"0"-824"16,0 0 3-16,0 0 50 15,0 0-38-15,0 0-67 16,0 0-54-16,-6-14-54 16,0 11-29-16,-4 3-2 15,-2 0-9-15,-4 0 8 16,-2 6 0-16,0 5 0 16,4 2 0-16,3 0 1 15,5-2 0-15,4 0 0 0,2-3 1 16,0-2 5-1,2-2 4-15,11-4-1 0,3 0-3 16,4 0-6-16,-1 0-7 16,4-10-2-16,0-7-15 15,1 1 8-15,0-4 7 16,-1 0 0-16,-3 3 9 16,-6 2 21-16,-2 8 21 15,-8 4-8-15,-2 3-16 16,-2 0-18-16,0 10-15 15,0 9 15-15,0 11 2 0,0 8-2 16,0 9 1 0,6 2 0-16,3 2 1 0,2-5-2 15,-1-3 0-15,-6-11-1 16,-4-10 0-16,0-10-10 16,-4-6-36-16,-19-6-58 15,-13-20-122-15,5-6-382 16,4 0-512-16</inkml:trace>
  <inkml:trace contextRef="#ctx0" brushRef="#br0" timeOffset="192010.3205">24069 10935 1122 0,'0'0'393'0,"0"0"-284"15,0 0 15-15,0 0 157 16,0 0-35-16,0 0-93 16,0 0-58-16,1 63-42 15,1-43-24-15,1-1-3 16,1 1-8-16,3-3-12 15,-1-4-5-15,-2-3 0 16,3-3 0-16,-1-7-1 16,0 0 0-16,2 0-9 15,4-10-23-15,0-8 5 16,0-1 18-16,2-1 3 0,0 0 6 16,-1 1 1-16,-5 5 0 15,-2 4 5-15,-2 4 7 16,-2 2 17-16,-1 4-6 15,-1 0-8-15,0 0-5 16,5 0-11-16,-5 7-1 16,0 10-5-16,0 3 6 15,0 8 0-15,3 0 1 16,1-5-1-16,4 0-38 16,6-7-186-16,-2-9-396 15,-2-4-488-15</inkml:trace>
  <inkml:trace contextRef="#ctx0" brushRef="#br0" timeOffset="192258.5402">24351 10714 55 0,'0'0'1683'0,"0"0"-1465"16,0 0-159-16,0 0 98 15,0 0 35-15,0 0-58 16,0 0-38-16,11 94-11 16,-11-56-25-16,0 5-38 15,0-1-13-15,0 5-8 0,3-4-1 16,3-4-24-16,7-2-123 16,-1-11-233-16,-2-10-590 0</inkml:trace>
  <inkml:trace contextRef="#ctx0" brushRef="#br0" timeOffset="192971.5185">24592 10964 1654 0,'0'0'335'15,"0"0"-256"-15,0 0 15 16,0 0 45-16,0 0-56 0,0 0-55 15,0 0-3 1,-23 10 21-16,7 1-15 0,0 2-13 16,0 0-3-16,3 1 15 15,-1-2-5-15,5 1-14 16,3-3-10-16,3-3 6 16,2 0-6-16,1-7 1 15,0 0 7-15,9 0 15 16,9 0-14-16,1-10-10 15,7-4-6-15,-3-6-4 16,1 1-5-16,-3-1 0 16,-3 3 14-16,-6 1 1 15,-2 9 32-15,-7 5 20 16,-1 0-21-16,-2 2-16 0,0 0-15 16,0 0 0-16,0 11-11 15,0 7 11-15,0 4 0 16,0 6 1-16,3-4 0 15,3 2 0-15,3-5-1 16,0-4 1-16,-3-8-1 16,0-6-1-16,-2-3-7 15,2 0 8-15,1-9-44 16,-1-11-4-16,0-7 3 16,1-2-4-16,-1-4 4 15,2-1 4-15,3 2-5 16,-2 5 30-16,0 8 16 15,-5 5 36-15,1 7-4 0,-1 7-17 16,2 0-6 0,6 0 1-16,1 7-9 0,5 3 0 15,-3 3-1-15,2 0 1 16,-7-3 5-16,-2-1 9 16,-8-2-3-16,0 3-4 15,-8 4 70-15,-10 2-30 16,-1 4-8-16,0 1 13 15,5 1-19-15,7 4-12 16,7 0-11-16,5-2-4 16,24-1-7-16,39 3-93 15,-3-12-209-15,-3-4-1042 0</inkml:trace>
  <inkml:trace contextRef="#ctx0" brushRef="#br0" timeOffset="194150.6235">25274 11030 1003 0,'0'0'492'15,"0"0"-340"-15,0 0 26 16,0 0 28-16,0 0-19 0,0 0-32 16,0 0-55-1,0-9-35-15,0 9-7 0,0 0-1 16,0 0-21-16,0 0-26 16,3 3-10-16,2 8-12 15,0 1 12-15,1 8 0 16,2-3 0-16,-3-2-1 15,-2 0 1-15,0-6-1 16,-3-3-5-16,0-3 5 16,0-3 1-16,0 0 0 15,0 0 0-15,1-9 0 16,2-4-22-16,3-4 10 16,2-6 3-16,4 0-22 15,1 0 4-15,5-4 12 16,3 1 9-16,-3 4-6 0,0 2 12 15,-6 10 12-15,-5 9 0 16,-1 1-11-16,-2 1-1 16,-2 15 0-16,1 3 0 15,0 5 0-15,-2 2 0 16,-1-2 1-16,2-2 5 16,-2-5-5-16,0-1-1 15,0-6 1-15,0-6-1 16,0-2 0-16,0-2 1 15,0 0 13-15,0 0 2 16,3-6-16-16,3-7-4 16,3 0-13-16,1-4 1 0,4 3-12 15,1-1 8-15,1-1-12 16,0 2 8-16,0 1 6 16,-5 3 10-16,-3 6 8 15,-4 1 13-15,-2 3 9 16,-1 0-1-16,-1 0 0 15,0 0-8-15,0 0-11 16,0 10 5-16,0 4 8 16,2 6-2-16,1 3-2 15,3 3 1-15,-2 4-6 16,1 0-5-16,-1-2-1 16,1-6 0-16,-1-6-47 15,5-7-133-15,-3-5-212 0,2-4-367 16</inkml:trace>
  <inkml:trace contextRef="#ctx0" brushRef="#br0" timeOffset="194533.6667">25785 10978 1258 0,'0'0'376'0,"0"0"-272"16,0 0 16-16,0 0 55 16,0 0-26-16,0 0 2 15,0 0-56-15,-27 39-46 16,23-23-20-16,2 1-8 0,2 6 3 16,0-2-11-16,12-1-8 15,3-5-5-15,4-1-23 16,-1-5-1-16,3-8-3 15,0-1 14-15,-5 0-1 16,1-10-1-16,-5-7-7 16,-5-5 12-16,-2-6 3 15,-3 2 7-15,-2 0 7 16,0 0 20-16,-7 6 1 16,-2 6-7-16,-1 7-21 15,-1 4-10-15,4 3-162 16,1 10-336-16,4 0-135 0</inkml:trace>
  <inkml:trace contextRef="#ctx0" brushRef="#br0" timeOffset="195254.2732">26067 10937 973 0,'0'0'213'0,"0"0"-4"16,0 0 1-16,0 0 50 15,0 0 17-15,0 0-108 0,0 0-72 16,0 89-59 0,0-68-24-16,0-1-8 0,0 3-5 15,0-6 0-15,0-5 0 16,0 1-1-16,0-9 0 15,0-1 1-15,0-3 0 16,0 0 7-16,0-3 2 16,0-10-9-16,0 0-1 15,9-3 0-15,3-4-15 16,4-1 9-16,2-2 0 16,3 4-6-16,-5-1 4 15,-1 5 8-15,-6 6 1 16,-3 3 7-16,-4 6 6 0,-1 0-8 15,-1 0-6-15,0 0-6 16,3 10 5-16,-3 4 0 16,0 2 1-16,0 1 0 15,0 2 1-15,0-3-1 16,0-2 1-16,0-5 5 16,0-1-5-16,0-5-1 15,0 0-1-15,0-3 1 16,1 0 2-16,1 0 11 15,4-3 6-15,2-8-19 16,5-1-32-16,3-5 1 16,4-5-1-16,-1-5-5 15,4 0 17-15,-3 0 8 16,-5 8 12-16,-3 6 7 16,-6 6 49-16,-4 7-38 0,-2 0-18 15,0 3 0-15,0 11 13 16,0 3 26-16,-2 8 2 15,-2 2 5-15,2 0 8 16,1 2-14-16,1 0-25 16,0-1-6-16,0-3-8 15,0-8 0-15,0-1-1 16,0-8-19-16,1-8-150 16,5 0-322-16,2-6-368 0</inkml:trace>
  <inkml:trace contextRef="#ctx0" brushRef="#br0" timeOffset="195959.3998">26552 11028 829 0,'0'0'588'15,"0"0"-456"-15,0 0 44 16,0 0 85-16,0 0-41 16,0 0-87-16,0 0-63 0,9 0-34 15,1 2-14-15,1 4-22 16,2-5 0-16,-1-1-22 16,-3 0 10-16,0 0-4 15,-3 0-33-15,0-7-38 16,-2-5-12-16,-1-1 47 15,0-4 24-15,-3 3 21 16,0-2 7-16,0 2 26 16,-9-1 36-16,-7 1 6 15,-4 4-3-15,-3 3-6 16,-1 5-14-16,0 2-29 16,3 6 0-16,2 14 8 15,6 9 13-15,7 5-5 16,6 2-19-16,0-3-6 0,6 0-1 15,10-6-6-15,3-9-13 16,5-7-80-16,7-11-200 16,-7 0-252-16,-2-10-565 0</inkml:trace>
  <inkml:trace contextRef="#ctx0" brushRef="#br0" timeOffset="196396.2776">26764 10922 942 0,'0'0'236'0,"0"0"-51"16,0 0 115-16,0 0 45 0,0 0-80 15,0 0-105-15,0 0-79 16,22 59-42-16,-21-42-8 16,-1 3 5-16,0 3-8 15,0-4-14-15,0-3-8 16,0-2-6-16,0-5 1 15,-3-4-1-15,2-2 0 16,1 0-9-16,0-3-18 16,0 0 7-16,0-3 12 15,0-7-2-15,10-4-7 16,7-5 10-16,-1-4 5 16,5-4-4-16,-1 0-1 15,-3 1 6-15,-5 9 1 16,-1 4 11-16,-7 10 8 0,-2 3-12 15,-1 0-7-15,-1 7-9 16,2 9 8-16,1 7 1 16,1 4 0-16,1 0-1 15,2-1 1-15,-3-4 0 16,-2-4-1-16,-1-5-8 16,-1-10-121-16,0-3-188 15,-3-11-40-15,-3-4-332 0</inkml:trace>
  <inkml:trace contextRef="#ctx0" brushRef="#br0" timeOffset="196695.661">27162 10726 1371 0,'0'0'523'0,"0"0"-480"15,0 0 69-15,0 0 107 16,0 0-43-16,0 0-69 16,0 0-50-16,0 0-29 15,0 10-21-15,0 8 7 16,0 4 17-16,-5 10-6 16,-1 6-13-16,-1 4-10 15,3-1-2-15,-1 1 0 0,4-2 0 16,-1-7-16-1,2-7-63-15,0-6-52 0,0-16-109 16,0-4-294-16,0-1-569 0</inkml:trace>
  <inkml:trace contextRef="#ctx0" brushRef="#br0" timeOffset="196904.0639">27046 10885 909 0,'0'0'830'0,"0"0"-733"15,0 0-25-15,0 0 111 16,0 0-52-16,91 57-39 0,-62-48-26 16,-2 1-66-16,0-10-31 15,-6 0-445-15,-8 0-544 0</inkml:trace>
  <inkml:trace contextRef="#ctx0" brushRef="#br0" timeOffset="197365.0925">27374 10947 1393 0,'0'0'266'16,"0"0"-4"-16,0 0 15 15,0 0-96-15,0 0-107 16,0 0-53-16,0 0-9 16,0 37-11-16,0-20 1 15,0 3-1-15,0-4 0 16,0 1-1-16,0-4-10 15,3-4-16-15,1-5-2 16,4-4 7-16,3 0-29 16,2-10-54-16,0-6 35 15,0-2 45-15,3-1 14 16,-2 0 4-16,0 2 5 16,-3 3 1-16,-3 5 8 15,-3 5 14-15,-2 4-22 0,-3 0-12 16,1 0 3-16,-1 10 9 15,2 2 7-15,-1 6 16 16,-1-1 28-16,0 5 16 16,0-1-32-16,0-1-23 15,0 0-12-15,2-4-4 16,0-3-284-16,3-10-516 0</inkml:trace>
  <inkml:trace contextRef="#ctx0" brushRef="#br0" timeOffset="198045.7613">27612 10915 1294 0,'0'0'251'0,"0"0"-110"15,0 0 165-15,0 0-70 16,0 0-73-16,0 0-35 15,0 0-24-15,42 49-46 16,-39-35-28-16,0 4-18 16,-3-3-5-16,0 4-6 15,0-2-1-15,0 0-1 16,-1-5 0-16,-4-4-6 16,2-2-11-16,3-3-19 0,0-3 8 15,0 0 19-15,0-6 9 16,0-7 0-16,9-1-5 15,6-3-2-15,0-1-25 16,3 0 18-16,-2-1 6 16,1 5 7-16,-5 1 2 15,-2 6 2-15,-3 4-2 16,-2 3 2-16,-3 0-2 16,-1 0 0-16,-1 10-1 15,0 3 1-15,0 4 0 16,0 0 0-16,0 0 1 15,-3-1 0-15,0-3 8 16,0 0-1-16,1-6-7 16,1-1 0-16,-2-6 0 15,3 3 0-15,0-3 0 0,0 0 1 16,0 0 2-16,0-7-4 16,3-5-16-16,9-2-2 15,3-6-7-15,6 1-5 16,1-5-37-16,0 1-5 15,-5 8 54-15,-2 1 18 16,-9 8 65-16,-3 2-18 16,-2 4 4-16,-1 0 1 15,0 0-7-15,0 0-10 16,0 10-18-16,0 9 42 0,2 5 16 16,-1 9-26-16,-1 2-29 15,0 2-14-15,0-3-6 16,0-1-1-16,-4-10-172 15,-4-7-517-15</inkml:trace>
  <inkml:trace contextRef="#ctx0" brushRef="#br0" timeOffset="199834.3745">22920 11133 971 0,'0'0'135'16,"0"0"-95"-16,0 0-24 15,0 0 15-15,0 0 467 16,0 0-138-16,0 0-143 15,-3 0-62-15,3 0-9 16,-1 0-6-16,1 0-39 16,-2 0-36-16,-1 3-33 15,-1 7-21-15,-2 8-5 16,-1 7 0-16,1 4-6 16,6 5 0-16,0 1 0 15,0 2-38-15,0-3-41 0,0-1-22 16,3-4 29-16,-3-5 29 15,0-4 13-15,1-2-45 16,1-4-68-16,6 0-176 16,1-4-262-16,2-7-616 0</inkml:trace>
  <inkml:trace contextRef="#ctx0" brushRef="#br0" timeOffset="200125.952">23005 11471 1428 0,'0'0'519'0,"0"0"-446"16,0 0-4-16,0 0 68 16,0 0-31-16,0 0-52 0,0 0 9 15,-33 65-36-15,23-39-18 16,1 4-4-16,6-4-5 16,3-5-23-16,0-5-15 15,0-6 4-15,0-4 16 16,0-6 18-16,0 0 6 15,0-3 38-15,-9-14-2 16,-9-2-8-16,-3-4-3 16,-4 2 3-16,-2 1-10 15,0 1-10-15,5 10-8 16,4 8-6-16,12 2-122 16,3 19-509-16,3-1-967 0</inkml:trace>
  <inkml:trace contextRef="#ctx0" brushRef="#br0" timeOffset="200608.6006">22737 11994 1407 0,'0'0'535'16,"0"0"-475"-16,0 0-18 15,0 0 128-15,0 0 15 16,0 0-86-16,0 0-50 15,-18 15-13-15,8-9-8 16,0 7-13-16,4-3-14 16,2 0 5-16,4 0-6 15,0-3 0-15,1-1-12 16,15-2-19-16,6-4-21 16,5 0-3-16,-5 0 8 15,1 0 13-15,-7-10 23 16,-4 0 11-16,0-4 19 0,-9 1 16 15,-3 0 8-15,0 3-6 16,-12 1-12-16,-2-1-10 16,-3 3-15-16,3 3 0 15,1 4-111-15,7 0-386 16,6 0-322-16</inkml:trace>
  <inkml:trace contextRef="#ctx0" brushRef="#br0" timeOffset="200959.7527">22946 11979 1681 0,'0'0'356'16,"0"0"-282"-16,0 0-39 16,0 0 113-16,0 0-19 15,0 0-68-15,0 0-15 16,26 49-6-16,-16-29-13 15,0 3-12 1,-1-7-7-16,-3 1-7 0,-2-4 1 16,-1-6-1-16,-1-4-1 15,-2-3 2-15,0 0 7 16,0-3 18-16,-3-7-6 16,-3-7-7-16,0-2-8 15,4-1-4-15,2-3 4 0,0 2-5 16,0-2 0-16,9 4-1 15,2 3-34-15,4 2-49 16,-2 4-67-16,6 4-160 16,-1 2-320-16,-6 4-688 0</inkml:trace>
  <inkml:trace contextRef="#ctx0" brushRef="#br0" timeOffset="201470.7912">23238 11771 1190 0,'0'0'613'0,"0"0"-412"16,0 0-60-16,0 0 39 0,0 0-17 16,0 0-48-16,0 0-5 15,3 62-62-15,-3-29-26 16,3 0-12-16,3 3-8 15,2-2 4-15,-2-5-6 16,-1-3 0-16,-3-6-5 16,-2-6-6-16,0-5-2 15,0 2 7-15,-7-4 5 16,1-5-5-16,-4-2-2 16,6 0-11-16,2 0 12 15,2 0 6-15,0-9-4 16,0-5-28-16,8-6-9 15,6 4 21-15,2-1 14 16,-3 2 6-16,2 4 0 16,-6 2 1-16,2 5 0 0,-1 4-1 15,1 0-15-15,3 4 1 16,0 9 7-16,0 7 8 16,-1 3-6-16,-3-1 4 15,-1-1 1-15,-5-2 1 16,-1-2-1-16,-3-7 1 15,0-1 0-15,-1-7 8 16,-9-2-1-16,-4 0-7 16,0 0-12-16,0-12-142 15,3-1-376-15,7 0-401 0</inkml:trace>
  <inkml:trace contextRef="#ctx0" brushRef="#br0" timeOffset="201714.4971">23580 11965 1796 0,'0'0'468'16,"0"0"-416"-16,0 0-12 16,0 0 103-16,0 0 20 15,0 0-39-15,0 0-51 16,3 73-22-16,-2-49-32 0,2-4-18 15,0-1-1 1,0-6-31-16,-1-3-93 0,-2-10-138 16,0 0-383-16,0 0-105 0</inkml:trace>
  <inkml:trace contextRef="#ctx0" brushRef="#br0" timeOffset="201867.6897">23778 11794 810 0,'0'0'1386'15,"0"0"-1386"-15,0 0-1 16,0 0-111-16,0 0-46 16,0 0-417-16</inkml:trace>
  <inkml:trace contextRef="#ctx0" brushRef="#br0" timeOffset="202116.7797">23910 11694 1386 0,'0'0'1107'0,"0"0"-966"15,0 0-120-15,0 0 21 16,0 0 71-16,-13 110-48 15,12-61-40-15,1 3-15 0,1 2-4 16,10-4-6 0,4-8-26-16,-5-3-29 0,-4-12-33 15,-4-7-67-15,-2-8-105 16,-14-7-268-16,-2-5-297 0</inkml:trace>
  <inkml:trace contextRef="#ctx0" brushRef="#br0" timeOffset="202299.216">23832 11929 1787 0,'0'0'591'0,"0"0"-538"15,0 0-45-15,0 0-7 0,110 36-1 16,-64-16-109-16,-10-7-380 15,-9 0-269-15</inkml:trace>
  <inkml:trace contextRef="#ctx0" brushRef="#br0" timeOffset="202928.0084">24163 12032 1950 0,'0'0'481'0,"0"0"-430"16,0 0 32-16,-84-4 52 16,59 4-48-16,3 10-57 0,5 6-21 15,4 2-9-15,10 1 0 16,3 0-40-16,0-2-38 16,16-7-17-16,2-3-3 15,5-4-8-15,0-3 6 16,0 0 63-16,-4-13 32 15,1-4 5-15,-5-3 28 16,-1 5 25-16,-3-2 21 16,-3 6 38-16,-4 1 2 15,-3 10-38-15,1 0-50 16,-2 0-21-16,3 0-5 16,0 14-2-16,3 8 1 15,1-1 1-15,7 5-31 0,-2-2-45 16,2-6 6-16,2-7 12 15,1-1-13-15,1-10 8 16,2 0 32-16,0 0 24 16,2-13-2-16,3-10-40 15,0-1-81-15,5-12-8 16,1-3 8-16,4-7-66 16,1-8 1-16,-1-8 34 15,0 2 161-15,-10 3 20 16,-9 9 170-16,-13 11 181 15,-3 10-212-15,-9 9-52 16,-10 7 9-16,-2 8 1 16,2 3-29-16,-4 10-5 15,3 16 42-15,0 14-19 0,4 5-43 16,7 6-21-16,6 5-2 16,3 3-17-16,0 1-8 15,13-7-15-15,5-5 0 16,0-7-42-16,4-8-76 15,-6-10-147-15,-6-10-659 0</inkml:trace>
  <inkml:trace contextRef="#ctx0" brushRef="#br0" timeOffset="222104.4032">21767 8481 760 0,'0'0'247'0,"0"0"-156"16,0 0-90-16,0 0-1 15,0 0 7-15,0-4-1 16,0 4 174-16,0 0-77 15,0 0-28-15,0 0 41 16,0 0 71-16,0 0 30 16,-2 0-59-16,2 0-66 15,0 0-23-15,0 0-16 16,0 0-17-16,0 0-14 16,0 0-16-16,0 4-6 15,0 5 0-15,0 4 0 16,0 1 1-16,2 0-1 15,2 2 1-15,-2 0 0 0,-1-3-1 16,3 4 1-16,-4 0-1 16,0-1 7-16,0 0 18 15,0 0 5-15,0-2 4 16,0 2-3-16,0-2-13 16,-4 3-4-16,4-1-5 15,0-2 1-15,0-2-4 16,0 4 3-16,0-5-2 15,0 2 4-15,4 1 2 16,-1-4-2-16,0 0-10 16,-3-3 1-16,0-2 4 15,3-1-5-15,-3-1 10 0,0-1 3 16,0-1 4-16,0 3 5 16,0-1-1-16,0 0 2 15,1 1-5-15,2-1-5 16,-2 0-5-16,1 1 4 15,-1-2-4-15,-1-2 2 16,0 1-10-16,0-1 5 16,0 0 9-16,0 0 11 15,0 0 4-15,0 0-10 16,0 0-8-16,2 0-6 16,2 0 0-16,4 0 16 15,5 0-10-15,2 3-10 16,4 0-2-16,3 0 1 15,-2-2-1-15,3 5 1 16,0-3-1-16,-1-2 1 0,-3 2 0 16,-3 1-1-16,2-1 0 15,-3-3 1-15,3 0-1 16,0 3 0-16,-5-3 1 16,2 0-1-16,-4 0 0 15,-7 0 1-15,-1 0-1 16,-1 0 0-16,-2 0-1 15,0 2 0-15,0-2 0 16,0 0-1-16,0 0-7 16,0 0-1-16,0 0-25 15,13 0-90-15,-1 0-217 16,0 0-816-16</inkml:trace>
  <inkml:trace contextRef="#ctx0" brushRef="#br0" timeOffset="226903.272">21511 8471 702 0,'0'0'151'15,"0"0"-123"-15,0 0 218 16,0 0 23-16,0 0-103 15,0 0-41-15,0 0 17 16,8 0 25-16,-8 0-21 16,0 0-50-16,0 0-20 15,0 0-26-15,0 0 3 16,0 0 7-16,0 0-13 16,0 0-2-16,0 0-6 15,0 0-13-15,0 0-8 16,0 0-4-16,0 0-4 15,0 0-1-15,0 0-3 16,0 4-3-16,0 2 9 0,-4 3 22 16,-3 1 1-16,-4 4-21 15,-1-1 4-15,-4 2-1 16,-4 0-1-16,-1 2 5 16,-6-1 0-16,-2 4-2 15,-7-1-4-15,1 1 0 16,-3-4-14-16,4 6 9 15,1-7-9-15,6 1 0 16,6-5 5-16,8-1-5 16,2-4-1-16,5 0 2 15,3-3-2-15,1-1 0 16,2-1 0-16,0 0 0 0,0-1 0 16,0 0 1-1,0 3 0-15,0 0 1 0,0 0 7 16,0-1-9-16,0-2 1 15,0 2 0-15,0 4 8 16,2-2 2-16,4 2 1 16,5 2 0-16,3 1 0 15,6 5-3-15,8 6-8 16,10 3 7-16,5 6-7 16,5 0-1-16,1 1 0 15,12-3-57-15,-12-4-252 16,-13-14-1363-16</inkml:trace>
  <inkml:trace contextRef="#ctx0" brushRef="#br0" timeOffset="228193.9595">22270 8431 1016 0,'0'0'343'16,"0"0"-200"-16,0 0 12 15,0 0 70-15,0 0 38 16,0 0-79-16,0 0-69 16,1 0-31-16,-1 0-20 15,3 0-31-15,0 0-14 16,3 0 7-16,2 6 21 16,-4 1 4-16,2 0-30 15,2 6-6-15,0 0-5 0,0 5-9 16,3 3 0-16,2 3 0 15,0 3 5-15,7-1-6 16,-2 1 0-16,6-2 0 16,1-5-1-16,2 2 0 15,-5-7-6-15,-2-2 1 16,-3-3 4-16,-5-3 2 16,-3-1-1-16,2-2 0 15,-8-1 0-15,1-1 0 16,1 0 1-16,-2 0-1 15,0 1 1-15,1 0 0 16,-1-2-1-16,0 2 1 16,-2-3 0-16,-1 0 2 15,0 3 4-15,2-3 7 16,-2 0 13-16,0 0 2 0,0 0 3 16,0 3-2-16,0 4-14 15,-10 4-15-15,-7 8 24 16,-10 4 2-16,-4 7-8 15,-5 0-11-15,-14 9-7 16,8-5-112-16,4-11-507 0</inkml:trace>
  <inkml:trace contextRef="#ctx0" brushRef="#br0" timeOffset="230657.1958">21903 8286 717 0,'0'0'143'15,"0"0"-119"-15,0 0 21 16,0 0 353-16,0 0-138 16,0 0-50-16,0 0-4 15,0 0-26-15,0 0-30 0,0 0-31 16,0 0-30-16,0 0-28 16,0 0-13-16,0 0-17 15,1 0-13-15,9 0-17 16,3 0-1-16,2 0 0 15,-1 0-6-15,2 0-7 16,-6 3 1-16,-3 0 2 16,-2-2 4-16,-4-1-2 15,-1 3 1-15,0 0-4 16,0 1 10-16,0-1-1 16,0 4 2-16,0 0 0 15,0-2 1-15,0 2 1 16,0 3-1-16,0-4 1 15,0 0-2-15,0 2 2 16,-6 1-1-16,-3-3-1 0,-2 3 6 16,-3-3 6-16,-1 1 3 15,5-2 3-15,1-1 1 16,1-1-7-16,1 3-5 16,1-2-1-16,1 0-5 15,2 1 0-15,3-4 5 16,-1 3 0-16,1-1-5 15,0-3 5-15,0 4 3 16,0-4 2-16,0 0 0 16,0 0-2-16,0 0 0 15,0 0-1-15,0 2 10 16,9-1 15-16,9 1-5 0,4-1-13 16,7 2-15-16,0 0 0 15,10-3-69-15,-9 3-193 16,-11-3-912-16</inkml:trace>
  <inkml:trace contextRef="#ctx0" brushRef="#br0" timeOffset="241266.9635">22968 8761 225 0,'0'0'2'0,"0"0"-2"0,0 0 0 15,0 0 37 1,0 0 67-16,-24 10 40 0,21-7-125 16,2-2 304-16,1-1-104 15,-2 2-41-15,2-2 14 16,0 0-20-16,-1 0 22 16,1 0 17-16,0 0-41 15,0 0-28-15,0 1-16 16,0-1-26-16,3 0-30 15,7 0-9-15,3 3-16 16,3-3-23-16,3 4-14 16,2-2-8-16,4-1-1 15,4-1-17-15,-4 0-47 16,0 0-43-16,-5 0-15 16,-4 0-53-16,-7 0-86 0,-6 0-15 15,-3-3-282-15</inkml:trace>
  <inkml:trace contextRef="#ctx0" brushRef="#br0" timeOffset="241606.0561">22955 8887 307 0,'0'0'1079'0,"0"0"-880"16,0 0-139-16,0 0 52 15,0 0 184-15,0 0-78 16,0 0-70-16,43 17-65 16,-16-17-54-16,1 0-29 15,9 0-55-15,-5 0-287 16,-11 0-503-16</inkml:trace>
  <inkml:trace contextRef="#ctx0" brushRef="#br0" timeOffset="250388.9146">23745 8468 430 0,'0'0'121'16,"0"0"-53"-16,0 0-68 16,0 0 0-16,0 0 22 15,0 0 336-15,14 0-82 16,-8-1-173-16,-6-1-22 15,0 2 79-15,0-1 33 16,0-2-32-16,0 3-35 16,0-3-64-16,0 2-28 15,-6-5-16-15,1 0-5 16,-2-1-12-16,-2 0 5 0,-1 3-6 16,1-2 0-1,-4 4 0-15,0-2 0 0,3 3-1 16,-2-2 1-16,-2 3 1 15,4 0 17-15,-2 0-2 16,5 10 9-16,-4 0-2 16,3 4 3-16,3 2-1 15,0 0 15-15,5 7-10 16,0 1-6-16,0 3-9 16,3 4-2-16,9 3-7 15,3 3-5-15,3 2-1 16,-2 1 0-16,2-1 0 0,-4 1 0 15,-6-4-1 1,-5 0 1-16,-3-5-8 0,-1-2 8 16,-14-3 0-16,0-3-1 15,-1-4-5-15,1-5 4 16,-1-4-8-16,-3-6-32 16,-7-4-93-16,-1-10-409 15,6-6-966-15</inkml:trace>
  <inkml:trace contextRef="#ctx0" brushRef="#br0" timeOffset="251366.0665">23982 8524 142 0,'0'0'968'0,"0"0"-729"16,0 0-98-16,0 0 12 16,0 0 47-16,0 0 2 15,0 0-74-15,2-7-40 16,-2 7-8-16,0 0-4 15,0 0-18-15,0 0-14 16,0 9-15-16,3 1 20 16,-2 1 0-16,1 6-25 0,-2 2-11 15,0 1-5-15,0 6-8 16,0-2 2-16,0 1-1 16,0-1 0-1,0-1 1-15,0-3-2 0,0 0 0 16,0 0 1-16,0-4-1 15,0-2 1-15,0-4-1 16,0-4 0-16,0 0 0 16,0-5 0-16,0-1 0 15,0 0 0-15,0 0 1 16,0 0 7-16,0 0 2 16,0 0 26-16,0 0 4 15,5 0-7-15,1 0 9 0,5 0-18 16,4 0-23-16,3 0 5 15,-1-1-6-15,0-1 0 16,0 2-7 0,-1 0-24-16,4 0-34 0,-5 0-63 15,2 0-50-15,2 0-123 16,-6 0-288-16,-6 0-703 0</inkml:trace>
  <inkml:trace contextRef="#ctx0" brushRef="#br0" timeOffset="252101.7145">24218 8421 899 0,'0'0'305'0,"0"0"-130"16,0 0 24-16,0 0 21 16,0 0-1-16,0 0-50 15,0 0-39-15,0 0-58 16,11 0-48-16,-1 0-23 15,6 0 0-15,0 0-1 16,0 0 0-16,0 0-1 16,1 6-8-16,-5-2-5 15,-3 0-1-15,-4-1-3 16,-5 1 6-16,0-2-3 16,0 2 9-16,-11 5 6 15,-3-1 25-15,-1 2 20 16,0 2 1-16,4-3-15 0,2 1-22 15,4-3-8-15,3 0 1 16,2-1 4-16,3-1-5 16,17 1-1-16,23-6-101 15,-2 0-396-15,-1 0-355 0</inkml:trace>
  <inkml:trace contextRef="#ctx0" brushRef="#br0" timeOffset="252688.8068">24614 8504 1033 0,'0'0'284'0,"0"0"-106"15,0 0 44-15,0 0 67 16,0 0-64-16,0 0-80 16,0 0-54-16,0-1-27 15,0 1-5-15,1 0-20 16,1 4-30-16,-1 9-8 0,5 4 7 16,-2 6-8-16,5 0 0 15,2 4 0-15,2-4 0 16,2 0-21-16,0-7-57 15,2-6-93-15,-3-4-304 16,-4-6-203-16</inkml:trace>
  <inkml:trace contextRef="#ctx0" brushRef="#br0" timeOffset="253047.8047">24849 8507 1128 0,'0'0'544'0,"0"0"-463"0,0 0 27 15,0 0 97-15,0 0-20 16,0 0-65-16,0 0-51 16,2 0-17-16,-2 0-9 15,-8 9 10-15,-3 5 35 16,-2 3-33-16,-1 7-23 15,2 1-10-15,0 8-4 16,0 1-9-16,1 1-9 16,2-1 0-16,-1 1 0 15,3-4 0-15,-4-4 0 16,1-5 0-16,4-5-1 16,0-4 0-16,3-6-1 0,1 1-11 15,2-6-65-15,0 4-96 16,0-2-168-16,9-1-344 15,2-3-744-15</inkml:trace>
  <inkml:trace contextRef="#ctx0" brushRef="#br0" timeOffset="253505.5458">24854 8972 593 0,'0'0'971'16,"0"0"-837"-16,0 0-79 15,0 0 110-15,0 0 39 16,0 0-98-16,0 0-75 15,55 10-26-15,-38-23-5 16,0-4-24-16,3-3 8 16,-4-2-2-16,2-4 3 15,-3 2-17-15,-6 2 22 16,-2 2 10-16,-7 3 19 16,0 4 15-16,0 2 16 15,-8 3-10-15,-4 3 3 16,-6 2-8-16,0 3-8 0,-2 0 0 15,2 14 2-15,2 3-6 16,4 8-10-16,3 1-5 16,8 5-1-16,1-1-1 15,0-1-5-15,13-2-1 16,2-8-54-16,7-5-143 16,-4-1-281-16,-3-9-315 0</inkml:trace>
  <inkml:trace contextRef="#ctx0" brushRef="#br0" timeOffset="254099.0706">25073 8827 958 0,'0'0'591'0,"0"0"-559"16,0 0 21-16,0 0 153 15,0 0 51-15,0 0-100 16,0 0-68-16,46 4-31 15,-46 8-5-15,0 2 13 16,0 0-16-16,0 2-15 16,0-3-12-16,-1 0-12 15,-3-5-10-15,1-3 0 16,1 0-1-16,1-5-1 16,1 0-30-16,0 0-14 15,0 0-14-15,1-9-14 0,12-6-41 16,2-2 56-1,3-2 30-15,-1-1 8 0,-1 6 8 16,-5 1 12-16,-5 4 9 16,-2 5 13-16,-3 1 5 15,1 3-15-15,-2 0-11 16,0 0-1-16,0 0-29 16,0 7 7-16,0 2 22 15,0 2 10-15,0-2-8 16,0 1-1-16,1-4 1 15,-1-2-2-15,0-2 0 16,0-2-16-16,0 0-8 16,3-2-17-16,3-8-41 15,2-2 9-15,5-4 52 16,1-3 19-16,3 0 2 0,0 0 9 16,-2 4 21-16,-3 3 32 15,-5 9 12-15,-4 3-28 16,-1 0-39-16,-2 15 8 15,0 6 34-15,0 8 0 16,0 2-5-16,4 1-16 16,2-2-20-16,6-1-8 15,0-9-204-15,-2-6-561 0</inkml:trace>
  <inkml:trace contextRef="#ctx0" brushRef="#br0" timeOffset="254399.5979">25580 8468 1228 0,'0'0'277'15,"0"0"-22"-15,0 0 53 16,0 0-71-16,0 0-57 16,0 0-44-16,-52 97-24 15,52-50-30-15,0 6-50 0,2 7-24 16,7 0-8-16,1-1-55 16,-4-6-91-16,-6 3-111 15,-12-17-359-15,-6-13-157 0</inkml:trace>
  <inkml:trace contextRef="#ctx0" brushRef="#br0" timeOffset="255007.0073">24569 8468 1303 0,'0'0'378'15,"0"0"-251"-15,0 0-14 16,0 0 71-16,0 0 11 15,0 0-64-15,0 0-70 0,0 15-41 16,-3 9 41-16,-3 13 17 16,2 6-8-16,-2 9-30 15,3 1-18-15,-4 4-20 16,7 1-2-16,0 7-139 16,8-13-356-16,4-13-695 0</inkml:trace>
  <inkml:trace contextRef="#ctx0" brushRef="#br0" timeOffset="255773.3143">25627 8293 801 0,'0'0'679'0,"0"0"-449"16,0 0 51-16,0 0-43 16,0 0-78-16,0 0-59 15,0 0-35-15,14 0-36 16,-5 0-21-16,-1 0-8 16,0 0-1-16,0 0 0 15,1 0 0-15,2 0-7 16,1 3-7-16,-2 2 1 15,-2-3-6-15,-2 1 5 16,-2 0 13-16,-4 1-8 0,0 3-8 16,-9 1 16-1,-4 6 1-15,-5-2 34 0,3 6 6 16,3 2-11-16,6-4-17 16,6 3-5-16,19 2-7 15,11-2-94-15,0-9-606 0</inkml:trace>
  <inkml:trace contextRef="#ctx0" brushRef="#br0" timeOffset="256719.9136">25859 8769 391 0,'0'0'0'0</inkml:trace>
  <inkml:trace contextRef="#ctx0" brushRef="#br0" timeOffset="257365.9921">25859 8769 522 0,'35'5'79'16,"-37"-8"-41"-16,1 3-14 16,-1-2 105-16,2-2 365 15,0 3-240-15,0-2-50 16,0 3 1-16,0 0-21 0,0 0-54 16,0 0-50-16,-1 0-38 15,1 0-30-15,-4 0-12 16,-1-3-10-16,-1 2-2 15,-2-2 11-15,-2 0 1 16,-2 3-1-16,1 0 1 16,0 0 0-16,3 0-1 15,4 0 1-15,2 0 1 16,2 7-1-16,0-1 0 16,6 1 0-16,9 0-1 15,5 2-13-15,2-1-6 16,3 1-2-16,-1 1-13 15,0-3-7-15,-2 3 5 16,-2-1 18-16,-5-2 3 0,-4 0-12 16,-6-1 0-16,-5 0 6 15,0 0 1-15,0 2 15 16,-6 2 6-16,-6 0 0 16,3 0 6-16,2-1-5 15,-1-2 0-15,4-1 0 16,2-5 0-16,2-1-1 15,0 0 35-15,0 0-17 16,11-7-18-16,5-5-62 16,5-1-3-16,3-4 35 15,-2 3 2-15,1-2-7 16,-6 2 6-16,-5 1 29 16,-4 7 76-16,-3 3 35 0,-2 2-27 15,2 1-25-15,3 0 12 16,4 0-35-16,6 7-14 15,4 2 12-15,2 4 15 16,3-2-6-16,1 4-25 16,-1-3-11-16,-3-3-7 15,-5-5-5-15,-2-4-114 16,-7 0-173-16,-5-5-350 0</inkml:trace>
  <inkml:trace contextRef="#ctx0" brushRef="#br0" timeOffset="257516.8917">26328 8639 1273 0,'0'0'384'16,"0"0"-270"-16,0 0-37 16,0 0-39-16,0 0-38 15,0 0-359-15</inkml:trace>
  <inkml:trace contextRef="#ctx0" brushRef="#br0" timeOffset="257994.6653">26579 8622 1733 0,'0'0'720'15,"0"0"-647"-15,0 0-65 16,0 0-8-16,0 0-10 16,0 0 10-16,0 0 9 15,-42 70-3-15,35-40-4 16,2-1 4-16,3 1-5 16,2-3 1-16,0-2-1 15,0-7 9-15,11-2 4 16,2-6 4-16,2-3-18 15,6-7-6-15,0 0-39 16,0 0-46-16,0-14-57 16,-2-6 17-16,-2-4 64 0,-1-8 45 15,-4-4 15-15,-2-4 4 16,-5 0 3-16,-5 2 10 16,0 8 54-16,0 3 39 15,-10 14-16-15,-1 4-44 16,-3 8-34-16,-3 1-9 15,-3 1 1-15,4 14 21 16,1 8 3-16,6 0 8 16,6 8-17-16,3-3-8 15,0-1-8-15,15-6-34 16,19 4-114-16,-1-8-395 16,0-4-654-16</inkml:trace>
  <inkml:trace contextRef="#ctx0" brushRef="#br0" timeOffset="258416.5693">26938 8758 1340 0,'0'0'539'15,"0"0"-477"-15,0 0-1 16,0 0 67-16,0 0 18 15,0 0-44-15,0 0-48 16,-79-9-22-16,61 11-11 16,2 8-5-16,2 4-1 15,2-1-7-15,8 0-1 16,4 3 1-16,0-6 2 0,7 1 7 16,11-3-17-16,4-7-34 15,1-1-36-15,1 0 8 16,-2-14-31-16,-4-8-33 15,0-5 63-15,-3-8 49 16,-2-4 13-16,-2-8-2 16,-1 0 3-16,-2 5 18 15,-2 4 52-15,-3 8 6 16,1 5-76-16,-1 11 0 16,0 1-2-16,1 7-5 0,-1 5 0 15,2 1-50 1,3 4-163-16,-2 9-154 0,1 0-453 0</inkml:trace>
  <inkml:trace contextRef="#ctx0" brushRef="#br0" timeOffset="258902.7053">27250 8547 712 0,'0'0'890'16,"0"0"-804"-16,0 0-26 15,0 0-9-15,0 0 15 0,0 0 24 16,0 0 14-16,-66 49-45 16,48-13-16-16,5-3-24 15,4 1 14-15,6-4 1 16,3-3 0-16,0-8-2 15,10-2 10-15,4-8-19 16,2-3-8-16,1-6-9 16,-1 0-4-16,1 0-2 15,-1-9-8-15,0-8-17 16,1 0 7-16,-1-5 3 16,2-1 14-16,-1-4 0 15,0-2 0-15,1-1 0 16,-3 0 1-16,-4 3-1 0,-4 5 1 15,-6 5 1 1,-1 2-1-16,0 7 15 0,-3 1-14 16,-7 4-1-16,0 3 0 15,-1 0-9-15,2 2-6 16,3 12 14-16,2 3-1 16,4 2 2-16,0 1-7 15,9 10-171-15,9-6-176 16,0-4-334-16</inkml:trace>
  <inkml:trace contextRef="#ctx0" brushRef="#br0" timeOffset="259728.642">27635 8764 1320 0,'0'0'587'16,"0"0"-530"-1,0 0-19-15,0 0 141 0,0 0-36 16,0 0-49-16,0 0-36 15,15 0-40-15,-33-6 5 16,-2 5 26-16,-4 0 12 16,2-1-23-16,6 2-23 15,1 0-14-15,7 0 1 16,5 2-1-16,3 3 6 16,0 3-4-16,6 0 12 15,8 0 4-15,5-1-10 16,0-1-9-16,0 0-1 15,-3-2-10-15,-4-1-4 16,-3 0-10-16,-2-3 1 16,-1 0 11-16,0 0 13 0,-1-7 5 15,1-5 6-15,1-5 27 16,-1 0 3-16,-1-6-11 16,1-4-13-16,0-6-9 15,1-2-7-15,-1-2 0 16,1 3 0-16,1 2-1 15,-2 5-27-15,0 7-9 16,-5 8-19-16,1 7 31 16,-2 5-49-16,0 0-56 15,0 11-152-15,0 5 30 16,0 1-343-16</inkml:trace>
  <inkml:trace contextRef="#ctx0" brushRef="#br0" timeOffset="260263.2339">27902 8715 1555 0,'0'0'660'0,"0"0"-586"15,0 0 6-15,0 0 42 16,0 0-30-16,0 0-48 15,0 0-30-15,-2 7-14 16,-4-2-11-16,0 3 5 0,1-1 6 16,2 0 1-1,3 2 0-15,0-2-1 0,6 2-1 16,13-2-32-16,5 0-52 16,4-3-20-16,2-2 6 15,1-2-27-15,-3 0-62 16,-1-7 62-16,-6-9 90 15,0-4 36-15,-6-4 33 16,-5-1 13-16,-5-2 144 16,-5 5-56-16,0 2 2 15,0 7-39-15,-13 3-69 16,-1 0-22-16,-1 6-6 16,-1 1-1-16,4 3 1 15,0 0-1-15,3 0-5 16,3 13 6-16,1 1 0 0,1 2 2 15,1 6 5-15,0 2 14 16,-1 5 0-16,-1-1-4 16,-1 0-2-16,-1 0 14 15,-2-2-1-15,3 0-13 16,1 1-10-16,2-4-5 16,3 4-16-16,0-5-226 15,0-8-720-15</inkml:trace>
  <inkml:trace contextRef="#ctx0" brushRef="#br0" timeOffset="261614.7651">28620 8827 573 0,'0'0'903'0,"0"0"-657"15,0 0-132 1,0 0 134-16,0 0-31 0,0 0-127 15,0 0-63-15,97 0-15 16,-63 0-11-16,-6 0 6 16,-2 0-6-16,-6 0-1 15,-6 0-29-15,2 0-125 16,-7 0-242-16,0 0-579 0</inkml:trace>
  <inkml:trace contextRef="#ctx0" brushRef="#br0" timeOffset="261855.3316">28684 8729 1222 0,'0'0'595'0,"0"0"-528"16,0 0-42-16,0 0 7 15,105 3-32-15,-69-3-285 16,-4 0-1138-16</inkml:trace>
  <inkml:trace contextRef="#ctx0" brushRef="#br0" timeOffset="265840.5213">29239 8397 116 0,'0'0'142'0,"0"0"1174"16,0 0-954-16,0 0-245 16,0 0 13-16,0 0 55 15,-5-1-17-15,5 1-46 0,0 0-46 16,0 0-42-16,0 0-19 16,0 3-9-16,0 6 25 15,0 4 13-15,-4 8-20 16,-5 1 5-16,-3 4-6 15,-2 1-13-15,1 6-8 16,0-1 4-16,2-1-6 16,5 1 0-16,-1 2 0 15,2-3 1-15,2-5-1 16,0-4 0-16,0-2 0 16,0-4 0-16,-1-6-7 15,-2-3-10-15,2-1 5 16,0-5 12-16,3 2 5 15,-1-3 6-15,2 0 1 16,0 0 3-16,0 0 1 0,11 0-16 16,7-13-16-16,1-1 10 15,1-5 6-15,0 0 0 16,0-1-1-16,-5 2-15 16,-2 1 14-16,-1 1 2 15,-1 3 0-15,-1 2 1 16,0 3-1-16,-1-2 0 15,2 6-8-15,-4-2 8 16,-1 5 1-16,-3-1 0 16,-1 2 8-16,-2 0-9 0,0 0-1 15,0 3-15 1,0 9 14-16,0 4 2 16,0 2 1-16,0 2 0 0,-2 2 5 15,1-1-5-15,-1-2 0 16,2 1 8-16,-1 0-7 15,-1-3-2-15,2-4 0 16,0-1 0-16,0-2-44 16,15-2-118-16,5-2-179 15,0-6-669-15</inkml:trace>
  <inkml:trace contextRef="#ctx0" brushRef="#br0" timeOffset="266234.3143">29061 8481 1670 0,'0'0'375'15,"0"0"-272"-15,0 0 44 16,0 0 40-16,0 0-31 16,0 0-86-16,111 29-70 15,-47-22-111-15,-8-4-427 16,-10-1-469-16</inkml:trace>
  <inkml:trace contextRef="#ctx0" brushRef="#br0" timeOffset="266839.0178">29452 8286 1247 0,'0'0'809'0,"0"0"-706"15,0 0-52-15,0 0 36 16,0 0-28-16,0 0-57 16,0 0 35-16,82-1-3 0,-67 1-9 15,-3 0-12-15,-6 0 5 16,-6 0 0-16,0 0-9 16,0 4-9-16,-12 3 39 15,-6 0 30-15,-3 3 10 16,3-1-25-16,2-2-14 15,7 2-17-15,7 1-23 16,2 1-13-16,18 5 6 16,36 5-90-16,-2-3-513 15,-3-7-1215-15</inkml:trace>
  <inkml:trace contextRef="#ctx0" brushRef="#br0" timeOffset="267870.492">29701 8824 1438 0,'0'0'703'0,"0"0"-630"16,0 0-53-16,0 0 81 15,0 0-37-15,0 0-36 16,0 0-15-16,100 1 5 16,-70-11-2-16,1-4-14 15,0-6-1-15,2-3 6 16,0-3-7-16,0-8 0 15,-2-6 0-15,-1-5 6 0,-3-1-6 16,-7 3 6 0,-6 2-4-16,-5 9 35 0,-6 8 24 15,-3 5-24-15,0 10-28 16,-7 2-9-16,-11 7 1 16,-3 0 0-16,-7 12 11 15,-4 9 12-15,1 8 5 16,0 4-11-16,1 2 6 15,6 4-1-15,3 2-9 16,9 0-6-16,6-2-7 16,6 1 5-16,0-6-5 15,8-5-1-15,12-7-86 0,21-8-87 16,-2-8-166-16,-3-6-540 16</inkml:trace>
  <inkml:trace contextRef="#ctx0" brushRef="#br0" timeOffset="268203.2636">30407 8274 927 0,'0'0'978'16,"0"0"-823"-16,0 0-39 15,0 0 78-15,0 0-16 16,-88 68-25-16,76-28-68 16,3 12-26-16,4 2-35 15,2 5-18-15,3-3 16 16,-2-1-22-16,0-5 0 15,-1-9-15-15,2-9-55 16,1 2-109-16,0-12-157 16,0-12-444-16</inkml:trace>
  <inkml:trace contextRef="#ctx0" brushRef="#br0" timeOffset="268666.44">30553 8670 1347 0,'0'0'847'16,"0"0"-746"-16,0 0-72 15,0 0 23-15,0 0 8 16,83-27-25-16,-61 10-12 15,0-3-15-15,-1-3-8 16,-1-3-10-16,-3-7 4 0,-5-4-4 16,-3-3 10-16,-6 0 1 15,-3 5 25-15,0 5 31 16,-8 8-12-16,-2 5-1 16,0 3 11-16,3 5 7 15,3 4 5-15,0 4-13 16,1 1-24-16,0 2-30 15,-5 18 0-15,-2 9 3 16,-7 8 27-16,2 8-15 16,-2 2-5-16,0-1-1 15,2 1-1-15,5-2-7 16,0-1-1-16,2-5 0 0,3-2-1 16,2-7-5-1,2-5-42-15,1-8-60 0,3-6-115 16,9-5-134-16,4-6-582 15</inkml:trace>
  <inkml:trace contextRef="#ctx0" brushRef="#br0" timeOffset="268905.6729">30950 8632 827 0,'0'0'1331'0,"0"0"-1141"0,0 0-127 15,0 0 32-15,80 0-8 16,-47 4-41-16,0 3-33 16,-3 1-13-16,-6-3-19 15,-8-5-146-15,-8 0-348 16,-8 0-367-16</inkml:trace>
  <inkml:trace contextRef="#ctx0" brushRef="#br0" timeOffset="269152.8902">31063 8531 408 0,'0'0'1218'15,"0"0"-991"-15,0 0 30 0,0 0 59 16,0 0-55-1,0 0-79-15,0 0-63 0,-5-11-43 16,5 11-32-16,0 4-29 16,0 8-15-16,-2 6 23 15,-2 4-14-15,-1 8-3 16,-1 0-6-16,0 4-25 16,1-2-92-16,-3 1-91 15,-3 1-137-15,0-6-423 16,3-10-608-16</inkml:trace>
  <inkml:trace contextRef="#ctx0" brushRef="#br0" timeOffset="269461.3852">31399 8411 778 0,'0'0'1040'15,"0"0"-943"-15,0 0 64 16,0 0 99-16,0 0-58 16,0 0-55-16,0 0-74 0,12 14-30 15,-14 9 38 1,-4 5-26-16,-2 3-29 0,0 5-11 15,5 0-15-15,2 1 0 16,1 3-55-16,0 5-126 16,0-10-194-16,0-10-697 0</inkml:trace>
  <inkml:trace contextRef="#ctx0" brushRef="#br0" timeOffset="269791.9734">31701 8194 1365 0,'0'0'857'0,"0"0"-743"16,0 0-10-16,0 0 101 15,0 0-8-15,3 115-76 16,2-34-61-16,-3 17-32 16,-2-4-15-16,0-20-13 15,-12-26-33-15,-5-13-91 16,-23 18-109-16,5-7-293 0,-3-7-590 15</inkml:trace>
  <inkml:trace contextRef="#ctx0" brushRef="#br0" timeOffset="286885.4839">24227 9306 401 0,'0'0'196'16,"0"0"-8"-16,0 0-64 16,0 0 9-16,0 0-1 15,-9 0 0-15,9 0-22 16,0 0-46-16,0 0-34 15,0-3 8-15,0 3 28 16,0-3-1-16,0 0 23 16,0 2-20-16,0-3-12 15,0-1-21-15,0 1-29 0,-1-3-6 16,-5 3 2 0,1-4-1-16,-1-2 0 0,2 0 5 15,1 0 3-15,-1-3 7 16,2-1-8-16,1 4-8 15,1-2 1-15,-2 1 1 16,2 1-2-16,0 0 0 16,0 0-2-16,0 1-11 15,0-1-8-15,0 0 7 16,0 0 8-16,0-1 6 16,0-1 0-16,-1-1 6 15,-2 0-6-15,-4-1 9 16,1 0 0-16,2-1 2 15,0 3 3-15,2 3 9 16,2 0-13-16,0 5-8 0,0-3-2 16,0 5 0-1,0-2 0-15,4 1 4 0,-2 0-2 16,-2-1-1-16,0 1 5 16,0 2 28-16,0-1-10 15,0-2-9-15,0 1 5 16,0 3-2-16,0 0-17 15,0 0-1-15,0 0 0 16,0 0-9-16,0 0-7 16,0 0 6-16,0 0 10 15,0 7 1-15,0-1 9 16,0 0-9-16,0-2-1 0,0 2-8 16,-6-2 1-1,0 2 7-15,2-2 13 0,-2 3-12 16,1-1 1-16,4-2-1 15,-2 1 0 1,-3-2 0-16,4 1-1 0,1-2 0 16,1 0-1-16,-2-2 0 15,2 0 1-15,-1 0-8 16,-1 0-2-16,1 0 10 16,-1 0 0-16,-1 0 8 15,2 0-1-15,-1-1-1 16,2-4 6-16,0-1-2 15,0-2-9-15,0-1 6 0,5-1-7 16,1 2 0 0,-2-1 2-16,-1 2-1 0,2 1 0 15,-5-1 0-15,0 4-1 16,3-4 1-16,-3 3 5 16,3-1 4-16,1 0 8 15,1 0-12-15,-1-2-6 16,2 4-1-16,-2 0 1 15,-1 2 12-15,-1 1 13 16,-2 0-12-16,1 0-7 16,1 0-6-16,-1 0-39 15,5 4 39-15,4 9 16 16,4 2-16-16,4 3-10 16,12 4-68-16,-3-2-478 15,-5-9-901-15</inkml:trace>
  <inkml:trace contextRef="#ctx0" brushRef="#br0" timeOffset="288633.5239">24396 9251 1005 0,'0'0'289'16,"0"0"-193"-16,0 0 10 16,0 0 39-16,0 0 1 15,0 0-39-15,0 0-35 16,-18-18-21-16,11 18-18 16,-2 0-5-16,-7 0 14 15,0 0 15-15,3 0-4 16,-2 0-26-16,6 4-15 0,3 2-6 15,4-2-6-15,2 3-7 16,0-1-6-16,0 1 13 16,12-2 29-16,3-1-10 15,3 2-19-15,0-5-2 16,-1-1-18-16,-3 0-20 16,-3 0-11-16,-4-1 16 15,-1-5 14-15,2-3-1 16,-5 2 21-16,1-3 1 15,1-3 1-15,-1 3 5 16,1-3 1-16,-1 4-7 16,-1-2 0-16,-3 2 0 15,0 1-18-15,0 5-1 16,-10 0-15-16,-1 0-84 16,-4 3-96-16,3 4-111 0,3 1-253 0</inkml:trace>
  <inkml:trace contextRef="#ctx0" brushRef="#br0" timeOffset="289002.2484">24539 9221 649 0,'0'0'662'0,"0"0"-521"0,0 0-42 15,0 0 7-15,0 0 26 16,0 0-7-16,0 0 4 15,0 19-13-15,0-5-43 16,0 4-14-16,1 2-35 16,6 1-13-16,-3 3-4 15,2-3-7-15,3-1-36 16,-3-2-107-16,0-2-112 16,-2-3-72-16,-1-6-338 0</inkml:trace>
  <inkml:trace contextRef="#ctx0" brushRef="#br0" timeOffset="289348.6151">24553 9158 747 0,'0'0'548'0,"0"0"-425"16,0 0-20-16,0 0 93 16,0 0 68-16,0 0-70 15,0 0-95-15,25-10-59 0,-7 10-31 16,0 4-9-16,4 6-3 16,-1 3-12-16,-3 0 0 15,-5 4 5-15,-7-2 4 16,-6-2 0-16,0-2-4 15,-3-1-23-15,-10-3 33 16,-4-1 14-16,0-6-11 16,1 2-3-16,-1 1-146 15,6-1-163-15,3-2-284 0</inkml:trace>
  <inkml:trace contextRef="#ctx0" brushRef="#br0" timeOffset="289752.6411">24815 9224 232 0,'0'0'789'15,"0"0"-654"-15,0 0-50 16,0 0 40-16,0 0 20 15,0 0-29-15,0 0-40 16,52 3-24-16,-46-3-18 16,-3-5-33-16,0-3 0 15,0 1-1-15,-1-3-10 16,-1 3-19-16,1-1 12 0,-2 1 17 16,0 0 0-16,-5 1 0 15,-10 2 0-15,-3 4 2 16,-2 0-1-16,0 0 10 15,-1 0 19-15,3 10 11 16,6 3 5-16,5 0 15 16,4 4-39-16,3 2-7 15,1 1-4-15,14-1-11 16,6-1-176-16,7-2-82 16,-5-6-148-16,-2-3-608 0</inkml:trace>
  <inkml:trace contextRef="#ctx0" brushRef="#br0" timeOffset="289861.203">24815 9224 965 0</inkml:trace>
  <inkml:trace contextRef="#ctx0" brushRef="#br0" timeOffset="290116.3753">24815 9224 965 0,'111'-17'256'0,"-106"17"-166"0,0 0 6 15,1 0-3-15,-2 0-9 16,-1 7-10-16,0 6 14 15,0 0 18-15,0 1 1 16,2-1-23-16,-2 1-17 16,0-3-36-16,0-3-19 15,0-2-10-15,-2-2 5 16,-1-4-7-16,0 0 1 16,0 0-1-16,0 0-8 0,0-8 8 15,0-5 10-15,0-2 2 16,0-2-10-16,0-3 9 15,3 4-11-15,3 2 0 16,4 1 0-16,-1 4-66 16,1 1-26-16,0 6-98 15,-1 2 27-15,1 0-135 16,-2 0-208-16,1 6-167 0</inkml:trace>
  <inkml:trace contextRef="#ctx0" brushRef="#br0" timeOffset="290565.2929">25176 9214 975 0,'0'0'334'0,"0"0"-121"15,0 0-9-15,0 0 11 16,0 0-54-16,0 0-88 15,0 0-48-15,0 0-19 16,-43-4 0-16,24 7-5 16,0 5 6-16,6-2-7 15,4 4 0-15,5-4-8 16,4-2-9-16,0 3 17 16,3-4-1-16,11 3-2 0,0-5-48 15,4-1-23-15,-2 0 3 16,1 0-45-16,-4-4 38 15,-2-6 37-15,0-3 8 16,-3 3 33-16,-3-3 38 16,-2 6 30-16,-3 5 25 15,1-2-20-15,-1 4-35 16,0 0-38-16,0 0-17 16,0 9 11-16,2 3 4 15,-1 3 4-15,5 2 27 16,0-4-29-16,1 2-7 15,1-4-154-15,2-5-76 16,-2-3-139-16,-4-3-437 0</inkml:trace>
  <inkml:trace contextRef="#ctx0" brushRef="#br0" timeOffset="290835.0896">25365 9013 93 0,'0'0'1187'0,"0"0"-1007"15,0 0-135-15,0 0-35 16,0 0 15-16,0 0 40 0,0 0 90 16,-5 35-59-16,5-14 17 15,0 5-43-15,2 3-18 16,7 2-32-16,2-1-11 15,2-2-9-15,-1-4-1 16,-1-4-138-16,-1-3-56 16,-2-9-83-16,-5-3-362 0</inkml:trace>
  <inkml:trace contextRef="#ctx0" brushRef="#br0" timeOffset="291053.1398">25352 9151 1279 0,'0'0'319'16,"0"0"-90"-16,0 0 5 16,0 0-45-16,0 0-111 15,0 0-69-15,0 0-9 16,85 6-121-16,-61 5-179 15,-6-2-266-15,-2 2-417 0</inkml:trace>
  <inkml:trace contextRef="#ctx0" brushRef="#br0" timeOffset="291368.947">25600 9174 1232 0,'0'0'352'15,"0"0"-255"-15,0 0-55 16,0 0 114-16,0 0-35 16,0 0-18-16,0 0-63 15,-44 40-24-15,44-24-5 16,0-3 8-16,10-2 0 16,3-4-4-16,-3-4-3 15,2-3-12-15,2 0-14 16,-2 0-27-16,-3-11-61 15,-1-5 13-15,-2 0 49 16,-4 0 30-16,-2 1 9 16,0 0 0-16,-5 5-1 15,-8 3-9-15,-2 4 10 0,-4 3-94 16,5 2-220-16,4 6-477 0</inkml:trace>
  <inkml:trace contextRef="#ctx0" brushRef="#br0" timeOffset="291495.7244">25600 9174 1104 0</inkml:trace>
  <inkml:trace contextRef="#ctx0" brushRef="#br0" timeOffset="291705.7758">25600 9174 1104 0,'83'-3'401'0,"-78"3"-331"0,8 1-39 16,1 8 37-16,1 2 53 0,-1 2-55 15,-1 3-32 1,0 3-15-16,-4-2-7 0,-2-2-2 16,1 0 3-16,-4-6-12 15,-4-2-1-15,0-4-9 16,0-3 9-16,0 0 52 16,0-3 27-16,-1-7-21 15,-1-7-15-15,2-2-6 16,0-1 22-16,3 0-13 15,9 6-39-15,7 4-7 16,1 5-93-16,10 7-124 16,-5 13-140-16,-3 4-425 0</inkml:trace>
  <inkml:trace contextRef="#ctx0" brushRef="#br0" timeOffset="303434.6156">29926 9029 418 0,'0'0'326'16,"0"0"-170"-16,0 0-111 15,0 0-31-15,0 0-1 16,0 0-11-16,-6-14-2 16,14 10-12-16,-2 1 12 15,-2-2 26-15,-2 2 2 16,-2 0 4-16,0-1-6 16,-5 1-18-16,-5-1-2 15,-2 4 3-15,3 0 17 16,1-3 17-16,2 3 41 15,4 0 48-15,2 0 26 0,0 0-8 16,0 0-39-16,0 0-8 16,4 0-17-16,7 0-4 15,2 0-42-15,8 0-20 16,4 0-18-16,3 0-2 16,2 0-14-16,-1 3-20 15,-8-3-44-15,-5 3-43 16,-8-3 2-16,-8 3-18 15,0 2-151-15,-13 1 86 16,-1-2-300-16</inkml:trace>
  <inkml:trace contextRef="#ctx0" brushRef="#br0" timeOffset="303689.4705">29907 9062 335 0,'0'0'887'0,"0"0"-653"15,0 0-128-15,0 0-7 16,0 0 44-16,0 0-38 0,90 13-67 15,-50-9-38 1,-6 3-222-16,-2-5-529 0</inkml:trace>
  <inkml:trace contextRef="#ctx0" brushRef="#br0" timeOffset="356578.3291">25627 11737 1506 0,'0'0'533'16,"0"0"-465"-16,0 0-46 15,0 0 62-15,0 0 30 16,0 0-56-16,0 10-33 16,0 0 48-16,0 4-1 15,0-1-30-15,0 2 22 16,0 0 20-16,1-3-13 15,1 5-12-15,1-1 6 16,-3 1-23-16,0 3-18 16,0 2-12-16,0 2 0 15,0 3 2-15,0 2-4 0,0-2-1 16,-2-1-8-16,1-2 1 16,1-5 5-16,-2 1 5 15,1-2-1-15,-1-3-1 16,1-5-2-16,1-1-7 15,0-2 11-15,0-3-6 16,0-2 0-16,0-2 3 16,0 0 12-16,0 0 14 15,4 0 1-15,12 0-8 16,4-6-16-16,5-1-11 16,4 2 0-16,-1 1 0 15,2-2-1-15,1 6 0 16,2-2-1-16,1 2-17 15,1 0-28-15,-4 0-25 16,-6-2-44-16,-2-4-111 0,-10 2-367 16,-4-1-652-16</inkml:trace>
  <inkml:trace contextRef="#ctx0" brushRef="#br0" timeOffset="357233.272">26334 11717 929 0,'0'0'553'15,"0"0"-431"-15,0 0-36 16,0 0 89-16,0 0 37 0,0 0-95 16,0 0-48-1,-14 11 29-15,-2 5 40 0,-2 7-23 16,-3 4-17-16,3 5-16 15,5 2-19-15,7 5-29 16,6 4-22-16,1-3-11 16,17-4-1-16,8-3-41 15,13-4-106-15,-5-9-186 16,-4-9-588-16</inkml:trace>
  <inkml:trace contextRef="#ctx0" brushRef="#br0" timeOffset="360572.8107">26657 11665 1091 0,'0'0'637'15,"0"0"-383"-15,0 0-78 16,0 0 28-16,0 0-15 16,0 0-36-16,0 0-65 15,0-1-44-15,0 1-22 16,0 4-8-16,2 6-7 16,1 6 33-16,-2 4 2 0,4 1-19 15,-2 8-14 1,2-2-3-16,-2 5-5 0,0 4 7 15,0-5-7-15,-3 1 0 16,0-5 0-16,0-4-1 16,0-6 0-16,0-8 1 15,0-2 0-15,0-3-1 16,0-4 1-16,7 0 11 16,5 0 6-16,7-8-10 15,4-2-6-15,1 1-2 16,-1-1-1-16,0 4-28 15,-2 2-48-15,-2 1-94 16,2 3-144-16,-8 0-386 16,-5 0-165-16</inkml:trace>
  <inkml:trace contextRef="#ctx0" brushRef="#br0" timeOffset="360903.5153">26978 11903 1534 0,'0'0'341'15,"0"0"-125"-15,0 0 7 0,0 0-47 16,0 0-99-16,0 0-54 15,0 0-4-15,72-13-13 16,-54 13-5-16,-6 3-1 16,-5 3 0-16,-5 7 0 15,-2 4 0-15,0 3 8 16,0 3-2-16,0-4-6 16,0-1-50-16,1-6-121 15,20 1-151-15,0-6-183 16,-2-4-452-16</inkml:trace>
  <inkml:trace contextRef="#ctx0" brushRef="#br0" timeOffset="361128.243">27163 11886 1415 0,'0'0'692'16,"0"0"-624"-16,0 0-41 15,0 0 112-15,0 0 25 16,0 0-46-16,0 0-8 16,-86 63-50-16,56-33-35 15,-1 0-16-15,-2-4-9 16,0-3-24-16,2-3-122 16,8-7-162-16,13-3-502 0</inkml:trace>
  <inkml:trace contextRef="#ctx0" brushRef="#br0" timeOffset="361483.9008">27483 11883 1726 0,'0'0'509'16,"0"0"-374"-16,0 0-7 15,0 0-15-15,0 0 27 16,0 0-81-16,-56 79-38 16,39-52-21-16,-3-5-79 15,-1 5-196-15,2-10-504 16,5-1-768-16</inkml:trace>
  <inkml:trace contextRef="#ctx0" brushRef="#br0" timeOffset="363291.6146">27762 11648 1313 0,'0'0'509'16,"0"0"-414"-16,0 0 10 15,0 0 56-15,0 0-6 16,0 0-63-16,0 0-44 15,0 0-22-15,0 0-12 16,0 6-7-16,0 4 4 16,0 4 29-16,-2 6-4 15,-1-1-16-15,0 5-6 0,2-1-7 16,-1 0-5-16,2 0-1 16,0-7 1-16,0 1-2 15,0-4 2-15,0-3-1 16,0 0 0-16,3-3 0 15,3 0 1-15,1-1-1 16,1-3 5-16,1 1 2 16,0-4-2-16,4 0 4 15,-1 0 8-15,6 0 10 16,0 0-5-16,2 0-11 16,0 0-11-16,0 0-1 15,-2-4-48-15,-1 4-78 16,-6-1-88-16,-3-1-323 15,-7-1-361-15</inkml:trace>
  <inkml:trace contextRef="#ctx0" brushRef="#br0" timeOffset="363792.4212">28026 11821 396 0,'0'0'1194'16,"0"0"-976"-1,0 0-79-15,0 0 19 0,0 0-74 16,0 0-62-16,0 0-12 15,0 32-9-15,6-16-1 16,0-5-10-16,4-1-32 16,-1-2-15-16,-1-3-11 15,2-5 19-15,0 0 10 16,1 0 1-16,2-10-41 16,1-3 18-16,2-1 32 15,-1-2 27-15,0 2 2 16,-3 4 23-16,-5 5 38 15,-2 0 41-15,-2 3 18 0,-3 2-34 16,0 0-30-16,0 9-30 16,-12 9 87-16,0 1-29 15,-3 10-30-15,5 0-29 16,0-1-9-16,3 2-14 16,1-5 4-16,-3-5-6 15,-3-3-11-15,-6-7-96 16,-19-7-116-16,4-3-358 15,5 0-479-15</inkml:trace>
  <inkml:trace contextRef="#ctx0" brushRef="#br0" timeOffset="364109.9079">28423 11864 1315 0,'0'0'547'0,"0"0"-496"0,0 0 35 15,0 0 152 1,0 0-65-16,0 80-97 0,-4-55-45 16,-10-3-21-16,-4 1-10 15,-9-2-34-15,2-2-181 16,5-8-437-16</inkml:trace>
  <inkml:trace contextRef="#ctx0" brushRef="#br0" timeOffset="364905.4466">28621 11579 734 0,'0'0'736'16,"0"0"-608"-16,0 0-20 0,0 0 77 15,0 0 21-15,0 0-46 16,0 0-34-16,0 0-44 16,2 13-27-16,2 1-9 15,-1 8-12-15,-2 1-1 16,1 8-3-16,-1 1-17 16,2 1-7-16,3 0-4 15,2-2-1-15,1-1 5 16,0-7-4-16,0-4-2 15,-2-3 0-15,2-3 1 16,0-3 5-16,2-6 0 16,5 2 2-16,5-6 4 0,4 0 3 15,5 0-5-15,0-3-1 16,-2-4-7-16,-2 1-2 16,-9 2-18-16,-6 2-60 15,-11 2-69-15,0 0-184 16,0 0-541-16</inkml:trace>
  <inkml:trace contextRef="#ctx0" brushRef="#br0" timeOffset="365333.0492">29065 11836 856 0,'0'0'1022'0,"0"0"-878"16,0 0-104-16,0 0 53 15,0 0 46-15,99 0-65 16,-71 0-47-16,-1 3-17 15,-6-1-9-15,-6 0 7 16,-6-2-7-16,-4 3 20 16,-5 0 1-16,0 4-8 0,-3 3-7 15,-11 10 50 1,-4 3 16-16,0 3-35 0,0-2-20 16,5 3-7-16,3-8-10 15,5 1 5-15,5-4-5 16,0-2 9-16,3-4-2 15,13 0 1-15,4-3-9 16,5-4-38-16,17-3-110 16,-8 0-194-16,-7 0-569 0</inkml:trace>
  <inkml:trace contextRef="#ctx0" brushRef="#br0" timeOffset="365514.996">29114 12009 1866 0,'0'0'300'15,"0"0"-226"-15,0 0-34 16,0 0 7-16,98 2-47 16,-49-2-59-16,-6 0-422 15,-10 0-708-15</inkml:trace>
  <inkml:trace contextRef="#ctx0" brushRef="#br0" timeOffset="365775.6053">29371 11533 1500 0,'0'0'525'0,"0"0"-458"15,0 0 134-15,51 109 12 16,-19-34-58-16,-4 2-49 16,-1-5-61-16,-5-12-45 15,-10 3-75-15,-2-11-435 16,-7-6-1150-16</inkml:trace>
  <inkml:trace contextRef="#ctx0" brushRef="#br0" timeOffset="367233.3506">26652 12237 2018 0,'0'0'367'0,"0"0"-278"15,0 0-83-15,96-14-4 16,-42 11-2-16,9 0-8 16,5 3-97-16,-2 0-81 15,-2 0-108-15,-17 0-58 16,-19 0-310-16</inkml:trace>
  <inkml:trace contextRef="#ctx0" brushRef="#br0" timeOffset="367542.3122">26751 12375 1463 0,'0'0'899'0,"0"0"-780"16,0 0-89-16,0 0-21 15,114-20 0-15,-65 16-9 16,14 1-111-16,-14 3-422 0,-13 0-562 15</inkml:trace>
  <inkml:trace contextRef="#ctx0" brushRef="#br0" timeOffset="368016.2314">27736 12186 451 0,'0'0'1408'0,"0"0"-1153"0,0 0-187 16,0 0-3-16,0 0 62 16,0 0-78-16,112-3-34 15,-54 3-14-15,4 0-1 16,-4 0-39-16,-6 0-38 16,-12 0-152-16,-11 0-303 15,-19 0-767-15</inkml:trace>
  <inkml:trace contextRef="#ctx0" brushRef="#br0" timeOffset="368217.936">27827 12269 1773 0,'0'0'677'0,"0"0"-647"16,0 0-30-16,100 0-6 16,-25 6-22-16,-9-2-293 15,-8-1-680-15</inkml:trace>
  <inkml:trace contextRef="#ctx0" brushRef="#br0" timeOffset="382322.3392">29374 12230 473 0,'0'0'114'15,"0"0"472"-15,0 0-290 16,0 0-118-16,0 0-87 16,0-4 16-16,0 4 26 15,0 0-29-15,0 0-21 16,-1 0-27-16,-2 0-19 16,-3 0-19-16,-1 0-8 15,-1 0-3-15,-3 0-6 16,-5 0 7-16,-4 0-8 15,-3-6-28-15,-4-2-115 16,-7 2-92-16,5-4-84 16,9 4-267-16</inkml:trace>
  <inkml:trace contextRef="#ctx0" brushRef="#br0" timeOffset="382571.9087">29407 12302 1230 0,'0'0'370'0,"0"0"-340"16,-80 3-30-16,30-3-252 0,-3 0-651 16</inkml:trace>
  <inkml:trace contextRef="#ctx0" brushRef="#br0" timeOffset="393902.1267">30999 2803 7 0,'0'0'1584'16,"0"0"-1296"-16,0 0-215 0,0 0-45 16,0 0 88-16,0 0 12 15,0 0-39-15,0 0-32 16,0 0-8-16,0 0-6 16,0 0-4-16,0 0-12 15,0 0-3-15,0 0 5 16,0 0-9-16,0 0-13 15,0 0 6-15,0 0-6 16,0 7-7-16,0 8 0 16,0 5 17-16,0 4 1 15,0 2-17-15,0 3 1 16,0-2-1-16,0 3 5 16,0 2-5-16,0 0 0 15,0-3 1-15,0 1-2 0,0-4 1 16,0-3-1-16,0-4 2 15,-4-5-2-15,1-4 1 16,1-5-1-16,2 0 1 16,0-4-1-16,0-1 1 15,0 0 5-15,0 0-6 16,0 0 0-16,0 0-25 16,0 0-16-16,0 0-42 15,0 0-95-15,0 0-196 16,0-6-274-16</inkml:trace>
  <inkml:trace contextRef="#ctx0" brushRef="#br0" timeOffset="394586.7567">31022 2774 146 0,'0'0'0'0</inkml:trace>
  <inkml:trace contextRef="#ctx0" brushRef="#br0" timeOffset="394915.9306">31022 2774 377 0,'-8'-3'258'15,"8"3"35"-15,0 0-69 16,0 0-14-16,0 0-21 16,0 0-33-16,-1 0-12 15,1 0-26-15,-2 0-31 0,2 0-35 16,0 0-23 0,-3 0-5-16,0 0-6 0,-6 7-8 15,-6 10 6-15,-5 6 76 16,-10 5-15-16,-3 4-33 15,-2 0-14-15,3 0-3 16,2-4-1-16,6-3 4 16,6-3 1-16,3-4-8 15,6-4-14-15,3-4-3 16,3-3-6-16,1-4 1 16,2-2 0-16,0 0-1 15,0-1-26-15,0 0-69 16,0 0-126-16,0 0-279 0,3 0-213 15</inkml:trace>
  <inkml:trace contextRef="#ctx0" brushRef="#br0" timeOffset="395482.2975">30783 2942 1001 0,'0'0'349'16,"0"0"-252"-16,0 0-72 15,0 0 125-15,0 0 99 0,0 0-26 16,0 0-84 0,42 56-37-16,-26-41-19 0,3 0 9 15,2 1-4-15,0-3-15 16,3 0-9-16,0-2-8 16,-2-1-21-16,-2-5-13 15,-2-1-4-15,-6-3-10 16,-2-1 4-16,-6 0 10 15,-1 0 9-15,0 0-17 16,-3 0 14-16,2 0-12 16,-2 0-16-16,0 0-16 15,11 0-47-15,0 6-171 16,3 0-721-16</inkml:trace>
  <inkml:trace contextRef="#ctx0" brushRef="#br0" timeOffset="398443.7794">31165 995 456 0,'0'0'201'16,"0"0"-93"-16,0 0-108 15,0 0 16-15,0 0 340 0,0 0-90 16,0 0-112-16,10-21-45 15,-10 20-31-15,0 1-14 16,0 0-7-16,0 0-3 16,0 0 24-16,0 0 2 15,0 0-15-15,0 0-3 16,0-3 8-16,-1-1-8 16,-4-3-31-16,-2 0-21 15,-5-3-8-15,-2 1-2 16,1-1 1-16,-5 1-1 15,-1 1-1-15,2 1 1 16,-4-1 0-16,3 3 1 16,-4-1 0-16,0 0 13 0,-2 1 6 15,-3-1 1 1,1 1 3-16,0 0-6 0,-4 3-5 16,2-2 2-16,-2 3 1 15,1 0 1-15,1 1 0 16,1 0-3-16,1 0 1 15,1 0 0-15,-2 2-3 16,-2 8-2-16,-4-1-3 16,0 2 10-16,-1 2 8 15,3 0-1-15,-1 3-3 16,4-1-5-16,-1 0 2 16,1 1-3-16,4-1-3 15,5-3-5-15,2 4 7 16,4-1-7-16,1 1 5 15,-3 2-4-15,3-1 2 0,-1 5-8 16,-2-1-1 0,0 2 1-16,0 0-1 0,0 1 5 15,0-1-5-15,3 3 5 16,1-2-5-16,1 0 8 16,4-3-3-16,0-3-5 15,3-1 0-15,0 0-1 16,1 0 1-16,2 3 0 15,0 2 5-15,0 3-6 16,0 1 0-16,0 2 1 16,0 2 0-16,0 2-1 15,0-3 0-15,0-1 1 0,0-1-2 16,0-2 2-16,0-2-2 16,0 0 2-16,5-2-1 15,3-3 7-15,1 0-1 16,4 1-4-16,-1-2-1 15,2-1 7-15,4 3-8 16,-1 1 0-16,0 2 0 16,1 1 2-16,-2 0-1 15,0 2 0-15,1-2-1 16,2-3 0-16,1-1 1 16,-1-2 0-16,4-1 1 15,0-2-1-15,6 0 10 16,0-1-11-16,3 0 1 0,1-2 0 15,-2 1-1-15,0-1 0 16,-2-1 0-16,-4-1 0 16,-1-1-1-16,-2-1 1 15,-1 0 1-15,-3-2-1 16,0 0-1-16,-1 1-1 16,2-1 2-16,2-1-2 15,0 1 2-15,3 0 0 16,1 0-1-16,-1-3 1 15,-2 1 0-15,4 0 0 16,-1-1 0-16,0-2 0 16,-1 0 0-16,0 0 0 15,2 0-23-15,-3 0 6 16,1 0 3-16,-3-2 7 16,3-4 1-16,0 1 6 0,1-2-9 15,0-1-2-15,0 0-2 16,0-2 4-16,0-1 7 15,-3 0 2-15,1 0-40 16,-7-2 31-16,0 1 7 16,-2 1 2-16,-2 0 0 15,1-1-6-15,-2-1-14 16,2 0 1-16,-2-2 18 16,1 0 1-16,1-1 0 15,-1 0 9-15,1 0-7 16,-1-1-1-16,1 0-1 15,1 0-1-15,-2 2-7 0,1-2-5 16,-3 2-6 0,-3 0 13-16,-1 3 6 0,-2 0 1 15,-1-1 14-15,0 1 4 16,-1-1-1-16,1 1-6 16,0-3 3-16,1 0-4 15,4-4-11-15,-1 1 0 16,-1 0-1-16,-1-3 1 15,-2 2 0-15,-3 1-6 16,0 0 6-16,0 1 0 16,-5 0-7-16,-1 0 7 15,0 1 1-15,-1 3-1 16,4 0 2-16,0 1-1 16,1 1 0-16,1 2 0 15,-1-2-1-15,2 1 1 0,-1-1 1 16,-2 0-1-16,-2-3-1 15,-2 0-1-15,1-2-5 16,0-1-2-16,0 3 1 16,1 0 5-16,2 1-4 15,-1 2 6-15,3 1-1 16,-2 0 1-16,0 1 0 16,0 1 2-16,-3-1 4 15,1 1-5-15,-1 0 0 16,-1-1 0-16,2 1-1 15,2 0 2-15,-1-4 5 0,1-1-1 16,0-1-6 0,0-2 0-16,-2 1-1 0,-2 1 1 15,0 0-1-15,-1 1 0 16,0 3 1-16,1 2 1 16,1 2-1-16,2 2 1 15,1 0-1-15,0 1 1 16,0-1 0-16,-2-2-1 15,-2-1 1-15,-2-2-1 16,-3 1-1-16,-3-3 0 16,-2-1 1-16,0 0-5 15,-2-2 5-15,0 1 0 16,2 2 1-16,3 0 0 16,2 2-1-16,5 1 1 15,-1 0 0-15,4 2 0 0,-2 1-1 16,-3 1 0-16,-2-2-1 15,-9 0 0-15,-34-1-53 16,0 2-123-16,-1-2-473 0</inkml:trace>
  <inkml:trace contextRef="#ctx0" brushRef="#br0" timeOffset="400733.2193">29750 1412 747 0,'0'0'480'0,"0"0"-480"16,0 0-383-16,0 0 45 16,0 0 253-16,0 0 85 15,0 0 24-15,5 20 80 16,0-17 3-16,-1-2 45 16,0-1 46-16,-2 2 39 15,2-2 9-15,2 0-51 16,3 0-15-16,4 0-73 15,7 0-64-15,4 0-40 16,7 3-3-16,4 0-15 0,2 2-19 16,3 1 3-16,-3 2-2 15,-1-1 11-15,-1 0 11 16,-4-1 10-16,0-1-9 16,1-2-6-16,-1 0 10 15,2-2 6-15,2 2 1 16,0 0 12-16,1 0 13 15,1 1-1-15,0 2 24 16,3 0-14-16,1-1-16 16,-2 1-13-16,1 1-5 15,0-1 0-15,-3-1 0 16,1 1 0-16,-4-1 5 0,-1 1 26 16,-2-1 19-1,1 4 5-15,1-3-13 0,3 2-19 16,3-1-8-16,5 2 0 15,6-2-2-15,5 0 5 16,4 2 6-16,0-3 21 16,2 3-3-16,-3 0-2 15,-3-1-12-15,-5 0-16 16,-3 1-5-16,-3-2-8 16,-2-1 1-16,3 1-1 15,0-3 2-15,5 2-2 16,3-3 1-16,6 2-1 15,6-2 0-15,4 0 0 16,3-1-9-16,0 1-9 16,-4 0-3-16,-5 1-1 0,-9 0-39 15,6 6-91-15,-14-2-174 16,-15 1-262-16</inkml:trace>
  <inkml:trace contextRef="#ctx0" brushRef="#br0" timeOffset="401838.0791">31207 474 1134 0,'0'0'355'0,"0"0"-256"15,0 0-67-15,0 0 19 16,0 0 13-16,0 0 19 16,0 0-36-16,0-1-26 15,0 1-4-15,0 0 36 0,0 6 45 16,-3 7-27-16,-6 5 36 16,-2 8-42-16,-4 4-31 15,0 6 8-15,-3 7-1 16,-1 2-24-16,3 4-10 15,-2 4-1-15,3 1 4 16,-1 3 32-16,0-1 4 16,2 1 5-16,0-1 8 15,-1-1-13-15,2-1 1 16,-3-1-29-16,3 2-11 16,1 2 1-16,2 1-6 15,3-2 4-15,-1 1 9 16,0-3 15-16,-2-1 5 0,-2-2-3 15,-4-1 30 1,-1-4-25-16,-3 0-25 0,-4-3-6 16,1 4 6-16,-2-3 0 15,0 6 1-15,-1 1 1 16,4 0-8-16,2 2-5 16,1-2 0-16,5-1-1 15,1-1 8-15,1-4-1 16,3-3-1-16,-3-5-5 15,3-5 0-15,0-5-1 16,-1-6-1-16,3-4-5 16,-4-3-55-16,1-6-156 15,1-6-678-15</inkml:trace>
  <inkml:trace contextRef="#ctx0" brushRef="#br1" timeOffset="405901.6753">32864 1926 745 0,'0'0'25'0,"0"0"1265"16,0 0-1085-16,0 0-168 15,0 0 7-15,0 0 66 16,0 0-3-16,-14-16-34 15,11 16-30-15,-4 0-18 16,-2 2-10-16,-7 9 21 16,-5 4 54-16,-4 5-37 15,-2 0-38-15,0 0-6 16,0-3-9-16,6-2 0 16,2-5-16-16,5-1-66 15,6-4-111-15,5-2-198 0,3-3-560 16</inkml:trace>
  <inkml:trace contextRef="#ctx0" brushRef="#br1" timeOffset="406110.3787">32637 1840 2260 0,'0'0'313'0,"0"0"-258"16,0 0-30-16,0 0 60 16,0 0 15-16,18 96-27 15,2-58-37-15,12 11-36 0,0-10-55 16,-5-10-710-16</inkml:trace>
  <inkml:trace contextRef="#ctx0" brushRef="#br1" timeOffset="407192.366">31493 129 1508 0,'0'0'803'16,"0"0"-678"-16,0 0-69 0,0 0 73 15,0 0-5-15,0 0-52 16,0 0-39-16,-6-1-9 15,6 1-23-15,0 6 1 16,0 7-2-16,0 0 0 16,0 3 0-16,0-2 0 15,4-1-12-15,1-4-11 16,1-2-7-16,1-3 0 16,3-3 4-16,3-1 5 15,0 0 12-15,4-7 9 16,-2-6 1-16,1-4 23 15,-2 1 1-15,-4 1 11 16,-3 3 15-16,-4 3 14 0,-1 5-3 16,-1 1-32-16,-1 3-23 15,0 0-7-15,0 0-15 16,0 14-7-16,0 7 16 16,-1 8 6-16,-7 5 0 15,1 2 0-15,-5 2 0 16,-3-4 0-16,-7-3-1 15,-10-5-8-15,-30-5-1 16,3-7-117-16,6-6-748 0</inkml:trace>
  <inkml:trace contextRef="#ctx0" brushRef="#br1" timeOffset="409182.9208">30950 1563 1158 0,'0'0'257'16,"0"0"-200"-16,0 0-2 15,0 0 111-15,0 0 16 0,0 0-48 16,0 0-30-16,9-21-56 16,0 17-3-16,3 0 26 15,3 0 13-15,4-4-14 16,3 1-5-16,2-3-19 16,3-1-27-16,2-3-13 15,2-1-5-15,0 2 8 16,2 2-1-16,1 1-1 15,-3 1-5-15,2 2-1 16,-1 0 0-16,-3 0 7 16,1 1-1-16,-2-1 11 15,-3-1-3-15,-1-1-3 16,-4 1 1-16,-3-2-2 0,-2 2-10 16,-2-1 1-16,-1 3 4 15,-4 0 1-15,-1 2-7 16,-1 3 1-16,-1-1-1 15,-1 2-1-15,-3 0 1 16,-1 0 0-16,0 0 0 16,0 0 0-16,0 0 0 15,0 0 0-15,2 0 2 16,-2 0-1-16,0 0-1 16,0 0 0-16,0 0 0 15,0 0 2-15,0 0 7 16,0 0-3-16,0 0-5 15,0 0 1-15,0 0-1 16,0 0-1-16,0-1-5 16,0 0 4-16,-9-2-7 0,-7 1 8 15,-7 0-1-15,-4 1-1 16,1-3 2-16,0 2 0 16,4 0 0-16,4-2 0 15,4 1 1-15,3 0 1 16,5 2-2-16,3 0 2 15,3 1 11-15,0 0 1 16,0 0 4-16,0 0-2 16,0 0 2-16,0 0-6 15,0 0-11-15,0 0 0 16,0 0 1-16,0 0-1 0,3 0-1 16,0 0 0-16,1 0 1 15,3 0 0-15,2 0-1 16,2 0 0-16,4 5 0 15,-2 1 0-15,4-2 1 16,-1 2-1-16,2-2 1 16,-3 0-1-16,0 0 0 15,-3 0 0-15,-2-1 0 16,-4 0 0-16,-4 0-1 16,-2-1 0-16,0 3-14 15,0 2-4-15,-8 6 17 16,-7 4 2-16,2 4 0 15,-1 15 0-15,7-7-42 16,5-7-511-16</inkml:trace>
  <inkml:trace contextRef="#ctx0" brushRef="#br1" timeOffset="418415.4265">31377 1065 773 0,'0'0'0'0,"0"0"-192"15,0 0 147-15,0 0 45 16,0 0 169-16,0 0-30 0,0 0-71 15,-24-16-9 1,22 15 16-16,1-2 15 0,-1 2 13 16,1-2 2-16,-1 1-6 15,1-2-29-15,-2 2-41 16,-3-1-19-16,0-1-10 16,-2-1 0-16,-2 1-11 15,-2-1-21-15,0 1-11 16,1-2 22-16,1 1 21 15,3 3 0-15,2-3 24 16,2 3 9-16,0-1-8 16,2-2-11-16,-3 3-2 0,1-2-5 15,0 2-5 1,-2-2-1-16,-1-1-1 0,-3 1-1 16,-4 0-7-16,-1 1 8 15,-1 0 0-15,3 2 1 16,3-1 18-16,2 1 0 15,4 1 3-15,0 0 7 16,3 0 0-16,-2-1-6 16,2 1-10-16,-3-2-7 15,0 1-5-15,-3-1 0 16,-4-3 1-16,-3 1-1 16,-4-2-1-16,1 1 1 15,-2-2 0-15,3 1 11 16,2 0 19-16,4 2 7 15,4 0-21-15,1 3-11 16,0 1-4-16,3 0 8 16,-2 0-3-16,-1 0 2 0,-1 0 1 15,-1 0-3-15,-3-1-1 16,-2-2-5-16,-2-1 0 16,1 0 5-16,-1-2-5 15,1 0 0-15,0 2 0 16,3 0 0-16,3 3 1 15,0 0-1-15,-2 1-1 16,1 0-1-16,0 0-2 16,-1 0 3-16,1 0-6 15,-3 0 6-15,1 0 2 16,-1 0-2-16,0 0 2 16,-2 0-1-16,2 0 0 0,-4 0 9 15,2 0 8-15,2 0-11 16,3 0-5-16,1 0-2 15,1 0 0-15,2 1 0 16,-2 0 0-16,0 0-1 16,0 1 1-16,1-1-1 15,-1 1 1-15,-1 0 0 16,-2 0 0-16,-3-1 6 16,-1-1 22-16,-3 0 73 15,1 0-4-15,0 0-45 16,0 0-24-16,1 0-15 15,2 0-1-15,1 0-12 16,-2 0 1-16,0 0 0 16,0 3-1-16,-3 1 2 0,3-1-2 15,2 0 1-15,2-2 0 16,2 1-1-16,2-1 1 16,1 1 0-16,-2-1-1 15,-2 0 0-15,1 4 0 16,-3 2-1-16,-3 0 1 15,0 0 0-15,-1 2 0 16,-4-2 0-16,1 1 1 16,-3-1-1-16,-1 0 0 15,2-2 1-15,3 1 0 16,3-2 0-16,5-1-1 16,1 2 1-16,2-3-1 0,1 0 0 15,-2 2 0-15,1 0-1 16,-4 2 1-16,-2 3 0 15,-2-1 0-15,-3 3 1 16,1 0-1-16,1-1 0 16,-2 0 0-16,4-1 0 15,0-1 0-15,3-2 0 16,1-2 0-16,2 0 0 16,1-1 6-16,0 2-4 15,1-2-1-15,-1 5 1 16,0 0-1-16,-1 3-1 15,-1 2 2-15,-4 1-1 16,1 0-1-16,-2 1 1 16,1-3-1-16,0-1 1 15,1-1 0-15,-1 0 0 0,2-2 0 16,3 2 8-16,2-1-2 16,2 1-1-16,1 0-4 15,0 1-1-15,0 3 0 16,0 0 0-16,0 1 0 15,0 3-1-15,-2-1 2 16,-1-2-2-16,0 0 0 16,-4 0 1-16,1-1 0 15,0 0 0-15,2 0 7 16,-1-1-7-16,2-2 0 16,1 2 0-16,2-1 1 15,0 3-1-15,0-3 5 16,0 3-5-16,0 0 14 0,2-1-9 15,-2 1 3-15,0 1-3 16,0-3-5-16,0 3-1 16,0-1 1-16,0-1 1 15,0-2 4-15,1 3-6 16,7-1 1-16,0-1 0 16,-1-1 1-16,2 0 4 15,-2-1-4-15,-1 0-2 16,1-1 1-16,-2 0 0 15,1 0-1-15,0 0 2 16,0 1-1-16,3 0 1 16,1 2-2-16,1-2 1 0,2 0 0 15,1 1 7-15,0-2-2 16,-1-2 4-16,-1 1 2 16,-1-2-11-16,-1 0 5 15,-3-2-5-15,-1 2 0 16,1-1-1-16,-1-1 1 15,0 3-1-15,2 0 1 16,2 1-1-16,2-2 0 16,3 4 1-16,5-1 0 15,-3-2-1-15,1 2 1 16,-1-2-1-16,-4 0 0 16,0-1 0-16,-2 1 0 15,-3-5 0-15,-1 3 0 0,0-3 0 16,1 3 0-16,-2-1 0 15,3 1-1-15,3-1 1 16,-2 1 0-16,3 1 0 16,0-2 0-16,0 0 0 15,2 0 0-15,-1-1 0 16,-1 1 0-16,-1-3 1 16,-3 3-1-1,1-3 0-15,-4 1 1 0,2 0 0 16,-2 0-1-16,4 0 0 15,-1 0 0-15,0 2 0 16,4-3-1-16,1 1 1 16,2 1-1-16,-1-1-10 15,1 0 1-15,-2-2 0 16,-1 2-2-16,-2-1-7 0,-4-1-5 16,-1 2-1-16,3-2 7 15,-3 0 2-15,0 2-4 16,2-1-12-16,0-1 5 15,0 0 15-15,1-1 11 16,-1 0 0-16,0 1 1 16,1-1-6-16,0 0-1 15,1 2-10-15,1-2 1 16,0 0-10-16,0 2-20 16,0 0 3-16,0 0 31 15,-1 0 11-15,-3-1 1 16,-1 0 1-16,-3-1 0 15,2 0 13-15,-2 0-4 16,2 0 0-16,0 0-8 16,1 0-1-16,2 0 0 0,2 0-1 15,-1-1 1-15,3 0-1 16,1-1 0-16,-1 2-1 16,0 0 1-16,2 0-1 15,-5 0 1-15,-2 0 0 16,0 0 0-16,-4 0 0 15,0 0 1-15,0 0 21 16,0 0 5-16,4 0-17 16,1 0-8-16,1-3-2 15,2 0-1-15,2 0-17 16,-1 1-2-16,2-1 5 0,0 0 14 16,0 2-5-16,-1-1 0 15,-2 1 4-15,-4 0 2 16,0 1 0-16,0-2 1 15,-3 1 10-15,2-1 3 16,0-2-8-16,4 1 0 16,1-1-6-16,3-1-11 15,2-3-14-15,3 1-20 16,-1-2 10-16,-2 4-9 16,-2-1 22-16,-5 2 15 15,-2 1 7-15,-2 2 0 16,-2-3 2-16,-2 3 25 15,2-3-5-15,0 2-3 16,0-3-12-16,2-1-7 0,0 1-23 16,0 1-4-16,0-2-5 15,-1-2 12-15,1 3 5 16,-2-2 0-16,1 0 14 16,3 0 0-16,-2 0 1 15,2 0 27-15,1 0-10 16,2 0-11-16,1-1-6 15,-1 1-9-15,0-1 2 16,-2 0 6-16,-3 1-8 16,-1-2-2-16,-1 1-1 15,-1-2 3-15,-1 0 8 16,1 0 1-16,2 1 1 16,0 0 0-16,2 1-1 0,0-1-1 15,1 1-31-15,1 0-16 16,-3 1 10-16,-1 2 16 15,-1-2-7-15,-1 1 15 16,-1-1 14-16,-1 0-2 16,0 2 2-16,0-1 10 15,0 0 9-15,3 1 3 16,0-1-3-16,0-1-19 16,4 0-5-16,-2-1-11 15,0 2 6-15,-1 0 9 16,1-1-6-16,-2 1-2 15,-2 1 7-15,-1-1 0 16,2 0 1-16,-2 2 1 0,0 0 16 16,1 0 7-1,2-3-8-15,1-3-15 0,4 1-9 16,-1-2-10-16,1-1 6 16,2 1 12-16,-4 1 0 15,-1 1 1-15,-2 2 7 16,-3-1 8-16,0 3 14 15,0-1 19-15,0 1 31 16,0-2 0-16,1 1-23 16,-1 0-29-16,2-1-18 15,1-2-3-15,1 2-4 16,-3-3-2-16,2 2 2 16,-3 0-2-16,0-2-9 15,0 1 7-15,0 1 1 0,0-1 1 16,0 2 0-16,0 2 0 15,0-2 11-15,0 0-10 16,0 1-1-16,0-1 0 16,2 2 0-16,-2-1 18 15,0 0-5-15,0-1 0 16,0-1-13-16,-6-2-2 16,-10-2-7-16,-2-1 7 15,0 1 0-15,0-1 1 16,8 1 0-16,3 2-197 15,7-2-381-15</inkml:trace>
  <inkml:trace contextRef="#ctx0" brushRef="#br1" timeOffset="419686.8967">31597 1464 39 0,'0'0'0'16</inkml:trace>
  <inkml:trace contextRef="#ctx0" brushRef="#br1" timeOffset="419948.4524">31597 1464 10 0,'0'0'312'15,"0"0"31"-15,0 0-177 16,0-30-134-16,0 28-12 16,0 0 2-16,0-2 234 15,0 2-126-15,0-3-89 16,0 0-28-16,0-2-6 15,-1-2-6-15,1-2 9 0,-3 1 9 16,0-2 20 0,-2 2 5-16,-2 0 21 0,1 0-20 15,0-1-1-15,0 3 29 16,1-1 8-16,1-3-35 16,0 0-20-16,2-2-13 15,-1-4-1-15,2 0-12 16,-1-3-30-16,1-3-8 15,-2-4-29-15,-3-1-38 16,-6-3-96-16,1 7-22 16,1 8-291-16</inkml:trace>
  <inkml:trace contextRef="#ctx0" brushRef="#br1" timeOffset="421502.8649">31790 2042 1030 0,'0'0'922'16,"0"0"-739"-16,0 0-127 15,0 0 29-15,0 0 79 16,0 0-24-16,0 0-48 16,0 0-32-16,0 0-29 15,0 0-19-15,0 2-5 16,-3 6-6-16,-5 4 11 15,-1 5 21-15,-4 5-8 16,-2 6-8-16,-3 0-10 16,3 0-6-16,0-1 0 15,5-3 1-15,0-3-1 16,2-3 0-16,1-2 0 0,1-3-1 16,1-4 1-16,3 0 0 15,2-2 0-15,0-3 7 16,5 2 1-16,13-2 21 15,7 0-9-15,4 0-19 16,2 0 7-16,-4-1-9 16,-5-1 0-16,-5 0 0 15,-7-2-1-15,-6 0-10 16,-4 0-25-16,0 0-59 16,-10 2-209-16,-2-2-592 0</inkml:trace>
  <inkml:trace contextRef="#ctx0" brushRef="#br1" timeOffset="421789.62">32055 2360 1020 0,'0'0'920'15,"0"0"-763"-15,0 0-113 16,0 0 118-16,0 0 50 16,0 0-61-16,0 0-47 15,-53 53-34-15,39-39-40 0,-1 0-19 16,2-3-1-16,1-1-10 16,2-1 0-16,0-2-14 15,0-3-62-15,-2-1-90 16,0-2-174-16,4-1-438 0</inkml:trace>
  <inkml:trace contextRef="#ctx0" brushRef="#br1" timeOffset="422015.8216">32012 2341 1908 0,'0'0'310'0,"0"0"-239"16,0 0-7-16,0 0 59 0,0 0-43 16,0 0-13-16,0 0-9 15,-25 75-19-15,22-50-27 16,0-3-12-16,3 0-26 16,6-1-133-16,9-6-355 15,2-5-929-15</inkml:trace>
  <inkml:trace contextRef="#ctx0" brushRef="#br1" timeOffset="422275.7193">32330 2548 1597 0,'0'0'577'0,"0"0"-507"15,0 0 106-15,0 0 24 16,-81 40-92-16,65-30-71 16,0-2-25-16,0 0-12 15,-4-1-80-15,4-1-180 16,3-5-469-16</inkml:trace>
  <inkml:trace contextRef="#ctx0" brushRef="#br1" timeOffset="422711.899">32721 2351 975 0,'0'0'893'16,"0"0"-727"-16,0 0-104 0,0 0 62 16,0 0 58-1,0 0-22-15,0 0-67 0,-9 11-28 16,-5 4 8-16,-2 4-44 15,1-1-19-15,-1 1-1 16,1 3-7-16,-2-4-2 16,2 2 1-16,1-3-1 15,2 0 1-15,0-1 0 16,6-4-1-16,3 1 0 16,3-3 0-16,0-1 0 15,0-2-1-15,13 0 1 16,4-2 7-16,3-1-7 15,4 0-1-15,-1-1-14 0,-4 0-24 16,-5-2-52 0,-6 1-47-16,-5-2-166 0,-3 0-483 0</inkml:trace>
  <inkml:trace contextRef="#ctx0" brushRef="#br1" timeOffset="422966.4405">32821 2594 1510 0,'0'0'602'16,"0"0"-555"-16,0 0-32 0,0 0 19 15,0 0 55-15,0 0-14 16,0 0-29-16,-29 72-16 15,29-61 0-15,6-1-11 16,4-4-19-16,4-5-12 16,7-1-151-16,0-3-392 15,-2-6-635-15</inkml:trace>
  <inkml:trace contextRef="#ctx0" brushRef="#br1" timeOffset="423170.6212">33027 2655 1326 0,'0'0'621'16,"0"0"-537"-16,0 0 62 15,0 0 94-15,0 0-66 0,0 0-70 16,0 0-29-16,-112 67-32 16,66-41-24-16,-1-1-10 15,0-2-8-15,-1-3-1 16,-15-6-77-16,11-5-453 15,10-6-1451-15</inkml:trace>
  <inkml:trace contextRef="#ctx0" brushRef="#br1" timeOffset="434892.1222">31486 2514 975 0,'0'0'776'0,"0"0"-583"15,0 0-143-15,0 0-29 16,0 0 121-16,49 18 43 16,-6-1-81-16,11 6-66 15,7 0-36-15,-1 1-2 16,-7-2-48-16,-11-3 14 0,-14-5-71 16,-13-3-219-16,-10-3-62 15,-5-6-250-15</inkml:trace>
  <inkml:trace contextRef="#ctx0" brushRef="#br1" timeOffset="435434.5877">32256 2785 1058 0,'0'0'1133'15,"0"0"-959"-15,0 0-132 16,0 0-30-16,89 51-12 15,-6-20-12-15,-8-4-318 16,-5-5-526-16</inkml:trace>
  <inkml:trace contextRef="#ctx0" brushRef="#br1" timeOffset="445974.6885">31086 4947 150 0,'0'0'227'15,"0"0"-227"-15,0 0-270 0</inkml:trace>
  <inkml:trace contextRef="#ctx0" brushRef="#br1" timeOffset="446432.6134">30961 4920 270 0,'0'0'146'0,"0"0"-110"15,0 0 6-15,0 0 17 16,0 0-23-16,0 0-36 16,0 0-5-16,-2 0 5 15,2 0 22-15,0 0 3 16,0 0-11-16,0 0-14 15,0 0-15-15,0 0-67 16,0 0-116-16</inkml:trace>
  <inkml:trace contextRef="#ctx0" brushRef="#br1" timeOffset="449714.0831">31701 4875 343 0,'0'0'85'16,"0"0"-23"-16,0 0-23 16,0 0-18-16,0 0-8 15,0 0-13-15,0 0-28 0,-29-11-27 16,26 10 39-1,0 1 16-15,-1-2 20 0,-2 1 4 16,-1-1-15-16,-1 1-8 16,-1-2-2-16,0 2 2 15,-3 0 7-15,1-1 1 16,2 0-8-16,-1-1 5 16,3 2-6-16,1-2 1 15,-2 2 0-15,2-1 9 16,-1 1-10-16,2-2-6 15,-2 3-14-15,1-2-19 16,-4 2 22-16,0-1-158 16,-3 0 70-16,-2 0-87 15</inkml:trace>
  <inkml:trace contextRef="#ctx0" brushRef="#br1" timeOffset="449783.3304">31450 4823 46 0,'0'0'132'16,"0"0"-44"-16,0 0-52 15,0 0-36-15,0 0-31 16,0 0-194-16</inkml:trace>
  <inkml:trace contextRef="#ctx0" brushRef="#br1" timeOffset="449910.313">31331 4797 20 0,'0'0'205'0,"0"0"-133"16,-2 0-49-16,2 0-14 16,-3 0-6-16,1 0-2 15,-2 0-1-15,-2 0-11 0,-6 0-100 16,2 0-72-1</inkml:trace>
  <inkml:trace contextRef="#ctx0" brushRef="#br1" timeOffset="450163.9514">31223 4779 267 0,'0'0'141'15,"0"0"-81"1,0 0-29-16,0 0-15 0,0 0-14 16,0 0 15-16,0 0 5 15,-36-5-8-15,29 5 2 16,1 0-7-16,-3 0-7 15,0 0 4-15,-1 0 15 16,-1 0 0-16,2 0 12 16,-3 0-20-16,2-2 10 15,0 0-7-15,2-1 17 0,0 0-11 16,2 3-2 0,0-2-20-16,0 2-7 0,-1 0-25 15,2 0-72-15,-8 0-109 16,1 0 67-16,2 0-17 0</inkml:trace>
  <inkml:trace contextRef="#ctx0" brushRef="#br1" timeOffset="451891.0422">30884 4768 55 0,'0'0'31'16,"0"0"7"-16,0 0 61 15,0 0-11-15,0 0 19 16,0 0 43-16,0 0-26 0,-73 0-72 16,70 0-33-16,2 0-19 15,-2 0-9-15,-2 0-1 16,-2 0-14-16,-1 0-38 16,-4 0-5-16,2 0 5 15,-5 0 59-15,3-1 3 16,0-2 12-16,0 3 41 15,5 0 8-15,-1 0-21 16,2 0-28-16,1 0-12 16,0 0-12-16,2 0 1 15,-2 0 10-15,1 0-9 16,-2 0-9-16,-1 0 12 16,-1 0-9-16,-1 0 16 0,-3 0 20 15,2 0 14-15,1 0-11 16,-3 0-23-16,3 0-12 15,1 0-17 1,2 0 8-16,-1 0 20 0,1 0-6 16,0 0-12-16,-1 0 19 15,-3 0 1-15,0 0 8 16,0 0-8-16,-2 0-2 16,1 0 1-16,-1 0-11 15,-1 0-67-15,3 0 59 16,-1 0-88-16,1 0 97 15,2 0 10-15,1 0 88 0,-1 0-35 16,1 0-52-16,1 0 11 16,-2 0-12-16,2 0-1 15,-2 0-70-15,-1 0 25 16,1 0-154-16,-1 3 139 16,-3 1 50-16,3 0 11 15,-4-1 37-15,1 0 25 16,-3 1-62-16,-1-2 7 15,0 2-7-15,3-2 15 16,3 3 31-16,2-4-26 16,4 2 18-16,3-2 18 15,-1 1-36-15,0-2-11 16,1 2-8-16,-2 1 0 0,0 0-1 16,0 1 0-1,-2 2 0-15,-1 0 7 0,-1-1 20 16,3 2 24-16,-2-1 7 15,1 1 8-15,2-1-39 16,0-2-14-16,3-1 28 16,0 0 8-16,0 0 4 15,0-2 9-15,0 0-27 16,0-1-18-16,0 2 5 16,-2-1-2-16,2 1-4 15,-1 0-1-15,-2 1-8 16,3 1-6-16,-1 0 0 15,-1 2 1-15,1 0-1 16,-1-1 0-16,-1 1 1 16,2 0-2-16,-2-1-2 0,0-2-4 15,3-1 4-15,0-2 0 16,0 2 2-16,0 0 37 16,1-1 20-16,7 2-31 15,-1 0-15-15,2 1-11 16,-6-1-1-16,-1 2-20 15,-2 0-21-15,0 3-32 16,0-2 61-16,-7-1 12 16,-1 2 1-16,3-4-1 15,1-3 1-15,2 0 26 16,2 0 61-16,0 0 32 16,0 0 11-16,6 0-79 0,6 0-42 15,-1 0-9-15,-2 3 0 16,1 0 0-1,-4-1-49-15,-2 0-41 0,1 1 5 16,-4 0 37-16,2 0 20 16,1-1 10-16,3 1 15 15,-1 0 3-15,4 1 29 16,2-1-2-16,-1 0-11 16,-1 1-16-16,2 1-22 15,-3-1-33-15,0 0-36 16,-1-1-5-16,-1 0 52 15,-3 0 37-15,-1-1 7 16,-1-1 6-16,-1 1 12 0,4 0 23 16,-1-1 11-1,6 2-19-15,1-2-14 0,4 1-19 16,1 0-20-16,4 0-52 16,-5-1-15-16,1 2 29 15,-4-2 4-15,-4 1 38 16,-2 0 16-16,-2-2 1 15,-4 2 8-15,1-2 5 16,-1 0 2-16,2 1 20 16,1-1 41-16,3 2-1 15,3 1-41-15,4-1-35 16,2 4-1-16,3-2-17 16,0 2 11-16,0-2-9 0,-3 1-24 15,-2-5 6 1,-4 4-13-16,-3-2 34 0,0-1 13 15,-5-1 63-15,-1 0 66 16,0 0 3-16,0 0-8 16,3 0-51-16,4 0-44 15,5 0-29-15,5 1-77 16,6 2-36-16,2 1-23 16,5 1-13-16,-1-4-36 15,-4 5 111-15,-3-4 57 16,-8 0-36-16,-4 1 41 15,-6-2 12-15,-2 0 0 16,-1-1 76-16,-1 0 67 16,2 0 3-16,2 0-42 15,4 0-104-15,4 0-36 16,1 0-58-16,6 0-53 0,1 3 40 16,9 4-166-16,-4 0 228 15,-4-1-230-15</inkml:trace>
  <inkml:trace contextRef="#ctx0" brushRef="#br1" timeOffset="452206.0112">31089 5184 484 0,'0'0'46'16,"0"0"-46"-16,0 0-17 16,0 0-45-16,0 0 62 15,89-7 109-15,-72 7-38 0,-5 0-71 16,-2 0-63-16,-1 0 63 15,-3 0 26-15,-1-2 33 16,1 0 27-16,1-1-24 16,3-1 9-16,2 1-71 15,6 1-26-15,3 1-92 16,-3 0-214-16,1-1 319 16,-2 2-192-16,-1-2 27 15,-2 2 178-15,0 0 93 16,-1-1 112-16,-2 1-199 15,0-1-6-15,1-2-38 16,3 1 38-16,8-3-24 16,-3 3 19-16,-1-2-3 0</inkml:trace>
  <inkml:trace contextRef="#ctx0" brushRef="#br1" timeOffset="452522.2507">31811 5043 39 0,'0'0'103'16,"0"0"-28"-16,0 0 41 15,0 0 60-15,0 0 50 0,0 0-92 16,0 0-79-16,0 0-55 16,73-58-9-16,-66 47 9 15,-7 1 106-15,0-1-20 16,0 0-55-16,-18-2 6 16,-5-2-3-16,-22-6-34 15,2 3-35-15,4 0-273 0</inkml:trace>
  <inkml:trace contextRef="#ctx0" brushRef="#br1" timeOffset="463071.7502">28958 12236 811 0,'0'0'544'0,"0"0"-480"15,0 0-9-15,0 0 77 16,0 0 194-16,0 0-44 16,0 0-107-16,84 11-73 15,-54-5-14-15,-2-2-12 0,-3 1-33 16,-4-1-37-16,-3-1-6 15,-4 0-98-15,-1 4-167 16,-4-4-483-16,-3 1-728 0</inkml:trace>
  <inkml:trace contextRef="#ctx0" brushRef="#br1" timeOffset="463258.744">29092 12326 1371 0,'0'0'707'0,"0"0"-642"16,0 0-64-16,0 0-1 0,102 39-46 16,-65-26-301-16,-7 0-508 15</inkml:trace>
  <inkml:trace contextRef="#ctx0" brushRef="#br1" timeOffset="471137.5478">15730 7464 570 0,'0'0'547'16,"0"0"-397"-16,0 0-46 16,0 0 64-16,0 0 60 0,0 0-3 15,0 20-49-15,4-15-31 16,-1-4-23-16,0 5-26 15,0-5-20-15,0 2-25 16,0-3-23-16,4 0-9 16,5 0 1-16,6 0-7 15,1 0-4-15,4-4-9 16,-1-6-12-16,1-2-14 16,-4-3-5-16,-6-1-12 15,4 4 1-15,-8-1 29 16,-3-1 12-16,-2 4 0 15,-1 0 1-15,-3 0-1 0,0 0 1 16,0 4 4-16,-7 1 5 16,4 1 8-16,0 0 2 15,0 2-4-15,3 0-6 16,0 2 1-16,0 0-2 16,-3 0-7-16,0 0-1 15,-4 2-11-15,-4 12 11 16,-1 3 37-16,-7 7-2 15,0 2-10-15,2 1 0 16,3 2 32-16,4 0 18 16,5 1-42-16,5-3-21 15,0 0-6-15,2-6-6 16,12-6-1-16,5-3-65 0,15-12-114 16,-7 0-339-16,0-12-1290 15</inkml:trace>
  <inkml:trace contextRef="#ctx0" brushRef="#br1" timeOffset="471991.9001">15688 6597 1737 0,'0'0'274'15,"0"0"-142"-15,0 0-48 16,0 0 45-16,0 0-43 15,0 0-59-15,0 0-5 16,-4 49 8-16,4-19 1 0,0 5-13 16,0 3-3-16,0 1-6 15,4-5-3-15,0 0-6 16,-1-8 0-16,0-5 0 16,-3-7-1-16,0-6-29 15,3-5-9-15,-3-3 26 16,0 0 13-16,0 0 1 15,3-7 9-15,3-10-9 16,-3-1 0-16,1 0 1 16,2 3-1-16,-3 5 8 15,-2 5 16-15,1 3-1 16,-2 2-12-16,0 0-12 16,0 0-9-16,0 9-2 15,-9 8 11-15,2 0 0 16,1 6 1-16,0-3 0 0,3-4 0 15,3 2 5-15,-3-9-6 16,3-2 0-16,-3-4 1 16,-1-1-1-16,-6-2-1 15,-3 0-32-15,-23-20-3 16,8-1-470-16,1 0-964 0</inkml:trace>
  <inkml:trace contextRef="#ctx0" brushRef="#br1" timeOffset="481414.3753">10685 7335 1030 0,'0'0'753'0,"0"0"-558"16,0 0-135-16,0 0-44 16,0 0-1-16,0 0 30 15,0 0-6-15,0 0-8 16,0 0 17-16,0 0 40 15,0 0 14-15,0 0-18 16,9 0 1-16,12 0-40 16,4 0-23-16,8 0-22 15,6 0-56-15,-3 0-71 16,-2 0-98-16,-7 4-104 16,-8-2 42-16,-11 2-6 0,-8 0-28 15,-4 0 180-15,-19 1 89 16,-3 1-50-16,7-3-213 0</inkml:trace>
  <inkml:trace contextRef="#ctx0" brushRef="#br1" timeOffset="481687.6245">10636 7414 851 0,'0'0'626'0,"0"0"-505"0,0 0-66 16,0 0 22-16,0 0 55 16,0 0 55-16,0 0-57 15,94 0-49-15,-70 0-43 16,-2 0-38-16,-6 3-28 15,4 4-187-15,-8 2-158 16,-5-2-381-16</inkml:trace>
  <inkml:trace contextRef="#ctx0" brushRef="#br1" timeOffset="492099.742">25400 7508 1051 0,'0'0'243'16,"0"0"-173"-16,0 0-44 16,0 0 100-16,0 0 53 15,13-1-46-15,-13 1-63 16,0-1-24-16,0 1 14 15,0 0 22-15,0 0 5 16,0 0-33-16,-4 0-37 16,-11 0-9-16,-12 0 6 15,-16 0 26-15,-27 0 16 0,-30 0-3 16,-26 0-23 0,-8 0 16-16,12 0 15 0,31 0-6 15,31 0-9-15,21 0-1 16,11 0-17-16,8 0-10 15,4 2-12-15,6 3-6 16,8 1-14-16,2-1 14 16,8 0 0-16,31-1-59 15,-2-2-132-15,3-2-778 0</inkml:trace>
  <inkml:trace contextRef="#ctx0" brushRef="#br1" timeOffset="508489.9753">29482 11907 195 0,'0'0'400'0,"0"0"-87"16,0 0-216-16,0 0-21 16,0 0 89-16,-3-38 34 15,1 29-54-15,2 2-66 16,0 0-21-16,0 2-5 16,0-3-9-16,0 1-12 15,0 2 0-15,0-2-16 0,0 3-16 16,0-2 0-16,0 1-6 15,-6-3-9-15,2 4-16 16,-2-1 15-16,0-3 15 16,2 1 0-16,1 0-28 15,-2-3-6-15,-1 1 29 16,0-4 0-16,-3-1-3 16,-1-2 2-16,-5-4-2 15,-3 1-3-15,-4-1 5 16,-2-3-2-16,1 1-2 15,-2 0-21-15,3-1 10 16,-1 7-7-16,4-3 29 16,2 5 0-16,4 0 1 0,0 7 6 15,4 1-7 1,1 0-8-16,0 3 7 0,-3-4-1 16,0 1 2-16,-3-5-19 15,-3 1-124-15,-1 0-18 16,-2-3 35-16,1 0-40 15,0-1 7-15,1 5 149 16,0-4 10-16,1 3 33 16,1 0-2-16,0 3-5 15,-1-3 13-15,1 6-9 16,-2-4-13-16,0 4-2 16,3 0-9-16,-2 0 1 0,0 1-4 15,-1 1 6 1,1-3-9-16,-2 3-1 0,3-2 1 15,-2 2-1-15,0 1-9 16,5 1 9-16,-4 0 1 16,5 0 1-16,0 0 0 15,-1 0-1-15,1 0 6 16,-1 0 3-16,-2 0 1 16,0 1 6-16,0 1 18 15,-1 4-10-15,2-1-16 16,2 1-2-16,-1 0-4 15,2 1-2-15,-2 3 0 16,2 0 1-16,1 0 0 16,0-3 0-16,-1 0 6 15,3 2 6-15,2-2 7 0,-1-3 38 16,4 1 6-16,-1 2-20 16,1 0-1-16,0 2 2 15,-1-2-19-15,1 6-7 16,0-2-7-16,-1 2 1 15,3 2 17-15,1 2-1 16,0 0-13-16,0 3-10 16,0-3-5-16,0 3 6 15,0-4-5-15,4 0 5 16,0-2-6-16,1-1 0 16,0 0 0-16,-2-3 0 15,0-1-1-15,0-2 1 16,0 3 0-16,1 3-1 0,-1-2 2 15,1 2-2 1,-1 3 1-16,2-2 0 0,1 1-1 16,0-1 1-16,3 3 1 15,-2 0 5-15,2 2 0 16,3-3-6-16,-1-1 1 16,-1-3-2-16,3 1 1 15,-1 0 0-15,-1-3 0 16,1 0 1-16,-3 1-1 15,0-2 0-15,-1 1 10 16,-1 3 11-16,0-3 10 16,2 4 3-16,3 2-11 15,-2-4-14-15,2 3-4 16,0-3-5-16,2 1 1 0,-1-3 5 16,-1 1 9-16,0-1 13 15,-2 0-7-15,-1 0 3 16,2-4 7-16,-2 3 21 15,-2-2 4-15,4 3-20 16,0 0-20-16,3 3-9 16,1-2-7-16,-2 4-1 15,4-2 0-15,-5-2-14 16,-2-1 7-16,0 0 1 16,-2-3 5-16,-2 2-1 15,-1-5 1-15,0 2 1 16,0-2 0-16,1 3 6 15,0-1-5-15,1 1 6 0,5 2-6 16,-1-1-1 0,2 1 0-16,2 5-8 0,-3-5-1 15,0-2-8-15,-2 3-11 16,-2-1 9-16,-1-5 12 16,-1 3 6-16,-1-5 1 15,-1 4 0-15,2-1 1 16,3-2 0-16,0 3-1 15,3 1 0-15,3 0 0 16,0 3-25-16,1-4 6 16,-1 4-6-16,0-3-18 15,-4-5 13-15,-2 3 19 16,-1-2 11-16,-2-3 0 0,0 0 0 16,-1 0 16-16,1 0 17 15,3 0-13-15,0-4-10 16,1-2-8-16,2 3-2 15,0 2 0-15,0-2-22 16,1 0-7-16,-1 3 6 16,0-3-2-16,-3 2 9 15,0-2 10-15,-1-1 5 16,-1 1 1-16,-1-3 1 16,0-1-1-16,0 1 1 15,0-4 5-15,1 3-5 16,-1 0 8-16,2 0-8 0,0 2 0 15,2-2-1 1,-3 3-16-16,1-2-15 16,-1-1 18-16,2 0 1 0,-3-2 11 15,0-1-14-15,0 3 8 16,0-3 7-16,-2 3 6 16,1 0-5-16,-1-1-1 15,-1 4 0-15,-1-2 0 16,-1-1-1-16,1 3-18 15,-1-2 19-15,-1-2 1 16,0 5-1-16,0-6 10 16,0 5-3-16,0-6-5 15,0 4 4-15,0-3-5 16,0 2 10-16,0 0 2 16,4 1-7-16,-1-1-6 0,1 3-2 15,-1-2-12-15,-2-1 3 16,-1 1 10-16,0-1-13 15,0-3 13-15,0 3 1 16,0-3 0-16,0-2 10 16,0-1-10-16,3-5 0 15,5 2-2-15,6-8-12 16,-1 2-116-16,-3 2-185 0</inkml:trace>
  <inkml:trace contextRef="#ctx0" brushRef="#br1" timeOffset="511170.2544">27101 11549 1592 0,'0'0'500'0,"0"0"-422"16,0 0-50-16,0 0-17 15,0 0 30-15,0 0 12 16,-27 16 38-16,-1 11 35 15,-8 9-44-15,-8 7-26 16,-6 7 2-16,-5 3 9 0,-7 3 1 16,-2 7-6-16,0-4-20 15,3-2-30-15,7-2-12 16,12-8 1-16,11-7 0 16,7-8-1-16,9-5-23 15,2-7-51-15,7-10-43 16,6-7-71-16,0-3-301 15,0 0-389-15</inkml:trace>
  <inkml:trace contextRef="#ctx0" brushRef="#br1" timeOffset="511440.4284">26729 11671 1743 0,'0'0'303'0,"0"0"-243"16,0 0-17-16,0 0 101 16,6 116-4-16,18-39-32 15,13 21-19-15,1-5-16 16,-5-18-34-16,-7-25-24 15,-5-13-15-15,15 12-170 16,-5-6-380-16,1-6-443 0</inkml:trace>
  <inkml:trace contextRef="#ctx0" brushRef="#br1" timeOffset="512019.5241">28202 11568 1440 0,'0'0'507'0,"0"0"-461"0,0 0-46 16,0 0 36-16,0 0 165 15,0 0-32-15,-90 86-51 16,51-42-46-16,-4 8-13 15,-2 5 14-15,-1 2-31 16,3-3-23-16,-2-2-7 16,3-5-11-16,3-7 5 15,5-5-6-15,1-7-1 16,8-7 0-16,3-3-26 16,7-7-76-16,7-7-101 15,7-6-283-15,1 0-160 0</inkml:trace>
  <inkml:trace contextRef="#ctx0" brushRef="#br1" timeOffset="512304.0658">27894 11523 1744 0,'0'0'254'0,"0"0"-212"16,0 0-41-16,0 0 118 0,-27 82 60 16,26-5-47-1,1 28-38-15,24 7-60 0,9 3-22 16,4-18-12-16,-1-15-1 15,-9-20-142-15,-4-21-526 16</inkml:trace>
  <inkml:trace contextRef="#ctx0" brushRef="#br2" timeOffset="537195.3523">29169 10164 226 0,'0'0'251'16,"0"0"-213"-16,0 0 925 15,0 0-684-15,0 0-119 16,0 0-11-16,0 0 9 0,4 4-12 16,-4-4-39-16,0 0-27 15,0 0-24-15,0 0-4 16,0 0-6-16,0 0-10 16,0 0-18-16,0 0-11 15,0 3-7-15,0 7 1 16,0 5 18-16,0 4-5 15,0 5-14-15,2 1 6 16,-1 5-5-16,1 0-1 16,-2 2 0-16,0-2-9 15,0-3 4-15,0-1 5 0,-2-2 1 16,2-4 0 0,0-2-1-16,6-4-11 0,7 0-8 15,4-2 1-15,-1-5 3 16,0-3 9-16,0-1 6 15,-2-3 0-15,0 0 1 16,-2 0-1-16,1 0-2 16,-1 0-8-16,0 0 4 15,-3 0 6-15,0 0 0 16,-1 0 0-16,2 0 1 16,-1-4-1-16,3-1 0 15,4-3-1-15,-1 1-26 16,3-1-3-16,-3 3-6 15,-5-1-16-15,-4 2 24 16,-3 1 0-16,-3 1 3 0,0-2-16 16,-4 1 28-1,-11-1 13-15,-4-2 6 0,-2-1 1 16,4 1 4-16,2 2 11 16,8 1 14-16,2 0 4 15,5 2-1-15,0 1-1 16,0 0-6-16,2 0-7 15,11 0 3-15,5 4-28 16,4 6-1-16,0 3-11 16,0 1-5-16,-3-2-9 15,-4 5 7-15,-2 0 5 16,-5-1 8-16,-3 4 6 0,-4-4-1 16,-1 0 1-1,0-5 2-15,-3 2 10 0,-10-3-2 16,1 0-1-16,-2-4-9 15,-1-2-8-15,6-4-138 16,3 0-474-16,6 0-394 0</inkml:trace>
  <inkml:trace contextRef="#ctx0" brushRef="#br2" timeOffset="538082.4412">29912 10572 998 0,'0'0'315'0,"0"0"-238"16,0 0-77-16,0 0-1 0,0 0 1 16,0 0-78-16,0 0-18 15,-3-7 36-15,3 7 60 16,0 0 20-16,0 0 41 15,0 0 60-15,0 0 27 16,-3-3 24-16,-3-1 28 16,-4-2-15-16,-1 3-41 15,-3 0-45-15,-1 3-26 16,2 0-18-16,-2 0 0 16,5 3-15-16,0 9-30 0,3-1-10 15,4 8 0 1,3-3 1-16,0 1 0 0,2 3 7 15,13-6-8-15,1 2 1 16,3-7 15-16,4-5-16 16,0 0-5-16,-1-4-26 15,-2 0-8-15,1-6-13 16,-6-5 33-16,-3-5 17 16,-3-1 2-16,-3 4 2 15,-4-5-1-15,-2 0 40 16,0 1-29-16,-5 0-12 15,-11 0-1-15,-1 4-36 16,-2 3-71-16,-6 10-89 16,5 0-163-16,7 0-282 0</inkml:trace>
  <inkml:trace contextRef="#ctx0" brushRef="#br2" timeOffset="538534.2143">30133 10539 1315 0,'0'0'400'0,"0"0"-294"0,0 0-11 15,0 0 136 1,0 0-29-16,0 0-92 0,0 0-64 16,14 16-30-16,-6 0-8 15,-1-2-7-15,2 2-1 16,-4 1 0-16,-2-1-1 16,-3-2 1-16,0-1-9 15,0-6 0-15,0-1 1 16,-2-2-5-16,-1-4 1 15,-2 0 12-15,1 0 14 16,3-4 14-16,1-9-10 16,0-1 1-16,0-5-7 0,7 1-12 15,4-1-2 1,1 3-26-16,1 2-8 0,-3 5-51 16,-2 3-29-16,-1 6-55 15,-5 0-124-15,-2 0-203 16,0 0-256-16</inkml:trace>
  <inkml:trace contextRef="#ctx0" brushRef="#br2" timeOffset="539078.5825">30353 10378 1735 0,'0'0'311'0,"0"0"-233"16,0 0-22-16,0 0 111 15,0 0-27-15,0 0-93 16,0 0-19-16,23 26-10 16,-13-1-4-16,-4 8-5 15,0 4-9-15,-2-1 1 16,-4 1 5-16,0-5-6 15,0-5 0-15,0-7-1 16,0-4-5-16,-3-9-2 16,0-3 1-16,0-2-2 15,0-2 8-15,2 0 1 16,-1-4 9-16,2-9-3 0,0-2 1 16,0-5 4-1,14 0-11-15,5-1-6 0,2 2-4 16,3 2 1-16,-2 4-12 15,-2 4 2-15,-4 5-2 16,-1 4 19-16,-4 0-4 16,-4 0 5-16,-2 10-13 15,-4 3 6-15,-1 1 8 16,0 2 12-16,0 0-6 16,0 1 3-16,-4 0-3 15,-1-7-5-15,-1 0 0 16,0-4-1-16,-3-2-8 15,-1-1 1-15,-2-3-29 16,-3 0-63-16,1 0-198 16,3-7-283-16,5 1-496 0</inkml:trace>
  <inkml:trace contextRef="#ctx0" brushRef="#br2" timeOffset="539320.2429">30721 10521 1891 0,'0'0'348'0,"0"0"-262"16,0 0-22-16,0 0 37 16,0 0-39-16,0 0 26 0,0 0-43 15,-8 90-31-15,8-63-5 16,0-7-9-16,0 0-1 15,0-7-101-15,0-7-106 16,0-3-342-16,0-3-236 0</inkml:trace>
  <inkml:trace contextRef="#ctx0" brushRef="#br2" timeOffset="539484.5888">30784 10412 1969 0,'0'0'307'0,"0"0"-246"16,0 0-48-1,0 0-13-15,0 0-46 0,0 0-283 16,0 0-369-16</inkml:trace>
  <inkml:trace contextRef="#ctx0" brushRef="#br2" timeOffset="539768.9122">30784 10412 1622 0,'114'-79'711'0,"-114"79"-627"15,0 0-24 1,1 0 90-16,1 0 14 0,-1 7-92 15,1 16-44-15,0 7-3 16,0 6-13-16,-1 8-6 16,2 1-5-16,2-1-1 15,1-2 0-15,-1-2-8 16,-1-6-41-16,-1-8-63 16,-3-6-61-16,0-7-72 15,-9-6-334-15,0-7-421 0</inkml:trace>
  <inkml:trace contextRef="#ctx0" brushRef="#br2" timeOffset="539958.0676">30877 10561 785 0,'0'0'1226'0,"0"0"-1030"16,0 0-100-16,0 0 82 15,0 0-44-15,0 0-134 16,97 20-6-16,-58-4-142 16,-8-5-451-16,-7-2-519 0</inkml:trace>
  <inkml:trace contextRef="#ctx0" brushRef="#br2" timeOffset="540654.5469">31196 10624 1633 0,'0'0'723'15,"0"0"-645"-15,0 0-56 16,0 0 36-16,0 0 12 16,0 0-49-16,0 0-20 15,-21 4 9-15,12 6-10 16,0 0 0-16,1 3-17 15,5-3-16-15,1-3-19 16,2 0-4-16,0-5-12 16,0-2-18-16,9 0 86 15,3 0-53-15,4-1-8 16,2-9 40-16,0-3 21 0,-3 1 6 16,0-1 23-16,-3 3 29 15,-5-1 37-15,-1 5 2 16,-2 3-7-16,-2 3-43 15,-1 0-30-15,2 0-17 16,2 0 1-16,3 3 12 16,1 7-3-16,2-3-4 15,3 3-5-15,1-4-1 16,1-3-11-16,4-3-32 16,0 0-39-16,0-3-31 15,-1-13 54-15,-2-2 20 16,-1-7 1-16,-1-5 31 15,0-7 7-15,0-8 16 0,0-2 5 16,0-3-8-16,-2-2 6 16,-5 2-4-16,-8 11 22 15,0 6 13-15,-6 12-44 16,-14 5-5-16,-3 9 5 16,-2 7 6-16,-3 0 24 15,1 17-5-15,0 10 22 16,5 10-5-16,5 5 41 15,7 7 2-15,9 8-25 16,1 2-9-16,8-4-11 16,9-1-5-16,4-8-14 15,-1-6-15-15,-1-7-11 0,-5-10 0 16,-3-7-1 0,-5-9 0-16,-3-1-37 0,-3-6-26 15,0 0-34-15,-1-2-130 16,-7-8-468-16</inkml:trace>
  <inkml:trace contextRef="#ctx0" brushRef="#br2" timeOffset="541992.6826">31928 10456 993 0,'0'0'751'0,"0"0"-593"15,0 0 12-15,0 0 14 16,0 0-67-16,0 0-29 16,0 0 11-16,10 69-23 15,-6-36-38-15,1 0-19 16,-1-3-7-16,0-3-11 15,-2-7 1-15,-1-3-2 16,-1-6 0-16,0-7-8 16,0 0-3-16,0-4 5 15,0 0 5-15,0-1-7 16,0-11 8-16,0-8-1 16,0-3-5-16,5-11 6 15,5 0 0-15,4-7-2 0,1 1-8 16,-1-1 2-16,-1 8 8 15,-1 5 0-15,-2 5 0 16,-3 6 9-16,3 6 15 16,0 1 7-16,0 2-21 15,2 4 4-15,0-1 8 16,0 3-2-16,-4-2-7 16,-1 4 5-16,-3 0 7 15,-4 0-4-15,0 0-20 16,0 20 0-16,0 7-1 15,0 13 25-15,0 6 2 16,0 4-12-16,0 3-14 0,5-8-1 16,5-2 0-16,2-9-27 15,0-8-71-15,-1-6-106 16,-1-4-308-16,-4-12-212 16</inkml:trace>
  <inkml:trace contextRef="#ctx0" brushRef="#br2" timeOffset="542188.8113">32026 10552 1285 0,'0'0'776'0,"0"0"-677"16,0 0-67-16,86 6 14 0,-52 1-46 15,7 6-57-15,-10-4-322 16,-10-4-641-16</inkml:trace>
  <inkml:trace contextRef="#ctx0" brushRef="#br2" timeOffset="542638.8742">32303 10552 1827 0,'0'0'395'15,"0"0"-311"-15,0 0-36 0,0 0 44 16,0 0 3-16,0 0-24 16,0 0-17-16,34 86-17 15,-29-73-19-15,-2-1-12 16,-1-4-6-16,-2-1-6 15,0-7-13-15,0 2-50 16,0-2-20-16,0 0 37 16,0 0 15-16,3-4 25 15,8-9-18-15,6-2-54 16,4-5 47-16,1-4 24 16,-1 5 12-16,-3-1 1 15,-6 4 21-15,-2 6 23 0,-5 3 18 16,-2 6-2-16,-2 1-8 15,-1 0 6-15,0 0-30 16,2 4-27-16,-2 10 11 16,1 6-4-16,2 2-7 15,0-2-1-15,0 3 0 16,1-3-61-16,1-3-138 16,1-5-198-16,-2-4-274 15,1-6-571-15</inkml:trace>
  <inkml:trace contextRef="#ctx0" brushRef="#br2" timeOffset="543110.4538">32695 10555 1410 0,'0'0'330'0,"0"0"-245"16,0 0 34-16,0 0 46 15,0 0-45-15,0 0-36 16,-88-24 2-16,78 34-34 16,3 4-36-16,2 6-16 15,4-1 0-15,1-2 1 16,0 0-1-16,0-1-34 16,10-6-12-16,2-6-15 15,1-1-26-15,4-3 5 16,-4-3 13-16,3-7 59 15,0-7 10-15,0-3 46 0,-3 1 17 16,4-1 23 0,-5 3 11-16,-2 4 3 0,1 6 14 15,-7 7-42-15,1 0-51 16,-1 6-14-16,1 11-5 16,2 12-1-16,0 5-1 15,-1 6 1-15,2 3 0 16,-3-1 0-16,-1-5-1 15,-4-1 0-15,0-6-5 16,0-6 4-16,-9-8-13 16,-2-4-3-16,-2-8 16 15,0-4-29-15,-14-4-78 16,5-12-169-16,5-4-584 0</inkml:trace>
  <inkml:trace contextRef="#ctx0" brushRef="#br2" timeOffset="543577.4014">32863 10515 1007 0,'0'0'960'15,"0"0"-847"-15,0 0-19 16,0 0 118-16,0 0-62 0,0 0-95 15,0 0-17 1,25 24-2-16,-16-5-12 0,-1 3-18 16,-1-2-6-16,-3-2-1 15,-1-5 0-15,-1-3-11 16,-2-4-6-16,0-5-12 16,0-1 2-16,0 0 12 15,0 0 16-15,0-7 7 16,1-6-1-16,5-4-4 15,4 0 4-15,1 2 7 16,0-2-7-16,0 4 6 16,-5 3 22-16,-1 3 2 15,-2 6 1-15,-2 1-10 16,1 0-11-16,0 0-16 16,-1 1-22-16,1 13 22 0,-1 1 3 15,5 4 3-15,0 0-4 16,1 0-2-16,4-3-3 15,0-3-94-15,-1-2-96 16,-4-6-111-16,-3-1-193 16,-3-4-341-16</inkml:trace>
  <inkml:trace contextRef="#ctx0" brushRef="#br2" timeOffset="547862.4915">33116 10300 660 0,'0'0'758'16,"0"0"-652"-16,0 0-71 16,0 0 134-16,0 0 114 15,0 0-55-15,0 0-68 16,0-6-24-16,0 6-3 16,0 0-24-16,0 0-24 0,0 0-26 15,0 0-26-15,0 16-13 16,-1 7 41-16,-2 11-13 15,3 9-32-15,0 3-15 16,0 1-1-16,0-2-29 16,0-6-48-16,0-8-85 15,0-2-111-15,-8-8-307 16,-4-6-122-16,-1-5-380 0</inkml:trace>
  <inkml:trace contextRef="#ctx0" brushRef="#br2" timeOffset="548351.4121">33356 10549 1350 0,'0'0'579'16,"0"0"-513"-16,0 0-2 15,0 0 139-15,0 0-38 16,0 0-73-16,0 0-42 16,-19-28-23-16,16 28-17 15,-3 0-9-15,-3 2 6 16,-6 7 1-16,0 5-6 0,1-2-1 16,4-2-1-1,6-3 0-15,1-1-9 0,3-2 8 16,0-4-5-16,0 2 6 15,4-2 7-15,11 2-7 16,3-2-25-16,3 0-29 16,-3 0 5-16,-2 0 33 15,-5 0 10-15,-5-4 4 16,-2 0 2-16,-2 3 48 16,-2-1 8-16,0-1 17 15,0 3 3-15,0 0-17 16,0 0-6-16,1 0-36 15,1 0-17-15,-1 4-24 16,2 6 3-16,0 1 20 16,-1 3-117-16,-1 0-62 0,-1-1-180 15,0-3-331-15,0-4-314 0</inkml:trace>
  <inkml:trace contextRef="#ctx0" brushRef="#br2" timeOffset="548637.9122">33507 10508 1482 0,'0'0'587'0,"0"0"-560"16,0 0-26-16,0 0 20 16,0 0 60-16,0 0 27 15,0 0-47-15,0 84-33 0,0-62-13 16,0-2-14-16,0-3-1 15,0-7 1-15,0-8 0 16,0 2-1-16,0-4 6 16,0 0 30-16,0-13 66 15,0-3-66-15,2-4-25 16,8 3-11-16,5 5-34 16,3 8-61-16,-2 4-152 15,-2 0-468-15</inkml:trace>
  <inkml:trace contextRef="#ctx0" brushRef="#br2" timeOffset="553533.3634">426 11870 603 0,'0'0'890'15,"0"0"-636"-15,0 0-136 16,0 0 42-16,0 0 43 15,0 0-24-15,-4-4-69 16,4 4-28-16,0 0 9 16,0 0-11-16,0 0-5 0,0 0-16 15,0 0-23-15,0 0-15 16,4 0-15-16,10 14-5 16,8 5 12-16,5 11-2 15,7 3-5-15,1 3-6 16,-1 4 1-16,2 4-1 15,-1-5 0-15,-3 1 0 16,-5-5 0-16,0-4 0 16,-8-5 0-16,0-4-1 15,-7-8 0-15,-4-3 0 16,2-5-14-16,-4 0-21 16,-3-6-33-16,0 3-41 15,-1-3-72-15,-2 0-130 0,-5 0-498 16,-4-3-598-16</inkml:trace>
  <inkml:trace contextRef="#ctx0" brushRef="#br2" timeOffset="553991.533">331 12051 760 0,'0'0'642'0,"0"0"-482"16,0 0 25-16,0 0 123 15,0 0-35-15,0 0-95 16,0 0-57-16,-6-3-21 15,6 3-17-15,0 0-21 16,0 0-24-16,3 3-20 16,10 10 2-16,11 5 20 15,6 7-11-15,9 5-22 16,1 4-5-16,2 1-1 16,0 5 0-16,-5-4 0 15,0 1-1-15,-8-5 0 0,-4-1 1 16,0-8-1-1,-7-3 0-15,-1-4 0 0,-6-6-7 16,-3-4-7-16,-5-3-31 16,0-3-37-16,-3 0-60 15,3 0-78-15,-3-3-405 16,0-7-89-16,0 3-265 0</inkml:trace>
  <inkml:trace contextRef="#ctx0" brushRef="#br2" timeOffset="554514.3842">795 12104 126 0,'0'0'1491'0,"0"0"-1274"15,0 0-176-15,0 0 33 16,0 0 205-16,0 0-23 16,0 0-106-16,-24-19-53 15,24 19-21-15,0 0-20 16,0 0-21-16,6 12-9 16,4 2 5-16,4 7-20 15,2 1-3-15,1 3-8 16,0-1-1-16,0 0-20 0,-1 2-7 15,-4-2 7 1,-1-1 5-16,-1-4 5 0,-2-2 10 16,-4-2-1-16,-1-5 2 15,0 1-1-15,3-1-5 16,-3-4 6-16,0 0-1 16,0-2 1-16,0 0-1 15,-3-1 1-15,0-3 0 16,0 0 1-16,0 0 0 15,0 0 14-15,0 0 6 16,-3 3 10-16,-13-3 19 16,-11 4-7-16,-15 1-15 15,-6 0-17-15,-7-2-1 16,0 0-9-16,11 1-1 16,9 1-76-16,17-1-203 0,12-4-871 0</inkml:trace>
  <inkml:trace contextRef="#ctx0" brushRef="#br2" timeOffset="564984.0206">8358 7525 1001 0,'0'0'531'15,"0"0"-428"-15,0 0 53 16,-139-36 110-16,51 14-49 0,-21-2-85 15,3 2-52-15,21 8-26 16,31 5-29-16,20 8-25 16,0 1-5-16,4 0-110 15,10 14-128-15,7 2-273 16,13-4-212-16</inkml:trace>
  <inkml:trace contextRef="#ctx0" brushRef="#br2" timeOffset="565209.4767">8204 7579 1624 0,'0'0'474'16,"0"0"-423"-16,-87 0-14 15,16-10 151-15,-26-7 2 16,3 1-123-16,-21 0-67 16,31 5-73-16,29 6-561 0</inkml:trace>
  <inkml:trace contextRef="#ctx0" brushRef="#br2" timeOffset="572519.079">8477 13868 791 0,'0'0'388'0,"0"0"-232"16,0 0-107-16,0 0 62 16,0 0 49-16,0 0-30 0,0-3-59 15,0 3-14 1,0 0 24-16,0 0 25 0,0 0-17 15,0 0-9-15,0 0 3 16,0 0-9-16,0 0-34 16,0 3-22-16,6 7-4 15,1 3 0-15,-2 4-6 16,4-2-7-16,4-1 5 16,-4-1-6-16,5 1 0 15,2-1-7-15,-1 0-17 16,0-3-4-16,3-1 1 15,1-2 14-15,2-2-8 16,-3-3-6-16,3 1 8 16,1-3-6-16,-2 0-45 15,-1 0-26-15,0 0 8 0,-2 0 27 16,-1 0 24-16,-4 0 10 16,2-3 16-16,2 1 10 15,3-3 1-15,-2 0 0 16,-1 1 1-16,4-2 5 15,-4 2-6-15,-1-3 10 16,-3 1 21-16,0 2 1 16,1 1-14-16,-1 0-10 15,5 3-8-15,-4 0 1 16,5 0 0-16,0 0 0 16,-2 0 0-16,4 3 13 15,2 4-1-15,-3-1-3 16,1 1 5-16,-1-1 1 0,-2 0-3 15,-4 1-11 1,-1-2-2-16,-3 0 1 0,0-1 0 16,-3 2 0-16,3-3-1 15,-3 1 1-15,1-1 0 16,2-3 0-16,2 0 1 16,2 0-2-16,2 0 0 15,6-3-1-15,-2-4 1 16,4-3-6-16,-1 0 6 15,2 1 1-15,-3 2 5 16,-5-2 13-16,-2 5 25 16,-4 1 0-16,-4 3-21 15,0 0-13-15,0 0-9 16,-2 0-1-16,4 0 1 16,-2 0 0-16,3 3 0 0,1 0 0 15,2 4 0-15,-1-3 0 16,-1 2 0-16,2-2 0 15,4-1-1-15,-2-1 0 16,-2-2-22-16,4 0-9 16,-5 0 2-16,5 0 11 15,-4 0 9-15,-2-5 9 16,4 1 0-16,-2-3 0 16,1 4 12-16,-3-3 6 15,4 5 13-15,-5-2 8 16,0 3-6-16,-3 0 0 15,-3 0-2-15,2 0 4 16,-1 0 4-16,2 0-11 0,-3 4 11 16,0 2-5-16,3 0 0 15,4-2-1-15,-1 0-12 16,2-4-9-16,5 0-12 16,5 0-61-16,0-8-198 15,-8-1-465-15</inkml:trace>
  <inkml:trace contextRef="#ctx0" brushRef="#br2" timeOffset="574008.2724">11467 13961 1228 0,'0'0'520'16,"0"0"-402"-16,0 0 36 15,0 0 78-15,0 0-35 16,0 0-88-16,0 0-54 0,24-1-16 16,-8-9 4-16,-1-3 0 15,9-1-1-15,2-6-24 16,6-3-17-16,1 1 5 16,1 3-5-16,2 5-1 15,-3 4 0-15,-3 7 0 16,-5 3-1-16,-4 0-1 15,-6 13-5-15,-2 3-2 16,-7 4 8-16,2-1 1 16,-2-1 0-16,4-1 0 15,-1-2 1-15,3-5 5 16,9-3-6-16,1-4-1 16,8-3-22-16,0 0-22 15,4-10-3-15,-1-5 15 16,0-2 14-16,-5-3-3 0,-1 0-4 15,-8 6 14-15,1 5 12 16,-11 3 6-16,0 3 6 16,-5 3-1-16,-1 0-4 15,1 9 8-15,3 4 0 16,2 3-5-16,7 1-2 16,5-3-2-16,6-1 0 15,7-4 0-15,2-2-6 16,1-1 0-16,2-6-18 15,-6 0-7-15,0 0 0 16,-5 0 2-16,-1-7 5 16,-2-3 8-16,-1-2 10 15,-3-1 0-15,0-1 1 0,-5 4 11 16,1 4 13-16,-4-1 1 16,-4 7-9-16,0-3 0 15,1 3 2-15,4 0-5 16,-5 0-4-16,4 6-1 15,1 5-8-15,-2 5 1 16,4-2-1-16,2 2 0 16,0-3 0-16,2 0 1 15,3-3-1-15,-1-3-1 16,4-3-13-16,-1-4-18 16,-1 0-2-16,-2 0 2 15,4 0-3-15,-6-8 0 0,3-5 8 16,-2 0 9-16,3-3 9 15,-4 1 8-15,2 0 8 16,-6 5 35-16,-6 0 4 16,1 6 10-16,-5 4 10 15,-3 0-25-15,0 0-24 16,3 0-5-16,0 0 8 16,2 10-5-16,5 2-2 15,0 0-5-15,2 1-8 16,6 1 0-16,4-6-1 15,-2-1-6-15,5-4-8 16,2-3-7-16,0 0 1 16,-1-3 9-16,3-10 11 0,-5 0 0 15,-2-6 0-15,-12 4 1 16,-2 6 5-16,-11 2-6 16,-12 4-70-16,-6 0-450 0</inkml:trace>
  <inkml:trace contextRef="#ctx0" brushRef="#br2" timeOffset="597320.7866">14506 13459 985 0,'0'0'323'16,"0"0"-218"-16,0 0-48 15,0 0 109-15,0 0 43 16,0 0-70-16,0 0-38 15,0 0-2-15,0 0 8 16,0 0-1-16,0 0-17 16,3 0-27-16,3 0-17 15,4 0-8-15,4-4-12 16,5 4-8-16,4-3-11 16,5 1-6-16,5 2-6 15,7 0-3-15,5 0 2 0,1 0-8 16,-4 0 13-1,0 0 2-15,-10 0-1 0,-3 0 0 16,-7 0 0-16,-4 0 0 16,-9 0 1-16,0 0 1 15,-6 0 9-15,2 0 13 16,-2 0 3-16,2 0 0 16,3 0-11-16,-5 0-9 15,3 0-6-15,-3 0 0 16,-3 0-6-16,0 0-27 15,0 0-29-15,0 0-41 16,0 0-140-16,-9 5-321 16,-1 2-126-16</inkml:trace>
  <inkml:trace contextRef="#ctx0" brushRef="#br2" timeOffset="597773.5927">14627 13541 872 0,'0'0'318'0,"0"0"-164"0,0 0 10 15,0 0 75 1,0 0 7-16,0 0-60 0,0 0-45 16,58 3-33-16,-32 1-22 15,9-1-16-15,4-1-21 16,3 3-16-16,7-2-14 16,3 0 0-16,-3-2-4 15,0 2-4-15,-5 0-1 16,-7 1-1-16,-13-2-1 15,-6 1-7-15,-6-3 0 16,-11 0 0-16,-1 0-1 16,0 3 0-16,0-3 0 15,0 0 23-15,0 0-6 16,-1 0-2-16,-2 0-8 16,0 1-7-16,3-1-17 0,0 3-93 15,3-3-186-15,6 0-616 0</inkml:trace>
  <inkml:trace contextRef="#ctx0" brushRef="#br2" timeOffset="601415.4899">16782 12622 140 0,'0'0'178'0,"0"0"-86"16,0 0-13-16,0 0 67 16,0 0-46-16,0 0-46 15,0 0-7-15,-56-22 12 16,47 22 12-16,3 0 8 15,3 0-7-15,-1 0-15 16,4 0-17-16,-4 0-8 16,3 0-11-16,-2 0-11 0,-2 0 10 15,-2 0 47-15,-3 0 1 16,-5 3 10-16,-2 3-20 16,1 1 9-16,-2 4-21 15,1-2 0-15,3 1-6 16,-2 0-17-16,3 0-10 15,3-3-11-15,4-1 5 16,0 0-6-16,2-2 0 16,1 3 7-16,-2 0 5 15,0 2 3-15,-1 4 15 16,-1 4 8-16,-3 2 18 16,1 0-4-16,-2-1-10 15,-1 1-18-15,5-2-15 0,-2 0-4 16,3-4 3-16,-2 1 8 15,5 1 2-15,3-1-13 16,-1-1 9-16,1 0 1 16,0-2-4-16,-3 2 0 15,1-1-11 1,-2-2 5-16,-2 4-5 0,-1-1 11 16,1 0-3-16,0 0-3 15,0-4-5-15,1 3 0 16,2-3 5-16,-1 0-5 15,1 0 1-15,1-1-1 16,-1 2 6-16,0 0 2 16,3-3 1-16,-1 3 1 0,1-1-4 15,0 2-6 1,0-2-1-16,0 5 6 0,0-5-5 16,0 2-1-16,0-1 0 15,0-1 0-15,0-2 0 16,0 0 0-16,0-1 0 15,0-3 2-15,0 4-2 16,0-1 2-16,0 4-1 16,0-3 4-16,3 6-5 15,1-3-1-15,1 0 1 16,-1-3 0-16,-1 2 0 16,2-2 0-16,-5 0 0 15,3-1 0-15,0-2 0 16,0 2 0-16,0 1 0 15,0-3-7-15,0 2 7 16,4 0 0-16,0-2 1 0,2 3 4 16,5-1-5-16,-2 0-16 15,-2 2-29-15,3-1-2 16,-3-2 6-16,-1 2-4 16,-2-1 29-16,-3-2 15 15,1-1-5-15,-1 0 6 16,-1-2-1-16,4 2 1 15,-4-3 1-15,7 3-1 16,-1-3 0-16,1 3-28 16,4-3-46-16,1 1-13 15,-4 2 29-15,-2-3 27 0,0 0 18 16,-1 0 5-16,-8 0 8 16,0 0 0-16,0 0 32 15,0 0 7-15,0 0-11 16,6 0-28-16,-3-4-3 15,4 1-13-15,2 0-2 16,1-1-11-16,3-2 4 16,-4-1 15-16,-1 0 3 15,-2 1 7-15,-1 2 0 16,-2-4 0-16,0 3 15 16,-2-1 8-16,3 0 2 15,-4-1 1-15,7 0-12 16,-1 0-7-16,0-2-7 0,3 2-2 15,2-2-13 1,2 1 14-16,-4 3-11 0,-1-2 0 16,-2 0-1-16,-1 4 12 15,-2-4-8-15,-2 1 8 16,-1 2 1-16,2-3 0 16,-1 2 0-16,3-6 11 15,-1-1-2-15,4 0 1 16,2 0-1-16,-2 2-8 15,2-3 9-15,1 3-4 16,0 2 0-16,-7 5-5 16,0-3 2-16,0 3 9 15,-3 3 5-15,0 0 1 16,0-4 5-16,0 1 7 16,0 0-10-16,0-4-1 0,0 1-1 15,4-5-5-15,0 2-3 16,1-4-10-16,1 1-25 15,-2 0 0-15,3 4 13 16,-3 0-17-16,-4 1 5 16,3 4 16-16,-3-1 6 15,0-1 1-15,0 3 1 16,0-3 0-16,0 0 13 16,0-1 5-16,3 0-5 15,0-1-2-15,0-3-10 16,0 0-1-16,1 0 2 15,-2-3 0-15,-1 3-2 0,-1 3-2 16,0-1 2 0,0 4 12-16,0-3 13 0,0 4-6 15,0-2-9-15,0 0 5 16,0 2 0-16,0-1 1 16,2-2-7-16,1-1-8 15,1 3 7-15,-3-5-1 16,2 2-6-16,-1-3 12 15,-1 1 14-15,-1-1 13 16,0-3-12-16,0 3 1 16,0-1 2-16,0 1-17 15,0 4-1-15,0-1-4 16,0 4-9-16,0-1-1 0,0 1 0 16,4 0-14-16,-4 2-1 15,0-2-5-15,0 0 14 16,0 1 7-1,0-2 0-15,3-2 0 0,-3-1 0 16,3 0 1-16,-3-3 0 16,0 3 0-16,0-2-1 15,0 2 2-15,0 3-1 16,0-2-1-16,0 3-2 16,0 2 1-16,0-2-5 15,0 0 6-15,0 1 0 16,0-3 0-16,0 3 1 15,0-5 0-15,0 1-1 16,0 2 1-16,-3-3-1 16,3 1 0-16,-3 2 0 0,-4-2-2 15,4 2-11-15,-2 2-2 16,2-2-1-16,-2 4 7 16,4-2 8-16,-1 0-1 15,1 2 2-15,1 0 8 16,0 0-2-16,0 0 0 15,0 0 0-15,0 0-5 16,0-3 0-16,-3 3-1 16,0-4-1-16,-3 1-14 15,-1 0 6-15,-1 1-8 16,-1-3-8-16,0 2 11 16,-7 0 13-16,-1-1-1 15,1-1-6-15,0 1-63 0,-10-3-82 16,4 1-141-16,1-1-553 15</inkml:trace>
  <inkml:trace contextRef="#ctx0" brushRef="#br2" timeOffset="610416.0058">9338 16752 362 0,'0'0'557'0,"0"0"-421"16,0 0-80-16,0 0 102 0,0 0 97 15,0 0-20-15,-12 0-64 16,12 0 14-16,0 0-36 16,0 0-16-16,0 0-4 15,0 0-2-15,0 0-24 16,0 0-30-16,0 0-12 15,0 6-22-15,9-3-11 16,10-3-8-16,14 0-8 16,6 0-11-16,7-6-1 15,-1-1-24-15,-9 0-1 0,-8 4-14 16,-10 3-19 0,-9-2-12-16,-9 2-23 0,0 0-53 15,-6 0-82-15,-24 15-62 16,6-3-414-16,-1 3-483 0</inkml:trace>
  <inkml:trace contextRef="#ctx0" brushRef="#br2" timeOffset="610683.9973">9354 16894 1128 0,'0'0'359'0,"0"0"-144"16,0 0 74-16,0 0-5 16,0 0-78-16,94 4-83 15,-55-5-29-15,3-6-55 16,-5 1-39-16,-8-1-78 15,-1 4-212-15,-12-1-400 16,-8 3-597-16</inkml:trace>
  <inkml:trace contextRef="#ctx0" brushRef="#br2" timeOffset="611503.8882">10191 16822 1134 0,'0'0'718'0,"0"0"-588"15,0 0-17-15,0 0 137 16,0 0-34-16,0 0-74 16,0 0-57-16,102 0-36 15,-56 0-31-15,2 0-18 16,-5 0-69-16,-2 0-160 16,-9 0-324-16,-14 0-236 0</inkml:trace>
  <inkml:trace contextRef="#ctx0" brushRef="#br2" timeOffset="612200.4527">11188 16223 139 0,'0'0'1548'16,"0"0"-1068"-16,0 0-335 16,0 0 27-16,0 0 38 15,0 0-53-15,0 0-65 16,13-36-39-16,-10 36-11 15,-3 0-2-15,0 0-16 16,1 7-9-16,1 12 10 16,-1 8 14-16,-1 8-12 15,0 8-7-15,0 4-4 16,0-4-7-16,-4 0-8 16,-2-4-1-16,-1-7-1 0,1-3-15 15,0-3-26-15,-3-1-11 16,0-4-7-16,3-1-14 15,0-7-30-15,0 3-66 16,6-6-61-16,0-6-366 16,0 0-213-16</inkml:trace>
  <inkml:trace contextRef="#ctx0" brushRef="#br2" timeOffset="612539.4105">11334 16401 909 0,'0'0'1018'0,"0"0"-860"16,0 0-79-16,0 0 125 15,0 0-2-15,0 0-97 16,0 0-59-16,21-7 13 15,-21 7-5-15,0 0-7 16,-3 0 3-16,-12 7 4 16,-3 6-10-16,-6-3-18 15,-1 4-12-15,4-1-8 16,6 4-6-16,9-4-5 0,6 6 4 16,0-2-4-16,12 0 5 15,15-2 0-15,25-5-49 16,-10-2-134-16,-3-6-541 0</inkml:trace>
  <inkml:trace contextRef="#ctx0" brushRef="#br2" timeOffset="613326.5433">11582 16431 1620 0,'0'0'431'15,"0"0"-431"-15,0 0 0 16,0 0 10-16,0 0-10 16,0 0-213-16,0 0 5 15,6 0-26-15,-6 2 108 16,0-2 91-16,0 0 35 16,0 0 119-16,0 0 63 15,0 0-37-15,0 0-29 0,0 0-1 16,0 0 17-16,0 0-26 15,0 0-29-15,0 0 0 16,0 0 13-16,0 0-25 16,0 0-8-16,0 0-22 15,0 0-17-15,0 0-10 16,0 5-7-16,3-2 5 16,7-1 3-16,-4 3-9 15,3-2 1-15,3-2-1 16,0 4-1-16,3-5-5 15,-1 0-9-15,2 0-25 16,0 0-19-16,-3 0-14 16,1 0 20-16,-5-9 13 0,-3 2 19 15,-3-3 21-15,-3 1 14 16,0-2 26-16,0 1-15 16,0 0-15-16,0 0 1 15,0 1-3-15,0 2 0 16,0 1-7-16,0 2 9 15,-6 4-1-15,-6 0-8 16,-3 0 17-16,-3 0 12 16,-6 1 19-16,-1 12 0 15,-4 2 25-15,3 2 13 16,0 4 2-16,7-1-14 16,2 1-29-16,13 3-11 0,4-4-7 15,0 0-2 1,12-3-6-16,9-7-20 0,6-3-6 15,5-5-68-15,6-2-65 16,8-9-140-16,-7-5-491 16,-9-2-834-16</inkml:trace>
  <inkml:trace contextRef="#ctx0" brushRef="#br2" timeOffset="613630.9623">11858 16154 1495 0,'0'0'322'16,"0"0"-236"0,0 0 44-16,0 0 105 0,0 0-63 15,0 0-86-15,80 13 0 16,-80-3 8-16,0 3 6 15,-13-1-5-15,-5 5-20 16,-3 0-13-16,-1-1-22 16,5 1-19-16,4-6-10 15,10 2-11-15,3-4-7 16,6 4-19-16,37-3-75 16,-7-1-265-16,0-3-1207 0</inkml:trace>
  <inkml:trace contextRef="#ctx0" brushRef="#br2" timeOffset="614153.5168">11964 16801 485 0,'0'0'583'16,"0"0"-340"-16,0 0 7 16,0 0 59-16,0 0-1 15,0 0-95-15,0 0-51 16,-71-9-19-16,32 9 11 15,-8 0-30-15,-20-4-23 16,-24-3-50-16,-26-6-15 16,-2-3-3-16,21 2-15 0,29 5-7 15,30 2-11-15,17 4-9 16,-2 0-15-16,9 2-29 16,3 1-45-16,12 0-33 15,3 7-182-15,15 4-159 16,6 0-260-16</inkml:trace>
  <inkml:trace contextRef="#ctx0" brushRef="#br2" timeOffset="614932.5755">11104 16968 783 0,'0'0'734'16,"0"0"-460"-16,0 0-8 16,0 0-25-16,0 0-45 15,0 0-37-15,0 0-55 16,10-5-47-16,10-2-11 16,4 1-29-16,3 2-16 15,0-4 0-15,-2 7-1 16,-5 1-13-16,-1 0 7 15,-6 0-4-15,-7 9-5 16,-5 3 1-16,-1 3 14 16,-1 2 0-16,-18 2 27 15,-7 4 18-15,0-1-5 0,-4 5-2 16,3-6-8-16,6 2-8 16,9-3-20-16,5-6-2 15,7-1-1-15,13-5-6 16,20-3-31-16,6-3-77 15,22-2-165-15,-12-2-527 16,-7-6-375-16</inkml:trace>
  <inkml:trace contextRef="#ctx0" brushRef="#br2" timeOffset="615447.9304">11725 16960 795 0,'0'0'1064'0,"0"0"-765"15,0 0-105-15,0 0-31 16,0 0-18-16,-82-4-30 16,62 11-50-16,4 3-30 15,-3 3-12-15,2 0 6 16,1 5 2-16,1 1-17 15,3 1-8-15,3-1-5 16,3-1-2-16,3 0-8 16,3-7-28-16,0-2 10 0,0-2-12 15,0-7-1-15,9 0 7 16,4 0 6-16,7-10-4 16,2-5-21-16,5 0 16 15,0-4 9-15,0-1 14 16,0 1 11-16,-2 1 2 15,-4 1 2-15,-3 7 29 16,-8 1 28-16,-6 6 19 16,-1 0-3-16,-3 3-11 15,0 0-19-15,0 0-27 16,0 0-8-16,-7 10-10 16,-3 5 1-16,4 2-1 15,-3 3 0-15,6 2 0 0,-3 0 0 16,1 0 0-16,2-7-27 15,2 0-64-15,-2 2-113 16,3-4-386 0,0-7-417-16</inkml:trace>
  <inkml:trace contextRef="#ctx0" brushRef="#br2" timeOffset="615789.1047">11850 17214 662 0,'0'0'766'0,"0"0"-512"0,0 0 51 16,0 0-37-16,0 0-47 15,0 0-44-15,0 0-49 16,-28 53-44-16,28-37-35 15,0-3-37-15,0-1-11 16,9-5-2-16,8-2-4 16,5-5-10-16,3 0-7 15,2-7-12-15,-5-10-4 16,-2-3 17-16,-7-2 11 16,-7-3-3-16,-6 4 11 15,0 0-5-15,-15 6-32 16,-18 11-86-16,-1 4-265 0,7 0-792 15</inkml:trace>
  <inkml:trace contextRef="#ctx0" brushRef="#br2" timeOffset="617247.382">12639 16283 742 0,'0'0'977'15,"0"0"-836"-15,0 0-81 16,0 0 216-16,0 0-63 15,0 0-117-15,0 0-42 0,111 3-3 16,-78-2-5 0,5-1-16-16,4 0-10 0,-3 0-5 15,-3 0-1-15,-10 0-13 16,-3-1 11-16,-11-2 4 16,-6 3 8-16,-3 0-3 15,-3 0 1-15,0 0 4 16,0 0-8-16,0 0-17 15,-5 10 13-15,-2 2 16 16,-5 5-7-16,-1-2-11 16,-4 4 3-16,1 0-3 15,-2 1 0-15,-3 0 3 16,2 3-2-16,-1 0-4 16,1-4 10-16,1 1-10 0,9-3 0 15,3 0-8-15,6-4-1 16,0-1 5-16,13-2-4 15,13-3-1-15,4-6 0 16,2-1-24-16,3 0-34 16,-8-4-20-16,-2-6-68 15,-7 1-61-15,-6 2-100 16,-12 0-69-16,0 1-170 16,0 3-90-16</inkml:trace>
  <inkml:trace contextRef="#ctx0" brushRef="#br2" timeOffset="617471.5694">12705 16411 1774 0,'0'0'583'16,"0"0"-466"-16,0 0 22 15,0 0 39-15,0 0-79 16,103 7-81-16,-61-1-18 16,1-2-90-16,-4 2-133 15,-11 1-419-15,-11-3-643 0</inkml:trace>
  <inkml:trace contextRef="#ctx0" brushRef="#br2" timeOffset="617863.8207">13214 16792 1832 0,'0'0'515'16,"0"0"-424"-16,0 0 5 16,0 0 14-16,0 0 1 15,-120 0-34-15,67 0-42 16,-20 0-19-16,-26 0 15 15,-17-10 5-15,10 0-15 16,24 3-7-16,30 4-8 16,22 3-6-16,6 0 0 15,6 0-60-15,15 0-116 16,3 6-195-16,3 4-594 0</inkml:trace>
  <inkml:trace contextRef="#ctx0" brushRef="#br2" timeOffset="618614.4654">12695 17135 1430 0,'0'0'573'16,"0"0"-347"-16,0 0 7 15,0 0 11-15,0 0-43 16,0 0-81-16,0 0-56 16,6 10-23-16,-2 5-14 15,2 10-17-15,3-2-1 16,-3 3-9-16,0-2 0 15,0-2 0-15,-6-5-1 0,0-1-7 16,0-4 2 0,0-3 5-16,-11-1-8 0,4-5 0 15,1-1 2-15,3-2 5 16,3 0-5-16,0 0-2 16,0-10-18-16,3-4-14 15,12-9 19-15,6-1 6 16,1-5 5-16,5-4-5 15,-6 4-4-15,3 2 10 16,-5 7 9-16,-2 2-1 16,-4 9-4-16,-1 0 5 15,-8 5 1-15,1 4 6 0,1 0 3 16,-6 0 0-16,3 13 13 16,-3 7 4-16,3 1 5 15,-3 7-3-15,0 1-1 16,0 3 0-16,0-3 5 15,3-2-11-15,-3-4-12 16,3-6-9-16,-3-5 0 16,0-6-5-16,0-5-42 15,0-1-50-15,0 0-105 16,3-7-337-16,0-7-757 0</inkml:trace>
  <inkml:trace contextRef="#ctx0" brushRef="#br2" timeOffset="618935.304">13169 16966 1242 0,'0'0'560'15,"0"0"-426"-15,0 0 38 16,0 0-14-16,0 0-6 16,0 0-34-16,0 0-39 15,75 20-45-15,-75-11-4 16,0 5 44-16,-5-1 1 16,-8-2-8-16,1 2-16 0,0 0-18 15,4-3-8-15,8-4-19 16,8 2 6-16,21-3-12 15,39-5-56-15,-10 0-250 16,-4 0-1303-16</inkml:trace>
  <inkml:trace contextRef="#ctx0" brushRef="#br2" timeOffset="620324.3346">12769 15526 1224 0,'0'0'511'16,"0"0"-468"-16,0 0-31 15,0 0 221-15,0 0-18 16,10 76-79-16,-3-40-66 16,-4 1-13-16,7 2-13 15,-4-2-7-15,3-1-18 16,-3-3-13-16,3-6-5 16,-6-4-1-16,0-3 0 15,-3-4 0-15,3-3-1 16,-3-6 1-16,0-3 0 0,0-1 1 15,0-3-1-15,3 0 2 16,0 0 9-16,3 0 0 16,5-4 1-16,5-9-3 15,3-4-3-15,-3-2 3 16,4 1 0-16,-8 0 16 16,-4 4 8-16,-2 0-11 15,-4 5 24-15,-1 6 8 16,-1-1-18-16,0 4-18 15,0 0-18-15,0 4-8 16,0 15 1-16,0 1 7 16,0 6 1-16,2 4 7 15,3 0-7-15,4-4 8 0,-2-2-9 16,-1-6 0-16,-3-3 1 16,0-8 0-16,-3-4-1 15,0-3 6-15,-9 0 15 16,-18-15 15-16,-7-4-18 15,-9-4-10-15,1 1-8 16,-16 8-16-16,13 4-138 16,12 7-740-16</inkml:trace>
  <inkml:trace contextRef="#ctx0" brushRef="#br2" timeOffset="625521.1901">11725 17317 869 0,'0'0'964'0,"0"0"-729"16,0 0-166-16,0 0 21 16,0 0 126-16,0 0-2 15,0 0-59-15,6 28-59 16,0-11-27-16,0 0-26 16,-3 6 9-16,1-1-16 15,-1 5-12-15,0 1-9 16,0 2-7-16,1-1-8 15,0 1 0-15,-1-5-18 16,-3-2-18-16,0-6-9 16,0-5-4-16,0-3-9 15,0-3-17-15,0-6-10 0,0 0-19 16,0 0 16-16,0-2 7 16,3-9-34-1,7 0-13-15,2-2 57 0,0 3 45 16,6 1 21-1,-6-2 5-15,-1 6 14 0,-1 4 24 16,-7 1 14-16,-3 0-1 16,0 0-14-16,0 1 5 15,0 9 10-15,-10 3 0 16,3 2-24-16,0 2-17 16,4 0-10-16,3 0 1 15,0-1-2-15,0 3 0 16,10-7-18-16,4 2-12 15,-5-3 10-15,1-7 14 0,-7-1 6 16,-3 0 8-16,-3-3 50 16,-21 0 21-16,-7-3 21 15,-8-4-15-15,-7-4-21 16,4-3-16-16,-1 3-32 16,11 3-16-16,10 0-68 15,9 3-271-15,10 3-1010 0</inkml:trace>
  <inkml:trace contextRef="#ctx0" brushRef="#br2" timeOffset="626220.5794">11094 18145 1018 0,'0'0'1049'15,"0"0"-871"-15,0 0-77 16,0 0 46-16,0 0 43 16,16 84-32-16,-10-55-56 15,2 1-54-15,-2-1-26 16,4-4-16-16,-4 0-6 15,0-5-15-15,-3-6-35 16,0-2-29-16,-3-2-57 16,0-3-96-16,0-4-159 0,-9-3-343 15,3 0-499-15</inkml:trace>
  <inkml:trace contextRef="#ctx0" brushRef="#br2" timeOffset="626750.208">11091 18106 1475 0,'0'0'401'16,"0"0"-211"-16,0 0-34 15,0 0-9-15,0 0-21 0,0 0-40 16,85-3-44-16,-56 3-27 15,6 6-9-15,1-5 3 16,-3 5-2-16,-5-2-6 16,-4 6-1-16,-6 0 0 15,-8 3-8-15,-2 2 2 16,-8-3-3-16,0 4 8 16,-4-1-3-16,-10 0 4 15,-4-4 6-15,-3-3 0 16,-4 1 4-16,5-7-2 15,1 3 2-15,4-5-4 16,3 0-5-16,6 3 0 16,6 4-1-16,0 0-2 15,0 6-10-15,14 0-21 16,5 4-7-16,3 2 12 0,2-3-2 16,-6 5-17-16,3-6-10 15,-6-1 33-15,-5-4 16 16,-6-4 7-16,-2 1 1 15,-2 0 23-15,-3-2 44 16,-13 3 15-16,-2-4-18 16,-6 2-22-16,-5-5-16 15,6 2-14-15,-1-3-12 16,6 0-36-16,5 0-78 16,4 0-175-16,6-2-474 0</inkml:trace>
  <inkml:trace contextRef="#ctx0" brushRef="#br2" timeOffset="627120.5657">11591 18370 1305 0,'0'0'502'0,"0"0"-382"16,0 0 53-16,0 0 37 15,0 0-23-15,0 0-94 16,-26 79-62-16,29-69-31 16,14-2-29-16,8-4-28 0,2-4-13 15,4 0-16-15,-1-4 11 16,-3-7 35-16,-9-7 40 15,-5 2 12-15,-9 0 42 16,-4 0 32-16,0 0 0 16,-14 4-25-16,-10 4-20 15,-3 4-22-15,-2 4-19 16,-6 0-73-16,8 0-246 16,8 5-626-16</inkml:trace>
  <inkml:trace contextRef="#ctx0" brushRef="#br2" timeOffset="627751.2958">11779 18126 1719 0,'0'0'397'15,"0"0"-266"-15,0 0-13 16,0 0 56-16,0 0 14 16,0 0-66-16,0 0-50 15,16 60-29-15,-10-37-4 16,-2 2-13-16,4 2-13 0,-2 3-3 16,-3-5-10-16,-3 3-1 15,0-2-22-15,0-2-18 16,0-2-8-16,0-2-8 15,0-6-24-15,-3-1-23 16,3 0 3-16,0-6 29 16,0-2 46-16,0 2 18 15,0-5 8-15,0 0 12 16,0-2 27-16,0 2 14 16,0-2-5-16,0 0-23 15,0 0-5-15,0 0-10 16,0-9-10-16,0-2 0 15,0-3-8-15,0-3-1 16,0-2 9-16,3-2-9 16,3 1-11-16,6 0 4 0,-2 0 4 15,4 4-1-15,-4 4-1 16,2 3 5-16,-3 4 8 16,3 2 1-16,-3 3 1 15,0 0 5-15,-3 0 2 16,1 0 10-16,-4 10 11 15,-3 2 19-15,0 5 1 16,0 1 6-16,0 1-17 16,0 1-11-16,0-2-15 15,0-6-8-15,0 1-4 16,7-4-57-16,6-3-120 16,-3-4-202-16,-4-2-522 0</inkml:trace>
  <inkml:trace contextRef="#ctx0" brushRef="#br2" timeOffset="628097.0159">12074 18295 823 0,'0'0'1159'16,"0"0"-932"-16,0 0-140 15,0 0 43-15,0 0 41 16,0 0-40-16,0 0-83 15,33 86-35-15,-30-63-13 16,3-4-14-16,-2-1-1 16,-1-3 9-16,-3-8-3 0,0-3 3 15,0-4 5 1,0 0 1-16,0-1 12 0,-3-12-3 16,-1-4 1-16,4-3 6 15,0-4-2-15,8-1-4 16,8 0-1-16,3 4-9 15,-6 5-11-15,1 4 4 16,-2 10-57-16,-6 2-63 16,0 0-59-16,-2 4-142 15,-1 9-291-15,-3 0-572 0</inkml:trace>
  <inkml:trace contextRef="#ctx0" brushRef="#br2" timeOffset="628525.2476">12553 18367 1652 0,'0'0'517'0,"0"0"-393"16,0 0-3-16,0 0 9 16,0 0-20-16,100-7-68 15,-58 7-42-15,-5 0-59 16,0 1-44-16,-7 5-11 16,-11-3-58-16,-5 1-112 15,-14-1-34-15,-3 0-209 16,-11-3-429-16</inkml:trace>
  <inkml:trace contextRef="#ctx0" brushRef="#br2" timeOffset="628752.9432">12520 18503 992 0,'0'0'1073'0,"0"0"-826"16,0 0-80-16,0 0 15 0,0 0-54 15,103 0-128 1,-55 0 0-16,7 0-179 0,-9-2-294 16,-13 0-486-16</inkml:trace>
  <inkml:trace contextRef="#ctx0" brushRef="#br2" timeOffset="633171.4692">13282 18208 289 0,'0'0'262'0,"0"0"41"15,0 0-60-15,0 0 45 0,0 0 24 16,0 0 31-16,0 0-57 15,0 0-76-15,14-26-60 16,-14 20-49-16,0 2-12 16,0 1-25-16,0 2-13 15,0-2-14-15,0 3-1 16,0 0-5-16,0 0-10 16,0 0-10-16,-3 0-10 15,-14 6 0-15,-3 9 0 16,-6 7 0-16,1 1 7 15,1 7-8-15,5 0 0 16,3 0 0-16,10-1-11 16,6 1-14-16,0-8-4 0,3-1 8 15,13-4-1 1,0-6-6-16,2-2-4 0,6-6-1 16,-2-3-4-16,5 0-9 15,3-7 2-15,-5-11 0 16,-2-1 23-16,-1-6 21 15,-9 1 3-15,1-6 13 16,-8 0 15-16,-3 4-2 16,-3 0 10-16,0 5 2 15,-15 6-14-15,-6-1-15 16,-7 7-10-16,-2 4-2 16,1 5 0-16,6 0 0 15,1 3-42-15,8 7-89 16,5 4-60-16,9 11-128 15,0-8-268-15,0 0-279 0</inkml:trace>
  <inkml:trace contextRef="#ctx0" brushRef="#br2" timeOffset="633390.8368">13506 18404 2000 0,'0'0'381'0,"0"0"-268"15,0 0-33-15,0 0 11 16,0 0-33-16,0 0-44 0,0 0-14 16,9 47-108-16,-9-38-165 15,1-3-529-15</inkml:trace>
  <inkml:trace contextRef="#ctx0" brushRef="#br2" timeOffset="633773.1848">13691 18222 1927 0,'0'0'528'0,"0"0"-464"0,0 0-6 15,0 0 88 1,0 0-26-16,0 0-49 0,0 0-48 16,-74 99-16-16,74-73 2 15,0-2-9-15,9-4-17 16,7-5-17-16,2-5 9 16,3-7 1-16,3-3 7 15,-2 0-2-15,5-8-8 16,0-6 12-16,3-6 0 15,-5-4 3-15,-1-3 12 16,-5 2 0-16,-5-5 4 16,-11 3 24-16,-3 5 17 15,-3 5 0-15,-18 0-9 0,-3 9-18 16,-6 5-12 0,-3 3-6-16,2 0-42 0,1 15-116 15,7 1-214-15,10-2-594 16</inkml:trace>
  <inkml:trace contextRef="#ctx0" brushRef="#br2" timeOffset="634553.2875">14263 18227 879 0,'0'0'985'0,"0"0"-799"0,0 0-98 16,0 0 42-1,0 0 36-15,0 0-29 0,0 0-63 16,29-1-30-16,-29-1-6 15,-13 2-2-15,-10-2 3 16,-3 2-5-16,-3-3-8 16,3 3-2-16,3 0-10 15,7 0-3-15,4 0-10 16,9 0 0-16,-2 3-1 16,5 2-1-16,0 2 1 15,0 0 6-15,5 0-4 16,1 0-2-16,-6 2 1 15,0 1-1-15,0 0 0 16,0-1 1-16,-6 3 5 16,-2-1 7-16,2 0-7 0,2-3 0 15,1-1-5-15,3-2 0 16,0-2-1-16,0-2 0 16,0-1-10-16,7 0-2 15,10 0-6-15,1 0-7 16,-4 0 7-16,2 0 11 15,-3 0 5-15,-4 0-4 16,-3 9 5-16,-3 1 0 16,-2 2 1-16,-1 3 8 15,0-3-1-15,-6 1 4 16,-4-2 8-16,-9 0-1 16,-1-5-6-16,1 3-2 15,-4-7-9-15,3 3-1 0,-2-5-16 16,5 1-75-16,8-1-174 15,3 0-481-15,6-8-729 16</inkml:trace>
  <inkml:trace contextRef="#ctx0" brushRef="#br2" timeOffset="634930.4129">14497 18264 1850 0,'0'0'397'16,"0"0"-218"-16,0 0-5 0,0 0-19 16,0 0-55-1,88 0-48-15,-70 0-34 0,-2 0-16 16,-5 4-1-16,-2 2-1 15,-6 1 0-15,-3 0-11 16,0 3 11-16,-12 2 2 16,-15 0 20-16,-6 1 22 15,-5 2-1-15,0-1-6 16,5 2-23-16,1-4-5 16,12 2-8-16,11 1-1 0,9-5 0 15,0 3 0 1,12-6-36-16,10 1-55 0,15-7-125 15,-2-1-460-15,-9 0-524 16</inkml:trace>
  <inkml:trace contextRef="#ctx0" brushRef="#br2" timeOffset="635393.4603">14893 18248 1686 0,'0'0'253'0,"0"0"-167"16,0 0 100-16,0 0 9 15,0 0-35-15,0 0-55 0,0 0-8 16,-29-7 3-16,5 7-15 16,-1 3-33-16,-5 4-25 15,3 0-13-15,2 6-7 16,0 0-6-16,8-1 0 15,8 2-1-15,6-2-6 16,3-1-14-16,0-2-12 16,15-1-4-16,4-5-9 15,1-3-11-15,2 0 2 16,2 0-16-16,-2-6 12 16,-2-1 25-16,-1-3 25 15,-7 2 8-15,0 3 26 16,-6 3 38-16,-3 0 8 0,-3 2 4 15,0 0-16-15,0 8-29 16,-9 5 10-16,-11 6-10 16,3 5-4-1,-6-2-8-15,4 2-10 0,4 2-7 16,0-4-2-16,9 2 0 16,3-4-59-16,3-3-115 15,3-4-442-15,7-6-965 0</inkml:trace>
  <inkml:trace contextRef="#ctx0" brushRef="#br2" timeOffset="635987.4423">15136 18384 801 0,'0'0'1051'0,"0"0"-868"16,0 0-30-16,0 0 39 15,0 0 6-15,0 0-43 0,0 0-81 16,33-4-39-16,-30 14-10 16,-3 4 5-16,0 3-12 15,0 3-11-15,-1 2-5 16,-9 0-1-16,4-6-1 16,-3-2 0-16,-1-3-8 15,0-5-12-15,3-3-6 16,4-3-7-16,3 0 0 15,0 0 13-15,0-9 9 16,6-5-13-16,15-3 10 16,0-2 13-16,6-7 1 15,2 2 0-15,0-1 0 16,-5 4 1-16,-5 5 12 0,-10 7 7 16,-2 5-1-16,-4 4-7 15,-1 0-6-15,-2 3 1 16,1 13 16-16,1 1-5 15,-2 5 6-15,0 5-1 16,0-4-6-16,0-1-11 16,-3-4-6-16,-5-2-12 15,1-5-73-15,-9-5-119 16,0-2-328-16,5-4-370 0</inkml:trace>
  <inkml:trace contextRef="#ctx0" brushRef="#br2" timeOffset="636581.4794">15489 18390 1382 0,'0'0'707'16,"0"0"-619"-16,0 0 13 15,0 0 81-15,0 0-16 16,0 0-45-16,0 0-55 15,-25 66-33-15,22-49-18 16,0-3-6-16,-1-2-9 16,3-3 0-16,-1-2 0 15,1-6 0-15,1-1-12 16,0 0-7-16,0 0-1 16,0-1-11-16,3-9-6 0,11-4 4 15,5-1 15-15,5-5 12 16,1-3 5-16,4-1 1 15,-3 5 2-15,-3-1 14 16,-7 6 22-16,-2 8 12 16,-11 6-11-16,-3 0-28 15,0 0-11-15,0 12 1 16,0 7 13-16,-7 1-5 16,0 0 0-16,0-3-8 15,4 1 0-15,0-8-1 16,0-3 0-16,3-3 0 15,0-3-12-15,0-1-4 16,0 0 2-16,7-2-7 0,13-8-1 16,-1-5 10-16,7 0 12 15,2-5 0-15,5-2 7 16,-4 0 4-16,0 4 14 16,-5 6 28-16,-12 10 27 15,-5 2-21-15,-7 11-27 16,0 15 9-16,-13 3 2 15,-3 6-17-15,-1 1-16 16,2-3-10-16,1 2-57 16,7-14-211-16,5-11-1347 0</inkml:trace>
  <inkml:trace contextRef="#ctx0" brushRef="#br2" timeOffset="642631.0846">13045 17547 651 0,'0'0'359'16,"0"0"-223"-16,0 0-49 15,0 0 57-15,0 0 4 16,0 0-22-16,10-3-9 15,-10 3-12-15,-1-3 5 16,-15 3 5-16,-2 0-8 16,-12 0-21-16,-6 0-37 15,-3 0-31-15,1 0-18 16,-1 0-32-16,0 0-118 0,-1 0-161 16,7 0-205-16,12 0-32 15</inkml:trace>
  <inkml:trace contextRef="#ctx0" brushRef="#br2" timeOffset="642897.6403">13111 17655 1962 0,'0'0'500'16,"0"0"-441"-16,-97-11-44 16,51 11 7-16,-29 0-5 15,17 3-17-15,2 3-607 0</inkml:trace>
  <inkml:trace contextRef="#ctx0" brushRef="#br2" timeOffset="645823.4712">2018 16837 628 0,'0'0'510'15,"0"0"-350"-15,0 0-12 16,0 0 30-16,0 0 55 16,0 0-16-16,0-7-37 15,0 7-20-15,0 0-29 16,0 0-44-16,0 0-39 15,0 0-26-15,3 0-16 16,14 0-5-16,8 5-1 0,14 0 0 16,13-1-36-16,6-4-70 15,8 0-49-15,1 0-50 16,3-9-14-16,-7-2 39 16,2-2 102-16,-11 0 69 15,-5-2 9-15,-11 4 44 16,-10 2 19-16,-10 7-21 15,-11-1-17-15,-7 3-25 16,0 3-44-16,-7 9-134 16,-8 3-335-16</inkml:trace>
  <inkml:trace contextRef="#ctx0" brushRef="#br2" timeOffset="646222.0445">2027 16956 1677 0,'0'0'509'15,"0"0"-451"-15,0 0-58 0,0 0 0 16,81-6 31-16,-35 6-16 16,6 0-15-16,12 0-47 15,2 0-41-15,4-4-29 16,-4-9 46-16,-8 0 40 15,-12 2 22-15,-16 3 9 16,-9 4-1-16,-12 1-46 16,-9 3-6-16,-4 0-35 15,-10 0-137-15,-1 0-342 0</inkml:trace>
  <inkml:trace contextRef="#ctx0" brushRef="#br2" timeOffset="646536.5692">2430 16636 1175 0,'0'0'921'0,"0"0"-756"15,0 0-32-15,0 0 86 16,52 93-55-16,-19-61-61 16,4-5-71-16,7-4-32 0,0-10-41 15,-3 0-3 1,-10-6-2-16,-12-1-27 0,-17 4 6 16,-5-1 18-16,-30 9 41 15,-13-1-36-15,-26 9-72 16,8-4-227-16,7-6-664 0</inkml:trace>
  <inkml:trace contextRef="#ctx0" brushRef="#br2" timeOffset="662913.4552">13606 17554 117 0,'0'0'325'0,"0"0"9"16,0 0-113-16,0 0-86 15,0 0-40-15,0 0-16 16,-10-16-26-16,4 16-28 16,3-1-16-16,0 1 1 15,-3-2-4-15,3-3-5 16,0 2 43-16,-4 0 15 15,0 1 1-15,0-1-24 16,-2 1-10-16,-4 0-11 16,0 2-6-16,3-5-8 15,-6 4 0-15,4 0-1 16,0 1 0-16,3-3-15 0,3-2-24 16,0 4 11-16,2 0 0 15,4-5 15-15,-3 4 12 16,3 0 0-16,-3-4 1 15,0 2 8-15,-5 1 11 16,0-2-3-16,0 3-5 16,-1-1-1-16,0 0 2 15,-2 2-3-15,4-1-8 16,2 1 5-16,1 1-5 16,1-3 6-16,0 1-1 15,0 0-6-15,3-1-7 0,-4 0 0 16,1 0 1-16,0-1 6 15,0 2 1-15,-3-1 17 16,-4-1-7-16,2 0 5 16,-1 2 31-16,3 1 26 15,0-2-33-15,0 0-23 16,1 1-4-16,2 0 0 16,0 2 12-16,0-3 11 15,2-2 2-15,-5 3 1 16,3-1-1-16,-3-2 22 15,-4 3-17-15,-1 2-19 16,-2-2-8-16,1 2-9 16,0-4-5-16,-2 3-1 15,4-1 1-15,4 1-1 0,-1-2 0 16,1 3-1-16,3-3-1 16,0 3 0-16,3-2-1 15,-3 1 2-15,3 1 1 16,-4-1-1-16,1 1 1 15,0 0 0-15,0 0-1 16,-2 0 0-16,-4-3 0 16,3 3-1-16,-3 0-5 15,-3 0-7-15,6-3 1 16,0 3 6-16,6 0 6 16,-3 0 6-16,3 0 0 15,0 0 0-15,0 0 7 16,0-1-7-16,0 1-5 0,0-2-1 15,3 1 0 1,3 1 0-16,-2-3 0 16,2 0-1-16,5 1 0 0,-5 0 0 15,0-1 1-15,0 1-1 16,1 0 1-16,-3-1 0 16,2 1 1-16,1-1-1 15,-4 0 0-15,0 2 1 16,0-2-1-16,4 3 1 15,-4-3-1-15,3 1-1 16,1 0 0-16,2 2-7 16,2-3-14-16,-2 3 2 15,-3-3 5-15,-3 1 13 16,0 2 1-16,1 0 0 16,-4 0 1-16,0 0 6 0,0 0 1 15,0 0 6-15,0 0-12 16,0 0 1-16,1 0-1 15,2 0 1-15,0 0-1 16,4 0 5-16,-7 0-5 16,3 0 0-16,-3 0 0 15,0 0 0-15,0 0 7 16,0 0 26-16,-8 0 7 16,-1 0 2-16,-7 2 1 15,1 1-4-15,-2 1-10 16,4 2-15-16,0-3-8 15,2-1-1-15,5 0-5 0,3 1 0 16,-1-3 6-16,1 2-5 16,0-2 8-16,0 1 7 15,0 3-1 1,0-2 5-16,0 1-6 0,-3-3-5 16,-2 3-2-16,1 1-1 15,1-1-6-15,-3-3 5 16,2 3-5-16,-2-2 0 15,6 2 0-15,-4-3 8 16,6 3 8-16,1-3 2 16,0 1-4-16,0 2-3 15,0 3 3-15,0 2 4 16,0-2 6-16,4 4 8 0,3 3-7 16,-1-1-8-16,4-1-4 15,-1 5-14-15,4 1-22 16,1-2-173-16,-8-3-851 0</inkml:trace>
  <inkml:trace contextRef="#ctx0" brushRef="#br2" timeOffset="668705.0883">20339 15705 147 0,'0'0'303'15,"0"0"-209"-15,0 0-94 16,0 0 0-16,0 0 19 15,0 0 72-15,0 0 10 16,0 0 24-16,0 0-5 16,0 0-3-16,0 0 43 15,0 0 17-15,0 0 3 16,0 0 30-16,0 0 26 16,0 0-27-16,14 0-71 15,1 0-32-15,8 0-29 16,9 0-31-16,7 0-23 0,22 6-9 15,24 5-13-15,22-2-1 16,-2 1-26-16,-20 0-24 16,-27-4 17-16,-19 0 25 15,-4-1 8-15,0-3 0 16,-5 3 7-16,-13-3 13 16,-9-2 18-16,-3 0 17 15,-5 0 23-15,3 0-2 16,-3 0-31-16,0-2-24 15,0 0 6-15,3 2-27 16,0 0-47-16,17 0-127 16,0 0-180-16,1 7-640 0</inkml:trace>
  <inkml:trace contextRef="#ctx0" brushRef="#br2" timeOffset="669710.7872">22552 15688 608 0,'0'0'805'16,"0"0"-608"-16,0 0-66 16,0 0 94-16,0 0 4 0,89 0-72 15,-53 0-56 1,6 0-40-16,6 0-11 0,8 0-5 15,5 0 0-15,7 0-9 16,0 0-11-16,2-1-16 16,-3-2-9-16,-4 0 0 15,-8-1 13-15,-10 2 0 16,-10-1 5-16,-12 0-2 16,-6 2 4-16,-11-2 5 15,-5 3-1-15,-1 0-6 16,0 0 6-16,0 0-14 15,0 0-4-15,0 0-6 16,0 0-7-16,3 0-60 0,12 0-133 16,1 0-154-1,1 0-638-15</inkml:trace>
  <inkml:trace contextRef="#ctx0" brushRef="#br2" timeOffset="670245.0699">24147 15722 882 0,'0'0'667'15,"0"0"-523"-15,0 0-13 16,0 0 149-16,0 0 1 15,0 0-134-15,0 0-57 16,89-6 30-16,-22 6-17 16,27 0-51-16,24 8-33 15,-6 2-19-15,-25 0-8 16,-5-3-87-16,-36-4-133 16,-9-3-572-16</inkml:trace>
  <inkml:trace contextRef="#ctx0" brushRef="#br2" timeOffset="677991.2805">18094 15437 179 0,'0'0'394'0,"0"0"-97"15,0 0-125-15,0 0 18 16,0 0 61-16,0 0-24 16,-7-19-49-16,7 19-2 15,0 0-2-15,0 0-11 16,0 0-31-16,0 0-30 15,0 0-41-15,0 0-38 16,0 8-13-16,-4 6 14 0,3 6-7 16,-1 3-7-1,-1-4-9-15,2 1 7 0,-2 0-7 16,1-3 6-16,-1-4 10 16,2-2 4-16,1-5-5 15,0 0-4-15,0-6-3 16,16 0 28-16,13-15-7 15,13-11-16-15,10-9-14 16,6-10 0-16,2-3-14 16,-2 3-7-16,-10 1-23 15,-8 9-6-15,-11 12-21 16,-13 14-104-16,-10 9-361 16,-6 0-385-16</inkml:trace>
  <inkml:trace contextRef="#ctx0" brushRef="#br2" timeOffset="679321.4245">17977 16269 575 0,'0'0'729'0,"0"0"-562"16,0 0-96-16,0 0 106 16,0 0 74-16,0 0-71 15,0 0-60-15,0-3-12 16,0 3-6-16,0 0 5 16,0 4-5-16,0 6-32 15,0 3-26-15,0 3 0 16,0 2-10-16,0 4-1 0,0 1-14 15,0-4-18-15,0 1 10 16,0-3-11-16,0-4 1 16,0-6 5-16,3-4 6 15,8-3 8-15,7 0-4 16,3-17 1-16,10-6-11 16,5-7-6-16,3-2-6 15,1-2-5-15,-1 5-2 16,-2 2 4-16,-4 4 8 15,-8 6-8-15,-5 7-36 16,-4 3-122-16,-6 5-306 16,-5 2-867-16</inkml:trace>
  <inkml:trace contextRef="#ctx0" brushRef="#br2" timeOffset="680658.2723">20648 13577 742 0,'0'0'166'16,"0"0"-129"-16,0 0-37 16,0 0-82-16,0 0 13 15,0 0 14-15,0 0-71 16,101-86-8-16,-30 47-157 0</inkml:trace>
  <inkml:trace contextRef="#ctx0" brushRef="#br2" timeOffset="690277.5421">28806 16524 1041 0,'0'0'579'0,"0"0"-496"0,0 0-53 16,0 0 125-16,0 0 63 15,0 0-82-15,0 0-65 16,0 0-21-16,0 0 6 16,0 0-10-16,0 0-23 15,0 0-23-15,0 0-96 16,0 0-607-16</inkml:trace>
  <inkml:trace contextRef="#ctx0" brushRef="#br2" timeOffset="695899.1244">18486 17342 970 0,'0'0'360'0,"0"0"-223"15,0 0-44-15,0 0 146 16,87-22 51-16,-63 16-107 16,-6 5-87-16,-2-2-31 0,-2 3 9 15,0 0-11 1,0 0-20-16,1 0-12 0,0 3-13 15,2-1-7-15,6 6-10 16,-2-4 0-16,6-1-1 16,2 0-7-16,3-3-6 15,-2 0-19-15,-2 0-20 16,-4 0-20-16,-11 0-43 16,-5 0-17-16,-8 0-97 15,-6 1-92-15,-12 10-191 16,-3-1-39-16</inkml:trace>
  <inkml:trace contextRef="#ctx0" brushRef="#br2" timeOffset="696207.292">18512 17499 1395 0,'0'0'390'0,"0"0"-206"15,0 0 5-15,0 0 32 0,108-1-76 16,-76 1-76-16,-8 0-53 15,-3 0-16-15,-5 0-21 16,-7 0-52-16,2 0-133 16,-5 7-266-16,-2-2-277 0</inkml:trace>
  <inkml:trace contextRef="#ctx0" brushRef="#br2" timeOffset="729012.7527">32204 16920 825 0,'0'0'300'16,"0"0"-103"-16,0 0-63 16,0 0-15-16,0 0 10 0,0 3-10 15,0-3 26-15,2 0-28 16,0 0 4-16,-1 0-9 15,1 0-13-15,-1 0-27 16,1 0-14-16,-2 0-6 16,0 0-6-16,0 0-9 15,1 0-15-15,-1 0-2 16,5 0-14-16,1 0 1 16,4 0 1-16,2 0-7 15,3 0-1-15,-2 0 0 16,-1 0-1-16,-1 0 1 15,-4 0 6-15,-2 0-6 16,-1-4 11-16,-1 2-1 0,3-2 2 16,-3 0-5-16,1 1-6 15,2-2-1-15,2 1 0 16,1-3 1 0,0 1-1-16,0-4 1 0,0 3-1 15,-1-6 0-15,-1 3-6 16,-1-3-2-16,-2 2 6 15,2-2 1-15,0 4 0 16,-2-1 1-16,-1 3 0 16,0-4 0-16,-1 4 1 15,-1 2 12-15,-1-2 8 16,0-1-12-16,0 1-8 16,0 0 5-16,0 0-6 0,0 0 0 15,0-3 0-15,0 0 0 16,-1 0 6-16,-5 0-4 15,0 0 8-15,-3 0 8 16,2 2 0-16,-1 1 9 16,2 3-5-16,-1 1-7 15,2 0-13-15,2 3 4 16,0 0 1-16,-1 0-5 16,-2 3 10-16,-4 9 24 15,0 2-11-15,-2 2-6 16,1 1-5-16,2 0-5 15,0-4 6-15,-2-1-2 16,4-1 2-16,-1 2 2 16,2-3-1-16,2-3-2 0,0 3-8 15,1 3-5-15,1-4 0 16,1 4 1-16,-3 4 4 16,0-3-5-16,-1 2-1 15,-1 1 1-15,-1-3 0 16,0 1 0-16,1-2 0 15,0-1 0-15,1 0 5 16,2 1-5-16,-1-3-1 16,2 3 2-16,2 0-1 15,0 0 0-15,0-1 0 16,0 4-1-16,0-2 1 16,0 4 0-16,0-4-1 15,0-2 1-15,0 1-1 0,0-2 0 16,0-1 0-16,0-1 0 15,0-2 0-15,0 3 1 16,0-3-1-16,0-2 1 16,0 4 0-16,0-1-1 15,3-1 1-15,3 0-1 16,-1 0 0-16,-1-4 1 16,1 3 0-16,1-6-1 15,-2 1 1-15,5 0 0 16,-2-1-1-16,4 0 0 15,4 0-6-15,0 0-4 16,3 0-2-16,0-2 4 16,2-6 7-16,1 0-5 0,-1-2 0 15,1-2 0-15,-2 1-8 16,-2-6-4-16,-4 1-24 16,-7-18-49-16,-3 6-140 15,-3 1-533-15</inkml:trace>
  <inkml:trace contextRef="#ctx0" brushRef="#br2" timeOffset="734454.8134">2496 15645 1011 0,'0'0'802'0,"0"0"-662"16,0 0-127-16,0 0 48 15,0 0 89-15,0 0-14 16,0 0-57-16,58-17-27 0,-49 17 0 15,-6 0 16-15,0 0 5 16,1 0-8-16,-1 11-2 16,5 7 4-16,4 4-11 15,7 5-28-15,9 8-20 16,8-1-8-16,8 1-6 16,6-2-13-16,1-4-11 15,-3-2 12-15,-4-3 6 16,-5-4 0-16,-9-5 5 15,-3 2 7-15,-9-3 1 16,-2-1-1-16,-5-3 0 16,-1-5 2-16,-4 3-2 15,0-7 0-15,0 0 0 16,-3 1 0-16,-3-2 1 0,0 0-1 16,0 0-1-16,0 0-19 15,0 0 10-15,0-4 1 16,-6-6 9-16,3 0 0 15,0-6 0-15,3 2 1 16,0-6 0-16,0 1 0 16,0-1 0-16,0 3 7 15,0-1 8-15,3 7 7 16,-3 3-7-16,0 2 2 16,0 2 4-16,0 2-10 15,0-1-1-15,0 3-10 16,0-3 8-16,0 3 0 15,-3 0 3-15,3 0-1 0,0 0-11 16,0 0-1-16,0 6 1 16,9 0-6-16,-1 5 5 15,2-2 1-15,-1-2 1 16,-3 3-1-16,0 1 0 16,1-2 1-16,-7 4 1 15,3 0 5-15,-3 3-5 16,3-2 7-16,-1 1-9 15,1-4 1-15,0-1 0 16,1 0 1-16,1-3-1 16,-1-3-1-16,-1 1 0 15,0 1 6-15,-3-2-5 16,0-1 0-16,0-3 10 0,0 1 4 16,0 1-2-16,0-2 4 15,0 2-7-15,-3 0 8 16,-10 1 0-16,-11 1 4 15,-15-1-7-15,-25 0-5 16,-35-2-10-16,-32-1-39 16,13 0-152-16,27-7-1143 0</inkml:trace>
  <inkml:trace contextRef="#ctx0" brushRef="#br2" timeOffset="750169.282">24226 3350 1568 0,'0'0'387'0,"0"0"-274"15,0 0-82-15,0 0 19 16,0 0 105-16,0 0-7 16,1 0-36-16,1 0-27 15,-2 0-18-15,1 0-9 16,-1 0-1-16,0 4-17 16,0 2-13-16,0 5-12 15,2 6-3-15,2 2-3 16,1 5-8-16,1 1 0 15,1-1 0-15,-1-4-1 16,-2 0 0-16,-2-4-1 0,-1-3 0 16,-1-5 1-16,0-2-6 15,0-5 5-15,0-1 0 16,0 0-7-16,0 0 1 16,0-8 6-16,7-8-5 15,0-2-1-15,3-4 5 16,-2 0 1-16,-1 1 1 15,-1 1-1-15,-1 2 1 16,-1 2 0-16,-1 2 5 16,0 3 7-16,2 1-3 15,-1 2 8-15,4-1 7 0,0 1 3 16,2-1-9 0,-1 2-12-16,-1 1-6 0,-2 4 2 15,-4 2 10-15,-1 0-5 16,-1 0-6-16,0 6-1 15,0 10 10-15,-1 5 14 16,-4 2-6-16,4-1-9 16,1 1-3-16,0-3-5 15,0-2 0-15,0-1 1 16,0-4-2-16,0-2 0 16,0-4-1-16,0-1-14 15,0-2-28-15,0-3-38 0,0-1-85 16,6 0-134-1,6-5-436-15,3-6-558 0</inkml:trace>
  <inkml:trace contextRef="#ctx0" brushRef="#br2" timeOffset="750778.7528">24531 3482 704 0,'0'0'714'15,"0"0"-509"-15,0 0-136 16,0 0 30-16,0 0 61 15,0 0 32-15,0 0-45 16,9 21-56-16,2-21-44 16,2 0-22-16,-1-1-16 15,4-8-9-15,-2-4 0 16,-2-3-12-16,0-2-4 16,-1-4-7-16,-7-1 10 15,2-1 12-15,0-3 1 16,-5-3 7-16,-1 1 8 15,0 0 22-15,0 4 12 16,0 2 13-16,-3 7-8 16,-2 3 3-16,2 4-7 0,0 5-14 15,0 4-9-15,-4 0-12 16,-2 0-5-16,-4 10 5 16,-2 4 23-16,-4 2 3 15,0 2-9-15,0 0-19 16,3 0-5-16,3 0 1 15,4 1 12-15,-2 3 4 16,7 5-5-16,1 5-6 16,3 1-3-16,0 4-5 15,4-2-6-15,10-1 1 16,-1-6-1-16,3-5 0 16,0-6-1-16,-3-7-12 15,0-7-45-15,4-12-69 0,-4-13-203 16,-4-5-1146-16</inkml:trace>
  <inkml:trace contextRef="#ctx0" brushRef="#br2" timeOffset="753090.7853">25424 3677 82 0,'0'0'225'16,"0"0"587"-16,0 0-586 0,0 0-124 16,0 0 40-16,0 0 10 15,0 0-9-15,6 24-23 16,-2-24-20-16,1 0-25 16,2 0-31-16,5 0-26 15,-2 0-8-15,1-1-8 16,1-5 5-16,-2-3-6 15,2-1 0-15,3-1 0 16,0-3 0-16,1-1 0 0,-2-2-1 16,2-2 0-16,-4 2-1 15,0 1 0-15,-4 0 1 16,-2 3 6-16,-2 2 4 16,-1 1-8-16,-1 0-1 15,-1 0 32-15,-1 1-11 16,3-3-13-16,-2 1-8 15,-1-3 0-15,2 0 0 16,1 1 0-16,-2 1 0 16,1 2-1-16,-2 3 1 15,0 1-1-15,0 3-1 16,0 0 1-16,0 2 0 0,0 0 0 16,0 1 11-16,0 0-2 15,0 0-3-15,0 0 0 16,-6 0 15-16,-3 0 9 15,-1 0 4-15,-1 5 3 16,-1 5 8-16,0 1 16 16,2 3-21-16,-3 2-21 15,0 2-13-15,2 1-4 16,0 1 7-16,4 3 8 16,1 3 0-16,0 0-1 15,3 4-4-15,1 0-4 16,2-1-2-16,0-1-5 15,0-2 0-15,9-5 0 0,2-5-1 16,-2-5-40 0,2-6-81-16,6-5-130 15,-2-8-350-15,-3-7-579 0</inkml:trace>
  <inkml:trace contextRef="#ctx0" brushRef="#br2" timeOffset="754494.8128">25744 3598 464 0,'0'0'0'15,"0"0"0"-15,0 0 817 0,0 0-565 16,0 0-63-16,0 0 23 16,0 0-8-1,-12-2-32-15,12 2-33 0,0 2-60 16,0 2-26-16,0 2-11 15,0 4-30-15,0 3-5 16,0 1-5-16,0 2-1 16,0 0-1-16,0-2 0 15,-4-1 0-15,1-1-2 16,0-6-8-16,2 0-8 16,-1-3 2-16,2-2 2 15,0-1 5-15,0 0-4 16,0 0-9-16,0 0 5 0,0-2 11 15,3-9-3-15,7-1 8 16,1-3-5-16,1-2 5 16,1-2-12-16,1-1 7 15,1 2-1-15,-3 2 7 16,-3 3 0-16,1 5 0 16,-4 2 2-16,-1 4 4 15,-2 0 3-15,-2 2 5 16,1 0-14-16,-2 0 0 15,1 0-16-15,2 2 15 16,-1 6 1-16,-1 5 0 16,-1 2 6-16,0 2 4 0,0 0 0 15,-1 1-2 1,-5-4-7-16,-2-1 5 0,2-3-5 16,0-3 5-16,0-1-5 15,5-3 0-15,-1-1 5 16,2-2 2-16,0 0 2 15,0 0-10-15,10-11-12 16,6-4-22-16,1-4 16 16,3-2 8-16,-2 2-4 15,-3 2 14-15,-4 5 0 16,-5 4 10-16,-1 5 11 16,-3 1 6-16,-1 2 2 15,-1 0-9-15,0 0-11 16,0 7-8-16,0 9 29 15,0 4 3-15,0 4-6 0,-1-1-2 16,-2-1-6-16,-2-4-4 16,3-2-9-16,-1-3-5 15,2-5-1-15,-1-2 0 16,2-5-76-16,5-1-156 16,6 0-471-16</inkml:trace>
  <inkml:trace contextRef="#ctx0" brushRef="#br2" timeOffset="754923.5243">25995 3821 1534 0,'0'0'348'15,"0"0"-260"-15,0 0-22 16,0 0 84-16,0 0-52 16,0 0-67-16,0 0-31 15,91 11-3-15,-67-20-23 16,-2-7-42-16,-1-4-16 16,0-5 15-16,-3-3 69 15,-3 1 0-15,-4 1 40 16,-7 7 60-16,-1 6 24 15,-3 5-36-15,0 2-50 16,-4 5-14-16,-7 1 12 16,-1 0 17-16,-4 5-3 0,-1 13 46 15,-2 5-46-15,1 7-16 16,4 1-15-16,4 1 11 16,4-1-7-16,5-3-16 15,1-3-7-15,0-6-19 16,0-5-53-16,21-8-129 15,-2-6-444-15,-3 0-869 0</inkml:trace>
  <inkml:trace contextRef="#ctx0" brushRef="#br2" timeOffset="759066.9397">27160 3575 532 0,'0'0'667'0,"0"0"-121"16,0 0-394-16,0 0-69 0,0 0 64 15,0 0 27-15,0 0-3 16,-6 0-39-16,6 0-34 16,0 3-53-16,0 1-31 15,0 5 5-15,3 4 11 16,2 5-2-16,1 5-11 15,2 2-11-15,0 0-5 16,-2-1-1-16,0 0 0 16,-3-4-1-16,0-3-11 15,-1-4-3-15,-2-3-4 16,0-6-8-16,0-1-1 16,0-3 7-16,0 0 1 15,0 0-5-15,0-7 25 16,0-8 0-16,0-4 6 15,0-4 1-15,0-4 4 0,10-1 2 16,-1 1 1-16,0 6-7 16,-3 6 2-16,-2 5 2 15,-1 6 6-15,-3 2-3 16,2 2-2-16,-1 0 0 16,1 0-12-16,1 0-7 15,1 0-1-15,1 9 8 16,1 4 0-16,3 2 0 15,-5 2 9-15,-1 1 2 16,-1 0-4-16,-2-1-5 16,0-4-1-16,0-3 0 15,0-3-1-15,0-5 0 16,0 0-17-16,0-2-5 16,0 0 5-16,0 0 1 15,0-5 6-15,6-9-1 0,5-4-4 16,3-4-1-16,2-1 5 15,-2 3 10-15,-4 5 1 16,-1 4 0-16,-4 5 15 16,-2 3 3-16,-3 3 0 15,1 0 7-15,-1 0-4 16,3 0-3-16,0 6-9 16,0 8 5-16,3 5 2 15,0 3 1-15,0 3-8 16,-3 1 2-16,2-1-5 0,-1-4-6 15,2-1-26 1,10-6-153-16,-1-5-511 16,0-8-1199-16</inkml:trace>
  <inkml:trace contextRef="#ctx0" brushRef="#br2" timeOffset="760554.5643">27497 3900 222 0,'0'0'129'15,"0"0"628"-15,0 0-500 16,0 0-115-16,0 0-11 16,0 0 54-16,0 0-5 0,-16 18-74 15,16-9-6-15,0-1-13 16,3 0-19-16,4 1-11 16,1-3-14-16,1-2-24 15,3-3-8-15,-2-1-11 16,2 0-15-16,3-4-22 15,-1-10-10-15,-1-4-20 16,-1-4 23-16,-1-8 1 16,-1-4 34-16,-3-3 7 15,-1-1 2-15,-3 6 22 16,-1 3 44-16,-2 9 27 16,0 5-29-16,0 4-43 0,0 2-14 15,0 2-7 1,0 3 16-16,-2 3 11 0,2 1-5 15,0 0-5-15,-1 0 2 16,-2 0-10-16,-5 10-8 16,-2 3 12-16,-6 3 19 15,-1 7 24-15,1 5-8 16,0 3-6-16,5 3-11 16,5 4-19-16,6 0-6 15,0-1-5-15,3-4-1 16,11-3-8-16,5-7-63 15,9-10-113-15,-4-7-348 16,-5-6-642-16</inkml:trace>
  <inkml:trace contextRef="#ctx0" brushRef="#br2" timeOffset="788107.1842">15016 16342 9 0,'0'0'218'15,"0"0"780"-15,0 0-681 16,0 0-85-16,0 0-37 15,-34 0 1-15,25 0-21 16,-3 5-61-16,-5 3-40 0,1-1-16 16,-6 3 5-16,-11-1-7 15,-3 4-9-15,-13 4-13 16,-6-3-19-16,-11 2-2 16,-4 0-5-16,-2-3-2 15,1-2 1-15,5 1 1 16,11-5-2-16,13 0 0 15,14-3 0-15,11-3-6 16,10 1-15-16,7 1-25 16,0-3-29-16,1 0-25 15,12 3-25-15,13 1-118 16,-7-1-153-16,1 0-312 0</inkml:trace>
  <inkml:trace contextRef="#ctx0" brushRef="#br2" timeOffset="788640.7398">14944 16236 1041 0,'0'0'622'0,"0"0"-444"15,0 0-108-15,0 0 81 16,0 0 30-16,0 0-27 16,0 0-44-16,-94 10-28 15,59 3 0-15,-14 1 16 16,-4 3-19-16,-8 0-1 15,-3 1-8-15,-6-1-23 16,3-4-28-16,4-3-18 16,9-6 0-16,14 2 0 0,12-6-1 15,14 4-22-15,9-4-40 16,5 0-62-16,0 0-50 16,13 0-75-16,12 0-142 15,-1 0-152-15,-6 0-309 0</inkml:trace>
  <inkml:trace contextRef="#ctx0" brushRef="#br2" timeOffset="789048.3744">14389 16177 624 0,'0'0'734'15,"0"0"-440"-15,0 0-87 16,0 0-60-16,0 0 56 16,0 0 14-16,0 0-46 15,-46 53-47-15,30-31-29 16,-2-1-17-16,-3 1-14 0,-1 1-10 15,-2 4-14 1,3-3-10-16,-6 1-9 0,2 3-1 16,4-7-8-16,6 4-2 15,3-9-4-15,6 1-5 16,6-1-1-16,12-6-6 16,14 3-3-16,15-4-15 15,14 1-1-15,11-6-29 16,-2 2-42-16,8 1-113 15,-20-3-381-15,-16 2-876 0</inkml:trace>
  <inkml:trace contextRef="#ctx0" brushRef="#br2" timeOffset="856558.4064">28714 15223 322 0,'0'0'17'15,"0"0"39"-15,0 0-56 16,0 0 198-16,0 0 0 16,0 0-32-16,-5-24-33 0,8 17-16 15,-1 4 27-15,-1 3-40 16,-1-3-50-16,2 3-47 15,-2 0-7-15,2 0-49 16,-2-3-31-16,0 3 12 16,0-1 68-16,0 1 21 15,0 0 74-15,-2 0 24 16,-1 0 15-16,-2 0 21 16,1 0-34-16,-1-3-5 15,-1 3-66-15,1 0-29 16,-2 0-10-16,0 0-3 15,1 0-8-15,-2 0 0 16,-2 0 2-16,1 0-1 16,-2 0 14-16,0 0 20 15,-3 7 17-15,-2 0-19 0,1 2-11 16,-3 1-6-16,1 1 2 16,1 2 0-16,4 0-3 15,0-1 7-15,5-3-9 16,2 5-4-16,4-3 4 15,1 2-11-15,0-3 7 16,0 4-9-16,0-2 11 16,0 5-5-16,0-1-5 15,0 5 10-15,0 1-10 16,0 1 0-16,0-2 1 16,0 2-2-16,0-3 7 15,0-1-6-15,0-2 0 16,0 1 8-16,3 0-1 0,6-2 1 15,2-2-8 1,0 2 10-16,-2-7-4 0,1 5 3 16,-1-7 11-16,-1 0-4 15,1 0-7-15,-3 1-8 16,0-1-1-16,0 0-1 16,0 1 0-16,-2-3 1 15,3 2-1-15,1-3-1 16,0 3-14-16,3-4 14 15,0 3-7-15,-1-3 8 16,2 1 0-16,-3-1-6 16,-1 0 5-16,1-2-7 0,-1 2-1 15,2-3 2 1,-1 0 0-16,1 0-2 0,-1 0 7 16,-2 0 2-16,4 0 0 15,-4-3 1-15,-1-1 5 16,2-6 9-16,-2 3-2 15,1-3-2-15,-3-3-5 16,3 3 1-16,-3 3 1 16,1-2 1-16,-1 2-2 15,3-2-7-15,-1 2 0 16,2 0 0-16,0 1-19 16,-1 1-1-16,-3 0-1 15,-1 1 2-15,-1 1 9 16,-1-1 1-16,1 1-2 15,1-4 1-15,0-1 8 0,0-1-5 16,4-3-9-16,-1-1-1 16,0 1 4-16,-1-3-5 15,1 2 12-15,-2 0 5 16,-2 2-5-16,0 2-1 16,0 0 5-16,-2 2-5 15,0-4 6-15,1 2 0 16,1-1-13-16,2 0-21 15,1-1 18-15,-1 0 0 16,2-3 17-16,-1 1 0 16,2-1 2-16,-2 1-1 15,-1 1 6-15,-2 0-7 16,-2 2 1-16,0 1-1 0,0 0-1 16,0 5-10-1,-2-3 11-15,-2 1 1 0,2 2-1 16,1-5-6-16,-1 5-3 15,2-3 0-15,-1-3 3 16,-1 3 5-16,-3-1-2 16,-3 1-4-16,-4 0 1 15,-4-3-5-15,-3 0-5 16,0 0-3-16,0 0 10 16,4 0 9-16,0 0-1 15,5 0 0-15,2-2-1 16,0 2-33-16,0 3-52 0,0 0-55 15,-17 4-175 1,4 3-220-16,-5 0-399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3-23T07:14:43.184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2321 2439 720 0,'0'0'1028'0,"0"0"-771"16,0 0-169-16,0 0-48 0,0 0 63 16,0 0 42-16,0-6-36 15,0 5-29-15,0 0-16 16,0 1-15-16,0 0 8 15,0 0-11-15,0 0-18 16,6 0-8-16,6 0-8 16,13 0-2-16,11 0 4 15,6 0-13-15,13 0 5 16,5-3-5-16,1-2-1 16,8 1 0-16,-2-2 0 0,4 2-1 15,-5 1-5 1,-8 0-12-16,-3-1 3 0,-10 1 2 15,-6-1 4-15,-6-2 8 16,-3 0 1-16,-5-1-1 16,-6 3 1-16,-8-2 0 15,-2 3 2-15,-5 0 4 16,-1 1 0-16,-3-1-6 16,0 2 1-16,0-1 8 15,0 2-1-15,0-1 1 16,0-1-2-16,0 1-5 15,-3-1-1-15,-7-3-1 16,-4-1 0-16,-2 1 1 16,-2-4-1-16,-1 1 0 15,-5-1 0-15,6 1 0 0,-3-1 0 16,5 2 0-16,7 1 1 16,1 4 5-16,5 0 4 15,0 1-8-15,3 1 6 16,0 0 0-16,0 0-2 15,0 0-5-15,0 0 1 16,0 0-2-16,0 0 0 16,0 0-1-16,0 0 0 15,0 0 0-15,0 0-10 16,3 1 10-16,11 9-1 16,2 0 2-16,9 3 1 15,1 0 0-15,4-2 0 16,4-2 0-16,-7 2 0 0,1-3 0 15,-4 2-1 1,-6 0 0-16,-6-2-1 0,-6 4-1 16,-6-1-9-16,0 0 3 15,-3 5 8-15,-18 3 13 16,-10 3 13-16,-8 0 1 16,0 1-12-16,3-4-9 15,8-5-6-15,10-5 0 16,18-5-69-16,0-4-176 15,3 0-664-15</inkml:trace>
  <inkml:trace contextRef="#ctx0" brushRef="#br0" timeOffset="21288.5913">4793 4864 147 0,'0'0'384'16,"0"0"-284"-16,0 0-100 0,0 0 0 16,14 0 77-1,-13 0 37-15,-1 0-61 0,2 0-40 16,-2 0-13-16,0 0-1 15,3 0 0-15,0 0 1 16,0 3 1-16,1-2 44 16,-1 4 34-16,0-3 56 15,0 3 108-15,-3-4-68 16,0 0-52-16,0 1-29 16,0-2-12-16,0 0-15 15,0 0-30-15,0 1-20 16,0-1-9-16,0 1-1 15,-6 2 5-15,-4 0 0 0,-1 0-12 16,-4 1-7 0,-4-1-5-16,-2 0 2 0,0-1-4 15,-3 0 3-15,-1 1 2 16,1-2 2-16,2 2 1 16,-1 1-12-16,4-4 6 15,1 2 11-15,0-1 0 16,2-1 1-16,2 1 0 15,-2-1 0-15,-2 0 1 16,-3 0-1-16,-1 0 0 16,-4 0 0-16,-4 0 0 15,-4 0 0-15,0 0-7 16,4 0-15-16,-1 0 11 16,5 0 10-16,4 0 1 15,4 0-1-15,3 2 1 0,-1-2 0 16,5 1 0-16,-1-1 0 15,-4 0 0-15,1 0 1 16,-3 0-1-16,-4 0 1 16,-5 0-1-16,-1 0 0 15,-5 0 0-15,-6 0 0 16,0 0 1-16,0 0 5 16,2 0-4-16,1 0 18 15,2 0-1-15,4 0-7 16,0 0-3-16,2 0-8 15,0 0 5-15,-2 0-5 16,4 0 11-16,-4 0-11 0,-1 3 1 16,-3-1-1-1,-2 3 8-15,2-3-2 16,-5 1-5-16,0-2 5 0,2 0 5 16,1 1 3-16,3-2 13 15,2 1 2-15,1 1-11 16,-1-1-9-16,-2 2-9 15,-3-1 0-15,-3 3 1 16,-1-1-1-16,-3 0-1 16,1 2 0-16,-3-1 0 15,3-5 0-15,-2 5 1 16,5-4 0-16,3 0 0 16,-3 1 5-16,6-1-5 15,-5 2 0-15,5-2 27 16,0 1-5-16,3 1 1 0,-1-2 11 15,4 2-17-15,-4-2-17 16,-5 1 5-16,-3-1-5 16,0 1-1-16,-1-2 0 15,6 1 0-15,4-1 1 16,0 0 0-16,3 0 1 16,-4 0-1-16,4 0 0 15,0 0 5-15,5 0 11 16,1 0-9-16,-3 0-7 15,-9 0 0-15,-4 0-1 16,-2 0 1-16,3 0-1 16,2 0 1-16,-2 0-1 15,-1 0 0-15,1 1-1 0,5 1 1 16,4-1 1-16,9-1 0 16,-3 1 0-16,2 1-1 15,-7 0 0-15,-1-2 0 16,-1 2 1-16,3-2-1 15,1 0 1-15,4 0-1 16,-5 0 0-16,1-4 0 16,-1 0-19-16,1 0-4 15,6 1 22-15,2 0 1 16,-1 1 1-16,1 1-1 16,2 1 0-16,-2 0 0 15,4-1 0-15,3 1 1 16,2-1-1-16,2-3 2 0,1 0 13 15,-1-3-2-15,-4-1-7 16,-4-3-6-16,-1-2 0 16,-5 2-1-16,-3-1-7 15,-5 2 7-15,1 2 1 16,-5-1-1-16,4 2-5 16,6-1 6-16,9 0 97 15,2-2-6-15,7-2-64 16,0 0-17-16,-3-4-9 15,3-1 7-15,0 2-7 16,0-2 0-16,0 0-1 16,-1 1 1-16,1 2 0 0,0 0 1 15,0 0-1 1,1-2 0-16,1 1 0 0,1-2 5 16,0-3-5-16,0-1 0 15,0-1 0-15,0-1 0 16,-2 2 0-16,-1 1 0 15,3 0 0-15,0 2-1 16,0-4-3-16,8 1 3 16,1-4 6-16,1 2-5 15,-1 1 0-15,-3 1-1 16,0 0 0-16,-6-1-7 16,0 4-14-16,0-2-19 15,0 4-3-15,-6-3 32 0,6 2 11 16,0 0 0-1,0 2 0-15,0 1 12 0,0 1 19 16,6 2-23-16,1 1-7 16,1 1-1-16,-2 1 0 15,3 2 0-15,-2 2 0 16,-4 0 0-16,0 1 0 16,2 1 0-16,-1 0 0 15,2-1 0-15,3-1-1 16,0-1-7-16,3-1 7 15,1 3 0-15,-1-2 0 16,3 1-1-16,0 1 2 16,3 0-1-16,0 2 0 15,4 0 1-15,5 1-2 16,3 0 1-16,4 0-9 0,4 0 10 16,-1 0 1-16,6 0-1 15,-4 0 0-15,-3 0 2 16,-2 0-2-16,-4 0 0 15,0 0-2-15,0 0 1 16,-2 0 0-16,2 0-5 16,-2 0 5-16,-1 0 0 15,4 0 0-15,-1 0-5 16,3 0 6-16,0 0 0 16,-2 1 1-16,-4 5-1 15,-5-2-6-15,-5 2-41 16,-1-3-1-16,-4 3 31 0,0-3 15 15,0 0 2-15,3 0 0 16,1-2 0 0,1 1 1-16,5-2 0 0,2 0 0 15,4 0 0-15,2 0 0 16,6 0 0-16,3 0-1 16,0 0 1-16,-1 0-1 15,-2 0 0-15,-3 0 0 16,0 0 1-16,0 0 0 15,-2 0-1-15,2 0 0 16,0 0 3-16,3 0-3 16,5 0 1-16,4-2-1 15,4 1 2-15,6-1-1 0,-1 0-1 16,0 0 8 0,-2-1-7-16,-4 2 6 0,-8 1 0 15,-3 0-6-15,-7 0-1 16,-3 0 0-16,-3 0 1 15,0 0 0-15,4 0-1 16,2 3 1-16,6-2 0 16,7 2 1-16,2-3-1 15,7 0 1-15,0 0 0 16,2 0-1-16,-3 0 1 16,-6 0 4-16,-4-1-5 15,-2-2 17-15,-6 1-6 16,0 2 1-16,-5 0-6 15,-1 0 2-15,3 0-8 16,1 0-1-16,2 0 1 0,3 0-1 16,3 0 0-16,2 0 0 15,1 0 0-15,-3 0 0 16,-2 0 0-16,-1 0 1 16,-5 0-1-16,-4 0 0 15,-1-1 1-15,-4 0-1 16,2 1 0-16,1 0 0 15,2 0 0-15,1 0 0 16,2 1 0-16,1 3 0 16,-5-1 0-16,1 0 0 15,-2-2 0-15,-4 1 0 16,0-1 0-16,-3 0 1 16,1 3-1-16,-1-3 1 0,3 1 0 15,1 2-1 1,4 1 1-16,-1 1-1 0,-1-1 1 15,-5-1-1-15,-5-1 0 16,-8 0 0-16,1-1 0 16,-4 0 0-16,0 0 0 15,-3-2 1-15,3 2 5 16,0 0-3-16,3 1 3 16,0 0 0-16,6 3-6 15,-3-1 1-15,3 2 1 16,1 2-1-16,-4-1 0 15,-1 0 0-15,-1 2-1 16,-1 0 1-16,0 1 0 16,-3 1 1-16,0-2 7 0,3-2 1 15,1-1-1-15,-2 1 0 16,1-3-8-16,3 2 7 16,-3-2-7-16,-2 1 0 15,2-2 5-15,-1 3 1 16,-2 1-6-16,0 2 0 15,3 0-1-15,1 1 1 16,2 0 1-16,-3 0-1 16,3 0 0-16,0-1 0 15,-3 0 1-15,0-1-2 16,-3 1 1-16,0-2 0 16,-3 2 0-16,3 0 0 15,0 2 1-15,1 1-1 0,-1 1 0 16,0 1 1-16,3-2-1 15,-1 0 1-15,-2-2-1 16,3 2 0-16,-3-2 0 16,1 1-1-16,-1-2 0 15,-3 1 0-15,0 0 0 16,0-1-1-16,0 0-1 16,0 0 2-16,0 1 0 15,3-4 1-15,-3 3-1 16,3-3 1-16,0-1-1 15,-3-2 1-15,3 0-1 16,-3 1 0-16,0-1 0 16,0 2 0-16,0-1 0 0,0 1-2 15,0-2 2-15,0 1 0 16,0 0 0-16,0-3 0 16,-3 3 0-16,0-1-1 15,0 0 1-15,3 0 0 16,-3-1 0-16,0 0 0 15,3 0 0-15,-4-2 0 16,4 2 1-16,0-1-1 16,-3 2 0-16,0 0 0 15,-3 1-6-15,0 2 6 16,-2 0 2-16,-2 1-1 16,1 0 1-16,0-1-2 0,3 0 1 15,-1-1 0 1,2-3-1-16,2-1 0 15,0 0 1-15,0 1-1 0,0-3 0 16,0 1 1-16,-4 1 5 16,1-1-4-16,0 1 4 15,-5 0 3-15,-2 0 0 16,1 1-8-16,-1-1 5 16,-1-1-4-16,-2 0-1 15,2-1-1-15,-1 0 1 16,2 0 0-16,1 0 0 15,-3 0 0-15,3 0-1 16,3 0 0-16,-13 0-14 16,1 0-145-16,4-6-760 0</inkml:trace>
  <inkml:trace contextRef="#ctx0" brushRef="#br0" timeOffset="27114.2683">4699 5715 636 0,'0'0'505'15,"0"0"-356"-15,0 0-94 16,0 0 18-16,0 0 52 15,0 0 7-15,-4-2 10 16,1-1-18-16,0-1-11 16,0 3-20-16,-3-5-17 15,-5 0-28-15,-5-1-26 16,-6 3-21-16,-4-1 0 16,-9 3-1-16,-3 0-1 15,-5 2 1-15,-3 0-1 0,1 0 0 16,-1 0 0-16,1 0 1 15,-1-3 0-15,-2-3 0 16,-1 2 1-16,-2-2 0 16,-1 1 0-16,-2-1 5 15,2 1-5-15,-2-2 0 16,-1 0 0-16,-5 3-1 16,-17-3 1-16,8 1 5 15,-9 2-5-15,-2 1-1 16,11 3 8-16,-10 0-7 15,3 0 2-15,3 0-2 16,3 0-1-16,3 0 1 16,1 0 0-16,6 0-1 0,1 0 0 15,-4 0 1 1,2 0-1-16,-5 0 1 0,-1 0-1 16,-1 0 1-16,-1 0-1 15,3 0 1-15,-1 3-1 16,0 3 0-16,-3 1 0 15,4 1-1 1,-4 0 1-16,3 1 0 0,-2 0-1 16,-1-2 0-16,3-1 0 15,0-1 0-15,1 0 1 16,-1-3-1-16,3 4 0 16,-6-1 0-16,1 4 1 15,-14 2 0-15,5 3 0 0,2-2 0 16,1 2 0-1,14-1 0-15,-6-2 0 0,9-2-2 16,6-2 1-16,7-1 1 16,3 0 0-16,5 0 0 15,4-1-1-15,0 1 2 16,-3 1-2-16,2-1 1 16,1 1 0-16,5 0 0 15,4-2-1-15,12 0 1 16,3-3-1-16,6 1-5 15,3-1 5-15,0-1-9 16,0 4-9-16,0 1 19 0,3 7 1 16,0 1 9-1,-3 2-9-15,0-1 5 16,0 2-5-16,0-2 0 16,0 1 8-16,-3 0-8 15,2 1 5-15,-1 0 1 16,2 5 3-16,0 4 5 0,0 2 9 15,0 4-9-15,3 5-8 16,2 2 1-16,-1 2-1 16,-3 2-6-16,-1 0 0 15,0-4 1-15,0-3-1 16,2-3-1-16,1-4 0 16,0-2 1-16,0-3 1 15,3 2-1-15,0-1-1 16,3 2 8-16,0 4 4 0,-2 1-5 15,-2 5-4-15,2 1-3 16,-4 2 1-16,-3 0-1 16,0 0 0-16,0-3-3 15,0-5 3-15,0-5 0 16,0-4 0-16,3-5 0 16,5-3-1-16,1 1 1 15,2-2 0-15,0 5 0 16,-2-1 0-16,6 3 1 15,-6 4 2-15,-3 4-3 16,-3 1 1-16,1 6-1 16,-4 0 0-16,0 1 0 15,3-3 0-15,-3-3 0 16,6-5 1-16,0-3-1 16,0-3 0-16,0-3 0 0,1 0 1 15,-2 0 0-15,1 2-1 16,-3-1 0-16,3 4 0 15,-3 2 0-15,0 4 0 16,0 3 0-16,-2 5 1 16,1-3-1-16,-2 3 0 15,1-4 1-15,1-2-1 16,-1-3 0-16,4-3 0 16,-2 1 1-16,0-1-1 15,3-1 0-15,-3 1 0 16,1-1 0-16,-1 6 0 15,0 1 0-15,-3 3 0 16,0 6 0-16,0 0 0 0,-10 2-1 16,1-2 0-16,3 1 1 15,0-3 0-15,4-2 1 16,2-4-1-16,0 2 1 16,0-3 6-16,0 2-5 15,0-3-1-15,2-1 5 16,-1 1-5-16,-1-1-1 15,0 0 0-15,0 3 0 16,-4 2 0-16,-8 1 1 16,0 0-1-16,3 1 0 15,-1-3 1-15,2-2 0 16,5-1-1-16,0-6 1 0,3-6 0 16,0-3-1-16,0-4 1 15,3-4 1-15,2 1 5 16,1-2 1-16,-3 3-8 15,-2 4 0-15,-1 2 0 16,0 9 0-16,0 2 0 16,-7 3-1-16,-7 2 0 15,1-4 1-15,4-3-1 16,1-6 1-16,4-4-1 16,0-3 1-16,4-3 0 15,0 0-1-15,0 3 1 16,0 2 0-16,4 4 1 15,3 1-1-15,1 6 0 0,1-1 1 16,1-1-2 0,1-1 2-16,-4 3-2 0,0-6 1 15,-2-1 0-15,1 2 1 16,-3-6-1-16,0 1 0 16,3-6 0-16,3 2 1 15,0-8-1-15,3-1 29 16,1 0-12-16,7 0 2 15,-1-1-1-15,6-8-11 16,2 5-6-16,3-1 0 16,0 5-1-16,1 0 0 15,0 0-7-15,1 2-5 16,-1 5 2-16,2 3 9 16,4-3 0-16,4-4-1 15,6 0 2-15,7-3 0 0,3 0 0 16,4-4-1-16,3-5-11 15,-4 2 0-15,-2 0-6 16,-3 2 5-16,-4 3-2 16,-5-1-7-16,0 0-6 15,1 3-2-15,-1 0-4 16,0 0 7-16,3 0 14 16,-1 0 4-16,3 0 2 15,1-3-10-15,2-1-3 16,4-2 8-16,-1-4 0 15,-2 3 11-15,0-2-1 16,0 2 2-16,-1-2 2 16,1 1-2-16,-1-1 0 0,-2 1-2 15,2 2 1 1,-2 0 0-16,0-1-1 0,-7 3 2 16,1-2 1-16,-1 0 21 15,-3 0 11-15,4-1-1 16,2 2-12-16,-2 0-10 15,3 1-9-15,-4-2 0 16,1 2-1-16,2-2 1 16,-2 2-1-16,-4-2 1 15,0 5-1-15,1-2 0 16,-4 0 1-16,-2 3-1 16,1 0 0-16,0 0 1 0,1 0-1 15,0 0 0 1,7 0 0-16,-1 0 0 0,1 0 0 15,-1 0-1-15,-3 4 1 16,-2-1 0-16,0 0 0 16,-4 0 1-16,-3 0-1 15,-3-2 0-15,-2 2 1 16,-1 1-1-16,0-1 0 16,1 0 1-16,-1 0 0 15,7 0-1-15,-1-3 0 16,3 1 0-16,0-1 0 15,3 0 1-15,-1 0 0 16,1 3-1-16,0-3 0 16,1 4 2-16,-7-1-2 15,-5-1 1-15,-5 1 10 16,-4 0-5-16,-2-2-5 0,-4 5 5 16,-1-3 6-16,1-2 12 15,1 2 17-15,-1-2-8 16,-1 1-15-16,6-1-8 15,-3-1-1-15,7 0-3 16,-2 0-4-16,5 0-1 16,2 0 14-16,-2-3 14 15,-4-4 20-15,-3 0 10 16,0 3-6-16,-9-1-12 16,0 2-15-16,1-1-17 15,-4 0-9-15,2-2 0 16,-2 2 0-16,4-5 0 0,-1-2-1 15,0-5 1 1,1-1-9-16,-5-2 8 0,1-4-7 16,-6 0 1-16,0 3 1 15,0 4 6-15,0 2 1 16,0-2-1-16,0 2 6 16,0-2 4-16,0-4 2 15,0 0-3-15,0-7-1 16,-3 1-7-16,0-1-1 15,0-5-2-15,-4 2-8 16,-4-1-8-16,2-1-8 16,-1-1 6-16,1 1 11 0,4 1-3 15,-1-2 11 1,6 4 0-16,0-1 0 0,0 0-1 16,0 1-4-16,0 2 5 15,0 3-14-15,0-1-9 16,0 1-1-16,0-2 4 15,0 2 0-15,0-1 12 16,0 1 7-16,0-2 2 16,0 5-1-16,0-1 0 15,0-1 1-15,0 2 0 16,-3-1 0-16,3-1 1 16,-3 0 6-16,3-1-6 15,-4-1 7-15,4-1-8 16,-3-5 1-16,0 2-1 15,-3-1-1-15,0 0 1 0,3 0 0 16,-2-3 0-16,0 1 1 16,2 1 0-16,-2-5-1 15,2 4 0-15,0-2 0 16,0 0 0-16,0-1 0 16,-3 2-1-16,2-3 1 15,1 5 0-15,0-2 0 16,-2 0 0-16,2 3 0 15,-1-2 0-15,-1 2 1 16,-2-3-1-16,1 2 2 16,0-1-1-16,3-4 1 15,-3 4-1-15,3-3 5 16,-4 1-5-16,2 0-1 0,-1 0 0 16,3 1 0-16,0-2 0 15,0 1 0-15,0 2 0 16,0-2 0-16,-1 7-1 15,-2-1 1-15,3 3 0 16,-3 2 0-16,-2 0-1 16,5 3 1-16,-4 0 1 15,4 1-1-15,0-1 0 16,0 5 0-16,0-2 0 16,0 0 0-16,3 0 0 15,0 0 0-15,-3 0 0 16,3-1-1-16,0 0 1 15,-3-1 0-15,3-1 0 16,-2 1-1-16,1 1 1 16,-1-1 0-16,2 2 1 0,0-1-1 15,0 1 0-15,0-2 1 16,0 1-1-16,0 2 1 16,0 0-1-16,0 0 1 15,0 2-1-15,0 0 2 16,0 5-1-16,0-3 0 15,0 1 1-15,0 0-2 16,0 0 1-16,0 2 0 16,0-2 1-16,0 2-1 15,0-1 0-15,0-2 0 16,0 0 1-16,2-1-1 0,-1 0 6 16,1 1-1-16,-2-1-6 15,0 0 0-15,3 2 0 16,-3 2 0-16,3-1 1 15,0 3 0-15,0-1-1 16,0 3 1-16,0-1 1 16,-3 1 0-16,3 2 0 15,-3 0-1-15,4-1 0 16,-4-2-1-16,3 0 1 16,-3 0 1-16,0 1-1 15,3-1 5-15,-3 3-4 16,0-1 4-16,3 0-5 15,-1-5 7-15,1 2-8 16,1-5 2-16,1 1-1 0,-2-2-1 16,4-2 0-16,-4 3 0 15,0-1 1-15,-3 3-1 16,0 2 0-16,0-1-2 16,0 2-5-16,0-1-1 15,-3-2 7-15,-7-3-1 16,4 0-5-16,1-1-17 15,2-3 15-15,3 1 0 16,0-2 0-16,0 0-1 16,3 4 1-16,2 4-2 15,-5 6 4-15,0 1-6 16,0 3-39-16,-14 0-85 16,-47 6-53-16,0 5-408 0,-2-1-624 15</inkml:trace>
  <inkml:trace contextRef="#ctx0" brushRef="#br0" timeOffset="30092.4579">19210 1792 738 0,'0'0'769'16,"0"0"-618"-16,0 0-104 16,0 0 32-16,0 0 135 15,0 0-3-15,9 0-41 16,-8 0-38-16,1 0-27 16,1 0-12-16,-2 0-6 0,1 0-15 15,-1 0-34 1,1 0-12-16,-1 0-11 0,2 4-14 15,-2 10 0-15,2 4 0 16,1 6 5-16,2 2-6 16,-3 1 0-16,1-2 0 15,-1-1-1-15,-1-1-7 16,-1-5 1-16,-1-3-1 16,0-2-7-16,0-6-20 15,0-1 18-15,0-5 2 16,0-1 5-16,0 0-4 15,0 0 6-15,0-4 7 16,0-7 1-16,0-6-11 16,6-6-4-16,1-1 14 15,2-3-5-15,5 1-1 0,-4-1 6 16,1 3 1-16,0 3 0 16,2 2 0-16,-3 4 1 15,0 2 12-15,-1 0-7 16,1 3-5-16,-3 0 0 15,-1 5 0-15,-2 1 12 16,1 1-7-16,-1 3-4 16,1 0-1-16,-1 0 0 15,2 0 0-15,2 5-1 16,-5 7 9-16,0 3-3 16,-3 4 5-16,0 2 10 15,0 4 10-15,0 4-9 0,0-1-7 16,0 3 0-16,-3 0 2 15,0-1 11-15,3-4-8 16,0-2-10-16,0-7-4 16,0-4-5-16,0-4-1 15,0-5 0-15,0-2-22 16,0-2-20-16,0 0-35 16,0-6-75-16,6-8-193 15,0 0-470-15</inkml:trace>
  <inkml:trace contextRef="#ctx0" brushRef="#br0" timeOffset="30448.3647">19626 1973 1375 0,'0'0'400'16,"0"0"-243"-16,0 0 2 15,0 0 46-15,0 0-12 16,0 0-74-16,0 0-56 15,96 0-37-15,-66 0-26 0,-1-2-11 16,-2-1-34-16,-6 2-16 16,-7-1-17-16,-11 2-63 15,-3 0-107-15,-6-1-108 16,-13 0-247-16,2-2-451 0</inkml:trace>
  <inkml:trace contextRef="#ctx0" brushRef="#br0" timeOffset="30703.3455">19556 1875 1270 0,'0'0'315'0,"0"0"-134"16,0 0 41-16,0 0 24 15,0 0-34-15,0 0-74 16,98-4-43-16,-72 4-41 16,1 0-35-16,-5 0-19 15,-2 0-12-15,-6 0-100 16,-3 0-145-16,-7 0-393 16,-1 0-646-16</inkml:trace>
  <inkml:trace contextRef="#ctx0" brushRef="#br0" timeOffset="31122.9658">20025 1749 995 0,'0'0'881'16,"0"0"-749"-16,0 0-89 15,0 0 72-15,0 0 61 16,0 0-20-16,0 0-64 16,16-4-28-16,-16 19 33 0,0 7 23 15,0 5-35-15,-3 5-24 16,0 4-13-16,-1 0-11 15,4-1-11-15,0-1-10 16,0-4-8-16,0-5-1 16,7-5-6-16,-4-4 0 15,0-6-1-15,0-2 1 16,-2-3-1-16,1-2 0 16,-1-1-13-16,-1-1-19 15,0-1-17-15,0 0-36 16,0 0-69-16,0-7-122 15,0-3-600-15</inkml:trace>
  <inkml:trace contextRef="#ctx0" brushRef="#br0" timeOffset="51175.0912">21397 2102 1515 0,'0'0'650'15,"0"0"-551"-15,0 0-69 16,0 0 13-16,0 0 59 0,0 0 11 16,55 10-7-16,-40-10 0 15,1 0-12-15,3 0-29 16,0-6-33-16,2-8-19 16,6-4-7-16,3-7-6 15,-1-7-1-15,4-4-17 16,-1-4-6-16,-4-2 2 15,-1-2 7-15,-7 1 2 16,-1-1-1-16,-9 4 7 16,-4 7 7-16,-5 4 7 0,-1 7 4 15,0 4-10 1,-6 0 8-16,-8 0-9 0,-3-1 0 16,-4 1 6-1,3 0-4-15,-1 3-1 0,6 5 7 16,7 2-2-16,3 6-5 15,-1 2 0-15,3 0-1 16,-2 0-9-16,-2 12-1 16,-2 13 10-16,-5 9 12 15,2 10 0-15,-1 6-10 16,4 2-1-16,4 2 1 16,3-2-1-16,0-1 0 15,0-2-1-15,4-1 1 16,6-4 0-16,0-6-1 15,-1-3 0-15,-2-7 0 0,3-5-24 16,3-6-41-16,-2-8-56 16,20-9-24-16,-1 0-135 15,2-1-635-15</inkml:trace>
  <inkml:trace contextRef="#ctx0" brushRef="#br0" timeOffset="51454.24">22022 1996 1807 0,'0'0'332'0,"0"0"-236"15,0 0-7-15,0 0 52 16,0 0-6-16,0 0-54 16,0 0-29-16,73 3-30 15,-43-3-22-15,2 0-37 16,-1 0-112-16,-7 0-186 16,-8-4-537-16</inkml:trace>
  <inkml:trace contextRef="#ctx0" brushRef="#br0" timeOffset="51639.6349">22028 1889 1166 0,'0'0'1023'15,"0"0"-857"-15,0 0-107 16,0 0-45-16,0 0-14 15,82-11-70-15,-52 11-279 16,-5 0-442-16</inkml:trace>
  <inkml:trace contextRef="#ctx0" brushRef="#br0" timeOffset="52054.0033">22455 1677 1288 0,'0'0'982'0,"0"0"-864"15,0 0-81-15,0 0 54 16,0 0 26-16,0 0-44 16,-80 10-16-16,69 20-14 15,3 8-22-15,5 5-10 16,3-3-10-16,0 0 0 15,6-5 0-15,6-7-1 16,6-4 1-16,1-8-1 0,3-5 0 16,3-7 6-16,5-4-6 15,3-2-18 1,1-16-3-16,-3-8 6 0,1-5 5 16,-10-5 10-16,-6-2 6 15,-8 1 9-15,-8 0 19 16,-3 1-17-16,-20 7-8 15,0 3 3-15,-4 6 1 16,2 5-13-16,3 7-2 16,5 5-54-16,6 3-130 15,5 8-535-15,6 5-890 0</inkml:trace>
  <inkml:trace contextRef="#ctx0" brushRef="#br0" timeOffset="53586.1069">24136 1766 932 0,'0'0'747'0,"0"0"-589"15,0 0-25-15,0 0 68 16,0 0 3-16,0 0-23 16,0 0-72-1,3-6-42-15,2 6-29 0,1 5-19 16,3 8 6-16,4 5 17 16,1 5-16-16,-1 2-18 15,-3 2-7-15,-1-2 0 16,0 0 0-16,-4-4-1 15,-2-3 0-15,0-4-15 16,-3-5 3-16,0-4 5 16,0-2-2-16,0-3 4 15,0 0 5-15,0 0 12 0,3 0 5 16,0-11-13 0,4-9-4-16,5-3-7 0,-1-5 6 15,2-6 0-15,-1-1 0 16,-2-2-7-16,1 0 8 15,-4 6-1-15,-1 6 1 16,-1 5 1-16,-2 10 5 16,-2 3 9-16,1 6-4 15,0 1-11-15,0 0 0 16,2 0-11-16,6 8 5 16,-3 8 6-16,6 5 12 15,1 6 0-15,1 1-5 16,-6 1-6-16,-2-4 0 15,-1-1-1-15,-3-6-1 16,0-5 1-16,-3-5-6 0,0-3 5 16,0-4-8-1,1-1 2-15,1 0 7 0,1 0 10 16,3-10-10-16,5-8-4 16,3-7-8-16,1-5 11 15,0-2 1-15,-1-2 0 16,-5 3 0-16,-2 8 0 15,-3 4 2-15,-1 6 12 16,-3 6 3-16,4 3 1 16,-4 3 1-16,0-1 7 15,0 2-2-15,1 0-8 16,1 0-16-16,-1 5-4 16,4 9 4-16,-1 8 0 15,2 5 21-15,-2 5-8 0,1 0-1 16,-1-1-5-16,2-3-7 15,3-3 0-15,-1-2 1 16,1-3-1-16,1-5-11 16,0-2-36-16,0-4-22 15,-6 2-18-15,2-4-49 16,-2 3-82-16,-2-2-243 16,-2-3-163-16,0-1-393 0</inkml:trace>
  <inkml:trace contextRef="#ctx0" brushRef="#br0" timeOffset="54141.7536">24830 2054 1128 0,'0'0'600'16,"0"0"-521"-16,0 0 17 16,0 0 39-16,0 0-47 15,0 0-38-15,0 0-31 0,90-1-11 16,-68-10-8-16,0-1-1 15,-1-5-15-15,-2-2-1 16,-2-2-12-16,-2-6-4 16,-6-2 22-16,-2-1 11 15,-4 1 29-15,-3 4-10 16,0 5 26-16,-10 3 20 16,-5 4-45-16,-4 3 11 15,-4 3-11-15,2 4 22 16,0 3 17-16,2 0-2 15,4 3-20-15,0 12-4 16,5 5 7-16,2 2-21 16,5 6 8-16,2 2-6 15,1 1-5-15,0-1-7 0,0 4-7 16,4-3-2-16,1-3 0 16,-1-1 0-16,1-7 0 15,-1-1 0-15,3-5 0 16,6-4-30-16,-1-5-44 15,29-5-21-15,-3 0-194 16,0-7-479-16</inkml:trace>
  <inkml:trace contextRef="#ctx0" brushRef="#br0" timeOffset="54562.7779">25287 1944 1531 0,'0'0'483'15,"0"0"-246"-15,0 0-13 16,0 0-58-16,0 0-84 15,0 0-58-15,0 0-16 16,107-16-8-16,-76 13-33 16,-4-1-107-16,-6 4-87 15,-13 0-131-15,-5 0-159 16,-3 0-234-16</inkml:trace>
  <inkml:trace contextRef="#ctx0" brushRef="#br0" timeOffset="54794.3164">25225 1814 780 0,'0'0'1140'0,"0"0"-888"16,0 0-49-16,0 0-19 15,0 0-19-15,0 0-69 16,0 0-65-16,99-5-31 16,-55 5-40-16,-8 0-219 15,-7 0-825-15</inkml:trace>
  <inkml:trace contextRef="#ctx0" brushRef="#br0" timeOffset="62604.8512">26073 1728 844 0,'0'0'586'16,"0"0"-492"-16,0 0-56 15,0 0 45-15,0 0 67 16,0 0-3-16,1-5-23 15,-1 5-44-15,0 0-36 0,0 0-15 16,0-2 11 0,0 2 2-16,0 0-10 0,0-2-8 15,-7 0 7-15,-5-1-17 16,-3-1-6-16,-5 1-8 16,1 2 1-16,1 0 5 15,0 1 16-15,3 0 2 16,-1 0-2-16,2 0-3 15,0 0 8-15,2 5 4 16,0 2-7-16,3 1 0 16,0 1-11-16,0 1-2 15,0 3 2-15,0-1 1 16,3 1-4-16,0 1-1 16,2 0 0-16,1 2 1 0,3 0-9 15,0 2 7-15,0 0 1 16,0 2-8-16,0-2 0 15,4-1 1-15,6 0-1 16,4 0 5-16,2-2-5 16,4-1 8-16,2-1 4 15,3-2-12-15,1-1 6 16,-1-4-7-16,1-2 1 16,-2-2 0-16,-1 0-1 15,0-2-1-15,-4 0 1 16,2 0 0-16,-2-4 0 15,-2-4 6-15,1-5 3 16,-5-3-7-16,-1-2 9 16,-2-3 0-16,-3-2 7 0,-4-1-18 15,-3 2 0-15,0-1-1 16,-11 2 0-16,-8 1 0 16,-8 2-7-16,-29-3-80 15,4 5-150-15,2 3-596 0</inkml:trace>
  <inkml:trace contextRef="#ctx0" brushRef="#br0" timeOffset="66213.8612">19986 2238 899 0,'0'0'283'0,"0"0"-129"16,0 0-24-1,0 0 23-15,0 0 48 0,0 0-13 16,0-7-28-16,0 7-49 16,0 0-24-16,0 0-23 15,0 0-17-15,0 0-1 16,0 0-12-16,0 0-8 16,0 0 11-16,3 0 26 15,4 0-2-15,11-4-6 16,9-1-27-16,9 0-11 15,-1 0-8-15,1 0-2 16,-6 2-7-16,-8 1 1 16,-6 2-1-16,-9 0 0 15,-6 0-17-15,1 0-20 16,-2 0-36-16,0 0-82 16,-6 0-112-16,-12 6-404 15,2 0-418-15</inkml:trace>
  <inkml:trace contextRef="#ctx0" brushRef="#br0" timeOffset="66563.0491">20074 2317 1337 0,'0'0'723'0,"0"0"-576"15,0 0-39-15,0 0-13 16,0 0 12-16,0 0-7 15,0 0-38-15,45 0-29 16,-19 0-26-16,7 0-7 16,2 0-59-16,-10 0-59 15,-7 0-125-15,-9 4-263 0,-6 2-173 16</inkml:trace>
  <inkml:trace contextRef="#ctx0" brushRef="#br0" timeOffset="75680.7603">5517 4025 751 0,'0'0'757'16,"0"0"-572"-16,0 0-71 15,0 0 30-15,0 0 71 16,0-4-14-16,0 4-74 16,0 0-40-16,0 0-23 15,0 0 0-15,0 0-2 16,0 0-4-16,0 0-10 16,0 0-2-16,0 0-12 15,0 0-14-15,0 0-15 16,0 0-5-16,0 0-7 15,0 0-2-15,0 4-3 0,-6 9 11 16,-3 4 1 0,0 5 5-16,0-1-5 0,0 1 0 15,6 2 0-15,0 0 6 16,-1 1-5-16,4 1 0 16,0-1-1-16,0-2 0 15,0-2-1-15,13-3-6 16,-1-2 7-16,3-3 0 15,3-3 0-15,6-3-12 16,4-6-1-16,2-1-29 16,1 0-3-16,2-5 0 15,0-8-4-15,-3-3 9 16,-2-1 9-16,-4-1 19 0,1-5 1 16,-8 1 11-16,-1-4 0 15,-4 0 20-15,-3-1 9 16,-3-2 13-16,-3 0-15 15,-3-2-8-15,0-2 4 16,0 2-16-16,0 3-1 16,0 2-5-16,0 5 0 15,0 5-1-15,0 5 0 16,0 2 0-16,0 6 0 16,0 3-19-16,0 8-83 15,-6 10-254-15,0 2-517 0</inkml:trace>
  <inkml:trace contextRef="#ctx0" brushRef="#br0" timeOffset="76378.6775">5657 4089 1111 0,'0'0'506'0,"0"0"-414"16,0 0 11-16,0 0 117 15,0 0 20-15,0 0-72 16,0 0-53-16,-3-11-13 16,3 11 2-16,0 0-10 15,0 0-21-15,0 0-19 16,0 0-10-16,0 0-12 16,-4 11-3-16,-5 9 11 0,3 7-2 15,-5 5-19 1,4 5-8-16,1-2-10 15,0 0 1-15,3-1 4 0,0-1-6 16,0-4 2-16,0-2-1 16,1-3 0-16,-2-3 5 15,1-4-4-15,2-4-1 16,-1-5 0-16,2-3-1 16,0-4 0-16,0-1-19 15,0 0-50-15,0 0-61 16,5-7-187-16,2 0-702 0</inkml:trace>
  <inkml:trace contextRef="#ctx0" brushRef="#br0" timeOffset="77260.5971">5812 4449 195 0,'0'0'1248'0,"0"0"-921"0,0 0-193 16,0 0 82-1,0 0 45-15,0 0-63 0,0 0-78 16,0-1-54-16,0 1-15 16,0 0-12-16,0 5 2 15,0 9 31-15,-3 5-4 16,-7 3-15-16,1 4-6 16,0-1-10-16,0-2-14 15,0-2-10-15,3-3-1 16,3-3-6-16,3-3-5 15,-3-4 0-15,3-2-1 16,0-2-16-16,0-2-36 16,0-2-46-16,0 0-78 15,6 0-185-15,0 0-663 0</inkml:trace>
  <inkml:trace contextRef="#ctx0" brushRef="#br0" timeOffset="77996.5581">5975 4450 811 0,'0'0'566'16,"0"0"-425"-16,0 0-35 15,0 0 69-15,0 0 42 16,0 0-75-16,0 0-61 16,0-2-22-16,0 7 5 15,-6 5-20-15,0 0 13 16,0 4 1-16,-3 2-5 16,0 0 13-16,0 2 1 15,-1 2-10-15,1-3-11 16,1-1-21-16,1-2-7 15,7-4-10-15,0-1-7 16,0-2 0-16,0-2 5 0,12-2 0 16,3 0-6-1,1-3-1-15,-1 0-5 0,0 0 5 16,-3 0-14-16,-2-6 7 16,-1 1 8-16,-1-2 1 15,-2-2 7-15,-3-1-7 16,4-2 19-16,-4-4 9 15,0-1-12-15,0-1-10 16,0 0-6-16,-3-2-1 16,0 1 0-16,0 3 0 15,0 1-6-15,0 3-15 16,-9 0-11-16,-4 4-18 0,2 1 4 16,-1 7-8-16,-4 0-54 15,-2 7-114-15,-6 15-173 16,5-2-243-16,1-2-360 0</inkml:trace>
  <inkml:trace contextRef="#ctx0" brushRef="#br0" timeOffset="78797.5692">6185 4473 671 0,'0'0'401'15,"0"0"-278"-15,0 0-49 16,0 0 104-16,0 0 36 16,0 0-15-16,0 0-13 15,2-5-17-15,-2 5-20 16,0 0-30-16,-2 0-10 15,-1 0-7-15,-3 5 4 16,-1 3-35-16,1 4-25 16,0 1-18-16,0 2-11 15,3 0-10-15,0 2-6 0,3 0 7 16,0-1-8-16,0 0 0 16,0-2 5-16,0-1-5 15,6-4 0-15,3 0 0 16,0-4 0-16,7-5 8 15,1 0 9-15,2-3-16 16,5-11-1-16,-3-5-11 16,3-7 5-16,-2-2 4 15,-1-3 2-15,-6 0 12 16,-6 4 8-16,-5 4 17 16,-4 7-6-16,0 1-29 0,-13 4-2 15,-9 5-64 1,-23 3-126-16,3 3-337 0,5 0-590 0</inkml:trace>
  <inkml:trace contextRef="#ctx0" brushRef="#br0" timeOffset="79814.7476">3894 2816 573 0,'0'0'1002'15,"0"0"-711"-15,0 0-167 16,0 0 24-16,0 0 58 16,0 0-34-16,0 0-52 15,0 0-36-15,0 0-26 16,0 0-13-16,13 0-17 0,4 0 14 16,5 3-20-16,6 3-8 15,-1-3-9-15,0 2-5 16,-6-2 0-16,0 1-1 15,-8-2-14-15,-7 1-6 16,-6-3-24-16,0 0-3 16,0 0-10-16,0 0-12 15,-13 0-24-15,4 0-151 16,-2-3-688-16</inkml:trace>
  <inkml:trace contextRef="#ctx0" brushRef="#br0" timeOffset="80372.6601">4359 2828 1278 0,'0'0'315'0,"0"0"-171"16,0 0 78-16,0 0 49 16,0 0-73-16,0 0-70 15,0 0-31-15,-4 0-14 16,4 0-16-16,0 0-14 15,16 0-26-15,8 0-7 16,10 0-12-16,2 0-8 16,3-2-7-16,-3 1-26 0,-5-1-3 15,-10 1-3-15,-8 1-32 16,-10 0-10-16,-3 0 7 16,0 0-23-16,-3 0-10 15,-10 0 54-15,-1 6-124 16,1 1-364-16,7-3-764 0</inkml:trace>
  <inkml:trace contextRef="#ctx0" brushRef="#br0" timeOffset="80689.3257">4835 2916 1352 0,'0'0'771'16,"0"0"-667"-16,0 0-24 15,0 0 107-15,0 0 71 0,0 0-114 16,94 0-67 0,-42-7-50-16,6 0-27 0,-8 0-17 15,-7 3-43-15,-19 4-129 16,-12-2-485-16</inkml:trace>
  <inkml:trace contextRef="#ctx0" brushRef="#br0" timeOffset="92852.4696">30064 1919 1470 0,'0'0'557'16,"0"0"-487"-16,0 0-50 15,0 0 57-15,0 0 40 16,0 0-6-16,-3-3-19 16,3 3-10-16,-2 0-20 15,1 0-14-15,-4 0 6 16,-6 0 4-16,-11 0-7 15,-14 0 8-15,-14 4-27 16,-13 1-4-16,-4-3-1 16,1 1-1-16,8 0 3 15,9-2-8-15,13-1-4 16,12 0-8-16,11 2-8 0,7-2-1 16,3 2 0-16,3 1-14 15,0 4 1-15,0 1 13 16,0 3 0-16,3 3 7 15,-3 3 4-15,0 0-5 16,0 1-5-16,0 3 0 16,0 2 0-16,0 2 11 15,-6 3-11-15,5-1 5 16,-2 1-6-16,1 2 0 16,1 0 0-16,-2-2 1 15,-2 2 0-15,0-2 0 16,1-2-1-16,-2-3-1 15,5-3 0-15,1-3 0 0,0-6-11 16,1-1 3 0,17-4 9-16,9-4 1 0,7-2 9 15,5 0-10-15,3-5-18 16,-7-6-28-16,-5 0-8 16,-10 2-43-16,-14 3-125 15,-6 4-273-15,0 0-364 0</inkml:trace>
  <inkml:trace contextRef="#ctx0" brushRef="#br0" timeOffset="93072.8097">29526 2249 1763 0,'0'0'491'0,"0"0"-429"16,0 0 2-16,0 0 5 16,0 0-19-16,81-14-31 15,-45 14-19-15,1 0-100 16,-9 0-534-16,-8 6-422 0</inkml:trace>
  <inkml:trace contextRef="#ctx0" brushRef="#br0" timeOffset="93527.2852">29918 2277 720 0,'0'0'1411'0,"0"0"-1178"15,0 0-175-15,0 0 21 16,0 0 40-16,0 0-31 15,0 0-46-15,31 69-23 16,-24-52-13-16,-2-3-5 16,-4-2 0-16,1-3 0 15,-2-4 1-15,0-4-2 0,0-1 7 16,0 0 7 0,1 0 2-16,5-2-11 0,6-13-5 15,2-3-15-15,5-5 13 16,0-2-4-16,2 2-4 15,-3 5 9-15,-4 2 1 16,-5 7 0-16,-3 2 6 16,-1 3 0-16,-3 2 6 15,-1 2-6-15,-1 0 1 16,2 0-7-16,1 4 1 16,1 10 10-16,2 4 16 15,1 5-15-15,-2 2-11 0,-2-3 4 16,0-1-5-1,-1-3-34-15,-2-3-44 16,0-1-129-16,0-4-361 16,0-6-410-16</inkml:trace>
  <inkml:trace contextRef="#ctx0" brushRef="#br0" timeOffset="93729.6504">30420 2260 1317 0,'0'0'984'15,"0"0"-839"-15,0 0-78 16,0 0-28-16,0 0-14 0,0 0-10 16,84-4-15-1,-56 4-122-15,-7 0-252 0,-10 0-327 0</inkml:trace>
  <inkml:trace contextRef="#ctx0" brushRef="#br0" timeOffset="93900.9298">30331 2195 1232 0,'0'0'906'15,"0"0"-804"-15,0 0-102 16,0 0-28-16,114-25-279 16,-88 20-585-16</inkml:trace>
  <inkml:trace contextRef="#ctx0" brushRef="#br0" timeOffset="94144.2533">30705 2185 1079 0,'0'0'1122'0,"0"0"-926"0,0 0-143 16,0 0-38-16,105-8-15 15,-58 7-118-15,-8 0-424 16,-9-3-505-16</inkml:trace>
  <inkml:trace contextRef="#ctx0" brushRef="#br0" timeOffset="95179.1008">31104 1898 970 0,'0'0'525'16,"0"0"-382"-16,0 0 23 15,0 0 65-15,0 0-13 16,0 0-67-16,0 0-32 16,4-23 11-16,-4 23-18 0,0 0-21 15,0 0-21 1,0 0-22-16,0 0-11 0,0 0-10 16,2 0-8-16,-1 0-19 15,5 6-15-15,3 9 15 16,0 8 9-16,2 2-9 15,-1 4 0-15,-1-4-1 16,-2-3-28-16,-1-3-40 16,1-2-61-16,-5 1-146 15,-2-5-377-15,0-5-266 0</inkml:trace>
  <inkml:trace contextRef="#ctx0" brushRef="#br0" timeOffset="95733.3983">31287 1848 725 0,'0'0'1090'16,"0"0"-900"-16,0 0 12 15,0 0 42-15,0 0-69 16,0 0-61-16,0 0-41 15,0-8-15-15,0 8-15 16,6 0-35-16,3 0-2 16,3 0 18-16,0 0-8 15,0 0-14-15,-2 4 4 16,-2 0-6-16,-2-1-1 0,-2 1-5 16,0 1-3-16,-2-1-4 15,-1 0-5-15,-1 0-5 16,0 2-6-16,0-1 11 15,0 3 6-15,0-1 3 16,0 0 1-16,-4 1 8 16,0 0-9-16,2 2 8 15,2 0-1-15,0-1-22 16,0 1-1-16,3 0 16 16,9 0 9-16,0-2 0 15,1 0 1-15,2 3 1 16,2-3-2-16,-4 0 1 0,0 1 5 15,-2-2-6-15,-5 0-1 16,-3 0-1-16,-1 0-4 16,-2 0 5-16,0 0 0 15,0 0-9-15,-8 0 9 16,-7 0-5-16,-4-1 6 16,-4-2-48-16,1-1-76 15,7-3-141-15,4 0-394 16,7 0-628-16</inkml:trace>
  <inkml:trace contextRef="#ctx0" brushRef="#br0" timeOffset="95938.5463">31629 2032 1371 0,'0'0'938'0,"0"0"-778"16,0 0 8-16,0 0-22 16,0 0-132-16,0 0-14 15,0 0-136-15,22 8-114 16,-19 1-491-16</inkml:trace>
  <inkml:trace contextRef="#ctx0" brushRef="#br0" timeOffset="96388.0951">31889 1721 1573 0,'0'0'480'15,"0"0"-362"-15,0 0 43 16,0 0-26-16,0 0-49 16,0 0-18-16,0 0 4 15,-51 34-26-15,37-14-14 16,4 4-9-16,-1 2-11 16,3 0-1-16,0 1-11 15,3 2 0-15,2-3 0 16,2-1-10-16,1-1 9 0,0-4 0 15,7-3-21-15,10-4-12 16,2-5-1-16,8-6-8 16,3-2-19-16,-2 0-19 15,1-9 25-15,-9-4 54 16,-6 0 2-16,-8 0 2 16,-6 0 27-16,0 3 25 15,-18 2-32-15,-12 2-19 16,-8 2-3-16,-7 4-53 15,-14 0-156-15,11 3-380 16,12 4-425-16</inkml:trace>
  <inkml:trace contextRef="#ctx0" brushRef="#br0" timeOffset="97686.9173">32257 1881 1048 0,'0'0'314'0,"0"0"-161"0,0 0 55 16,0 0 14-16,0 0-34 15,0 0-60-15,0 0 4 16,0-3-28-16,13 7-37 16,2 1-27-16,5-3-13 15,-1 1-9-15,-1-3-14 16,-2 0-4-16,-4 0-16 15,-3 0 5-15,-3 0 10 16,-3 0 1-16,-3 0-1 16,0-3 1-16,0-3 27 15,-7 0-6-15,-7-3-14 16,-3-1 8-16,-5 0 18 16,0 3 13-16,-2 1 11 0,3 4-15 15,2 2-20-15,1 0-15 16,6 15-1-16,4 5 3 15,7 7-9-15,1 3 0 16,11-1 4-16,11-1-4 16,6-5-59-16,3-5-64 15,10-8-146-15,-8-6-432 16,-8-4-364-16</inkml:trace>
  <inkml:trace contextRef="#ctx0" brushRef="#br0" timeOffset="98031.0153">32461 1768 967 0,'0'0'1079'0,"0"0"-940"15,0 0-70-15,0 0 45 16,0 0-34-16,0 0-32 16,0 0 62-16,18 55-14 15,-7-28-51-15,1 3-21 16,1-2-2-16,-1-5-2 15,0-3-7-15,-5-6 2 16,1-5-4-16,-4-3-1 16,1-6 1-16,2 0 27 15,2 0 40-15,2-15-30 16,3-2-24-16,-2-8-11 16,-1-4 1-16,-4-3-8 0,-5 0 6 15,-2 1-12-15,0 5 0 16,0 8-1-16,-9 8-8 15,0 10-9-15,-3 0-77 16,-12 37-100-16,3-2-159 16,6 2-669-16</inkml:trace>
  <inkml:trace contextRef="#ctx0" brushRef="#br0" timeOffset="98466.6964">32782 2277 563 0,'0'0'752'15,"0"0"-470"-15,0 0 36 16,0 0-14-16,0 0-96 16,-101 7-46-16,63-3-49 15,-5 1-44-15,-9 0-19 0,-6 1-14 16,-20 0-9 0,-23 1-17-16,-25-1 7 0,-8-5-7 15,0-1 1-15,10 0-10 16,18 2 6-16,6 2-6 15,21 3-1-15,21 0 2 16,17-2-2-16,9-1 0 16,-1 0-7-16,0 1 5 15,3-1-10-15,9-1-23 16,11 0-58-16,7-2-61 16,3-1-33-16,6 0-150 15,7 0-519-15</inkml:trace>
  <inkml:trace contextRef="#ctx0" brushRef="#br0" timeOffset="99127.3835">31765 2562 1527 0,'0'0'593'0,"0"0"-530"0,0 0 36 15,0 0 88-15,0 0-33 16,0 0-55-16,0 0-56 16,89 78-18-16,-76-58-17 15,-5 3-7-15,-2-1 7 16,-4-4-8-16,-2-2 0 16,0-2-2-16,0-4 2 15,0-2 0-15,0-2 2 16,0-3 4-16,0-3 0 15,0 0 7-15,0 0 4 16,0-3 5-16,1-10-7 16,9-7-13-16,1-5 0 15,1-5 4-15,1-4-6 0,-1 4 6 16,1 0-5 0,-4 7 14-16,-1 5-5 0,0 5 1 15,-3 3-1-15,1 4 2 16,-3 1 11-16,2 2 1 15,-4 0 1-15,4 3-16 16,-1 0-9-16,3 0 0 16,3 11-2-16,0 2-5 15,3 6 7-15,-1 2 2 16,-1 0 4-16,-1 0 2 16,-1-1-6-16,-3-5-2 15,0-2-13-15,-2-3-61 0,-2-1-112 16,-2-3-185-16,0-3-375 15,0-3-672-15</inkml:trace>
  <inkml:trace contextRef="#ctx0" brushRef="#br0" timeOffset="99421.8812">32308 2424 986 0,'0'0'1128'16,"0"0"-891"-16,0 0-53 0,0 0-6 15,0 0-64 1,0 0-71-16,0 0-16 0,53-7-3 16,-41 13-11-16,-4 6-13 15,-4 4 2-15,-4 2 5 16,0 1-6-16,-12-4 9 15,2-1 1-15,1-4 1 16,3-3-11-16,6-4-1 16,22-3-40-16,10 0-102 15,0 0-533-15</inkml:trace>
  <inkml:trace contextRef="#ctx0" brushRef="#br0" timeOffset="106466.9602">7118 4264 1156 0,'0'0'233'0,"0"0"-219"16,0 0-8-16,0 0 51 16,0 0 81-16,0 0 11 0,16-1-27 15,-16 1 3-15,0 0-3 16,0 0 7-16,0 0-7 15,0 0-29-15,0 0-21 16,0 0-23-16,0-2-21 16,0 2-12-16,0-1 8 15,-3 0-24-15,-4-2-1 16,-2 0 1-16,3 0 0 16,-6-1-1-16,3 1 1 15,3 0 0-15,-3 0 0 16,2 0 0-16,-1 3 1 15,2-2-1-15,-3 2 0 0,2 0 1 16,-2 0 7-16,0 4 1 16,-6 6 3-16,0 4-1 15,-1 1-2-15,5-1 1 16,2 2-9-16,3-3 16 16,2 0 8-16,4-2-10 15,0 2-6-15,7-1-8 16,8 1 5-16,3-4-6 15,3 0-27-15,0-5 12 16,-2-1-12-16,1-3 6 16,-4 0 1-16,-7 0 0 15,0-10 4-15,0-1 7 16,-6-5 9-16,-3 3 3 0,3-3 22 16,-3 0 2-16,0 2-6 15,0 1-5-15,3 3-2 16,0 1-7-16,0 1 10 15,0 3 9-15,0 1-5 16,1 1-13-16,-1 0 4 16,-3 2 4-16,0 1-4 15,0 0 0-15,0 0-6 16,0 0 6-16,0 0-2 16,0 0-10-16,0 11 1 15,0 6 14-15,0 7 12 16,0 3-13-16,0 4-7 15,0 0-6-15,3 2 1 16,6 0-2-16,2 0 1 16,-4 1 0-16,-1-4 0 0,-3 2 0 15,-3-4-1-15,0 0-1 16,-3 0-10-16,-13-2 4 16,-4-2 7-16,-5-5 18 15,1-3 0-15,-1-4 1 16,-2-7-1-16,4-5 0 15,1 0-3-15,6-5-14 16,8-17-1-16,8-8-18 16,0-9-36-16,15-4-29 15,9-1-48-15,16 0-84 16,-7 10-313-16,-5 13-201 0</inkml:trace>
  <inkml:trace contextRef="#ctx0" brushRef="#br0" timeOffset="106746.7017">7309 4402 1600 0,'0'0'396'0,"0"0"-239"16,0 0-5-16,0 0 45 15,0 0-24-15,0 0-86 16,0 0-53-16,3 2-22 16,1 5-12-16,8 6-39 15,-6-2-164-15,2-4-544 0</inkml:trace>
  <inkml:trace contextRef="#ctx0" brushRef="#br0" timeOffset="107560.9317">7664 4246 785 0,'0'0'779'0,"0"0"-656"16,0 0-91-16,0 0 30 15,0 0 84-15,0 0 18 16,0 0-74-16,-3-26-38 16,-6 23-5-16,-3 2 46 15,0 1 13-15,-1 0-16 0,-1 0-27 16,-5 0-27-16,-1 0-7 15,1 3 1-15,0 1-3 16,5 3-4-16,5-1-6 16,5 0 1-16,1-2-6 15,3 2 3-15,0 1-6 16,0 0-1-16,7 1-1 16,2 0-7-16,2 2 7 15,2 0-6-15,5 0 5 16,0 1-4-16,4 2-1 15,1 0-1-15,2-1 1 16,-1 2 0-16,-2-2 8 16,-7-4-9-16,-4 1-7 0,-11-2 1 15,0 0-6 1,-3 2-6-16,-20-1 18 0,-11 0-15 16,-23 2 15-16,8-4-203 15,4-5-769-15</inkml:trace>
  <inkml:trace contextRef="#ctx0" brushRef="#br0" timeOffset="114187.9644">11549 4488 1408 0,'0'0'287'0,"0"0"-203"16,0 0-49-16,0 0 124 15,0 0 87-15,0 0-84 16,0-14-48-16,0 13-43 15,-6-2-35-15,-9 1-12 16,0 0 18-16,-4 0 4 16,-8 2-10-16,0 0-8 15,3 0 8-15,-3 0-9 0,5 3-6 16,2 3-11-16,10 0 12 16,4-1-8-16,3-3-14 15,3 2-1-15,0-1-14 16,0 2-13-16,6 3 28 15,6 0 0-15,9 5 6 16,5 1-6-16,3-2-6 16,4 2-8-16,-5 1-2 15,2-1 4-15,-3 0 1 16,-6 0 11-16,0-2 0 16,-5 0 0-16,-4-4 1 15,-5-2-1-15,-4-4 0 0,-3 0-9 16,0-2-6-1,-7 2 9-15,-15-1 6 0,-8-1 9 16,-6 3-7-16,-2-3 4 16,6 0-6-16,8 0-34 15,9 0-91-15,15-3-107 16,0-2-350-16,0-1-967 0</inkml:trace>
  <inkml:trace contextRef="#ctx0" brushRef="#br0" timeOffset="114465.6989">11743 4470 785 0,'0'0'1187'15,"0"0"-986"-15,0 0-114 16,0 0-2-16,0 0 38 16,0 0 11-16,0 0 30 15,0 44-70-15,7-22-38 16,3 1-23-16,3-2-18 16,0-1-14-16,-1-3-1 15,-5-3-6-15,1-2-36 0,-8-2-56 16,0 5-129-1,-11-5-329-15,1-3-205 0</inkml:trace>
  <inkml:trace contextRef="#ctx0" brushRef="#br0" timeOffset="114615.5971">11728 4421 1950 0,'0'0'519'16,"0"0"-460"-16,0 0-36 0,0 0 17 16,0 0 51-1,0 0-38-15,0 0-53 0,-6-12-128 16,18 17-209-16,0 6-449 16,-2-2-465-16</inkml:trace>
  <inkml:trace contextRef="#ctx0" brushRef="#br0" timeOffset="115187.6143">11874 4528 1967 0,'0'0'331'16,"0"0"-180"-16,0 0-51 15,0 0 7-15,0 0-13 0,0 0-6 16,0 0-31-16,57 36-36 16,-47-23-14-16,-6-1-6 15,-1-2-1-15,1-2 0 16,-4-1-6-16,0-3-3 16,0-1-3-16,0-3-19 15,0 0 12-15,0 0 18 16,0 0-8-16,3-8-5 15,3-6-42-15,7-5 15 16,-1-2 31-16,0-1 4 16,-3 4 6-16,0 3 1 15,-6 5 14-15,0 4 18 16,-3 4-5-16,3 0-1 16,-3 2-5-16,4 0 5 0,0 0 0 15,6 0-21-15,-1 3 4 16,7 7-2-16,-4 3-7 15,3 1-1-15,-3 4-1 16,-6-1-11-16,1 1-56 16,-4 2-114-16,0-3-384 15,0-6-389-15</inkml:trace>
  <inkml:trace contextRef="#ctx0" brushRef="#br0" timeOffset="115606.2236">12341 4497 1540 0,'0'0'620'16,"0"0"-548"-16,0 0-35 16,0 0 104-16,-94-17 67 15,75 17-54-15,-2 0-80 16,9 0-41-16,0 4-17 15,3 6-16-15,6 3-5 16,0 3-2-16,3 0 6 16,0 0 1-16,6-1-11 15,9-3 10-15,-3-4-6 16,4-4 5-16,1-2-26 0,2-2-30 16,-3 0-16-16,4-4 10 15,-4-9 14-15,-3-4 13 16,0-2 25-16,-3 0 12 15,-1 1 22-15,-6 0 18 16,-2 6 55-16,1 3-4 16,-2 3-20-16,0 4 0 15,0 0-26-15,0 2-24 16,1 0-21-16,1 0-13 16,2 3-14-16,4 11 17 15,1 6 10-15,6 5 11 16,-1 4-11-16,6 2 6 15,-1 1-5-15,1-1 0 0,-2-4 0 16,-7 0 0 0,-4-6-1-16,-4-6-1 0,-3-2-6 15,0-4-1-15,-14-4-1 16,-5-2-19-16,-5-3-17 16,-1 0-80-16,-5 0-88 15,6-7-379-15,7-4-789 0</inkml:trace>
  <inkml:trace contextRef="#ctx0" brushRef="#br0" timeOffset="116026.3414">12438 4274 1657 0,'0'0'335'15,"0"0"-229"-15,0 0 3 16,0 0 102-16,0 0 26 16,0 0-96-16,0 0-70 15,0-25-45-15,9 37-11 16,3 8 23-16,0 8 11 16,7 6-17-16,-2 7-9 15,5 2-6-15,-6 0-9 16,4-2-8-16,-1-3-10 15,-5-5-60-15,2-1-102 16,-7-8-209-16,-3-10-555 0</inkml:trace>
  <inkml:trace contextRef="#ctx0" brushRef="#br0" timeOffset="116330.1439">12741 4477 719 0,'0'0'1081'15,"0"0"-936"-15,0 0 3 16,0 0-9-16,0 0 13 16,0 0-37-16,0 0-50 0,58-1-43 15,-40-4-13-15,3 0-9 16,-3-4-11-16,-5 1-3 15,-2-2-15-15,-8 3 6 16,0 0 23-16,-3 3 21 16,0 0 0-16,-6 1-9 15,-11 0-11-15,-2 0 11 16,-4 2 17-16,1 1 14 16,-1 0-10-16,3 0 4 15,5 2 2-15,-3 7-8 16,6 1 0-16,-1 3 1 15,10 3 8-15,0 3 0 16,3 2-5-16,6 1-7 16,13 1-7-16,5-5-15 15,4-2-6-15,5-5-38 0,12-6-90 16,-9-4-160-16,-7-1-685 16</inkml:trace>
  <inkml:trace contextRef="#ctx0" brushRef="#br0" timeOffset="136221.6219">29636 12778 1160 0,'0'0'554'0,"0"0"-449"16,0 0 26-16,0 0 130 15,0 0-21-15,0 0-87 16,0-6-40-16,0 6-23 16,0 0 2-16,0 0-23 15,0 0-22-15,0 0-22 16,1 0-9-16,2 0-10 15,3 10-6-15,1 6 1 16,2 7 11-16,-1 4-10 16,2-2-2-16,-4 2 1 0,-1-4 0 15,-2 1 0-15,-2-2-1 16,-1-5 0-16,0-1 0 16,0-6 0-16,0 0-1 15,0-6 1-15,-1-1-1 16,1-3 1-16,0 0 1 15,0 0 8-15,0 0-1 16,0-13-8-16,4-3-13 16,8-11 1-16,2 1 5 15,0-5-8-15,-2 1 5 16,-1 2 4-16,-1 4 6 16,-2 1-1-16,-1 3 1 15,1 4-1-15,2-1 1 16,1 0 1-16,2 1-1 15,-3 3 0-15,2 4 0 0,-1 2 0 16,-4 4 0 0,-1 1 0-16,-3 2 0 0,2 0-1 15,-1 0 0-15,2 5-1 16,2 4 1-16,-2 7-1 16,0 1 2-16,0 7 6 15,-1 1 6-15,-2-1 1 16,-3 3-6-16,0-1 4 15,0 0 2-15,0 1 7 16,-3-1-10-16,-4-3 1 16,3-3-11-16,1-3 6 0,1-4-5 15,2-3-1-15,0-4 0 16,0-5-27-16,2-1-52 16,14-1-111-16,-3-12-522 15,2-3-803-15</inkml:trace>
  <inkml:trace contextRef="#ctx0" brushRef="#br0" timeOffset="136575.5595">30108 12953 182 0,'0'0'1521'0,"0"0"-1233"15,0 0-165-15,0 0 124 16,0 0-27-16,0 0-123 15,0 0-68-15,61 0-18 16,-36 0-5-16,-3 0-6 16,-3 0 0-16,-7 0-8 15,-3 0-29-15,-2 0-27 0,-7 0-57 16,0 0-184-16,0 0-455 16</inkml:trace>
  <inkml:trace contextRef="#ctx0" brushRef="#br0" timeOffset="136814.3205">30071 12838 920 0,'0'0'1207'0,"0"0"-1021"0,0 0-127 15,0 0 79 1,0 0 21-16,0 0-86 0,0 0-53 16,98 0-20-16,-69 0-23 15,-2 0-105-15,-6 0-206 16,-7 0-568-16</inkml:trace>
  <inkml:trace contextRef="#ctx0" brushRef="#br0" timeOffset="137563.8122">30402 12748 990 0,'0'0'803'16,"0"0"-621"-16,0 0 47 15,0 0 24-15,0 0-107 16,0 0-91-16,0 0-40 15,59-36-9-15,-47 32-5 0,-1-1 0 16,1 0 0-16,0 3 0 16,-1-1 12-16,-1 3 15 15,0 0-4-15,0 0-10 16,-3 0-5-16,-1 0-3 16,1 0-5-16,-1 5 1 15,-3 5 11-15,0 0 14 16,-3 4 2-16,0-2 2 15,0 6-6-15,0-2-5 16,-9 0-7-16,-1 4-5 16,0-2 2-16,-3-2 2 15,2 0-3-15,-1-2-8 16,-1-2 5-16,2 4 0 0,2-5 3 16,-1 2-3-16,1-3 3 15,1 0 2-15,2-3-1 16,1 0-2-16,1-2-7 15,3-5 1-15,1 3 6 16,0-3-2-16,0 0 3 16,0 0 6-16,13 0 11 15,5 0-1-15,4 0-11 16,2 0-7-16,1 0-6 16,1 0 5-16,-5 0 0 15,0 0-5-15,-5 0 1 16,-2-3-2-16,-4 3 1 15,-4 0 0-15,0 0-1 16,-5 0 0-16,1 0-2 16,-2 0-20-16,0 0-34 0,0 0-48 15,1 0-111-15,1 0-276 16,1 0-607-16</inkml:trace>
  <inkml:trace contextRef="#ctx0" brushRef="#br0" timeOffset="139065.6879">29724 13974 405 0,'0'0'640'16,"0"0"-428"-16,0 0-39 15,0 0 26-15,0 0 48 16,0 0-32-16,0 0-61 16,22 13-33-16,-18-10-23 15,4-2-22-15,2 2-5 16,2-3-29-16,0 0-20 16,6 0-7-16,1-7-6 15,-1-3-3-15,5-3-6 16,-3-1 6-16,2-6-5 15,0-2 0-15,-1-6-1 16,-2-1-2-16,1-6-10 16,-4-2-2-16,0 1 3 0,-3-4 2 15,-3 6 8 1,-3-1 1-16,-2 5 14 0,-4 1 14 16,-1 5 16-16,0-3 2 15,-3 4-15-15,-4 1-7 16,-1-2-7-16,-1 7-11 15,3 1 1-15,2 6 9 16,1 3 2-16,3 4 2 16,-2 3-5-16,2 0 1 15,0 0-14-15,-3 0-2 16,-1 6-9-16,-6 8 9 16,-1 6 11-16,-4 3-1 15,2 1-1-15,1-2 0 16,0 2 9-16,3 2 2 15,3-4 2-15,-1 5-4 0,2 0-3 16,2 2 1-16,2 1-1 16,1 0-4-16,0-1-10 15,0 4 5-15,0-5-6 16,4 2 0-16,1-2 0 16,-1-1 0-16,-1-3 0 15,-3-2 0-15,0-1 0 16,0-2 0-16,0-3 0 15,0-5 0-15,0-2 0 16,0-3 0-16,4-6 0 16,8 0 0-16,8 0-13 15,5-10-48-15,14-12-75 0,-6 2-180 16,-3 0-647-16</inkml:trace>
  <inkml:trace contextRef="#ctx0" brushRef="#br0" timeOffset="139991.332">30361 13832 363 0,'0'0'404'0,"0"0"-164"16,0 0-108-16,0 0 34 15,0 0-12-15,0 0-44 16,0 0 8-16,-4-3 18 0,4 3 36 16,0-3 5-16,0 3 4 15,0-1-23-15,0 1-9 16,0 0-16-16,0 0-35 15,8 0-51-15,10 0-28 16,6 0-13-16,4 0-6 16,4 0-27-16,-6 0-42 15,-3-3-7-15,-8 3-5 16,-5 0-23-16,-5 0-13 16,-5 0-18-16,0 0-43 15,-2 0-36-15,-14 0-77 16,2 0-91-16,1 0-403 0</inkml:trace>
  <inkml:trace contextRef="#ctx0" brushRef="#br0" timeOffset="140292.1183">30419 13947 1104 0,'0'0'758'16,"0"0"-613"-16,0 0 108 15,0 0 32-15,0 0-140 0,0 0-102 16,0 0-31-16,98-7-7 15,-74 7-5-15,-4 0-15 16,-6 0-77-16,-11 0-122 16,-3 0-421-16,0 0-592 0</inkml:trace>
  <inkml:trace contextRef="#ctx0" brushRef="#br0" timeOffset="145786.9978">29923 15891 715 0,'0'0'552'0,"0"0"-282"16,0 0 45-16,0 0-45 16,0 0-37-16,0 0-62 15,0 28-72-15,0-21-5 16,3-3-37-16,5 2-12 15,3-3 0-15,2 1-8 16,2-4-4-16,6 0-15 16,1 0-17-16,1-14 0 15,0-2-1-15,1-7 0 16,-2-4-7-16,-2-3 5 0,-1-6-10 16,-2 0 12-16,1-7-1 15,-5 2 1-15,-1-2 1 16,-3 2 0-16,-1 4 14 15,-4 3 3-15,-3 5 0 16,-1 2 4-16,0 4-5 16,0 6-4-16,0 6 0 15,-4 3-7-15,1 2-6 16,0 6 0-16,1 0-6 16,-2 0-1-16,-5 6-3 15,-6 12 10-15,-2 4 6 0,-5 8 1 16,0 2-5-1,1 2 5-15,-1 2 2 0,4 3-3 16,6 0 3-16,3-2 3 16,5 3-4-16,4-4-7 15,0 1 5-15,8 0-5 16,4-2-1-16,4-5 0 16,0-1 0-16,0-5-14 15,0-7-8-15,1-4-8 16,-1-3-1-16,5-10 11 15,1 0-10-15,4 0-37 16,-1-14-76-16,8-19-103 16,-4 4-434-16,-7 2-740 0</inkml:trace>
  <inkml:trace contextRef="#ctx0" brushRef="#br0" timeOffset="146079.2618">30534 15859 1124 0,'0'0'735'0,"0"0"-549"15,0 0 41-15,0 0 15 16,0 0-68-16,0 0-73 16,0 0-51-16,65 4-34 15,-39-4-16-15,-1 0-55 16,2-1-167-16,-8-7-460 16,-8 1-598-16</inkml:trace>
  <inkml:trace contextRef="#ctx0" brushRef="#br0" timeOffset="146257.6771">30481 15694 2060 0,'0'0'489'0,"0"0"-434"0,0 0-15 16,117-3 0-16,-63 3-40 15,-10 3-189-15,-9-3-714 0</inkml:trace>
  <inkml:trace contextRef="#ctx0" brushRef="#br0" timeOffset="147475.0985">31083 13644 1290 0,'0'0'488'0,"0"0"-415"16,0 0 46-16,0 0 38 15,0 0-39-15,0 0-48 16,0 0-23-16,-63-11-8 0,51 18-5 16,-1 3 18-1,2 4 6-15,-2-2-2 0,-2 1 2 16,1 4 0-16,0 0-4 16,2 3-11-16,2 2-13 15,3 2-18-15,4 3-3 16,3 2-3-16,0 0-4 15,8-5-1-15,7 1 0 16,4-5 7-16,-1-6-7 16,4-1 0-16,0-3 0 15,0-6 0-15,1-4 2 16,1 0-2-16,0-4-1 16,-1-8 1-16,-3-6 0 0,1-5 5 15,-4-3 6-15,-3-1-1 16,-3-6 7-16,-5 1-8 15,-4 2 10-15,-2 3 1 16,0 1-12-16,-12 3-9 16,-6 3 0-16,-2 3-1 15,-2 3-5-15,-2 5 5 16,-1 3-8-16,2 6-18 16,1 3-29-16,-6 28-48 15,5-2-114-15,8 0-567 0</inkml:trace>
  <inkml:trace contextRef="#ctx0" brushRef="#br0" timeOffset="149390.5814">31045 15559 548 0,'0'0'487'0,"0"0"-289"16,0 0 31-16,0 0 39 15,0 0 15 1,0 0-60-16,0 0-61 0,8-7-50 15,-8 7-13-15,0 0-4 16,0 0-6-16,0 0-14 16,0 0-15-16,0 0-8 15,2 0-1-15,-1 0-14 16,1 0-16-16,2 7 5 16,0 4 2-16,2 7-4 15,-1 3-6-15,1 8 5 16,0 5-4-16,1 0-2 15,1 8-1-15,1-3-1 16,-2 1 6-16,2-4-4 16,-2 0-1-16,1-6 0 15,-2-4 1-15,1-6 4 0,-2 0-6 16,-1-6 0-16,-1-1-5 16,0-8-2-16,-1-1-8 15,-1-1 1-15,1-1-1 16,1-2-41-16,2 0-39 15,9-5-43-15,1-4-145 16,-3-8-872-16</inkml:trace>
  <inkml:trace contextRef="#ctx0" brushRef="#br0" timeOffset="151860.5258">31493 13848 960 0,'0'0'662'15,"0"0"-464"-15,0 0 58 16,0 0-3-16,0 0-53 16,0 0-61-16,0 0-26 15,0-3-35-15,0 3-22 16,0 0-9-16,0 0-4 15,0 3-8-15,0 7 12 16,0 6-14-16,0 4-12 16,0 1-4-16,0 1-8 15,0-2-3-15,-6 0-5 0,2-6-1 16,-4 2-1 0,-4-7-35-16,-4 1-66 0,-6-3-116 15,-8-1-245-15,5-2-316 16,8-1-562-16</inkml:trace>
  <inkml:trace contextRef="#ctx0" brushRef="#br0" timeOffset="152912.9673">31729 13729 1018 0,'0'0'516'16,"0"0"-295"-16,0 0 58 15,0 0-19-15,0 0-69 16,0 0-54-16,0 0-36 16,30 14-22-16,-20-2-19 15,-3 2-15-15,-1 5-14 16,-1 2-11-16,-2-1-11 15,-3 2-9-15,0 1 1 0,0-6-1 16,0 0 0 0,-2-7 0-16,-1-3 0 0,2-5-9 15,1 1-3-15,0-3 3 16,0 0 0-16,0-3 9 16,0-9 0-16,4-8-9 15,10-4 8-15,-1-2 1 16,3-4 0-16,1 0 0 15,-2 4 1-15,-3 6-1 16,-3 4 1-16,-4 6 0 16,-1 6 0-16,-1 1 1 15,-3 3 4-15,3 0-6 16,0 0-6-16,0 10 5 16,3 3 0-16,-2 4 1 0,1 0 0 15,-3 2 1-15,-2 1 1 16,0-3-1-16,0-2 0 15,-4-1-1-15,-2-4 0 16,2-4 0-16,-1-2 0 16,4-1-1-16,1-3 1 15,0 0 0-15,0 0 11 16,1-7-11-16,13-9-19 16,4-3 1-16,1-2 10 15,0-5 1-15,-1 2-2 16,-4 1 8-16,-4 7 1 15,-6 6 10-15,-2 1 12 16,0 9 11-16,-2-4-1 0,0 4-10 16,1 0-8-1,-1 0-7-15,0 0-7 0,0 0 0 16,2 13-5-16,-1 4 5 16,1 3 15-16,-2 3-9 15,1 0-5-15,-1 0 0 16,0 1 0-16,0-5-1 15,0 3-1-15,0-4-33 16,0-2-73-16,-7-3-119 16,-4-3-282-16,4-2-306 0</inkml:trace>
  <inkml:trace contextRef="#ctx0" brushRef="#br0" timeOffset="153438.5828">32064 14014 1164 0,'0'0'354'0,"0"0"-251"15,0 0 130-15,0 0 39 16,0 0-110-16,0 0-87 15,0 0-55-15,50 5-11 16,-34-13-9-16,3-3 0 16,1-2-12-16,-4-4-10 15,0-6 7-15,-2 1 4 0,-2-2 4 16,-3 1 7-16,-6 3 36 16,-3 3 27-16,0 5 23 15,0 2-21-15,-6 3-14 16,-4 3-8-16,1-2 14 15,1 6-14-15,-1 0-19 16,2 0-3-16,-2 0 9 16,1 7 3-16,1 6-13 15,1 4-6-15,-2-1-2 16,1 7-5-16,-3 0 4 16,-1-1-10-16,2 0 8 15,1 1-1-15,1-1-7 0,3 2 0 16,4-2 0-16,0-2 0 15,0 0-1-15,0-3 0 16,6-5-29-16,2-4-23 16,0-5-39-16,1 0-66 15,7-3-106-15,-4-6-343 16,2-7-233-16</inkml:trace>
  <inkml:trace contextRef="#ctx0" brushRef="#br0" timeOffset="153875.0764">32321 13832 1315 0,'0'0'305'0,"0"0"-129"16,0 0 204-16,0 0-85 15,0 0-108-15,0 0-75 16,0 0-49-16,46-7-36 16,-28 7-15-16,-1-3-12 15,2 3-24-15,-2-3-76 16,-4 3-110-16,-6 0-349 15,-2-3-266-15</inkml:trace>
  <inkml:trace contextRef="#ctx0" brushRef="#br0" timeOffset="154120.5498">32300 13693 497 0,'0'0'1020'15,"0"0"-777"-15,0 0 38 16,0 0 55-16,0 0-111 16,0 0-118-16,0 0-61 15,55-10-33-15,-34 10-13 16,8 0-132-16,-9 0-448 0,-6 0-1252 15</inkml:trace>
  <inkml:trace contextRef="#ctx0" brushRef="#br0" timeOffset="163627.9327">32819 13650 400 0,'0'0'290'0,"0"0"-113"15,0 0-9-15,0 0 17 16,0 0 8-16,0 0-42 15,0-16-48-15,0 16-27 16,0-1-16-16,0-2-12 16,0 3-5-16,-1-3-9 0,-5 0 5 15,3 2 7 1,0-2-1-16,-2 1-19 0,2-2 7 16,2 4-8-16,-2-4 0 15,1 4-12-15,-1-3 0 16,2 0-7-16,-5 3 0 15,2-4 10-15,-2 4-5 16,0-3 8-16,-4 1 0 16,2 0 5-16,2-1 7 15,1 3-6-15,2 0-6 16,2 0-7-16,-1 0-4 16,2 0-7-16,-1 0 0 15,1 0 0-15,-2 0 0 16,-1 0 0-16,-1 0 0 15,0 0-1-15,-1 0 2 0,-1 3 5 16,0 1 5 0,1 3 6-16,-2-1 4 0,4 2 0 15,-1-2-2-15,2 0-6 16,-1-2-3-16,2 5-4 16,1-5 1-16,0 1-2 15,0 0-6-15,0-3 12 16,0 5-3-16,0-2 7 15,0 3 5-15,0 2 0 16,0 1-8-16,-2 2-5 16,-1 0 4-16,0 0 0 15,1 0-2-15,-1 0 1 16,-1-3 2-16,3 3-1 16,-1-3-2-16,2 1-8 15,0-1-1-15,0 0 1 0,0 2-1 16,0-2 1-16,2 3-1 15,3-2 0-15,0 2 0 16,0 0-1-16,-2-3 1 16,1 0-1-16,2-1-2 15,-1-2 2-15,3 3-1 16,0-3 1-16,-2 0-1 16,2 2 0-16,0-5-14 15,0 2 7-15,-1 1 7 16,1-4-5-16,-1 1 5 0,-4-1 1 15,-1-3-1-15,-1 0 0 16,-1 0 1-16,2 0 0 16,1 0 2-16,3 0 8 15,4 0-3-15,0-3-6 16,3-1 0-16,1-6-1 16,-2 4-1-16,1 0-5 15,-3-2 5-15,-1 2-8 16,-2-3-5-16,2 1 2 15,-3-2 6-15,0 4 6 16,-1-4 0-16,-2-3 0 16,0 1 1-16,-2 0 0 15,-1-4 5-15,3-1 3 16,-3 1-8-16,0-4 0 16,0-3 0-16,0 0 0 0,-6-3-1 15,0-1-10-15,-5 0-54 16,-11-8-94-16,0 5-349 15,2 6-415-15</inkml:trace>
  <inkml:trace contextRef="#ctx0" brushRef="#br0" timeOffset="165129.8606">31460 15891 1684 0,'0'0'345'0,"0"0"-258"16,0 0-14-16,0 0 93 15,0 0-34-15,0 0-43 16,0 0-16-16,0 35-3 16,0-18 2-16,0 2 3 15,0 3-14-15,-3 6-30 16,0-3-4-16,0 2-12 16,0-3-6-16,-1-5-9 15,-1-3-1-15,-1-6-34 16,-1-2-75-16,-7-2-136 0,2-3-321 15,1-3-264-15</inkml:trace>
  <inkml:trace contextRef="#ctx0" brushRef="#br0" timeOffset="166112.9742">31666 15754 960 0,'0'0'199'15,"0"0"-94"-15,0 0 137 16,0 0 42-16,0 0-55 15,0 0-80-15,0 0-23 0,12-10-25 16,-12 14-39 0,0 9 42-16,1 3 2 0,1 7-44 15,1 0-21-15,0 4-10 16,0-1-10-16,-3-3-20 16,0-2 1-16,0-3-1 15,0-6 0-15,0-3-1 16,0-3 0-16,0-3-2 15,-2-3 1-15,2 0-23 16,0 0 10-16,0-6 13 16,0-7-17-16,2-7 8 15,7-3 9-15,4-3-14 16,1-2 6-16,2 0 9 0,-1 1-1 16,1 3 0-16,-4 5 1 15,-1 6 1-15,-4 3 17 16,-4 4 3-16,0 5-4 15,-1 1-6-15,-1 0-4 16,2 1-6-16,2 10 8 16,-2 7 6-16,0-2-3 15,-2 4-11-15,-1 0 7 16,0 0-7-16,0-3 0 16,0-2 0-16,0-5-1 15,0-3 0-15,0-5-6 16,0 0-15-16,0-2 0 15,0 0 0-15,0 0 10 0,0-2 10 16,4-10-22 0,6-3 7-16,2-5 14 0,1-1 1 15,0-5 0-15,1 7 1 16,-4-1 6-16,-1 3 0 16,-3 8 15-1,0 1 4-15,-3 5 3 0,-3 3-7 16,1 0-1-16,-1 0-20 15,0 5 0-15,0 13 13 16,0 3 24-16,0 4 1 16,-4-1-5-16,-2 2-11 15,6-2-10-15,0-2-3 16,0 1-9-16,0-6 1 16,9-3-1-16,0-1-29 0,-1-4-56 15,-2-3-133-15,-1-5-329 16,-5-1-535-16</inkml:trace>
  <inkml:trace contextRef="#ctx0" brushRef="#br0" timeOffset="166637.0386">32009 16078 1277 0,'0'0'299'0,"0"0"-136"15,0 0 118-15,0 0-63 16,0 0-122-16,0 0-62 16,0 0-16-16,63 26-9 15,-47-35-9-15,1-2 2 16,-1-5-2-16,-4-5 0 15,0-1 0-15,-5-6 2 16,1 0 17-16,-5-2 3 16,0 1 20-16,-3 5 16 15,0 1 15-15,0 10-17 16,0 2-11-16,-4 5-15 16,-1 0-11-16,0 6-7 0,-1 0-10 15,-1 0-1 1,-5 3 10-16,2 6 10 0,-4 6-1 15,4 3 13-15,-1 3-5 16,3 5-9-16,2 0-7 16,-1 1-6-16,4 3 0 15,0-3-5-15,2-2-1 16,1-1 0-16,0-1 0 16,0-6 1-16,0-2 1 15,6-4-2-15,5-4 0 16,3-4-22-16,1-3-78 15,9-2-127-15,-6-9-365 16,-3-5-384-16</inkml:trace>
  <inkml:trace contextRef="#ctx0" brushRef="#br0" timeOffset="166975.5881">32264 15793 937 0,'0'0'709'16,"0"0"-603"-16,0 0 114 16,0 0 90-16,0 0-137 15,0 0-110-15,0 0-39 16,99 0-14-16,-77 1-10 16,-7 2-20-16,-4-3-145 15,-7 0-345-15,-4 0-294 0</inkml:trace>
  <inkml:trace contextRef="#ctx0" brushRef="#br0" timeOffset="167170.4003">32214 15688 120 0,'0'0'1823'15,"0"0"-1575"-15,0 0-182 16,80-1 63-16,-53 1-46 16,-6 7-83-16,-8-2-160 15,-8-3-632-15</inkml:trace>
  <inkml:trace contextRef="#ctx0" brushRef="#br0" timeOffset="173291.1025">32664 15600 758 0,'0'0'353'0,"0"0"-239"16,0 0-73-16,0 0 82 0,0 0-1 15,0 0-52-15,8-1-17 16,-8 1 25-16,1-4 24 16,1 4 6-16,1 0-12 15,0-2-20-15,0 0-3 16,-2-1-18-16,-1 3-23 15,0-2-17-15,0 2-9 16,0-3 0-16,0 0 1 16,0 2-6-16,0-5-1 15,-1 2 1-15,-2 1 8 0,-2-3 8 16,1 5-3 0,-3-4 1-16,3 3 15 15,-2-1-6-15,5 3-2 0,-1 0-3 16,1 0 0-16,-2 0-13 15,-3 0-4-15,0 7 11 16,-4 3 8-16,3 3-3 16,1 1 4-16,2 1-4 15,1 2 0-15,1 3 0 16,-1-3-6-16,-1 2-2 16,1-3-1-16,2 1 1 15,-1 0-9-15,1 0 8 16,-1-2-9-16,2-1 6 15,0 3-4-15,0 2-1 16,3-5 8-16,9 3 9 0,-2-2 1 16,3-2-9-1,0-2 1-15,-3-1-4 0,-2-3 1 16,0-1-8-16,-1-2 1 16,-4-1 1-16,1 0-1 15,-1 0 7-15,3-3-7 16,3 0 14-16,1 0 2 15,4-3-6-15,1-4 5 16,0-3 14-16,1-6-18 16,-1 0-6-16,1-4-5 15,-2-3 0-15,-4-1 0 16,-2 1 0-16,-7 0 5 16,-1 0 1-16,0-3 1 0,-3 5-8 15,-7-1 0 1,-5-2 0-16,0 1-1 0,-4 3-1 15,-5 1-14 1,-3 2-38-16,-4 4-51 0,-17 9-118 16,6 4-471-16,8 0-936 0</inkml:trace>
  <inkml:trace contextRef="#ctx0" brushRef="#br0" timeOffset="174321.3392">32985 15879 831 0,'0'0'270'16,"0"0"-176"-16,0 0 93 16,0 0 35-16,0 0 2 15,0 0-44-15,0 0-28 16,11 0 1-16,-7 0-20 0,-4 0-26 16,0 0-21-16,0 7 5 15,0 3 3-15,0 0-31 16,-7 3-27-16,-1 4-12 15,-1-3-12-15,-3 4-5 16,2-4-6-16,-1 1 1 16,-1 0-1-16,3-2-1 15,0-4-39-15,-2-2-143 16,1-1-317-16,4-4-536 0</inkml:trace>
  <inkml:trace contextRef="#ctx0" brushRef="#br0" timeOffset="174960.5347">33182 15691 512 0,'0'0'242'0,"0"0"-151"15,0 0 25-15,0 0 86 16,0 0 16-16,0 0-47 16,0 0-27-16,7 3 39 15,-4-3 4-15,0 0-44 0,-1 0-33 16,-1 0-27-16,-1 0-35 16,0 0-27-16,0 0-10 15,0 0 11-15,0 0-10 16,-3 0-11-16,-4 0 5 15,-3 0 0-15,-1 0-5 16,0 0 1-16,0 3-1 16,0-3 5-16,0 0-6 15,-2 0-1-15,3 0-76 16,-3 0-85-16,3 0-116 0,6 0-207 16,-1 0-151-16</inkml:trace>
  <inkml:trace contextRef="#ctx0" brushRef="#br0" timeOffset="175354.1507">33116 15605 1188 0,'0'0'286'16,"0"0"-116"-16,0 0 128 15,0 0-35-15,0 0-110 16,0 0-76-16,0 0-45 16,10-3-17-16,-10 9-4 15,0 5 45-15,-1 4-26 16,-3 3-15-16,1 5-8 16,1-4-6-16,1 2-1 15,-4 2-34-15,1-4-183 0,-1-8-510 0</inkml:trace>
  <inkml:trace contextRef="#ctx0" brushRef="#br0" timeOffset="175792.2225">33240 15900 522 0,'0'0'717'0,"0"0"-417"16,0 0-56-16,0 0 63 16,0 0-109-16,0 0-114 0,0 0-39 15,7 0-10 1,-17 0 4-16,0 0-3 0,-7 0-12 15,-1 0-13-15,-4 0-9 16,-5 0-2-16,-12 0-111 16,6 0-370-16,8-4-269 0</inkml:trace>
  <inkml:trace contextRef="#ctx0" brushRef="#br0" timeOffset="176437.1209">33438 15519 552 0,'0'0'586'0,"0"0"-349"16,0 0-25-16,0 0 69 15,0 0-9-15,0 0-37 16,0 0-52-16,12 47-10 15,-12-18-43-15,0 8-57 16,0 6-25-16,0 0-30 16,4 4-14-16,-1 1-4 15,-3 6-78-15,-3-12-233 16,-11-12-841-16</inkml:trace>
  <inkml:trace contextRef="#ctx0" brushRef="#br0" timeOffset="182828.0175">5202 6020 224 0,'0'0'294'16,"0"0"-10"-16,0 0-148 0,0 0-95 15,0 0-27-15,0 0 11 16,0-6-14-16,3 5-11 16,0-1-11-16,0 1 11 15,0-2 10-15,0 1 55 16,1 0 48-16,-2-4 71 15,1 2-18-15,0-1 4 16,-3 1 25-16,0 1-28 16,3 2-46-16,-3-2-22 15,0 3-6-15,0 0-13 16,0 0-20-16,0 0-19 16,0 0-8-16,0 0-8 0,0 0-8 15,0 0-11-15,0 11-6 16,0 4 12-16,0 4-1 15,0 5-4-15,0 5-6 16,0 0 1-16,3 0-1 16,0-1 5-16,6-1-4 15,1-4-1-15,4-1 5 16,2-5-5-16,2-5 0 16,3-6 5-16,1-1-6 15,1-5-20-15,2 0-24 16,5 0-29-16,-3-11-16 15,-2-4 13-15,-1-4 37 16,-3-2 8-16,-6-4 31 0,-6-2 8 16,-3-1 46-1,1-2 1-15,-7-1 2 0,3 1-10 16,-3 5-9-16,0 2-10 16,0 2-15-16,0 7-13 15,0 4-4-15,0 5-48 16,0 5-82-16,-3 0-195 15,-7 1-407-15,1 5-226 0</inkml:trace>
  <inkml:trace contextRef="#ctx0" brushRef="#br0" timeOffset="183432.6219">5378 6050 1309 0,'0'0'506'0,"0"0"-402"16,0 0 49-16,0 0 87 16,0 0-22-16,0 0-75 15,0 0-58-15,0-4-24 0,0 4-16 16,0 4-6-1,0 12 18-15,-3 10 15 0,-1 3-34 16,1 2-20 0,3 2-12-16,0-2-4 0,0-3-1 15,0-4 0-15,0 0-1 16,0-5-15-16,0 0-27 16,0-3-42-16,0-1-110 15,-3 1-154-15,0-4-434 16,3-6-663-16</inkml:trace>
  <inkml:trace contextRef="#ctx0" brushRef="#br0" timeOffset="184446.1771">5487 6347 1189 0,'0'0'557'0,"0"0"-482"16,0 0-50-16,0 0 165 16,0 0 35-16,0 0-94 15,0 0-60-15,36-30-21 16,-29 28 11-16,-1-2 20 15,0 0-7-15,-1 1-23 16,1 1-21-16,4 0-18 16,-4-1-7-16,6 2-5 0,-2 1 0 15,-2 0-1-15,1 0-1 16,-3 0-4-16,1 1-1 16,2 6 5-16,-4 2 1 15,1-2-1-15,-3 0 1 16,0-1-1-16,-3 1 1 15,0 0-6-15,0 0 6 16,0 3 1-16,-3 1 0 16,-8-1 15-16,-1 1 3 15,-1 0 4-15,1-1 2 16,-1-1-10-16,2-2-13 16,2 3 2-16,-1-3-2 0,7 0 5 15,-3-1 1-15,4 1 2 16,1-5 2-16,-1 4-5 15,2-3 4-15,0-1-4 16,0 0-5-16,0-2 1 16,0 0 4-16,0 0 0 15,0 0 3-15,8 0-8 16,11 0 11-16,4-2-11 16,-1-2-1-16,3 0 0 15,-7 0-13-15,-6 3-13 16,-3 1-16-16,-6 0-16 15,-3 0-18-15,0 0-43 0,-6 0-64 16,-3 0-187 0,0 0-447-16</inkml:trace>
  <inkml:trace contextRef="#ctx0" brushRef="#br0" timeOffset="185143.7927">5809 6317 1431 0,'0'0'405'16,"0"0"-292"-16,0 0-15 16,0 0 100-16,0 0-30 0,0 0-90 15,0 0-50 1,0 0-19-16,0 0-9 0,0 0-1 16,0 0 0-16,0 3 1 15,-7 7 16-15,-2 3 30 16,-6 1 23-16,0 2 7 15,3 0-37-15,2-2-16 16,4-1-8-16,6-2-7 16,0-2 2-16,10-4 1 15,13-3 1-15,5-2-3 16,5 0-9-16,3 0-7 16,-5-10-20-16,-1-3-3 15,-5 0 6-15,-7-2 19 16,-6 1 5-16,-9 0 13 15,-3-3 14-15,0 4 11 0,-6 0 4 16,-9 2-4-16,-9 1-5 16,2 5-7-16,1 1-18 15,3 1-8-15,2 3-49 16,5 0-105-16,5 0-80 16,6 0-301-16,0 5-291 0</inkml:trace>
  <inkml:trace contextRef="#ctx0" brushRef="#br0" timeOffset="185577.4333">6179 6271 1579 0,'0'0'324'0,"0"0"-238"15,0 0 45-15,0 0 62 16,0 0-54-16,0 0-64 16,0 0-25-16,-77 45 1 15,66-27-12-15,1 1 5 16,7 0-17-16,3-2-10 0,0-4-11 15,7-2 1-15,13-6 2 16,2-5-6-16,5 0-2 16,3 0-1-16,-5-12-13 15,1-3-5-15,-7-3 8 16,-3 1 9-16,-5-3 1 16,-11-1 15-16,0 1 18 15,-2 3 27-15,-17 3-5 16,-2 2-18-16,-3 7-25 15,-3 3-12-15,-16 2-54 16,3 11-197-16,10-3-884 0</inkml:trace>
  <inkml:trace contextRef="#ctx0" brushRef="#br0" timeOffset="191319.1371">31181 15891 514 0,'0'0'319'16,"0"0"-225"-16,0 0-68 15,0 0 14-15,0 0 76 16,0 0-12-16,0 0-30 15,3 0-6-15,-2 0 16 16,-1 0-1-16,2 0-15 16,-1 0-28-16,1 0-40 15,0 0-38-15,1 0-128 16,0 0-127-16,0-2-675 0</inkml:trace>
  <inkml:trace contextRef="#ctx0" brushRef="#br0" timeOffset="193028.8238">1348 7714 971 0,'0'0'362'15,"0"0"-362"-15,0 0-11 16,0 0-69-16,0 0-79 16,0 0-200-16</inkml:trace>
  <inkml:trace contextRef="#ctx0" brushRef="#br0" timeOffset="194572.2583">5429 7467 649 0,'0'0'941'16,"0"0"-780"-16,0 0-119 15,0 0 52-15,0 0 153 16,0 0-37-16,0 0-78 16,0-11-43-16,0 11-19 15,0 0 2-15,0 0-3 16,0 0-11-16,0 0-27 15,0 0-19-15,0 8-4 16,0 8 3-16,-3 7 13 16,-3 3-10-16,0 3-5 0,3-1-3 15,3 1-5-15,0 4 8 16,0 0-7-16,6-3 5 16,3-1-5-16,7-5-2 15,1-5 2-15,2-3-1 16,5-5 7-16,4-4-7 15,2-5 5-15,3-2-5 16,1-3-1-16,-4-10 0 16,0-5-1-16,-9-2-1 15,-2-3 2-15,-8-8 1 16,-1 3-1-16,-4-4 2 0,-6-4-1 16,0 6 11-16,0 1 6 15,0 1-9-15,0 8-8 16,0 6-1-16,0 4 0 15,0 5-6-15,0 3-19 16,0 2-37-16,0 0-62 16,0 0-108-16,-13 20-257 15,4-2 94-15,-5-4-512 0</inkml:trace>
  <inkml:trace contextRef="#ctx0" brushRef="#br0" timeOffset="195137.7574">5578 7632 476 0,'0'0'675'16,"0"0"-620"-16,0 0-44 15,0 0-11-15,0 0 112 16,0 0 46-16,0 0-5 16,3-21 28-16,-1 19 29 0,-2 2-40 15,0-1-53-15,0 1-20 16,0 0-24-16,0 0 1 15,0 0-7-15,0 0-19 16,0 5-11-16,0 6 30 16,0 0-28-16,0 6-24 15,3-4-6-15,0 3-1 16,1-6-7-16,-1 3 7 16,-3-3 2-16,3 6 9 15,-3 2 1-15,0 4 11 16,0 3 10-16,-6 0-5 15,-3 2-15-15,0-2-15 16,6-4-6-16,3-1 0 0,0-3-51 16,0-1-116-1,0-6-299-15,6-5-679 0</inkml:trace>
  <inkml:trace contextRef="#ctx0" brushRef="#br0" timeOffset="195877.2235">5696 7949 1277 0,'0'0'491'15,"0"0"-432"-15,0 0-29 16,0 0 156-16,0 0 40 15,0 0-97-15,0 0-46 16,15-45 0-16,-11 40 15 16,4 2-14-16,1-1-38 15,0 1-28-15,4 0-12 16,4 2-6-16,-1 1 0 16,3 0 0-16,-4 0 0 15,-4 1-6-15,-1 6 4 0,-1 3 1 16,-6 2-7-16,-3 2-1 15,0 2 9-15,0 0 6 16,-3 1 1-16,-3-1 1 16,-4-6-1-16,-2 5 5 15,-2-2-3-15,-2-3 0 16,1-1 2-16,-3 1 5 16,3 0 6-16,2-3 1 15,4-1-2-15,4-2-9 16,5 0-2-16,0-2 2 15,0 1-4-15,8 0 5 16,7 1 1-16,4-1-5 16,2-2-8-16,0-1 4 0,0 0-5 15,-2 0-15 1,-7 0-18-16,-1 0-18 0,-7 0-23 16,-1 0-44-16,-3 0-92 15,-3 0-282-15,-3 0-364 0</inkml:trace>
  <inkml:trace contextRef="#ctx0" brushRef="#br0" timeOffset="196303.3509">6014 7904 529 0,'0'0'708'0,"0"0"-541"15,0 0-31-15,0 0 74 16,0 0 36-16,0 0-42 16,0 0-60-16,10-8-20 15,-10 8 4-15,0 0-4 16,0 0-11-16,0 0-35 15,0 10 9-15,0 6-26 16,0 1-27-16,0 3-11 0,0 2-11 16,0-1-11-1,0 2-1-15,0-1 0 0,0 1-1 16,0-3-20-16,0-1-19 16,0-2-11-16,0-3-7 15,0 2-50-15,0-5-43 16,-4-2-119-16,1-5-384 15,0-4-511-15</inkml:trace>
  <inkml:trace contextRef="#ctx0" brushRef="#br0" timeOffset="196994.6935">6224 7935 300 0,'0'0'378'15,"0"0"-48"-15,0 0-60 16,0 0-19-16,0 0 6 16,0 0 13-16,0 0-50 0,0-16-69 15,0 13-62-15,0 3-38 16,0 0-9-16,0 0-2 16,0 0-7-16,0 0-7 15,0 0-5-15,0 0-9 16,0 0-11-16,0 6-1 15,-3 7 13-15,-6 2 17 16,-1 5 0-16,-2 2 6 16,1 1-14-16,1 2-4 15,4-4-12-15,3-1 0 16,3-3 0-16,0-1-5 16,6-4 7-16,13 0-1 15,5-5-6-15,6-5 5 16,4-2-6-16,2 0-12 15,-3-7-12-15,0-6-4 0,-8-5 6 16,-5-3 14-16,-7-3 8 16,-7 2 8-16,-6-2 11 15,0 1 6-15,-15 2 7 16,-12 3-11-16,-3 5-20 16,-4 2-1-16,-15 8-64 15,10 0-218-15,9 3-656 0</inkml:trace>
  <inkml:trace contextRef="#ctx0" brushRef="#br0" timeOffset="201373.1767">5465 8592 626 0,'0'0'789'0,"0"0"-613"16,0 0-112-16,0 0 85 15,0 0 129-15,0 0-46 16,0-9-75-16,0 9-34 16,0 0-13-16,0 0-20 15,0 0-14-15,0 0-16 16,0 0-23-16,0 0-16 15,0 0-10-15,0 0-11 16,0 0-9-16,0 0-2 16,0 7 1-16,0 6 10 0,0 6 1 15,0 1 7-15,0 1-7 16,0 1 0-16,0-1 6 16,0 0 1-16,4-3-2 15,5 1-5-15,3-2 5 16,6-3 0-16,0-1-5 15,6-3 8-15,1-3-3 16,2-5-4-16,1 2-1 16,-1-4 1-16,-3 0-1 15,3-5 4-15,-3-6-5 16,-2-3 0-16,-1-3 0 16,-3-6 2-16,-2 1 5 15,-2-5-6-15,-5-4 5 0,-2 0-5 16,-4 1 0-1,0 3 1-15,-3 5-2 0,0 4 0 16,0 5-1-16,0 4-14 16,-3 5-3-16,0 4-39 15,-4 0-88-15,1 0-72 16,-11 10-262-16,1 4-180 16,4-4-466-16</inkml:trace>
  <inkml:trace contextRef="#ctx0" brushRef="#br0" timeOffset="202279.6566">5584 8675 751 0,'0'0'849'0,"0"0"-661"0,0 0-80 16,0 0 115-16,0 0 37 15,0 0-64-15,0 0-57 16,-1-3-38-16,1 3-25 16,0 0-16-16,0 0-6 15,0 0-13-15,0 6-15 16,0 8 18-16,0 10 5 15,0 2-14-15,0 3-22 16,4 1-5-16,0-4-8 16,-2 1 2-16,1-1-2 0,-3-3-6 15,0-2-21-15,0-3-17 16,0-4-14-16,-3 2-32 16,1-2-79-16,-2-1-182 15,4-9-704-15</inkml:trace>
  <inkml:trace contextRef="#ctx0" brushRef="#br0" timeOffset="203180.9714">5872 8881 967 0,'0'0'635'0,"0"0"-459"16,0 0 26-16,0 0 56 16,0 0-44-16,0 0-83 15,0 0-91-15,15-28-25 16,-6 21 6-16,3 1 13 0,-3 1-7 15,-6 1-7-15,3 0-8 16,-2 3-11-16,-1 0 1 16,0 1-1-16,0 0-1 15,0 0-1-15,3 0-7 16,2 0 7-16,-1 6 0 16,-1 1-10-16,-3 1 10 15,0 0-5-15,-3 1 5 16,0 0 1-16,0 2 0 15,-6 0 0-15,-10 2 14 16,-4 1 5-16,-1-2 11 16,-1 1 3-16,1 3-15 15,3-6 4-15,6 1-11 0,2-1 2 16,4-4-4 0,6-2-8-16,0 0 1 15,0-1 8-15,0-2 1 0,9 1-2 16,7-2 0-16,-1 0-9 15,3 0 0-15,1-2-15 16,-2-6-30-16,-1 4-6 16,-4-2-17-16,0 3-47 15,-9 3-90-15,0 0-261 16,-3 0-258-16</inkml:trace>
  <inkml:trace contextRef="#ctx0" brushRef="#br0" timeOffset="203843.035">6124 8831 880 0,'0'0'363'15,"0"0"-144"-15,0 0 13 16,0 0 88-16,0 0-52 15,0 0-84-15,0 0-55 16,9-16-8-16,-9 16-18 16,0 0-9-16,0 0-21 15,0 0-23-15,0 0-16 16,0 3-7-16,0 6 10 16,-3 6-7-16,0 0-10 15,0 0-8-15,3 5-6 0,-3-2 0 16,0-2-6-16,0 4 1 15,-1-3-1-15,-2-4-5 16,0 3-48-16,-5-1-80 16,1-4-221-16,4-4-687 0</inkml:trace>
  <inkml:trace contextRef="#ctx0" brushRef="#br0" timeOffset="204413.6621">6270 8942 1234 0,'0'0'406'0,"0"0"-191"16,0 0 34-16,0 0 11 0,0 0-63 16,0 0-74-1,0 0-38-15,0-5-24 0,0 5-24 16,0 0-13-16,0 9 16 16,-4 1 5-16,-2 6-16 15,-3-2-13-15,0 1-7 16,0-1-3-16,0 0-6 15,3-4-32-15,0 3-59 16,3-3-82-16,-4 5-77 16,4-4-273-16,0-4-196 0</inkml:trace>
  <inkml:trace contextRef="#ctx0" brushRef="#br0" timeOffset="204927.5247">6433 8903 867 0,'0'0'740'15,"0"0"-557"-15,0 0-5 16,0 0 69-16,0 0-37 15,0 0-110-15,0 0-44 16,25-2 10-16,-11 2-16 16,2 0-26-16,2 0-13 15,3-1-10-15,-2-2 1 16,1 3-2-16,-4 0-7 16,-4 0-35-16,-4 0-28 15,-8 0-28-15,0 0-77 0,-5 0-98 16,-13 0-87-1,-1 0-206-15</inkml:trace>
  <inkml:trace contextRef="#ctx0" brushRef="#br0" timeOffset="205098.4786">6433 8903 834 0</inkml:trace>
  <inkml:trace contextRef="#ctx0" brushRef="#br0" timeOffset="205262.4134">6433 8903 834 0,'48'-88'488'0,"-48"84"-375"0,0 1 64 15,4-1 103-15,-1 4-14 16,0-3-92-16,-3 3-54 0,0 0-16 16,0 0-10-16,0 0-10 15,0 0-8-15,0 0-19 16,0 0-23-16,0 7 2 15,0 6 12-15,0 4-23 16,0 1-13-16,0 3-10 16,0 2-1-16,0-1 0 15,0-1 1-15,-3-1-2 16,0-1-15-16,-1-4-57 16,-5-1-117-16,-3 0-200 15,0-2-436-15,3-7-540 0</inkml:trace>
  <inkml:trace contextRef="#ctx0" brushRef="#br0" timeOffset="205912.2515">6740 8745 188 0,'0'0'944'0,"0"0"-680"0,0 0-131 15,0 0 58-15,0 0 65 16,0 0-36-16,0 0-61 16,0 0-50-16,0-7-21 15,0 7-14-15,0 0-2 16,0 0-14-16,0 7-9 15,0 9 57-15,-3 11-14 16,-3 3-33-16,-1 6-5 16,1 3-24-16,3-3-21 15,3 1-9-15,-3 10-28 16,-3-12-117-16,0-8-490 0</inkml:trace>
  <inkml:trace contextRef="#ctx0" brushRef="#br0" timeOffset="207511.9182">5511 9419 211 0,'0'0'1263'16,"0"0"-891"-16,0 0-243 16,0 0-34-16,0 0 54 15,0 0-28-15,0 0-23 16,-9-30-37-16,9 30-12 15,0 0 2-15,0 0-1 16,0 0-12-16,0 0-22 16,-3 0-16-16,-4 0-9 15,-4 9 9-15,2 5 7 16,-1 3-1-16,4 3-6 16,6 5 0-16,0-1 15 0,0 3 3 15,3-1-17-15,7 1-1 16,5-1 2-16,3-2 4 15,0-2-6-15,9-2 1 16,1-3 11-16,5-5-3 16,3-5-3-16,4-7-6 15,-3 0-23-15,-1-6-28 16,-3-11 8-16,-3-3 18 16,-8-3 13-16,-7-4 0 15,0-2 12-15,-9 2 6 16,-3 3 3-16,0-1 7 15,-3 5 5-15,0 0-15 16,0 1-5-16,0 6-1 0,-3-1 1 16,0 4-1-16,3 3-31 15,0 0-79-15,0 4-64 16,0 0-8-16,-3 3-85 16,0 0-399-16,0 6-500 0</inkml:trace>
  <inkml:trace contextRef="#ctx0" brushRef="#br0" timeOffset="208121.0375">5690 9502 912 0,'0'0'620'0,"0"0"-499"15,0 0-39-15,0 0 115 16,0 0 61-16,0 0-86 16,0 0-96-16,-9-18-52 15,9 22-23-15,0 12 22 16,0 5 81-16,0 7-11 16,0 3-20-16,-1-2-14 15,-1 4-26-15,-1-3-12 0,0-3-9 16,0-5-10-1,0-2-2-15,3-5 0 0,0-2-68 16,0-1-136-16,0 2-60 16,0-2-223-16,0-2-108 0</inkml:trace>
  <inkml:trace contextRef="#ctx0" brushRef="#br0" timeOffset="210375.9641">5900 9697 932 0,'0'0'768'0,"0"0"-684"16,0 0-66-16,0 0 53 16,0 0 174-16,0 0-59 15,0 0-70-15,0-25-33 16,0 25-15-16,0 0 1 15,0 0-4-15,0 0-23 16,0 0-18-16,3 0 3 0,5 0-8 16,-2-2-1-16,3 2-18 15,4 0-1-15,-1-1 1 16,0 1 0-16,3 0 0 16,1-2 0-16,-2 2-1 15,-2 0 1-15,-2 0 0 16,-1 0 0-16,-6 0 0 15,-3 0-1-15,0 0-8 16,0 0 0-16,0 0-2 16,0 0-1-16,0 0-1 15,0 9 13-15,-6 2 19 16,0 2-3-16,-4 4-4 16,1-5-10-16,-2 5 8 0,2-3-4 15,-1-2-5-15,4-2-1 16,0-3 2-16,0-2 8 15,-1 0-1-15,-1-1 0 16,2 1 0-16,0 1 4 16,0-2-4-16,2 2-1 15,1-5-7-15,0 2 0 16,3 0-1-16,0-2 0 16,0 1-2-16,0-2-4 15,0 1 6-15,3-1 0 16,7 0 16-16,-1 0-5 15,9 0 4-15,0 0-6 0,1 0 1 16,1 0-9 0,-4 0 0-16,1 0-1 15,-7 0-1-15,-1 0 0 0,-6-1 0 16,-3-1-23-16,0 2-15 16,0-1-31-16,0 1-38 15,0 0-15-15,0 0-146 16,0 0-390-16,0 0-541 0</inkml:trace>
  <inkml:trace contextRef="#ctx0" brushRef="#br0" timeOffset="211024.8188">6176 9640 352 0,'0'0'326'0,"0"0"-154"16,0 0-2-16,0 0 72 15,0 0 33-15,0 0-22 16,0 0-62-16,14-27-6 16,-14 27-27-16,0 0-48 0,0 0 0 15,0 0 6-15,0 0-7 16,0 0-9-16,0 0-25 15,0 0-35-15,0 0-23 16,0 11 5-16,0 4 23 16,0 2-29-16,0 5-5 15,0-1-2-15,0-1-2 16,0 3-1-16,0-3 2 16,0-3-7-1,-2-1-1-15,-1-3 0 0,0-3-6 16,3-4-62-16,0-2-99 15,0 2-215-15,0-6-613 0</inkml:trace>
  <inkml:trace contextRef="#ctx0" brushRef="#br0" timeOffset="211624.592">6391 9769 834 0,'0'0'559'0,"0"0"-392"0,0 0 42 15,0 0 119-15,0 0-36 16,0 0-103-16,0 0-57 15,-4-3-45-15,4 3-36 16,-3 0-29-16,0 0-13 16,0 9 6-16,-5 2 7 15,-5 4-2-15,4-1-10 16,-3 3-2-16,2-4-7 16,2 0 0-16,5-3-1 15,0-3-44-15,3-4-115 16,0 0-181-16,0-3-393 15,6 0-672-15</inkml:trace>
  <inkml:trace contextRef="#ctx0" brushRef="#br0" timeOffset="212156.4939">6503 9728 960 0,'0'0'396'0,"0"0"-181"16,0 0 42-16,0 0 80 15,0 0-91-15,0 0-101 16,0 0-54-16,-3-2-28 0,3 2-20 16,9-1-10-16,3 1-3 15,3-3-11-15,6 3-10 16,-2 0-8-16,-1 0-1 16,3 0 1-16,-3 0-1 15,0 0-1-15,-9 0-18 16,-3 0-36-16,-2 0-48 15,-4 0-40-15,0 0-145 16,-13 0 62-16,2 0-47 16,-2 4-360-16</inkml:trace>
  <inkml:trace contextRef="#ctx0" brushRef="#br0" timeOffset="212758.0901">6745 9515 567 0,'0'0'682'15,"0"0"-526"-15,0 0-5 16,0 0 134-16,0 0 52 16,0 0-115-16,0 0-96 15,-6 20 23-15,4-5-37 16,2 6-34-16,0 2-4 16,0 4-20-16,0 2-4 0,0 1-13 15,2 2-7-15,1-2-15 16,0-3-15-16,0-1-2 15,-3 2-80-15,-8-9-178 16,-1-7-813-16</inkml:trace>
  <inkml:trace contextRef="#ctx0" brushRef="#br0" timeOffset="237458.184">11716 6295 225 0,'0'0'652'0,"0"0"-538"15,0 0-91-15,0 0-16 16,0 0 64-16,0 0 90 16,-18-7 5-16,18 7 7 15,0-2 36-15,0 2 12 16,0-1-18-16,0 1-40 15,0-1-37-15,0-1-23 16,0 1-25-16,-3-2-33 16,3 2-9-16,0-1-6 15,0 0-8-15,0 0 5 0,0-1 0 16,0-1-14 0,0-2-7-16,0 4 0 0,3-4-6 15,3 1-1-15,1 1-12 16,4 1 6-16,-2 0 6 15,3 2-8-15,2 1 9 16,5 0 1-16,0 0 1 16,5 10 4-16,-6 2-5 15,3-1-1-15,-5 3-1 16,-7-2 1-16,0 1-1 16,-8-2-6-16,1 3-4 15,-2 1-1-15,0-1 3 16,-3 1 9-16,-9 1 8 15,-4 2-1-15,-4 3 2 16,-5 2 8-16,-2 3-3 0,-5 4 0 16,3 2-2-16,-1 4-2 15,5-1-2-15,4 0-2 16,6 1-6-16,9-2 0 16,6 0 0-16,0-2-5 15,9 2 4-15,14-2 1 16,6 1 0-16,4-4 0 15,-5-2-18-15,-5-4 17 16,-4-6-7-16,-10 0-1 16,0-5-6-16,-9-1-2 15,0-1-4-15,0 0 21 16,-15 0 4-16,0 2 30 16,-4-1 5-16,-2-1 2 0,0 1-16 15,3 0-5-15,3 3-10 16,2 2-1-16,3 5-7 15,6 4-1-15,-2 5 1 16,2 8-1-16,4 6 0 16,-3 8 6-16,-3 16 5 15,0 17 9-15,-3 15-3 16,0 6-12-16,9-20-6 16,0-20 1-16,15-4 5 15,13 14-6-15,5 7 1 16,3 9 0-16,-3-6 7 15,-8-11-8-15,-12-11 0 0,-2-11 8 16,-11-10-7 0,0 0 0-16,0 2 12 0,-15 5 14 15,3 2-13-15,-4-9-5 16,0-8 6-16,2-6-6 16,-1-3-9-16,1-4 6 15,7-8-6-15,-2-1-8 16,9-13-45-16,0 0-96 15,12-3-472-15</inkml:trace>
  <inkml:trace contextRef="#ctx0" brushRef="#br0" timeOffset="241134.8504">12210 7188 1333 0,'0'0'577'16,"0"0"-481"-16,0 0-64 15,0 0 73-15,0 0 65 16,0 0-46-16,18-16-51 16,-12 14-37-16,0-1-7 15,-2 1 20-15,-1 2 13 16,-3 0-13-16,0-1-16 15,0 1-7-15,0 0-3 16,0 0-4-16,0 0-8 16,-7 0-5-16,-5 0 3 15,-9 0 7-15,-12 0 3 16,-4 0-4-16,-2 0-4 0,0 0 2 16,9 0 11-16,5 0-4 15,8 0-8-15,10-1 1 16,1 1-7-16,6 0-5 15,0 0 1-15,0 0-1 16,0 0 0-16,0 0-1 16,0 0 0-16,0 0-8 15,0 0 2-15,0 0-1 16,0 4 7-16,0 6 9 16,-3 1 0-16,-4 4-3 15,1 0-4-15,0 5 4 16,-2-1-5-16,2 2 5 0,-1 3-6 15,-2 2 0-15,3 0 0 16,-3 4 1-16,-5 4 1 16,4-1 4-16,-6-1 1 15,0 0 0-15,2-1 4 16,2-3-1-16,3-6-2 16,0-4-7-16,4-7 0 15,4-1-1-15,1-3-2 16,0-4 1-16,0-3 0 15,7 3 1-15,16-3 14 16,0 0 2-16,6 0-10 16,1 0-5-16,-8 0 1 15,-2 0-2-15,-4-3-1 0,-4 3-14 16,-3 0 3 0,3 0-3-16,-6 0-3 0,3 0-12 15,1 0-10-15,0 0-28 16,6-4-29-16,0-2-94 15,5-7-152-15,-6 2-392 16,-2-1-671-16</inkml:trace>
  <inkml:trace contextRef="#ctx0" brushRef="#br0" timeOffset="241456.1928">11877 7451 1373 0,'0'0'371'0,"0"0"-263"0,0 0-50 16,0 0 148-16,0 0 35 15,0 0-122-15,0 0-73 16,81-2-33-16,-46 2 2 0,4 0-15 16,-3 0-18-16,-9 0-80 15,-2 0-243-15,-13 0-320 16,-4 0-354-16</inkml:trace>
  <inkml:trace contextRef="#ctx0" brushRef="#br0" timeOffset="241937.4712">12101 7608 738 0,'0'0'869'0,"0"0"-724"16,0 0-90-16,0 0 2 15,0 0 96-15,0 0 13 16,0 0-76-16,77-25-27 16,-60 21-6-16,-8 1 15 15,1 3-8-15,-3 0 0 16,3 0-13-16,-4 0-23 16,7 0-13-16,-1 0-2 15,0 0-7-15,0 3-6 0,-3 4 0 16,-3 2-12-16,-2 0 12 15,-4 1 0-15,0 1 0 16,0 3 2-16,-13 1 38 16,-2-1-2-16,-6 1 11 15,-1-1-1-15,-2 0-10 16,3-1-6-16,3-3-10 16,3 0 2-16,5 0-4 15,7-3-10-15,0 3-10 16,3-2-6-16,0-2 6 15,16-1-1-15,6-5-50 16,10 0-65-16,17 0-109 16,-10-9-250-16,-6-2-393 0</inkml:trace>
  <inkml:trace contextRef="#ctx0" brushRef="#br0" timeOffset="242478.4078">12447 7566 1416 0,'0'0'326'0,"0"0"-237"16,0 0-34-16,0 0 71 15,0 0 25-15,0 0-57 0,0 0-26 16,7 0 24 0,13 0-1-16,2 0-30 0,8 0-34 15,0 0-20-15,-2 0-7 16,-2 0-10-16,-7 0-86 15,-12 0-165-15,-4 8-251 16,-3-6-209-16</inkml:trace>
  <inkml:trace contextRef="#ctx0" brushRef="#br0" timeOffset="242932.1132">12438 7463 1041 0,'0'0'527'0,"0"0"-315"15,0 0 36-15,0 0 12 16,0 0-45-16,0 0-54 16,0 0-41-16,-3 0-33 15,15 0-50-15,6 0-7 16,10 0-6-16,2 0-24 16,6-3-26-16,-7 2-53 15,3 1-109-15,-13 0-191 16,-5 0-524-16</inkml:trace>
  <inkml:trace contextRef="#ctx0" brushRef="#br0" timeOffset="243527.4735">12847 7504 1211 0,'0'0'349'0,"0"0"-212"16,0 0 16-16,0 0 113 15,0 0-25-15,0 0-105 16,0 0-53-16,6 0-4 16,5 0-3-16,8 0-6 0,3 0-29 15,5 0-29-15,1 0-12 16,2 0-5-16,0 0-52 15,-5 0-125-15,-2-1-165 16,-10-2-344-16,-7 2-607 0</inkml:trace>
  <inkml:trace contextRef="#ctx0" brushRef="#br0" timeOffset="244281.5135">13460 7103 1005 0,'0'0'940'15,"0"0"-733"-15,0 0-19 16,0 0 0-16,0 0 12 16,0 0-72-16,0 0-73 15,0 10-44-15,0 7 25 16,0 6 4-16,0 3-14 15,-3 4-10-15,0 2-7 16,0-5-8-16,3-1 0 16,-3-5 5-16,0-1-6 15,-1-3 0-15,1-5 0 16,3-2-6-16,-3 0-42 16,3 0-70-16,3-3-150 15,7-1-233-15,3-4-341 0</inkml:trace>
  <inkml:trace contextRef="#ctx0" brushRef="#br0" timeOffset="244996.9115">13554 7144 1579 0,'0'0'624'0,"0"0"-508"15,0 0 2-15,0 0 89 16,0 0 3-16,0 0-86 15,0 0-62-15,24-8-54 16,-4 5-8-16,5 3 1 16,3 0-1-16,-1 0-9 15,0 0-18-15,-2 0 6 16,-5 0 0-16,-4 0 8 16,-4 0 13-16,-5 0-2 15,-6 0-4-15,-1 0-1 16,0 3-8-16,-8 5-6 0,-7 2 21 15,-9 3 15-15,2-1 3 16,0 1-11-16,5-3-6 16,8 0 0-16,0-4-1 15,9 1-1-15,0-3-12 16,0 3 2-16,0 2 4 16,0-1 6-16,6 0-9 15,3 2-1-15,-3-3 10 16,1 3-9-16,0 1 4 15,3-2 5-15,-4 1 0 16,0-3 0-16,1 3 1 16,-4 0 0-16,0-2 0 15,0-3-1-15,-3 1-8 0,0-2 1 16,0 2-2-16,-12-6 10 16,-4 3 12-16,-5-2 7 15,-3 1-7-15,0-2-6 16,2 0-6-16,1 0-1 15,12 0-29-15,3-3-70 16,6-4-129-16,6 0-444 16,6 1-391-16</inkml:trace>
  <inkml:trace contextRef="#ctx0" brushRef="#br0" timeOffset="245155.3335">13854 7312 1465 0,'0'0'317'16,"0"0"-43"-16,0 0 34 15,0 0-65-15,0 0-69 16,0 0-84-16,0 0-59 15,0 31-31-15,6-27-63 16,3 1-190-16,-2-5-770 0</inkml:trace>
  <inkml:trace contextRef="#ctx0" brushRef="#br0" timeOffset="245738.891">14094 7096 667 0,'0'0'793'0,"0"0"-684"16,0 0-3 0,0 0 116-16,0 0 51 0,0 0-82 15,0 0-60-15,21-15-20 16,-21 15-14-16,0 0-31 16,0 0-22-16,-5 5-29 15,-5 10 44-15,-6 4 0 16,0 5-20-16,-1 2-9 15,5 3-16-15,3 1-13 16,-2-2 0-16,8 0 7 16,2-2-7-16,1-4-2 15,0-3-6-15,1-3-12 16,7-3-8-16,4-3 1 0,3-1-4 16,-1-5-3-16,5-4-32 15,0 0-23-15,2 0 1 16,-3-3 37-16,-4-7 17 15,2-3 2-15,-10-1 16 16,1 2 15-16,-7 0 63 16,0 1 13-16,0 4-12 15,-13 0-18-15,-4 4-15 16,-2 0-17-16,-4 3-14 16,7 0-58-16,-3 5-175 15,5 6-388-15,7-1-313 0</inkml:trace>
  <inkml:trace contextRef="#ctx0" brushRef="#br0" timeOffset="246339.9784">14324 7536 905 0,'0'0'512'15,"0"0"-408"-15,0 0 48 16,0 0 51-16,0 0-1 15,-91 3-30-15,46-3-15 16,-19 0-8-16,-30 0-12 0,-27 0-18 16,-10-11-25-1,13 0-25-15,27 2-24 0,31 5-21 16,20 3-11-16,16 1-13 16,3 0 0-16,5 0-34 15,7 0-52-15,9 0-78 16,30 0-135-16,5 3-413 15,3-2-922-15</inkml:trace>
  <inkml:trace contextRef="#ctx0" brushRef="#br0" timeOffset="248128.1557">13642 7620 512 0,'0'0'544'16,"0"0"-395"-16,0 0 54 0,0 0 44 15,0 0 79 1,0 0-54-16,0 0-79 0,0-12-41 15,0 12-14-15,0 0-32 16,0 0-25-16,0 0-23 16,0 0-25-16,0 0-22 15,0 5-11-15,0 7 0 16,0 7 12-16,-9 2-11 16,-4-1 7-16,0 3-6 15,-1-1-1-15,2-4 1 16,-4-1 5-16,5-1-6 15,2-7 7-15,6 2-8 16,0-3 0-16,3-3-5 16,0 0-4-16,9 0 8 15,8-2-8-15,8 0-13 0,8-3-20 16,-2 0 7-16,3 0 17 16,2 0 2-16,-6 0 4 15,-6 0 6-15,0 0 6 16,-5 0 0-16,-7 0 2 15,-5 0-1-15,1 0 0 16,-8 0-1-16,0 0-1 16,0 0-25-16,0 0-37 15,0 0-73-15,0 0-66 16,0 0-339-16,0 0-695 0</inkml:trace>
  <inkml:trace contextRef="#ctx0" brushRef="#br0" timeOffset="248571.3313">13769 7727 1341 0,'0'0'623'0,"0"0"-463"0,0 0 33 15,0 0 13-15,0 0-8 16,0 0-74-16,0 0-52 16,0-34-27-16,3 30-12 15,-3 3 7-15,0-2 0 16,3 3-19-16,-3 0-19 15,0 0-1-15,0 4-1 16,0 9 6-16,0 5 21 16,0 6-4-16,0 7-5 15,0 1-9-15,-3 1-9 16,-9 1-1-16,-14 11-74 16,6-8-147-16,-6-8-597 0</inkml:trace>
  <inkml:trace contextRef="#ctx0" brushRef="#br0" timeOffset="263693.233">20223 6443 818 0,'0'0'841'16,"0"0"-663"-16,0 0-107 16,0 0 24-16,0 0 35 15,-3-30 24-15,10 26-18 16,1 1-70-16,-1 0-11 15,3 0-2-15,0 2 10 16,-4-2 13-16,0 0 3 16,1 1-21-16,-1-1-10 15,1-1-21-15,6 1-11 16,0-1-10-16,2 0-5 0,3 3-1 16,0 0 0-16,2 1 0 15,1 0-1-15,3 0 0 16,-1 4 0-16,4 4 0 15,4 0 1-15,0 0-1 16,4 2 0-16,-4-1 0 16,0 3 0-16,1-1-1 15,-10 1 1-15,2 3-5 16,-12 0 5-16,-1-2-5 16,-6 2-1-16,-5-1-2 15,0-1-3-15,0-2 12 16,-8 1 1-16,-2-2 6 0,0 0-7 15,-1 0 8-15,1-1 1 16,-1 3-8-16,1 1 0 16,0 0 7-16,-4 3-7 15,1 0-1-15,4 2 0 16,0 1 0-16,1 1 1 16,5-1 0-16,3 3 5 15,0 3 0-15,3 0 1 16,14 2 0-16,-4-4-7 15,6 5 0-15,1-6 1 16,-1 2-1-16,1-2 0 16,-3-4 1-16,-3-3-1 15,-3-2 1-15,-3-2-1 0,0-2 1 16,-4-3 0 0,1 1-1-16,-1 0 1 0,3 0 0 15,0 0 6-15,-4-1-5 16,0-2 5-16,0 0-5 15,-2 1 5-15,-1-4 1 16,0 3-8-16,0 0 8 16,0 1-2-16,0 1 8 15,0 3 0-15,0 1-4 16,0 1-9-16,0 3 6 16,0 3 4-16,0-2-4 15,0 5-5-15,0-1-1 16,0-1 0-16,0 0-1 15,0 0 1-15,-4 1 0 16,-6-2 6-16,2 0 2 16,0-2 2-16,2-2-5 0,-1-2 3 15,4 2-2-15,-4-2-5 16,0 1 4-16,3-1 0 16,1-1-5-16,-2 2 7 15,2 1 2-15,0-2-4 16,-1 2 0-16,1-3 0 15,0 3-5-15,-1 0 0 16,1 1 5-16,0-2-5 16,-4 2 0-16,0-1 6 15,3 3-1-15,-2-2 2 16,1 0 1-16,1 2 1 16,1-1-2-16,0-1-7 0,0-1 0 15,3 1 0 1,-4 0-1-16,4 1 1 0,0 2-1 15,0 2 1-15,0-1 0 16,0 2 0-16,0-1 0 16,0 1 0-16,0 2 0 15,0-4 0-15,0 2 0 16,0-1-1-16,0 0 0 16,-3-2 1-16,0 1-2 15,3-3 1-15,-4 5-1 16,4-3 0-16,0 3 1 15,0 3 0-15,0-4 0 0,0 3 1 16,0 0 5 0,0-1-6-16,4 0 2 0,-1 3-1 15,4-1 7-15,-4 0-8 16,0 0 1-16,0 0-1 16,0 3 0-16,1-3 0 15,-1 1 0-15,0-1 0 16,0 0 0-16,-1-4 1 15,2-2-1-15,-3 4 6 16,2-6-4-16,1 2-1 16,-1-1-1-16,0 0 1 15,0 0 1-15,-3 2-1 16,3-1 0-16,-2 1 8 16,1 0-9-16,-1 1 1 15,-1-2 0-15,0-1-1 0,0 2 0 16,0 0 1-16,0 0-1 15,-1-2 2-15,-1 1-1 16,2-2-1-16,-1-1 0 16,1 3 1-16,0 0-1 15,0-1 1-15,0 0-1 16,0 3 0-16,0-1 0 16,0 2 0-16,-3 0 0 15,-3 5 0-15,-2-1 0 16,-2 3-1-16,-1-1 1 15,1-3 0-15,-8-3 0 16,-1 0-6-16,-2-7 5 16,-9-6 0-16,-8-7 1 15,-6 0-1-15,-7-7-35 16,-17-26-54-16,8 3-97 0,15 0-685 0</inkml:trace>
  <inkml:trace contextRef="#ctx0" brushRef="#br0" timeOffset="288683.6574">1166 10896 1126 0,'0'0'395'0,"0"0"-283"15,0 0-42-15,0 0 194 16,0 0 28-16,0 0-109 16,-1 0-87-16,1 0-20 15,0 0 12-15,0 0-3 16,0 0-18-16,0 0-19 15,4 0-8-15,7 0-5 16,13 0-11-16,10 0-3 16,12 0-9-16,5-4-12 15,3 4 2-15,-5-3-2 0,-6 2 1 16,-7-2-1-16,-9 3 1 16,-8 0 0-16,-8 0-1 15,-7 0 1-15,-4 0-1 16,0 0 1-16,0 0 12 15,0 0 3-15,0 0 8 16,0 0-6-16,0 0-9 16,0 0-2-16,0 0-7 15,0 0-36-15,0 0-43 16,0 0-36-16,9 0-85 16,-3 0-135-16,-3 0-597 0</inkml:trace>
  <inkml:trace contextRef="#ctx0" brushRef="#br0" timeOffset="291397.5092">2612 10931 307 0,'0'0'375'0,"0"0"-174"16,0 0-125-16,0 0 8 15,0 0 38-15,0 0 2 16,0 0 2-16,-6-3-9 16,3 3 0-16,3 0 5 15,0 0-5-15,-4 0-12 16,4 0-22-16,0 0-27 0,0 0-4 15,0 0 4 1,0 0 0-16,0 0-7 0,0 0-1 16,0 0 1-16,0 0-14 15,0 0-10-15,0 0-8 16,0 0-5-16,0 0-8 16,4 0-4-16,5 0 0 15,6 0 8-15,9 0-6 16,10 0 4-16,9 0-5 15,4 0 0-15,0 0 1 16,-2 0-1-16,-4 1 1 16,-10-1-1-16,-6 0 0 15,-10 0 5-15,-6 0-5 0,-9 0 11 16,0 0 21 0,0 0 14-16,0 0-2 0,0 0-8 15,0 0-14-15,0 0-10 16,0 0-3-16,0 0-4 15,0 0-6-15,0 2-65 16,0 4-231-16,0-4-966 0</inkml:trace>
  <inkml:trace contextRef="#ctx0" brushRef="#br0" timeOffset="293474.6215">2573 12471 590 0,'0'0'885'0,"0"0"-622"0,0 0-166 16,0 0 55-16,0 0 54 16,0 0-54-16,0 0-76 15,0 0-35-15,0 0 13 16,0 0 17-16,0 0 4 15,0 0-1-15,0 0-8 16,0 0-17-16,0 0-13 16,0 0-5-16,0 0-13 15,3 0-3-15,3 0-9 16,8 0 0-16,8 0 0 16,14 0 0-16,7 0-4 15,5 0-1-15,4 3-1 0,-1-3 2 16,-8 0-1-1,-4 3 0-15,-12 0 0 0,-11-1 0 16,-7-2 1 0,-9 0 5-16,0 0 8 0,0 0 0 15,0 0-4-15,0 0-1 16,0 0-8-16,0 0 8 16,0 0-9-16,0 0-1 15,0 0-22-15,0 2-78 16,0 4-120-16,3-2-375 15,0-1-616-15</inkml:trace>
  <inkml:trace contextRef="#ctx0" brushRef="#br0" timeOffset="295418.402">2512 15516 1307 0,'0'0'738'15,"0"0"-668"-15,0 0-58 0,0 0 105 16,0 0 74 0,0 0-86-16,0 0-45 0,73 0 14 15,-46 0 32-15,1 3-9 16,5 4-12-16,3-4-19 15,3-3-9-15,7 0-15 16,-1 0-23-16,1 0-19 16,-7-6 0-16,-6 2-39 15,-21 4-64-15,-8 0-170 16,-4 0-758-16</inkml:trace>
  <inkml:trace contextRef="#ctx0" brushRef="#br0" timeOffset="298452.4385">4140 10879 214 0,'0'0'714'0,"0"0"-474"16,0 0-97-16,0 0 40 16,0 0 35-16,0 0-1 15,0 0-53-15,-6-6-36 16,3 6-16-16,3 0-5 15,0 0-7-15,0-2-4 0,0 2-6 16,0 0-16 0,0 0-20-16,9-2-22 0,13 1 2 15,8-2-22-15,9 3-2 16,7 0-2-16,6 0-7 16,2 0 0-16,-2 0 5 15,-1 0-5-15,-9 0 0 16,-11 0 1-16,-4 0-1 15,-15 0 0-15,-5 0-1 16,-7 0-11-16,0 0 3 16,0 0-8-16,-10 0-4 15,1 0 19-15,-15 10-13 16,6 0-281-16,3-3-1068 0</inkml:trace>
  <inkml:trace contextRef="#ctx0" brushRef="#br0" timeOffset="304848.935">4150 12375 886 0,'0'0'654'16,"0"0"-563"-16,0 0-68 16,0 0 73-16,0 0 175 15,0 0-61-15,-3-3-90 0,3 3-34 16,0 0 3 0,0 0 21-16,0 0 2 0,0 0-24 15,0 0-25-15,0 0-20 16,0 0-4-16,0 0-6 15,0 0-4-15,0 0-6 16,0 0-2-16,0 0 0 16,0 0-7-16,0 0-7 15,11 0-7-15,5 0 1 16,17 3 26-16,12 4 4 16,10 2-17-16,6-2-8 15,0 0-5-15,-6-4 5 16,-10 1-5-16,-9-1 0 15,-9-1 0-15,-11 2 0 16,-7-4-1-16,-7 0 0 0,-2 0 0 16,0 0 0-16,0 0 0 15,0 0-7-15,0 0-5 16,-8 1-29-16,2 5-90 16,2 1-207-16,4-2-934 0</inkml:trace>
  <inkml:trace contextRef="#ctx0" brushRef="#br0" timeOffset="306239.3228">3949 13957 1328 0,'0'0'367'0,"0"0"-264"16,0 0-60-16,0 0 147 0,0 0 47 15,0 0-142-15,0 0 37 16,0 0-23-16,0 0-5 16,0 0 12-16,10 0 1 15,10 0-39-15,8 0-31 16,11 0-21-16,16 0-18 16,21 0-8-16,-4 0 0 15,4 0-8-15,0 3-1 16,-18 1 9-16,5 2-11 15,-14-2-2-15,-9-1 12 16,-13-3-20-16,-12 0-30 16,-15 0-45-16,-9 0-142 15,-16 0-712-15</inkml:trace>
  <inkml:trace contextRef="#ctx0" brushRef="#br0" timeOffset="311559.3131">4198 15434 641 0,'0'0'320'16,"0"0"-191"-16,0 0 23 16,0 0 86-16,0 0-27 15,0 0-27-15,-9-1-13 16,9 1-31-16,0 0-3 16,0 0-19-16,0 0-20 15,0 0-11-15,0 0-14 16,0 0-10-16,0 0-17 15,0 0-19-15,0 0-10 16,6 0-16-16,12 0 41 0,16 0 0 16,13 3-17-16,11-3-11 15,10 0-13-15,1 0 5 16,-5 0-4-16,-12 0 5 16,-10-2-5-16,-12 1 10 15,-15 1 1-15,-8-2 8 16,-7 2 1-16,0 0-11 15,0 0 11-15,0-4-12 16,-7 4-10-16,-2 0-57 16,3 6-190-16,0 1-658 0</inkml:trace>
  <inkml:trace contextRef="#ctx0" brushRef="#br0" timeOffset="312842.705">3894 17088 591 0,'0'0'1205'0,"0"0"-879"15,0 0-191-15,0 0 0 16,0 0 45-16,0 0-74 15,0 0 23-15,107 5-52 16,-65-5-28-16,19 0-12 16,27-2-11-16,33-14-14 15,6 0-3-15,-20 1-9 16,-29 6 0-16,-38 3 0 16,-13 6-6-16,-3-3 6 15,-8 1-15-15,-4 1 6 16,-9 1-2-16,-3 0-16 0,0 0 12 15,-9 0-1-15,-16 6-48 16,1 5-187-16,6-2-521 0</inkml:trace>
  <inkml:trace contextRef="#ctx0" brushRef="#br0" timeOffset="315066.1928">4832 18519 1876 0,'0'0'702'0,"0"0"-582"16,0 0-82-16,0 0 20 15,0 0 57-15,0 0-42 0,0 0-46 16,-73-36-18-1,33 24-7-15,-10 2 26 0,-24-2 8 16,-26-1-6-16,-18-2-3 16,-4 5-9-16,11 8-9 15,28 2-8-15,29 0-1 16,21 0-20-16,14 2-23 16,10-2-83-16,6 2-223 15,3-2-627-15</inkml:trace>
  <inkml:trace contextRef="#ctx0" brushRef="#br1" timeOffset="345669.5803">20594 11186 925 0,'0'0'655'0,"0"0"-524"16,0 0-84-16,0 0 73 0,0 0 142 16,0 0-39-16,-8 0-89 15,8 0-40-15,0 0-9 16,0 0-2-16,0 0-10 16,0 0-13-16,0 0-14 15,0 0-1-15,4 0-18 16,6 0-15-16,5 4-12 15,8-1-9-15,0 7-15 16,6-1-17-16,-3 4 10 16,-1 0-6-16,-6-2 11 15,-4-2 14-15,-8-2 6 16,-2-3 0-16,-5-1 0 16,0-3 0-16,-5 3-6 0,-12 0 12 15,-10-2 34-15,-5 1 12 16,0 4 5-16,2-1-14 15,7 0-17-15,5 2-15 16,6 6-5-16,4 1-2 16,5 6 2-16,3 4 1 15,0 1 0-15,3 1-1 16,5 2-1-16,1-9 0 16,0 1-7-16,-4-7 8 15,-2-5-9-15,-3-2 8 16,0-6-5-16,0 3 6 15,0 0 0-15,-6 0 7 0,-2-2 0 16,-1 5 1-16,1 1-7 16,-2-1 0-16,4 7-1 15,3 0 0-15,2 6 0 16,1 6 0-16,0 4 0 16,6 1 0-16,5 3 0 15,3-1-1-15,-2-2 1 16,-3-2-1-16,-1-3 0 15,-5-1 0-15,-3-1 1 16,0-3-1-16,0-3 1 16,-8-5 0-16,-2-2-1 15,-2-3 0-15,-4-4-23 16,-1-3-82-16,-8 0-191 16,4-6-511-16,7-4-783 0</inkml:trace>
  <inkml:trace contextRef="#ctx0" brushRef="#br1" timeOffset="346210.8541">21082 11437 687 0,'0'0'686'16,"0"0"-506"-16,0 0-44 16,0 0 90-16,0 0 34 15,0 0-79-15,0 0-92 16,-58-30-45-16,40 33-11 16,-3 10 4-16,3 4-18 0,1 0 11 15,-2 5 9 1,8-1-21-16,5-1-13 0,0 0-4 15,6-5-1-15,0-1 0 16,6-4-14-16,10-1-38 16,4-8 40-16,3-1 6 15,6 0-39-15,-6-10 11 16,3-4 15-16,-4-2 19 16,-2 0 8-16,-7-1 3 15,-3 4 18-15,-5 3 45 16,-2 8 2-16,-3-3-13 15,0 5-25-15,0 0-17 16,0 7-20-16,-12 10 0 16,-4 13 26-16,-4 5 6 15,1 9-10-15,3 2 6 0,-3 0-13 16,3 0-15-16,-5 4-1 16,6-11-93-16,1-12-493 0</inkml:trace>
  <inkml:trace contextRef="#ctx0" brushRef="#br1" timeOffset="348449.418">30004 4289 82 0,'0'0'1691'16,"0"0"-1342"-16,0 0-258 16,0 0-66-16,0 0 52 15,0 0 91-15,0-1-26 16,0 1-48-16,0 0-30 15,0 0 5-15,0 0-3 16,0 0-2-16,0 0-29 16,0 1-22-16,5 12-4 15,3 4-8-15,3 7 9 16,-2 6-9-16,0 2 1 16,-6 2-1-16,-2-3 0 15,-1-1 0-15,0-6-1 0,-3 0 0 16,-7-8-2-16,2-3 1 15,2-6-1-15,2-1 2 16,2-4 0-16,2-2 0 16,0 0 6-16,0 0-6 15,3-10 0-15,11-9-13 16,4-7-5-16,0-3 10 16,1-2 2-16,-3 3 1 15,-4 3 4-15,-1 3 2 16,1 1-1-16,-2 4 1 15,1-1 1-15,4 1-1 16,0 0 10-16,2 3-2 16,-1 1 1-16,0 3 0 15,-1 3 5-15,-2 2 0 0,-4 3-1 16,-3 2-14-16,-3 0 0 16,-3 2-1-16,0 15 1 15,0 8 1-15,0 7 6 16,0 4 1-16,0 0-7 15,0 0 5-15,0-2-5 16,0-5-1-16,0-3 1 16,2-8-1-16,-2-4-15 15,2-4-33-15,-2-6-43 16,6-4-145-16,0 0-231 16,2 0-363-16</inkml:trace>
  <inkml:trace contextRef="#ctx0" brushRef="#br1" timeOffset="348719.5518">30517 4455 1363 0,'0'0'787'0,"0"0"-673"16,0 0-6-16,0 0 49 16,0 0-8-16,88 1-88 15,-53 0-43-15,-3-1-18 0,-6 0-47 16,-8 0-72-16,-7 2-56 16,-11-1-178-16,0 2-330 15,-1-3-473-15</inkml:trace>
  <inkml:trace contextRef="#ctx0" brushRef="#br1" timeOffset="348945.0736">30532 4352 1493 0,'0'0'759'0,"0"0"-670"0,0 0-62 15,0 0 25-15,0 0 64 16,0 0-32-16,0 0-60 16,85-18-19-16,-50 18-5 15,-1 0-49-15,12 0-91 16,-10 3-356-16,-8 1-523 0</inkml:trace>
  <inkml:trace contextRef="#ctx0" brushRef="#br1" timeOffset="350162.2313">30880 4189 192 0,'0'0'264'0,"0"0"-33"0,0 0 4 16,0 0-40 0,0 0 10-16,0 0-25 0,0 0-26 15,15-4 9-15,-15 4 0 16,0 0-28-16,0 0-32 16,0 0-10-16,0 0-13 15,0 0-15-15,0 0-22 16,0 7-26-16,-3 4 7 15,-2 6 8-15,-4 5-17 16,-1 2-9-16,-2 1 0 16,0 2-6-16,-1 0-1 15,0-4 1-15,3-2 0 0,4-2 0 16,5-3 0 0,1-4 0-16,3-1 0 15,18-3-22-15,7-3-21 0,5-2-20 16,6-3 1-16,0 0 10 15,-1 0-6-15,-4 0 2 16,-5-4 3-16,-10-2 29 16,-4 2 20-16,-9 0 4 15,-4 1 31-15,-2-2 25 16,0 0-25-16,-5-2 2 16,-6 0 11-16,-2-2 9 15,1 2-20-15,2-3-20 16,2 5-11-16,4-1 8 15,1 0 10-15,3 2 27 16,0 0-7-16,0 0-22 16,0-2 16-16,1 1 13 15,4 1-21-15,0-2-5 0,-2 1 3 16,-2 2 24-16,1 1 22 16,-2 2-12-16,0 0-16 15,0 0-6-15,0 0-7 16,0 5-14-16,0 14-7 15,2 7 22-15,0 6-7 16,2 6-23-16,4 17-29 16,-2-9-152-16,-2-9-513 0</inkml:trace>
  <inkml:trace contextRef="#ctx0" brushRef="#br1" timeOffset="351010.8476">31451 4328 1780 0,'0'0'543'0,"0"0"-456"16,0 0 17-16,0 0 93 16,0 0-25-16,0 0-114 15,109 0-45-15,-61 0-7 16,1 0-6-16,-5 0-1 16,-8 6-6-16,-11-3-10 15,-8 1-10-15,-8-2-25 0,-4-2-57 16,-3 2-52-1,-2-1-72-15,0 2-334 0,-7-2-220 0</inkml:trace>
  <inkml:trace contextRef="#ctx0" brushRef="#br1" timeOffset="351280.0529">31425 4418 1388 0,'0'0'395'15,"0"0"-242"-15,0 0 57 16,0 0 50-16,0 0-35 16,0 0-55-16,0 0-79 15,80 11-39-15,-34-5-29 0,5 1-17 16,-5 0-6-16,-7-1-9 15,-14-2-27-15,-10-2-67 16,-15 0-127-16,0-2-247 16,-3 0-376-16</inkml:trace>
  <inkml:trace contextRef="#ctx0" brushRef="#br1" timeOffset="351669.4143">31642 4206 1215 0,'0'0'328'0,"0"0"-207"16,0 0 22-16,0 0 153 15,0 0-33-15,0 0-103 16,0 0-63-16,0 6-17 16,7 8-9-16,10 6 12 15,7 8-8-15,9 3-45 0,4 3-18 16,6-5-11 0,-2 2 0-16,-7-5-1 0,-6-6-7 15,-9-5-8-15,-9-2-3 16,-10-2 2-16,-2 1 1 15,-20-2 7-15,-10 2-2 16,-5 1 10-16,0 1 9 16,-9 13-9-16,13-3-82 15,8-3-677-15</inkml:trace>
  <inkml:trace contextRef="#ctx0" brushRef="#br1" timeOffset="358280.3121">32297 4220 2032 0,'0'0'389'0,"0"0"-288"16,0 0-64-16,0 0 57 15,0 0 59-15,0 0-36 16,2 0-42-16,-1 0-14 16,-1 0-4-16,0 0-11 15,0 0-10-15,0 0-12 0,0 2-15 16,0 10-9 0,3 8 1-16,3 11 15 0,2 9 2 15,3 3-12-15,0 3-1 16,1-5-5-16,0-5-14 15,-5-6-49-15,-1-8-70 16,-3-2-111-16,-1-7-457 16,-2-7-460-16</inkml:trace>
  <inkml:trace contextRef="#ctx0" brushRef="#br1" timeOffset="358737.1368">32697 4173 1435 0,'0'0'735'15,"0"0"-652"-15,0 0-52 16,0 0 85-16,0 0 53 15,0 0-25-15,0 0-57 16,0-5-58-16,0 18-28 16,-2 8 6-16,-11 7 23 15,-2 9 5-15,-3 4-12 16,2 4-13-16,-1 0 1 16,5-1-5-16,2-2-6 0,7-3 1 15,3-9 0-15,0-4 0 16,9-6 0-16,9-6 6 15,6-6 4-15,4-5 4 16,3-3-9-16,1 0-5 16,-2-15 7-16,-5-5-3 15,-9-5-5-15,-5 3 0 16,-11 3 1-16,-3 2 14 16,-27 2-15-16,-15 5-1 15,-14 6-7-15,-35 4-37 0,12 7-279 16,16 3-868-16</inkml:trace>
  <inkml:trace contextRef="#ctx0" brushRef="#br1" timeOffset="361178.8191">32344 4979 1661 0,'0'0'571'15,"0"0"-500"-15,0 0-6 0,0 0 93 16,0 0 20-16,0 0-61 16,0 0-46-16,0-5-23 15,0 5-13-15,0 0-23 16,0 1-11-16,0 9 0 15,0 4-1-15,3 7 1 16,1 4 5-16,2 1-5 16,-2 1-1-16,-1-4 0 15,-1-2 0-15,-2-4-2 16,0-5-4-16,0-3-1 16,0-2 5-16,0-3-11 15,0-2 2-15,0-1 10 16,0-1 0-16,0 0 1 0,0 0 9 15,0 0-4-15,4-12-5 16,4-3-7-16,2-4-1 16,1-7-1-16,-1-2 8 15,2 0-13-15,-3-1 14 16,2 2-5-16,0 6 5 16,1 2 0-16,3 3 0 15,-1 2 2-15,0 1-1 16,0 6-1-16,-2-1 0 15,-3 3 2-15,-5 4-1 16,-2 1 5-16,-2 0-6 16,0 0 1-16,0 0-2 15,0 0 0-15,0 10 1 16,0 4 6-16,0 5 3 0,0 2 3 16,1 6 6-16,2-1 2 15,-1 1-8-15,-1-2-3 16,1-1 1-16,-1-1-4 15,1-4-6-15,-1-5 0 16,-1-3 0-16,0-4-17 16,0-5-56-16,2-2-114 15,-1 0-310-15,2 0-494 0</inkml:trace>
  <inkml:trace contextRef="#ctx0" brushRef="#br1" timeOffset="362198.4652">32701 4764 476 0,'0'0'554'16,"0"0"-414"-16,0 0-53 16,0 0 103-16,0 0 72 15,0 0 42-15,0 0-77 0,0-5-53 16,0 5-44-16,0 0-13 15,0 0-18-15,2 0-38 16,4 0-27-16,3 0-22 16,4 0-12-16,1 0 0 15,2 0-15-15,-4 0-7 16,0 2-2-16,-5 1 12 16,-1 3-7-16,-3-4 1 15,-3 4-5-15,0 0 22 16,0 1 1-16,0 2-2 15,0 2 2-15,-3 2 1 16,-1 1 0-16,-2 0 0 0,0-2 4 16,0-2-5-16,0 0 0 15,-1-2 0-15,-1-1 0 16,-2 0 1-16,2-1 0 16,1-1 6-16,2 1 4 15,1-2-4-15,4-1-6 16,0-1-1-16,0 0-1 15,0 1 1-15,4 2 5 16,11 0 16-16,6 1-6 16,4 1-5-16,4-1-10 15,-5-2-5-15,-2 0-23 16,-8-3-145-16,-6-1-217 16,-6 0-412-16</inkml:trace>
  <inkml:trace contextRef="#ctx0" brushRef="#br1" timeOffset="396078.7574">22162 4408 38 0,'0'0'0'0</inkml:trace>
  <inkml:trace contextRef="#ctx0" brushRef="#br1" timeOffset="410929.4382">28930 8414 13 0,'0'0'818'15,"0"0"-593"-15,0 0-158 16,0 0-35-16,0 0-32 16,2-26-29-16,-9 26-91 15,-3 0-155-15,-1 0-240 0</inkml:trace>
  <inkml:trace contextRef="#ctx0" brushRef="#br1" timeOffset="415036.12">28412 8342 869 0,'0'0'706'16,"0"0"-573"-16,0 0-117 15,0 0-9-15,0 0 109 16,0 0 127-16,0 0-72 15,73 6-76-15,-62-5-30 16,0 2-22-16,0-3-5 16,1 2-11-16,3-2-10 0,3 0-11 15,3 0 1 1,3 0-6-16,-1 0 5 0,2 0-5 16,0 0 0-16,2 0 8 15,-2 0-8-15,0 0 7 16,0-3-7-16,-2-3-1 15,-1 0 2-15,-1-1-2 16,-1 0 0-16,-1-3-15 16,-1 3 7-16,-2 0-1 15,1-1 2-15,-4 0 6 16,3-2-12-16,0 1 8 16,0-3 5-16,0 1 1 0,2-3-1 15,-1 0 1 1,-1-1 0-16,-2 1 0 0,-1-2 7 15,-3 2-8-15,1-2 0 16,-1 1-6-16,-1-2 6 16,0-1-1-16,0-1-11 15,-2 2 10-15,1 1 2 16,-2-1 0-16,0-2 0 16,3 2 0-16,-3 1 1 15,3-3-1-15,1-2 1 16,1-2-1-16,-1 0 0 15,3-3 0-15,-3-1-8 16,-1-2-11-16,-1 2 7 16,-5-3 6-16,-3 0 5 15,0 1-11-15,0-2 12 0,0 5 1 16,-1-3 1-16,-3 4-1 16,2-4 9-16,2 1-9 15,0 0 5-15,0-2 0 16,0 2 3-16,0 0-8 15,0-1 5-15,-1-2-6 16,-2-1 1-16,1-1 0 16,-1 1 1-16,3 1 5 15,0 2 1-15,0 6-2 16,0 0-5-16,0 5 17 16,5-1 0-16,1 5-5 15,-1-1-2-15,1 2-11 16,-1-1 9-16,-2 1 0 0,0 0 1 15,0 2-1 1,-1 2-7-16,-1-1-1 0,-1 4 7 16,2 2-7-16,0 1 0 15,0 0 14-15,-2 2-1 16,1 1 8-16,2-2 2 16,0 1 0-16,0-2-5 15,2 3-7-15,1-3-10 16,0 0-1-16,1 2 6 15,1-2-7-15,2 2 0 16,2 0-9-16,1 1 9 16,2 0-6-16,-1 0 6 0,2 0 0 15,-4 0 0 1,0 0-1-16,-2 0 0 16,-2 1-11-16,-1 3 4 0,3 2 1 15,1 2 6-15,0 5 0 16,2 2 0-16,1 3 1 15,-1 2 0-15,0 0-1 16,-2 0 0-16,-2-4 1 16,-3 0-1-16,-2 0 1 15,-1-2 0-15,-1 0 0 16,-2-1 1-16,0 1-1 16,0 1 1-16,0 4 0 15,0 1 0-15,0 0 0 0,3 6 0 16,-2-2 1-1,2 0-1-15,0-2 1 0,-1-2-1 16,-2 3 0-16,0-3-1 16,0-1 0-1,-2 1 1-15,-2 0 0 0,-2 0 5 16,1-1-4-16,2 1-1 16,0 1 1-16,2-1-1 15,1 3 5-15,0-3-5 16,0-1-1-16,-2-3 0 15,2 1 0-15,-1-3 1 16,-3-2-1-16,2 1 0 16,-3-2 1-16,2 4-1 15,0-1 0-15,0 0 1 16,0-1 0-16,0 0 0 0,0 1 9 16,2 1-1-16,-3-1-7 15,2 0-2-15,1-2 1 16,1-1-1-16,-2-2 1 15,2 1 0-15,0 0 0 16,0 0-1-16,0 1 0 16,0 1 0-16,0-1 0 15,0 2 0-15,0 0 1 16,0-1-1-16,0 1-1 16,0 1 0-16,3-1 1 15,4-2-2-15,1 2 1 16,-2-1-6-16,0 0-8 15,-1-3 14-15,0-1 0 16,-3 3 0-16,-1-4 0 16,1 3 0-16,-1-3 1 0,1 3-1 15,-1-2 1-15,4 0 0 16,-1 2-1-16,4 0 1 16,0 0-1-16,0-1 1 15,1 2 0-15,0-1 0 16,-3-2-1-16,0-1 0 15,-3 0-8-15,0-1 7 16,0-2 1-16,-2 2 0 16,1-2 0-16,1 0 0 15,3 2 1-15,-2-2 0 16,4 2-1-16,-1 0-8 16,5-2-3-16,-1-1 3 0,1 0-22 15,-1-2-2-15,0 2 12 16,0-3 14-16,0 1 6 15,0-1 1-15,-2 0-1 16,2 0 1-16,-1 0 0 16,0 0-13-16,2-5 0 15,0-4-13-15,1-1 6 16,-1-3 9-16,4-1 4 16,0-1-1-16,1-2-11 15,-2 4 1-15,2-1 11 16,-5 1 5-16,-2 0 1 15,-1-1-5-15,-5 0 0 16,0-1 6-16,-4-4-9 0,0-3 9 16,0-3 8-16,0-1 14 15,-2-1-1-15,2-2-6 16,0 1-8-16,0-1-7 16,2 2 0-16,4 5-5 15,1-1 5-15,-1 2 8 16,-2 3-8-16,1 0 1 15,-4-2-2-15,-1-1 0 16,0-1 1-16,0 3 0 16,0-5 5-16,0 1-4 15,0 0 5-15,0 2-5 16,2 2-1-16,2-1 0 16,2 0-1-16,1 0-7 0,0 2-1 15,-1 1 2-15,0 1-11 16,-3-1 0-16,-2 0 11 15,1 4-17-15,-2-5-29 16,0 2 27-16,0-3 26 16,1-1 11-16,5 1-4 15,1-1 14-15,3 0 0 16,-1-3-15-16,2 4-5 16,-3-1 0-16,-1 2 0 15,0 1 0-15,-3-2-1 16,-1 4 0-16,-2-3-12 15,1 1-1-15,1-2 5 16,0 1 14-16,1 0-12 16,2 1 8-16,3-2-2 15,2 1 1-15,-1-1 0 0,3 0-1 16,-1 1 0 0,-1-1-15-16,-2 5 8 0,-3 1-1 15,-2 4 7-15,-1 2 0 16,-1 1-10-16,-1-1 5 15,1 1 6-15,-1-1 0 16,2-1 0-16,3 2 6 16,0-4 0-16,0 1-5 15,0 1 0-15,0 0-1 16,0 2-1-16,-2 0-1 16,-1 2 2-16,0 3 0 15,-1 0 0-15,-1 1-19 0,4 0 9 16,0-2 2-1,2 2 7-15,-1 0 1 0,1 0 12 16,1 0-6-16,-1 0 4 16,0 0-9-16,1 0-1 15,-2 0-1-15,0 0 1 16,3 0-1-16,-5 2 0 16,2 2 0-16,0 0-9 15,1 1 8-15,1 2 1 16,1 0 0-16,-1 0 1 15,2-1-1-15,-4 1 1 16,-1-1 0-16,-2 0 0 16,-2 4-1-16,1 0 1 0,-2 1 0 15,0 1 1-15,0 1-1 16,1 1 1-16,-1 2 0 16,2-2 0-16,1 3 0 15,0 0 8-15,2-2 10 16,-2-1 9-16,0 2-8 15,-1-2-1-15,-2-1-6 16,0 1 1-16,0 0-2 16,0 0-5-16,0 0 6 15,0 0 1-15,0 1-1 16,0 0-2-16,0 0-5 16,0 2 5-16,0 2 4 15,0 2 5-15,0 0-5 16,0 0-1-16,0 0-2 15,0-1 0-15,0 0-6 0,-3-1 2 16,-2-1-7-16,0 0 5 16,0-1-4-16,1 1 5 15,-1-3-1-15,2 1 4 16,0 4 1-16,1-1-2 16,2 1 6-16,0 7-3 15,0-4-11-15,0 2 11 16,0 2-11-16,0-4 0 15,0 4 0-15,0-5 0 16,0-1 0-16,0-1-1 0,-4 0 1 16,-2-3 1-1,2 1 4-15,1-3 5 0,3 1-3 16,0 3-2-16,0-3-6 16,0 4 6-16,0-1-6 15,4 3-1-15,1-2 1 16,-1-1-2-16,-1 1 1 15,-3-3 1-15,0 0-1 16,0-1 0-16,0 0 0 16,0-3 1-16,0 3-1 15,0-1 1-15,0 1 0 16,0 2 1-16,3-2-1 16,2-1 1-16,1 1-1 15,-2-6 1-15,2 4-1 16,0-1 0-16,-2-4 0 0,-1 2-1 15,0 1 1-15,0-1 0 16,-1-1-1-16,1 3-1 16,2-2-4-16,-1 2 5 15,3-3-1-15,1 2 1 16,1-2 1-16,2 3 0 16,2-3 0-16,0 0 0 15,3-2 1-15,1 1 0 16,-2-2 0-16,1 0-1 15,-1 0 0-15,-1-2-7 16,2 1-6-16,-2 1 1 16,-1-3 6-16,-1 2 6 15,-1-2 0-15,0 2 0 16,1-2 0-16,3-1 1 16,2 3-1-16,2-2 0 0,1 2-1 15,3-2-12-15,4 1-2 16,0 2 0-16,1-2 0 15,2 2 8-15,1-2-1 16,2 2 8-16,0-1-1 16,3-2 1-16,1 3 1 15,2-1 5-15,-2-2-5 16,2 2 5-16,2-2-6 16,0-1 0-16,1 1-56 15,1-1-18-15,0-1 1 0,3-2-22 16,-1 0-3-1,0 0-21-15,-5 0 30 16,-4 0 45-16,-5 1 21 0,-2-1 16 16,-4 3 7-1,-1-2 48-15,-3 1 35 0,0-1 7 16,-1-1-28-16,0 0-28 16,4 0-22-16,0 0 20 15,1 0 14-15,-1 0-3 16,1 1-17-16,-1 1-17 15,0-2-9-15,-3 0-13 16,-2 0-67-16,-1 0-216 16,-7 0-429-16,-5 0-167 0</inkml:trace>
  <inkml:trace contextRef="#ctx0" brushRef="#br1" timeOffset="416057.8038">29034 6182 1664 0,'0'0'382'0,"0"0"-245"16,0 0 3-16,0 0 59 0,0 0-1 15,0 0-65-15,0 0-47 16,0 0-30-16,0 0-19 16,0 4-18-16,3 10-10 15,3 11 5-15,3 8 11 16,1 6-14-16,0 7-11 16,-1-1 1-16,-3 0 0 15,1 1-1-15,-4-3 0 16,-2-6 0-16,1-1 0 15,-2-4-1-15,0-5-11 16,0-4-11-16,0-6-21 16,0-3-27-16,-2-5-63 15,2-5-118-15,6-3-325 0,5-1-172 16</inkml:trace>
  <inkml:trace contextRef="#ctx0" brushRef="#br1" timeOffset="416612.0195">29254 6373 760 0,'0'0'499'0,"0"0"-248"0,0 0 4 15,0 0-17 1,0 0-1-16,0 0-59 0,0 0-64 16,74-26-65-16,-62 23-28 15,-1-1 1-15,-4 2-8 16,-2-2-8-16,-1 3-6 16,-3 1 1-16,-1 0-1 15,0 0-9-15,0 0-9 16,0 0 0-16,0 0-3 15,-5 0 2-15,-7 1 12 16,-4 3 7-16,-6 2 0 16,-2 0 0-16,-1 0 3 0,0-1-2 15,4 0 0 1,0-1 10-16,6-2-11 0,2 3 1 16,7-3 0-16,4 4 1 15,2 2 41-15,0 2-4 16,3 7-21-16,8 2-3 15,5 1 7-15,1 2 6 16,2-1-1-16,-2 2-5 16,0-1-8-16,-2-2-13 15,-5-2 0-15,-1-3 1 16,2 2-1-16,-5-6-1 16,3 1 0-16,0-2-13 15,4-3-36-15,5-7-108 0,-2 0-348 16,-2 0-474-16</inkml:trace>
  <inkml:trace contextRef="#ctx0" brushRef="#br1" timeOffset="417084.821">29591 6556 1060 0,'0'0'1022'0,"0"0"-870"15,0 0-111-15,0 0 26 16,0 0 42-16,0 0-51 0,0 0 8 16,-18 36 1-16,7-17-43 15,-2-2-12-15,1-2-11 16,-3-1 0-16,-1-4 1 15,-1 0-1-15,-1-4-1 16,2-1 1-16,4-5-1 16,4 0-1-16,4 0-6 15,4 0 7-15,0-2 0 16,0-10-17-16,8-5-38 16,2-2 7-16,3-1-15 15,-2 4 34-15,-5 2 28 16,-1 9 1-16,-4 0 11 0,-1 5 7 15,2 0 5-15,0 0 22 16,1 0-26-16,3 14-18 16,2 5 26-16,2 5 19 15,5 4-27-15,2 2-13 16,6-1-6-16,19 2-81 16,-5-4-396-16,-2-10-636 0</inkml:trace>
  <inkml:trace contextRef="#ctx0" brushRef="#br1" timeOffset="417573.0275">30277 6096 677 0,'0'0'997'15,"0"0"-817"-15,0 0-82 16,0 0 79-16,0 0 55 16,0 0-71-16,0 0-51 15,0 11-33-15,0 11-4 16,0 8-1-16,0 8-26 15,0 5-13-15,0 2-15 16,0 0-10-16,0-2-7 16,0-3-1-16,0-4 0 15,0-7-42-15,0-7-104 16,0-4-109-16,-3-7-330 16,2-7-280-16</inkml:trace>
  <inkml:trace contextRef="#ctx0" brushRef="#br1" timeOffset="417926.0323">30520 6302 872 0,'0'0'132'16,"0"0"-109"-16,0 0 137 15,0 0 136-15,0 0-83 0,0 0-120 16,0 0-56 0,12-7-8-16,-24 8 129 0,-4 6-1 15,-4 0-40-15,-3 0-39 16,-1 0-23-16,0 0-9 16,1 0-1-16,6 1-20 15,3-4-8-15,5 6-9 16,6-3 10-16,3 7 6 15,6 1 12-15,12 2-5 16,9 3-20-16,4-1-11 16,2-4-17-16,5-3-105 15,-10-3-206-15,-9-6-435 0</inkml:trace>
  <inkml:trace contextRef="#ctx0" brushRef="#br1" timeOffset="418617.4555">30632 6723 1205 0,'0'0'241'0,"0"0"-187"16,0 0-31-16,0 0 69 0,0 0 102 15,0 0 3 1,0 0-35-16,-6 4-43 0,6-8-30 16,0-5-34-16,3-7-31 15,4-5-23-15,3-3 0 16,-1-7-1-16,4-3-29 15,-3-7-19-15,2 2-8 16,-4 2 34-16,-2 6 16 16,-2 7 6-16,-2 5 9 15,-2 7 22-15,1 5 15 16,-1 4 9-16,0 3-23 16,2 0-9-16,-1 0 14 0,1 0-15 15,1 0-16-15,4 0-6 16,2 6-7-16,3 1 0 15,3 2 5-15,-1 3 1 16,2-1-7-16,-3 2-2 16,2-3-10-16,-4 3-2 15,-2-2 12-15,-4-3 2 16,-5 0-2-16,0 0-9 16,-4-1 7-16,-14-3 3 15,-6 0 9-15,-3-1-1 16,1-3 1-16,4 2 1 15,5-2 0-15,6 1-1 16,8 3 0-16,3 2-6 16,0 4-2-16,3 4 8 15,11 3 0-15,0 1 0 0,2-1 1 16,-6 0 0-16,-1-4 0 16,-6-1 14-16,-3-5-15 15,0 2 2-15,-35-5-2 16,3 0-15-16,-5-4-580 0</inkml:trace>
  <inkml:trace contextRef="#ctx0" brushRef="#br1" timeOffset="419532.601">29087 6472 175 0,'0'0'581'0,"0"0"-399"0,0 0-182 16,0 0-91 0,0 0-137-16,0 0-108 0</inkml:trace>
  <inkml:trace contextRef="#ctx0" brushRef="#br1" timeOffset="427613.9381">27954 6588 712 0,'0'0'790'15,"0"0"-611"-15,0 0-126 16,0 0-10-16,0 0 183 16,0 0 40-16,0 3-91 0,1-3-72 15,-1 0-22 1,0 0-28-16,0 0 0 0,0 0-23 16,-10 1-18-16,-15 2-10 15,-29 0 8-15,-29 1-9 16,-25 0 0-16,-8-3 0 15,19-1-1-15,25 0 6 16,26 0 0-16,8 0-6 16,2-1 1-16,3-5-1 15,4 4-1-15,16 1-6 16,7-1-41-16,6 2-62 16,0 0-79-16,4 0-197 15,10 2-255-15,2 7-273 0</inkml:trace>
  <inkml:trace contextRef="#ctx0" brushRef="#br1" timeOffset="428155.313">28223 7189 392 0,'0'0'553'0,"0"0"-430"16,0 0-55-16,0 0 126 16,0 0 94-16,0 0-6 15,0 0-74-15,0 0-92 16,0 0-40-16,0 0-24 0,-2 3-2 15,-7-2-23 1,-11 2-8-16,-15 0 24 0,-23 1 3 16,-27-4-15-16,-33 0-17 15,-15-14 5-15,3-8-5 16,13-5 2-16,34 7-7 16,21 3-3-16,20 7-5 15,18 5-1-15,2 0 0 16,4-1-32-16,9 3-134 15,9 3-303-15,19 0-163 16,4 5-198-16</inkml:trace>
  <inkml:trace contextRef="#ctx0" brushRef="#br1" timeOffset="429161.774">27720 6608 1099 0,'0'0'605'15,"0"0"-444"-15,0 0 1 16,0 0 69-16,0 0-7 0,0 0-51 16,0 0-72-16,4 6-52 15,-1 5-28-15,2 7 9 16,1 6 19-16,-2 12-22 15,2 0-12-15,-1 2-13 16,-1 0-1-16,2-1 0 16,0-1 0-16,0-6 0 15,-1 0-1-15,1-1 0 16,-3-4 0-16,0-3 0 16,-3-5-2-1,0 0 1-15,0-1 1 0,0-1 0 16,0-1-1-16,0 0-19 15,4-1 4-15,0-3 2 0,1-1-12 16,-1-4-10 0,-1-2 7-16,0-3 2 0,0 0 8 15,2 0 19-15,1-4-9 16,1-9-6-16,1 0 15 16,-1-1 19-16,2-2-13 15,-3 3 0-15,2 1 6 16,-2 3-3-16,-2 0 3 15,2 3-12-15,-2 2 1 16,-1 0 0-16,0 0 0 16,-1 2 0-16,-2 2-1 15,1-1 1-15,-1 1 0 16,0 0 7-16,0 0-8 16,0 0-2-16,0 1-13 15,0 9 15-15,0 6 0 0,0 2 0 16,0 0 0-16,0 2 0 15,0-3 0-15,0 3-1 16,0-3-5-16,0-4-14 16,-3-4 3-16,0-2 16 15,-1-4-5-15,-6-3 5 16,-4 0 1-16,-5-4 9 16,-4-10 19-16,-5-5 11 15,1-2 0-15,5 1-6 16,4 5-17-16,10 3-16 15,8 12-85-15,3 0-182 16,14 0-680-16</inkml:trace>
  <inkml:trace contextRef="#ctx0" brushRef="#br1" timeOffset="429963.0088">28335 7081 477 0,'0'0'1043'15,"0"0"-916"-15,0 0-127 16,0 0 0-16,0 0 149 16,0 0 129-16,0 0-71 15,-3-17-96-15,3 17-54 0,0 0-9 16,0 0 14-16,1 3 4 16,1 8 28-16,-2 4-23 15,1 5-30-15,-1 0-22 16,0 3-17-16,0-4-2 15,0-5-7-15,0-1-8 16,0-6 2-16,0-1-4 16,0-3-1-16,0-3-2 15,0 0 15-15,0 0 5 16,0 0 0-16,0-5 9 16,6-9-10-16,7-1 1 15,2-5-6-15,3-1 5 16,0 0-5-16,0 2 6 0,-3 2 0 15,-2 5 0 1,-4 2 1-16,-1 3 0 0,-2 3 10 16,-3 1 14-1,-2 3-7-15,1 0-18 0,-1 0-10 16,4 0 1-16,-1 8 9 16,1 6 1-16,1 3 5 15,-2 3 0-15,-3 1 24 16,-1-1 0-16,0 2-4 15,0-2 0-15,0-3-8 16,0 2-10-16,-3-8-8 16,1-1 0-16,0-2 0 0,2-4-43 15,0-1-69-15,12-3-107 16,5 0-300-16,0 0-394 0</inkml:trace>
  <inkml:trace contextRef="#ctx0" brushRef="#br1" timeOffset="430220.1275">28689 7209 654 0,'0'0'1050'0,"0"0"-797"0,0 0-150 16,0 0 66-16,0 0 21 16,0 0-64-16,0 0-68 15,30 0-58-15,-12 0-27 16,3 3-46-16,-4 0-65 16,1 0-144-16,-8-3-284 15,-4 4-233-15</inkml:trace>
  <inkml:trace contextRef="#ctx0" brushRef="#br1" timeOffset="430414.6789">28643 7112 1397 0,'0'0'614'0,"0"0"-539"16,0 0-43-16,0 0 52 15,0 0-19-15,0 0-48 16,85-3-17-16,-53 10-287 16,-6-1-350-16,-6-2-462 0</inkml:trace>
  <inkml:trace contextRef="#ctx0" brushRef="#br1" timeOffset="430644.9021">28942 7040 1965 0,'0'0'493'16,"0"0"-436"-16,0 0-30 16,0 0 93-16,0 0 34 15,0 0-90-15,0 0-22 16,0 80 10-16,0-33-31 15,4 2-21-15,7 13-34 16,-1-9-229-16,-3-16-572 0</inkml:trace>
  <inkml:trace contextRef="#ctx0" brushRef="#br1" timeOffset="433520.1452">22283 4038 664 0,'0'0'205'16,"0"0"-149"-16,0 0-48 0,0 0-7 15,-80-22-1-15,60 18 0 16,2 1 0-16,1 1 0 15,0 2 0-15,-1 0 1 16,-1 4 35-16,-2 9 35 16,-8 7 8-16,-3 7 15 15,-11 5-31-15,-1 6-11 16,-2 6 3-16,6 5-35 16,5-2-12-16,15 3-8 15,17-2 0-15,6-3 33 16,25-1 35-16,16 1-4 15,9-6-1-15,10-2-36 16,2-8-18-16,1-4-9 0,-1-9-1 16,-1-6-21-16,1-6-2 15,-3-4-32-15,-1-7-18 16,-5-14 48-16,-7-11 26 16,-7-9 23-16,-16-10 25 15,-10-6 5-15,-16-5 53 16,-7-4-20-16,-25-1-54 15,-17 3-32-15,-42-14-32 16,8 15-235-16,4 13-549 0</inkml:trace>
  <inkml:trace contextRef="#ctx0" brushRef="#br1" timeOffset="449178.318">22489 11249 894 0,'0'0'509'16,"0"0"-433"-16,0 0-57 16,0 0 4-16,0 0 109 15,0 0 22-15,16 0-30 16,-7 0-36-16,1 0 18 15,-3 0 31-15,-3 0-10 16,-1 0-35-16,3 0-23 16,2 0-19-16,10 0-22 15,1 0-16-15,14 0-4 16,6 3-7-16,6 0-1 16,1 0 1-16,-1 1 0 15,-8 2 0-15,-6-2-1 16,-8-1 0-16,-10 0 0 0,-7-2-9 15,-6-1-16-15,0 0-34 16,0 0-95-16,-2 0-152 16,-8 0-9-16,3 0-253 0</inkml:trace>
  <inkml:trace contextRef="#ctx0" brushRef="#br1" timeOffset="449408.9157">22580 11383 1452 0,'0'0'311'0,"0"0"-170"15,0 0-71-15,0 0 66 16,0 0 18-16,96-18-31 15,-53 18-70-15,0 8-53 16,-1 12-15-16,-11-3-462 16,-14-7-1196-16</inkml:trace>
  <inkml:trace contextRef="#ctx0" brushRef="#br1" timeOffset="454322.769">26872 12203 1356 0,'0'0'393'16,"0"0"-263"-16,0 0-14 16,0 0 102-16,0 0-14 15,0 0-94-15,12-4-43 16,-1 1-8-16,5 3-1 15,1 0-4-15,4 0 18 16,1 0-27-16,2 0-28 16,-2 0-7-16,5 0-10 15,1 0-15-15,-1 0-77 0,1 0-166 16,-8 3-418 0,-5-3-165-16</inkml:trace>
  <inkml:trace contextRef="#ctx0" brushRef="#br1" timeOffset="454946.4245">27365 12114 1092 0,'0'0'290'16,"0"0"-145"-16,0 0 1 16,0 0 91-16,0 0-25 15,0 0-101-15,0 0-70 16,-46-20-22-16,23 17-4 16,2 2-4-16,2 1-4 15,5 0 2-15,7 0 1 0,6 0-2 16,1 0 3-16,0 4 4 15,8 3-1-15,9 6 0 16,4-3-5-16,2 6-7 16,3-2-1-16,-1-2 1 15,1 2-1-15,-6 2-1 16,-1-3 2-16,-5-2-1 16,-5 2 0-16,-3-6-1 15,-4 2 1-15,-2-1-1 16,0 0 1-16,0-4-1 15,0 4 1-15,-8-6 0 16,-2 1 0-16,-5-3 6 16,-3 0-7-16,-6 0-4 15,-1-5-161-15,0-10-163 0,6 0-220 16,8-2-511-16</inkml:trace>
  <inkml:trace contextRef="#ctx0" brushRef="#br1" timeOffset="455291.879">27590 11850 841 0,'0'0'553'0,"0"0"-421"0,0 0 2 16,0 0 64-16,0 0 7 16,0 0-85-16,0 0-69 15,8 9 51-15,-8 11 18 16,0 8-24-16,0 4-31 16,0 8-17-16,0-1-13 15,9 7-11-15,4-6-13 16,-1 0-10-16,4-4 4 15,-2-6-5-15,-1-7-1 16,-2-7-50-16,-4-3-68 16,-4-10-111-16,0-3-150 15,-3 0-189-15</inkml:trace>
  <inkml:trace contextRef="#ctx0" brushRef="#br1" timeOffset="455503.208">27532 12080 1083 0,'0'0'608'0,"0"0"-529"16,0 0-31-16,0 0 145 16,0 0-3-16,95 27-82 15,-66-20-71-15,-1 3-37 0,-1-4-5 16,6-2-243-16,-10-4-332 15,-4 0-521-15</inkml:trace>
  <inkml:trace contextRef="#ctx0" brushRef="#br1" timeOffset="455936.6559">27920 12124 1455 0,'0'0'361'0,"0"0"-282"16,0 0-45-16,0 0 123 0,0 0 17 16,-97-13-68-1,73 13-61-15,3 0-33 0,6 3-11 16,6 7 0 0,6 0 8-16,3 3-3 15,0 0-4-15,15-2 8 0,2-2-9 16,3 1 1-16,3-4-2 15,-4-2 0-15,-1-4-9 16,-4 0-3-16,-1 0 5 16,-6-10 6-16,-1-3-1 15,-1 0-3-15,-1-4 5 16,4 4 13-16,-4 0 21 16,1 6 9-16,-1 0 1 15,-1 4-10-15,-1 3-16 16,-1 0-17-16,2 7-1 0,2 9 1 15,0 1-1-15,1 3 0 16,2-1 0-16,1-2-12 16,1-5-82-16,2-7-103 15,-1-2-187-15,-1-3-302 0</inkml:trace>
  <inkml:trace contextRef="#ctx0" brushRef="#br1" timeOffset="456201.3651">28162 11816 1600 0,'0'0'261'16,"0"0"-185"-16,0 0 33 0,0 0 78 15,0 0-36-15,0 0-43 16,0 0-25-16,-30 82-17 15,30-44-14-15,0 5-18 16,5 2-17-16,8 2-8 16,0-4-8-16,0-3 0 15,-2-8-1-15,-1-2-24 16,-2-9-116-16,-4-5-143 16,1-9-399-16</inkml:trace>
  <inkml:trace contextRef="#ctx0" brushRef="#br1" timeOffset="456403.386">28096 12038 1795 0,'0'0'282'0,"0"0"-218"16,0 0 7-16,0 0 54 15,89 34-70-15,-51-21-35 16,6 3-20-16,-9-6-184 16,-9-1-572-16</inkml:trace>
  <inkml:trace contextRef="#ctx0" brushRef="#br1" timeOffset="456780.8546">28391 12160 1011 0,'0'0'653'0,"0"0"-624"16,0 0-23-16,0 0 44 16,0 0 36-16,0 0-42 15,0 0-30-15,96 4-8 16,-79-4 2-16,-3-7 3 15,-5-3 16-15,-4 0 31 0,-5-3 58 16,0 0-58-16,-5-1-29 16,-12 2-8-16,-5-1 26 15,-3 3 26-15,0 3 8 16,2 6-2-16,2 1-33 16,2 0-6-16,4 13-9 15,6 5 20-15,3 8-17 16,6 3-13-16,6 2-6 15,15 4-9-15,10-4-6 16,17 4-43-16,-8-11-205 16,-7-11-619-16</inkml:trace>
  <inkml:trace contextRef="#ctx0" brushRef="#br1" timeOffset="472534.0411">26689 16298 851 0,'0'0'1071'16,"0"0"-582"-16,0 0-382 15,0 0-42-15,0 0 81 16,-7 14 15-16,5-4-44 16,2 5-60-16,-1 3-26 15,1-1 4-15,0 2 4 16,0 1-2-16,0 0-11 16,0-3-17-16,0-2-9 0,8-1-10 15,6 0-32 1,5-4-33-16,-1-1-22 0,3-5-27 15,-3-4-52-15,4 0-61 16,-4-4-294-16,-6-6-199 0</inkml:trace>
  <inkml:trace contextRef="#ctx0" brushRef="#br1" timeOffset="472960.0383">26659 16098 1405 0,'0'0'822'15,"0"0"-662"-15,0 0-116 16,0 0-44-16,0 0 0 16,84 0-178-16,-71-3-719 0</inkml:trace>
  <inkml:trace contextRef="#ctx0" brushRef="#br1" timeOffset="500233.1768">15301 3643 210 0,'0'0'296'0,"0"0"181"16,0 0-293-16,0 0-100 15,0 0 28-15,0 0 52 16,0 2-3-16,0-2-22 0,0 0-42 16,0 0-25-16,0 0-16 15,1 0-23-15,-1 0-4 16,0 0 1-16,2 0-1 16,-2 0-4-16,0 0-8 15,0 0-4-15,0 0 0 16,0 0 5-16,0 0-2 15,0 0 5-15,3 0 1 16,3 0 14-16,6 0-17 16,3 0-10-16,5 4-2 15,2-2-6-15,-3 3-1 16,-1-2 0-16,-3 0 0 16,-5 1-2-16,-1-3-5 0,-1 2-4 15,-5-2 4 1,-3-1-6-16,0 2 5 0,0-2-7 15,0 1-20-15,0 6-94 16,0 0-209-16,0-3-440 0</inkml:trace>
  <inkml:trace contextRef="#ctx0" brushRef="#br1" timeOffset="500550.0214">15325 3716 51 0,'0'0'1353'16,"0"0"-1142"-16,0 0-167 15,0 0-25-15,0 0 78 16,0 0 145-16,0 0-54 15,61 0-83-15,-40 3-52 16,3 2-26-16,-4-2-9 16,-1 0-12-16,-6-1-6 15,-7 3-26-15,-6-4-164 16,0 0-369-16,0-1-617 0</inkml:trace>
  <inkml:trace contextRef="#ctx0" brushRef="#br1" timeOffset="502207.1942">18979 3671 624 0,'0'0'635'0,"0"0"-500"16,0 0-98-16,0 0 0 0,0 0 63 15,0 0 34-15,0 0 11 16,0-1-12-16,8 1-47 16,3 0-27-16,3 0-1 15,-1 1 7-15,3 5-9 16,4-2-24-16,0 2-15 15,2-2-9-15,-3 0-7 16,-3 1 0-16,1-3 0 16,-8 1-1-16,-1-1 0 15,-3-1-14-15,-4 2-53 16,-1 0-97-16,0 1-152 16,-1 2-277-16,-9-5-451 0</inkml:trace>
  <inkml:trace contextRef="#ctx0" brushRef="#br1" timeOffset="502525.5402">18970 3762 738 0,'0'0'662'15,"0"0"-515"-15,0 0-66 16,0 0 26-16,0 0 83 16,0 0 27-16,0 0-67 0,97 0-68 15,-68 1-41 1,0 3-17-16,-2 2-24 0,-7 5-12 16,-5-2-199-16,-5-1-461 0</inkml:trace>
  <inkml:trace contextRef="#ctx0" brushRef="#br1" timeOffset="510494.5237">14567 1845 780 0,'0'0'683'0,"0"0"-575"16,0 0-76-16,0 0 16 15,0 0 129-15,0 0 57 16,0 0-72-16,1 0-48 0,-1 0-37 16,0 0-18-16,0 0-13 15,0 0-7-15,-4-1 0 16,-9-2-17-16,-7 0-6 16,-8-1-8-16,-11-2-8 15,-7 1 0-15,-2-3-1 16,-1 1-7-16,-3-3 7 15,1 0-5-15,2-2 5 16,1 1 1-16,-2-1 0 16,4 1 0-16,2 2 0 15,2 1 0-15,2-2 0 16,1 4 1-16,3 0-2 16,-5 1 1-16,-2 2-1 0,-2 0-13 15,-4 3-12-15,1-2 13 16,1 2-5-16,2-1 6 15,3 1 11-15,2-2-10 16,3 0 5-16,-3-1 5 16,1 1 0-16,0-2 1 15,1 0 0-15,6-1-1 16,-2 0 1-16,1 1 0 16,-3-1 0-16,2 3 0 15,-5 0-8-15,-4 2 8 16,1 0-2-16,0 0-23 15,-1 2-11-15,1 2-2 16,-3 1 23-16,2 0 14 16,4-3 0-16,5 1 0 15,1-1-1-15,3-1 2 0,-1-1 0 16,-2 2 0-16,-4-2 0 16,-2 2 0-16,-6 1 0 15,-1 2 0-15,-2 0-15 16,-4 3-13-16,3-3 13 15,4-1-7-15,7-1 7 16,9-3-9-16,-1 0 17 16,4 0 5-16,3 0 2 15,-6 0 0-15,0 0-1 16,-7 0-6-16,-3 4 7 16,-10 2-6-16,-9 1-21 15,-8 1-80-15,-4 1-13 0,1-4 62 16,2-1-6-16,9 0 54 15,5-4 10-15,12 0 1 16,1 0 15-16,4 0 13 16,3-2 0-16,-2-1-5 15,6 2-14-15,-1 1-3 16,-3 0-6-16,-1 0-1 16,-5 0-7-16,-4 0-72 15,-5 2 10-15,2 2 11 16,1-4 20-16,2 0 19 15,4 0 7-15,3 0 12 16,2 0 22-16,4 0-2 16,0-2 2-16,-1 0-1 0,4 2-7 15,-5 0-5-15,3 0-8 16,-7 0 2-16,-7 4-3 16,1 1 1-16,0 1-1 15,2-1 1-15,6 2 0 16,4-5 5-16,8 1-5 15,8-2 24-15,8 1 26 16,3-1-9-16,3 1-31 16,0-1-11-16,0 3 0 15,0 2 12-15,-3 4-5 16,-7 1-7-16,0 1 6 16,0 4 4-16,-6 3 6 15,4-1-2-15,-3 1 4 0,6 0 22 16,3-1-2-1,0 1-10-15,6 0-4 0,0 0 5 16,0-3-11-16,0 2 4 16,0-1-10-16,0 1 4 15,6 1 2-15,-3 4-5 16,0 4-4-16,3 1 0 16,0 3-8-16,3-1 5 15,0 1-5-15,0 0 0 16,1-1-1-16,-4-4-1 15,0 0-11-15,2-2 11 16,-5-1-7-16,0-3-1 16,-3 3 9-16,0-2 0 15,4 2 1-15,-4-1 0 16,6-1 0-16,-3 2 5 16,6-1-5-16,-3-3-1 0,6-1 2 15,-6 1-2-15,0-3 1 16,0-1 0-16,-3 2 0 15,-3-1 1-15,4 4-1 16,-4 0-1-16,0 3 1 16,0-2-1-16,0-1 0 15,0-2 1-15,0-1 1 16,9-1 4-16,2-3 1 16,5-1 0-16,2-2 1 15,3-2-7-15,-2-2 6 16,4 0-5-16,-1-4-1 0,-1 3 0 15,0-3 1 1,3 1-1-16,-2 0 0 0,5 0-1 16,-2 0 1-16,5 0-1 15,6-2 1-15,-1-1-1 16,9 0 0-16,2 0-2 16,-1 0 1-16,5 0-5 15,3 0-7-15,-2 0-2 16,-2-4 0-16,-4-2 6 15,1 0 3-15,-4 1 5 16,4 1 0-16,2 1-6 16,4 0 7-16,0 1 0 15,-4 2 0-15,1-2 10 0,-4 2-4 16,-2 0-4 0,-1-2-1-16,-3 2 0 0,1-2 0 15,-2 2 0-15,3-1 0 16,2 0-1-16,2 0 0 15,4-1 0-15,3-1-6 16,7 2-11-16,-4-2 8 16,3 3 7-16,-6 0-5 15,-4 0 7-15,-6 0 5 16,1 0-3-16,-4 0-1 16,4 0 0-16,2 0 5 15,0 3-6-15,7 1-5 16,0 0 5-16,-4 1 0 0,-2 0 0 15,-4 0 0 1,-2-1-1-16,-4 0 0 0,-2-3-5 16,2 1 0-16,0-2 6 15,3 0 1-15,7 0 5 16,2 0-5-16,4-3-1 16,3 2 1-16,-3-2 5 15,-1 3-6-15,-1 0 1 16,0 0 1-16,-5 5-2 15,-4 3 47-15,2-1-24 16,-2-4-6-16,-2 1-5 16,4-4-6-16,-1 0 2 15,4 0-7-15,5 0 0 16,1 0 0-16,0 0-1 0,-3 0 0 16,0 1-21-16,-2 0 3 15,0 4 8 1,1 0-1-16,5 1 11 0,-4 1 2 15,-4-2-1-15,-2 0 0 16,-5-4 0-16,0-1-1 16,1 0 2-16,1 0-2 15,2-1-11-15,3-6-26 16,1-1 5-16,-1 3 14 16,1 2 12-16,-4 2 5 15,1 1 1-15,-1 0 0 16,-1 4 19-16,2 4-7 15,-4 1 0-15,-1-2 4 0,2 0-10 16,-4-1-5 0,6 1 1-16,4 2-1 0,-1-2 27 15,4-2-16-15,-1 1-12 16,1 1-6-16,6 0-1 16,-4 1 6-16,4 2 1 15,0-3-1-15,-5 0 1 16,-1-1-6-16,-4-3-1 15,1 2-1-15,-1 0 7 16,1-1 0-16,-2 0 1 16,6-1 0-16,2-1 0 15,-4-2-1-15,7 0-13 16,-3 0 13-16,-4 0-1 16,1 0 2-16,-3 0-3 15,0 0 3-15,-2 1-1 0,0 4 1 16,0 2 0-16,-5-1 0 15,1-1 19-15,-5-4-8 16,3-1-10-16,1 0 7 16,2 0-8-16,3 0 0 15,-2 0-14-15,4 0 0 16,-4 0 3-16,1 0-3 16,2 0-2-16,1 5-45 15,2 1-26-15,1-2 42 16,-1 0 30-16,1-1-92 15,-7-1 43-15,-2 0 26 16,-1 1 22-16,-5 0 14 16,2 1 1-16,0 0-7 0,4-2-7 15,-5 1-8-15,3-3-40 16,-2 0 6-16,0 0-3 16,0 0 34-16,-5 0 26 15,0 0 3-15,2-1-2 16,-6-1 0-16,3 0 10 15,-4 0-10-15,1 0 11 16,2 0 2-16,-4 2 12 16,2-3-14-16,-5-2-9 15,4 1-2-15,-7 0 0 16,-2 0 5-16,-1-2 13 16,-4 0 65-16,-1-1-9 0,2 0-12 15,-4-1-2-15,2-2 9 16,0-1 17-16,1-2-29 15,-3-1-8 1,1-3-21-16,2-1-9 0,-1 0-4 16,1-4-10-16,-2 1 7 15,0 0 2-15,3 0 29 16,0-1 4-16,-1 0-14 16,4-3 3-16,1-2-19 15,0-3 3-15,2-1 11 16,-3-2-9-16,-1-3-8 15,3-2-8-15,-9-1 15 16,1 0-16-16,-3 1-5 0,-2 3 0 16,-2 5 7-1,2 3-7-15,-5 7 0 0,3 4 1 16,-3 2-1-16,4 2 5 16,-4 0-5-16,0 0 0 15,0-2 5-15,0 0-4 16,0-1-1-16,0-4 0 15,0 1-1-15,0-1 0 16,0 0-1-16,0 1 1 16,0 1 1-16,0 2-1 15,0 4-2-15,0 1-4 16,0 4 5-16,0 3 0 16,0 2-10-16,0 1-10 15,0 0 13-15,0 0 6 16,0-1-4-16,0 1-9 0,-4-3-31 15,1-1 4 1,-2-2-15-16,-4-1 9 0,0-1 32 16,-1-2 5-16,-2 3 10 15,-6 0 0-15,0 0 0 16,-6-1 0-16,-1 3-6 16,-8-1 6-16,0 2 1 15,-1 0 0-15,1 1-1 16,-2 0 1-16,-3 2 0 15,-1-3 0-15,-6 3 0 16,-4-1 0-16,-3 0 0 16,-1 0 0-16,0-1 1 0,-2 1 2 15,3 0 3 1,-3-3-5-16,0 3 0 16,2-1 5-16,2 0-4 0,2 0-1 15,0 2 8-15,4-1-8 16,-1 1 6-16,1 1-6 15,-1-1 11-15,-5-1 0 16,-1 0 17-16,-7 0-6 16,1-1 15-16,2-1 1 15,-1-1-5-15,5-3-4 16,2 2-14-16,9 0-8 16,5 3-7-16,0-2 1 15,4 2-1-15,0 2-1 0,-2 1 2 16,-7 0-2-1,-1 0 1-15,-5 0 0 0,-1 0 0 16,-4 0-1-16,3 0 0 16,1 0 0-16,2-4 1 15,4-5-1-15,3 1 1 16,4-2-1-16,6 1 1 16,0 2 0-16,6 2 0 15,-4 1-1-15,0 2 0 16,-4-1-1-16,-2 2 0 15,-9 1-1-15,-3 0-4 16,-4 0 5-16,0-2 0 16,-3 2 0-16,4-1 0 15,2-2 1-15,10 0 0 16,0-1 0-16,8-2 0 0,1 1 1 16,2-2 0-16,-1 1-1 15,-3 1 0-15,0-1-1 16,-4 1 1-16,-9 2 0 15,-3-2-1-15,-8 2 1 16,-2-1 0-16,-8 1 0 16,3-2 1-16,5 0 0 15,3 0 0-15,9-3 1 16,10 1 4-16,9 0-6 16,6 0 1-16,6 1 0 15,2 3-1-15,7 1-1 16,3 2-45-16,0 0-153 15,0 4-502-15</inkml:trace>
  <inkml:trace contextRef="#ctx0" brushRef="#br1" timeOffset="511199.7751">14737 2445 735 0,'0'0'1002'0,"0"0"-813"16,0 0-75-16,0 0 23 16,0 0 21-16,0 0-27 15,-4-4-41-15,4 4-24 16,0 0-35-16,0 0-5 16,0 0 24-16,13 0-8 0,-3 0 7 15,10 0-16-15,-2 0-13 16,6 0-10-16,-2 3-9 15,5 1-1-15,-6-1 0 16,0-1-1-16,-5 0-8 16,-9-2-10-16,-1 0-19 15,-4 0-27-15,-2 0-44 16,0-4-142-16,0-4-427 16,-6-3-316-16</inkml:trace>
  <inkml:trace contextRef="#ctx0" brushRef="#br1" timeOffset="511420.5535">14782 2323 907 0,'0'0'726'0,"0"0"-619"16,0 0-27-16,0 0 118 15,0 0 39-15,0 0-83 16,0 0-86-16,25-2-28 15,-1 2 12-15,2 0-13 16,5 6-39-16,3-1-9 16,5-2-175-16,-7 0-516 15,-6-3-753-15</inkml:trace>
  <inkml:trace contextRef="#ctx0" brushRef="#br1" timeOffset="511825.5851">15357 2101 950 0,'0'0'811'0,"0"0"-670"15,0 0-37 1,0 0 25-16,0 0 32 0,0 0-13 16,0 0-41-1,2-3-28-15,-2 3-28 0,0 0-19 16,1 0-18-16,6 14-2 15,2 6 25-15,4 8-4 16,3 5-21-16,10 1-3 16,1-1-9-16,2-2-18 15,3-5-37-15,-7-6-57 16,-2-4-103-16,-7-5-339 16,-7-5-98-16</inkml:trace>
  <inkml:trace contextRef="#ctx0" brushRef="#br1" timeOffset="512214.0702">15707 2108 515 0,'0'0'1032'16,"0"0"-815"-16,0 0-58 15,0 0 20-15,0 0-21 16,0 0-23-16,0 0-42 16,-6 2-30-16,-7 18 51 15,-3 5 10-15,-1 8-33 0,-2 7-34 16,2 3-20-16,-1 1-13 16,-3 0-12-16,2-1-4 15,2-2-7-15,1-2 8 16,4-2-1-16,-5-1-8 15,5 1 1-15,2-2 0 16,0 1 0-16,-3-3 0 16,2-2 0-16,5-5 0 15,-3-4-1-15,6-4-9 16,0-5-55-16,3-3-105 16,0-8-96-16,12-2-306 15,2 0-451-15</inkml:trace>
  <inkml:trace contextRef="#ctx0" brushRef="#br1" timeOffset="512724.3717">15593 2819 836 0,'0'0'719'0,"0"0"-604"16,0 0 94-16,0 0 42 15,0 0-40-15,0 0-55 0,0 0-35 16,23 23-29 0,-6-22-44-16,2-1-29 0,1 0-7 15,3-4-11-15,-5-9-1 16,3-3-5-16,1-1-13 15,-4-6-9-15,3 1 15 16,-9-3 11-16,1 2 1 16,-5 4 8-16,-5 4 8 15,-3 2 21-15,0 1-8 16,0 4-14-16,-7 2-8 16,-7 0 4-16,-4 4-4 15,-5 2 5-15,0 0 3 16,-4 8-2-16,6 8 7 15,-3 5-2-15,5 3-9 16,3 1-8-16,5 2 7 0,5 3-7 16,0-1 7-16,6 2-7 15,0-2 6-15,0-3-7 16,3-4-1 0,7-4-35-16,7-4-28 0,6-5-63 15,0-4-208-15,-5-3-781 0</inkml:trace>
  <inkml:trace contextRef="#ctx0" brushRef="#br1" timeOffset="513926.6092">15831 2149 1406 0,'0'0'282'0,"0"0"-136"16,0 0 42-16,0 0 20 15,0 0-23-15,0 0-57 16,0 0-40-16,0-8-36 0,0 8-30 16,0 8-14-16,0 6 14 15,-3 4 16-15,-1 3-16 16,0-1-13-16,1 0-9 16,-1-5 1-16,1-3 0 15,1-4-1-15,1-4 0 16,1-2-8-16,0-1-7 15,0-1 9-15,0 0 6 16,0-4 0-16,10-12-10 16,4-6-26-16,5-6 24 15,0-2 11-15,1-1-10 16,-1 4 10-16,-2 4 0 16,-8 9 1-16,1 6 3 0,-7 4 15 15,-2 4-3 1,-1 0-15-16,0 0-7 0,0 5 7 15,2 9 4-15,-2 3 5 16,0 2-8-16,0 0 0 16,0-3 1-16,0-1-2 15,0-2 1-15,0-1-1 16,-2-5-1-16,2-3-8 16,-1-3-12-16,1-1-1 15,0 0 22-15,0 0 0 16,0 0 10-16,0-1-10 15,7-12-3-15,10-3-23 16,-2-2 6-16,5-2 5 16,2-1-3-16,-3 1 17 15,-1 6-1-15,-9 6 2 0,-2 2 3 16,-4 4 21-16,-1 0 3 16,-2 2-21-16,0 0-6 15,0 10 0-15,0 8 13 16,0 4 13-16,0 3-2 15,0-1-9-15,-2 0-8 16,1-4-6-16,-1-2-1 16,2-2-17-16,-1 0-114 15,-2-3-252-15,0-6-543 0</inkml:trace>
  <inkml:trace contextRef="#ctx0" brushRef="#br1" timeOffset="514324.8155">16194 2320 776 0,'0'0'833'0,"0"0"-750"16,0 0-64-16,0 0-9 15,0 0-3-15,0 0 11 16,84-32-2-16,-67 17-3 16,-4-3-1-16,-3-4 1 0,-2-2 42 15,-4 0-8-15,0 3 56 16,-4 3 39-16,0 4-37 16,0 4-41-16,-7 4-24 15,1 5-12-15,-3 1 10 16,1 0 8-16,-4 10-1 15,-5 10-5-15,4 4-15 16,4 2-5-16,-1 4 2 16,2 0-15-16,6-4-7 15,2 1-11-15,0-2-74 16,0 2-117-16,0-7-197 16,3-6-303-16</inkml:trace>
  <inkml:trace contextRef="#ctx0" brushRef="#br1" timeOffset="515194.2168">16522 2338 933 0,'0'0'917'0,"0"0"-752"15,0 0-33-15,0 0 32 16,0 0 23-16,0 0-12 16,0 0-57-16,0-5-52 15,-3 5-35-15,-10 6-31 16,-7 14 2-16,-7 11 58 15,-4 9-16-15,-5 6-26 16,3 5-17-16,8 0-1 0,5-2 0 16,10-2-12-1,7-7-48-15,3-3-44 0,14-3-99 16,12-10-262-16,-4-10-370 0</inkml:trace>
  <inkml:trace contextRef="#ctx0" brushRef="#br1" timeOffset="515758.4772">16795 2373 702 0,'0'0'1347'0,"0"0"-1168"15,0 0-119-15,0 0-6 16,0 0 39-16,0 0 19 16,0 0-11-16,-52 21 2 15,29 5-41-15,-3 6-21 16,6 5-22-16,0 1-4 16,5 1-13-16,5-4-1 15,7-3 0-15,0-5 0 16,3-6-1-16,0-6-1 15,3-4 0-15,9-5-16 0,12-5 3 16,2-1-5 0,9-5-37-16,7-15-55 0,1-6-34 15,-1-9-20-15,-3-6 32 16,-4-5-26-16,-9 1 79 16,-7 4 80-16,-8 9 77 15,-11 7 73-15,0 4-59 16,-4 7-16-16,-11 3-4 15,-2 4-11-15,-7 3-13 16,3 4-11-16,-5 0-22 16,6 11-3-16,0 9 9 15,4 6-5-15,7 2 0 16,-1-1 0-16,7 2-5 16,3-4-9-16,0-2-1 15,0-5-9-15,0-2-29 0,10-3-27 16,2-3-48-16,24-2-98 15,-7-2-452-15,4-6-849 16</inkml:trace>
  <inkml:trace contextRef="#ctx0" brushRef="#br1" timeOffset="515968.7423">17084 2616 1307 0,'0'0'572'16,"0"0"-484"-16,0 0 143 16,0 0-40-16,0 0-37 0,-85 87-65 15,56-65-48-15,3-4-25 16,0-1-9-16,7-3-7 16,-2-3-117-16,6-2-223 15,8-5-527-15</inkml:trace>
  <inkml:trace contextRef="#ctx0" brushRef="#br1" timeOffset="516538.233">17343 2594 1920 0,'0'0'367'16,"0"0"-285"-16,0 0-73 16,0 0-8-16,0 0 13 15,0 0 15-15,0 0-8 16,-19 5 12-16,3 6-17 16,2 2-6-16,1 1-8 15,4 0-1-15,6-1 5 16,3 0-4-16,0-2 3 15,3 0-4-15,15-3-2 16,9-1-8-16,1-1-56 16,8-3-17-16,2-3-35 15,0 0-61-15,-2-3 39 0,-8-11 46 16,-1-4 60-16,-9-4 33 16,-7-4 26-16,-7-1 62 15,-4-1 16-15,-10 1 10 16,-10 0-46-16,-7 2-26 15,2 4 21-15,5 5 14 16,4 6-32-16,7 4-23 16,3 6-9-16,-1 0-8 15,7 2-4-15,-4 14 5 16,4 5 33-16,0 6-14 16,0 3-9-16,0 4-1 15,-1 0 3-15,-4 0 5 16,1 0-7-16,-4 0-7 0,0 0-8 15,-4-4 0-15,1-1-1 16,-2-2-59-16,-5-2-87 16,-2-7-203-16,7-5-363 0</inkml:trace>
  <inkml:trace contextRef="#ctx0" brushRef="#br1" timeOffset="516846.9812">17751 2351 952 0,'0'0'1133'16,"0"0"-979"-16,0 0-54 15,0 0-2-15,0 0-10 16,0 0 16-16,0 0 18 16,30 117-52-16,-22-60-34 15,1 3-25-15,-3 0-10 16,1 0-1-16,-7-6-47 16,0-7-114-16,-39 0-138 15,3-15-322-15,-5-10-846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3-23T07:24:11.69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206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00B050"/>
    </inkml:brush>
    <inkml:brush xml:id="br4">
      <inkml:brushProperty name="width" value="0.05292" units="cm"/>
      <inkml:brushProperty name="height" value="0.05292" units="cm"/>
      <inkml:brushProperty name="color" value="#FFFF00"/>
    </inkml:brush>
    <inkml:brush xml:id="br5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2967 2489 447 0,'0'0'171'0,"0"0"-171"16,0 0-146-16,0 0 42 15,-82 56 61-15,67-46-112 0</inkml:trace>
  <inkml:trace contextRef="#ctx0" brushRef="#br0" timeOffset="1805.4031">2077 2743 1061 0,'0'0'333'0,"0"0"-244"15,0 0-66-15,0 0 18 16,0 0 97-16,0 0 17 15,0 0-35-15,1 0-27 16,2 0-23-16,0 0-16 16,0 0 8-16,3 0 12 15,3 0-19-15,4 0-17 16,5 0-17-16,6 0-4 16,4 0-10-16,5 0-6 15,3 0 0-15,3-3 0 0,1-1 1 16,-1 0-2-16,1-1 0 15,0 3 0-15,-4-1 0 16,0 1-1-16,-6 1 1 16,1 1-1-16,-1-2 1 15,0 2 0-15,-2 0 0 16,5 0 0-16,0 0 0 16,1 0 0-16,-1 0 0 15,3 0 1-15,-3 0-1 16,1 0 0-16,0 0 0 15,-1 0 0-15,-2 0 1 16,-1 0 0-16,-4 0-1 16,-1 0 1-16,2 0-1 15,1 0 1-15,-1 0-1 0,3 3 0 16,1 2 1-16,-1-3-1 16,6 1 8-16,-2 0-8 15,-1-3 6-15,3 0 19 16,-3 0 15-16,1 0-12 15,-3 0-17-15,-1 0-4 16,1 0-7-16,-1 1-1 16,3 1 1-16,1-2 1 15,2 0-1-15,0 0 0 16,3 0 0-16,1 0 0 16,2 0 0-16,0 1 0 0,-1 2 0 15,0 0 0 1,-4 0 0-16,-1 1-1 0,-3 0 1 15,4 1 0-15,-3-1 0 16,-1-1 0 0,3 0 0-16,-3-1 1 0,1-2-1 15,-1 0 1-15,7 0 0 16,2 0 0-16,3 0 0 16,1 0-1-16,2 0 1 15,-5 0-1-15,-1 0 2 16,-3 0-2-16,-4 0 0 15,-2 0 0-15,0 0-1 16,-2 0 1-16,2 0-1 16,0 0 1-16,3 2 1 15,1-1-1-15,3-1 0 0,-1 1 0 16,-3-1 0-16,3 2 0 16,-3-1 2-16,-1-1-1 15,-2 2 1-15,0-2-1 16,-2 0-1-16,-1 0 1 15,3 0 0-15,-2 0 0 16,2 0 0-16,0-5-1 16,3 0 1-16,-5-1 0 15,-1 2-1-15,0 1 1 16,-5-1-1-16,-1 0 1 16,4-1 0-16,1 1 0 15,1-2-1-15,1 0 0 16,3 1 1-16,-1 1-1 0,1-1 1 15,-1 4-1-15,0 0 0 16,-5 1 1-16,-1 0-1 16,-6 0-1-16,-3 0 0 15,1 0 1-15,-2 0-1 16,-1 0 1-16,5 0-1 16,3 0 1-16,1 0 1 15,2 0-1-15,0 0 0 16,1-3 0-16,-2 0 1 15,1 0-1-15,-5 2 0 16,5-1 1-16,-5 2-1 16,4 0 0-16,-4 0 0 15,-1 0 0-15,-3 0 0 0,1 0 0 16,-1 0 0 0,0 0 0-16,4 0 0 0,-1 3 0 15,-3 0 0-15,6 0-1 16,-2-2 1-16,5 1 1 15,2-2 0-15,2 0 0 16,6 0-1-16,-4 0 1 16,3-3-1-16,-5-1 6 15,-4 2-4-15,-6 1 4 16,0 1-5-16,-5 0 1 16,1 0 4-16,-1 0 0 15,-4 0 6-15,4 0 10 16,1 0 18-16,-1 0 8 15,-1 0 3-15,0 0-21 0,-3 0-15 16,1 0-5-16,-5 0-4 16,-5 0 0-16,0 0-6 15,-3 0 0-15,0 0-60 16,0 0-274-16</inkml:trace>
  <inkml:trace contextRef="#ctx0" brushRef="#br0" timeOffset="5762.3288">464 4966 841 0,'0'0'1248'16,"0"0"-1049"-16,0 0-199 16,0 0 1-16,0 0 45 15,0 0 55-15,0 0-43 16,-2-6-30-16,7 6-5 15,1 0 23-15,1 0 7 16,-1 3-2-16,-3 8-15 16,0 7-2-16,-3 10 12 15,0 2-11-15,0 4-14 0,0 2-12 16,0-7-2-16,0-4-5 16,-3-5-2-16,0-4 2 15,3-6-2-15,-3-3 0 16,3-5 0-16,0 0-1 15,0-2 0-15,0 0-7 16,0-11-5-16,12-11-13 16,4-6-5-16,2-5 19 15,3 0 11-15,-4 3 0 16,-1 5 1-16,-1 2 0 16,-2 6-1-16,-4 5 1 15,-1 0 0-15,-1 6 0 16,-4 1 0-16,0 1 14 0,0 4-2 15,-1 0 3 1,-1 0-5-16,2 0-9 0,3 7-1 16,1 8 18-16,-2 6 2 15,1 3-1-15,0 3-3 16,-6-2-5-16,3 0-5 16,-3-4-6-16,0-3 0 15,0-4 0-15,0-4 0 16,0-2-10-16,0-3-47 15,3-2-97-15,15-3-146 16,-6 0-407-16,7 0-654 0</inkml:trace>
  <inkml:trace contextRef="#ctx0" brushRef="#br0" timeOffset="6013.3814">841 5139 947 0,'0'0'969'15,"0"0"-787"-15,0 0-132 16,0 0 24-16,0 0 98 16,0 0-83-16,0 0-57 15,60-4-14-15,-30 0-18 16,-5-2-29-16,0 1-63 15,-11 3-107-15,-7-2-187 0,-4 4-248 16,-3-2-522-16</inkml:trace>
  <inkml:trace contextRef="#ctx0" brushRef="#br0" timeOffset="6229.6382">865 5002 914 0,'0'0'793'0,"0"0"-731"15,0 0-38-15,0 0-24 16,0 0 81-16,0 0-47 0,0 0-34 16,73-25-5-16,-52 23-40 15,3 1-133-15,-9 1-194 16,-5 0-741-16</inkml:trace>
  <inkml:trace contextRef="#ctx0" brushRef="#br0" timeOffset="6650.3451">1196 4867 1967 0,'0'0'371'16,"0"0"-371"0,0 0 5-16,0 0-5 0,0 0 56 15,0 0-25-15,0 0-22 16,21-3 1-16,-15 3-10 16,3 0 1-16,-3 0 1 15,0 0-1-15,0 0-1 16,-3 6-1-16,0-1 0 15,-2 2-9-15,-1 3 4 16,0 0 6-16,0 2-1 16,-1 3 1-16,-14 2 16 15,-3 0 13-15,-1 2 26 16,-5 1 22-16,4-2 2 16,1-1-3-16,7-4-12 0,6-2-17 15,3-4-19-15,3-1-10 16,3-3 4-16,18-3 7 15,12 0-25-15,7-2-4 16,14-7-75-16,-5-2-157 16,-13 5-561-16</inkml:trace>
  <inkml:trace contextRef="#ctx0" brushRef="#br0" timeOffset="7693.0237">1384 5120 766 0,'0'0'584'15,"0"0"-577"-15,0 0 6 16,0 0-13-16,0 0 105 16,0 0 42-16,0 0-36 0,-3-15-30 15,3 15-6-15,0 0 51 16,0-1 24-16,0-1-14 16,0 2-6-16,0 0-12 15,0 0-11-15,0 0-28 16,0 0-23-16,-3 0-6 15,0 0-10-15,-4 0-7 16,-2 0-17-16,1 2 1 16,-2 8-2-16,-5 7 7 15,3 2-4-15,-1 5-18 16,-4 9-42-16,4-8-224 16,7-7-999-16</inkml:trace>
  <inkml:trace contextRef="#ctx0" brushRef="#br0" timeOffset="9585.2213">282 8942 884 0,'0'0'921'16,"0"0"-777"-16,0 0-106 15,0 0 72-15,0 0 86 16,0 0-51-16,0 0-44 16,1 0-22-16,1 0-3 15,-2 0 0-15,0 0-3 16,1 0-24-16,-1 0-31 16,0 1-18-16,2 12 0 15,2 3-5-15,2 5 5 16,-3-1 1-16,0 2-1 15,-3-5 0-15,0 0 0 16,0-7-1-16,0-1 0 0,0-5 1 16,0-2-1-16,0-2 1 15,3 0-1-15,-3 0 1 16,6-5-1-16,0-8-16 16,3-3-22-16,0-5 19 15,0 1 4-15,1 2 2 16,-1 3 4-16,0 1 9 15,0 5 1-15,0-1 0 16,-3 0 15-16,3 4 3 16,1-2 2-16,-2 3-10 15,-1 0-9-15,-2 3 10 16,1 2-2-16,-3 0-9 16,1 0-1-16,-4 12-5 15,3 5 6-15,-3 3 6 16,0 0 0-16,0 2 11 0,0-1-3 15,0-1-7-15,0 0-6 16,0-3 11-16,0-2-3 16,0 1-9-16,0-6 0 15,0-2-6-15,0-5 6 16,0 1-14-16,0-4-47 16,9 0-118-16,3-5-154 15,3-11-959-15</inkml:trace>
  <inkml:trace contextRef="#ctx0" brushRef="#br0" timeOffset="9838.9503">611 9062 1612 0,'0'0'335'16,"0"0"-249"-16,0 0 49 16,0 0 60-16,0 0-65 15,0 0-78-15,90-2-36 16,-75 0-16-16,1 2 0 16,-2 0-89-16,-8 0-170 15,-2 0-451-15,-4 0-569 0</inkml:trace>
  <inkml:trace contextRef="#ctx0" brushRef="#br0" timeOffset="10036.6224">547 8950 1766 0,'0'0'498'0,"0"0"-459"15,0 0-10-15,0 0 54 16,0 0-43-16,85-7-40 16,-49 7-100-16,-6 0-380 15,-9 0-280-15</inkml:trace>
  <inkml:trace contextRef="#ctx0" brushRef="#br0" timeOffset="10382.816">826 8851 1370 0,'0'0'700'16,"0"0"-600"-16,0 0-32 16,0 0 132-16,0 0-69 15,0 0-79-15,0 0-25 0,94-8-9 16,-82 8-5-1,-3 3-1-15,-6 7-2 0,-3 1-4 16,0 6-5 0,-7 2 17-16,-10-1 20 0,-2 1 6 15,4 1-3-15,-3-4-11 16,6 0-7-16,6-2-9 16,2-2-5-16,4-1-2 15,0 2-6-15,7-3 10 16,8 0-11-16,10-3-39 15,17-4-127-15,-5-3-375 16,-4 0-942-16</inkml:trace>
  <inkml:trace contextRef="#ctx0" brushRef="#br0" timeOffset="11822.5">310 12959 880 0,'0'0'881'0,"0"0"-615"15,0 0-129-15,0 0 57 16,0 0 33-16,0 0-18 15,0 0-69-15,0-6-48 16,0 6-25-16,0 0-18 16,0 0-13-16,0 0-26 0,0 0-10 15,0 4-2-15,3 8 2 16,0 5 1-16,-3 3-1 16,0 0 0-16,0 0 0 15,0-1-1-15,0 1 0 16,-3-3-7-16,0-4 7 15,0-3-1-15,0-3-4 16,3-2 6-16,0-3 0 16,0 0 0-16,0-2 1 15,0 0-1-15,0 0 0 16,0-2-9-16,6-12-7 16,3-3-20-16,9-6 9 15,-3-4 9-15,1 2 6 0,-1-2 2 16,0 4 4-16,-3 2 0 15,4 6 5-15,-5 1 0 16,2 1-5-16,1 3 4 16,-5 3 2-16,1 4 9 15,-4 3 2-15,0 0-11 16,0 0 1-16,-3 16-1 16,-3 3 0-16,0 5 15 15,0 6 3-15,0 0 7 16,-9-3-10-16,3-1-6 15,0-3-3-15,4-3-4 16,1-3-1-16,-1-2 0 16,2-4 0-16,0-1-1 15,0 0-24-15,0-4-42 0,0 1-61 16,0 3-163-16,0-3-399 16,0-1-86-16</inkml:trace>
  <inkml:trace contextRef="#ctx0" brushRef="#br0" timeOffset="12086.1037">622 13125 962 0,'0'0'1173'15,"0"0"-988"1,0 0-128-16,0 0 53 0,0 0 76 16,0 0-95-16,0 0-63 15,104-7-28-15,-81 4-7 16,-4 3-35-16,-7 0-77 16,-5 0-86-16,-7 0-352 15,0 4-254-15</inkml:trace>
  <inkml:trace contextRef="#ctx0" brushRef="#br0" timeOffset="12311.8448">622 12989 1750 0,'0'0'360'0,"0"0"-289"15,0 0 65-15,0 0 80 16,0 0-49-16,0 0-82 16,0 0-46-16,85-3-29 15,-63 3-10-15,8 0-87 16,-3 0-196-16,-9 0-824 0</inkml:trace>
  <inkml:trace contextRef="#ctx0" brushRef="#br0" timeOffset="12552.4886">1025 12873 914 0,'0'0'1265'16,"0"0"-1092"-16,0 0-146 15,0 0 48-15,0 0 152 16,0 0-72-16,0 0-76 16,-8 104-37-16,2-69-33 15,-7 15-9-15,7-7-254 16,-2-14-1182-16</inkml:trace>
  <inkml:trace contextRef="#ctx0" brushRef="#br0" timeOffset="16216.0878">1180 5006 605 0,'0'0'647'15,"0"0"-486"-15,0 0-154 16,0 0-7-16,0 0 0 16,0 0 9-16,0 0 49 15,0-1-7-15,0 1-22 16,0 0-20-16,0 0 2 16,0 0-11-16,0 0-14 15,0 0-152-15,0 0-351 0</inkml:trace>
  <inkml:trace contextRef="#ctx0" brushRef="#br0" timeOffset="26341.3825">7413 2643 451 0,'0'0'673'15,"0"0"-424"-15,0 0-96 16,0 0-32-16,0 0 11 16,0 0 4-16,-7-8 5 15,7 8-19-15,0 0-20 16,0 0-21-16,0 0-27 15,0 0-10-15,0 0-9 16,4 0-4-16,5 0 10 16,5 0-14-16,5 0-4 15,6 0-10-15,-1 0-13 16,6 0 0-16,-3 0 0 16,0 3-16-16,-2 3 2 15,2 1-2-15,-3-1 7 0,1 0 7 16,5-2-26-16,-3 0 13 15,3-2 6-15,0-1 0 16,-2 0-26-16,-1-1 35 16,-2 2 0-16,2-1 1 15,-5 1-1-15,-2 0-1 16,2 1-8-16,-5 1 0 16,2 0-1-16,2-2 10 15,-3-1 0-15,4 1-2 16,2-1 1-16,1-1 1 15,-2 0 0-15,1 0 0 16,1 0-1-16,2 1 0 16,-2 1-5-16,5 1-5 15,-6-1 1-15,3 0 2 0,0 1 8 16,-2 1-9-16,2-1 9 16,1 1-6-16,2 0 0 15,3-1-15-15,4 0-75 16,-1-2-7-16,0 1 7 15,1-2 36-15,-1 0 0 16,-5 0 25-16,-4 0 28 16,-3 0 7-16,0 0 2 15,-2 0 17-15,-5-2 22 16,2 0 0-16,-2 0 2 16,2 0-15-16,3 2-17 15,-1-1-3-15,7 1-1 0,-2-2-7 16,7-1 0-16,2 0 0 15,1-3-16-15,-3 0 2 16,0-1 14-16,-5 1 0 16,-1-1 0-16,-6 1 1 15,0 0 10-15,-2 2 9 16,-5 1-8-16,-1 1-5 16,-4-1-7-16,0 0 12 15,4 0-4-15,4-1-8 16,2-4-2-16,4 1-27 15,5 0-21-15,-1 1 3 16,-4-2 7-16,3 1 1 16,-11 2 33-16,0-1 6 0,-6-1 1 15,0 2-1 1,-5-4 0-16,2 0-10 0,-3 0 10 16,0-2 37-16,5 1 23 15,-2 1-24-15,4 0-36 16,2 1-23-16,1 1-16 15,-2 0 3-15,1 0 23 16,-6 1 13-16,1-2 2 16,-1 1-1-16,-3-2 6 15,2-2 17-15,-2-2-8 16,0 1 26-16,0-1-14 16,1 2-9-16,-1-1-11 15,3 0 3-15,-3 3 4 0,0 0-14 16,-3 1 0-1,0 0-1-15,0-1 1 0,0-2 0 16,-3 0-1-16,-6-2-9 16,-4 0 9-16,2 1 1 15,-2-1 1-15,4 0 4 16,0-1-4-16,-1 1 8 16,2 1-1-16,5 0 1 15,-3 1-4-15,3 1-5 16,0 0 0-16,0 2 7 15,0 0 4-15,-4-1-10 16,4 2-1-16,-5-2-1 16,-1 2-1-16,-4-2-11 15,1 2 11-15,-6 2-5 16,3-1 6-16,2 2 0 0,-1 1 0 16,2 0 0-16,2 1-1 15,1-1 1-15,0 0 1 16,0-1-1-16,3 1 0 15,-6-2 0-15,-1-1 0 16,-1 0 1-16,-8 0-1 16,-2 1-1-16,0 1 1 15,-6-1-1-15,-1 2 1 16,1 2-1-16,3 0 1 16,5 1-2-16,1 0-5 15,3 0-6-15,5 0-1 16,-1 0 0-16,2 0 6 0,-1 0 8 15,-2 0-1-15,-3 0 0 16,-4 0 1-16,-4 1-1 16,-4-1 1-16,-1 0-9 15,-6 0 9-15,1 0 1 16,0 0 0-16,2 0 0 16,4 0 1-16,4 0-2 15,6 0 1-15,2 0-1 16,3 0 0-16,0 0 1 15,2 0-1-15,-4 0 0 16,1 0 0-16,-2 1 0 16,-6 2 1-16,-1-1-1 15,-8 1 0-15,-3-3 0 16,-3 0 0-16,-1 0 1 16,3 0 1-16,-2 0 5 0,6-2 20 15,-3-1-2-15,6-2-10 16,-1 0-7-16,1 2-2 15,2 1 0-15,1-1-4 16,-3 0 7-16,2 1-8 16,-2 2 0-16,0-2 0 15,-1 2 2-15,-2 0-2 16,0 0 0-16,-4 0-1 16,4 0 1-16,-3 0-1 15,6 4 1-15,2 0 0 16,1 0 1-16,2-1-2 15,4 2 1-15,0-4 0 16,3 3-1-16,-1-2 1 0,1-1-1 16,0 1 1-16,0-1 0 15,3 2 0-15,0 0 0 16,2 1 0-16,-2 0-1 16,-3 3 0-16,0 0 1 15,-3 0-2-15,2 2 1 16,-1-1 0-16,4 2-1 15,-2 0 1-15,-6 3 1 16,-1-1 0-16,-5 3 1 16,-3-3-2-16,8 1 1 15,4-4 4-15,9 0-5 16,3-1 0-16,6 3 7 0,0 3 5 16,-1 3-6-16,2 1-6 15,1 3 18-15,1 2-5 16,0 1-7-16,0 1-5 15,0 1-1-15,0 2 0 16,0-1 0-16,0 2 0 16,0 1 0-16,1-1-11 15,8 2 2-15,3 0 6 16,7-1 2-16,4-3 1 16,-1-1-14-16,2-5 14 15,1-3 7-15,-5-1-6 16,2-2-1-16,-4 1 1 15,-3 0-1-15,-2-2-1 0,1 3 0 16,1-1 0 0,4-2 0-16,8-1-8 0,9-3-13 15,7-3 1-15,8-4-2 16,7-3-10-16,9 0-39 16,18 0-90-16,-13-7-182 15,-20-6-762-15</inkml:trace>
  <inkml:trace contextRef="#ctx0" brushRef="#br0" timeOffset="43365.6507">23336 1739 776 0,'0'0'1100'0,"0"0"-813"15,0 0-163-15,0 0-4 0,0 0 25 16,0 0 17-16,-1 0-26 16,1 0-47-16,0 3-47 15,-2 1-33-15,-1 5-9 16,-2 8 0-16,-4 7 8 16,0 6 8-16,-5 2-10 15,4 1-5-15,-1-4-1 16,1-3 2-16,6-8-2 15,-4-4 1-15,5-5-1 16,1-5 0-16,2-3 1 16,0-1 1-16,0 0 10 15,0-4 2-15,2-13-11 0,9-6-3 16,3-8-1-16,1-3 0 16,2 1-1-16,-2 0-5 15,-2 5 7-15,-3 4 1 16,0 5 2-16,-6 4 10 15,2 5 4-15,-3 3-5 16,0 2 0-16,-2 3 6 16,-1 1-6-16,2 1-12 15,-1 0 0-15,4 3-18 16,4 11 7-16,3 8 11 16,3 8-1-16,2 3 1 15,3 3-2-15,1-2-11 16,0 0-2-16,-2-4-3 0,-3-1-3 15,-3-6 11-15,-5-7 8 16,-5-4-4-16,-3-4 5 16,0-3-7-16,-1-1 8 15,-19-1 0-15,-8-3 6 16,-9 0 2-16,-4 0-7 16,-2 0 5-16,6 0-6 15,10-6 0-15,10 3-56 16,17-7-177-16,0 3-455 15,11-2-1031-15</inkml:trace>
  <inkml:trace contextRef="#ctx0" brushRef="#br0" timeOffset="43921.8805">24089 1653 757 0,'0'0'1163'0,"0"0"-934"15,0 0-139-15,0 0 38 0,0 0 28 16,0 0-8-1,0 0-56-15,0-2-44 16,-13-1-23-16,-7 0-4 0,-7 0-7 16,-3 0-7-16,-3 2-1 15,0 1-5-15,4 0 1 16,3 0 5-16,8 4-7 16,3 3 1-16,9 3-1 15,5 3 0-15,1 2 16 16,0 5 11-16,10 1-13 15,4 2 2-15,-1-2-4 16,-1-1-11-16,-6 0 0 16,-2-1 9-16,-4 4 4 15,0-2-4-15,0 2-2 16,-3-2-7-16,-3 0 10 0,2-3-4 16,0 0-6-16,4-3 6 15,0-1-1-15,7-3 0 16,10-1 2-16,6-1 1 15,6-4-8-15,3-3-1 16,0-2-25-16,-2 0-33 16,-4-3-40-16,-4-9-96 15,-6 4-173-15,-10-1-516 0</inkml:trace>
  <inkml:trace contextRef="#ctx0" brushRef="#br0" timeOffset="44103.2099">23884 1909 770 0,'0'0'1375'0,"0"0"-1109"16,0 0-135-16,0 0 10 16,0 0-86-16,0 0-55 15,111-15-67-15,-65 15-129 16,-5 0-633-16</inkml:trace>
  <inkml:trace contextRef="#ctx0" brushRef="#br0" timeOffset="45190.77">24460 1958 1525 0,'0'0'616'16,"0"0"-477"-16,0 0 18 15,0 0 42-15,0 0-18 16,0 0-59-16,0 0-51 15,10 0-30-15,7 0-3 16,5 0-29-16,6 0-9 16,1 0-1-16,-5 0-33 0,-2 0-42 15,-4 0-78-15,0 0-115 16,-5 0-305-16,-4 0-418 0</inkml:trace>
  <inkml:trace contextRef="#ctx0" brushRef="#br0" timeOffset="45395.5233">24469 1841 2015 0,'0'0'466'16,"0"0"-409"-16,0 0-19 15,0 0 4-15,0 0-42 0,125-3-36 16,-83 3-166-16,-5 0-496 16</inkml:trace>
  <inkml:trace contextRef="#ctx0" brushRef="#br0" timeOffset="46376.0003">24994 1687 1375 0,'0'0'561'16,"0"0"-469"-16,0 0 25 0,0 0 82 15,0 0-6-15,0 0-28 16,0 0-51-16,1-21-40 15,-1 21-18-15,0 0-16 16,0 0-11-16,0 0-18 16,0 6-11-16,2 11-12 15,1 11 12-15,1 6 7 16,3 6-6-16,0 0 0 16,2 0-1-16,-2-3 0 15,1-4 0-15,-2-4-1 16,-3-5 1-16,1-6-6 0,-4-5-2 15,2-5 1 1,-2-2-4-16,0-5 10 0,0-1 1 16,0 0 0-16,0 0 8 15,0 0-7-15,3-8 5 16,0-8-4-16,1-5-2 16,2-4 0-16,2-3-1 15,2 2-7-15,-3 2 7 16,3 3 1-16,-2 2 1 15,-2 5 0-15,0 4 5 16,-3 3-5-16,0 5 10 16,-1 0 8-16,-1 2-8 15,-1 0-11-15,2 0-12 16,1 11-4-16,3 9 16 16,1 7 9-16,4 3 3 0,-1 1-10 15,3-3-2 1,0-3 0-16,1-4-13 0,6 1-75 15,-2-8-179-15,-5-6-592 0</inkml:trace>
  <inkml:trace contextRef="#ctx0" brushRef="#br0" timeOffset="46939.809">25579 1692 1450 0,'0'0'358'0,"0"0"-244"16,0 0-26-16,0 0 77 16,0 0-18-16,0 0-35 15,0 0-32-15,1-46-33 0,-1 46-14 16,-5 0-2-16,0 0-11 15,-2 0-13-15,-4 3 20 16,-2 8 6-16,1 4 24 16,-2 5 5-16,7 4 2 15,4 5-20-15,3 6-17 16,0 3-8-16,10 3-8 16,8 0-5-16,1 0-5 15,0-2 0-15,-2-2-1 16,-3-3-6-16,-4-5-6 15,-5-2-10-15,-4-5-16 16,-1-5 14-16,0-4 7 16,0-5 3-16,-10-3-5 0,-1-5-17 15,-1 0-63-15,-1-5-93 16,2-5-300-16,7-4-380 0</inkml:trace>
  <inkml:trace contextRef="#ctx0" brushRef="#br0" timeOffset="47120.5117">25437 1907 2117 0,'0'0'382'0,"0"0"-287"0,0 0-28 15,0 0-33-15,99-5-34 16,-44 5-18-16,-9 10-189 15,-4-3-536-15</inkml:trace>
  <inkml:trace contextRef="#ctx0" brushRef="#br0" timeOffset="47352.0217">25945 1937 2174 0,'0'0'315'0,"0"0"-284"16,0 0-22-16,0 0 9 16,91-3-18-16,-65 3-3 15,6 0-104-15,-7 0-366 16,-7 0-542-16</inkml:trace>
  <inkml:trace contextRef="#ctx0" brushRef="#br0" timeOffset="47535.1014">25907 1830 1437 0,'0'0'979'0,"0"0"-853"0,0 0-53 15,0 0 24-15,88-11-49 16,-50 11-48-16,18 2-81 16,-7 10-198-16,-8-3-777 15</inkml:trace>
  <inkml:trace contextRef="#ctx0" brushRef="#br0" timeOffset="48313.9708">26467 1618 1392 0,'0'0'559'16,"0"0"-426"-16,0 0 45 15,0 0 12-15,0 0-41 16,0 0-73-16,0 0-51 16,0 31-19-16,1-4 27 15,6 9 8-15,-2 3-15 16,1 2-7-16,0 0-4 0,-1-3-7 16,0-4-8-16,-2-8 0 15,0-4 0-15,-3-10-9 16,2-3-16-16,-2-6-14 15,0-3 6-15,1 0 26 16,1-1 6-16,1-12-18 16,4-6 7-16,5-2 11 15,0-4 1-15,3 1-1 16,-2 1 1-16,0 5 1 16,-3 6 9-16,-4 4 2 15,-3 4 8-15,0 3 2 16,0 1 9-16,0 0-10 15,1 2-15-15,4 13-6 16,-1 4 0-16,-2 4-1 16,-1 1-5-16,-1-1-14 0,0-1-53 15,3-4-59-15,1-5-178 16,3-6-472-16,-1-5-610 16</inkml:trace>
  <inkml:trace contextRef="#ctx0" brushRef="#br0" timeOffset="48811.4071">27196 1670 696 0,'0'0'676'15,"0"0"-521"-15,0 0 8 16,0 0 49-16,0 0 4 0,0 0-44 16,0 0-58-16,-33-43-51 15,16 33-17-15,-3 0-2 16,-2 3 10-16,-1 4-9 16,4 3-23-16,0 0-3 15,3 6-11-15,2 8-8 16,3 4 26-16,4 2 17 15,4 5-9-15,3-2-13 16,4 2-5-16,14-1-16 16,9-3 0-16,6-3-54 15,4-6-79-15,15-1-93 16,-10-4-253-16,-6-3-203 0</inkml:trace>
  <inkml:trace contextRef="#ctx0" brushRef="#br0" timeOffset="49073.3573">27354 1871 1617 0,'0'0'361'0,"0"0"-231"16,0 0 43-16,0 0-38 15,0 0-55-15,0 0-28 16,0 0-10-16,-95-9 16 16,53 2-22-16,-6 2-23 15,0-4 0-15,-1 2-13 0,4 0-31 16,2 3-77-16,12 1-271 16,13 2-660-16</inkml:trace>
  <inkml:trace contextRef="#ctx0" brushRef="#br0" timeOffset="49447.5216">27080 1933 1513 0,'0'0'731'16,"0"0"-653"-16,0 0 1 16,0 0 81-16,0 0-37 15,0 0-29-15,0 0-42 16,57-55-21-16,-54 54-5 16,0 1-26-16,-2 0 0 15,1 5-11-15,2 11 11 16,0 6 0-16,1 8 6 15,2 3 0-15,3 3-3 16,1 2-2-16,1-3 1 16,1-2-2-16,-2-5-12 0,-2-4-78 15,-3-7-56-15,0-6-67 16,-6-4-269-16,0-4-145 16,0-3-155-16</inkml:trace>
  <inkml:trace contextRef="#ctx0" brushRef="#br0" timeOffset="49621.8829">27180 2085 1520 0,'0'0'368'0,"0"0"-219"16,0 0 118-16,0 0-3 15,0 0-30-15,-93 17-101 0,62-4-78 16,-27 11-55-1,6-3-66-15,2-4-589 0</inkml:trace>
  <inkml:trace contextRef="#ctx0" brushRef="#br0" timeOffset="66283.9698">29771 3130 1540 0,'0'0'651'0,"0"0"-534"15,0 0-73-15,0 0 55 16,0 0 50-16,0 0-15 16,0 0-55-16,0 0-38 15,0 0-22-15,0 0-8 16,0 0-4-16,0 8-6 0,0 9 5 16,3 6 12-1,-1 4-2-15,1 2-8 0,-2 1-8 16,-1 0 1-16,0-4 1 15,0-2-1-15,0-2-1 16,0-7 1-16,0-4-1 16,0-4-1-16,0-5 1 15,0 0 0-15,0-2 6 16,0 0 0-16,0 0 2 16,0-4-7-16,3-10 6 15,8-10-7-15,4-6-25 16,4-3 8-16,0-3-5 15,1 4 4-15,-4 3 0 16,1 6 18-16,-7 1 0 16,0 5 0-16,-2 2 1 15,-1 1 7-15,3 0-7 0,-2 5 7 16,0 0-7-16,-1 4 0 16,-1 2 0-16,-1 3 0 15,-1 0-1-15,2 1-1 16,0 14 1-16,2 5 1 15,-1 1 8-15,2 2-3 16,-3 2 3-16,0-1 9 16,-3-2 6-16,0 0 3 15,-1 1-1-15,-2-3 2 16,0 3 17-16,0-2-2 16,-2 0-8-16,-3-3-10 0,1 0 1 15,1-5-11-15,1-1-8 16,2-4-5-16,0-2-1 15,0-2-1-15,0-3-7 16,0-1-41-16,11 0-41 16,4 0-98-16,-2 0-679 0</inkml:trace>
  <inkml:trace contextRef="#ctx0" brushRef="#br0" timeOffset="68947.7288">30310 3301 606 0,'0'0'1018'0,"0"0"-757"16,0 0-179-16,0 0 0 15,0 0 96-15,0 0-4 16,0 0-48-16,0 0-28 15,0 0-30-15,0 0-23 0,0 0-9 16,0 0 0-16,0 0 1 16,0 0 1-16,0 0-3 15,0 0-5-15,0 0-6 16,0 0-6-16,0 0-4 16,0 6-7-16,0 8 10 15,0 5 21-15,-5 5-3 16,-5 3-14-16,-5-1-6 15,0 0 0-15,-3-2-5 16,3-4-4-16,0-4 0 0,3-2-4 16,2-5-2-1,4-1 1-15,3-6-1 0,3-1-43 16,8-1-92-16,14-7-327 16,5-6-675-16</inkml:trace>
  <inkml:trace contextRef="#ctx0" brushRef="#br0" timeOffset="69729.8281">30638 3387 1540 0,'0'0'308'0,"0"0"-235"16,0 0-47-16,0 0 121 15,0 0-3-15,0 0-34 16,0 0-21-16,25 7-40 16,-8-7-17-16,5 0-23 15,3-9-2-15,4-5-6 16,1-6-1-16,2-7 0 16,1-5-10-16,0-5-24 15,-1-5 4-15,-6-1 29 16,-3 3 1-16,-4 4 6 15,-4 5 17-15,-6 6-3 0,-4 3 4 16,-5 4 10 0,0 3-13-16,0 3 9 0,-2 3-17 15,-6 3-13-15,-2 3 0 16,0 1-1-16,-1 2-9 16,-2 0 10-16,-1 5 6 15,-2 6 5-15,3 7 17 16,-4 5 5-16,5 6 4 15,2 5 2-15,4 8-3 16,5 4-8-16,1 4-10 16,1 0-10-16,12-2-7 15,1-3 6-15,2-3-7 16,1-9 0-16,-1-6-5 0,-4-7-38 16,1-7-54-16,-2-7-51 15,6-6-120-15,-1-6-369 16,-2-8-936-16</inkml:trace>
  <inkml:trace contextRef="#ctx0" brushRef="#br0" timeOffset="70171.4733">31442 3303 859 0,'0'0'1306'16,"0"0"-1124"-16,0 0-145 15,0 0 3-15,0 0 88 0,0 0 3 16,-22 79-37-16,14-58-36 15,1 0-35-15,-2-1-22 16,0-1-1-16,2-5-7 16,-3-2-55-16,-3-2-122 15,6-3-332-15,1-4-478 0</inkml:trace>
  <inkml:trace contextRef="#ctx0" brushRef="#br0" timeOffset="70914.3444">31627 3163 1850 0,'0'0'365'0,"0"0"-305"15,0 0-20-15,0 0 53 16,0 0 46-16,0 0 26 16,0 0-53-16,26 78-45 15,-22-50-25-15,-1-1-18 16,-3-3-9-16,0-3-14 16,0-5 8-16,0-6-8 0,0-5-1 15,0 0 0 1,0-5-8-16,0 0-7 0,0 0-19 15,0 0 7-15,5-11 21 16,9-10-37-16,8-4-23 16,3-6 32-16,2 0 13 15,-2 3 2-15,-3 4 19 16,-8 7 1-16,-4 6 23 16,-4 6 25-16,-3 2 5 15,-2 2 6-15,1 1-15 16,-2 0-24-16,0 0-21 15,0 7 1-15,0 7 0 16,0 5 6-16,0-1-6 0,0-1 0 16,-3-2-1-1,-4-3 0-15,4-5-1 0,0 0 0 16,0-4-15-16,3-3-7 16,0 0 10-16,0 0 5 15,0 0 2-15,7-12-6 16,11-8-23-16,6-5 3 15,4-6 13-15,2-1 4 16,-4 2-9-16,-3 6 24 16,-6 9 0-16,-8 5 19 15,-6 5 2-15,-2 4 0 16,-1 1-9-16,0 0-11 16,0 11 0-16,-4 8 22 15,-4 6 14-15,2 5-15 0,2 1-5 16,3-2-2-16,1-1-6 15,0-3-9-15,7-6 0 16,3-2-55-16,2-3-74 16,3-4-146-16,-3-3-434 15,-3-3-493-15</inkml:trace>
  <inkml:trace contextRef="#ctx0" brushRef="#br0" timeOffset="71351.205">32230 3325 1857 0,'0'0'310'0,"0"0"-235"15,0 0-38-15,0 0 58 16,0 0 37-16,0 0-32 15,0 0-42-15,27 35-26 16,-11-35-32-16,5 0-10 16,-1-6-26-16,0-8 6 15,0-6 7-15,-2-4 3 16,-1-6-15-16,-3-8-4 16,-5 2 11-16,-3 0 26 15,-6 7 2-15,0 8 34 0,-9 8-13 16,-7 9 0-1,-8 4 1-15,-1 4 8 0,-2 17 15 16,2 9-9 0,6 6-8-16,5 8 29 0,8 4 10 15,6 1 0-15,0 1-19 16,8-2-33-16,4-3-5 16,2-6-10-16,1-5-1 15,-3-2-84-15,-2-9-212 16,-4-11-756-16</inkml:trace>
  <inkml:trace contextRef="#ctx0" brushRef="#br0" timeOffset="85758.0929">19827 3889 1397 0,'0'0'506'15,"0"0"-366"-15,0 0-96 16,0 0-25-16,0 0 21 16,9-7 7-16,-5 7-11 15,-4 0-23-15,3 0-7 16,7 0 1-16,-3 2 32 16,10 3-5-16,7 1-19 15,4-1 0-15,8 0-15 16,7-3-8-16,2 0-31 15,7-2-32-15,-1 0-22 0,-1 0-11 16,0 0 37 0,-12 0 58-16,-3 0 9 0,-5 1 0 15,-8 2 6-15,2 0 13 16,0-1 21-16,3 3 4 16,3-3-5-16,2 3-19 15,3-3 2-15,5 3-21 16,-1-3-1-16,3 1 0 15,4-2-19-15,2 2-47 16,-2 0 29-16,-1 0 19 16,-2 0 17-16,-9 0 2 15,-1 1-1-15,-3-2 0 16,-2 0-1-16,2 1-5 16,6 0-3-16,-2-2-8 15,8 1-51-15,1-2 30 0,2 1-20 16,1-1 46-16,-4 0 3 15,-2 0 18-15,-3 0 13 16,-2 0 12-16,-9 0-14 16,2 2-13-16,-5-1-1 15,3 1-4-15,-1 1 4 16,5-1-6-16,3 1 1 16,2 0-1-16,6-2 7 15,2-1 11-15,-1 0 39 16,1 0 1-16,-3 0-33 15,-1 0-10-15,2 0-15 16,-5 0-36-16,0 0-23 16,-1 0-1-16,1 0 1 15,0-2 3-15,-5 0 18 0,3-1 30 16,-1 2 8-16,1-2 30 16,-1 2 34-16,-2-2-10 15,4 0-16-15,-4 0-38 16,3-1-13-16,2 0-13 15,-1 1-20-15,0 0-16 16,1 0-9-16,1 0-74 16,-2 0 107-16,0 0 7 15,3 0-50-15,-2 2 36 16,2-2 45-16,0-1 0 16,-6 1-29-16,1 0 9 15,-1-3-8-15,-1 0 8 16,-1-2-21-16,-3-1-9 0,-1 1 32 15,-3-2-64-15,-2 0 82 16,0 0 8-16,-6 0 8 16,-1-3 7-16,2 2-11 15,-5-1-12-15,3-3 0 16,-2 1-14-16,1 0-144 16,-2-2 115-16,-1-2-41 15,-3 0 58-15,-4-3-12 16,-1-4-8-16,-2 3 33 15,0-3 7-15,0 1-17 16,0 0-82-16,5 0 57 16,-1 0 48-16,2 1 126 15,4 1-38-15,-1-1 16 0,2 2-12 16,4 1-70-16,-2 2-22 16,3 0-60-16,-3 0-28 15,-2 3 88-15,-3-1 1 16,-4 1 47-16,-4-2-15 15,0 0-16-15,0-1 12 16,-3-2 0-16,-3-1 19 16,2 1 2-16,0-1 8 15,4 2-26-15,0 2-32 16,0 1-28-16,0 3 28 16,0 0-3-16,5 2 9 15,-2 0 1-15,0 0 16 16,-1 3-23-16,-2-1 6 0,0 0-4 15,0 2 21-15,0-1 22 16,0 1 21-16,0-2-6 16,-3 2-24-16,0 0-23 15,-3 0-6-15,3 0-6 16,-1 2 7-16,-3 1 0 16,0 3-8-16,-5 1 0 15,2 0 16-15,-2 0-9 16,-5 0-6-16,1 0 6 15,0-2-7-15,-5 1 1 16,0-2 0-16,-2-1 0 16,0-2 0-16,-6 2 1 15,-1-2-2-15,-2 4 0 0,-3-3 0 16,-2 4-10-16,-2 0-5 16,-3-1 9-16,3 1-1 15,2 0-3-15,1-2 8 16,3 1 2-16,4-2 0 15,-1 1 5-15,3-1-4 16,0 1 0-16,0 0 1 16,1 0-1-16,-3 0-1 15,-1 3 12-15,-2-2-4 16,-3 0-7-16,-2 0 5 16,1 2 1-16,2 0-6 15,-1-1 0-15,3 1-1 16,3 0 2-16,-1 0-1 0,0 0 1 15,1 0-1-15,-8 0 6 16,4 0 1-16,-2 0 0 16,3 0 3-16,-3 0 16 15,-1 0-9-15,-1-2-5 16,-5-3-6-16,3 1 6 16,1-3-3-16,-5 1 3 15,1 1 5-15,1-1 11 16,0 2 18-16,-1 1 13 15,0 0-11-15,-1 1-22 16,2 0-18-16,3 1-9 16,-2-2 3-16,5 0-2 15,2-1 5-15,4 0-5 16,-4-1 0-16,1 1 0 0,3 0 0 16,-7-2-1-1,1 2 1-15,-2-2 0 0,-2 2 0 16,4 0 0-16,-4 1-1 15,0 0 1-15,-1 1-1 16,1 2 0-16,0 0 0 16,2 0 1-16,1 0-1 15,-3 0 1-15,5 0-1 16,-1 0 0-16,6-2 1 16,-4 0 0-16,1 0-1 15,4-1 0-15,0 1 0 16,0 2 0-16,1 0 0 0,-2 0-1 15,5 0 1-15,-1 0 0 16,1 5-1-16,2-3-1 16,1 1 1-16,-2-2-5 15,0 1 5-15,-3-2-11 16,1 0-13-16,-1 0 9 16,3 0-6-16,-3 0 2 15,6 0 5-15,-3 0 8 16,4 0 6-16,-4 0 0 15,2 0 0-15,0 0 0 16,1 0 0-16,2 0 0 16,-2 0 1-16,7 0 1 15,3 0-1-15,2 0 0 0,3 3 2 16,2-2-1 0,0 3 5-16,0 2-4 0,0-2-1 15,-2 2-1-15,0 0 1 16,1 0-1-16,1-1 1 15,-3 1-1-15,-1 0 2 16,0 2 23-16,1 0 3 16,-3 5 10-16,2 2-4 15,-6 2-8-15,2 3-5 16,-1-1-12-16,5 0-8 16,1-2 2-16,0-1 6 15,3 1-8-15,-4-2 5 16,0 3 4-16,1 3 14 15,-3 1 7-15,2 1-12 16,-8 0-7-16,3 3-10 16,-1 1-1-16,1-1 5 15,-3 3-6-15,6 1 7 0,0-3-6 16,6 0-1-16,0 2 1 16,3-1 31-16,0 3-14 15,0-1-10-15,0 1-7 16,0-1-2-16,0-1 1 15,0 2-8-15,0-2-8 16,0 0 7-16,0 0 8 16,0-1-6-16,0-1 0 15,0-1 5-15,0-4 1 16,3-1-30-16,3-3-33 16,3-3 0-16,1-2 34 15,1-4-10-15,-5 1-59 16,0-1-9-16,0-1 4 0,-2 1-11 15,2-1-56-15,0 1-76 16,-2-6-129-16</inkml:trace>
  <inkml:trace contextRef="#ctx0" brushRef="#br0" timeOffset="85955.2979">19795 3800 1300 0,'0'0'731'0,"0"0"-731"16,0 0-142-16,0 0-147 16,0 0 12-16,0 0-480 15</inkml:trace>
  <inkml:trace contextRef="#ctx0" brushRef="#br0" timeOffset="101445.0483">15578 3509 859 0,'0'0'770'0,"0"0"-609"15,0 0-116-15,0 0-26 16,0 0 83-16,0 0 57 16,0 0-71-16,0 7-51 15,0 3 3-15,0 6 37 16,-3 2-22-16,-1 2-25 0,-3 2-8 16,1 1-12-16,3-2-1 15,-5 0 0-15,3-3 0 16,-2-2 0-16,3-3-8 15,1-5-1-15,0-2 2 16,3-3-1-16,-3-2 0 16,3-1 7-16,0 0 2 15,0 0 7-15,0-4 21 16,0-8 7-16,0-9-45 16,9-3 1-16,-1-2-1 15,1-3 0-15,1 2 1 16,-4 2 1-16,1 3 5 15,-3 2 8-15,2 5 3 0,2 4-6 16,0 3 13 0,-1 4-13-16,-4 1-11 0,3 2-1 15,0 1-6-15,-2 0 0 16,5 0-1-16,2 1-1 16,4 7 1-16,-1 3-2 15,6 2 8-15,-5 2-7 16,2 2-1-16,-1 1 0 15,0 0 8-15,-6 2-5 16,-1 1 5-16,2 0-1 16,-2 0 1-16,-3 0-5 15,-2-1 5-15,1 0-1 0,0-2 1 16,-2 0-7 0,-1-6 7-16,-2-1-5 0,0-5 5 15,0-2-11-15,-5-2 2 16,-9-2 10-16,-10 0 10 15,-4 0 6-15,-5-3-7 16,1-6 8-16,6 2 5 16,6 0-13-16,5 3-7 15,8 0-2-15,4 3-61 16,3-4-94-16,9 2-389 16,7-1-285-16</inkml:trace>
  <inkml:trace contextRef="#ctx0" brushRef="#br0" timeOffset="102306.5596">15992 3553 788 0,'0'0'861'16,"0"0"-690"-16,0 0-72 16,0 0 42-16,0 0 12 15,0 0-51-15,0 0-60 16,4 20-2-16,0-1 11 16,-1 5-18-16,2-1-15 15,-4 2-8-15,3 1 1 16,-4-2-4-16,0-3-6 15,0-5 0-15,0 0 0 16,-4-4 0-16,1-5 1 16,2-3-1-16,-1-1 0 15,2-3 0-15,0 0 11 0,0 0 0 16,0 0 3-16,0-9 15 16,0-6-30-16,10-5-17 15,2-2 11 1,-1-4-2-16,1 0 1 0,5 2 6 15,-8 1 0-15,3 6-5 16,-1 0 6-16,-1 5 0 16,-1 3 6-16,1 2-5 15,-4 3 0-15,0 1 5 16,0 1-5-16,-1 2 1 0,-2 0 10 16,-3 0-2-1,0 0-1-15,0 0-7 0,0 0 14 16,4 0 3-16,-4 0-2 15,3 3-8-15,0 8 3 16,0 6 5-16,0 3 1 16,-3 6 12-16,3-1 12 15,-3 0-14-15,0-2-11 16,0 0-8-16,0-5 3 16,0-2-3-16,0-1-2 15,0-4 1-15,0-1-8 16,0-3 1-16,0-3 0 15,0-1 0-15,0-1 0 16,0-1 0-16,0-1-1 16,0 0-16-16,0 0-68 0,4 0-108 15,1 0-366-15,3-4-342 16</inkml:trace>
  <inkml:trace contextRef="#ctx0" brushRef="#br0" timeOffset="102975.0507">16357 3526 1485 0,'0'0'488'16,"0"0"-401"-16,0 0-9 15,0 0 20-15,0 0 23 0,0 0-42 16,0 0-14-16,23 24-22 16,-5-10-22-16,1 2-15 15,5-2-5-15,-5 0 0 16,4 0 0-16,-1-1-1 15,-5-2 0-15,-1 0-1 16,-9-2 0-16,-1-2-7 16,-2-3 7-16,-2-1-1 15,-1-2 1-15,-1-1 0 16,0 1 1-16,0 1 0 16,0 1 1-16,0 1 6 15,0 3 13-15,-7 2 4 16,-2 3 4-16,-4 3-3 0,-7-1 8 15,0 2 3-15,-2 0 0 16,-1 0-14-16,0-2-1 16,7-1-3-16,-3-4 3 15,6 0-12-15,5-4-8 16,3-2 0-16,4-3-1 16,1 0-10-16,0 0-66 15,9-7-109 1,9-5-349-16,1-2-577 0</inkml:trace>
  <inkml:trace contextRef="#ctx0" brushRef="#br0" timeOffset="103414.0316">16802 3506 1298 0,'0'0'507'15,"0"0"-378"-15,0 0 22 16,0 0 58-16,0 0 24 15,0 0-21-15,-24 100-99 16,21-60-62-16,3 4-30 16,0 15-21-16,6-12-67 15,3-8-462-15</inkml:trace>
  <inkml:trace contextRef="#ctx0" brushRef="#br0" timeOffset="112205.4262">5244 13630 350 0,'0'0'9'16,"0"0"-9"-16,0 0-356 0</inkml:trace>
  <inkml:trace contextRef="#ctx0" brushRef="#br0" timeOffset="162366.4089">25183 6958 939 0,'0'0'595'0,"0"0"-368"0,0 0-97 16,0 0 34 0,0 0 35-16,0 0-41 0,-11 0-55 15,3 0-39-15,-1 0-12 16,-6 0-3-16,-3 0 2 15,-7 0-6-15,-8 3-7 16,-7 3-18-16,-5 1-13 16,2 0-6-16,3 0 0 15,11-2 0-15,11-1-1 16,11 1 0-16,7-3-13 16,3 7 13-16,19-1 0 15,11 5-1-15,4 0-22 16,5 4-9-16,0-2-7 15,1 3 4-15,-5-2 19 16,-4 4 16-16,-4-3 1 16,-8-2 0-16,-7-2 7 0,-6-3-2 15,-9-2 8-15,0-1-2 16,0-1 0-16,-15-2-12 16,-3-1 12-16,-4-3-12 15,-5 0 0-15,0-4-106 16,3-15-125-16,9 1-329 15,9 2-143-15</inkml:trace>
  <inkml:trace contextRef="#ctx0" brushRef="#br0" timeOffset="162829.8634">25348 6951 1798 0,'0'0'388'16,"0"0"-251"-16,0 0 5 16,0 0 28-16,0 0-9 15,0 0-57-15,0 0-47 16,12-3-43-16,-1 23-7 16,2 7 2-16,3 6-3 15,-1 2-5-15,1-6-1 16,1-3-1-16,-1-4-6 15,-2-8-10-15,-1-5-20 0,-3-7-9 16,1-2 23 0,1-2 14-16,1-14-3 0,2-7-10 15,0-4 13-15,1-2 8 16,-1-3 1-16,0 5 0 16,-4 3 0-16,-4 7 19 15,-2 7 10-15,-4 8-2 16,2 0-8-16,-2 2-10 15,1 0-2-15,-1 4-6 16,2 10-1-16,4 7 15 16,0 3 0-16,6 3-13 15,2-1-2-15,2-4 0 16,-2-5-55-16,-1-6-78 0,0-11-113 16,-5 0-262-1,0-8-336-15</inkml:trace>
  <inkml:trace contextRef="#ctx0" brushRef="#br0" timeOffset="163327.9506">25832 6673 1942 0,'0'0'272'15,"0"0"-200"-15,0 0 44 16,0 0 92-16,0 0-43 15,0 0-102-15,0 0-32 16,23 45 35-16,-8-6-21 16,3 7-18-16,-2 7-20 15,5 0-5-15,-1-4-1 0,0 0-1 16,1-6 0-16,-4-9-2 16,-6-6-14-16,-5-7-4 15,-6-5 2-15,0-8 6 16,0-6 2-16,0-2-2 15,-3 0 6-15,-3 0 6 16,1-13 1-16,2-4 1 16,3-5 4-16,0-1-6 15,13-3-11-15,8 2-27 16,4 3-6-16,2 7-1 16,-2 5-11-16,2 9 8 0,-1 0 18 15,-2 5 9-15,0 10 14 16,-4 2 7-16,-6 3 0 15,-4 3 0 1,-8-1 2-16,-2-1 13 0,-3 2 13 16,-14-6 5-16,-2-5-8 15,-4-3-13-15,0-6-6 16,-4-3-6-16,2-5-69 16,5-8-162-16,8-2-467 0</inkml:trace>
  <inkml:trace contextRef="#ctx0" brushRef="#br0" timeOffset="163717.0574">26508 6886 1487 0,'0'0'587'0,"0"0"-511"16,0 0 41-16,0 0 31 16,0 0-32-16,0 0-33 15,0 0-16-15,-52-27-24 16,45 40-25-16,5 1-7 16,2 4-4-16,0 5-5 15,17 4-1-15,4 0-1 16,1 1-15-16,-1-3-10 0,-2 2 2 15,-5-5 12-15,-3-4 9 16,-4-6 1-16,-6-1 0 16,-1-2-1-16,0-2-4 15,-11-4 5-15,-6-3 0 16,-4 0-5-16,-3 0-46 16,0-7-100-16,0-13-173 15,8 1-324-15,5 1-667 0</inkml:trace>
  <inkml:trace contextRef="#ctx0" brushRef="#br0" timeOffset="164236.1396">26552 6688 416 0,'0'0'1291'16,"0"0"-1123"-16,0 0-109 15,0 0 121-15,0 0 6 16,0 0-42-16,0 0-33 16,59-41-24-16,-45 57-19 15,-1 9-5-15,-2 7-11 16,0 7-5-16,-3 5-12 16,-2 6-14-16,-1-1-10 15,-2-3-11-15,-2-6 0 16,-1-4-7-16,0-9-5 0,0-7-5 15,0-7-2-15,0-8-8 16,0-4-6-16,0-1 8 16,0 0 17-16,10-16-24 15,4-4-46-15,5-4 32 16,1-7 31-16,2 0 6 16,-1-1 4-16,-6 5 5 15,-3 7 2-15,-6 9 23 16,-3 1 15-16,-3 8 5 15,0 1-11-15,0 1-11 16,0 0-13-16,0 8-1 16,0 8 19-16,0 9-10 0,0 2-4 15,0 3-1 1,7 0-1-16,8-3-6 0,2-1-6 16,2-6-1-16,0-4-43 15,-4-7-95-15,4-9-128 16,-5-3-376-16,-3-9-568 0</inkml:trace>
  <inkml:trace contextRef="#ctx0" brushRef="#br0" timeOffset="164617.8168">27069 6956 1596 0,'0'0'233'0,"0"0"-30"0,0 0 21 16,0 0-59-16,0 0-76 16,87 9-53-16,-66-9-25 15,0-3-11-15,-2-7-9 16,-7-4-30-16,-3 3-22 16,-3-3 17-16,-6 0 44 15,0 3 0-15,-3 1 25 16,-15 0 14-16,-4 4 37 15,-5 2 14-15,-4 4 3 16,-2 0-25-16,1 5-3 16,4 11 0-16,8 4-8 15,9 2-27-15,8 4-12 0,3-1-4 16,11 2-7 0,12-2-6-16,8-5-1 0,4-4-25 15,3-5-66-15,0-8-73 16,7-5-94-16,-10-12-304 15,-11-8-292-15</inkml:trace>
  <inkml:trace contextRef="#ctx0" brushRef="#br0" timeOffset="164879.88">27338 6653 1264 0,'0'0'604'16,"0"0"-522"-16,0 0 79 0,0 0 60 15,0 0-11 1,0 0-45-16,0 0-67 0,-12-7-17 16,12 32-3-1,0 8-20-15,2 9-19 0,9 5-18 16,1-1-14-16,5 4-6 16,-2-4-1-16,1-4-1 15,-1-9-17-15,-2-5-40 16,-4-8-67-16,-3-8-102 15,0-12-81-15,-1 0-257 16,-1-10-328-16</inkml:trace>
  <inkml:trace contextRef="#ctx0" brushRef="#br0" timeOffset="165129.0474">27472 6657 1371 0,'0'0'408'0,"0"0"-328"15,0 0 146-15,0 0 41 16,0 0-26-16,0 0-59 16,0 0-76-16,22-3-50 15,-19 30 6-15,2 9-4 16,0 7-30-16,1 7-11 16,2 2-16-16,1 0 0 15,2-1-1-15,-2-6-1 16,-2-5-18-16,-2-11-56 15,-1-11-74-15,1-9-154 16,-1-9-491-16</inkml:trace>
  <inkml:trace contextRef="#ctx0" brushRef="#br0" timeOffset="165436.2333">27766 6872 1211 0,'0'0'943'16,"0"0"-828"-16,0 0-66 15,0 0 68-15,0 0 0 16,0 0-38-16,0 0-37 16,-61 14-11-16,55-1-9 15,6 3 7-15,0 7-10 0,4 6-3 16,14 1-4-16,5 4 3 15,2-1 3-15,-2 0 12 16,-4-6 7-16,-7-5-16 16,-6-9-13-16,-6-2-8 15,-7-9-17-15,-38-2-39 16,0-13-198-16,0-6-956 0</inkml:trace>
  <inkml:trace contextRef="#ctx0" brushRef="#br0" timeOffset="183284.3963">28548 3071 307 0,'0'0'130'0,"0"0"-130"16,0 0-20-16,0 0 18 16,0 0 2-16,-99-23 10 15,77 20-10-15,3 1-11 16,2 0 11-16,1 0 317 15,4 0-13-15,0-2-208 16,-1 1-68-16,-3 0-22 16,0 0-6-16,0-1 0 0,-2 0-6 15,0-1-7-15,0 1 4 16,-1 0 9-16,-2-1 9 16,-5 0 24-1,-1-1 5-15,-4 0-16 0,0 0-11 16,-1 1-11-16,4-1-29 15,1 3-18-15,4-1 34 16,3 2 12-16,1-2 0 16,1 3 1-16,0 0 8 15,-1 0 6-15,-4-1-2 16,1 2-1-16,-7-1 4 16,-2-2-9-16,-3 0-4 15,-3-3 4-15,2 1-5 16,4 1-1-16,3-2 1 15,5 2 0-15,2-1-1 0,4 3 2 16,1-1 22 0,2 0 36-16,2 1-36 0,-4 2-14 15,-3 0-4-15,-5 0 4 16,-4 0-9-16,-6 0 1 16,-1 0-1-16,-1 0-1 15,1 0 1-15,-1 0-1 16,-1 2 1-16,1-2 12 15,5 0 16-15,2 0 12 16,4 0 13-16,4 0 5 16,0 0 11-16,0 0-28 15,0 0-28-15,-1 0-14 16,-3 1-6-16,-2 4-10 0,-2-2 14 16,0 5 2-16,0 0-8 15,4 1 1-15,-1 1 7 16,3-2 1-16,-1 1 0 15,4-2 6-15,1-2-7 16,0 1 1-16,2-1 0 16,1 1-1-16,-1 1-1 15,-1-1 0-15,0 1-13 16,-1 3 14-16,-3 1 1 16,-2 2 12-16,1 3-11 15,0-1-2-15,0 0-8 16,5 1 8-16,2 0 0 0,2-2 2 15,1-2 0-15,2 0-1 16,2-3 5-16,1 1-5 16,-1 0 8-16,1 1-8 15,-4 1-1-15,0 0 1 16,-1 0 0-16,-3 0 0 16,-1 0-1-16,1-2 0 15,2 0 0-15,2-2 1 16,5-1-1-16,1 0 0 15,1-1 12-15,1 1 23 16,1 0 10-16,2 4-17 16,1-2-12-16,-2 2-9 15,-1 2-5-15,0 1-2 0,-3 0-9 16,0 0 9 0,0 3 2-16,0 0-2 0,2-1-9 15,1 0-1-15,0-2 10 16,3 0-5-16,0 0 4 15,0-1 1-15,0-1-12 16,0-1 11-16,4-1 0 16,2-2 1-16,3 2-1 15,0-2-5-15,2 1 6 16,5-1-1-16,2 2 0 16,4-2-24-16,3 0-4 15,2-1 19-15,-1 0 10 16,-1-2-1-16,1 1-14 15,-1-1-13-15,0-1 20 16,-1 0-1-16,0-1-4 0,1-1-2 16,1 3 6-1,0-3-2-15,3 1 9 0,-1 0 2 16,3 0 0-16,1 0 1 16,-2-1 5-16,1 0 5 15,-3 1-5-15,1-2-5 16,-4-1 0-16,4 0-1 15,-1 2-6-15,0-2 5 16,1 1-5-16,-4-1-2 16,2 2-16-16,-1-1 11 15,1 2 12-15,3 0 0 16,3 0 1-16,0-2 16 16,-2 2 3-16,2-2 5 0,-3 1-11 15,-3-2-12-15,0 0-1 16,0 1-11-16,2-1-14 15,1 2-24-15,3-2-12 16,0 0 8-16,4 0 29 16,-1 0 24-16,1 0 1 15,-1 0 25-15,-2 0-16 16,1 0-4-16,-4 0 2 16,2 0 26-16,1-2 0 15,0-1-18-15,2 0-15 16,3 2 9-16,2-1-10 15,0 0 0-15,-1 0-26 0,-1 1-35 16,0 0 7-16,-8-1-5 16,-3-1-2-16,-6 0 11 15,-5 1 50-15,-2-3 19 16,3 1 9-16,0 0 11 16,3-2 12-16,3 2-1 15,3-3-10-15,-1 1 9 16,0-1-20-16,-1-1-17 15,-2 1-11-15,-6-1 7 16,-1-1-6-16,-3 0 7 16,-3 1 48-16,-1-1 25 15,3 1-37-15,2-2-44 16,3 0-1-16,3-1-1 16,4 0 0-16,1-2 1 15,0 0-13-15,-3 2 13 0,-3-1 17 16,-7 1 27-16,-2 2 12 15,-5-2 23-15,-1 1 11 16,-1 0-14-16,0-2-20 16,2 1-17-16,1-2-18 15,2 1-15-15,2-1 4 16,0-3-4-16,0-1 2 16,1-3-2-16,-4 1-6 15,1-2 6-15,-7 0 8 16,-1-2 1-16,-1-3 21 15,-19 0-4-15,-3-5-14 16,-9-2-18-16,-7-1-8 16,-32-11-66-16,5 9-183 15,2 3-602-15</inkml:trace>
  <inkml:trace contextRef="#ctx0" brushRef="#br0" timeOffset="187517.7158">1044 9234 550 0,'0'0'274'0,"0"0"-189"16,0 0-54-16,0 0 16 15,0 0 75-15,0 0 12 16,42-7 26-16,-42 7 1 16,0 0 30-16,0 0 12 15,0 0-25-15,0 0-44 0,0 0-46 16,0 0-25-16,0 0-14 15,0 0-12-15,0 0-16 16,-3 0-10-16,-6 0-11 16,-6 0 0-16,-9 0 3 15,-6 0-2-15,-7 0 1 16,0 0-1-16,4 0 5 16,9 0-5-16,9 0 1 15,6-3 6-15,5 3-8 16,4-2 0-16,0 1-31 15,7 0-81-15,8-2-99 16,12 3-150-16,-8 3 12 16,-1 4-184-16</inkml:trace>
  <inkml:trace contextRef="#ctx0" brushRef="#br0" timeOffset="187694.7559">1044 9234 1258 0</inkml:trace>
  <inkml:trace contextRef="#ctx0" brushRef="#br0" timeOffset="187848.4112">1044 9234 1258 0,'82'72'404'0,"-82"-72"-322"0,0 0-65 0,0 0 141 16,0 0 58-16,-3 0-104 15,-3 4-65-15,-9-4 2 16,-7 7 51-16,-11-2 18 16,-3 3-36-16,-4-5-21 15,1 0-11-15,8-2-16 16,11-1-21-16,4 0-7 16,13 0-6-16,3 0-56 15,27 0-171-15,7 0-435 16,-1 0-673-16</inkml:trace>
  <inkml:trace contextRef="#ctx0" brushRef="#br0" timeOffset="188794.598">1061 13376 613 0,'0'0'653'0,"0"0"-491"16,0 0-114-16,0 0 6 16,0 0 103-16,0 0 43 15,0 0-38-15,0 0-14 16,0-3-11-16,-2 3 7 0,-1 0 8 16,0 0-22-16,-6 0-27 15,-6 0-30-15,-6-1-28 16,-6-2-26-16,-4-4-19 15,-2 4-4-15,8-4-32 16,4-2-33-16,12-1-74 16,3 4-119-16,6 1-212 15,9 2-84-15,6 3 50 0</inkml:trace>
  <inkml:trace contextRef="#ctx0" brushRef="#br0" timeOffset="189036.2018">1056 13429 677 0,'0'0'1492'0,"0"0"-1218"15,0 0-203-15,0 0 55 16,0 0 107-16,0 0-115 16,-118 3-118-16,69-7-42 15,1-6-615-15</inkml:trace>
  <inkml:trace contextRef="#ctx0" brushRef="#br0" timeOffset="197814.5123">3746 9011 616 0,'0'0'108'0,"0"0"456"15,0 0-453-15,0 0-82 16,0 0-2-16,0 0 83 16,0 0 28-16,0-1-34 15,0-1-13-15,0 1 7 16,0 0 43-16,0 1-5 15,0 0-53-15,0 0-33 0,0 0-22 16,0 0-9 0,0 0-8-16,0 0-1 0,0 0 5 15,0 0 7-15,0 0 10 16,0 0-9-16,0 0-8 16,0 0-6-16,0 7 5 15,0 5 29-15,4 2-12 16,1 2-7-16,1 1-14 15,0 3-1-15,1 2 0 16,-1 2 11-16,2 0-7 16,-4-1-5-16,1 3 2 15,-2-3 5-15,1 0-2 16,2 2 10-16,-3-4 8 16,0 2-13-16,3-2-6 15,0-1-5-15,1 1-1 0,-1-1 2 16,-1 0 2-16,4 1 1 15,-6-5 4-15,3 4-3 16,-2-4-5-16,2-2-6 16,-3-1 0-16,-1-1-1 15,1 1 1-15,-2-2-1 16,2 3 1-16,-1-2 5 16,1 2-5-16,0 3 0 15,1-1 0-15,-1 0-1 16,-3 1 1-16,3 3-1 15,-3 0 0-15,0-1 0 16,0 4 8-16,0-3-8 16,0-3 1-16,0 0 0 0,0 2 0 15,0-2 1-15,3 2-1 16,-3-2 0-16,3 5 0 16,0-1-1-16,-3 6 1 15,0-1-1-15,0 0 1 16,3 2 0-16,-3-3 0 15,3 1-1-15,0 0 0 16,-1-2 1-16,2-4-1 16,-4 2 0-16,0-5 0 15,0 3-1-15,0 1-6 16,0-3 6-16,-6-1 1 16,0 3 0-16,0 0 0 0,3 4 1 15,0-2 0 1,3 2 0-16,-3-1 0 0,3-1-1 15,0 2 0 1,0-4 0-16,0 0 0 0,0-2 1 16,0-1-1-16,0 4 0 15,-3 1 0-15,-4-2 1 16,4 7-1-16,-2-1 1 16,1-2-1-16,2 3 1 15,2-5-1-15,0 1 0 16,0 1 1-16,0-2-1 15,3 1 1-15,2 0 0 16,-2 1 1-16,-3 3-1 0,0-1-1 16,0 3 0-1,0 0 0-15,0 2 1 0,0 2 0 16,0 0 0-16,-2 0-1 16,2 3 1-16,0-3 0 15,0 1 0-15,0-2-1 16,0 1 1-16,0 1-1 15,0-2-1-15,0 2 1 16,0-2 0-16,0 5-1 16,0 1 1-16,0 0-1 15,0 2 1-15,-1-1 0 16,1 1 0-16,0-4 0 16,0 3 0-16,0-5 0 15,0 2 0-15,1-6 0 16,4-1 0-16,-2 4-1 0,4-3 0 15,-7-4 1-15,3 4 0 16,-3 0-1-16,0-4 2 16,0 4-1-16,0 0 0 15,0-1 1-15,0-2-1 16,0 3 0-16,0-3 1 16,0-5 0-16,0 2-1 15,0-4 1-15,0 0-1 16,3-5-1-16,-3 2 1 15,0 0 0-15,0 3-1 16,0 2 0-16,0 2 1 16,0-2-1-16,0 1 0 15,0-3 1-15,3 3-1 0,0-3 1 16,0-3 0-16,0 2-1 16,6 2 1-16,-3-2 0 15,0-2 0-15,3-3 0 16,-6-1 0-16,4-4 0 15,-4 1-1-15,3-2 1 16,-4 0 0-16,-1-4-1 16,1 3 1-16,-2 0-1 15,0 2-1-15,0 1 1 16,0 1 0-16,0-1-5 16,0-2 4-16,0-1 1 15,0 3 1-15,0-3-1 16,0 0 0-16,0 2 1 0,0-2-1 15,0 0 1-15,1 0-1 16,2-2 0 0,-1 3 0-16,-1-1 0 0,1-2 0 15,-2 5-6-15,0 0-4 16,0 0 4-16,0 1 5 16,0 2-5-16,0-6 5 15,0 3-4-15,0-7 5 16,0 2 0-16,0-4-1 15,0 3 1-15,0-2 0 16,0 3 0-16,0-3 1 16,0 4-1-16,0-2 1 15,0 3 0-15,0-1 0 16,0 1-1-16,0-1-5 0,0-2-16 16,0 3-15-16,0-4 4 15,0 0 10-15,0 1 8 16,0-4 8-16,0 3 6 15,0 0 0 1,0-3 1-16,0 1 0 0,0 2-1 16,0 0 1-16,3 0-9 15,-3-3-4-15,0 1-5 16,0 2 7-16,0-3 2 16,0 0 3-16,4 0 6 15,-4 0 6-15,6 0 9 16,0-7-4-16,0-6-11 15,7-4-17-15,-5 3 2 0,1-2 6 16,0 3 8-16,1-3-5 16,-1 6 5-16,-3-3-1 15,-1 2 1-15,2 2 0 16,-1 2 1-16,-3 0 1 16,0 0 8-16,-3 1 6 15,3-1-6-15,0 5 2 16,-3-2 4-16,0 1 1 15,0 0 5-15,0 3 4 16,0-1-4-16,0 1-3 16,0 0-9-16,0 0-8 15,0 0 0-15,0 0-1 0,3 0-1 16,-3 0-11 0,0 0 10-16,0 4 2 0,0 8 2 15,0 2 4-15,-9 3-6 16,0 3 0-16,-1 3 0 15,-1-4 0-15,-1 1 0 16,2 0 0-16,1-3 0 16,1-1 0-16,0-3 0 15,0 0-1-15,2-6 1 16,0 0 0-16,0 0 0 16,3-4 1-16,3 0 0 15,-4-3 14-15,-1 0 14 16,-1 0 15-16,-3 0-7 15,-7-10-13-15,1-3-3 16,-9-6 0-16,-1-2-12 0,-5-10-9 16,0 5 0-1,-1-3-14-15,1-1-62 0,-6-6-101 16,11 10-320-16,5 2-733 0</inkml:trace>
  <inkml:trace contextRef="#ctx0" brushRef="#br0" timeOffset="205690.4861">4258 10908 660 0,'0'0'848'0,"0"0"-623"16,0 0-163-16,0 0-16 15,0 0 106-15,0 0-11 16,0-6-70-16,0 6-15 15,0 0 0-15,0 0 2 16,0 0 1-16,0 0-16 16,0 0-13-16,0 0 0 15,0 0 7-15,-2 0-4 16,-2 0-23-16,-4 0-3 16,-5 0-1-16,1 0-5 15,-2 0 0-15,-2 3 0 16,4 4 5-16,2 0-6 15,1 3 1-15,1-2 1 0,5 4 13 16,0 0 0-16,3 1 7 16,0 7-3-16,6 0 2 15,5 2-12-15,2-1-8 16,-1 5 1-16,-3-2-1 16,3-2-1-16,-6-1 1 15,0-2-1-15,-6-5 0 16,0 2-1-16,0-3-5 15,0-3 6-15,0 0 0 16,0 0-1-16,-6-3 0 16,1-1-6-16,-5-3-1 15,1 4-7-15,-3-4-56 16,-3-2-128-16,3-1-289 0,2 0-257 16</inkml:trace>
  <inkml:trace contextRef="#ctx0" brushRef="#br0" timeOffset="205947.4244">4101 11123 654 0,'0'0'363'15,"0"0"-164"-15,0 0-26 16,0 0 39-16,0 0 26 0,0 0-38 16,0 0-79-16,79-16-68 15,-54 13-34-15,-2 3-19 16,1 0-130-16,-8 0-222 16,-4 0-425-16</inkml:trace>
  <inkml:trace contextRef="#ctx0" brushRef="#br0" timeOffset="206397.7824">4365 11076 1221 0,'0'0'327'0,"0"0"-195"16,0 0 20-16,0 0 66 15,0 0-56-15,0 0-78 16,0 0-27-16,-10-2 15 16,7 8-29-16,0 4-17 15,3-3-10 1,0 3-15-16,0 0 0 0,10-1 11 15,2-2-3-15,0 2-9 16,3-5-6-16,-3-1-27 16,1-3-20-16,-1 0-19 15,-1 0 7-15,-4-3 36 0,-1-7 19 16,-6 0 10-16,0-2 28 16,0-3 3-16,0 3-8 15,-10-2 3-15,-1 1 3 16,-1 0-3-16,2 7-18 15,1 1-8-15,3 4-55 16,-2 1-150-16,1 6-286 16,1 0-193-16</inkml:trace>
  <inkml:trace contextRef="#ctx0" brushRef="#br0" timeOffset="206967.3891">4517 11070 580 0,'0'0'491'0,"0"0"-374"16,0 0 46-16,0 0 57 0,0 0 6 15,0 0-57-15,0 0-65 16,0-3-31-16,0 3 22 16,0 3-7-16,0 3-24 15,5 2-24-15,-1 2-25 16,2 0-8-16,-1 0-6 15,2-1 0-15,-4 1 0 16,0 3-1-16,0-3 0 16,0-2-1-16,0 0 1 15,-3-4-1-15,0-4-1 16,0 0-5-16,0 0 7 16,0 0 0-16,0 0 27 15,0-10-12-15,0-4-6 0,0-5-8 16,0 0 6-16,0-2-5 15,0 2-1-15,0 5 5 16,0 1 9-16,0 7 3 16,0 2-8-16,0 4 0 15,0 0-1-15,11 0-9 16,2 0-40-16,-1 0-42 16,1 0-118-16,1 10-164 15,-5 0-166-15,-6 0-233 0</inkml:trace>
  <inkml:trace contextRef="#ctx0" brushRef="#br0" timeOffset="207627.2915">4650 10869 494 0,'0'0'1182'0,"0"0"-992"16,0 0-130-16,0 0 98 16,0 0 88-16,0 0-87 15,0 0-71-15,15-40-2 16,-11 40-38-16,1 0-24 0,1 0-18 15,0 4-5-15,3 12 5 16,3 3 3-16,-3 5-8 16,0 6 5-16,1-1-6 15,-4 5 0-15,0-4 0 16,2-2 0-16,-3-4 0 16,-2-1-1-16,-1-6-11 15,1-1-3-15,-3-6-1 16,0-1-10-16,0-5 0 15,0-1-4-15,0-3 3 16,0 0 12-16,0 0 15 16,0 0 8-16,6-3-8 15,-3-10-13-15,6 3 1 0,-2-6 11 16,2-1-1-16,-1 1 1 16,-2 2 0-16,4 1 0 15,-1 7 1-15,-3-2 0 16,3 3-17-16,0 3 16 15,0 2-24-15,0 0 8 16,1 0 3-16,-1 7 5 16,-4 6 1-16,1 1 7 15,-3 2 0-15,-3 2 1 16,0-2 7-16,0-3 2 16,-6-3 2-16,-2 0 6 15,-4-3-2-15,-4-4 7 16,4-3-22-16,0 0-12 15,3-1-111-15,6-9-183 16,3-6-520-16</inkml:trace>
  <inkml:trace contextRef="#ctx0" brushRef="#br0" timeOffset="207905.8328">5011 10958 833 0,'0'0'495'0,"0"0"-434"15,0 0 28-15,0 0 173 16,0 0 39-16,0 0-108 0,0 0-85 16,0 3 6-16,0 14 14 15,0 2-32-15,3 1-44 16,0 0-30-16,3 0-14 15,2-1-8-15,0-2-34 16,0-3-82-16,-2-2-133 16,-3-2-350-16,-3-3-244 0</inkml:trace>
  <inkml:trace contextRef="#ctx0" brushRef="#br0" timeOffset="208094.4231">5053 10875 1612 0,'0'0'374'15,"0"0"-271"-15,0 0-65 16,0 0 42-16,0 0-80 16,0 0-2-16,0 0-250 15,0 23-137-15,0-9-712 0</inkml:trace>
  <inkml:trace contextRef="#ctx0" brushRef="#br0" timeOffset="208717.0376">5232 11017 1220 0,'0'0'395'0,"0"0"-294"15,0 0-23-15,0 0 139 16,0 0-52-16,0 0-83 16,0 0-11-16,0-9-10 15,-6 6 4-15,-6 2-11 16,-3-2-2-16,-4 0-9 0,-1 3-9 15,-2 0-13 1,-2 0-6-16,9 0-13 0,2 0-1 16,5 6-1-16,5-2 0 15,3 5-15-15,0-1 15 16,14 0 1-16,5 0 1 16,8-2-2-16,-2 1-32 15,1-1 0-15,2-2-29 16,-7-4-24-16,-2 0 17 15,-7 0 47-15,-4 0 21 16,-5 0 0-16,-3 0 23 16,0 0 26-16,0-10 14 15,0 3-13-15,0-4 14 16,-3-1-8-16,0-4-13 16,-2-1-10-16,2-3-12 0,-3-2-9 15,3-2-11 1,-1-2 0-16,-2 0-1 0,0 4 1 15,3 0 8-15,-3 7 2 16,0-3 5-16,0 5 8 16,0 4-12-16,3 2-6 15,0 0-6-15,3 4 0 16,0 1-1-16,0 2-35 16,0 0-86-16,0 7-118 15,6 7-457-15,2 2 56 0</inkml:trace>
  <inkml:trace contextRef="#ctx0" brushRef="#br0" timeOffset="209310.6436">5484 11011 1041 0,'0'0'576'0,"0"0"-435"16,0 0 75-16,0 0 30 15,0 0-68-15,0 0-71 16,0 0-45-16,-55-35-26 0,49 33-18 15,0 2-12-15,3 0 3 16,0 0-8-16,-4 0 8 16,2 0-7-16,-1 7-1 15,0 3 6-15,3 0-7 16,3 0-9-16,0 0 0 16,0-1-24-16,6-2-3 15,8 0 20-15,2-4 7 16,3 0-7-16,-2-3 7 15,2 0 9-15,-2-3 0 16,-1-3 6-16,-7-7 0 16,0-1 10-16,-2-3 21 0,-2-4 14 15,-5-1 11-15,0-1-18 16,0 0-14-16,-8-3 1 16,-5 2-7-16,-2-3 3 15,0-1 0 1,0 4-1-16,2 2-5 0,2 2-7 15,2 6 4-15,2 4-11 16,4 3-6-16,3 5-1 16,0 2-28-16,0 0-69 15,0 0-96-15,0 20-138 16,3-1-246-16,0-2-229 0</inkml:trace>
  <inkml:trace contextRef="#ctx0" brushRef="#br0" timeOffset="209729.383">5593 10958 215 0,'0'0'1034'0,"0"0"-848"15,0 0-32-15,0 0 91 16,0 0-63-16,0 0-111 16,0 0-53-16,82 6-18 15,-67-6-66-15,-6-3-10 16,0-4 14-16,-2-3-7 0,-4 5 69 16,-3-5 9-16,0 0 70 15,0 3 28-15,0-3 0 16,-7 4-8-16,-2 2-7 15,-6 1-25-15,-6 3-21 16,2 0-17-16,-4 0 7 16,1 10-5-16,1 3-4 15,6 4-5-15,5 3 10 16,4 2-13-16,6-2-9 16,0 3-10-16,10-7 0 15,11 1-61-15,15 0-95 16,1-7-217-16,-4-4-338 0</inkml:trace>
  <inkml:trace contextRef="#ctx0" brushRef="#br0" timeOffset="210135.5454">5787 10882 1058 0,'0'0'579'15,"0"0"-522"-15,0 0 14 16,0 0 149 0,0 0-19-16,0 0-90 0,0 0-33 15,31 76-15-15,-23-53-31 0,-2-3-11 16,1 0-13-16,-4-5-8 16,-3-4 0-16,0-4 0 15,0-4-12-15,0-3 7 16,-3 0 5-16,-4 0 27 15,4-13 3-15,3-5-10 16,0-3-5-16,6-3-6 16,10 0-8-16,2 2 0 15,0 5-1-15,-2 4 23 16,-2 7 20-16,-1 3-13 16,-4 3-16-16,0 0 3 15,-1 5 5-15,-1 6 2 16,-1 2 7-16,3 4-13 15,-3-1-18-15,7 10-1 16,-5-5-220-16,1-5-998 0</inkml:trace>
  <inkml:trace contextRef="#ctx0" brushRef="#br0" timeOffset="215232.965">16642 3808 172 0,'0'0'676'15,"0"0"-447"-15,0 0-106 16,0 0-10-16,0 0 24 16,0 0 14-16,0 0-1 15,6-15 10-15,-5 10-14 16,2 1-36-16,-3 1-6 15,0 1-7-15,0 0-12 16,0 2-21-16,0-1-8 0,0 1-7 16,0 0-4-16,0 0-6 15,0 0-18-15,0 0-8 16,-4 3-1-16,-11 8 28 16,-1 5 8-16,-13 2-31 15,-4 3-17-15,-22 14-16 16,6-5-213-16,7-5-634 0</inkml:trace>
  <inkml:trace contextRef="#ctx0" brushRef="#br0" timeOffset="217531.1635">4073 9660 709 0,'0'0'401'16,"0"0"-240"-16,0 0 0 0,0 0 25 15,0 0 4-15,0 0-53 16,3-4-24-16,-3 4 5 16,0-3-10-16,0 3 1 15,0 0-21-15,0 0-27 16,0 0-9-16,0 0-5 15,0 0-11-15,0 0-6 16,0 0-9-16,0 0-5 16,7 0-1-16,2 0-1 15,6 3 0-15,6 1-5 16,4 3-7-16,2-4-1 0,0 5 0 16,-3-6 1-1,-3 1-1-15,-5 1-1 0,-4-2 0 16,-9-2 0-16,0 0-15 15,-3 0-22-15,0 0-59 16,0 0-29-16,-15 0-66 16,-1 1-311-16,2-1-322 0</inkml:trace>
  <inkml:trace contextRef="#ctx0" brushRef="#br0" timeOffset="217802.7346">4086 9765 851 0,'0'0'651'16,"0"0"-572"-16,0 0-1 15,0 0 210-15,0 0 5 16,0 0-99-16,0 0-65 15,33 1-34-15,-24-1-26 16,3 3-24-16,4 3-28 16,5-2-17-16,-3 3-61 15,12 6-116-15,-3-6-379 16,-8 1-549-16</inkml:trace>
  <inkml:trace contextRef="#ctx0" brushRef="#br0" timeOffset="218703.9175">4213 13845 971 0,'0'0'1011'0,"0"0"-826"16,0 0-132-1,0 0 64-15,0 0 70 0,0 0-74 16,0 0-14-16,31-4-53 16,-17 4-24-16,2 0-4 15,8 4-18-15,0-4-4 16,3 1-96-16,7 1-140 16,-10-2-465-16,-2 0-468 0</inkml:trace>
  <inkml:trace contextRef="#ctx0" brushRef="#br0" timeOffset="218905.355">4271 13937 1058 0,'0'0'858'16,"0"0"-704"-16,0 0-18 15,0 0 101-15,84 0-32 16,-62 0-119-16,8 0-86 16,-8 0-198-16,-5 0-1076 0</inkml:trace>
  <inkml:trace contextRef="#ctx0" brushRef="#br0" timeOffset="220190.5437">4365 11794 884 0,'0'0'719'16,"0"0"-608"-16,0 0-19 15,0 0 211-15,0 0 5 16,0 0-109-16,0 0-78 15,12-12-48-15,-12 12-30 16,0 0-25-16,0 8-16 0,0 6 15 16,0 3-5-1,0 5-12-15,-3-1 0 0,-6 1 0 16,-1-5 0-16,4-2 0 16,0-4 0-16,3-5 0 15,1-5 0-15,2-1 0 16,0 0 0-16,0 0 8 15,0-1-1-15,5-15-7 16,7-4-26-16,7-6 5 16,0-4 15-16,1 1 0 15,-2 2-7-15,-6 4 11 16,1 3 2-16,-7 9 1 16,-3 3 10-16,0 6 2 15,-3 0-2-15,3 2 2 0,-3 0 5 16,3 0-6-16,-1 0-7 15,5 0-5-15,-1 4-8 16,6 8 7-16,4 8 0 16,1 5 0-16,2 4-5 15,-7 1-7-15,3-1-6 16,-6 0-5-16,0-3 4 16,-6-5 10-16,-3-5 1 15,0-2 1-15,0-5-8 16,-12-5 2-16,-9-4 14 15,-7 0 37-15,-5 0 3 16,0 0-20-16,2-10-8 16,11 0-5-16,7 3-7 0,7 1-29 15,6 6-80-15,3 0-107 16,13 0-439-16,1 0-344 0</inkml:trace>
  <inkml:trace contextRef="#ctx0" brushRef="#br0" timeOffset="220723.2323">4755 11925 948 0,'0'0'1075'16,"0"0"-936"-16,0 0-108 15,0 0 33-15,0 0 72 16,0 0-75-16,0 0-42 16,41-7-5-16,-24-4-13 15,2-3-1-15,-1-3-24 16,-3-3-11-16,0-3 11 15,0 0 24-15,-3-5 1 16,-2-4-1-16,-1 3 0 0,-3-1 0 16,0 4 24-1,-4 9 23-15,-2 5-8 0,0 8 2 16,0 1-8-16,-8 3-9 16,-4 0-8-16,-4 10 7 15,-4 6 30-15,1 11 0 16,-2-1 6-16,6 3-15 15,-1 1-1-15,8 2-15 16,2-2-11-16,3 1-10 16,3-2-6-16,0-3 0 15,0-5-1-15,3-1-2 16,2-4-34-16,1-6-34 16,0-6-12-16,4-1-48 15,8-3-56-15,-3 0-317 16,-3 0-275-16</inkml:trace>
  <inkml:trace contextRef="#ctx0" brushRef="#br0" timeOffset="220986.2025">5034 11922 947 0,'0'0'699'0,"0"0"-546"0,0 0 50 16,0 0 42 0,0 0-118-16,0 0-100 15,0 0-27-15,80-3-88 16,-68 3-161-16,-3 0-236 0,-6-1-266 0</inkml:trace>
  <inkml:trace contextRef="#ctx0" brushRef="#br0" timeOffset="221164.4312">5034 11922 1144 0,'-26'-92'399'16,"32"92"-284"-16,9 0 32 0,3 0-27 16,7 3-120-16,-8 5-143 15,-1-6-475-15</inkml:trace>
  <inkml:trace contextRef="#ctx0" brushRef="#br0" timeOffset="221548.791">5268 11704 1277 0,'0'0'342'0,"0"0"-269"15,0 0-23-15,0 0 177 16,0 0-19-16,0 0-62 15,0 0-39-15,-27 83-25 16,21-56-38-16,3-2-17 16,3 0-16-16,0-3-2 15,3-5-8-15,9-5 6 16,3-5 2-16,0-7-4 16,7 0-5-16,-1-3-19 15,0-13-1-15,0-4 4 16,-5-7 11-16,-4-6 5 15,-3 0 27-15,-9-7 27 0,0 5 17 16,-15 2-4 0,-12 6-32-16,-13 18-35 0,-36 22-81 15,6 13-428-15,1 12-1579 0</inkml:trace>
  <inkml:trace contextRef="#ctx0" brushRef="#br1" timeOffset="232554.6984">7040 9656 367 0,'0'0'560'0,"0"0"-381"15,0 0-67-15,0 0 31 16,0 0 39-16,0 0 1 15,9 0-16-15,-9 0-11 16,3 0-36-16,0 0-14 16,-3 0-10-16,5 0-23 15,-2 0-11-15,4 0-10 16,5 0-8-16,3 0-15 16,3 0-15-16,7 0-8 15,2 0-6-15,1 0 0 16,-2 0 0-16,1 0-9 15,-5 0-6-15,-1 0-3 0,-9 0-13 16,-3 0-12 0,-2 0 1-16,-7 0-25 0,0 0-56 15,-3 4-95-15,-10-1-103 16,1 0-293-16</inkml:trace>
  <inkml:trace contextRef="#ctx0" brushRef="#br1" timeOffset="232954.3289">7079 9756 1113 0,'0'0'504'16,"0"0"-386"-16,0 0 30 16,0 0 89-16,0 0-11 15,0 0-82-15,0 0-50 16,9 0-17-16,0 0-10 0,9 0-17 15,4 0-15 1,8 0-18-16,3 0-16 0,-2 0 1 16,-1 0-1-16,-9 0 0 15,-3 0-1-15,-6 0-11 16,-12 0-50-16,-12 4-120 16,-12-1-368-1,-7 0-707-15</inkml:trace>
  <inkml:trace contextRef="#ctx0" brushRef="#br1" timeOffset="236295.4261">7134 10155 935 0,'0'0'1210'15,"0"0"-1041"-15,0 0-169 16,0 0 0-16,0 0 17 0,0 0 52 15,0 0-32-15,61-16-24 16,-47 9-7-16,2-2-5 16,-1-2 8-16,3-5-7 15,-3 2-2-15,-2-6-6 16,1-5-6-16,2-2-6 16,-7-4-4-16,0-1-2 15,-1-1 14-15,-1 4 4 16,-4 2 6-16,-3 9 6 15,0 6 12-15,0 5 8 16,0 1-5-16,0 6-11 16,-3 0 1-16,-4 0 7 0,-1 0-8 15,-1 3 3-15,0 7 1 16,-1 7 20-16,1 3 9 16,3 7 5-16,-3 2-11 15,3 1-10-15,-3 2-6 16,3 1-9-16,0-3-5 15,-1-7-5-15,7-3-1 16,0-3 0-16,3-4-1 16,16 0-14-16,17-9-89 15,-3 2-172-15,-5-6-554 0</inkml:trace>
  <inkml:trace contextRef="#ctx0" brushRef="#br1" timeOffset="237023.6033">10054 9626 952 0,'0'0'1030'16,"0"0"-849"-16,0 0-116 15,0 0 19-15,0 0 79 0,0 0-51 16,0 0-65-16,96-13-27 15,-64 13-19-15,1 0-1 16,-3 0-74-16,-9 0-183 16,-8 0-528-16</inkml:trace>
  <inkml:trace contextRef="#ctx0" brushRef="#br1" timeOffset="237639.0407">10033 9934 1245 0,'0'0'322'15,"0"0"-233"-15,0 0-16 16,0 0 122-16,0 0 10 16,0 0-78-16,0 0-65 0,61 20-34 15,-47-20-17-15,5-3-4 16,-4-8-1-16,3-5-5 15,-3-3-1-15,-2-3 0 16,-2-3-2-16,2-2-4 16,-4-5 6-16,-3 2 0 15,0 3 0-15,-6 4 8 16,3 7 13-16,-3 6 22 16,0 4-11-16,0 2-15 15,-3 4-10-15,-6 0 1 16,0 0 12-16,-1 6 9 15,-4 8 11-15,-2 5 0 0,4 8-4 16,-6 3-4 0,6 3-9-16,0 0-4 0,2 3 1 15,-1-6-5-15,5 3-2 16,0-6-3-16,2-5-8 16,4-2-1-16,0-5 5 15,0-6-5-15,0 0-1 16,7-5-37-16,-1-4-45 15,2 0-30-15,-2 0-115 16,1-3-363-16,-1-4-267 0</inkml:trace>
  <inkml:trace contextRef="#ctx0" brushRef="#br1" timeOffset="238497.3375">12926 9745 910 0,'0'0'1117'0,"0"0"-907"16,0 0-135-16,0 0-7 15,0 0 42-15,0 0-31 16,0 0-40-16,80-33-17 16,-51 33-13-16,1 0-8 15,-5 0 0-15,-1 0-1 16,-6 0-30-16,-13 7-90 15,-5 2-231-15,0-5-459 0</inkml:trace>
  <inkml:trace contextRef="#ctx0" brushRef="#br1" timeOffset="239020.5151">13020 9983 1362 0,'0'0'305'16,"0"0"-203"-16,0 0 59 15,0 0 52-15,0 0-37 16,0 0-82-16,0 0-55 16,67 0-26-16,-43-9-12 15,1-7-1-15,-2-2-6 16,0-4-13-16,3-2-2 16,-4-5-10-16,-2-2 16 15,-4-4 13-15,-4 2 2 0,-5 5 0 16,-2 2 32-1,-5 13 28-15,0 1 5 0,-8 8-23 16,-5 4-18-16,-3 0-5 16,-6 10 6-16,-1 14 8 15,-7 8-6-15,2 11 7 16,1 5 4 0,3 4-16-16,6 3 3 0,5-5-8 15,7-1-10-15,6-9 4 16,0 0-11-16,13-10 1 15,5-5-1-15,9-10-51 16,18-10-71-16,-8-5-140 16,-6 0-692-16</inkml:trace>
  <inkml:trace contextRef="#ctx0" brushRef="#br1" timeOffset="241123.0804">7740 9019 841 0,'0'0'369'15,"0"0"-204"-15,0 0-40 16,0 0-18-16,0 0-24 0,0 0-13 16,0 0-14-16,3-2-2 15,-3 2 19-15,0 1 19 16,0 7-12-16,-3 3-17 16,-6 1-17-16,3 1-11 15,-3 4-7-15,-3 5-8 16,0 1-10-16,-4 4-9 15,1-1 1-15,0 4 0 16,-3 6 0-16,0-3-1 16,0 4 4-16,-4 3-4 15,1-1-1-15,-1-2 2 16,-4 2-2-16,2 1 1 16,-4-4-1-16,1 4 0 15,-1-3 1-15,-5 5 0 0,0 1-1 16,-1 0 1-16,-2 3 0 15,-1 1 0-15,-2 1 0 16,3 0 0-16,2 0 0 16,1-4 0-16,3 2 0 15,5-3-1-15,1 0 0 16,-1 0-1-16,-1 1 0 16,2-3 1-16,-4 6 0 15,-2 3 1-15,-1-1 8 16,1 1-8-16,-3-1 0 15,2 1-1-15,1-4 0 16,0 1 0-16,5-5 0 16,-2-2 1-16,2-1 0 0,-1 4 0 15,-4-3 0 1,-1 0 2-16,-2 2-2 0,-1 2 0 16,1-2 1-16,2 2 7 15,1-2 4-15,6 2-5 16,0-5-7-16,-1 4-1 15,1-1 1-15,-1 2 6 16,-1 5 5-16,-7 1 33 16,2 3-4-16,-6 0-21 15,4 2-7-15,-3-2 1 16,0 0-1-16,2-3-4 16,-2 2 3-16,-1 2 3 15,1-2 3-15,-1 2 2 0,1 2 12 16,0-1 6-1,3-1-14-15,-1-2-7 0,0 1-10 16,1-5-1-16,3-1-5 16,-1-3-1-16,5 1 0 15,-2-4 0-15,1-4-2 16,3-2 1-16,2-2 1 16,7-9-6-16,3-5 6 15,3-3 1-15,3-5-1 16,0-1 1-16,0 0 1 15,-1 3-1-15,-2 1 5 16,-5 5 9-16,-2 4-1 16,-2 0-14-16,0 1 0 15,2-8 0-15,7-3 0 16,-2-3-1-16,8-7-5 0,-1-3-3 16,4-3-6-16,0-11-7 15,4-3-2-15,7-1-18 16,-2 1 36-16,1 4 6 15,-4 6 31-15,-3 4-2 16,-3 3-11-16,0 0-9 16,0 0-9-16,0 0 0 15,0-7 5-15,0 0 26 16,0-3 2-16,0-5-3 16,3-2-13-16,0 0-17 15,-3 0-12-15,3 7 4 16,-3 3 8-16,0 4 9 0,0 3-7 15,0 0-2-15,0 13 1 16,-3 4 25-16,-6 7 24 16,-4 3 3-16,4 2-19 15,-2-6-10-15,4-3-9 16,4-8 0-16,3-5-3 16,3-7-11-16,21-3 0 15,9-21-1-15,8-8-52 16,10-10-77-16,31-32-179 15,-10 12-377-15,-8 6-190 0</inkml:trace>
  <inkml:trace contextRef="#ctx0" brushRef="#br1" timeOffset="242827.1898">10257 9066 1039 0,'0'0'133'0,"0"0"-99"16,0 0-24-16,0 0-3 16,0 0 58-16,0 0 82 15,0 0-30-15,-42 16-39 16,29-4 21-16,-4 5 103 16,-14 10-28-16,-5 7-56 15,-13 8-32-15,-6 5-5 16,-5 5-33-16,-4 4-22 15,-1 4-12-15,3-4-13 16,1-3-1-16,3-4 6 16,-2-3 61-16,2 1-9 15,-3 1-19-15,-14 10 0 16,-19 11-1-16,-19 16-8 16,-8 5 12-16,3-4-8 15,9-4-10-15,15-6 2 0,3 0-1 16,6-3-10-16,15-13-9 15,10-8-5-15,-10 5 8 16,-9 8 3-16,-15 4 3 16,-9 8-6-16,5-5 2 15,14-8-10-15,11-6 11 16,12-11 0-16,13-8 0 16,2-3-4-16,-2 11-2 15,-10 5 3-15,-8 8 4 16,5-3 0-16,0-1-5 15,4 0-7-15,2-3 1 16,0 0-1-16,1-4 5 16,2 3-5-16,3-2-1 15,-1-4 0-15,-2 3 0 0,3-2 0 16,4-3 1-16,-4-2-1 16,4-2 1-16,-4-3 0 15,7-5 0-15,0-1-1 16,1-2 1-16,-1 2 0 15,6-2 0-15,-4 0 1 16,1 4-1-16,0 1 0 16,-3 1 1-16,-4 2-1 15,1-1 0-15,-4 4-1 16,4-4 1-16,-1 0-1 16,4-5 0-16,2-2 0 0,3 0 1 15,1-5-1-15,0-5 1 16,3 1-1-16,-1 1 0 15,4-5-2-15,0 1-5 16,-1-4 1-16,7-1 4 16,-1 1 1-16,4-2 0 15,6-1 0-15,-1 3 1 16,2-3-1-16,2 3 1 16,-4 0 0-16,2 3 0 15,-2 1-1-15,4-3 1 16,-1-1-1-16,2-3 1 15,2 0 0-15,2-8 0 16,7 3 0-16,-3-5 0 16,3 0 0-16,0 0-6 15,0 0 0-15,0 0 5 0,0 0 0 16,0 0-5-16,7-11-4 16,2-2-3-16,5-3 2 15,2-5 2-15,-1-2 2 16,1 1 1-16,-2-2 6 15,-1 4 0-15,-1 4 0 16,-4 2 6-16,-1 7-5 16,-4 1 0-16,0 4 0 15,-3 2 9-15,0 0-2 16,0 2 2-16,0 14 18 16,-6 5-5-16,-9 9 2 15,-4 0 1-15,1-1-5 16,-3 1-5-16,3-5 2 0,3-5-16 15,6-6 8-15,6-2 7 16,3-7-4-16,3-5-7 16,21 0 0-16,10-10-6 15,11-10-36-15,10-9-46 16,5-2-65-16,28-18-146 16,-18 9-317-16,-7 5-252 0</inkml:trace>
  <inkml:trace contextRef="#ctx0" brushRef="#br1" timeOffset="245261.225">12853 9185 789 0,'0'0'499'0,"0"0"-319"16,-103 45 15-16,54-22 34 15,1-2-19-15,2 4-85 0,7-4-55 16,0 2-32 0,3-1-10-16,-4 1 4 0,3 1 0 15,-8 3-5-15,-4 5-3 16,-17 8 8-16,-19 6-3 15,-21 10 11-15,-4 1-9 16,16-12-16-16,25-11-14 16,17-8 38-16,7-2 41 15,-10 5-19-15,-10 8-10 16,-6 5-17-16,-5 5-7 16,-11 6-13-16,-11 7-8 15,-11 12-5-15,-9 1 0 16,8-5 0-16,10-5 5 15,9-6 17-15,3-4-11 16,0-3-11-16,16-7 9 16,11-9 2-16,9-7-6 0,4 0-5 15,-10 6 7-15,-11 4-2 16,-9 6 4-16,4 2 11 16,1-1-3-16,0 1-6 15,0-1-5-15,-1 2-6 16,3-3 1-16,2-3 4 15,-2 3-6-15,2-7-1 16,5 0-6-16,0-6 6 16,1 3 0-16,2-3 0 15,3 0 0-15,-2-1 0 16,5 1 0-16,0-3 0 16,4 2 0-16,-4 1 0 0,3-3 1 15,2 2-1 1,-2-2 1-16,3 2-6 0,1-3-5 15,-1 1 2-15,4-1 9 16,2-3 0-16,4 1 0 16,-1-1 0-16,4 0 0 15,-4-3 0-15,1 3-1 16,3-3-1-16,-3 0 1 16,-2-3 0-16,5 3-9 15,0-5-6-15,-3 5 2 16,2-3 7-16,0 2 6 15,-2 1 0-15,0 0 1 16,3 0 0-16,-4-1-1 16,1 4 2-16,2-3-1 0,-2 0 0 15,-4-2 0-15,4-3 0 16,-7 2 1-16,4 0-1 16,0-1 1-16,-4 1-1 15,4-2 0-15,-4-1 1 16,4 3-1-16,0 0 1 15,-4-1 0-15,4 4 0 16,-4-4-1-16,1 1 1 16,-2 2-1-16,-3-2 0 15,1 0 1-15,0-5 0 16,-2 2 5-16,-1 3-5 16,-3-7 0-16,4 3 0 15,2-1-1-15,-3 3 1 0,5 0 0 16,0 2-1-16,-1-1 0 15,0 1 1-15,3 2-1 16,-1-2 0-16,1 3 1 16,2-3-1-16,0 0 0 15,4-1 1-15,3-3-1 16,-1 3 1-16,6-2-1 16,1 2 0-16,0-2 0 15,3-1 0-15,0 3 0 16,2 0 0-16,1-2-1 15,6-1 0-15,3-3-1 16,6-3 1-16,2 0-7 16,4-4 7-16,0-3-10 0,3 3 2 15,0-3 3-15,0 0 5 16,-3 4 1-16,0-2-1 16,1 1-1-16,-1 4-5 15,-1-4 5-15,-1 1-4 16,2-1 6-16,3-3-1 15,-4 0 1-15,4 0-1 16,0 0 1-16,0 0-1 16,0 0-8-16,0 0-5 15,0 0-4-15,7-7 11 16,-1 1 5-16,-1 2-5 16,1-1-1-16,-3 1 7 15,0-2-1-15,4-1-14 0,-4 3 3 16,0-5 6-1,0 5 7-15,0-6 0 0,3 4 0 16,0-5 0-16,0 1 0 16,-3-3-2-16,3 4-5 15,-3-1 6-15,0 3 1 16,0-3 0-16,0 4 1 16,0 2-1-16,0-2 1 15,-3 2 0-15,4 1-1 16,-1 0-1-16,0-1 1 15,2 1-1-15,-2 1 1 16,0 2 1-16,0-2 5 0,-3-1 0 16,0 3 1-1,0 0-1-15,0 0 9 0,0 0 1 16,0 0-10-16,0 0-5 16,0 0 0-16,0 5 5 15,-6 3-5-15,4 1-1 16,-4 3 1-16,0 4-1 15,-4-3 0-15,1 7 8 16,0-3 11-16,-6 3 1 16,3 0 4-16,-4 0 1 15,1-4 2-15,0 3-3 16,3-4-8-16,6-3-7 16,6-2-3-16,0-6 2 15,18-4-7-15,15 0 7 16,10 0-8-16,2-7-42 0,-5-3-64 15,-9 3-132-15,-11 7-368 16,-14 0-360-16</inkml:trace>
  <inkml:trace contextRef="#ctx0" brushRef="#br1" timeOffset="245486.1773">5050 13379 451 0,'0'0'681'16,"0"0"-681"-16,0 0-255 0</inkml:trace>
  <inkml:trace contextRef="#ctx0" brushRef="#br1" timeOffset="247024.4185">9438 11757 869 0,'0'0'370'0,"0"0"-221"16,0 0-9-16,0 0 84 15,0 0 22-15,0 0-67 16,0 0-41-16,-33-32-17 16,21 24-38-16,-7 6-29 15,-1 2-20-15,-5 0 0 16,-2 0 4-16,2 10-7 15,-2 2-4-15,0 5-3 16,6 3 4-16,2-3-9 0,8 3-11 16,2-2-2-1,5-1 0-15,4-3-5 16,0-1 0-16,7-6-1 0,10-4-8 16,5-3-30-16,5 0-24 15,1-7-25-15,2-5-24 16,-2-6-7-16,2-5 47 15,-4 1 22-15,-1-5 21 16,-4 0 17-16,-3 1 11 16,-5 3 20-16,-9 9 74 15,0 5 39-15,-1 5-46 16,-3 4-45-16,0 0-26 16,-3 4-10-16,-8 12 14 15,-2 4 15-15,-2 6-11 0,3 1-13 16,3-1-10-16,3-2-1 15,3-2-27-15,0-2-73 16,3-6-126-16,-3-4-412 16,3-7-454-16</inkml:trace>
  <inkml:trace contextRef="#ctx0" brushRef="#br1" timeOffset="247354.7306">9657 11371 1677 0,'0'0'348'15,"0"0"-227"-15,0 0 3 16,0 0 79-16,0 0-31 15,0 0-87-15,0 0-56 16,0 26 57-16,0 7-1 16,-7 4-38-16,-4 10-20 15,-1-1-14-15,-1 3-11 16,1-3-1-16,-3 0-1 16,0-10-14-16,2-2-49 15,-1-8-56-15,-5-4-163 16,7-11-314-16,2-2-315 0</inkml:trace>
  <inkml:trace contextRef="#ctx0" brushRef="#br1" timeOffset="247647.1709">9769 11400 1506 0,'0'0'635'16,"0"0"-555"-16,0 0-40 16,0 0 87-16,0 0 7 15,0 0-51-15,0 0 57 16,10 53-38-16,-10-23-13 0,0 6-36 16,0-2-32-16,0 2-14 15,-7 3-6-15,1-3-1 16,-3-2-1-16,-4-2-38 15,-1-2-60-15,-2-3-93 16,1-3-109-16,0-9-356 16,6-5-388-16</inkml:trace>
  <inkml:trace contextRef="#ctx0" brushRef="#br1" timeOffset="247985.2631">9857 11671 1898 0,'0'0'298'0,"0"0"-230"15,0 0-19-15,0 0 87 16,0 0-63-16,0 0-42 16,0 0-6-16,-28 82-10 15,28-68-4-15,3-5-4 16,13-1 3-16,5-5-4 15,6-3-1-15,0 0-5 16,1-7-37-16,-1-9-21 16,-12-5 26-16,-2-5 24 15,-10 3 7-15,-3-6 1 0,-2 8 22 16,-12 5 27 0,-7 4-20-16,-6 8-20 15,2 4-9-15,1 0-24 0,3 23-158 16,3-4-358-16,9-2-314 0</inkml:trace>
  <inkml:trace contextRef="#ctx0" brushRef="#br1" timeOffset="248524.7907">10114 11646 355 0,'0'0'1605'15,"0"0"-1361"-15,0 0-149 16,0 0 44-16,0 0-42 0,0 0-56 16,0 0-5-16,0 48-11 15,0-25-7-15,0 1-7 16,0-8-10-16,0-2 0 16,4-5 0-16,2-7 5 15,0-2 0-15,6 0 0 16,3 0-6-16,0-12-16 15,4-4-20-15,-2-3 14 16,2-5 13-16,-1-2 7 16,-6 2 2-16,0 5 0 15,-5 5 14-15,-1 5 35 16,-6 8 4-16,0 1-47 0,0 1-6 16,0 12-1-16,0 6 1 15,0 5 1-15,0-1 8 16,0-4-7-16,11 1 4 15,8-7-5-15,11-3 5 16,-2-6-6-16,5-4-7 16,-6 0 1-16,-3-4 6 15,-3-9 0-15,-8-4 1 16,-4-2 0-16,-6-7 5 16,-3 0 9-16,0 2 16 15,-3-2 5-15,-13 5-10 16,-1 2-8-16,-2 10-13 15,0 2-5-15,5 3-25 0,-1 4-107 16,8 6-149 0,4 8-411-16,3-1-352 0</inkml:trace>
  <inkml:trace contextRef="#ctx0" brushRef="#br1" timeOffset="248886.2175">10609 11655 1756 0,'0'0'354'0,"0"0"-270"16,0 0-57-16,0 0-5 16,85 0-10-16,-52 0-12 15,3-4-12-15,-8-5-32 0,-4-1-23 16,-5 0 34-16,-12 0 24 15,-3 0 9-15,-4 0 44 16,-4 3 15-16,-9 1 30 16,-9 2 15-16,1 1 14 15,-4 3-18-15,2 0-30 16,-2 10-19-16,1 7-20 16,5 3-13-16,2 3-11 15,8-1-7-15,5-1-11 16,4 2-48-16,4-3-46 15,9-5-43-15,13-1-58 16,-2-1-149-16,-6-7-278 0</inkml:trace>
  <inkml:trace contextRef="#ctx0" brushRef="#br1" timeOffset="249381.6295">10985 11632 1347 0,'0'0'849'0,"0"0"-764"16,0 0-31-16,0 0 89 16,0 0-20-16,0 0-59 15,-102-20-25-15,83 36-14 16,-4 2-13-16,10 4-10 16,3 1-2-16,7-3 1 0,3-3-1 15,3-4-11 1,10-7-19-16,7-3-3 0,-1-3-9 15,5 0-11-15,-3-17-7 16,3-5 29-16,-2-7 16 16,2-7 14-16,0-5 1 15,0-9 0-15,1-16 0 16,2-19 8-16,-2-21 13 16,-8 1-5-16,-7 19 23 15,-7 25 78-15,-3 32-72 16,0 13 19-16,0 3-1 15,0 9-35-15,-10 4-23 16,-3 3-5-16,0 25-9 16,-6 21 9-16,1 26 18 15,6 18 11-15,6 3-2 0,3-14-3 16,3-19 14-16,0-22 2 16,0-6-1-16,3 5-21 15,6 0-2-15,0-1-4 16,3-13-12-16,-3-5-2 15,-3-21-68-15,0 0-105 16,1-4-497-16</inkml:trace>
  <inkml:trace contextRef="#ctx0" brushRef="#br1" timeOffset="253453.846">11858 11110 1243 0,'0'0'352'0,"0"0"-135"0,0 0-40 16,0 0 36-16,0 0-10 16,0 0-66-16,6-11-32 15,-6 11-17-15,0 0-16 16,0 0-18-16,0 4-17 16,3 10-7-16,0 5 54 15,1 11-26-15,-1 7-21 16,0 6-14-16,-3 5-16 15,0-1-6-15,0-1-1 16,0-7-1-16,0-1-1 16,0-11-8-16,-3-4-13 15,3-7-23-15,-3-6-21 16,3-2-35-16,0-3-68 0,-4-5-122 16,1 2-364-16,0-2-301 15</inkml:trace>
  <inkml:trace contextRef="#ctx0" brushRef="#br1" timeOffset="253688.1659">11714 11453 1385 0,'0'0'324'0,"0"0"-233"16,0 0-31-16,0 0 195 15,0 0-1-15,0 0-100 16,0 0-45-16,65-68-26 0,-46 68-29 15,5 0-24-15,2 6-20 16,6-3-10-16,-2 3-16 16,-2-2-50-16,-5 2-83 15,-4-2-112-15,-12-4-211 16,-4 3-16-16,-3-3-249 0</inkml:trace>
  <inkml:trace contextRef="#ctx0" brushRef="#br1" timeOffset="254077.3798">12092 11391 1287 0,'0'0'508'0,"0"0"-343"16,0 0 44-16,0 0 30 0,0 0-51 15,0 0-81-15,0 0-58 16,9-6-26-16,-6 24 14 15,3 3-9-15,0 4-17 16,1 2-10-16,-3-3 0 16,1-1 1-16,0-6-2 15,-5-4 1-15,3-6-1 16,-3-5 0-16,0-2 0 16,0 0 9-16,0-2-2 15,0-12 7-15,0-6-7 16,0-3-6-16,0-4 11 15,10-2-12-15,5 2-13 16,-2 4-3-16,1 6 7 16,-2 8 2-16,1 3-2 15,-2 5-27-15,-2 1-52 0,4 0-45 16,-7 0-61-16,-3 4-190 16,-3 3-269-16,0 1-168 0</inkml:trace>
  <inkml:trace contextRef="#ctx0" brushRef="#br1" timeOffset="254550.186">12474 11387 1204 0,'0'0'390'15,"0"0"-196"-15,0 0-1 16,0 0 35-16,0 0-41 15,0 0-76-15,0 0-58 16,3-41-27-16,-18 43-4 16,-6 11-1-16,2 1-2 15,-3 5-5-15,5 1-5 16,2 0-3-16,1 0-5 16,7-5 0-16,4-2 0 15,3-4 0-15,0-7-1 16,0 1 0-16,9-3-1 15,6 0-11-15,0-5-18 0,1-7 7 16,-2-3 6-16,-2-2 8 16,1 3 8-16,-3-2 1 15,-4 6 0-15,2 0 18 16,-5 6 18-16,-3 2 1 16,0 2 5-16,0 0 4 15,3 0 6-15,-3 0-11 16,3 0-22-16,0 0-19 15,3 9-6-15,4 5 6 16,-1 6 0-16,2 3-9 16,-5-1-100-16,1-2-87 15,-7-3-164-15,0-7-348 16,0-6-488-16</inkml:trace>
  <inkml:trace contextRef="#ctx0" brushRef="#br1" timeOffset="254995.8482">12620 11348 1627 0,'0'0'325'15,"0"0"-155"-15,0 0-35 16,0 0-1-16,0 0-54 16,0 0 16-16,0 0-6 15,9 46-35-15,-8-26-22 16,2 3-2-16,0 0-1 15,-1-4-18-15,-2-5-11 16,0-1 1-16,0-5-1 16,0-3 0-16,0-4-1 0,0-1 9 15,0 0 0-15,0 0 8 16,6-10-17-16,3-7-3 16,3-3-20-16,4 0 5 15,1-9 9-15,2 2-6 16,-6 3 6-16,1 5 9 15,-5 3 0-15,-6 9 20 16,0 4 5-16,0 3-11 16,-3 0-1-16,4 0-13 15,-1 7 0-15,3 6 0 16,-2 7 1-16,3 5 0 16,-4-1 0-16,0-1-1 0,-3 1-1 15,0-6-55 1,0-4-91-16,0-7-150 0,-3-4-352 15,-3-3-143-15</inkml:trace>
  <inkml:trace contextRef="#ctx0" brushRef="#br1" timeOffset="255378.7105">12987 11344 1132 0,'0'0'651'0,"0"0"-531"16,0 0 37-16,0 0 66 0,0 0-52 16,0 0-84-1,0 0-46-15,-7-6-15 0,4 6-12 16,-3 0-6-16,3 6-7 16,-4 1 6-16,4 0-6 15,2 3-1-15,-1 0 1 16,2 3-1-16,0-4 1 15,2 5-1-15,9-5 1 16,1 2-1-16,-2-1-1 16,0-1-13-16,-2-1 1 15,1-2 6-15,-6 0 1 16,-3 0 0-16,0-3-2 16,0 1-2-16,-3-4 2 15,-12 5 7-15,-3-5-9 16,-3 2-63-16,-1-2-86 0,-4 0-102 15,10 0-249-15,3-7-475 16</inkml:trace>
  <inkml:trace contextRef="#ctx0" brushRef="#br1" timeOffset="255640.2886">13065 11346 1487 0,'0'0'598'0,"0"0"-431"16,0 0 0-16,0 0 4 15,0 0-35-15,0 0-63 16,0 0-24-16,34 8-13 0,-28 9-8 16,-3 3 2-16,0 3-10 15,-3-3-19-15,0 0-1 16,0-1-9-16,0-3-82 15,0-5-114-15,0-8-277 16,-12-3-279-16,3 0-549 0</inkml:trace>
  <inkml:trace contextRef="#ctx0" brushRef="#br1" timeOffset="255798.9898">13120 11281 1371 0,'0'0'660'0,"0"0"-584"16,0 0-51-16,0 0 6 16,0 0-31-16,0 0-81 15,0 0-260-15,-15-9-465 0</inkml:trace>
  <inkml:trace contextRef="#ctx0" brushRef="#br1" timeOffset="256097.9866">13275 11037 1468 0,'0'0'670'16,"0"0"-552"-16,0 0 24 15,0 0 53-15,0 0-42 16,0 0-27-16,0 0-20 15,1 86-64-15,-1-43-24 16,0 1-11-16,5 4-7 16,4-5 0-16,0 2-1 15,-3-6-25-15,0-4-23 16,-3-4-20-16,-3-9-25 16,0-2-67-16,0-4-50 15,-18-9-98-15,3-4-206 16,3-3-231-16</inkml:trace>
  <inkml:trace contextRef="#ctx0" brushRef="#br1" timeOffset="256441.8409">13217 11351 1585 0,'0'0'480'0,"0"0"-392"15,0 0 45-15,0 0 76 16,0 0-30-16,0 0-88 15,97-5-60-15,-67 7-22 16,-7-2-9-16,0 0-22 16,-11 0-90-16,-3 0-29 15,-4 0-8-15,-3 0 62 0,-2 0 37 16,0-4 26 0,0-2 24-16,0 6 27 0,0-1 55 15,0 1 3-15,0 0-26 16,0 1 2-16,0 12 52 15,0 4-25-15,1 2-36 16,2 1-23-16,0-1-17 16,1-1-11-16,-1-1-1 15,0-6-20-15,-3-3-90 16,0-5-64-16,0-3-182 16,0 0-376-16</inkml:trace>
  <inkml:trace contextRef="#ctx0" brushRef="#br1" timeOffset="256623.8659">13532 11212 1798 0,'0'0'368'0,"0"0"-291"15,0 0-58-15,0 0-11 16,0 0-8-16,0 0-96 15,0 0-253-15,-12 37-490 0</inkml:trace>
  <inkml:trace contextRef="#ctx0" brushRef="#br1" timeOffset="257027.9461">13617 11326 1905 0,'0'0'264'0,"0"0"-217"15,0 0-26-15,0 0 36 16,0 0 22-16,0 0-1 16,0 0-20-16,0 78-10 15,0-58-8-15,0-1-7 16,0-2-14-16,3-4-10 15,7-3-8-15,2-4 5 0,1-4-6 16,4-2-25-16,-1 0-16 16,1-8 3-16,-1-6 4 15,-7-2 22-15,-2-7 12 16,-2 0 0-16,-4 1 10 16,-1-2 21-16,0 4 23 15,0 5 13-15,-3 6-15 16,-3 3-31-16,2 6-21 15,-5 0-37-15,-4 0-81 16,2 10-87-16,-5 4-285 16,4-3-138-16,6-2-502 0</inkml:trace>
  <inkml:trace contextRef="#ctx0" brushRef="#br1" timeOffset="257433.662">13886 11328 1949 0,'0'0'348'0,"0"0"-245"16,0 0-31-16,0 0 25 16,0 0 19-16,0 0-37 15,16 86-36-15,-9-60-16 16,-4 1-16-16,0-8-10 15,-3-5 0-15,3 0 0 16,-3-9-1-16,0-4 1 16,0-1 5-16,0 0 9 15,0-1 8-15,1-15-3 0,7-1-11 16,7-7-8-16,3-4 0 16,6-6-1-16,1 2 0 15,-1 2-2-15,-3 3-4 16,-5 8 6-16,-5 6 1 15,-5 9 13-15,1 4-13 16,-4 3 0-16,3 13-1 16,-3 8 12-16,3 9-11 15,-2 1-1-15,4 5-62 16,-5-6-310-16,0-14-1355 0</inkml:trace>
  <inkml:trace contextRef="#ctx0" brushRef="#br1" timeOffset="264294.4864">3615 3296 692 0,'0'0'563'15,"0"0"-506"-15,0 0-57 16,0 0 0-16,0 0 12 15,0 0 71-15,-26 7 39 16,22-7 26-16,4 0-2 16,0 0-20-16,0 0-21 15,0 0-19-15,0 0-7 0,0 0-6 16,0 0-8-16,0 0-26 16,7 2-20-16,10 0-6 15,8 3 14-15,5 0-14 16,10 1-5-16,5-2-8 15,0 3 0-15,1-4 0 16,-4 1 0-16,-5-1-1 16,-1 1-8-16,-6-1 9 15,0 0 0-15,-5-2 0 16,3 1 1-16,-1-1 0 16,0-1 0-16,6 0 0 15,-2 0 0-15,5 0 0 0,3 0 0 16,1 2-1-16,-1-2 1 15,-2 0 0-15,-1 0-1 16,-3 0 1-16,0 0 0 16,-8 0-1-16,0 0 1 15,-4 0 0-15,3 0-1 16,-3 2 0-16,6 2 0 16,1-1 1-16,8 2 0 15,3-2 7-15,4 1-8 16,5 0 1-16,-2 0-1 15,2-1 0-15,-2 1 1 16,-4-2-1-16,1 0-1 16,-4 1 1-16,-5-1 0 0,-1 0 1 15,-3 2-1-15,-2-3 0 16,-1 1 1-16,6 1 0 16,-2-1-1-16,2-1 1 15,3 0-1-15,1 2 1 16,0-1-1-16,2 0 0 15,-3 0 1-15,-3 2-1 16,1-2 0-16,-4-1 1 16,0 2-1-16,-2 0 0 15,-1-2 0-15,6 1 0 16,-2-2 1-16,2 0 0 16,3 0-1-16,7 0 0 15,-3 0 0-15,-1 0 2 16,-3 0-2-16,-3 0 0 15,-3-5-2-15,-8 1 2 0,-1 1 0 16,-6-1 0-16,1 1 0 16,2 2 0-16,0-2 0 15,6 1 2-15,-3 1-2 16,6 1 0-16,1 0 0 16,2 0 0-16,1 0 1 15,2 0-1-15,-3 0 0 16,6 0 8-16,-5 0 7 15,6-1 17-15,-1-2 4 16,0 1-5-16,4 0-16 16,-4-1-3-16,1 1 0 15,-7 1 3-15,-2 1 12 16,-5 0-11-16,-1 0-2 0,2 0-7 16,-3-1 8-16,0-3 10 15,-2 1 1-15,1-3-13 16,-7 1-4-16,-1 0 2 15,-6 3 17-15,-2 0 8 16,-1 2-20-16,-3 0-16 16,0 0-15-16,-16 3-93 15,-6 8-155-15,2-2-543 0</inkml:trace>
  <inkml:trace contextRef="#ctx0" brushRef="#br1" timeOffset="265555.7284">16662 3430 636 0,'0'0'169'0,"0"0"-62"16,-127 0-74-16,75 0-20 15,4-7-7-15,5-3-5 0,4-4 44 16,1 2 8-16,2-4-19 16,-4 0-20-16,2 1-4 15,-4 0-9-15,-4 3 0 16,1 2 0-16,-4 3 0 16,-8 5 0-16,-4 2 21 15,-3 0 26-15,-8 9 25 16,-1 12 83-16,0 10-29 15,-1 8-65-15,9 4-39 16,13 1-22-16,13 0-1 16,12-2 1-16,18 0 0 15,6 2 14-15,3 3 8 16,10 3-7-16,9 4-4 16,7 1-12-16,9-1 1 15,8-3 0-15,22 5 6 0,30 2 2 16,33-2 0-16,20-3 1 15,1-10-9-15,0-10 5 16,-10-10-5-16,1-3 0 16,-1-8-1-16,-2-12 1 15,-7 0 2-15,-6-22-2 16,-8-11-1-16,-10-13 0 16,-23 2-26-16,-23-2-121 15,-20-14 50-15,-20-22 56 16,-20-13-43-16,-10-14 84 15,-43 10 78-15,-27 16 21 16,-32 4-18-16,-27 9-56 16,-22 9-15-16,-24 16-9 15,-14 20-1-15,1 19-1 0,49 6-145 16,26 1-769-16</inkml:trace>
  <inkml:trace contextRef="#ctx0" brushRef="#br1" timeOffset="289519.0187">4346 5395 418 0,'0'0'342'16,"0"0"-299"-16,0 0-43 15,0 0-8-15,9 0 8 16,-5-5 69-16,-1 1 15 16,0 3-3-16,0-2-10 15,-3 3-11-15,0 0-9 16,0 0-16-16,0 0-11 15,3 0 5-15,-3 0 8 0,3 0 15 16,-3 0-3 0,0 0-5-16,0 0-2 0,3 0-7 15,-3 0-12-15,3 0-4 16,5 0 3-16,-1 0 8 16,2 4-11-16,-3 3 9 15,4-1 3-15,-1 4-15 16,-1 1-2-16,-2 3-6 15,0 2 0-15,-2 6-7 16,2-1 0-16,0 2 7 16,3 1-8-16,3-3 10 15,3 3 9-15,1 0 9 16,1-1 26-16,2 5-7 0,-1-2 0 16,-3 3-23-1,-3 1 19-15,1 0-4 0,-4 1-16 16,-4 1-11-16,4-3-11 15,-2 1 6-15,2 0-1 16,6-4 6-16,3 2 3 16,6-2 20-16,4 2 11 15,5 0 4-15,3 1 15 16,-2-1-39-16,2 1-13 16,-6 1-12-16,-2 0 0 15,-1-1 10-15,1 1 4 16,-1 6 11-16,6 1 14 15,6 5 5-15,1 2-21 16,6 1-18-16,3 5-6 16,1-1 6-16,5-2-5 15,0 1 5-15,3-1-5 0,-4-3-1 16,0 2 2-16,-2-1-2 16,-7 0 1-16,1 0 0 15,-7 5-1-15,-2 3-1 16,-7 2 1-16,0 2-1 15,-5-1 1-15,2 2-1 16,-2-4 1-16,5-4 0 16,-3 0 1-16,0-4-1 15,3 0 1-15,1 0 0 16,-4 1-1-16,3-1 1 16,-5 4-1-16,2-1 0 0,-5 3 1 15,1-1-1-15,-1-2 0 16,5 1-1-16,-2-5 1 15,5-1 0-15,-3-5-1 16,4 0 0 0,-4-5 1-16,-1 2 0 0,-4-1 0 15,0 2-1-15,-8 1 1 16,2 4-1-16,-7-2 0 16,-1 5-5-16,-5-4 5 15,4-2 1-15,-1 0-1 16,0-9 0-16,6-3 1 15,3-4 1-15,0-6 0 16,1 0 5-16,1-2-5 0,-1-1-1 16,-1-1 0-1,-2 4-1-15,-5-1 1 0,-2-2 0 16,1 1-1-16,-4-4-1 16,0-2-4-16,0-5 6 15,-3 0 0-15,6-4 2 16,5 0-2-16,8-5 0 15,6-11-69-15,-1-1 11 16,-1 1 14-16,-4 0 29 16,-7 5 15-16,-5 4 33 15,-7 4-7-15,0 1-24 16,0 1 5-16,0 1-5 16,-7 0 8-16,-2 0 15 15,3 0 2-15,0 0-4 16,3 0-4-16,-4 4-4 0,4 6-6 15,-2 0-3-15,5 4-5 16,0 1 7-16,0 3-7 16,0 1 6-16,0 0-4 15,6-1-2-15,-4-3 0 16,1-1 10-16,-3-2-1 16,0-6-9-16,0-1 10 15,-6-2-2-15,-17-3 26 16,-7 0 3-16,-8 0-14 15,-4-6-12-15,0-4-11 16,-4-11-1-16,13 2-52 16,9-7-569-16</inkml:trace>
  <inkml:trace contextRef="#ctx0" brushRef="#br1" timeOffset="291695.0835">4316 5421 423 0,'0'0'491'0,"0"0"-313"16,0 0-103-16,0 0 0 15,0 0 17-15,0 0-42 0,0 0 0 16,24-18 12-16,-15 14 21 16,-3 1 2-16,1 2-24 15,-1-1-26-15,-3 2-18 16,0 0-11-16,0 0-5 15,5 0 0-15,-1 0 12 16,-1 2 6-16,6 3 0 16,1 0-1-16,4 5 11 15,2-2 46-15,5 0 13 16,0 5-27-16,6-1-27 16,3 4-15-16,-2 1-13 15,2 1 0-15,1 2-5 16,-3 3 0-16,-1-2-1 15,3 5 0-15,-2 0 2 16,8 1 33-16,3 4 42 0,7 0-40 16,6 2-24-1,6 0-7-15,2 1-5 0,3 1 0 16,-2-1 0-16,3 2 0 16,-1 1 0-16,1 3 5 15,3 2 4-15,0 8-1 16,-1 0-3-16,1 3-5 15,15 5 11-15,9 5 3 16,21 6-6-16,1-1-9 16,-8-6 1-16,-13-6-1 15,-22-15 0-15,-15-7 0 16,-13-7 0-16,1 3 0 16,8 4 1-16,9 7 0 0,11 4 0 15,-5 0-1-15,0 0 1 16,-2 2-1-16,-2 0 0 15,1 0 0-15,1 1 0 16,-1-1 0-16,-2-1 0 16,-3 0-1-16,-1-6 1 15,-5 3 0-15,-4-4 0 16,1-2 0-16,-6 0 0 16,-1 0 1-16,1 1-1 15,-1-5 0-15,4 3 0 16,-1-5 0-16,7-2 1 15,-1 1 0-15,0-2-1 16,-2-2 0-16,0-1 0 16,-7 1 1-16,1 0 0 15,-4 2 1-15,-6-2-1 0,-2 3 0 16,-4 1-1-16,4 3 0 16,-3-1 0-16,5-2-1 15,3 5 1-15,3-5-1 16,1-1 0-16,5-2 1 15,1-2-1-15,-1 1 1 16,1-2-1-16,-4 2 1 16,-2 4 0-16,-1 0 1 15,1 4-1-15,-4-2 1 16,0 2-1-16,-2-1 1 0,0-4-1 16,-1 0 0-1,-6-2 1-15,-2-4-1 0,2 1 1 16,-6-3-1-16,3 0 1 15,-2-1-1-15,-1 0 1 16,-2 0-1-16,1-1 0 16,-4 1 0-16,5-4 0 15,-3 1 1-15,3 0-1 16,2-2 0-16,6-1 0 16,1-1-8-16,0-2-10 15,1-2-1-15,-4-2 5 16,-7 0 7-16,-3-4 6 15,-8 0 0-15,-6-3 1 16,-6 0 0-16,0 0 7 16,0 0 11-16,0 0 1 0,0 0-2 15,0 0 5-15,0-3-12 16,0 0-4-16,0-1-4 16,-6-2-1-16,3-1 0 15,0-2 0-15,-3 1-1 16,3-2 0-16,-4 0 0 15,1 2 0-15,1 1 0 16,2 0 1-16,3 4 0 16,-3 0-1-16,3-1 1 15,0 4 0-15,0 0 1 16,0 0 5-16,0 0-1 16,0 0-6-16,0 0 0 15,0 0 1-15,0 0-1 0,0 0 0 16,0 0 1-16,0 0 0 15,0 0 0-15,0 0 0 16,0 0 0-16,0 0 6 16,0 3-7-16,3 7 1 15,5 3-1-15,1 4 6 16,4 3-5-16,-4 2-1 16,6-2 1-16,-3-3-1 15,0 0 1-15,-2-4 0 16,0 0 0-16,0-3 0 15,-3-3 0-15,-4 0 5 16,-3-4 3-16,0 4-8 0,-13-5 17 16,-10 4 31-16,-10-2-7 15,-5-1-26-15,-7-3-16 16,-18 0-143-16,11 0-493 16,10-4-1014-16</inkml:trace>
  <inkml:trace contextRef="#ctx0" brushRef="#br1" timeOffset="294338.6807">4471 5305 443 0,'0'0'613'15,"0"0"-406"-15,0 0-107 0,0 0-48 16,0 0 8-16,0 0 11 16,0 0 11-16,0 0-14 15,3 0-7-15,2 0 1 16,0 0 20-16,3 0 1 16,1 0-16-16,7 0-18 15,-2 4-3-15,5 3-18 16,1 2-8-16,2 2 0 15,5 2-9-15,1 1-5 16,5 1-5-16,0 0 7 16,1 1-7-16,2-2 0 15,4 1 5-15,-1 1-6 16,3 1 25-16,1 3 30 16,2 0-28-16,-3 4-19 15,4 1-7-15,0 1 1 0,5 3 4 16,19 5-5-16,21 3 7 15,18 6-8-15,4-1 1 16,-23-8-1-16,-17-7 1 16,-27-7 0-16,-3-1 0 15,8 10 0-15,9 2-1 16,4 5 0-16,3 4 0 16,0-1 0-16,2 5-1 15,1-1 1-15,3-1 0 16,14 1 0-16,14 4 0 15,11-1 0-15,3 0 1 16,-24-8 0-16,-24-10 0 16,-21-4 1-16,-1-1-1 0,7 5 0 15,8 6 0-15,7 5 4 16,0 2-5-16,-1 0 0 16,5-1 0-16,1 0 0 15,0-1 0-15,5-1 0 16,1-2 0-16,1 3 0 15,-3-3 1-15,3 1-1 16,-4 4 0-16,-1-2 1 16,-2 4 0-16,-2-2 8 15,3 1-9-15,0 2 1 16,-1-3 1-16,1-2-2 16,-3-2 0-16,2-1 0 0,-1 0 0 15,-2-2 1-15,-2-2 5 16,2 2 5-16,2-2 4 15,-2 4-8-15,1-2-6 16,-1-1 1-16,2 0-1 16,1-3 1-16,-2-1-1 15,0 1 5-15,-3-3-5 16,2 1 0-16,-5-3-1 16,-5 0 0-16,3-1 0 15,-4-1 0-15,-3 3 0 16,1-2-1-16,-1-1 0 15,0 0 0-15,-3 0 0 16,3-1 1-16,-4 0-1 0,2 1 1 16,3-4 0-1,2 3 0-15,0-1-1 0,-1 1 1 16,3-1-2-16,1-1 1 16,0-2-5-16,-1 0 5 15,1-1-1-15,-3-1 1 16,5 1 0-16,-5-1 1 15,3-3-2-15,-3 4 1 16,2-1 0-16,-2 1 1 16,-3 0 0-16,0-1 0 15,4 0 1-15,2 1-1 16,0 2 1-16,2-1 1 16,1 1-2-16,-5 1 0 15,3-1 0-15,-1 1 0 16,-3-2 0-16,-6-3 0 0,-3 2 1 15,-4 0 0-15,-6-4 0 16,-6 0-1-16,-10-4 1 16,0-2 0-16,-8 0-1 15,0-1 0-15,0 1 0 16,-2-4 0-16,1 4-1 16,-2-1 1-16,4 2-1 15,-3 2-7-15,4 0 2 16,-2-1-3-16,1 2 7 15,2-2 1-15,-3 0 1 16,6-2-1-16,0 4 1 16,6-2-1-16,-2 1-24 15,5 0-14-15,-7 0 8 0,3-3 10 16,-11-1 14-16,0-3 7 16,-9 1 0-16,-3-4 0 15,0 0 0-15,-3 0 6 16,0 0 6-16,3 0-4 15,0 0 3-15,3 0-10 16,1 0 0-16,0 0-1 16,0 0 1-16,-4-1-2 15,-3-5-12-15,0 0-13 16,0-5 18-16,-3 2 8 16,-7-1 10-16,-1 0 2 15,2 0 7-15,-3 0 4 0,0 1-7 16,3-2-4-1,0 4 1-15,-1 1 5 0,4 0-12 16,0-1-5 0,2 4-1-16,3 1 1 0,-1-3 5 15,2 4-6-15,0-4 1 16,0 0 0-16,0 0 1 16,0 0 4-16,0 0-6 15,0 1 22-15,0 4 11 16,0 0 3-16,0-3-8 15,0 3 5-15,0 0-33 16,0 0-2-16,0 7 1 16,0 5 1-16,0 1 1 15,7-2-1-15,-1 2 1 16,0 0 5-16,4-2 2 0,2 1-7 16,-2 1 0-16,4 1 0 15,-2-1 0-15,2 3 0 16,-1-3-1-16,-4 1 0 15,1-1 0-15,-4-3 0 16,-3 0 0-16,-3-3-2 16,0 0 2-16,0-1 16 15,-3-4 16-15,-13 1 11 16,-4-3 6-16,-8 0-12 16,-14 0-35-16,-43-5-2 15,7-5-176-15,7-3-933 0</inkml:trace>
  <inkml:trace contextRef="#ctx0" brushRef="#br2" timeOffset="301031.1933">7179 5877 1196 0,'0'0'562'16,"0"0"-476"-16,0 0-64 16,0 0-15-16,0 0 67 15,0 0 99-15,0 0-35 0,3 0-30 16,0 0-17-16,4-2-49 15,7-2-30-15,5 0-12 16,2-2-26-16,12 4-108 16,-3 0-225-16,-5-1-355 0</inkml:trace>
  <inkml:trace contextRef="#ctx0" brushRef="#br2" timeOffset="301961.2176">9878 5910 980 0,'0'0'943'0,"0"0"-735"15,0 0-107-15,0 0 8 16,0 0 59-16,0 0-16 16,0 0-63-16,82-3-47 15,-49 1-26-15,1 1-10 0,2 1-6 16,-2 0 0-16,-4 0-49 16,6 0-128-16,-8 0-453 15,-7 0-1099-15</inkml:trace>
  <inkml:trace contextRef="#ctx0" brushRef="#br2" timeOffset="302786.612">12977 5954 611 0,'0'0'1207'15,"0"0"-984"-15,0 0-160 16,0 0-35-16,0 0 56 15,0 0 28-15,0 0-51 16,82 0-61-16,-48 0 0 16,16 0-189-16,-8 0-389 15,-7-1-616-15</inkml:trace>
  <inkml:trace contextRef="#ctx0" brushRef="#br2" timeOffset="311002.3861">10194 5395 65 0,'0'0'1254'0,"0"0"-1109"15,0 0-124-15,0 0-20 16,0 0-1-16,0 0 83 15,11-13 52-15,-11 13-44 16,0-2-18-16,0 2 6 0,0 0-8 16,0 0-13-16,0 0-18 15,0 0-11-15,-11 0-4 16,-4 2-7-16,-4 5-2 16,-8 0 9-16,-1 2 11 15,-5 7-2-15,-3-2-3 16,-3 5-10-16,-4 1 1 15,1 2-12-15,-4 3-1 16,-2 2-3-16,-4 0 3 16,-3 1 0-16,1 0 1 15,-1 1 14-15,-5-3 10 16,-7 4-9-16,-3 0-5 16,-12 2-5-16,-16 4-9 0,11-4 13 15,8-4 6-15,16-2 6 16,11-4-13-16,-5 5-10 15,-11 7-2-15,-13 5 4 16,-13 9 2-16,-21 4 4 16,-4 7-4-16,7-9-3 15,9-4-3-15,12-7-5 16,3 2-1-16,0 2 1 16,12-5 1-16,13-8 7 15,11-6-8-15,7 0 10 16,-10 3 1-16,-9 5 16 15,-18 10 0-15,-15 7-14 0,-15 5-7 16,-3 2-6 0,3-3 8-16,9-3-8 0,9-4 1 15,3 1-1-15,3-2 0 16,11-8 10-16,17-7-1 16,12-7-4-16,5 0-6 15,-5 4 8-15,-7 4-7 16,-6 5 0-16,1-3 1 15,2 2 4-15,-3-2-5 16,3 3 0-16,-5 0 1 16,-4 3-1-16,1 1-1 15,5 4 0-15,0-2 0 16,6 0 0-16,5-1 0 0,7-4-1 16,1-5 1-1,2 1 0-15,0-3 0 0,-2-1 0 16,-3 1 0-1,-4 1 1-15,3-2-1 0,-2 0 0 16,-1-1-1-16,4-2 1 16,-1-1 0-16,7 2 0 15,0-4 0-15,0 3 0 16,2-2 0-16,0 3 0 16,-2-1 1-16,0 1-1 15,-4-2 0-15,1 2 0 16,-1 2 1-16,1-4-1 15,3 0 0-15,3 2 0 16,2-4 0-16,-3 4-1 16,7-5 1-16,-1 2-1 0,5-1 1 15,-2-1 0 1,-2 1 0-16,0-2 0 0,0 3 0 16,-1-1-1-16,-2-1 1 15,5 1 0-15,-2-2 1 16,3-3-1-16,2-1 0 15,1 0 1-15,3-1-1 16,0-2 0-16,-4 3 0 16,4-2 1-16,0 2 0 15,0 0 0-15,2-1-1 16,1 1 0-16,3 0-1 16,3-8 0-16,6 1 1 15,3-6 0-15,3-2-1 0,0-2 1 16,0 0 5-1,0-2-3-15,0-9 4 0,0-2-6 16,3-3 1-16,0-1-1 16,-3 5 1-16,3-3 0 15,-3-1 0-15,0 0-1 16,6-3 0-16,0-3 0 16,3-3-2-16,0-3 1 15,3-1-5-15,1 3 5 16,-2 1 1-16,-2 5-1 15,-2 3 1-15,-4 5 0 16,-3 6 1-16,3 0 5 0,-3 6-5 16,0 0 0-1,0 0-1-15,0 0 0 0,0 0-1 16,0 0-5-16,0 0 0 16,0 0 0-16,0 7-3 15,-3 9 9-15,-3 4 0 16,-6 3 0-16,0 3 0 15,-1 1 2-15,4-3-1 16,0 1 0-16,0-4 5 16,6-2 3-16,3-2 0 15,0-3 0-15,0-2-8 16,7 1 0-16,4-2 5 16,4 1-4-16,3-5-1 15,-2 0 0-15,5 0 0 16,0-4-1-16,9-3-20 0,28-13-71 15,-7-7-152-15,1-3-542 16</inkml:trace>
  <inkml:trace contextRef="#ctx0" brushRef="#br2" timeOffset="311655.1749">7209 5653 199 0,'0'0'0'0</inkml:trace>
  <inkml:trace contextRef="#ctx0" brushRef="#br2" timeOffset="315986.1429">15974 5966 874 0,'0'0'214'0,"0"0"-166"16,0 0-42-16,0 0 27 16,0 0 125-16,0 0 14 15,0-10-20-15,0 8 0 16,0 1-13-16,0 0-5 0,3-1-10 16,-3-1-7-16,3 2-9 15,0 0-8-15,3-1-24 16,7 1-17-16,10 1-11 15,10-1-36-15,8 1-12 16,9 0-6-16,-5 0-18 16,-3 0-1-16,-7 0-5 15,-8 1 5-15,-10 2-5 16,-6-3 6-16,-8 1 11 16,-3-1-1-16,0 0-5 15,0 0-3-15,-6 0-41 16,-6 0-132-16,-1 0-285 15,7-3-415-15</inkml:trace>
  <inkml:trace contextRef="#ctx0" brushRef="#br2" timeOffset="316776.6693">18982 5891 1361 0,'0'0'214'16,"0"0"-159"-16,0 0-13 16,0 0 144-16,0 0 70 15,0 0-50-15,0 0-37 16,30 9-21-16,-16-5-28 16,7 0-41-16,8-1-15 15,11 4-27-15,8-3-17 16,5 1-11-16,7-3-8 15,-3 3-1-15,-6-1-24 0,-12 0-60 16,-12 0-102-16,-15 0-186 16,-9-4-559-16</inkml:trace>
  <inkml:trace contextRef="#ctx0" brushRef="#br2" timeOffset="317676.7634">22025 5923 1750 0,'0'0'376'15,"0"0"-246"-15,0 0-62 16,0 0 22-16,0 0 71 15,112 0-46-15,-67 0-51 16,7 0-33-16,5 0-18 16,-8 0-13-16,-1 0 0 15,-9 5-110-15,-14-4-364 16,-13-1-545-16</inkml:trace>
  <inkml:trace contextRef="#ctx0" brushRef="#br2" timeOffset="318404.492">24835 5874 1597 0,'0'0'517'0,"0"0"-408"15,0 0-29-15,116 0 9 16,-59-3-10-16,33-2-79 16,-13-1-79-16,-9 0-540 0</inkml:trace>
  <inkml:trace contextRef="#ctx0" brushRef="#br2" timeOffset="319247.8112">27936 5917 523 0,'0'0'701'16,"0"0"-400"-16,0 0-79 16,0 0 16-16,0 0-29 15,93-29-41-15,-63 26-43 16,5 3-42-16,31 0-60 15,-8 0-23-15,-3 3-319 0</inkml:trace>
  <inkml:trace contextRef="#ctx0" brushRef="#br3" timeOffset="337099.8467">19217 5365 649 0,'0'0'390'0,"0"0"-263"15,0 0-82-15,0 0 1 16,0 0 94-16,0 0 22 16,-28 8-6-16,28-8-39 15,0 0-32-15,0 0-22 16,0 0-18-16,-2 0-11 15,2 0-14-15,-1 0-3 16,-1 0-4-16,-1 0 0 16,-1 0 5-16,-1 0-8 15,1 0 0-15,3 0-4 0,-1 0-5 16,2 0 0-16,0 0 6 16,0 0-5-16,0 0 4 15,0 0-6-15,0 0-23 16,0 0-33-16,0 0-55 15,0 0 7-15,0 0 24 16,-1 0-7-16,1 0 54 16,0 0 23-16,0-1 10 15,0-1 11-15,0-2 30 16,0 1 19-16,0 0 2 16,0 1 7-16,0-3-17 15,0 2-13-15,0 1-14 16,0-3-12-16,0 3-4 15,0-1 0-15,0 1 8 16,0 1 10-16,0 0-7 0,0 1 1 16,0 0 1-16,0 0-6 15,0 0-4-15,0 0 3 16,0 0 1-16,0 0-4 16,0 0 1-16,0 0-7 15,0 0-1-15,0 0-5 16,-3 0-1-16,-9 0 0 15,-6 0 1-15,-4 5 6 16,-4 5-5-16,-4 0 0 16,-1 1 0-16,-6 1 0 15,-1 2 0-15,-2 1 0 0,-5-1 0 16,-1 3-1 0,-5-1 0-16,0 0 33 0,-2-2-1 15,-2 1-21-15,-3 2-4 16,-14 3 0-16,-19 1 10 15,-15 7-7-15,-11 3 0 16,12-2-8-16,5-1-1 16,0-2-1-16,-5 1 0 15,1-2 1-15,1 4-1 16,2-1 0-16,2 1 0 16,0 0 0-16,-4 1 0 15,-5-1 1-15,-2 2-1 0,-1 2 1 16,-3 1 0-1,5 1-1-15,1 2 0 0,-3 0 1 16,4 2 0-16,-2-3 7 16,1 0-7-16,4 1 5 15,-3-4-6-15,0 6 1 16,-4-2 0-16,-5 0 0 16,-8 1 0-16,-3-4 0 15,0 2-1-15,8-6 0 16,1 0 0-16,6-1 0 15,-6-3 0-15,-1-2 1 16,-2 2 1-16,-5-2 5 16,3 0-7-16,-4-2 0 15,3 4 0-15,-2-4 0 16,0 2 2-16,-4-1-1 0,-4-2 0 16,1-1 0-16,6-1 1 15,5 1 4-15,7-1-6 16,2-1 13-16,0 1 4 15,2 5-11-15,-3-1-6 16,4 0 2-16,-3-1 0 16,5 0 0-16,-5 0 4 15,-1-3-6-15,1 6 2 16,-5-3-2-16,2-2 0 16,1 0 0-16,9-3 0 15,2-2 0-15,7-1 0 16,3-2 1-16,3-1-1 15,-3 2 1-15,0-1-1 0,0 2 1 16,0 6-1 0,-1 0 0-16,1 7 0 0,-1-1 0 15,1 4 0-15,3 1 0 16,14-3 0-16,14-5 0 16,15-3 0-16,2 0 1 15,-5 2-1-15,-10 2 1 16,-9 5 0-16,3-1 0 15,1-3 0-15,-1 2-1 16,3 0 0-16,-5 1 0 16,1-1 0-16,-4 4 6 15,2-2 11-15,0 1 3 0,6 0 4 16,1 3-9-16,9-1 4 16,2-2-8-16,3 5-5 15,1 0-5-15,2 0 1 16,-2-1-1-16,2 2 0 15,4 0 1-15,-4-2-1 16,7-2 5-16,0 2 0 16,-4-1 1-16,-2-1 4 15,-4 2 11-15,-2 1-9 16,-1 2-1-16,7-3 36 16,-1 2-11-16,7-3-19 15,6 0-12-15,2-6-5 16,1-2 0-16,2-4 0 15,4 2 0-15,2-1 0 16,2 2 0-16,4 3 6 0,2 2 11 16,1 1-9-16,4-1-7 15,3-3-1-15,3-8-1 16,3-6 0-16,0-8-6 16,0-1 5-16,0-3 0 15,0 0 1-15,0-3 0 16,0-7-5-16,0-3-12 15,0 0 11-15,0 2 6 16,0 1-1-16,0 3 1 16,0 2 0-16,0 2 1 15,0 2 0-15,0-2 1 16,0-3 4-16,0-1-5 16,0 0-1-16,0-6 1 0,0-3 0 15,0 1 0-15,0-4 5 16,0 6 3-16,3-3-1 15,0 6 1-15,0 3-2 16,0 1-7-16,0 2 6 16,-3 2-4-16,0-2 7 15,0 0-8-15,0 1 0 16,0 2 7-16,0 0 5 16,0 1 11-16,0 0-10 15,0 0-7-15,0 2-7 16,0 14 2-16,-3 5 10 15,-6 8 4-15,-1 1 1 16,-1 3 4-16,2-3-2 16,0-4-3-16,5-6-2 15,4-7-8-15,4-9-5 0,19-4 5 16,26-18-5-16,30-30-1 16,30-15-48-16,-9-1-76 15,0-1-188-15,-35 22-407 16,-29 17-431-16</inkml:trace>
  <inkml:trace contextRef="#ctx0" brushRef="#br3" timeOffset="340202.4642">19246 5329 1564 0,'0'0'164'16,"0"0"-164"-16,0 0-71 0,0 0 71 15,0 0 1 1,0 0 43-16,0 0-5 0,-21 12 26 16,3-1 87-16,-15 5-31 15,-12 2-50-15,-20 11-7 16,-29 5-11-16,-24 12-7 15,-6 0-18-15,21-6-10 16,26-8-7-16,2-6-2 16,-6 1-7-16,-10 0 21 15,0 0 18-15,23-7 12 16,-6 1-11-16,-15 10-14 16,-21 8-1-16,-20 7 1 15,3 0-12-15,8 1-7 16,-4 3-3-16,4 0-5 15,3-2 0-15,-3-1-1 0,2-3 1 16,-1-6 5 0,2-3-5-16,1-4-1 0,9-1 0 15,6 2 0-15,3 0 15 16,-6 4 8-16,-2 2 9 16,-6 3-4-16,-7 2 2 15,-4 0-2-15,-8 2-10 16,-3-1-6-16,-4-3-11 15,4-3-1-15,3-3 0 16,14-4 0-16,6-5 1 16,8 1-1-16,-1-5 0 15,3-1 1-15,-6-1-1 16,3 4 2-16,-4 1-2 16,-6 2 0-16,-1 7 0 15,-6 0-1-15,3 3 0 0,1-1 1 16,5 1 0-16,0-3 0 15,10-5 1-15,4 0 0 16,0-8 0-16,6-1-1 16,0-4-1-16,-3 1 1 15,3 2 0-15,0-2 0 16,0 2 0-16,3 5 0 16,-3 2 1-16,3-1-1 15,6 2 0-15,9-4 0 16,15-5 0-16,10-5 0 0,2 0 2 15,-11 0-2 1,-4 7 0-16,-12 3-1 0,-2 0 1 16,2 0 0-1,3 4 0-15,1 1 0 0,5 2 0 16,0 1 0-16,4-1 0 16,2 2-1-16,0 1 0 15,6-2 1-15,-4 2-1 16,7 0 1-16,0 0 0 15,1 3-1-15,2-2 1 16,4 1 0-16,-3-1 0 16,7 2 0-16,-1-3-1 15,3 3 0-15,-1 0 0 16,1 4 0-16,2-1 0 16,1 1 1-16,3-1 0 0,2-2 0 15,1 0 0-15,2-2 0 16,5-5 1-16,4 4 0 15,2-8 0-15,8-4 1 16,3-1-1-16,3-7 0 16,0-2 0-16,0 2 0 15,0-1 0-15,0 1 0 16,0 2 0-16,0 2 0 16,0 0 0-16,-3 1 0 15,-4-2-1-15,4-3 1 16,0-5-1-16,0-5 0 15,3 0 0-15,0-4 1 16,0 0 0-16,0 0 8 16,0 0-3-16,0-1-6 15,0-6-13-15,0-2-1 0,0-1 1 16,0 0 13-16,0 3 0 16,3-3 0-16,0 3 1 15,-3 0-1-15,0-1 0 16,0-1-1-16,0 0 1 15,0-4 0-15,0 3-1 16,0-6 1-16,-3 3 1 16,3-3 1-16,0-1 4 15,0 4-5-15,0-2 0 16,0 6 11-16,-3 1-3 16,3 0-8-16,-3 1 0 15,0 6 0-15,0-5-1 16,0 6 0-16,-2-2 1 0,4 2 7 15,1 0 5-15,0 0 2 16,0 0-3-16,0 0-11 16,0 0 1-16,0 0-1 15,0 0 0-15,0 0 0 16,0 0 0-16,0 0-1 16,0 0 0-16,0 0 0 15,0 2 0-15,0-2 1 16,0 0-1-16,0 0 6 15,0 0 0-15,0 0-5 16,0 0 0-16,0 0 1 16,0 0 4-16,0 0-6 0,0 0 0 15,0 0 1-15,0 0-1 16,0 0 1-16,0 0 0 16,0 0 1-16,0 0 4 15,0 4 0-15,0-1 0 16,0 7 3-16,0 4 3 15,0 2-3-15,0 1-8 16,0 3 6-16,0-2-6 16,9 2 7-16,-3-3 2 15,3 3-8-15,-3-2-1 16,1-3 1-16,-4 2-1 16,-3-1 0-16,0-3 0 15,0-3 6-15,0-6-6 0,3 0 0 16,-3-4 6-1,4 0-1-15,6-4 6 0,3-10 2 16,5-6-8-16,6-3-6 16,2 0 1-16,3-3-1 15,4 7-1-15,3 1-25 16,-2 2-35-16,19-7-90 16,-9 3-339-16,-7 0-766 0</inkml:trace>
  <inkml:trace contextRef="#ctx0" brushRef="#br3" timeOffset="343288.0784">19866 5334 189 0,'0'0'271'0,"0"0"-219"16,0 0 5-16,0 0 48 15,0 0 74-15,0 0 28 16,0 0 4-16,-6-6-2 16,6 5-35-16,0 1-32 15,0 0-40-15,0 0-17 16,0 0-31-16,0 0-13 15,0 0-10-15,0 0-13 0,0 0-6 16,-3 0-12-16,-4 1 0 16,-7 9 31-16,-2 4 9 15,-6 4 6-15,-4 2 0 16,-4 3-14-16,1-1-1 16,-6 5-7-16,-2-1-6 15,-3 1-11-15,-2-1 1 16,-3 3 4-16,-3-1 8 15,-4 1-3-15,-3-1-10 16,-2 1-5-16,-2-1-1 16,-3-1 5-16,3 0-4 15,1-1 12-15,-2 2 19 16,0-2-12-16,1 2-12 16,-4 2 3-16,2 0 1 15,0-1-7-15,-1 1-4 0,3-1-1 16,-2 4 1-16,-17 5 4 15,-16 7 16 1,-19 5-13-16,-7 0-2 0,10-6-6 16,5-9 0-16,14-2-1 15,4-6 1-15,-4-2-1 16,4-4 1-16,-1-1 0 16,0 3 0-16,1-4 8 15,1 2-1-15,-1-1-1 16,0 1 1-16,-5 0 2 15,-1 3-1-15,-5 1-8 16,1 1-1-16,0 2 1 16,-1 1-1-16,-2 4 0 0,6-6 0 15,12-4 1-15,18-4-1 16,13-8 1-16,6-2-1 16,-10 7 0-16,-6-2 1 15,-10 2 0-15,2 5-1 16,0-1 1-16,-1 4-1 15,-1 1 0-15,2 2 0 16,-3 2-1-16,2 1-5 16,-5 3 6-16,4-3 1 15,-1-1 0-15,5 2-1 16,1-3 1-16,8-1-1 16,0-2 1-16,-1-4 0 0,3 3 0 15,1-1 0 1,-3-3 0-16,-1 3-1 0,0 2 1 15,-2 0 0-15,0 3 5 16,-5 2 3-16,2 1 2 16,-1 1-10-16,3 1 0 15,1-2 5-15,2-2-4 16,6 0-1-16,6-5 1 16,7 0-1-16,6-4 0 15,4 1 0-15,1-2-1 16,3 3 1-16,-1 0 1 15,2 2-1-15,-5-1-1 16,-2 4 2-16,3-1-2 16,-1 1 1-16,0 1-1 15,5-1 1-15,3 0-1 0,5 1 0 16,5-4 0-16,1 2 0 16,4-5 0-16,1 6 0 15,-3-2 1-15,2 2 1 16,-5 0-1-16,1 2-1 15,-2 1 2-15,-2 2-1 16,-3 2 9-16,3 0 10 16,-1 0-2-16,2-2 1 15,4 0-7-15,1-6-4 16,6 0-7-16,0-6 0 16,3-3 0-16,0-5 0 15,0-4-1-15,0-1 0 16,0-1 0-16,0-2 0 0,0-1-1 15,0 0 1-15,0 1-1 16,0-4 0-16,0 0 1 16,0 0 1-16,0 0 0 15,0 0 0-15,0 0-1 16,0 0 0-16,0 2 0 16,-3-1-8-16,0 6 7 15,-3-1-1-15,0 4 1 16,0 3 1-16,0-4 0 15,3 3 0-15,0-4-1 16,3-1 0-16,0 0-5 16,0-4 5-16,0 0-5 15,0 1 5-15,0 2 0 0,0-2 0 16,-3 5 0-16,3-3 0 16,0 2 1-16,-3-4-1 15,3 2 0-15,0-4 0 16,0-2 0-16,0 2-1 15,0-2 1-15,-4 0-5 16,1 0-1-16,0 0 6 16,0 2 0-16,-5 1 1 15,3 0-1-15,2-2 1 16,2-1-1-16,1 3 0 16,-4 0-11-16,4-2 6 15,0 3 4-15,0-2 1 0,0 2 1 16,0-1-1-1,0 4 1-15,0 0-1 0,0-2 1 16,0-1 0-16,0 2 0 16,0-5 1-16,0 2-1 15,0-3 0-15,0 0 0 16,-3 0 9-16,3 0-3 16,-3-4-6-16,3-5-5 15,-3 3-1-15,0-5 4 16,0 4 2-16,-3 0-1 15,3-2 0-15,-6 2 1 16,3 1 0-16,0 0 9 16,-3-1 3-16,-1 1 6 15,1 1 4-15,-1-1-1 16,3 1-9-16,0-1-3 0,4 3 1 16,0-2-8-16,0 1-1 15,0 0-1-15,0-2 0 16,0 2-6-16,0-2-2 15,0 3-1-15,-2-3 8 16,4 3-1-16,-2-1 1 16,0 1 1-16,1 3-1 15,1-3 1-15,-2 2 0 16,0-3 1-16,3 4 8 16,0 0 4-16,0 0 1 15,0 0-4-15,0 0-1 16,0 0-8-16,0 0 0 15,0 5 0-15,0-2 0 0,0 2 1 16,3 0-1 0,0 1 0-16,0-3 0 0,0 4 5 15,0 2-6-15,3-1 1 16,-3 2-1-16,0 0 0 16,3 1 0-16,-3 1 1 15,3 0-1-15,0 2 0 16,-1-1 1-16,0 1-1 15,-1-5 0-15,3 4 0 16,-4-6 1-16,3-1-1 16,1 4 1-16,-1-5 0 15,0 0-1-15,-2-1 1 0,1 1-1 16,-1-4 1 0,4 3-1-16,-5-1 1 0,3-1-1 15,0-2 1-15,3 0 1 16,9 0 5-16,1-12 2 15,8-4-8-15,0-4-1 16,6-4-8-16,1-3-48 16,14-18-103-16,-11 10-225 15,-4 1-851-15</inkml:trace>
  <inkml:trace contextRef="#ctx0" brushRef="#br3" timeOffset="389820.4581">18526 594 690 0,'0'0'400'0,"0"0"289"0,0 0-548 16,0 0-100-16,0 0-16 16,0-3 74-16,0 3 19 15,0 0-22-15,0 0-28 16,0 0-16-16,0 0-15 15,0 0-10-15,0 0-9 16,-5 0-3-16,-7 0-14 16,-12 0 0-16,-4 4 0 15,-8 7 5-15,-3 6 2 16,-2 5-8-16,1 0 9 16,4 3 2-16,7 1 2 15,5-2-1-15,10-1-2 0,10-3-9 16,4 0 0-16,6-1 6 15,17 1-1-15,10-4 2 16,5-2-1-16,4-2 2 16,1-7-8-16,-4-2 5 15,-5-3-4-15,-1 0-1 16,-3-3 5-16,-4-8 0 16,0-4-5-16,-4-5 1 15,-5-2 5-15,-4-4 13 16,-6-2 26-16,-5 0-25 15,-2-1-9-15,-2 0-12 16,-12 2 0-16,-8 4-3 16,-1 6-6-16,-3 4 8 0,0 9-36 15,-3 4-36-15,7 4-79 16,-1 22-176-16,9-2-336 16,8-3-750-16</inkml:trace>
  <inkml:trace contextRef="#ctx0" brushRef="#br3" timeOffset="390212.0084">18551 718 1493 0,'0'0'483'15,"0"0"-442"-15,0 0-39 16,0 0 29-16,0 0 45 15,0 0-17-15,0 0-17 16,-3 6-18-16,16 5 63 16,-4 3 17-16,3 2-42 15,-1 0-14-15,2 1-17 16,-7 0-19-16,1-1-12 0,-3-1-16 16,4 5-149-1,-4-5-431-15,3-5-627 0</inkml:trace>
  <inkml:trace contextRef="#ctx0" brushRef="#br3" timeOffset="390595.4406">18746 812 1972 0,'0'0'483'0,"0"0"-437"0,0 0-37 16,0 0-9-16,0 0-1 16,0 0 0-16,0 0-64 15,29 35-265-15,-22-30-743 0</inkml:trace>
  <inkml:trace contextRef="#ctx0" brushRef="#br3" timeOffset="391419.0063">18949 863 765 0,'0'0'1280'0,"0"0"-1107"15,0 0-130-15,0 0-26 16,0 0 57-16,0 0 47 15,0 0-20-15,-2 0-32 16,2-6-39-16,0-6-29 16,0-4-1-16,0-1 0 15,0-5 0-15,0-3 0 16,0-2 0-16,0-2 0 16,0 3 2-16,0 1-1 0,-1 3 11 15,-1 5 28-15,2 6 18 16,0 2-3-16,0 4-22 15,0 0 6-15,0 1-3 16,0 2-5-16,0 0-10 16,0 0-7-16,0 1-7 15,0 1-6-15,0 0 0 16,0 0-1-16,0 0-9 16,0 0-6-16,0 6 0 15,2 5 14-15,5 3 0 16,4 0 0-16,-2 2 1 15,3-5-1-15,2-1 0 0,2-1-8 16,-2-5-7-16,1-1-10 16,5-3 7-16,-8 0 1 15,4 0 6-15,1-5 11 16,-4-4-13-16,-1-4 8 16,-1 0 6-16,-1 1 0 15,-4 3 1-15,-3 2 14 16,-3 1 4-16,1 5 2 15,-1-1 2-15,0 2-8 16,0 0-5-16,0 0-10 16,0 0-1-16,0 0-10 15,0 4-2-15,0 9 6 16,0 6 7-16,0 1 1 0,2 3 1 16,-1 0 4-1,3 0-5-15,-2-1 5 0,1-1-5 16,-2-1 0-16,1-2-1 15,-1-2 1-15,1-4-1 16,-1-3 0-16,-1-2-57 16,2-3-98-16,6-4-149 15,-2 0-356-15,4-2-178 0</inkml:trace>
  <inkml:trace contextRef="#ctx0" brushRef="#br3" timeOffset="391632.3008">19350 783 1798 0,'0'0'475'16,"0"0"-433"-16,0 0-25 15,0 0 84-15,0 0 18 16,0 0-61-16,0 0-37 15,7 34-21-15,-2-28-177 16,-1-5-670-16</inkml:trace>
  <inkml:trace contextRef="#ctx0" brushRef="#br3" timeOffset="394349.7521">19759 752 188 0,'0'0'160'15,"0"0"-16"-15,0 0-98 16,0 0-28-16,0 0 553 15,0 0-276-15,0 0-115 16,-23 0-21-16,23 0 11 16,0 0 1-16,0 0-44 15,0 0-29-15,0 0-33 16,0 0-28-16,0 0 11 16,0 0-14-16,0 0-12 15,5 0 0-15,3 0-11 0,5 0-10 16,9 1 7-1,10 1-8-15,8 1-14 0,2 1-44 16,4 0-50 0,-1-1-10-16,-3-1 29 0,-4 1 18 15,-7-1-4-15,-6-2-17 16,-11 0 7-16,-5 1-16 16,-4-1-8-16,-5 0-2 15,0 0-107-15,-5 0-78 16,-4 0-635-16</inkml:trace>
  <inkml:trace contextRef="#ctx0" brushRef="#br3" timeOffset="394643.4332">19810 835 819 0,'0'0'389'16,"0"0"-237"-16,0 0-28 15,0 0 15-15,0 0 16 16,0 0-16-16,0 0 1 16,53 17-16-16,-27-14-50 15,0-3-37-15,3 0-18 16,-5 0-11-16,0 0-8 15,-4 0-19-15,-1 0-69 16,-2-8-109-16,-3 3-112 0,-2-2-303 16</inkml:trace>
  <inkml:trace contextRef="#ctx0" brushRef="#br3" timeOffset="394988.2459">20025 707 838 0,'0'0'869'0,"0"0"-695"15,0 0-96-15,0 0 102 16,0 0 26-16,0 0-37 16,0 0-81-16,3-8-82 0,7 8-5 15,-1 6-1-15,3 1 1 16,6 2 1-16,-2 2-1 15,3 2 1-15,1 1-2 16,-4 1 0-16,1 0-7 16,-5-1-7-16,-6-2 5 15,-1 0 2-15,-5-2 5 16,0-2 1-16,0-1 1 16,-5 0 0-16,-4-1-1 15,0-1 1-15,-3-2-31 16,4-3-113-16,4 0-364 15,4 0-429-15</inkml:trace>
  <inkml:trace contextRef="#ctx0" brushRef="#br3" timeOffset="395281.397">20398 745 1335 0,'0'0'769'0,"0"0"-672"16,0 0-32-16,0 0 48 15,0 0 22-15,0 0-28 16,0 0-68-16,10 29-5 0,-4-8 29 16,1 2-23-1,1 1-19-15,0-1-15 0,-1-2-6 16,-4-4 0-16,0-1 1 15,-3-4-1-15,0-2-31 16,3-3-109-16,3-6-114 16,1-1-269-16,0 0-168 0</inkml:trace>
  <inkml:trace contextRef="#ctx0" brushRef="#br3" timeOffset="395595.3831">20360 687 1270 0,'0'0'486'0,"0"0"-382"15,0 0 61-15,0 0 71 16,0 0-91-16,0 0-78 16,0 0-36-16,49-16-10 15,-31 16 0-15,5 0-4 16,-4 0-9-16,4 5-7 15,-4 0 6-15,0 1-7 16,-4 1 2-16,-2 0 3 16,-5 4-5-16,-7-1 0 15,-1 3 0-15,0-1-2 16,-14 3 1-16,-1-3-31 16,-9-2-38-16,6-2-45 15,-6-5-83-15,6-1-161 0,11-2-339 16</inkml:trace>
  <inkml:trace contextRef="#ctx0" brushRef="#br3" timeOffset="395986.1767">20655 687 1513 0,'0'0'379'0,"0"0"-304"16,0 0-67-16,0 0 3 16,0 0 20-16,0 0 44 15,0 0 12-15,26 51-50 0,-19-30-23 16,2-2-5-16,0 0-7 16,0-4-1-16,-1-3 0 15,-5-3 0-15,-3-4 0 16,0-2-1-16,0-3-7 15,0 0-16-15,0-1 3 16,-11-10 20-16,-1-4 14 16,2-4-1-16,1-2-3 15,2 0-9-15,1 2 18 16,2 3-18-16,4 3 25 16,0 5-13-16,0 3-13 15,14 2-21-15,2 1-97 16,20 2-111-16,-4 0-66 0,-4 0-274 0</inkml:trace>
  <inkml:trace contextRef="#ctx0" brushRef="#br3" timeOffset="396346.5983">20869 697 958 0,'0'0'505'0,"0"0"-372"15,0 0-2-15,0 0-32 16,0 0-40-16,0 0-10 16,0 0 73-16,-13 38-21 15,5-24-50-15,3 0-32 0,5 0-7 16,0-2-11 0,0-4 7-16,5-2 2 0,9-4 11 15,6-2 2-15,6 0-14 16,-1 0-9-16,2-10-32 15,-6-1-20-15,0-3-18 16,-9 2 7-16,-4-2 48 16,-5 1 15-16,-3 1 27 15,-1 5 66-15,-17 0-58 16,-6 3-14-16,2 2 22 16,-5 1-25-16,8 1-18 15,7 0-125-15,1 0-240 16,10 0-476-16</inkml:trace>
  <inkml:trace contextRef="#ctx0" brushRef="#br3" timeOffset="396642.454">21141 698 1952 0,'0'0'330'0,"0"0"-259"16,0 0-71-16,0 0 0 15,0 0 26-15,0 0 8 16,20 87-1-16,-14-58-22 0,1 1 0 16,0-2-10-16,-1-3 1 15,-3-2-2-15,1-4 2 16,-2-7-2-16,-2-3-8 15,0-4-90-15,0-5-150 16,0 0-110-16,1-8-171 0</inkml:trace>
  <inkml:trace contextRef="#ctx0" brushRef="#br3" timeOffset="396954.7013">21054 673 1079 0,'0'0'510'16,"0"0"-449"-16,0 0-39 0,0 0 96 15,0 0 68-15,0 0 2 16,0 0-125-16,42-61-42 16,-29 61 6-16,6 0-4 15,1 8 2-15,-2 7 11 16,3 2 0-16,-2 2-23 15,-4 0-6-15,-4-1-7 16,-3-4-5-16,-6-1-26 16,-2-3 9-16,0-2 4 15,-6-2-13-15,-14-2-21 16,0-1-39-16,-2-2-15 0,2-1-36 16,7 0-69-1,7 0-377-15</inkml:trace>
  <inkml:trace contextRef="#ctx0" brushRef="#br3" timeOffset="397609.433">21343 502 1279 0,'0'0'565'16,"0"0"-496"-16,0 0-12 16,0 0 116-16,0 0 37 15,0 0-41-15,0 0-71 16,3-24-71-16,5 24-27 16,0 13 6-16,3 6 9 0,-2 5-8 15,0 6-1 1,-3 1-5-16,0 2 11 0,-2-2-12 15,3-3 1-15,-4-3-1 16,-3-8 0-16,1-2-17 16,2-6 3-16,-3-3-5 15,1-3-12-15,1-3-17 16,1 0 35-16,4-2 7 16,4-11 3-16,4-2-15 15,-3-5 6-15,2-1 11 16,2 3 1-16,-7 1 0 15,-1 5 1-15,0 1 5 16,-2 6-4-16,0 1-2 16,3 4 0-16,-3 0 0 15,4 2-4-15,3 12 4 0,1 4 15 16,-2 0-3-16,0 0-1 16,-9 0-3-16,-3-3-7 15,-8-4-1-15,-39-5-89 16,3-5-442-16,0-1-1153 0</inkml:trace>
  <inkml:trace contextRef="#ctx0" brushRef="#br3" timeOffset="399522.0438">21901 679 675 0,'0'0'0'0,"0"0"75"16,0 0 519-16,0 0-349 15,0 0-109-15,0 0 45 16,0 0 30-16,36 4-31 16,-17-3-58-16,7-1-43 15,10 0-33-15,3 0-20 16,7 0-17-16,2 0-3 0,1 0-5 16,-7 0 1-1,-1 0-1-15,-10 0-1 0,-6 0 0 16,-12 0-8-16,-6 0-35 15,-4 0-38-15,-3 0-61 16,0 0-112-16,0 0-110 16,0 0-365-16</inkml:trace>
  <inkml:trace contextRef="#ctx0" brushRef="#br3" timeOffset="399829.3101">22031 762 869 0,'0'0'396'16,"0"0"-265"-16,0 0-41 16,0 0 39-16,0 0 40 15,0 0 27-15,0 0-28 16,18 12-34-16,-4-9-17 15,2-2-29-15,11-1-29 16,2 0-23-16,9 0-23 16,4-1-13-16,-1-5-5 15,-3 1-25-15,-10 1-47 16,-8 1-108-16,-9 2-137 16,-11-1-32-16,0 1-174 0,-6-1-456 15</inkml:trace>
  <inkml:trace contextRef="#ctx0" brushRef="#br3" timeOffset="400198.1066">22154 608 992 0,'0'0'783'15,"0"0"-629"-15,0 0-85 16,0 0 30-16,0 0 6 16,0 0-8-16,0 0-30 15,36 10 7-15,-13 0-29 0,6 1-29 16,2 2-15-16,3 0 0 16,1 0-1-16,2 0-14 15,-6 0-31-15,-3 0-13 16,-10-2-8-16,-6 2 26 15,-7-1 17-15,-5 1 22 16,-8 2 1-16,-8-1 19 16,-6-1 28-16,-1-1-5 15,4-3-18-15,-4-1-12 16,11-4-12-16,11-4-104 16,1 0-436-16,3-1-776 0</inkml:trace>
  <inkml:trace contextRef="#ctx0" brushRef="#br3" timeOffset="402495.7116">22822 658 611 0,'0'0'219'16,"0"0"-157"-16,0 0-15 15,0 0 71-15,0 0 67 16,0 0-9-16,0 0-2 15,3-5-6-15,-3 5 34 16,0 0-22-16,0 0-17 16,0 0-33-16,0 0-30 15,0 0-27-15,0 0-15 16,0 0-14-16,0 0-15 16,0 0-13-16,0 0-1 15,0 0 0-15,0 0-9 16,0 0-1-16,0 0-5 15,0 3-8-15,0 4-5 0,0 4 13 16,0 4 13-16,0 0-4 16,0 2-7-16,0 0-1 15,0-2 1-15,0 1-1 16,9-4 10-16,3-1-10 16,-2-3 0-16,3-4 0 15,-4-1-1-15,1-3-51 16,-4 0-53-16,5-4-66 15,-2-9-314-15,-1 0-254 0</inkml:trace>
  <inkml:trace contextRef="#ctx0" brushRef="#br3" timeOffset="402617.3943">22822 658 485 0</inkml:trace>
  <inkml:trace contextRef="#ctx0" brushRef="#br3" timeOffset="402697.7379">22822 658 485 0,'34'-102'1303'0,"-34"102"-1044"0,0 0-160 16,0 0-3-16,0 0-8 15,0 0-55-15,0 0-33 16,0 0-28-16,0 0-195 16,0 0-357-16,5 4-433 0</inkml:trace>
  <inkml:trace contextRef="#ctx0" brushRef="#br3" timeOffset="403493.7504">23417 742 1378 0,'0'0'584'15,"0"0"-449"-15,0 0 22 16,0 0 0-16,0 0-20 16,0 0-31-16,0 0-73 15,0 0-25-15,107-4-8 16,-65 2 0-16,7 2 0 16,2 0-1-16,3 0-5 15,3 0 6-15,1 6 0 16,0-2 0-16,0 1 0 15,0-4 1-15,-1-1 6 16,1 0-6-16,-2 0-1 0,-3-5 0 16,-6-1-1-16,-7-1 0 15,-9 0-1-15,-10 2 0 16,-8 2 1-16,-8 2 1 16,-4 0 1-16,-1-1-1 15,0 1-15-15,0-1-25 16,-12-2 32-16,-5 3-2 15,-4-2 0-15,1 0-8 16,-2 0 17-16,0 0 1 16,0 0-7-16,2 2 7 15,0 0-1-15,7 0 0 16,1-1 0-16,6 2 0 0,3 0 0 16,3 0 1-16,0 0 0 15,0 0-1-15,5 0-5 16,6 0 5-16,1 2 0 15,5 1 1-15,-2 2 1 16,1 0-1-16,-1 1 0 16,1 1 0-16,-2 2 0 15,1-1 0-15,-3 2 0 16,-5 1 0-16,-1-1 6 16,-4 0 2-16,-2 0-2 15,0-2-5-15,-12 1 0 16,-8-2-1-16,-11-1-5 15,5-4-166-15,3-2-503 0</inkml:trace>
  <inkml:trace contextRef="#ctx0" brushRef="#br3" timeOffset="403989.4613">24849 508 1647 0,'0'0'516'16,"0"0"-471"-16,0 0 14 15,0 0 56 1,0 0 28-16,0 0-9 0,0 0-43 16,-55-31-47-16,46 31-24 15,-3 4-13-15,2 7 5 16,1 5-4-16,1 0-2 16,1 4-5-16,4 3-1 15,2 1 1-15,1 3 0 16,0 1 0-16,3 0 0 15,8 0-1-15,1-1-21 16,5-1 5-16,-4-1 10 0,2-2 5 16,0-2 1-16,-3-1 0 15,0-6-1-15,-5-2 0 16,-2-2-15-16,-4-3-18 16,-1-3-16-16,0-1-23 15,-3 0-7-15,-9-3-9 16,-9 0-108-16,2 0-366 15,6-5-617-15</inkml:trace>
  <inkml:trace contextRef="#ctx0" brushRef="#br3" timeOffset="404195.2755">24690 685 1315 0,'0'0'823'16,"0"0"-717"-16,0 0-25 15,0 0 51-15,103 0-56 16,-42 0-76-16,-9 0-70 16,-9 0-616-16</inkml:trace>
  <inkml:trace contextRef="#ctx0" brushRef="#br3" timeOffset="405101.9221">23028 1030 1220 0,'0'0'538'0,"0"0"-465"16,0 0-53-16,0 0 5 15,0 0 72-15,0 0 33 16,0 0-31-16,-32-2 9 16,7 2-7-16,-5 0-21 15,-3 0-19-15,3 0-15 16,5 0-16-16,6 0-15 0,8 0-15 16,5 0 0-16,3 0-63 15,5 0-103-15,10 0-168 16,6 0-285-16</inkml:trace>
  <inkml:trace contextRef="#ctx0" brushRef="#br3" timeOffset="405326.9005">23087 1123 1837 0,'0'0'513'0,"0"0"-454"16,0 0-27-16,0 0 52 16,0 0 41-16,-115 0-25 15,77 0-54-15,-2 0-34 16,4 0-12-16,7 0-65 16,11 0-201-16,10 0-734 0</inkml:trace>
  <inkml:trace contextRef="#ctx0" brushRef="#br3" timeOffset="406061.8686">24903 1030 829 0,'0'0'149'15,"0"0"-149"-15,0 0-69 16,0 0 69-16,0 0 40 16,0 0 66-16,0 0 21 15,21 12 9-15,-21-10 15 16,0-1 19-16,0-1 32 15,0 0 11-15,0 1-53 0,-3-1-48 16,-11 2 5-16,-6-1-3 16,-6 1-64-16,-3-2-44 15,-1 0-6-15,0 0-143 16,9 0-349-16,8 0-259 0</inkml:trace>
  <inkml:trace contextRef="#ctx0" brushRef="#br3" timeOffset="406267.3707">24973 1120 1512 0,'0'0'706'0,"0"0"-617"15,0 0-61-15,-95 0-28 16,59 0-41-16,6 0-523 16</inkml:trace>
  <inkml:trace contextRef="#ctx0" brushRef="#br3" timeOffset="411045.1127">27319 5 550 0,'0'0'407'0,"0"0"-291"16,122 0-116-16,-43 0-297 15,-14 0 55-15,-6 0 31 0</inkml:trace>
  <inkml:trace contextRef="#ctx0" brushRef="#br3" timeOffset="411117.8057">27911 5 225 0,'0'0'300'0,"0"0"-164"16,0 0-136-16,0 0-212 0</inkml:trace>
  <inkml:trace contextRef="#ctx0" brushRef="#br3" timeOffset="412022.7415">25282 685 766 0,'0'0'179'16,"0"0"167"-16,0 0-25 15,0 0-165-15,0 0-36 16,0 0 9-16,0 0-28 16,97-11-21-16,-76 11-20 15,3 0-6-15,-3 0-19 16,2 0-19-16,4 0-16 15,2 3-28-15,-1-1-147 0,0 2-119 16,4-3 40-16,-8 0-64 16,-6-1-282-16</inkml:trace>
  <inkml:trace contextRef="#ctx0" brushRef="#br3" timeOffset="412310.6355">25397 767 856 0,'0'0'604'0,"0"0"-507"16,0 0-56-16,0 0 84 15,0 0 74-15,0 0-2 16,0 0-54-16,61 11-77 16,-38-11-57-16,2 0-9 15,-1 0-94-15,1 0-153 16,-8-1-126-16,-4-2-435 0</inkml:trace>
  <inkml:trace contextRef="#ctx0" brushRef="#br3" timeOffset="412685.6545">25542 630 1340 0,'0'0'317'0,"0"0"-215"15,0 0-3-15,0 0 61 16,0 0-41-16,0 0-65 16,0 0-6-16,41-1-7 15,-26 7-20-15,3 4-15 16,-1 3-5-16,0 0-1 16,-1 3-15-16,0-1-16 0,-4 0 9 15,1-1 10-15,-5-3-10 16,-2-1-4-1,-2 0 17-15,-4-2 7 0,0-1 2 16,0 1 17-16,-12 1 27 16,-4-2-1-16,-4 0-3 15,0-2-27-15,-1-3-13 16,7-2-125-16,5 0-567 0</inkml:trace>
  <inkml:trace contextRef="#ctx0" brushRef="#br3" timeOffset="413662.4056">26640 213 876 0,'0'0'360'16,"0"0"-185"-16,0 0-18 15,0 0 16-15,0 0 22 16,0 0-21-16,0 0-39 16,0-3-32-16,0 3-35 15,0 0-28-15,0 0-14 16,0 0 0-16,0 0-6 0,0 0-11 15,-8 0-9-15,-7 0 0 16,-1 6 0-16,-2 4 1 16,1 3 5-16,3 0 0 15,5 3 1-15,1 1 2 16,4 1-2-16,4 2-1 16,0 1-5-16,0 3 0 15,4 0 1-15,5 3-2 16,3 1 1-16,3 2 0 15,-1 1-1-15,2 0 1 16,-1 1-1-16,1-1 1 16,-2 0-1-16,-4 1 0 15,-3-3-1-15,-4 1 1 16,-1 2 0-16,-2 1 0 0,0-1 0 16,0 2 0-16,0-2-1 15,0 1 1-15,0-1 0 16,-2-2 0-16,-4-2-1 15,-4-1 2-15,0-5-2 16,-8-3 1-16,-2-3 0 16,-14-8-55-16,6-2-206 15,2-6-489-15</inkml:trace>
  <inkml:trace contextRef="#ctx0" brushRef="#br3" timeOffset="415390.417">27007 410 834 0,'0'0'349'0,"0"0"-170"15,0 0-29-15,0 0-12 16,0 0-4-16,0 0-18 16,0 0-31-16,0-7-34 15,0 7-25-15,0 0 2 16,0 2 5-16,0 6 37 16,0 5 6-16,0 2-32 15,0 4 2-15,0 2-16 0,0 1-20 16,0 4-3-1,0-2-6-15,1 1 0 0,7-1-1 16,2 0-7-16,4 0-17 16,-1-3-11-16,5-1-8 15,-2-3 0-15,-1-4 3 16,1-3 24-16,-2-2 8 16,0-5-2-16,0-3-36 15,3 0-54-15,2-1-6 16,2-12 10-16,-1-3 51 15,-1-4 35-15,-3-2 10 16,-2-3 20-16,-4-2 10 16,-1 0 13-16,-5-1 15 15,-1 2 5-15,-1 1 11 16,-2 4-12-16,0 1-2 0,0 4 16 16,0 1-38-16,0 2-17 15,0 2 4-15,-3 4 15 16,1 3-10-16,-1 1-30 15,2 3-3-15,-5 0-154 16,2 6-415-16,-1 2-391 0</inkml:trace>
  <inkml:trace contextRef="#ctx0" brushRef="#br3" timeOffset="415735.332">27217 546 390 0,'0'0'1108'0,"0"0"-808"16,0 0-139-16,0 0-54 16,0 0-29-16,0 0-42 15,0 0 15-15,4 48 34 0,-2-26-35 16,1 4-34 0,0 2-5-16,0 0-11 0,0-2 0 15,-1-3-9-15,2 0-111 16,-3-6-256-16,2-6-483 0</inkml:trace>
  <inkml:trace contextRef="#ctx0" brushRef="#br3" timeOffset="416552.5171">27375 821 712 0,'0'0'616'15,"0"0"-473"-15,0 0-78 16,0 0 51-16,0 0 67 16,0 0 10-16,0 0-69 15,0 24-48-15,0-10-28 16,0 1-10-16,0 1-5 15,0 0-17-15,-1-2-6 0,1-1-2 16,-2-1-2-16,1-4-5 16,-1-2-1-16,1-2 6 15,-1-2-6-15,2-2 0 16,0 0 0-16,0 0 19 16,0-6 1-16,0-8-20 15,0-4-16-15,9-5 7 16,2-1 8-16,2 1 1 15,-1 1 0-15,-3 4 0 16,-2 5 9-16,-1 6 1 16,-3 2-2-16,-1 4-2 15,-1 1 10-15,1 0 11 16,-1 0 8-16,1 0 4 16,-2 0-11-16,3 0-10 15,0 0-7-15,2 9 5 0,2 3 42 16,-3 3-15-16,1 3-25 15,-2 3-6-15,-3 0-6 16,0 2-5-16,0-3 6 16,0-4-7-16,0-2-56 15,0-4-87-15,0-2-174 16,0-6-519-16</inkml:trace>
  <inkml:trace contextRef="#ctx0" brushRef="#br3" timeOffset="417031.9578">27644 900 829 0,'0'0'723'0,"0"0"-682"16,0 0-41-16,0 0-1 15,0 0 1-15,0 0 0 16,0 0-6-16,64-42-25 16,-55 28-41-16,0-2 22 0,0-2 50 15,-5-2 18-15,-1 0 15 16,-1 2 30-16,-2 4 62 15,0 3 41-15,-2 3-6 16,-4 6-21-16,-4-1-29 16,2 3 2-16,1 0-19 15,-3 0-51-15,2 10-21 16,1 7-6-16,-1 2 20 16,3 4 13-16,1 1-9 15,3 2-12-15,1-2-5 16,0-1-1-16,0 1-2 15,0-2-13-15,0-3 0 16,0-2-6-16,1-5-59 16,12-1-103-16,-2-6-378 15,2-3-418-15</inkml:trace>
  <inkml:trace contextRef="#ctx0" brushRef="#br3" timeOffset="417873.1172">27900 824 1347 0,'0'0'666'0,"0"0"-619"16,0 0-47-16,0 0 29 15,0 0 4-15,0 0-19 16,0 0 35-16,3 29 19 15,-1-13 3-15,-2 1-13 16,0 1 0-16,0 1-15 16,-2-3-11-16,-4-4 1 0,2-3-12 15,-1-1-12-15,3-4-2 16,0-4-6 0,2 0-1-16,0 0-7 0,0-6-24 15,12-8-48-15,1-7-18 16,4-4 51-16,-2-1-1 15,-1 1 4-15,-4 7 42 16,-3 5 1-16,-2 4 37 16,-4 7 7-16,2 1 8 15,-3 1-14-15,0 0 0 16,1 0-3-16,1 0-20 16,-1 2-13-16,2 8 5 15,0 6 15-15,0 1-7 0,-1 0 3 16,-2 3-2-1,0 0-1-15,0-1-13 0,0-4 4 16,-5-3-6-16,2-4 1 16,0-3 1-16,2-4-1 15,1-1 7-15,0 0 6 16,0 0 9-16,0-14-23 16,10-6-11-16,7-6 1 15,-2-1-8-15,1 3 5 16,-4 6 13-16,-3 4 9 15,-4 7 2-15,-2 4-1 16,-1 2 5-16,0 1 18 16,-2 0 7-16,1 0-13 15,1 0-20-15,1 9-6 16,1 6 8-16,2 1 8 0,0 5 8 16,0 1-1-16,-1-2-11 15,-2-1-7-15,-2-2-6 16,-1-3-21-16,0 2-100 15,0-6-112-15,0-1-520 0</inkml:trace>
  <inkml:trace contextRef="#ctx0" brushRef="#br3" timeOffset="418292.998">28286 1046 1714 0,'0'0'379'0,"0"0"-379"16,0 0 11-16,0 0 65 16,0 0-37-16,0 0-39 15,0 0-4-15,44-12-14 16,-30 1-17-16,-1-2-6 15,-3 0-18-15,0-2 59 16,-2-1 1-16,0 2 26 16,-4 3 32-16,-2 4 37 15,-2 3 12-15,0 1-37 0,-3 3-30 16,-9 0-5-16,-3 0 7 16,-2 1-7-16,0 8-12 15,-3 3-5-15,5 4 3 16,-1 1 14-16,4 3 7 15,4-1-1-15,5 2-9 16,3-1-9-16,0-1-8 16,11-4-16-16,17-6-57 15,-3-6-193-15,1-3-710 0</inkml:trace>
  <inkml:trace contextRef="#ctx0" brushRef="#br3" timeOffset="419384.5572">27494 118 1220 0,'0'0'672'0,"0"0"-524"15,0 0-20-15,0 0 72 16,0 0-20-16,0 0-30 16,0 0-46-16,0 0-44 15,0 0-34-15,0 6-18 16,0 8 1-16,0 6 23 16,-3 2-14-16,-5 4-17 15,-3-4 1-15,2-1-2 0,-1-4-36 16,2-2-40-1,4-4-94-15,-1-3-86 0,2 0-311 16,2-6-158-16</inkml:trace>
  <inkml:trace contextRef="#ctx0" brushRef="#br3" timeOffset="419630.0179">27430 120 588 0,'0'0'1428'0,"0"0"-1197"15,0 0-170-15,0 0 48 0,0 0-3 16,0 0-50-16,0 0 1 16,25 53 26-16,-11-26-41 15,-2 1-28-15,0-4-13 16,-3-3-1-16,-3-3-28 15,4-1-127-15,-4-8-129 16,-1-2-418-16</inkml:trace>
  <inkml:trace contextRef="#ctx0" brushRef="#br3" timeOffset="419856.0027">27624 180 1515 0,'0'0'478'0,"0"0"-471"16,0 0 31-16,0 0 93 16,-94-9-12-16,60 9-19 15,-5 1-47-15,-13 19-53 16,8-3-30-16,11-2-615 0</inkml:trace>
  <inkml:trace contextRef="#ctx0" brushRef="#br3" timeOffset="421177.113">30395 410 1335 0,'0'0'502'0,"0"0"-440"16,0 0-26-16,0 0 81 15,0 0 28-15,0 0-6 16,0 0-34-16,0 0-29 15,0 0-18-15,0 0-6 16,0 0 2-16,0 0-20 0,0 5-27 16,-2 7-5-16,-1 8 19 15,0 3-8-15,2 3-7 16,1 2-6-16,0 1 1 16,4 1 0-16,10-4 0 15,2 0-1-15,2-5 0 16,6-4 2-16,4-6-2 15,5-4-1-15,3-6-17 16,4-1-30-16,1 0-10 16,-1-11 3-16,-1-4 4 15,-2-5 8-15,-6-3 28 16,-4-2 14-16,-6-2 1 16,-5 0 12-16,-7 0 33 0,-4 2 5 15,-5 1 20-15,0 0-13 16,0 1-20-16,-9-1-6 15,-3 4-16-15,-3-1-13 16,1 6-2-16,1 3-7 16,3 7-33-16,1 5-115 15,-6 3-132-15,4 11-274 16,1 3-31-16</inkml:trace>
  <inkml:trace contextRef="#ctx0" brushRef="#br3" timeOffset="421584.5948">30630 577 1330 0,'0'0'742'0,"0"0"-651"16,0 0-63-16,0 0 59 0,0 0-3 15,0 0-33-15,0 0-21 16,0 0-8-16,3 2-1 16,-1 9 50-16,1 4 12 15,-3 6 20-15,0 3-24 16,0 3-49-16,2 0-30 16,4 4-31-16,0-6-181 15,2-8-535-15</inkml:trace>
  <inkml:trace contextRef="#ctx0" brushRef="#br3" timeOffset="423385.5805">27592 1006 948 0,'0'0'282'16,"0"0"-180"-16,0 0 36 15,0 0 68-15,0 0 41 0,0 0-18 16,0 0-95-16,3 0-37 15,-3 0-45-15,1 0-15 16,-1 2 7-16,0 0 23 16,0 3-12-16,0-1-17 15,0 4 3-15,0 0-6 16,0 5-10-16,0 1-7 16,0 0-12-16,0 4-5 15,0-2 0-15,0-2 0 16,5 1-1-16,1-7 0 15,4-2-20-15,8-6-47 16,1 0-107-16,-1-5-514 0</inkml:trace>
  <inkml:trace contextRef="#ctx0" brushRef="#br3" timeOffset="423649.5934">27611 883 1114 0,'0'0'508'15,"0"0"-409"-15,0 0 129 16,0 0 84-16,0 0-47 15,0 0-116-15,0 0-149 16,12 0-3-16,-3 0-282 16,-3 0-917-16</inkml:trace>
  <inkml:trace contextRef="#ctx0" brushRef="#br3" timeOffset="425593.3295">27759 1013 894 0,'0'0'130'16,"0"0"-84"-16,0 0 197 16,0 0-16-16,0 0-130 15,0 0-43-15,0 0 10 16,-2 3 48-16,2 2 14 16,0 1-34-16,3 0-20 15,3 0-22-15,-3-1 6 16,0 2-13-16,-2 0-3 15,1 3 6-15,0-2 5 0,-2 2-17 16,1 0-15-16,-1 0-7 16,0 1-3-16,2-2-3 15,1-2-5-15,1-1 5 16,5-4-4-16,3-2-2 16,3 0-20-16,10-14-84 15,-2-3-237-15,-6 1-419 0</inkml:trace>
  <inkml:trace contextRef="#ctx0" brushRef="#br3" timeOffset="425811.0348">27814 921 649 0,'0'0'1070'0,"0"0"-837"0,0 0-167 15,0 0-26-15,0 0-38 16,0 0-2-16,0 0-357 0</inkml:trace>
  <inkml:trace contextRef="#ctx0" brushRef="#br3" timeOffset="428327.0874">30822 804 559 0,'0'0'40'15,"0"0"18"-15,0 0 13 16,0 0 590-16,0 0-406 16,0 0-130-16,3 0 35 15,-3 0 33-15,0 0-42 16,0 0-55-16,3 0-37 16,0 1-16-16,0 4 6 15,1 0 3-15,2 4-8 16,-3 1-10-16,-2 2-18 15,1 2-8-15,-2 0-7 16,0 1 0-16,0-4 0 0,0-1-1 16,0-3-1-1,0-3-16-15,0-1 7 0,0-3-2 16,0 2 10-16,0-2-4 16,0 0 5-16,0 0-5 15,0 0-4-15,0 0-9 16,0-5 5-16,0-4-7 15,0-6-7-15,0-1 12 16,4-2 8-16,2 1 8 16,0 0 0-16,3 3 2 15,-3 3 7-15,2 1 9 16,-1 0-8-16,3 3-2 0,-2 1 6 16,-2 2 1-1,0 3 3-15,-1 1-1 0,-2 0-9 16,2 3-2-16,1 9 11 15,-1 4 4-15,-1 1 5 16,-1 2 0-16,1-1-8 16,-1-3-11-16,1-2-5 15,-3-2-2-15,1-2-8 16,-1-2-86-16,-1 0-98 16,0-3-404-16,0-1-222 0</inkml:trace>
  <inkml:trace contextRef="#ctx0" brushRef="#br3" timeOffset="428792.684">31226 774 1521 0,'0'0'622'0,"0"0"-567"15,0 0-32-15,0 0 96 16,0 0 5-16,0 0-14 16,0 0-8-16,-15-15-35 15,9 15-40-15,-3 0-20 0,-2 0-4 16,-2 10 15-1,1 1 19-15,-1 3-4 0,4 4-16 16,1 1-7-16,5 2-10 16,3 1 2-16,0 3-1 15,0-4 0-15,6 0 1 16,2-2-1-16,0 1 0 16,-1-3-1-16,-3 1 0 15,-2-3 0-15,-2 0 0 16,0 2 0-16,0-5-1 15,0 3 0-15,-2-3-5 16,-4-4-28-16,-2-2-27 16,0-2-61-16,-3-4-108 15,3 0-401-15,2 0-426 0</inkml:trace>
  <inkml:trace contextRef="#ctx0" brushRef="#br3" timeOffset="428986.8393">31102 955 1005 0,'0'0'1251'16,"0"0"-1056"-16,0 0-143 16,0 0 5-16,0 0-5 15,0 0-27-15,96-15-25 16,-64 8-47-16,-5 1-238 0,-8-1-616 0</inkml:trace>
  <inkml:trace contextRef="#ctx0" brushRef="#br3" timeOffset="429692.4713">31399 901 1420 0,'0'0'294'0,"0"0"-214"15,0 0 9-15,0 0 59 16,0 0-7-16,0 0-42 0,0 0-62 16,34-2-21-16,-20-11-14 15,-1-3 5-15,-1-2-7 16,0-6-2-16,-2-1 2 16,-2-5 0-16,-2 1 1 15,-3 0 16-15,-3 5 20 16,0 4 50-16,0 7-8 15,0 2-11-15,0 6-20 16,-2 2-6-16,1 2-5 16,1 1-3-16,-2 0-14 15,1 0-16-15,-2 0-4 16,-3 7 0-16,-3 7 8 0,0 4 11 16,-1 4 16-16,-2 6 2 15,1 1-3-15,2 2-11 16,1 2-16-16,5-2-5 15,0-1-1-15,3 1-1 16,0-6 0-16,0-3 0 16,10-3-1-16,-1-5-32 15,1-6-39-15,3-5-82 16,4-3-118-16,-1 0-355 16,-2-8-565-16</inkml:trace>
  <inkml:trace contextRef="#ctx0" brushRef="#br3" timeOffset="430083.4624">31732 876 544 0,'0'0'1471'0,"0"0"-1208"16,0 0-184-16,0 0 7 16,0 0 31-16,0 0-19 15,0 0-28-15,-2 1-40 16,-2 11-19-16,-1 0-4 16,-1 6 0-16,2 2-6 15,-2 0-1-15,3 6 2 0,-1-1 13 16,0 4 7-16,3-3-1 15,1 0-6-15,0-2-13 16,0-6 5-16,0-3-7 16,0-1-1-16,0-6-1 15,0-1-13-15,0-3-27 16,-2-1-50-16,-5-2-72 16,-6-1-109-16,2 0-425 15,4 0-393-15</inkml:trace>
  <inkml:trace contextRef="#ctx0" brushRef="#br3" timeOffset="430262.2081">31674 1046 1795 0,'0'0'471'0,"0"0"-410"16,0 0 37-16,0 0-11 15,0 0-87-15,108-12-3 16,-78 2-244-16,-4 1-656 0</inkml:trace>
  <inkml:trace contextRef="#ctx0" brushRef="#br3" timeOffset="431067.6998">32018 751 1780 0,'0'0'374'15,"0"0"-267"-15,0 0 47 0,0 0-10 16,0 0-72-16,0 0-27 16,0 0-20-16,18 20 5 15,-9-6 0-15,-2 2-15 16,-2 1-2-16,-4 0-1 15,-1-1-11-15,0-4 0 16,0-1 0-16,-1-4-1 16,-4-2-15-16,2-4-7 15,2-1-4-15,1 0 7 16,0 0 7-16,0-7 1 16,0-7-14-16,3-5 16 15,6-4 9-15,2-1 2 16,0 0 13-16,-2 4-2 15,-1 5 11-15,-4 5 9 16,0 3-4-16,-2 7-22 0,1 0-7 16,-1 0-5-16,2 0 5 15,1 0 6-15,1 11 3 16,1 1-3-16,0 3-6 16,-4 0 0-16,0-1 0 15,-3-1-5-15,0-4-24 16,0-4-7-16,0 0-13 15,0-4 28-15,0-1 7 16,0 0 14-16,0 0 12 16,0-3 11-16,3-10-11 0,5-3-12 15,2-3 0-15,-1-2 1 16,2-2 6-16,-1 6-5 16,-2 2 20-16,-4 7 1 15,1 4 2-15,-4 4-15 16,1 0-9-16,1 2 8 15,0 9-1-15,2 6 16 16,0 4 6-16,1 3-6 16,-2-1-1-16,1-2-15 15,-3-2-8-15,-1-4-96 16,-1 0-193-16,0-3-376 16,0-4-357-16</inkml:trace>
  <inkml:trace contextRef="#ctx0" brushRef="#br3" timeOffset="431443.0394">32379 965 1872 0,'0'0'269'0,"0"0"-269"16,0 0 0-16,0 0 4 15,84-23-4-15,-68 9-24 16,-4-1-38-16,-3-1-21 16,-2-1 8-16,-4 2 38 15,0-3 37-15,-3 5 68 16,0 0 72-16,0 5-6 0,0 3-5 16,0 4-48-16,0 1-21 15,-1 0-7-15,-11 0 5 16,-3 8-3-16,-4 6-3 15,-3 6 14-15,0 3-9 16,3 2-15-16,7 1-5 16,7-1 3-16,5 0-13 15,0-1-12-15,16-4-15 16,21-7-25-16,-4-8-120 16,0-5-590-16</inkml:trace>
  <inkml:trace contextRef="#ctx0" brushRef="#br3" timeOffset="434777.2173">29315 226 814 0,'0'0'162'16,"0"0"-81"-16,0 0 220 15,0 0-77-15,0 0-122 16,0 0-1-16,4 0 29 15,-4 0-26-15,0 0-9 16,0 0-39-16,0 0-23 0,-7 0-10 16,-8 5 26-1,-3 3-7-15,-6 0-22 0,-4-2-2 16,-2 0-5-16,-1-3 2 16,-2-2 0-16,-2-1-3 15,-2 0-11-15,-3 0 0 16,0 0 1-16,-2 0-1 15,-3-1 0-15,-1-2 0 16,-6-1 0-16,-5 1-1 16,-1 2 2-16,-2-1-1 15,5 2 0-15,7 0 16 16,11 0 11-16,10 0-4 16,11 0 22-16,8 0-11 15,4 0-6-15,4 0-10 16,0 0-4-16,0 0-2 0,0 0-4 15,0 0-1-15,0 0-7 16,0 0 1-16,0 0 5 16,0 0 1-16,0 0-1 15,0 0 2-15,0 6-8 16,0 2 22-16,0 2 7 16,0 3-8-16,0 1-9 15,3 1-5-15,0-1-7 16,1 5 1-16,2 0 4 15,-2 2-5-15,1 1 0 16,1 1 6-16,-2 0-5 16,3 4 4-16,0-2-5 15,-1 1 10-15,0 2-2 16,0-1 0-16,-2-3-8 16,-2 2 6-16,-2-2-6 0,0-2 0 15,0 1-1-15,0-2 0 16,0-1 0-16,0-2 0 15,1-1 1-15,5 0-1 16,-2-1 1-16,1-2-1 16,0 0 5-16,-1-1-5 15,-1-1 0-15,0-1-1 16,-1 2 1-16,-2-1 0 16,0 1 0-16,0-1-1 15,0 1 1-15,0 0 0 16,0-1 1-16,1-1-1 0,2 1-1 15,0-4 0-15,0 1 1 16,1-2-1-16,-1-2 1 16,2 1-1-16,-4-3 0 15,2 1-14-15,-1-1-4 16,0 0 10-16,-1-1 3 16,3 0 6-16,-1-1 0 15,2 0-1-15,2-1 0 16,4 0-7-16,5 0-5 15,3 0 5-15,2 0-3 16,3-2 9-16,1-2-10 16,1-1-7-16,-3 1 1 15,2 1 10-15,-1 1 8 16,-2 0-1-16,2 1 1 0,-3-1-7 16,0 1-2-16,1-2-22 15,-3 2-11-15,2-2-6 16,1-1 7-16,-2 1 20 15,2 0 19-15,-1 0 1 16,-1 0 0-16,1 1 1 16,-1-1 0-16,0 3-1 15,1 0-1-15,-1-2 2 16,-1 1-1-16,0-2 1 16,2 0-1-16,-3 2 1 15,1-1 0-15,1-4-1 16,2 4 1-16,2-1 0 15,1-1 0-15,-1-1-1 0,1 3 1 16,2-3-1-16,-3 3 1 16,1-1-21-16,-3 1-4 15,0-2-3-15,0 1 13 16,-1-2 14-16,-5-1 0 16,2 2 0-16,-4 0 1 15,0 1 0-15,-1 0 0 16,3 1 0-16,-1 0 0 15,4 1-46-15,1-2-65 16,2 0 5-16,0 1 54 16,-3 0 36-16,-2-1 8 15,-5-1 8-15,-3 2 1 16,-5 1 9-16,-1-1 27 16,-3 2 53-16,0-1 9 15,2 1-40-15,-2-2-21 0,3-1-26 16,0 1-10-16,0-4-2 15,0-1-1-15,0 0-38 16,-1-3-8-16,-2 1 16 16,0-2 20-16,0 2 10 15,0-3 1-15,0 1 14 16,0-1 23-16,0 1 11 16,-3-1-4-16,0-4-8 15,1-1-23-15,-1-4-5 16,3-2-7-16,0-2 0 0,0-3 5 15,0-2-6 1,0-1 1-16,0 2-1 0,0 0 1 16,0 4 0-16,0 2 10 15,2 3 3-15,-1 5 8 16,-1 1 18-16,0 4-16 16,0 1-14-16,0 3-8 15,0 0-2-15,0 0-1 16,-1 1 0-16,-2-1 1 15,0 2-2-15,-1-2 2 16,1 0-1-16,2-1 1 16,-1 2 0-16,2-1 0 15,0-1 0-15,0 2-1 16,0 0 1-16,0 1 0 16,0 1-1-16,0 1 0 0,0 0-8 15,0 1 1-15,0-1 7 16,0 2 0-16,0 0 0 15,0 0 1-15,0 0-1 16,0 0 1-16,0 0 0 16,0-1 0-16,0 1 0 15,0-3 0-15,-4 0 0 16,0-1 0-16,-2 0-11 16,-3 1 10-16,-4 0-8 15,-4 0 0-15,-7 2 3 16,-3-3 5-16,-7 2 1 15,-10-2 0-15,-6 1 0 16,-11 1 0-16,-35 2-30 16,16 3-139-16,7 7-583 0</inkml:trace>
  <inkml:trace contextRef="#ctx0" brushRef="#br3" timeOffset="437156.3567">28978 534 459 0,'0'0'120'0,"0"0"-104"16,0 0-16-16,0 0-17 16,0 0-102-16,0 0-248 0</inkml:trace>
  <inkml:trace contextRef="#ctx0" brushRef="#br3" timeOffset="437665.5675">28978 534 553 0,'13'-42'31'0,"-13"42"-31"16,0 0 823-16,0 0-483 15,0 0-144-15,0 0-15 16,0 2 8-16,0-1-20 16,0-1-38-16,0 1-33 15,0 2-40-15,0 1-3 16,2 2-5-16,3 4 9 16,1 4-5-16,-1 6-15 15,-1 4-9-15,1 4-12 16,0 2-5-16,0 2-5 0,1 0-8 15,0-2 1-15,0-1 0 16,0-4 1-16,1-4-1 16,-2-1 1-16,-2-4 4 15,0-4-5-15,-1-2 9 16,-1-2-10-16,-1-1 0 16,2 0 0-16,-2 0 1 15,0 1-1-15,0-1 0 16,0 1 0-16,0-2-1 15,0-2 0-15,0-2-7 16,0-2-29-16,0 0-23 16,0 0-36-16,9-25-95 0,4 1-376 15,-1-2-527-15</inkml:trace>
  <inkml:trace contextRef="#ctx0" brushRef="#br3" timeOffset="438115.0958">28630 464 561 0,'0'0'31'0,"0"0"182"16,0 0-64-16,0 0-3 16,0 0 15-16,0 0 49 15,0 0-40-15,13-23 27 16,-5 23 18-16,1 0-14 15,-2 0-19-15,4 0 5 16,2 0-18-16,7 3-32 16,11-2-33-16,24-1-33 15,33 0-27-15,31-1-26 16,11-12-12-16,-4 1-5 0,-32 3-1 16,-36 2-4-16,-19 5-19 15,-14-2-28-15,-4 2-41 16,-14 1-94-16,-4-1-275 15,-3 2-826-15</inkml:trace>
  <inkml:trace contextRef="#ctx0" brushRef="#br3" timeOffset="440917.4846">33119 745 1124 0,'0'0'83'0,"0"0"316"15,0 0-44-15,0 0-206 16,0 0 12-16,0 0 38 16,0 0-12-16,39 6-48 15,-39-6-57-15,0 0-30 16,0 0-20-16,0 0-16 15,0 0-5-15,0 0-11 16,-6 0 0-16,-6 0 0 16,-3 0-11-16,-7 0 10 15,-4 0-5-15,0 0 4 16,-1 1 2-16,3 5 0 0,-2-1 0 16,6 1 0-16,0 1 1 15,7 0-1-15,4 0 2 16,2 1 5-16,5-1-6 15,2 2-1-15,2 0 1 16,12 1-1-16,5-1-1 16,4 0 1-16,4-2-1 15,0-2-5-15,0-2 0 16,-2-2 0-16,-2 1 5 16,-1-2 0-16,-3 0-1 15,-4 0 2-15,-2-4 1 16,-5-3 6-16,-2-2-5 15,-1-2-1-15,-2-3 5 0,-3-2 5 16,0-2 4 0,0-3 3-16,0-1 4 0,-6-3-10 15,-5-2-12-15,-5-3 1 16,-1-3 5-16,-4 0-5 16,1 3-1-16,1 0 2 15,3 7-1-15,6 3 1 16,2 7-2-16,2 3 0 15,2 4-1-15,1 3-25 16,-2 1-34-16,1 0-70 16,-2 2-131-16,-3-2-299 15,2 0-47-15,2 1-174 0</inkml:trace>
  <inkml:trace contextRef="#ctx0" brushRef="#br3" timeOffset="441459.0503">33176 413 973 0,'0'0'945'15,"0"0"-767"-15,0 0-100 0,0 0 120 16,0 0-2-16,0 0-64 16,0 0-78-16,12 20-23 15,0 1 16-15,4 8-8 16,4 5-16-16,3 5-15 15,3 1-2-15,0 2-5 16,0-3 0-16,-3-1 0 16,-3-4 0-16,-3-5 0 15,-4-2 0-15,-1-5 0 16,-2-7 0-16,-4-4 0 16,-1-5 0-16,-2-3 8 15,-2-3 8-15,4 0 47 0,3-4 12 16,3-13-44-16,3-9-8 15,2-6-8-15,1-9 2 16,0-7-10-16,-1-4-7 16,-2-3-1-16,-3 2 1 15,-4 9 0-15,-1 8-1 16,-4 12-13-16,-2 11-41 16,-5 13-93-16,-13 2-229 15,-4 10-842-15</inkml:trace>
  <inkml:trace contextRef="#ctx0" brushRef="#br3" timeOffset="448591.0928">28020 1313 707 0,'0'0'46'15,"0"0"-14"-15,0 0 84 16,0 0 400-16,0 0-369 15,0 0-88-15,0 10 8 16,0-10 21-16,0 0-12 16,0 0-29-16,0 0-5 15,0 0-9-15,0 0-7 16,0 0 6-16,0 1-1 16,0 2 7-16,-5 0 9 15,-5 2 9-15,-1 0-7 16,-2 1-22-16,-3 0-10 15,-2-2-6-15,1-3 3 16,-1 2-3-16,3-3-2 0,-1 2-8 16,2-2-1-16,1 0-13 15,1 1-11-15,3-1-20 16,3 0 7-16,1 0-33 16,3 0-69-16,2 0-63 15,0 0-85-15,0-4-217 0</inkml:trace>
  <inkml:trace contextRef="#ctx0" brushRef="#br3" timeOffset="448945.8535">28038 1415 697 0,'0'0'188'16,"0"0"-136"-16,0 0 39 15,0 0 91-15,0 0 44 0,0 0-21 16,0 0-30-16,-50 17-27 16,25-15-9-16,-5-2-47 15,-1 0-40-15,1 0-44 16,2 0-8-16,7 0-363 16,9 0-746-16</inkml:trace>
  <inkml:trace contextRef="#ctx0" brushRef="#br3" timeOffset="450198.6341">31866 1269 715 0,'0'0'55'0,"0"0"9"16,0 0 299-16,0 0-62 15,0 0-170-15,0 0-19 16,0 0 74-16,4 7-1 16,-2-7-51-16,-2 1-21 0,1-1-38 15,-1 1-35-15,0-1-20 16,0 2-10-16,0-1-9 16,-7 2 1-16,-11 1-1 15,-10 0 0-15,-8 0 6 16,-5 1-7-16,-4-3-9 15,0-2 7-15,0 0 2 16,5 0-1-16,7 0-22 16,7 0 12-16,10-4 4 15,6 3-100-15,8-1-90 16,2 1-31-16,15 0 5 16,6-1-137-16,1 1-259 0</inkml:trace>
  <inkml:trace contextRef="#ctx0" brushRef="#br3" timeOffset="450483.7298">31872 1428 1247 0,'0'0'673'16,"0"0"-562"-16,0 0-68 0,0 0 156 16,-82 4 11-1,43-2-45-15,-4-2-84 0,-19 0-81 16,12 0-30-16,9-2-506 0</inkml:trace>
  <inkml:trace contextRef="#ctx0" brushRef="#br3" timeOffset="459920.0848">33128 1276 372 0,'0'0'218'15,"0"0"972"-15,0 0-686 16,0 0-405-16,0 0-36 15,-9 1 36-15,9 0 22 16,0 1-23-16,0-2-47 16,0 1-5-16,0-1-10 15,0 0-11-15,0 2 5 16,6-1 3-16,2-1 6 16,5 1-6-16,6 1-12 15,5-2-15-15,4 0-6 16,1 0-10-16,-3 0-23 0,-3 0-18 15,-2 0-4-15,-7 0-11 16,-4 0-10-16,-6 0-46 16,-4 0-64-16,0 5-134 15,-7 2-322-15,-3 1-311 0</inkml:trace>
  <inkml:trace contextRef="#ctx0" brushRef="#br3" timeOffset="460148.3164">33123 1395 1003 0,'0'0'1139'0,"0"0"-935"0,0 0-145 15,0 0 33-15,0 0 46 16,0 0-53-16,0 0-54 15,107-1-31-15,-76-2-76 16,3 0-140-16,-5 0-454 16,-10 1-590-16</inkml:trace>
  <inkml:trace contextRef="#ctx0" brushRef="#br3" timeOffset="460648.971">33689 1080 798 0,'0'0'1159'0,"0"0"-937"16,0 0-206-16,0 0 18 16,0 0 89-16,0 0-21 15,0 0-66-15,-9 1-30 16,-4 13-5-16,-4 6 21 0,-1 9-2 16,-1 1-11-16,4 5-1 15,3-2 18-15,3 1 1 16,6-3-14-1,3-5-7-15,0-2-5 0,3-1 11 16,11-5 3-16,-1-2 2 16,5-5-8-16,-1-2-2 15,5-7 6-15,2-2-11 16,1-1 10-16,1-13-6 16,-1-6 6-16,-1-4 21 15,-5-3 11-15,-6-4 16 16,-5 0 1-16,-5-3-16 15,-3 1-10-15,-3 4-34 0,-14 0-1 16,-15-6-117-16,2 10-205 16,1 4-744-16</inkml:trace>
  <inkml:trace contextRef="#ctx0" brushRef="#br3" timeOffset="525466.3883">27389 3919 48 0,'0'0'0'0</inkml:trace>
  <inkml:trace contextRef="#ctx0" brushRef="#br3" timeOffset="525542.2584">27527 3919 232 0,'0'0'218'16,"0"0"-166"-16,0 0-52 15,0 0-121-15,0 0-22 0</inkml:trace>
  <inkml:trace contextRef="#ctx0" brushRef="#br3" timeOffset="525804.5201">26975 3921 1644 0,'0'0'590'0,"0"0"-519"16,0 0-48-16,0 0 16 0,0 0 17 15,0 0-48-15,126-11-8 16,-61 11-10-16,4 0-18 16,-3 7-49-16,-10 5-90 15,-5 1-125-15,-17-2-227 16,-13-2-316-16</inkml:trace>
  <inkml:trace contextRef="#ctx0" brushRef="#br3" timeOffset="526035.5546">27090 4009 848 0,'0'0'947'16,"0"0"-776"-16,0 0-134 15,0 0-19-15,93 5 31 16,-55-1-39-16,7 2-10 16,18 2-244-16,-8 0-323 15,-10-3-298-15</inkml:trace>
  <inkml:trace contextRef="#ctx0" brushRef="#br3" timeOffset="526241.2386">27036 4098 1696 0,'0'0'286'0,"0"0"-249"15,88 15-35-15,-36-7 10 16,31 2-12-16,-14-1-204 15,-7-3-759-15</inkml:trace>
  <inkml:trace contextRef="#ctx0" brushRef="#br3" timeOffset="535526.8512">27577 1646 872 0,'0'0'281'0,"0"0"-213"16,0 0-47-16,0 0 108 16,0 0 92-16,0 0-25 15,-67-43-90-15,59 39-54 0,0-1-19 16,1 2 3-16,0 1 9 15,-2-1-11-15,0-2-23 16,-5 4-5-16,-4-4-6 16,-7-1-1-16,-6-1 1 15,-7 0-11-15,-9-3-14 16,-5 2 10-16,-5-2 7 16,-3 1 8-16,0-1-10 15,4 2 2-15,1-1 8 16,1 1-2-16,3 0 1 15,-1-3 1-15,-2 3 0 16,-1-2 0-16,0 2 1 16,-5-2 0-16,-4 1 17 0,-6 2 13 15,1 2-6-15,-1 0 6 16,3 4-11-16,-2 1-12 16,7 0-8-16,1 0 1 15,4 0-1-15,0 4-1 16,5 0-13-16,0-1-7 15,2 0-4-15,-3 0 4 16,-2-2 7-16,-8 1-3 16,-3-1-9-16,-6 1 9 15,-3-1 7-15,1 2 9 16,4 0 1-16,5 1 0 16,8 0 0-16,6-1 0 0,5 0 0 15,3-1 0-15,2 0 0 16,0-2 1-16,2 0 1 15,-5 0-1-15,-2 2 1 16,-5-2-1-16,-5 0-1 16,-4 1 1-16,0-1-1 15,1 0 1-15,2 0 0 16,4 0 0-16,6 0 0 16,4 0 5-16,7-5 26 15,6 0 2-15,4-1-9 16,1 2 0-16,-3 0-12 15,-3 2-11-15,-8 1-1 16,-3 1 1-16,-8 0-2 16,-1 0 0-16,-4 6 0 15,0 1-1-15,-1 1 1 0,5 1 0 16,2-2 0-16,7-2 0 16,3 1 1-16,4-3 6 15,5 1-7-15,5-3 8 16,-1 2-7-16,2 1 1 15,-2 0-1-15,-1 5 0 16,-3 2 8-16,0 1 29 16,2 2-19-16,1 1-4 15,0 2-3-15,2-1-3 16,4-2 0-16,4-1-8 16,3-3 9-16,1-2-9 15,2 0 5-15,-1-1-4 16,3-1 4-16,-5 1-5 0,5 0 7 15,-1 2 0-15,0 1 15 16,-4 4-4-16,-1 4-9 16,2 2-8-16,-2 1 4 15,1 1-6-15,5-3 1 16,1 1-1-16,5-2 0 16,3 0-1-16,0 2 1 15,0-1 1-15,10-1 6 16,2 0-6-16,0 0-1 15,4 1 1-15,3 1-1 16,3 0 0-16,1 0-14 16,6 1 4-16,7 0 9 15,-2-1-12-15,6 1-11 0,-3-1-9 16,-1-2 2 0,-3-3 5-16,-5-2 14 0,-1-2 11 15,-2 0-1-15,1-2 1 16,1 1 0-16,4-2 1 15,6-1-1-15,2 0 0 16,5-2-1-16,3-1-5 16,0-1 7-16,3-1-1 15,-3 0 1-15,-1 0-1 16,-6 0 1-16,-3 1 0 16,-5-1 0-16,-4 1 0 15,0 0 0-15,-1 2 0 0,5-3 0 16,-1-1 0-1,8 2 0-15,4-3 0 0,6 0 2 16,5 0-1-16,3 0 1 16,2-3-1-16,-1-2 14 15,-1-1-8-15,-3 1-1 16,-2-1-5-16,-4-1 1 16,-5 2-2-16,-3 0 0 15,0-1-2-15,-2 4 2 16,4-1 0-16,2 0 0 15,3 2 0-15,3-2 0 16,1 0 0-16,-3 0 2 16,-2-2 7-16,-4 2 0 15,-3-3-3-15,-2 3-6 16,-1-2 1-16,-4 0-1 0,0 2 0 16,-4 0-8-16,-4 3 7 15,2 0-6-15,-3 0 5 16,3 0-12-16,0 0-1 15,0 0-1-15,2 0 5 16,1 3 6-16,-1-1 5 16,-1-1 0-16,0-1 1 15,-2 1 0-15,-1-1 0 16,-3 2 6-16,3 1-5 16,-1 1 4-16,3-1-6 15,-2 1 1-15,4 0 0 16,-1 1-1-16,1-2 0 15,1-1 2-15,-3 1-1 0,1-1 0 16,-1 1 0 0,-2 0 20-16,3-2 7 0,1 0-4 15,2 2-5-15,3 0 6 16,1 0-5-16,0 0-9 16,2-1 1-16,-3 3 0 15,1-1 3-15,-1-2-2 16,0 3-1-16,0-3-11 15,-2 3 0-15,0-3 0 16,-1 3-1-16,0-1 1 16,0 0 0-16,-1 2 0 15,1-2 9-15,0 0-8 0,0 1 5 16,0-2 5 0,1-2-3-16,2 0-8 0,0 1 0 15,3-2 0-15,-2 3 0 16,0-3-1-16,1 1 1 15,-1-1-1-15,-3 0 1 16,-4 0-1-16,0 0 2 16,-2 0 5-16,-1 0 6 15,0 0 4-15,-3 0-1 16,1-4 3-16,4-3 4 16,-1-2-14-16,2-1-3 15,3-1-6-15,-2 0 1 16,1-2-1-16,-1 1 0 0,-3-1 0 15,-3-1 0 1,-1 2 2-16,-3-1-1 0,2 1 5 16,-2-2 5-16,3 0 8 15,-1-1-9-15,0-2-8 16,1 2 5-16,-2-1 1 16,-2-2-1-16,0 0 7 15,-3-5 9-15,-1-1-6 16,-4-5-5-16,-7-5-12 15,-2-7-17-15,-9-6-35 16,-21-6-48-16,-54-33-91 16,6 12-158-16,-11 5-1440 0</inkml:trace>
  <inkml:trace contextRef="#ctx0" brushRef="#br3" timeOffset="563246.2644">16262 5561 348 0,'0'0'355'15,"0"0"-242"-15,0 0-57 16,-84-1-36-16,77 1-9 16,4 0 1-16,3 0-12 15,0 4 0-15,0 7 1 16,-3 5-1-16,-23 19 0 15,6-6-5-15,-12 0-410 0</inkml:trace>
  <inkml:trace contextRef="#ctx0" brushRef="#br3" timeOffset="566647.4603">20460 11400 667 0,'0'0'117'0,"0"0"893"16,0 0-743-16,0 0-101 15,0 0-7-15,0 0 0 16,-4-3-30-16,4 3-47 15,0 0-9-15,0 0-3 16,-2 0-4-16,1 0-10 16,1 0-15-16,-3 0-11 15,-3 7-10-15,-5 9-19 0,-1 8 8 16,-4 14 8-16,-4 6-5 16,1 8-12-16,6 2 1 15,5-1 0-15,5 3-1 16,3-3 0-16,8-1 0 15,17-2-1-15,15-4-65 16,41 8-78-16,-10-12-185 16,-6-13-819-16</inkml:trace>
  <inkml:trace contextRef="#ctx0" brushRef="#br3" timeOffset="570361.8374">20775 11444 1654 0,'0'0'349'0,"0"0"-253"16,0 0-29-16,0 0 115 15,0 0-59-15,0 0-89 16,0 0-32-16,-10-7 8 16,10 14-9-16,0 6 12 15,-4 6 8-15,0 1-2 16,-4 4 13-16,-3 2-1 15,2 0-9-15,0-4-10 16,-3 3-10-16,7-8-1 16,2-2 1-16,3-2-1 0,0-6 1 15,2 0-1-15,16 0 10 16,7-4 3-16,9-3 7 16,7 0-12-16,5 0 0 15,-7-3-9-15,-7-4-5 16,-5 0-24-16,-9 0-9 15,-4 2 21-15,-11 1 11 16,-3 0 6-16,0 1-5 16,0 1 5-16,0-2 9 15,-3-2-9-15,-6 2 11 16,3 1 5-16,3-1 12 16,0-2-2-16,1-1-4 15,2-3-7-15,0 0 4 0,0-3-1 16,0 3-1-1,0 3 10-15,0 0 0 0,0 7 7 16,0-2 2 0,0 2-12-16,0 0-11 0,0 0-13 15,0 12-5-15,0 5 5 16,-3 9 17-16,0 2-8 16,0 1-3-16,0 0-5 15,2 2-1-15,-3-2-22 16,-2 8-113-16,2-5-212 15,1-5-540-15</inkml:trace>
  <inkml:trace contextRef="#ctx0" brushRef="#br3" timeOffset="570611.8654">21174 11728 1748 0,'0'0'307'0,"0"0"-107"16,0 0 5-16,0 0-18 16,0 0-84-16,-28 86-66 15,23-70-26-15,-1 3-11 16,-8 1-73-16,2-6-184 0,2-1-587 15</inkml:trace>
  <inkml:trace contextRef="#ctx0" brushRef="#br3" timeOffset="571045.7273">21460 11483 1300 0,'0'0'749'0,"0"0"-657"16,0 0-26-16,0 0 103 0,0 0-4 15,0 0-52-15,0 0-49 16,-57 79-24-16,49-47-20 15,4 3-7-15,1-3-7 16,3-5-6-16,0-4 0 16,7-9 0-16,9-4-1 15,0-8-1-15,3-2-5 16,7-7-20-16,-1-9-18 16,0-10-4-16,1-3 28 15,-10-2 8-15,0-5 11 0,-8 4 2 16,-7 5 6-1,-1 8 8-15,-15 5-4 0,-15 10-9 16,-6 4-1 0,-5 4 0-16,4 15-11 15,4 17-88-15,9-2-242 0,13-4-388 0</inkml:trace>
  <inkml:trace contextRef="#ctx0" brushRef="#br3" timeOffset="571316.8611">21739 11644 1478 0,'0'0'682'0,"0"0"-596"16,0 0-22-16,0 0 35 15,0 0 35-15,0 0-21 16,-10 71-63-16,0-49-26 16,1 2-16-16,-1-3-8 15,-3-2-5-15,2-4-117 16,-1 5-199-16,6-6-398 16,2-5-702-16</inkml:trace>
  <inkml:trace contextRef="#ctx0" brushRef="#br3" timeOffset="571804.4139">22064 11483 1258 0,'0'0'532'0,"0"0"-430"0,0 0 74 16,0 0-2-16,0 0-42 15,0 0-51-15,0 0-26 16,-82 99-6-16,69-63-7 16,2-6-17-16,6 0-10 15,5-4-6-15,0-9-8 16,10-8-1-16,10-4 11 16,5-5-11-16,4 0-6 15,1-18-13-15,-6-1 5 16,0-8 13-16,-7 0-6 0,-5-5 7 15,-5 5-1 1,-7 4 1-16,-3 7 12 16,-23 3-12-16,-7 10-1 0,-6 3-7 15,-14 9-92-15,9 5-278 16,12 1-485-16</inkml:trace>
  <inkml:trace contextRef="#ctx0" brushRef="#br3" timeOffset="572061.0034">22298 11287 2063 0,'0'0'353'15,"0"0"-265"-15,0 0-63 16,0 0 139-16,67 104-19 15,-43-46-71-15,0 7-29 16,-7 0-13-16,-10 0 7 16,-7-4-21-16,-4-9-18 15,-16-8 0-15,-18 1-82 16,3-11-187-16,4-9-612 0</inkml:trace>
  <inkml:trace contextRef="#ctx0" brushRef="#br3" timeOffset="572758.4806">23499 11744 1295 0,'0'0'1023'16,"0"0"-875"-16,0 0-22 15,0 0 63-15,0 0-17 16,0 0-79-16,-43 92-62 0,20-62-31 15,-8 7-43-15,7-11-251 16,5-9-1892-16</inkml:trace>
  <inkml:trace contextRef="#ctx0" brushRef="#br3" timeOffset="576135.5702">24100 11371 1640 0,'0'0'561'15,"0"0"-420"-15,0 0-12 16,0 0 6-16,0 0-37 0,0 0-60 15,2 0-29 1,-2 0-2-16,0 4 2 0,0 6 2 16,0 2 56-16,-4 5 0 15,-4 9-16-15,-4 6 7 16,-6 5-15-16,2 3-17 16,-4 9-11-16,5-5-9 15,5 2-1-15,9-6-5 16,1-1 0-16,14-7-1 15,15-5-55-15,19-12-111 16,-5-6-405-16,-9-9-1413 0</inkml:trace>
  <inkml:trace contextRef="#ctx0" brushRef="#br3" timeOffset="577000.5105">24452 11387 1580 0,'0'0'492'0,"0"0"-383"16,0 0 10-16,0 0 49 15,0 0-78-15,0 0-64 16,0 0-17-16,0-2-8 16,0 14 16-16,0 1 9 0,0 7 7 15,0-3 6-15,0 3-20 16,-6 2 1-16,-1-5-4 16,0 3-2-16,1-3-7 15,0 0-7-15,3-2 1 16,1-1 1-16,2-1-2 15,0-3 0-15,6-3 1 16,12 0 6-16,5-4-1 16,6-3-5-16,4 0-1 15,2-1-12-15,-6-9-24 16,-2 1-10-16,-8-1-15 16,-6 5 25-16,-6 3 14 15,-7-1 7-15,0 3-30 0,0 0-99 16,0 0-50-1,0 0-165-15,0 5-193 0,0 0-519 16</inkml:trace>
  <inkml:trace contextRef="#ctx0" brushRef="#br3" timeOffset="577321.826">24603 11529 1144 0,'0'0'355'16,"0"0"-221"-16,0 0 48 16,0 0 82-16,0 0-68 15,0 0-88-15,0 0-7 16,-1 0 27-16,1 0 3 15,0 0-28-15,0 1-27 16,-2 8-32-16,-1 5-4 16,-2 2 5-16,0 7-33 15,2 4-11-15,0-2-1 16,1-1-38-16,2 6-198 16,0-5-521-16,0-7-967 0</inkml:trace>
  <inkml:trace contextRef="#ctx0" brushRef="#br3" timeOffset="577692.2542">24882 11636 1096 0,'0'0'610'16,"0"0"-485"-16,0 0 54 15,0 0 43-15,0 0-78 16,0 0-97-16,0 0-1 16,-6 39 88-16,-7-20-24 15,-2 4-43-15,-3 1-46 16,-9 6-21-16,6-7-108 16,3-3-581-16</inkml:trace>
  <inkml:trace contextRef="#ctx0" brushRef="#br3" timeOffset="579210.9488">25102 11391 522 0,'0'0'1100'16,"0"0"-802"-16,0 0-122 0,0 0 51 15,0 0-16-15,0 0-81 16,0 0-80-16,0 39 29 16,0-12-8-16,0 7-18 15,0 1-3-15,7 1-16 16,2 1-27-16,-5-4-7 16,-4 6-60-16,0-5-226 15,0-9-537-15</inkml:trace>
  <inkml:trace contextRef="#ctx0" brushRef="#br3" timeOffset="579681.626">25488 11622 1528 0,'0'0'745'0,"0"0"-600"16,0 0-47-16,0 0 12 15,0 0-22-15,0 0-3 16,0 0-37-16,-54 86-25 16,36-59-16-16,5-2-7 0,0-3 0 15,2 3-69 1,3-6-208-16,5-4-504 0</inkml:trace>
  <inkml:trace contextRef="#ctx0" brushRef="#br3" timeOffset="580205.4945">25835 11430 992 0,'0'0'889'0,"0"0"-698"16,0 0-25-16,0 0 46 15,0 0-37-15,0 0-91 16,0 0-41-16,0-16-6 15,0 16-14-15,-4 0-23 16,-8 10-13-16,-4 10 13 16,-8 9 1-16,0 4 11 15,3 1-6-15,5-2-5 0,8-2-1 16,8-3-13-16,0-8 1 16,14-6-7-16,13-9 19 15,5-4-2-15,6 0-17 16,0-6-44-16,-2-14 15 15,-6-3 20-15,-5-5 28 16,-7-1 9-16,-7-1-2 16,-11 1 14-16,0 8 49 15,-21 3-47-15,-12 4-22 16,-4 7-1-16,-5 4-6 16,-4 3-141-16,10 10-561 15,10 3-709-15</inkml:trace>
  <inkml:trace contextRef="#ctx0" brushRef="#br3" timeOffset="580544.7719">26107 11262 897 0,'0'0'1091'16,"0"0"-841"-16,0 0-92 0,0 0 28 15,0 0 9-15,0 0-28 16,72 111-65-1,-46-61-45-15,1 0-30 0,-5 3-18 16,-9-4-9-16,-12-2-13 16,-1-4-82-16,-53 7-95 15,3-11-285-15,-4-6-432 0</inkml:trace>
  <inkml:trace contextRef="#ctx0" brushRef="#br3" timeOffset="581820.465">26676 11619 690 0,'0'0'1031'16,"0"0"-723"-16,0 0-169 15,0 0 37-15,0 0-22 16,0 0-62-16,0 0-38 16,-17 55 53-16,2-25-25 15,0 1-40-15,-3-2-29 0,2 1-13 16,-4-1-97 0,6-3-383-16,6-11-646 0</inkml:trace>
  <inkml:trace contextRef="#ctx0" brushRef="#br3" timeOffset="582429.6294">27123 11297 861 0,'0'0'606'0,"0"0"-404"16,0 0 68-16,0 0-10 15,0 0-67-15,0 0-72 16,0 0-58-16,-13 34 62 15,-4 3 33-15,-5 9-56 0,3 7-38 16,7 3-34-16,8 0-23 16,4 1-7-16,23-8-5 15,42 7-62-15,-3-15-171 16,-3-13-644-16</inkml:trace>
  <inkml:trace contextRef="#ctx0" brushRef="#br3" timeOffset="584584.2618">27465 11341 1030 0,'0'0'334'0,"0"0"-187"16,0 0 3-16,0 0 32 16,0 0-50-16,0 0-53 15,0 0-20-15,0 0 29 16,0 0 33-16,0 5-14 0,0-3-21 15,0 5-26-15,0 3 4 16,-3 3-9-16,-8 3-25 16,-1 4-14-16,-1-1-10 15,0 1-5-15,2-4 0 16,5 1-1-16,3-3 0 16,3 0-1-16,0-2-5 15,12 1 6-15,9-4-9 16,8 2-14-16,7-8-18 15,6 3-13-15,2-5 9 16,0-1-10-16,-3 0 6 16,-7 0-9-16,-6-7 1 15,-7 0 34-15,-9 1 22 0,-3 0 1 16,-8 2 18-16,-1-2 39 16,0 2-3-16,-1-2-33 15,-11-1-12-15,2 1-9 16,-3 2 0-16,2-2-1 15,2 2 1-15,3 1 0 16,2-4 7-16,1 0-1 16,3-1 1-16,0-1-1 15,0 1 12-15,0 1 10 16,0 4 11-16,0-1-5 16,0 1 14-16,0 0 9 15,0-1-21-15,0 4 13 16,0-4 5-16,-2 4 1 15,2 0 2-15,0 0-9 16,0 0-14-16,0 0-15 0,0 11-8 16,0 6-11-1,0 11 1-15,5 6 5 0,2 3-6 16,-4 4 0-16,-2 0-9 16,2 6-85-16,0-12-192 15,0-8-729-15</inkml:trace>
  <inkml:trace contextRef="#ctx0" brushRef="#br3" timeOffset="585013.7418">28081 11585 1117 0,'0'0'764'0,"0"0"-551"16,0 0-11-16,0 0-3 16,0 0-36-16,0 0-21 15,0 0-21-15,-19 76-49 16,8-46-47-16,-2-4-22 15,-1 1-3-15,-2 3-90 16,4-7-174-16,4-6-577 0</inkml:trace>
  <inkml:trace contextRef="#ctx0" brushRef="#br3" timeOffset="585544.1047">28299 11341 443 0,'0'0'806'0,"0"0"-558"16,0 0-36-16,0 0 107 16,0 0-70-16,0 0-96 15,0 0-63-15,0 7-15 0,0 13 75 16,0 5-26-16,0 6-49 15,1 5-38-15,5 0-16 16,0 4-21-16,1-4-4 16,-2 1-43-16,-4 8-153 15,-1-8-309-15,0-11-373 0</inkml:trace>
  <inkml:trace contextRef="#ctx0" brushRef="#br3" timeOffset="586025.8862">28763 11536 1035 0,'0'0'1059'16,"0"0"-853"-16,0 0-72 16,0 0-7-16,0 0-19 15,0 0 1-15,0 0-50 16,-41 100-38-16,28-68-15 15,-4-2-6-15,-2 0-6 16,-1-4-90-16,-6 2-148 16,2-9-453-16,6-4-331 0</inkml:trace>
  <inkml:trace contextRef="#ctx0" brushRef="#br3" timeOffset="586792.9348">29255 11410 651 0,'0'0'746'16,"0"0"-535"-16,0 0-6 16,0 0 28-16,0 0-130 15,0 0-70-15,0 0-32 16,-15 10 6-16,-4-4 33 15,-7 1 13-15,-3-3-17 16,-4 2-16-16,-2-2-11 16,2-2-9-16,1 3-76 15,8-2-238-15,8 0-298 0</inkml:trace>
  <inkml:trace contextRef="#ctx0" brushRef="#br3" timeOffset="587219.0692">29125 11348 1061 0,'0'0'536'15,"0"0"-443"-15,0 0 127 16,0 0 47-16,0 0-81 15,0 0-76-15,0 0-11 16,0 0 13-16,0 0-22 16,0 7-7-16,0 2-13 15,0 5-5-15,0 2-17 16,0 10-28-16,0 1-18 16,3 2-2-16,6 1-33 15,9 10-97-15,-4-11-198 16,0-6-506-16</inkml:trace>
  <inkml:trace contextRef="#ctx0" brushRef="#br3" timeOffset="587520.3697">29421 11717 758 0,'0'0'1244'0,"0"0"-1010"15,0 0-78-15,0 0 65 16,-100 0-36-16,65 0-95 15,-1 0-61-15,4 0-29 16,-7 0-15-16,12 0-185 16,6 0-597-16</inkml:trace>
  <inkml:trace contextRef="#ctx0" brushRef="#br3" timeOffset="587995.6338">29598 11212 717 0,'0'0'1159'16,"0"0"-867"-16,0 0-104 15,0 0-16-15,0 0-35 16,0 0 3-16,0 0 6 16,0 102-74-16,11-58-29 0,5 1-23 15,3-1-15 1,1 2-5-16,-1 9-67 0,-4-11-186 15,-8-10-682-15</inkml:trace>
  <inkml:trace contextRef="#ctx0" brushRef="#br3" timeOffset="588429.3695">29879 11149 909 0,'0'0'680'0,"0"0"-431"16,0 0 96-16,64 100-44 0,-40-52-50 15,1 9-101 1,2 3-73-16,-2 6-47 0,-2-3-22 16,-7-1-8-16,-10-8-66 15,-15 10-219-15,-18-14-513 16,-7-12-750-16</inkml:trace>
  <inkml:trace contextRef="#ctx0" brushRef="#br3" timeOffset="593123.4063">20575 12738 554 0,'0'0'110'15,"0"0"867"-15,0 0-758 16,0 0-87-16,0 0 52 16,0 0-7-16,0-3-63 15,0 3-30-15,0 0 12 16,0 0 1-16,0 0-19 15,0 0-20-15,0 0-21 0,-3 0-14 16,-6 7-11-16,-9 9 4 16,-6 4 35-16,-5 9-15 15,-9 11-15-15,-1 3-5 16,0 7 7-16,5 2-8 16,10 2-14-16,13 2 8 15,11-4-9-15,3-2 0 16,20-4-40-16,13 4-80 15,0-14-204-15,-15-10-666 0</inkml:trace>
  <inkml:trace contextRef="#ctx0" brushRef="#br3" timeOffset="594238.4966">20726 12916 1465 0,'0'0'502'0,"0"0"-377"0,0 0 93 16,0 0-22 0,0 0-89-16,0 0-67 0,0 0-23 15,3-4-11-15,-3 9-5 16,0 5 25-16,-3 6 37 15,-7 0-18-15,-1 4-12 16,-1 1-8-16,0 1-11 16,-3-1-13-16,4-3 0 15,3-1 0-15,5-3-1 16,3-4 0-16,0 3-15 16,16-6-8-16,9 0-23 15,6-2-42-15,4-5-18 16,1 0 33-16,-3 0 26 0,-4 0-4 15,-5-6-25-15,-9 0-6 16,-1-4 36-16,-8 0 22 16,-6 0 18-16,0-2 6 15,0 0 16-15,0-3 21 16,-6 1 24-16,-2-2-22 16,4 2 15-16,1 1-5 15,1-1-1-15,2 1 4 16,0 3-6-16,0 4 18 15,0 3-1-15,0 0-1 16,0 3-17-16,0 0-13 16,0 0-12-16,0 0-14 15,-3 10-5-15,-4 6 38 0,-2 7 27 16,2 7-20-16,-3-1-27 16,4 1-13-16,2 0-6 15,1 0-21-15,-3-4-79 16,-1 10-130-16,1-10-254 15,-4-2-424-15</inkml:trace>
  <inkml:trace contextRef="#ctx0" brushRef="#br3" timeOffset="594624.9118">21072 13105 990 0,'0'0'507'0,"0"0"-266"16,0 0 95-16,0 0-77 15,0 0-98-15,0 0-11 16,0 0 20-16,-21 40-48 0,11-21-33 16,-4 1-37-16,2 0-30 15,2-3-22-15,1-1 0 16,-2 0-80-16,1 4-168 15,1-6-483-15,-1-1-830 0</inkml:trace>
  <inkml:trace contextRef="#ctx0" brushRef="#br3" timeOffset="595645.0716">21297 12983 590 0,'0'0'880'0,"0"0"-663"15,0 0-18-15,0 0 87 16,0 0-54-16,0 0-92 16,0 0-51-16,-4-6-37 0,4-2-10 15,0 3-24-15,5 0-18 16,4-1 0-16,4 0-9 15,0-1 9-15,2 4-11 16,6-1-11-16,-5 1-18 16,2 3 16-16,-4 0 12 15,-3 0 12-15,-5 0-10 16,-4 3 10-16,-2 8 13 16,0 4-2-16,-3 3-4 15,-6 1 5-15,-1 1 0 16,-1-3 3-16,2 3-3 15,-1-1 0-15,1 1-2 0,0-4-2 16,-3 1 7-16,3-3 3 16,1-2-5-16,-1-2-1 15,4 0-5-15,-1-3-5 16,2-1-1-16,3-3 0 16,1-2 4-16,0 2-5 15,1-3 0-15,17 0 4 16,6 0-4-16,6 0-4 15,6-7-50-15,0 1-44 16,-7 5-149-16,-7-2-351 16,-9 3-251-16</inkml:trace>
  <inkml:trace contextRef="#ctx0" brushRef="#br3" timeOffset="596011.7812">21739 13105 1333 0,'0'0'377'16,"0"0"-260"-16,0 0 154 0,0 0 8 15,0 0-123-15,0 0-64 16,0 0-35-16,13 7 19 16,-22 13 7-16,-6 2-5 15,-6 4-17-15,1 2-26 16,-4-2-22-16,6 0-13 15,-3-2-11-15,3 1-101 16,3-5-215-16,6-10-692 0</inkml:trace>
  <inkml:trace contextRef="#ctx0" brushRef="#br3" timeOffset="596455.5626">21977 12943 1207 0,'0'0'545'16,"0"0"-327"-16,0 0 55 15,0 0-46-15,0 0-93 16,0 0-73-16,0 0 52 16,-37 43-35-16,21-17-50 15,-1 1-13-15,4-1-14 0,4 1 0 16,2-4 0-16,7-4-1 16,0-2 1-16,0-7-1 15,11-3-1-15,7-4-14 16,5-3-19-16,2 0-29 15,0-7-13-15,-2-10 16 16,-2-5 39-16,-4-3 20 16,-5 0 0-16,-5-2 1 15,-7 5 1-15,0 2 0 16,-10 7-1-16,-10 6-1 16,-12 7-54-16,6 0-338 15,3 0-871-15</inkml:trace>
  <inkml:trace contextRef="#ctx0" brushRef="#br3" timeOffset="596749.1807">22231 12771 1024 0,'0'0'923'16,"0"0"-734"-16,0 0 65 15,0 0 24-15,0 0-79 0,18 70-45 16,-5-28-65 0,2 5-36-16,5 6-29 0,-5-1-15 15,-4 1-9-15,-9-4-24 16,-2-8-75-16,-30 8-54 15,-4-14-151-15,1-7-599 0</inkml:trace>
  <inkml:trace contextRef="#ctx0" brushRef="#br3" timeOffset="597513.3953">23611 12962 1181 0,'0'0'601'15,"0"0"-474"-15,0 0 127 0,0 0 20 16,0 0-66-16,0 0-105 16,0 0-27-16,-6 30 36 15,-4-6-57-15,-1 3-38 16,-5 1-12-16,1-1-5 15,-4 0-57-15,-7 5-156 16,7-9-423-16,-2-5-929 0</inkml:trace>
  <inkml:trace contextRef="#ctx0" brushRef="#br3" timeOffset="598168.5247">24267 12639 1230 0,'0'0'801'16,"0"0"-660"-16,0 0 69 16,0 0-6-16,0 0-66 15,0 0-85-15,0 0 51 16,-68 64 43-16,33-23-59 15,3 12-30-15,5 1-23 16,11 1-23-16,9-4-12 16,7-5-18-16,32 9-90 15,5-15-127-15,5-10-699 0</inkml:trace>
  <inkml:trace contextRef="#ctx0" brushRef="#br3" timeOffset="601146.282">24609 12718 1330 0,'0'0'551'15,"0"0"-421"-15,0 0 98 16,0 0 18-16,0 0-42 16,0 0-91-16,0 0-39 15,11-10-7-15,-11 10-25 16,0 0-15-16,0 14-5 0,0 6 0 15,-9 3-10-15,-5 3-10 16,-1 4 7-16,0-3-8 16,2-4-1-16,6-4 1 15,3-2-1-15,4-4 1 16,0-6-1-16,4 1 0 16,13-3 0-16,7-2 0 15,6-3-15-15,2 0-3 16,0 0-6-16,-3 0-3 15,-4-6-6-15,-7 2 3 16,-8 1 8-16,-4 0 10 16,-6-1 11-16,0 1-14 0,0-5-4 15,0 3 17-15,-7-5 2 16,-1 3 8-16,1 3-1 16,1-4 5-16,5 1 3 15,1 0-14-15,0-3 10 16,0 0-4-16,7 0-6 15,0 3 5-15,-1 1-5 16,-1 2 10-16,-2 1 2 16,-3 3 4-16,0 0-5 15,0 0 3-15,0 0-3 16,0 0-2-16,0 0 5 16,0 3 7-16,0 8 4 15,0 9 28-15,0 3-21 0,-2 3-14 16,-1 0-13-16,0 1-6 15,0-4-10 1,2 0-69-16,1 4-126 0,0-7-395 16,0-8-812-16</inkml:trace>
  <inkml:trace contextRef="#ctx0" brushRef="#br3" timeOffset="601403.9843">25037 12897 677 0,'0'0'1062'16,"0"0"-883"-16,0 0 42 15,0 0 77-15,0 0-56 16,0 0-82-16,-33 82-72 15,23-61-54-15,-2-5-24 16,3 0-10-16,-1-2-98 16,2-2-272-16,4-5-783 0</inkml:trace>
  <inkml:trace contextRef="#ctx0" brushRef="#br3" timeOffset="601882.9209">25260 12752 491 0,'0'0'1593'16,"0"0"-1295"-16,0 0-99 16,0 0 35-16,0 0-75 15,0 0-102-15,0 0-40 0,73-37-11 16,-55 30-5 0,-2 4-1-16,-7 1 0 0,-4 2 0 15,-4 0-6-15,-1 0 3 16,0 2-9-16,0 11 12 15,-11 4 0-15,-3 6 2 16,-1 1 4-16,-5 1-5 16,1 0 11-16,-4-3-6 15,4-3 1-15,3-2 2 16,1 0-7-16,6-4 4 16,6-3-5-16,3 0 0 15,0 0 8-15,4-1-7 16,11-2-2-16,6-1-5 15,3-5-57-15,4-1-119 16,-5 0-357-16,-8-1-747 0</inkml:trace>
  <inkml:trace contextRef="#ctx0" brushRef="#br3" timeOffset="602153.7416">25591 12900 1704 0,'0'0'363'0,"0"0"-195"16,0 0 100-16,0 0-43 0,0 0-140 15,0 0 21-15,0 0 9 16,-18 59-28-16,8-35-32 15,-1-1-32-15,-1 0-19 16,0-6-4-16,-6 5-72 16,3-5-176-16,2-4-775 0</inkml:trace>
  <inkml:trace contextRef="#ctx0" brushRef="#br3" timeOffset="603017.226">25955 12787 1126 0,'0'0'410'0,"0"0"-206"16,0 0 46-16,0 0 25 15,0 0-78-15,0 0-79 16,0 0-36-16,0 0-27 16,-6 0-30-16,-7 0-10 15,-8 0 6-15,-5 0-8 16,-4 0-13-16,-1 0 1 15,4 0-1-15,8 0-84 16,10 0-72-16,6 4-204 0,3-4-513 16</inkml:trace>
  <inkml:trace contextRef="#ctx0" brushRef="#br3" timeOffset="603281.7712">25892 12685 1330 0,'0'0'630'0,"0"0"-529"15,0 0 82-15,0 0 50 16,0 0-38-16,0 0-94 16,0 0-46-16,37-33-7 15,-37 37-20-15,0 9 23 16,0 3 11-16,0 10-25 0,0-2-18 15,0 3-11-15,0 2-8 16,0-3-14-16,2 8-86 16,1-7-198-16,-1-8-572 15</inkml:trace>
  <inkml:trace contextRef="#ctx0" brushRef="#br3" timeOffset="603521.7255">26086 12986 1337 0,'0'0'719'0,"0"0"-630"0,0 0 75 15,0 0 55 1,-83 0-62-16,60 0-80 0,1 0-44 15,-2 0-23-15,5 0-10 16,4 0-99-16,4 0-362 16,6-3-746-16</inkml:trace>
  <inkml:trace contextRef="#ctx0" brushRef="#br3" timeOffset="603851.7065">26310 12672 1989 0,'0'0'366'0,"0"0"-203"16,0 0 54-16,0 0-35 16,0 0-87-16,0 0-15 15,0 0-8-15,3 89-31 16,-3-53-26-16,0 1-10 0,0 0-5 16,0-5-6-16,0-2-66 15,0 1-87-15,0-6-325 16,0-11-784-16</inkml:trace>
  <inkml:trace contextRef="#ctx0" brushRef="#br3" timeOffset="604151.5035">26475 12583 1659 0,'0'0'488'0,"0"0"-274"16,0 0 88-16,29 89-67 15,-17-39-92-15,0 10-64 16,1-1-45-16,-5-3-20 15,-7 0-14-15,-1-9-29 16,-12-8-59-16,-35 2-54 16,5-9-180-16,0-12-765 0</inkml:trace>
  <inkml:trace contextRef="#ctx0" brushRef="#br3" timeOffset="604632.2822">27029 12832 1317 0,'0'0'694'16,"0"0"-512"-16,0 0 45 16,0 0-22-16,0 0-19 0,0 0-71 15,0 74-38-15,-19-36-34 16,-7 4-24-16,-3 1-19 15,-12 8-43-15,8-9-246 16,8-13-968-16</inkml:trace>
  <inkml:trace contextRef="#ctx0" brushRef="#br3" timeOffset="605254.3827">27653 12444 1523 0,'0'0'646'0,"0"0"-518"16,0 0 61-16,0 0 0 0,0 0-97 15,0 0-65-15,0 0 92 16,-33 109-24-16,11-33-40 16,2-2-33-16,5-10-10 15,5-7-10-15,7-17-2 16,3 3-36-16,0 0-58 15,31 7-112-15,5-17-134 16,1-8-429-16</inkml:trace>
  <inkml:trace contextRef="#ctx0" brushRef="#br3" timeOffset="605944.7036">28043 12516 1270 0,'0'0'826'0,"0"0"-698"0,0 0 48 16,0 0-4-16,0 0-85 15,0 0-62-15,0 0-4 16,0 51-11-16,-7-25-9 15,-2 0 7-15,-3 1-8 16,-1-1 2-16,4-2-1 16,3-2-1-16,6-2 0 15,0-3-2-15,9-1-38 16,13-9-18-16,9-3-6 16,7-4-15-16,1 0 5 15,1-7 13-15,-4-10 32 16,-8 1 17-16,-8-4 2 0,-9 1 10 15,-6 1 20-15,-5 5 17 16,0 0 1-16,-3 4-16 16,-3-2 53-16,0 7-3 15,3-2-11 1,2 2 5-16,-1 1-5 0,2 0-9 16,0 0-22-16,0 2 17 15,0-2-13-15,0 3-1 16,0 0-2-16,0 0-10 15,0 7-15-15,0 10 12 16,-4 9 16-16,-4 10-11 16,-1 4-13-16,0 0-3 15,0-1-7-15,2-5-24 0,0-5-91 16,5 1-133-16,2-7-255 16,0-9-632-16</inkml:trace>
  <inkml:trace contextRef="#ctx0" brushRef="#br3" timeOffset="606209.8334">28460 12761 1428 0,'0'0'739'15,"0"0"-649"1,0 0 61-16,0 0 50 0,0 0-66 16,0 0-75-16,-17 93-39 15,4-67-15-15,-1 1-6 16,-2-7-1-16,1 0-96 16,2-8-162-16,4-2-471 15,6-7-639-15</inkml:trace>
  <inkml:trace contextRef="#ctx0" brushRef="#br3" timeOffset="606688.6498">28736 12635 1397 0,'0'0'932'0,"0"0"-806"15,0 0 20-15,0 0 3 16,0 0-64-16,0 0-65 15,0 0-20-15,34-35 0 0,-18 32 1 16,0 3-1 0,-3 0-8-16,-3 0 8 0,1 0 0 15,-2 10 9-15,-2-1 10 16,-2 7 2-16,-5 4-2 16,0 1-10-16,-2 2-7 15,-14 2-1-15,-4-2 7 16,0 0-7-16,-3 0 7 15,7-6-2-15,3 0 9 16,6-3 0-16,6-1-14 16,1-3 1-16,4-4-2 15,16 4-8-15,5-7-90 16,14 3-192-16,-6-5-444 0,-6-1-742 16</inkml:trace>
  <inkml:trace contextRef="#ctx0" brushRef="#br3" timeOffset="606892.3679">29036 12818 1230 0,'0'0'1050'16,"0"0"-934"-16,0 0 117 15,0 0-8-15,0 0-96 16,-78 89-71-16,52-61-40 0,0-4-18 15,0 0-31 1,9-1-112-16,6-10-381 16,7-3-878-16</inkml:trace>
  <inkml:trace contextRef="#ctx0" brushRef="#br3" timeOffset="607567.9162">29644 12685 1311 0,'0'0'590'16,"0"0"-398"-16,0 0 81 15,0 0-51-15,0 0-106 16,0 0-76-16,0 0-26 0,-16-2-14 15,-8 2 23-15,-6 0 0 16,-1 0-14-16,-2 0-8 16,3 2 0-16,8 4-1 15,3-4-11-15,8 1-105 16,11-3-161-16,1 0-476 16,12 0-579-16</inkml:trace>
  <inkml:trace contextRef="#ctx0" brushRef="#br3" timeOffset="607806.8117">29530 12570 1468 0,'0'0'724'16,"0"0"-623"-16,0 0 102 15,0 0 31-15,0 0-89 16,0 0-71-16,0 0-26 15,9 13-12-15,-3 1-6 16,1 5-17-16,-1 7-7 16,-2 4-6-16,2 3-6 15,0 0-64-15,5 9-138 16,-5-11-450-16,0-5-844 0</inkml:trace>
  <inkml:trace contextRef="#ctx0" brushRef="#br3" timeOffset="608043.0816">29780 12890 1543 0,'0'0'665'0,"0"0"-591"16,0 0 36-16,0 0 84 15,-80 10-42-15,56-7-71 16,0-3-48-16,2 3-24 16,2-3-9-16,7 0-97 0,5 0-272 15,7 0-881-15</inkml:trace>
  <inkml:trace contextRef="#ctx0" brushRef="#br3" timeOffset="608520.9106">30064 12644 1633 0,'0'0'683'16,"0"0"-581"-16,0 0 93 16,0 0-9-16,0 0-123 15,0 0-49-15,86-25-8 16,-75 25-6-16,-3 0-1 15,-3 0-1-15,-3 0-7 16,-2 10 2-16,0 0 7 16,0 3 10-16,-4 4-8 15,-9-1 11-15,-2 4 11 0,-1 3 4 16,-1-3-11-16,1 3-7 16,6-4-8-16,2-2-1 15,5-3 5-15,3-1-5 16,1 0-1-16,13-3 0 15,8-3-51-15,4-4-93 16,13-3-165-16,-7 0-329 16,-3 0-313-16</inkml:trace>
  <inkml:trace contextRef="#ctx0" brushRef="#br3" timeOffset="608784.8271">30315 12490 1605 0,'0'0'479'0,"0"0"-290"16,0 0 64-16,0 0-52 15,0 0-89-15,0 0 0 16,55 107-25-16,-27-25-41 15,6 17-14-15,-4-10-4 16,-11-13-22-16,-14-27-6 16,-23-6-91-16,-12-3-235 15,-4-7-871-15</inkml:trace>
  <inkml:trace contextRef="#ctx0" brushRef="#br3" timeOffset="609984.3875">20342 14165 808 0,'0'0'905'15,"0"0"-614"-15,0 0-65 16,0 0-5-16,0 0-37 15,0 0-48-15,0 0-45 16,0 0-25-16,0 14-23 16,-6 11 56-16,-9 9-29 15,-7 15-20-15,-3 8-16 16,-4 5-16-16,7 1-9 16,4 4-9-16,13-5-16 15,7-6-57-15,29-6-48 16,40 0-99-16,-7-15-167 0,-5-9-645 15</inkml:trace>
  <inkml:trace contextRef="#ctx0" brushRef="#br3" timeOffset="611350.4616">20618 14340 1347 0,'0'0'381'16,"0"0"-218"-16,0 0 97 15,0 0-29-15,0 0-135 16,0 0-69-16,0 0 0 0,-9 19 40 16,-1 1-5-1,-3 1-8-15,-7 5-17 0,1-2-7 16,0-2-14-16,3-2-10 15,4-3-5-15,8-5 1 16,4 3-2-16,0-6-1 16,4-3 1-16,14 1 1 15,11-4-1-15,4 1-24 16,-1-4-16-16,1 0-4 16,-1 0-11-16,-9 0 0 15,-3 0 17-15,-10 0 15 16,-2-4 23-16,-3 1 0 15,-2-4 27-15,0-1 0 16,-1 1-8-16,1-3-10 0,-2-1-1 16,2 1-6-16,0-3-1 15,4 3 0-15,-4 0 0 16,1 1 1-16,-3 1-1 16,2 3 22-16,-1 0 33 15,-1 0 19-15,-1 1 15 16,2 1 5-16,-1-3-10 15,-1 5-4-15,2-2-16 16,-2 3-10-16,1 0-14 16,-1 0-29-16,0 3-12 15,0 14-1-15,0 5 1 16,0 8 0-16,-3 4-1 16,-6-2-8-16,1-1-38 0,-2 2-65 15,3 2-113-15,1-7-340 16,4-5-747-16</inkml:trace>
  <inkml:trace contextRef="#ctx0" brushRef="#br3" timeOffset="611759.2307">20973 14591 1592 0,'0'0'563'16,"0"0"-344"-16,0 0 42 0,0 0-47 16,0 0-95-1,0 0-68-15,0 0 22 0,-28 63-37 16,14-33-36-16,-2 2 0 15,-6 9-92-15,4-5-255 16,2-10-1008-16</inkml:trace>
  <inkml:trace contextRef="#ctx0" brushRef="#br3" timeOffset="612657.452">21281 14304 1463 0,'0'0'496'15,"0"0"-325"-15,0 0 88 16,0 0-8-16,0 0-78 0,0 0-65 16,0 0-23-16,4-7-22 15,9 1-41-15,2-1-16 16,5 0-6-16,1 5 0 15,1-3-11-15,2 5-8 16,-2 0 10-16,-4 0 3 16,-1 0 5-16,-7 7 0 15,-2 3-6-15,-4 3 1 16,-4 1-11-16,0-1 17 16,-6 4 1-16,-7-2 9 15,-8 2 1-15,0-3-10 16,3-1 6-16,2-3-6 0,7 3 0 15,6-3-1-15,3-1-2 16,0 5-9-16,19-1 11 16,8 1-1-16,4 2-19 15,5 1-2-15,-3-2 7 16,-7-1 9-16,-7 3 0 16,-10-1-2-16,-9 1-7 15,0-3 4-15,-12 1 11 16,-15 2 10-16,-4-4-1 15,-8 0 3-15,0-2-11 16,3-5-1-16,9 1-87 16,15-7-202-16,9 0-429 15,3 0-527-15</inkml:trace>
  <inkml:trace contextRef="#ctx0" brushRef="#br3" timeOffset="612909.6235">21745 14608 1923 0,'0'0'309'15,"0"0"-232"-15,0 0 144 16,0 0-14-16,0 0-101 0,-82 79-59 15,52-55-24 1,3-4-23-16,1-1-18 0,7-3-137 16,9-5-384-16,1-5-697 0</inkml:trace>
  <inkml:trace contextRef="#ctx0" brushRef="#br3" timeOffset="613332.6823">21940 14406 1013 0,'0'0'973'0,"0"0"-862"15,0 0-74-15,0 0 161 16,0 0-7-16,0 0-63 16,-43 76-41-16,35-49-25 15,4 0-33-15,1-5-19 16,3-2-2-16,0-6-8 16,0-4-2-16,7-4 2 15,8-3 7-15,5-3-7 16,3-3-15-16,2-10-42 15,-2-4-13-15,0-3 18 0,-3 1 22 16,-6-5 19-16,-3 1 11 16,-4 3 10-16,-7 0-2 15,0 4-2-15,-13 6-6 16,-13 7 0-16,-2 0-1 16,-9 3-62-16,7 0-273 15,8 6-594-15</inkml:trace>
  <inkml:trace contextRef="#ctx0" brushRef="#br3" timeOffset="613597.3753">22080 14162 1938 0,'0'0'531'0,"0"0"-456"15,0 0 45-15,0 0 65 16,0 0-41-16,74 76-52 16,-52-27-38-16,-1 4-18 15,-9 3-12-15,-5-2-9 16,-7-2-15-16,-1-6-6 16,-17-3-9-16,-6-3-46 15,-11-1-86-15,7-8-366 16,7-12-1387-16</inkml:trace>
  <inkml:trace contextRef="#ctx0" brushRef="#br3" timeOffset="614250.5423">23599 14390 443 0,'0'0'1174'0,"0"0"-831"16,0 0-59-16,0 0-13 15,0 0-31-15,0 0-101 16,0 0-63-16,6 20 24 16,-13 6-8-16,-5 7-29 0,-5 3-26 15,-2 0-25 1,-4 1-12-16,0 0-32 0,-7 2-115 15,6-6-309 1,7-9-1063-16</inkml:trace>
  <inkml:trace contextRef="#ctx0" brushRef="#br3" timeOffset="615159.5443">24378 14048 682 0,'0'0'1143'0,"0"0"-845"16,0 0-68-16,0 0 42 16,0 0-66-16,0 0-76 15,0 0-55-15,0-2-26 16,0 19-30-16,-9 10 49 16,-3 9-10-16,-4 9-29 15,-1 8-14-15,-1-2-9 16,3 4-5-16,1-2-1 15,4 1-6-15,7-5-56 16,3-3-46-16,16-6-37 16,40 0-106-16,1-12-523 15,-2-8-841-15</inkml:trace>
  <inkml:trace contextRef="#ctx0" brushRef="#br3" timeOffset="616569.2985">24830 14261 1500 0,'0'0'373'16,"0"0"-172"-16,0 0 88 0,0 0-29 15,0 0-93-15,0 0-75 16,0 0-22-16,24-9-21 16,-24 12-26-16,0 12-10 15,-2 5 21-15,-8 4-17 16,-6 6-10-16,-1-4 1 15,-1 4-8-15,5-4 1 16,2-7-1-16,10-1 0 16,1-6-1-16,12-5-1 15,12-3-10-15,7-4-31 16,8 0-8-16,-5 0 6 16,0-14 6-16,-5 1 10 15,-7-1-12-15,-5 2-1 0,-8 2 24 16,-5 0 11-1,-4 3 1-15,0 4 0 0,0-3 6 16,0 2 42-16,0 0 13 16,0-2-9-16,0-1-19 15,0 1 27-15,0-3-18 16,0 1-12-16,4 5-2 16,-1-3 7-16,0 3 2 15,-1 2-4-15,-1 1-3 16,-1 0-7-16,0 0-17 15,0 7 1-15,0 10-1 16,0 9 23-16,0 4-4 16,0 5-5-16,0-1-7 15,0-2-7-15,0-1-6 0,0-2-39 16,0 2-89-16,0-6-160 16,0-8-578-16</inkml:trace>
  <inkml:trace contextRef="#ctx0" brushRef="#br3" timeOffset="616916.2069">25285 14496 599 0,'0'0'1417'16,"0"0"-1150"-16,0 0-69 15,0 0 25-15,0 0-54 16,0 0-60-16,0 0-61 15,-9 69-27-15,0-52-14 16,-1 2-7-16,-2-2-18 16,-5-3-73-16,-2 4-173 15,3-4-388-15,-1-1-437 0</inkml:trace>
  <inkml:trace contextRef="#ctx0" brushRef="#br3" timeOffset="617470.4025">25468 14284 1886 0,'0'0'322'16,"0"0"-115"-16,0 0 37 16,0 0-73-16,0 0-90 15,0 0-38-15,0 0-13 16,0 0-9-16,18-9-15 16,-10 9-5-16,1-5 0 15,0 5 0-15,3 0-1 16,-2 0 1-16,1 0-1 15,-1 0 6-15,-4 0-4 16,-3 0-1-16,-3 1 1 16,0 8-2-16,0 1 1 15,-12 4 1-15,-1 2-1 16,-1-2 0-16,1 2 0 0,4 0 0 16,3-1-1-16,4 0 1 15,2-1-1-15,0 2 0 16,5 1 0-16,5-1-1 15,2 0-1-15,-1-2-5 16,-4 2-1-16,-2-2 7 16,-5 1-5-16,0-4 0 15,-3 2 5-15,-9 0 1 16,-2-3 0-16,-1-3 0 16,3-3 0-16,1 2-28 15,1-3-120-15,3-2-345 16,4-1-533-16</inkml:trace>
  <inkml:trace contextRef="#ctx0" brushRef="#br3" timeOffset="617733.2096">25840 14529 1971 0,'0'0'467'16,"0"0"-410"-16,0 0 135 15,0 0-7-15,0 0-63 16,0 0-56-16,0 0-38 0,-61 79-17 16,43-56-11-1,1-4-1-15,1-3-53 0,0 5-91 16,2-4-185-16,5-10-452 0</inkml:trace>
  <inkml:trace contextRef="#ctx0" brushRef="#br3" timeOffset="618245.7228">26067 14307 176 0,'0'0'1264'15,"0"0"-973"-15,0 0-50 16,0 0 89-16,0 0-47 16,0 0-76-16,0 0-74 15,4 0-32-15,7 0-30 16,2 0-35-16,5 0-21 16,3 0-15-16,1 0-7 15,1 0-57-15,-3 0-56 16,-4 0-96-16,-9 0-159 15,-3 0-421-15,-4 0-526 0</inkml:trace>
  <inkml:trace contextRef="#ctx0" brushRef="#br3" timeOffset="618499.2885">26155 14248 687 0,'0'0'1019'0,"0"0"-869"15,0 0 26-15,0 0 116 16,0 0-50-16,0 0-96 16,0 0-49-16,-11-4-12 15,11 4-16-15,0 0-29 16,0 7-16-16,0 3 0 16,0 6-11-16,0 1-4 15,-1 3-8-15,-5 6-1 0,-1-2-26 16,1-2-86-16,6 12-159 15,0-9-349-15,0-5-458 0</inkml:trace>
  <inkml:trace contextRef="#ctx0" brushRef="#br3" timeOffset="618716.9438">26273 14534 715 0,'0'0'1264'16,"0"0"-1033"-16,0 0-64 0,0 0-26 15,0 0 24-15,0 0-14 16,0 0-57-16,-109 31-49 16,73-28-45-16,6 0-24 15,9-3-217-15,9 0-681 0</inkml:trace>
  <inkml:trace contextRef="#ctx0" brushRef="#br3" timeOffset="618995.6113">26423 14184 517 0,'0'0'933'0,"0"0"-750"15,0 0 146-15,0 0 41 16,0 0-82-16,-4 77-112 16,2-48-85-16,2 5-37 15,0 1-35-15,0-1-12 16,0-4-7-16,0 4-66 15,3-9-207-15,0-5-688 0</inkml:trace>
  <inkml:trace contextRef="#ctx0" brushRef="#br3" timeOffset="619275.6984">26547 13974 1420 0,'0'0'696'16,"0"0"-578"-16,0 0 110 16,0 0-8-16,3 99-27 15,3-50-81-15,-1 11-42 16,-1 3-28-16,-4-1-26 0,0 0-14 15,-9-8-2-15,-9-8-22 16,-20 1-81-16,6-12-163 16,4-14-640-16</inkml:trace>
  <inkml:trace contextRef="#ctx0" brushRef="#br3" timeOffset="619645.0096">27198 14347 1884 0,'0'0'606'0,"0"0"-507"15,0 0 67-15,0 0 25 16,0 0-52-16,-6 73-76 15,-6-46-42-15,-5 2-21 16,-9 10-32-16,2-13-131 0,4-4-478 0</inkml:trace>
  <inkml:trace contextRef="#ctx0" brushRef="#br3" timeOffset="620338.6352">27909 13970 861 0,'0'0'994'0,"0"0"-795"0,0 0 61 16,0 0 4-16,0 0-92 15,0 0-122-15,0 0-6 16,-49 59 69-16,19-15-39 16,2 8-27-16,1 7-17 15,8 2-13-15,10 1-11 16,9-3-6-16,0-2 0 16,25-8-47-16,33 0-110 15,-5-12-208-15,-3-13-783 0</inkml:trace>
  <inkml:trace contextRef="#ctx0" brushRef="#br3" timeOffset="621045.4949">28121 14096 1392 0,'0'0'748'0,"0"0"-663"15,0 0 62-15,0 0 12 16,0 0-57-16,0 0-54 15,0 0-30-15,27 75-12 16,-27-55-5-16,0 4 7 16,-1-1-7-16,-3 0 0 15,4-4 5-15,0-2-5 0,10-4 0 16,9-3 6-16,5-6 0 16,3-4-7-16,1 0-26 15,0 0-5-15,-4-13-12 16,-5-1-3-16,-6-1 20 15,-6 1 10-15,-5-3 9 16,-2 2 7-16,0 0 0 16,0 2 23-16,0 3 13 15,-3 7 28-15,3-3 3 16,-2 3 0-16,2 3 2 16,0 0-9-16,0 0-11 15,0 0-20-15,0 0-13 16,0 3-1-16,0 12-7 0,-4 6 32 15,1 5-7-15,-4 3-15 16,3 2-11-16,0 2-7 16,1-4-15-16,3 5-137 15,0-5-221-15,1-10-818 0</inkml:trace>
  <inkml:trace contextRef="#ctx0" brushRef="#br3" timeOffset="621325.0344">28555 14318 1722 0,'0'0'334'15,"0"0"-123"-15,0 0 74 16,0 0-35-16,0 0-95 16,-34 92-59-16,23-62-50 15,0-5-26-15,0-1-20 16,2-1-31-16,-1-1-120 16,5-8-372-16,2-1-774 0</inkml:trace>
  <inkml:trace contextRef="#ctx0" brushRef="#br3" timeOffset="622268.6542">28775 14152 1192 0,'0'0'332'0,"0"0"-110"0,0 0 110 16,0 0-69-16,0 0-91 16,0 0-22-16,0 0-16 15,-2 0-31-15,2-4-25 16,6 4-28-16,8 0-24 15,-1 0-18-15,6 0-8 16,1 0-10-16,-4 0-26 16,-1 0-3-16,-4 4-1 15,-4 0 7-15,-4 5 12 16,-3-3 9-16,0 2 11 16,0 2-1-16,-10 2 2 15,-4-2 7-15,-1 3-6 16,2-3 0-16,-1-3 0 15,7 0 0-15,2 0-1 16,4-1 0-16,1 3-9 0,0 1-3 16,9 1 12-1,7 5-27-15,-1-2-26 0,0 2 24 16,-6 0 16-16,-3 0 11 16,-6-2 1-16,0 3 0 15,-6-1 1-15,-12-2 8 16,-1-1 2-16,-4-1 14 15,1-2-9-15,1 0-15 16,8-3-22-16,4-3-283 16,7-1-937-16</inkml:trace>
  <inkml:trace contextRef="#ctx0" brushRef="#br3" timeOffset="622501.8397">29059 14376 1455 0,'0'0'806'0,"0"0"-702"16,0 0 18-16,0 0 126 16,0 0-100-16,0 0-70 15,-56 81-48-15,38-56-20 16,1-2-10-16,0-2-28 15,-2-2-196-15,5-6-415 0,5-3-783 16</inkml:trace>
  <inkml:trace contextRef="#ctx0" brushRef="#br3" timeOffset="622860.8704">29279 14230 1624 0,'0'0'572'0,"0"0"-452"15,0 0 100-15,0 0-63 16,82-12-104-16,-55 9-44 16,0 3-9-16,-3-1-39 15,-5 1-76-15,-7 0-88 16,-12 0-175-16,0 0-277 15,0 0-467-15</inkml:trace>
  <inkml:trace contextRef="#ctx0" brushRef="#br3" timeOffset="623127.1307">29283 14159 728 0,'0'0'1180'15,"0"0"-942"-15,0 0 25 16,0 0 24-16,0 0-136 16,0 0-80-16,0 0 7 15,27-7-14-15,-25 7-25 16,-2 0-16-16,0 0-15 16,0 10-7-16,0 7-1 15,0 8 6-15,0 7-6 0,-5 0-12 16,4 0-84-1,1 5-189-15,0-8-436 0,0-9-740 0</inkml:trace>
  <inkml:trace contextRef="#ctx0" brushRef="#br3" timeOffset="623344.0951">29507 14433 191 0,'0'0'1891'0,"0"0"-1637"15,0 0-129-15,0 0 129 0,-103 19-72 16,72-16-101-16,2-1-49 16,6 0-32-16,4 2-32 15,9-2-229-15,7-2-772 0</inkml:trace>
  <inkml:trace contextRef="#ctx0" brushRef="#br3" timeOffset="623695.8922">29646 14221 1854 0,'0'0'379'0,"0"0"-231"15,0 0 149-15,0 0-72 16,0 0-133-16,0 0-58 16,0 0-19-16,57-6-5 15,-53 9-10-15,-4 7-1 16,0 6-8-16,-7 1 9 15,-10 2 0-15,-1 2 0 16,0-1 0-16,4-1 1 16,3-2-1-16,6-4 0 15,5-2 0-15,0-2-1 0,10 1-20 16,19-4-90-16,-2-5-225 16,-5-1-708-16</inkml:trace>
  <inkml:trace contextRef="#ctx0" brushRef="#br3" timeOffset="623981.8236">29805 14023 1832 0,'0'0'293'0,"0"0"-184"16,0 0 139-16,10 79 9 15,4-33-99-15,3 10-48 16,2 5-52-16,-2-5-31 16,-3-1-20-16,-9-4-7 15,-5-6-11-15,-34 8-90 16,-9-15-225-16,-4-6-788 0</inkml:trace>
  <inkml:trace contextRef="#ctx0" brushRef="#br3" timeOffset="625859.2138">27847 15372 1016 0,'0'0'345'16,"0"0"-225"-16,0 0-19 15,0 0 33-15,0 0 4 16,0 0-19-16,0 0-33 16,24-25-2-16,-23 25 28 15,1 0 20-15,-1 0 8 16,-1 0 12-16,0 0 0 15,0 0-30-15,0 0-44 16,0 0-38-16,-8 17-32 16,-8 6 19-16,-2 13 24 15,-3 5-23-15,2 11-5 16,7 1-13-16,9 3-9 0,3 0-1 16,8-1 0-16,15-4-17 15,7-4-56-15,21-1-77 16,-9-10-214-16,-6-14-690 0</inkml:trace>
  <inkml:trace contextRef="#ctx0" brushRef="#br3" timeOffset="626562.8848">28239 15457 1119 0,'0'0'941'0,"0"0"-766"15,0 0-61-15,0 0 15 16,0 0-32-16,0 0 18 15,0 0-41-15,3 69-38 16,-3-41-23-16,0-3-5 16,-3-2-7-16,-3-3-1 15,1-3 1-15,5-4-1 16,0-3 0-16,0-4 0 16,11-2-14-16,7-4-11 15,3 0-14-15,4-4-9 16,0-9-4-16,-1-8 17 0,-4 5 15 15,-5-3 20 1,-6 1 0-16,-5 6 19 0,-2-1 21 16,-2 3 24-16,0 3-2 15,0 1 12 1,0 2-5-16,0 4-8 0,0 0-10 16,0 0-12-16,0 0-14 15,0 0-7-15,0 0-9 16,1 0-8-16,-1 17 19 15,2 3 14-15,-2 9-8 16,0 4-11-16,0 4-9 16,0-1-6-16,0-1-6 15,0-1-66-15,0-7-73 16,0 0-150-16,0-8-501 0,0-8-509 0</inkml:trace>
  <inkml:trace contextRef="#ctx0" brushRef="#br3" timeOffset="626804.0419">28664 15697 1868 0,'0'0'549'0,"0"0"-485"16,0 0 103-16,0 0-3 15,0 0-67-15,-6 78-54 0,-3-53-25 16,-1-1-10 0,-5-1-8-16,0-1-1 0,-3-5-59 15,-3 1-145-15,3-9-286 16,6-2-512-16</inkml:trace>
  <inkml:trace contextRef="#ctx0" brushRef="#br3" timeOffset="627389.2484">28955 15483 1570 0,'0'0'622'0,"0"0"-417"15,0 0 65-15,0 0-70 16,0 0-58-16,0 0-66 16,0 0-40-16,32-23-9 15,-29 23-13-15,1 0-5 16,0 0-9-16,-1 0-1 15,-1 0-1-15,-1 0-4 16,-1 0-3-16,0 0-4 16,0 0-14-16,0 0 9 0,-3 4 17 15,-5 5 1-15,0-2 0 16,-3 2 0-16,0 2 0 16,2-2 0-16,0 4 0 15,1-2 0-15,3 5-6 16,1-4-9-16,4 3-16 15,0-2-7-15,0 3 11 16,8-3 9-16,1 1-4 16,1-1 4-16,-1-1 7 15,0-1 10-15,-1-2 1 16,-5 1-1-16,0-3 1 16,-3 3 0-16,0 0 1 0,-2 0 7 15,-10 0-1-15,-6 1 1 16,0-1-7-16,-4 0 0 15,0-2-1-15,-1 2-116 16,8-3-414-16,6-4-784 0</inkml:trace>
  <inkml:trace contextRef="#ctx0" brushRef="#br3" timeOffset="627998.3684">28945 15450 453 0,'0'0'982'15,"0"0"-685"-15,0 0 48 16,0 0-36 0,0 0-126-16,0 0-107 0,0 0-45 15,-55 0 39-15,22 0-36 16,-5 4-34-16,-15 5-40 15,9-2-188-15,9 3-600 0</inkml:trace>
  <inkml:trace contextRef="#ctx0" brushRef="#br3" timeOffset="628493.5366">29306 15731 1405 0,'0'0'691'0,"0"0"-497"15,0 0 39-15,0 0-39 16,0 0-21-16,0 0-65 16,0 0-53-16,-73 89-31 15,55-65-17-15,-2 1-7 16,3 2-19-16,-5-3-116 15,5-6-238-15,5-4-730 0</inkml:trace>
  <inkml:trace contextRef="#ctx0" brushRef="#br3" timeOffset="628847.619">29484 15546 1861 0,'0'0'345'0,"0"0"-97"16,0 0-35-16,0 0-94 16,0 0-80-16,0 0-33 15,90-30-6-15,-66 30-4 16,0 0-10-16,-6 0-56 16,-3 0-65-16,-6 0-69 15,-9 0-287-15,0 3-150 16,0-3-614-16</inkml:trace>
  <inkml:trace contextRef="#ctx0" brushRef="#br3" timeOffset="629101.3082">29540 15440 1741 0,'0'0'348'15,"0"0"-103"-15,0 0 8 16,0 0-48-16,0 0-78 16,0 0-61-16,0 0-30 15,27 0-24-15,-27 14 16 16,-2 9-4-16,-5 7-16 16,-2-1-8-16,0 5-7 0,5 1-89 15,2 5-101 1,2-6-369-16,0-9-660 0</inkml:trace>
  <inkml:trace contextRef="#ctx0" brushRef="#br3" timeOffset="629328.409">29707 15754 1839 0,'0'0'386'16,"0"0"-217"-16,0 0 100 15,0 0-54-15,0 0-118 0,-85 14-66 16,60-9-31-16,-10-1-7 16,7-4-203-16,6 0-681 0</inkml:trace>
  <inkml:trace contextRef="#ctx0" brushRef="#br3" timeOffset="629844.5244">29865 15450 980 0,'0'0'1290'0,"0"0"-1115"16,0 0-13-16,0 0 34 15,0 0-73-15,0 0-78 16,84-13-33-16,-71 13-3 15,-1 0-8-15,0 0-1 16,-4 6-1-16,-2 1 1 16,-5 3 0-16,-1 0 13 0,0 0 2 15,-3-1-7-15,-11 2-2 16,-2-2 0-16,0 1 0 16,1 0-4-16,4 3-1 15,3-3-1-15,5 4 1 16,3 3-1-16,0 2-1 15,0 1 1-15,7 3 0 16,0 0-1-16,-2-4 1 16,-5-1 0-16,0-1 0 15,0-5-2-15,-2 2 2 16,-8-5 0-16,-5 2-1 16,0-6 1-16,-3-3-14 15,-4-2-141-15,4 0-500 0,5 0-1217 16</inkml:trace>
  <inkml:trace contextRef="#ctx0" brushRef="#br3" timeOffset="630138.3319">30162 15334 1440 0,'0'0'674'0,"0"0"-548"15,0 0 100-15,0 0 27 0,0 0-56 16,30 89-69-16,-20-42-19 16,1 9-30-16,0 7-10 15,2 3-23-15,-4-6-35 16,-5 0-11-16,-4-5-9 15,-3-9-83-15,-39 7-90 16,1-14-391-16,-4-10-1527 0</inkml:trace>
  <inkml:trace contextRef="#ctx0" brushRef="#br3" timeOffset="650531.8513">25280 16967 1585 0,'0'0'690'0,"0"0"-573"15,0 0-83-15,0 0 47 16,-1-9 108-16,1 9-44 16,0 0-66-16,0 0-43 15,0 9-4-15,3 11 22 16,2 8 25-16,-1 9-1 16,-2 12-3-16,-2 1-11 15,0 3-21-15,-6 1-26 16,-5 1-13-16,-1-6-4 15,3-5-49-15,2-5-33 16,1-5-16-16,0-8-25 16,3-2-93-16,1-6-274 15,1-7-315-15</inkml:trace>
  <inkml:trace contextRef="#ctx0" brushRef="#br3" timeOffset="650953.0144">25692 17049 1768 0,'0'0'586'0,"0"0"-442"0,0 0-10 15,0 0 2 1,0 0-4-16,0 0-55 0,-43 83-47 15,21-38-18-15,-2 5 0 16,0-1-11-16,-2 5 6 16,4-5-7-16,3-6 0 15,7-7 0-15,6-6 0 16,6-10-10-16,0-9-8 16,9-8 1-16,15-3 10 15,5-12 5-15,7-10-8 16,2-8 10-16,2-5-1 15,-6-2 2-15,-4 3 6 16,-10 5 9-16,-9 2 11 0,-6 10 4 16,-5 8 8-16,-3 6-7 15,-15 3-32-15,-6 6-10 16,0 11-30-16,-11 16-63 16,9-4-220-16,8-2-730 0</inkml:trace>
  <inkml:trace contextRef="#ctx0" brushRef="#br3" timeOffset="651304.1302">26373 17283 1192 0,'0'0'1008'0,"0"0"-767"16,0 0-91-16,0 0-7 16,0 0-55-16,0 0-25 15,0 0-26-15,25 64-16 16,-26-32 0-16,-13 1 3 16,-4-7-6-16,6-3-9 15,8-9 6-15,4-11 10 16,16-3 26-16,39-16-1 15,42-24-28-15,54-26-22 16,36-14 0-16,20-6-22 16,1 4-20-16,-25 16 1 15,-21 19-21-15,-38 15-73 0,-46 12-178 16,-29 13-844-16</inkml:trace>
  <inkml:trace contextRef="#ctx0" brushRef="#br3" timeOffset="680138.5555">1583 5376 827 0,'0'0'372'16,"0"0"-211"-16,0 0-74 15,0 0 44-15,0 0 7 16,-81-8 10-16,56 6-6 15,-8 2-28-15,-8 0-37 16,-18 0-46-16,-29 14-8 16,-36 16-12-16,-13 5-1 15,1 5 1-15,9-2 0 0,27-4 6 16,18-7 3 0,21-8-3-16,15-5-3 0,10-5 4 15,3-3-6-15,3 2-4 16,5-1 9-16,16-5-1 15,9-1-16-15,9-1-173 16,15 3-414-16,3-3-240 0</inkml:trace>
  <inkml:trace contextRef="#ctx0" brushRef="#br3" timeOffset="681482.9842">1177 13748 811 0,'0'0'374'0,"0"0"-204"16,0 0-35-16,0 0 57 15,0 0 106-15,0 0-85 16,0 0-62-16,0-13-50 15,0 8-21-15,-8-2-28 16,-11 0-25-16,-8 1 24 16,-25 6-30-16,-41 13-20 15,-45 29-1-15,-31 15-6 0,-7 5 0 16,13-12-2 0,32-14-26-16,33-19 18 0,35-4 14 15,36-10-20-15,20 3-67 16,7-1-157-16,0-3-375 0</inkml:trace>
  <inkml:trace contextRef="#ctx0" brushRef="#br4" timeOffset="691726.5424">3901 5237 212 0,'0'0'231'0,"0"0"-140"15,0 0-87-15,0 0-3 0,0 0-1 16,12-3 33-16,-9 0 28 15,0 0-19-15,-3 2-9 16,0 1 36-16,0-2 8 16,0 2-8-16,0-1 22 15,0 1 2-15,0 0 23 16,0-1 14-16,0 1-15 16,0 0-30-16,0 0-5 15,0-2-14-15,0 2-2 16,0 0-30-16,0 0-12 15,0 0-13-15,0 0-8 16,0 0 2-16,0 0-2 16,0 0 0-16,0 0-1 0,0 0 0 15,0 0 0-15,0 0 6 16,0 0-5-16,0 0 1 16,0 0-1-16,0 0-1 15,0 0-62-15,0 0-148 16,0 0-293-16</inkml:trace>
  <inkml:trace contextRef="#ctx0" brushRef="#br4" timeOffset="693751.9368">8344 4868 681 0,'0'0'388'0,"0"0"-279"16,0 0-82-16,0 0-27 15,-28 95-29-15,28-70-167 16,6-8-339-16</inkml:trace>
  <inkml:trace contextRef="#ctx0" brushRef="#br4" timeOffset="696162.1589">7634 5296 727 0,'0'0'537'16,"0"0"-537"-16,0 0-39 15,0 0 39-15,0 0 8 16,0 0 102-16,0 0 12 16,9-31 8-16,-6 29-33 15,0-1-14-15,0 0 30 16,-3 2 1-16,0-1-38 15,0 2-37-15,0 0-16 16,0 0-2-16,0 0-9 16,0 0-11-16,4 0-1 15,-1 0-6-15,2 5-3 16,1 9 9-16,6 6 9 0,1 4 1 16,4 6 8-1,5 2-5-15,5 2-3 0,4 1-8 16,8-1 4-16,7 0-5 15,5 0 8-15,4-3-7 16,2-2-2-16,4-1 9 16,5-5-7-16,11-2-1 15,20-6-1-15,14-6-1 16,5-9-36-16,-11 0-18 16,-19-7-9-16,-26-6 15 15,-11 2 31-15,-7-3 7 16,10-4 5-16,3-4-14 15,6-4 11-15,-5-1 2 0,-1 0 7 16,0 2 0-16,-6 0 0 16,-1-1 0-16,-2 2 0 15,-4 1 0-15,1 0 2 16,-1 0 0-16,-7 0 6 16,3 2 15-16,-5 3 12 15,-3 1 12-15,-5 3-9 16,-4 1 1-16,-3 3 4 15,2 1 1-15,0-2-22 16,-5 3-1-16,-5 1-5 16,-2 1 6-16,-5 5 11 15,0 0 7-15,-3 1-22 16,0 0-18-16,0 0-16 0,0 10 7 16,3 2 8-1,-3 2 0-15,3-3 0 0,-3 3-14 16,3-4 0-1,0 0 8-15,4-2 7 0,2-5 0 16,-1 2-1-16,1-1-1 16,1-2 1-16,-4 0 0 15,3 3 1-15,3-1 0 16,0 4 0-16,0 4 12 16,9 1 7-16,1 7 0 15,8 3-8-15,1-1-1 16,5 2-4-16,3-2 0 0,4-2 4 15,2-6-8 1,4 1-1-16,2-4 1 0,7 2-1 16,-2-3 1-16,6-3-1 15,-1 3 5-15,2 0 12 16,1-2 11-16,3 0-15 16,3-5-4-16,14-3-9 15,17 0 5-15,11 0-5 16,-9-3 7-16,-24-5-8 15,-24 3 0-15,-15-1 1 16,8-1 7-16,0-3 12 16,9-1 10-16,-5-5 28 15,3-2 15-15,-1-6-2 16,1-6-18-16,8-7-28 16,1-2-10-16,6-2-14 0,0-1 5 15,-4-1-5-15,-2 10-1 16,-9 0 0-16,-7 6 2 15,-8 5-1-15,-13 2 0 16,-12 4-1-16,-9 2-15 16,-12-7-105-16,-20 2-192 15,-3 1-827-15</inkml:trace>
  <inkml:trace contextRef="#ctx0" brushRef="#br4" timeOffset="699060.9113">8899 5760 747 0,'0'0'638'16,"0"0"-541"-16,0 0-88 15,0 0-9-15,0 0 0 16,0 0 12-16,0 0 21 16,14-45 37-16,-14 40 0 15,4 4 4-15,-4 1-4 16,0 0-13-16,0 0-7 0,0 0-6 15,0 0-7-15,0 0-11 16,0 3 6-16,0 5 46 16,-4 4-7-16,1 1-22 15,-4-3-21-15,3 3-7 16,1-2-8-16,-3 1 0 16,-1-1 5-16,-2 3 4 15,0 2-5-15,-3 2 3 16,0 3-3-16,-3 5 5 15,0 2 8-15,0 3-8 16,-4 4-3-16,-2 1 12 16,0 3-1-16,0 4-13 15,-1-4-4-15,2-1 0 0,1 0-5 16,-3-4-7 0,5 3 0-16,-2-2 1 0,-2 1-1 15,0 1 1-15,-3 3-1 16,-1 0 0-16,-5 5 0 15,-3-2 0-15,-1 3 0 16,1-2 1-16,-3 2-1 16,-4-1 0-16,3-1 5 15,-2-1 3-15,-3 1 3 16,2 0-2-16,4 3-1 16,-3 3-9-16,0 0 1 15,-2 6-1-15,2 6 1 16,-6 3 0-16,-1 0 0 0,-3 3 0 15,-10 9 1 1,-9 12 4-16,-7 14-5 0,-5 3 0 16,8-8 7-16,8-11-7 15,7-12 8-15,2 4-9 16,-3-3 1-16,-3 4 0 16,-2 2 0-16,-4 0 8 15,1 1 2-15,2 2 4 16,0-2 2-16,-2 0-5 15,2 3-6-15,1-4-4 16,2 2-1-16,0-2 7 16,1 1-8-16,2-1 0 15,6 1-1-15,-3-1 1 16,4 0 0-16,5-15 0 16,7-10 0-16,3-15 1 0,-4 13 0 15,-11 19 0-15,-16 19 0 16,-9 12 1-16,10-10 11 15,5-9-2-15,6-6-10 16,4-1 1-16,-1 3-1 16,0 2 1-16,13-15-1 15,3-13 0-15,11-13-1 16,1-1 0-16,-6 5 1 16,2 9-1-16,-5 7 1 15,0 0 0-15,2 3 0 16,1 0 0-16,-3 3 5 15,0 13-4-15,-7 10-1 0,7-9 0 16,0-10 5-16,11-10-5 16,4-14 0-16,0 8 1 15,-1 2-2-15,5-6 1 16,1 0 1-16,4-7-1 16,3 0 0-16,0 1 9 15,-1-2 11-15,2 5-4 16,-1 0-7-16,0 3-9 15,-4 2 1-15,1-1-1 16,0 2 6-16,-6 0-6 16,0 0 0-16,-1-6 5 15,-1 0 0-15,1-4-5 16,5-1 7-16,-1-5-1 0,2-3-6 16,4-4 0-1,-3 0 0-15,4-4 0 0,-2-2-1 16,1 0 1-16,0-1 0 15,0 3 0-15,0-2 11 16,-1 3-4-16,-2 2-7 16,-2-2 1-16,1 4-1 15,1-2 0-15,0-2-1 16,4 1 1-16,0-6-1 16,3-1 0-16,1-4 1 15,1 0-1-15,0-5 1 16,0 2 0-16,0-4-1 15,0-6 1-15,0 0-1 16,1-4-1-16,-1 0 1 16,2-3 0-16,-2 1 6 15,0-1-4-15,0 0 5 0,0 0-1 16,0 0-4-16,0 0-1 16,0 0-1-16,0-7-8 15,-2 0 7-15,-4-3 0 16,0-3 1-16,0-1-1 15,0-2 0-15,-1-4-13 16,1-3 7-16,-2 0 1 16,2 1 5-16,0 1 0 15,-1 1 0-15,4 2 0 16,0 3 1-16,0 5 0 16,3 1 2-16,-3-2 8 0,3 5-1 15,-3-1-7-15,0-3-1 16,1 1 5-16,-2-1-4 15,0 0 5-15,-1 4-1 16,2-2 9-16,0 1-5 16,0 2-2-16,3 1-7 15,0 1 13-15,0 0 1 16,0 0 1-16,0 3-4 16,0 0-11-16,0 0 1 15,0 0-1-15,0-1-1 16,0 1 1-16,0 0-1 15,0 0 1-15,0 0 0 16,0 0 5-16,0 0-5 0,0 0 1 16,0 0-1-1,0 0 0-15,0 0-1 0,0 0 1 16,0 0 0-16,0 0-1 16,0 0-1-16,3 0 1 15,3 4 0-15,0 8 0 16,3 2 0-16,0 6 0 15,0 3 1-15,4 4-1 16,-4-5 1-16,2 1 0 16,-1-2 0-16,-1-2-1 15,0-6 0-15,0 0 1 16,-6-6-1-16,3 0 1 16,-3-4-1-16,-3 0 1 0,0-3 0 15,3 0 5 1,-3 0-5-16,0 0 7 0,3 0 8 15,3 0 8-15,12-16-1 16,10-10-11-16,11-11-12 16,13-12 0-16,12-8-33 15,5 1-35-15,13-6-31 16,-21 12-68-16,-16 16-371 0</inkml:trace>
  <inkml:trace contextRef="#ctx0" brushRef="#br4" timeOffset="705833.0528">11198 4156 722 0,'0'0'863'0,"0"0"-626"15,0 0-119-15,0 0 39 16,0 0 32-16,0 0-7 15,-7-44-14-15,7 41-41 16,0 1-42-16,0 1-18 16,0 1-16-16,0 0-18 15,0 0-25-15,0 0-8 16,0 11-18-16,3 10 12 16,4 8 6-16,-4 3 0 0,-2 3 0 15,2-3-1-15,-3-5-1 16,0-4-4-16,0-5-6 15,0-7-9-15,0-4 3 16,0-3 6-16,0-3 9 16,0-1 3-16,0 0 9 15,7-8 0-15,-1-12-9 16,7-6-22-16,2-4 13 16,3-4 8-16,-3 2-1 15,-1 5-5-15,-1 4 6 16,-3 7 1-16,-4 5 0 15,-3 5 10-15,0 3 5 16,-3 3-4-16,0 0-10 16,3 0-1-16,-3 0-9 15,6 13-1-15,-3 3 10 0,1 5 1 16,4 0 0-16,-2 0-1 16,-3-2 0-16,-3-5-1 15,3-3 0-15,-3-4 0 16,0-4-5-16,0-2 5 15,0-1 1-15,0 0 2 16,0 0 13-16,6-5-2 16,4-12-13-16,4-6-11 15,2-1 3-15,2-2 7 16,0-1 2-16,-6 7-1 16,-3 6 1-16,-2 4 10 15,-3 6-1-15,-4 1 1 16,2 3-2-16,-2 0-8 0,0 4-1 15,1 11 0-15,1 8 12 16,3 4 9-16,-2 2-4 16,0 1-8-16,0-3-9 15,4-3 1-15,-1-6-1 16,0-2-36-16,0-5-52 16,-3 5-129-16,1-5-250 15,1-2-404-15</inkml:trace>
  <inkml:trace contextRef="#ctx0" brushRef="#br4" timeOffset="706194.5175">11594 4436 1521 0,'0'0'700'16,"0"0"-633"-16,0 0-45 15,0 0-3-15,0 0 15 16,0 0-17-16,95-51-10 16,-73 32-5-16,1-1-1 15,-4 0-1-15,-5 2 1 16,-8-1 0-16,-3 3 12 16,-3 2 15-16,0 1 21 15,-6 7-4-15,-11 0-13 0,-2 6 7 16,-4 0 12-16,1 5-9 15,-1 12-4-15,6 7-14 16,2 4-3-16,9 5-12 16,6 0-8-16,0-2 8 15,12-2-9-15,10-4-73 16,23-5-88-16,-2-6-187 16,-7-9-557-16</inkml:trace>
  <inkml:trace contextRef="#ctx0" brushRef="#br4" timeOffset="706620.9223">11834 3909 1901 0,'0'0'248'0,"-91"-40"-248"16,7 14 0-16,-32 6 0 15,-14 11 77-15,-10 9-21 16,1 24 8-16,5 23-14 16,4 14-16-16,14 16-13 15,22 11 7-15,31 6 9 16,32 3-10-16,31-4 1 16,19-4 2-16,45-7 16 15,27-9 6-15,27-12-4 16,21-16 6-16,7-16-23 15,6-18-23-15,-7-11-7 0,-10-11 9 16,-15-19 1-16,-14-11-11 16,-27-6-3-16,-7-25-12 15,-26-15-9-15,-25-19 7 16,-21-22-1-16,-39 8 7 16,-45 7 11-16,-29 20 8 15,-42 22 6-15,-27 30-4 16,-30 34-10-16,-13 10-8 15,50 18-184-15,32 3-1255 0</inkml:trace>
  <inkml:trace contextRef="#ctx0" brushRef="#br5" timeOffset="720776.0406">4738 3859 1709 0,'0'0'767'15,"0"0"-682"-15,0 0-64 16,0 0 35-16,0 0 76 16,0 0-17-16,0 0-63 15,0-14-35-15,0 25-16 16,6 15 4-16,3 13 25 16,3 9 6-16,-3 4-26 15,0 2-2-15,-2-6-8 16,-4-3 0-16,-3-7-2 15,0-5-25-15,0-6-42 16,0-4-58-16,-10 0-113 0,-5-7-254 16,0-7-256-16</inkml:trace>
  <inkml:trace contextRef="#ctx0" brushRef="#br5" timeOffset="721309.1007">4793 3855 1854 0,'0'0'275'0,"0"0"-210"15,0 0-31-15,-13-82 116 16,13 59 4-16,0 1-56 16,0 2-48-16,13 2-22 15,1 3-21-15,5 4 7 16,5 8-9-16,3 3-5 0,3 0-9 15,4 13 3-15,0 13-8 16,-5 6 7-16,3 5 7 16,-6 1-1-16,-5-3 0 15,-5-2-6-15,-7-7 6 16,-6-3-12-16,-3-4 2 16,-3 0 3-16,-21-2 8 15,-7 0 2-15,-11 0 11 16,-4 0-5-16,1-3-7 15,2-1 0-15,7-2 5 16,14-4-5-16,10-3 0 16,6-1 1-16,4-3-2 0,2 2 0 15,0 1-1-15,0-1 1 16,11 5 7-16,2 3 27 16,5 2-1-16,0 4 4 15,0 2-1-15,0 1-6 16,-3 2-6-16,-5 0-12 15,2 0-6-15,-4-1-6 16,-1-1 1-16,2-6 1 16,0 0-2-16,1-4-10 15,-1-4-50-15,2-5-92 16,-5 0-419-16,1 0-842 0</inkml:trace>
  <inkml:trace contextRef="#ctx0" brushRef="#br5" timeOffset="721827.3643">5144 4213 1356 0,'0'0'1082'15,"0"0"-951"-15,0 0-100 16,0 0 33-16,0 0 48 15,0 0-57-15,0 0-43 16,9 24 20-16,-6-4-3 16,4 3-20-16,-2-1-8 15,-1-3 1-15,-1-3-2 16,-1-3 1-16,-2-3 0 0,3-3-1 16,-3-6 0-16,0 2 0 15,0-3 2-15,0 0-1 16,3-5-1-16,4-11-3 15,2-6-25-15,6-7 12 16,0-2 7-16,0 2-2 16,-2 2 10-16,-2 6 0 15,-2 5 1-15,-2 7 5 16,-1 1 9-16,-6 6 5 16,3 0 11-16,-3 2-3 15,0 0-9-15,3 0-8 16,-3 0-10-16,6 4 1 0,2 11-1 15,-1 3 12-15,2 4-4 16,-3 4-7-16,-3 1 7 16,-3 0 1-16,0 1-3 15,0-3-6-15,0-4 0 16,3-4-38-16,0-2-100 16,4-5-200-16,-1-5-490 0</inkml:trace>
  <inkml:trace contextRef="#ctx0" brushRef="#br5" timeOffset="722260.5179">5490 4308 658 0,'0'0'844'15,"0"0"-720"-15,0 0 20 16,0 0 108-16,0 0-70 16,0 0-87-16,0 0-52 15,82-42-24-15,-65 20-7 16,-4-2 3-16,-1-3 11 16,-2-3-3-16,-2-3 9 15,-7-5-9-15,-1 0 14 16,0 0 33-16,0 4-12 0,-6 7 19 15,-4 7 16 1,1 9-26-16,-3 6-36 0,-3 5-13 16,-3 5-9-16,-1 17-3 15,-2 14 11-15,3 9 14 16,5 9 1-16,5 3-12 16,8 3 1-16,0-4 8 15,18-2-8-15,3-5-9 16,3-8-11-16,-2-5-1 15,0-10-16-15,-8-5-62 16,-5-8-111-16,-2-9-549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3-23T07:36:41.212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4965 5175 1297 0,'0'0'397'15,"0"0"-249"-15,0 0-71 16,0 0 0-16,0 0 57 0,0 0-49 16,46-20-34-16,-34 19-14 15,-3 0 18-15,-2 1 6 16,-2 0-14-16,1 0-20 16,0 0-8-16,7 0 1 15,4 1-5-15,11 0 5 16,11-1 13-16,13 0-11 15,23 0-16-15,-1-3-5 16,4-4 1-16,-2 1-1 16,-18 2-1-16,0 3-12 15,-16-1-31-15,-12 2-37 16,-15 0-58-16,-11 0-72 16,-4 0-82-16,-16 0-51 0,-2 0-354 15</inkml:trace>
  <inkml:trace contextRef="#ctx0" brushRef="#br0" timeOffset="360.9616">5183 5290 1458 0,'0'0'506'15,"0"0"-442"-15,0 0-45 16,0 0 68-16,0 0 58 16,0 0-46-16,0 0-56 15,28-3-5-15,2 2 47 16,6-3 9-16,10 1-17 15,2-6-23-15,4 5-12 16,-6-3-18-16,-4 2-9 16,-9 1-6-16,-11 4-8 15,-10 0 0-15,-7 0-1 16,-4 0-2-16,-1 0-11 0,0 0-5 16,0 3 13-1,-3 1 4-15,0-1 1 0,0 0-38 16,3-1 10-16,0-2-29 15,0 0-117-15,14-6-202 16,-1-4-489-16</inkml:trace>
  <inkml:trace contextRef="#ctx0" brushRef="#br0" timeOffset="2086.6468">7822 4082 500 0,'0'0'153'16,"0"0"-68"-16,0 0 116 16,0 0-11-16,0 0 27 15,0 0-5-15,0 0-26 16,-16 0-9-16,16-1-16 16,0 1-28-16,0 0-21 15,0 0-26-15,0 0-34 16,0 0-19-16,0 0-15 15,4 0-9-15,5 0 6 16,6 0 13-16,9 1-10 16,9 4-3-16,1-3-15 15,3 1 0-15,-4-2-25 16,-6-1-9-16,-6 2-17 0,-5-2-8 16,-10 0 8-16,0 0-33 15,-6 0-71-15,0 0-133 16,-12 0-209-16,-4 0-367 0</inkml:trace>
  <inkml:trace contextRef="#ctx0" brushRef="#br0" timeOffset="2337.8162">7825 4191 1397 0,'0'0'337'16,"0"0"-249"-16,0 0 16 15,0 0 52-15,0 0-23 16,0 0-62-16,0 0-40 16,76 0-15-16,-55 0-16 15,0 0-6-15,4 0-197 16,-5 0-343-16,-1 0-755 0</inkml:trace>
  <inkml:trace contextRef="#ctx0" brushRef="#br0" timeOffset="2772.5438">8592 4182 1086 0,'0'0'506'0,"0"0"-442"16,0 0 41-16,0 0 65 15,81-4-35-15,-46-1-75 16,1-2-39-16,0 1-21 16,0 0 0-16,-2 2-125 15,-7 0-162-15,-8 1-295 0</inkml:trace>
  <inkml:trace contextRef="#ctx0" brushRef="#br0" timeOffset="3040.7446">8750 4271 1438 0,'0'0'256'16,"0"0"-136"-16,0 0 9 0,0 0-3 15,0 0-101-15,130 0-25 16,-81-5-286-16,-10-1-642 0</inkml:trace>
  <inkml:trace contextRef="#ctx0" brushRef="#br0" timeOffset="4074.5316">8113 2569 872 0,'0'0'757'0,"0"0"-584"16,0 0-125-16,0 0 21 15,0 0 120-15,0 0-26 16,0 0-39-16,4 0-20 16,-4 0-34-16,3 2-25 15,-1 5-20-15,1 6-3 16,-3 3-2-16,0 8-10 15,0 5-3-15,0 7-1 16,-5 1 6-16,-5-1-4 0,4-3-8 16,0-3 1-1,3-5-1-15,3-5 0 0,-3-4-20 16,3-7-79-16,0-4-133 16,0-5-297-16,0 0-75 0</inkml:trace>
  <inkml:trace contextRef="#ctx0" brushRef="#br0" timeOffset="4724.2593">7998 2548 932 0,'0'0'533'16,"0"0"-447"-16,0 0 1 15,0 0 62-15,76-72 40 16,-61 65-35-16,-3 4-64 16,-3 0-31-16,3 3-22 15,0 0-15-15,4 5-7 16,4 7-2-16,2 4-5 16,0 4-8-16,1 1 1 15,1 0 0-15,-5-1-1 16,-4-2 0-16,0-2-5 15,-9-3-11-15,-6-3-7 0,0-1 4 16,0 1 4 0,-14-1 15-16,-5 1 3 0,-8-1 5 15,2 0-2-15,-5-1-5 16,2-1 6-16,2 0 2 16,4-1 9-16,4-2-5 15,6-1-7-15,3-1-5 16,5 0 0-16,1 0 0 15,3-2 11-15,0 0 25 16,0 1 24-16,10 2-40 16,2 1-11-16,0 0 5 15,3 5-1-15,-3 1-1 16,1 4-1-16,-4 5-5 0,-1 4-5 16,2 1 13-1,-4 0-6-15,0-3-8 0,0-2 1 16,-3-4-1-16,0-4 0 15,4-2-1-15,-4-3 0 16,-1-4-42-16,4-1-93 16,13-1-132-16,-1 0-334 15,0-5-895-15</inkml:trace>
  <inkml:trace contextRef="#ctx0" brushRef="#br0" timeOffset="5030.6361">8429 2845 385 0,'0'0'1413'16,"0"0"-1139"-16,0 0-178 16,0 0 63-16,0 0 24 0,0 0-67 15,0 0-62-15,-3 0-32 16,3 12 2-16,0 4 7 15,0 0-11-15,0 2-9 16,0-1-10-16,0-2 1 16,0 1-2-16,-4-1-9 15,-8 2-156-15,0-3-394 16,3-4-488-16</inkml:trace>
  <inkml:trace contextRef="#ctx0" brushRef="#br0" timeOffset="5519.0278">8617 2832 418 0,'0'0'987'0,"0"0"-777"16,0 0-123-16,0 0 37 15,0 0 45-15,0 0-57 16,0 0-57-16,-22 7-8 0,19 5 27 15,-3 4-13-15,1 2-6 16,-2 4 10-16,1-1-16 16,6-1-30-16,0-2-7 15,0-4 6-15,0-1 6 16,13-5-3-16,1-5-5 16,5-3-1-16,4 0-6 15,2-10 0-15,2-9-8 16,-5-1 7-16,-5-7 2 15,-4 3 2-15,-10 0 9 16,-3 3 10-16,0 5-23 16,-27 13-8-16,-4 3-161 15,-2 0-621-15</inkml:trace>
  <inkml:trace contextRef="#ctx0" brushRef="#br0" timeOffset="13698.0715">26917 11548 658 0,'0'0'361'0,"0"0"-259"16,0 0-74-16,0 0-1 16,0 0 134-16,0 0 32 15,-25 1-30-15,25-1-2 16,0 0-6-16,0 0-24 0,0 0-50 15,-8 0-40-15,-6 0-24 16,-6 0-10-16,-5 0-6 16,-7 0-1-16,-2 0 1 15,-3 0-1-15,-2 0 1 16,2 0-1-16,-1 4-1 16,2-4 1-16,2 0 0 15,-2 0 0-15,2 0 0 16,0 0 1-16,0 0-1 15,-1 0 0-15,-2 0 1 16,-4 0 0-16,-2 0-1 16,0 0 1-16,-2 0-1 15,7 0 1-15,2 2-1 0,4 3 0 16,2-3 1-16,2 4-1 16,1-5 1-16,1 2-1 15,-1 0 0-15,3 0 0 16,-5-3 0-16,-1 0 0 15,-1 0 0-15,-3 0 0 16,-2 0 1-16,2 0-1 16,1 0 0-16,0 0 0 15,2 0-1-15,0 0 1 16,2 1-1-16,1 5 1 16,3-2-1-16,2 1 1 15,-1-1 1-15,3 0-1 16,2-1 1-16,-4 0-1 15,0-2 0-15,-3 5 0 16,2-2 0-16,-4 2 0 0,0-2 0 16,-1 2-1-16,1-2 2 15,1-1-1-15,0 3 0 16,2 0 0-16,2-1 0 16,3 1 0-16,-1 3 0 15,3-1 0-15,-1-2 0 16,-1 0 0-16,2 1 0 15,-1 0 1-15,1-4-1 16,-2 1 0-16,3-2 0 16,-1-2-1-16,-3 4-8 15,0-4 7-15,0 0 1 16,-3 2 0-16,0-2 0 16,-1 2 0-16,1-2 1 0,0 3 0 15,-1-3-1 1,0 0 1-16,1 2 0 0,1-2 0 15,-1 3 0-15,2-3 0 16,0 2-1-16,1-2 1 16,-3 0-21-16,-3 0-13 15,-1 0-5-15,-2 0 16 16,0 0 1-16,0 0 0 16,2 0 13-16,5 0 9 15,2 0-1-15,4 0 0 16,3 0 0-16,-1 0 1 15,3 0-1-15,2 0 0 0,-2 0-8 16,-2 0 2-16,-2 0 1 16,-2 0 4-16,-6 0-11 15,1 0 6-15,0-2-11 16,-1-1 17-16,2 1 0 16,-2-1 0-16,3-5 1 15,0 5 1-15,2-3 0 16,4-1 12-16,2 0 4 15,0 4 2-15,3 0-9 16,0 0-9-16,-1 3-1 16,1 0 0-16,-4 0-2 15,2 0 1-15,-4 0 1 16,2 0 0-16,-2 0 0 16,1 3 0-16,-1-3 0 0,-1 0 1 15,0 0 6 1,-3 0-6-16,-1 0 7 0,2 0 17 15,4 0 18-15,0 0-27 16,3 3-15-16,0-3 0 16,3 3 1-16,0-3-2 15,2 0 1-15,-2 0 0 16,1 0 0-16,-2 0 0 16,-6 0 0-16,-6 0 0 15,-1 0 0-15,-4 0 0 16,2-3-1-16,-4-3 6 15,2-1 13-15,1 4-10 16,0-4-8-16,2 3 15 16,8-1 37-16,4 1-22 0,6 4-9 15,1 0-1-15,1 0-13 16,0 0-8-16,1 0-1 16,-5 0-1-16,2 0 1 15,-4 0-8-15,1 0 7 16,0 0 2-16,-3 0 0 15,0 0 0-15,0 0-1 16,-4-7 1-16,0-5 2 16,0-2-2-16,3 0-16 15,-4-2 16-15,8 2 40 16,2-2-18-16,1 3-11 16,3 0-10-16,2-3 0 0,1 2 16 15,0 1-6-15,0-1-5 16,0-3 7-16,0-1-4 15,0-2-8-15,0 0 7 16,4-4-7-16,2 2-1 16,0-5 0-16,1-3 0 15,1 4 1-15,4-3-1 16,-3-2 1-16,0 2 0 16,1 3-1-16,-4 2 0 15,-3 2 0-15,-3-2 0 16,0 4 0-16,0 0-6 15,-8 0 6-15,-2 5 48 16,3-2-19-16,1 3-29 0,3-6-7 16,3 3 7-16,0-1 16 15,0-3-5-15,3 2-11 16,6-2 1-16,-2 2-1 16,2-1 1-16,-3 7 0 15,-3 0-1-15,2 6 0 16,-5 4-8-16,0-1 7 15,3 1-5-15,-3 0 5 16,0 2-1-16,0-5 1 16,0-3-5-16,3-1 0 15,0-1 5-15,1-5 1 16,0 2-1-16,1-2 0 16,-1 3 1-16,-1 2 1 0,0 3-1 15,0 1 1 1,-1 0-1-16,1-3-1 0,-2 4 1 15,4-1-1-15,-2 0 1 16,-3 4-1-16,0 0 1 16,1 2 0-16,-1 1 1 15,2 0-1-15,1-3-1 16,1 3 1-16,2-3 1 16,3-1-1-16,-2-2-6 15,3 2-1-15,0-1-21 16,0-2 1-16,1 3 12 15,-2-2 9-15,3 0 6 16,-5 2 0-16,1 0 0 16,2 1 0-16,-1 0 0 15,5 3 1-15,2 0-1 0,8 0 0 16,0 0 0-16,4 0 0 16,0 0 0-16,1 0 0 15,-3 0-1-15,1-3 1 16,-1-1-1-16,-7-2 1 15,4 2 0-15,-6-2 0 16,1 5 0-16,5-5 0 16,0 4 0-16,6-3 0 15,4 2 0-15,1-1 1 16,3-2-1-16,-1 4 0 16,0 0-1-16,-3 0-5 15,-3 2-10-15,-2 0-8 0,-4 0 12 16,-3 0 11-16,-5 0-1 15,0 0 1-15,1 0 0 16,5 0 1-16,5 0-1 16,8 4 1-16,5-2 0 15,7 1 0-15,4-3 0 16,0 0-1-16,0 0-15 16,-5 3-19-16,-3-3-5 15,-5 1 9-15,-6-1 11 16,-3 0 5-16,-4 3 2 15,0 0-8-15,4 2-3 16,0-3 1-16,10 5 3 16,6-4 10-16,7 1 1 15,8-1 8-15,3 1 1 16,-1 1 2-16,-2-1-1 0,-5 2 1 16,-5-2-1-1,-6 2 0-15,-5-2-1 0,-2 2-11 16,-2-2-11-16,-1 0 9 15,2-1 13-15,2-1 0 16,4-2 0-16,7 0 1 16,4 3 0-16,1-3-1 15,2 0 2-15,-4 0-1 16,-4 0 11-16,-6 0 2 16,-9 3 0-16,-4-2-7 15,-3 2 5-15,-2 3 3 16,3-5 4-16,3 2-3 15,2-3-3-15,4 0-4 0,3 0 0 16,-2 0 6-16,1 0 7 16,0 0-3-16,1 0-17 15,-3 0-1-15,-3 0 0 16,-2 0-1-16,-1 0 1 16,0 0 0-16,-1 0 0 15,1 0 0-15,-1 0-1 16,0 0 2-16,0 0-1 15,-7 0 1-15,-1 0 5 16,-3 0 30-16,-4 0 8 16,-2 0-19-16,-1 0-12 15,-3 0-1-15,-2 0 6 0,-2 0 5 16,-2 0-6-16,1 0-8 16,3 0-4-16,1 0-4 15,2 4-1-15,6 2 5 16,0 4-5-16,4 3 0 15,-1-2 0-15,5 2 0 16,-4-1-1-16,-2-2 0 16,-4-3 0-16,-4 3-1 15,-6-3 0-15,-2 0-5 16,-1 3 6-16,0 2 1 16,0 2 8-16,0 0 5 15,0 1-5-15,0-1-3 16,5 5-5-16,0-2 5 15,2-1 0-15,-3 4 1 16,1 1 2-16,-1-2-1 0,-2 1 0 16,-2 2 0-1,1-3-7-15,-1 2 8 0,0-1-3 16,2-1 3-16,1-1-1 16,2 1-8-16,1-2 1 15,-1 0 1-15,1-1-1 16,-3-3 1-16,0 1-2 15,-3-2 1-15,0-1-1 16,0 2 0-16,0-1 0 16,0 0 2-16,0 3-1 15,0-1 5-15,2 2-5 16,-1-2-1-16,1-2 0 16,-2-1 0-16,0 1-1 0,0 1 0 15,0-2 1-15,0 2 0 16,0 1 0-16,0-1-1 15,0-3 1-15,0-1-1 16,0 1-1-16,0-3 1 16,0 3-1-16,-2 0-4 15,1-1-9-15,-1-2-32 16,1 0-20-16,-2 0 15 16,1 0 20-16,1-1 4 15,-1-1 8-15,2-1 12 16,0 0 8-16,0-1 0 15,0 0 1-15,0 2 0 16,-1-3 0-16,-6 1-1 0,-9 1 8 16,-11 2 12-1,-13-2-13-15,-51-4-7 16,8 0-48-16,3 0-661 0</inkml:trace>
  <inkml:trace contextRef="#ctx0" brushRef="#br0" timeOffset="14778.6539">27468 10808 1069 0,'0'0'970'16,"0"0"-817"-16,0 0-77 15,0 0 91-15,0 0-52 16,0 0-50-16,0 0-13 15,106 0-3-15,-73-2-13 16,1-1-21-16,-6 3-13 16,-2-1-1-16,-4-2 1 15,-7 3-1-15,-3 0-1 16,-5 0 1-16,-2 0-1 16,-2 0 0-16,0 0 0 15,-2 0 0-15,2 7 0 16,-3 6 11-16,0 4 1 0,0 2 5 15,-3 4-4-15,-9 1-4 16,-7-1-7-16,-2 3 8 16,-6-1 7-16,2-3 4 15,1 1 7-15,4-7-13 16,4 1-3-16,7-4-6 16,6-4-5-16,3 2 0 15,1-4 1-15,19-2 28 16,10 0-14-16,8-2-8 15,3-3-8-15,-1 0-20 16,-4 0-43-16,-6 0-49 16,-9-8-52-16,-15 3-51 15,-6-2-260-15,0 3-274 0</inkml:trace>
  <inkml:trace contextRef="#ctx0" brushRef="#br0" timeOffset="14987.723">27565 11001 1472 0,'0'0'400'15,"0"0"-260"-15,0 0 73 16,0 0-86-16,0 0-74 0,111-16-39 15,-56 16-14 1,-9 0-127-16,-11 0-451 0</inkml:trace>
  <inkml:trace contextRef="#ctx0" brushRef="#br0" timeOffset="15262.9574">28051 10974 1704 0,'0'0'479'16,"0"0"-428"-16,0 0-30 15,79-16-9-15,-53 12-12 16,2 1-110-16,-7 1-241 15,-8-3-329-15</inkml:trace>
  <inkml:trace contextRef="#ctx0" brushRef="#br0" timeOffset="15435.9181">27920 10879 1164 0,'0'0'798'0,"0"0"-666"15,0 0-96-15,0 0-22 16,118-4-14-16,-75 4-235 16,-9 3-466-16</inkml:trace>
  <inkml:trace contextRef="#ctx0" brushRef="#br0" timeOffset="15667.0288">28327 10769 1340 0,'0'0'834'0,"0"0"-735"16,0 0-53-16,0 0 86 15,0 0 26-15,0 0-45 16,0 0-59-16,-24 93-26 16,24-57-18-16,0-3-10 15,3 0-34-15,6 4-100 16,0-8-184-16,-5-9-640 0</inkml:trace>
  <inkml:trace contextRef="#ctx0" brushRef="#br0" timeOffset="15880.0948">28651 10957 1620 0,'0'0'833'0,"0"0"-781"16,0 0-35-16,0 0 4 15,0 0 1-15,-31 73-22 16,17-50-34-16,-5 0-161 16,4-2-304-16,0-8-424 0</inkml:trace>
  <inkml:trace contextRef="#ctx0" brushRef="#br0" timeOffset="16527.0805">29189 10773 1144 0,'0'0'556'0,"0"0"-489"0,0 0-25 16,0 0 168-1,0 0 4-15,0 0-66 0,-91-4-45 16,65 9-14-16,0 4-15 16,1 4-22-16,2 5-26 15,3-3-14-15,2 7-6 16,4 0-6-16,5-3 0 15,2 1-1-15,5-1 0 16,2-3-7-16,0-6-10 16,0-3-25-16,12-7 36 15,2 0 7-15,5 0-12 16,2-7-21-16,4-8-2 16,1-2 17-16,2-6 9 15,-3 3 8-15,-2 0 1 16,-5 4 0-16,-7 3 21 0,-5 3 26 15,-3 6 3-15,-3 1-3 16,0 1 11-16,0 2-29 16,0 0-17-16,0 0-11 15,0 0 0-15,0 0-1 16,0 0 0-16,0 2-11 16,0 5 10-16,0 9 1 15,-1 0 1-15,-4 4 0 16,0 3 0-16,-1-2-1 15,-6 2-100-15,-1-4-219 16,5-4-610-16</inkml:trace>
  <inkml:trace contextRef="#ctx0" brushRef="#br0" timeOffset="16836.4024">29292 10964 1477 0,'0'0'242'0,"0"0"-187"16,0 0 153-16,0 0 7 15,0 0-75-15,0 0-61 0,0 0-42 16,-13 77-16-1,13-65-11-15,1-5-8 0,8-3-1 16,4-4 0-16,3 0 6 16,1 0-7-16,3-14-1 15,-2 0-1-15,-2-4 2 16,-2 1 0-16,-5 0 0 16,-6 1 0-16,-3 6-8 15,-8 1-48-15,-26 7-112 16,1-1-177-16,2 3-333 0</inkml:trace>
  <inkml:trace contextRef="#ctx0" brushRef="#br0" timeOffset="17226.9411">29553 10793 1485 0,'0'0'600'16,"0"0"-536"-16,0 0-38 16,0 0 75-16,0 0-2 0,0 0-44 15,0 0-18 1,8 49 1-16,-8-31-11 0,-3-3-15 15,-2 2-10-15,1-4 4 16,4-6 4-16,0-4 11 16,4 0 55-16,17-3 19 15,12 0-8-15,13-10-25 16,14-7 7-16,18-9-1 16,23-6-19-16,-10 2-27 15,-13 3-13-15,-20 11-9 16,-27 9 0-16,-5 4-76 15,-8 0-147-15,-13 3-705 0</inkml:trace>
  <inkml:trace contextRef="#ctx0" brushRef="#br0" timeOffset="30756.8026">15567 2644 1726 0,'0'0'554'0,"0"0"-470"15,0 0-32-15,0 0 51 16,0 0 47-16,0 0-28 15,0 0-50-15,0 0-38 16,0 4-20-16,0 14 7 16,0 4 37-16,0 9-5 0,0 4-9 15,0 5-21-15,0-2-14 16,0-1-8-16,0-5 1 16,0-5-2-16,-6-5-7 15,3-3-44-15,0-5-42 16,-4-4-73-16,1-8-157 15,2-2-422-15,1 0-611 0</inkml:trace>
  <inkml:trace contextRef="#ctx0" brushRef="#br0" timeOffset="31335.8419">15519 2596 1881 0,'0'0'304'16,"0"0"-201"-16,0 0 4 15,0 0 49-15,0 0 33 16,0 0-44-16,0 0-99 16,33-75-31-16,-18 71-9 15,5 0-6-15,6 3 1 16,4-1-1-16,2 2 0 15,3 0-1-15,-5 0 0 16,-1 9-8-16,-3 0 3 0,-10 4 0 16,-3 3-6-1,-3-1-6-15,-7 2 3 0,-3 1 8 16,0 0-5-16,-6-2-12 16,-10 1 6-16,-4-1 18 15,-3-2 0-15,0-4 6 16,-3-3-4-16,4-3-1 15,2-3 7-15,7-1-7 16,3 0 6-16,4 0 2 16,3 0 6-16,3 0 9 15,0 0-12-15,0 0-6 16,0 0 22-16,0 0-13 16,0 2-15-16,0 3-1 15,0 5-8-15,0 5 8 16,0 5-5-16,0 0 6 15,0 3 0-15,3 0 2 16,7-1 5-16,5-1 8 0,6-4 0 16,1-1-6-16,4-6-8 15,-1-3-1-15,-4-3 0 16,-8-1-86-16,-7-3-99 16,-6 0-166-16,0 0-736 0</inkml:trace>
  <inkml:trace contextRef="#ctx0" brushRef="#br0" timeOffset="32383.9811">15986 2819 1091 0,'0'0'550'15,"0"0"-422"-15,0 0 32 16,0 0 73-16,0 0-1 16,0 0-83-16,0 0-63 15,20-20-38-15,-10 14-16 16,-1 0-11-16,2 1-4 15,0 3-11-15,0 0-6 16,-1 2 0-16,2 0 0 16,-2 0-8-16,4 0 7 15,-5 5-5-15,1 1-5 0,-6 0 1 16,-1-1 1-16,-1 4-3 16,-2 0-10-16,0 3 22 15,-3 3 0-15,-7 0 6 16,-5 2 7-16,-5 0-7 15,4-2 0-15,-5-2 3 16,9-3 3-16,2-3 3 16,4-2-2-16,3-1-2 15,3-2-4-15,0-1 5 16,0 4 10-16,3 0 4 16,6-2-4-16,7 2-22 15,5-4-59-15,3-1-132 16,0 0-295-16,-10 0-308 0</inkml:trace>
  <inkml:trace contextRef="#ctx0" brushRef="#br0" timeOffset="33018.1376">16274 2810 72 0,'0'0'1278'15,"0"0"-1100"-15,0 0-131 0,0 0 34 16,0 0 100-16,0 0 9 16,0 0-53-16,-48 79-54 15,43-59-28-15,5-1-21 16,0-2-3-16,2-6 25 16,11-3-20-16,7-3-17 15,2-5 8-15,4 0-3 16,4-2-9-16,1-10-14 15,-1-2 5-15,-8-3-5 16,-1-3 6-16,-12 1-1 16,-6 1 14-16,-3 1 32 15,-6 3-4-15,-20 1-26 16,-6 6-16-16,-7 1-6 0,-4 6 0 16,1 0-47-1,4 10-142-15,15 6-493 0,7-3-838 0</inkml:trace>
  <inkml:trace contextRef="#ctx0" brushRef="#br0" timeOffset="33542.474">17242 2832 1255 0,'0'0'725'0,"0"0"-571"16,0 0-47-16,0 0 51 15,0 0 8-15,0 0-51 16,0 0-25-16,-57 66-17 0,47-45-31 16,-5 2-28-1,0-3-14-15,-1-2-17 0,-13 2-127 16,7-6-199-16,2-4-672 0</inkml:trace>
  <inkml:trace contextRef="#ctx0" brushRef="#br0" timeOffset="34021.9155">17727 2630 1894 0,'0'0'284'16,"0"0"-163"-16,0 0 26 15,0 0 16-15,0 0-36 0,0 0-78 16,0 0-36 0,13 40 16-16,-5-5 7 0,0 6-14 15,2 4-4-15,-4-1-9 16,0-5-8-16,0-5 0 15,-4-7-1-15,-2-5 0 16,0-5-30-16,0-4-61 16,0-5-103-16,-8-5-107 15,-1-3-299-15,-1 0-650 0</inkml:trace>
  <inkml:trace contextRef="#ctx0" brushRef="#br0" timeOffset="34594.0195">17733 2566 1737 0,'0'0'268'0,"0"0"-150"16,0 0 25-16,0 0-7 15,0 0-2-15,0 0-39 16,0 0-37-16,68-63-28 15,-55 63-15-15,3 0-5 16,0 7-4-16,10 9-5 16,-3 2-1-16,7 4-1 0,2 0 1 15,-4 2-15 1,-1-2-36-16,-5-1-3 0,-5-2-4 16,-11-2-3-16,-3-2-5 15,-3-2-1-15,-9-4-7 16,-17 0 44-16,0-2 30 15,-7-1 1-15,0-3 27 16,5 0 50-16,5 0 10 16,7-2-18-16,3 1-17 15,6-1-23-15,6 3-15 16,1 2-9-16,0 2-6 16,0 6 12-16,0 4 0 15,8 4 0-15,5 0-5 16,-3 1 3-16,5-5-2 15,2 0 20-15,-1-6-13 0,4-4-6 16,3-2-9-16,1-3-1 16,3-3-87-16,3 0-149 15,-7-10-318-15,-4-1-366 16</inkml:trace>
  <inkml:trace contextRef="#ctx0" brushRef="#br0" timeOffset="35000.1019">18167 2838 234 0,'0'0'1798'0,"0"0"-1552"16,0 0-129-16,0 0 21 15,0 0 8-15,0 0-45 16,0 0-74-16,40-22-27 16,-14 22-10-16,0 0-12 15,0 0 1-15,-8 0 12 16,-3 4 3-16,-6 2 0 0,-9 1-6 15,0 3 1 1,0 3 11-16,-20 2 41 0,1 2-14 16,-7 2 2-16,3-4-6 15,6 1-7-15,4-3-5 16,7 0-5-16,4-3 0 16,2 0 0-16,6-1 10 15,14-2-16-15,6-2-9 16,6-2-78-16,10-3-144 15,-8-1-347-15,-7-8-461 0</inkml:trace>
  <inkml:trace contextRef="#ctx0" brushRef="#br0" timeOffset="35256.2816">18449 2787 1964 0,'0'0'528'0,"0"0"-444"16,0 0 35-16,0 0-2 15,0 0-17-15,0 0 20 16,15 83-40-16,-6-45-35 16,0 2-30-16,4-1-15 15,1 6-39-15,-8-10-171 16,0-8-783-16</inkml:trace>
  <inkml:trace contextRef="#ctx0" brushRef="#br0" timeOffset="45806.0202">26137 2698 584 0,'0'0'710'15,"0"0"-458"-15,0 0-95 16,0 0 32-16,0 0 56 16,0 0-15-16,3-30-57 15,0 29-39-15,-2 0-26 16,-1-1-15-16,2 2-15 15,-2 0-26-15,0 0-22 16,3 0-14-16,0 10-16 16,4 12 6-16,4 9 14 15,2 9-7-15,2 3-12 16,2 2 1-16,-1-5-2 0,-4-7-2 16,-3-5-14-16,-2-7-8 15,-2-4-15-15,-5-4-28 16,0-3-66-16,0-4-73 15,-12-4-169-15,1-2-344 0</inkml:trace>
  <inkml:trace contextRef="#ctx0" brushRef="#br0" timeOffset="46254.7079">26144 2578 1166 0,'0'0'823'16,"0"0"-703"-16,0 0-71 15,0 0 66-15,0 0 70 16,0 0-45-16,0 0-55 16,33-39-49-16,-12 39-35 15,6 5 1-15,6 8-2 16,1 5-1-16,2 3-1 15,-2 2-5-15,-4 1 5 16,-5-1 1-16,-5-4-7 16,-5-2-8-16,-9-3-26 15,-5-3 5-15,-1-2-3 16,0-1 10-16,-12-1 24 16,-6 1 6-16,0-1 12 0,-3-2 28 15,4 1 6-15,3-1-18 16,4 2-13-16,1 0-7 15,3 2-2-15,1 2 4 16,2-1-9-16,2 2 6 16,1-1-5-16,0 2 7 15,0-2 6-15,0 1-2 16,6 1 7-16,4-3-4 16,7 0-4-16,-2-2-11 15,4 1-1-15,0-3-3 16,1-2-55-16,8-4-60 15,-6 0-179-15,-3-3-661 0</inkml:trace>
  <inkml:trace contextRef="#ctx0" brushRef="#br0" timeOffset="46858.8564">26583 2846 464 0,'0'0'377'0,"0"0"-111"15,0 0-4-15,0 0 5 0,0 0 15 16,0 0-38-16,0 0-56 15,15-4-61-15,-5 4-60 16,4 0-22-16,4 0-24 16,2 0-11-16,2 0-10 15,-2 1 1-15,0 5 0 16,-5 0-1-16,-2 1-7 16,-6 0-1-16,0-1 7 15,-6 0-11-15,-1 1-6 16,0 0-10-16,0-1-10 15,-5 1 33-15,-7 1 5 16,-1-2 1-16,1 0 0 16,2 1 1-16,2 0-1 0,7-1-1 15,1 2 1-15,0 0-1 16,19 3 0-16,8 4 13 16,4-1-4-16,2 2-1 15,0-1-7-15,-5 0-1 16,-5-1 1-16,-7 0-1 15,-8-2-1-15,-7-1-5 16,-1-2 6-16,-6 0 6 16,-16-3-5-16,-9 0 5 15,-10-2-6-15,-20-4-132 16,9 0-396-16,12 0-474 0</inkml:trace>
  <inkml:trace contextRef="#ctx0" brushRef="#br0" timeOffset="48386.0622">27120 2878 993 0,'0'0'780'16,"0"0"-642"-16,0 0-96 16,0 0 40-16,0 0 46 15,0 0-25-15,0 0-36 16,-18-29-30-16,12 29-3 0,0 0-1 16,-1 10-8-1,-1 5-4-15,1 5 8 0,-1 4 1 16,4 3-8-16,0-1-2 15,4 1-7-15,0-5-7 16,10-3-6-16,9-3-6 16,10-5 6-16,4-4 11 15,5-3-11-15,-1-4-9 16,-2 0-9-16,-5-8 12 16,-10-8 6-16,-7-2 15 15,-10-3-5-15,-3-2 8 16,-5 1 12-16,-17-1-2 0,-7 2-4 15,-5 3-14 1,-3 4-10-16,-1 3 0 0,-9 9-100 16,11 2-234-16,9 0-609 0</inkml:trace>
  <inkml:trace contextRef="#ctx0" brushRef="#br0" timeOffset="49061.5456">26334 3374 1609 0,'0'0'599'16,"0"0"-492"-16,0 0-23 0,0 0 30 16,0 0-4-16,0 0-50 15,0 0-24-15,9 35 12 16,0-10 7-16,-2 5-10 15,-1 1-10-15,0 0-11 16,-1 0 3-16,-1-1-15 16,0-3-10-16,-1-3-2 15,2-5 1-15,0-5-1 16,-2-3-51-16,0-2-79 16,-3-9-127-16,0 0-297 15,0 0-201-15</inkml:trace>
  <inkml:trace contextRef="#ctx0" brushRef="#br0" timeOffset="49631.5581">26331 3335 848 0,'0'0'836'16,"0"0"-687"-16,0 0-39 15,0 0 57-15,0 0 13 16,0 0-69-16,0 0-47 16,30-60-18-16,-17 56-25 15,2-1-20-15,0 5 8 16,3 0-8-16,1 0 0 16,2 2-1-16,2 11-1 15,2 1 0-15,-1 2 0 0,-3-2 1 16,-2 4-2-16,-5-4 1 15,-3 0-1-15,-5-1-8 16,-3-2 2-16,-3-1 7 16,0-3-5-16,0 0 6 15,-6-3 1-15,-8 0 0 16,-3 0 6-16,-4-1 2 16,-3 2 5-16,3-3-1 15,-1 1-4-15,4-1 1 16,5 3 2-16,4-2-6 15,1 2-4-15,7 0 4 16,1 2-6-16,0 3 6 16,6 2 3-16,7 1 28 15,5 1 12-15,0 2-13 16,3-1 0-16,-3 0-3 0,0-1-6 16,-5-2-11-16,-1 0-14 15,-4-2-1-15,-2-2 0 16,-2-2-1-16,-1-2 1 15,1 0 0-15,-1-2-1 16,0-1-18-16,5-1-120 16,-1 0-100-16,4-8-777 0</inkml:trace>
  <inkml:trace contextRef="#ctx0" brushRef="#br0" timeOffset="50196.5568">26764 3562 1538 0,'0'0'777'0,"0"0"-668"15,0 0-54-15,0 0 43 16,0 0 24-16,0 0-32 16,0 0-65-16,53-13-25 15,-33 13-10-15,-2 0 8 0,-3 0 2 16,-2 0-1-16,-4 0 1 16,-3 0 0-16,-2 0-1 15,-4 2 1-15,0 0-1 16,0 1 1-16,-7 1 13 15,-2 0-11-15,-3 1 4 16,-3 3-5-16,4-1 8 16,0 0-8-16,5 0 0 15,4 0 0-15,2 2 0 16,0-1-1-16,8 2 1 16,8 1-1-16,3 2 0 15,1-1 1-15,-1 0 1 16,-4-1-1-16,-2 0 0 0,-3-1 0 15,-6 2 7 1,-2-2-7-16,-2-2 1 0,0 0 5 16,0-2 1-16,0-1-8 15,-8-2 1-15,-8 0 0 16,-4-1-1-16,-4-2-10 16,-1 0-74-16,-2 0-99 15,9 0-297-15,6-6-503 0</inkml:trace>
  <inkml:trace contextRef="#ctx0" brushRef="#br0" timeOffset="51073.367">27150 3498 1016 0,'0'0'765'16,"0"0"-482"-16,0 0-66 15,0 0-13-15,0 0-22 16,0 0-45-16,0 0-53 16,15-9-38-16,-11 23-9 15,4 6 42-15,1 3-13 16,0 5-30-16,0-1-22 16,1 0-14-16,-4 0-11 0,-6-2-90 15,0-5-275-15,0-10-1866 16</inkml:trace>
  <inkml:trace contextRef="#ctx0" brushRef="#br0" timeOffset="51833.8997">26338 4206 618 0,'0'0'632'16,"0"0"-480"-16,0 0-46 0,0 0 68 15,0 0 108-15,0 0-25 16,0 0-54-16,3-49-49 16,-1 48-27-16,-1 1-15 15,1 0-33-15,1 0-37 16,0 12-27-16,1 11 6 15,4 8 40-15,2 6-31 16,3 3-21-16,3 0-9 16,0-4-1-16,-3-2-24 15,-1-7-47-15,-4-4-43 16,-8-8-92-16,0-3-154 16,0-10-494-16</inkml:trace>
  <inkml:trace contextRef="#ctx0" brushRef="#br0" timeOffset="52449.0307">26359 4114 1704 0,'0'0'531'15,"0"0"-470"-15,0 0-39 16,0 0 64-16,0 0 61 15,0 0-37-15,0 0-52 16,52-54-29-16,-35 49-13 16,1 2 14-16,1 3 6 15,4 0-18-15,-1 0-17 16,2 5 0-16,-3 5-1 0,-1 2-1 16,-3 2-1-16,-1 0-5 15,-5 3-2-15,-2 0 3 16,-3 0-2-16,-3-1-5 15,-3 1-11-15,0-3-3 16,-2 0 12-16,-13 1 14 16,-3-3 1-16,-7-1 1 15,-3-1 8-15,-2-3 2 16,2-2-2-16,5-4-2 16,7-1 2-16,5 0-2 15,4 0-5-15,4 0 4 16,3 0 0-16,0 0 1 15,0 0 2-15,0 0 0 0,0 0-7 16,0 0-2 0,0 0-2-16,0 2-5 0,0 2 1 15,3 3 6-15,7 3 17 16,4 1 9-16,8 3 15 16,9 1 0-16,5 1-2 15,5-2-18-15,-1 0-15 16,-8-2-6-16,-5-2-1 15,-10-1-27-15,-6-2-11 16,-6-1-8-16,-5-2-12 16,0-2-29-16,0 2-54 15,-1-4-127-15,-5 0-343 0,4-2-845 0</inkml:trace>
  <inkml:trace contextRef="#ctx0" brushRef="#br0" timeOffset="52985.4559">26828 4355 586 0,'0'0'1366'15,"0"0"-1075"-15,0 0-134 16,0 0 23-16,0 0 24 0,0 0-65 15,0 0-90 1,58-18-34-16,-39 18-14 0,1 0-1 16,2 0 0-16,-1 0-1 15,-2 5-17-15,-1 1 3 16,-3-1 5-16,-3 1 10 16,-4-1 0-16,-4-2-1 15,-4 1-11-15,0 0-3 16,0 1 5-16,-11-1 10 15,-2 1 0-15,-3 0 7 16,-2 0-1-16,1 0 2 16,3-1-8-16,6 2 1 15,5-2-1-15,3 2 0 16,0 1-6-16,8 3-3 16,9 1 9-16,1 3 0 0,3 1 1 15,-2 1 0-15,-2 1 0 16,-2-1-1-16,-6 1-1 15,-2-4 1-15,-2-1-2 16,-4-2-4-16,-1-2 0 16,0-2 6-16,0 0-1 15,-9-2 0-15,-6-1-1 16,-4-2 1-16,-5-1-8 16,0 0-66-16,0-1-121 15,5-6-262-15,8-5-439 0</inkml:trace>
  <inkml:trace contextRef="#ctx0" brushRef="#br0" timeOffset="53390.5277">27241 4366 1285 0,'0'0'744'0,"0"0"-616"15,0 0-26-15,0 0 93 16,0 0 0-16,0 0-78 0,0 0-74 16,62-18-33-16,-48 18-8 15,0 0-1-15,-1 5-1 16,-4 3 0-16,-5 2-6 15,-2 1-6-15,-2 3 12 16,0 2 29-16,-14 1-14 16,-2 3-9-16,1-3 3 15,0 1 7-15,5-4 14 16,5-1-6-16,4-1 9 16,1-3-2-16,3 0-7 15,12-3 9-15,7-3 7 16,6 0-14-16,4-1-26 15,-2-2-15-15,-7 0-57 16,-9-6-104-16,-9-4-376 0</inkml:trace>
  <inkml:trace contextRef="#ctx0" brushRef="#br0" timeOffset="59589.5938">31395 15591 1913 0,'0'0'496'15,"0"0"-420"-15,0 0-20 16,0 0 92-16,0 0-11 16,0 0-61-16,-11 38-33 15,2-10-19-15,0 2-10 16,6-3-4-16,3-5 10 15,10-3-7-15,32-9 5 16,48-10 12-16,54-2-14 16,33-25-8-16,9-4-8 15,-19 1-12-15,-54 10-24 16,-29 7-106-16,-35 5-365 16,-32 8-856-16</inkml:trace>
  <inkml:trace contextRef="#ctx0" brushRef="#br0" timeOffset="60045.8874">30580 16874 329 0,'0'0'111'0,"0"0"-26"16,0 0 32-16,0 0 45 15,80-24 91-15,-52 14 25 16,-2 0 15-16,0 0 7 16,-7 3-43-16,-6 1-44 15,-5 1-23-15,-4 5-37 16,-4 0-26-16,0 0-52 0,0 3-53 16,-10 12 5-16,-8 6 27 15,-3 5-17-15,0-3-16 16,8-2-10-16,10-6-10 15,4-8 7-15,43-7 1 16,50-7-3-16,55-28-6 16,33-9-14-16,10-8-11 15,-17 2-44-15,-41 7-107 16,-40 13-506-16,-34 7-922 0</inkml:trace>
  <inkml:trace contextRef="#ctx0" brushRef="#br0" timeOffset="60749.4326">29376 17946 317 0,'0'0'858'0,"0"0"-530"15,0 0 6-15,0 0 22 16,0 0-45-16,0 0-80 16,0 0-67-16,27 2-36 15,-27 10-58-15,0 4-15 16,0 1-19-16,-6 3-15 16,3-7-13-16,3-5-8 15,35-8-10-15,48-17-22 16,58-34 1-16,38-14-32 0,17-10-7 15,-10 0-2-15,-60 27-218 16,-32 8-925-16</inkml:trace>
  <inkml:trace contextRef="#ctx0" brushRef="#br0" timeOffset="83973.0471">16973 1833 1711 0,'0'0'620'0,"0"0"-553"15,0 0-66-15,0 0 9 16,17-13 42-16,-14 12 42 16,-3 1-9-16,3-2-23 15,-3 2-20-15,0 0-21 16,0 0-6-16,0 0 3 16,0 0 13-16,0-2 2 15,-16 2-10-15,-7-2 5 16,-13-1-12-16,-6 1-8 15,-1-4-7-15,2 2 6 0,5-2-5 16,3 2 4 0,11 1 4-16,3 1 2 15,8 1-4-15,2 1-7 0,6 0 5 16,0 0-5-16,3 0 1 16,0 0-1-16,0 0 0 15,0 0-1-15,0 0 1 16,0 0-1-16,0 0-1 15,0 0 1-15,0 3 0 16,-4 3 1-16,1 4 0 16,-1 2 1-16,-2 3-1 15,-1 5 8-15,-2-1-3 16,0 1-4-16,-5 2-1 16,2 0 7-16,-2 4-7 0,-2-1 0 15,0 2 5-15,3-3 27 16,0-1-20-16,0-3-11 15,4-2-1-15,1-3 0 16,2-1 0-16,3-4-1 16,0-1 1-16,0-5-1 15,3 1 0-15,0-4-1 16,0 0 0-16,6 1-4 16,10-1 5-16,3 0 12 15,10 1-3-15,4-2-7 16,-2 0 5-16,2 0-6 15,-3 0 0-15,-2 0 0 16,-4 0 0-16,-5 0 0 0,-2 1-1 16,-8 1 0-16,-1-2 0 15,-3 0 1-15,-1 0-1 16,-1 0 0-16,0 0 0 16,1 0-39-16,3-2-37 15,-4-2-62-15,-3-6-153 16,0 2-406-16,0 0-371 0</inkml:trace>
  <inkml:trace contextRef="#ctx0" brushRef="#br0" timeOffset="84229.7262">16639 1977 1041 0,'0'0'938'15,"0"0"-786"-15,0 0-90 16,0 0 18-16,0 0 71 16,0 0-24-16,0 0-56 15,104 0-46-15,-60 0-25 16,2 1-37-16,3 2-150 15,-13-1-311-15,-10 2-182 0</inkml:trace>
  <inkml:trace contextRef="#ctx0" brushRef="#br0" timeOffset="84791.1885">17021 2105 743 0,'0'0'757'16,"0"0"-588"-16,0 0-25 16,0 0 59-16,0 0 29 15,0 0-28-15,0 0-58 16,11-9-42-16,1 8-32 16,-1 0-18-16,3-1-29 15,4 2-7-15,-3 0-6 16,3 0-5-16,-6 0-7 15,-6 0 0-15,-1 0-10 16,-5 6-8-16,0 2 10 16,0 5 8-16,-8 4-2 0,-11 2 2 15,-1 1 0 1,-2-2 1-16,-3-2 5 0,8-1-5 16,-1-6 13-16,9-1 8 15,6-4 3-15,3-1-8 16,0-2-5-16,6 1-6 15,18-1 1-15,7-1-4 16,18 0-3-16,-10 0-124 16,-9-3-480-16</inkml:trace>
  <inkml:trace contextRef="#ctx0" brushRef="#br0" timeOffset="89047.0704">24966 2001 884 0,'0'0'646'15,"0"0"-470"-15,0 0-81 16,0 0 60-16,0 0 44 15,0 0-12-15,3 0-41 16,-2 0-42-16,-1 0-25 16,0 0-24-16,0 0-25 0,0 0-14 15,0 0-3-15,0 0-5 16,0 0-1-16,-15 0 2 16,-6 0 8-16,-12 0-5 15,-8 2 0-15,-6 2 1 16,-3-4-2-16,3 2 2 15,4-2 11-15,7 0 0 16,11 0-2-16,10 0-5 16,6 0-8-16,6 0-3 15,2 0 1-15,1 1 2 16,0-1 2-16,0 2-1 16,0-1-9-16,0 2 0 15,0 3 0-15,0 2 1 0,0-1-1 16,0 2 5-1,0 1-5-15,0 3 0 0,0-1 1 16,0 3-1-16,-3 4 6 16,-2 1-6-16,-1 4 0 15,0-1 1-15,-2 3-1 16,-1-1 1-16,2-1-1 16,1-1 0-16,1-3 0 15,2-5-1-15,1 0 2 16,2-6 5-16,0-2 2 15,0-2-8-15,3-3 0 16,9 1 12-16,3-2 4 16,9-1-1-16,6 0 7 0,6 0-16 15,7-1-1-15,-3-7-5 16,-1-1-1-16,-6 1-9 16,-10 3-19-16,-9 0-5 15,-7 4-6-15,-7 1-43 16,0 0-57-16,-22 0-150 15,0 0-289-15,2 0-360 0</inkml:trace>
  <inkml:trace contextRef="#ctx0" brushRef="#br0" timeOffset="89348.8705">24667 2195 235 0,'0'0'1564'16,"0"0"-1218"-16,0 0-177 16,0 0 6-16,0 0 12 15,0 0-33-15,0 0-84 0,61-17-45 16,-29 14-23-16,4 1-2 16,0 2-6-16,4 0-82 15,-11 0-192-15,-10 0-585 0</inkml:trace>
  <inkml:trace contextRef="#ctx0" brushRef="#br0" timeOffset="90657.7278">25042 2284 467 0,'0'0'0'0,"0"0"-32"0,0 0-114 16,0 0-141-16</inkml:trace>
  <inkml:trace contextRef="#ctx0" brushRef="#br0" timeOffset="91026.77">25042 2284 446 0</inkml:trace>
  <inkml:trace contextRef="#ctx0" brushRef="#br0" timeOffset="91598.7854">25042 2284 446 0,'1'-6'601'0,"-1"6"-438"0,0 0 14 0,0 0 9 15,0 0 49-15,0-1 19 16,0 0-64-16,0 1-50 15,0-1-23-15,0 1-22 16,2-2 9-16,-1 2-19 16,1-2-26-16,-1 2-21 15,2-1-3-15,5 1-22 16,-2-1 1-16,4 1-14 16,3 0 1-16,1 0 1 15,2 0-2-15,-1 0 1 0,2 0-1 16,-2 0 1-16,1 0-1 15,-2 0 1-15,-1 0-1 16,-4 0 0-16,-3 2-6 16,-3 0-5-16,-3 0 1 15,0 0-1-15,0 1 2 16,0 3 4-16,-5-1 5 16,-7 4 1-16,-2-1-1 15,-3 1 1-15,-1-2 6 16,5-1-5-16,-2-3 4 15,7 1 0-15,2-2-5 16,5 0 0-16,-1 0 0 16,2-1 0-16,0 0-1 15,0 0 0-15,0 2 0 16,0 1-2-16,0 0-10 0,6 3 5 16,3 1 7-16,3 0 0 15,2-1 1-15,-2 2 9 16,-5-2-10-16,0-1 0 15,-4 1-6-15,-3 0 5 16,0 0-1-16,-1 1 2 16,-14 0 1-16,-3 1 8 15,-7-4 6-15,-7 1-1 16,-5-4-2-16,-1-2-6 16,3 0-5-16,7 0 0 15,10 0-1-15,13-5-69 16,5 1-183-16,0 1-887 0</inkml:trace>
  <inkml:trace contextRef="#ctx0" brushRef="#br0" timeOffset="99660.0529">15219 6941 2 0,'0'0'411'15,"0"0"-120"-15,0 0-24 16,0 0-80-16,0 0 4 0,0 0-47 16,0 0-42-16,18-13-46 15,-15 13-35-15,-3 0-12 16,3-1 1-16,-3 1 19 15,0-2-6-15,0 2-5 16,0-1 7-16,0-1 45 16,3 1 10-16,-3-2-8 15,0 2-10-15,0-2-6 16,0 0 7-16,0 1-31 16,0-1-18-16,0 0-13 15,0-1 5-15,0 2-6 16,0 1 0-16,0 0-6 15,0-1 0-15,0 2 5 0,-3-2-6 16,-3 2 5-16,3 0 1 16,0 0 1-16,-1 0 0 15,-3 0 0-15,3 0 0 16,-1 0 6-16,1-2 5 16,1 2-4-16,-4 0 0 15,4 0-1-15,-3 0-5 16,3 0 0-16,0 0-1 15,-4 0 1-15,3 0 0 16,-2 0 0-16,2 0 6 16,-2 0-5-16,0 0 5 15,0 0 2-15,3 2 1 0,-1 0 5 16,-1-2 10-16,3 2 11 16,1-2-2-16,1 0-9 15,-2 0-1-15,-1 0-8 16,0 0-2-16,0 0-13 15,-1 0 5-15,1 0-5 16,-4 1-1-16,1 2 1 16,0 0 0-16,-2-1-1 15,-1 1 1-15,3-1 0 16,2 0 0-16,4 0 9 16,-3-1-8-16,3-1 8 15,0 1-4-15,0-1 2 16,0 2-1-16,0-1-5 0,-3 2-1 15,0 1 0 1,0-1 0-16,0 4 0 0,-4 0 1 16,2-2-1-1,2 0 6-15,-2 0-5 0,4-4 5 16,-2 3 1-16,1-1-1 16,1-1-1-16,1-1-4 15,0 3 5-15,-3-1-6 16,3-1 0-16,0-1 0 15,0 2 0-15,-3-2 0 16,3 2 0-16,0 0 5 16,0 0 3-16,-4 1-1 15,4 3-2-15,0-5 2 16,0 4-7-16,0-3 5 16,0-2-5-16,0 5 0 0,0-2 0 15,0-4-1-15,0 4 1 16,0-1-1-16,0 0 2 15,0 1-1-15,0 1 1 16,0 0-1-16,0 1-1 16,0-2 1-16,0 2-1 15,0-2 1-15,0 0-1 16,0-2 1-16,0 2-1 16,0 1 0-16,0-4 0 15,0 3 0-15,0-2 1 16,0 1 0-16,4 0 0 15,-1 0 0-15,0 0 0 0,-2-2 1 16,2 2-1-16,-1 0-1 16,-1 0 0-16,-1-2 0 15,2 2 0-15,-1-1 1 16,1 0-1-16,-1 2 0 16,1-2 0-16,3 1 0 15,-1-2 1-15,2 2 5 16,0 0-5-16,0 0 0 15,-3-2-1-15,1-1 1 16,-1 3 0-16,1-3-1 16,-1 1 1-16,-1-1-1 15,-1 2-1-15,3-2 1 16,-1 1 0-16,-3-1 0 0,3 2 0 16,0-2 1-1,3 0-1-15,1 0 1 0,-1 0 1 16,3 0-1-16,2 0-1 15,-1 0 1-15,-1 0-1 16,-2-3 0-16,2 0-2 16,-2 0 1-16,0 3-1 15,-4-1 1-15,3-2 1 16,-3 0-1-16,4 0 1 16,-1 2-1-16,0-2 0 15,0-1 0-15,3 0 1 16,-3-1 0-16,0 1 1 15,0-2-1-15,0 0 0 0,1 1 1 16,-1-3 0 0,2 3-1-16,-2-3 1 0,0 0 0 15,1-1 1-15,-3-1-1 16,4 0 0-16,-4 0 0 16,2 3 5-16,-2-3 1 15,0 0 5-15,-4-2-1 16,0-1-5-16,0-1-6 15,-14-3 0-15,-12 1-37 16,-51-3-72-16,9 2-209 16,-8 3-669-16</inkml:trace>
  <inkml:trace contextRef="#ctx0" brushRef="#br0" timeOffset="103126.0864">23991 6991 153 0,'0'0'624'16,"0"0"-317"-16,0 0-128 15,0 0-19-15,0 0-6 16,0 0 13-16,23-14-16 16,-20 9-32-16,-2 1-21 0,1 3-16 15,-1-1-14 1,-1 1 6-16,0-1-11 0,0 2-31 15,0 0-17-15,0 0-15 16,0-1-8-16,0 1 7 16,-6 0 1-16,-1 0 1 15,-3-3-1-15,0 3 1 16,0 0-1-16,0 0 1 16,-1 0 0-16,0 0 0 15,0 0 6-15,0 0-1 16,-2 0 0-16,3 0 3 15,-3 4-2-15,2 2 2 16,0 1 0-16,4-1-2 16,4-2 4-16,-5 2-1 15,5-2-2-15,2 3-2 16,-1-5 0-16,1 5 1 0,1-1 6 16,0 1-5-16,0 0-7 15,0-2 6-15,0 3-6 16,0-2 1-16,3 1-1 15,1-1 5-15,7-2-4 16,-7 1 5-16,4 0-5 16,1-3-1-16,-1 2 1 15,5-3-1-15,-6-1 5 16,6 0-4-16,-1 0-1 16,1 0 0-16,0 0 7 15,-3 0-7-15,0 0 0 16,-1-5 5-16,-1 0 0 15,-2 2-4-15,0-1 5 16,-2-2 4-16,-2 2 7 16,-1-2 13-16,-1 2 2 0,0-2 0 15,2 1-13-15,-2 3-11 16,0-2-8-16,0 1-1 16,0 0 0-16,0 0-8 15,0-1-4-15,-5 0-47 16,-12-5-54-16,0 4-223 15,1-3-564-15</inkml:trace>
  <inkml:trace contextRef="#ctx0" brushRef="#br0" timeOffset="104502.0163">24427 7014 454 0,'0'0'519'16,"0"0"-419"-16,0 0-65 15,0 0-5-15,0 0 38 16,0 0 2-16,0 0-33 16,0-12-22-16,0 11-14 0,0-1 8 15,0-2 22-15,0 4 6 16,-1-2 11-16,-7 0 20 15,1-1 3-15,-5 3 2 16,1-3-23-16,-2 2-20 16,3-2 8-16,-3 0 13 15,2 3 1-15,0-1-3 16,2-1-16-16,0 1-11 16,2 1-5-16,1-2 2 15,1 2-1-15,2 0-1 16,0 0-5-16,-2 0 3 15,0 0 10-15,-1 5 4 16,-3 0 7-16,0 3-4 0,-1-1-7 16,1 0-6-1,0 0 4-15,0-1 3 0,4-2-11 16,1-1-2-16,2 0-2 16,2 1 1-16,0-1 2 15,0 6 0-15,2-2 11 16,4 1-9-16,1-2-5 15,1 2-1-15,-2-1 2 16,-2-2-2-16,2 1-4 16,-1 0 0-16,2 0 2 15,2-1 8-15,0 1-3 16,6 3-2-16,0-4-5 16,1-2-5-16,2 0 0 15,1 0 5-15,1-3 1 16,-2 0 0-16,0 0 8 0,-5 0 5 15,-1-6 8-15,-5 2 27 16,3-2 11-16,-7-1-13 16,0 3-14-16,-2-4-1 15,1-3-15-15,-2 0-14 16,0-4-9-16,-6 4-9 16,-36-6-109-16,-1 5-224 15,-4 1-931-15</inkml:trace>
  <inkml:trace contextRef="#ctx0" brushRef="#br0" timeOffset="106271.9719">28202 6918 932 0,'0'0'486'0,"0"0"-486"16,0 0-1-16,0 0 1 16,0 0 33-16,0 0 46 15,0 0-27-15,-59-56-20 16,45 52 0-16,-1 2 22 15,-3 2 44-15,0 0-7 16,-4 0-23-16,-5 2-4 16,-2 8 7-16,-3 7-2 15,-3 0-14-15,1 3-17 16,1 6-5-16,2 1-2 0,2 2-3 16,6 1-3-1,2 0-7-15,4 2-9 0,4-2-8 16,5 1 1-16,7-2 9 15,1 0-2-15,6-1 2 16,16-3 18-16,7-2-6 16,5-5-11-16,5-2-11 15,7-6 9-15,2-5-9 16,1-4 5-16,-2-1-5 16,-5-1 7-16,-6-14 1 15,-4-4 17-15,-10-9-8 16,-9-4 6-16,-8-8 1 15,-5-7-1-15,-11-6-1 16,-20-2-23-16,-42-12-26 16,6 11-206-16,0 10-785 0</inkml:trace>
  <inkml:trace contextRef="#ctx0" brushRef="#br0" timeOffset="108075.9788">19954 6918 620 0,'0'0'768'0,"0"0"-570"16,0 0-80-16,0 0-4 15,0 0 32-15,0 0 23 16,0 0-81-16,-6-39-55 16,5 35-21-16,-2-3 13 15,-4 7 9-15,-3-3-9 16,0 1-12-16,-6 2-2 0,-3 0-1 16,-3 0 1-1,-2 10-4-15,-2 6 5 0,-1 4 1 16,3 5 11-16,-2 2 4 15,6 5 9-15,4 3 6 16,3 4-23-16,7 1-11 16,5 3-8-16,1 3 13 15,0 1-4-15,15-5 15 16,9 1-14-16,1-11-4 16,8-8-5-16,3-5 5 15,7-13-5-15,-4-6 8 16,3-2-1-16,-1-21 10 15,-2-7 35-15,-3-9-14 0,-3-5-2 16,-5-9-1-16,-6 2-9 16,-7-6-17-1,-9 1-5-15,-6 6-6 0,-3 10 0 16,-23 11-52-16,-42 19-99 16,6 10-237-16,1 0-600 0</inkml:trace>
  <inkml:trace contextRef="#ctx0" brushRef="#br0" timeOffset="109485.0749">11858 6903 929 0,'0'0'376'0,"0"0"-276"16,0 0-52-16,0 0 110 15,0 0 89-15,0 0-32 16,34-28-66-16,-34 26-34 0,0 2-21 16,0 0-10-16,0 0-12 15,0 0-14-15,0 0-22 16,-12 6-23-16,-14 11 6 15,-6 5 16-15,-7 8-13 16,-1 4-16-16,1-2-4 16,7-2 0-16,9-2-1 15,8-4 8-15,9-3 0 16,6-2 5-16,0 1-5 16,12-6 0-16,10-5 1 15,14-3 1-15,6-6-1 16,4-2-2-16,2-16-2 0,-5-4 22 15,-10-4 48-15,-12-2 15 16,-11-1-23-16,-10-1-25 16,-19-1-22-16,-49 4-21 15,-76 12-67-15,5 6-174 16,-1 9-625-16</inkml:trace>
  <inkml:trace contextRef="#ctx0" brushRef="#br0" timeOffset="112988.834">6582 2338 140 0,'0'0'82'0,"0"0"-54"15,0 0 18-15,0 0-35 16,0 0-5-16,0 0-6 15,0 0 0-15,0 0-6 16,0 0-78-16,0-6-77 16</inkml:trace>
  <inkml:trace contextRef="#ctx0" brushRef="#br0" timeOffset="113104.1397">6582 2338 3 0,'3'-6'0'15</inkml:trace>
  <inkml:trace contextRef="#ctx0" brushRef="#br0" timeOffset="113273.5901">6597 2332 41 0,'0'0'0'0,"0"0"-16"15,0 0 4-15,0 0-1 16</inkml:trace>
  <inkml:trace contextRef="#ctx0" brushRef="#br0" timeOffset="113377.8667">6597 2332 16 0,'0'-4'86'16,"0"4"-8"-16,0 0-40 15,0 0-24-15,0 0-14 16,0 0 0-16,0 0-15 15,0 0-34-15,0 0-21 16,0 0-6-16</inkml:trace>
  <inkml:trace contextRef="#ctx0" brushRef="#br0" timeOffset="113452.0632">6602 2328 28 0,'0'0'50'0,"0"0"18"16,0 0-3-16,0 0-28 16,0 0-37-16,0 0-22 15,0-1-38-15,0 1-11 16,0 0-24-16</inkml:trace>
  <inkml:trace contextRef="#ctx0" brushRef="#br0" timeOffset="113558.3497">6602 2328 108 0,'0'-1'78'15,"0"1"-34"-15,0 0-17 16,0 0-11-16,0 0-16 16,0 0-49-16,0 0-83 15,0 0 40-15</inkml:trace>
  <inkml:trace contextRef="#ctx0" brushRef="#br0" timeOffset="116507.4187">2585 3979 127 0,'0'0'211'0,"0"0"-159"16,0 0-51-16,0 0-1 15,0 0 50-15,0 0 53 16,0 0 45-16,27-15 49 16,-27 14-1-16,0 0 31 15,0-2-10-15,0 0-16 16,0-1-49-16,0-2-44 15,-6 2-29-15,3-1-19 16,-1-1-17-16,2 0-22 0,-1 2-16 16,2 0-5-1,-1 1-1-15,-1 1 1 0,-1-1-6 16,-4 1 6-16,-2 0 0 16,-2-2 0-16,-9-1 0 15,3 4 7-15,-6-2 8 16,-4-2 3-16,1 2 4 15,0-4 12-15,-4 3-12 16,1-3-6-16,0 2 10 16,-1-1 6-16,-2 0-2 15,0 2 8-15,-3 2-3 16,-4 2-3-16,-6 0-8 16,-6 0 1-16,-2 0 16 0,-3 3 2 15,-1 3 3-15,3-1-7 16,4 0 37-16,5 0-18 15,7 1-6-15,3 1-28 16,6 0-15-16,-1 2-8 16,1 5 1-16,-3 0-1 15,-5 4 0-15,-1 3-1 16,-3 5 1-16,-4 1 0 16,1 1 0-16,-4 2 0 15,4-1 0-15,-1 2 10 16,4-2-5-16,3-1 0 15,2 0 0-15,4 2 0 16,-1-2 3-16,7 3 1 0,-1 0-4 16,2 3 2-16,2 1-7 15,-1 5 5-15,-2 3 2 16,-1 7 4-16,-2 5 0 16,3 2-3-16,-1 4-3 15,5 0-6-15,4-2-1 16,4-4 0-16,5-4 1 15,5-2 0-15,5-3 8 16,0-2-8-16,0-1 0 16,2-1 0-16,5 1 1 15,2-1-1-15,3 3 1 16,3 2-1-16,-2 4 6 0,1-1-6 16,2 4 1-1,-1-2-1-15,3 0 1 16,3-2 0-16,0-3 0 0,9-2-1 15,1-3 1-15,6-4-1 16,2 0 0-16,3-3 1 16,4-2 1-16,-3-1-1 15,2 2-1-15,0-1-1 16,-2 5 0-16,3 1 0 16,-2-1 0-16,-1 2 0 15,-4-1 1-15,-2-4-1 16,-1-6 1-16,4-3 0 15,0-1 0-15,5-4-1 16,6-1 1-16,4-4-6 16,6-2-6-16,2-1-3 15,-2-1 3-15,0-3 11 0,-7 2 0 16,-6-3-1-16,-8-1 1 16,-3-2 0-16,-4 0 1 15,1-4-1-15,1-1 0 16,-1 0-7-16,5 0-1 15,7-11-6-15,2-3-3 16,7-3 10-16,3-2 8 16,-1-2-1-16,1 2 0 15,-7-1 1-15,-2 3 0 16,-7 0-8-16,1 0-5 16,-7-1 1-16,0 1-8 15,-5-2 2-15,5-3 5 0,-3-6 1 16,4-3 3-1,-3-7 8-15,5-2-12 0,0-4-23 16,1-1-37-16,-1 0-11 16,-2 4 14-16,-4 4-3 15,-3 3-4-15,-3 5 21 16,-8 2 30-16,-4 2 26 16,-3-2 15-16,0-3 4 15,-3-2-1-15,4-6-11 16,2-4-7-16,-1-5 0 15,2-1-12-15,-4 0 11 16,0 4-7-16,-6 4-5 16,-3 4 6-16,-3 5 6 0,0 2 1 15,0 5 0 1,-3 1 1-16,-5 1 10 0,1 1 21 16,1-2-4-16,3-1-18 15,3-4-4-15,0-2 3 16,0-6-7-16,0-2-1 15,0 0 0-15,0-2-1 16,0 0-6-16,-3 5-3 16,-3 0 9-16,-3 4 7 15,-1 2-5-15,-1 2-2 16,2 2 2-16,-1-1 11 16,1 5 5-16,3-1-8 15,3 3-1-15,0 1 3 16,-3 1 13-16,0 2-13 0,0 1-11 15,-3-2-1-15,-4 3 0 16,-4-3-6-16,-8 1-4 16,-5-2-23-16,-1 1-13 15,-2-1 31-15,3 2 14 16,2-1 0-16,-2 0 1 16,3 2-1-16,5 0 1 15,2 1 0-15,1-3 6 16,5-1-5-16,3 0 0 15,0-2 8-15,5 2 0 16,0 1-8-16,-1 0-1 16,-2 1 0-16,-5-1-1 15,-2 2 0-15,-1 0-2 16,-5 0 3-16,-3 2 2 16,-5-2-1-16,3 0 0 0,0 1 9 15,3-2-1-15,3 1-8 16,2 0 1-16,1 0-1 15,6 1 5-15,5 3 25 16,-1 0-10-16,5 3-5 16,-4 4 11-16,4-2 1 15,0 2-16-15,0 0-11 16,-3 2-1-16,0 0 0 16,-2-1-1-16,-2 2-1 15,-2 0 1-15,6 0 0 16,-1 0 1-16,4 0 0 15,1 0 1-15,2 0-1 16,0 0-15-16,0 0-61 0,0 0-125 16,0 0-405-1,0 0-869-15</inkml:trace>
  <inkml:trace contextRef="#ctx0" brushRef="#br0" timeOffset="118073.7528">2051 5082 713 0,'0'0'654'15,"0"0"-499"-15,0 0-106 16,0 0-14-16,0 0 63 15,0 0-13-15,0 0-50 16,0-1-25-16,0 1-3 16,0 0 46-16,0 0 57 15,0 0 10-15,0 0-6 16,0 0-8-16,0 0 11 16,0 0-22-16,0 0-17 0,0 0-30 15,0 0-4 1,0 0-6-16,0 0-4 0,0 0-16 15,0 0-3-15,0 0-14 16,0 0 0-16,0 0 0 16,0 0 1-16,0 0 8 15,3 0 4-15,-3 0 1 16,3 0-2-16,-3 0-4 16,0 0-3-16,0 0 0 15,0 0 1-15,0 0 10 16,0 0 10-16,0 0 7 15,0 0 1-15,0 0-1 16,0 0-4-16,0 0-3 16,0 0-6-16,0 0-8 15,0 0-7-15,0 0 0 0,0 0-6 16,0 0 0 0,3 0-13-16,0 0-43 15,6 0-77-15,3 0-225 0,-3 0-918 0</inkml:trace>
  <inkml:trace contextRef="#ctx0" brushRef="#br0" timeOffset="120986.0843">2078 5057 100 0,'0'0'583'0,"0"0"-392"15,0 0-191-15,0 0 0 16,0 0 37-16,0 0 85 0,0 0-11 16,4-11-31-16,-2 11 31 15,-2 0 20-15,0 0 5 16,0 0-10-16,0-1-14 16,0 1-8-16,0-2-1 15,0 2-20-15,0-1-16 16,0 1 5-16,0 0-5 15,0-2-18-15,0 2-8 16,0 0-14-16,0-1-14 16,1 1-11-16,-1 0 4 15,0 0-6-15,2 0 1 16,1 0 9-16,0 0-1 0,0 0 9 16,3 0-2-16,0 0 1 15,7 0 0-15,-1 0-2 16,3 0 2-16,0 0-4 15,7 0-4-15,-1 0-8 16,3-3 2-16,-3 2-2 16,4-2 1-16,-4 3-2 15,-3 0 0-15,0 0 0 16,-3 0 0-16,4-2 0 16,-5 2 0-16,5 0 0 15,2-1 1-15,-3 0-1 16,6 1 0-16,1-2 0 15,-1 2 0-15,2-1 0 16,-1 1 0-16,2 0 0 16,-2 0 0-16,0 0 0 15,-2-2 0-15,-1 1 1 0,2 1-1 16,-2-2 1-16,-2 2-1 16,2 0 0-16,-1-2 0 15,-3 0 0-15,3 0 0 16,-2 1 0-16,2 1 1 15,0-1-1-15,1 1 1 16,-2-2-1-16,2 1 0 16,-4 0 0-16,0-1 1 15,3 2-1-15,-3 0 0 16,1 0 0-16,-1 0 0 16,3 0 0-16,0 0-1 15,-2 0-5-15,1-1-2 16,-1 1 7-16,-1 0-5 15,-6 0 5-15,0-2 1 0,1 2 0 16,-1 0 0-16,-4-1 0 16,-1 1 0-16,2 0-2 15,-3 0-7-15,0 0 2 16,4 0-2-16,-2 0 1 16,4 0 2-16,-2 0-1 15,4 0-5-15,-5 0-1 16,1 0-11-16,-4 0-3 15,-3 0 11-15,0 0 10 16,-3 0 5-16,0 0 1 0,0 0 6 16,0 0 14-16,0 0 14 15,0 0-9-15,3 0-9 16,5 0-14-16,-1-2-2 16,-1 1-10-16,0 1 1 15,0 0 1-15,-3 0-2 16,-3 0 2-16,0 0 7 15,0 0-1-15,0 0 1 16,0 0 1-16,0 0 12 16,0 0 11-16,0 0-4 15,0-1-7-15,0 0-3 16,0-1-2-16,0-1-1 16,0 0-6-16,0-1-5 15,0 1 4-15,0 0-1 16,0-1-4-16,0-1-1 0,-3 2 5 15,-6-1 1-15,1-2-1 16,0 2 2-16,0 0 6 16,5-1 7-16,-3 0 10 15,3-2-3-15,0-1-6 16,-4 0-7-16,2-3-6 16,-1 1 0-16,0-1-1 15,-3 1 0-15,-1 0 0 16,1 4-1-16,1 2 1 15,0 0 1-15,0 1 0 16,2 1 15-16,3 1 8 16,3 1-3-16,0 0 3 15,0 0-3-15,0 0-5 0,0 0-3 16,0 0-7-16,0 0-4 16,0 0 4-16,0 0 1 15,0 0 4-15,0 0-2 16,0 0-3-16,0 0 0 15,0 0-5-15,0 0 5 16,0 0-5-16,0 1 11 16,6 6 5-16,0-2-1 15,4 1-7-15,-2-2 0 16,-2 2 1-16,3-2-2 16,1 0-1-16,-2 0-6 15,-1 0 5-15,1 0-6 16,-1 1 1-16,-1 0 0 15,0 1-1-15,3-1 1 16,1 3 0-16,-2-3 1 0,1 0-2 16,-3 2 1-16,4-3-1 15,-4-1 1-15,-3 0 0 16,-1-3-1-16,-2 1 1 16,0-1 1-16,0 0 7 15,0 0 6-15,0 0 9 16,0 0-5-16,0 0-8 15,0 0-10-15,0 0 0 16,0 0 0-16,0 0 0 16,0 0 1-16,0 0-1 15,0 0 0-15,0 0 0 16,0 0 8-16,0 0 6 0,0 0 6 16,0 0-6-1,0 0-3-15,0 0-4 0,-3 5-8 16,-18 10-1-16,-18 12 1 15,-41 19-6-15,5-5-202 16,6-5-2230-16</inkml:trace>
  <inkml:trace contextRef="#ctx0" brushRef="#br0" timeOffset="124131.4892">3388 5006 39 0,'0'0'0'0</inkml:trace>
  <inkml:trace contextRef="#ctx0" brushRef="#br0" timeOffset="124469.7722">3388 5006 134 0,'3'-3'169'0,"-3"2"-69"16,0-1-38-16,0 1 8 16,3 1 18-16,-3 0 0 15,0 0 55-15,0-1-57 0,3 1-46 16,-3 0 3-16,0-1 30 16,0-1 11-16,0 2-19 15,0 0-26-15,0 0-39 16,0 0-45-16,0 0-111 15,0 0-404-15</inkml:trace>
  <inkml:trace contextRef="#ctx0" brushRef="#br0" timeOffset="124679.9838">3425 4989 861 0,'0'0'363'15,"0"0"-271"-15,0 0-92 16,0 0-37-16,0 0-33 16,0 0-244-16,0 0-581 0</inkml:trace>
  <inkml:trace contextRef="#ctx0" brushRef="#br0" timeOffset="124849.9888">3425 4989 841 0,'18'-3'308'0,"-21"3"-308"15,0 0-247-15,3 0-471 0</inkml:trace>
  <inkml:trace contextRef="#ctx0" brushRef="#br0" timeOffset="125018.7618">3427 4985 468 0,'0'0'965'0,"0"0"-965"15,0 0-297-15</inkml:trace>
  <inkml:trace contextRef="#ctx0" brushRef="#br0" timeOffset="125181.8754">3427 4985 1139 0,'28'4'0'0,"-28"-4"-393"15</inkml:trace>
  <inkml:trace contextRef="#ctx0" brushRef="#br0" timeOffset="125309.4947">3446 5002 679 0,'0'0'462'15,"0"0"-462"-15</inkml:trace>
  <inkml:trace contextRef="#ctx0" brushRef="#br0" timeOffset="127276.3405">2976 4127 530 0,'0'0'494'0,"0"0"-366"16,0 0 48-16,0 0 137 15,0 0 78-15,0 0-93 16,0 0-99-16,6-14-59 15,-3 13-34-15,0-2-7 16,-3 1-19-16,0 2-24 16,0 0-28-16,3 0-15 15,-3 0-13-15,3 0-6 0,5 9 6 16,0 2 0-16,-3 2 1 16,4 0-1-16,-3 1 0 15,1-3 0-15,-4-2 0 16,0-3 0-16,-3-1 0 15,3-3-8-15,-1-2-5 16,-2 2-2-16,0-2 6 16,0 0 3-16,0 0 5 15,1 0 1-15,-1 0-1 16,2 0 1-16,1 0 1 16,3-10-1-16,1-1-1 15,2-2 1-15,3-1 0 16,0 1 0-16,-3 2-1 15,3 1 0-15,-2 3 0 16,1 0-5-16,-2 3 5 0,1 1-5 16,-4 0 5-16,-3 2 0 15,0 1 0-15,-3 0-5 16,3 0-1-16,-3 0-1 16,3 1 8-16,2 8 8 15,0 0 7-15,1 3-3 16,-1-2-3-16,4 0-8 15,-3-2 0-15,-2-1-1 16,-1-1 0-16,0 0-8 16,2-1-61-16,-5 2-142 15,0 6-148-15,-2-2-303 16,-4-1-100-16</inkml:trace>
  <inkml:trace contextRef="#ctx0" brushRef="#br0" timeOffset="127509.3743">3291 4184 990 0,'0'0'908'16,"0"0"-752"-16,0 0-98 15,0 0 70-15,0 0 81 16,0 0-89-16,0 0-82 15,70-20-29-15,-52 17-9 16,-3 2-23-16,-2 1-75 16,-4 0-175-16,-4 0-326 15,-5 0-465-15</inkml:trace>
  <inkml:trace contextRef="#ctx0" brushRef="#br0" timeOffset="127704.4108">3289 4114 1744 0,'0'0'378'16,"0"0"-312"-16,0 0-57 0,0 0 9 16,0 0 12-1,0 0-30-15,87-12-101 16,-81 12-246-16,-3 0-521 0</inkml:trace>
  <inkml:trace contextRef="#ctx0" brushRef="#br0" timeOffset="127968.974">3458 3968 1390 0,'0'0'502'16,"0"0"-428"-16,0 0 56 0,0 0 60 15,0 0-16-15,0 0-86 16,0 0-56-16,18 24 74 16,-9-2-19-16,0 4-50 15,1-2-22-15,1 3-15 16,-2 6-18-16,-2-5-177 15,-1-7-493-15</inkml:trace>
  <inkml:trace contextRef="#ctx0" brushRef="#br0" timeOffset="131788.8299">2591 3186 1174 0,'0'0'370'15,"0"0"-273"-15,0 0-56 16,0 0 187-16,0 0 75 16,0 0-151-16,0 0-102 15,12-11-17-15,0 11 4 16,3 0-15-16,6 0-2 16,1 9-4-16,5 5-7 15,6 2-6-15,6 4 4 16,10 1-1-16,8 2 3 15,8 2-3-15,4 2-4 16,-2-2-2-16,0 2 2 0,-7 2 4 16,-8-1-6-16,-4 4 0 15,-2 2 0-15,-1 6 2 16,1 4 13-16,-1 6 1 16,4 3-4-16,-4 4-3 15,1 4-8-15,-4-1 0 16,-6 1 0-16,-2-1 5 15,-7-6 5-15,-6 0 11 16,-5-1-6-16,-4-2-7 16,0 2 3-16,-3 2-1 15,-3 2-1-15,3 3 8 16,-3 2-6-16,7 1 28 16,-2 13 11-16,1 11-12 0,7 11-29 15,-4 10-1-15,-3-10-3 16,-6-10 0-16,-6-11 3 15,0 1-8-15,-3 6 19 16,-12 4 5-16,-6 8-5 16,-3 2-1-16,2-1-7 15,1-2 3-15,0-1-14 16,6-2-1-16,-4 1 1 16,-2-5-1-16,3-5 0 15,-6-1 0-15,-1-3 0 16,-8 0 2-16,-6-2 8 15,3-9-9-15,-1-16 1 0,6-11-2 16,1-8 0 0,3-2 0-16,0-2-6 0,5-5-22 15,11-15-68-15,17-21-56 16,17-16-37-16,12-10-711 0</inkml:trace>
  <inkml:trace contextRef="#ctx0" brushRef="#br0" timeOffset="132712.1993">3582 3278 925 0,'0'0'880'0,"0"0"-666"15,0 0-120-15,0 0 44 16,0 0 36-16,0 0-26 16,0 0-27-16,-3-2-30 15,3 2-45-15,0 0-46 16,3 0-4-16,4 12 4 16,4 5 14-16,-2 3-13 15,-3 3 0-15,1 0 0 16,-1-3 0-16,-6-4 0 15,3-4-1-15,-3-5-1 16,0-5-5-16,0-2-3 0,0 0-5 16,0 0 14-1,0-14 13-15,3-5-13 0,3-7-9 16,4-5 8-16,1 0-7 16,-2 0 1-16,4 3-7 15,-2 4 14-15,-2 7 0 16,-3 5 0-16,1 3 10 15,2 3-3-15,-6 4 5 16,6 2-1-16,-2 0-2 16,1 0 1-16,4 18-2 15,1 5 7-15,-2 4 4 16,-2 5-12-16,-2-4-6 16,-4-3-1-16,0-5 0 0,3-5-34 15,0-7-72 1,2-2-174-16,0-5-280 15,0-1-43-15</inkml:trace>
  <inkml:trace contextRef="#ctx0" brushRef="#br0" timeOffset="132909.2559">3934 3243 1305 0,'0'0'871'15,"0"0"-775"-15,0 0-68 16,0 0 18-16,0 0 37 16,0 0-30-16,92 3-53 15,-69-3-30-15,4 0-218 0,-8 0-303 16,-10 0-176-16</inkml:trace>
  <inkml:trace contextRef="#ctx0" brushRef="#br0" timeOffset="133080.4334">3885 3135 1565 0,'0'0'323'16,"0"0"-241"-16,0 0-54 15,88-11-28-15,-54 8-15 0,-4 1-269 16,-11-1-486-16</inkml:trace>
  <inkml:trace contextRef="#ctx0" brushRef="#br0" timeOffset="133362.1447">4125 3005 1785 0,'0'0'492'0,"0"0"-429"16,0 0-39-16,0 0 38 16,100-7 33-16,-78 7-46 15,-11 2-38-15,-5 8-11 16,-6 5-7-16,0 4 7 0,-3 1 18 16,-9 3 13-16,-3 0-10 15,6-2 4-15,6-2-4 16,3-1-14-16,3-4-7 15,33-1-20-15,2-7-153 16,-2-6-601-16</inkml:trace>
  <inkml:trace contextRef="#ctx0" brushRef="#br0" timeOffset="134478.2483">3319 1702 1013 0,'0'0'288'16,"0"0"-198"-16,0 0-41 15,0 0 38-15,0 0-21 16,0 0-24-16,0 0 16 15,30 0 49-15,-15 10-14 16,9 3-35-16,1 1-14 16,5 5-4-16,1 3-7 15,4 1-7-15,2 4-16 16,-1 3-2-16,4 5-1 16,2 3-6-16,0 3 5 0,4 4 6 15,2 5 11-15,4 3 1 16,3 5 28-16,3 1-15 15,11 15-18-15,10 16 0 16,0 19 26-16,3 9-8 16,-15 2-6-16,-10-7 16 15,-12-7-2-15,4-1-11 16,-7 5 8-16,2 2-13 16,-3 3-14-16,-4 4-7 15,-1 4-7-15,-3 5 0 16,-2 3 0-16,-4-5-1 15,-2-1 0-15,-10-4 21 16,-9 3 37-16,-6 3-5 0,-6 4-5 16,-18 8-10-16,-10 2-19 15,-12 2-6-15,1 2-11 16,-7-6 7-16,1-2-8 16,3-3 0-16,-1-1 1 15,1-2 4-15,-4 3-5 16,0-4 32-16,1 1-18 15,-4-4-2-15,-2-4-7 16,-1 0 5-16,6-6-10 16,-2 4 5-16,5-1-6 15,4-4 0-15,-1-3-2 16,10-15 2-16,6-23-6 16,8-22 5-16,10-18-15 0,1-10-59 15,-2-5-155-15,4-4-463 16,6-12-766-16</inkml:trace>
  <inkml:trace contextRef="#ctx0" brushRef="#br0" timeOffset="135537.4795">4420 2071 1446 0,'0'0'687'16,"0"0"-578"-16,0 0-78 0,0 0-25 15,0 0 12-15,0 0 22 16,0 0 74-16,15 62-31 16,-7-35-53-16,-2 1-20 15,-2-4-2-15,-1-4-7 16,0-3 0-16,-3-6 6 16,0-4-7-16,0-3-1 15,0-4 1-15,0 0 0 16,0 0 18-16,0-12-5 15,6-6-13-15,5-8-16 16,2-4 10-16,-1-2-1 16,1 0-10-16,1 2 2 15,-5 6 15-15,1 5 0 0,-4 4 1 16,-3 7 11-16,0 3 15 16,0 5 10-16,0 0-34 15,0 0-2-15,4 12-1 16,1 6 14-16,1 5-1 15,4 2-4-15,-2 2-7 16,-2-3-1-16,-3-2-1 16,1-2 0-16,-4-2-1 15,0-2-43-15,-3-2-139 16,0-4-401-16,0-6-730 0</inkml:trace>
  <inkml:trace contextRef="#ctx0" brushRef="#br0" timeOffset="135758.8979">4854 2098 1759 0,'0'0'482'0,"0"0"-428"16,0 0-39-16,0 0 3 15,78 0-2-15,-60 0-16 16,-6 0-52-16,-6 0-240 16,-3 0-356-16</inkml:trace>
  <inkml:trace contextRef="#ctx0" brushRef="#br0" timeOffset="136021.5954">4796 2010 1735 0,'0'0'373'0,"0"0"-257"15,0 0-9-15,0 0-9 16,0 0-98-16,0 0-8 16,91-21-140-16,-58 17-360 15,-3 0-459-15</inkml:trace>
  <inkml:trace contextRef="#ctx0" brushRef="#br0" timeOffset="136329.4121">5032 1867 1923 0,'0'0'349'0,"0"0"-237"15,0 0-78-15,0 0 20 16,94-25 2-16,-67 25-38 16,-3 0-8-16,-2 0-10 15,-5 6 0-15,-10 4-13 16,-4 4 2-16,-3 3 5 0,-10 2 6 16,-7-1 21-16,-2 0 24 15,2-2-14-15,1 0-13 16,7-4-5-16,9-1-2 15,0 2-11-15,6 1 6 16,19 2 18-16,8 4 6 16,6 0 26-16,0 1-11 15,-4 2-12-15,-18-1-31 16,-17 0-2-16,-78 10-21 16,-7-3-126-16,-19-7-728 0</inkml:trace>
  <inkml:trace contextRef="#ctx0" brushRef="#br0" timeOffset="139110.4681">2126 5008 396 0,'0'0'639'0,"0"0"-442"15,0 0-138-15,0 0 11 16,0 0 105-16,0 0-26 15,0 0-63-15,0-20-39 16,0 18 5-16,0 1 4 16,0 0-6-16,0 1 11 15,0 0-18-15,0 0 17 16,0-2-7-16,-5-1 6 16,-1 3-2-16,-4 0-28 15,-4 0-14-15,0 0-3 16,-3 0-5-16,-1 0-5 15,0 0-1-15,2 0 0 16,1 3-1-16,-3 1 2 16,6 2-2-16,-4 1 0 0,-1 4 1 15,1 4 12-15,-1 3 23 16,1 2 13-16,4 1-6 16,5 0-10-16,4 3-10 15,3-3-18-15,0 0-5 16,10-4 0-16,5-1 12 15,9-3-3-15,1-6 0 16,5-4 10-16,6-3 1 16,4-4-19-16,6-14-1 15,-1-6-35-15,-3-3 3 16,-8-3 20-16,-4-5 11 16,-12-1-6-16,-6 1 7 0,-11-1 18 15,-1 7 11-15,-13 2-1 16,-17 6-28-16,-10 7-2 15,-36 14-32-15,12 0-171 16,7 6-464-16</inkml:trace>
  <inkml:trace contextRef="#ctx0" brushRef="#br0" timeOffset="173129.1108">12399 15031 380 0,'0'0'569'16,"0"0"-407"-16,0 0-86 15,0 0 29-15,0 0 38 16,0 0-35-16,0-7-15 15,0 7 26-15,0 0 9 16,0 0-1-16,0 0-5 16,0 0-11-16,1 0-27 0,2 0-31 15,2 0-13-15,6 0-6 16,2 0-4-16,6 0-6 16,7 0-17-16,4-3 0 15,-2 0-7-15,-1 1-17 16,-5 2-17-16,-8 0-9 15,-5 0-13-15,-2 0-39 16,-7 0-39-16,0 11-57 16,-4-1-88-16,-5-3-253 0</inkml:trace>
  <inkml:trace contextRef="#ctx0" brushRef="#br0" timeOffset="173402.5095">12432 15133 1230 0,'0'0'359'16,"0"0"-243"-16,0 0-12 15,0 0 76-15,0 0-54 16,0 0-74-16,0 0-21 15,39-8 0-15,-27 7-18 16,-1 1-3-16,2 0-9 0,-4 0-1 16,1 0-30-16,-4 0-103 15,-3 0-199-15,-3 0-474 0</inkml:trace>
  <inkml:trace contextRef="#ctx0" brushRef="#br0" timeOffset="173741.473">12513 14913 743 0,'0'0'690'0,"0"0"-489"15,0 0-39-15,0 0 94 16,0 0-41-16,0 0-98 16,0 0-25-16,7 35 27 15,-4-4-23-15,-3 8-3 16,0 6-39-16,-3 2-36 15,-10 2-18-15,-8 18-98 16,6-15-261-16,-5-11-847 0</inkml:trace>
  <inkml:trace contextRef="#ctx0" brushRef="#br0" timeOffset="179280.9749">29300 2881 1557 0,'0'0'716'16,"0"0"-606"-16,0 0-87 16,0 0 28-16,0 0 89 15,0 0 4-15,24-26-63 16,-5 13-41-16,5-1 0 15,3 2-13-15,4-1-9 16,3 3-17-16,1-1 8 16,-1 4-9-16,-1 3-1 15,-3 3 0-15,-5 1 0 0,-4 0-5 16,-5 3-2 0,-4 9 1-16,-1 5-5 0,-2 3 6 15,-3 4 4-15,-3 4 1 16,-2 3-7-16,-1 0 8 15,0 3 1-15,3 0 6 16,4 0-5-16,9-1 5 16,7 0-6-16,12-4 0 15,10-3 9-15,8-7 1 16,19-7-1-16,-2-7 2 16,3-5-6-16,0-3 5 15,-9-16-5-15,3-6-5 16,-6-9 5-16,-8-7-6 0,-8-4-9 15,-10-6-14 1,-9 0 23-16,-13-1-1 0,-6 4 0 16,-7 7-13-16,-2 9-35 15,-28 6-120-15,4 11-191 16,-2 5-637-16</inkml:trace>
  <inkml:trace contextRef="#ctx0" brushRef="#br0" timeOffset="179611.0945">30042 2712 1237 0,'0'0'949'0,"0"0"-817"16,0 0-113-16,0 0-19 16,0 0 72-16,4 71 104 15,-4-21 9-15,0 21-60 16,0 13-55-16,0-3-17 16,0-11-26-16,0-9-11 15,3-15-4-15,3 6-11 16,1 2 0-16,-1-5-1 15,-3-4-9-15,-3 0-94 0,-4-13-205 16,-7-10-630-16</inkml:trace>
  <inkml:trace contextRef="#ctx0" brushRef="#br0" timeOffset="180091.2231">30992 3645 1222 0,'0'0'738'0,"0"0"-644"16,0 0-69-16,-99 0 34 15,32 0 99-15,-30 0-14 16,-40 0-48-16,-23 0-20 16,-9 0-1-16,6 0-25 15,22 0-14-15,16-3-12 0,31 0-12 16,28 0-11-16,25 2-1 16,15 1-1-16,7 0-33 15,5 0-91-15,11 0-94 16,27 0-85-16,15 0-197 15,9 0-269-15</inkml:trace>
  <inkml:trace contextRef="#ctx0" brushRef="#br0" timeOffset="180414.722">30932 3892 1545 0,'0'0'684'16,"0"0"-581"-16,0 0-73 16,0 0 66-16,0 0 72 15,-92 0-44-15,8-5-43 16,-37-2-26-16,-25 0-3 15,-11-4-2-15,1-3-11 16,14 0-10-16,17 1-27 0,32 3-1 16,33 5-1-1,28 3-16-15,15 2-67 0,7 0-151 16,4-1-478 0,6-2-997-16</inkml:trace>
  <inkml:trace contextRef="#ctx0" brushRef="#br0" timeOffset="407873.6951">15110 7024 358 0,'0'0'622'16,"0"0"-480"-16,0 0-101 0,0 0-41 15,0 0-2-15,0 0 2 16,3 0 26-16,-3 0-7 16,0 0-12-16,0 0-6 15,0 0 0-15,0 0 8 16,0 0 8-16,0 0-9 16,0 0 12-16,0 0 25 15,0 0 4-15,0 0-8 16,0 0-17-16,0 0-8 15,0 0 0-15,0 0-4 0,0 0 5 16,0 0-1 0,0 0-8-16,0 0-7 0,0 0 11 15,0 0 1-15,0 0 4 16,0 0 17-16,0 0 17 16,0 0 6-16,0 0-8 15,0 0-15-15,0 0-17 16,0 0-9-16,0 0-7 15,0 0 0-15,0 0 0 16,0 0 0-16,0 0 1 16,0 0-1-16,0 0 0 15,0 0 8-15,0 0-8 16,0 0 9-16,0 0 6 16,0 0 6-16,0 0-8 15,0 0-1-15,0 0-6 16,0 0 0-16,0 0-6 0,0 0-1 15,0 0-7-15,0 0-84 16,10 0-116-16,-1 0-111 16,5 6-333-16</inkml:trace>
  <inkml:trace contextRef="#ctx0" brushRef="#br0" timeOffset="413189.825">15110 7030 679 0,'0'0'348'16,"0"0"-348"-16,0 0-38 15,0 0-268-15,0 0-243 0</inkml:trace>
  <inkml:trace contextRef="#ctx0" brushRef="#br0" timeOffset="413431.9702">15110 7030 694 0,'6'-21'297'0,"-6"21"-206"15,0 0-91-15,0 0-92 16,4 0-121-16,5 2-97 0</inkml:trace>
  <inkml:trace contextRef="#ctx0" brushRef="#br0" timeOffset="413528.7261">15149 7004 529 0,'0'0'324'0,"0"0"-225"16,0 0-73-16,0 0-5 16,0 0 81-16,0 0-8 15,0 0-94-15,-3 0-60 16,3 3-300-16</inkml:trace>
  <inkml:trace contextRef="#ctx0" brushRef="#br0" timeOffset="413773.3781">15149 7004 889 0,'-17'-16'551'15,"17"16"-455"-15,0 0-96 16,0 0-125-16,0 7-21 15,0-1-115-15,11-3-584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3-23T07:40:05.42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17317 1172 702 0,'0'0'733'0,"0"0"-540"16,0 0-72-16,0 0 0 16,0 0 42-16,0 0 11 0,16-5-31 15,-15 5-51-15,1 0-40 16,1 0-30-16,1 0-11 16,3 0-2-16,0 0 3 15,2 0 5-15,3 0-5 16,6 0 2-16,4 0 1 15,8 0 4-15,1-4-3 16,8-1-7-16,3 1-7 16,-2-2 4-16,2 3-5 15,-6 0 0-15,-4 2 0 16,-3 1 0-16,-6 0-1 16,-1 0 0-16,-5 0 1 15,3 0 0-15,-2 0 0 0,3 0-1 16,2 0 1-1,6 0-1-15,-1 0 0 0,3-1 1 16,1 0-1-16,-1-3 1 16,-4 3-1-16,2 0 1 15,-7 1-1-15,2 0 0 16,-8 0 0-16,5 0 0 16,0 0-1-16,1-2 0 15,5-1 1-15,2-1-1 16,2 0 0-16,2-1 0 15,-3 2-7-15,-2 0 7 16,-4 0-5-16,-4 2 4 16,-1 1-4-16,-3 0 5 15,-3 0-8-15,4 0 3 16,1 0 6-16,-1 0 0 0,9 0-1 16,2 0 1-16,6 0 1 15,7 0-1-15,3 0 0 16,1 0 0-16,0-2 0 15,0 1 0-15,-6 1 0 16,-6 0-1-16,-7 0-9 16,0 0 4-16,-6 0-3 15,2 3 3-15,-3 1 6 16,8-3 0-16,-1 1 0 16,9-2 0-16,4 0 1 0,7 0-1 15,2 0 0 1,1 0 1-16,-4 0-1 0,-2 0-17 15,-4 0 5-15,-10 0 2 16,-3 0-5-16,-5 0 14 16,-3 0-1-16,-6 0 1 15,-1 0 1-15,-2 0 1 16,1 0 0-16,3 0 8 16,-6 0-8-16,4 0 0 15,0 0-1-15,-1-2-10 16,-4 1-91-16,-3 0-160 15,-3 1-440-15</inkml:trace>
  <inkml:trace contextRef="#ctx0" brushRef="#br0" timeOffset="898.9061">19590 1233 819 0,'0'0'275'0,"0"0"-146"15,0 0-24-15,0 0-26 16,0 0-24-16,0 0-26 16,0 0-19-16,0 0-9 0,0 0-1 15,-3 0 8 1,-4 0 58-16,-6 0 11 0,-4 0 16 16,-2 0 5-16,-7 0-33 15,1 0-14-15,-5 0-22 16,0 0-20-16,2 0 1 15,-1 0-9-15,3 0 5 16,2 0-5-16,2 0 0 16,-3 0 0-16,2 0 0 15,-7 4 0-15,0 1 15 16,-4 3 10-16,-6-1-14 16,-2 0-2-16,-3-1-9 15,-1 0 0-15,-2-1 1 16,-1 1 12-16,7-1 23 15,-1-1-1-15,2 1-4 0,4-1-7 16,2 0-3-16,3-1-4 16,-5 1-6-16,-4-1-5 15,-1 1-5-15,-4-1-1 16,-3 1 1-16,-3-2-1 16,-3 1 0-16,-4-1 5 15,0 1 9-15,1 2 24 16,-3-4 26-16,2 2-6 15,2-3-14-15,4 0-24 16,-2 0-11-16,7 0-1 16,-1 0 0-16,0-4 0 15,4 1-8-15,-4-2 5 16,7 4-5-16,0 0-1 0,2 1 0 16,8 0 0-16,10 0 1 15,2 0-1-15,11 0 1 16,8 0-1-16,1 0-6 15,6 0-66-15,37-5-72 16,2-5-231-16,-3-1-426 0</inkml:trace>
  <inkml:trace contextRef="#ctx0" brushRef="#br0" timeOffset="1883.5554">23284 1057 848 0,'0'0'1155'0,"0"0"-923"16,0 0-168-16,0 0 1 0,0 0 61 15,0 0 21-15,0 0-51 16,0-9-60-16,5 9-14 16,6 0-9-16,8 0-12 15,7 0-1-15,13 0 1 16,9 0-1-16,12 0 0 16,5 0 0-16,9 0-1 15,14 0 1-15,12-2 0 16,10 0 0-16,2-3-1 15,-9-4 1-15,-11-4-6 16,-10 2 4-16,-13 0 1 16,-13 2-1-16,-12 3 1 15,-7 0-1-15,3 4 1 0,-1 0 1 16,0 1-1-16,-11 1 1 16,-7 0-1-16,-9 0 1 15,-6 0-6-15,-3 0-16 16,-1 1-95-16,-2 2-101 15,0 2-342-15,0-3-186 0</inkml:trace>
  <inkml:trace contextRef="#ctx0" brushRef="#br0" timeOffset="2213.882">23583 1103 1151 0,'0'0'377'0,"0"0"-264"15,0 0-34-15,0 0 99 16,0 0 94-16,0 0-105 15,145 18-17-15,-29-11-42 16,15 0-36-16,2-3-16 16,-11-2-27-16,-14-2-17 0,-4 0-8 15,-9 0-4 1,-15-6-54-16,-19-1-65 0,-1-4-61 16,-20 3-334-16,-12 1-421 15</inkml:trace>
  <inkml:trace contextRef="#ctx0" brushRef="#br0" timeOffset="5053.3369">14750 3773 400 0,'0'0'635'0,"0"0"-544"0,0 0-58 15,0 0 27-15,0 0 37 16,0 0-97-16,0 0 0 16,-62-2 216-16,50 5-79 15,0 2-83-15,0-4-25 16,-4 3 6-16,0-2-7 15,-1 0-16-15,-1 1-11 16,-3 0 0-16,-1-1-1 16,-5 0 0-16,3 1-1 15,-3-1 0-15,-2-1 1 16,0 2 0-16,-1-2 1 16,-3 2 0-16,-1 0-1 0,-3 1 0 15,-2-1 0 1,0 1-12-16,-6 2-1 0,3-2 12 15,2 0 1-15,-2-1 0 16,7 0 0-16,-1 0 1 16,3-2 12-16,2 0-5 15,-2-1-8-15,-3 2 0 16,-2-2-27-16,-5 1-37 16,-2-1-11-16,-4 2 20 15,-1-1 33 1,-1 0 22-16,-1-1 14 0,0 0 41 15,4 2 24-15,2-2-15 16,4 0-27-16,6 0-8 16,1 0-11-16,6 0-11 15,2 0-5-15,2 0-1 0,1 0 6 16,-5 0-7-16,4-2 0 16,-5 1-10-16,-1 0 10 15,1 1-7-15,-3 0-5 16,-3 0-1-16,4 0 4 15,-4 0 9-15,0 0 1 16,-3 0 6-16,5 0 6 16,-3 0 11-16,1 0 22 15,0 0-6-15,-3 0-11 16,-3 0-17-16,1 0-10 16,-4 0-1-16,-1 0-1 15,4 0 0-15,-4 0-8 0,4-2 8 16,3-1 0-16,-4 2 1 15,4-2 9 1,-2 0 22-16,3 1 2 0,1 0 0 16,1 2-8-1,-3 0-5-15,0 0-15 0,0 0-5 16,4 0 0-16,2 0 0 16,6 0 14-16,5 0 31 15,10 0 16-15,1 0-2 16,8 0 22-16,0 0 0 15,3 0-30-15,0 0-9 16,0 0-7-16,0 0-6 16,0 0-1-16,0 0-6 0,0 0-11 15,0 0-3 1,0 0-8-16,0 0 0 0,0 0 7 16,0 0-1-16,0 0 8 15,0 0 7-15,0 0 2 16,0 0 6-16,0 0 0 15,0 0-14-15,0 0-10 16,0 0-5-16,0 0 0 16,0 0 0-16,0 0 0 15,0 0 0-15,0 0 0 16,0 0 0-16,0 0 1 16,0 0 4-16,0 0-6 15,0 0 1-15,0 0-1 16,0 0 0-16,0 0 1 15,0 0-1-15,0 0 1 0,0 0 0 16,0 0 0-16,0 0 0 16,0 0 0-16,0 0-1 15,0 0 1-15,0 0-1 16,0 0 0-16,0 0-1 16,0 0-10-16,0 0 2 15,0 0-1-15,0 0-7 16,0 0-14-16,0 0-12 15,0 0-9-15,0 0-4 16,0 0-15-16,0 0-27 16,0 0-57-16,0-1-81 15,0-2-99-15,6-2-142 0</inkml:trace>
  <inkml:trace contextRef="#ctx0" brushRef="#br0" timeOffset="6621.0306">12237 5956 945 0,'0'0'273'0,"0"0"-144"15,0 0 3-15,0 0 24 16,0 0 22-16,0 0-32 16,0 0-21-16,-39-4-15 15,16 4 7-15,-2 0 6 16,-12 0-28-16,-5 0-22 0,-13 0-24 16,-6 0-13-16,-5-2 3 15,-1 2-12-15,-5 0-6 16,4 0 2-16,5 0-5 15,9 0 2-15,5 0-8 16,10 0-5-16,8 0-5 16,10 0-1-16,5 0 5 15,10 0-6-15,3 0-5 16,3 0-33-16,0 0-57 16,3 0-42-16,13 0-24 0,5 0-74 15,16 0-75 1,-4 4-44-16,-6 2-240 0</inkml:trace>
  <inkml:trace contextRef="#ctx0" brushRef="#br0" timeOffset="7049.7656">12277 6046 753 0,'0'0'350'0,"0"0"-168"15,0 0-6-15,0 0-7 16,0 0 64-16,0 0-1 16,0 0-46-16,-109 4-38 15,57-2-28-15,-21-1 10 16,-26 2-10-16,-20-3-27 16,-5 3-32-16,8-2-25 15,31 2-16-15,27-1-13 16,22-1-5-16,13 3-1 15,1-4-1-15,7 2 0 0,6-2-24 16,9 0-45 0,6 0-61-16,40-7-101 15,-4-3-404-15,1-2-271 0</inkml:trace>
  <inkml:trace contextRef="#ctx0" brushRef="#br0" timeOffset="8504.8906">19514 3864 742 0,'0'0'107'0,"0"0"484"15,0 0-75-15,0 0-288 16,0 0-76-16,0 0-46 16,0 0-7-16,-15 5 1 15,30-5 4-15,9 0-55 16,15 1-2-16,22-1 6 0,31 0-17 15,37 0-12-15,11-4-13 16,2-7-10-16,-18-3 1 16,-39 3-1-16,-26 0 7 15,-21 5-7-15,-13 0 5 16,-5 0-6-16,-3 1 2 16,-5 2-2-16,-6 0 0 15,-5 1-21-15,-1 2-51 16,0 0-84-16,17-1-75 15,-1 0-437-15,9-4-745 0</inkml:trace>
  <inkml:trace contextRef="#ctx0" brushRef="#br0" timeOffset="9057.3105">21742 3670 1800 0,'0'0'400'0,"0"0"-277"15,0 0-53-15,0 0 39 16,0 0 40-16,81 7-64 16,-1-7-31-16,25 0-24 0,-4 0-17 15,-16 0-4 1,-31 0 2-16,-11 0-1 0,2 0 4 16,1 0 5-1,-4 0-3-15,-14 0 1 0,-11 0-8 16,-9 0 0-16,-6 0-3 15,-2 0 0-15,0 0 15 16,0 0-21-16,0 0-5 16,0-3-64-16,12-5-134 15,4-1-336-15,2 0-858 0</inkml:trace>
  <inkml:trace contextRef="#ctx0" brushRef="#br0" timeOffset="9459.4023">24608 3668 1403 0,'0'0'751'15,"0"0"-651"-15,0 0-75 16,0 0 79-16,0 0 133 16,92 5-28-16,2-5-86 15,41-6-66-15,17 2-21 16,-6 4-22-16,-19 0-14 16,-50 0-66-16,-24 0-394 0</inkml:trace>
  <inkml:trace contextRef="#ctx0" brushRef="#br0" timeOffset="15062.1371">5900 5055 354 0,'0'0'593'16,"0"0"-483"-16,0 0-71 15,0 0 33-15,0 0 64 16,0-10 1-16,0 8-20 15,0 2-69-15,0-1-35 16,0 1-2-16,0-2 18 16,-7-1 0-16,1 2 79 15,-3-3-64-15,-4 4-34 16,-4 0-10-16,4 0 0 16,-1 0 0-16,2 0-2 15,-1 0 2-15,4 8 34 16,0 2 18-16,-1 1-34 0,-1 3-5 15,2 2 11-15,2 1 34 16,1 0 26-16,0 1-35 16,4-1-7-16,1 3 7 15,1 0 10-15,0 1-22 16,0 3-19-16,0 1-4 16,0 2 0-16,0 1-2 15,3 0-1-15,0 4-2 16,0-1 7-16,3 3-6 15,4 2-4-15,-4 1-5 16,5 1 5-16,-4 5 2 16,-1 2 3-16,-3-1 1 15,0 3 17-15,0-2-6 0,3-1-9 16,0-2-8-16,1 1-5 16,-1-4 8-16,-1-1 3 15,1-2 13-15,-3 2-2 16,-3-1-13-16,0-1 10 15,0-2 9-15,-3 3-15 16,-6-6-2-16,-6-4-11 16,0-6-1-16,3-6-18 15,0-15-156-15,3 0-413 16,3-8-746-16</inkml:trace>
  <inkml:trace contextRef="#ctx0" brushRef="#br0" timeOffset="16120.0251">5605 5074 846 0,'0'0'342'0,"0"0"-190"16,0 0-95-16,0 0 7 16,0 0 23-16,0 0-14 15,0 0-21-15,12-54-17 16,-12 48-1-16,0 4 1 0,0-1 22 16,0 3-4-1,0-1-21-15,-3 1-12 0,-6 0 16 16,-7 0 20-16,-1 0-26 15,-5 0-17-15,5 6-3 16,-2 5 1-16,1 1 6 16,3 4 26-16,-1 1 1 15,2 2-7-15,2 0-12 16,2-2-7-16,4 0-8 16,0-2 7-16,3 3 29 15,3 2-14-15,0 3-5 16,0 2 0-16,0 2-1 15,3 7-8-15,3 0-10 16,3 4-1-16,-2 2 24 16,4 0 2-16,-2 3-6 0,1-2-6 15,2 0-14-15,0 4-6 16,0-1 0-16,-3 1 2 16,0 1-2-16,-2 4 8 15,-1 0 9-15,-1 0 11 16,1 4 8-16,-3-3-12 15,3-2-7-15,1-1-9 16,-1-5-7-16,3 0 5 16,-1-4-6-16,-3-4 0 15,0-1 1-15,-5 2-1 16,0-6 0-16,0-1-1 16,0-5 0-16,-9-4-7 0,0-6-23 15,3-4-26-15,-10-10-41 16,2 0-131-16,2-4-475 0</inkml:trace>
  <inkml:trace contextRef="#ctx0" brushRef="#br0" timeOffset="16287.1969">5442 6343 2031 0,'0'0'392'0,"0"0"-392"16,0 0-582-16,0 0-66 0</inkml:trace>
  <inkml:trace contextRef="#ctx0" brushRef="#br0" timeOffset="17997.8057">16259 4834 49 0,'0'0'772'0,"0"0"-680"0,0 0 35 16,0 0 506-16,0 0-446 16,0 0-62-16,10-5-11 15,-8 5 22-15,-2 0-6 16,1 0-29-16,-1 0-30 0,2 0-28 15,-2 0-17 1,0 0-7-16,0 0-7 0,0 0-2 16,0 0-1-16,-2 0-1 15,-11 0-7-15,-7 2 0 16,-2 8 7-16,-7 3-7 16,6 3 5-16,-3-1-4 15,6 2 4-15,1 3 1 16,5 0 6-16,2 2 1 15,3 3 5-15,2 6-1 16,7 1 6-16,0 3-3 16,0 3 7-16,7 4-11 15,8 4-11-15,4 0-5 16,5 5 5-16,-6 2-4 16,3 7 8-16,-5 2 2 0,0 3 0 15,3 2 1-15,-3 2 2 16,5 0-15-16,-3-2 1 15,9 11-1-15,1 13-1 16,-1-12 1-16,-5-7 8 16,-11-12 5-16,-11-12-2 15,0 6 2-15,-8 5 5 16,-14-5 0-16,-5-3-3 16,-1-7-9-16,-4-9-5 15,9-8-1-15,3-13-12 16,17-14-106-16,3 0-355 15,3-20-830-15</inkml:trace>
  <inkml:trace contextRef="#ctx0" brushRef="#br0" timeOffset="19213.4529">19689 4843 735 0,'0'0'254'15,"0"0"-96"-15,0 0-22 16,0 0 34-16,0 0 30 15,0 0-20-15,0 0-64 16,-12-25-21-16,6 18-13 0,-7 1-11 16,-3 0-17-1,-1 0-22-15,-5 2 2 0,-1 1-11 16,-3 3-5-16,3 0-5 16,0 0-5-16,8 3 2 15,2 7 2-15,-1 4 19 16,5 2-6-1,-1 0-4-15,3 6-3 0,1 0-3 16,3 5 3-16,0 3 28 16,-1 3-15-16,4 4-15 15,0 2-10-15,0 4-4 16,4 0 13-16,5 0-2 16,-2 0 7-16,5 0-10 0,0 3 0 15,3-3-1 1,-3 2 6-16,-2 1-3 0,0 2 0 15,0 1 3-15,-4 2 30 16,-5 1-2-16,1 4-5 16,-2 1-16-16,0 2 0 15,0 0-2-15,0 6-7 16,0-1 1-16,0 1 1 16,-2-2 1-16,-5 1 7 15,-10-4 8-15,2-1-10 16,-5 1-5-16,-2-3 7 15,2-6-4-15,0-2-10 16,4-9-7-16,3-4 4 16,3-10 0-16,4-9-6 15,2-3 0-15,1-9-10 0,-1-5-32 16,1 0-30-16,3-31-64 16,0 3-229-16,0-1-769 15</inkml:trace>
  <inkml:trace contextRef="#ctx0" brushRef="#br0" timeOffset="19364.8765">19532 6518 1642 0,'0'0'653'0,"0"0"-653"16,0 0-295-16,0 0-458 0</inkml:trace>
  <inkml:trace contextRef="#ctx0" brushRef="#br0" timeOffset="41486.92">8355 9914 205 0,'0'0'352'16,"0"0"-316"-16,0 0-36 15,0 0-11-15,0 0 10 16,0 0 1-16,-20 6 1 16,17-5 1-16,-4 2-1 15,1-3 0-15,0 0 71 16,0 0 150-16,1 0-107 16,-5 0-40-16,4 0 3 15,0 0-7-15,3 0-28 16,-3 0-12-16,2 0-5 15,-2 0 4-15,-2 0-4 0,-1 4 2 16,-4-1 8-16,1 0 11 16,-3 1-8-16,0-2-6 15,2 2-7-15,-1 0-12 16,5-1-6-16,-4-3-2 16,4 0 7-16,-5 3-3 15,1-3-8-15,1 4-1 16,-1-2 0-16,-1-1-1 15,-2 1 1-15,-2 3 0 16,0-2 1-16,0 0-2 16,0-1 1-16,-1 1 0 15,-1-1 0-15,-2 0 2 16,3-2 25-16,5 3-14 0,-2-3-1 16,1 0-5-1,0 0-7-15,-3 0 0 0,-1 0 0 16,-1 0-1-16,-2 0 1 15,-2 0-1-15,2 0 1 16,-1 0-1-16,-2 0 0 16,-2 0 0-16,3 1 0 15,-1 1 0-15,2-1 0 16,4-1 0-16,0 3 0 16,-1-3 2-16,-5 0-2 15,1 4 1-15,-3-2 0 16,2-1 0-16,2 2 0 0,1-3 0 15,0 3 0 1,2-3 0-16,-2 0-1 0,1 1 0 16,-4-1 0-16,-5 1 0 15,-3-1 0-15,0 2 0 16,-4-2 0-16,4 0-1 16,-3 3 0-16,-3-3 1 15,4 4 0-15,-1-1 2 16,3-3 5-16,6 3 0 15,3 0 4-15,2-3-4 16,1 2-6-16,-1-2 0 16,-4 1 0-16,1 0 0 15,-5-1-1-15,-3 3 2 16,-3-3-2-16,1 3 1 16,-4-2 0-16,3 2 0 0,0 0 0 15,6 0 0-15,5-2-1 16,3 2 1-16,2-3-1 15,1 3 0-15,2-3 0 16,1 3-1-16,1-2 1 16,-6-1-1-16,2 3 1 15,-5-3 0-15,-3 2 0 16,-3-1 0-16,-3-1 1 16,2 0 0-16,1 0-1 15,3 0 3-15,2 0-3 16,-2 0 1-16,-1 0-1 15,-2 0 0-15,3 0 1 16,-1 0-1-16,5 0 0 0,1 0 0 16,4 0 1-1,0 0-1-15,-1 0 1 0,2 0-1 16,1 0 0-16,1 0 0 16,-6 0 0-16,-1-1 0 15,-11-1-1-15,-6-1 1 16,-10 2-41-16,-2-2 28 15,-4 0 13-15,1-1 0 16,-1 1 0-16,0 0 2 16,1 0 12-16,5-1 10 15,7 4 1-15,2-3 43 16,9 2-3-16,1-2-27 0,10 0-23 16,1 3-8-1,7 0-1-15,0 0-6 0,0 0 0 16,3 0 0-16,-4 0 0 15,1 0-1-15,-3 0 0 16,0 0 1-16,0 0 1 16,-3 0-1-16,2 0 1 15,-4 0 0-15,-5 0 7 16,-5 0 22-16,-3 0-30 16,-1 0 10-16,1 0 46 15,6 0 37-15,-1 0-46 16,-5 0-36-16,5 0-1 15,-2 0-1-15,6 0 10 16,9 0-6-16,2 0-7 16,7 0 0-16,4 0 5 0,1 0-10 15,1 0-1-15,0 0 0 16,0 0-15-16,0 0-34 16,0 0-57-16,0 0-107 15,0 3-91-15,0-3-193 16,-2 0-118-16</inkml:trace>
  <inkml:trace contextRef="#ctx0" brushRef="#br0" timeOffset="41794.1803">4595 10043 1365 0,'0'0'0'0,"0"0"-669"15</inkml:trace>
  <inkml:trace contextRef="#ctx0" brushRef="#br0" timeOffset="44525.8783">23038 5891 806 0,'0'0'35'16,"0"0"-35"-16,0 0-202 16,0 0 173-16,0 0 29 15,0 0 170-15,81 19-106 16,-77-18-9-16,-2 2 18 0,-2-2 214 16,0 1 34-16,0-2-174 15,0 1-33-15,0-1 40 16,0 2 6-16,0 0-26 15,-3 1-16-15,-11 0-9 16,-2 0-14-16,-6 0-20 16,-11 1-26-16,-5-3-25 15,-8 1-11-15,-2-1-1 16,-2-1-6-16,5 0 0 16,6 0 3-16,11 0 4 15,11 0-4-15,7 0-7 16,6 0-1-16,4 0-1 15,4 0-50-15,36-4-112 0,1-3-533 16,-4 1-675-16</inkml:trace>
  <inkml:trace contextRef="#ctx0" brushRef="#br0" timeOffset="44803.8878">23199 6014 1617 0,'0'0'358'16,"0"0"-238"-16,0 0 45 16,-80 0 53-16,37 0-12 15,-2 2-66-15,-4-1-28 16,-3-1-27-16,10 3-22 15,4-2-12-15,11 0-17 16,11 0-19-16,6-1-14 16,10 0-1-16,3 0-47 15,13-9-96-15,8-5-374 0</inkml:trace>
  <inkml:trace contextRef="#ctx0" brushRef="#br0" timeOffset="46859.3734">15909 6245 641 0,'0'0'128'0,"0"0"-86"15,0 0 321-15,0 0-150 16,0 0-113-16,0 0-11 16,0 0 5-16,-58 12-8 15,41-12-21-15,-9 1-8 16,-8-1 0-16,-6 0 19 15,-16 0-13-15,-3 0-13 16,-8 0 2-16,-5 0 5 16,-1 0 7-16,3 0-24 15,-1 0-6-15,6 0 1 0,-4 0-14 16,8 0-9-16,6 3-3 16,0 1 3-16,3-1 6 15,0 1 1 1,-4-1 2-16,1 0-2 0,0-3 12 15,0 0-8-15,4 0-11 16,-5 0-11-16,4 0 5 16,0-1-5-16,6-3-1 15,-3 3 0-15,4 0 0 16,-1 1-1-16,-2 0 1 16,2 0 0-16,1 0 0 15,2 1 0-15,-2 2 0 0,-1-3 1 16,-1 0 9-16,0 0 16 15,-4 0 35-15,-1 0-3 16,7 0 5-16,-4 0-24 16,7-3-16-16,5 2-6 15,2-2-8-15,10 3-3 16,1 0-6-16,5 0 1 16,4 0 0-16,-3 0-1 15,3 0 1-15,-1 0 1 16,-2 0-1-16,0 0 0 15,-3 0 5-15,-1 0 0 16,-6 0 4-16,2 0-1 16,5 0-1-16,2 0 8 15,7 0 7-15,7 0-7 16,5 0-11-16,0 0-5 0,8-1-22 16,11-2-29-16,23-9-76 15,-6 2-150-15,-5-4-706 0</inkml:trace>
  <inkml:trace contextRef="#ctx0" brushRef="#br0" timeOffset="50720.9524">11643 10244 1058 0,'0'0'62'16,"0"0"209"-16,0 0 27 15,0 0-72-15,0 0-32 16,0 0-53-16,29-42-19 0,-25 42-24 16,-1-1-43-1,-3 1-28-15,6 0-16 0,1 1-11 16,5 12 2-16,6 3 10 16,6 4 3-16,3 3-3 15,2 0-6-15,6-7-5 16,-2-1-1-16,-5-6 1 15,2-3-1-15,0-3-11 16,-5-3-18-16,2 0-17 16,-5-9-1-16,1-4 11 15,-1-7 8-15,2-3 3 16,-5-3 8-16,4-4 16 16,-1 3 1-16,2 3 10 15,-3 3 18-15,3 4-1 16,1 4-13-16,-1 6-6 0,1 4-8 15,2 3 0-15,-6 0-1 16,3 12 1-16,-4 2 1 16,-1 5-1-16,-3 1 1 15,-4-2-1-15,3-3 1 16,-3-5-1-16,4-6 0 16,1-4 2-16,11 0 5 15,5-13-7-15,9-7-10 16,4-7 4-16,3 1 4 15,-4-1 2-15,0 1-1 16,-8 9 1-16,-9 8 0 16,-8 5 11-16,-4 4 7 0,-4 1 12 15,6 11-5-15,7 2-10 16,8-1-15-16,42-13-51 16,-8 0-173-16,6-7-410 0</inkml:trace>
  <inkml:trace contextRef="#ctx0" brushRef="#br0" timeOffset="51687.7471">17918 9934 1756 0,'0'0'501'16,"0"0"-446"-16,0 0-40 15,0 0-3-15,-49 76 25 0,46-46-5 16,3 3-8-16,13-7-6 16,6 1-11-1,4-4-5-15,2-7-1 0,2-6-1 16,3-7-12-16,-3-3-13 16,7-3-15-16,5-11-21 15,-3-8 3-15,6-5 29 16,-1-3 29-16,-1 1 4 15,-2 6 17-15,-5 3 13 16,-7 10 19-16,-3 6 9 16,-8 4-19-16,0 0-20 15,0 14-14-15,1 6-2 0,1 7-6 16,2-2 0 0,5-1-1-16,-1-4-1 15,9-3-5-15,0-7 0 0,6-7-7 16,2-3 2-16,3 0 1 15,-1-10 4-15,2-4 6 16,-1-5 0-16,-1-1 0 16,-3 1 0-16,-5 2 2 15,-9 7 21-15,-9 6 4 16,-8 4-12-16,-7 0-14 16,1 14 10-16,3 4 10 15,-2-1-9-15,8-1-11 16,9-2 9-16,11-7-1 0,14-4 0 15,20-3-9 1,3-10-40-16,3-9 27 0,-1-5-10 16,-15 2-40-16,13-12-92 15,-17 7-184-15,-18 5-323 0</inkml:trace>
  <inkml:trace contextRef="#ctx0" brushRef="#br0" timeOffset="52311.7361">18529 10535 91 0,'0'0'2088'0,"0"0"-1841"16,0 0-183-16,0 0-36 15,0 0 93-15,47-73 18 16,-20 47-39-16,-2 2-30 16,5-4-28-16,3 1-15 15,-5 0-11-15,2 8-1 16,-9 2-8-16,-3 7-5 15,-8 6 4-15,-1 4-6 0,-5 0 0 16,1 8 0 0,-4 12 0-16,-1 5 6 0,0 12 3 15,-3 5 3-15,-6 4 0 16,1 1-12-16,5-1 1 16,0-5 0-16,3-5 0 15,0-3 0-15,0-7-1 16,0-3 0-16,0-7 1 15,0 1-1-15,0-7 0 16,0-6-7-16,10-1-26 16,9-3-19-16,5 0-15 15,5-3-11-15,0-7 21 16,0 3 42-16,-10 3 14 0,-2 1 1 16,-11 0 0-16,-3 3 19 15,-3 0 26-15,-3 0 10 16,-20 0 22-16,-6 10-1 15,-7 3-13-15,-5-3-14 16,1 3-17-16,0-3-20 16,4-4-12-16,5-5 0 15,-1-1-74-15,12-7-113 16,7-6-640-16</inkml:trace>
  <inkml:trace contextRef="#ctx0" brushRef="#br0" timeOffset="53715.8702">12395 10552 398 0,'0'0'527'16,"0"0"-459"-16,0 0 248 16,0 0-58-16,0 0-45 15,0 0-7-15,0 0-49 0,-21 62-9 16,21-58-28-16,0-1-35 15,0-3-10-15,0 0-8 16,0 0-3-16,0 0-1 16,0-3-8-16,12-14-31 15,5-3-18-15,5-6-5 16,0-4-1-16,-1 1 0 16,-3-1-8-16,0 0-4 15,-2 11 11-15,-7 5 0 16,-3 5 1-16,-3 5 0 15,-3 4 0-15,0 0 1 16,0 0 1-16,0 7-1 16,0 13 13-16,0 9 14 15,0 11-7-15,0 5-12 16,0 5-3-16,0 0-5 0,0 2 0 16,0-5 0-16,0-3 0 15,1-2 0-15,2-5-1 16,-1-5 1-16,-2-2 0 15,0-6 0-15,0-2-1 16,0-5 0-16,0-7-1 16,-2-1-9-16,2-8-33 15,0-1-23-15,0 0-36 16,14-4-100-16,4-9-343 16,12 3 16-16,-5 0 21 15,-4 3-185-15</inkml:trace>
  <inkml:trace contextRef="#ctx0" brushRef="#br0" timeOffset="53874.3776">12668 10968 142 0,'0'0'1076'0,"0"0"-778"0,0 0-153 15,0 0 14-15,0 0 55 16,0 0-36-16,0 0-15 16,-6 23-12-16,-20-16 0 15,-9-1-44-15,-10-3-64 16,-25-3-43-16,9 0-86 15,16 0-570-15</inkml:trace>
  <inkml:trace contextRef="#ctx0" brushRef="#br0" timeOffset="58664.312">9348 10212 909 0,'0'0'495'16,"0"0"-495"-16,0 0-338 16,0 0-317-16,0 0 290 0</inkml:trace>
  <inkml:trace contextRef="#ctx0" brushRef="#br0" timeOffset="58959.1204">9776 8590 506 0,'0'0'373'15,"0"0"-43"-15,0 0-252 16,0 0-78-16,0 0-50 0,0 0-34 16,0 0-64-16</inkml:trace>
  <inkml:trace contextRef="#ctx0" brushRef="#br0" timeOffset="66779.2559">11491 10010 113 0,'0'0'0'0</inkml:trace>
  <inkml:trace contextRef="#ctx0" brushRef="#br0" timeOffset="72229.0948">30194 9631 404 0,'0'0'288'16,"0"0"482"-16,0 0-528 16,0 0-169-16,0 0-35 15,0 0 66-15,-45 15 39 16,34-12-31-16,3-2-50 0,0 2-31 15,0 0-1-15,-1 1-1 16,-4-4-11-16,-2 3-10 16,-4 3-7-16,-4-3 0 15,-3 4-1-15,-3-3-1 16,-3 3 1-16,-1 3 0 16,-3-3-1-16,-3-2 1 15,-3 2 0-15,-6 3 0 16,-5-3 0-16,-5 2 1 15,-7-5 0-15,0 3 1 16,-2-1-1-16,-2-2 11 16,2-1-12-16,0 0 1 15,0 1 11-15,-1-1 3 0,0 0 6 16,-5 1-3-16,-11 2-1 16,-16 1-3-16,-7 0-8 15,7-1-6-15,21-3 0 16,21 0 1-16,11 0-1 15,-9 0 2-15,-9-2 4 16,-6 2 9-16,-4-3-2 16,3 4-4-16,0-1 9 15,-2-3-9-15,3 3-9 16,-1-3 1-16,5 2 5 16,0 2-4-16,3-3 0 15,-2 2 7-15,0-3-3 16,1 3-6-16,-4-2 1 0,2-1-1 15,-2 2 1-15,2-1 0 16,0 2 5-16,0 1 9 16,3 2 0-1,3 1-6-15,3 1-8 0,1 1 5 16,1-1-5-16,0-1-1 16,-4 3-1-16,-1-3 0 15,-2-1 0-15,-1-2 0 16,1-4 1-16,1 0-1 15,2 0 0-15,2 0 0 16,1 0 1-16,1 0 0 16,-2 0 0-16,-5 0-1 0,-1 0 1 15,-5 0 1 1,-3 0-1-16,-1 6 1 16,2 1-1-16,3-3 0 15,9-1 0-15,4-3 0 0,8 0 0 16,6 0 0-16,3 0 0 15,1-3 0-15,0-1 1 16,-6 1-1-16,-4 3 0 16,-6 0-1-16,-7 4 0 15,-3 8-8-15,2-1 8 16,4-3-5-16,6 0 6 16,7-5 1-16,8-3 0 15,5 0 6-15,4 0 6 16,3-7-1-16,3-2-11 15,0-2 1-15,5 2 13 0,2-1 22 16,4 0-19-16,0 0-11 16,0 0-5-16,1-3-1 15,-2-1-1-15,2-1 0 16,-2-5-1-16,-1-4 0 16,2-1 0-16,-1-6 0 15,0-6-8-15,1-5-18 16,3-1 17-16,0-3 10 15,4-1 22-15,-3-2-3 16,-2-3-10-16,-2 2-7 16,-4 1-1-16,4 2 16 15,2 1 1-15,0 3-9 16,5 4-9-16,0-1 1 0,3 3 0 16,0 0-1-1,0 1 1-15,6 7 0 0,5 2-1 16,-2 1 0-16,0 2 0 15,-3 2-1-15,2 1 1 16,-5-5 0-16,1 4 0 16,-1-5 0-16,2 3 0 15,2-3 0-15,3 2 0 16,3 1-8-16,-3 1-4 16,6 3-7-16,-2 0 7 15,-1 8 6-15,-4 1 5 16,-3 5 0-16,-3 3 1 15,1 3-2-15,1 0-8 0,1 0 2 16,6 0 6 0,9 0 2-16,7 0-1 15,24-1 1-15,31-8 0 16,31-4-1-16,7 2 0 0,-16 3 1 16,-31 7-2-16,-32 1-5 15,-6 0-14-15,5 1-11 16,6 4-6-16,5 2 5 15,3 0 6-15,2-4 18 16,7 0 9-16,20-3 0 16,31 0-1-16,31-9 1 15,7-3-1-15,-8 4 1 16,-34 4 0-16,-43 2-1 16,-19 2 1-16,-8 0-1 0,2 0 0 15,6 0-5-15,6 3 4 16,2 0-6-16,4 0 2 15,17-3 6-15,19 0-1 16,25-5 1-16,9-4 0 16,-4-1 0-16,-9 1 0 15,-20 5 19-15,-4 1 6 16,-6 3 2-16,-5 0-17 16,0 0-8-16,1 0-1 15,-2 4 0-15,1 2 1 16,4-2-2-16,2-1 0 15,7-3-7-15,-1 0-8 16,2 0-7-16,-4 0 1 0,-16-1 2 16,-16-2 10-16,-17-3 8 15,-7 5 1-15,5-2 0 16,1 0 0-16,8 0 0 16,-5 2 7-1,3 1-1-15,-1-2-5 0,3 2 0 16,1-2 6-16,3-3-6 15,1 2 5-15,0-4 1 16,1-3-7-16,-5 3 0 16,-6 4-1-16,-6-3 0 15,-7 6 0-15,-7-4 1 16,-5 4 0-16,-5 0 2 16,-5 0 20-16,-4 0 0 15,3 0-8-15,-2 0-5 16,4 11 1-16,4-3-2 0,4 3-7 15,4-1 1-15,2 0-1 16,3 0 1-16,-3-1-1 16,0-1 0-16,-8-1 1 15,-3-3-1-15,-6 2-1 16,-2-2 1-16,3 2-1 16,1 2 12-16,3 2 49 15,3 3-6-15,3-3-16 16,-2 7-11-16,-1-5-17 15,-1 0-10-15,0 0 0 16,-3-2 0-16,2 1 0 16,-4-3 7-16,-1 0-7 15,-1-1 0-15,-5-1-1 0,1-2 1 16,-3 3-1-16,1 2 2 16,0 4-1-16,0 6 19 15,1 2 20-15,2 5-19 16,-2-3-12-16,1 1-8 15,-1-1 0-15,2 4 0 16,6 1 0-16,2-1 1 16,-1 3 5-16,1-4 1 15,-4-3-8-15,-4-1 1 16,-2 0 0-16,-2-3-1 16,-2 8 1-16,0-1 5 15,0 0 34-15,0 1-16 0,0-4-15 16,-6-1-8-16,2-2 0 15,-1 1 0-15,1-1 0 16,1 0-1-16,1-1 2 16,2-1-1-16,0-3 0 15,0-1 0-15,0-1 0 16,0 3 0-16,0 3 0 16,0 2 9-16,0 5 5 15,0-4 10-15,5-2-11 16,-1-3-13-16,1-4 1 15,-2-3-2-15,2-2 1 16,-3-1-1-16,1-2-7 16,-3-1-24-16,1-3-8 15,-1-1-7-15,0 0-16 0,0 0-15 16,3 0-40-16,2-7-85 16,4-7-188-16,13-16-180 15,-3 5 38-15,0-2-376 0</inkml:trace>
  <inkml:trace contextRef="#ctx0" brushRef="#br0" timeOffset="94589.0058">16372 12157 598 0,'0'0'554'16,"0"0"-209"-16,0 0-208 15,0 0-99-15,0 0 4 16,0 0 116-16,30-25 28 15,-26 23-54-15,2-1-25 16,-1 0-32-16,1 3-23 16,3 0-19-16,3 0-3 15,4 0 11-15,13 0-1 16,11 0-13-16,8 0-10 16,4 0-9-16,3-3-7 0,-3-4 5 15,-4-3 0 1,-11 3 15-16,-8 1 6 0,-12 2 0 15,-8 4-15-15,-7-2 0 16,-2 2 55-16,0 0 5 16,0 0-20-16,0 0-9 15,-9 0-11-15,-1 0-16 16,1 0-5-16,3 0-10 16,-1 0-1-16,4 0 0 15,3 0 0-15,0 0-13 16,0 0-28-16,0 0 2 15,0 0 0-15,0 0 4 16,0 0 0-16,3 0 2 16,-1 0 1-16,-1 0-13 15,-1 0 8-15,0 0 1 0,0 2-15 16,0 5-8-16,-6 3-54 16,-4 0-178-16,3-3-412 0</inkml:trace>
  <inkml:trace contextRef="#ctx0" brushRef="#br0" timeOffset="95670.8142">24505 11694 1179 0,'0'0'513'15,"0"0"-348"-15,0 0-20 16,0 0 21-16,0 0 18 15,0 0-40-15,0 0-39 16,1-12-30-16,7 12-7 16,11 0-25-16,24-7-28 0,32 0-14 15,29 0-1-15,13 0-33 16,-19 1 2-16,-26 4 1 16,-28 0 11-16,-9 2-4 15,-4 0 17-15,-1 0 6 16,-7 0 0-16,-10 0 0 15,-10 0 0-15,-3 0 1 16,0 0-1-16,-5 0-1 16,-35 0 1-16,3 4-67 15,-2 3-512-15</inkml:trace>
  <inkml:trace contextRef="#ctx0" brushRef="#br0" timeOffset="98553.6897">32139 11104 1765 0,'0'0'514'16,"0"0"-473"-16,0 0-34 0,79-40-2 16,-40 26 81-16,10 7 6 15,20 0-33-15,25 1-2 16,31 0-5-16,9 0-3 16,-8 2-10-16,-32-2-5 15,-33 3-8-15,-21-1-4 16,-10 1 8-16,-2 2-11 15,-4-2-17-15,-9 0 4 16,-9 0-1-16,-6 2-5 16,0-1-48-16,-39 2-94 15,0 0-244-15,-3 0-456 0</inkml:trace>
  <inkml:trace contextRef="#ctx0" brushRef="#br0" timeOffset="119868.6959">15804 14694 508 0,'0'0'340'16,"0"0"-231"-16,0 0-75 15,0 0-24-15,0 0-9 16,0 0 1-16,0 0-2 16,-15-30-31-16,12 30-37 15,3-3 31-15,-4 2 26 16,4 1 11-16,-5-3 18 15,2 3 15-15,-2-3-19 16,1 0-8-16,-2 2-5 0,3 1-1 16,-4-3 2-1,1 3-2-15,0 0 1 16,-1 0-1-16,3-3 0 0,-2 3 1 16,5 0 0-16,-2 0-1 15,1-3 0-15,1 2-7 16,-2 1-8-16,0-3 14 15,0 3 1-15,0 0-1 16,0-3 1-16,-3 3 0 16,-2 0 13-16,2-2 0 15,0 2 0-15,-1 0-1 16,0 0-11-16,-2 0 0 16,-2 0 1-16,1 0-1 15,1 0-1-15,3 0 1 16,-3 0 0-16,2 0-1 0,-3 0 2 15,3 0 16-15,1 0 8 16,3 5-10-16,-4-1-6 16,4 2-3-16,0-2 5 15,3 5-5-15,-3-3-6 16,0 5 5-16,-2-1 4 16,2 0-3-16,-2 0 9 15,-2-1 3-15,3 1 2 16,-2-3-2-16,-3 3-1 15,3-6-1-15,2 5-4 16,-1-5-3-16,2 2 3 16,1 1 13-16,2 3-4 15,-1 0-8-15,-1 2-3 0,-1 5 0 16,-1 0 4 0,-2 0 8-16,-4 3 0 0,4-5-1 15,-2-1 0-15,2-1 1 16,2-6 10-16,2 0 1 15,2-1-7-15,0 1-5 16,0-1-4-16,0 1-10 16,0 0-7-16,0 3 0 15,0-1 0-15,0 4-1 16,-1 1 1-16,-5 2 0 16,0-2 8-16,3-1-8 15,0-1 5-15,0-2 2 16,3 0-6-16,0-3 4 0,0 0-6 15,0 3 2 1,0-4-2-16,0 3 1 0,3 0-1 16,-3 1 0-16,0 0 0 15,0-1 0-15,0 1 0 16,0 0 0-16,0 3 0 16,0-3 1-16,0 0 8 15,0 0-8-15,0 0 0 16,0 3 6-16,3-4-6 15,3 1 0-15,0-3 0 16,-2 0 0-16,2 0-1 16,-5-1 1-16,-1 1-1 15,2-1 0-15,-2 1 1 16,1-1 8-16,1 0 6 0,3 1 4 16,-2 0 0-16,0-1-11 15,3 1 0-15,-3 0-7 16,1-2 0-16,-1 3 1 15,-3-1-1-15,0 0-1 16,3 2 0-16,-3-2 1 16,0 0 0-16,0 0-1 15,1-2 2-15,2 3-1 16,2-3 0-16,1 2 0 16,3-3 0-16,0 3 0 15,0-1 0-15,-5-2-1 16,2 2 1-16,-2-2 0 15,-1-1-1-15,0 3 0 0,-1-5 0 16,-1 2-1-16,3 3 1 16,-4-5 0-16,3 2 0 15,0 0 0-15,0-1 0 16,3 3 0-16,1-3 1 16,-3 1 0-16,4 1-1 15,3-1 0-15,-4 0 0 16,2 1 0-16,0 2 0 15,-3-5-2-15,1 2-7 16,1 0 8-16,-5 0 0 16,3-3 1-16,0 0 0 15,1 0 0-15,-1 0 0 16,3 0 0-16,3 0-1 0,0 0-9 16,-3 0-21-16,4 0-16 15,-2 0 4-15,1 0-5 16,-1 0 11-16,-2 0 13 15,0-6 18-15,2 2 5 16,-5-2 1-16,3-1 1 16,-5 0 20-16,5 2-13 15,-3 0-7-15,2 0 1 16,-2-3-1-16,0 6-1 16,1-2 0-16,-1-2-1 15,1 2-9-15,-2-3-17 16,4 1-4-16,-6 0 15 0,0-4 15 15,0 3 1-15,0-3 0 16,0 1 22 0,0-1 7-16,0-1-12 0,-2-2-8 15,5 1-7-15,0-3-1 16,-2-1 2-16,0 2-3 16,-1 2 0-16,0-1-7 15,0 3 6-15,0-3 0 16,0 2 1-16,0 1-1 15,1-3 1-15,0 1 0 16,1 0 0-16,-2-3 1 16,0 1 0-16,-2-2 6 15,-1 3-6-15,0 2 0 16,0-2 0-16,0 4 0 16,0 2 0-16,0-3 0 0,0 4 0 15,0 3-1-15,0-5 1 16,0 2-1-16,0-1 0 15,0 0 0-15,0-3 0 16,0-2 0-16,0-4 1 16,0 2 0-16,0-3-1 15,0 1 1-15,0 0 7 16,0-1-7-16,-1 0-1 16,-2 4 21-16,0-2 12 15,0 3-17-15,0-1 35 16,3-2-3-16,-3 1-20 15,3-2-15-15,-4-1 13 16,1-4 1-16,0-1 49 16,-6-1-38-16,-5 0-19 15,-2 0-13-15,-10 0-5 0,0-2-1 16,-4 3-6-16,-2-1-6 16,3 7-19-16,3-1-68 15,4 7-18-15,2 3-43 16,8 4-81-16,5 3-283 0</inkml:trace>
  <inkml:trace contextRef="#ctx0" brushRef="#br0" timeOffset="127225.2485">23079 14214 162 0,'0'0'223'16,"0"0"-135"-16,0 0-34 15,0 0 12-15,0 0 16 16,0 0 18-16,-48 31-5 15,48-31-21-15,0 0-6 0,-3 0-22 16,3 3-24-16,0 1-15 16,-8 2-4-16,4 4-2 15,-4-1 0-15,1 4 8 16,-5 1 24-16,2 0 12 16,0-2 3-16,1-1-18 15,1 1 1-15,2-1 5 16,1-2 15-16,4 1-18 15,-1 3-10-15,2-2-10 16,0 2-11-16,-1 3-1 16,1 0 1-16,-3 4-1 15,-2 3 1-15,-2 1-1 16,-1 0 1-16,-1 1 5 0,1-2-6 16,2-3-1-1,-2 0 1-15,6-4-1 0,2-3 1 16,0 4 0-1,0-3 0-15,7 2 0 0,2 3 0 16,1 1 0-16,-3 0 0 16,-2 3-1-16,-4 1 0 15,-1-1 0-15,0 0-1 16,0 0-1-16,0-7 2 16,0 1-1-16,0-1 0 15,6-2-7-15,5-1-5 16,1-1-16-16,1 2 6 15,-1 0 12-15,-1 2 10 16,0 1-21-16,-2-1-6 16,-3 0 14-16,-4 2 12 0,-2 1-6 15,0-3 0-15,0 1 7 16,0-3-61-16,0-2-18 16,1-2 21-16,4-3 36 15,4 0 17-15,-5-1 6 16,4 1 20-16,-1-1 19 15,3 4 23-15,-2-3 12 16,3 3-5-16,-3-1-24 16,-2 2-22-16,0-2-14 15,-3-2-8-15,2 0 2 16,-2-1 9-16,0 0-11 16,2-2 2-16,2 0 3 0,-3-1 0 15,2 1 1-15,-1-1 10 16,1 3 4-16,-2-5-7 15,0 5-1-15,-1-3 15 16,0 4-17-16,0-5-9 16,1 5-1-16,-1-3 4 15,0 5-4-15,1-2-1 16,2 0 0-16,0 0 1 16,0-1 0-16,0 1 0 15,0-1 2-15,3 1-2 16,-3 0 0-16,1-1 0 15,-1-2 1-15,1 3-1 16,1-2 0-16,0 3 6 0,-4-2 2 16,5 0-8-1,0 1 1-15,0 0 6 0,0 0-7 16,3-1-1-16,-6 1 1 16,1-1-1-16,-1 0 0 15,0-2 0-15,-2 0 0 16,2-1 16-16,1-1 9 15,0 0 0-15,2 1-2 16,1-3-8-16,2 0-2 16,3 0-4-16,-3 0-8 15,1 2 0-15,-4-2-1 16,1 3 0-16,-3-3 0 16,-3 1 0-16,2 2-1 15,-1-3 1-15,1 0 0 16,6 0 1-16,-5 0-1 0,5 0 0 15,1 0 0-15,3 0-9 16,-2 0-22-16,1 0-4 16,5 0 19-16,-5 0 10 15,2 0 6-15,-3-4 0 16,-1-1 0-16,-2-2 7 16,-2 0 8-16,0 1 4 15,-3-1-6-15,1 0-3 16,2-3-1-16,3 1 7 15,2-1-15-15,-5 2-1 16,4-2-1-16,-1-1 1 16,0 0 0-16,0-2 0 0,0-4 0 15,1 0 1-15,-1-3 8 16,0 1 13-16,-2-4 7 16,-1-2 18-16,2 4-16 15,-2-2-11-15,0 1-1 16,-2-3 0-16,2 3-8 15,-3-2-10 1,2-3 2-16,-4 2-3 0,1-5 0 16,2-5-10-16,-3 1-18 15,1-3-6-15,-1-3 11 16,-1 1 17-16,-3-1 6 16,0 0 8-16,0 0-7 15,-9-2 0-15,-7 2 9 0,-5-3-1 16,-6 3 0-16,-1-5-8 15,-4 1 11-15,1-3-3 16,0-2-9-16,1-3 0 16,0 2-1-16,3 1-14 15,1 2-36-15,-3 5-38 16,-5 11 7-16,-7 8-5 16,-20 14-79-16,-44 14-32 15,12 16-104-15,-1 8-294 0</inkml:trace>
  <inkml:trace contextRef="#ctx0" brushRef="#br0" timeOffset="142489.9444">31347 14479 93 0,'0'0'275'0,"0"0"-155"0,0 0-93 16,0 0-20-16,0 0-6 15,-20-22 8-15,14 20 14 16,0-3 16-16,2 2 20 15,1 1 15-15,-3-3 36 16,3 1-2-16,0 1-21 16,-1-3-21-16,-2 2-28 15,-2-3-12-15,-2 1-12 16,-4-1-12-16,-3-3-2 16,-2 3 0-16,-1-3-17 15,-3 3-3-15,4-3 7 16,-1 1 13-16,1 0 0 15,3 2 0-15,-2 0 1 0,1 0 7 16,-2 1 11 0,1-1 11-16,0 0-9 0,0 1-14 15,3 2-7-15,1-2 0 16,0 2 0-16,2-1 1 16,-3 0-2-16,0 3 1 15,0-1 0-15,0-1 0 16,-1 1 0-16,2 0 1 15,-2 0-1-15,1 2 0 16,-1-2 5-16,-2 3-4 16,-2-3-1-16,1 3 1 15,-1 0-1-15,0 0 0 0,1 0 1 16,-1 0-1-16,2-1 0 16,0-2 1-16,2 3 8 15,1 0 1-15,0-3-9 16,3 3 5-16,-1 0-5 15,1 0-1-15,0 0 1 16,-2 0-1-16,-2 0 0 16,-1 3 0-16,-3 1 0 15,-2 2 1-15,0-5-1 16,0 5 0-16,1-6 11 16,3 3 5-16,2-3 22 15,4 0 20-15,1 0-29 16,1 1-9-16,2 2-5 15,-2-3-14-15,-2 3 2 16,0 4-2-16,-3-2 1 0,0 2 4 16,-4 3-5-16,1 0 9 15,-3 3 19-15,0-3-4 16,3 0-5-16,-1 0-4 16,5-1 0-16,1-2-2 15,4 0-5-15,1 1 3 16,2 1-6-16,-1 1-5 15,1 3 7-15,0 0-7 16,0 4 0-16,-2-1 1 16,1 4-1-16,1-1 0 15,-1 4 0-15,-1 1 0 16,0 2 0-16,0-2-1 16,2 1 1-16,0-1-1 0,3-4 1 15,0 3-1-15,3-3 2 16,0-1-1-16,0 5 0 15,7-1 0-15,3 4 0 16,-1-2 0-16,1 2 0 16,-3 0 0-16,-1-4-1 15,-1 6 1-15,0-5-1 16,0-2-2-16,1-2-11 16,0-1-16-16,2-1 19 15,3-1 9-15,5-2 0 16,3 2 0-16,5 0 1 15,3-1 0-15,1 2 0 16,0 0 0-16,-1-4 0 0,-5 2 1 16,-3-2-1-16,-3-1 0 15,-2-3 0-15,-3 3 0 16,0-4-1-16,-2 1-1 16,1 0 1-16,1 1 0 15,-1 1 0-15,5 2-9 16,-1-3 0-16,3 1 10 15,4 4 12-15,-1-4-11 16,2-3 0-16,-1 1-1 16,-3-1 0-16,-2-2 0 15,-2 0 0-15,-4-1 0 16,2 1 1-16,-2 0 9 16,2-2-3-16,3 4-6 15,1-1 0-15,4 2 40 0,1 1-16 16,1-5-17-16,-2 4-8 15,1 0-1-15,-2-3-6 16,-6 0-18-16,0 1 15 16,-2-3 10-16,-2 0-1 15,-1-1 1-15,2 2-1 16,-1-2 1-16,3-4 0 16,3 3 1-16,3 0 0 15,4-2-1-15,1 2-7 16,0 0-31-16,0 0-33 15,-2 4 23-15,-2-2 28 16,-4 0 14-16,0-1 5 16,-5 2 0-16,1-5 1 0,2 2 0 15,2-3 11-15,8 0-5 16,3 0-4-16,6 0-2 16,2 0-11-16,0 0-26 15,-1-3-19-15,-1 2-12 16,-4-5-11-16,-3 2 33 15,-4-1 37-15,-3-3 9 16,-3-5 42-16,-3 2 35 16,-1-7 26-16,0-3-14 15,1-2-37-15,6-4 7 16,2-5-9-16,3 3-15 16,4-6-23-16,0 6-4 15,-2 0 0-15,-2 5-1 0,-4 1-1 16,-3 0-6-16,-3 0 1 15,-6-1 0-15,-4-5-1 16,-3-7 0-16,0-4 0 16,-12-10-6-16,-6-2 5 15,0-5-1-15,-4-2 1 16,0 6 0-16,-4-2-24 16,-2 5 2-16,-8 3-40 15,-4 1-56-15,-34-10-45 16,9 6-17-16,4 11-390 0</inkml:trace>
  <inkml:trace contextRef="#ctx0" brushRef="#br0" timeOffset="148008.6886">31083 16500 461 0,'0'0'1235'15,"0"0"-1055"-15,0 0-158 16,0 0 23-16,0 0 153 16,0 0-20-16,0 0-58 15,-9 0-31-15,-9 0 18 0,-8 0 11 16,-9-3-15 0,-10-1-26-16,-4 1-26 0,-2-6-10 15,2 5-22-15,10-1-19 16,6 3-12-16,8 2-105 15,9 0-251-15,8 0-807 0</inkml:trace>
  <inkml:trace contextRef="#ctx0" brushRef="#br0" timeOffset="149014.9599">23725 16424 1597 0,'0'0'501'0,"0"0"-383"16,0 0 16-16,0 0 80 0,0 0-10 15,0 0-68-15,0 0-54 16,-54 0-26-16,17 0-10 16,-11-2-19-16,-9-2-12 15,-6 0-15-15,-4 4 0 16,4-3-23-16,5 3-51 15,8 0-85-15,15 3-386 16,19-2-1119-16</inkml:trace>
  <inkml:trace contextRef="#ctx0" brushRef="#br0" timeOffset="149939.6057">16659 16414 990 0,'0'0'1386'0,"0"0"-1141"15,0 0-154-15,0 0 12 16,-85-33 40-16,52 31-56 16,-5 2-56-16,1 0-31 15,-5 9-63-15,10 7-194 16,10-2-1106-16</inkml:trace>
  <inkml:trace contextRef="#ctx0" brushRef="#br0" timeOffset="153934.8909">7819 15391 1446 0,'0'0'614'0,"0"0"-535"16,0 0-55-16,0 0 56 16,0 0 115-16,3-23-82 15,-3 23-58-15,0 0-4 16,0 0 13-16,0 0 0 15,0 0-12-15,-3 9-20 16,-3 8 26-16,-1 7-1 16,1 2-27-16,4 7-20 0,2-1-4 15,0-2-4-15,0 0-1 16,5-4-1-16,2-3 0 16,-4-7-1-16,0-5-1 15,-3-4-5-15,0-4-5 16,0-1 4-16,0-2 8 15,0 0 1-15,0-5-1 16,0-13 0-16,3-4-12 16,3-7 3-16,6-2 0 15,3-2-4-15,0 1 2 16,4-1 10-16,2 2 0 16,-3 5 0-16,3 1 0 15,-2 2 1-15,1 3 1 16,-1 6-1-16,-4 4 2 0,0 3-1 15,-6 1 0-15,0 6 0 16,-2 0-1-16,-1 6 1 16,-3 14 9-16,-3 6 7 15,0 7 1-15,0 3 10 16,0 1-10-16,0-3 0 16,0-2-5-16,0-6 16 15,0-2-11-15,0-7-8 16,0 0-8-16,0-2-1 15,0-2-1-15,0-3 1 16,0 0-1-16,0-3-1 16,0 0-39-16,0-1-48 15,3-6-117-15,8 0-372 0,2 0-618 16</inkml:trace>
  <inkml:trace contextRef="#ctx0" brushRef="#br0" timeOffset="154992.1213">8305 15480 811 0,'0'0'343'0,"0"0"-254"16,0 0 32-16,0 0 101 15,0 0-12-15,0 0-78 16,0 0-24-16,-3-7 2 16,3 7-11-16,0 0-4 15,0 0-18-15,0 0-12 16,0 0-5-16,8 0-2 15,10 0-24-15,16 0-12 16,8 0-13-16,10 0-9 0,2 0 0 16,-2 0-2-16,-3 0-10 15,-4-3-9-15,-6 3 5 16,-6 0 10-16,-5-4 0 16,-7 2-1-16,-2 1 5 15,-7-5 2-15,-4 3 0 16,2-4-1-16,-7 3 0 15,0-3-6-15,0 2-4 16,-3 0-7-16,0 2-1 16,-6-2-3-16,-10 2-5 15,-5 1 17-15,0 0 8 0,0-2 1 16,-1 4 1-16,5-3 0 16,1 0 0-16,4 0 1 15,6 2 7-15,1-2 4 16,5 3 13-16,0 0-1 15,0 0-15-15,0 0-3 16,0 0-6-16,8 0-1 16,4 0 1-16,1 0 0 15,-1 0 1-15,-1 0-1 16,5 7 0-16,-4-4 0 16,6 4 0-16,0-3 1 15,3 1 1-15,-2 2-1 16,-4 2 5-16,0-1 16 15,-6 2-1-15,-6-1-2 16,0-2 1-16,-3 3 2 0,0-3 5 16,-6 6 12-1,-8-4 8-15,-8 4 15 16,-5-3-9-16,-1 1-18 16,1 0-7-16,9-4-14 0,5 1-13 15,5-5-1-15,8 4-69 16,0-3-170-16,4-1-662 0</inkml:trace>
  <inkml:trace contextRef="#ctx0" brushRef="#br0" timeOffset="155998.1852">9172 15110 1515 0,'0'0'274'0,"0"0"-188"15,0 0 27-15,0 0 142 16,0 0-36-16,0 0-97 16,0 0-54-16,3-34-16 15,-3 34-8-15,0 5-17 16,0 14 11-16,0 6 49 15,0 13-35-15,0 8-23 0,-6 6-10 16,-4 2 1-16,1-3-13 16,3-1-6-16,0-6 1 15,6-4-1-15,0-8-1 16,0-5 0-16,9-7-1 16,7-10-18-16,4 0-22 15,8-9-37-15,2-1-96 16,9-9-159-16,-5-6-430 15,-7-7-422-15</inkml:trace>
  <inkml:trace contextRef="#ctx0" brushRef="#br0" timeOffset="156751.6447">9454 15341 1330 0,'0'0'542'16,"0"0"-464"-16,0 0 69 15,0 0 101-15,0 0-69 16,0 0-109-16,0 0-49 16,-19-3 4-16,1 19 35 15,0 4 4-15,0 3-22 16,0 0-6-16,3 0-11 16,5-3-1-16,4-3-17 15,0-8-1-15,6-1-6 16,0-5-1-16,0-3-7 0,12 0-5 15,7-3-27 1,5-11-22-16,0-6-15 0,0 0 14 16,-5 0 10-16,-2 1 21 15,-1 3 24-15,-7 2 8 16,-3 4 9-16,-2 4 15 16,-1 2 11-16,-2 1 3 15,-1 3 14-15,0 0-20 16,0 0-16-16,0 0-10 15,0 3-5-15,0 9 15 16,0 9 15-16,0-1-19 16,0-1-6-16,4 2-4 15,11-5 4-15,1-6-6 16,4-3 0-16,-1-4-16 16,2-3-13-16,0 0-26 0,-5-9 2 15,-2-5-1-15,-4-2 14 16,-4-2 7-16,-3-1 18 15,-3-1 5-15,0-3 9 16,0 6 1-16,-9 2 0 16,2 1 12-16,4 4 5 15,3 1-5-15,0 2-3 16,7-1-9-16,8 3-1 16,6 1-1-16,4-2-4 15,-2 5 6-15,2 1-1 16,-7 0 1-16,-3 0 0 15,-6 0 0-15,-9 1 1 16,0 11 14-16,-3 5 43 0,-12 3 6 16,-3 0-13-16,3 3 1 15,-1 0-13-15,8-3-19 16,5-4-14-16,3 0-6 16,3-5-14-16,15-1-48 15,6-4-55-15,3-3-62 16,9-3-188-16,-8 0-313 15,-7-3-134-15</inkml:trace>
  <inkml:trace contextRef="#ctx0" brushRef="#br0" timeOffset="157213.9903">9957 15334 887 0,'0'0'671'0,"0"0"-527"0,0 0 63 16,0 0 58-1,0 0-38-15,0 0-107 0,0 0-83 16,-9-26-28-16,-3 36 15 15,-4 9 1-15,-1 5-1 16,1 2-9-16,4 2-14 16,3-3 1-16,6-2-1 15,3-6-1 1,0-4-6-16,3-9-24 0,12-4 3 16,7 0-16-16,-2 0-13 15,5-17-17-15,2-3 40 16,-2-3 24-16,-5-3 9 15,2-1 0-15,-8 0 6 0,-1 4 19 16,-4 8 28 0,-6 5 26-16,-3 6 1 15,0 4-36-15,0 0-26 0,0 10-8 16,-9 12 12-16,3 9 4 16,0 8-5-16,6 4-7 15,0 7-5-15,0-4-1 16,0 3-8-16,0-5 1 15,-6-4-1-15,-6-5 0 16,-3-8 2-16,-9-5 7 16,-4-5 7-16,-5-10 8 15,-3-4-10-15,5-3-14 16,4-10-9-16,8-9-70 16,19-28-106-16,0 8-382 15,13-7-304-15</inkml:trace>
  <inkml:trace contextRef="#ctx0" brushRef="#br0" timeOffset="157581.9143">10248 15384 1735 0,'0'0'533'0,"0"0"-496"15,0 0-13-15,0 0 44 16,0 0-34-16,91-55-34 0,-66 44-35 16,-2-2-18-16,-4 3-20 15,-4-1 26-15,-6 5 47 16,-6-2 0-16,-3 6 61 16,-3-5 5-16,-12 4-4 15,-10 3 5-15,-5 0 25 16,-6 3 8-16,-5 14 9 15,3 4-25-15,1 5-25 16,11 3-21-16,10 1-7 16,10-1-11-16,6-2-16 15,9-4-4-15,21-3-48 16,4-10-56-16,23-9-116 16,-11-1-302-16,-9-1-315 0</inkml:trace>
  <inkml:trace contextRef="#ctx0" brushRef="#br0" timeOffset="157881.9814">10478 15232 1388 0,'0'0'506'0,"0"0"-404"16,0 0-9-16,0 0 64 16,0 0-41-16,25 76-78 15,-12-46-27-15,4 6-9 16,-1-3-1-16,-3-7 0 15,-3-5 7-15,-4-5-8 16,-6-9 9-16,0-4 37 16,0-3 60-16,-9-3 10 15,-2-14-12-15,5-9-13 0,6-4-20 16,6-8-26-16,18-1-17 16,9 0-13-16,8 9-15 15,9 5-6-15,1 13-43 16,4 10-64-16,15 9-126 15,-10 12-309-15,-11 4-661 0</inkml:trace>
  <inkml:trace contextRef="#ctx0" brushRef="#br0" timeOffset="165882.1648">5448 15896 12 0,'0'0'0'0</inkml:trace>
  <inkml:trace contextRef="#ctx0" brushRef="#br0" timeOffset="166555.9874">5448 15896 431 0,'-31'-33'570'15,"28"33"-470"-15,-3 0-70 16,0 0 18-16,3 0 126 15,0 0-29-15,3-1-52 16,0 1-16-16,0-1 68 16,0 1 31-16,0 0-2 15,0 0-33-15,0 0-30 16,0-2-28-16,0 2-28 16,0-3-21-16,10-1-22 0,7-1-10 15,11-8 5 1,5 2-7-16,6-5-7 0,4 2-4 15,2 1 10-15,4 3 0 16,2 1 0-16,9 2 1 16,1 1 0-16,3 3 1 15,0 3 9-15,0 0-1 16,-3 0 4-16,-1 9 4 16,-6 5 8-16,-5 1-1 15,-1 2-2-15,-5-3 5 16,-4-1 5-16,-8-3-1 15,-7-3 3-15,-2 0 10 16,-8-2-6-16,2 0-9 16,-7 1-14-16,0-3 0 15,-3 3-6-15,0-2 0 0,-3 2 0 16,0-3-2-16,-3 1-6 16,0-1 5-16,0 1-6 15,0 0 0-15,0 1 2 16,0-1 4-16,0-1-6 15,0 0 1-15,0 1 0 16,0 2 6-16,0-2-1 16,0-1 0-16,0-1 1 15,0 3-5-15,0-5-1 16,0 0 5-16,0 0-5 16,0 0 1-16,0 0 5 15,0 0-1-15,0 0-6 0,0 0-6 16,3 0-3-16,-3 0-3 15,0 0 0-15,0 0 2 16,0 0 1-16,0 0-5 16,0 0-43-16,0-4-104 15,0 1-173-15,-3 0-703 0</inkml:trace>
  <inkml:trace contextRef="#ctx0" brushRef="#br0" timeOffset="168230.3052">5196 15255 405 0,'0'0'310'15,"0"0"-183"-15,0 0 1 0,0 0 72 16,0 0 55-16,0 0-83 16,0 0-50-16,15-6-12 15,-15 6 11-15,0 0 21 16,0 0-19-16,0-4-8 16,0 4-19-16,0 0-19 15,3-4-14-15,4-1-27 16,1-5-22-16,4 3-14 15,4-3 0-15,4-3-1 16,2 3 1-16,5 0-2 16,3 3-5-16,4-3 6 15,-1 3 0-15,3 2 0 16,1 1 1-16,0-2-2 0,-1 2 1 16,6-2 1-16,4 3 0 15,5 2 0-15,19-2 0 16,-6 3 1-16,8 0-1 15,1 0 0-15,-10 0-1 16,5 3 0-16,-4 4 0 16,-7 0 0-16,-3 0 1 15,-5 3 0-15,0-1 1 16,-7 4 12-16,0-3 8 16,1 3-2-16,-1 0-4 15,0-4-4-15,-4 3 5 16,-5 0-3-16,-3-2 2 15,-2 0-3-15,-5 0 2 16,-1-1 5-16,-1 2-3 16,-9-1-7-16,0-3 2 0,-5-1-1 15,-2-3 5-15,-2 3 0 16,-3-4-3-16,3 1-4 16,-3-1-7-16,0 1 5 15,3-2-5-15,-3 2 0 16,3-3 7-16,-3 0-8 15,0 0 2-15,3 0-1 16,-3 3 1-16,0-3-1 16,0 0 0-16,0 0-1 15,0 0-6-15,0 0-4 16,0 0-11-16,0 0-3 16,0 0-9-16,0 0-27 0,0-3-69 15,-6-4-205-15,-3 0-586 16</inkml:trace>
  <inkml:trace contextRef="#ctx0" brushRef="#br0" timeOffset="169814.2197">4923 15923 325 0,'0'0'625'15,"0"0"-299"-15,0 0-40 0,0 0-34 16,0 0-30-16,0 0-27 16,0 0-34-16,-16-30-15 15,16 30-15-15,0 0-12 16,0 0-37-16,0 0-27 16,0 0-23-16,0 0-14 15,0 0-18-15,0 3-6 16,0 7 6-16,0 4 0 15,7 4 0-15,-1 2 0 16,3 0 0-16,-3-3-1 16,-1-3-7-16,-1 2-2 15,-1-10-2-15,-3 1 3 0,0-1-3 16,0-5 1-16,0-1 2 16,0 0-11-16,3 0 5 15,0 0-5-15,0-8-10 16,3-4-34-16,3-8 24 15,-2-3 21-15,4-4 1 16,-5 2-15-16,3 1 16 16,-2 4 10-16,-1 3 7 15,0 7 7-15,-3 1-6 16,3 2 13-16,1 3 7 16,-2 2 6-16,4 2-1 15,0 0 6-15,1 0-7 16,4 10-4-16,-5 6-2 0,1 7-1 15,-4 0-6 1,0 4 0-16,-3-5-4 0,-3-1-8 16,0-3 0-16,0-3-16 15,0-2-85-15,0-7-146 16,0-3-556-16</inkml:trace>
  <inkml:trace contextRef="#ctx0" brushRef="#br0" timeOffset="170070.6036">5199 15899 1542 0,'0'0'360'0,"0"0"-263"15,0 0 56-15,0 0 39 16,0 0-117-16,0 0-54 16,0 0-21-16,78-27 0 15,-68 24-105-15,-7 3-212 16,-3 0-358-16,0 0-260 0</inkml:trace>
  <inkml:trace contextRef="#ctx0" brushRef="#br0" timeOffset="170251.118">5199 15899 1401 0,'6'-99'578'16,"0"96"-541"-16,6 0-23 15,0 2 68-15,7-2-82 16,-2 0-38-1,-1-1-316-15,-4 1-487 0</inkml:trace>
  <inkml:trace contextRef="#ctx0" brushRef="#br0" timeOffset="170468.4362">5348 15622 1588 0,'0'0'627'16,"0"0"-556"-16,0 0 2 16,0 0 151-16,0 0-20 15,0 0-95-15,0 0-52 16,36 75-27-16,-27-54-23 16,0 9-7-16,0-8-111 15,-6-8-470-15</inkml:trace>
  <inkml:trace contextRef="#ctx0" brushRef="#br0" timeOffset="171346.8214">4423 15192 1390 0,'0'0'486'0,"0"0"-448"15,0 0-4-15,0 0 152 16,0 0-16-16,0 0-110 16,0 0-39-16,17 7 18 15,-1 10-11-15,-1-1-15 16,3 3-11-16,-6-1-1 16,4 1-1-16,-4-2-5 0,-4-7-13 15,-1 0 0 1,-4-6-22-16,0-1-7 0,-3-3 5 15,0 0 16-15,0-3 14 16,0-8-16-16,-3-8 19 16,3-2 9-16,-3-6 0 15,3-3-1-15,0 1 1 16,0 0 0-16,0 9 1 16,0 1 12-16,3 11 18 15,0 2 3-15,-3 3-3 16,3 3-10-16,-3 0-2 15,6 3-10-15,3 7 44 16,1 7 2-16,1 3-15 16,5-1-23-16,-1 4-10 15,-1-3 0-15,-1 2-6 0,-1-5-1 16,-2-3-37-16,-2-2-53 16,-2 2-64-16,-3-4-174 15,-3-3-346-15</inkml:trace>
  <inkml:trace contextRef="#ctx0" brushRef="#br0" timeOffset="171565.1558">4771 15209 230 0,'0'0'1437'16,"0"0"-1219"-16,0 0-166 0,0 0-15 16,0 0 1-16,0 0-38 15,100-10-94-15,-78 7-157 16,-8 0-392-16</inkml:trace>
  <inkml:trace contextRef="#ctx0" brushRef="#br0" timeOffset="171825.9012">4744 15096 649 0,'0'0'653'16,"0"0"-571"-16,0 0-3 15,0 0 129-15,0 0 45 16,91-23-92-16,-70 20-98 16,-3-4-41-16,9 2-22 15,-2 1-28-15,-1 1-152 16,-9 3-136-16,-5 0-273 16,-7 6-292-16</inkml:trace>
  <inkml:trace contextRef="#ctx0" brushRef="#br0" timeOffset="172463.4385">5041 14931 1461 0,'0'0'533'16,"0"0"-458"-1,0 0 54-15,0 0 46 0,0 0-107 16,0 0-55-16,0 0-12 16,76-26-1-16,-55 26 0 15,-3 8-6-15,-6 7-4 16,-6 5-2-16,-6 2 11 15,0 2 1-15,-11 3 7 16,-5-4 33-16,-1-1 18 16,1-2-4-16,4-2-8 15,5-6-19-15,7-3-12 16,0-1-3-16,13-4-9 16,29-4-3-16,-6 0-189 0,1-4-621 0</inkml:trace>
  <inkml:trace contextRef="#ctx0" brushRef="#br0" timeOffset="173342.1362">4619 14707 522 0,'0'0'513'0,"0"0"-444"16,0 0-45-16,0 0 136 15,0 0 49 1,0 0-65-16,0 0 12 0,3-3 54 15,0 0-31-15,3-1-40 0,4-2-44 16,2 2-33 0,4-3-28-16,4-3-17 0,10 0-16 15,11-3-1-15,7-2 0 16,9 1-25-16,10 1-26 16,5-1 10-16,4 4 5 15,12 0 2-15,12 0-1 16,22 1 14-16,11 2 5 15,-2 1-23-15,-4-1-58 16,-12-4-70-16,6 2-38 16,-2 3 8-16,-4 5 44 15,-5 1 153-15,-8 4 67 16,-26 8 86-16,-13 3 16 16,-14-3 22-16,-6 5 5 15,8 0-58-15,4 6-52 0,3-1-19 16,-4-2-21-16,-8-1-20 15,-4-1-14-15,-9-5-1 16,0-2-10-16,-8 1 0 16,2-1 0-16,-5 1 0 15,-1-1-1-15,-6 1 0 16,-3-2-1-16,-2-3 0 16,-10 3-42-16,0-3-292 15,-6-5-267-15</inkml:trace>
  <inkml:trace contextRef="#ctx0" brushRef="#br0" timeOffset="174243.9165">3907 14701 1480 0,'0'0'396'16,"0"0"-299"-16,0 0 13 16,0 0 85-16,0 0-83 15,0 0-73-15,0 0-26 16,25-3-11-16,-17 16 21 16,1 2 22-16,4 2-5 15,2 6-4-15,0-3-20 16,-3-4-8-16,-1-3-7 0,-4-2 0 15,-3-5 1 1,-2-5-1-16,-2-1 7 0,3 0 7 16,-3-1 5-16,0-16-19 15,3-5-1-15,3-5 0 16,-3-3-7-16,3 2-10 16,1 4 11-16,-1 1 6 15,0 9 0-15,-1 1 0 16,1 4 2-16,-2 2 16 15,2 1 7-15,-3 2 9 16,3 4 2-16,-3-3-12 16,3 3-14-16,3 0-10 15,0 10-3-15,3 6 3 16,4 3 0-16,-2 1 0 16,-1 1 1-16,-1-1-1 0,-1-4 0 15,-1-3-61-15,-1-6-84 16,-3 0-206-16,0-7-541 0</inkml:trace>
  <inkml:trace contextRef="#ctx0" brushRef="#br0" timeOffset="174462.7749">4365 14650 1132 0,'0'0'316'16,"0"0"-233"-16,0 0 102 16,0 0 80-16,0 0-142 15,0 0-82-15,97-9-41 16,-67 2-4-16,-2-6-180 16,-8 7-332-16,-10-4-434 0</inkml:trace>
  <inkml:trace contextRef="#ctx0" brushRef="#br0" timeOffset="174635.682">4371 14588 224 0,'0'0'1235'15,"0"0"-1030"-15,0 0-116 0,0 0 37 16,0 0-88-16,108-20-38 15,-86 20-192-15,-6 0-398 0</inkml:trace>
  <inkml:trace contextRef="#ctx0" brushRef="#br0" timeOffset="175031.9867">4625 14463 1661 0,'0'0'323'0,"0"0"-237"0,0 0 132 15,0 0-47-15,104-23-104 16,-80 19-48-16,-3 1-9 16,-5 3-9-16,-10 0-1 15,0 0 0-15,-6 0 0 16,0 0-7-16,-1 3 7 15,-10 4 28-15,-5 5 9 16,4-2-12-16,0 0-7 16,6-3-10-16,6 0-7 15,0-1-1-15,6 4 7 16,12-3 2-16,4 2-3 16,-2 2-5-16,2-2-1 0,-7 2 0 15,-3 2 1 1,-9 0-1-16,-3-3 0 0,0 3 1 15,-6-3 1-15,-12-1-2 16,-7-2-35-16,2 0-209 16,4-4-640-16</inkml:trace>
  <inkml:trace contextRef="#ctx0" brushRef="#br0" timeOffset="179086.6776">18206 13673 345 0,'0'0'180'15,"0"0"-180"-15,0 0-89 0,0 0 64 16,0 0 25-16,0 0 36 15,0 0 8-15,16-4 116 16,-11 1 181-16,-2 1 70 16,3-3-25-16,-3-1-51 15,-3 3-67-15,3 0-57 16,-2 0-40-16,1 2-38 16,-2 1-36-16,1 0-24 15,2 0-31-15,-2 0-25 16,1 7-17-16,1 12 1 15,-3 8 0-15,0 6 0 16,0 1-1-16,0-2 1 0,0-2-1 16,1-14 0-16,18-9-1 15,30-10-12-15,39-37-22 16,34-22-54-16,17-15-101 16,-27 11-306-16,-35 17-611 0</inkml:trace>
  <inkml:trace contextRef="#ctx0" brushRef="#br0" timeOffset="179786.607">25124 13041 1192 0,'0'0'1177'16,"0"0"-1043"-16,0 0-134 16,0 0 0-16,-18 71 58 15,15-49 57-15,3 1-6 16,0-6-7-16,13 0-16 15,31-10-39-15,44-7-38 16,40-24-9-16,18-22-119 16,-27 0-253-16,-32 5-1383 0</inkml:trace>
  <inkml:trace contextRef="#ctx0" brushRef="#br0" timeOffset="180610.0722">33126 12959 1692 0,'0'0'782'0,"0"0"-699"16,0 0-65-16,0 0 5 16,0 0 82-16,-87 64-36 15,72-39-41-15,13-1-19 0,8-1 3 16,46-3 11-16,43-13-7 16,43-7-16-16,17-4-22 15,0-26-51-15,-44 3-121 16,-41-2-649-16</inkml:trace>
  <inkml:trace contextRef="#ctx0" brushRef="#br0" timeOffset="193416.0899">21304 14096 121 0,'0'0'542'0,"0"0"-309"16,0 0-154-16,0 0-38 15,0 0-5-15,0 0 7 16,27-36-9-16,-22 35-23 16,-1-2-9-16,-1 3-2 0,-1-3 2 15,-2 3-1-15,0 0 0 16,0 0 0-16,0 0 10 16,0 0 14-16,0-3 13 15,0 1-8-15,-2 2-17 16,-4-2-12-16,-1-1 1 15,-3 0 0-15,0 2-1 16,0-2-1-16,-2 0 0 16,2 3-1-16,-5 0-9 15,1 0 9-15,2 0 0 16,1 0 1-16,0 6-1 16,3-5 0-16,1 5 1 15,3-4 0-15,1 0-3 0,0 4-4 16,0-3 0-16,0-2 7 15,3 2 0-15,-3 3 0 16,-2-5 0-16,3 5-1 16,-2-2 1-16,1 2 2 15,2-2 0-15,-1 2 4 16,1 0 7-16,1-1-4 16,0 3 3-16,0-4 11 15,3 2-6-15,3 1-10 16,-1-3-1-16,2 2 1 15,-1-3-6-15,-3-2 12 16,0 1 6-16,0 2-4 0,0-1 2 16,1-2-1-16,-1 2-7 15,1 0-8-15,1-3 14 16,3 0-8-16,2 0-5 16,-1 0-2-16,1 0 0 15,2 0 0-15,-1 0 0 16,-5 0 0-16,1-3-1 15,-1-1 1-15,-2 1 7 16,1-3 5-16,-2 5 14 16,-2-2 0-16,2 0-4 15,1 0-15-15,-1-1-6 16,3 1 1-16,-2-1 5 16,2-5 3-16,1 2 6 0,1-2 15 15,-4-1 17 1,0-1 16-16,-4-2 3 0,0 0-11 15,-7-1-12-15,-11 4-25 16,-10 2-19-16,-33 8-105 16,6 0-230-16,-3 0-552 0</inkml:trace>
  <inkml:trace contextRef="#ctx0" brushRef="#br0" timeOffset="195127.9796">21989 15284 550 0,'0'0'390'0,"0"0"-129"0,0 0-17 16,0 0-52-16,0 0-8 15,0 0-48-15,0 0-41 16,3-16-52-16,-1 13-24 16,-1 0-3-16,1 2-15 15,-2-2 3-15,0 3-4 16,0-3-10-16,0 0 0 16,-3 0 4-16,-6-1 5 15,-3 0 1-15,2-1 0 16,-6 1 0-16,2 1 1 0,2 0 8 15,-3 0-8 1,4 1 0-16,2 0 0 0,1-1 0 16,5 3 6-16,0-3 1 15,-2 3-1-15,2 0-7 16,-3 0 0-16,-4 0 0 16,-2 3 0-16,-5 2 1 15,-2 3 0-15,0-1-1 16,-1 2 0-16,1-2 0 15,2 2 1-15,4-2 0 16,4 0 11-16,2-1 1 16,1-3 8-16,3 1-5 15,3 0 8-15,0 2 11 0,0-2-1 16,0 2-19 0,0 1-8-16,0 3-6 0,0-3 0 15,0 5 0-15,0-2 0 16,0 0 1-16,0 0-1 15,0 0 0-15,0-3 0 16,0 0 0-16,0-1 0 16,0 1 0-16,3-3 10 15,0 1-5-15,0-2 1 16,4 1-1-16,-1 2 3 16,1 1 9-16,2-3 8 15,5 6-11-15,-5-4-4 16,4 0-9-16,-3 1-1 15,3-3 1-15,-5 2-2 16,3-5 1-16,-1 2 1 0,4-1-2 16,-1-2 1-16,3 0 0 15,0 0 0-15,-3 0 0 16,-1 0 0-16,0 0 0 16,0 0 0-16,-3 0 0 15,0 0 5-15,1 0-5 16,-1 0 0-16,2-2 0 15,-3-5 11-15,1-3 6 16,2-3-5-16,-1 0-1 16,1 0-4-16,-2-3-7 15,1-1 5-15,-4 3-4 16,-3-2 15-16,-3 2 1 16,-5-2-16-16,-15 3-2 0,-13-3-1 15,-9 2-29 1,-13 3-26-16,-38 9-93 0,13 2-242 15,7 0-454-15</inkml:trace>
  <inkml:trace contextRef="#ctx0" brushRef="#br0" timeOffset="217391.5008">28830 15312 590 0,'0'0'518'16,"0"0"-360"-16,0 0-25 15,0 0 2-15,0 0 25 16,0 0-2-16,0-7-32 16,0 7-18-16,0-3-18 15,1 3-25-15,-1 0-25 16,0 0-15-16,0 0-17 16,0 0-8-16,-3 0-12 15,-10 0 11-15,-6 0-1 16,-5 10 2-16,4-1 0 15,4 7 0-15,8-4-1 16,8 3-23-16,0-5-31 16,15 0-4-16,8-6-22 0,2-1 27 15,0-3 40 1,-5 0 14-16,-5-4 10 0,-8-6 43 16,-4-3 14-16,-3 0 3 15,0 0-2-15,-6 2-12 16,-10 2-24-16,-4 0-32 15,-13 8-51-15,4 1-237 16,5 0-607-16</inkml:trace>
  <inkml:trace contextRef="#ctx0" brushRef="#br0" timeOffset="463029.4501">22698 10521 1476 0,'0'0'388'0,"0"0"-282"16,0 0-65-16,0 0 89 15,0 0 19-15,0 0-32 16,-33-38-35-16,30 36-22 16,-1 0-4-16,-4-1-7 15,-1 0-10-15,-3-1 4 16,-5 1 3-16,-2 3-13 15,-4-1-7-15,-1 1-10 16,-1 0 2-16,-2 1-3 16,6 9-14-16,0 7 5 0,6 2-5 15,2 8 0-15,-1-1 0 16,2 6 0-16,3-1 0 16,5-1-1-16,-2-1 1 15,6 4-1-15,0-3 0 16,6-1 0-16,10-5 0 15,10-1-6-15,5-6 0 16,6-7 5-16,8-2-6 16,1-7 6-16,0-1 1 15,-4 0 0-15,-4-1 1 16,-7-11 21-16,-7-8 23 16,-5-1 18-16,-8-5-15 15,-8-3 4-15,-3-4-17 16,-14-2-14-16,-17-6-6 0,-14 1-6 15,-11 1-9-15,-5 5-1 16,-11 6-35-16,12 8-115 16,23 10-505-16</inkml:trace>
  <inkml:trace contextRef="#ctx0" brushRef="#br0" timeOffset="464801.6622">30265 10912 235 0,'0'0'794'15,"0"0"-558"-15,0 0-168 16,0 0 33-16,0 0 117 0,0 0-6 15,0 0-38-15,1-37-34 16,-1 35-17-16,0 2-39 16,0 0-29-16,-1 0-24 15,-15 0-14-15,-11 0-7 16,-6 0 14-16,-7 5-5 16,-2 5-7-16,0 3-9 15,5 1 3-15,4 0-5 16,6 1 1-16,7 5-1 15,7 1 0-15,7 2 7 16,6 4-7-16,0-2 6 16,23 5-5-16,8-1 7 15,8 1-8-15,6-6-1 0,2-5-1 16,0-8-21 0,-1-2 7-16,-6-9 0 0,-4 0 14 15,-4-2 1-15,-9-15 28 16,-8-7 17-16,-9-9 44 15,-6-6-5-15,-6-4-24 16,-19-3-36-16,-11-1-24 16,-7 8 0-16,-20 16-151 15,14 9-440-15,6 14-902 0</inkml:trace>
  <inkml:trace contextRef="#ctx0" brushRef="#br0" timeOffset="465666.6095">30893 11181 654 0,'0'0'815'0,"0"0"-683"16,0 0-62-16,0 0 126 15,0 0 31-15,0 0-68 16,0 0-47-16,-58-64-39 16,48 64-33-16,-7 0-23 15,-4 0-9-15,-4 15 9 0,-3 6 5 16,1 2 17-16,1 4-17 15,7-1-14-15,6-3-7 16,8 3 5-16,5-6 1 16,0-1-1-16,18-5-5 15,5 1 7-15,6-10-8 16,3-1-6-16,-1-4-4 16,0-1 3-16,-2-15 7 15,-4-4 9-15,-4-4 6 16,-8-1 1-16,-8-2 44 15,-5 3 4-15,-9 2-48 16,-21-1-16-16,-6 6-24 0,-22 10-144 16,11 4-530-16,7 3-1076 15</inkml:trace>
  <inkml:trace contextRef="#ctx0" brushRef="#br0" timeOffset="466290.1735">31142 11258 1141 0,'0'0'637'0,"0"0"-544"16,0 0 34-16,0 0 117 15,0 0-80-15,-82-16-81 16,55 20-29-16,1 8-4 16,2 8-17-16,3-1-14 15,9 2-8-15,7 2-2 16,5 1 1-16,8 2 4 16,19-7-1-16,9 1-13 15,8-7-2-15,0-7-12 0,-1-6 8 16,-6 0 6-16,-10-16 1 15,-9-7-1-15,-15-7-7 16,-5 1-8 0,-68-8-60-16,-1 8-179 15,-2 2-587-15</inkml:trace>
  <inkml:trace contextRef="#ctx0" brushRef="#br0" timeOffset="468029.2389">23352 10754 48 0,'0'0'249'16,"0"0"891"-16,0 0-871 15,0 0-111-15,0 0 39 16,0 0-1-16,0 0-49 15,-62-54-74-15,47 48-33 0,-1-1-15 16,4 3 5 0,0-1 1-16,3 5-7 0,-1 0-17 15,-4 0-6-15,-2 0-1 16,-3 9 1-16,-5 4 0 16,3 3 0-16,-2 1 0 15,4 0 0-15,5 0 0 16,4-1 1-16,4 0-2 15,6 1 1-15,0-4-1 16,9 1 0-16,15-2-9 16,7-2-3-16,8-4-2 15,3-2-6-15,2-4 10 16,-2 0 2-16,-4 0 8 16,-5-4 0-16,-8-6 6 15,-7-2 33-15,-14-4 10 0,-4-1 2 16,-8 0-32-16,-20-3-11 15,-12 3-8-15,-5 1-14 16,-13 0-124-16,12 6-415 16,13 3-950-16</inkml:trace>
  <inkml:trace contextRef="#ctx0" brushRef="#br0" timeOffset="468879.6293">23275 10829 317 0,'0'0'198'16,"0"0"480"-16,0 0-434 15,0 0-143-15,0 0 4 16,0 0 5-16,0 0-110 15,0-6-158-15,-3 2-633 0</inkml:trace>
  <inkml:trace contextRef="#ctx0" brushRef="#br0" timeOffset="469187.588">22485 10529 1949 0,'0'0'248'0,"0"0"-248"15,0 0-554-15,0 0 52 16,0 0-97-16</inkml:trace>
  <inkml:trace contextRef="#ctx0" brushRef="#br0" timeOffset="470748.1603">15292 10976 567 0,'0'0'891'0,"0"0"-757"16,0 0-99-16,0 0-23 16,0 0 29-16,0 0 17 15,0 0-16-15,-40-15-2 16,34 12 15-16,0 3 49 16,-3 0 30-16,0 0-18 15,0 0-28-15,-3 0-25 0,-7 3-20 16,-2 7-15-16,-4 0-2 15,-1 5 11-15,0 0 6 16,6 0-10-16,5 2 2 16,0 0-3-16,7-1-13 15,5 5 0-15,3-4 5 16,0 2-1-16,6-2 1 16,11-1-5-16,4-3-7 15,3-2-11-15,4-2 0 16,2-3 0-16,3 1 1 15,-2-7-1-15,2 0 7 16,3 0-1-16,-5-9 25 16,2-4 35-16,-3-5 9 15,-7-5 6-15,-3-3-5 0,-8 2-14 16,-9-2-17-16,-3 0-20 16,-9 3-21-16,-18 0-5 15,-11 3-9-15,-8 3-22 16,-19 7-53-16,10 7-102 15,7 3-494-15</inkml:trace>
  <inkml:trace contextRef="#ctx0" brushRef="#br0" timeOffset="479029.0626">22291 10658 576 0,'0'0'46'15,"0"0"697"-15,0 0-484 16,0 0-90-16,0 0 23 16,0 0-13-16,-15 0-43 15,16 0-71-15,10 0-28 16,2 0-9-16,2 0 11 16,2 0-2-16,2 0-13 15,8 3-8-15,11 3-6 0,25 1-8 16,30 2-2-1,27 5-31-15,9 5-74 0,-8-1-70 16,-24 1-98-16,-38-9-27 16,-15 1-222-16</inkml:trace>
  <inkml:trace contextRef="#ctx0" brushRef="#br0" timeOffset="479706.7153">22843 10789 512 0,'0'0'1317'0,"94"0"-1116"15,1 0-165-15,43 0-36 16,17 10-39-16,0 3-58 16,-43-6-136-16,-30-3-392 0</inkml:trace>
  <inkml:trace contextRef="#ctx0" brushRef="#br0" timeOffset="481284.8307">30542 11097 707 0,'0'0'403'0,"0"0"-236"15,0 0-40 1,0 0 55-16,0 0 12 0,0 0-32 15,0 0-17-15,27 0-27 16,-27 0-17-16,0 0-30 16,0 0-24-16,0 0-14 15,0 0-18-15,-10 0-14 16,-8 0 5-16,-10 0-4 16,-12 0 4-16,-10 0-5 15,-23-7 1-15,-24-3-1 16,-22-3 0-16,-5-1 0 15,21 2 0-15,28 6-1 16,31 6-1-16,3 8-71 16,10 9-160-16,7-1-380 0</inkml:trace>
  <inkml:trace contextRef="#ctx0" brushRef="#br0" timeOffset="482933.6735">14805 11112 348 0,'0'0'712'16,"0"0"-391"-16,0 0-206 15,0 0-89-15,0 0-20 16,0 0 5-16,0 0 27 15,-6-5 7-15,6 5 18 16,0 0 45-16,0 0 22 16,0 0 21-16,0 0-9 15,0 0-21-15,0 0-41 16,0 0-45-16,0 0-20 0,0 0-13 16,8 0-1-16,12 0 5 15,6 0-5-15,14 0 0 16,10 0-1-16,19-3 0 15,26 2 0-15,20 1 1 16,10 0 6-16,-5 4 6 16,-10 6-10-16,-10-4-3 15,-3-6-125-15,-21 0-245 16,-18 0-623-16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3-23T07:44:22.739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28169 3646 1069 0,'-7'-73'0'16,"1"2"-439"-16</inkml:trace>
  <inkml:trace contextRef="#ctx0" brushRef="#br0" timeOffset="4325.152">28557 3209 519 0,'0'0'158'16,"0"0"13"-16,0 0 326 15,0 0-320-15,0 0-73 16,0 0-11-16,0 0 22 16,-8 1 0-16,8-1-7 15,0 0-21-15,0 2-24 16,0-2-8-16,0 0 7 15,0 0-19-15,0 0-5 16,6 1-6-16,6 2-15 16,5 1-9-16,7 0-7 15,5 3 5-15,1-1-5 16,0 1 0-16,-2 0 0 0,-1-2 0 16,-3 1 0-1,2 0 0-15,-3-2-1 0,0-1 1 16,-2-2 5-16,1 1-6 15,2-2 0-15,0 0 0 16,4 4 0-16,5 0 0 16,3 1 0-16,1-1 0 15,0 1 0-15,-2 0 0 16,-4-1 0-16,-3-1 0 16,-4-1-1-16,-3 0 0 15,-1-2 0-15,0 0 0 16,0 0 0-16,-1 0-5 15,1 0 0-15,-1 0-2 0,-1-3-5 16,1-1 7 0,-1 0-6-16,2-1 0 0,-1 1 6 15,-4-1 5-15,0-1-8 16,-3-1 3-16,0 1 5 16,-1 0-10-16,0-2 6 15,-2 1 5-15,1-1 1 16,-1 0-1-16,-1 1 0 15,1-1 0-15,-2 0 0 16,1 1 0-16,-1-3 0 16,-1 0 2-16,1-2-1 15,-2 1 6-15,-2-2-1 16,-3-1-6-16,0 0 0 16,0-1 0-16,0-2 1 15,0 1 0-15,0-1 1 0,0 2-2 16,0 1 0-16,0 1-10 15,2 0 9-15,2 2 1 16,-2 1 0-16,-1 1 0 16,-1 0 0-16,0-2-1 15,0 1 0-15,0-5 1 16,-3-2-1-16,-6-3 1 16,-4-2 0-16,2 0 0 15,1-1 1-15,1 3 1 16,1 0-1-16,4 5 6 15,1 1-7-15,0 1 0 16,0 3 1-16,-2 2 5 16,0-1-6-16,-1 1-1 15,-2-1-8-15,-3 0 3 16,-2-1 0-16,0-3 6 0,-5-3 0 16,0-1-2-16,-3-1-5 15,2 0 6-15,1 0-1 16,0-1 1-16,3 4 1 15,-1-1 0-15,2 3 1 16,-1 2-1-16,3 1 0 16,-2 0-1-16,1 2 1 15,1 1-1-15,-4-1-8 16,1 1 8-16,-3-1-8 16,-3 1-2-16,0-1-5 0,-4-2-19 15,-2 2 21 1,-3-2 7-16,1-2 6 0,-4 2 1 15,0-1 0-15,1 1 1 16,3 2-1-16,0 0 0 16,1 0 1-16,0 1-1 15,-1 2 0-15,3-1 0 16,-3 3 0-16,4-1-1 16,-2 2 1-16,1 2-1 15,3 0 0-15,-1 0-5 16,1 0 6-16,3 0-1 15,2 0 1-15,1 0 0 16,2 2 0-16,2 3 0 16,0 0 0-16,1 1 0 15,-1 0-1-15,2 3 0 0,0-1 1 16,1 0 0-16,-1 4-1 16,1-3-2-16,1 3 2 15,-3 0 1-15,3-2 0 16,-2-1-1-16,1 1 1 15,3-2 1-15,-1 1 0 16,2-2-1-16,-1 0 1 16,1 0 1-16,0 0-1 15,0 0 8-15,-4 2 3 16,2 1 4-16,-1 0 0 16,1-2-4-16,3 2-5 15,0-2-7-15,2 2 0 16,2-4 0-16,-1 2 1 0,1 1 0 15,1-2 5 1,-2 2-5-16,2-1 7 0,-1 0-7 16,1 2 1-16,-2-2-1 15,2 2 1-15,-1 2-1 16,-1-1 1-16,1 2 4 16,1 0-5-16,0 0-1 15,0-1 2-15,0 0 5 16,0-1 3-16,0 1-2 15,0-1-7-15,0 1 5 16,0-1 2-16,0 2-8 16,0-1 0-16,0 2 0 0,0 1 1 15,0 3-1-15,0 0 0 16,-2-1 1-16,-1 0 0 16,2-6-1-16,1 1 7 15,0-2-6-15,0-2 0 16,0 1 0-16,0-1-1 15,0 2 0-15,0 1 0 16,0 0 1-16,0 1-1 16,0-1 6-16,0-1-6 15,0 0-1-15,0 0 1 16,0-2 0-16,0 2 0 16,0-3 1-16,0 1-2 15,0-1 2-15,1-1-1 16,1 1 0-16,1-1 0 15,0-2 2-15,0 2-1 0,1-2 0 16,1 1 8-16,1-1-8 16,-1 1-1-16,1-1 1 15,-1 1 0-15,0-1 1 16,1 0-2-16,-2 0 0 16,3 0 1-16,-1 1 0 15,2 0 0-15,0 1 1 16,0-2-1-16,0 1-1 15,-1 2 1-15,1-3-1 16,2 2 1-16,1-2 6 16,-1 0-6-16,3 0 7 15,-2-1-7-15,1 1-1 16,-2-1 8-16,-1-1 10 0,3 0 1 16,-3 1-4-1,0 0-8-15,0 0-6 0,4-2 0 16,1 2-1-16,23-3-37 15,-3 0-449-15,2 0-902 0</inkml:trace>
  <inkml:trace contextRef="#ctx0" brushRef="#br0" timeOffset="9954.6077">7170 3235 462 0,'0'0'1240'0,"0"0"-1004"16,0 0-172-16,0 0-46 16,0 0 4-16,0 0 31 15,6-1-11-15,3-1-21 16,7 1-14-16,-2 0-6 0,2-1 0 15,-1 1 5-15,-3-1 16 16,0 1 3-16,0 0-4 16,3 1-12-16,-3-2-8 15,4 2 6-15,1 0-6 16,-4 0-1-16,2-1 2 16,0 1 4-16,0-1-6 15,4-2 1-15,2 0 0 16,0 0 0-16,6-1-1 15,-2-1 0-15,2 3 0 16,-2-2-7-16,-5 1-9 16,2 0-4-16,-4 2-3 15,-3-1-5-15,-3 2 1 0,0-1 4 16,0 0 8-16,1-1-15 16,4 0 2-16,2 0 12 15,3 0 15-15,4-1 1 16,7 2 0-16,-2-1 6 15,3 1 3-15,-1 0-9 16,0-1 1-16,-2 2-1 16,5 0 6-16,3 0-6 15,4 0 1-15,-1 0 0 16,3 0 5-16,-2 0-5 16,2 0 0-16,-1 0-1 15,1 0 1-15,1 0 0 0,-1 0 0 16,-3-3-1-16,-2 2-1 15,-1 1 1-15,-6-1 1 16,0 1-1-16,1 0-1 16,-4-2 0-16,0 2 0 15,1-1 0-15,-1-2-5 16,-2 1-8-16,-4-1 0 16,3 1-7-16,-6-1 8 15,3 1 12-15,1 0 1 16,2 2 1-16,-2 0 6 15,5 0-6-15,0 0 0 16,1 0-1-16,5 0 1 16,6 0 0-16,4 0 4 0,-1 0-4 15,4 0-1 1,2 0 1-16,-2 0 5 0,3 0 2 16,-4 0-7-16,4 0 0 15,-7 0 0-15,1 0 0 16,-1 0 0-16,-5 0-1 15,2 0 0-15,-3-2-1 16,1 2 1-16,2 0-1 16,0-1-1-16,1 0 1 15,-3 1 0-15,-1 0 0 16,-6 0 0-16,-3 0 0 16,-5 0-1-16,-4 0 2 15,-6 0-3-15,-5 0 2 16,-4 0-1-16,-2 0 1 15,3 0-1-15,-1-2 2 0,7 0-1 16,-1 1 0-16,3 0-8 16,3 0-5-16,-2-1-4 15,1 2 5-15,-4 0-8 16,-1 0 5-16,-6 0 0 16,-3 0 1-16,-3 0-43 15,0 0 46-15,-3 0 12 16,-9 0 29-16,-10 0-8 15,-5 0 49-15,-2 0-8 16,4 0 12-16,-2 0-3 16,2 0-27-16,-2 0-29 15,-1 0-13-15,1 0-2 16,-3 0-20-16,-1 2-43 0,-2-2-14 16,-6 1 29-1,-7-1-2-15,-2 0 24 0,-7 0 25 16,-7 0 0-16,3 0 1 15,-5 0 0-15,1 0 0 16,2 0 1-16,0 0 0 16,3 0-1-16,-2 0 0 15,9 0 16-15,-4 0 6 16,6 0 0-16,4 0 6 16,-1 0-6-16,4 0-9 15,3 0-7-15,-1 0-6 16,1 0 0-16,2 1 0 0,1-1-1 15,-4 1-7 1,1-1 0-16,0 2 8 0,5 0-2 16,-2-1 2-16,-1 2 0 15,1-1 0-15,-3 0-1 16,0-1 0-16,-2 1-21 16,2-1 9-16,0 0 13 15,3 1 7-15,-1-1-6 16,3 1 5-16,1-1-6 15,0-1 0-15,2 2 1 16,-2-2 0-16,0 0-1 16,0 1 0-16,-1-1 1 15,-5 2-1-15,-1-1-1 16,-2 0 1-16,0 2-62 16,-4-1-2-16,1 0 51 0,-1 0 13 15,4-1 0-15,-1 1 0 16,1-1 0-16,3 1 13 15,-2 0-3-15,5 0-10 16,0 0-11-16,3-1 11 16,2 0 17-16,-2-1-14 15,0 2-3-15,2 0 0 16,-2 0 11-16,3-1 0 16,0 1-11-16,-1-1 2 15,1 1 0-15,-1-2 9 16,4 0 6-16,-3 0-3 15,2 0-1-15,1 0-13 16,2 0 1-16,-1 0 12 0,4 0-7 16,-5 1-6-1,0 3 0-15,-1 0 0 0,-2 2 0 16,-3-2-1-16,-1 0-37 16,4-1 15-16,0-2 22 15,-1 1 1-15,1-2 1 16,0 0-1-16,2 0 1 15,-2 0 0-15,5 0-1 16,-5 0-1-16,7 0 0 16,-2 0 1-16,-2 1-1 15,2 2 1-15,1 0 0 16,0 0 1-16,0-2-2 0,-1 0 2 16,4-1-1-16,0 2 0 15,0-2 1-15,2 0-1 16,2 2 0-16,-5-2-44 15,-2 1 14-15,0 1 16 16,-3 1 12-16,-1 0-3 16,-2 0 5-16,5 0 0 15,1 0 2-15,3-2 5 16,0 1-6-16,5 0 1 16,4-2 5-16,-3 0 5 15,9 0-2-15,-3 0-9 16,3 0 7-16,0 0 2 15,-6 0-10-15,-3 0-32 0,-9 0-41 16,-4 0-95 0,-8 0-11-16,-3 0 151 0,-4 0 28 15,3 0 12-15,-3 0-2 16,-2 0 29-16,6 0-10 16,3 0-14-16,6 0 66 15,5 0 10-15,4 0-21 16,9-4-12-16,2 1-42 15,4 2 6-15,3-1 77 16,3 2-60-16,0 0-39 16,0 0-7-16,0 0 7 15,0 0-7-15,0 0-14 16,0 0 2-16,0 0 7 16,0 0 11-16,0 0 0 15,0 0-6-15,0 0 6 0,0 0 1 16,0 0 0-16,0 0 0 15,0 0 0-15,0 0 0 16,0 0 0-16,0 0 6 16,0 0-5-16,0 0-1 15,0-1 0-15,0 1-1 16,0-1-8-16,13-2-2 16,-1 1 11-16,5-1-1 15,2 2-7-15,6-1-33 16,2 0-13-1,3-1-28-15,4 2 0 0,5-2 36 16,7 0 25-16,2 0 11 16,7-1 4-16,-1 1 5 0,4 1 0 15,-1-1-6-15,7 0-17 16,12 0-18-16,18-1-59 16,27 1 44-16,6-1 37 15,3 0-8-15,-8 1-17 16,-7 0-24-16,1 2 18 15,5 1-33-15,-30-2-166 16,-21 1-543-16</inkml:trace>
  <inkml:trace contextRef="#ctx0" brushRef="#br0" timeOffset="18088.5517">6215 2135 2031 0,'0'0'293'16,"0"0"-244"-16,0 0-43 16,0 0 2-16,0 0 15 15,0 0 7-15,0 11 19 0,9 12 31 16,6 6-13-16,0 5-23 16,1 0-27-16,-2 0-6 15,-2-3-10-15,-2-5-1 16,-4 0 0-16,-3-5-7 15,-3 1-82-15,0-4-165 16,-6-4-372-16,-3-6-326 0</inkml:trace>
  <inkml:trace contextRef="#ctx0" brushRef="#br0" timeOffset="18412.4248">6157 2052 1607 0,'0'0'252'0,"0"0"-203"0,0 0 68 15,0 0 92-15,0 0-26 16,0 0-61-16,0 0-49 16,36-57-43-16,-5 57-21 15,11 3-9-15,1 12 2 16,2 4-1-16,-5 1-1 15,-7-1-14-15,-12-1-5 16,-3-4-14-16,-12-1 17 16,-6-3 1-16,0-1-1 15,-21-2 1-15,-10 4 7 0,-8-1-21 16,-3 0-22 0,-1 1-39-16,10 4-69 0,15 0-169 15,8-5-371-15</inkml:trace>
  <inkml:trace contextRef="#ctx0" brushRef="#br0" timeOffset="18777.3977">6539 2252 2080 0,'0'0'393'0,"0"0"-318"15,0 0-58-15,0 0-3 0,0 0-1 16,0 0-4-16,0 0-9 16,27 48 24-16,-8-25-9 15,-4-2-9-15,-3-2-6 16,-3-4 0-16,-6-3 0 16,-3-4 0-16,0-3 0 15,0-2 0-15,0-2 0 16,-6-1 3-16,0 0 13 15,-1-7 12-15,2-13-11 16,4-8-17-16,1-7-48 16,0-6 15-16,13 2-17 15,2 1 2-15,1 10-28 16,1 9-16-16,2 9-50 0,5 10-184 16,-3 0-158-1,-3 13-87-15</inkml:trace>
  <inkml:trace contextRef="#ctx0" brushRef="#br0" timeOffset="19057.0644">6790 2255 1287 0,'0'0'800'16,"0"0"-711"-16,0 0-69 16,0 0-14-16,0 0 10 15,0 0 1-15,0 0-5 16,4 43 19-16,11-31-8 15,7-5-17-15,2-3-4 16,-1-4 4-16,-1 0-6 16,-3-3 21-16,-5-8-12 0,-5-5 20 15,-5 0 13 1,-4-2-4-16,0 0-11 0,-10 3 9 16,-7 0-18-16,1 4-18 15,-2 6-17-15,0 1-167 16,2 4-440-16,4 0-600 0</inkml:trace>
  <inkml:trace contextRef="#ctx0" brushRef="#br0" timeOffset="19542.7983">6985 1872 833 0,'0'0'1273'0,"0"0"-1108"16,0 0-132-16,0 0-18 16,0 0 32-16,0 0 46 15,6 92-11-15,13-51-28 16,4 4-23-16,5 0-13 16,-1 1-9-16,0-5 9 15,-5-2-12-15,-5-7-6 16,-4-7-6-16,-7-5 5 15,-3-5-6-15,-3-7-1 16,0-3-1-16,0-5 9 0,0 0 0 16,0 0 6-16,0-8 18 15,0-7-11-15,0-5-13 16,0-4-9-16,12-2 3 16,9 1-18-16,1 4-28 15,8 5 39-15,-2 8 12 16,-1 4-5-16,3 4-12 15,-6 0 18-15,0 10 0 16,-5 5 1-16,-7 3-1 16,-4 2 7-16,-5 0 2 15,-3-2-8-15,-3-1 8 16,-8-1-9-16,-8-5 1 16,1-1-7-16,3-4 0 15,6-6-242-15,9 0-444 16,0-10-742-16</inkml:trace>
  <inkml:trace contextRef="#ctx0" brushRef="#br0" timeOffset="19674.3054">7676 2242 1818 0,'0'0'468'0,"0"0"-419"15,0 0-28-15,0 0-21 16,0 0-990-16</inkml:trace>
  <inkml:trace contextRef="#ctx0" brushRef="#br0" timeOffset="26647.07">4261 4707 1739 0,'0'0'346'16,"0"0"-259"-16,0 0-61 15,0 0 39-15,0 0 33 16,0 0-43-16,0 22 61 16,0-3-14-16,7 7-21 15,-1 3-18-15,0 6-13 16,0 4-12-16,-1 0-13 16,-2-2-16-16,-3-2-9 15,0-5 1-15,0-5 4 0,0-4-5 16,0-6 0-16,-3-7 0 15,-2-4 1-15,5-3-1 16,0-1 11-16,0 0 2 16,0-7 7-16,0-14 11 15,3-8-23-15,3-9-7 16,3-5-2-16,0 1 0 16,0 3 0-16,-2 0 1 15,2 10 0-15,0 1 0 16,3 0 0-16,0 4 0 15,2 1 0-15,2-1 0 16,3 2 0-16,-2 5-2 16,-1 2 1-16,-4 5-5 15,-1 5 4-15,-4 2-8 0,-4 3 1 16,0 3-5 0,0 17 9-16,3 7 5 0,0 9 6 15,-3 4 6-15,0 3 3 16,1-1 3-16,-1-2-1 15,2-5-4-15,-1-5-5 16,1-5-8-16,1-2 1 16,-3-5-1-16,4-3 1 15,-4-2-1-15,0-3-9 16,0-1-57-16,3-5-91 16,6-3-193-16,-3-1-706 0</inkml:trace>
  <inkml:trace contextRef="#ctx0" brushRef="#br0" timeOffset="26917.9349">4790 4932 1227 0,'0'0'938'15,"0"0"-805"-15,0 0-68 16,0 0 78-16,0 0 37 16,0 0-47-16,0 0-88 15,17 7-16-15,2-4-3 0,2-2-16 16,3-1-10-16,1 0-104 16,-1 0-115-16,3-3-84 15,-6-5-285-15,-5 3-406 0</inkml:trace>
  <inkml:trace contextRef="#ctx0" brushRef="#br0" timeOffset="27150.8354">4801 4785 2054 0,'0'0'302'0,"0"0"-222"16,0 0-39-16,0 0 50 16,0 0-9-16,0 0-82 15,0 0-8-15,55-14-33 16,-21 7-56-16,11 1-167 16,-9 0-323-16,-9 2-328 0</inkml:trace>
  <inkml:trace contextRef="#ctx0" brushRef="#br0" timeOffset="27502.8293">5153 4641 863 0,'0'0'1344'0,"0"0"-1170"16,0 0-132-16,0 0 29 15,0 0-9-15,0 0-20 16,0 0-20-16,82-27-5 16,-63 27-5-16,-2 0-11 15,-4 9 1-15,-7 3 26 16,0 5-1-16,-6 4-14 16,0 5-1-16,-6 2 0 15,-7 2 2-15,-1 0-8 16,-2 1-5-16,4-4 14 15,3-1 6-15,4-6-11 16,1-2-8-16,4-4-1 0,0-5 5 16,9-2-6-16,9-7-11 15,28 0-129-15,-4-15-359 16,-3 0-513-16</inkml:trace>
  <inkml:trace contextRef="#ctx0" brushRef="#br0" timeOffset="27727.7072">5663 4810 1962 0,'0'0'375'0,"0"0"-287"0,0 0 35 15,-36 75 60-15,17-43-59 16,0 1-61-16,-1 3-39 15,1-2-19-15,8-2-5 16,5-7-48-16,14-7-174 16,14-5-650-16,6-10-756 0</inkml:trace>
  <inkml:trace contextRef="#ctx0" brushRef="#br0" timeOffset="28269.0758">6136 4954 897 0,'0'0'1163'15,"0"0"-1023"-15,0 0-89 16,0 0 44-16,0 0 2 16,0 0 1-16,85 16-45 15,-46-37-33-15,1-6-20 16,-1-8 0-16,0-5-12 0,-5-7-2 16,-4-8-16-16,0-15 5 15,-8-19 25-15,-5 7-1 16,-7 10 1-16,-7 19 10 15,-3 22 16-15,0 4 35 16,-6 2 14-16,-3 11 4 16,0 9-18-16,0 5-32 15,-4 0-29-15,-4 12-6 16,-5 18 6-16,-8 22 11 16,-1 25 5-16,4 17 0 15,9 6 4-15,3-18-4 16,12-21-10-16,0-23-4 15,3-7-1-15,0 2 0 16,0 2-1-16,11-2 0 16,-1-9 0-16,2-5-9 0,0-8 0 15,4-8-48-15,2-3-21 16,18-19-104-16,0-4-448 16,-5-5-771-16</inkml:trace>
  <inkml:trace contextRef="#ctx0" brushRef="#br0" timeOffset="28481.3809">6751 4787 1438 0,'0'0'372'0,"0"0"-163"0,0 0 43 16,0 0-77-16,0 0-98 15,107 4-42-15,-71-14-35 16,0-1-66-16,-2-2-226 16,-7 3-415-16,-11 4-278 0</inkml:trace>
  <inkml:trace contextRef="#ctx0" brushRef="#br0" timeOffset="28666.6259">6776 4713 810 0,'0'0'739'0,"0"0"-546"16,0 0 110-16,0 0 7 15,0 0-108-15,0 0-77 16,82-17-59-16,-43 10-66 16,0 0 0-16,16-2-182 15,-13 0-496-15,-5 3-686 0</inkml:trace>
  <inkml:trace contextRef="#ctx0" brushRef="#br0" timeOffset="29207.2407">7339 4481 916 0,'0'0'659'16,"0"0"-440"-16,0 0 58 15,0 0-37-15,0 0-56 16,0 0-34-16,0 0-35 16,0-18-24-16,0 18-16 15,0 0-29-15,0 0-13 0,0 0-13 16,0 0-20-16,0 0-1 16,0 10 1-16,-2 11 0 15,-4 9 20-15,-3 8-9 16,-4 6 0-16,1 2-10 15,-3 0 10-15,3-5-4 16,6-1 2-16,0-5 0 16,-1-4 5-16,4-6 5 15,3-6 8-15,-2-5-6 16,2-5-6-16,0-4 0 16,0-2 0-16,-1-3 2 15,1 0-5-15,0 0 0 16,0 0-11-16,0 0-1 15,0-3-58-15,0-4-86 0,0 3-311 16,0 0-1524-16</inkml:trace>
  <inkml:trace contextRef="#ctx0" brushRef="#br0" timeOffset="30492.3669">3879 6677 1222 0,'0'0'978'15,"0"0"-813"-15,0 0-84 16,0 0 61-16,0 0 42 15,0 0-49-15,0 0-46 16,-5-3-33-16,2 3-27 0,3 0-13 16,0 3-16-16,0 13-4 15,0 8 4-15,0 11 14 16,0 6 3-16,0 9-17 16,0 2 2-16,-7 0-2 15,-2-2 0-15,0-3-1 16,1-3 1-16,-2-8 0 15,1-4-1-15,0-10 0 16,6-7-13-16,0-6-38 16,3-8-63-16,0-8-81 15,12-12-155-15,3-5-750 0</inkml:trace>
  <inkml:trace contextRef="#ctx0" brushRef="#br0" timeOffset="30896.8906">3846 6623 1582 0,'0'0'403'15,"0"0"-277"-15,0 0 25 16,0 0 33-16,0 0-24 15,0 0-57-15,0 0-63 16,52-60-26-16,-19 46-13 16,4 5 0-16,5 4 0 0,1 5 0 15,-4 0-1-15,-3 8-2 16,-3 8-7-16,-8 3 8 16,-6 5-9-16,-11-1-8 15,-2-1 9-15,-6 5 8 16,-3-1 0-16,-15 1 1 15,-10-3 0-15,-5-2 6 16,-9-2-6-16,-4-2 11 16,-2-7 19-16,-1 0-1 15,13-8-15-15,8-3-5 16,17 0 0-16,17-14-9 16,18 1-254-16,6-3-845 0</inkml:trace>
  <inkml:trace contextRef="#ctx0" brushRef="#br0" timeOffset="31632.9648">4468 6598 1605 0,'0'0'537'0,"0"0"-468"0,0 0-41 16,0 0 110-16,-106 54 59 15,66-18-52-15,4 9-56 16,5 2-7-16,10 2-32 15,12 1-23-15,9 2-17 16,0-2-2-16,21-4-8 16,7-5-53-16,8-6 7 15,3-8-73-15,10-8-129 16,-9-11-403-16,-10-6-350 0</inkml:trace>
  <inkml:trace contextRef="#ctx0" brushRef="#br0" timeOffset="32015.3299">4574 6833 1313 0,'0'0'1022'15,"0"0"-883"-15,0 0-102 16,0 0-8-16,0 0 14 15,0 0 1-15,0 0 12 16,15 62-9-16,-6-36-18 16,4 1-14-16,-4 0-7 15,-1-5-7-15,-5-2 0 0,0-7-1 16,-3-3 0 0,0-6 0-16,0-4 0 0,0 0 1 15,0 0 18-15,0-14 10 16,4-12-23-16,5-3-6 15,3-10-1-15,3 2-35 16,3 1-19-16,1 6 19 16,-1 10 20-16,0 7-53 15,3 6-35-15,1 5-37 16,11 2-114-16,-7 2-144 16,-7 7-574-16</inkml:trace>
  <inkml:trace contextRef="#ctx0" brushRef="#br0" timeOffset="32316.0346">4978 6592 2049 0,'0'0'325'0,"0"0"-251"16,0 0-38-16,0 0 67 16,0 0 19-16,48 94-15 15,-27-52-22-15,-6 3-37 16,1 3-28-16,-5-1-19 0,-8-4-1 16,-3-2 0-16,0-5 0 15,0-7-23-15,-12-3-42 16,-3-6-141-16,6-9-326 15,3-2-554-15</inkml:trace>
  <inkml:trace contextRef="#ctx0" brushRef="#br0" timeOffset="32641.2706">5530 6909 1702 0,'0'0'681'0,"0"0"-595"15,0 0 30-15,0 0 20 16,0 0-36-16,94-7-57 16,-58 0-25-16,-3 0-18 15,-8 1 0-15,-5 2-69 16,-10-1-99-16,-7 0-178 16,-3 5-538-16</inkml:trace>
  <inkml:trace contextRef="#ctx0" brushRef="#br0" timeOffset="32871.2127">5523 6770 1972 0,'0'0'353'0,"0"0"-188"15,0 0 55-15,0 0-57 16,0 0-79-16,0 0-44 0,91-2-40 16,-51-4 0-16,2-4-110 15,-9 1-265-15,-11 2-1037 0</inkml:trace>
  <inkml:trace contextRef="#ctx0" brushRef="#br0" timeOffset="35379.092">6218 6728 1211 0,'0'0'925'15,"0"0"-758"-15,0 0-53 16,0 0 59-16,0 0 15 15,0 0-53-15,0 0-39 16,0 0-33-16,0 0-21 16,0 0-15-16,0 0-8 15,0 0-8-15,3 0-11 16,0 3-11-16,3 6-3 16,-1 7 14-16,5 4 1 15,2 4 0-15,-6 1-1 0,1-1 0 16,-1 0-1-1,-3-1 0-15,-1-4 0 0,-2-3-1 16,0-6-4 0,0-3-1-16,0-4 7 0,0-3 4 15,0 0 4-15,0-6 5 16,0-11-7-16,0-5-6 16,6-6 0-16,0-5 0 15,4-1-1-15,-1 3-5 16,2 3 0-16,-1 5-3 15,2 7 3-15,0 3-3 16,1 3-9-16,1 4-4 0,5 2 7 16,-2 4-18-16,2 0-52 15,2 4-117-15,-9 6-104 16,-3 0-422-16</inkml:trace>
  <inkml:trace contextRef="#ctx0" brushRef="#br0" timeOffset="35695.8578">6566 6432 1817 0,'0'0'480'0,"0"0"-425"15,0 0-27-15,0 0-1 16,0 0-8-16,0 0 3 16,0 0 16-16,52 20-18 15,-46-6 1-15,-6 3-3 16,0-1 9-16,0 3-8 16,0 1-4-16,-3-1-6 15,-6-2-7-15,6-3-1 16,-1-4-1-16,4-1-54 15,16-8-220-15,3-1-521 0</inkml:trace>
  <inkml:trace contextRef="#ctx0" brushRef="#br0" timeOffset="36069.1122">6900 6278 1440 0,'0'0'398'15,"0"0"-221"-15,0 0-21 16,0 0-10-16,0 0 81 15,0 0-45-15,-6 105-55 0,6-48-42 16,12 21-27-16,4 21-14 16,-2 4-21-16,-4-2-3 15,-10-8-11-15,0-10-9 16,0-13 24-16,0-13-9 16,0-14-10-16,0-7-5 15,0 4-6-15,0-2-1 16,3-4-47-16,12-11-96 15,0-14-202-15,3-9-737 0</inkml:trace>
  <inkml:trace contextRef="#ctx0" brushRef="#br0" timeOffset="36737.696">7497 6509 709 0,'0'0'993'15,"0"0"-789"-15,0 0-54 16,0 0 10-16,0 0-1 16,0 0-37-16,0 0-43 15,0 29 44-15,4-2-17 16,5 6-35-16,0 7-3 16,-1 5-26-16,2 1-15 15,-4-2-15-15,-3 1-11 16,-3-7-1-16,0-5 0 0,0-4-6 15,-3-2-9 1,-3-5-35-16,0-8-44 0,-1-5-67 16,7-9-110-1,0-2-444-15,0-11-459 0</inkml:trace>
  <inkml:trace contextRef="#ctx0" brushRef="#br0" timeOffset="37287.046">7471 6528 568 0,'0'0'1294'0,"0"0"-1115"16,0 0-110-16,11-76 37 16,4 53 39-16,1 3-47 0,2 3-24 15,0 6-5-15,-2 5-19 16,4 4-15-16,-4 2-9 15,4 0-12-15,5 13 16 16,-1 4-7-16,4 6-8 16,-4 3-6-16,-3 0-9 15,-3-2 0-15,-6 3-1 16,-5-3-5-16,-4-3 5 16,-3-1 1-16,0-3-2 15,-13 0 1-15,-7-2 1 16,-5-1 0-16,-5 0 0 15,5-4-6-15,-2-1 6 16,5-2 14-16,5-4-14 0,5 1 8 16,5-4-2-16,4 0 10 15,3 0-7-15,0 3-2 16,0 0-7-16,0 1-12 16,0 5 3-16,13 7 9 15,2 1 8-15,6 0 2 16,0 3 5-16,3 0-4 15,1 0-10-15,-4 3 0 16,-6-4-1-16,1 1 1 16,-5-2-1-16,-5-3 0 15,1 1 0-15,-4-3 0 16,0-5 0-16,0-2-6 16,0-3-43-16,11-3-103 0,2 0-86 15,2-12-403-15</inkml:trace>
  <inkml:trace contextRef="#ctx0" brushRef="#br0" timeOffset="37714.6358">7937 6822 1343 0,'0'0'542'16,"0"0"-501"-16,0 0 95 15,0 0 69-15,0 0-35 16,0 0-78-16,0 0-38 0,40-13-23 16,-26 13-19-16,2 0-11 15,-1 0 0-15,0 4-1 16,-6 4 1-16,1 0 13 15,-7 1 20-15,0-1-15 16,-3 2-7-16,0 2-10 16,0-1 4-16,-6-1 1 15,-4 4-5-15,-2 0 4 16,0-3 0-16,3 2 9 16,0-3 0-16,6-3-2 15,0 2-6-15,3-4 2 16,0 1-8-16,12 0 11 0,9-5-12 15,4 2-68-15,14-3-138 16,-6-3-420-16,-8-4-672 0</inkml:trace>
  <inkml:trace contextRef="#ctx0" brushRef="#br0" timeOffset="38113.6129">8280 6766 565 0,'0'0'1090'15,"0"0"-821"-15,0 0-78 16,0 0 18-16,0 0-16 16,0 0-32-16,0 0-52 0,0 7-43 15,3 11-5 1,3 4 15-16,0 4-26 0,1 7-16 15,-4-2-21-15,-1 1-13 16,1-3 0-16,-3-3-38 16,6-2-108-16,-3-4-391 15,3-7-726-15</inkml:trace>
  <inkml:trace contextRef="#ctx0" brushRef="#br0" timeOffset="38682.7142">8653 6395 1086 0,'0'0'746'0,"0"0"-543"16,0 0-13-16,0 0-43 15,0 0-28-15,0 0-17 16,0 0-20-16,-16 21 36 16,2 4 6-16,-2 6-30 15,1 8-46-15,6 4-23 16,7 1-13-16,2 4-10 16,0-3-2-16,14-3 0 0,5-7-45 15,4-3-43 1,17-3-66-16,-9-9-153 0,2-4-507 0</inkml:trace>
  <inkml:trace contextRef="#ctx0" brushRef="#br0" timeOffset="39066.0455">8890 6627 1962 0,'0'0'329'0,"0"0"-247"16,0 0-60 0,0 0 26-16,0 0-10 0,0 0 5 15,0 0 21-15,39 44-18 16,-27-22-23-16,0-1-8 16,-3 1-9-16,-3-5-5 15,-3 0 0-15,-3-4 0 16,0-5 0-16,0-2 0 15,0-3-1-15,-6-3 0 16,0 0 21-16,0-10 7 16,2-10-10-16,4-7-18 15,0-2 0-15,7-4-12 16,8 2 3-16,1 4 0 16,1 10-1-16,2 3-32 15,-4 10-28-15,3 1-7 0,1 3-75 16,1 3-103-16,-4 6-313 15,-10 1-592-15</inkml:trace>
  <inkml:trace contextRef="#ctx0" brushRef="#br0" timeOffset="39412.2153">9208 6373 977 0,'0'0'490'16,"0"0"-320"-16,0 0 85 15,0 0 7-15,0 0-44 16,0 0-14-16,0 0-46 16,42 88-46-16,-23-47-48 15,2 6-34-15,-3 4-17 0,3 1-11 16,-9-4-2 0,1-2-28-16,-7 8-105 0,-6-15-198 15,0-10-584-15</inkml:trace>
  <inkml:trace contextRef="#ctx0" brushRef="#br0" timeOffset="39891.0778">9553 6165 1200 0,'0'0'729'15,"0"0"-623"-15,0 0 31 16,0 0 104-16,0 0-18 16,0 93-63-16,0-34-38 0,16 24-26 15,-1 19-39 1,3 7-30-16,-6-9-9 0,-3-11 1 15,-5-24-5 1,-4-13-4-16,0-11-10 0,0-6 0 16,0 5-1-16,0 1 1 15,-4 1-6-15,1-9-47 16,3-12-83-16,0-7-200 16,3-12-599-16</inkml:trace>
  <inkml:trace contextRef="#ctx0" brushRef="#br0" timeOffset="40447.4625">9675 5957 1570 0,'0'0'337'0,"0"0"-135"15,0 0-4-15,0 0-47 16,0 0-21-16,0 0-60 15,0 0-48-15,56-14-11 16,-39 13-3-16,-8 1 3 16,-3 0-5-16,-6 5 27 15,0 9-17-15,-6 2-5 0,-10 7 6 16,-1-1 40-16,1-2 12 16,7-2-12-16,3-3-29 15,6-4-13-15,0-1-3 16,9-3 2-16,33-7-14 15,-2 0-65-15,-6 0-484 0</inkml:trace>
  <inkml:trace contextRef="#ctx0" brushRef="#br0" timeOffset="43848.8232">10279 6661 476 0,'0'0'1497'16,"0"0"-1273"-16,0 0-163 16,0 0-17-16,0 0 84 15,0 0 19-15,6 2-46 16,15-1-41-16,3 2 5 16,6 0-18-16,0 1-10 15,1-1 2-15,-1 1-15 16,-3-1-15-16,-2 1-9 0,-1-4 0 15,-2 0-53 1,-5 0-78-16,-1 2-155 0,-10-2-380 16,-3 0-282-16</inkml:trace>
  <inkml:trace contextRef="#ctx0" brushRef="#br0" timeOffset="44133.3987">10351 6859 876 0,'0'0'1361'0,"0"0"-1143"16,0 0-110-16,0 0 26 16,0 0-1-16,0 0-70 15,110 3-63-15,-65-3-51 16,-6 0-274-16,-6-3-789 0</inkml:trace>
  <inkml:trace contextRef="#ctx0" brushRef="#br0" timeOffset="47090.8422">11110 6553 1664 0,'0'0'830'0,"0"0"-713"16,0 0-84-16,0 0 12 15,0 0 71-15,0 0-10 16,0 0-39-16,-6-8-19 15,6 8-31-15,3 4-16 16,6 12 26-16,5 2 12 16,2 6-12-16,-4 3-5 15,3-1-2-15,-6 2-14 16,0-3-6-16,-2-2 1 0,-4-3 0 16,0-3 1-16,-3-1-2 15,0-3 0-15,0-6 0 16,0-3-1-16,0 0 1 15,0-4 1-15,0 0 11 16,0-2 3-16,0-13-2 16,4-8-12-16,3-8-1 15,2-2 0-15,1-3 0 16,2 5-12-16,-5 3 3 16,4 8 7-16,-2 5-11 15,0 0-13-15,4 4-25 16,4 1-31-16,2 1-17 15,5 2-7-15,0 1-50 0,10 6-159 16,-9 0-498 0,-5 0-666-16</inkml:trace>
  <inkml:trace contextRef="#ctx0" brushRef="#br0" timeOffset="47435.7568">11491 6295 2009 0,'0'0'307'15,"0"0"-192"-15,0 0-11 0,0 0 3 16,0 0-29-16,0 0-30 15,0 0-22-15,94-10 6 16,-81 18-10-16,-4 5-10 16,-6-2 5-16,0 6 29 15,-3-1-7-15,0 1-12 16,-9-1-8-16,-1-3-2 16,4-2-16-16,3-2 4 15,3-2-5-15,6-3-54 16,43-4-73-16,-4 0-222 15,1 0-796-15</inkml:trace>
  <inkml:trace contextRef="#ctx0" brushRef="#br0" timeOffset="50213.7132">12585 5960 1491 0,'0'0'299'0,"0"0"-134"0,0 0 14 16,0 0 21-16,0 0-22 15,0 0-32-15,0 0-34 16,3-40-27-16,-3 40-27 15,0 0-22-15,0 0-17 16,0 2-19-16,0 12 1 16,0 11-1-16,0 11 39 15,0 6-12-15,0 8-14 16,0 0-7-16,5 2 2 16,3-5-7-16,5-3 0 15,-4-3 0-15,4-7-1 16,4-3 0-16,-5-6-42 0,2 1-45 15,-1-6-89-15,0 0-101 16,-4-3-367-16,-6-4-283 0</inkml:trace>
  <inkml:trace contextRef="#ctx0" brushRef="#br0" timeOffset="50732.2393">12244 6664 1272 0,'0'0'350'16,"0"0"-226"-16,0 0-7 16,0 0 80-16,0 0-17 15,0 0-64-15,0 0-30 16,-7-3-42-16,23 3-2 16,5 0 10-16,6 0 0 15,10 0-15-15,5 0 2 16,10 0-11-16,9 0 1 0,14 0-9 15,19 0-8-15,22 0-6 16,11 0-5-16,-6 0 5 16,-10-1-5-16,-12-2 5 15,-4 3-5-15,-2 0 0 16,-15 0 5-16,-15 0 1 16,-11 0 17-16,-6 0-3 15,12 0 0-15,7-3-14 16,9-1-7-16,-6 0 1 15,-6-2-1-15,-13 2-13 16,-10 2-25-16,-17 2-62 16,-16 0-107-16,-6 0-454 15,0 0-300-15</inkml:trace>
  <inkml:trace contextRef="#ctx0" brushRef="#br0" timeOffset="51724.3743">12174 7047 484 0,'0'0'542'0,"0"0"-297"16,0 0-22-16,0 0-1 15,0 0 22-15,0 0-27 16,0 0-36-16,-9 0-32 15,9-3-9-15,0 3-17 16,0 0-20-16,0-3-17 16,0-4-20-16,7 0-27 15,10-3-38-15,4-3-1 16,6 4-6-16,1 2 0 16,2 3-9-16,0 1 0 0,-5 3 3 15,-1 0-10-15,-9 0 4 16,-5 4 7-16,-6 8-2 15,-4 4-20-15,0 2 19 16,-11 5 14-16,-13 4 1 16,-6 1 0-16,-10 2 10 15,1-2-5-15,0-6-5 16,8 1 26-16,7-7 5 16,12-6-4-16,5-3-8 15,7-3-10-15,0 0-8 16,22 1 8-16,8 1 5 15,9-2-15-15,10-4-3 16,-4 0-78-16,7-1-135 0,-16-10-492 16,-11-2-449-16</inkml:trace>
  <inkml:trace contextRef="#ctx0" brushRef="#br0" timeOffset="52481.6398">12585 6962 1562 0,'0'0'388'0,"0"0"-215"16,0 0-33-16,0 0-12 15,0 0-13-15,0 0-31 0,0 0-23 16,6 12 30-16,-6 2-29 16,0 2-30-16,0 7-16 15,-3-2-7-15,-1 1-8 16,0-3 0-16,4-1 0 15,0-3-1-15,0-4-11 16,8-1-14-16,8-4-2 16,0-5-10-16,2-1 8 15,3 0-2-15,-1-7 3 16,-1-6 4-16,-3 0 0 16,-6-1 9-16,-1-1 9 15,-1 1 6-15,-5 0 13 0,0 1 19 16,-3 0 14-16,0 3 2 15,0 3 1-15,0 0 2 16,0 1-9-16,0 5-2 16,0 0 2-16,0 0-2 15,0 1-13-15,0 0-6 16,0 0-12-16,0 0-8 16,0 0-1-16,0 12 0 15,0 8 15-15,0 4 10 16,0 3-11-16,0 2-8 15,0 2-6-15,0-5 0 16,0-1-63-16,0-5-84 16,6 3-124-16,7-7-372 0,-3-2-266 15</inkml:trace>
  <inkml:trace contextRef="#ctx0" brushRef="#br0" timeOffset="53142.9146">13205 6981 1237 0,'0'0'391'16,"0"0"-200"-16,0 0-23 16,0 0 17-16,0 0-37 15,0 0-28-15,0 0-17 16,-3-4-10-16,-8 4-30 15,1 0-36-15,-6 0-9 16,-7 8-11-16,-2 8 1 16,-1 3-7-16,3 4-1 15,4 2 0-15,5 0 0 0,5 2 0 16,6-4-1-16,3-3-5 16,0-6-6-16,0-5 11 15,9-3 0-15,4-5-10 16,7-1-1-16,2 0-11 15,2-14-29-15,-3-2 0 16,3-4 3-16,-5-3 25 16,-3-1 17-16,-2 0 7 15,-5-1 0-15,-3 2 21 16,-3 6 17-16,-3 5 34 16,0 2-2-16,0 6-12 15,0 1-15-15,0 3-10 16,0 0-7-16,0 0-13 0,-3 0-13 15,0 10-15 1,-3 11 15-16,0 3 0 0,3 1 0 16,0 3-1-16,-2-2-32 15,5-5-70-15,0 3-64 16,0 4-135-16,8-4-339 16,-2-4-431-16</inkml:trace>
  <inkml:trace contextRef="#ctx0" brushRef="#br0" timeOffset="53510.6242">13376 7257 977 0,'0'0'806'0,"0"0"-702"16,0 0 67-16,0 0 12 16,0 0-4-16,0 0-76 15,0 0-38-15,-6 31-19 16,6-18-17-16,0 0-13 16,0-2-15-16,5-1-1 15,4-4 9-15,0 0-2 16,0-4 1-16,0-2-7 15,-1 0 5-15,2-2-5 16,-4-10-1-16,-3-2 0 0,0-1 0 16,-3-3 0-1,0 2-14-15,-9 2-9 0,-8 8-50 16,1 1-155-16,4 1-552 0</inkml:trace>
  <inkml:trace contextRef="#ctx0" brushRef="#br0" timeOffset="54457.5796">13469 6780 1401 0,'0'0'504'0,"0"0"-393"16,0 0-22-16,0 0-9 16,0 0 22-16,0 0-18 15,0 0-30-15,-47 0-11 16,36 0-5-16,-1 0-11 16,6 0-5-16,-3 0-8 15,3 2-8-15,0-1-5 16,1 5 8-16,1-2 0 15,1 3 0-15,0 0-2 16,-4 1 1-16,7-1-1 0,-3 4-6 16,3-2 1-16,0 1 4 15,0 0 4-15,0-4-8 16,0 4 4-16,0-6-6 16,0 0 1-16,0-2-1 15,0-2-7-15,0 0 7 16,7 0 8-16,2 0-2 15,6 0-6-15,3 0 0 16,-1-2-8-16,2 2 7 16,-3 0 0-16,-3 0 0 15,1 0 0-15,-2 0 0 16,-3 7 1-16,-3 2 5 16,-1 2 21-16,-3 1 12 15,-2 1 1-15,0 5-6 16,-2-3-15-16,-12-1-5 0,-4-2-7 15,-19 0-6 1,7-7-91-16,6-2-474 0</inkml:trace>
  <inkml:trace contextRef="#ctx0" brushRef="#br0" timeOffset="57294.5373">14457 6477 1731 0,'0'0'537'0,"0"0"-405"15,0 0 8-15,0 0 31 16,0 0-20-16,0 0-60 16,0 0-36-16,0 0-25 15,0 0-11-15,0 0-7 16,0 8-11-16,4 6 23 16,5 5 0-16,1 4-7 15,7 4-7-15,-5 0-4 16,-2-4-4-16,2 0-1 15,-4-3 0-15,-2-4 0 16,-3 0 0-16,0-5 0 16,-3-2-1-16,0-4 0 15,0-1 0-15,0-3 0 0,0-1 0 16,0 0 6-16,0 0 3 16,0 0 0-16,0-12 17 15,0-8-14-15,0-5-12 16,4-6-1-16,2-2 0 15,1 2 0-15,1 6 0 16,1 4 0-16,-3 5 0 16,3 3-16-16,0 3-7 15,1 1-3-15,4 2 2 16,5 0 2-16,-4 4-4 16,3 2-55-16,-3 1-87 15,6 0-108-15,-2 0-330 16,-9 4-235-16</inkml:trace>
  <inkml:trace contextRef="#ctx0" brushRef="#br0" timeOffset="57657.2665">14788 6179 1355 0,'0'0'524'0,"0"0"-421"15,0 0 23-15,0 0 13 16,0 0-17-16,0 0-37 16,0 0-29-16,69-4-26 0,-53 4-14 15,-4 0-2-15,-2 3-7 16,-6 7 4-16,-4 4 16 15,0 4-14-15,-10 2-1 16,-6 1 9-16,-4-1 17 16,4-4 3-16,3 0-19 15,7-3-13-15,6-1-3 16,0-4-6-16,16-4-25 16,29-4-130-16,1 0-526 15,-1 0-1010-15</inkml:trace>
  <inkml:trace contextRef="#ctx0" brushRef="#br0" timeOffset="58217.1061">15334 6432 586 0,'0'0'1390'0,"0"0"-1165"15,0 0-103-15,0 0-12 0,0 0 22 16,0 0-27-16,0 0-44 15,16 4-12-15,10-4-15 16,-1 0-22-16,5-3-12 16,0-4 0-16,-7-6-18 15,0 2 0-15,-8-3-3 16,-3-1 8-16,-4-1-1 16,-5 3 4-16,-3-1 4 15,0 1-9-15,-14 6 15 16,-4 0 6-16,-11 4-4 15,-1 3-1-15,-2 0 10 16,-4 0-10-16,0 13 15 16,2 4 1-16,3 6 6 0,2 2 1 15,7 3 2-15,4 4 5 16,6-3-4-16,9 0-11 16,3-3-5-16,0 1-2 15,0-5 1-15,15-5 1 16,6-1-4-16,4-8-6 15,8-6-1-15,3-2-44 16,19-14-118-16,-10-3-152 16,-6-5-635-16</inkml:trace>
  <inkml:trace contextRef="#ctx0" brushRef="#br0" timeOffset="58578.4026">15279 6023 742 0,'0'0'1143'16,"0"0"-940"-16,0 0-100 16,0 0 53-16,0 0 1 15,0 0-72-15,0 0-35 16,83 18-39-16,-44-18-11 15,11-2-159-15,-11-6-371 16,-7-1-389-16</inkml:trace>
  <inkml:trace contextRef="#ctx0" brushRef="#br0" timeOffset="59081.9215">15646 5877 1435 0,'0'0'763'0,"0"0"-666"16,0 0-5-16,0 0-12 16,0 0-10-16,0 0-33 15,0 0 23-15,12 41-5 0,1-18-13 16,-1-1-23-16,0 3-8 16,-3-3-2-16,-3-3-8 15,-3-3 1-15,-2-5-1 16,-1-2 0-16,0-4 0 15,0-5 5-15,0 0-5 16,-4 0 19-16,-2-4 19 16,3-7-6-16,3-8-3 15,0-4-8-15,0-4-5 16,6-3-12-16,6 3-5 16,3 5-8-16,-6 5 1 15,4 4-4-15,-4 7-16 0,0 2-8 16,3 3-6-16,-3 1-50 15,4 0-89-15,-1 2-300 16,-1 5-385-16</inkml:trace>
  <inkml:trace contextRef="#ctx0" brushRef="#br0" timeOffset="59442.3231">16110 5640 694 0,'0'0'1004'16,"0"0"-885"-16,0 0 20 15,0 0 49-15,0 0 6 16,0 0-43-16,0 0-30 15,0-1-47-15,0 12-35 16,-3 9 50-16,-7 7 13 16,-1 8-32-16,-4 7-25 15,-3 5-18-15,0 2-27 16,-4 1 0-16,-1-3 0 16,7-4 0-16,1-7-16 15,3-5-38-15,6-8-46 16,-1-3-103-16,7-4-139 15,0-3-440-15,0-4-487 0</inkml:trace>
  <inkml:trace contextRef="#ctx0" brushRef="#br0" timeOffset="60035.1595">16347 5880 677 0,'0'0'995'0,"0"0"-860"16,0 0 40-16,0 0 46 15,0 0-23-15,0 0-44 16,0 0-31-16,23-48-32 15,-23 48-48-15,-4 0-18 16,-9 0 5-16,-6 0-16 16,-11 10 0-16,-5 3-2 15,1 6-1-15,3 1-10 16,2 3 0-16,10-1 0 16,4 0-1-16,7 0 1 15,5-5-1-15,3 0-2 16,0-3 1-16,9-4-6 0,8-5 6 15,2-5-13-15,4 0-41 16,2 0-15-16,2-11-2 16,-8-4 20-16,4-5 9 15,-7-3 14-15,-3-1 13 16,0 0 16-16,-3 5 0 16,-7 4 49-16,0 5 23 15,-3 6-11-15,0 3-21 16,0 1-21-16,0 0-7 15,0 0-12-15,0 0 0 16,0 11-7-16,0 8 6 16,-3 5 1-16,0 2 1 15,0 4 0-15,3 0-1 16,0-4 0-16,0-2-58 16,0-5-98-16,0-4-177 0,0-3-375 15,0-8-360-15</inkml:trace>
  <inkml:trace contextRef="#ctx0" brushRef="#br0" timeOffset="60328.6568">16526 6017 1141 0,'0'0'806'0,"0"0"-673"15,0 0 39-15,0 0 17 16,0 0-26-16,0 0-36 16,-23 80-39-16,23-68-24 15,5-3-18-15,9-5-11 0,5 1-1 16,0-5-4-16,4 0-12 16,-4-9-6-16,-1-5-2 15,-9-2 5-15,-6-2-15 16,-3 3-12-16,-19 3-53 15,-50 10-174-15,5 2-433 16,-5 0-1156-16</inkml:trace>
  <inkml:trace contextRef="#ctx0" brushRef="#br0" timeOffset="80102.9414">4283 9222 1607 0,'0'0'598'0,"0"0"-535"15,0 0-51-15,0 0 34 0,0 0 89 16,0 0 0-16,0 2-45 15,0-2-11-15,0 0-6 16,0 0-9-16,0 0-12 16,0 0-29-16,0-2-5 15,0-3 4-15,0-1-4 16,0 0-10-16,0 1-8 16,0-1 0-16,-9 6 0 15,-4-1-6-15,-2 1 5 16,-9 0-5-16,-3 4 5 15,-1 9-5-15,-5 4 5 0,0 3 0 16,5 7 0 0,-2-1 1-16,10 2 1 0,4-3 0 15,7 0 1-15,3-1-2 16,6-4 1-16,0 0 0 16,6-4-1-16,11-3 0 15,2-6 0-15,3-7 1 16,1 0-1-16,2-3-6 15,-1-14-2-15,1-3 7 16,-1-8 1-16,-6-6-1 16,0-3 1-16,-3-6 0 15,-5-6 1-15,-2-1 11 16,-4 1 0-16,-2 0 6 16,-2 8 3-16,0 5 6 15,0 7-5-15,0 8 7 0,0 2-19 16,-3 6-9-16,0 4-1 15,1 2-15-15,2 4-37 16,0 1-63-16,2 0-120 16,8-1-398-16,5-1-759 0</inkml:trace>
  <inkml:trace contextRef="#ctx0" brushRef="#br0" timeOffset="80524.2544">4501 8976 1185 0,'0'0'370'15,"0"0"-259"-15,0 0 17 16,0 0 109-16,0 0-29 16,0 0-91-16,0 0-46 15,0 37 69-15,0-11-24 16,0 7-13-16,-3 6-57 0,0 1-20 15,0-1-19-15,0-2-1 16,3 0-5-16,0-5-1 16,0-6 1-16,0-3-1 15,0-5 0-15,0-9-56 16,-3-3-76-16,3-6-108 16,-2 0-351-16,1-11-353 0</inkml:trace>
  <inkml:trace contextRef="#ctx0" brushRef="#br0" timeOffset="80862.1699">4443 8937 1322 0,'0'0'347'0,"0"0"-264"16,0 0 0-16,16-74 127 15,-4 58-34-15,6 7-78 16,0 2-11-16,4 3-26 16,5 4-19-16,0 0-15 15,4 8-8-15,-1 7-6 16,0 2-4-16,-5 6-3 16,-2 0 2-16,-7-3-7 15,-4 3 0-15,-6-3 5 0,-6 1 11 16,0-3-4-1,-18-1-6-15,-10-1 4 0,-11-2-11 16,-4-1-5-16,1-3-71 16,-4-6-114-16,10-1-352 15,16-3-993-15</inkml:trace>
  <inkml:trace contextRef="#ctx0" brushRef="#br0" timeOffset="81485.1997">4865 9618 1363 0,'0'0'396'0,"0"0"-291"15,0 0 5-15,0 0 43 16,0 0-38-16,0 0-34 16,-124 10-31-16,69-5-2 15,-23 5-4-15,-26 0 10 16,-26 0-11-16,-13-1-4 0,4-1 2 16,12-5 22-1,23 1-24-15,20-4-9 16,26 0-14-16,18 0-10 0,17 0 0 15,4 0-5-15,4 0-1 16,5 0-12-16,10 0-68 16,28 2-124-16,8 6-187 15,4 2-533-15</inkml:trace>
  <inkml:trace contextRef="#ctx0" brushRef="#br0" timeOffset="82136.8321">4241 10133 1217 0,'0'0'586'15,"0"0"-513"-15,0 0-52 16,0 0 67-16,-88 0 73 15,57 0-28-15,-2 0-44 16,3 0 3-16,-1 0 7 16,-2 9-2-16,3 5-15 15,2 5-31-15,1 4-20 16,5 4-16-16,2 3-7 16,4-1-1-16,10 0-5 15,6-2-1-15,0-4 0 16,9-6 0-16,7-4-1 15,4-9-9-15,2-4-3 16,5-1 11-16,-2-15 0 0,-1-7-10 16,-3-4 11-16,0-5-1 15,-3-5 1-15,-3-2 1 16,-6-8 7-16,1 1 2 16,-7-4 10-16,0 8 32 15,-3 5 20-15,0 11-24 16,0 3 5-16,0 12-15 15,0 2-17-15,0 2-20 16,0 4-1-16,0 3-1 16,0-3-18-16,0-4-31 15,0 1-57-15,12-7-114 16,12-1-108-16,-5 1-401 0,1 6-637 16</inkml:trace>
  <inkml:trace contextRef="#ctx0" brushRef="#br0" timeOffset="82603.1782">4319 10089 1452 0,'0'0'710'0,"0"0"-586"0,0 0 2 15,0 0 3-15,0 0-29 16,0 0-60-16,0 0-31 16,13 19 0-16,-5 2 3 15,-4-1 0-15,1 5-5 16,1-1 2-16,-6 0-3 15,4-4 9-15,-4 2-6 16,0-5-8-16,0-4 7 16,0-3-1-16,-4-3 6 15,1-5 2-15,3-2 2 16,0 0 8-16,0-15 41 16,10-12-49-16,5-9-17 15,6-3-17-15,4-1-23 16,-2 3-9-16,-1 7 14 15,2 6 1-15,1 6-39 0,-2 4-10 16,2 7-42-16,11 0-95 16,-6 1-298-16,0 3-227 0</inkml:trace>
  <inkml:trace contextRef="#ctx0" brushRef="#br0" timeOffset="83095.5549">5277 9717 732 0,'0'0'1239'0,"0"0"-1028"15,0 0-147-15,0 0 73 16,0 0 9-16,0 0-24 16,0 0-48-16,88-7-45 15,-57 3-20-15,-4 1-8 16,0 0 0-16,-5 3-1 15,-7 0-51-15,-3 0-101 16,-6 0-97-16,-3 0-230 16,-3 0-189-16</inkml:trace>
  <inkml:trace contextRef="#ctx0" brushRef="#br0" timeOffset="83309.6594">5341 9587 1868 0,'0'0'383'0,"0"0"-272"16,0 0 18-16,0 0-23 16,0 0-42-16,88-13-45 15,-48 6-19-15,2-3-52 16,7-3-147-16,-7 7-461 15,-9-1-938-15</inkml:trace>
  <inkml:trace contextRef="#ctx0" brushRef="#br0" timeOffset="83762.2766">5884 9375 1405 0,'0'0'577'16,"0"0"-517"-16,0 0-39 0,0 0 114 16,0 0 61-16,0 0-18 15,-33 72-65-15,17-38-32 16,2 3-38-16,2 2-27 15,-1 1-8-15,7-4-2 16,3-2-6-16,3-2 1 16,0-9 0-16,6 0-1 15,7-8 1-15,4-6 1 16,5-6 4-16,2-3-5 16,0-7-1-16,3-12-7 15,1-8-19-15,-4-5 8 16,-2-5 12-16,-5-5 6 15,-4-2 0-15,-7 1 0 0,-3 4 11 16,-3 10 53-16,0 8 41 16,-9 11-63-16,-10 6-42 15,-8 4-17 1,-9 1-96-16,8 15-196 0,1-4-619 0</inkml:trace>
  <inkml:trace contextRef="#ctx0" brushRef="#br0" timeOffset="85878.0763">6536 9762 185 0,'0'0'969'0,"0"0"-580"16,0 0 200-16,0 0-453 15,0 0-11-15,0 0 19 16,0 0-16-16,24 3-49 0,-5-3-38 15,7 0-23 1,2 0-12-16,5 1-5 0,1-1-1 16,-3 3-21-16,-1-3-106 15,6 0-143-15,-12 0-431 16,-3-6-828-16</inkml:trace>
  <inkml:trace contextRef="#ctx0" brushRef="#br0" timeOffset="86082.4959">6605 9663 2003 0,'0'0'325'0,"0"0"-227"0,0 0-35 15,0 0 9 1,83-23 4-16,-40 16-47 0,2-5-29 15,21-5-111-15,-11 0-572 16,-10 0-1090-16</inkml:trace>
  <inkml:trace contextRef="#ctx0" brushRef="#br0" timeOffset="89182.4298">8031 9019 1356 0,'0'0'211'0,"0"0"-137"0,0 0-37 16,0 0 129-16,0 0 148 15,0 0-119-15,0 0-70 16,0 0-36-16,0 0-22 16,0 0-25-16,0 6-22 15,0 1-5-15,0 10 5 16,0 6 68-16,0 6-40 15,0 7-13-15,0 4-5 16,-5 7-12-16,1 1-9 16,-2 2-3-16,0 0-5 0,-3-3-1 15,3-2 1 1,-1-5 0-16,4-6-1 0,-2-5 0 16,2-2 0-16,0-8-12 15,3-4-58-15,0-10-100 16,0 1-215-16,0-6-641 0</inkml:trace>
  <inkml:trace contextRef="#ctx0" brushRef="#br0" timeOffset="89580.0486">7610 9722 15 0,'0'0'1536'0,"0"0"-1275"16,0 0-129-16,0 0 82 15,0 0 8-15,0 0-64 16,0 0-39-16,33 20-21 15,0-16-14-15,25-1-32 16,24-3-30-16,27 0-11 16,6 0-10-16,-2 0 0 15,-13-3 5-15,-25-1-6 16,-14 1 1-16,-12 2-1 0,-7-2-7 16,4 0-4-1,-1 0-2-15,1 2 2 0,-13-2-5 16,-15 3-27-16,-9 0-87 15,-9 0-139-15,-18 3-349 16,0 4-191-16</inkml:trace>
  <inkml:trace contextRef="#ctx0" brushRef="#br0" timeOffset="90097.8963">7707 10008 1592 0,'0'0'505'0,"0"0"-443"16,0 0 0-16,0 0 116 15,0 0 12-15,0 0-67 0,0 0-75 16,2-15-30 0,11 8-9-16,-1 2-8 0,4 0-1 15,-2 3 1-15,2 2 0 16,-1 0-1-16,0 0-1 15,-3 5 1-15,-3 6-6 16,-6 2 4-16,-3 4 1 16,0 3-1-16,-6 0 2 15,-12 5 2-15,-6-4-1 16,-4 5 0-16,1-5 1 16,5-6-1-16,8-1 17 15,5-4-10-15,5-6-7 16,4-2 1-16,4-2-1 15,14 0 8-15,6 0-9 16,9 0-70-16,6-13-119 0,-5 3-164 16,-7 0-469-16</inkml:trace>
  <inkml:trace contextRef="#ctx0" brushRef="#br0" timeOffset="90587.97">8049 9968 1542 0,'0'0'594'0,"0"0"-498"16,0 0 3-16,0 0 1 0,0 0-7 16,0 0 11-1,0 0-17-15,-3 48-20 16,-3-31-28-16,-3 0-17 0,4 0-11 15,-2 1-11-15,4-4 1 16,3 0-1-16,0-2 0 16,0-4-1-16,15-5-8 15,3-3-15-15,4 0-22 16,2-1-20-16,1-15 10 16,-5 2 26-16,-1-5 17 15,-2 0 12-15,-4-1 0 16,-1 3 1-16,-5 4 10 15,-4 3 62-15,-3 6 5 0,3 1-22 16,-3 3-28 0,0 0-13-16,0 0-4 0,0 0 1 15,0 0-1 1,0 0-9-16,0 10 7 0,2 6 7 16,-2 1 4-16,0 7-2 15,0-2-11-15,0 4-6 16,-2-5 0-16,-4 1-25 15,-1-2-84-15,4-2-131 16,3-9-424-16,0-2-512 0</inkml:trace>
  <inkml:trace contextRef="#ctx0" brushRef="#br0" timeOffset="91104.1015">8543 10062 1166 0,'0'0'343'16,"0"0"-254"-16,0 0 51 16,0 0 90-16,0 0-41 15,0 0-55-15,0 0-28 16,4-2 9-16,-14 2 25 15,-1 7-22-15,-2 5-43 16,-2 2-13-16,-3 1-24 16,0 6-1-16,2-1-20 0,2-1-8 15,4-2-9-15,4-1-1 16,6-5 0-16,0-2-5 16,3-5-5-16,10-4-10 15,4 0-13-15,2-3-26 16,5-7-19-16,-6-4 31 15,4-3 14-15,-4 0 12 16,-6-1 16-16,0 1 6 16,-3 1 8-16,0 2 18 15,-6 4 35-15,0 4 2 16,0 2-5-16,-3 1-22 16,0 2-6-16,0 0-8 0,0 1-13 15,0 0-9 1,0 0-6-16,0 9-9 0,0 7 7 15,0 4 7-15,0 3-29 16,-3-1-56-16,-3 6-111 16,0-5-348-16,6-7-434 0</inkml:trace>
  <inkml:trace contextRef="#ctx0" brushRef="#br0" timeOffset="91415.1473">8774 10257 35 0,'0'0'1912'0,"0"0"-1628"16,0 0-187-16,0 0 74 16,0 0-27-16,0 0-74 15,0 0-43-15,-60 83-15 16,60-70-10-16,0 0 4 15,4-6-6-15,10-4 0 16,-2-3-11-16,3 0-15 16,0-9-12-16,-6-8 11 15,0 0 13-15,-2 2 8 16,-7-3 5-16,0-1-22 16,0 6-27-16,-16-4-79 15,4 8-484-15,-6-2-806 0</inkml:trace>
  <inkml:trace contextRef="#ctx0" brushRef="#br0" timeOffset="92012.9988">8805 9834 1837 0,'0'0'396'16,"0"0"-326"-16,0 0-57 16,0 0 5-16,0 0 26 15,0 0-14-15,0 0 3 16,-22 53-4-16,19-46-9 15,0 4-14-15,0-5-5 0,3 4 1 16,0-3-2-16,0-4 2 16,0 0-1-16,0-3-1 15,3 0 8-15,9 0-7 16,1 0-1-16,1 0-1 16,2-3 1-16,-4 2-1 15,1 1 0-15,-2 0-5 16,-5 0 5-16,0 4 1 15,-6 6 2-15,0 6 7 16,-3-2 0-16,-9 1 0 16,-9-1-8-16,-1-1 7 15,-4-1-7-15,-2-7-1 16,-2-1-25-16,6-4-167 0,8 0-490 16</inkml:trace>
  <inkml:trace contextRef="#ctx0" brushRef="#br0" timeOffset="92208.0221">8786 9828 1994 0,'0'0'352'0,"0"0"-261"16,0 0-4-16,0 0-24 15,82-23-41-15,-33 13-22 16,-10 4-110-16,-5-1-590 0</inkml:trace>
  <inkml:trace contextRef="#ctx0" brushRef="#br0" timeOffset="93003.7674">10075 9293 1267 0,'0'0'660'0,"0"0"-587"16,0 0-40-16,0 0 56 16,-88-1 45-16,62 9-36 15,4 5-30-15,-5 4-15 16,5 6-11-16,7-1-9 15,0 2-11-15,9-1-7 16,6-3-14-16,0-1 6 16,6-5-7-16,12-5 1 15,3-8-1-15,6-1-6 16,4-4-34-16,-1-13-13 16,0-5-19-16,-5-2-21 15,-1-6-2-15,-6-5 35 16,-1-2 40-16,0-8 20 0,-8-9 0 15,3-1 23-15,-5-6 56 16,4 2-11-16,-2 6 2 16,0 6-48-16,1 12 4 15,-4 11 17-15,-3 11 6 16,-190 530 425 93,187-485-549-109,16-2-102 0,0-11-182 16,-1-3-455-16</inkml:trace>
  <inkml:trace contextRef="#ctx0" brushRef="#br0" timeOffset="93348.0959">10360 9590 1600 0,'0'0'283'16,"0"0"-215"-16,0 0-46 16,0 0 3-16,0 0 93 15,0 0 16-15,0 0-21 16,-64 4-26-16,34-8-36 16,-12 4-23-16,-22-3-5 15,-27 3-9-15,-30 0 4 16,-3-3 5-16,18 3-7 15,28-3-15-15,40 2 1 16,11 1-2-16,1-2-24 16,10-2-223-16,6 1-533 0</inkml:trace>
  <inkml:trace contextRef="#ctx0" brushRef="#br0" timeOffset="93903.646">9893 9930 1005 0,'0'0'312'0,"0"0"-177"15,0 0 44-15,0 0 68 16,0 0-16-16,0 0-74 16,0 0-55-16,-64 8-28 15,43 1-35-15,-3-2-11 16,-3 7-16-16,-3-1-6 15,-1 5-5-15,4 0 0 16,5 2 5-16,8 0 0 16,8-1-5-16,6-2 0 15,0-4 0-15,13-4-1 0,13-8-12 16,7-1-14-16,2-8 1 16,3-11 9-16,2-5 14 15,-7-4 1-15,0-3 1 16,-5-6 1-16,-8-4 23 15,-1-4 14-15,-4-3 11 16,-6-1-1-16,-3 5 25 16,-6 10 25-16,0 9-21 15,0 11-43-15,0 8-34 16,-3 6-53-16,-4 0-121 16,2 20-119-16,2 3-322 15,3-4-625-15</inkml:trace>
  <inkml:trace contextRef="#ctx0" brushRef="#br0" timeOffset="94242.5379">10108 9894 717 0,'0'0'1312'0,"0"0"-1119"15,0 0-91-15,0 0 34 16,0 0-21-16,0 0-44 16,0 87-14-16,0-68-21 15,-3-6-21-15,-2 2-8 16,2-10-5-16,0-1 7 16,3-4 8-16,0 0 31 0,0-1 25 15,0-18-26-15,3-5-35 16,11-8-6-16,5-1-6 15,8-3 0 1,-2 5-10-16,-2 5-5 0,2 9-3 16,-4 7-48-16,7 8-100 15,-4 2-315-15,-3 0-588 0</inkml:trace>
  <inkml:trace contextRef="#ctx0" brushRef="#br0" timeOffset="94798.2328">11003 9172 1482 0,'0'0'306'16,"0"0"-147"-16,0 0-9 15,0 0-27-15,0 0 46 0,0 0 36 16,-103 115-27 0,43-35-49-16,8-2-19 15,7-2-36-15,20-13-30 0,16-14-19 16,9 5-16-16,0 1-3 16,6-4-6-16,19-12-25 15,23-9-114-15,-2-11-222 16,-4-13-1100-16</inkml:trace>
  <inkml:trace contextRef="#ctx0" brushRef="#br0" timeOffset="95443.7886">11204 9445 1545 0,'0'0'605'15,"0"0"-515"-15,0 0 6 16,0 0 14-16,0 0 0 16,0 0-16-16,0 0-30 15,14 10-28-15,-11 9 17 16,0 5-9-16,4 2-20 16,-1-3-15-16,-3 2-9 0,3-4 1 15,-3-6 0-15,-3-4-1 16,0-4 1-16,0-2-1 15,0-5 1-15,1 0 6 16,2-3 12-16,5-14-14 16,4-4-5-16,4-9-6 15,4-5 5-15,2 2 1 16,-1-1 1-16,-3 8-1 16,-2 6 0-16,-2 7-1 15,-1 10-21-15,-4 3-44 16,0 0-68-16,6 20-64 15,0-1-381-15,-2-3-475 0</inkml:trace>
  <inkml:trace contextRef="#ctx0" brushRef="#br0" timeOffset="95997.8368">11652 9058 1817 0,'0'0'271'16,"0"0"-190"-16,0 0 22 0,0 0 11 15,0 0-13 1,0 0-7-16,0 0-8 0,24 34-37 16,-34-15-28-16,-4 1-13 15,-1 1-7-15,1-2 0 16,8-5-1-16,6 1 0 16,0-5 0-16,17-6-1 15,8 2-11-15,5-6-31 16,-2 0-2-16,8 0 11 15,-6-6 19-15,-9-5-17 16,-3 1-23-16,-9-2 18 16,-6-1 22-16,-3 2 15 0,0-1 5 15,0 1 23-15,-3 2 30 16,0 2-9-16,0 6 23 16,3-1-8-16,0 2-21 15,0 0-21-15,0 0-8 16,0 0-5-16,0 13 6 15,3 7 27-15,0 6 1 16,-3 3-6-16,0 5-8 16,0 0-19-16,-6-2-10 15,-6 8-80-15,-3-11-245 16,6-9-912-16</inkml:trace>
  <inkml:trace contextRef="#ctx0" brushRef="#br0" timeOffset="96824.134">12262 9463 922 0,'0'0'784'0,"0"0"-666"16,0 0-62-16,0 0 85 15,0 0 30-15,0 0-51 16,0 0-43-16,0 0-23 15,4 0-20-15,10 0-9 16,-2 0-12-16,5-2-5 16,5-6-8-16,-3-3-25 15,2-3-23-15,-3-2-19 0,-1 0-19 16,-1 2 18 0,-6 1 17-16,-7 4 51 0,-3 5 4 15,0 1 9-15,-16 3-5 16,-8 0 29-16,-3 3 34 15,-10 9-8-15,-2 2 4 16,0 6 6-16,0 6 0 16,-1 2 10-16,9 0-7 15,4 1-10-15,6 0 0 16,9-4-10-16,9 1-23 16,3-8-13-16,12 0-10 15,12-7-1-15,13-8-7 16,5-3-2-16,3 0-78 15,16-25-150-15,-9 1-344 16,-10-3-701-16</inkml:trace>
  <inkml:trace contextRef="#ctx0" brushRef="#br0" timeOffset="97103.5807">12413 9138 2067 0,'0'0'316'16,"0"0"-223"-16,0 0-47 0,0 0 26 15,0 0-4-15,0 0-31 16,80 4-37-16,-44-9-130 16,-3-4-444-16,-11 6-649 0</inkml:trace>
  <inkml:trace contextRef="#ctx0" brushRef="#br0" timeOffset="97495.227">12720 9011 1785 0,'0'0'490'0,"0"0"-393"16,0 0 30-16,0 0-11 15,0 0-26-15,0 0-28 16,0 0-30-16,42 61-18 15,-35-39-8-15,-4-1-6 16,-2-1 0-16,-1-7 0 16,0 0 0-16,0-6-6 15,0-4 6-15,0-3 0 16,0 0 0-16,0 0 12 16,0-7-2-16,0-9-4 15,3-4-6-15,7-7-14 16,6-2 2-16,-1-1-9 0,6 1-21 15,-6 6-1-15,1 5 15 16,-2 6-19-16,-1 5-11 16,-4 7-19-16,1 3-57 15,1 10-240-15,-2 0-225 0</inkml:trace>
  <inkml:trace contextRef="#ctx0" brushRef="#br0" timeOffset="97794.9715">13293 8751 1932 0,'0'0'344'0,"0"0"-257"16,0 0-26-16,0 0 122 15,0 0-25-15,-43 82-48 16,10-43-34-16,-3 6-35 16,-5 4-26-16,-2 2-15 15,5-6-1-15,5-1 0 16,3-8-17-16,11-4-23 16,5-9-38-16,8-3-84 0,6-6-133 15,14-8-361 1,5-3-628-16</inkml:trace>
  <inkml:trace contextRef="#ctx0" brushRef="#br0" timeOffset="98273.9567">13438 9010 1428 0,'0'0'655'0,"0"0"-540"16,0 0 67-16,0 0-39 15,0 0-17-15,0 0-38 0,0 0-31 16,-65 9-15-16,33 11-8 16,-7 7-9-16,3 1-7 15,1-1-7-15,12-3-10 16,3-4 4-16,13-8-5 15,4 1 0-15,3-9-1 16,0-1 1-16,15-3-8 16,12 0-16-16,3 0-41 15,-1-5-5-15,3-5-6 16,-5-1-2-16,-5 1-1 16,-6-3 35-16,1 2 38 15,-8-2 6-15,-3 0 67 16,-3 3 20-16,-3 4 15 15,2 0-19-15,-2 5-17 16,0 1-15-16,0 0-35 0,0 0-16 16,0 1-13-16,0 15 4 15,-5 0 8-15,-4 7-41 16,-3 1-55-16,-3 2-94 16,6-3-169-16,3-7-501 0</inkml:trace>
  <inkml:trace contextRef="#ctx0" brushRef="#br0" timeOffset="98562.6927">13548 9197 1416 0,'0'0'802'0,"0"0"-719"16,0 0-28-16,0 0 47 15,0 0 2-15,0 0-30 16,0 0-20-16,-28 47-32 16,28-37-11-16,9-1-10 15,1-5 5-15,2-2 0 16,2-2-6-16,-1 0 0 16,-7-2-24-16,0-8-10 15,-3-3-13-15,-3 0-43 16,-3-8-57-16,-9 3-390 15,-1 1-1128-15</inkml:trace>
  <inkml:trace contextRef="#ctx0" brushRef="#br0" timeOffset="99091.9438">13860 8831 1920 0,'0'0'295'16,"0"0"-177"-16,0 0-49 15,0 0 86-15,13 93 47 0,-3-14-86 16,0 33-29-16,3 13-45 16,-7 3-23-16,-6-12-13 15,0-22 0-15,-22-19 9 16,-5-16-3-16,1-19-6 15,0-6-5-15,-4 4-1 16,-11 6-28-16,9-5-138 16,8-15-660-16</inkml:trace>
  <inkml:trace contextRef="#ctx0" brushRef="#br0" timeOffset="99687.2558">14946 9584 1716 0,'0'0'313'16,"0"0"-203"-16,0 0 5 15,0 0 41-15,0 0-24 16,0 0-59-16,106 0-43 16,-67-6-23-16,-1-1-7 15,-5 0-46-15,-4 3-99 16,-13 1-148-16,-9 1-217 15,-7 2-177-15</inkml:trace>
  <inkml:trace contextRef="#ctx0" brushRef="#br0" timeOffset="99934.0983">14888 9464 2131 0,'0'0'343'0,"0"0"-191"16,0 0-43-16,0 0-3 15,94-20-50-15,-51 14-56 0,20-7-20 16,-15 0-244-16,-9 3-918 15</inkml:trace>
  <inkml:trace contextRef="#ctx0" brushRef="#br0" timeOffset="101300.7711">16312 8904 963 0,'0'0'575'0,"0"0"-467"16,0 0 434-16,0 0-393 16,0 0-45-16,0 0 28 15,0 0 29-15,0-11-31 16,0 11-49-16,0 0-41 15,-1 4-35-15,-2 16 1 16,-7 9 0-16,1 11 19 16,-1 6-17-16,3 7-8 15,1-4 0-15,5 0-2 16,1-2 1-16,0-3-15 0,0-5-44 16,0-3-33-16,0-7-34 15,10 1-111-15,7-10-405 16,-5-6-439-16</inkml:trace>
  <inkml:trace contextRef="#ctx0" brushRef="#br0" timeOffset="101630.8389">16983 9574 1239 0,'0'0'598'0,"0"0"-535"15,0 0 45-15,0 0 67 16,-144 20-3-16,50-17-24 16,-38 1-20-16,-17-4-13 15,-4 0-24-15,1 0-18 16,15-8-15-16,7-7-22 15,12-2-25-15,27 0-5 16,27 6-6-16,25 2-19 16,17 0-62-16,6 6-58 15,12 2-64-15,8 1-153 16,21 4-374-16,1 9-21 0</inkml:trace>
  <inkml:trace contextRef="#ctx0" brushRef="#br0" timeOffset="102577.703">15574 9963 1294 0,'0'0'613'0,"0"0"-432"15,0 0 5-15,0 0-1 16,0 0-57-16,0 0-28 16,0 0-42-16,23-32-29 15,-7 22-12-15,-4 0-8 16,2 4-8-16,-1 1 0 16,0 2-1-16,-3 3 0 15,3 0-1-15,0 4 0 16,-4 9-5-16,-2 3 4 15,-5 4-5-15,-2 4 5 16,-2 2 2-16,-11 3 0 0,-11-1 2 16,2 1-1-16,-1-3 0 15,1-2 0-15,6-4-1 16,2-3 1-16,6-5 8 16,7 1 9-16,1-3-12 15,4 0 0-15,15-3 0 16,9-3-6-16,5-2-76 15,16-2-137-15,-10-3-457 16,-10-7-528-16</inkml:trace>
  <inkml:trace contextRef="#ctx0" brushRef="#br0" timeOffset="103111.3315">15873 9997 1549 0,'0'0'494'0,"0"0"-416"16,0 0 15-16,0 0 22 15,0 0 11-15,0 0-38 0,0 0-6 16,22 43-27-1,-22-23-15-15,0 2-16 0,-3-1-16 16,-3 1-7-16,3-4 0 16,3-3 0-16,0-5 0 15,6 0-1-15,6-6 0 16,9-1-26-16,1-3-53 16,5 0-28-16,-6-11-11 15,3-5 10-15,-4 0 56 16,-2-3 40-16,-1-1 12 15,-5 0 14-15,-2 2 46 16,-3 0 29-16,0 4 24 16,-4 4 6-16,-3 4-1 15,0 2-22-15,0 1-29 16,0 3-22-16,3 0-27 0,-3 0-17 16,0 0-1-1,3 7-14-15,0 9 13 0,-3 4 1 16,0 6 2-16,0 1 4 15,0 0-6-15,0-2-1 16,0 2-28-16,0-4-74 16,0 0-134-16,0-7-383 15,4-6-278-15</inkml:trace>
  <inkml:trace contextRef="#ctx0" brushRef="#br0" timeOffset="103634.3975">16565 10029 1561 0,'0'0'191'15,"0"0"-40"-15,0 0 45 16,0 0-31-16,0 0-51 15,0 0-20-15,0 0-39 16,-43-16-8-16,26 29 1 16,1-2-6-16,-6 8 1 15,5 0 12-15,-1 2-7 16,1-2-26-16,7 1-10 16,3-2-11-16,7-3 0 0,0-1-1 15,0-4 0-15,4 0 1 16,8-4-1-16,2-2-11 15,5-4-14-15,-2 0-21 16,2-4-25-16,1-6 15 16,-1-6 16-16,0 2 25 15,-5-5 14-15,2-1 1 16,-4-1 6-16,-2-1 29 16,-3 5 27-16,-1 5 9 15,-3 2 14-15,-3 6-28 16,0 1-35-16,0 3-15 15,0 0-7-15,4 0-6 16,-4 0-4-16,0 10-2 0,0 5 11 16,0 5 0-16,0 1-16 15,0 5-69-15,-8 7-104 16,3-2-187-16,-1-6-475 0</inkml:trace>
  <inkml:trace contextRef="#ctx0" brushRef="#br0" timeOffset="103928.7371">16756 10264 1134 0,'0'0'882'15,"0"0"-784"-15,0 0-42 16,0 0 36-16,0 0 3 0,0 0-14 15,0 0-16-15,-21 64-2 16,29-55-29-16,5 0-20 16,-4-5-7-16,2-4 0 15,0 0 1-15,0 0-7 16,-1-13 1-16,-1 0-2 16,-6-3 0-16,-2-2-1 15,-1 2-24-15,-4-1-55 16,-8 2-119-16,-5 4-455 0</inkml:trace>
  <inkml:trace contextRef="#ctx0" brushRef="#br0" timeOffset="104484.2632">16824 9745 1356 0,'0'0'532'15,"0"0"-469"-15,0 0 104 16,0 0-2-16,0 0-35 16,0 0-46-16,0 0-40 15,-10 54-16-15,7-47-17 16,0-5-10-16,3 2 1 15,0-2-1-15,0-2 5 16,0 0-4-16,0 0-2 16,12 0-13-16,2 0-11 0,5 0 8 15,0 0 10 1,2 0 5-16,-3 4 0 0,-1 6 0 16,-1 4 1-1,-3-1 2-15,-6 3 5 0,-5-2 2 16,-2 2 1-16,-2-3 4 15,-15 3 4-15,-9-6-3 16,1-6-9-16,-8 0-6 16,-4-4-38-16,9 0-223 15,8-10-587-15</inkml:trace>
  <inkml:trace contextRef="#ctx0" brushRef="#br0" timeOffset="104674.2836">16873 9722 2041 0,'0'0'322'16,"0"0"-196"-16,0 0-49 16,0 0-29-16,120-12-30 15,-58 10-18-15,-7 0-164 16,-8-1-533-16</inkml:trace>
  <inkml:trace contextRef="#ctx0" brushRef="#br0" timeOffset="105474.0907">18216 8990 631 0,'0'0'296'15,"0"0"-296"-15,0 0-244 16,0 0-92-16,0 0 336 16,0 0 222-16,0 0-3 15,-18-4-3-15,17 4 5 16,-2 0 2-16,3 0-5 15,0 0 44-15,0 0-15 0,-3 0-48 16,3 0-50-16,-3 0-54 16,-4 0-34-16,-4 3-31 15,-8 14-17-15,-11 12 19 16,-18 25 12 0,-16 31 3-16,-17 34-10 0,10 10-7 15,14-4-9-15,29-12-8 16,22-27-7-16,6 0 6 15,12-17 44-15,8-13-21 16,3-17-20-16,25 2-15 16,-5-9-113-16,-1-5-416 0</inkml:trace>
  <inkml:trace contextRef="#ctx0" brushRef="#br0" timeOffset="107396.7176">18453 9330 1235 0,'0'0'491'16,"0"0"-395"-16,0 0-40 15,0 0-2-15,0 0 268 16,0 0-152-16,0 0-110 16,0 0-25-16,0 10-17 15,0 7 22-15,-1 4 24 16,-7 6-23-16,-2 0-13 15,0 2-15-15,4-5-7 0,3-1-5 16,3-7 0-16,3-7-1 16,14-4 0-16,12-5 0 15,2 0-20-15,3-3-24 16,4-8 2-16,-8-2-6 16,-7-3-5-16,-5 3 4 15,-4-1 26-15,-8 2 23 16,-3 1 0-16,-3 4 17 15,0-2 27-15,0-1 10 16,0 1-15-16,0-2-2 16,1 0-12-16,2-1-2 15,0 1 11-15,0 2 3 0,0 2-4 16,-1 1-8-16,-2 3 5 16,1 3 10-16,-1 0-11 15,0 0-11-15,0 0-6 16,0 3-5-16,0 12 5 15,0 5 45-15,0 7-3 16,0 3-17-16,0 0-22 16,0 3-9-16,0 1-6 15,0-3-5-15,0-1-67 16,0-2-85-16,0 7-116 16,7-8-321-16,0-2-165 0</inkml:trace>
  <inkml:trace contextRef="#ctx0" brushRef="#br0" timeOffset="108350.7349">18918 9363 967 0,'0'0'182'15,"0"0"376"-15,0 0-59 16,0 0-308-16,0 0-11 0,0 0-43 15,0 0-48-15,-7 2-38 16,7 5-15-16,0 8 6 16,10-3-17-16,0 7 1 15,2-1-1-15,2 2 2 16,2 2-3-16,-6 1-14 16,0-3-8-16,-4-3-1 15,-4 0-1-15,-2-8 0 16,0 1 1-16,0-3-1 15,0-4-1-15,0 0 1 16,-2-3 1-16,1 0 8 16,-1-3 4-16,2-11-5 0,0-9-7 15,0-2 5-15,6-9-5 16,7 2-1-16,0 1 0 16,-1 4 0-16,-1 7 0 15,-1 7 0-15,-1 8-2 16,1 2-11-16,2 3-10 15,5 0 1-15,0 3-5 16,6 9-30-16,12 4-79 16,-3-5-154-16,-2 0-647 0</inkml:trace>
  <inkml:trace contextRef="#ctx0" brushRef="#br0" timeOffset="108936.1847">19316 9092 1409 0,'0'0'234'0,"0"0"-53"16,0 0 62-16,0 0-34 15,0 0-65-15,0 0-51 16,0 0-27-16,66-7-25 15,-47 7-14-15,1 0-10 16,-1 0-8-16,-6 3-8 16,-3 3 0-16,-4 1 5 15,-2 0-6-15,-4 3 1 16,0 0 1-16,0 0-1 16,-13 0 10-16,-1 0-2 0,2 0-3 15,-1-1 3 1,3-1 6-16,6-5 2 0,1 2-4 15,3-1-7-15,0 4-5 16,3 0 5-16,11 1-3 16,5 3 3-16,1 4-6 15,3-2 0-15,-8-2 1 16,-2 1-1-16,-10-3 0 16,-3-3 0-16,-10 0 0 15,-14-3 0-15,-13-1 0 16,-14-3-75-16,8 0-133 15,7 0-492-15</inkml:trace>
  <inkml:trace contextRef="#ctx0" brushRef="#br0" timeOffset="109689.3264">20193 9508 836 0,'0'0'210'0,"0"0"-210"16,0 0-143-16,0 0-149 15,0 0-226-15</inkml:trace>
  <inkml:trace contextRef="#ctx0" brushRef="#br0" timeOffset="109949.9401">20193 9508 859 0,'-5'5'210'0,"5"-5"-63"0,0 2 87 16,0-2-6-16,0 3 21 15,-2 0-22-15,2-2-39 16,0-1-18-16,0 0-12 16,0 0-27-16,0 0-32 15,11 0-26-15,12 0-13 16,8 0-20-16,12 0-13 16,8-4-18-16,5 1-7 15,-4 1-2-15,-6 2-8 16,-17 0-58-16,-12 0-66 0,-17 5-163 15,-17-2-433 1,-6-2-784-16</inkml:trace>
  <inkml:trace contextRef="#ctx0" brushRef="#br0" timeOffset="111991.8731">21105 9114 1047 0,'0'0'1'15,"0"0"96"-15,0 0 571 16,0 0-437-16,0 0-42 0,0 0-4 16,0 0-7-16,0 0-24 15,1 0-42-15,6 3-36 16,2 5-15-16,4 5-12 16,4 4-22-16,3 3-16 15,1 2-11-15,-2 5 0 16,-2-1-1-16,-7-2-7 15,-6-1 1-15,-2-1-8 16,-2-4 2-16,0-2 4 16,-2-6-5-16,-4-1 13 15,1-6 0-15,-5-3 1 0,4 0 6 16,0-3 0 0,-1-9 3-16,6-8-1 0,1-1-1 15,0-5-7-15,7-3 1 16,3 2 0-16,7 3 0 15,-7 4 0-15,2 4-1 16,5 7-8-16,-5 2-24 16,2 4-37-16,13 3-84 15,-6 0-182-15,2 0-511 0</inkml:trace>
  <inkml:trace contextRef="#ctx0" brushRef="#br0" timeOffset="112489.1917">21558 8914 1716 0,'0'0'316'16,"0"0"-188"-16,0 0 32 16,0 0-11-16,0 0-65 15,0 0-13-15,0 0 6 16,14 48-36-16,-7-27-22 0,0 2-13 16,3-3-5-16,-3-1 1 15,3-4-1-15,-1-3-1 16,-1-5 0-16,0-1-12 15,-1-5-25-15,-1-1-14 16,1-1 12-16,3-12-5 16,1-3 24-16,0-3 19 15,-1-5 1-15,-1 3 6 16,-2-1 13-16,-1 5 17 16,0 4 25-16,-1 6 5 15,-5 3-2-15,0 4-15 16,0 0-18-16,0 0-8 15,3 8-13-15,0 8 2 0,0 10 5 16,3-2-10 0,1 5-7-16,6 8 0 15,0-5-139-15,-2-8-511 0</inkml:trace>
  <inkml:trace contextRef="#ctx0" brushRef="#br0" timeOffset="112862.4915">22040 9432 1612 0,'0'0'234'15,"0"0"-167"-15,0 0 57 16,0 0 44-16,0 0-17 16,-96 31-23-16,35-31-9 15,-27 0-20-15,-31 0-33 16,-15-12-14-16,6 0 7 15,27 2-16-15,36 6-21 16,24 4-8-16,18 0-13 0,-4 0-1 16,11 14-121-16,7-2-204 15,9-2-553-15</inkml:trace>
  <inkml:trace contextRef="#ctx0" brushRef="#br0" timeOffset="113665.9838">21680 9840 833 0,'0'0'612'15,"0"0"-455"-15,0 0 11 16,0 0 96-16,0 0 0 15,0 0-61-15,0 0-36 16,3-15-64-16,-13 15-43 16,-6-1-32-16,-4 1-8 15,-5 0-3-15,-4 0 10 16,0 11-1-16,-3 2-5 16,4 4-6-16,3 3-3 15,5 2-3-15,8-1-8 0,8-2 1 16,4-5-2-16,0 1 1 15,10-4 0-15,13-5 0 16,0-2-1-16,6-4-17 16,4 0-17-16,-4-4-8 15,0-6 9-15,-4-4 6 16,-2-1 9-16,-4-2 11 16,-5-2 7-16,-3 2 0 15,-2 1 17-15,-4 2 16 16,-4 1 16-16,-1 7 6 15,0-1-4-15,0 7-14 16,0-1-17-16,0 1-7 16,0 0-7-16,0 0-6 0,0 10-12 15,0 7 11-15,0 4 1 16,0 1-1-16,0 4-22 16,2-3-77-16,9 4-116 15,2-7-391-15,-3-7-399 0</inkml:trace>
  <inkml:trace contextRef="#ctx0" brushRef="#br0" timeOffset="113937.1882">21937 9987 1500 0,'0'0'565'0,"0"0"-512"15,0 0-47-15,0 0 66 0,0 0 18 16,0 0-33-16,0 0-7 16,0 76-20-16,16-63-17 15,3-6-11-15,-2-4 3 16,1-3-5-16,-4 0-8 16,-5-7 7-16,-2-7 0 15,-6-4-5-15,-1-3-6 16,-8-15-47-16,-4 9-180 15,-6 2-439-15</inkml:trace>
  <inkml:trace contextRef="#ctx0" brushRef="#br0" timeOffset="114469.6319">22469 8826 1126 0,'0'0'565'0,"0"0"-325"16,20 81 43-16,16-18-42 15,24 22-61-15,20 24-48 16,7 9-52-16,-14-5-34 16,-23-23-26-16,-26-28-13 15,-16-15-5-15,-8-8-1 0,-5 7 0 16,-19 0-1-16,-8 4 0 15,-10-10 0-15,-1-7-12 16,-9 0-99-16,13-13-204 16,10-10-647-16</inkml:trace>
  <inkml:trace contextRef="#ctx0" brushRef="#br0" timeOffset="116009.1289">23216 9365 887 0,'0'0'1012'16,"0"0"-745"-16,0 0-194 15,0 0-33-15,0 0 56 0,0 0 46 16,0 0-24-16,34 11-33 16,-13-9-24-16,1-2-33 15,2 0-16-15,0-3-12 16,-2-7 0-16,-4-2 0 15,-1-1-11-15,-5-1 10 16,-5-2-7-16,-1 6 7 16,-5 2 1-16,-1 3 1 15,0 0 5-15,-11 5-6 16,-7 0 1-16,-9 0 19 16,-5 7 19-16,-4 10 1 15,-2 6-18-15,1 6 1 16,1 2-2-16,7 5-5 0,7-5-4 15,12-3-4-15,8-7-2 16,2-1 1-16,15-7 4 16,12-4-10-16,7-5-1 15,8-4-37-15,18-7-86 16,-11-5-171-16,-4-5-630 0</inkml:trace>
  <inkml:trace contextRef="#ctx0" brushRef="#br0" timeOffset="116316.8851">23135 8986 1500 0,'0'0'734'0,"0"0"-616"16,0 0 7-16,0 0 41 16,0 0-39-16,0 0-48 15,93 0-44-15,-52 0-35 16,0 0-2-16,2 0-138 15,-10-4-244-15,-9-2-788 0</inkml:trace>
  <inkml:trace contextRef="#ctx0" brushRef="#br0" timeOffset="116807.0231">23524 8784 1382 0,'0'0'532'0,"0"0"-455"16,0 0 102-16,0 0 47 15,0 0-36-15,0 0-60 16,0 0-18-16,36 30-35 16,-20-13-41-16,4 3-15 15,-1 3-10-15,0 3-10 16,-3-2 1-16,-6 1-1 16,-4-2 0-16,-1-5-1 15,-5-2 0-15,0-5-2 16,-5-3 1-16,-2-4-1 0,-4-1 2 15,2-3 0 1,1 0 1-16,2-10 10 16,2-6-4-16,4-7 1 15,0-7-8-15,13-2-9 0,3-2-12 16,0 4-12-16,2 8 12 16,-3 5 4-16,-3 10-32 15,0 7-64-15,9 6-105 16,-4 8-349-16,-1 2-244 0</inkml:trace>
  <inkml:trace contextRef="#ctx0" brushRef="#br0" timeOffset="117923.7068">23982 8639 1015 0,'0'0'62'0,"0"0"494"16,0 0-251-16,0 0-171 16,0 0 22-16,0 0-16 15,0 0-27-15,0 10-21 16,0 6 53-16,-3 11-30 15,-4 2-47-15,1 6-6 16,-1 3-11-16,-2 3-20 16,-2 1-15-16,-1 2-4 0,-2-2-3 15,-2-2-8-15,-1-6-1 16,2-6-1-16,0-5-36 16,6-10-44-16,3-3-67 15,6-10-135-15,9 0-369 16,7 0-97-16</inkml:trace>
  <inkml:trace contextRef="#ctx0" brushRef="#br0" timeOffset="118374.5288">24275 8871 1852 0,'0'0'360'0,"0"0"-272"16,0 0-36-16,0 0 50 15,0 0 26-15,-95-8-16 16,66 12-43-16,1 9-20 16,5 4-12-16,1 3 5 15,4 0-17-15,6 3-8 16,5-3-12-16,2-1-5 15,5-5 0-15,0-1-1 16,14-7-11-16,2-3-22 16,7-3-21-16,0 0-32 15,1-13-7-15,-1-3 2 0,-2-4 38 16,-2-3 34-16,-6 0 14 16,1 2 6-16,-5 5 26 15,-5 5 52-15,-1 3 26 16,-3 7-26-16,0 1-41 15,0 0-30-15,0 7-1 16,0 7 0-16,-4 8 9 16,-1 2-13-16,1-2-2 15,2 12-94-15,1-11-179 16,1-3-568-16</inkml:trace>
  <inkml:trace contextRef="#ctx0" brushRef="#br0" timeOffset="118677.5276">24462 8983 1385 0,'0'0'380'0,"0"0"-271"15,0 0 26-15,0 0 3 16,-51 77-21-16,46-58-61 15,5-6-25-15,6-4-6 16,11-2-1-16,3-7-11 16,3 0-7-16,-2 0-5 15,-2-13-1-15,-5-3-11 16,-3-1 11-16,-6 0 0 16,-5 1-1-16,0 0 1 15,-11 6-8-15,-26 0-31 0,5 7-180 16,2-1-602-16</inkml:trace>
  <inkml:trace contextRef="#ctx0" brushRef="#br0" timeOffset="119141.1004">25476 9428 1182 0,'0'0'748'16,"0"0"-498"-16,0 0-31 15,0 0-25-15,0 0-45 16,0 0-65-16,119 4-56 16,-60-4-28-16,2 0-15 15,-3-3-53-15,-9 0-86 16,-9 3-96-16,-14 0-231 16,-19 0-70-16</inkml:trace>
  <inkml:trace contextRef="#ctx0" brushRef="#br0" timeOffset="119396.5212">25404 9631 1664 0,'0'0'816'0,"0"0"-717"16,0 0-69-16,99 0 27 15,-49-5-10-15,3 0-42 0,1-3-5 16,2 5-110 0,-15-3-394-16,-12 3-936 0</inkml:trace>
  <inkml:trace contextRef="#ctx0" brushRef="#br0" timeOffset="119852.6578">26449 9328 2152 0,'0'0'278'0,"0"0"-210"15,0 0 45-15,0 0 44 16,0 0-56-16,-85-25-46 16,58 38-20-16,-3 14 4 15,-3 8-12-15,2 9-17 16,1 5-1-16,6 2-7 15,11-6 0-15,8-1-2 16,5-8 0-16,12-4 1 16,14-8 0-16,9-8 0 15,10-3-1-15,7-9-1 16,10-4-8-16,2-4 8 16,6-11-5-16,-3-9 5 0,-3-6-1 15,-7-5 1 1,-11-9 1-16,-12-2-1 0,-13-4 1 15,-19 4 14-15,-7 2 3 16,-41 2-17-16,-39-1-7 16,7 12-174-16,5 6-763 0</inkml:trace>
  <inkml:trace contextRef="#ctx0" brushRef="#br0" timeOffset="129505.9947">18042 10403 844 0,'0'0'155'0,"0"0"-68"16,0 0 4-16,0 0-61 0,0 0 202 16,0 0-101-1,0 70-25-15,9-54 31 0,0-2-14 16,5 1-28-16,2 2-37 16,0-4-33-16,3-3-13 15,1 1-5-15,3-2-6 16,3-6 0-16,-1 3-1 15,-1-2 0-15,5-4-42 16,-4 0-31-16,2 0 8 16,-4 0 21-16,6-10 15 15,-8 1 20-15,3-1 9 16,-4-1 1-16,-1 1 0 16,1 0 1-16,3 2-1 15,0-3-1-15,2 4 1 16,1 3 7-16,3-1 2 0,-3 1 22 15,0 1 19 1,-3 0 8-16,-4 3-6 0,-5 0-11 16,-2 0-11-16,-2 0-11 15,-3 3-12-15,-1 4-6 16,3 2-1-16,1 4 5 16,7 4-6-16,-2-1 1 15,7-2 20-15,2 2 28 16,3-3-9-16,-4-3-11 15,2 0-8-15,-8-6-15 16,2-4-5-16,-3 0 0 16,3 0-1-16,1 0-16 0,0-7-5 15,6-3 2-15,3 0 12 16,4-3-5-16,2 0 0 16,4 0 11-16,-4 3 1 15,5 6 0 1,-4-2 13-16,2 6 11 0,-7 0 11 15,-3 0 7-15,-2 0 4 16,-11 3-23-16,-4 4-15 16,-5-1-8-16,0 1-2 15,1 3 1-15,0 3 0 16,3 1 1-16,7 4 1 16,7 0-1-16,-1-5 1 15,6 0 0-15,1 0-1 16,1-6 1-16,0-1 0 15,1-1-1-15,-3-5-12 0,0 0 2 16,-3-2 3-16,3-10-7 16,1-1 8-16,-5-4 0 15,4 4 6-15,-3-1 1 16,0 4-1-16,-2 3 0 16,-3 2 1-16,-1 5-1 15,0 0 0-15,-1 0 2 16,1 0 11-16,-3 2 5 15,1 4-5-15,2 1-1 16,-2 0-1-16,3 0-4 16,1 0-4-16,2 3-2 15,0-4 1-15,1 1-1 16,-3 0 0-16,-3-2-1 0,-3-1 1 16,0-3 1-1,1-1-2-15,2 0-5 0,4 0-2 16,3 0-5-16,4-7 4 15,2 0 7-15,0-3 1 16,5 0 0-16,-2 0 0 16,1-3 1-16,-5 6 0 15,-4-3 6-15,-5 8 2 16,-2 1 0-16,-10 1 4 16,0 0 2-16,-4 0-9 15,0 0-5-15,4 3-1 16,-2 4 1-16,3 3 11 15,6 0-3-15,3 3-3 16,5-3-5-16,2 0 1 16,5-1-1-16,-6-1 5 0,1-5 3 15,-2-1 6-15,-2-2-2 16,1 0-3-16,0-5 4 16,-1-8-1-16,2-1-4 15,2-2 9-15,4-1 3 16,2-2-3-16,5 5-3 15,3-2-5-15,1 6-4 16,-7 4-5-16,-3 2-1 16,-8 4 0-16,-8 0 0 15,-7 0-8-15,-3 4-1 16,-3 5 0-16,0 1 8 16,2 3 0-16,2 1 1 0,3-2 1 15,6 2 1-15,6-1 4 16,3-3-5-16,6 0 8 15,7-3-7-15,2-4-1 16,5 3 5-16,1-6-6 16,5 0 1-16,-2 0-1 15,-3-9 1-15,2-5-1 16,-6-6 2-16,-7 0-2 16,-5 3 14-16,-4 2 47 15,-10 5 10-15,-1 6-18 16,0 1-26-16,-2 3-14 15,2 0-1-15,2 0-6 16,0 10-4-16,5 0-1 0,1 0 10 16,2-3-4-16,1 0-6 15,1-5-1-15,-8-2-12 16,0 0-33-16,-395-182-2929 78,169 182 2974-62,15 13 0-16,10 34 0 15,29 42 0-15,39-3 0 16,-4-26 0-16</inkml:trace>
  <inkml:trace contextRef="#ctx0" brushRef="#br0" timeOffset="137857.5158">8316 12494 427 0,'0'0'293'15,"0"0"659"-15,0 0-610 16,0 0-142-16,0 0 0 16,0 0-8-16,22-12-45 15,-13 7-53-15,-4 5-12 16,-2 0 1-16,0 0-15 15,-3 0-27-15,0 0-22 16,0 0-19-16,0 5-6 16,-6 7 4-16,-5 8 1 15,-5 2-6-15,-2 2 7 0,0 1 0 16,3-3-1 0,2 0 1-16,5-1 0 0,8-2 0 15,0-3-1-15,3 0 0 16,21-5 1-16,6 2-1 15,10-6-11-15,3-4-13 16,-1-3-4-16,-3 0-2 16,-3 0 7-16,-6 0 6 15,-8 0 6-15,-3 0 6 16,-8-7 6-16,-2 1 6 16,1-1-6-16,-7-3 21 15,3-4-1-15,-3-1 8 16,2-5-1-16,1 0-12 15,1 3-5-15,-4 1 1 16,3 3-2-16,-3 3 0 0,0 7 3 16,-3 2-3-1,0 1-8-15,0 0-1 0,0 0 0 16,0 1-1-16,0 15 1 16,-9 7 14-16,3 5 4 15,-4 4-3-15,5 4-3 16,-1 0-6-16,3-2-6 15,3-2 0-15,-3-5-1 16,0-4-43-16,-1-7-59 16,4 0-112-16,0-9-449 15,0-3-503-15</inkml:trace>
  <inkml:trace contextRef="#ctx0" brushRef="#br0" timeOffset="138450.9276">8899 12646 1038 0,'0'0'677'0,"0"0"-525"15,0 0 66-15,0 0 39 16,0 0-60-16,0 0-49 15,0 0-29-15,14 0-19 16,-14 0-24-16,0 0-14 16,0 0-27-16,0 4-24 15,0 8-2-15,0 9 0 16,4 1-8-16,-1 5 4 16,0 3-5-16,0-5-1 15,-3 2 0-15,0-4-8 0,0-3 1 16,-6-4 7-16,-1-2-5 15,-3-1 4-15,6-6 2 16,1-2 0-16,3-5 1 16,0 0 15-16,0-2 2 15,11-12-5-15,8-9-13 16,8-3-1-16,1-10-10 16,5 0-17-16,0 2-16 15,-5 1 1-15,-1 10 7 16,-6 7-10-16,-3 6-66 15,7 7-116-15,-5 0-285 16,-4 3-273-16</inkml:trace>
  <inkml:trace contextRef="#ctx0" brushRef="#br0" timeOffset="139247.2012">9429 12203 1020 0,'0'0'1186'15,"0"0"-999"-15,0 0-8 16,0 0 9-16,0 0-52 15,0 0-61-15,0 0-33 16,3-20-12-16,3 20-22 16,7 0-8-16,1 6-1 15,8 4 1-15,-1 0-1 16,0 1 1-16,-1-1-1 16,0 0-6-16,-8-3 5 15,-6-1-10-15,-3-2-3 16,-3 1-1-16,0-1 5 0,-9 2 5 15,-6 1 5 1,-6-1-3-16,-1 1 4 0,-1-3 1 16,10 2 4-16,4 1-5 15,6 0 0-15,3 3-1 16,0 3 1-16,12 2 0 16,9 2 1-16,0 0 0 15,3 0 1-15,-8 0-2 16,-4-4 0-16,-12-1-6 15,0-5 0-15,-15 0-6 16,-18-1 11-16,-10-3-11 16,-5-2 2-16,-1-1-77 15,7 0-129-15,9 0-426 16,20 0-839-16</inkml:trace>
  <inkml:trace contextRef="#ctx0" brushRef="#br0" timeOffset="139667.7193">10030 12817 1639 0,'0'0'576'0,"0"0"-440"16,0 0 84-16,0 0-10 16,0 0-104-16,0 0-55 15,91 7-29-15,-43-4-20 16,1 2-2-16,-4-3-27 0,-2-2-48 16,-10 3-88-1,-12-3-124-15,-11 0-360 0,-10 0-692 0</inkml:trace>
  <inkml:trace contextRef="#ctx0" brushRef="#br0" timeOffset="139868.5575">10108 12676 2206 0,'0'0'554'0,"0"0"-489"16,0 0 20 0,0 0-13-16,80-4-72 0,-20 4-75 15,-9 4-248-15,-5-1-927 0</inkml:trace>
  <inkml:trace contextRef="#ctx0" brushRef="#br0" timeOffset="140792.8639">11085 12482 682 0,'0'0'936'0,"0"0"-699"16,0 0 92-16,0 0-44 16,0 0-45-16,0 0-83 15,0 0-44-15,6-21-23 16,-6 21-23-16,0 0-20 15,3 0-20-15,3 10-20 16,1 10-1-16,2 6 1 16,2 7-7-16,-1 4-1 15,-4-2 1-15,0-4 0 0,0-2-2 16,-3-8 1-16,-3-6-11 16,0-8 2-16,0-4-5 15,0-3 6-15,0 0-16 16,0 0 25-16,-6-10 15 15,6-5-5-15,0-9-10 16,6-3-1-16,15-3-11 16,4 1 0-16,2 3 0 15,-5 6 4-15,1 9 7 16,-3 5-17-16,3 6-5 16,-2 0-16-16,0 3-11 15,7 14-40-15,-4 0-203 0,-9-4-565 16</inkml:trace>
  <inkml:trace contextRef="#ctx0" brushRef="#br0" timeOffset="141347.9662">11610 12230 823 0,'0'0'854'0,"0"0"-712"16,0 0 104-16,0 0 28 15,0 0-102-15,0 0-76 16,0 0-49-16,0 13 28 16,-3 1-7-16,3 1-29 15,-3-1-16-15,3 5-5 16,0-2-5-16,6 0-12 16,12-1 0-16,0-3-1 15,2 1 0-15,6-8-35 0,-5-3-30 16,3-3 13-1,-5 0-7-15,1-6 20 0,-7-4 22 16,-1-4 17-16,0 1 7 16,-6 4 28-16,-3-1 14 15,-3 6 27-15,3-2-7 16,-3 6-8-16,0 0-9 16,0 0-14-16,0 0-33 15,0 10-5-15,0 7 0 16,0 2 5-16,0 8-3 15,-3 3-2-15,-3-1 0 16,-3 4-19-16,-3-1-134 16,0-2-467-16,-1-10-1024 0</inkml:trace>
  <inkml:trace contextRef="#ctx0" brushRef="#br0" timeOffset="141716.2198">12022 12923 990 0,'0'0'615'0,"0"0"-453"16,0 0 153-16,-100 0-14 15,29-11-100-15,-27-4-58 16,-35-5-33-16,-10-6-13 16,6 3-25-16,18 6-30 15,38 4-21-15,23 6-11 16,22 6-4-16,13 1-6 15,6 0-22-15,8 0-90 16,9 4-164-16,22 0-251 16,8 2-211-16</inkml:trace>
  <inkml:trace contextRef="#ctx0" brushRef="#br0" timeOffset="142316.4091">11370 13137 1943 0,'0'0'377'0,"0"0"-189"16,0 0 89-16,0 0-93 15,0 0-112-15,0 0-50 0,0 0-16 16,-42-18-4-16,10 18 4 16,0 3 0-16,-8 4-6 15,-2 5 1-15,3 1 0 16,3 1 1-16,5 2-2 15,10-2-1-15,9-1-8 16,8-1 0-16,4-1-3 16,7 2-1-16,11-3 1 15,6-5 0-15,5 1-6 16,3-4 0-16,-2-2 8 0,3 0 1 16,-5-2 7-16,2-12 1 15,-4 3 1-15,0-4 6 16,-4 1-6-16,1-2 17 15,-7 6 7-15,-2 2 9 16,-8 2-13-16,-3 6 1 16,-3-3-7-16,0 3-13 15,0 0-1-15,0 0-6 16,0 7-9-16,0 6 13 16,-9 4 1-16,1 5 1 15,2 2-1-15,2 2-10 16,1 1-62-16,3 5-139 15,0-5-373-15,0-8-654 0</inkml:trace>
  <inkml:trace contextRef="#ctx0" brushRef="#br0" timeOffset="142633.0173">11497 13445 1277 0,'0'0'697'0,"0"0"-621"16,0 0 65-16,0 0 43 16,0 0-109-16,0 0-43 15,0 0-20-15,-30 63-5 0,30-50 0 16,17-6 2-16,9-1 9 15,1-6-3-15,1 0-13 16,-2-4 5-16,-1-8 0 16,-10-2 7-16,-6-3 11 15,-9-1-25-15,-12-1-6 16,-12 1-180-16,-5 4-617 0</inkml:trace>
  <inkml:trace contextRef="#ctx0" brushRef="#br0" timeOffset="144105.7042">9647 12137 684 0,'0'0'854'0,"0"0"-591"15,0 0-15-15,0 0-40 16,0 0-70-16,0 0-59 16,0 0 8-16,-14 62 30 15,-14-34 8-15,-5 5-18 16,-13 9-20-16,-18 10-9 16,-27 15-35-16,-20 13-13 15,-8 6-16-15,16-14-13 16,24-16 1-16,33-16 4 15,10-8-6-15,0 5-2 16,6 0-13-16,5 2-33 0,25-9-83 16,0-10-227-16,6-13-1091 0</inkml:trace>
  <inkml:trace contextRef="#ctx0" brushRef="#br0" timeOffset="144966.7583">11637 12253 1633 0,'0'0'474'0,"0"0"-342"16,0 0 42-16,0 0-21 15,0 0-62-15,0 0 42 16,28 88-45-16,2-37-34 15,12 7-30-15,10 0-18 16,17 14-6-16,-11-16-128 16,-16-13-613-16</inkml:trace>
  <inkml:trace contextRef="#ctx0" brushRef="#br0" timeOffset="145914.236">12911 12744 819 0,'0'0'1222'16,"0"0"-876"-16,0 0-210 0,0 0 80 15,0 0-19 1,0 0-79-16,124 28-40 0,-27-10-19 16,40 3-14-16,9 2-24 15,-10 1-12-15,-35-5-9 16,-39-9-11-16,-30-4-32 16,-9-3-62-16,-17 1-63 15,0-1-142-15,-6-3-533 0</inkml:trace>
  <inkml:trace contextRef="#ctx0" brushRef="#br0" timeOffset="146146.4658">12915 12890 1028 0,'0'0'1372'15,"0"0"-1164"-15,0 0-89 16,137 13 34-16,-17 7-61 16,16 4-60-16,4 1-32 15,-19-5 0-15,-39-6-41 16,-22-4-48-16,-11-7-165 16,-20-3-398-16,-7 0-400 0</inkml:trace>
  <inkml:trace contextRef="#ctx0" brushRef="#br0" timeOffset="146469.3597">13698 12711 1582 0,'0'0'796'16,"0"0"-664"-16,0 0 45 15,0 0-10-15,0 0-64 16,0 0-61-16,0 0-25 16,104 79-10-16,-61-42-6 15,2 2-1-15,0 2 0 16,-4-1-12-16,-5-4-12 16,-6 0 10-16,-14-7 7 0,-7-5 6 15,-9-1-5-15,-9-3 6 16,-13-6 6-16,-11-2 13 15,-7-2 1-15,-1-4-20 16,-4-5-9-16,13-1-204 16,5 0-710-16</inkml:trace>
  <inkml:trace contextRef="#ctx0" brushRef="#br0" timeOffset="147160.516">15083 12883 1016 0,'0'0'870'0,"0"0"-677"15,0 0 10-15,0 0-6 16,0 0-4-16,0 0-53 15,0 0-62-15,0 76-14 16,5-43-26-16,7 1-13 0,1 2-1 16,2 2-8-16,0 1-10 15,-3-7-6-15,-5-6 0 16,-2-9-2-16,-5-8-4 16,0-4 0-16,0-5-6 15,-5 0 12-15,-5-17 11 16,1-3 4-16,-2-10-3 15,7-6-1-15,4-4-5 16,0-4-6-16,12 3 2 16,3 3 8-16,7 9 2 15,5 8-12-15,3 15-11 16,5 6-10-16,7 0-17 16,6 6-22-16,12 19-39 0,-12-5-122 15,-16-5-559-15</inkml:trace>
  <inkml:trace contextRef="#ctx0" brushRef="#br0" timeOffset="147499.3882">15752 13223 1661 0,'0'0'375'15,"0"0"-261"-15,0 0 103 16,0 0-12-16,0 0-77 15,0 0-64-15,111 5 0 16,-73-5-16-16,-2 2-30 16,-2-2-18-16,-13 0-30 15,-10 0-159-15,-8 0-334 16,-3 0-1059-16</inkml:trace>
  <inkml:trace contextRef="#ctx0" brushRef="#br0" timeOffset="147694.972">15724 13082 1517 0,'0'0'782'0,"0"0"-701"16,0 0-57-16,113 23-24 15,-70-6-74-15,-4-5-602 0</inkml:trace>
  <inkml:trace contextRef="#ctx0" brushRef="#br0" timeOffset="149734.4495">16477 12827 697 0,'0'0'35'0,"0"0"887"16,0 0-646-16,0 0-16 16,0 0 5-16,0 0-34 15,0 0-73-15,6-20-69 16,-3 20-29-16,-3 0-15 16,3 0-20-16,-3 10-11 15,4 7 8-15,-4 3 10 0,0 4-16 16,0 4-8-16,0 3-8 15,0-2 1-15,-7 5-1 16,4-5-6-16,0 0-1 16,0-2-5-16,3-4-3 15,0-3 0-15,16-3 0 16,3-4-14-16,16-3 6 16,9 0-3-16,7-8-17 15,7 2-5-15,1-4 22 16,-10 0 4-16,-7 0 9 15,-10-6 2-15,-6-4 11 16,-13 3 1-16,-4-3 0 0,-8-2 9 16,-1 2-8-16,0-1-2 15,-4 1-1 1,-9-3-6-16,1 0 6 0,-5 2 0 16,4-2-1-16,0 1 2 15,4-1 0-15,3 2 1 16,1 1 0-16,3 4 11 15,2 3 21-15,0 0 6 16,0 3-5-16,0-4 8 16,0 4-2-16,0 0 1 15,0 0 1-15,0 0-3 16,0 0-2-16,0 0-10 16,0 0-7-16,0 7-14 15,0 9-5-15,0 11 21 16,0 5-1-16,0 5-12 0,0 5-8 15,0-2-1 1,7-7-1-16,2-1-53 0,1-4-45 16,3-4-59-16,0-6-183 15,-3-8-703-15</inkml:trace>
  <inkml:trace contextRef="#ctx0" brushRef="#br0" timeOffset="150343.1717">17433 13006 1483 0,'0'0'331'16,"0"0"-59"-16,0 0-25 15,0 0-65-15,-96-56-30 16,73 49-46-16,-3 1-42 16,1 6-26-16,-2 0-6 15,-2 10 6-15,3 7-13 16,0 8-7-16,6 5-7 0,1-1-2 15,6 1-8 1,7 0 0-16,5-6 0 0,1-2-1 16,3-5-14-16,14-4-13 15,5-3-3-15,1-3-18 16,4-4-19-16,5-3-18 16,-6 0-22-16,3-13 18 15,-4 0 32-15,-1-7 33 16,-6-1 18-16,0-4 6 15,-9 1 32-15,-2-2 18 16,-4 3 16-16,-3 3 19 16,0 1-9-16,0 5-8 15,0 0-20-15,-3 8-12 16,2 2-11-16,-1 1 2 0,1 3-19 16,-2 0-8-16,0 13-9 15,-3 8 9-15,-1 9 15 16,-1 5-8-16,3 5-6 15,1-4-1-15,4 1-40 16,0 3-167-16,1-8-180 16,8-11-624-16</inkml:trace>
  <inkml:trace contextRef="#ctx0" brushRef="#br0" timeOffset="150623.0257">17596 13253 1430 0,'0'0'250'0,"0"0"12"16,0 0 27-16,0 0-55 15,-39 80-67-15,39-61-48 16,16-2-34-16,10-3-30 15,4-7-29-15,-1-4-14 16,3-3-6-16,-6 0-6 16,-6-14-9-16,-10-9-21 15,-16-11-49-15,-14 5-192 16,-13 0-501-16</inkml:trace>
  <inkml:trace contextRef="#ctx0" brushRef="#br0" timeOffset="153887.5619">4956 15334 278 0,'0'0'0'16,"0"0"-231"-16</inkml:trace>
  <inkml:trace contextRef="#ctx0" brushRef="#br0" timeOffset="154556.4133">4956 15334 384 0,'-15'-69'8'0,"18"69"953"16,0 0-600-16,3 0-221 15,-3 0-29-15,3 0 77 16,-3 0-27-16,-3 0-75 15,3 0-46-15,0 0-16 16,-3 3 3-16,4-3-11 16,-4 1-7-16,0 0-3 15,0-1 3-15,0 0 23 0,0 0 18 16,-7 0 3-16,-11 0 10 16,-6 0-11-16,-6-2-15 15,-7-5-11-15,-6 4-7 16,1-3 11-16,-7 5-5 15,4 1 2-15,-1 0-10 16,10 0-5-16,12 0 0 16,3 7-11-16,12 3 1 15,5 1-2-15,4 5 1 16,7-2 0-16,16 4-1 16,8-4-13-16,12 2-23 15,2-5-19-15,7-1-13 0,0-1 7 16,-4-2 10-16,-5-4 11 15,-7 1 4-15,-6-4 19 16,-9 0 10-16,-2 0 7 16,-5 0 0-16,-4 0 30 15,-4-4 21-15,0-6-5 16,0-3 22-16,-2-3 4 16,-1-1-32-16,-1-5-11 15,1-2-11-15,-3-6-3 16,3-6-6-16,0-1-8 15,0-5 0-15,3-8 0 16,-3 1 0-16,-3-8 5 16,0 4 3-16,0-2 30 15,0 8-24-15,-9 8-8 16,0 9 11-16,3 10-9 0,2 7-3 16,2 9-6-16,2 4-16 15,0 0-70-15,21 0-134 16,6 0-458-16,-5 0-1207 0</inkml:trace>
  <inkml:trace contextRef="#ctx0" brushRef="#br0" timeOffset="154968.9406">5302 14565 1854 0,'0'0'612'0,"0"0"-541"15,0 0-47-15,0 0 91 16,0 0-26-16,0 0-64 16,0 0-25-16,76 17-1 15,-52-8-12-15,-6 1 1 16,-6 0 6-16,-9 4-1 0,-3-2-5 16,-6 5 12-1,-15 3 19-15,-6 0 19 0,-6 0 15 16,5-3 12-16,7-1-9 15,9 0-35-15,9 1-21 16,18 5-37-16,15-2-109 16,6-3-594-16</inkml:trace>
  <inkml:trace contextRef="#ctx0" brushRef="#br0" timeOffset="155291.8461">5624 14928 808 0,'0'0'1149'15,"0"0"-834"-15,0 0-221 16,0 0 125-16,-55 96 9 15,46-57-91-15,2 4-72 16,7-2-43-16,0-2-14 16,0-2-8-16,0-2 1 15,0-9-1-15,0-1-29 16,0-2-22-16,0-8 2 16,-9-1-32-16,1-3-72 0,-2-11-93 15,1 0-308-15,9 0-195 16</inkml:trace>
  <inkml:trace contextRef="#ctx0" brushRef="#br0" timeOffset="155606.0626">5654 14736 1923 0,'0'0'350'0,"0"0"-260"16,0 0-4-16,0 0 93 0,0 0-57 16,118-25-68-16,-67 28-30 15,4 10-5-15,0 6-2 16,-1 1-11-16,-5 7-5 16,-10-5 4-16,-9-1-5 15,-14-1 0-15,-13 0 12 16,-3-1 2-16,-25-3 22 15,-11 4 8-15,-13-6-8 16,-8-1-24-16,-4-3-12 16,-6-3-56-16,13 0-180 15,11-5-621-15</inkml:trace>
  <inkml:trace contextRef="#ctx0" brushRef="#br0" timeOffset="156184.4908">6091 15793 449 0,'0'0'1104'16,"0"0"-850"-16,0 0-78 15,-86-10 106-15,38 4-39 0,-19-3-64 16,-30-5-76-16,-33-9-33 15,-25-11 2-15,-8-1-3 16,-5-8-16-16,17 5-23 16,2 3-9-16,10 5 14 15,15 7-17-15,27 4-14 16,26 8-4-16,26 5-18 16,18 3-15-16,8-1-21 15,7 4-40-15,9 0-104 16,25 16-85-16,14 5-201 15,6-1-473-15</inkml:trace>
  <inkml:trace contextRef="#ctx0" brushRef="#br0" timeOffset="156795.2324">4898 16230 1295 0,'0'0'743'16,"0"0"-599"-16,0 0-49 0,0 0 36 16,0 0-16-16,0 0-32 15,-82-4-16-15,49 4-10 16,0 7-5-16,-1 3 5 16,-2-1 2-16,3 5-27 15,5 3-19-15,4 0-11 16,4 2-1-16,7 2 1 15,7-2-2-15,6 1-10 16,0-5-11-16,15-4-28 16,12-2-50-16,3-5-25 15,7-4 32-15,0 0 46 0,-1-14 16 16,-3-2 23-16,-2-6 7 16,-4-2 47-16,0-3 38 15,-6-2 30-15,1-7-32 16,-4-1-12-16,-3-6-16 15,0-4 0-15,-6-4-13 16,-3-4-22-16,-3 3 12 16,0 6-9-16,0 3-14 15,-3 10-3-15,4 10-6 16,-4 7-14-16,0 12-34 16,3 4-58-16,0 7-100 15,6 33-60-15,2-4-361 16,-1 4-1059-16</inkml:trace>
  <inkml:trace contextRef="#ctx0" brushRef="#br0" timeOffset="157160.9613">5199 16243 2148 0,'0'0'463'16,"0"0"-416"-16,0 0-27 16,0 0 53-16,0 76-14 0,0-49-33 15,0 2-17 1,-3-5-8-16,-7-1 8 0,-1-7-8 16,4-3-1-16,-1-7 0 15,1-2 8-15,1-4 30 16,0-4 25-16,3-11-13 15,3-5-13-15,6-11-16 16,18-5-8-16,7-2-4 16,11 1-9-16,1 3-18 15,-1 7-13-15,0 9-16 16,-2 7-11-16,-6 5-5 16,-4 6-41-16,0 0-89 15,-12 0-318-15,-5 3-310 0</inkml:trace>
  <inkml:trace contextRef="#ctx0" brushRef="#br0" timeOffset="157435.3481">5848 16041 1513 0,'0'0'854'15,"0"0"-698"-15,0 0-40 16,0 0 53-16,0 0-33 16,0 0-54-16,0 0-36 15,48 63-16-15,-63-47-3 16,-4-2 3-16,-1 2-3 0,1-2-18 16,10-1-3-16,4-3-6 15,5-5 0-15,30-5-69 16,6 0-182-1,3 0-1059-15</inkml:trace>
  <inkml:trace contextRef="#ctx0" brushRef="#br0" timeOffset="159166.7132">6451 14886 871 0,'0'0'786'15,"0"0"-545"-15,0 0-145 0,0 0 103 16,0 0 28-16,0 0-29 16,0 0-48-16,76-27-54 15,-73 27-26-15,0 0-7 16,-3 7-20-16,0 15-19 16,0 15 12-16,-6 15 7 15,-13 19-7-15,-8 20-19 16,-3 22-11-16,-3 7-5 15,6-8 0-15,-3-1-1 16,-1-15 0-16,-3 0-1 16,-5-4-11-16,-3-3 6 15,6-16 5-15,5-13 0 0,4-17-5 16,5-6 5-16,-2 1-25 16,3 2-50-16,3-4-59 15,9-12-217-15,9-11-951 0</inkml:trace>
  <inkml:trace contextRef="#ctx0" brushRef="#br0" timeOffset="159856.635">6306 16337 228 0,'0'0'1205'16,"0"0"-632"-16,0 0-433 15,0 0 7-15,0 0 28 16,0 0 17-16,0 0-34 16,0 38-50-16,0-19-21 15,0 2-23-15,0 6-13 16,-3 1-20-16,-4 2-11 15,-2-6-13-15,-2-1-6 0,-2-3-1 16,4-8 0-16,0-4 1 16,3-2-1-16,2-6 6 15,2 0-5-15,2-7 19 16,6-10-5-16,18-5-10 16,9-8-5-16,10 0-12 15,-1 0-18-15,-3 7-11 16,-4 7 8-16,-9 6 5 15,-4 6-7-15,-7 4-27 16,-3 0-34-16,-3 4-91 16,-9 21-119-16,0-1-351 15,0-4-530-15</inkml:trace>
  <inkml:trace contextRef="#ctx0" brushRef="#br0" timeOffset="160083.6553">6645 16569 1126 0,'0'0'1055'16,"0"0"-823"-16,0 0-72 15,0 0 25-15,0 0-71 16,97 24-77-16,-60-20-37 15,-1-1-52-15,-6-3-156 16,-8 0-296-16,-13 0-513 0</inkml:trace>
  <inkml:trace contextRef="#ctx0" brushRef="#br0" timeOffset="160271.06">6721 16480 388 0,'0'0'1808'0,"0"0"-1498"15,0 0-221-15,0 0-1 16,0 0-66-16,112 20-22 16,-78-13-293-16,-4-4-980 0</inkml:trace>
  <inkml:trace contextRef="#ctx0" brushRef="#br0" timeOffset="160893.2559">7319 16483 1925 0,'0'0'490'0,"0"0"-447"16,0 0-35-16,0 0 16 15,0 0 37-15,0 0 14 16,0 0-30-16,-43 61 10 15,25-42 8-15,0-2 1 16,-1 0-25-16,4-1-23 16,1-2-10-16,4-3-5 15,4 0 0-15,6-3-1 16,0 2 0-16,9-2-7 16,15-4-5-16,1-4-3 0,8 0-7 15,-3 0-1 1,-2 0 10-16,-1-10-4 0,-9-3-1 15,0 2 9-15,-6-1 9 16,-2 2 9-16,-7 3 39 16,3-1-3-16,-3 2-3 15,-3 2 3-15,3 2-8 16,2-1-16-16,-2 0-15 16,0 1-5-16,-3 2 8 15,0 0-8-15,0 0 0 16,0 0-1-16,0 14 0 15,-8 2 27-15,-7 9 7 16,-4-1-10-16,-5 4-12 16,0-1-10-16,-3 2-1 15,-1-2-1-15,1-4-8 0,3-4-86 16,2-2-108-16,10-7-368 16,7-3-755-16</inkml:trace>
  <inkml:trace contextRef="#ctx0" brushRef="#br0" timeOffset="161389.6291">7789 16647 1716 0,'0'0'369'0,"0"0"-203"16,0 0 26-16,0 0-26 16,0 0-38-16,0 0-52 15,0 0-14-15,-64-17-9 16,34 32-9-16,-4 2-4 16,-6 6-8-16,4-2-18 15,0 4-12-15,6-5-1 16,8-1-1-16,7-4-5 15,12-2-22-15,3-6-12 16,6-1-22-16,22-6 0 16,8 0-38-16,10 0-43 15,2-10-27-15,4-8-27 16,-7 3 5-16,1-5 93 0,-10 1 98 16,-6 2 32-16,-8 4 144 15,-13 6 53-15,-3 1 3 16,-6 6-80-16,0 0-65 15,-9 0-54-15,-13 13-11 16,-2 3 8-16,-4 3-15 16,-5 8-13-16,3 0-2 15,3-2-7-15,3 2-89 16,-1 2-144-16,4-4-359 16,9-8-398-16</inkml:trace>
  <inkml:trace contextRef="#ctx0" brushRef="#br0" timeOffset="161658.0271">7871 16874 649 0,'0'0'1265'15,"0"0"-986"-15,0 0-80 16,-107 39-8-16,83-19-49 15,9-1-69-15,9 4-42 16,6-5-13-16,3-2 3 16,15-6 28-16,9-6-20 15,6-4-19-15,4 0-9 16,-3-11-1-16,-8-8-11 0,-4-8-52 16,-16-22-107-1,-6 6-218-15,0 4-684 0</inkml:trace>
  <inkml:trace contextRef="#ctx0" brushRef="#br0" timeOffset="162845.1853">9936 15329 1144 0,'0'0'317'0,"0"0"-174"15,0 0 82-15,0 0 18 16,0 0-69-16,0 0-62 16,0 0-26-16,28 15-13 15,-28-8-5-15,-4 6 13 16,-14 4 22-16,-12-1-48 16,-7 2-30-16,-9 0-2 15,-8 3-13-15,-7-2 0 16,-6-5-2-16,-2 1-7 15,-1-1-1-15,0-1 1 0,9 0 0 16,3-1-1 0,8 0 0-16,4 2 0 0,9 1 0 15,4-1-1-15,6-1 1 16,9-1 0-16,5 2-1 16,5-5 0-16,5 2 1 15,3-2 0-15,0 1 1 16,8 2 11-16,11 3 16 15,8 5-2-15,7 3-2 16,2 10-8-16,6 4-1 16,4 5 3-16,-1 8 7 15,1 3-8-15,-1 1-10 16,1 1-6-16,-4-2-1 16,0-5 1-16,-2-4 0 15,-9-10-1-15,-4-6 0 0,-9-9 0 16,-3-4 0-16,-12-11 0 15,0-4-8-15,-3 0-20 16,-3-8-59-16,-9-8-114 16,0 1-594-16</inkml:trace>
  <inkml:trace contextRef="#ctx0" brushRef="#br0" timeOffset="163782.2136">10754 15566 117 0,'0'0'689'16,"0"0"-562"-16,0 0 106 15,0 0 91-15,0 0-50 16,0 0-2-16,0 0-76 16,6-66-54-16,-15 53-20 15,-2 0-19-15,1 3-23 16,-5 6-23-16,-6 4-29 0,-10 3-19 15,-11 17 3-15,-13 10 22 16,-8 11-5-16,-1 5-17 16,-5 9-6-16,11-2-5 15,9 7 1-15,13 2-1 16,14-3 0-16,16 1 1 16,6-4-1-16,19-7 8 15,11-5 1-15,12-12 1 16,7-10 1-16,5-7 4 15,4-8-4-15,3-7-4 16,2-4-2-16,-5-19-5 16,-3-11 8-16,0-24-2 15,-6-18 13-15,-7-17 5 16,-22-9-16-16,-16 9-9 0,-8 20-6 16,-29 14-43-16,0 16-75 15,5 16-498-15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3-23T07:48:46.899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4940 5706 618 0,'0'0'192'15,"0"0"-100"-15,0 0 1 0,0 0-30 16,0 0-21 0,0 0 213-16,-5 0-39 0,5 0-117 15,0 0-65-15,0 0-25 16,-3 0-9-16,3 0-6 15,0 0-16-15,-6 0-8 16,0 0 11-16,-4 0 9 16,-1 0 10-16,-8 0 0 15,-2 0 0-15,-6 0 13 16,-1 0 6-16,-5-4-3 16,-3-1-3-16,-4-3-5 15,4 1-7-15,0 2-1 16,-1-1 0-16,1 2 0 15,3 1 0-15,-1 2 0 16,-3-2 0-16,4 2 0 0,3-1 0 16,-4-1 1-1,1-1 1-15,-3 3-1 0,-3-2-1 16,1-2 2-16,-1 2-2 16,0-3 1-16,6 1-1 15,-3-1 1-15,6 1-1 16,-1-1 1-16,4 0-1 15,-4 0 0-15,4-1 0 16,0 1-1-16,-4 0 0 16,1 1-2-16,-1 1-4 15,-5 1-1-15,0 0 1 16,0 0 7-16,-2 3-2 16,3 0 2-16,1 0 0 0,4 0 0 15,2-1 1 1,1 1 0-16,7-2 0 0,-2 1 1 15,3-1 8-15,2 1-3 16,-2-3-6-16,1 4-1 16,0 0 0-16,-1 0 0 15,2 0-1-15,-2 0-5 16,-1 0 5-16,-2 0 1 16,0 0 0-16,-2 0 0 15,4 0 1-15,-2 0 0 16,-2-5 1-16,-1 1-1 15,2 1 0-15,1-4 1 0,1 4 9 16,3 0-1 0,-1 2-9-16,4 0 0 15,-6 1 0-15,3 0-1 0,-3 0-1 16,-1 0 0 0,1 0 1-16,-4 0 0 0,2 0 0 15,-2 0 12 1,-2-3 19-16,0-1 1 0,-4-2 7 15,-2 0 43-15,3 1 11 16,2 1-4-16,4 0-30 16,3 1-22-16,6 0-6 15,6 2 16-15,3-1 3 16,3 2-23-16,3 0-14 16,0 0-2-16,0 0-2 15,0 0-9-15,0 0 0 0,0 0-2 16,0 0 2-16,0 0-7 15,0 0 6-15,0 0 0 16,3 0 0-16,6 0 0 16,6 0 1-16,6 0-1 15,18 3 0-15,32 7 1 16,34 4-90-16,44 1-26 16,17 2-132-16,-34-8-111 15,-33 2-261-15</inkml:trace>
  <inkml:trace contextRef="#ctx0" brushRef="#br0" timeOffset="9236.6279">1041 4166 1518 0,'0'0'233'16,"0"0"-169"-16,0 0-36 15,0 0 31-15,0 0 45 0,0 0-8 16,-15-42-16-16,12 39-25 16,2 2-14-16,-4-1 8 15,-1 2 4-15,-3 0-5 16,-4 0-8-16,-4 0-9 15,-5 0-9-15,-3 6 1 16,-2 6 3-16,0 0-6 16,4 6-5-16,1 3 10 15,3 3 6-15,8 2-1 16,4 6-15-16,-2 5-14 16,9 5 1-16,-3 1-1 15,3 2 0-15,0 3-1 16,0-1 1-16,-6-1 0 0,-3-2-1 15,-3-6 0-15,-3-1-1 16,-1-8 1-16,-1 0 0 16,-5-5 0-16,-3-4 1 15,-5-4-1-15,0 0-23 16,0-6-73-16,-7-9-98 16,7-1-188-16,8 0-345 0</inkml:trace>
  <inkml:trace contextRef="#ctx0" brushRef="#br0" timeOffset="9852.4659">956 4464 674 0,'0'0'607'0,"0"0"-480"0,0 0-40 16,0 0 62-16,0 0 83 16,0 0-32-16,0 0-65 15,21-11-36-15,-21 11-24 16,0 0-24-16,1 0-29 16,1 4-7-16,-1 9 26 15,-1 4-12-15,0 3-7 16,0 3-4-16,0-1-8 15,0 0-8-15,0 1 4 16,-4-3-6-16,-1-2 1 16,-2-1 1-16,1-5-1 15,3 0 1-15,0-6 4 16,3-1 5-16,0-3 4 0,0-2 17 16,0 0 24-16,0-7 14 15,9-11-34-15,7-4-27 16,1-3-8-16,-1 0-1 15,-2 2-5-15,-4 4-6 16,-1 6-7-16,-3 6-25 16,0 1-14-16,-3 1-11 15,0 3-21-15,1-2-96 16,7-3-189-16,-2 1-289 16,1-1-470-16</inkml:trace>
  <inkml:trace contextRef="#ctx0" brushRef="#br0" timeOffset="10184.2752">1177 4295 1267 0,'0'0'537'16,"0"0"-496"-16,0 0-30 15,0 0 90-15,0 0 25 16,94-21-62-16,-78 21-42 16,-8 1-16-16,-5 9-5 15,-3 3 15-15,0 1 30 16,0 3 13-16,-11-1 28 16,-2 0-16-16,-1-2-19 0,2 0-17 15,-1-1-19-15,7-4-10 16,0-2-5-16,6-1-1 15,0-1-14-15,0 0-74 16,25-5-93-16,-5 0-341 16,4 0-754-16</inkml:trace>
  <inkml:trace contextRef="#ctx0" brushRef="#br0" timeOffset="10565.8086">1423 4404 613 0,'0'0'1080'15,"0"0"-829"1,0 0-122-16,0 0 54 0,0 0-10 16,0 0-66-16,0 0-80 15,0 24-17-15,-3-3 2 16,-3 6-4-16,-3 3-2 16,-3 0 6-16,0 3 1 0,-4 0-7 15,1-4-5 1,-3-2 1-16,6-3-1 0,3-4-1 15,0-5 0-15,6-3-42 16,2-7-89-16,1-5-206 16,4 0-353-16,8-5-395 15</inkml:trace>
  <inkml:trace contextRef="#ctx0" brushRef="#br0" timeOffset="10887.8463">1459 4363 1347 0,'0'0'597'15,"0"0"-502"1,0 0-53-16,0 0 56 0,0 0 60 16,0 0-71-16,80-61-81 15,-59 61 24-15,-4 0-17 16,-4 0 15-16,-4 3 2 15,0 11-28-15,-6 4 5 16,-3 5-6-16,0-1-1 16,0 0 0-16,-3-4 0 15,-9-1-6-15,-4-4-8 16,-7-5 8-16,-7-1 5 16,-4-3-81-16,-3-1-50 15,1-3-60-15,0 0-83 0,9 0-254 16,8 0-715-16</inkml:trace>
  <inkml:trace contextRef="#ctx0" brushRef="#br0" timeOffset="11198.7785">1793 4405 1285 0,'0'0'350'15,"0"0"-261"-15,0 0-38 16,0 0 135-16,0 0 50 0,0 0-79 16,-94 65-58-16,72-38-39 15,-1 0-2-15,2 2 0 16,4 0-22-16,3-4-21 15,5-1-15-15,6-3 0 16,1-1 0-16,2-3-83 16,2 0-149-16,10-7-354 15,2-3-255-15</inkml:trace>
  <inkml:trace contextRef="#ctx0" brushRef="#br0" timeOffset="11540.4032">1815 4531 1696 0,'0'0'365'15,"0"0"-272"-15,0 0-40 16,0 0 64-16,0 0-56 16,0 0-51-16,0 0-8 15,5 39-1-15,-5-15 0 16,0-1 0-16,0-2 0 15,-5-3-1-15,-2-2 3 16,0-6 4-16,2-3 1 16,-1-4 10-16,6-2 16 15,0-1-2-15,0 0 7 0,3-14 0 16,13-6-26-16,4 0-13 16,2-3-6-16,2 1-37 15,-3 4-7-15,-6 5-22 16,-3 5-26-16,-5 5-73 15,-7 3-105-15,3 0-39 16,-3 7-171-16</inkml:trace>
  <inkml:trace contextRef="#ctx0" brushRef="#br0" timeOffset="11856.9694">2030 4359 1388 0,'0'0'406'0,"0"0"-253"16,0 0 6-16,0 0 58 15,0 0-27-15,0 0-44 16,0 0-31-16,51 78-24 15,-47-41-18-15,-1 3-14 16,-3 1-35-16,0 0-11 16,-6-2-7-16,-7-5-6 15,-5 0-5-15,-1-5-40 16,-5-4-91-16,-3-3-121 16,6-6-278-16,5-6-280 0</inkml:trace>
  <inkml:trace contextRef="#ctx0" brushRef="#br0" timeOffset="12481.0585">2457 4659 897 0,'0'0'395'15,"0"0"-266"-15,0 0-5 16,0 0 122-16,0 0 25 16,0 0-96-16,0 0-49 15,15-41-33-15,-15 39-26 16,0-1-28-16,-6 3-26 0,-6 0-7 16,-9 0-5-16,-1 0 10 15,-5 4-2-15,-3 8-3 16,3 1 1-16,0 3-5 15,5-1-1-15,7 1 11 16,6-2-11-16,6-1 5 16,3-4-6-16,3-2 0 15,13-4-8-15,4-1 7 16,8-2-9-16,2-2 0 16,3-10-2-16,3-6-20 15,-1-5-6-15,-5-4-1 16,0-5 34-16,0-7 5 15,-6-3 6-15,-3 0 9 16,-5 1 21-16,-7 4 13 16,0 9-28-16,-6 8-10 0,-3 7-11 15,0 8-10 1,0 4-8-16,-9 1-125 0,0 9-339 16,-1 4-216-16</inkml:trace>
  <inkml:trace contextRef="#ctx0" brushRef="#br0" timeOffset="12850.9415">2657 4592 1380 0,'0'0'310'15,"0"0"-256"-15,0 0-32 16,0 0 48-16,0 0 50 16,0 0-51-16,0 87-30 15,-6-70 13-15,0 0 23 16,-3-5 5-16,0-3-3 16,3-4-25-16,0-3-1 15,3-2 4-15,3 0-1 16,0-6 13-16,15-9-19 15,12-7-23-15,10-7-25 16,6-1-5-16,1 2-18 16,-1 3-4-16,-9 6 9 15,-4 8-1-15,-12 7-16 0,-5 4-88 16,-8 0-167-16,-5 8-477 0</inkml:trace>
  <inkml:trace contextRef="#ctx0" brushRef="#br0" timeOffset="14844.2348">2779 4823 421 0,'0'0'39'16,"0"0"-39"-16,0 0-33 15,0 0 33-15,0 0 135 16,0 0 7-16,0 0-34 16,9-13-18-16,-9 13 12 0,0 0 28 15,0 0 15-15,0 0 36 16,0 0-32-16,0 0-6 16,0 0-3-16,0 0-40 15,0 0-29-15,-4 0-34 16,-2 0-27-16,-5 4 5 15,-8 5-3-15,-1-1 3 16,-5 2-2-16,3-1-7 16,-2-2 0-16,7-1-6 15,-2-5 13-15,7 3-12 16,2-4 7-16,5 0-7 16,2 0-1-16,2 0 1 15,1 0 0-15,0-4-1 16,0-3-6-16,0-3 6 15,3 0 7-15,-2 2 11 0,-1 2 28 16,0 3 6 0,0 3-26-16,-9 0-8 15,-7 0-17-15,-4 9 9 0,-2 5 8 16,-3 0-9-16,1 0-6 16,1-3-3-16,1-2 1 15,6-3 0-15,1-4 1 16,4-2 7-16,-2 0-8 15,7 0 13-15,-2-2-8 16,2-9 7-16,1 0 0 16,0-1-2-16,2 1-10 15,0 0 8-15,-3 4-9 0,-3 5-8 16,-4 2-5-16,-8 0 7 16,-2 11 5-16,-5 1 1 15,-2 1 0-15,3 0 6 16,-1-3 6-16,4-3-6 15,3-3-5-15,2-4-1 16,-2 0 2-16,6 0-1 16,-1-5 1-16,2-6-1 15,1-1 0-15,1-2 7 16,7 1-7-16,-1 0 14 16,3 3-8-16,-1 4-7 15,-2 2 0-15,-3 4-9 16,-6 0-1-16,-6 4 0 15,-3 7 10-15,-7 0 0 0,-2 2 0 16,-3-2 0-16,2 0 8 16,4-4 3-16,2-3 0 15,4-4-5-15,3 0-5 16,3 0-1-16,8-5 0 16,1-3-11-16,6-5-9 15,3 0-34-15,0-2 21 16,0 1 32-16,0 3-1 15,0 6-5-15,-3 2 1 16,-10 3 0-16,-7 0 1 16,-2 6 5-16,-8 7 11 15,-3 0 2-15,5 0-4 16,-2-2 0-16,6-2 7 16,3-3 3-16,3-2-8 0,3-3-10 15,5-1-1-15,2 0-20 16,4 0-17-16,-1-4 15 15,1-6 4-15,1-3-1 16,-6-1 10-16,3 4 7 16,-6-1 2-16,-3 3 1 15,-10 3 8-15,-1 3-1 16,-11 2 16-16,0 0 19 16,4 0-16-16,3 0-15 15,8 4-11-15,5-1 5 16,6-3-5-16,3 0 0 15,2 0 0-15,0 0-1 16,0 0-16-16,-3 0-46 16,-3 0-41-16,-4-2-34 15,1-4-24-15,-9-5 92 0,-1 3 54 16,-2 0 15-16,4 2 70 16,-2 3 82-16,7 3-47 15,3 0-34-15,2 0-12 16,4 10 11-16,3 1-45 15,0 2-16-15,0-1-8 16,-3-1-1-16,3 0 0 16,0-6-1-16,0-1-22 15,-3-4 14-15,-1 0 9 16,-1 0 7-16,-2-9-6 16,1-7 8-16,-3-2 2 15,3 0-11-15,-2 0 1 16,1 7-1-16,-2 2 0 0,0 7-6 15,-3 2-1-15,-4 0 6 16,0 1 1-16,-2 6 0 16,1 2 0-16,4-4 0 15,8-2-45-15,4-3-75 16,6 0-125-16,1-10-247 0</inkml:trace>
  <inkml:trace contextRef="#ctx0" brushRef="#br0" timeOffset="16437.3088">1071 5170 1382 0,'0'0'521'0,"0"0"-449"15,0 0 2-15,0 0 91 16,0 0-2-16,0 0-62 0,82-56-51 16,-55 37-14-16,1 3-2 15,-4-4 5-15,0 3-8 16,-6 0-19-16,-5 2 6 16,-1 5-5-16,-4 3 1 15,-4 3 8-15,-1 1 7 16,-3 3-19-16,0 0-9 15,0 9-1-15,-3 10 0 16,-10 10 0-16,-4 7 20 16,-1 5-4-16,-1-2 7 15,1-1-13-15,5-4-4 16,1-5-4-16,4-2-1 0,2-5 0 16,-1-4 0-16,4-4 0 15,0-5-1-15,1 0 1 16,1-3-1-16,-1-1-1 15,1-2-32-15,-1-1-89 16,1-1-72-16,1 1-90 16,0-2-214-16,0 0 117 15,3 0 116-15,3 0 5 16,3 0 46-16,-5-2 214 16,-1 2 156-16,0 0 63 15,-3 0-25-15,0 0 7 16,0 0-6-16,0 0 9 15,0 0-93-15,0 0-68 16,0 0-43-16,6 0-97 16,3 0-20-16,1 0-18 0,1 2-35 15,-2 2 44-15,3-4 94 16,-6 4 32-16,-3-1 40 16,-2-2 97-16,-1 1-12 15,0 1 77-15,-12-2 37 16,-10 3-23-16,-5-1-67 15,-4-2-51-15,-5-1-40 16,6 0-24-16,-1-11-34 16,7-3-120-16,12 0-907 0</inkml:trace>
  <inkml:trace contextRef="#ctx0" brushRef="#br0" timeOffset="19793.7206">11312 5415 1302 0,'0'0'576'0,"0"0"-414"16,0 0 43-16,0 0 1 16,0 0-41-16,0 0-35 15,0 0-20-15,19 0-10 16,-7 1-22-16,6-1-20 16,4 4-23-16,1-1-14 15,5-1-11-15,5 1-10 16,-3 0-11-16,-1 0-58 15,-3-2-94-15,0 2-216 0,-6-2-387 16,-11 2-535-16</inkml:trace>
  <inkml:trace contextRef="#ctx0" brushRef="#br0" timeOffset="19991.5641">11267 5568 872 0,'0'0'1358'0,"0"0"-1186"0,0 0-123 16,100 0-36 0,-36-1-13-16,-11-5-235 0,-6 2-724 0</inkml:trace>
  <inkml:trace contextRef="#ctx0" brushRef="#br0" timeOffset="20657.4818">12403 4898 755 0,'0'0'1065'16,"0"0"-751"-16,0 0-137 15,0 0-14-15,0 0-24 16,0 0-31-16,0 0-29 16,3 84 41-16,-7-12-33 15,-9 27-26-15,1 8-27 0,-5-5-11 16,4-14-17-16,4-22-6 16,-1-15 0-16,7-12-12 15,0-5-2-15,3 3-8 16,0-2-42-16,0-1-81 15,0-12-215-15,9-11-696 0</inkml:trace>
  <inkml:trace contextRef="#ctx0" brushRef="#br0" timeOffset="21251.5353">12668 5022 666 0,'0'0'179'0,"0"0"113"16,0 0-95-16,0 0 73 0,0 0 35 15,0 0-17 1,0 0-72-16,30-16-53 0,-27 16-3 15,1 6-32-15,-1 8-11 16,0 9-50-16,0 7-19 16,6 2-21-16,0 2-17 15,9 1-8-15,1-4-2 16,1-1-27-16,5-6-58 16,-4-5-100-16,7-1-192 15,-8-7-395-15,-1-6-211 0</inkml:trace>
  <inkml:trace contextRef="#ctx0" brushRef="#br0" timeOffset="21581.6835">13023 5049 36 0,'0'0'906'16,"0"0"-499"-16,0 0-182 15,0 0 15-15,0 0 2 16,0 0-67-16,0 0-21 16,36-19-16-16,-41 28 25 15,-8 6 10-15,-8 8-27 16,-3 5-43-16,-1 9-49 16,-2 5-18-16,-3 5-18 15,6 2-10-15,-3 2-8 16,5 0 1-16,-1 2 0 0,7-3-1 15,-3-4-1-15,2-2-18 16,1-8-23-16,4-4-30 16,1-9-49-16,11-12-138 15,0-7-437-15,11-4-653 0</inkml:trace>
  <inkml:trace contextRef="#ctx0" brushRef="#br0" timeOffset="22066.4745">12974 5673 1898 0,'0'0'381'16,"0"0"-270"-16,0 0-24 15,0 0-35-15,0 0-28 16,88-24-15-16,-60 11-9 16,5-2 0-16,-6 0-5 15,-2-3 3-15,-1-2-9 16,-3 0 11-16,-8-1 7 15,-2-1 3-15,-5 5 20 0,-6 0 29 16,0 1 16-16,-11 2-17 16,-5 2-3-16,-2 6 0 15,-3 3-16-15,-1 3-19 16,-3 5-2-16,2 18 0 16,-4 7 7-16,5 3-8 15,3 6-11-15,8-1-5 16,2-2-1-16,6-3-11 15,3-4-10-15,0-5-26 16,6-4-48-16,24-5-58 16,-2-7-169-16,2-6-610 0</inkml:trace>
  <inkml:trace contextRef="#ctx0" brushRef="#br0" timeOffset="23029.0637">13269 4999 570 0,'0'0'584'0,"0"0"-282"0,0 0-62 16,0 0-6 0,0 0-32-16,0 0-46 0,0 0-43 15,0 0-30-15,0 4-3 16,3 5-13-16,-3 4 14 15,0 2-23-15,0 4-10 16,0 1-15-16,-3 0-11 16,-3 1-7-16,-4-6-5 15,1 0-9-15,2-5 0 16,3-4-1-16,2-4 0 16,2-2 0-16,0 0 6 15,0 0 9-15,13-13-13 16,6-5-2-16,-1-5 0 15,6-4-1-15,-2-1-8 16,-2 1 3-16,-4 5 5 0,-6 5 0 16,-4 8 0-16,-1 4 1 15,-2 1-2-15,-3 4-5 16,0 0 0-16,0 0 1 16,0 2 0-16,0 9 6 15,0 3 5-15,0 4-4 16,-8-2 0-16,4 1 1 15,-1-3-2-15,1-2 1 16,4-4-1-16,-3-4 1 16,3-1-1-16,0-3 9 15,0 0-2-15,0 0 5 16,3-6-12-16,6-5-5 0,6-5-11 16,3-3-9-1,3-3 7-15,-2 0 0 0,-1-1 4 16,0 5 13-16,-6 4 1 15,-2 3 13-15,-6 6 4 16,-2 5 5-16,-2 0-10 16,0 0-10-16,0 16 12 15,0 7 18-15,-6 6 2 16,-4 5-7-16,1-2-19 16,3-1-7-16,-5-3 0 15,5-7-1-15,2-5-35 16,1-5-80-16,0-5-184 15,3-5-380-15,0-1-248 0</inkml:trace>
  <inkml:trace contextRef="#ctx0" brushRef="#br0" timeOffset="23427.1952">13575 5190 988 0,'0'0'641'0,"0"0"-551"16,0 0 123-16,0 0-5 15,0 0-53-15,0 0-71 16,0 0-50-16,76-2-34 16,-55-8 0-16,-6-2-31 15,3-2 22-15,-6-4-20 0,-2-2 18 16,-1-2 10-16,-2 0-5 15,0 4 6-15,-7 2 1 16,0 6 23-16,0 4 8 16,0 0 2-16,-7 4 2 15,-2 2-3-15,-1 0 4 16,0 0 3-16,-4 1 6 16,1 14 26-16,-2 5-7 15,3 6-19-15,0 4-28 16,6 1-10-16,0-2-8 15,3 0-35-15,3-4-77 16,0-4-56-16,0-7-305 0,9-7-296 0</inkml:trace>
  <inkml:trace contextRef="#ctx0" brushRef="#br0" timeOffset="23810.98">14051 4768 309 0,'0'0'1315'16,"0"0"-1026"-16,0 0-40 0,0 0-42 15,0 0-37-15,0 0-20 16,0 0-47-16,3 50-9 16,-12-7-19-16,-11 20-45 15,-5 21-15-15,-12 13-14 16,-1 6 5-16,3-7-5 16,8-21 0-16,1-22 1 15,10-10-1-15,0-5 6 16,-4 3-7-16,4 2 0 15,-3 0-8-15,5-8-43 16,5-10-64-16,9-9-100 16,0-6-169-16,0-10-563 0</inkml:trace>
  <inkml:trace contextRef="#ctx0" brushRef="#br0" timeOffset="26183.6659">14246 4610 87 0,'0'0'30'16,"0"0"-21"-16,0 0-8 15,0 0 22-15,0 0 49 16,0 0-49-16,0 0-7 16,0 0 53-16,-3 0-20 15,3 0-19-15,0 0-30 16,0 0 9-16,-1 3 239 16,-1-2-47-16,2 1-106 15,0-1-7-15,0 0-27 0,0 0-23 16,0 1 5-16,0 0 48 15,0-1 31-15,0 0 22 16,0 1 24-16,0 0 4 16,0-2 1-16,0 1-42 15,0-1-29-15,0 0-21 16,0 0-15-16,3 0-29 16,3 0-18-16,-2 0-6 15,3-3-11-15,2 1-1 16,-2 0 9-16,2 2-9 15,0 0 12-15,3 0-12 16,0 0-1-16,-3 1-2 16,1 5 2-16,-1 0 1 0,-1 3-1 15,-5-1 0-15,3 1 0 16,-6 1 1-16,0-3 6 16,0 3 6-16,0-1 8 15,0-1-9-15,-3 0-6 16,-6 1 0-16,-8 0 5 15,4 1 9-15,-10 0 10 16,4-1-2-16,-5 0-4 16,2-1 12-16,4 0 0 15,-2-1-9-15,10-1-5 16,0-2-4-16,7 0-7 16,3-2-1-16,0-1 39 0,6 0 4 15,11 1 5 1,12 2-27-16,7 2-19 15,-1 1-4-15,3 0-8 0,-5 1-23 16,-8-3-72-16,-10-3-201 16,-9-2-783-16</inkml:trace>
  <inkml:trace contextRef="#ctx0" brushRef="#br0" timeOffset="45817.1641">19557 6423 464 0,'0'0'172'0,"0"0"128"16,0 0 84-16,0 0-191 15,0 0-26-15,0 0 14 16,-22 17-10-16,22-16-25 0,0-1-4 16,0 2-17-1,0-2-36-15,7 4-24 0,-1-2-17 16,5-2-18-16,7 0-11 16,-2 0-12-16,10-3-7 15,-1-10-10-15,3 0-9 16,4-5 1-16,-4-1-13 15,2-4 4-15,-1-3 11 16,-3-1 7-16,-3 4 7 16,-3-3 1-16,-6 6 1 15,-3-1 1-15,-1 3 9 16,-7 1 8-16,-3 1 6 0,0 2 9 16,0 1-3-16,0 5-5 15,0-1-3-15,0 8-5 16,0 0-8-16,-3 1-9 15,-8 0-8-15,-5 2 2 16,-6 12 6-16,-7 8 1 16,0 2 8-16,0 4-7 15,0 2 5-15,6-2 11 16,-1 4 0-16,6-2-3 16,3 1-3-16,4-3-6 15,3-1-5-15,3-3 0 16,1-3 0-16,4-3-1 15,0-1-10-15,0-2-42 16,3-4-45-16,7 0-60 16,13-4-133-16,-6-4-228 0,0-3-173 15</inkml:trace>
  <inkml:trace contextRef="#ctx0" brushRef="#br0" timeOffset="46082.5931">19840 6466 1520 0,'0'0'294'0,"0"0"-190"0,0 0 52 16,0 0 56-16,0 0-61 15,0 0-80-15,0 0-44 16,61 6-17-16,-44-3-10 16,2-1-80-16,-5-2-169 15,-6 0-287-15,-4 0-276 0</inkml:trace>
  <inkml:trace contextRef="#ctx0" brushRef="#br0" timeOffset="46297.3443">19881 6356 1242 0,'0'0'696'0,"0"0"-604"15,0 0-68-15,0 0 5 16,0 0 38-16,82 0-63 15,-65 0-4-15,-4 1-243 16,-1 3-364-16,-6-2-564 0</inkml:trace>
  <inkml:trace contextRef="#ctx0" brushRef="#br0" timeOffset="46672.9604">20183 6321 983 0,'0'0'1151'0,"0"0"-1003"15,0 0-114-15,0 0-27 16,0 0 5-16,0 0 37 16,0 0 3-16,-18 49-27 15,9-26-14-15,1 4-5 16,4 0 0-16,2-4-5 15,2-4 0-15,0-2 5 16,0-7-5-16,6-4 0 0,14-6 10 16,-2 0-11-1,9 0-14-15,-1-11-19 0,3-8 17 16,-3-2 8-16,0-4 8 16,-8-1 0-16,-3 1 1 15,-12 3 19-15,-3 5-3 16,-3 2-17-16,-17 4-1 15,-6 5-55-15,-16 6-88 16,4 0-234-16,8 2-373 0</inkml:trace>
  <inkml:trace contextRef="#ctx0" brushRef="#br0" timeOffset="47670.5196">20882 6372 1553 0,'0'0'398'15,"0"0"-255"-15,0 0 13 16,0 0 12-16,0 0-54 15,0 0-51-15,0 0-50 0,0 12-1 16,0 4-6-16,0 2-5 16,0 4 8-16,-3-3-7 15,-1-6-1-15,-1 1 0 16,1-5 0-16,4-5-1 16,-4-1 0-16,4-3-1 15,0 0-10-15,0 0 11 16,8-7 0-16,9-9-29 15,10-2 6-15,1-4 22 16,2-4-1-16,0 5 2 16,-8 1-1-16,-2 5 1 15,-7 5 2-15,-6 4 10 16,-2 3 7-16,-4 3-4 0,-1 0-9 16,0 0-6-16,0 0 0 15,0 2-1-15,0 8 1 16,0 7 10-16,0 0 2 15,0 1-4-15,0-2-7 16,-4-1 0-16,-1-2-1 16,2-3 0-16,0-5-6 15,2-3-9-15,-1 1-4 16,2-3 7-16,0 0 12 16,0-3 0-16,12-10 0 15,6-4-1-15,3-3 0 16,1-2 0-16,2-2 1 0,-6 3 0 15,-1 2 1 1,-5 7 18-16,-6 3 8 0,-2 6 4 16,-3 3-13-16,-1 0-17 15,0 0-1-15,0 4 0 16,0 10 1-16,0 3 32 16,-1 5 3-16,1-1-8 15,-3 1-1-15,3-2-16 16,0 0-11-16,0-2-27 15,0-2-99-15,-6-1-96 16,0-1-290-16,2-8-153 0</inkml:trace>
  <inkml:trace contextRef="#ctx0" brushRef="#br0" timeOffset="48100.1176">21237 6515 1154 0,'0'0'392'0,"0"0"-270"15,0 0 58-15,0 0 58 16,0 0-92-16,0 0-104 16,86-15-32-16,-57 6-8 15,3-3-2-15,-5-1-8 16,-4-3-16-16,0-1 1 15,-8 0 14-15,-2-2 9 16,-6 1 12-16,-2 5 17 0,-4 1 65 16,-1 4 9-16,0 2-30 15,0 4-19-15,-1 0-26 16,-7 2-7-16,-5 0-11 16,-3 4 4-16,-4 9 13 15,2 1 10-15,-1 5-9 16,1 1-11-16,5 3-10 15,-2 1 0-15,3 1-6 16,3-1-1-16,1 0 0 16,3-3-16-16,2-1-36 15,0-4-39-15,3-5-46 16,0-7-69-16,11 0-172 16,3-4-318-16</inkml:trace>
  <inkml:trace contextRef="#ctx0" brushRef="#br0" timeOffset="48328.2941">21572 6477 1279 0,'0'0'396'0,"0"0"-250"15,0 0-46-15,0 0-31 16,89 0-18-16,-67 0-37 16,-4 0-14-16,-10 0-172 15,-5 0-130-15,-3 0-330 0</inkml:trace>
  <inkml:trace contextRef="#ctx0" brushRef="#br0" timeOffset="48513.5785">21579 6375 895 0,'0'0'660'16,"0"0"-436"-16,0 0 5 16,0 0-75-16,0 0-88 15,0 0-66-15,95 0-56 0,-71 0-288 16,-4 0-439-16</inkml:trace>
  <inkml:trace contextRef="#ctx0" brushRef="#br0" timeOffset="48918.0405">21924 6284 1096 0,'0'0'652'0,"0"0"-546"16,0 0 32-16,0 0 1 16,0 0-40-16,0 0-14 0,0 0 30 15,-52 29-52-15,32-8-35 16,1 5-9-16,-1 2-4 16,7 0-14-1,1-1 8-15,5-2-3 0,4-2 3 16,3-3-3-16,0-5 0 15,6-1 3-15,11-2-1 16,9-5-7-16,5-1 2 16,5-6-3-16,1 0-19 15,1-6-7-15,0-12-3 16,-5-5 28-16,-5-7 1 16,-5-5 13-16,-8 4 37 0,-9 0 13 15,-6 6 13 1,-2 2-15-16,-17 7-61 0,-8 5-11 15,-22 2-159-15,3 9-505 16,5 0-1054-16</inkml:trace>
  <inkml:trace contextRef="#ctx0" brushRef="#br0" timeOffset="57409.5187">19363 4787 1405 0,'0'0'352'0,"0"0"-254"16,0 0-69-16,0 0 77 15,0 0 93-15,0 0-31 0,0-2-62 16,0 2-42 0,2 0-21-16,-1 1-22 0,2 11 21 15,-1 4 16-15,-2 4-10 16,0 9-23-1,0 0-13-15,0 1-10 0,0-2 0 16,0 1-1-16,-2-8-1 16,-2-3-1-16,-1-6-1 15,2-3 0-15,-1-5-7 16,3-2 0-16,1-2 9 16,0 0 6-16,0-8 16 15,5-9-12-15,9-4-10 16,7-5 0-16,0-3 0 15,3-1-1-15,1 2 1 16,-1 3-6-16,-5 2-1 0,4 5-3 16,-6 1 10-16,-2 3 0 15,2 4 0-15,-8 2 16 16,-2 1 8-16,1 4-3 16,-3 0-6-16,-1 3 0 15,-1 0-5-15,-3 0-10 16,3 1-6-16,-3 15 5 15,0 7 1-15,0 3 7 16,0 5-1-16,0 0 5 16,-10-3 1-16,0 0 2 15,3-7-1-15,1-5 2 16,3-2-3-16,0-4-10 16,0-4-1-16,3-3 0 15,0-2 0-15,0 0-1 16,0-1-23-16,0 0-59 0,0 0-103 15,0 0-298-15,0 0-739 0</inkml:trace>
  <inkml:trace contextRef="#ctx0" brushRef="#br0" timeOffset="57696.8309">19791 4960 1694 0,'0'0'350'16,"0"0"-259"-16,0 0-1 15,0 0 43-15,0 0-47 16,101 14-53-16,-76-11-23 15,-5-1-8-15,-3 1-2 16,-6 0-54-16,-8 0-138 16,-3-3-193-16,-5 0-250 15,-5 0-298-15</inkml:trace>
  <inkml:trace contextRef="#ctx0" brushRef="#br0" timeOffset="57943.2371">19807 4858 768 0,'0'0'1176'15,"0"0"-961"-15,0 0-105 16,0 0-47-16,0 0 29 15,0 0-22-15,0 0-43 16,91-13-27-16,-74 13-62 16,-3 2-201-16,-3 3-435 0,-4-4-764 15</inkml:trace>
  <inkml:trace contextRef="#ctx0" brushRef="#br0" timeOffset="58520.433">20171 4669 1088 0,'0'0'301'16,"0"0"-179"-16,0 0 51 16,0 0 39-16,0 0-35 15,0 0-65-15,85-62-40 0,-67 61-20 16,1 1-16-16,2 0-11 16,-8 7-12-1,-1 7-4-15,-1 2-3 0,-5 4-5 16,-3 3-1-16,-3 0-1 15,0-1 1-15,0-1 0 16,-13-3-1-16,-1-2 0 16,-1-2 1-16,-5-1 1 15,0-2 15-15,2 2 25 16,-3-3 7-16,6 1 7 16,2 1-21-16,3-1-17 15,6 0-16-15,1 3-1 16,3 3-96-16,0-3-295 0,0-2-594 15</inkml:trace>
  <inkml:trace contextRef="#ctx0" brushRef="#br0" timeOffset="58671.4012">20119 5068 1365 0,'0'0'520'0,"0"0"-459"15,0 0-23-15,0 0-38 16,0 0-88-16,0 0-471 0</inkml:trace>
  <inkml:trace contextRef="#ctx0" brushRef="#br0" timeOffset="68297.7254">24650 5234 728 0,'0'0'837'16,"0"0"-668"-16,0 0-122 16,0 0 13-16,0 0 139 15,0 1 11-15,8 0-67 16,4 0-47-16,5 1-22 16,-2-2-24-16,4 0-15 0,1 0-17 15,3 0-7 1,1-3-10-16,0-8-1 0,0-1-21 15,1-6-2-15,1-3-6 16,-3-1 9-16,-2-6 13 16,-4-2 7-16,-1-3 0 15,-2 0 6-15,-2-3-5 16,1 3 5-16,-1 1-5 16,0 7 41-16,-3 7-18 15,-5 5 1-15,-1 6 0 16,-3 7-17-16,0 0-8 15,0 0-10-15,-7 11 1 16,-14 12 9-16,-7 11 28 16,-4 8 16-16,0 4-7 15,2 4-16-15,9-2-2 0,3-3-7 16,9-3 2-16,6-2-8 16,3-5 0-16,0-2-6 15,1-7-1-15,7-3-5 16,1-5-31-16,3-5-39 15,-3-6-65-15,16-7-74 16,-5 0-461-16,2-7-548 0</inkml:trace>
  <inkml:trace contextRef="#ctx0" brushRef="#br0" timeOffset="68548.2202">25139 5309 1627 0,'0'0'314'16,"0"0"-228"-16,0 0-15 15,0 0 60-15,0 0-18 16,0 0-57-16,89 1-56 15,-77 0-24-15,-1 1-177 16,-2-2-195-16,-6 0-254 0</inkml:trace>
  <inkml:trace contextRef="#ctx0" brushRef="#br0" timeOffset="68749.0993">25209 5161 1822 0,'0'0'346'15,"0"0"-249"-15,0 0-64 16,0 0-32-16,0 0 0 16,0 0-1-16,0 0-174 15,97 3-299-15,-84 1-291 0</inkml:trace>
  <inkml:trace contextRef="#ctx0" brushRef="#br0" timeOffset="68995.9643">25476 5002 1833 0,'0'0'338'16,"0"0"-253"-16,0 0-54 15,0 0 38-15,0 0 49 16,0 0-21-16,0 0 0 16,0 0-3-16,0 103-36 15,0-63-34-15,0 2-15 16,0-4-9-16,0-4 0 0,-1-3-49 16,-9 2-148-16,1-9-274 15,1-8-334-15</inkml:trace>
  <inkml:trace contextRef="#ctx0" brushRef="#br0" timeOffset="70235.843">26007 5173 192 0,'0'0'821'15,"0"0"-667"-15,0 0-69 16,0 0 80-16,0 0 37 16,0 0 4-16,0 0-59 15,3-14-29-15,0 14-7 16,-2 0-9-16,1 8-3 16,-2 6-26-16,0 5-12 0,0 4-6 15,0 1-30 1,0-1-12-16,0 0-11 0,0-5-2 15,0-4 0-15,0-4-1 16,0-3-17-16,0-4-3 16,0-3-3-16,0 0 10 15,0 0 13-15,6-6-11 16,5-9-11-16,5-4 13 16,2-6 1-16,3 1 8 15,-1-1-13-15,0 1 9 16,-2 4 5-16,-6 4 7 15,-2 5 9-15,-4 4-1 16,-1 3-7-16,-2 3-1 16,0-2 7-16,-2 3-4 0,1 0-10 15,-1 5-2-15,2 8 2 16,0 2 2-16,-2 4-1 16,-1-1-1-16,0-1 0 15,0-4-1-15,0-4-1 16,-4-3 1-16,3-1 0 15,1-4 0-15,0 0 0 16,0-1 1-16,0 0 0 16,0 0 17-16,11-7-15 15,6-5-2-15,5-5-1 16,2-1-8-16,0-1 0 16,-4 2 8-16,-6 6-6 15,-5 4 7-15,-4 2 0 0,-4 5 2 16,-1 0-1-16,0 0 5 15,0 0-6-15,0 7 0 16,0 9 23-16,-1 4 11 16,-4 3-4-16,5-2-14 15,0-2-7-15,0 1-8 16,0-4-1-16,6 4-70 16,5-7-144-16,-1-3-742 0</inkml:trace>
  <inkml:trace contextRef="#ctx0" brushRef="#br0" timeOffset="70633.6487">26428 5378 814 0,'0'0'1167'0,"0"0"-1018"16,0 0-106-16,0 0-4 15,0 0 27-15,0 0-8 16,0 0-37-16,94-15-7 16,-73 4-8-16,-3-3-6 15,0-3-9-15,-6-4 3 16,1-3-10-16,-7 1 16 16,-2 1 3-16,-4 5 6 15,0 3 14-15,0 5 1 0,-3 3-5 16,-3 3 15-1,-1 3 5-15,-5 0-3 0,1 12 17 16,-3 9-7-16,0 7-5 16,4 6-7-16,-2 2-7 15,4-1-8-15,4-3-13 16,1-2-5-16,1-6-1 16,2-6-9-16,0-4-78 15,0-1-78-15,8-6-119 16,1-5-536-16</inkml:trace>
  <inkml:trace contextRef="#ctx0" brushRef="#br0" timeOffset="70828.9114">26711 5342 1197 0,'0'0'871'0,"0"0"-747"15,0 0-50-15,0 0-3 16,0 0-10-16,81 0-35 16,-53 0-26-16,0 0-93 15,-6 0-297-15,-9 0-390 0</inkml:trace>
  <inkml:trace contextRef="#ctx0" brushRef="#br0" timeOffset="71016.0072">26787 5224 1644 0,'0'0'324'0,"0"0"-230"16,0 0-44-16,0 0 3 15,0 0-38-15,85 5-15 16,-80 0-200-16,-2-4-450 0</inkml:trace>
  <inkml:trace contextRef="#ctx0" brushRef="#br0" timeOffset="71376.3019">27092 5157 1672 0,'0'0'281'0,"0"0"-206"16,0 0-20-16,0 0 58 16,0 0 10-16,0 0-18 15,0 0-51-15,-76 38-25 16,65-8-12-16,5 2-8 16,5 1 9-16,1 1 5 15,0-3 4-15,7-4-3 16,7-5-8-16,5-5-2 15,0-6-7-15,2-4 1 0,2-7-8 16,-3 0-1 0,-1-11-9-16,-3-8 4 0,-4-10 5 15,-3-3 1-15,-2-5 0 16,-2 2 0-16,-5 4-1 16,0 10 0-16,-26 11-78 15,-3 7-477-15,-4 3-700 0</inkml:trace>
  <inkml:trace contextRef="#ctx0" brushRef="#br0" timeOffset="81219.7226">24271 8166 36 0,'0'0'129'0,"0"0"-129"0</inkml:trace>
  <inkml:trace contextRef="#ctx0" brushRef="#br0" timeOffset="81332.0177">24271 8166 204 0,'-16'-9'0'16,"11"9"-168"-16</inkml:trace>
  <inkml:trace contextRef="#ctx0" brushRef="#br0" timeOffset="82265.8461">24209 8157 173 0,'0'0'165'16,"0"0"-40"-16,0 0 54 16,0 0 67-16,0 0-38 0,0 0-37 15,0 0-41 1,20-7-75-16,-8 7-24 0,2 0-17 15,2 0-5-15,-4 0-8 16,2 0-1-16,-2 0 1 16,2 0 0-16,-2 0-1 15,-3 4 0-15,1-2 0 16,-2-1-1-16,-1 2 1 16,2 0 0-16,1-2 1 15,1 2-1-15,4 0 1 16,-2-3 0-16,5 4 0 15,-1-4-1-15,0 2 0 16,0-1 0-16,-1 2-1 16,-2 0-27-16,-1 0 3 15,-4 1 17-15,-3-1 6 0,3 0 1 16,-2-2 0 0,1 2 1-16,1 1 0 0,3-2 0 15,-2-1 1-15,2 1-1 16,1 3 1-16,1-4 0 15,2 1 0-15,-1 2 0 16,2-1 0-16,-2-1-1 16,1-2 1-16,-4 5-1 15,3-4 0-15,-3 0 0 16,1 1 0-16,1-1-1 16,-1-1 1-16,2 0-12 15,-1 0-4-15,-1 3 15 16,-3-3 1-16,-1 0 1 0,3 0 7 15,-3 0-6-15,3 1-1 16,0 1 11-16,2 1-6 16,3-2-6-16,4 3 0 15,0-1 0-15,2-2 0 16,-4 1-1-16,-1 2 0 16,0-2 0-16,-5 1 1 15,-1-2-1-15,-3-1 1 16,-3 0 1-16,0 0 0 15,-1 0 14-15,2 0-7 16,0 0-2-16,4 0-4 16,1 0-1-16,0-1 0 0,1-2 0 15,4 0-1 1,-5 0 0-16,4 3 0 0,0 0-1 16,2 0 0-16,0 0 1 15,0 0-1-15,0 0 1 16,-5 0 0-16,2 0 1 15,-3-2 6-15,-1 0 10 16,0 0 7-16,2-2-13 16,3 4-11-16,0-1-37 15,5 1-47-15,1 0-46 16,1 0 57-16,2 0 40 16,1 0-29-16,-3 0-55 15,0 0-3-15,-1 0 32 16,-2 0-86-16,-8 0-417 0</inkml:trace>
  <inkml:trace contextRef="#ctx0" brushRef="#br0" timeOffset="84328.1139">26538 8170 400 0,'0'0'169'0,"0"0"-169"16,0 0-60-16,0 0-39 15,0 0 53-15,0 0 10 0,0 0-3 16,79-4 39 0,-68 1 10-16,-4 0 42 0,-1-1 31 15,-1-2 27-15,-1 3-16 16,-1-1-42-16,1 1-39 15,-4 2-13-15,2 0 10 16,-2 1-3-16,1 0-6 16,-1 0 16-16,2 0 50 15,-1 0 24-15,1-2 0 16,-2 1-17-16,0-3-9 16,0 4-5-16,0 0-36 15,-2 0-24-15,-8 0 46 16,-3 0-12-16,-2 0-20 15,-5 0-7-15,-2 0-6 16,-2 0 0-16,0 0 0 0,-3 0-1 16,2 2-1-1,1 0-1-15,2-1-4 0,1 1 6 16,0-2 0-16,2 1 0 16,1-1 1-16,0 0-1 15,1 0 0-15,0 0 0 16,0 0 1-16,-2 0-1 15,-2 0 0-15,-2 0-2 16,-1-1-5-16,2-2 6 16,0 3-1-16,2 0 2 15,1 0 0-15,4 0-1 16,-1 0 0-16,4 0-20 16,-2 0-8-16,4 0 5 0,-2 0-7 15,-1 0 1-15,-1 0 10 16,-2-2 5-16,1 0 9 15,-3 0 6-15,3 0 6 16,0 2 17-16,1 0-5 16,3 0-7-16,0 0-3 15,4 0-6-15,-2 0-1 16,1 0 0-16,2 0 0 16,-3 0 0-16,1-1-1 15,-3 1 2-15,-3 0-1 16,0 0 0-16,-3 0 14 15,-2 0 9-15,1 0 4 16,1 0-17-16,0-1-5 16,3 1-5-16,1 0 1 0,1 0-2 15,1 0 0-15,-2 0 0 16,1 0-1-16,-1 0 0 16,-2 0 1-16,-2 0 0 15,-1 0 0-15,1 0 1 16,0 0-1-16,-1 0 1 15,5 0 0-15,-1 0 1 16,4 0-1-16,-1 0-1 16,1 0 1-16,1 0 0 15,-2 0 0-15,1 0-1 16,0 0 1-16,-1 0-1 16,-2 4 0-16,-1-2 0 15,0 3 0-15,1-2 0 0,0-2 0 16,1 2 0-16,0-3 0 15,-3 0 1-15,0 0 38 16,1 0-20-16,1 0-9 16,0-3-9-16,1 2 15 15,0 0 13-15,0-1-7 16,2 1-14-16,-2 1-6 16,3 0-2-16,-2 0 0 15,1 0-14-15,1 0-8 16,0 0 3-16,-1 0 10 15,-1 0 8-15,1 0 1 16,-3 0-1-16,1 0 1 16,-4 0 9-16,-1 0 19 15,-3 0 4-15,1-4 17 16,-2 4-26-16,6-2-15 0,-1 0-8 16,4 2 2-16,-2 0-2 15,4 0-2-15,-1 0 1 16,1 0 0-16,-1 0-1 15,1 0 1-15,-3 0-9 16,-1 0 9-16,-2 0 1 16,1 0-1-16,-1 0 1 15,2 0-1-15,-2-1-1 16,2 0 2-16,1 0-1 16,1-2 1-16,-1 3 0 15,2-3 0-15,0 2-1 16,0 1 0-16,-1-2 0 15,0 2-1-15,-5 0-8 0,2 0 9 16,-3 0 0-16,1 0 0 16,2 0 0-16,-2 0 0 15,5 0-27-15,2 0 12 16,0 0 6-16,4 0 9 16,3 0 0-16,-2 0 0 15,0 0 1-15,1 0 0 16,-3 0 6-16,-2 0-4 15,0 0-2-15,-2 0 0 16,2 0 0-16,0 0-7 16,2 2-11-16,-2 1-21 15,2-2 12-15,0-1 14 0,0 3 11 16,-2-3 2-16,2 1 1 16,-2-1 0-16,-3 1 11 15,0-1 24-15,0 0-17 16,-4 0-18-16,0 0 6 15,2 0-6-15,0 0-1 16,4 1-1-16,5 3-1 16,5-2-57-16,0 3-47 15,5-3-45-15,7 4-201 0</inkml:trace>
  <inkml:trace contextRef="#ctx0" brushRef="#br0" timeOffset="85101.5545">24291 8115 512 0,'0'0'364'15,"0"0"-179"-15,0 0-81 16,0 0-4-16,0 0 32 16,0 0-44-16,0 0-60 15,2-4-21-15,-14 4 2 16,2 9 14-16,-11 4 2 0,-2 4-6 16,-4 3-9-1,-4 6-3-15,-3 2 19 0,-5 4-7 16,-3 5-3-16,-3 2-10 15,-7 5-6-15,-1-1 0 16,-9-1 0-16,3-3 1 16,1-2 28-16,7 0-19 15,5-5-10-15,7-2-11 16,7 5-36-16,12-10-191 16,9-9-132-16</inkml:trace>
  <inkml:trace contextRef="#ctx0" brushRef="#br0" timeOffset="92751.0817">25246 5971 557 0,'0'0'499'16,"0"0"-395"-16,0 0-53 15,0 0-10-15,0 0 6 16,0 0 11-16,0 0 34 15,0 3-12-15,0 4-25 16,0 2-36-16,0 4 1 16,0 0-7-16,0 0 9 15,0 3 12-15,0 1-18 0,-3 1-9 16,0 4 0-16,-1-2 1 16,1 4-7-16,0 1 7 15,0-4 0-15,1-2-7 16,-2 1 9-16,1-4-2 15,0-2-1-15,1-2 2 16,-1 3 7-16,2 0 10 16,-2-1-2-16,3 3-10 15,-1-1-2-15,1 1-11 16,-2-1 7-16,2 1-7 16,-1 0 0-16,1 2 0 15,0-2 12-15,0-2 6 16,0 0-7-16,0-2-2 0,0 0-9 15,0 0 1 1,0 0 4-16,0 1-5 0,0 2 21 16,0 0 12-16,1 3-13 15,5 2-12-15,-2-1-7 16,-1 0-1-16,0 0 0 16,-3-3 0-16,0-1 0 15,0-1-1-15,0-1 1 16,0-1 6-16,0-1 4 15,0 0-10-15,0 1 7 16,0 0-1-16,0 1 0 16,0-1-7-16,2 3 11 15,1 0 0-15,-2 1 9 16,-1 0 12-16,0-1-23 16,0 4 4-16,0 1 54 0,0-2 4 15,0 1-45-15,-4-1-15 16,1 1-10-16,1 3 0 15,1-3 8-15,1 0-2 16,0 3-6-16,0-3 0 16,0 3 1-16,0-3-1 15,0-1 0-15,0 1 8 16,-2-1-7-16,-5-2-1 16,1 3 0-16,-1 0 21 15,-3 0-10-15,2 2-4 16,2 1-2-16,3-2 0 15,0 4-6-15,3-1 2 0,-2 0 6 16,2-2-7-16,0-1-1 16,-1-2 1-16,-2-3-1 15,0-2 0-15,-2-1 0 16,-1 0 0-16,2-2 1 16,-1 2-1-16,2 2 1 15,0-4 6-15,2 5-5 16,-1-3 4-16,2 1 7 15,0 0 3-15,0-1-15 16,0 2 1-16,0 2-1 16,0 0 0-16,0 0 7 15,0 3-7-15,0 0 14 16,0-1-14-16,2 1 8 0,1-1 15 16,1 4 29-16,2-2-32 15,2 0-13-15,-5-2-7 16,1-1 0-16,1-1 0 15,-2 0 0-15,1-1-1 16,-2-2 0-16,1 3 0 16,-3-1 0-16,0 0 1 15,0 2-1-15,0-2 0 16,0 1 1-16,0 1 5 16,1 2-4-16,2 1 5 15,3 2 2-15,0-1 3 16,0 2-3-16,2-1-8 15,0 0 0-15,-3-1 0 0,-1-1 0 16,-1-1-1 0,-1 0 1-16,-2-2-1 0,0 1 0 15,0 0 0-15,0 0 1 16,0 1 1-16,0 0-1 16,0 5 0-16,-2 0 0 15,2 3 5-15,0 0-6 16,0 5 1-16,0-4 7 15,0 5-8-15,0-1 1 16,3-1-1-16,-1-1 1 16,1 0 0-16,-2 0 0 15,1-1-1-15,-2 0 0 16,0-4 0-16,0 3 0 16,0-4 0-16,0 0 0 15,0-1 0-15,0-1-1 0,0 0 1 16,0-1 0-1,0 1 0-15,0-2 0 0,0-2-1 16,0 4 1-16,0-6 0 16,0 0-1-16,0 0 0 15,-2-4 0-15,1-1 0 16,-2 4 0-16,0-5 0 16,0 5 1-16,0-2 0 15,1-2 0-15,1 3 0 16,1-3 0-16,0 4 1 15,0-2 0-15,0 0 1 16,0 2-2-16,-2-1 0 0,1 2 0 16,-2 1-1-1,0 1 1-15,2 1 0 0,-1-1 0 16,2 1 0-16,0 0 1 16,0 1 0-16,0-1-1 15,0-1 1-15,3 4 0 16,3-3-1-16,-2 4 0 15,1-2 1-15,-2 1 0 16,0-2-1-16,-2 0 0 16,1 0 0-16,-1-1 0 15,1 0 0-15,-1 0 0 16,-1-3 0-16,0 2 0 16,2 1 0-16,-2 0 0 0,0 0 0 15,0-1 0 1,1 1 0-16,2 3 1 0,-3-3 0 15,2 1-1-15,-2-2 0 16,0 3-1-16,0-1 1 16,0 5 0-16,0 0-1 15,0 4 0-15,0-1 0 16,0 2 1-16,0 1-1 16,-2-2 1-16,-2 0 1 15,1 3 13-15,-2-7-5 16,1 1-8-16,-2 0 1 15,1-5-2-15,1 5 1 16,-2-4 1-16,3-3-1 0,2-3-1 16,-1-2 1-1,2-5 1-15,0-3-1 0,0-3-1 16,0-1-1-16,0-3-30 16,0 0-47-16,-4 0-38 15,-1-3-228-15,0-4-767 0</inkml:trace>
  <inkml:trace contextRef="#ctx0" brushRef="#br0" timeOffset="92888.5113">25172 10591 1154 0,'0'0'1369'0,"0"0"-1369"0,0 0-310 16,0 0-945-16</inkml:trace>
  <inkml:trace contextRef="#ctx0" brushRef="#br0" timeOffset="93023.0883">25172 10591 1172 0,'70'3'1508'16,"-72"-5"-1429"-16,-1-5-79 15,3-3-683-15</inkml:trace>
  <inkml:trace contextRef="#ctx0" brushRef="#br0" timeOffset="95078.9372">25406 5977 383 0,'0'0'338'0,"0"0"-119"15,0 0-71-15,0 0 21 0,0 0 32 16,0 0-1-16,0 0 3 15,0-12-10-15,0 10-43 16,0 2-32-16,0 0-32 16,0 0-37-16,0 0-46 15,0 0 5-15,-3 11-8 16,-3 5 6-16,-3 5-5 16,0 4 0-16,0 5 1 15,-1 0-1-15,4-1-1 16,3 1 0-16,1-4-1 15,2-5 0-15,0-5 0 16,0-4-17-16,2-4 2 16,11-6-12-16,2-2-17 15,6 0 2-15,3-6-1 16,1-8 10-16,4-6 16 0,0-4 4 16,0-4 13-16,-2-3-7 15,-5-3 8-15,-4 0 9 16,-3 2 12-16,-8 3 1 15,-2 2 39-15,-5 7-33 16,0 2-21-16,0 5-7 16,-9 1-8-16,-3 5 2 15,-3 4 4-15,-3 3-4 16,-2 0 5-16,-2 6 1 16,-2 11 4-16,2 3 7 0,-1 1 3 15,3 0-6-15,5-1 4 16,3-2-2-16,6-2-9 15,6 0-1-15,0-3 0 16,6 3 4-16,15-3-4 16,5-2-4-16,15 0-94 15,-8-2-230-15,-5-5-394 0</inkml:trace>
  <inkml:trace contextRef="#ctx0" brushRef="#br0" timeOffset="95306.7953">25650 6162 1714 0,'0'0'572'0,"0"0"-503"16,0 0-37-16,0 0-26 15,0 0-6-15,93 6-17 16,-65-2-106-16,-4 3-238 16,-9-4-381-16</inkml:trace>
  <inkml:trace contextRef="#ctx0" brushRef="#br0" timeOffset="95507.0041">25743 6046 935 0,'0'0'679'0,"0"0"-568"16,0 0-34 0,0 0-7-16,0 0-42 0,85 17-28 15,-43-7-131-15,-8 0-205 16,-7-5-445-16</inkml:trace>
  <inkml:trace contextRef="#ctx0" brushRef="#br0" timeOffset="95995.008">26071 5973 907 0,'0'0'623'16,"0"0"-557"-16,0 0-33 16,0 0-10-16,0 0 50 15,0 0 65-15,0 0-9 16,0-7-40-16,0 7-33 16,0 8 7-16,-12 6 38 15,0 1-45-15,-5 5-25 0,0 3-10 16,1 3-14-1,2 2-5-15,2-1 4 0,5 1 0 16,2-2-5 0,4-3 5-16,1-2-6 0,0-1 0 15,7-7 0-15,10 0 0 16,4-6 0-16,4-4-2 16,3-3-25-16,4 0-11 15,-2-9 7-15,-1-7 22 16,-2-6 7-16,-2-3 1 15,-6-2 1-15,-5 0 5 16,-6 3 63-16,-7 3-7 16,-1 4-20-16,0 3-15 15,0-2-20-15,-7 2-6 16,-1-1 1-16,-2 1 0 0,-1 1-1 16,-8 11-70-1,3 2-250-15,-2 0-757 0</inkml:trace>
  <inkml:trace contextRef="#ctx0" brushRef="#br0" timeOffset="96552.1395">24673 10255 431 0,'0'0'195'0,"69"91"-195"0,-33-50-276 16</inkml:trace>
  <inkml:trace contextRef="#ctx0" brushRef="#br0" timeOffset="97399.8744">25439 10614 1335 0,'0'0'778'15,"0"0"-626"-15,0 0-102 16,0 0-3-16,0 0 26 15,0 0-28-15,0 0-36 16,-15 20 14-16,-3 3 10 16,-1 3 12-16,-4 5 2 15,-2 2-11-15,2-4-21 16,4 3-8-16,7-4-5 16,6-2-1-16,6-6 1 15,0 0-2-15,3-7-1 0,11-3-5 16,5-6-5-16,3-2-25 15,6-2-18-15,4-2-7 16,4-12 11-16,1-3 8 16,-1-8 27-16,0-2 2 15,-5-3 12-15,-3-4 1 16,-4-1 11-16,-6 4 5 16,-7 1 9-16,-7 5-8 15,-4 2 15-15,0 3-18 16,-3 3-13-16,-6 7-1 15,-3-1 1-15,2 6-1 16,-4 5 0-16,-4 0-8 16,-4 4 8-16,1 9 18 15,-3 2-4-15,5 2-6 16,4 3 0-16,6-1-7 0,8 3-1 16,1 0 1-16,0-3 4 15,11 2-5-15,6-1-27 16,10-1-101-16,-4-2-204 15,0-6-362-15</inkml:trace>
  <inkml:trace contextRef="#ctx0" brushRef="#br0" timeOffset="97634.5969">25776 10925 1790 0,'0'0'350'16,"0"0"-270"-16,0 0-52 16,0 0-10-16,88 14-18 15,-58-4-166-15,-5-2-206 16,-10-4-401-16</inkml:trace>
  <inkml:trace contextRef="#ctx0" brushRef="#br0" timeOffset="97821.6017">25782 10799 831 0,'0'0'600'0,"0"0"-462"16,0 0-39-16,0 0-45 16,107 44-54-16,-84-29-135 15,-6-4-373-15</inkml:trace>
  <inkml:trace contextRef="#ctx0" brushRef="#br0" timeOffset="98076.9224">26182 10786 1903 0,'0'0'357'16,"0"0"-280"-16,0 0-48 15,0 0 13-15,-35 76 32 16,23-47-29-16,-1-2-24 15,2-1-14-15,2-3-7 16,2-2 0-16,1-4-29 16,2-4-76-16,2 2-104 15,2-5-286-15,0-6-341 0</inkml:trace>
  <inkml:trace contextRef="#ctx0" brushRef="#br0" timeOffset="98346.5365">26334 10860 1448 0,'0'0'565'0,"0"0"-493"16,0 0-7-16,0 0 79 15,0 0 8-15,0 0-43 16,0 0-34-16,1 42-26 15,-8-19-15-15,-4 1-16 16,0-2-10-16,1 3-8 16,3-7 0-16,0-4-15 15,1-1-55-15,1-4-73 0,-4-2-136 16,-1-4-314-16,1-3-308 0</inkml:trace>
  <inkml:trace contextRef="#ctx0" brushRef="#br0" timeOffset="98563.6425">26076 10641 1817 0,'0'0'528'16,"0"0"-471"-16,0 0-23 15,0 0 41-15,107 22 24 16,-62-7-74-16,13 4-25 16,-10-3-152-16,-9-6-623 0</inkml:trace>
  <inkml:trace contextRef="#ctx0" brushRef="#br0" timeOffset="106065.3591">30259 5571 1719 0,'0'0'333'16,"0"0"-246"-16,0 0-57 15,0 0 81-15,0 0 52 16,0 0-33-16,6-1-36 15,-6 8-30-15,1 7 0 16,1 6 14-16,1 7-27 16,0 1-30-16,0 3-14 15,-1-2-7-15,1-1-1 16,-3-4 0-16,0-4-7 16,0-4-2-16,0-8-1 15,0-1-7-15,0-7 2 0,0 0 6 16,1 0 2-16,6-9 1 15,4-11-25-15,4-3 4 16,4-5 17-16,3-5 4 16,1 1-15-16,1 1 11 15,-5 5 10-15,-4 6 1 16,-2 6 11-16,-3 5 5 16,-4 3 9-16,0 2 1 15,1 1-7-15,-3 3-1 16,1 0-10-16,-2 10-8 15,1 9 9-15,0 5 1 16,-1 6-2-16,1 0-8 16,-4-4 0-16,1-4 0 15,-1-2-1-15,0-9-8 0,0-3-1 16,0-5-13-16,0-3 8 16,2 0 8-16,1-2 5 15,4-11-13-15,4-7-4 16,5-6 18-16,2-3-1 15,3-2 1-15,1 2 0 16,-4 5-1-16,-1 5 1 16,-4 9 0-16,-3 3 1 15,-4 4 7-15,-3 2 5 16,0 1-2-16,-1 0-2 16,1 0 2-16,0 7 13 0,1 10 11 15,-1 3-1-15,0 7-8 16,0 3-5-16,-1 0-11 15,1-5-9-15,0 2 0 16,1-5-41-16,12-6-84 16,0-5-212-16,0-6-717 0</inkml:trace>
  <inkml:trace contextRef="#ctx0" brushRef="#br0" timeOffset="106480.2799">30904 5772 1564 0,'0'0'476'16,"0"0"-434"-16,0 0-20 15,0 0 43-15,0 0 46 16,0 0-43-16,0 0-38 15,55-13-17-15,-36 0-12 16,-1-3 5-16,3-5-6 16,0-4 0-16,-4-4 1 15,-1 1 0-15,-7 1 0 16,-6 11 58-16,-3 3 17 16,0 6-22-16,-14 4-20 15,-5 3-9-15,-1 3 32 16,0 14-2-16,-1 6-7 0,6 7-6 15,5 3-21-15,3 0-12 16,7 2-9-16,0-3-1 16,7-2-12-16,9-5-43 15,0-2-48-15,2-7-81 16,7-3-189-16,-4-6-283 16,-4-7-524-16</inkml:trace>
  <inkml:trace contextRef="#ctx0" brushRef="#br0" timeOffset="106718.2009">31345 5786 616 0,'0'0'1522'16,"0"0"-1319"-16,0 0-162 16,0 0-27-16,0 0-13 15,88 0-1-15,-58 0-93 16,-9 0-179-16,-3-4-397 0</inkml:trace>
  <inkml:trace contextRef="#ctx0" brushRef="#br0" timeOffset="106921.3438">31308 5636 1617 0,'0'0'482'0,"0"0"-426"16,0 0-1-16,0 0-21 15,100 7-34-15,-64-6-142 16,-8-1-230-16,-7 0-1091 0</inkml:trace>
  <inkml:trace contextRef="#ctx0" brushRef="#br0" timeOffset="107214.0431">31729 5459 1520 0,'0'0'545'16,"0"0"-449"-16,0 0-3 15,0 0 43-15,0 0-14 16,0 0 65-16,0 0-49 0,-18 112-56 15,15-63-36-15,3 1-16 16,0 0-18-16,9-4-12 16,3-4-26-16,-1-8-92 15,3-2-140-15,-2-9-274 16,-2-9-434-16</inkml:trace>
  <inkml:trace contextRef="#ctx0" brushRef="#br0" timeOffset="108724.1925">29952 4146 430 0,'0'0'502'0,"0"0"-421"15,0 0 218-15,0 0 33 16,0 0-42-16,0 0-53 15,0 0-36-15,4 0-30 16,-1 0-30-16,0 0-48 16,-1 0-28-16,-2 0-17 15,0 0-21-15,0 7-21 16,0 8 3-16,0 8 9 16,-3 5 3-16,-3 7-14 0,3 2-5 15,-1 1-1 1,2 1 0-16,2-3 1 0,0-3-2 15,0-4-17-15,0-4 10 16,10-5 6-16,-2-7-16 16,1-1 6-16,1-5 10 15,1-2 2-15,1-5-1 16,2 0 16-16,3 0-10 16,1-6 0-16,-2-4-4 15,4 1 5-15,-1-1-5 16,-1 4 5-16,4 2-6 15,0 1-1-15,4 3-13 16,-2 0 1-16,-2 0-6 16,-3 0-29-16,-8 0-46 15,-3 2-34-15,-5-1-42 0,-2-1-132 16,-1 0-337-16,0-1-422 0</inkml:trace>
  <inkml:trace contextRef="#ctx0" brushRef="#br0" timeOffset="109054.2769">30507 4445 1617 0,'0'0'694'15,"0"0"-614"-15,0 0-55 16,0 0 32-16,84-20 32 0,-71 20-3 15,-6 0-32 1,-2 0-34-16,-5 10-20 0,0 4 0 16,-2 4 1-16,-8 5 11 15,-3 1-3-15,0-1-2 16,3 0-6-16,0-3 0 16,5-1 0-16,4-4 5 15,1-2-5-15,0-2 0 16,7-2-1-16,9-3-6 15,3-1-42-15,4-4-68 16,12-1-128-16,-9-1-410 16,-3-5-614-16</inkml:trace>
  <inkml:trace contextRef="#ctx0" brushRef="#br0" timeOffset="109234.0726">30458 4563 373 0,'0'0'1453'16,"0"0"-1177"-16,0 0-155 15,0 0 20-15,0 0-76 16,91-6-46-16,-36 6-19 16,-9 3-182-16,-4 0-390 0</inkml:trace>
  <inkml:trace contextRef="#ctx0" brushRef="#br0" timeOffset="110622.9064">31150 4394 1169 0,'0'0'390'0,"0"0"-267"16,0 0 47-16,0 0 125 15,0 0-21-15,0 0-99 16,0 0-57-16,64 8-57 16,-31-8-28-16,2 2-20 15,1-1-7-15,-3 2-6 16,-6-2-28-16,-9 2-45 16,-8-1-100-16,-10-2-153 15,-3 3-352-15,-13-3-7 0</inkml:trace>
  <inkml:trace contextRef="#ctx0" brushRef="#br0" timeOffset="110826.1804">31083 4246 1545 0,'0'0'248'16,"0"0"-187"-16,0 0 38 15,0 0 146-15,0 0-7 16,0 0-143-16,0 0-64 16,110 18-31-16,-49-5-167 15,-11-2-314-15,-7-4-386 0</inkml:trace>
  <inkml:trace contextRef="#ctx0" brushRef="#br0" timeOffset="111365.8523">31709 4054 886 0,'0'0'639'16,"0"0"-521"-16,0 0-20 15,0 0 114-15,0 0 20 0,0 0-60 16,0 0-63-16,0 8-51 16,6 4-12-16,-1 5-8 15,-2 3-15-15,-2 3-6 16,-1 4-1-16,0 3 1 15,0 2-4-15,0 5-6 16,0-1-5-16,-3 0-1 16,-1-5 1-16,1-2-1 15,-2-4 1-15,4-6-1 0,-3-3 0 16,4-4 0-16,0-3 0 16,0-3-1-16,0-1 1 15,0-2 5-15,0-2 0 16,4 1-5-16,6-1 11 15,5-1 3-15,6 0 0 16,4 2-3-16,2-2-6 16,0 1-6-16,-3 2 6 15,0 0 6-15,-5 0 1 16,-4 0-12-16,-3-1-1 16,-7-2-56-16,-4 0-217 15,-1 0-502-15</inkml:trace>
  <inkml:trace contextRef="#ctx0" brushRef="#br0" timeOffset="114519.2997">27790 8190 28 0,'0'0'937'16,"0"0"-716"-16,0 0-162 15,0 0-41-15,0 0-8 16,0 0 3-16,0 0-4 16,77 17-7-16,-69-17 0 15,1 2-2-15,1 3-15 16,1-4 2-16,4-1 13 16,0 2 8-16,2-2 32 15,2 0 47-15,1 0-13 0,3 4-29 16,-1 0-33-16,4 0-12 15,-1 2-51-15,0 1-4 16,0-3 1-16,1 3-2 16,1-1 14-16,1 0 11 15,1-2 17-15,-1-1 14 16,0 1 0-16,1-1 10 16,-1 1 3-16,2-1-3 15,-1 4 10-15,3-1-1 16,-1 1-9-16,2-2-8 15,0-1 21-15,0 3 20 16,1-4-5-16,0 1 7 0,1-1-4 16,-2 0-18-16,-3 0-11 15,-1-2-4-15,0 2 0 16,-1-3-8-16,2 3 1 16,0 0 0-16,1-2-1 15,-1 2 1-15,0-1 0 16,-2 2 0-16,-1-1 14 15,-1-2 21-15,0 5-16 16,-3-3-12-16,2-2-7 16,0 3-1-16,0-3-15 15,2-1 3-15,0 0 5 16,2 0 6-16,5 0 0 16,-2 0 0-16,4 0 1 0,0 2 6 15,-1 0 3 1,-1-1-2-16,-3 2 0 0,2 0 2 15,-2-1-8-15,2 3 0 16,0-1-1-16,3-2 2 16,-2 1-1-16,2 0 0 15,1 0 0-15,5-2 7 16,1-1 3-16,2 3-3 16,0-2-7-16,-2-1-1 15,-2 0-11-15,-2 0-27 16,-1 0 5-16,-2 0-8 15,0 0 23-15,-2 0 18 16,3 0 0-16,-3 0 24 16,2 2 3-16,3 2-3 15,3 0-4-15,1 1-11 0,2-4-8 16,4 3-1-16,5-1-4 16,-2-3-40-16,5 4-56 15,-2-2-44-15,-1 2 50 16,-6-1 61-16,-1 4 33 15,-3-1 10-15,-2-2 17 16,0 2 8-16,2-3 13 16,5 1-18-16,5-2-21 15,5 3-9-15,5-3-58 16,7 1-9-16,0 0 41 16,2 1 15-16,-6 2 5 15,-2-2-4-15,-6 3-47 16,15 3-37-16,-16-4-7 0,-8-2-385 15</inkml:trace>
  <inkml:trace contextRef="#ctx0" brushRef="#br0" timeOffset="116075.7193">29873 6427 357 0,'0'0'39'16,"0"0"283"-16,0 0-170 15,-48 72-50-15,36-49 21 16,0 4-11-16,-1-4 33 15,4 3-37-15,0-2-47 16,3 0 22-16,3 0-10 0,3 0-23 16,0 5 37-16,0 1 6 15,2 6-26-15,3 0-35 16,0-2-17-16,-4 4-2 16,-1-2 7-16,0-2 8 15,0 0-3-15,0-2 2 16,-4-1-1-16,1 2 0 15,0 0-7-15,2 0 6 16,1 2 1-16,0 2 10 16,0 0-14-16,0 3-9 15,0-1-2-15,0-2 5 16,0 2 5-16,0-3-15 16,0 1-5-16,-5-2 5 0,0-1-5 15,5-1 7 1,0-3-7-16,0 2 0 0,0-3 0 15,8 2 1-15,4-1 0 16,-2 2-2-16,1-1 1 16,-1 1 1-16,-5-4-2 15,-2-1 0-15,-2-1 0 16,1 0 0-16,1-3 0 16,1 0 0-16,5 2 1 15,-2-1-1-15,1-4 0 16,1 3 0-16,-2-6 0 15,1-1 0-15,-4-3 0 0,2-3 0 16,0 0 0 0,1-3-7-16,4-7-132 15,-2 0-376-15,1-3-729 0</inkml:trace>
  <inkml:trace contextRef="#ctx0" brushRef="#br0" timeOffset="116877.562">29857 8045 307 0,'0'0'30'15,"0"0"-30"-15,0 0 1 16,0 0 263-16,0 0 46 16,0 0-135-16,0 0-30 0,-45 56 3 15,42-39 10 1,-2 3 33-16,-5 2-23 0,-1 4-46 15,-5 3-14-15,-7 2-40 16,-3 8-31-16,-7-2-21 16,-3 6-6-16,-4-1-8 15,-1-1-1-15,-1 4 1 16,-4 2-1-16,-2 2 8 16,-5 4 50-16,-4 0-29 15,-4 3-14-15,-14 11-7 16,-17 9-3-16,-20 10-5 15,7-10-1-15,22-17-1 16,23-17-23-16,18-14-22 16,-4 7 11-16,-6 2 11 15,-3 5 11-15,1-2-3 0,2-4 7 16,4-1 8-16,-1-6-46 16,3-3-72-16,-6 3-42 15,13-11-143-15,7-5-400 0</inkml:trace>
  <inkml:trace contextRef="#ctx0" brushRef="#br0" timeOffset="122028.0933">32218 8442 1024 0,'0'0'220'16,"0"0"-95"-16,0 0-124 15,0 0 512-15,0 0-159 16,0 0-212-16,27-18-34 15,-26 15-1-15,-1 3-10 16,0 0-37-16,-3 3-35 16,-13 10-7-16,-5 7 36 15,-4 4-10-15,-2 2-23 16,0 4-15-16,2 0-5 16,2-4-1-16,2-3-12 15,2-3-33-15,1-3-18 16,2-7-48-16,1-3-81 15,3-5-309-15,6-2-172 0</inkml:trace>
  <inkml:trace contextRef="#ctx0" brushRef="#br0" timeOffset="122239.1244">32093 8389 1877 0,'0'0'252'0,"0"0"-206"16,0 0 18-16,0 0 72 15,-42 101 15-15,42-58-42 0,0 5-47 16,15 3-62 0,13 12-23-16,-2-13-285 0,-10-14-811 0</inkml:trace>
  <inkml:trace contextRef="#ctx0" brushRef="#br0" timeOffset="123199.671">28175 9271 111 0,'0'0'2185'15,"0"0"-1857"-15,0 0-252 16,0 0-54-16,0 0 26 15,0 0 15-15,0 0-38 16,-36 69-14-16,57-53-11 16,7-5-36-16,7-6-61 15,3-2-47-15,1-3-14 16,-3-6 17-16,-5-5 32 0,-5-4 21 16,-6-6 39-1,-4 5-17-15,-7-1 61 0,-4 4 5 16,-2 4 56-16,-3 2 21 15,0 4-15-15,0 0-22 16,0 3 5-16,0 0 40 16,0 0 17-16,0 0-8 15,-3 9-4-15,-4 2 19 16,1 7-24-16,0 0-16 16,3 5-17-16,3 4-23 15,0-2-16-15,0 0-5 16,-2 0-1-16,-8-4-1 15,-11 1 11-15,-13-2 5 16,-30-6-4-16,-33-4-18 16,-20-7-18-16,-4-3-54 0,32 0-122 15,28 0-493-15</inkml:trace>
  <inkml:trace contextRef="#ctx0" brushRef="#br0" timeOffset="136714.1625">3100 17835 449 0,'0'0'104'16,"0"0"540"-16,0 0-386 16,0 0-98-16,0 0 2 15,-6 3 43-15,6-3-57 16,0 0-45-16,0 0-17 16,0 0-16-16,0 0 25 0,0 0-9 15,0 0-36-15,0 0-17 16,0 0-6-16,0 0-8 15,0 0-8-15,6 2-5 16,0 3-5-16,6-2 7 16,4-2-7-16,1 2 0 15,5 3 1-15,5-3-1 16,-2 3 0-16,2 1 0 16,3 4-1-16,-3-6-9 15,7 0-14-15,0 1-5 16,2-6 7-16,0 0-7 15,-3 0-12-15,0 0 1 16,-8 0 3-16,0-3 11 0,-8 0 18 16,1 3-7-16,-3 0 5 15,-2 0 8-15,-1 0-1 16,3 0 2-16,-6 0-1 16,0 0-2-16,1 0 2 15,-4 2 1-15,3 2-1 16,-3-4-5-16,3 3-12 15,-3-2 4-15,6-1-2 16,1 0-19-16,-2 0-31 16,4 0-9-16,0 0 19 15,-3 0 32-15,-2-1 11 16,-1-2 12-16,-3 0 1 16,0 2 0-16,-4-1 0 0,-2 1 13 15,0 1 15-15,0-4-1 16,0 0 0-16,-8-2-1 15,2 3-5-15,-6-5 8 16,0 4 0-16,0-3 5 16,-1-2 1-16,1 0 2 15,0-1 15-15,-3 0-6 16,3-1-6-16,2 0-8 16,-2 1-19-16,1 1-5 15,1 0 2-15,1 2 3 16,1 3 7-16,2 1 4 15,2-2-5-15,1 4-1 0,0 0 0 16,0 1 1 0,3 0 3-16,0 0-4 0,0 0-3 15,0 0-7-15,0 0-7 16,0 0 1-16,0 0-2 16,0 0 0-16,0 0-8 15,0 0 3-15,0 7 5 16,3-2 1-16,5 4-1 15,-1 1 0-15,2 1-1 16,0 1 1-16,4 3 0 16,1-3-1-16,2 3 0 15,-1-1-5-15,3-1-7 16,-3 1-11-16,4-2-3 16,-5 1-9-16,2-4 11 15,-4-1 9-15,0 0 10 0,-6-1 6 16,0 1 0-16,-3-5 0 15,0-1 0-15,-3 2 1 16,3-4 0-16,-3 0-1 16,0 3 1-16,0-3 0 15,3 0 0-15,-3 0 7 16,0 0 1-16,0 0-3 16,0 0 4-16,0 0 15 15,0 0 13-15,0 0 6 16,0 0-2-16,0 0 6 15,0 0-2-15,-9 3-1 16,-6 4-3-16,-6 3-12 16,-3 2-17-16,-1 3-13 15,7-5-7-15,0-3-86 0,12-4-223 16,3-3-1282-16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3-23T07:51:17.672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1908 3989 139 0,'0'0'677'0,"0"0"325"16,0 0-748-16,0 0-165 16,0 0 24-16,0 0 41 15,3 4-9-15,-3 8-52 0,3 8-16 16,-3 13 34-1,0 9-16-15,0 10-39 0,0 7-19 16,-14 5-4-16,-5 3-12 16,0 0-14-16,-4-2-5 15,1-5-1-15,6-10-1 16,2-5-1-16,5-12-25 16,3-6-24-16,2-9-34 15,1-7-34-15,0-5-63 16,-2-6-138-16,2-13-412 15,0-6-569-15</inkml:trace>
  <inkml:trace contextRef="#ctx0" brushRef="#br0" timeOffset="637.3343">1726 4021 1672 0,'0'0'244'0,"0"0"-182"16,0 0 48-16,36-94 76 15,-20 72-40-15,2 1-52 16,6 1-51-16,3 4-19 16,4 0-17-16,8 7-1 15,1 2-5-15,5 7 7 16,0 0-8-16,4 7 6 15,-3 9-6-15,-1 4 1 0,-5 5 0 16,-10-2-1-16,-6 4 0 16,-12 1-2-16,-5 2-4 15,-7-1 6-15,0 2 1 16,-16 2 1-16,-8-1 4 16,-7 1 2-16,-8-1-7 15,-3-2 0-15,-4-3 5 16,1-3 0-16,-1-2 15 15,4-4 14-15,3-3-3 16,8-4-6-16,7-3-10 16,13-3-7-16,6-4 3 15,5 1 0-15,0-2-3 0,0 0-8 16,0 0-1-16,5 0 0 16,6 0 0-16,-2 4 0 15,3 2 0-15,-3 3 0 16,-3 7 0-16,0 8 9 15,0 6 8-15,-2 6 7 16,-1 2 1-16,0 2-7 16,6-2-11-16,2-3-7 15,2-4 0-15,5-7 8 16,3-2 4-16,1-6 3 16,5-5 19-16,3-4-17 15,4-7-7-15,8 0-10 16,7-8-10-16,4-7-40 15,12-12-54-15,-14 4-159 16,-12 5-528-16</inkml:trace>
  <inkml:trace contextRef="#ctx0" brushRef="#br0" timeOffset="1405.1841">2670 3616 1091 0,'0'0'838'15,"0"0"-651"-15,0 0-138 0,0 0-6 16,0 0 29-16,-7 109 104 16,-5-2 37-16,3 16-94 15,-1 3-35-15,5-15-30 16,2-19-27-16,3-8-11 16,-3-2-1-16,0-18-1 15,0-9-8-15,0-15-5 16,-3-4-1-16,-1 5-15 15,1 3-24-15,-3 3-57 16,-6-4-132-16,3-10-396 16,3-13-463-16</inkml:trace>
  <inkml:trace contextRef="#ctx0" brushRef="#br0" timeOffset="1891.9719">1630 3727 933 0,'0'0'115'0,"0"0"399"15,0 0-283-15,0 0-137 16,0 0-2-16,0 0 76 0,-25 142 22 16,22-23-15-1,3 22-47-15,0 10-19 0,-6-4-30 16,-6-17-28 0,-6-8-24-16,2-17-12 0,1-25-7 15,3-22-8-15,6-20-6 16,0-9-11-16,3 0-72 15,3-15-138-15,0-4-411 16,3-10-549-16</inkml:trace>
  <inkml:trace contextRef="#ctx0" brushRef="#br0" timeOffset="2434.9185">2782 3403 1124 0,'0'0'615'0,"0"0"-86"15,0 0-450-15,0 0-24 16,0 0 84-16,0 0-8 16,0 0-62-16,12-11-44 15,3 4-14-15,6 3-11 16,4 0 0-16,-5 4-1 16,-1 0-1-16,-4 4-10 15,-8 11-10 1,-7 8 2-16,0 2 13 0,-16 5 7 15,-9 1 0-15,2-2 1 0,4-7 11 16,3-4 0-16,8-4-11 16,8-6-1-16,30-3-9 15,6-4-150-15,11-1-651 0</inkml:trace>
  <inkml:trace contextRef="#ctx0" brushRef="#br0" timeOffset="2855.5351">3418 3517 1502 0,'0'0'539'0,"0"0"-451"16,0 0 17-16,0 0 12 16,0 0 24-16,25 77 14 15,-10-30-79-15,6 3-52 0,1 2-15 16,-2-4-9-16,2-2-14 16,0-10-82-16,5 1-177 15,-4-12-488-15,-1-8-717 0</inkml:trace>
  <inkml:trace contextRef="#ctx0" brushRef="#br0" timeOffset="3170.4007">3868 3599 1390 0,'0'0'596'0,"0"0"-503"15,0 0 25-15,0 0 55 16,0 0-2-16,-40 83-22 16,19-9-45-16,-3 22-42 15,-1 7-15-15,1-4-15 16,3-12-5-16,2-8 10 16,-2 3-10-16,4 0 10 15,-2-2-2-15,4-10-16 16,0-15-11-16,0-12-1 15,2-6-7-15,-5 7-13 16,-3 0-32-16,2-2-36 0,7-14-118 16,4-11-341-16,8-14-789 15</inkml:trace>
  <inkml:trace contextRef="#ctx0" brushRef="#br0" timeOffset="3633.1632">3868 4659 438 0,'0'0'1611'15,"0"0"-1363"-15,0 0-181 16,0 0 4-16,0 0 75 16,0 0-46-16,0 0-62 15,78-43-26-15,-50 16-10 16,-1-5-1-16,0-2-1 16,-6-5-1-16,-2 0-12 15,-8 2 1-15,-4 8 12 16,-7 6 5-16,0 9 2 15,-15 6-6-15,-7 8-1 16,-5 0 11-16,-6 16 17 16,-1 15 20-16,1 9 3 15,5 7-16-15,5 4-15 0,7 3-11 16,10-3-3 0,6-3 0-16,3-7-6 0,16-9-1 15,4-7-5-15,7-10-62 16,1-11-83-16,18-8-148 15,-7-13-527-15,-5-4-523 0</inkml:trace>
  <inkml:trace contextRef="#ctx0" brushRef="#br0" timeOffset="4236.7038">4258 4504 709 0,'0'0'1420'0,"0"0"-1213"16,0 0-155-16,0 0 18 16,0 0 47-16,0 0-35 15,0 0-28-15,28 88-21 16,-28-74-15-16,0-3-9 16,0-1-8-16,0-3 1 15,0-3 5-15,0-1-7 16,0-3 0-16,0 0 0 15,0 0-7-15,0-3 1 16,12-12-7-16,3-9-16 16,4-5 20-16,4 1 9 0,-1 0 0 15,-1 10 0 1,-9 3 21-16,-2 8-1 16,-4 4-8-16,0 3-6 0,-4 0-6 15,1 0-1-15,-2 9 1 16,1 8 9-16,-2 3-2 15,0 0 4-15,0 3-4 16,-2-3-6-16,-4-3 0 16,-3-4-1-16,2-5 0 15,4-2 0-15,0-5 0 16,3-1 1-16,0 0 10 16,0-7-7-16,13-12-4 15,7-6-9-15,5-7 8 0,2-2 1 16,-2 2-1-1,-1 5 1-15,-9 9 0 0,-3 8 8 16,-6 10-2-16,-5 0-6 16,-1 13 0-16,0 12 20 15,0 10 5-15,-4 8 3 16,-5 6-17-16,6 0-4 16,3-5-7-16,0-6-63 15,0-13-183-15,0-10-499 16,0-14-792-16</inkml:trace>
  <inkml:trace contextRef="#ctx0" brushRef="#br0" timeOffset="4595.6375">4884 3372 1064 0,'0'0'533'0,"0"0"-235"15,0 0-201-15,0 0 133 16,-7 116 59-16,-5-17-70 0,3 42-63 15,3 17-65 1,6-2-51-16,6-14-16 0,9-24-8 16,13-2-11-1,5-4-5-15,3-1-6 0,-3-5 5 16,-11-6-12-16,-16-8-87 16,-6-11-82-16,-6-24-91 15,-6-16-578-15</inkml:trace>
  <inkml:trace contextRef="#ctx0" brushRef="#br0" timeOffset="5286.3477">3306 3516 758 0,'0'0'171'16,"0"0"338"-16,0 0-162 15,0 0-126-15,0 0-48 16,0 0-28-16,0 0-44 16,0-10-34-16,0 23-35 15,-3 31-15-15,-6 42 100 16,6 55 7-16,3 32-51 16,0 18-34-16,12-4-18 15,13-24-8-15,5-8-11 16,0-9-2-16,-3-9-7 15,-12-15 1-15,-8-13-9 0,-7-16-39 16,-4-16-94 0,-7-24-216-16,2-18-656 0</inkml:trace>
  <inkml:trace contextRef="#ctx0" brushRef="#br0" timeOffset="6216.8986">5108 3021 396 0,'0'0'376'16,"0"0"224"-16,0 0-516 16,0 0-43-16,0 0 126 0,0 0 181 15,0 0-99 1,-19 2-104-16,19-2-62 0,0 0-40 15,10 0-25 1,-1 0-11-16,5-2-5 0,2-1-2 16,-1 3 0-16,7 0 0 15,-1 0-7-15,-3 0-4 16,-3 10 10-16,-3 3-13 16,-9 1 1-16,-3 2 5 15,-3 3 7-15,-9 2 1 16,-9 0 8-16,-1 2 16 15,4-3 13 1,-3-2 3-16,6-4 14 0,3-1 8 16,6-5-11-16,6-1-23 15,0 1-5-15,15-3 26 0,9 1 18 16,13-1-20-16,8-3-19 16,4-2-8-16,-4 0-9 15,-3 0 0-15,-7 0-5 16,-12 0-5-16,-10 0 0 15,-5 0-1-15,-7 0 0 16,-1 0-1-16,0 0-5 16,0 0 4-16,0 0-4 15,0 0-8-15,0 0-43 16,0-5-49-16,0-3-77 16,5-13-102-16,11 0-562 15,2 1-439-15</inkml:trace>
  <inkml:trace contextRef="#ctx0" brushRef="#br0" timeOffset="6925.4059">5809 3919 709 0,'0'0'1141'15,"0"0"-891"-15,0 0-161 16,0 0 18-16,0 0 35 15,0 0-22-15,0 0-63 16,36 0 1-16,3 2 44 16,25-2-10-16,33 2-25 15,34-2-22-15,11 0-18 16,3 0-16-16,-14 0-10 16,-19 0 1-16,-24 0-1 15,-21-2-1-15,-25-1 1 0,-12 2-1 16,-5-2-8-16,-4 2-4 15,-6 0 0-15,-12-1-21 16,-3 2-56-16,-9 0-70 16,-30 0-108-16,6 0-490 15,-2 3-438-15</inkml:trace>
  <inkml:trace contextRef="#ctx0" brushRef="#br0" timeOffset="7292.6204">5768 4136 1502 0,'0'0'784'15,"0"0"-677"-15,0 0-76 16,0 0 46-16,113-2 57 16,-52-2-17-16,27 1-46 15,33 3-23-15,9 0-11 16,3 0-14-16,-14 3-14 16,-22 3-8-16,-15-2 0 0,-24-3 0 15,-19-1-1 1,-12 0 0-16,-5 0-21 0,-2 0-9 15,-7 0-17-15,-13-7-18 16,0-9-90-16,-24-15-198 16,-4 5-377-16,-2-3-260 15</inkml:trace>
  <inkml:trace contextRef="#ctx0" brushRef="#br0" timeOffset="7621.9748">6602 3604 2112 0,'0'0'303'15,"0"0"-245"-15,0 0-38 0,0 0-9 16,0 0 24-16,0 0 6 16,0 0-3-16,71 64-1 15,-23-34-13-15,4 3-14 16,5-1-3-16,-2 1-6 15,-4-1 1-15,-2 1-1 16,-4-1 0-16,-9-2-1 16,-8-4 0-16,-10 0-1 15,-9-3 1-15,-9-4 0 16,-12 2 27-16,-24 1 73 16,-13-1 10-16,-11-2-42 15,-7-1-38-15,-5 0-19 16,-19 4-11-16,20-5-96 0,13-5-431 15</inkml:trace>
  <inkml:trace contextRef="#ctx0" brushRef="#br0" timeOffset="13148.6265">1729 6034 1018 0,'0'0'1025'15,"0"0"-719"-15,0 0-214 16,0 0-61-16,0 0 56 0,0 0 68 16,0 12-34-16,0 8-40 15,0 11 6-15,0 5-23 16,0 3-16-16,0 5-21 16,-6-2-9-16,0-3-11 15,-3 0-7-15,3-8 0 16,0-2-19-16,3-5-32 15,0-4-22-15,3 0-74 16,0-8-168-16,0-3-486 0</inkml:trace>
  <inkml:trace contextRef="#ctx0" brushRef="#br0" timeOffset="13639.1471">2005 6370 1352 0,'0'0'854'16,"0"0"-710"-16,0 0-104 16,0 0 67-16,-61 80 99 15,34-47-50-15,0-4-92 0,1 2-64 16,4-7-63-16,3-7-168 15,10-7-346-15,6-7-537 0</inkml:trace>
  <inkml:trace contextRef="#ctx0" brushRef="#br0" timeOffset="14063.8733">2367 6141 1971 0,'0'0'354'16,"0"0"-284"-16,0 0-58 15,0 0 84-15,0 0 70 16,-34 92-62-16,31-60-58 15,3-1-22-15,0-3-10 16,6-5-8-16,9-3-6 16,3-8 0-16,7-7-27 15,2-5-3-15,6-3-9 16,-2-14-27-16,-1-7 1 16,1-6 37-16,-8-2 26 15,-4-4 2-15,-4-2 1 16,-9 2 0-16,-6 1 6 0,0 5 29 15,-6 7 20-15,-18 9-24 16,-4 8-19-16,-8 6-11 16,-7 6-2-16,4 18-7 15,0 25-120-15,8-6-453 16,13-4-957-16</inkml:trace>
  <inkml:trace contextRef="#ctx0" brushRef="#br0" timeOffset="14306.2524">2909 6297 1916 0,'0'0'321'0,"0"0"-234"15,0 0-7 1,-61 76 64-16,43-50-19 0,0-2-77 16,3-1-48-16,-1-6-54 15,4-5-203-15,4-6-530 0</inkml:trace>
  <inkml:trace contextRef="#ctx0" brushRef="#br0" timeOffset="14658.6677">3164 6128 2058 0,'0'0'289'15,"0"0"-270"-15,0 0-11 16,0 0 114-16,0 0-5 15,-36 97-69-15,36-72-30 16,0-2-18-16,15-5 1 16,3-7-2-16,3-9 1 0,3-2-17 15,6-7-13 1,1-12-14-16,-1-9-11 0,0-5 13 16,-8-6 42-16,-4-6 3 15,-6 2 33-15,-12 3-4 16,0 7 16-16,-15 10 22 15,-16 12-27-15,-11 11-43 16,-40 14-56-16,10 14-206 16,5 3-1072-16</inkml:trace>
  <inkml:trace contextRef="#ctx0" brushRef="#br0" timeOffset="16843.2053">3015 7271 550 0,'0'0'358'16,"0"0"-235"-16,0 0-54 0,0 0 51 16,0 0 67-16,0 0-56 15,0 0-41-15,-24-30-4 16,21 25-35-16,-3 1-16 16,0-3-11-16,-1 0-14 15,-2 1-10-15,-2 0 1 16,-2-2 0-16,-2-1 1 15,-3 4 7-15,0-1 14 16,-1 2 33-16,-5 0 43 16,3 2-36-16,-3 1-27 15,-1 1-16-15,-2 0 4 16,0 0-4-16,0 0-6 16,-1 0-4-16,1 0 2 0,0 3 16 15,-3 4-4 1,0 0-11-16,-4 1-1 0,1-1-3 15,-7 6-8-15,4-1 7 16,-1 0 0-16,4 1-2 16,0 1-5-16,5 1 5 15,-2 1 6-15,5 1 10 16,-2 1-1-16,0 4 12 16,3 1-10-16,-3 3-14 15,2 5-7-15,-5 1-1 16,2 5 0-16,-4 2 10 15,1 1 1-15,1 1 20 0,2-3 25 16,1-1-2 0,9-2 2-16,3 2-8 0,6-1 7 15,0 4-11-15,5-1-15 16,1 4-13-16,0 2-7 16,0 4-9-16,0 3 0 15,0 4 0-15,0 0 0 16,3-3 0-16,0 0 9 15,1-7 11-15,13-2 12 16,2-3-4-16,8-4 1 16,-3-4-15-16,6-1-5 15,-2 0-9-15,-1-3 1 16,0 4-1-16,-3 1 0 16,3 1 0-16,1 1 7 15,2-1-8-15,4 1 1 0,5-2 0 16,6 0 0-16,7-2 6 15,-1-5 7-15,1-4 2 16,3-2 2-16,-1-4-6 16,1-2-6-16,2 1-5 15,-3-5 0-15,4 5-1 16,-3-5-2-16,0 2-7 16,-1-3 8-16,1 0-8 15,-4 0 8-15,-3-5 0 16,-5-1 1-16,-1 0 1 15,1-4 0-15,-1 0 6 16,0 0 4-16,4 0-1 16,-3 0 1-16,2-8-11 15,-2 0 2-15,2-4-2 16,0 0 0-16,-2-5-1 0,-1-2 0 16,-2 1-14-16,-1-4-8 15,-3-4-5-15,4-4-10 16,-1 1-6-16,-5-4 3 15,2 0-4-15,-3-1 2 16,-2 1 16-16,-4 1 14 16,-9 1 4-16,-1-2 3 15,-6 3 6-15,-6 1 10 16,1-4-4-16,-3 4 0 16,0-5 0-16,0 2-6 15,3 1-6-15,0-5-21 0,-3 1 5 16,6-6-23-1,-3 2-7-15,0-1 15 0,-3 0 22 16,0 4 14-16,-3-1 1 16,-9 1 12-16,-6-1 9 15,3 2 7-15,-1 1 0 16,7-2 1-16,1 6-16 16,5-6-12-16,3 4-1 15,0-1 0-15,0 2-9 16,0 1 9-16,-3 1-1 15,-4-1 0-15,-5 1 0 16,-3-1 0-16,-9-1-7 0,-6-1 7 16,-3 2-5-1,-1 0 6-15,1 5 0 0,3 2 9 16,2-1 0-16,-2 5-8 16,3-4-1-16,-1-1-14 15,4-2 14-15,-1-1 0 16,1-3-11-16,-3-3-17 15,-3 2 5-15,-1 2 15 16,-6 0 7-16,-5 5 1 16,-6 2-2-16,-7 2 2 15,-8 7 0-15,-17 2 28 16,-22 4-14-16,-14 7-14 16,-5 1-65-16,30 12-200 15,24 0-830-15</inkml:trace>
  <inkml:trace contextRef="#ctx0" brushRef="#br0" timeOffset="21025.1423">8365 5060 32 0,'0'0'808'16,"0"0"-117"-16,0 0-292 15,0 0-188-15,0 0-25 16,0 0-20-16,0 0-26 16,24-12-28-16,-24 12-35 15,4 0-36-15,-4 9-22 16,5 8-3-16,-2 4 8 16,3 6-9-16,-3 1-14 0,0 2 1 15,0-3-1-15,0-3 0 16,-3-5-1-16,0-4 0 15,0-7-7-15,0-2-5 16,0-5 1-16,0-1 10 16,0 0-5-16,0 0 6 15,3-10 0-15,1-7-13 16,5-5-10-16,5-5 15 16,-1 0 7-16,-1 2-5 15,1 1 6-15,-2 5 0 16,-2 4 2-16,1 5 11 15,-7 3 1-15,0 1 2 16,0 3-3-16,0 2 1 16,-3 1-7-16,3 0-6 15,0 0 5-15,2 7-5 0,5 8 0 16,-1 7 18-16,0 2-4 16,-3 4 9-16,3 0-15 15,-9-2-8-15,0-2 0 16,0-5-1-16,0 0-38 15,0-8-40-15,0 1-122 16,-2-7-303-16,2-5-382 0</inkml:trace>
  <inkml:trace contextRef="#ctx0" brushRef="#br0" timeOffset="21265.3532">8695 5231 1265 0,'0'0'758'0,"0"0"-623"16,0 0-52-16,0 0 74 15,0 0-34-15,91 1-65 16,-69-1-42-16,2 0-16 15,-6 0-106-15,-3 0-237 16,-6 0-491-16</inkml:trace>
  <inkml:trace contextRef="#ctx0" brushRef="#br0" timeOffset="21469.7503">8702 5120 1560 0,'0'0'585'0,"0"0"-517"15,0 0-24-15,0 0 5 16,0 0-28-16,0 0-21 16,109 5-107-16,-73-1-442 15,-9-4-912-15</inkml:trace>
  <inkml:trace contextRef="#ctx0" brushRef="#br0" timeOffset="21745.9273">9014 5111 2099 0,'0'0'336'15,"0"0"-287"-15,0 0-23 16,0 0 12-16,0 0 0 16,0 0-24-16,0 0-5 15,61 14 22-15,-77 11 18 16,-5 2 24-16,3 0-4 0,-1 0-27 16,8-5-14-16,11-2-13 15,8-4-8-15,53-15-7 16,0-1-150-16,2 0-723 0</inkml:trace>
  <inkml:trace contextRef="#ctx0" brushRef="#br0" timeOffset="22625.1561">9602 3837 829 0,'0'0'376'0,"0"0"-264"16,0 0 55-16,0 0 26 16,0 0 26-16,0 0-22 15,0 0-50-15,-36 56-24 16,26-48-30-16,-4 0-12 16,1-3-26-16,1-1-36 15,-2 1-19-15,4-4-39 16,-2 0-97-16,3 1-247 15,2-2-355-15</inkml:trace>
  <inkml:trace contextRef="#ctx0" brushRef="#br0" timeOffset="22848.4416">9590 3793 1493 0,'0'0'273'0,"0"0"-193"15,0 0 39-15,0 0 52 16,-97 60-45-16,76-51-63 16,4-4-42-16,0-2-21 15,8-1-142-15,3-2-442 0</inkml:trace>
  <inkml:trace contextRef="#ctx0" brushRef="#br0" timeOffset="23045.157">9487 3749 2121 0,'0'0'317'0,"0"0"-242"16,0 0-54-16,-91 17-21 16,52 7-1-16,5-3-346 15,7-4-1438-15</inkml:trace>
  <inkml:trace contextRef="#ctx0" brushRef="#br0" timeOffset="26146.0672">9594 3131 740 0,'0'0'247'15,"0"0"-124"-15,0 0-77 16,-80-18-46-16,59 15-97 16,3 2-146-16,2 1 53 15,2 0 12-15,-5 0 47 16,-2 2 26-16,0 8 21 0,-9 1 84 15,-1 1 0-15,-23 6 0 16,8-4-1-16</inkml:trace>
  <inkml:trace contextRef="#ctx0" brushRef="#br0" timeOffset="26440.4626">8725 3727 22 0,'0'0'238'0,"0"0"-172"16,0 0-11-16,10 91 105 16,-1-63-49-16,3-2-24 15,0 1-65-15,3 9-22 16,1-7-200-16</inkml:trace>
  <inkml:trace contextRef="#ctx0" brushRef="#br0" timeOffset="31155.104">13081 3824 424 0,'0'0'640'15,"0"0"42"-15,0 0-411 16,0 0-154-16,0 0-3 16,0 0 27-16,3 0-2 15,-3 0-17-15,0 0-26 16,0 0-22-16,0 0-26 16,0 0-23-16,0 0-13 15,0 0-4-15,0 0-8 16,0 0-6-16,0 0-11 15,0 0-41-15,0 0-78 0,0 0-159 16,0 0-361 0,0 0-345-16</inkml:trace>
  <inkml:trace contextRef="#ctx0" brushRef="#br0" timeOffset="32272.9975">13296 3830 1969 0,'0'0'706'0,"0"0"-611"15,0 0-37-15,0 0 47 16,0 0 0-16,0 0-34 16,0 0-32-16,-6 0-23 15,6 0-16-15,0 0-28 16,0 0-20-16,3-2-15 15,-3 1-37-15,0-1-157 16,-3 1-400-16,-8 0-467 0</inkml:trace>
  <inkml:trace contextRef="#ctx0" brushRef="#br0" timeOffset="33100.1836">13976 3935 2542 0,'0'0'340'0,"0"0"-275"0,0 0-47 16,0 0-10 0,0 0-8-16,0 0-50 0,0 0-277 15,-31-11-908-15</inkml:trace>
  <inkml:trace contextRef="#ctx0" brushRef="#br0" timeOffset="36147.4139">9517 13927 720 0,'0'0'1343'0,"0"0"-1176"15,0 0-167-15,0 0 0 16,0 0 37-16,0 0-37 15,0 0-104-15,-3-6-205 16,3 6-92-16,0 0-281 0</inkml:trace>
  <inkml:trace contextRef="#ctx0" brushRef="#br0" timeOffset="38264.9696">9650 13903 1842 0,'0'0'474'15,"0"0"-397"-15,0 0 11 16,0 0 56-16,0 0-40 16,0 0-63-16,0 0-22 15,-3 0-1-15,3 0-12 16,0 0-6-16,0 0-13 15,0 0-100-15,10 0-219 16,-4 0-831-16</inkml:trace>
  <inkml:trace contextRef="#ctx0" brushRef="#br0" timeOffset="38984.6575">9896 13934 2020 0,'0'0'328'0,"0"0"-280"16,0 0-40-16,0 0-8 15,0 0-32-15,0 0-544 16,0 0-674-16</inkml:trace>
  <inkml:trace contextRef="#ctx0" brushRef="#br0" timeOffset="39729.0255">10506 13868 713 0,'0'0'1544'16,"0"0"-1327"-16,0 0-208 16,0 0-9-16,0 0-1 15,0 0-153-15,0 0-659 0</inkml:trace>
  <inkml:trace contextRef="#ctx0" brushRef="#br0" timeOffset="42137.9942">27347 11646 1388 0,'0'0'764'16,"0"0"-739"-16,0 0-23 15,0 0-2-15,0 0 16 16,0 0-4-16,0 0-1 16,0 82-5-16,0-60-5 15,0 1 14-15,0-5 19 16,-2-2-7-16,-4-4-4 15,2-2 1-15,-2-6-6 16,3 2-8-16,2-4-4 16,-1-2 2-16,1 0 8 15,1 0 54-15,0-8 0 16,6-4-44-16,13-5-17 0,5-5-8 16,2-6-1-16,3-1 1 15,-4-2 0-15,2 5 0 16,-4 2 0-16,-6 6 1 15,-2 4 7-15,-6 7-2 16,0 1 14-16,-4 6-14 16,-2 0-6-16,-2 0 0 15,2 0-1-15,-3 10-1 16,2 10-1-16,-2 5 1 16,0 6 0-16,0 1 1 15,0-2-2-15,-2-3-4 16,-2-4 5-16,2-4-21 15,2-2-119-15,0-4-352 0,0-3-292 16</inkml:trace>
  <inkml:trace contextRef="#ctx0" brushRef="#br0" timeOffset="42333.0424">27747 11811 1729 0,'0'0'521'0,"0"0"-463"15,0 0-2-15,88 0 19 16,-57 0-75-16,8 0-72 16,-8 0-478-16,-9 0-578 0</inkml:trace>
  <inkml:trace contextRef="#ctx0" brushRef="#br0" timeOffset="42505.9586">27750 11704 1674 0,'0'0'351'0,"0"0"-266"16,0 0-69-16,111 0-16 15,-75 4-316-15,-4-1-715 0</inkml:trace>
  <inkml:trace contextRef="#ctx0" brushRef="#br0" timeOffset="42964.1199">28361 11648 1888 0,'0'0'500'0,"0"0"-451"15,0 0-27-15,0 0 72 16,0 0-11-16,-107-30-56 16,83 30-20-16,2 4-7 0,4 13-9 15,7 5-13 1,5 2-39-16,5 2 0 0,1-2 34 15,0-5 9-15,0-2-1 16,0-6-5-16,0-2 14 16,0-6 4-16,0-3 5 15,0 0 1-15,1 0 9 16,8 0 9-16,8-7-16 16,5 2-2-16,5-3 1 15,4 1-1-15,-1 7 0 16,-3 0 0-16,-6 0 0 15,-6 7 0-15,-6 9 7 16,-8 4 1-16,-1 0 2 16,-4 6 10-16,-13 1 3 15,-6-1 4-15,-3-6 1 0,-4-3-5 16,-1-7-13-16,-15-4-10 16,4-6-196-16,6 0-777 0</inkml:trace>
  <inkml:trace contextRef="#ctx0" brushRef="#br0" timeOffset="48798.933">13344 4114 1302 0,'0'0'576'16,"0"0"-444"-16,0 0-93 15,0 0 4-15,0 0 91 16,0 0-4-16,-3 0-77 16,3 0-53-16,0 0-47 15,9-1-486-15</inkml:trace>
  <inkml:trace contextRef="#ctx0" brushRef="#br0" timeOffset="56780.5834">9102 10310 611 0,'0'0'0'0,"0"0"19"15,0 0 349-15,0 0-226 16,0 0-53-16,-82-20 81 16,60 20 26-16,5 0-6 15,-2 0-47-15,-2 11-30 16,0 9-16-16,-3 6-26 16,2 7-26-16,-2 6-22 15,6 8-23-15,2-1-30 0,8 4-96 16,5-8 16-1,3 1 31-15,3-10-6 0,18-6 65 16,3-4 20-16,6-10 10 16,10-6 13-16,5-7-21 15,4 0-1-15,2-14-2 16,-2-8-21-16,-7-1 22 16,-2-7 23-16,-14-3-5 15,-7 2 45-15,-16-4 9 16,-3 4-5-16,-12-1 5 15,-21 5-34-15,-13 4-32 16,-29 13-6-16,8 7-163 16,6 3-527-16</inkml:trace>
  <inkml:trace contextRef="#ctx0" brushRef="#br0" timeOffset="57532.0848">8913 10000 568 0,'0'0'647'0,"0"0"-441"15,0 0 9-15,-127 92 56 16,58-16-54-16,-20 26-82 15,1 6-70-15,13-5-65 16,26-19-59-16,26-31-339 16,16-17-594-16</inkml:trace>
  <inkml:trace contextRef="#ctx0" brushRef="#br0" timeOffset="58575.6158">13153 9831 537 0,'0'0'680'15,"0"0"-530"-15,0 0-97 0,0 0 101 16,0 0 66-16,-78 43-29 16,58-16-83-16,6 3-55 15,8 0-32-15,6-5-15 16,0-5 7-16,14-7 36 16,15-6-2-16,7-7 17 15,6 0-61-15,4-13-3 16,2-10-45-16,-5 0 45 15,-8-6-3-15,-6-2 3 16,-17 6 27-16,-12-2 0 16,-2 7 10-16,-27 6-27 15,-19 5-7-15,-25 9-3 16,-30 22-13-16,15 7-271 0,6 2-790 16</inkml:trace>
  <inkml:trace contextRef="#ctx0" brushRef="#br0" timeOffset="59152.7775">12987 11258 603 0,'0'0'1259'16,"0"0"-1259"-16,0 0-128 15,0 0 119-15,-94 7 9 16,75 13 89-16,8 4-89 16,11 4-38-16,6-4-112 15,24-5-31-15,9-5 20 16,3-8 161-16,7-6 50 16,-7-3 112-16,1-11-32 15,-14-8 11-15,-7-2 54 16,-9-4-52-16,-13-2-39 15,0 3-62-15,-22 0-42 16,-23 10-23-16,5 7-223 0,4 4-373 0</inkml:trace>
  <inkml:trace contextRef="#ctx0" brushRef="#br0" timeOffset="59596.1932">13821 10734 1813 0,'0'0'252'0,"0"0"-190"16,0 0-28-16,0 0 83 15,0 0-12-15,0 0-61 16,-88-37-23-16,79 53-11 15,2-3-10-15,7 4 1 0,4-3 18 16,14-4-18 0,9-8 0-16,3-2 7 0,1 0-2 15,-4-12 2-15,-9-8 12 16,-7-3-17-16,-11 0-3 16,-26 3-75-16,-16 6-231 15,-7 5-575-15</inkml:trace>
  <inkml:trace contextRef="#ctx0" brushRef="#br0" timeOffset="60113.5892">12201 10419 2027 0,'0'0'334'0,"0"0"-260"15,0 0-52-15,0 0 38 16,0 0-5-16,0 0-33 16,-30 74-13-16,31-49-9 15,25-1-13-15,7-4-27 16,2-10 20-16,4-7 20 16,-9-3 2-16,-9-7 4 15,-9-9-6-15,-27-1-33 0,-20 3-204 16,-9 5-632-16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3-18T07:02:03.60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28244 7599 977 0,'0'0'842'0,"0"0"-611"0,0 0-134 16,0 0 64-16,0 0 59 15,0 0-34-15,3-4-68 16,-2 4-42-16,2-2-16 15,4-2-17-15,5 1-20 16,6 0-17-16,3-1-5 0,6 1-1 16,0 3-1-16,-3 0-5 15,-3 0 0-15,-5 0 4 16,-4 3-8 0,-5 7 1-16,-4-3-2 0,-3 5 1 15,0 0-1-15,0 0 10 16,-8 1 1-16,-4 3 0 15,-5-3 0-15,1-2 0 16,-4 3 1-16,4-5 0 16,1 0 0-16,6-5 0 15,4-1 0-15,4 1-1 16,1-4 1-16,0 0-1 16,0 0 0-16,0 0 0 15,0 0 0-15,9 0 1 16,7-7 1-16,2-4-1 0,5-4 1 15,2-1-2-15,2-1 1 16,-3-1-1-16,1-1 0 16,-1 3 0-16,-3 3 0 15,-5 2 0-15,1 1 0 16,-7 1 1-16,-4 2 0 16,-1 1 0-16,-5 2 16 15,0 4-2-15,0 0-9 16,0 0-6-16,0 0 0 15,0 0-8-15,-9 7 8 16,-3 6 0-16,-3 4 7 16,3 1 2-16,3 2-3 15,2 0-4-15,5 0 5 0,2-2-7 16,0-1 0 0,6-2-16-16,6 2-59 0,1-4-69 15,13 2-122-15,-4-4-369 16,-1-6-652-16</inkml:trace>
  <inkml:trace contextRef="#ctx0" brushRef="#br0" timeOffset="1154.3423">31272 7370 801 0,'0'0'1001'0,"0"0"-834"16,0 0-90-16,0 0 110 16,0 0 29-16,0 0-77 15,0 0-78-15,0-9-34 16,0 9-27-16,0 2 0 16,0 9 0-16,0 1 7 15,0 5-1-15,0-2-5 16,0-2 0-16,0-1-1 0,0 2 0 15,0-5 0 1,4-1-1-16,-1-2-23 0,2-3-17 16,1-2 24-16,0-1 17 15,4 0 13-15,2-4-2 16,2-6-5-16,2-1 1 16,1-5 13-16,1 1 1 15,-2 0 4-15,-1 0 3 16,1 1 1-16,-4 4-4 15,-4 3-1-15,-2 3 9 16,-5 4-15-16,2 0-18 16,-3 4-8-16,0 13-1 15,0 10 9-15,0 2 1 16,1 7 0-16,-1-3 0 16,0 1-1-16,0-3 0 15,-1-9-1-15,-18-3-68 16,-23-2-35-16,-37-10-75 0,6-4-418 15,1-3-495-15</inkml:trace>
  <inkml:trace contextRef="#ctx0" brushRef="#br0" timeOffset="2521.2477">29155 5171 889 0,'0'0'663'15,"0"0"-517"-15,0 0-94 16,0 0 96-16,0 0 73 15,0 0-41-15,0 0-60 16,-2 0-29-16,2 0-14 16,0 0-4-16,0 0 2 15,6 0-13-15,4 0-33 16,4 0-20-16,6-1-9 16,2 1 0-16,3-2-7 15,-3 2-2-15,-3 0-2 16,-4 0 5-16,-8 0 0 0,-2 0 0 15,-2 0 6 1,-3 0 0-16,0 0-1 0,0 0-8 16,0 2-3-16,-11 9 12 15,-7 5 30-15,-2 4-11 16,-5 4-8-16,0-2-10 16,0 2 5-16,3-1-5 15,3-2 0-15,5-3 1 16,2-2-1-16,4-3-1 15,3-5 1-15,3 2 5 16,2-4 0-16,0-3-4 16,0 5 8-16,2-3 4 15,12 0 5-15,3-3-7 0,7 1-3 16,2-3-4-16,1 0-5 16,-2 0 0-16,-3 0-6 15,-5-5-13-15,-2 0-21 16,-6 3-19-16,-3-3-85 15,-4-1-171-15,-2 4-579 0</inkml:trace>
  <inkml:trace contextRef="#ctx0" brushRef="#br0" timeOffset="2723.8163">29095 5318 849 0,'0'0'1383'15,"0"0"-1189"-15,0 0-138 16,0 0 77-16,0 0-65 16,121-5-68-16,-55 19-159 15,-2-2-628-15</inkml:trace>
  <inkml:trace contextRef="#ctx0" brushRef="#br0" timeOffset="16776.7441">22076 17335 307 0,'0'0'632'0,"0"0"-433"16,0 0-77-16,0 0-6 15,0 0-20-15,-45-35 11 16,39 31-9-16,-1-2-46 16,-3 2-20-16,-3 1-11 15,-3 3 1-15,-7 0 22 16,-3 0 21-16,-4 0 1 15,-3 0-13-15,-1 3-13 16,1 1 5-16,-2-1-2 0,3 1-6 16,-1 1-15-1,0 1-15-15,-3-1-1 16,4 2-5-16,-4 3-1 0,1-3 1 16,2 3-1-1,1 2 0-15,0-2 0 0,1 4 0 16,3-1 0-16,-5 3 1 15,3 1-1-15,-1-1 0 16,-2 4 1-16,0 0-1 16,2 3 1-16,2-1-1 15,2 2 1-15,4-1-1 16,3 4 0-16,1-4-1 16,3 3 1-16,-1 4-6 15,2-1 6-15,5-1-1 16,1 5 0-16,-2 2-5 0,4 2 5 15,-2 3 0-15,0-1-18 16,-1 2-31-16,0-2-14 16,4-2 22-16,0-2 25 15,4-2 16-15,2-4-7 16,0 1 8-16,0-2 14 16,8 3 18-16,3 0-17 15,0 2-15-15,-1-2-12 16,-1 1-14-16,-2 1-22 15,2-1-5-15,-1-2 9 16,-1 1 9-16,4-2-5 16,3-1 1-16,6 0-21 15,1-5 35-15,3 1 12 0,2-3 5 16,4 2 8-16,2-2 1 16,-3 2 0-16,1-3 12 15,-5-3 17 1,0-2-12-16,2 2-6 0,-4-3 4 15,3 0-2-15,0-1-8 16,3 0-5-16,-1-3 0 16,2-1 1-16,-1 4 13 15,0-3 14-15,3-3 9 16,-1-2 16-16,3 3-4 16,-1-7-19-16,1 2-1 15,1-3 8-15,-1 0-1 16,-1 0 2-16,1 0-19 15,1 0-5-15,-1-2-5 16,3-3 4-16,-1-1 6 0,0-5 14 16,-4 1-10-16,3 0-12 15,-2 0-2-15,0 1 2 16,-2-1-2-16,0-3 4 16,4 1 8-16,-6-1-4 15,1-2-5-15,2-1-6 16,-4-2-7-16,-1-5-5 15,-4 1-20-15,-2-2-11 16,-4 0 15-16,1-1 13 16,-5 1 8-16,3-2 0 15,3-3 6-15,1 2-4 16,6-5-1-16,-1-1 5 0,1 2-5 16,-1-4-1-1,0 1-1-15,-1-2 0 0,-4 3-1 16,-4-4 2-16,-3 3-1 15,1 2 0-15,-8-1 0 16,-2 4 1-16,1 2 0 16,-4-1 0-16,-1 1 0 15,0 0 0-15,0 0 0 16,0 0 0-16,0-1 0 16,0-1-19-16,-3 1-15 15,-3-2-20-15,3 0 3 16,-1 2 23-16,4 7 18 15,-3 1 4-15,0 0 6 0,3 1-1 16,-6 2 1-16,4-3 9 16,-1 3-2-16,0-3-6 15,-1 0 0-15,-4-2-1 16,-1-3-1-16,-2 3-1 16,-6-6-18-16,-2-2-29 15,-4 2 36-15,2-1-22 16,-4 0-3-16,0 2 28 15,-2 4 9-15,-1-2 1 16,-1 3 1-16,1 3 0 16,-3-1-1-16,-2 4 7 15,-2 2-6-15,-5 1-1 16,-5 3-1-16,-3 1-1 16,-5 3 1-16,-5-1 0 15,0 3 0-15,-7-6-1 0,1 0-74 16,-30-7-75-16,16-1-96 15,6 3-381-15</inkml:trace>
  <inkml:trace contextRef="#ctx0" brushRef="#br0" timeOffset="26305.8784">26480 6879 375 0,'0'0'68'15,"0"0"152"-15,0 0-3 16,0 0-25-16,0 0-1 15,8 0-8-15,-7 0-42 16,1 0-26-16,-1 0-32 0,-1 0-20 16,0 0-15-16,2 0-7 15,-2 0-11-15,0 0-7 16,0 0-5-16,0 0-8 16,0 0 0-16,0 0-3 15,0 0 1-15,0 0-8 16,0 0-1-16,0 0 1 15,-2 0 11-15,-5 6 20 16,-1 0-19-16,-2 2-5 16,-1-3-6-16,4 0 1 15,-2-1-1-15,0 0-1 16,1-3 1-16,-2 3 1 16,-3-1-1-16,-1-1-1 15,-2-1-1-15,-1 2-12 16,2-1-3-16,2-2-6 0,1 0-2 15,3 0 1-15,1 0 4 16,2 0 6-16,2 0 4 16,0 0 3-16,1 0 6 15,0-2 0-15,0-4-1 16,1-1-12-16,1 2 1 16,-1-2-1-16,2-2-16 15,0 1-15-15,0 1 4 16,0-2 7-16,5 1-31 15,2-1-15-15,2 1 22 0,-2-1 29 16,3 3 17-16,-1-2 10 16,-1 1 0-16,1 2 1 15,-1-1 1-15,-2 2 0 16,1 3 0-16,-2-2 5 16,-2 3-3-16,-2 0 9 15,2 0 2-15,0 0-1 16,0 0-1-16,2 0 4 15,0 0 6-15,0 0-2 16,1 0-5-16,0 0 2 16,0 3-2-16,1 2-9 15,-1 1-5-15,-1 2 9 16,-1 0-9-16,-2 1-1 16,-1 2 1-16,-1-1 0 15,0-1 1-15,0 5 6 0,0-3 0 16,0 0-7-1,0 0 11-15,3 2-3 0,0 0-2 16,3-2-1-16,-1 1 0 16,1-1-5-16,1-1 0 15,1-2 0-15,0 1 0 16,0-2 2-16,0-2-2 16,-1 1-1-16,3-2 0 15,1-1 0-15,0-2 1 16,2 1-1-16,-1-2-17 15,2 0-4-15,-1 0 7 16,1 0-2-16,0-6-12 16,-2-4 16-16,0 3 5 0,-2-3 6 15,-1-2 1 1,-2 4 0-16,-2-4 7 0,-2 3 26 16,-1-2 7-16,-2 2-14 15,0 0-5-15,0 0-5 16,0 0-5-16,-8 2-9 15,-4 1-1-15,-3-1-1 16,-31 1-13-16,6 2-100 16,-5 0-285-16</inkml:trace>
  <inkml:trace contextRef="#ctx0" brushRef="#br0" timeOffset="27832.5772">25909 7272 1175 0,'0'0'332'0,"0"0"-241"16,0 0-67-16,0 0 13 15,0 0 128-15,0 0 15 16,0 0-95-16,47-33-62 16,-30 27-17-16,1 2-5 15,-2 3 0-15,2-2 6 16,-2 3 2-16,-2 0 4 16,-2 0 12-16,-2 0-1 15,-2 0-17-15,-4 0-6 16,-2 3-1-16,-2 4-9 15,0 1 9-15,0 2 0 16,0 2 0-16,0 1 9 16,0 1 5-16,-3 2 0 0,0-3-5 15,1 1-8-15,2-2 0 16,0 1 0-16,0-2 1 16,0 2 0-16,0-3 4 15,8 3-5-15,-1-2 1 16,3 0-2-16,0-2 1 15,-1-4-1-15,2 3 2 16,3-5-2-16,1-1 6 16,3-2-5-16,4 0 7 15,3 0-8-15,2-5 0 16,0-7 0-16,-1 0-10 16,-3-4-2-16,-2-2 3 15,-4-1 8-15,-3-2 1 0,-6 1 29 16,-3 1-16-16,-4 0-3 15,-1 2 10-15,0 4-10 16,-6 1-9-16,-3-2-1 16,0 7 0-16,0-1-67 15,-1 2-104-15,2 4-168 16,1 2-289-16</inkml:trace>
  <inkml:trace contextRef="#ctx0" brushRef="#br0" timeOffset="28283.3749">26225 7275 74 0,'0'0'938'0,"0"0"-609"16,0 0-168-16,0 0-30 16,0 0 46-16,0 0 42 15,0 0-16-15,0 31-65 16,-3-13-62-16,-3 3-30 15,0 5-23-15,-2 1-18 16,-12 13-5-16,2-8-172 16,-2-2-526-16</inkml:trace>
  <inkml:trace contextRef="#ctx0" brushRef="#br0" timeOffset="28980.3681">26481 7480 973 0,'0'0'348'16,"0"0"-238"-16,0 0-26 15,0 0 95-15,0 0 65 0,0 0-49 16,0 0-56-16,13 0-60 16,-2 0-53-16,1 0-12 15,1 0-5-15,1 0-2 16,0 0-7-16,-1 0-16 16,-1 0-92-16,0 0-125 15,-5 0-160-15,-2 0-284 0</inkml:trace>
  <inkml:trace contextRef="#ctx0" brushRef="#br0" timeOffset="29275.4061">26500 7380 1221 0,'0'0'268'0,"0"0"-266"15,0 0-2-15,0 0-41 16,0 0-2-16,85 0-186 15,-66-2-456-15</inkml:trace>
  <inkml:trace contextRef="#ctx0" brushRef="#br0" timeOffset="29762.2055">26774 7363 409 0,'0'0'345'16,"0"0"-215"-16,0 0-82 0,0 0 60 15,0 0 47-15,0 0-6 16,0 0-11-16,2 11 18 15,-11-2-92-15,-2 2 7 16,-2 3 4-16,1-1-9 16,1-1 3-16,-1 2-14 15,5-1-6-15,2 1-5 16,2 1-20-16,3-4-11 16,0-2-6-16,3 1 4 15,12-5 33-15,5-1-10 16,2-3-27-16,2-1-7 15,1 0-26-15,-1-2 8 16,-3-10 17-16,-4-3 1 16,-4-1 6-16,-4-5 4 15,-2-3 15-15,-2-1-11 0,-5 2 5 16,0 2-13-16,0 2-6 16,-24-3-33-16,-3 5-315 15,0 3-836-15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3-23T07:53:00.881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FF00"/>
    </inkml:brush>
  </inkml:definitions>
  <inkml:trace contextRef="#ctx0" brushRef="#br0">9377 13250 362 0,'123'-86'47'0,"10"-6"-47"0,-52 32-49 16,-20 14-212-16</inkml:trace>
  <inkml:trace contextRef="#ctx0" brushRef="#br0" timeOffset="974.0357">18973 8801 1335 0,'0'0'859'0,"0"0"-859"16,0 0-50-16,0 0-421 15,0 0 294-15,0 0 177 0,0 0 80 16,-36-45 20-16,36 45-66 16,0 0-34-1,0 2-91-15,0 9-273 16,-2-2-851-16</inkml:trace>
  <inkml:trace contextRef="#ctx0" brushRef="#br1" timeOffset="6702.638">6682 3053 1413 0,'0'0'554'0,"0"0"-465"0,0 0-49 15,0 0 74-15,0 0 41 16,0 0-26-16,-3-3-38 16,3 3-30-16,0 0-24 15,0 0 0-15,0 0-5 16,0 0-20-16,0 12-12 16,0 10 0-16,0 10 11 15,-3 4 0-15,0 7 0 16,0-3-4-16,-1-1-7 15,-2-7 1-15,0-4 0 16,0-10 0-16,-2-3-1 16,4-7 0-16,1-5 0 15,3-1 0-15,0-2 8 16,0 0 2-16,0-3 8 0,7-14-18 16,10-9-13-16,2-5-4 15,5-4 17-15,-6 1 1 16,3 1-1-16,-6 4 1 15,-2 1 8-15,-1 3 0 16,3-1 2-16,-3-1-10 16,0 2 8-16,3 0-9 15,0 0 1-15,4 3 5 16,-1 4-6-16,-3 5 0 16,-3 3-2-16,-2 7-5 15,-5 2-1-15,-2 1 7 16,0 0-11-16,0 11 12 15,-3 10 0-15,3 7 39 16,-3 8-10-16,0 3 0 16,0 2 1-16,0 0-21 0,0-2-3 15,3-3-5-15,-3-6 0 16,0-4 0-16,0-3 1 16,0-5-1-16,0-3 0 15,0-5 5-15,0-2-6 16,0-3-1-16,0-1-8 15,0-2-44-15,0-2-35 16,4 0-83-16,19 0-138 16,-1 0-368-16,0-6-654 0</inkml:trace>
  <inkml:trace contextRef="#ctx0" brushRef="#br1" timeOffset="7025.2498">7251 3272 1086 0,'0'0'1012'0,"0"0"-874"16,0 0-101-1,0 0 48-15,0 0 33 0,0 0-20 0,0 0-35 16,46 6-11-16,-21-3-10 16,2 0-26-16,1-1-7 15,1 1-9-15,-2-1 0 16,-2-1-15-16,-4 1-58 16,1-2-62-16,-4 0-48 15,-3 0-81-15,-3-9-128 16,-6 0-541-16</inkml:trace>
  <inkml:trace contextRef="#ctx0" brushRef="#br1" timeOffset="7277.1695">7273 3139 1766 0,'0'0'328'0,"0"0"-242"15,0 0 20-15,0 0 14 16,0 0-76-16,0 0-26 16,0 0-7-16,112-8-10 15,-57 8-1-15,-7 0-150 16,-5 0-511-16</inkml:trace>
  <inkml:trace contextRef="#ctx0" brushRef="#br1" timeOffset="12536.0089">7904 2860 1947 0,'0'0'588'16,"0"0"-515"-16,0 0-57 15,0 0 9-15,0 0 78 16,0 0-6-16,6-34-22 16,-3 30-29-16,0 2-17 15,-3 1-19-15,6 1-2 16,-3-1-7-16,10-1 0 16,1 2-1-16,5 0 1 15,1 0-1-15,2 0-8 16,-1 2 1-16,-6 5-5 15,1 0 4-15,-5 1 2 16,-5 1-3-16,-6 4-7 16,0 0-14-16,-3 5 18 15,-14 1 4-15,-8 4 8 0,-2-2 6 16,5-2-5-16,2-1 0 16,10-6-1-16,4-1-8 15,6-4-2-15,0 0-15 16,10-2-34-16,5 1 35 15,9-1 18-15,1 2-2 16,-2 1 8-16,-1-2 0 16,-4 5 0-16,-6 2-1 15,-9 3-13-15,-3 2 14 16,-6 2 37-16,-18 1-19 16,-7-1-8-16,-5 0-8 15,-6-3-2-15,2-5-3 16,6-3-61-16,14-5-195 0,10-4-645 0</inkml:trace>
  <inkml:trace contextRef="#ctx0" brushRef="#br1" timeOffset="22847.8375">8589 3172 1224 0,'0'0'509'0,"0"0"-419"16,0 0-58-16,0 0-4 0,0 0 107 16,0 0 28-1,0-4-27-15,0 4-51 0,-3 0-45 16,-2 1-14-16,-8 15-18 15,-5 9 35-15,-9 9 21 16,-4 6-24-16,-2 1-18 16,3 2-22-16,2 6-56 15,7-10-497-15,12-13-743 0</inkml:trace>
  <inkml:trace contextRef="#ctx0" brushRef="#br1" timeOffset="23596.8197">10045 3230 1358 0,'0'0'341'16,"0"0"-257"-16,0 0-66 16,0 0 20-16,0 0 72 0,0 0 39 15,0 0-44 1,0 15-49-16,-6 6 55 0,-6 8-13 15,-6 0-21-15,-1 2-28 16,-2-1-25-16,0-4-14 16,6-7-10-16,2 4-35 15,2-8-289-15,11-6-657 0</inkml:trace>
  <inkml:trace contextRef="#ctx0" brushRef="#br1" timeOffset="24026.3256">10585 3071 1605 0,'0'0'564'0,"0"0"-467"15,0 0-29-15,0 0 18 16,0 0 12-16,0 0-13 16,0 0-1-16,51-1-47 15,-11 1-25-15,8 0-12 16,4 0-17-16,-4 0-53 16,-5 0-37-16,-10 0-34 15,-4 0-146-15,-6 0-263 16,-14 0-368-16</inkml:trace>
  <inkml:trace contextRef="#ctx0" brushRef="#br1" timeOffset="24333.3012">10788 2950 892 0,'0'0'989'0,"0"0"-787"16,0 0-149-16,0 0-4 15,0 0 69-15,0 0 42 16,0 0-25-16,0 0-34 16,0 0-39-16,0 7-33 15,0 11-17-15,-3 8 30 16,3 5-18-16,-3 4-16 15,3-1-8-15,0-2-38 0,0 1-126 16,0 2-151 0,0-6-384-16,6-8-496 0</inkml:trace>
  <inkml:trace contextRef="#ctx0" brushRef="#br1" timeOffset="24604.024">11009 3305 1500 0,'0'0'481'0,"0"0"-370"15,0 0 56-15,0 0 37 16,0 0-39-16,-97 6-77 16,58-6-55-16,-3 0-33 15,-7 0-207-15,11 0-455 16,12-4-590-16</inkml:trace>
  <inkml:trace contextRef="#ctx0" brushRef="#br1" timeOffset="25116.3483">11218 2978 1843 0,'0'0'320'0,"0"0"-239"15,0 0-13-15,0 0 57 16,0 0-1-16,0 0-48 16,0 0-55-16,0 0-21 15,43 0-6-15,-28 7 4 16,1 8-8-16,-7 2 10 16,-4 4 0-16,-5 2 24 15,0 2 3-15,-10 0-14 16,-7-1 0-16,-1-4 4 15,0-3 22-15,6-3 7 0,2-5-6 16,7-4-20 0,3 0-12-16,3-3-8 0,19 1-27 15,37 1-64-15,-3-1-242 16,2-3-754-16</inkml:trace>
  <inkml:trace contextRef="#ctx0" brushRef="#br1" timeOffset="31042.8099">8604 1631 1343 0,'0'0'551'15,"0"0"-473"-15,0 0-37 16,0 0 131-16,0 0 11 16,0 0-39-16,0-3-31 15,0 3-16-15,0 0-27 16,0 0-22-16,0 0-19 15,3 2-19-15,4 13-1 0,2 10-7 16,-1 7 7 0,-2 4-2-16,1-1-1 15,-1 0-4-15,-6-8-2 0,0-4 0 16,0-6-13-16,0-4-13 16,0-3 14-16,-6-5 4 15,3 0 2-15,-1-5 6 16,1 0 0-16,3 0-1 15,0-14-10-15,0-9-10 16,3-7-3-16,7-3 17 16,2-3-5-16,-3 2 12 15,3 5 2-15,-6 3 17 16,0 5-1-16,0 3-3 16,-2 2 12-16,-1 5-6 15,3 1 7-15,-6 4-9 0,3 4-2 16,0 2-17-16,2 0-6 15,1 1-4-15,4 14-1 16,2 7 5-16,1 4 6 16,-2 3-1-16,-5 2 1 15,-3-3 1-15,-3-4 9 16,0-7-4-16,0-1 3 16,0-7-9-16,0-3 0 15,0-3-10-15,0-3 9 16,0 0-7-16,0 0 7 15,0-9-8-15,13-9-17 16,-1-9-12-16,6-3 20 16,-3-2 3-16,-3 2 5 15,0 2 4-15,-3 6 5 0,-3 5 1 16,-3 3 0-16,1 4 0 16,-1 2 18-16,0 4 11 15,-3 3 1-15,3 0-4 16,0 1-12-16,0 0-13 15,2 5-1-15,5 12 0 16,-1 10 3-16,-3 6 18 16,3 2 6-16,-6 4 4 15,1-4-14-15,1-3-11 16,-2-5 3-16,0-7-9 16,-3-3 1-16,3-5-1 15,0-4-31-15,0-3-65 0,7-5-170 16,-1 0-488-1,2 0-489-15</inkml:trace>
  <inkml:trace contextRef="#ctx0" brushRef="#br1" timeOffset="31534.6112">9134 1871 1536 0,'0'0'292'0,"0"0"-135"16,0 0 25-16,0 0-55 15,0 0-15-15,0 0-27 16,0 0-5-16,55 56-19 15,-30-56-25-15,2-8-27 16,1-8-9-16,-1-2 0 16,-5-5-17-16,-2-2-16 15,-4-4-4-15,-6-3-3 16,-3 0 13-16,-4 2 27 16,-3 5 2-16,0 3 30 15,0 7 3-15,-11 4-4 16,-4 4-10-16,-1 4-6 0,-5 3-2 15,-3 0 4-15,0 14 0 16,2 10 1-16,1 9 9 16,6 6 3-16,2 5-3 15,10 1-14-15,3 0-1 16,0-1-12-16,7-5 1 16,5-5-2-16,9-6-12 15,0-6-90-15,16-4-86 16,-6-7-296-16,-5-5-445 0</inkml:trace>
  <inkml:trace contextRef="#ctx0" brushRef="#br1" timeOffset="32076.5458">9462 1345 1298 0,'0'0'310'0,"0"0"-251"15,0 0-44-15,-102-86 10 0,56 60 36 16,-5 3-27-1,-10 5 24-15,-18 6-27 16,-21 9-12-16,-21 3-6 0,-7 25 55 16,4 20-6-1,6 17-19-15,18 18-8 0,12 12 27 16,24 7 9 0,28 1 17-16,26-9-32 0,13-5-26 31,34-6-2-31,21-2-12 0,20-5-15 0,19-5 8 15,13-7 1-15,14-14-10 16,9-13 6-16,10-15 0 16,3-16-5-16,-4-3 11 15,-2-26-12-15,-16-13-18 16,-24-6 12-16,-12-26-8 0,-21-19-15 16,-16-11-5-1,-17-19-9-15,-34 9-3 0,-22 4 34 16,-44 7 11-16,-31 9-3 15,-37 14 4-15,-27 13 0 16,-24 19-45-16,39 19-286 16,19 14-394-16</inkml:trace>
  <inkml:trace contextRef="#ctx0" brushRef="#br1" timeOffset="36706.9667">9493 4675 464 0,'0'0'196'16,"0"0"-196"-16,0 0-36 15,0 0 36-15,0 0 158 16,0 0 67-16,0 0-63 16,-91-68 5-16,85 61-12 15,-3 3-13-15,3-2-13 16,-1 0-8-16,1 1-12 16,-5-2-33-16,-2-1-54 15,-5 3-21-15,-6 1 0 16,-6 1 7-16,-1 1-6 15,-5 2 4-15,0 0 3 0,1 0 3 16,3 0-6-16,-2 0-5 16,4 0 7-1,-1 0-7-15,5 0 13 0,-2-1-12 16,-2-1 5-16,3 0-5 16,-1 0 4-16,-2 1 0 15,-3 1 2-15,2 0 1 16,-2 0 0-16,0 0-3 15,2 0-4-15,-2 0 0 16,0 1 4-16,0 3-5 16,-2-3 5-16,-1 1-5 15,0-2 10-15,-3 2-3 16,-4-2 6-16,1 0-13 0,2 0 25 16,-3 0 16-16,1 0-26 15,-7 0-10-15,-4 3-6 16,1-1 0-16,3 3 1 15,7 0-1-15,5 2 0 16,-2 1 0-16,2 2 0 16,1-2 0-16,3-1 0 15,2 0 0-15,1-2 0 16,0 3 0-16,-4-1 1 16,-2 1-1-16,-6 2 0 15,2-3 0-15,-2 2 1 16,3-1 1-16,-1 2-2 15,0 0 1-15,-2 1 0 16,2 2-1-16,4 1 0 0,3 0 0 16,-1 0 0-1,-2 1 0-15,0-3 1 0,-1 1 0 16,3-5-1-16,4-1 0 16,0-1 0-16,2 0 0 15,-1-3 0-15,2 2 0 16,2-1 0-16,4 5 0 15,-1 1-1-15,-1 3 1 16,-5 1 1-16,1 6-1 16,-1 3 2-16,-2 0-1 15,3-1 1-15,-1 0-1 16,-2-5 0-16,5 1 0 16,-1-2 0-16,1-4-1 15,1 1 1-15,2-2 0 0,-1-1 0 16,-1 1 0-16,-1-2 0 15,3 6 5-15,2-1 13 16,1 4-7-16,1 5-6 16,3 3 3-16,-1 3 1 15,2 5 0-15,2 2-8 16,2 0-1-16,4-1 3 16,-2 0-4-16,2-6-28 15,-1-1 12-15,1-4 10 16,3-3-4-16,-3 0 9 15,3 1 1-15,3-1-8 16,0 2 7-16,0 3-5 0,0 1-9 16,0 2-21-16,6 1 22 15,0 0-4-15,0 2-16 16,1 1 12 0,4-3 5-16,-2-1-37 0,1-2-58 15,-1-1 20-15,0-2 33 16,6-1 2-16,0-2 42 15,4 2 2-15,1-2 13 16,5 3 21-16,-1-1-2 16,-2 0-11-16,-2 3-7 15,-1-2 0-15,-5 3 1 16,-1-2-2-16,-1 1 17 16,-2-2 8-16,1-3-25 0,4 1-7 15,1-5 6 1,5 2 1-16,3-5 12 0,0-1 5 15,-2-3 30 1,-1 1-14-16,0-2-21 0,-2 1-11 16,2 4 13-16,-3-1 28 15,3 3 1-15,0-1-17 16,0 3 5-16,-2 1 6 16,5-1-19-16,0 1-8 15,9-5-2-15,0 0-8 16,7-3 0-16,0-2-1 15,-1-4-5-15,4 5 6 0,-4-2 0 16,-3 0 1 0,0 0-1-16,2-2 0 15,-2 4 0-15,3-1-1 0,-3 0 1 16,3 1 1-16,-1-2 5 16,-5 2-6-1,3-1 1-15,-3-2-1 0,-2 1 0 16,2 1-6-16,0-3-13 15,3 2-3-15,-2-1 11 16,3-2 10-16,-1 4 0 16,0-2 0-16,-2 1 1 15,2 1 6-15,-3 1-6 16,3-3 2-16,-5 3-1 16,3 2-1-16,-4-2 1 15,1 0-1-15,2-2 1 0,-3-2-1 16,1 1 0-16,2-4 0 15,0-3 0-15,6 4 1 16,0-1-1-16,2-1 1 16,-2 2-1-16,0-3 1 15,-3 2 9 1,1-1-9-16,-1-2 11 0,1 0-6 16,-4 0-5-16,3 0-1 15,-3 0 1-15,-2 0-1 16,-1 0 0-1,-5 0-1-15,2 0 0 0,-5 0 1 16,1 0 0-16,0 0 7 16,6 0 0-16,1-2 1 15,1-2-7-15,5 0 8 0,3-1-8 16,1 1-1-16,2 3 1 16,-3-1 5-16,-3 2 13 15,2-3 6-15,-5-1-13 16,3 3-10-1,0-5-1-15,-2 0-1 0,6 1 1 16,-4-4 0-16,0 0 0 16,-1-1 0-16,0 0 5 15,1 0 7-15,-6-1 20 16,1-1-7 0,2-1 2-16,-3 2-5 0,2-3-16 0,4-1-7 15,3-1-28 1,0-1 7-16,-3 0 8 0,2-2-2 15,-2 4 15-15,-9-1 0 16,-3 1 15-16,-3 0 10 16,-5-1 2-16,-4 0-11 15,2-4-1-15,-1-3-14 16,5 0-1-16,0-3 0 16,4-4-16-16,1 3 7 15,2-2 9-15,2 2-11 16,-5 0-27-16,-1 0 7 15,-3-1 5-15,0 3 25 16,-3-4 1-16,-2 1 14 0,-3-2 11 16,0 0-7-1,-4-4-16-15,-2-2-1 0,2 0 5 16,-3-4-5-16,0-1-1 16,3 0 0-16,0 0-5 15,3 3-29 1,-6 0-24-16,3 3 43 0,-6 5 11 15,3 1 4-15,-3 5 15 16,0 0 16-16,0 1-13 16,0 1-11-16,0-2 17 15,0-2-2-15,-3-3-6 16,-3 0-14-16,3-2-1 16,-5-1 7-16,4 1-8 15,-2-1 1-15,0 5 0 16,3-2 23-16,-3 5-16 0,-4-1-8 15,2 1 0 1,-1 0-1-16,-4 1 1 0,-2-1 0 16,-3-1 9-16,-3-2 4 15,-3-4-13-15,-1-4-4 16,1-2-9-16,-1-1 13 16,5 1 10-16,1 1 2 15,3 0-11-15,5 2-1 16,-1 2 2-16,-4 2-1 15,2 2 0-15,-8 2-1 16,-5 0-11-16,-4 1 11 16,-8-1 0-16,-10 2-1 15,1 0 0-15,-1 3-18 16,4 1 12-16,6 5 7 16,2 1 1-16,4 1-1 0,-1 0-6 15,1 2 6-15,0-2 1 16,4 2-1-16,0-2 0 15,-1 1-1-15,-1-1 0 16,-8 0 1-16,-7 2 0 16,-5-1-1-16,-6 3 0 15,2 2 1-15,7 4 0 16,5 3 0-16,10 0 0 16,5 0-1-16,1 1 0 15,9 4 1-15,2-3 1 16,5 1-1-16,2 0-1 15,-1 0 1-15,1-1 0 0,-2 1 1 16,-5-1-1 0,-3 0 0-16,-4 0 2 0,-2-2-1 15,1 0 5-15,5 0-5 16,5 0 0-16,8 0 6 16,0 0 1-16,6 0 1 15,0 0 0-15,0 0 7 16,0 0-3-16,3-2 13 15,6 0-19-15,2-3-7 16,2 1-1-16,-4 0 1 16,3-1 0-16,3-1 0 15,-3 0 0-15,1-2 1 16,4 1-1-16,-1-2-1 16,-1 1-7-16,3 0 2 0,-6 0 5 15,1 2 0-15,-4 1 0 16,-1 1 1-16,-2 1 0 15,-2 0 0-15,2 2 1 16,0-3-1-16,0 3-1 16,-3 1 1-16,0-1 0 15,-3 1 0-15,3 0 0 16,-3 0 0-16,0 0 0 16,0 0 0-16,0 0 14 15,0-1 13-15,0 1-16 16,0 0-5-16,0 0-5 15,0 0 1-15,0 0 8 0,0 0 2 16,-3 0-3 0,-3 0 0-16,0 0-8 0,-3 0 8 15,-4 0 1-15,-4 3 4 16,-2 3-4-16,-2 0 1 16,-3 1 17-16,-3 1 6 15,2-1-11-15,-2 2-7 16,2-3 1-16,8-1-4 15,4-2 2-15,4 0 0 16,9-3-5-16,-3 2 1 16,3-2-5-16,0 0-6 15,0 1 0-15,0-1-1 16,0 2 1-16,0-1 10 16,0 1 23-16,3 4-4 0,3 0-13 15,-3 4 2-15,3 2 0 16,4 6 3-16,7 7 0 15,5 4-9-15,8 7-11 16,9 2-1-16,16 12-45 16,-9-8-303-16,-13-13-1759 0</inkml:trace>
  <inkml:trace contextRef="#ctx0" brushRef="#br1" timeOffset="40095.1753">10130 1765 1460 0,'0'0'792'0,"0"0"-692"15,0 0-69-15,0 0 4 16,0 0 66-16,0 0 12 0,0 0-14 16,6 0-23-16,4 0-48 15,10 0-13-15,2-2 0 16,2-2-9-16,0 2-6 15,0-3 0-15,-2 2-1 16,-5 0-31-16,-1 2-63 16,-7 1-69-16,-6 0-96 15,-3 6-330-15,0 2-203 0</inkml:trace>
  <inkml:trace contextRef="#ctx0" brushRef="#br1" timeOffset="40304.8306">10084 1854 1287 0,'0'0'701'0,"0"0"-596"16,0 0 10-16,0 0-31 15,0 0-11-15,0 0-21 16,98-12-48-16,-56 12-4 15,-6 0-236-15,-6 0-509 0</inkml:trace>
  <inkml:trace contextRef="#ctx0" brushRef="#br1" timeOffset="40614.2504">10500 1677 1580 0,'0'0'575'0,"0"0"-509"16,0 0-12-16,0 0 61 15,0 0-32-15,0 0-49 16,0 0-16-16,106-17-13 16,-69 14-5-16,-1 1-73 15,-6 2-100-15,-5 0-100 0,-5 4-81 16,-14 3-452-16</inkml:trace>
  <inkml:trace contextRef="#ctx0" brushRef="#br1" timeOffset="40869.9174">10633 1603 1328 0,'0'0'651'15,"0"0"-565"-15,0 0-36 16,0 0 61-16,0 0 25 0,0 0-37 15,0 0-45-15,0-2-45 16,0 15 10-16,0 6 32 16,0 3-14-16,0 3-28 15,-3 0-9-15,3 1-23 16,0 5-197 0,0-7-475-16,0-5-511 0</inkml:trace>
  <inkml:trace contextRef="#ctx0" brushRef="#br1" timeOffset="41077.9791">10701 1919 1872 0,'0'0'551'0,"0"0"-496"16,0 0-39-16,0 0 9 15,0 0 4-15,0 0-29 16,-107 0-2-16,79 0-219 16,4 2-759-16</inkml:trace>
  <inkml:trace contextRef="#ctx0" brushRef="#br1" timeOffset="42220.2893">11009 1639 1207 0,'0'0'630'0,"0"0"-488"16,0 0 37-16,0 0 45 16,0 0-28-16,0 0-44 15,0 0-57-15,0-11-74 16,10 7-21-16,1 1-24 15,5 0 6-15,-4 3-13 16,1 0 10-16,1 3-15 16,-8 11-11-16,-3 4 0 15,-3 6 21-15,-3 4 12 16,-12 1 14-16,-6 0 5 16,-4 0 25-16,-2-1-13 0,6-4-5 15,3-3-6-15,6-3-4 16,5-2 4-16,7-2 0 15,7-2 1-15,15-3-5 16,29-1-2-16,-6-2-143 16,-1-4-860-16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3-16T07:45:11.756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2038 2577 205 0,'0'0'1309'15,"0"0"-981"-15,0 0-199 0,0 0 0 16,0 0 51-16,0 0 8 15,0-18-48-15,0 17-36 16,0-2-28-16,0 2-12 16,0-1-13-16,0 1-6 15,0 1-15-15,0 0-18 16,0 0-11-16,0 0-1 16,0 0-9-16,0 13 1 15,0 6 8-15,-3 8 0 16,-5 4 0-16,-1 5-1 15,5 0 1-15,1 2 0 16,0 0 0-16,3 1 0 0,0-4 0 16,3 0 0-16,7-7-1 15,2 1 1-15,2-4-1 16,2-2 0-16,2-2 1 16,-3-2-1-16,4-6 0 15,2 0 0-15,0-5 1 16,4-4 1-16,-1-2-1 15,2-2 0-15,4 0 0 16,-2-13-4-16,2-2 4 16,-2-3 6-16,-1-3-5 15,-2-4-1-15,-4-3-5 16,-3-2 5-16,0-4 0 16,-6-1 1-16,-3-1 0 0,-2 1 6 15,-4 1-5-15,-3 0-1 16,0 2 7-16,0-1-7 15,0 0 0-15,-3 2 5 16,-7 3-6-16,4 4 1 16,3 7 0-16,0 6 0 15,1 5-1-15,2 6-6 16,0 0-54-16,0 0-104 16,0 11-179-16,0 0-372 15,0-4-176-15</inkml:trace>
  <inkml:trace contextRef="#ctx0" brushRef="#br0" timeOffset="390.2642">2751 2916 1403 0,'0'0'568'0,"0"0"-481"16,0 0-3-16,0 0 94 15,0 0 25-15,0 0-65 16,0 0-53-16,31-9-25 16,-13 3-41-16,7 0-7 15,-2-1-11-15,4 1 0 16,-2 1-1-16,-6 1-11 16,-5 2-54-16,-1 2-89 15,-10 0-87-15,0 0-247 16,-3 0-189-16</inkml:trace>
  <inkml:trace contextRef="#ctx0" brushRef="#br0" timeOffset="598.89">2693 2770 1243 0,'0'0'545'0,"0"0"-399"16,0 0 16-16,0 0 16 16,0 0-52-16,0 0-50 15,95-30-60-15,-55 23-16 16,-10 0-193-16,-3 0-704 0</inkml:trace>
  <inkml:trace contextRef="#ctx0" brushRef="#br0" timeOffset="1598.3429">3676 2119 580 0,'0'0'261'15,"0"0"-43"-15,0 0-72 16,0 0 22-16,0 0 46 15,0 0 2-15,0 0-11 0,68-54-29 16,-68 52-49-16,0 2-56 16,0 0-29-16,0 0-13 15,-16 0-15-15,-6 8 21 16,-8 8-9-16,-6 2-13 16,0 2-5-16,2-3-1 15,7 3-7-15,5-6 2 16,8-2 5-16,5-1-1 15,2-1-5-15,4 0 1 16,3 1-1-16,0 0 0 16,0 1 0-16,6 2 0 15,9 2-1-15,0 1 0 0,4 1 0 16,2 1-8-16,-6-3 8 16,1 3 0-16,-2-2 0 15,-5 0-1-15,-2 1-1 16,-4 1 1-16,0 0 0 15,-3-3 1-15,0 2 6 16,0-2-5-16,0-3-1 16,-3-3 2-16,0-1-1 15,0-2-1-15,-1-1 0 16,4-3 1-16,0 3 0 16,0-1-1-16,0 1 0 15,0 0 1-15,0 3-1 16,7 0 1-16,2 4-1 15,-3 1 1-15,0 3 0 16,0 4-1-16,-3 2 0 0,-3 7 8 16,0 4-1-16,0 6 13 15,0 5-3-15,-7 2-2 16,-1 7 27-16,2 2-8 16,3 5-4-16,-3 14 13 15,3-7-17-15,-4 1 10 16,4 0 20-16,3-10 15 15,-2 6-6-15,2-6-32 16,0-5-22-16,0-7-11 16,2-6 0-16,8-9-6 15,5-9-34-15,21-18-93 16,-3-5-224-16,5-5-939 0</inkml:trace>
  <inkml:trace contextRef="#ctx0" brushRef="#br0" timeOffset="2432.291">4395 2248 1288 0,'0'0'363'15,"0"0"-263"-15,0 0-17 16,0 0 110-16,0 0-25 16,0 0-66-16,0 0-52 0,-33-7-23 15,26 21 10-15,1 6-3 16,3 3-3-16,1 6-13 16,2 0 0-16,0 1-12 15,5-4 0-15,8-6 4 16,2-4-8-16,3-6-2 15,3-6 1-15,6-4 1 16,-2 0 18-16,2-9-5 16,-5-9-15-16,1-5-4 15,-4-9 4-15,-4-4-9 16,-6-4 1-16,-3 0 8 16,-6 3 0-16,0 4 37 0,-6 6 6 15,-12 8 5 1,0 4-34-16,-1 7-3 0,-5 6-11 15,0 2-13-15,-7 23-146 16,5 2-322-16,7-1-343 0</inkml:trace>
  <inkml:trace contextRef="#ctx0" brushRef="#br0" timeOffset="3385.0744">4462 3216 1255 0,'0'0'815'15,"0"0"-678"-15,0 0-88 16,0 0 0-16,0 0 16 16,0 0-18-16,0 0-24 15,0 7-22-15,-6 0 11 16,-10 1 0-16,-4 0 3 15,-8 4-14-15,-5-4 8 16,3 1-3-16,3-3-5 16,5-3 0-16,3-3 0 0,7 0 9 15,1 0-1 1,4-13 6-16,7-4-3 0,0-3-12 16,0-2-6-16,10-1-3 15,4 3 3-15,-1 1 6 16,-1 4 1-1,0 4 20-15,-2 3 0 0,-2 2-2 16,-5 3 17-16,0 2 16 16,0-1-7-16,3 1-39 15,1 1 3-15,1 0-8 16,1 0 1-16,1 0-2 16,2 3 6-16,0 7 0 15,0 1 3-15,0 3 3 16,1 1 20-16,-1 1 1 15,-1 1-15-15,2 0-9 0,-4-2-8 16,5 1 1-16,-1-2-2 16,-1-3 1-16,4-2-1 15,-2-5 1-15,-1-1-1 16,2-3 0-16,3 0 0 16,0 0 1-16,3 0 0 15,1-6 5-15,1-4-6 16,-1-1-6-16,0-3-2 15,-5 0-1-15,2-2 2 16,-4-1 6-16,-6 2-5 16,0-2-2-16,-6 3 8 15,0 0 1-15,-3 4 11 16,0 1 4-16,-9 2-2 16,-12 3-14-16,-16 4 0 0,-54 9-42 15,3 10-220-15,-6 6-816 0</inkml:trace>
  <inkml:trace contextRef="#ctx0" brushRef="#br0" timeOffset="5473.3569">6138 2089 146 0,'0'0'1245'0,"0"0"-861"16,0 0-235-16,0 0-1 16,0 0 14-16,0 0-8 15,0 0-45-15,1-18-53 16,-1 18-26-16,0 0-21 16,-6 12-2-16,-6 8 41 15,-1 7 4-15,2 3-27 16,-1 1-4-16,5 0-7 0,4-2-5 15,3-5-8-15,0-3 8 16,0-4-2-16,13-4 1 16,4-6-1-16,2-2 4 15,5-5 1 1,4 0-11-16,-2-10-1 0,4-10-13 16,-5-2-30-16,-1-7-27 15,-5 0 24-15,-4-1 10 16,-6 2 21-16,-7 7 15 15,-2 4 8-15,0 6 6 16,-14 3-2-16,-5 3-11 16,-4 3 0-16,1 2-1 15,-2 0-36-15,-1 3-163 0,5 4-466 16,10-2-498-16</inkml:trace>
  <inkml:trace contextRef="#ctx0" brushRef="#br0" timeOffset="5954.227">6739 2003 1300 0,'0'0'379'16,"0"0"-233"-16,0 0 43 16,0 0 15-16,0 0-41 15,0 0-72-15,0 0-54 16,0-9-22-16,-5 18 28 15,-8 5 25-15,-2 4-26 16,-6 0-15-16,-4 2-5 16,-2 2-4-16,-1-1-3 15,2 2-6-15,4 0-3 16,7-4-4-16,9 1-1 16,6-2 6-16,0 1-6 15,10-4 7-15,10 2-1 0,5-1-5 16,2-2-1-16,-2-1 7 15,-2-2-8-15,-7-3-7 16,-2 1-48-16,-4-2-56 16,-4-6-92-16,-6-1-327 15,3 0-147-15</inkml:trace>
  <inkml:trace contextRef="#ctx0" brushRef="#br0" timeOffset="6485.7602">6878 2131 656 0,'0'0'1139'16,"0"0"-918"-16,0 0-71 15,0 0 60-15,0 0-39 16,0 0-23-16,0 0-80 15,49-49-36-15,-40 49-30 16,1 0-2-16,-1 9 0 16,-3 5 0-16,2 3-1 15,-5 2 0-15,-3-1-8 16,0-1 0-16,0 0 9 16,-8-3 1-16,-1-3-1 15,3-2-1-15,-1-4-9 0,4-4-14 16,3-1 4-16,0 0 11 15,0-2-1-15,7-15-53 16,11-6-16-16,3-3 38 16,1-1 16-16,1 1 10 15,-1 3-9 1,-1 5 11-16,-6 4 12 0,-2 5 1 16,-7 3 2-16,-1 1 21 15,-5 3 11-15,0 2 4 16,0 0-7-16,0 0-16 15,0 5-14-15,0 11 16 16,-5 4 35-16,-1 0-26 0,-1 3-19 16,4-1 2-16,3-3-9 15,0-2 0-15,3-1-11 16,21-7-58-16,-2-2-178 16,-1-7-655-16</inkml:trace>
  <inkml:trace contextRef="#ctx0" brushRef="#br0" timeOffset="6719.4964">7397 2116 1884 0,'0'0'394'16,"0"0"-305"-16,0 0-61 0,0 0 80 15,0 0-21 1,0 0-52-16,-60 89-15 0,39-64-8 16,-1-3-12-16,-2-3-75 15,5-3-135-15,5-7-416 16,8-7-868-16</inkml:trace>
  <inkml:trace contextRef="#ctx0" brushRef="#br0" timeOffset="7198.6838">7582 2042 1582 0,'0'0'311'16,"0"0"-248"-16,0 0-25 15,0 0 101-15,0 0-29 16,0 0-38-16,0 0-25 16,10 71-26-16,-4-58-12 15,0-3 0-15,0-4-6 16,2-2-2-16,2-4 0 16,2 0 13-16,0-4-11 15,3-8-3-15,0-6-24 0,1-3 24 16,2 0 14-16,-3-3-3 15,1 3 24-15,-5 3 28 16,-2 5 19-16,-3 7-9 16,-2 3-33-16,-4 3-32 15,0 0-8-15,0 13 0 16,0 8 17-16,0 6 23 16,0 4-6-16,0 1-16 15,0 1 2-15,-4-2-8 16,-2-3-3-16,-3-2-9 15,-6-5 0-15,0-3-1 16,-4-3-29-16,-4-2-116 16,-11-7-135-16,10-5-357 0,6-1-550 15</inkml:trace>
  <inkml:trace contextRef="#ctx0" brushRef="#br0" timeOffset="7450.7599">8059 2132 1033 0,'0'0'1203'16,"0"0"-1082"-16,0 0-59 15,0 0 114-15,0 0-11 16,0 0-54-16,-28 76-55 15,19-62-33-15,3-1-22 0,-3-2-1 16,0 0-9-16,-9-2-151 16,3-5-327-16,2-3-586 0</inkml:trace>
  <inkml:trace contextRef="#ctx0" brushRef="#br0" timeOffset="7828.8043">8231 1989 1781 0,'0'0'738'0,"0"0"-691"16,0 0-8-16,0 0 64 0,0 0-9 15,91-47-30-15,-75 46-25 16,-2 1-24-1,-4 0-15-15,-1 3 0 0,-3 10-1 16,0 1 1-16,-3 3-1 16,-3 2-1-16,0-1 1 15,0 3 0-15,-12-2 1 16,-4 3 1-16,-4-3 1 16,1 1 7-16,5-4 1 15,1-2-1-15,4-3 0 16,6-3 0-16,3-3-3 0,0-1-6 15,3 0 1-15,12 1-1 16,3-3-16-16,1 1-60 16,-2-3-155-16,-4 0-357 15,-10 0-357-15</inkml:trace>
  <inkml:trace contextRef="#ctx0" brushRef="#br0" timeOffset="8007.0692">8216 2141 1512 0,'0'0'789'0,"0"0"-691"16,0 0-23-16,0 0-20 16,79-15-55-16,-39 8-58 0,-10 1-213 15,-6-1-658-15</inkml:trace>
  <inkml:trace contextRef="#ctx0" brushRef="#br0" timeOffset="9131.2807">8956 1948 1413 0,'0'0'492'15,"0"0"-367"-15,0 0 64 16,0 0-10-16,0 0-51 15,0 0-12-15,0 0 5 16,3 2-20-16,-9 8-29 16,-6 6-15-16,-6-3-21 15,-3 3-8-15,-7-1-13 16,-8 1-9-16,3 0 3 16,-1-3-8-16,4 0 0 0,7-2 1 15,13-2-2-15,4-4-11 16,6 2 4-16,0 2 6 15,3 2-1-15,6 1 1 16,5 1 1-16,5-1 0 16,0 2 1-16,-2-1 8 15,5-3-7-15,-1 0-1 16,-3-3 4-16,-5-3-5 16,-2 1-55-16,-11-4-78 15,0 0-185-15,0-1-757 0</inkml:trace>
  <inkml:trace contextRef="#ctx0" brushRef="#br0" timeOffset="9557.9923">9156 1895 1881 0,'0'0'264'0,"0"0"-191"15,0 0 16-15,0 0 45 16,0 0-33-16,0 0-60 16,0 0-12-16,13 25 54 0,-10-5-38 15,0 3-11-15,-3 2-3 16,0 0-10-16,0 1-4 15,0-1-4-15,-6-1-5 16,-4 1 7-16,4-2-9 16,-3-2-5-16,6-3 0 15,0-5 6-15,3-2-1 16,0-3 1-16,6-3 17 16,16-3 41-16,8-1-12 15,9-1-17-15,0 0-13 16,5 0-10-16,-2-3-5 15,-6-1-8-15,-9 3-7 16,-15 1-11-16,-9 0-112 0,-3 0-394 16</inkml:trace>
  <inkml:trace contextRef="#ctx0" brushRef="#br0" timeOffset="10865.3648">6466 3184 666 0,'0'0'339'0,"0"0"-55"15,0 0-68-15,0 0 26 16,0 0 29-16,0 0-67 16,0 0-37-16,6-4-38 15,-6 4-17-15,0 0-11 16,0 0-14-16,0 0-35 15,-3 0-21-15,-3 5-14 16,-6 6-5-16,3 3 4 0,0 0-8 16,6 0-8-1,3-1 0-15,0-2 0 0,18-1-15 16,3-4 15-16,7 0-36 16,-1-6-12-16,4 0 5 15,-7 0-3-15,-1-6-8 16,-7-6 26-16,-4-2 8 15,-6 0-7-15,-2 0 27 16,-4 2 14-16,0 0 12 16,-16 2-9-16,-6 4-5 15,-1 0-3-15,-2 1-9 16,-2 4-17-16,3-2-163 16,9 2-412-16,5-1-320 0</inkml:trace>
  <inkml:trace contextRef="#ctx0" brushRef="#br0" timeOffset="11151.8192">6828 2914 1602 0,'0'0'671'0,"0"0"-594"15,0 0-55-15,0 0-4 16,0 0 4-16,0 0-5 16,0 0 35-16,23 77 1 15,-13-37-17-15,-1 3-3 0,2 0-2 16,-4-1 3 0,2-3-3-16,-6-6-23 0,3-5-8 15,-6-2 0-15,0-4-95 16,0-5-215-16,0-7-533 0</inkml:trace>
  <inkml:trace contextRef="#ctx0" brushRef="#br0" timeOffset="11862.046">6764 3184 962 0,'0'0'982'16,"0"0"-814"-16,0 0-78 15,0 0-22-15,0 0 21 16,94-4-24-16,-67 4-37 16,4 0-17-16,-5 0-11 15,-4-2 0-15,-1-1-4 16,-3-4-41-16,-5-3-45 15,-5-3-19-15,-2-4 92 16,0-2 17-16,-6-3 6 16,4-2 6-16,-4-2 19 15,0-1 22-15,0 1 13 16,0 3 34-16,0 3-2 0,0 4-21 16,0 7 20-16,0 2-13 15,0 6-48-15,0 1-26 16,0 1-10-16,0 15-10 15,0 8 10-15,6 7 1 16,3 6 5-16,-1 2-5 16,2 1 0-16,-4-1 0 15,0-2-1-15,0-4 5 16,-3-4-5-16,0-5 0 16,1-6-1-16,-4-5 1 15,0-4-6-15,0-6-4 16,0-3 1-16,3 0 2 15,2 0 6-15,4-7 0 0,4-12-57 16,2-4 12-16,3-4 32 16,0 0-1-16,-5-1-11 15,-2 6 20-15,-5 5 6 16,-3 7 6-16,-3 3 6 16,3 4 7-16,-3 2-4 15,0 1 0-15,3 0-15 16,1 1 0-16,2 12-5 15,0 4 5-15,5 1 10 16,-1 1-1-16,-1 1 2 16,3-4-5-16,-2-3-6 15,-2-2 0-15,1-4 0 16,1-4-109-16,-4-3-134 16,0 0-319-16,-6-3-421 0</inkml:trace>
  <inkml:trace contextRef="#ctx0" brushRef="#br0" timeOffset="12239.2342">7352 3155 1657 0,'0'0'288'16,"0"0"-163"-16,0 0 50 15,0 0 10-15,0 0-33 16,0 0-36-16,0 0-43 15,73 3-45-15,-55-3-17 16,0 0-11-16,-2-6-38 0,-2-2-30 16,-1-4-2-16,-4 1 12 15,-3 0-9-15,-3 1 44 16,-3 1 23-16,0 5 4 16,0 1 47-16,-9 0 4 15,-7 3 4-15,-2 0 1 16,-6 0-18-16,-1 6-10 15,1 8-12-15,6 4-5 16,3 1-3-16,9 2 3 16,6 0-9-16,0 0-6 15,18-3-2-15,7-5-5 16,1-2-59-16,17-10-102 16,-6-1-162-16,-7 0-422 0</inkml:trace>
  <inkml:trace contextRef="#ctx0" brushRef="#br0" timeOffset="12922.6218">7676 3091 477 0,'0'0'983'0,"0"0"-762"16,0 0 13-16,0 0 49 16,0 0-74-16,0 0-105 15,0 0-33-15,6 28 11 16,1-9-46-16,-1 1-24 16,0 0-11-16,5 0 10 15,-4-4-10-15,2-2 0 16,-3-4-1-16,-3-3-7 15,-3-4 1-15,0-2 5 16,0-1 0-16,0 0-7 16,0 0 8-16,0-8 24 0,-6-3-6 15,0-5-6-15,3-2 17 16,3 0 0-16,0-2-21 16,0 3-8-16,0 1-17 15,6 7-39-15,0 3-41 16,3 3-86-16,3 3-75 15,10 0-53-15,-7 0 0 16,3-1-341-16</inkml:trace>
  <inkml:trace contextRef="#ctx0" brushRef="#br0" timeOffset="13508.6601">7952 3093 2011 0,'0'0'345'16,"0"0"-219"-16,0 0-20 15,0 0-45-15,0 0-37 16,0 0-8-16,0 0-5 16,33 53-11-16,-27-38 0 15,1-3 1-15,-4 0-1 16,3-2-2-16,-3-5-26 15,3 1-6-15,4-5-21 16,1-1-45-16,1 0 13 16,1 0 14-16,1-7 26 15,-1-4 19-15,2-3 28 0,-6-2 0 16,0 2 29-16,-3 1 57 16,-3 4 27-16,-3 3-23 15,0 3-35-15,0 3-34 16,0 0-21-16,0 0 0 15,3 0-15-15,-3 10 7 16,6 3 8-16,1 2 0 16,2 1 2-16,2-2-2 15,5-1 0-15,-1-5 0 16,6-1 0-16,-3-4-9 16,4-3 10-16,-1 0-2 15,1-1 0-15,-2-11-15 16,-1-2 5-16,-2-2 11 0,-7-4 2 15,-4 0 4-15,-6-3-6 16,0 0 9-16,-3 5 9 16,-16 2 10-16,-1 5-16 15,-5 5-11-15,-2 4 0 16,3 2-1-16,5 0-27 16,7 2-136-16,9 8-189 15,3-4-294-15,0-2-562 0</inkml:trace>
  <inkml:trace contextRef="#ctx0" brushRef="#br0" timeOffset="13764.7066">8435 3017 2032 0,'0'0'301'15,"0"0"-172"-15,0 0-14 16,0 0 11-16,0 0-12 16,0 0-34-16,0 0-21 15,60 79-29-15,-48-59-20 16,-2-3-8-16,-1-1-2 16,-3-2-1-16,2-2-29 15,-5-5-101-15,1-3-230 16,-4-2-635-16</inkml:trace>
  <inkml:trace contextRef="#ctx0" brushRef="#br0" timeOffset="13942.023">8574 2975 1650 0,'0'0'471'0,"0"0"-431"16,0 0-40-16,0 0-6 16,0 0-167-16,0 0-335 0</inkml:trace>
  <inkml:trace contextRef="#ctx0" brushRef="#br0" timeOffset="14350.0696">8771 2984 872 0,'0'0'1182'15,"0"0"-1033"-15,0 0-88 16,0 0 41-16,0 0-25 15,0 0-49-15,0 0-20 0,-24 9-7 16,12-1 7 0,2-1-1-16,7 3-6 0,-1 0 6 15,4 0 2-15,0 1-8 16,4 1 5-16,9-3 3 16,-1 1-8-16,4 0 8 15,-2-1-7-15,1-1 11 16,-2-1-3-16,-5 0 1 15,-2-1-6-15,-3-1-5 16,-3 1-1-16,0-1-6 16,0 0-1-16,-9 0-6 15,-8 0-3-15,-5-1-106 16,4 0-218-16,6-4-469 0</inkml:trace>
  <inkml:trace contextRef="#ctx0" brushRef="#br0" timeOffset="14755.7333">8935 3062 1534 0,'0'0'579'15,"0"0"-514"-15,0 0 14 16,0 0 18-16,0 0-8 15,94 2-21-15,-70-2-41 16,1 0-12-16,-1-5-15 0,-6-2-30 16,0-2-5-16,-6-2 20 15,-3 2 15-15,-2-1 1 16,-4 0 13-16,-3 2 26 16,0 1 16-16,0 3-11 15,-13 3-15-15,-5 1-5 16,-9 0-13-16,-3 0-11 15,-4 8 0-15,-2 6 8 16,6 2-7-16,5 1-1 16,7 2 17-16,12 0 11 15,6 1 18-15,0 1-2 16,17-3-6-16,12-3-18 16,7-2-21-16,25-10-38 0,-7-3-191 15,-8 0-727-15</inkml:trace>
  <inkml:trace contextRef="#ctx0" brushRef="#br0" timeOffset="29043.3424">28799 7916 438 0,'0'0'648'0,"0"0"-402"15,0 0-131-15,0 0-21 16,0 0 53-16,4-7 48 15,-4 7-2-15,0-3-56 16,0 3-38-16,0 0-26 16,0 0-42-16,0 7-24 0,-4 15 1 15,-10 6 5-15,-5 10-3 16,0 3-4-16,2 2-5 16,6-2-1-16,6-7-16 15,5-4-7-15,8-5 10 16,15-9 3-16,10-8 2 15,8-5 7-15,9-3-14 16,2-2-9-16,0-12 17 16,-4-3 6-16,-5-6 0 15,-7-3 0-15,-5-3 1 16,-7-2 2-16,-6-5 13 16,-5 4 5-16,-7 2 14 15,-3 2-4-15,-3 3-3 16,0 2-27-16,0 6-67 15,-6 0-122-15,-1 2-321 0,0 5-551 0</inkml:trace>
  <inkml:trace contextRef="#ctx0" brushRef="#br0" timeOffset="29935.9549">29295 8150 363 0,'0'0'494'0,"0"0"-283"16,0 0-92-16,0 0-12 0,0 0 42 16,0 0-10-16,0 0-16 15,0 0-4-15,0 0-4 16,2 0 14-16,10 0-39 16,3 0-24-16,5 0-14 15,3 0-28-15,1 0-24 16,1 0-5-16,-1 7-69 15,-5-4-120-15,-4 1-69 16,-4-2-72-16,-4-2-60 16,-5 0-530-16</inkml:trace>
  <inkml:trace contextRef="#ctx0" brushRef="#br0" timeOffset="30148.4803">29346 8067 863 0,'0'0'260'0,"0"0"-166"0,0 0 12 15,0 0 47-15,0 0-77 16,96 18-76-16,-61-15-390 0</inkml:trace>
  <inkml:trace contextRef="#ctx0" brushRef="#br0" timeOffset="31017.1914">29670 8004 838 0,'0'0'409'16,"0"0"-270"-16,0 0-104 16,0 0 24-16,0 0 47 15,0 0-7-15,0 0 58 16,-34 47-37-16,15-20-40 16,2 4-14-16,2 0-27 15,3-1-20-15,7 0-9 16,5-4-1-16,0-6 1 15,20-1-1-15,6-9 3 16,9-5 1-16,4-5-7 16,3 0 2-16,-2-10-7 15,-3-8 7-15,-6-5 4 0,-4-3 0 16,-9-7 7-16,-5 2-5 16,-8-1-6-16,-5 3-8 15,-27-2-58-15,-7 6-307 16,-4 7-622-16</inkml:trace>
  <inkml:trace contextRef="#ctx0" brushRef="#br0" timeOffset="43062.6994">2430 5358 892 0,'0'0'799'16,"0"0"-681"-16,0 0-84 15,0 0 64-15,0 0 113 0,0 0-65 16,0 0-64 0,0 0-27-16,0 0-20 0,0 0 5 15,0 0 21-15,3 0 23 16,6 0 1-16,10-2 0 16,5 2-3-16,12-1-24 15,6-2-26-15,4 0-23 16,5 1-9-16,-5 0-21 15,-4 0-50-15,-6 2-76 16,-8 0-108-16,-10 0-373 16,-6 0-439-16</inkml:trace>
  <inkml:trace contextRef="#ctx0" brushRef="#br0" timeOffset="44667.1372">3471 4700 932 0,'0'0'694'0,"0"0"-436"16,0 0-183-16,0 0 26 15,0 0 83-15,0 0 1 16,0 0-61-16,2-4-49 16,-2 4-22-16,0 0-1 15,1 0-18-15,1 6-16 16,1 8-3-16,0 5 54 15,0 8-25-15,0 6-26 0,-3 2-10 16,0 3-8-16,0 1 1 16,0 1-1-16,0-3 0 15,0-1 0-15,-3-4 0 16,-3-5-1-16,3-2 0 16,-2-8 0-16,2-4-1 15,-1-6-4-15,4-3 5 16,-1-4-11-16,1 0-2 15,0 0 5-15,0 0 2 16,7-11-21-16,5-9-13 16,0 0 4-16,6-7 22 15,-2 0 9-15,-4 1 6 0,2 5 1 16,-3 5 7-16,-3 3-7 16,1 2 0-16,1 1 5 15,1 1-6-15,1 4 0 16,-2 0 0-16,2 5 0 15,-3 0 0-15,0 0-6 16,-3 12 0-16,-3 5 6 16,-3 3 0-16,0 2 1 15,0 3 5-15,0 1-5 16,-6-2 5-16,3-3-4 16,0-4-1-16,3-4 1 15,0-5 4-15,0-3-5 16,9-4-1-16,9-1-14 0,12-10-104 15,1-7-269 1,-4-3-863-16</inkml:trace>
  <inkml:trace contextRef="#ctx0" brushRef="#br0" timeOffset="44991.2164">3419 4805 955 0,'0'0'1166'15,"0"0"-937"-15,0 0-164 16,0 0 5-16,0 0 55 16,0 0-27-16,0 0-50 15,82 0-48-15,-40 0-6 16,4 0-100-16,-1 0-173 16,-12-3-381-16,-11-6-968 0</inkml:trace>
  <inkml:trace contextRef="#ctx0" brushRef="#br0" timeOffset="45328.8045">3852 4707 1685 0,'0'0'639'16,"0"0"-559"-16,0 0-25 16,0 0 23-16,0 0-4 15,0 0-40-15,0 0-28 16,36 0-6-16,-30 7-7 0,-6 3-1 16,0 0 8-16,0 3 0 15,-6 2 6-15,-6 0 2 16,-6 0-7-16,1-2 6 15,4-4-6-15,4 1-1 16,6-4 0-16,3-4-33 16,9-2-81-16,9 0-212 15,3 0-425-15</inkml:trace>
  <inkml:trace contextRef="#ctx0" brushRef="#br0" timeOffset="45769.9623">4083 5310 925 0,'0'0'779'0,"0"0"-626"15,0 0 18-15,0 0 42 0,0 0-24 16,0 0-68-16,-94-5-62 15,12 0-2-15,-39-1 16 16,-22-1-8-16,-2 0-8 16,11 1-11-16,43 2-20 15,24 4-13-15,31 0-13 16,17 0 1-16,8 0-1 16,5 0-19-16,6 0-63 15,8 0-68-15,48 0-102 16,-2 0-365-16,0 0-459 0</inkml:trace>
  <inkml:trace contextRef="#ctx0" brushRef="#br0" timeOffset="46170.611">3319 5503 1512 0,'0'0'740'16,"0"0"-646"-16,0 0-42 0,0 0 25 15,0 0 43 1,0 0-45-16,0 0-49 0,58-7-14 15,-44 7-6-15,-1 4-5 16,-2 3 0-16,-4 1-1 16,-2 0 0-16,-5 0 0 15,0 2 17-15,-2 6 20 16,-13 1-18-16,-7 0-7 16,3 5 11-16,2-3 17 15,4-1-16-15,10-2-15 16,3-5-9-16,10-3-25 15,35-8-101-15,-6 0-182 16,5 0-699-16</inkml:trace>
  <inkml:trace contextRef="#ctx0" brushRef="#br0" timeOffset="46753.5181">3648 5545 586 0,'0'0'1547'0,"0"0"-1282"16,0 0-190-16,0 0-3 16,0 0 48-16,0 0-26 15,0 0-21-15,-2 43-41 16,1-24-20-16,-4 0-11 16,5-2 0-16,-3-5 1 15,0-3-1-15,0-3-1 0,3-3 1 16,-3-3-1-16,3 0-1 15,0 0 0-15,0 0-8 16,6-5 1-16,10-9-19 16,1-8 15-16,5 0 12 15,-2-2 1-15,-1 2 0 16,-3 6 9-16,-5 6 17 16,-8 3 1-16,0 4-10 15,0 3-10-15,-3 0-2 16,0 0-6-16,0 2-1 15,3 9 1-15,0 3 6 16,-3 2 8-16,4-1-13 16,-4-1-1-16,0-3-5 0,0-2-4 15,0-2-16-15,0-4-24 16,0-2-13-16,0-1 18 16,0 0 21-16,0-2 13 15,0-11-23-15,9-5 0 16,5-5 18-16,5-2 14 15,3 3 1-15,-5 4 7 16,-4 7 34-16,-2 7-12 16,-4 4-9-16,-2 0-19 15,2 10 6-15,-4 9 19 16,3 2 27-16,3 2-8 16,-1 0-29-16,11 1-16 15,-3-8-107-15,2-6-535 0</inkml:trace>
  <inkml:trace contextRef="#ctx0" brushRef="#br0" timeOffset="47617.4447">5008 4998 1185 0,'0'0'750'15,"0"0"-608"-15,0 0 20 16,0 0 60-16,0 0-57 0,0 0-75 15,0 0-26-15,-27 0-3 16,-1 0-17-16,-15 0-21 16,-8-3-2-16,-3 0 14 15,-1 0 4-15,0 2-17 16,10-1-11-16,6 2-10 16,11 0-1-16,7 0 0 15,9 6-1-15,9 1-6 16,3 3-2-16,0 1 7 15,0 4-10-15,6 0 12 16,3 2 0-16,4 0 1 16,-2 1 0-16,-2 0 5 15,4 1-5-15,-1-1-1 16,2 2 0-16,2 1 0 16,2-1 0-16,-3-1 0 0,4 0 1 15,-2-1-1-15,-1-2 0 16,-4-3 0-16,1 0-1 15,-5-5 1-15,1-1-1 16,-6-3 1-16,0-1 0 16,-3-3 0-16,0 0 1 15,0 0 6-15,0 0 7 16,3-2 11-16,1-10 24 16,2-5-31-16,6-6 0 15,-1-7-6-15,2-1-6 16,2-5-4-16,0-2 4 15,-3 3-6-15,-2 0 1 16,-1 6 0-16,-3 5 0 0,-4 6-1 16,4 3 0-16,-3 4 0 15,1 4-8-15,-1 0-20 16,3 3-43-16,0-3-102 16,0 3-207-16,-3 0-420 0</inkml:trace>
  <inkml:trace contextRef="#ctx0" brushRef="#br0" timeOffset="47966.5269">5108 4752 1913 0,'0'0'603'15,"0"0"-536"-15,0 0-14 16,0 0 11-16,0 0-13 16,0 0-28-16,0 0-9 15,24 15-5-15,-18-4-3 16,0 2-5-16,0 1 0 16,-3-1 0-16,-3 3-1 15,0 0 1-15,0-2-1 16,-3 3 6-16,-9-1 0 15,4-4 2-15,0-1 1 0,3-1-8 16,5-3 5 0,0 0-6-16,6-1-1 0,24-1-34 15,0-1-191-15,-2-3-541 0</inkml:trace>
  <inkml:trace contextRef="#ctx0" brushRef="#br0" timeOffset="53729.9282">5368 5026 1041 0,'0'0'91'15,"0"0"-47"1,0 0 505-16,0 0-337 0,0 0-4 16,0 0-2-16,0 0-48 15,0-4-28-15,3 4-41 16,1 0-2-16,-1 0-32 15,6-2-21-15,6-5-19 16,6 0-15-16,9 0-9 16,-2 1-3-16,-1 2 11 15,-5 4-14-15,-8 0 2 16,-8 0-17-16,0 3 0 16,-6 4 6-16,0 3 6 15,0 3 11-15,-3 2 5 16,-9 3 2-16,-6 4 8 15,0 0 0-15,0 0-8 0,3 0 0 16,8-2-16-16,7-2 16 16,0-1 0-16,7-2 10 15,14-5-2-15,12-5 2 16,10-5 0-16,2 0-2 16,10-7-7-16,-3-10 8 15,-4-2-8-15,-3-2-1 16,-11 0-7-16,-4 2 6 15,-15 0 2-15,-5 3-1 16,-7 2 2-16,-3 2-1 16,0 1 12-16,-3-1-13 15,-4 1-10-15,4 0-87 16,3-4-116-16,0 4-479 0,3 3-328 16</inkml:trace>
  <inkml:trace contextRef="#ctx0" brushRef="#br0" timeOffset="54000.9295">5826 4892 1413 0,'0'0'713'0,"0"0"-546"16,0 0-55-16,0 0-11 0,0 0-16 15,0 0-43 1,0 0 37-16,-45 97 3 0,27-44-42 16,0 0-22-16,2-3-4 15,2-2-7-15,-2-6-1 16,4-4-6-16,-3-6-1 16,3-1-11-16,6-8-106 15,2-10-695-15</inkml:trace>
  <inkml:trace contextRef="#ctx0" brushRef="#br0" timeOffset="54743.8202">6367 4930 689 0,'0'0'836'16,"0"0"-646"-16,0 0-8 15,0 0 53-15,0 0-27 16,0 0-52-16,0 0-52 16,0-6-50-16,0 6-29 15,-3 3-22-15,-10 12 3 16,-5 9 30-16,-9 8 47 15,-1 7-29-15,-2 6-15 0,6 2-18 16,5-2-6 0,10-2-9-16,9-4-5 0,0-5 0 15,6-3-1-15,13-9-6 16,8-5-30-16,9-7-166 16,-2-7-302-16,-10-3-295 0</inkml:trace>
  <inkml:trace contextRef="#ctx0" brushRef="#br0" timeOffset="55126.5434">6511 5114 1854 0,'0'0'538'0,"0"0"-417"16,0 0 6-16,0 0 14 15,0 0-24-15,0 0-39 16,0 0-48-16,25-15-25 16,-15 11-5-16,-1 4-6 15,-1 0 0-15,-2 0-2 16,1 4 2-16,-1 8 5 15,-3 2-5-15,0 4 5 16,0 0 1-16,-3 2-1 16,3-1 1-16,5-1-1 0,2-2 1 15,2-5-6 1,7-3 5-16,4-7-42 0,5-1-109 16,9-6-75-16,-7-11-291 15,-6 0-244-15</inkml:trace>
  <inkml:trace contextRef="#ctx0" brushRef="#br0" timeOffset="55352.4748">6748 5059 1418 0,'0'0'746'0,"0"0"-609"15,0 0-52-15,0 0-14 16,0 0 37-16,0 0 52 15,0 0-48-15,-108 83-42 16,70-54-33-16,-1 0-17 16,6-4-15-16,3-5-5 15,8-5-70-15,16-2-199 16,3-6-520-16,3-7-794 0</inkml:trace>
  <inkml:trace contextRef="#ctx0" brushRef="#br0" timeOffset="55638.3727">7049 5202 1069 0,'0'0'841'15,"0"0"-698"-15,0 0-25 16,0 0 7-16,0 0 21 16,0 0 38-16,0 0-20 15,-28 51-57-15,14-31-51 16,-5 1-34-16,1-1-22 16,0-3-4-16,2-1-111 15,7-8-192-15,6-3-440 16,3-5-882-16</inkml:trace>
  <inkml:trace contextRef="#ctx0" brushRef="#br0" timeOffset="56177.5047">7328 5053 385 0,'0'0'1481'0,"0"0"-1224"0,0 0-147 15,0 0 7 1,0 0 20-16,0 0-2 0,0 0-61 16,-16 39-41-16,13-22-13 15,3-1-11-15,0 0-8 16,0-5 0-16,0-2 0 15,0-3-1-15,3-3 0 16,4-3-13-16,2 0-11 16,2 0-3-16,-1-6-1 15,5-6 14-15,1-5 14 16,-2-4 1-16,5-1-1 16,-2 1 0-16,-1 3 1 15,-4 4 12-15,-6 5 7 0,1 7 5 16,-4 0-1-1,-1 2-11-15,-2 0 1 0,1 0-13 16,1 10-1-16,-2 9 1 16,0 7-1-16,0 5 1 15,0 2 1-15,0 4 4 16,-8-1-5-16,-2-1 6 16,1-2-6-16,-3-5 0 15,-3-3 0-15,-7-4 0 16,-4-3 0-16,-5-7 13 15,-6-4-14-15,4-7-108 16,8 0-204-16,14-7-643 0</inkml:trace>
  <inkml:trace contextRef="#ctx0" brushRef="#br0" timeOffset="56457.862">7800 5180 1664 0,'0'0'404'0,"0"0"-309"16,0 0-65-16,0 0 88 15,0 0 54-15,0 0-44 16,-36 77-13-16,19-52-26 15,1 0-36-15,-3-3-37 0,2-3-16 16,1-4-1 0,4-3-66-16,6-8-143 0,4-3-400 15,2-1-499-15</inkml:trace>
  <inkml:trace contextRef="#ctx0" brushRef="#br0" timeOffset="56905.5824">8026 5040 1405 0,'0'0'816'15,"0"0"-657"-15,0 0-6 16,0 0 9-16,0 0-20 15,0 0-56-15,0 0-51 16,39 0-25-16,-12 0-10 16,3 0-4-16,1 0-23 15,-4 0 1-15,-9 2 11 16,-5 2 5-16,-5 0 1 16,-5 0 3-16,-3 2-6 15,0 1 3-15,0 3-1 16,-14 5 10-16,-8 4 3 15,-2 2 19-15,-4 4-2 16,-2-1-3-16,5 0-11 0,2-2-4 16,7-4-1-16,7-3 5 15,7-2-4-15,2-2 4 16,0-1 0-16,5-2 1 16,13-3 1-16,6-2-8 15,4-3-8-15,5 0-70 16,6-10-126-16,-4-1-181 15,-12-1-502-15</inkml:trace>
  <inkml:trace contextRef="#ctx0" brushRef="#br0" timeOffset="57109.0709">7977 5214 428 0,'0'0'1331'16,"0"0"-1096"-16,0 0-83 16,0 0 51-16,0 0-55 15,0 0-83-15,115 0-65 16,-54-4-17-16,-10-8-239 16,-8 1-632-16</inkml:trace>
  <inkml:trace contextRef="#ctx0" brushRef="#br0" timeOffset="57407.6108">8355 4817 1914 0,'0'0'285'16,"0"0"-232"-16,0 0-24 15,0 0 73-15,0 0 48 16,67 100-21-16,-40-54-21 16,-2 3-2-16,-4 5-41 15,-3 0-15-15,-8-1-2 16,-4 1-5-16,-6-5-19 16,0-1-18-16,-16-6-6 15,-2-5-1-15,-6-6-26 0,2-7-90 16,2-6-168-16,4-6-452 15,7-9-383-15</inkml:trace>
  <inkml:trace contextRef="#ctx0" brushRef="#br0" timeOffset="57921.9902">9075 5241 36 0,'0'0'1440'0,"0"0"-1175"0,0 0-76 15,0 0 5-15,0 0 46 16,0 0-61-16,104 7-69 16,-54-7-42-16,-5 0-20 15,-5 0-23-15,-3 0-15 16,-14 0-10-16,-10-1-62 15,-13-7-111-15,0 1-440 16,-16-1-1058-16</inkml:trace>
  <inkml:trace contextRef="#ctx0" brushRef="#br0" timeOffset="58125.1558">9056 5112 2060 0,'0'0'390'0,"0"0"-264"15,0 0-47-15,0 0-21 16,88 0-44-16,-43 0-14 16,23 0-122-16,-11 0-388 15,-11-1-917-15</inkml:trace>
  <inkml:trace contextRef="#ctx0" brushRef="#br0" timeOffset="59166.7387">10409 4831 1092 0,'0'0'483'0,"0"0"-290"16,0 0 57-16,0 0-22 16,0 0-43-16,0 0-51 0,0 0-42 15,12-7-22-15,-12 7-25 16,0 0-21-16,0 0-21 15,-9 0-3-15,-16 0-5 16,-14 0 5 0,-10 0 2-16,-5 3-1 0,1 0 5 15,11-1-5-15,16 0 0 16,7 1-1-16,11-2-1 16,5 1-7-16,3-1-7 15,0 2 8-15,0 1 6 16,3 2 1-16,5 1 1 15,1 0 6-15,1 2-6 0,-4-1 0 16,-3 4 1 0,-3 1-1-16,0 7 0 0,-6 3 10 15,-7 3 5 1,0 1-1-16,3 3-9 0,0-2-5 16,4 0-1-16,3 0 1 15,3-5 0-15,0 0 7 16,0-1-1-1,0-2 5-15,0-1 0 0,0-5-4 16,0 1-7-16,0-4 0 16,3-2 0-16,6-5 1 15,1 0 7-15,7-2-3 16,2-2 5-16,1 0-10 16,5-2 0-16,2-6 0 15,-5-1-1-15,-1 1-13 16,-3-1-33-16,-5 2-45 0,1-1-101 15,-5 1-375-15,-2 0-315 16</inkml:trace>
  <inkml:trace contextRef="#ctx0" brushRef="#br0" timeOffset="59355.9639">10066 5102 1517 0,'0'0'754'16,"0"0"-589"-16,0 0-66 15,0 0-57-15,88-11-42 16,-9 4-5-16,-9 2-195 16,-6-4-553-16</inkml:trace>
  <inkml:trace contextRef="#ctx0" brushRef="#br0" timeOffset="60104.5892">10906 4995 1167 0,'0'0'252'0,"0"0"-53"15,0 0 6-15,0 0 49 16,0 0-13-16,0 0-30 15,0 0-39-15,6 0-37 16,10-9-68-16,8 0-52 16,6-2-14-16,-3-1-1 15,7 5 0-15,-9 4-9 16,1 3-3-16,-7 0-13 16,-2 6-15-16,-7 8 5 15,-10 1 12-15,0 4 12 0,-3 3 10 16,-13 1 1-1,-8 1 9-15,6 1-1 0,0-3-8 16,6-1-12-16,2 1 12 16,10-4 2-16,0 1 4 15,10-3 4-15,12-5 2 16,11-3 1-16,9-3 2 16,3-5-9-16,1 0-5 15,2-10-1-15,-2-7-1 16,-4-5-9-16,-2-4-1 15,-4-5 4-15,-5-6-2 16,-7-1 9-16,-6 3 0 16,-3 5 14-16,-6 8-1 15,-9 6-13-15,0 9-33 16,-3 3-114-16,-14 4-523 16,1-2-952-16</inkml:trace>
  <inkml:trace contextRef="#ctx0" brushRef="#br0" timeOffset="60338.1565">11319 4924 1962 0,'0'0'503'0,"0"0"-375"15,0 0-12-15,0 0-68 16,0 0-14-16,0 84 62 15,0-40-15-15,0 6-30 0,0 0-35 16,-7 0-14-16,1-5-2 16,-4-6-36-16,-1 0-102 15,-1-11-220-15,3-11-693 16</inkml:trace>
  <inkml:trace contextRef="#ctx0" brushRef="#br0" timeOffset="60865.4466">11931 4905 1796 0,'0'0'350'16,"0"0"-128"-16,0 0-80 15,0 0-37-15,0 0-27 16,0 0-31-16,0 0 3 15,-30 58 48-15,15-22-34 16,-1 8-42-16,4 2-13 16,4 0-8-16,6-3-1 15,2-4 0-15,0-7-15 16,6-8-68-16,17-7-109 16,-4-7-307-16,1-8-467 0</inkml:trace>
  <inkml:trace contextRef="#ctx0" brushRef="#br0" timeOffset="61178.7346">12080 4974 1850 0,'0'0'273'0,"0"0"-168"16,0 0-27-16,0 0 30 15,0 0-11-15,0 0-53 16,0 0-5-16,79-10-6 16,-61 10-12-16,0 0-14 15,-6 11 1-15,-1 6-8 0,-5 5 6 16,-2 3-4 0,-4 3 4-16,0-1 4 0,0-3 5 15,0-3-8-15,0-5-6 16,0-4 0-16,9-5-1 15,7-4-6-15,20-3-98 16,-3-2-256-16,-5-7-538 0</inkml:trace>
  <inkml:trace contextRef="#ctx0" brushRef="#br0" timeOffset="61411.5212">12315 4949 1817 0,'0'0'275'0,"0"0"-127"16,0 0-17-16,0 0-34 15,0 0-26-15,0 0-5 16,0 0 74-16,-81 79-33 16,45-40-49-16,0 2-41 15,3-4-17-15,5-8-5 16,4-5-71-16,9-7-136 15,8-8-356-15,4-6-540 0</inkml:trace>
  <inkml:trace contextRef="#ctx0" brushRef="#br0" timeOffset="61683.0096">12568 5089 1403 0,'0'0'652'0,"0"0"-574"16,0 0 5-16,0 0 5 16,0 0 31-16,0 0-11 15,0 0 41-15,-20 45-9 16,7-26-61-16,-6 2-44 15,-1 0-35-15,1-1-14 0,10-6-189 16,3-4-502-16,3-6-723 16</inkml:trace>
  <inkml:trace contextRef="#ctx0" brushRef="#br0" timeOffset="62209.6579">12818 4929 1235 0,'0'0'637'0,"0"0"-569"0,0 0-40 15,0 0 10-15,0 0 103 16,0 0 5-16,0 0-8 15,-4 60-49-15,1-44-42 16,3-3-30-16,0-5-8 16,0-2-8-16,0-3 0 15,0-3 5-15,6 0-4 16,9 0-1-16,0-9-1 16,2-5-30-16,5-3 2 15,-3-3 7-15,2-5 12 16,0 2 8-16,0-1 0 0,-5 5 1 15,-4 5 12-15,-5 5 49 16,-4 6-6-16,-1 3-34 16,-1 0-21-16,4 2 0 15,-2 9 0-15,3 7 6 16,3 6 2-16,-3 7 8 16,1 4 5-16,-4 8 1 15,-2 1-4-15,-1-2-1 16,-1 0-3-16,-15-4 0 15,-8-2-5-15,-4-6-8 16,-8-4 4-16,-6-4-5 16,1-8-1-16,-2-7-97 15,11-5-188-15,15-2-521 0</inkml:trace>
  <inkml:trace contextRef="#ctx0" brushRef="#br0" timeOffset="62466.2015">13299 5125 2082 0,'0'0'242'15,"0"0"-184"-15,0 0-11 16,0 0 66-16,0 0 18 15,-30 79-29-15,11-58-32 16,-1 2-37-16,1-1-23 0,-1-5-10 16,4-2-48-16,6-10-161 15,4-3-410-15,3-2-406 0</inkml:trace>
  <inkml:trace contextRef="#ctx0" brushRef="#br0" timeOffset="62898.9976">13620 4861 1625 0,'0'0'574'15,"0"0"-515"-15,0 0-23 16,0 0 45-16,0 0 47 15,0 0-18-15,0 0-32 16,94 10-44-16,-65-10-24 16,0 0-9-16,-5 0 1 15,-5 0-1-15,-7 0 0 16,-8 0-1-16,-2 6-1 16,-2 3-12-16,0 5 11 15,-12 6 2-15,-7 6 12 16,-5 2 18-16,0 1 4 15,0 0-7-15,2 0-3 0,2-2-12 16,10-4-10 0,4-5-1-16,3-4 0 0,3-2 10 15,0-1-2-15,9-3 5 16,5-2-5-16,8-2-1 16,0-4-8-16,5 0-37 15,-4 0-91-15,2-9-164 16,-8 1-378-16,-6-2-299 0</inkml:trace>
  <inkml:trace contextRef="#ctx0" brushRef="#br0" timeOffset="63118.796">13581 5028 1405 0,'0'0'667'0,"0"0"-573"16,0 0 83-16,0 0-18 15,82 9-76-15,-47-9-54 16,6 0-29-16,11 0-88 16,-12-5-530-16,-8-4-914 0</inkml:trace>
  <inkml:trace contextRef="#ctx0" brushRef="#br0" timeOffset="63372.3154">13968 4663 829 0,'0'0'1455'0,"0"0"-1266"16,0 0 0-16,53 82 2 16,-26-22-47-16,0 21-29 15,-5-4-49-15,-10-8-45 16,-11-14-21-16,-1-14-31 16,-53 13-105-16,-1-5-192 0,-7-13-913 15</inkml:trace>
  <inkml:trace contextRef="#ctx0" brushRef="#br0" timeOffset="67342.8759">1790 7906 732 0,'0'0'711'0,"0"0"-163"0,0 0-458 16,0 0-47-1,0 0 96-15,0 0 33 0,-6 0-33 16,9 0-46-16,9 0 8 15,6 6-7-15,7-3-42 16,2-3-20-16,4 0-19 16,7 0-13-16,2 0-37 15,27-13-153-15,-10 0-373 16,-8 1-542-16</inkml:trace>
  <inkml:trace contextRef="#ctx0" brushRef="#br0" timeOffset="68763.6043">2715 7321 894 0,'0'0'991'16,"0"0"-829"-16,0 0-71 16,0 0 72-16,0 0 10 15,0 0-33-15,0 0-51 16,0-6-39-16,0 12-21 16,3 6 25-16,-3 6 6 15,3 5-29-15,-3 4-7 0,0 3-9 16,0 6-9-1,-3 3-4-15,-3-2-2 0,-3 2 1 16,-1-6 1-16,1 1-2 16,1-4 0-16,-1-6 0 15,5-6 0-15,1-3-20 16,3-7-1-16,0-1-4 16,0-4-11-16,0-3 0 15,0 0 5-15,0 0-8 16,13-10 32-16,-1-7-25 15,3-6 17-15,3 2 8 16,-2-3 6-16,-2 3 1 16,2-2 6-16,-4 7-6 15,0 3 11-15,-3 3-4 16,3 3 4-16,1 1-4 16,-5 2 2-16,1 4 8 0,-3 0-3 15,-3 0 1-15,1 0-14 16,2 6 0-16,-6 4-1 15,5 4 0-15,-5 1 2 16,0 2 5-16,0 1 1 16,0-3-7-16,0 3 11 15,0-7-6-15,0-1 0 16,1-4-6-16,8-3 0 16,6-3 0-16,9 0-68 15,16-3-168-15,-4-8-423 16,-3-2-327-16</inkml:trace>
  <inkml:trace contextRef="#ctx0" brushRef="#br0" timeOffset="69222.3189">2630 7401 1227 0,'0'0'357'0,"0"0"-200"15,0 0 75-15,0 0 50 16,0 0-88-16,0 0-56 0,0 0-31 16,85-1-68-16,-46 1-39 15,16 0-86-15,-9 0-223 16,-13 0-551-16</inkml:trace>
  <inkml:trace contextRef="#ctx0" brushRef="#br0" timeOffset="69610.2806">3030 7309 963 0,'0'0'1236'15,"0"0"-1057"-15,0 0-127 16,0 0-13-16,0 0 31 16,0 0-24-16,0 0-25 15,88-24-5-15,-78 24-15 16,-4 10 1-16,-6 1-1 15,0 4-1-15,-10-1 11 16,-8 5 22-16,-9 1 20 16,2-3-9-16,1 1-25 0,7 0-11 15,8-5-8 1,9 3-26-16,14 4-86 0,11-6-197 16,5-1-515-16</inkml:trace>
  <inkml:trace contextRef="#ctx0" brushRef="#br0" timeOffset="70032.5674">3179 7904 1252 0,'0'0'398'0,"0"0"-274"15,0 0 40-15,0 0 38 16,0 0-72-16,-79 0-63 16,16 0 16-16,-28 0 15 0,-38 0-6 15,-15-2 15-15,1 2-13 16,28 0-9-16,42 0-17 16,28 0-44-16,23 0-24 15,4 0-63-15,12 0-109 16,24 0-108-16,13 0-328 15,11-7-876-15</inkml:trace>
  <inkml:trace contextRef="#ctx0" brushRef="#br0" timeOffset="70489.1548">2451 8147 788 0,'0'0'1301'0,"0"0"-1001"15,0 0-192-15,0 0 71 16,0 0 7-16,0 0-99 16,0 0-78-16,31-16 0 15,-10 11-8-15,0 3 0 0,-2-1 0 16,-8 3-1 0,-2 0 0-16,-3 0-9 0,-6 10 1 15,0 2 1-15,-3 2 7 16,-14 6 4-16,-8 3 16 15,-2 3 2-15,-1 0-1 16,1-2-13-16,9-4-8 16,6-3 0-16,11-2-1 15,1-4-17-15,13-2-18 16,15-6-75-16,22-3-166 16,-7-3-550-16,-9-10-650 0</inkml:trace>
  <inkml:trace contextRef="#ctx0" brushRef="#br0" timeOffset="71105.4537">2670 8174 1711 0,'0'0'559'16,"0"0"-450"-16,0 0 10 15,0 0 39-15,0 0-51 16,0 0 11-16,0 0-21 15,0 58-32-15,0-36-15 16,0 0-17-16,0-2-22 16,-3-3-10-16,-1-5-1 15,4-2-1-15,0-3-21 0,0-4-13 16,0-3-12 0,0 0 2-16,0 0 0 0,10-6 16 15,7-11-18-15,2-5 27 16,6-6 19-16,-1-2 1 15,-4 1 0-15,-1 6 6 16,-7 7 12-16,-4 8 10 16,-3 2 4-16,-3 6-14 15,-2 0-2-15,0 0-7 16,1 0-8-16,1 14-1 16,-1-2 1-16,1 8 8 15,-2-2-8-15,0 0 5 0,0-4-6 16,0-1-11-1,0-3-17-15,0-3-13 0,-6-4-5 16,1-2 12-16,-2-1-14 16,7 0 29-16,0-5 19 15,0-11 7-15,5-7-1 16,11-1-3-16,6-4-3 16,1 0 1-16,2 2 24 15,-1 10 1-15,-5 3 2 16,-5 9-4-16,-5 4-6 15,-2 0-12-15,-4 14-6 16,-3 5 15-16,0 8 10 16,0 3 8-16,-3-1-10 15,-6 1-10-15,3-4-13 16,2 1-32-16,2-7-190 0,2-7-659 16</inkml:trace>
  <inkml:trace contextRef="#ctx0" brushRef="#br0" timeOffset="72050.8337">4183 7579 464 0,'0'0'1118'0,"0"0"-864"16,0 0-166-16,0 0 108 0,0 0 26 16,0 0-44-16,0 0-41 15,12-36-51-15,-12 32-11 16,0 4-14-16,0-1-6 16,-3-1-13-16,-3 1-16 15,-6-1-19-15,-4 1-6 16,-2 1 1-16,-3 0-2 15,-3 0 1-15,5 1-1 16,-1 5 0-16,4 4 0 16,7 3 0-16,1-1 0 15,3 0 0-15,3-2 0 16,2 0-15-16,0-1-27 16,7-4 5-16,7-4 22 0,10-1 1 15,1 0-29-15,6-8-14 16,-4-9-4-16,3-3 28 15,-9-3 11-15,0-5 10 16,-6-3 12-16,-5-3 1 16,-2 2 25-16,-8-2 35 15,0 4-2-15,-5 6 28 16,-17 5-24-16,-5 4-30 16,-10 3-15-16,-7 3-11 15,-5 9-6-15,0 0-1 16,6 6 0-16,7 11-24 15,12 3-45-15,12 10-110 16,9-5-357-16,3-5-242 0</inkml:trace>
  <inkml:trace contextRef="#ctx0" brushRef="#br0" timeOffset="73056.8211">4186 7014 1534 0,'0'0'550'0,"0"0"-479"0,0 0 14 15,0 0 91-15,0 0-23 16,0 0-38-16,0 0-61 15,21-10-51-15,-3 7-3 16,6 1-18-16,-5 2-2 16,-1 0 6-16,-5 0 8 15,-5 5-2-15,-8 8-1 16,0 3 2-16,0 1 7 16,-15 3 9-16,0-1 24 15,-1-1 0-15,7-1-18 16,3-8-9-16,6 2-6 15,0-5-2-15,12 3-4 0,31 0-53 16,-3-2-320-16,-4-3-918 0</inkml:trace>
  <inkml:trace contextRef="#ctx0" brushRef="#br0" timeOffset="73776.3309">4526 7799 1099 0,'0'0'769'0,"0"0"-668"16,0 0-68-16,0 0 76 15,0 0 71-15,-110-2-41 16,59 2-53-16,-19-1-26 16,-24 0 11-16,-21-4 16 15,-9 4-22-15,8-3-8 16,25 2-12-16,31 0-18 16,15 0-16-16,10 1-11 15,2 0-36-15,9-2-67 16,12-4-134-16,12-1-380 15,0 0-517-15</inkml:trace>
  <inkml:trace contextRef="#ctx0" brushRef="#br0" timeOffset="74332.6092">3855 8180 1064 0,'0'0'903'0,"0"0"-722"16,0 0-38-16,0 0 24 15,0 0-18-15,0 0-43 16,0 0-42-16,-75 20-16 16,50-3-12-16,1 1-11 15,6 1-15-15,8-1-4 16,5-4-6-16,5-4-16 15,0-5 16-15,15-5 8 16,9 0-8-16,6-2-6 0,3-11-27 16,0-4-7-1,-5-3 3-15,-4-3 17 0,-8 3 5 16,-4-6 15-16,-9 2 3 16,-3-1 3-16,0 3 24 15,-6 5 19-15,-13 3-8 16,-8 5-9-16,0 1-6 15,-6 5-10-15,3 2-8 16,8 1-8-16,4 0-11 16,9 3-74-16,9 11-124 15,0-3-395-15,14-2-410 0</inkml:trace>
  <inkml:trace contextRef="#ctx0" brushRef="#br0" timeOffset="74678.666">4098 8081 838 0,'0'0'1435'0,"0"0"-1187"15,0 0-163-15,0 0 0 16,0 0 22-16,0 0-55 15,0 0-29-15,91-32-11 16,-70 32-4-16,-6 0-7 16,-6 9 1-16,-2 8-2 15,-7 5 0-15,0 2 7 16,0 2 21-16,-3 1 2 16,-4-4-16-16,4-5-8 0,3-4-6 15,0-7-2-15,13-1 2 16,7-5-15-16,5-1-58 15,11-3-163-15,-6-8-403 16,-5-1-303-16</inkml:trace>
  <inkml:trace contextRef="#ctx0" brushRef="#br0" timeOffset="74936.6181">4325 8025 1487 0,'0'0'668'15,"0"0"-547"-15,0 0-20 0,0 0 10 16,0 0 63-16,0 0 10 16,0 0-62-16,-57 89-35 15,30-60-30-15,-4-2-27 16,1-1-23-16,0-5-7 15,8-5-10-15,3-3-70 16,11-9-166-16,5-2-555 16,3-2-966-16</inkml:trace>
  <inkml:trace contextRef="#ctx0" brushRef="#br0" timeOffset="75256.354">4556 7919 1124 0,'0'0'1120'0,"0"0"-953"15,0 0-88-15,0 0 76 16,0 0-17-16,0 0-51 15,0 0-23-15,0 23-16 0,-6-11-13 16,3 3-19-16,-4-2 0 16,1 0-8-16,6-4-7 15,-2-1-1-15,2 1 1 16,0-5-1-16,2 0-6 16,14-2-17-16,23-2-49 15,-5-2-167-15,2-6-612 0</inkml:trace>
  <inkml:trace contextRef="#ctx0" brushRef="#br0" timeOffset="77306.5071">4923 7556 995 0,'0'0'560'0,"0"0"-420"0,0 0 12 15,0 0 66-15,0 0-35 16,0 0-44-16,0 0-38 16,0-10-15-16,0 6-7 15,0 0 8-15,0-5-25 16,12 4-45-16,0-4 14 16,0 0-14-16,4 2-8 15,1-2-9-15,-5 8-8 16,1-2 7-16,-1 3 0 15,-3 0-8-15,-6 0 1 16,-3 10-5-16,0 3 5 0,0 5 8 16,-3 1 0-1,-9 4 1-15,0 3 8 16,2 0-9-16,1 1 1 16,6 0 0-16,3-1-1 0,0-6 1 15,16-1-1-15,8-5 10 16,6-1 2-16,3-9-3 15,7 0-7-15,0-4-2 16,2 0-1-16,1-10-7 16,-4-5-1-16,-3-5 9 15,-3-3 0-15,-5-3-1 16,-4-4-1-16,-9 0 2 16,0 2 0-16,-9 1 7 15,0 9 11-15,-6-1 3 16,0 10-8-16,0-2-13 0,0 8-20 15,3 3-38-15,-3 0-128 16,0 0-474-16,0 3-632 0</inkml:trace>
  <inkml:trace contextRef="#ctx0" brushRef="#br0" timeOffset="77569.2683">5393 7497 918 0,'0'0'1005'15,"0"0"-844"-15,0 0-78 16,0 0 20-16,0 0 13 16,0 0 22-16,0 0 6 0,-45 72-20 15,35-35-48-15,1 2-36 16,3 1-20-16,3-4-14 15,0 1-6-15,3-5-24 16,0 2-44-16,0-1-105 16,9-4-330-16,0-11-512 0</inkml:trace>
  <inkml:trace contextRef="#ctx0" brushRef="#br0" timeOffset="77907.3786">5926 7453 1313 0,'0'0'774'0,"0"0"-669"16,0 0-43-16,0 0 122 16,0 0 37-16,0 0-48 15,-105 83-59-15,77-50-48 16,10 4-41-16,0-1-17 0,12 0-8 16,6-4-9-16,0-2 8 15,6-5-38-15,12-2-73 16,9-5-105-16,-6-5-138 15,1-8-613-15</inkml:trace>
  <inkml:trace contextRef="#ctx0" brushRef="#br0" timeOffset="78208.3137">5975 7558 869 0,'0'0'1209'0,"0"0"-1032"16,0 0-77-16,0 0 27 15,0 0-6-15,0 0-35 16,0 0-20-16,88-15-35 16,-79 31-16-16,-3 4 0 15,-6 5 1-15,0 5 5 16,0-2 9-16,0 0-3 15,-3-7-17-15,3-1-8 16,0-7-2-16,6-3-6 16,15-7-37-16,19-3-129 15,-3-6-421-15,-1-3-319 0</inkml:trace>
  <inkml:trace contextRef="#ctx0" brushRef="#br0" timeOffset="78433.5021">6190 7562 1382 0,'0'0'705'0,"0"0"-589"16,0 0 47-16,0 0 9 16,0 0-42-16,0 0-17 15,0 0-13-15,-69 63-37 16,33-29-36-16,-4 2-17 15,0-3-10-15,4-2-45 16,3 0-126-16,9-11-178 0,12-4-613 0</inkml:trace>
  <inkml:trace contextRef="#ctx0" brushRef="#br0" timeOffset="78695.3895">6387 7648 1859 0,'0'0'524'0,"0"0"-463"0,0 0-12 15,0 0 108-15,0 0 10 16,0 0-50-16,-51 73-68 15,33-50-32-15,0 3-17 16,2-6-30-16,-2 4-124 16,6-5-336-16,3-8-484 0</inkml:trace>
  <inkml:trace contextRef="#ctx0" brushRef="#br0" timeOffset="79214.6527">6591 7529 1375 0,'0'0'572'0,"0"0"-503"16,0 0 48-16,0 0 32 15,0 0-16-15,0 0-60 16,-6 82-36-16,6-71-16 16,6-4-12-16,3-1 1 15,3-6 2-15,3 0-12 16,3 0-60-16,-3-1-42 16,4-11 28-16,-4-2 41 15,0-1 32-15,0-2 1 0,0-3 13 16,-6 2 46-16,0 2 20 15,-2 3 23-15,-4 10 15 16,0 1-46-16,-3 2-46 16,3 0-25-16,0 0 0 15,0 5 7-15,2 8 5 16,-2 7 3-16,-3 4 9 16,0 6-8-16,0 2 1 15,0 2-4-15,-11 1 12 16,-4-1-13-16,-4 0-12 15,-2-6 1-15,-4-2 6 16,-1-5-6-16,1-4-1 16,1-7-1-16,0-2-66 0,3-8-154 15,8 0-252 1,5-1-394-16</inkml:trace>
  <inkml:trace contextRef="#ctx0" brushRef="#br0" timeOffset="79477.9691">7003 7674 530 0,'0'0'1413'0,"0"0"-1221"0,0 0-106 16,0 0 87-1,0 0 49-15,0 0-36 0,-42 91-67 16,27-70-54-16,-1-1-37 16,-2-2-17-16,6-3-11 15,3-4-60-15,-1-5-202 16,5-5-454-16,2-1-880 0</inkml:trace>
  <inkml:trace contextRef="#ctx0" brushRef="#br0" timeOffset="79866.489">7176 7553 2085 0,'0'0'343'0,"0"0"-200"0,0 0-28 15,0 0-11-15,0 0-46 16,0 0-19-16,82-14-2 16,-67 14-11-16,-6 0-17 15,0 0-9-15,-6 0 0 16,0 4-6-16,-3 2 1 16,0 4 5-16,0 0 13 15,-3 6 16-15,-12 1 4 16,0 1-7-16,-1 1-3 0,-1 0-8 15,1-2-6-15,7-1-2 16,3-3-5-16,4 0-2 16,2-6 0-16,0 0 0 15,14-4 0-15,5-3-4 16,8 0-68-16,4 0-104 16,-4-10-288-16,-9 0-465 0</inkml:trace>
  <inkml:trace contextRef="#ctx0" brushRef="#br0" timeOffset="80049.4574">7134 7654 1453 0,'0'0'875'15,"0"0"-745"-15,0 0-55 16,0 0-2-16,103 0-73 15,-46 0-35-15,-12 0-464 16,-4-6-852-16</inkml:trace>
  <inkml:trace contextRef="#ctx0" brushRef="#br0" timeOffset="80325.7937">7497 7325 1908 0,'0'0'335'16,"0"0"-148"-16,0 0 3 16,19 99-25-16,-13-57-26 15,-1 5-47-15,-1 3-36 16,-4 2-23-16,0 1-15 15,0-7-18-15,-10-1-1 16,-10-8-71-16,-2-4-55 16,-11-5-107-16,3-6-309 15,2-6-559-15</inkml:trace>
  <inkml:trace contextRef="#ctx0" brushRef="#br0" timeOffset="82503.9577">8277 7728 633 0,'0'0'1148'16,"0"0"-946"-16,0 0-99 16,0 0 31-16,0 0 45 15,0 0-45-15,97 0-72 16,-55-4-37-16,4 1-20 0,-1 3-5 16,10 0-75-16,-13 0-309 15,-12 0-807-15</inkml:trace>
  <inkml:trace contextRef="#ctx0" brushRef="#br0" timeOffset="83539.5153">9266 7077 1805 0,'0'0'374'16,"0"0"-253"-16,0 0 5 15,0 0 5-15,0 0 13 16,0 0-41-16,0 0-47 16,0 11-40-16,0 13 11 15,3 10 24-15,0 8-23 16,-1 6-19-16,-2 1-8 16,0-2 0-16,0-2-1 15,-2-5-2-15,-7-6-8 0,-4-5-5 16,7-2 1-16,-3-9 1 15,6-4-11-15,0-5-3 16,3-5 0-16,0-4 3 16,0 0 0-16,6-3 8 15,12-8-18-15,3-7-17 16,4-5 24-16,2-4 14 16,-5 0 7-16,-2 5 6 15,-1-1 0-15,-7 6 2 16,-6 6 11-16,3 2 15 15,-6 5 4-15,0 1-1 16,-3 3-9-16,0 0-22 16,0 6 0-16,3 8 0 0,-3 6 9 15,3 3-2-15,-3 0 7 16,3 3 1-16,3-2-2 16,4-5-4-16,4-3-1 15,2-3 1-15,5-5-9 16,0-5-25-16,11-3-172 15,-3-10-381-15,-8-4-336 0</inkml:trace>
  <inkml:trace contextRef="#ctx0" brushRef="#br0" timeOffset="83803.3483">9225 7241 1739 0,'0'0'361'15,"0"0"-180"-15,0 0-46 16,0 0-80-16,101-2-55 15,-76-4-2-15,5-2-133 16,-9-1-379-16,0 2-643 0</inkml:trace>
  <inkml:trace contextRef="#ctx0" brushRef="#br0" timeOffset="84108.6012">9611 7117 1031 0,'0'0'1015'16,"0"0"-903"-16,0 0-56 16,0 0 46-16,0 0 8 15,0 0-30-15,0 0-37 16,74 27-18-16,-74-12-5 0,-4 3-1 15,-14 1 20-15,2 0-14 16,-1 1-1-16,4-3-12 16,7-1-3-16,6 1-3 15,0-1-5-15,16-2-1 16,23-1-96-16,-6-6-486 16,-2-1-1222-16</inkml:trace>
  <inkml:trace contextRef="#ctx0" brushRef="#br0" timeOffset="84476.9501">9969 7717 1582 0,'0'0'503'16,"0"0"-382"-16,0 0 0 16,0 0 56-16,0 0-9 15,-134 3-53-15,47-3-43 0,-38 0-45 16,-14-3-11-1,-4-10-7-15,19 4-9 0,36 4-1 16,27 3 1-16,28 2 0 16,15 0-1-16,2 3-67 15,8 8-77-15,8 7-59 16,18-4-302-16,6-1-289 0</inkml:trace>
  <inkml:trace contextRef="#ctx0" brushRef="#br0" timeOffset="84831.7888">9166 7954 1803 0,'0'0'668'0,"0"0"-566"16,0 0 12-16,0 0-47 16,0 0-14-16,0 0-21 15,0 0-14-15,75-11-9 16,-63 11-9-16,-5 0 0 16,-7 3 0-16,0 12 0 15,-7 5 24-15,-14 3 4 16,-3 5 2-16,-1 0 18 15,5 0-15-15,10-5-23 0,10-1-10 16,3-8-18 0,24-1-67-16,25-13-126 0,-10 0-474 15,-1 0-393-15</inkml:trace>
  <inkml:trace contextRef="#ctx0" brushRef="#br0" timeOffset="85438.8588">9420 7989 1340 0,'0'0'957'0,"0"0"-835"0,0 0-42 16,0 0 76 0,0 0-2-16,0 0-71 0,0 0-42 15,22 72-22-15,-16-55-13 16,0-3-5-16,-6-2 0 15,0-5-1-15,0 0-1 16,0-4-16-16,0-3-11 16,0 3-5-16,0-3 5 15,1 0 10-15,9-3 10 16,3-10-29-16,5-3 9 16,3-5 26-16,1 1 2 15,1 1 9-15,-7 5 23 16,0 4 12-16,-8 4 2 0,-5 3-9 15,-3 3-13 1,3 0-16-16,-3 0-8 0,0 9 0 16,0 5 0-16,0 3 10 15,0 1-4-15,0-1-6 16,0 1 0-16,-3-6-10 16,-3-2-25-16,2-4-9 15,3-5 0-15,-3-1 5 16,4 0 23-16,0 0 3 15,4-4 4-15,10-9-20 16,5-6 14-16,4-2 15 16,2-1 0-16,5-2 8 15,-5 4-2-15,-4 6 16 16,-9 5 17-16,-3 8-11 16,-6 1-20-16,-2 4-2 0,-1 13 24 15,0 3 17-15,0 7-2 16,0 0-21-16,0-1-13 15,0 0-11-15,0-7-22 16,4-2-152-16,3-8-511 16,-1-8-767-16</inkml:trace>
  <inkml:trace contextRef="#ctx0" brushRef="#br0" timeOffset="86805.0334">10701 7451 522 0,'0'0'880'0,"0"0"-646"16,0 0 36-16,0 0 21 16,0 0-63-16,0 0-68 15,0 0-23-15,8-38-31 16,-17 34-33-16,0 3-26 0,-6 1-23 15,-8 0-8 1,-3 0-7-16,-7 6-8 0,0 8 1 16,2 1-2-16,4 2 0 15,8-1-1-15,10-3-6 16,4-3-7-16,5-3-11 16,5-5 10-16,14-2 15 15,8 0 0-15,7-4-27 16,-1-10-40-16,3-2 7 15,-5-2-4-15,-4-5 1 16,-8 1 35-16,-5-5 23 16,-5-3 5-16,-9 1 22 15,0 2 27-15,-6 0 7 0,-15 5-7 16,-3 2 5 0,-10 9-21-16,-5 2-5 0,-3 8-7 15,0 1-6-15,7 0-14 16,5 5-1-16,9 6-24 15,3 1-76-15,9 8-111 16,3-5-324-16,6-2-328 0</inkml:trace>
  <inkml:trace contextRef="#ctx0" brushRef="#br0" timeOffset="87122.3536">10682 7054 1092 0,'0'0'928'0,"0"0"-783"0,0 0-65 16,0 0 22-16,0 0 1 16,0 0-24-16,0 0-22 15,72-6-17-15,-59 15-16 16,-7 2-8-16,0 2-1 15,-6-1-3-15,0 5-11 16,0-1 11-16,0-2-4 16,-3 2-2-16,0-4 0 15,0-1-6-15,0 2 0 16,3 1-30-16,0-4-105 16,0 3-111-16,0-1-339 0,3-4-180 15</inkml:trace>
  <inkml:trace contextRef="#ctx0" brushRef="#br0" timeOffset="87488.7337">11130 7699 1884 0,'0'0'301'15,"0"0"-178"-15,-124 0 31 16,33 0-16-16,-24 0-26 15,-12 0-36-15,9 0-13 16,24 0-29-16,30 0-24 16,24 0-10-16,14 0 0 15,10 2-11-15,0 1-54 16,10 4-93-16,6 6-105 16,13-3-312-16,5 0-121 0</inkml:trace>
  <inkml:trace contextRef="#ctx0" brushRef="#br0" timeOffset="87948.4362">10549 7970 1242 0,'0'0'727'16,"0"0"-601"-16,0 0 30 15,0 0 47-15,0 0-40 16,0 0-58-16,0 0-41 16,-71 39-32-16,60-26-19 15,2 3-12-15,5-3-1 16,4-3 0-16,4-2-13 15,13-6 11-15,8-2-16 16,5 0-22-16,1-7-8 16,-1-6 23-16,-6-6 19 15,-6-1 6-15,-5 0 0 16,-7-7 18-16,-6 1 7 16,0-4 19-16,-16 6-13 0,-13 3-7 15,-3 6 3 1,-7 5 9-16,0 7 5 0,-4 3-8 15,1 4-25-15,6 10-8 16,5 4-100-16,10 12-113 16,9-6-338-16,9-4-398 0</inkml:trace>
  <inkml:trace contextRef="#ctx0" brushRef="#br0" timeOffset="88466.8318">10809 7883 408 0,'0'0'1750'16,"0"0"-1485"-16,0 0-176 15,0 0-31-15,0 0 32 16,0 0 30-16,0 0-60 15,-6 46-37-15,6-29-16 16,0-2-7-16,3-4-8 16,3-2-2-16,6-5-17 15,-2-4-6-15,4 0-9 16,-1 0 3-16,-1-3-1 16,0-9 1-16,3-2 30 15,-3-2 9-15,1 0 15 16,-2-2 14-16,-2 1 11 0,1 5 15 15,-4 5 11-15,-3 2-12 16,-3 5-7-16,3 0-29 16,-3 0-18-16,6 9-13 15,-3 6 12-15,6 9 1 16,0 5-2-16,0 1 1 16,4 6 0-16,-4 1 1 15,2-1-1-15,-1 1 1 16,-7-5 6-16,-3-2 0 15,0-6-4-15,-13-4 10 16,-7-8-6-16,-5-2-5 16,-5-4 7-16,0-6-8 0,-4 0-76 15,4-10-170 1,11-6-544-16</inkml:trace>
  <inkml:trace contextRef="#ctx0" brushRef="#br0" timeOffset="88743.6114">11149 7856 977 0,'0'0'1379'0,"0"0"-1209"15,0 0-116-15,0 0-30 16,0 0 14-16,0 0 14 15,82-10-14-15,-79 20-26 0,-3 4-6 16,0 2 21-16,-10 4 14 16,-6 0 16-16,2-1 7 15,5-5-17-15,0-1-26 16,9-4-21-16,15-5-26 16,12-1-86-16,4-3-464 0</inkml:trace>
  <inkml:trace contextRef="#ctx0" brushRef="#br0" timeOffset="89544.6448">11477 7508 993 0,'0'0'1101'15,"0"0"-875"-15,0 0-59 16,0 0-76-16,0 0-27 16,0 0-27-16,0 0-18 0,88-42-17 15,-65 36-2-15,-1 2-2 16,-1 2-9-16,-3 2-1 15,-2 0 10-15,-5 0 1 16,2 0 1-16,-4 5 0 16,0 3 7-16,-2 2-6 15,1 3 0-15,-8 6-1 16,0 1 1-16,0 7-1 16,0-4 6-16,0 4 1 15,0-5-6-15,0-2 0 16,12-4 6-16,7-5-1 15,4-7 3-15,3-2-3 16,3-2 0-16,1-3-4 0,-2-10 4 16,2-4-5-16,-7-6 6 15,3 0-1-15,-2-5-5 16,0-3 11-16,-7 1 6 16,2 1-5-16,-9 5 1 15,-4 10 14-15,-6 1-25 16,0 11-3-16,0 2-68 15,-19 0-141-15,-5 2-342 16,6 8-290-16</inkml:trace>
  <inkml:trace contextRef="#ctx0" brushRef="#br0" timeOffset="89823.7076">11892 7433 2016 0,'0'0'373'15,"0"0"-163"-15,0 0-54 16,0 0-44-16,0 0-39 16,0 0-35-16,0 0 19 15,0 76-16-15,0-36-11 16,0 7-16-16,-3-2-8 15,-3-1-6-15,-3-5-1 16,2-2-56-16,7-5-76 16,0-1-173-16,0-8-339 0,3-11-796 0</inkml:trace>
  <inkml:trace contextRef="#ctx0" brushRef="#br0" timeOffset="90372.4034">12400 7345 841 0,'0'0'1033'16,"0"0"-822"-16,0 0-26 15,0 0-27-15,0 0-39 16,0 0 34-16,0 0 3 15,-88 43-29-15,62-17-39 16,3 7-42-16,7 3-20 16,6 1-20-16,7-1-6 15,3-3 0-15,10 0-9 16,8-6-39-16,9-4-59 16,2-6-179-16,0-5-562 0,-13-10-860 15</inkml:trace>
  <inkml:trace contextRef="#ctx0" brushRef="#br0" timeOffset="90670.4607">12486 7451 113 0,'0'0'1637'16,"0"0"-1362"-16,0 0-81 15,0 0 6-15,0 0-39 16,0 0-17-16,82-34-38 0,-79 34-37 16,-3 0-36-1,0 4-32-15,0 13-1 0,0 4 23 16,-3 4 7 0,0 0-11-16,3 4-13 0,0-8-5 15,6 2-1-15,11-9-14 16,5-2-46-16,3-5-55 15,5-7-108-15,-3 0-304 16,-8 0-242-16</inkml:trace>
  <inkml:trace contextRef="#ctx0" brushRef="#br0" timeOffset="90889.4597">12717 7404 1228 0,'0'0'616'0,"0"0"-455"0,0 0 90 16,0 0-28-16,-94 76-45 15,64-48-42-15,2 2-57 16,-2-2-39-16,2-1-23 16,1-5-17-16,6-2-22 15,-3-1-116-15,8-1-190 16,5-9-658-16</inkml:trace>
  <inkml:trace contextRef="#ctx0" brushRef="#br0" timeOffset="91137.1056">12960 7529 1242 0,'0'0'978'16,"0"0"-861"-16,0 0 53 15,0 0-25-15,-37 84-48 16,19-59-44-16,-4-1-24 16,3-1-20-16,5-4-9 15,-4 1-128-15,3-2-251 16,6-10-544-16</inkml:trace>
  <inkml:trace contextRef="#ctx0" brushRef="#br0" timeOffset="91632.2077">13136 7418 1679 0,'0'0'334'16,"0"0"-233"-16,0 0-7 15,0 0 35-15,0 0-9 16,0 0-40-16,0 0-25 16,-16 68-13-16,19-60-17 0,6-2-10 15,4-2-7-15,4-4-8 16,-1 0-8-16,0 0-72 15,7-10-60-15,-4-4-20 16,1 1 28-16,-4-3 65 16,2-2 61-16,-3 3 6 15,-3 0 48-15,-2 3 72 16,-2 5 47-16,-8 4-51 16,3 3-50-16,-3 0-35 15,0 0-22-15,0 12 12 16,0 8 44-16,0 6-7 15,0 5-17-15,0 7-14 0,-3 2 1 16,-7 1-9 0,-1-2 2-16,-4-2-4 0,-6-5-16 15,-4-5 0 1,-5-7 1-16,-5-6-2 0,3-5-13 16,-4-5-83-16,3-4-141 15,8 0-324-15,14-10-661 0</inkml:trace>
  <inkml:trace contextRef="#ctx0" brushRef="#br0" timeOffset="91874.8199">13532 7562 2162 0,'0'0'253'0,"0"0"-118"16,0 0 5-16,0 0-21 16,-33 97-32-16,15-71-23 15,-3 0-38-15,2-3-19 16,-3 0-7-16,5-6-53 16,-9-5-144-16,10-5-192 15,0-5-589-15</inkml:trace>
  <inkml:trace contextRef="#ctx0" brushRef="#br0" timeOffset="92286.9157">13740 7451 1943 0,'0'0'492'16,"0"0"-368"-16,0 0 21 15,0 0-38-15,0 0-44 16,88-18-26-16,-56 13-7 16,-6 1-3-16,-3 1-18 0,-5 3-8 15,-3 0-1 1,-9 0-2-16,-3 0-7 0,-3 10-1 15,0-1-2-15,-3 7 5 16,-17 2 7-16,1 4 23 16,-4-1 4-16,3 1-6 15,2-2-6-15,3 0-6 16,9-3-2-16,3-4-6 16,3-1-1-16,0-4 1 15,9-3-1-15,12-4-42 16,-2-1-82-16,14 0-157 15,-12-7-470-15,-3-6-763 0</inkml:trace>
  <inkml:trace contextRef="#ctx0" brushRef="#br0" timeOffset="92443.4564">13754 7549 1335 0,'0'0'651'0,"0"0"-565"16,0 0-33-16,106 4-53 16,-64-4-215-16,-9 0-364 0</inkml:trace>
  <inkml:trace contextRef="#ctx0" brushRef="#br0" timeOffset="92717.8345">14036 7225 1942 0,'0'0'332'0,"0"0"-242"16,0 0-58-16,0 0 67 15,39 81 41-15,-23-34-6 16,-3 20-34-16,-1-3-19 15,-1 5-11-15,-5 0-16 16,-6-13-24-16,0-3-30 16,-12-6-2-16,-9-12-56 0,-17-8-78 15,9-11-332-15,-1-13-871 16</inkml:trace>
  <inkml:trace contextRef="#ctx0" brushRef="#br0" timeOffset="93188.757">14531 7606 1340 0,'0'0'554'0,"0"0"-257"15,0 0-10-15,0 0-29 16,0 0-90-16,102 0-69 15,-47 0-81-15,3 0-18 16,14 0-91-16,-17 0-273 16,-16 0-1280-16</inkml:trace>
  <inkml:trace contextRef="#ctx0" brushRef="#br0" timeOffset="94103.6086">15629 6907 1695 0,'0'0'314'16,"0"0"-80"-16,0 0-59 15,0 0-43-15,0 0-13 16,0 0-28-16,0 0-31 16,0 7-27-16,0 17 58 15,0 12-18-15,0 4-28 16,0 10-26-16,4 3-8 15,-1 4-11-15,-1-3 0 16,-2-7 0-16,0 0-7 16,-9-11-10-16,-1-6-1 15,1-5 8-15,3-10 9 16,-1-5-14-16,7-8-15 0,0-2-7 16,0 0 5-16,10 0 16 15,6-7-20-15,7-8-13 16,0-3-2-16,3-8 11 15,-5 1 13-15,0-3 5 16,-6-1 14-16,-1 4 8 16,-5 5 14-16,-2 5 9 15,0 7 13-15,-4 2 7 16,0 4 4-16,3 2-13 16,-2 0-12-16,6 2-11 15,3 16-4-15,-4 2 1 16,4 2-8-16,-9 6 0 15,1-2 8-15,-2-1-2 16,-3-2 0-16,1-5-5 16,1-3-1-16,-1-7 0 0,6-5-13 15,3-3-70-15,6 0-116 16,4-10-438-16,-8-6-432 0</inkml:trace>
  <inkml:trace contextRef="#ctx0" brushRef="#br0" timeOffset="94305.6401">15507 7078 1815 0,'0'0'358'0,"0"0"-221"16,0 0 5-16,0 0-43 15,82 11-68-15,-32-10-31 16,-6-1-186-16,-8 0-539 0</inkml:trace>
  <inkml:trace contextRef="#ctx0" brushRef="#br0" timeOffset="94606.1464">15905 6911 1187 0,'0'0'1192'0,"0"0"-1055"16,0 0-75-16,0 0 11 16,91 11 6-16,-71-5-16 15,-8 0-14-15,-5 1-11 16,-7 3-32-16,0 4-6 15,-19 6-2-15,-8 4 2 16,-9 1 13-16,5 4-5 16,4-3-8-16,15-2-2 15,9-1-11-15,6 0-57 16,42-3-96-16,1-6-447 16,-1-5-719-16</inkml:trace>
  <inkml:trace contextRef="#ctx0" brushRef="#br0" timeOffset="95035.4057">15285 7545 1400 0,'0'0'340'0,"0"0"-152"16,0 0 69-16,0 0-12 16,140 7-43-16,-18-7-102 15,26 0-67-15,7 0-25 16,-5 0-8-16,-12 0-5 16,2 0-27-16,-7 13-24 15,-12 7-10-15,-27-3 8 16,-30-4-13-16,-4 1-8 0,-25-5-141 15,-3-5-435-15</inkml:trace>
  <inkml:trace contextRef="#ctx0" brushRef="#br0" timeOffset="95792.7387">15541 7857 808 0,'0'0'764'16,"0"0"-550"-16,0 0-4 16,0 0 7-16,0 0 2 0,0 0-6 15,0 0-60-15,26-18-85 16,-3 13-39-16,3 1-20 15,1 1-7-15,-1 0-2 16,0 3-1-16,-8 0-14 16,-8 3 1-16,-10 10-21 15,0 6-2-15,-16 7 20 16,-13 2 16-16,0 2-7 16,-1-2 8-16,12-4 3 15,6-4 7-15,12-3-1 16,3-2-9-16,24-5-17 0,26-9-121 15,-2-1-392-15,-8 0-335 16</inkml:trace>
  <inkml:trace contextRef="#ctx0" brushRef="#br0" timeOffset="96378.8161">15925 7865 1179 0,'0'0'908'15,"0"0"-809"-15,0 0-40 16,0 0 90-16,0 0 26 16,0 0-35-16,9 75-56 15,-9-52-45-15,3-2-18 0,1-3-11 16,-4-5-4 0,0-3-6-16,0-3 0 0,0-7-7 15,0 3-26-15,0-3 0 16,0 0 9-16,6-3 12 15,7-8-48-15,10-6-16 16,0-3 42-16,7-3 27 16,-1-2 7-16,-4 2 5 15,-2 5 25-15,-10 2 38 16,-4 12 17-16,-6 1-25 16,-2 3-32-16,-1 0-20 15,0 2-8-15,2 9 0 16,1 3 13-16,-2 7-3 15,3 1-4-15,-4-3-6 16,0-2-1-16,0-3-11 0,0-4-10 16,-7-3-16-1,4-4-14-15,2-3 18 0,1 0 26 16,0 0 8-16,0-8 14 16,6-4-14-16,12-6 1 15,0-3 4-15,9-3-4 16,-5-1 5-16,2 6 6 15,-9 4 24-15,-4 8 15 16,-1 3-18-16,-7 4-31 16,0 11 4-16,0 5-4 15,3 11 20-15,2 2 1 16,0 0-13-16,1-1-8 16,6 0-2-16,1-4-94 0,4-4-406 15,-5-11-818-15</inkml:trace>
  <inkml:trace contextRef="#ctx0" brushRef="#br0" timeOffset="97166.4291">17655 7299 1227 0,'0'0'967'16,"0"0"-826"-16,0 0-30 15,0 0-41-15,0 0-3 16,0 0-17-16,0 0-25 15,-10-5-25-15,-6 5 0 16,-4 7 11-16,-5 4-5 16,1 2-5-16,2 3 7 0,8-3-2 15,5 1-6 1,9-4-2-16,0-4 2 0,9-2 6 16,18-4-6-16,3 0-18 15,2 0-40-15,1-5-2 16,-1-8 5-16,-9-3-10 15,-1 1 21-15,-6-6 29 16,-9-2 15-16,-2-4 4 16,-5-2 32-16,0-4 5 15,-5 2 29-15,-11 3 3 16,-14 1 2-16,-5 4-31 16,-9 5 1-16,-3 3-9 0,-2 5-15 15,6 7-13 1,5 3-8-16,9 2-76 0,10 16-196 15,7-1-389-15,9-4-352 0</inkml:trace>
  <inkml:trace contextRef="#ctx0" brushRef="#br0" timeOffset="97488.9559">17723 6882 2045 0,'0'0'273'0,"0"0"-125"16,0 0-22 0,0 0 7-16,83 1-48 0,-59 4-45 15,-5 0-19-15,-5 1-15 16,-8 1-6-16,-6 2-10 15,0 4-10-15,-16 4 19 16,-7 3-7-16,-4 0 8 16,5 2 10-16,3-5-2 15,9 3-7-15,10-3-1 16,7-1-7-16,40-1-55 16,0-4-222-16,-2-4-941 0</inkml:trace>
  <inkml:trace contextRef="#ctx0" brushRef="#br0" timeOffset="98344.2991">18526 7539 1175 0,'0'0'620'0,"0"0"-453"15,0 0-24-15,0 0-72 16,0 0-22-16,0 0 72 16,0 0 20-16,-56 10-34 15,27-3-19-15,-7-4-16 16,-7 0-20-16,-6-2-22 16,-22-1-12-16,-23 0 0 15,-24-1 8-15,-4-5-5 16,20-1-7-16,29 3 14 15,24 2-14-15,10 1-9 0,0-2-5 16,0 0-1-16,7 0-45 16,9-1-66-1,13 4-64-15,10 0-115 0,0 0-277 16,3 0-247-16</inkml:trace>
  <inkml:trace contextRef="#ctx0" brushRef="#br0" timeOffset="99208.5768">17951 7886 1187 0,'0'0'287'16,"0"0"-147"-16,0 0 55 0,0 0 98 15,0 0-45-15,0 0-53 16,-106 10-47-16,79-7-31 16,-2 2-31-16,2 4-38 15,4 0-24-15,7 4-10 16,2 1-13-16,8 0-1 16,6 1-1-16,0-1-6 15,9-4 7-15,12-3 1 16,-2-4-1-16,7-3-1 15,-4 0-17-15,2-4 1 16,-8-10 16-16,1-2-10 16,-8-4 11-16,-3-3 6 15,-3-6 12-15,-3 0 3 0,0-1-6 16,-6 0-3 0,-6 2 9-16,-9 3-7 0,-1 5 0 15,-3 4-12-15,-5 5-1 16,1 4-1-16,-6 5 0 15,7 2-1-15,3 0 0 16,5 11-26-16,10 1-51 16,4 5-101-16,6 0-169 15,7-3-374-15,9-5-392 0</inkml:trace>
  <inkml:trace contextRef="#ctx0" brushRef="#br0" timeOffset="99590.3836">18125 7790 629 0,'0'0'1653'0,"0"0"-1413"15,0 0-120-15,0 0-79 16,0 0-7-16,84-9 12 15,-54 7-15-15,-8 1-19 16,-4 1-11-16,-9 0-1 16,-6 0 0-16,-3 3-17 0,0 6 7 15,-3 8 10 1,-10 2 5-16,-3 1 10 0,0 1-3 16,3-2-1-16,-2 4-2 15,3-3 1-15,0-3 5 16,2 2 0-16,3-3-7 15,4-2-7-15,3-5 5 16,0-1-5-16,13-1 6 16,7-4-7-16,9 0-67 15,10-3-158-15,-5 0-439 16,-7-4-316-16</inkml:trace>
  <inkml:trace contextRef="#ctx0" brushRef="#br0" timeOffset="99772.5537">18139 7909 715 0,'0'0'1575'16,"0"0"-1388"-16,0 0-150 15,0 0-37-15,100 7-144 16,-60-1-324-16,-9-6-400 0</inkml:trace>
  <inkml:trace contextRef="#ctx0" brushRef="#br0" timeOffset="100050.9716">18435 7679 1172 0,'0'0'1063'0,"0"0"-900"16,0 0-65-16,0 0-6 15,0 0 30-15,0 0-31 16,0 0-28-16,74 40-32 16,-74-28-16-16,-10 4 11 15,-7-2 5-15,2 3 2 16,1-5-10-16,10 2-23 0,4-1 0 15,28-1-30 1,10-2-110-16,1-6-642 0</inkml:trace>
  <inkml:trace contextRef="#ctx0" brushRef="#br0" timeOffset="100732.1474">19064 7451 1247 0,'0'0'503'15,"0"0"-313"-15,0 0 20 16,0 0-40-16,0 0-15 0,0 0 9 16,0 0-51-16,29-20-73 15,-3 17-35-15,-1-1-5 16,5 4-6-16,-4 0-5 16,-3 0 4-16,-3 4 6 15,-11 6-8-15,-6 5-8 16,-3 2 5-16,-9 3 11 15,-11 4 0 1,1-2 1-16,-1 1 0 0,7-3 1 16,6-3-1-16,7 1 1 15,0-3-1-15,11-2 0 16,15-3 6-16,1-3 0 16,8-2-5-16,3-4-1 0,1-1-14 15,-3 0-20-15,-5-1 0 16,0-11 23-16,-3-5 10 15,-1-3-10-15,-4-4 10 16,-5-2 1-16,-2-1-1 16,-5 3 1-16,-1 4 0 15,-4 6-6-15,-6 4-67 16,0 8-157-16,0 2-483 16,-3 0-664-16</inkml:trace>
  <inkml:trace contextRef="#ctx0" brushRef="#br0" timeOffset="100959.3572">19434 7443 894 0,'0'0'867'15,"0"0"-753"-15,0 0 184 16,0 0-42-16,-55 85-51 15,33-48-53-15,5 2-66 16,-4 2-57-16,6 3-29 16,2-3-3-16,6 6-92 15,6-11-245-15,1-10-697 0</inkml:trace>
  <inkml:trace contextRef="#ctx0" brushRef="#br0" timeOffset="101484.0944">19947 7321 1104 0,'0'0'577'0,"0"0"-494"16,0 0 4-16,0 0-32 0,0 0 94 15,0 0 65 1,0 0-35-16,-29 53 13 0,6-23-39 15,-4 6-33-15,2 3-45 16,-1-1-23-16,7 1-27 16,4-6-25-16,9-2 0 15,6-3-28-15,7-5-32 16,35-1-62-16,-5-5-154 16,1-7-546-16</inkml:trace>
  <inkml:trace contextRef="#ctx0" brushRef="#br0" timeOffset="101828.5056">20080 7446 1463 0,'0'0'709'0,"0"0"-583"15,0 0-45-15,0 0-23 16,0 0 16-16,85-3 1 16,-67 3 2-16,-2 0 2 15,-5 0-37-15,-1 4-24 16,-7 5-11-16,0 2 2 16,0 2-3-16,-3 6 5 15,0-1 7-15,0 3-5 16,0 0-2-16,-6-1-5 0,3 0-6 15,-1-4 0 1,4-3-1-16,0-3-17 0,0-4-27 16,17-5-79-16,1-1-167 15,0 0-616-15</inkml:trace>
  <inkml:trace contextRef="#ctx0" brushRef="#br0" timeOffset="102093.4171">20314 7431 933 0,'0'0'741'0,"0"0"-616"15,0 0 6-15,0 0 64 16,0 0 20-16,0 0 3 15,0 0-40-15,-90 84-53 16,59-56-64-16,-2 1-43 16,2-2-18-16,1-5-48 15,11 2-117-15,5-5-350 16,10-8-477-16</inkml:trace>
  <inkml:trace contextRef="#ctx0" brushRef="#br0" timeOffset="102400.8296">20583 7513 932 0,'0'0'1081'15,"0"0"-946"-15,0 0 44 16,0 0 12-16,0 0-49 16,-108 89-59-16,80-70-59 15,1-1-24-15,2-3-30 0,6 2-211 16,6-7-447-16,9-6-440 0</inkml:trace>
  <inkml:trace contextRef="#ctx0" brushRef="#br0" timeOffset="102970.4567">20639 7428 1003 0,'0'0'753'16,"0"0"-606"-16,0 0 11 0,0 0-46 16,0 0 31-16,0 0-18 15,0 0-33-15,28 29-34 16,-28-12-6-16,0 3-25 15,0 1-15-15,0-3-6 16,0-3-5-16,0-5-1 16,0-5-14-16,10-2-2 15,3-3-5-15,3 0-40 0,7 0-9 16,-3-8 27 0,2-4 22-16,-2-2 17 0,3-3 4 15,-7 1 29-15,2-3 5 16,0 3 14-16,-6 3 19 15,0 5 10-15,-5 3 1 16,1 0-21-16,-5 5-45 16,0 0-11-16,1 0 0 15,4 10 12-15,0 4 14 16,1 6-8-16,1 6-4 16,-4 4-7-16,-2 6-2 15,-3 1 1-15,-1 2-6 16,0-1 0-16,0 0 10 15,-5-2 4-15,-11-3 16 16,-3-4-7-16,0-5-18 0,-10-10-5 16,1-4-1-16,0-7-18 15,-5-3-112-15,7-6-379 16,11-8-595-16</inkml:trace>
  <inkml:trace contextRef="#ctx0" brushRef="#br0" timeOffset="103255.6139">21243 7539 841 0,'0'0'900'0,"0"0"-809"0,0 0-41 15,0 0 122-15,0 0 50 16,0 0-21-16,-4 89-13 16,-6-65-47-16,-6-1-39 15,-1 4-39-15,-2-8-32 16,-1 2-31-16,1-9-9 16,3-1-85-16,-1-8-128 15,5-3-281-15,6 0-349 0</inkml:trace>
  <inkml:trace contextRef="#ctx0" brushRef="#br0" timeOffset="103698.7101">21398 7429 1783 0,'0'0'352'16,"0"0"-175"-16,0 0-70 16,0 0-31-16,0 0 19 15,0 0 18-15,93-15-31 16,-69 14-37-16,-5-3-23 16,-2 3-2-16,-5 1 0 15,-3 0-6-15,-1 0-7 0,0 0-1 16,0 0-4-16,-2 0 8 15,1 1-4-15,-4 8 2 16,-3 2-8-16,0 6 0 16,-5 4 7-16,-10 2 2 15,0 2 0-15,1-2-1 16,2-2-1-16,3-4 2 16,4-2 0-16,4-3-7 15,1-4 8-15,0 0-1 16,12-3 2-16,3-1 2 15,8-3-13-15,4-1-36 16,2 0-32-16,-4 0-29 16,-5 0-165-16,-6 0-376 0,-9 0-357 15</inkml:trace>
  <inkml:trace contextRef="#ctx0" brushRef="#br0" timeOffset="103895.5454">21440 7539 1423 0,'0'0'698'16,"0"0"-593"-16,0 0-40 0,0 0-43 15,97 17-22-15,-58-14-229 16,-5-3-506-16</inkml:trace>
  <inkml:trace contextRef="#ctx0" brushRef="#br0" timeOffset="104195.5152">21804 7184 1670 0,'0'0'558'0,"0"0"-408"15,0 0 1-15,0 0-5 0,0 0 15 16,29 73-16 0,-13-28-54-16,3 7-38 0,-1 11-20 15,-4 0-12-15,-4 6-3 16,-7-3-11-16,-3 0-7 15,-9-11 0-15,-17-6-9 16,-7-8-42-16,-25-4-45 16,7-14-145-16,11-7-578 0</inkml:trace>
  <inkml:trace contextRef="#ctx0" brushRef="#br0" timeOffset="105217.6958">22441 7672 1778 0,'0'0'548'0,"0"0"-480"16,0 0-17-16,0 0 39 15,0 0 13-15,102-13-51 16,-69 13-30-16,6 5-22 16,7 0-3-16,-8 1-99 15,3-2-204-15,-14-2-455 0,-11-2-316 16</inkml:trace>
  <inkml:trace contextRef="#ctx0" brushRef="#br0" timeOffset="105390.3619">22461 7529 1661 0,'0'0'569'0,"0"0"-499"15,80 4-70-15,-32 2-71 16,0-3-529-16</inkml:trace>
  <inkml:trace contextRef="#ctx0" brushRef="#br0" timeOffset="106117.1747">23405 7126 1570 0,'0'0'822'16,"0"0"-747"-16,0 0-74 0,0 0 54 16,0 0 46-1,-112 0-13-15,74 0-28 0,0 0-11 16,8 0-22-16,10 0-9 16,3 0-6-16,5 3-12 15,6 4-7-15,2 6-2 16,-1 3 9-16,4 5 1 15,-2 2 5-15,3 4 0 16,-4 2 2-16,4 1-8 16,0 0 1-16,0-2-1 15,0 0 1-15,0-2 0 16,-1-2 0-16,-5 1-1 16,0-2 1-16,0-2-1 15,0-1 0-15,3-1 2 0,2-2 3 16,1-4-5-16,0 0-1 15,12-4 1-15,13-1 0 16,9-3 15-16,7-3-15 16,5-2-12-16,-4 0-25 15,-3-3-21-15,-9-5-76 16,-10-1-54-16,-17-2-137 16,-3 1-301-16,-6 1-278 0</inkml:trace>
  <inkml:trace contextRef="#ctx0" brushRef="#br0" timeOffset="106288.9874">23137 7414 2027 0,'0'0'341'0,"0"0"-252"16,0 0-89-16,128 0-65 15,-74 0-321-15,-7-1-561 0</inkml:trace>
  <inkml:trace contextRef="#ctx0" brushRef="#br0" timeOffset="106918.5459">23687 7275 1600 0,'0'0'591'16,"0"0"-495"-16,0 0 28 15,0 0-12-15,0 0-36 0,93-66-6 16,-59 60-21-16,3 2-19 15,0 3-14-15,-4 1-10 16,-4 0 10-16,-8 1 2 16,-4 9 5-16,-7-1-2 15,-6 6-12-15,-4 4-8 16,0 4 0-16,-18 6 14 16,-7 2-9-16,-4 4-4 15,3-2 11-15,6-3-12 16,8-3 5-16,11-1-6 0,1-5 1 15,20-3-1-15,15-5 9 16,7-3-3-16,8-6-5 16,4-4-1-16,-3 0-7 15,-1-6-8-15,-3-11-11 16,-6-4-34-16,-5-7-19 16,-4-3 9-16,-7-1 32 15,-7-2 37-15,-6 4 1 16,-8 6 8-16,-4 4-8 15,0 6-25-15,-6 7-227 16,-5 2-669-16</inkml:trace>
  <inkml:trace contextRef="#ctx0" brushRef="#br0" timeOffset="107161.6208">24239 7188 1751 0,'0'0'563'0,"0"0"-462"16,0 0 30-16,0 0 1 15,0 0 5-15,-30 79-25 16,18-28-50-16,-2 8-26 16,0 2-20-16,-4 0-16 15,2-7-1-15,-2-4-47 16,1-8-39-16,-2 4-116 15,4-13-305-15,9-9-285 0</inkml:trace>
  <inkml:trace contextRef="#ctx0" brushRef="#br0" timeOffset="107499.9342">24760 7218 1141 0,'0'0'769'15,"0"0"-616"-15,0 0-4 16,0 0-22-16,0 0 77 15,0 0 10-15,-85 86-54 16,54-45-57-16,-2 4-46 16,3 1-33-16,6-2-19 15,7 3-5-15,10-8-16 16,7-3-54-16,0-7-52 16,14-6-137-16,2-3-253 15,-3-11-398-15</inkml:trace>
  <inkml:trace contextRef="#ctx0" brushRef="#br0" timeOffset="107812.7099">24815 7368 2058 0,'0'0'360'15,"0"0"-204"-15,0 0-51 16,0 0-32-16,0 0 9 16,92-16 9-16,-78 16-16 15,-6 0-42-15,-4 2-33 16,-4 15-9-16,0 5 9 0,-4 6 13 16,-4 2-4-1,4-1 1-15,-1-1-8 0,5-7-2 16,0-1 0-1,11-7-32-15,8-9-54 0,5-1-68 16,11-3-173-16,-5-10-362 16,-6-3-316-16</inkml:trace>
  <inkml:trace contextRef="#ctx0" brushRef="#br0" timeOffset="108024.0145">25082 7353 1258 0,'0'0'647'0,"0"0"-537"16,0 0 169-16,0 0-40 0,0 0-48 15,-97 75-60 1,69-47-55-16,-2 2-46 0,0-2-22 16,0-3-8-16,6 1-45 15,3-6-67-15,4-3-102 16,6-5-269-16,8-5-388 0</inkml:trace>
  <inkml:trace contextRef="#ctx0" brushRef="#br0" timeOffset="108289.3288">25288 7446 1837 0,'0'0'625'15,"0"0"-558"-15,0 0 40 16,0 0 27-16,0 0-43 16,-40 79-30-16,17-55-28 15,-2-1-21-15,0 1-12 16,-1-1-51-16,-5-1-157 15,7-5-356-15,5-6-311 0</inkml:trace>
  <inkml:trace contextRef="#ctx0" brushRef="#br0" timeOffset="108782.33">25425 7367 1640 0,'0'0'347'0,"0"0"-322"16,0 0-21-16,0 0 121 16,0 0 45-16,0 0-33 15,0 0-55-15,18 37-43 16,-13-30-26-16,-2 0-5 0,2-1-2 15,3-3-5 1,3-2-1-16,5-1-19 0,2 0-50 16,3 0-26-16,1-8 30 15,-2-4 40-15,0-2 25 16,-2 1 12-16,-3-1 48 16,0 0 27-16,-6 1 8 15,-1 5 33-15,-4 4-8 16,-2 1-47-16,-2 3-44 15,0 0-29-15,0 10 0 16,0 9 6-16,-2 5 10 16,-7 6-5-16,0 5-5 15,-3 2-5-15,2 3 8 0,-5-2-8 16,-2-3-1-16,-2-6 0 16,-4-3-11-16,-5-9-32 15,-2-4-12-15,0-6-19 16,-5-7-82-16,2 0-175 15,13 0-637-15</inkml:trace>
  <inkml:trace contextRef="#ctx0" brushRef="#br0" timeOffset="109037.7411">25826 7493 1692 0,'0'0'246'15,"0"0"-17"-15,0 0 2 16,0 0-55-16,-44 83-13 16,20-56-62-16,0-1-56 15,-4-1-31-15,-2 2-14 16,1-6-112-16,3-4-187 15,6-6-461-15,10-7-595 0</inkml:trace>
  <inkml:trace contextRef="#ctx0" brushRef="#br0" timeOffset="109481.3021">26004 7352 1825 0,'0'0'501'16,"0"0"-388"-16,0 0-29 16,0 0-5-16,0 0 0 15,81 0 11-15,-56-1-22 16,-3-3-11-16,-4 2-27 15,-3 2-9-15,-6 0-3 16,-1 0-8-16,-4 0-8 16,-1 0-2-16,3 0 1 0,-5 7-1 15,-1 2-2-15,0 4-13 16,0 4 8-16,-11 5 7 16,-7 1 6-16,-5 1 6 15,-2 0 3-15,1-1-8 16,6-2 4-16,2-3-4 15,8-2-1-15,7-2 5 16,1-4-5-16,3 0 1 16,16-4 2-16,7-4-9 15,6-2-50-15,1 0-82 16,0 0-147-16,-9-8-408 16,-11-2-554-16</inkml:trace>
  <inkml:trace contextRef="#ctx0" brushRef="#br0" timeOffset="109684.8851">26049 7446 182 0,'0'0'1593'0,"0"0"-1387"15,0 0-131-15,0 0-6 16,97 28-69-16,-72-22-59 16,-4 0-552-16</inkml:trace>
  <inkml:trace contextRef="#ctx0" brushRef="#br0" timeOffset="109984.4319">26338 7068 1577 0,'0'0'556'0,"0"0"-407"16,0 0 26-16,0 0 5 0,0 0 9 15,35 82-39-15,-16-20-47 16,-1 21-34-16,-6-4-29 16,-6-4-25-16,-6-15-15 15,-11-10-14-15,-17 2-69 16,-46 16-120-16,8-16-323 16,-3-12-647-16</inkml:trace>
  <inkml:trace contextRef="#ctx0" brushRef="#br0" timeOffset="117966.5971">9087 6366 28 0,'0'0'37'15,"0"0"2"-15,0 0 12 16,0 0-8-16,0 0-17 16,0 0-15-16,-3-6-10 15,3 6-1-15,0 0 0 0,0 0-81 0</inkml:trace>
  <inkml:trace contextRef="#ctx0" brushRef="#br1" timeOffset="152894.6209">29249 7574 548 0,'0'0'158'0,"0"0"-5"16,0 0-78-16,-6-2 22 15,3-1 26-15,2 3 7 16,1 0-10-16,0 0-15 15,0 0-2-15,0 0 5 16,0 0-3-16,0 0-29 16,0 0-29-16,0 0-10 15,0 0-22-15,8 5-4 16,9 6-5-16,7 3-4 16,7 2-2-16,8 4 0 0,3-1-22 15,1 2-12-15,-2-1-14 16,-2-4 5-1,-6 3 19-15,-3-5 7 0,-2 1 7 16,-2 1 9-16,1-1-1 16,1 2 1-16,4 0-6 15,1 2-18-15,2-3-20 16,4 2 17-16,-3-6 2 16,1 2 10-16,-3-2 9 15,-2-3-14-15,-4-3-2 16,-3 0 11-16,-4-2 12 15,-6-1 0-15,-2-3 10 16,-5 0 10-16,-2 0-1 0,-4 0 16 16,-2 0 12-16,0 0-16 15,0-3-9-15,-2-4-6 16,-7-1-3-16,-6-2-4 16,0-1-7-16,-1 2 4 15,2-1-6-15,0 0 0 16,2 2 9-16,1 0-8 15,1 3 8-15,4 1 3 16,1 0 14-16,4 2 5 16,-1 2-18-16,2 0-12 15,0 0-1-15,0 0 0 16,0 0-41-16,0 0-29 16,6 0 32-16,2 6 21 0,3 1 6 15,0 3-5 1,1 2-2-16,3-2 1 0,0 4 9 15,4-1-2-15,5 3-12 16,-1-2-10-16,0-2-11 16,1 2 0-1,-6-1 19-15,-4-3 16 0,-5-1 8 16,-6 2 0-16,-3-4 6 16,0 0 12-16,-3-4 27 15,-11 4-15-15,-19-1-30 16,5-2-26-16,1-2-264 0</inkml:trace>
  <inkml:trace contextRef="#ctx0" brushRef="#br1" timeOffset="154043.5219">29300 7563 1174 0,'0'0'243'16,"0"0"-173"-16,0 0-39 16,0 0 97-16,0 0 57 15,0 0-53-15,0 0-72 16,43-44-15-16,-26 31 5 16,3 0-6-16,3-3-1 15,2-1 4-15,5-3-1 16,-1 1-3-16,0 2-12 15,1-3-10-15,-2 6-2 16,-2 1-5-16,-2 1-5 16,-5 2-2-16,-3 0 0 15,-1 0 13-15,-4 4-1 0,-4-1 5 16,-1 3-3-16,-3 1 4 16,-3 2-3-16,0 1-5 15,0-2-16-15,0 2 7 16,0 0-8-16,0 0-1 15,0 0-9-15,0 0-7 16,0 0 2-16,0-1 4 16,-1 1 9-16,-7 0 1 15,1-3-5-15,-2 3 0 16,0 0 4-16,4 0-7 16,4 0-9-16,-1 0 7 15,2 0 10-15,0 0 0 16,0 0 1-16,0 0-6 0,0 0 0 15,0-3 0-15,0 3-8 16,3 0-3-16,5-2 3 16,4-3-8-16,-2 2 9 15,-1-1 11-15,-2 1 2 16,-2 3 1-16,-3 0 8 16,-1 0-9-16,-1 0-1 15,3 3-11-15,0 9 12 16,0 0 0-16,3 8 0 15,-4 10-111-15,-1-5-271 16,-1-4-471-16</inkml:trace>
  <inkml:trace contextRef="#ctx0" brushRef="#br1" timeOffset="155001.0124">29204 7528 624 0,'0'0'646'16,"0"0"-540"-16,0 0-97 15,0 0-8-15,0 0 69 16,0 0 119-16,0 0-14 16,0 0-37-16,0 0-20 15,0-3-28-15,0-2-13 16,0-1-19-16,0-2-20 0,0-4-18 16,0-3-20-1,0-5 0-15,-1-6-20 0,-2 0-2 16,-2-7 12-16,2-6 10 15,2-2 9-15,1-4 4 16,0 2 9-16,0-4-1 16,0 6 0-16,0 4-1 15,0 3 10-15,3 5 6 16,3 6-18-16,-2 6 19 16,1 4-12-16,-1 6-10 15,-4 3-2-15,0 2-7 16,0 2-6-16,0-1-1 15,0 1-7-15,0 0 1 0,0-3 6 16,0 3 1 0,0 0-1-16,-4-1 0 0,3 1 1 15,1 0-2-15,-2 0 1 16,0 0 0-16,-2 0-7 16,-2 0 7-16,-5 5 1 15,-2 4-1-15,-2-2 1 16,-3 3 0-16,3-3-1 15,0 3 1-15,3-4 0 16,4-3 0-16,3 0 0 16,2-1 0-16,3-1 0 15,0-1 0-15,0 0 1 16,0 0 1-16,0 0 5 16,0 0-1-16,0 0 3 15,0 0 3-15,0 0 5 0,0-1 0 16,0-7-8-16,0 0 2 15,0 3 4-15,2 1 13 16,-2 2-1-16,1 2 0 16,1 0-3-16,1 0-7 15,4 0-11-15,5 0-5 16,9 8-2-16,10 6-16 16,24 18-86-16,-7-4-360 15,-3 0-718-15</inkml:trace>
  <inkml:trace contextRef="#ctx0" brushRef="#br1" timeOffset="182772.7688">24336 2251 1652 0,'0'0'517'15,"0"0"-393"-15,0 0-22 16,0-13 29-16,0 12 24 16,0 1-18-16,0 0-34 15,0 0-36-15,0 0-28 16,0 0-18-16,0 0-14 15,0 0-7-15,-3 11-7 16,-9 10 7-16,-7 6 20 0,-5 5-11 16,1 3-9-16,1-2 1 15,1-3-1-15,5-5-1 16,1-4-5-16,4-3-9 16,4-2-28-16,0-3-47 15,4-2-100-15,1-4-153 16,2-1-395-16,0-5-161 0</inkml:trace>
  <inkml:trace contextRef="#ctx0" brushRef="#br1" timeOffset="182998.7943">24132 2253 1215 0,'0'0'686'0,"0"0"-531"15,0 0-40-15,0 0 27 16,0 0-1-16,0 0-64 16,0 0 27-16,13 67 16 15,3-31-59-15,-1 4-39 16,3-3-22-16,0 1-6 16,3 4-149-16,-6-7-203 15,0-11-423-15</inkml:trace>
  <inkml:trace contextRef="#ctx0" brushRef="#br1" timeOffset="183299.182">24556 2500 2032 0,'0'0'341'16,"0"0"-258"-16,0 0-26 15,0 0 26-15,0 0-19 0,-45 91-30 16,22-70-23-16,-2 0-11 15,-11 6-101-15,5-4-217 16,6-6-536-16</inkml:trace>
  <inkml:trace contextRef="#ctx0" brushRef="#br1" timeOffset="183867.8913">24812 2288 1607 0,'0'0'601'16,"0"0"-530"-16,0 0-49 15,0 0 12-15,0 0 36 16,0 0 0-16,0 0 17 16,0 36-33-16,0-19-21 15,4-1-18-15,4-1-5 16,0-4-2-16,-4-4-8 16,2-1 1-16,-2-4 9 0,-1-2-9 15,2 0 7 1,1 0-1-16,1-4-1 0,4-7 2 15,-1 0-7-15,2-2 17 16,-2 0 0-16,0 5 2 16,-3 1 3-16,2 2 8 15,-5 3-1-15,1 2-13 16,-4 0-17-16,2 0-7 16,0 2 1-16,0 13 5 15,5 6 0-15,-5 10-1 16,0 4 2-16,0 5-1 15,-3-1 0-15,0-1 1 16,0-5-6-16,-6-4-8 16,-11-6 1-16,-3-5 2 15,-5-6-1-15,-4-4-6 0,2-3-29 16,1-4-68 0,9-1-104-16,8 0-290 0,7-4-193 0</inkml:trace>
  <inkml:trace contextRef="#ctx0" brushRef="#br1" timeOffset="184100.7425">25280 2488 980 0,'0'0'1156'16,"0"0"-998"-16,0 0-118 0,0 0 12 15,0 0 52-15,0 0-21 16,-78 80-28-16,62-53-25 16,2-1-22-16,3 1-8 15,2-4-96-15,5 0-100 16,-5-8-385-16,7-7-239 0</inkml:trace>
  <inkml:trace contextRef="#ctx0" brushRef="#br1" timeOffset="184475.5246">25507 2253 1476 0,'0'0'780'0,"0"0"-702"15,0 0-76-15,0 0 19 16,0 0-7-16,0 0 20 16,102-21-2-16,-80 21-7 15,-3 0-10-15,-5 7-9 16,-8 7-6-16,-6 4 18 16,0 7 7-16,-13 3 29 15,-8 3 20-15,-2 0-4 16,1 0-29-16,6-3-24 15,5-2-16-15,6-4 8 0,5-2 3 16,0-2-1-16,16-1 1 16,7-6-2-16,10-1-10 15,6-4-45-15,19-6-165 16,-7 0-487-16,-9 0-500 0</inkml:trace>
  <inkml:trace contextRef="#ctx0" brushRef="#br1" timeOffset="184643.2906">25636 2406 1485 0,'0'0'305'0,"0"0"-273"15,102 25-32-15,-46-10-354 16,-7-2-857-16</inkml:trace>
  <inkml:trace contextRef="#ctx0" brushRef="#br1" timeOffset="193924.3247">21868 3522 436 0,'0'0'686'0,"0"0"-441"16,0 0-97-16,0 0-45 15,0 0-2-15,0 0 44 16,-13 0 18-16,13 0-21 15,0 0-36-15,0 0-20 16,0 0-12-16,0 0-4 16,0 0-5-16,0 0-1 15,0 0 2-15,0 0-9 16,6-2-20-16,5-5-28 16,5-1-8-16,-3 1-1 0,4 0 0 15,-5 3-2-15,0 1-7 16,-2 1 0-16,1 1-1 15,-5 1 4-15,1 0 0 16,-1 0 0-16,-2 0 5 16,1 0-5-16,-2 0-1 15,-2 0 1-15,2 6-3 16,-1 0 0-16,-1 4 1 16,1 0 2-16,-2 3 5 15,0-2-1-15,0 2-4 16,0 0 6-16,0 1-1 15,0 0 1-15,-6 1 0 16,1 0 0-16,1 2 0 0,-1-2 0 16,4 3 0-16,1-1 0 15,0 0 0-15,1-1-7 16,10 0-8-16,3-3-2 16,2 0 16-16,1-2-8 15,2-1-18-15,0-4-3 16,5-3-19-16,-3-3-6 15,6 0 17-15,2-6 17 16,4-10 6-16,3-4 13 16,3-1 1-16,-2-7 0 15,-1 1-7-15,-3 0 8 16,-3 1 10-16,-10 3 4 16,-5 2 5-16,-1 2-4 0,-10 0-14 15,-1 2 0-15,-1 1-1 16,-2 5-13-16,0 3-39 15,0 7-181-15,-5 1-342 16,-7 0-289-16</inkml:trace>
  <inkml:trace contextRef="#ctx0" brushRef="#br1" timeOffset="194365.6764">22261 3423 1215 0,'0'0'500'0,"0"0"-417"16,0 0-20-16,0 0 64 16,0 0 58-16,0 0-38 15,0 0-56-15,0 0-48 0,-8 17-22 16,0 10 74-1,-8 6 7-15,0 7-23 0,3 4-26 16,-1 0-18-16,4 5-20 16,1-1-14-16,0-2 0 15,5-3-1-15,1-2-48 16,3-6-70-16,0 9-78 16,0-12-317-16,6-5-216 0</inkml:trace>
  <inkml:trace contextRef="#ctx0" brushRef="#br1" timeOffset="194851.7179">22807 3454 1385 0,'0'0'375'0,"0"0"-265"15,0 0-7-15,0 0 48 16,0 0 30-16,0 0-61 16,0 0-57-16,-21 26-35 15,6 0 33-15,-1 10-12 16,-8 3-6-16,3 5-4 15,3 1-23-15,3-4-8 16,6-2-2-16,8-2 1 0,1-6-6 16,0-4 0-1,13-6-1-15,10-5-68 16,2-8-112-16,-1-3-409 16,-5-5-322-16</inkml:trace>
  <inkml:trace contextRef="#ctx0" brushRef="#br1" timeOffset="195220.6352">22919 3557 1770 0,'0'0'471'16,"0"0"-387"-16,0 0 8 0,0 0 4 16,0 0-35-16,0 0-45 15,0 0-16-15,49-8 0 16,-35 8-2-16,-3 2-4 16,-2 11-3-16,-1 3 9 15,-2 3 1-15,-3 3 8 16,-3 0-8-16,0 2 0 15,0-3 7-15,0 2-7 16,0-3 8-16,0-2-3 16,9-3-5-16,0 0-1 15,8-7-27-15,16-4-131 0,-1-2-321 16,-6-2-330-16</inkml:trace>
  <inkml:trace contextRef="#ctx0" brushRef="#br1" timeOffset="195469.2084">23154 3584 1192 0,'0'0'340'16,"0"0"-233"-16,0 0 58 15,0 0 72-15,0 0-53 0,0 0-92 16,0 0-65-1,-40 28 28-15,13-2 48 0,-7 3-45 16,-8 2-20-16,0-2-10 16,2-3-16-16,5-3-12 15,2 4-48-15,12-7-255 16,6-8-685-16</inkml:trace>
  <inkml:trace contextRef="#ctx0" brushRef="#br1" timeOffset="195792.7106">23423 3671 988 0,'0'0'629'0,"0"0"-485"16,0 0 120-16,0 0-30 16,-46 72-71-16,31-51-71 15,-3 1-55-15,2-1-16 16,2-3-21-16,0-1-2 0,1-2-134 15,6-3-437-15,2-4-389 16</inkml:trace>
  <inkml:trace contextRef="#ctx0" brushRef="#br1" timeOffset="196432.206">23716 3522 689 0,'0'0'1050'16,"0"0"-754"-16,0 0-143 15,0 0-36-15,0 0-37 16,0 0-36-16,0 0-22 16,-8 34-7-16,6-16-4 15,1 2-10-15,-1-2-1 16,1-2 1-16,-1-3 0 15,2-5-1-15,0-4 0 16,0-2-15-16,3-2-16 0,10 0 25 16,3-6-11-16,3-8 0 15,5-3 17-15,3-5 10 16,0 1-1-16,-5 1-3 16,-1 2 25-16,-5 7 22 15,-8 4 4-15,-3 4-11 16,-2 3-16-16,-3 0-15 15,0 0-5-15,0 0-9 16,0 11 5-16,0 8 5 16,0 4-10-16,0 6 1 15,-3 1-1-15,-1 1 1 16,1-2 6-16,-1 2-8 16,-5-1 0-16,-4-3 1 0,-8 0 5 15,-6-3 6 1,-9-3-2-16,-4-5-2 0,-4-1-7 15,-3-5-1-15,-4-3-95 16,12-3-183-16,13-4-474 0</inkml:trace>
  <inkml:trace contextRef="#ctx0" brushRef="#br1" timeOffset="196857.9328">24208 3748 692 0,'0'0'747'15,"0"0"-628"-15,0 0-81 16,0 0 62-16,0 0 128 16,0 0 48-16,0 0-82 15,18 3-80-15,-18 5-39 16,-9 6 28-16,-2 4 1 0,-1 7-44 15,-2 0-35-15,-3 3-16 16,-1-1-7-16,5 0-1 16,-4-2-1-16,7-4-23 15,0-4-78-15,4-4-62 16,6-6-190-16,0-2-356 16,0-5-204-16</inkml:trace>
  <inkml:trace contextRef="#ctx0" brushRef="#br1" timeOffset="197308.1024">24432 3584 993 0,'0'0'820'15,"0"0"-720"-15,0 0-27 16,0 0 162-16,0 0-4 16,0 0-40-16,0 0-85 15,43-22-47-15,-34 22-27 16,1 0-23-16,5 0-8 16,0 0-1-16,3 0-1 0,-1 0 0 15,-1 2-1 1,-4 1 1-16,-2 3-5 0,-4 1-3 15,-4 2-15-15,-2 6 14 16,0 3 8-16,-15 6 1 16,-6 4 1-16,-5 3 1 15,0 1 5-15,0-3-6 16,8-4 0-16,4-2 0 16,6-3 1-16,3-5 0 15,5-2 0-15,0-3-1 16,3-2 1-16,11-2 9 15,5-6-10-15,5 0-61 16,17-9-72-16,-7-7-160 16,-4-2-513-16</inkml:trace>
  <inkml:trace contextRef="#ctx0" brushRef="#br1" timeOffset="197481.8548">24397 3712 1111 0,'0'0'731'0,"0"0"-590"15,0 0-27-15,0 0-52 16,84 2-62-16,-42 3-127 16,-5-3-452-16</inkml:trace>
  <inkml:trace contextRef="#ctx0" brushRef="#br1" timeOffset="197743.8907">24712 3368 841 0,'0'0'1118'16,"0"0"-966"-16,0 0-99 15,46 81 39-15,-26-34-17 16,-5 20 14-16,-2 19 6 16,-4-4-10-16,-6-7-3 15,-3-12-34-15,-8-16-30 16,-12 0-17-16,-9 2-1 16,-21-3-51-16,6-11-160 0,2-12-535 0</inkml:trace>
  <inkml:trace contextRef="#ctx0" brushRef="#br1" timeOffset="199448.2733">25188 3718 750 0,'0'0'550'16,"0"0"-367"-16,0 0-40 0,0 0 27 15,0 0 67-15,0 0-29 16,0 0-75-16,-5 0-36 16,5 0-15-16,2-1-2 15,7 1-41-15,6 0-27 16,3 0-6-16,3 0-6 16,4 0 0-16,-1 0-17 15,3-1-7-15,-2 1-16 16,-1 0-18-16,-3 0-1 15,-6 0-33-15,0 0-88 16,-6 0-25-16,-2 0 24 16,-7 0-8-16,0 0-143 0,0 3-256 15</inkml:trace>
  <inkml:trace contextRef="#ctx0" brushRef="#br1" timeOffset="199666.6309">25186 3838 1071 0,'0'0'564'0,"0"0"-418"15,0 0 30-15,0 0-31 16,0 0-36-16,93 3-109 15,-27 4-10-15,-10 1-287 0,-9-3-422 0</inkml:trace>
  <inkml:trace contextRef="#ctx0" brushRef="#br1" timeOffset="204306.5713">25734 3628 1156 0,'0'0'796'16,"0"0"-624"-16,0 0-82 0,0 0 28 15,0 0-34 1,0 0-3-16,0 0-9 15,15-12-24-15,-9 8 1 0,0 1-22 16,1-1-12-16,2 0 0 16,0-1-3-16,2 1-3 15,1 1-9-15,-2 1 0 16,0-1-17-16,1 3 10 16,0 0 1-16,0 0 6 15,1 0-1-15,0 0 1 16,-3 0 0-16,-1 0-9 15,-5 1 7-15,-2 5-14 16,-1 2-14-16,0 5 17 0,0 3 11 16,0 1 2-1,0 2 0-15,-4 1 0 16,-1 1 2-16,2-2-1 16,2-1-1-16,1-3 1 0,0 1-1 15,0-3 1-15,4 1 1 16,7-1-1-16,3-3-1 15,3-2 1-15,5-4 9 16,4-4-2-16,3 0-7 16,4-1 6-16,2-10-7 15,1-5 0-15,-1-4-1 16,4 0-7-16,-6-2 8 16,-3-2 7-16,-6 3-7 15,-6 0 24-15,-8 4-14 16,-3 1-10-16,-5 5-6 0,-2 2-16 15,0 2 3 1,0 6-87-16,0-1-231 0,0 2-551 0</inkml:trace>
  <inkml:trace contextRef="#ctx0" brushRef="#br1" timeOffset="204794.1785">26083 3656 38 0,'0'0'1487'0,"0"0"-1134"0,0 0-185 16,0 0-9-1,0 0 16-15,0 0-22 0,0 0-27 16,-7-1-47-16,7 1-37 16,-3 2-41-16,-1 12 0 15,-1 7 10-15,0 6 11 16,-1 3-10-16,0 5-6 16,0-5-5-16,-1 1-1 15,1-1 0-15,0-4-2 16,3 2-60-16,0-4-101 15,3 7-158-15,0-8-395 16,0-6-679-16</inkml:trace>
  <inkml:trace contextRef="#ctx0" brushRef="#br1" timeOffset="205116.5593">26234 3907 1674 0,'0'0'596'15,"0"0"-485"-15,0 0-40 16,0 0-16-16,0 0-2 0,0 0 29 16,0 0-21-16,-2 61-38 15,-1-38-17 1,2-1-6-16,-1-1-54 0,-3-3-154 16,0-3-384-16,2-8-484 0</inkml:trace>
  <inkml:trace contextRef="#ctx0" brushRef="#br1" timeOffset="205537.9451">26653 3532 846 0,'0'0'800'16,"0"0"-630"-16,0 0-63 15,0 0 54-15,0 0 34 16,0 0-51-16,0 0-58 0,-19 21 43 16,2 3-18-16,-1 5-52 15,-2 4-26-15,-1 2-18 16,1-1-13-16,2 0-2 16,6-3 0-16,4-1 0 15,5-3-20-15,3-2-38 16,5-3-49-16,24-3-72 15,1-3-366-15,-2-10-399 0</inkml:trace>
  <inkml:trace contextRef="#ctx0" brushRef="#br1" timeOffset="205919.6182">26796 3653 1605 0,'0'0'598'16,"0"0"-487"-16,0 0 5 15,0 0-11-15,0 0-33 16,0 0-32-16,0 0-18 15,46-17-5-15,-30 16-7 16,-4 1 5-16,-2 0-5 16,-3 0-2-16,-4 11 4 15,-1 2 0-15,-2 5-11 0,0 0 8 16,0 3-7 0,0-3-1-16,0-1 0 0,0-1-1 15,3-3-7-15,10-2-6 16,4-2-80-16,4-5-82 15,7-4-154-15,-4 0-399 16,-6-4-568-16</inkml:trace>
  <inkml:trace contextRef="#ctx0" brushRef="#br1" timeOffset="206169.744">27043 3635 1453 0,'0'0'521'16,"0"0"-432"-16,0 0-8 16,0 0 15-16,0 0 12 15,0 0-11-15,0 0-1 16,-75 35 17-16,42-10-49 16,-2 2-34-16,2 0-16 15,1-5-8-15,7 0-6 16,2-5-11-16,9-4-62 15,11-5-171-15,3-4-396 16,0-4-962-16</inkml:trace>
  <inkml:trace contextRef="#ctx0" brushRef="#br1" timeOffset="206483.8133">27105 3461 54 0,'0'0'1945'16,"0"0"-1656"-16,0 0-200 15,0 0-25-15,0 0-7 0,0 0 41 16,0 0 37-1,48 85-36-15,-36-44-48 0,-1 6 2 16,-1 1-27-16,-4 4-19 16,-3-5-7-16,-3-3-6 15,-2-6-54-15,-11-5-33 16,-21-6-80-16,6-8-442 16,5-9-1078-16</inkml:trace>
  <inkml:trace contextRef="#ctx0" brushRef="#br1" timeOffset="207197.2734">27590 3626 1224 0,'0'0'541'15,"0"0"-418"-15,0 0 85 16,0 0 43-16,0 0-69 15,0 0-88-15,0 0-37 16,83-35-31-16,-53 31-8 16,-2 2-10-16,-3 2 5 15,-6 0 1-15,-7 0-14 16,-6 0 0-16,-2 6 0 16,-4 5 0-16,0 6 1 0,0 3 6 15,-5 2-1-15,-3 1 4 16,2 0-8-16,5 0-1 15,1-4 0-15,0 1-1 16,15-3-19-16,7-3 19 16,5-3 8-16,6-5 9 15,4-6-4-15,1 0-13 16,0-4-18-16,-2-13 0 16,-3-3 3-16,-5-6 0 15,-1-2 9-15,-6 0 6 16,-5 2 0-16,-5 6 14 15,-4 6-2-15,-4 5-12 16,-2 5-32-16,1 4-105 0,-2 0-179 16,0 0-392-16,0 1-330 15</inkml:trace>
  <inkml:trace contextRef="#ctx0" brushRef="#br1" timeOffset="207452.6634">28043 3601 1232 0,'0'0'864'0,"0"0"-695"16,0 0-43-16,0 0-19 16,0 0-25-16,0 0 1 15,0 0 23-15,-16 81-49 0,7-41-36 16,-1 2-9-16,1 1-12 15,0-1 4-15,0-2-4 16,0-5-52-16,3-3-103 16,-2-2-125-16,2-7-350 15,1-9-515-15</inkml:trace>
  <inkml:trace contextRef="#ctx0" brushRef="#br1" timeOffset="207773.8122">28233 3818 1840 0,'0'0'314'0,"0"0"-239"16,0 0-39-16,0 0 30 15,0 0 17-15,0 0-28 16,0 0-41-16,45 9-4 16,-48 5-1-16,-9 2 0 15,-3 3-2-15,3 0 7 16,0-2 1-16,6-4-4 0,5 0 3 16,1-5-7-1,1-1-7-15,17-2-12 0,22-5-80 16,-2 0-389-16,-4-2-338 15</inkml:trace>
  <inkml:trace contextRef="#ctx0" brushRef="#br1" timeOffset="208083.7948">28585 3469 1521 0,'0'0'639'0,"0"0"-552"16,0 0 12-16,0 0 36 16,0 0-14-1,0 0-48-15,0 0 80 0,-56 80-44 16,37-37-65-16,2 4-29 15,5-1-15-15,0-1-1 16,7-6-56-16,4-5-63 16,1-6-85-16,8-6-131 15,8-6-397-15,-1-10-706 0</inkml:trace>
  <inkml:trace contextRef="#ctx0" brushRef="#br1" timeOffset="208569.8458">28779 3571 1415 0,'0'0'546'16,"0"0"-546"-16,0 0-9 15,0 0 9-15,0 0 99 16,0 0-6-16,0 0-15 15,-6 79-29-15,6-62-16 16,0-4-21-16,0-3-2 16,6-5-1-16,1-4 6 15,3-1 17-15,0 0-4 0,5-6-18 16,0-9-10-16,3-1 0 16,-2-4 6-16,2-1-5 15,0 2 14-15,-5 2-2 16,0 3 38-16,-5 6 1 15,-2 4 13-15,-3 1 16 16,-1 3-29-16,-2 0-26 16,1 2-26-16,2 11 0 15,2 10 10-15,-1 7 7 16,3 5-5-16,0 5-6 16,-3 3-5-16,1-1-1 15,-2-2 1-15,-3-2-1 16,0-5 0-16,-5-6-1 0,-12-3-5 15,-8-8-4 1,-8-6-11-16,-4-6-67 0,-11-4-71 16,11 0-184-16,10-10-408 15</inkml:trace>
  <inkml:trace contextRef="#ctx0" brushRef="#br1" timeOffset="208887.4851">29140 3407 1455 0,'0'0'385'15,"0"0"-245"-15,0 0 50 16,0 0-44-16,0 0-24 15,0 0-20-15,0 0 31 16,64 57-13-16,-52-18-48 16,-3 11-32-16,0 5-22 15,0 4-9-15,-5 1-7 16,-2-3-2-16,-2-7-1 16,-2-7-66-16,-17-6-75 15,-21-6-44-15,4-8-189 16,2-10-503-16</inkml:trace>
  <inkml:trace contextRef="#ctx0" brushRef="#br1" timeOffset="209643.8457">29571 3557 1060 0,'0'0'858'16,"0"0"-676"-16,0 0-9 0,0 0 15 15,0 0-23 1,0 0-88-16,0 0-42 0,33-14-7 16,-15 8-20-16,-1 1-8 15,0 1-8-15,3 3-4 16,-5 1-3-16,-1 0 8 15,-3 1-2-15,-2 8 3 16,-3 0 0-16,-4 5-5 16,-2 1-20-16,0 2 16 15,0 2 8-15,0 1 7 16,0 0 1-16,0 0 0 16,0 0 0-16,0-3-1 15,14-3 10-15,6-1-2 16,4-5 4-16,6-2 2 0,3-4-8 15,3-2 5-15,0 0-5 16,2-6 1-16,-1-9-7 16,1-7-13-16,-2-5-18 15,-3-4 12-15,-8 2 19 16,-6 2 0-16,-9 4 21 16,-7 8-15-16,-3 2-6 15,0 4-45-15,-12 2-197 16,-8 3-419-16,0 3-204 0</inkml:trace>
  <inkml:trace contextRef="#ctx0" brushRef="#br1" timeOffset="209865.4572">29967 3512 1239 0,'0'0'817'0,"0"0"-631"16,0 0-16-16,0 0-27 15,0 0-34-15,0 0-54 16,0 0 3-16,-6 70 3 16,0-28-31-16,-3 2-22 15,-2 4-8-15,2-7-13 16,-2-2-111-16,-1 0-145 16,1-11-452-16,1-7-689 0</inkml:trace>
  <inkml:trace contextRef="#ctx0" brushRef="#br1" timeOffset="210284.1458">30171 3737 1285 0,'0'0'1060'0,"0"0"-938"16,0 0-78-16,0 0 26 16,0 0 0-16,0 0-44 0,0 0-15 15,75-7-10 1,-65 14-1-16,-3-1 0 16,-5 0 0-16,-2 0-8 0,0 1-1 15,0-2 2-15,-9 2 7 16,-1-1 0-16,1 1 0 15,1 0 1-15,1 0-1 16,4 2 5-16,3 2-5 16,0 3-13-16,3 3 13 15,7 0 1-15,-1 1-1 16,-3 0 1-16,-3-4 0 16,-3-1-1-16,0-2-10 15,-7-2 3-15,-11-2-4 16,-3-2-8-16,-11-3-125 15,6-2-444-15,6 0-419 0</inkml:trace>
  <inkml:trace contextRef="#ctx0" brushRef="#br1" timeOffset="210616.6365">30625 3477 783 0,'0'0'1095'0,"0"0"-914"0,0 0-19 16,0 0 19-1,0 0-31-15,0 0-38 0,0 0-59 16,-12 14 23-16,-7 11 39 15,-3 5-58-15,0 8-31 16,3 2-11-16,4 0-6 16,3-2-9-16,4-1-1 15,5-3 1-15,3-6-17 16,0-4-71-16,3-1-96 16,9-8-133-16,-3-5-429 0</inkml:trace>
  <inkml:trace contextRef="#ctx0" brushRef="#br1" timeOffset="211064.8644">30822 3553 867 0,'0'0'1271'0,"0"0"-1086"15,0 0-115-15,0 0 53 16,0 0 20-16,0 0-37 16,0 0-72-16,43 0 24 15,-25 0-19-15,-2 0-21 16,1 2-9-16,-2-1-8 16,-1 0 7-16,-3 2-8 0,-2-1 0 15,0 0 0-15,-6 1-1 16,-3-1-7-16,0 4 2 15,0 1 5-15,-3 6-7 16,-12 3 8-16,-3 1 6 16,-3 5-4-16,-1-1 7 15,2 2-9-15,4-1 0 16,5-3 1-16,4-1-1 16,4-2 6-16,3-1-6 15,0-5 2-15,0-3 7 16,7-1-9-16,5-3 0 15,8-3-14-15,1 0-41 16,4-3-99-16,6-10-129 0,-5 3-265 16,-7 2-48-16</inkml:trace>
  <inkml:trace contextRef="#ctx0" brushRef="#br1" timeOffset="211276.8849">30840 3701 1030 0,'0'0'1161'16,"0"0"-979"-16,0 0-101 16,0 0 18-16,0 0-38 0,0 0-35 15,0 0-26-15,114 3-105 16,-81 0-239-16,-6-3-525 0</inkml:trace>
  <inkml:trace contextRef="#ctx0" brushRef="#br1" timeOffset="211537.3393">31177 3367 2074 0,'0'0'348'0,"0"0"-254"15,0 0-23-15,0 0 63 16,0 0 29-16,21 110-10 16,-5-24-47-16,2 25-63 15,-7 6-26-15,-6-19-17 16,-5-29-28-16,-34-14-144 15,-3-20-358-15,-7-8-1195 0</inkml:trace>
  <inkml:trace contextRef="#ctx0" brushRef="#br1" timeOffset="217987.1116">26135 2816 751 0,'0'0'174'16,"0"0"-174"-16,0 0-48 15,0 0 42-15,0 0 6 16,70 9 88-16,-66-9 61 15,-4 0 48-15,0 0-26 0,0 0-51 16,0 0-42-16,0 0-15 16,0 0-35-16,0 0-18 15,-5 0-10-15,-4 0 0 16,-9 0 0-16,-6 0 1 16,-5 0 10-16,-7 0-1 15,-5 0-3-15,-6-5 2 16,-7 1-8-16,-3-2 0 15,-7 2 5-15,-3-2-4 16,0 1 15-16,1-1 2 16,0 0 9-16,5 3 1 15,0-3-14-15,0 1 1 16,0 0-1-16,-2 3-8 0,0 2 3 16,-1 0-9-16,0 0 11 15,-2 0 2-15,4 0-13 16,1 4 5-16,-2 0-5 15,3-1 0-15,2 1 0 16,3-3 0-16,1 2 0 16,3-2 0-16,1-1-1 15,2 0 1-15,0 0 0 16,2 0 1-16,1 0 0 16,-1 0 0-16,3-2 0 15,1-3-1-15,-1 3-1 16,2 0-1-16,3 2 1 15,-1 0-2-15,6 0 0 0,6 0-1 16,9 0 2 0,7 3 1-16,5-2 0 0,4-1 14 15,1 0 17-15,1 0 42 16,0 0 17-16,0 0-17 16,0-8-70-16,6-6-3 15,1-2-1-15,-3-4-9 16,-1 1 4-16,-1-5-10 15,-1-2-5-15,-1-1 9 16,2-3 12-16,1-4 0 16,1-4 0-16,4-5 0 15,1-2 2-15,-2-2 5 16,-1 1 43-16,-1 2-42 16,-4 6-8-16,-1 4 0 0,0 1-5 15,0 4-12-15,-7 1 15 16,-2 1 1-16,3 2-23 15,-2 2 19-15,4 3 5 16,2 5 1-16,2 3 0 16,0 5 5-16,0 5 8 15,0 0-14-15,8 2 9 16,11 0-8-16,9 0 1 16,16 0-1-16,26-3 5 15,27 2-6-15,25-2 1 16,10 0-1-16,-12-1 0 15,-8-1 0-15,-12-1-1 16,3 3 0-16,3 3-9 0,0 0 0 16,-4 10-18-1,-6 8-6-15,-3 3-8 0,-8 5-42 16,3-1-11-16,3 0-31 16,2-2 12-16,1-6-23 15,-14-5-45-15,-17-7-10 16,-18-3 73-16,-9-2 65 15,2 0 36-15,-5 0 18 16,-3 0 59-16,-17 0 83 16,-13 8-29-16,0 13-71 15,-25 14 110-15,-14 24 9 16,-13 32-78-16,2 28-63 16,12-15-20-16,17-21-283 0</inkml:trace>
  <inkml:trace contextRef="#ctx0" brushRef="#br1" timeOffset="233244.6818">23885 4698 456 0,'0'0'358'0,"0"0"-175"15,0 0-97-15,0 0-47 16,0 0-7-16,0 0 33 16,9-12 30-16,-9 12-6 15,0 0-27-15,0 0-1 16,0 0 0-16,0 0-11 0,0 0-21 16,0 0-17-16,0 0-12 15,0 0-1-15,-7 0 1 16,-5 6 8-16,-1 1 1 15,-5 1-7-15,0 1 5 16,-2-1-7-16,0 0 1 16,-1 1 0-16,0-1 5 15,0 1-4-15,3 0-1 16,-3 1 6-16,2 0-6 16,-2 3 0-16,-3 4 9 15,-3 0 5-15,0 4 14 16,-2 2 12-16,0 1-5 15,1 3-12-15,1 1-7 0,-2 3-2 16,3-1-6-16,-1 2-4 16,1 0-5-16,4 0 0 15,3-1 1-15,-2 2 6 16,3 0-5-16,1-1-2 16,0 4 1-16,0-1 0 15,-2 3 1-15,-2 0-1 16,0 1 0-16,0 2 0 15,0-1-1-15,2 0 1 16,0 1 1-16,3-2-1 0,0-3-1 16,6-5 0-1,-1-2 0-15,2-2 0 0,2-1 0 16,-1 1-1-16,-3 2 1 16,0-3 0-16,-3 4 0 15,-2 1 0-15,-3-1 0 16,1-5-1-16,2 1 1 15,-1-6-1-15,4-2 1 16,7-7 0-16,1-4 0 16,4-3-14-16,1-2 14 15,0-1 1-15,0-1 11 16,0 0-5-16,0 0 2 16,0 0-3-16,0 0 3 15,0 0 16-15,0 0 9 16,0-4-12-16,0-2-13 0,-2-4 16 15,1 0-1-15,1-3-9 16,0-3-5-16,0-1-9 16,0-3 0-16,0-1 1 15,0 1-1-15,0 2-1 16,0 1 1-16,0 3 0 16,-3 1-1-16,0 1 6 15,3 3-6-15,-5-1 1 16,5 2 6-16,0 0-1 15,0 0 14-15,0 2 22 16,0 0 9-16,0 3-10 16,0-2-16-16,0 1-13 15,0 0 0-15,0 1-2 16,0 0 5-16,0 0 3 16,0 2 0-16,0 1-11 0,0 0-6 15,0 0-1-15,0 0-1 16,0 0 0-16,0 0 0 15,0 0-7-15,0 0 2 16,0 0 5-16,0 4 0 16,0 2-1-16,0-1 2 15,0 4-1-15,0 1 1 16,0 2 0-16,-1 0 0 16,-1 3 0-16,-1-1 0 15,0 6 0-15,2-1 1 16,-2 1 0-16,0-2-1 15,0 0 6-15,-2 0-6 0,1 1 1 16,-2 1-1-16,2-2 0 16,1 1 1-16,-4-3-1 15,4 1 1-15,2-4-1 16,-2 0 1-16,1-4 0 16,2 1-1-16,0-2 1 15,0-2 1-15,0 1 5 16,0-4 1-16,0 3 3 15,0-5 3-15,5-1 1 16,6 0 10-16,2 0-1 16,9-3 5-16,8-7-2 15,10-1-9-15,5-2-5 16,6 2-13-16,0 0-7 0,14-1-83 16,-9 0-302-1,-18 2-922-15</inkml:trace>
  <inkml:trace contextRef="#ctx0" brushRef="#br1" timeOffset="236976.9855">1724 10205 1906 0,'0'0'491'16,"0"0"-450"-16,0 0-25 16,0 0 87-16,0 0 38 15,0 0-91-15,21 3-20 16,-3 0-1-16,3-2 16 0,4-1-3 15,-1 3 4-15,0-3-10 16,3 0-13-16,0 0-17 16,6 0-6-16,-2 0-37 15,8 3-131-15,-11 1-312 16,-10-1-436-16</inkml:trace>
  <inkml:trace contextRef="#ctx0" brushRef="#br1" timeOffset="238124.6385">2782 9647 1614 0,'0'0'674'16,"0"0"-586"-16,0 0-26 0,0 0 124 15,0 0 6-15,0 0-71 16,0 0-64-16,0-4-39 16,0 4-18-16,0 7-8 15,2 10 8-15,2 9 23 16,-4 3-17-16,0 9 3 15,0-3-9-15,-4 5 6 16,-4-1-6-16,-1-3 0 16,0-6 1-16,2-1 0 15,1-5-1-15,3-7 0 16,0-4 0-16,1-6-7 16,2-1-10-16,0-5-7 0,0-1-13 15,2 0-11-15,10-1 12 16,4-12 21-16,1-7-9 15,5-2 11-15,-3-1 2 16,1-1 10-16,-2 0 0 16,1 1 0-16,-4 7 1 15,0 0 0-15,-5 5 2 16,-2 2 5-16,-5 6 5 16,0 2 1-16,0 1-13 15,-3 0-1-15,0 7 1 16,0 10 0-16,0 3 12 15,0 6-2-15,0 1 7 16,0-4-7-16,0-3-1 0,0-4 0 16,0-3-8-16,0-5 0 15,7-3 1-15,2-5 8 16,5 0-10-16,5 0-43 16,8-20-133-16,-5 1-318 15,-7-1-431-15</inkml:trace>
  <inkml:trace contextRef="#ctx0" brushRef="#br1" timeOffset="238358.7612">2723 9719 1395 0,'0'0'571'0,"0"0"-501"0,0 0 49 16,0 0 97-16,0 0-81 15,0 0-95-15,0 0-40 16,89-9-111-16,-65 7-452 16,-8-3-590-16</inkml:trace>
  <inkml:trace contextRef="#ctx0" brushRef="#br1" timeOffset="238627.2311">2985 9613 1958 0,'0'0'364'0,"0"0"-263"0,0 0-63 15,0 0 57-15,0 0-19 16,0 0-46-16,0 0-9 15,75 15-15-15,-72-4 3 16,-3 0 3-16,0 6 0 16,-8-1 18-16,-7-2 16 15,-1 1-7-15,7-5-9 16,0 3-18-16,5-3-12 16,4 0-1-16,8 7-23 15,9-3-148-15,2-5-573 0</inkml:trace>
  <inkml:trace contextRef="#ctx0" brushRef="#br1" timeOffset="239003.9271">3303 10168 1279 0,'0'0'835'16,"0"0"-727"-16,0 0-15 15,0 0 119-15,-118 17-5 16,67-17-86-16,-16 3-60 15,-21-3-28-15,-21 0-19 16,9-3-8-16,17-7-6 16,26 0 2-16,20 3-2 15,-2 4-13-15,3-3-35 16,3 3-46-16,14 3-57 16,11 0-54-16,8 18-131 15,0-1-182-15,2-2-95 0</inkml:trace>
  <inkml:trace contextRef="#ctx0" brushRef="#br1" timeOffset="239364.895">2521 10383 1987 0,'0'0'563'16,"0"0"-538"-16,0 0-24 15,0 0 46-15,0 0-17 0,0 0-30 16,0 0-3-16,94-33-4 16,-73 33-1-16,-9 0 8 15,-6 0-6-15,-6 3 7 16,0 10-1-16,0 1 47 15,-9 6 20-15,-9 4-11 16,0-2-24-16,2 1-11 16,2 1-9-16,8-5-11 15,6-3-1-15,0-2-19 16,23-5-86-16,20-5-123 16,-6-4-443-16,-4 0-491 0</inkml:trace>
  <inkml:trace contextRef="#ctx0" brushRef="#br1" timeOffset="239948.6705">2812 10378 2087 0,'0'0'392'0,"0"0"-294"15,0 0-46-15,0 0 28 16,0 0 13-16,0 0-44 15,0 0-25-15,9 65-23 16,-9-50 4-16,0 0-5 16,-9-2-1-16,3-3 1 15,0-5-7-15,3-1-2 16,0-4 3-16,3 0 6 16,0 0 1-16,0-2-1 0,12-12-11 15,6-6-26-15,0-3 30 16,4 2 6-16,-1 3 2 15,-6 4 5-15,-3 5 17 16,-5 5 11-16,-4 2-3 16,-3 2-8-16,0 0-22 15,0 0 4-15,0 6-4 16,0 7 10-16,0 3-4 16,0 0-6-16,0 1 0 15,0-1-1-15,0-5-9 16,-1-5-18-16,1-2-12 15,0-4 11-15,0 0-1 16,0 0 17-16,3-11-7 0,9-6-35 16,9-6 38-16,-2-2 8 15,4 4 1-15,-4 1 6 16,-7 4 1-16,-2 9 21 16,-2 4 14-16,-7 3-9 15,1 0-15-15,-1 10 29 16,-1 10 24-16,2 3-16 15,-2 1 2-15,0 5-19 16,1-6-20-16,4 1-11 16,14 1-51-16,-4-8-170 15,3-6-818-15</inkml:trace>
  <inkml:trace contextRef="#ctx0" brushRef="#br1" timeOffset="240864.6741">3658 10000 664 0,'0'0'692'16,"0"0"-677"-16,0 0-15 15,0 0 0-15,0 0 23 16,0 0 53-16,0 0-18 15,18-60 20-15,-8 54 65 16,-1 3 78-16,-1 0-1 0,-5-1-85 16,4 1-18-1,-1 2-8-15,0-1 1 0,0 2-43 16,6 0-33-16,-3 0-13 16,0 0-8-16,0 2-13 15,-2 8 0-15,-4 0-7 16,-3 8 7-16,0-2 0 15,0 3 6-15,0 1 2 16,0 0-7-16,0-3 5 16,0 2 1-16,5-3-7 15,7-2 0-15,7-7 5 16,6 0 3-16,2-7-7 16,6 0 11-16,3 0-3 0,0-14-7 15,-2-2-1 1,-1-2 5-16,-2-4-6 15,-4-4-1-15,-3-1-5 0,-6-2 6 16,-3 2 5-16,-6 4 17 16,-6 4 9-16,-3 2-14 15,0 7-4-15,0 3-13 16,0 3-18-16,-3 4-88 16,-5 0-183-16,-1 4-598 0</inkml:trace>
  <inkml:trace contextRef="#ctx0" brushRef="#br1" timeOffset="241099.9075">4007 9918 1943 0,'0'0'556'16,"0"0"-499"-16,0 0-36 15,0 0 93-15,0 0 35 16,-6 92-46-16,0-46-33 16,-4 0-22-16,4 1-36 15,0-4-12-15,1 5-69 16,2-10-302-16,3-15-1017 0</inkml:trace>
  <inkml:trace contextRef="#ctx0" brushRef="#br1" timeOffset="242375.1663">4238 10168 1711 0,'0'0'543'0,"0"0"-479"15,0 0-44-15,0 0 59 16,0 0 71-16,0 0-4 15,0 0-37-15,-16-10-23 16,16 8-6-16,9-1-44 16,1-4-30-16,4 0-6 15,-1 3-2-15,-4-2-4 16,0 6 0-16,-1 0-4 16,-3 0 2-16,-2 7-10 15,-1 3-10-15,-2 5 4 16,0-1 9-16,0 1 14 15,-6-3 1-15,-3 1 0 16,0 1 0-16,0-1 0 0,-4 0 2 16,5-1 14-1,-1-1 2-15,9-5-18 0,0 0-4 16,6-2-28-16,15-4-65 16,18 0-230-16,-5-4-504 15,-4-5-711-15</inkml:trace>
  <inkml:trace contextRef="#ctx0" brushRef="#br1" timeOffset="242854.8167">4540 9907 1982 0,'0'0'544'0,"0"0"-480"16,0 0-41-16,0 0 57 16,0 0 11-16,0 0-66 15,0 0-17-15,10 21-4 16,-10-2 7-16,0 5-5 15,0 4-5-15,0 1 8 0,0 0-8 16,0-3 5 0,0-1-4-16,0-4-2 0,0-1 0 15,3-8-1-15,15-5-5 16,6-2 6-16,12-5 19 16,7-2-19-16,8-14-1 15,1-7-38-15,3-4-5 16,-3-4 7-16,-7-6 18 15,-9 6 8-15,-6 1 7 16,-11 5 4-16,-10 12 48 16,-9 3 14-16,0 3-24 15,0 3-38-15,-6 1-18 16,-13 0-124-16,5 3-218 16,-2 0-884-16</inkml:trace>
  <inkml:trace contextRef="#ctx0" brushRef="#br1" timeOffset="243081.7693">4841 9997 1967 0,'0'0'564'16,"0"0"-509"-16,0 0-4 15,0 0 80-15,0 89-16 16,-3-56-55-16,-3 4-45 16,0-3-15-16,-4 15-11 15,2-10-180-15,2-6-574 0</inkml:trace>
  <inkml:trace contextRef="#ctx0" brushRef="#br1" timeOffset="243538.8413">5077 10156 1521 0,'0'0'1108'0,"0"0"-970"0,0 0-97 15,0 0 47-15,0 0 5 16,0 0-58-16,0 0-35 16,9 0-5-16,0 0-22 15,4 0 6-15,5 0 2 16,0 5-14-16,-2-1 2 16,-5 4 20-16,-5-3 10 15,-6-1-8-15,0 4-2 16,0 0 11-16,-14 2 15 15,-2 0 34-15,-5 1-11 16,3 0-13-16,2-1-11 16,10 1-13-16,4-1-1 15,2 3-6-15,11 4 3 0,19 3 3 16,5-1 7-16,1 4-1 16,0-2-4-16,-11-1-1 15,-11-5-1-15,-14 1 0 16,0-5-22-16,-63 6-16 15,5-4-98-15,-3-6-634 0</inkml:trace>
  <inkml:trace contextRef="#ctx0" brushRef="#br1" timeOffset="246150.7557">5987 9793 690 0,'0'0'773'0,"0"0"-656"15,0 0-34-15,0 0 33 16,0 0 41-16,0 0-14 15,-27-28-41-15,15 23-24 16,3 1-8-16,0 4 1 16,-4-1-4-16,-1 1-29 15,-2 0-11-15,-2 0 1 16,-3 0-1-16,2 10 6 16,-1 1-17-16,4 5-1 15,1 0 0-15,5 1-6 16,5 3 3-16,5-3-12 15,0-1 1-15,5-2 0 0,8-5-1 16,5 0 2-16,3-8-2 16,1-1-7-16,1 0-9 15,-1-11-13-15,2-7-2 16,-5-3 15-16,-1-5 1 16,0-3 13-16,-6-4-4 15,-3-4 6-15,3 0 8 16,-6-5-7-16,-3-2 22 15,3 3 6-15,-3-3-6 16,0 0 7-16,4 4 41 16,-1 6-41-16,-3 9 18 15,0 9 1-15,-3 10-4 0,0 3-26 16,0 3-10-16,0 0-1 16,0 3-8-16,-6 10 0 15,-3 13 21-15,-7 10 17 16,2 4-4-16,4 10-9 15,1-4-11-15,6 1-7 16,3-5-5-16,0-5-1 16,3-1 7-16,6-3-7 15,1-3 8-15,-4-1-8 16,-1-3-1-16,-2-5 0 16,-3-4-1-16,0-8-7 15,3 0-11-15,-3-5-47 16,9-4-80-16,1 0-104 0,-1-3-473 15</inkml:trace>
  <inkml:trace contextRef="#ctx0" brushRef="#br1" timeOffset="247202.7403">6218 9240 1315 0,'0'0'623'16,"0"0"-514"-16,0 0-8 16,0 0 79-16,0 0-12 15,0 0-37-15,0 0-40 16,-3-3-27-16,3 3-24 15,3-3-26-15,6 3-14 16,-1 0 7-16,5 0-7 16,-4 0-7-16,0 0 6 15,-2 9-7-15,-7 2-8 16,0 2 2-16,0 3 7 16,-7 0 4-16,-5-2 3 15,0 1 12-15,2-4 10 0,-1-3-1 16,5-2 2-16,3-2-5 15,3-1-5-15,0 0-13 16,0-3-6-16,12 4-34 16,21 1-33-16,-3-1-189 15,-2-2-662-15</inkml:trace>
  <inkml:trace contextRef="#ctx0" brushRef="#br1" timeOffset="247848.245">6357 9525 1328 0,'0'0'548'0,"0"0"-454"16,0 0 70-16,0 0 44 15,0 0-36-15,0 0-94 16,0 0-49-16,49-50-11 16,-40 49-4-16,0 1-8 15,-3 0-6-15,-3 0 0 16,0 8 0-16,-3 5 9 16,0 3-2-16,0-2-7 15,-3 5-1-15,-6 0 1 16,-6-1 8-16,6 2 6 15,-4 0 0-15,7-2 2 16,0 0 17-16,6-3-22 16,0 2-1-16,0-6-3 15,12-1-1-15,7-2 11 0,5-4-7 16,7-4-4-16,2 0-6 16,0-3-17-16,3-6-5 15,-5-8 0-15,-4 0 5 16,-2-6-5-16,-8-1-7 15,-4-4 9-15,-4 1 9 16,-6 3 4-16,0 2 7 16,-3 7 21-16,0 3-21 15,0 3-18-15,0 5-74 16,-6 1-192-16,0 2-485 0</inkml:trace>
  <inkml:trace contextRef="#ctx0" brushRef="#br1" timeOffset="248104.2711">6569 9501 819 0,'0'0'1116'15,"0"0"-946"-15,0 0-110 16,0 0 113-16,0 0 32 15,0 0-37-15,-23 96-68 16,16-67-43-16,1 2-30 16,0 2-17-16,3-1-4 15,0-2-6-15,0 1-51 16,3 4-86-16,0-8-348 0,0-7-475 16</inkml:trace>
  <inkml:trace contextRef="#ctx0" brushRef="#br1" timeOffset="248375.0764">6773 9699 1721 0,'0'0'530'0,"0"0"-486"16,0 0-30-16,0 0 79 16,0 0 96-16,0 0-42 15,-6 70-60-15,0-40-47 16,-1-1-34-16,4 1-6 16,0-1-136-16,3-6-475 15,0-9-1003-15</inkml:trace>
  <inkml:trace contextRef="#ctx0" brushRef="#br1" timeOffset="248718.4082">6927 10067 1476 0,'0'0'642'15,"0"0"-569"-15,0 0 25 16,0 0 68-16,0 0-29 16,-112 7-57-16,51-6-25 15,-27-1-10-15,-32 0 3 16,-17 0 12-16,-2-10-11 0,17-2-24 15,34 2-10-15,22 0-13 16,26 7-2-16,16 1-18 16,3 2-55-16,8 0-100 15,13 0-148-15,0 2-355 16,18 8-280-16</inkml:trace>
  <inkml:trace contextRef="#ctx0" brushRef="#br1" timeOffset="249438.581">6185 10512 502 0,'0'0'817'0,"0"0"-541"0,0 0-44 16,0 0 53-16,0 0-26 15,0 0-82-15,0 0-27 16,0-16-44-16,0 13-30 16,0 3-15-16,0-1-14 15,0-2-11-15,-9 0-30 16,-7 3-5-16,-3 0 5 15,-4 0-6-15,-2 0 9 16,-2 0 0-16,8 13-9 16,2-1 0-16,7 2 0 15,4 2-15-15,6-2 5 16,0 3 9-16,3-4-9 16,13-1-14-16,1-5-12 0,2-3 1 15,0-4 25 1,-2 0 10-16,-1-1 0 0,-4-9 1 15,-3-6-1-15,0 0 0 16,-6-3 0-16,3-9 23 16,-6-1 8-16,3-7-7 15,-3-4-6-15,3-6 3 16,0 3 0-16,4 0-11 16,-4 6-8-16,0 11 10 15,-3 6 3-15,0 7-15 16,0 9 0-16,0 1-10 15,0 3-16-15,0 0-33 16,0 0-77-16,0 23-91 16,0-2-270-16,0-1-296 0</inkml:trace>
  <inkml:trace contextRef="#ctx0" brushRef="#br1" timeOffset="249784.4153">6367 10387 1923 0,'0'0'637'16,"0"0"-555"-16,0 0-16 15,0 0 38-15,0 0-36 0,0 0-49 16,88-61-13-16,-71 56-5 15,-1 5-1-15,-7 0 0 16,0 3-6-16,-6 13-9 16,-3 4 9-16,0 10 6 15,-1-1 13-15,-10 1-4 16,5-3-8-16,3-2 1 16,3-5 5-16,0-6-7 15,3-3-7-15,15-5-39 16,3-3-108-16,15-3-137 15,-8-3-380-15,-4-7-281 0</inkml:trace>
  <inkml:trace contextRef="#ctx0" brushRef="#br1" timeOffset="250025.949">6615 10390 1523 0,'0'0'666'0,"0"0"-572"16,0 0-16-16,0 0 111 16,0 0-9-16,0 0-58 15,-79 76-28-15,54-49-31 16,-5 3-18-16,0-1-23 16,3-1-16-16,3-7-6 0,2-4-34 15,11-7-74 1,5-4-132-16,2-6-290 0,4 0-598 15</inkml:trace>
  <inkml:trace contextRef="#ctx0" brushRef="#br1" timeOffset="250365.3435">6839 10258 1273 0,'0'0'979'0,"0"0"-854"0,0 0-91 16,0 0 71-16,0 0 28 16,0 0-56-16,0 0-41 15,16 10 24-15,-23 3-14 16,-2 0-6-16,3 1-14 15,1-3-17-15,2-2-3 16,-1 0-5-16,4-3 0 16,0 1 5-16,0 0-6 15,0 2 1-15,0-5-1 16,0 2-7-16,18-6-56 16,1 0-100-16,2 0-542 0</inkml:trace>
  <inkml:trace contextRef="#ctx0" brushRef="#br1" timeOffset="251970.5676">4020 9360 552 0,'0'0'745'0,"0"0"-591"16,0 0-82-16,0 0 72 15,0 0 54-15,0 0 5 16,0 0-57-16,-13-4-48 16,4 1-42-16,-4 3-9 15,-4-3 22-15,-11 3-31 16,-2-3-12-16,-9 1-7 15,-4 2-9-15,0 0-4 16,1 0 2-16,3 0-7 16,8 0 5-16,13 0-6 0,3 0 1 15,9 0-1-15,6 0 2 16,0 0 10-16,0 0 5 16,0 0 0-16,0 2 2 15,0 4-4-15,-3 1 18 16,-3 2 7-16,-1 4-9 15,-1 4 10-15,2 0 2 16,0 3-4-16,3 2-9 16,0 5-11-16,3 1-5 15,0 1-1-15,3 0-4 16,2 0 6-16,-1 2-9 16,-1-2-4-16,-1 8-1 15,-2 1 9-15,0 3 5 16,0 1-3-16,-3 3-11 0,-3-1 8 15,1 0-8-15,2-2 11 16,0 1-10-16,3-3 8 16,-4 3 2-16,1-1-11 15,0 2 1-15,-3 6-2 16,3-1 1-16,0 3 0 16,3-1 0-16,0-2-1 15,0-2 1-15,0-2 1 16,0-4-1-16,3-6 6 15,6-2-6-15,1-10 20 16,2-3-1-16,2-4-14 16,2-9-5-16,6-7-1 15,4 0-11-15,32-16-71 0,-7-4-141 16,-4 0-704-16</inkml:trace>
  <inkml:trace contextRef="#ctx0" brushRef="#br1" timeOffset="253508.8371">7592 10065 453 0,'0'0'519'16,"0"0"-354"-16,0 0 39 15,0 0 15-15,0 0 0 16,0 0-10-16,0 0-18 16,0 2-33-16,3 0-26 15,9 3-17-15,9-3-15 16,7 1-33-16,8 1-30 0,9-2-37 16,10-2-73-1,11 1-105-15,-11-1-349 0,-13 0-251 0</inkml:trace>
  <inkml:trace contextRef="#ctx0" brushRef="#br1" timeOffset="253825.58">7773 9978 1129 0,'0'0'708'16,"0"0"-514"-16,0 0-2 15,0 0 14-15,0 0-17 16,0 0-60-16,0 0 7 15,0 51 5-15,0-17-76 16,0 8-44-16,0 2-21 16,0 12-86-16,0-6-262 15,0-15-1263-15</inkml:trace>
  <inkml:trace contextRef="#ctx0" brushRef="#br1" timeOffset="260951.3162">8529 9795 940 0,'0'0'384'0,"0"0"-267"15,0 0-15-15,0 0 103 16,0 0 99-16,0 0-59 15,-16 0-70-15,16 0-30 16,0 0-20-16,0 0-28 16,0 0-23-16,0 0-26 15,0 0-22-15,0-2-12 16,4-2-14-16,2-2-6 16,6-2-6-16,0-1 3 15,3 3 0-15,1-2-10 16,-5 5 5-16,1 0 14 15,1-1 1-15,-4 4 0 0,-4-3 0 16,1 3 0-16,-3 0-1 16,-3 0-5-16,0 0-11 15,-3 10-8-15,-8 10 14 16,-5 3 10-16,-2 3 14 16,0 4-5-16,6-3-8 15,6-1-1-15,6-3 1 16,0 3 0-16,0-5 0 15,15-3 8-15,0-4-8 16,3 0 5-16,7-3 0 0,-1-6-6 16,3-5 2-1,1 0-1-15,2 0-1 16,-2-10-6-16,-2-3 0 16,1-4-3-16,-2-5 0 0,-1 2 8 15,-9-3-8-15,1-4-1 16,-5 7 1-16,-5-3 9 15,-2 7 2-15,-1-1-2 16,-3 6-10-16,3 0-48 16,0 2-75-16,0 4-129 15,-3 1-509-15</inkml:trace>
  <inkml:trace contextRef="#ctx0" brushRef="#br1" timeOffset="261221.9984">8816 9769 1164 0,'0'0'535'16,"0"0"-418"-16,0 0-4 15,0 0 127-15,0 0-10 16,0 0-55-16,-24 73-38 15,12-40-24-15,0 6-40 16,-3-2-41-16,3 2-17 16,-1-3-11-16,2-2-4 15,5-2-58-15,-3 5-145 0,2-8-315 16,7-5-301-16</inkml:trace>
  <inkml:trace contextRef="#ctx0" brushRef="#br1" timeOffset="261476.3908">8896 10093 707 0,'0'0'1110'15,"0"0"-928"-15,0 0-28 16,0 0 90-16,0 0-32 0,-58 92-29 16,46-62-80-16,2-1-68 15,7 1-35-15,3 3-70 16,0-10-179-16,0-6-495 0</inkml:trace>
  <inkml:trace contextRef="#ctx0" brushRef="#br1" timeOffset="262137.4568">9117 9835 1438 0,'0'0'868'16,"0"0"-753"-16,0 0-46 15,0 0 51-15,0 0-5 0,0 0-53 16,0 0-33 0,-6-36-28-16,15 30-1 0,4-1-1 15,-2 4-8 1,1 2 8-16,-2 1 1 0,-1 0 7 16,-1 0-7-16,-2 0 0 15,1 7 0-15,-1 3-1 16,-3 3 0-16,0 3 1 15,-3 4 0-15,0 3 10 16,0-2 1-16,0 4 2 16,-6-2 1-16,0 0-13 15,2 0 0-15,4-2 7 16,0 0-7-16,0-6 5 16,13-1-5-16,5-6 0 15,9-4 9-15,6-4-10 0,3 0-12 16,5-2-13-1,4-12-10-15,-2-6 5 0,-4-3-16 16,-3-6 15-16,-3-1-5 16,-8-3 21-16,-7 2 15 15,-6 6 11-15,-9 5 48 16,-3 6-23-16,0 4-28 16,0 7-8-16,-9 2-38 15,-9 1-87-15,3 1-154 16,2 7-646-16</inkml:trace>
  <inkml:trace contextRef="#ctx0" brushRef="#br1" timeOffset="262416.3831">9402 9875 1413 0,'0'0'399'16,"0"0"-239"-16,0 0 44 16,0 0 19-16,0 0-58 15,0 0-67-15,0 0-31 16,-12 19 63-16,3 5-21 16,-1 6-47-16,2 3-28 0,-1 3-21 15,-1 0-12 1,4-4-1-16,0-1-69 0,0 4-115 15,-2-8-453-15,4-9-761 0</inkml:trace>
  <inkml:trace contextRef="#ctx0" brushRef="#br1" timeOffset="262939.1249">9614 10086 1795 0,'0'0'383'15,"0"0"-253"-15,0 0-15 16,0 0 31-16,0 0-49 15,0 0-60-15,0 0-12 16,39-1 1-16,-26 1-13 16,-4 0-11-16,0 1-2 15,0 5 0-15,-6-2-1 16,0 3-8-16,-3-2 0 16,0 2 2-16,0 0-4 15,-9 0 11-15,-6 0 17 16,-3 1 8-16,-3 1-7 0,2-1-6 15,4 2-11 1,3 0 1-16,9 1-2 0,3 2-1 16,0 1 1-16,12 2 2 15,6 0 8-15,4 1-8 16,-1-1-2-16,0 0-2 16,-3-5 1-16,-9-1 1 15,-6-1-6-15,-3-2-5 16,0-1 11-16,-15 4 5 15,-6-3 19-15,-7-1-6 16,-5-2-18-16,-9 0-20 16,9 0-172-16,5-4-687 0</inkml:trace>
  <inkml:trace contextRef="#ctx0" brushRef="#br1" timeOffset="264060.1436">10393 9760 757 0,'0'0'528'0,"0"0"-400"15,0 0-10-15,0 0 75 0,0 0 47 16,0 0-31 0,0 0-59-16,33-34-34 0,-33 27-45 15,0 0-17 1,0 2-9-16,-8-2-22 0,-1 2-5 16,-3 0-1-16,-8 4-4 15,0 1 2-15,-1 0 0 16,0 0 0-16,-4 11 6 15,4 7 7-15,6 0 3 16,2 2-17-16,8-1-14 16,2-1 5-16,3-3-4 15,3-2 4-15,12-3-5 16,3-6 0-16,3-1-19 16,4-3-33-16,-1 0-14 0,-3-7 23 15,3-9 3-15,-5 0 14 16,-4-4 5-16,0-4 14 15,-3-5 7-15,-3-4 7 16,-2 0 18-16,-4-8 12 16,0-4 7-16,0-1 5 15,-2-1 3-15,3 1-18 16,-4 0-10-16,0 10 40 16,0 9-41-16,0 8-13 15,0 9-2-15,0 6-1 16,0 3 1-16,0 1-8 15,0 0 0-15,0 7-11 16,-5 11 11-16,-4 12 20 0,-1 8 5 16,1 6-1-16,3 5-1 15,0 4-13-15,6-4 6 16,0-1-1-16,0-4-4 16,0-1-11-16,9-6 0 15,-3-6 0-15,0-8-1 16,-3-5 1-16,-3-8-38 15,4-6-36-15,-4-4-41 16,3-6-71-16,0-11-481 16,1-3-842-16</inkml:trace>
  <inkml:trace contextRef="#ctx0" brushRef="#br1" timeOffset="264412.5661">10609 9227 1362 0,'0'0'712'16,"0"0"-562"-16,0 0 2 15,0 0 21-15,0 0-8 16,0 0-71-16,0 0-60 15,34 0-7-15,-25 16 4 0,2-2-17 16,-5 5-8-16,-2-2-6 16,-4 3 0-16,0 0 0 15,0 0-8-15,-13 2 2 16,-1-1 5-16,-5-2 1 16,1-2 0-16,6-2 9 15,6-4-1-15,6 3-8 16,0-2-9-16,39 5-33 15,0-5-124-15,4-3-605 0</inkml:trace>
  <inkml:trace contextRef="#ctx0" brushRef="#br1" timeOffset="266911.2563">10942 9485 1204 0,'0'0'618'0,"0"0"-452"16,0 0 25-16,0 0 20 15,0 0-15-15,0 0-47 16,0 0-53-16,0-10-35 16,7 3-37-16,-1 2-6 15,3-3-11-15,0-2-5 16,0 4-1-16,0-1-1 16,-3 3-12-16,3-2 3 0,1 3-3 15,-3 3 5 1,3-1 7-16,0 1 10 0,-1 0-10 15,-6 0-1-15,0 10-5 16,-3 1 0-16,0 8 0 16,0 4 5-16,0 1 1 15,-9 2 0-15,3-2 6 16,-1-1-5-16,7-1 0 16,0-4-1-16,0-3 0 15,7 1 1-15,8-5 0 16,6-4 0-16,4-4-1 15,5-3 0-15,3 0-7 16,4-7-12-16,-1-7-10 16,-3-4 14-16,-4-6 6 15,0-5-24-15,-8-2 11 16,-6-1 10-16,-6 1 12 16,-2 3 33-16,-4 8-5 0,-3 3-8 15,0 8-19-15,0 1-1 16,0 5-28-16,-3 3-128 15,-1 0-410-15,4 0-758 0</inkml:trace>
  <inkml:trace contextRef="#ctx0" brushRef="#br1" timeOffset="267180.0231">11234 9416 1122 0,'0'0'609'0,"0"0"-474"16,0 0 40-16,0 0-28 15,0 0 29-15,0 0-2 16,0 0-15-16,0 89-33 16,-10-50-37-16,-2 4-36 15,-2 1-31-15,1-5-13 16,4-3-9-16,0-4-17 15,0-5-97-15,9 0-142 16,0-8-309-16,0-6-393 0</inkml:trace>
  <inkml:trace contextRef="#ctx0" brushRef="#br1" timeOffset="267536.5332">11361 9700 1122 0,'0'0'1011'0,"0"0"-862"16,0 0-29-16,0 0 27 15,0 0 9-15,0 0-72 16,0 0-56-16,39-10-19 15,-30 10-9-15,-2 3 0 0,-4 4-1 16,0 3-7-16,-3 2-1 16,0 4 9-16,-9-2 19 15,-7 3 8-15,-5-1 3 16,6-2 2-16,-3-1-6 16,9-1-11-16,6-5-15 15,3-3-1-15,0 1-23 16,16 0-44-16,26-5-138 15,-3 3-510-15,-9-3-927 0</inkml:trace>
  <inkml:trace contextRef="#ctx0" brushRef="#br1" timeOffset="267887.3201">11676 9990 789 0,'0'0'918'0,"0"0"-779"16,0 0-55-16,-91 3 121 15,46-3 11-15,-8 0-49 16,-3 0-55-16,-20 0-23 0,-24 0-25 15,-28-4-14 1,-14-4-20-16,2 1-12 0,13 4-11 16,24 3 9-16,21 0 8 15,24 10 6-15,19-4-16 16,9 0-14-16,1 1-8 16,9 0-43-16,5-1-68 15,15-6-127-15,9 0-337 16,7-3-1087-16</inkml:trace>
  <inkml:trace contextRef="#ctx0" brushRef="#br1" timeOffset="268662.1876">10835 10390 854 0,'0'0'927'16,"0"0"-714"-16,0 0-56 16,0 0 27-16,0 0-15 0,0 0-36 15,0 0-59-15,-39-12-33 16,22 12-13-16,-8 0-4 15,-5 0 9-15,-3 0-9 16,5 8-6-16,-2 6 8 16,8 3-11-16,8 1-4 15,8 0-11-15,6 1-15 16,6-2 15-16,15-3 1 16,7-6-1-16,5-4-8 15,0-4-23-15,-2 0 13 16,-7-10 10-16,-6-6 7 15,-3-7 1-15,-6-7 0 0,-6-1 8 16,-3-8 13 0,0-6 9-16,0 2 7 0,-6-4-2 15,0 8-7 1,-3 9 4-16,3 7-7 0,3 10-9 16,0 6-16-16,0 4 0 15,3 3-28-15,0 0-62 16,0 10-120-16,15 17-136 15,3-5-283-15,-3 1-559 0</inkml:trace>
  <inkml:trace contextRef="#ctx0" brushRef="#br1" timeOffset="269165.9753">11009 10290 1646 0,'0'0'624'0,"0"0"-547"16,0 0-62-16,0 0-14 15,0 0 34-15,0 0 24 16,0 0-6-16,14 56-15 16,-14-39-21-16,0-2-6 15,3-7-4-15,1-4 5 16,2 0 3-16,1-4 3 15,5 0-18-15,-2-4 0 16,7-8-37-16,1-3 10 16,-2-2 15-16,2-3 5 0,-3 1 1 15,-3-1 6 1,0 4 16-16,-3 5 44 0,-6 2 41 16,-3 8-31-1,0 1-37-15,0 0-19 0,0 1-14 16,0 15 0-16,0 7 1 15,0 6 6-15,0 8-5 16,3 3-1-16,0 0-1 16,4 0 1-16,-1-4-1 15,-6 0 1-15,0-6-1 16,-3-4-9-16,-16-2 3 16,-8-8 6-16,-4-2 15 15,-5-4 2-15,0-7-1 0,0-3-14 16,8 0-2-16,14-20-77 15,13 3-213-15,1-6-793 16</inkml:trace>
  <inkml:trace contextRef="#ctx0" brushRef="#br1" timeOffset="269458.752">11435 10185 848 0,'0'0'1162'0,"0"0"-1007"15,0 0-85-15,0 0 30 16,0 0 37-16,0 0-57 16,0 0 18-16,23 30-14 0,-20-14-37 15,-3 4-2-15,0 3-12 16,0-7-9-16,-9 4-3 15,3-6-6-15,-5-5-9 16,10-2-1-16,1-1-5 16,0-5-22-16,33-1-66 15,4 0-163-15,-1-10-826 0</inkml:trace>
  <inkml:trace contextRef="#ctx0" brushRef="#br1" timeOffset="269954.6971">12526 10036 1311 0,'0'0'603'16,"0"0"-440"-16,0 0 35 15,0 0-24-15,0 0-44 16,0 0-39-16,0 0-32 15,109 4-36-15,-68 2-19 0,0-2-4 16,-5-1-60-16,-6 1-102 16,-8-1-152-16,-10-3-247 15,-6 0-258-15</inkml:trace>
  <inkml:trace contextRef="#ctx0" brushRef="#br1" timeOffset="270186.7143">12682 9947 1513 0,'0'0'372'0,"0"0"-173"16,0 0 20-16,0 0-18 0,0 0-32 15,0 0-53-15,0 0 26 16,-17 63-36-16,17-26-61 15,0 5-29-15,0-2-16 16,6 12-57-16,7-11-199 16,1-12-670-16</inkml:trace>
  <inkml:trace contextRef="#ctx0" brushRef="#br1" timeOffset="271237.4355">13523 9794 1340 0,'0'0'355'0,"0"0"-102"16,0 0 26-16,0 0-42 15,0 0-75-15,0 0-61 16,0 0-26-16,61-48-30 16,-41 37-26-16,6 1-11 15,-8 2-7-15,0 1 0 16,-6 3-1-16,-6 1-6 16,-2 3 4-16,-1 0-17 15,-2 0 13-15,-1 14 5 16,0 5-9-16,0 7 10 15,-5 1 1-15,-4 2 14 0,0 4-5 16,3-3-1 0,3-4 3-16,3 1-12 0,0-3-4 15,15-4 3-15,4-8 1 16,8-3 5-16,6-8-5 16,2-1-1-16,3 0-20 15,1-13-11-15,1-6 8 16,-7-5 11-16,-1-6 5 15,-3 1 0-15,-5-4-4 16,-3 2 12-16,-9 4 3 16,-4 6 26-16,-6 3-11 15,-2 5-18-15,0 0-8 16,0 6-30-16,-10 4-106 16,-2 2-231-16,0 1-785 0</inkml:trace>
  <inkml:trace contextRef="#ctx0" brushRef="#br1" timeOffset="271470.67">13872 9739 1987 0,'0'0'321'0,"0"0"-202"16,0 0 77-16,0 0 11 15,-33 96-69-15,24-56-53 16,3 6-33-16,0 0-32 16,3-3-12-16,3 0-8 0,0-10-28 15,0 4-92 1,0-11-217-16,0-13-847 0</inkml:trace>
  <inkml:trace contextRef="#ctx0" brushRef="#br1" timeOffset="272266.5848">18207 8232 453 0,'0'0'267'16,"0"0"-188"-16,0 0-36 0,0 0-5 15,0 0-38-15,0 0-72 16,0 0-490-16</inkml:trace>
  <inkml:trace contextRef="#ctx0" brushRef="#br1" timeOffset="273652.6921">14003 10065 162 0,'0'0'1920'16,"0"0"-1631"-16,0 0-216 15,0 0-27-15,0 0 133 16,0 0-44-16,0 0-48 16,-22 70-33-16,22-52-33 0,0 0-21 15,0-1-27-15,3 3-143 16,6-6-401-16,1-7-1234 0</inkml:trace>
  <inkml:trace contextRef="#ctx0" brushRef="#br1" timeOffset="274225.7894">14379 9815 1207 0,'0'0'767'16,"0"0"-569"-16,0 0 3 15,0 0 9-15,0 0-55 16,0 0-78-16,0 0-35 16,58-59-8-16,-41 49-7 0,-4 6 2 15,-9 1-5 1,-1 3-10-16,-3 0-14 0,0 6-19 16,0 12 12-16,-10 8 7 15,-6 3 11-15,-3 4-10 16,5-1 8-16,2-4-8 15,9-1-1-15,3-7 0 16,3-4 0-16,15-3-1 16,9-4 1-16,7-5 2 15,7-4-2-15,3 0-7 16,1 0-7-16,-1-7 2 16,0-7 5-16,-4-2-7 15,-4-3 2-15,-4-4 6 16,-3-1 6-16,-9 1-2 15,-4-3 2-15,-10 3 14 0,-3 4 10 16,-3 2-24-16,0 1-2 16,-3 3-29-16,-6-1-59 15,-4 10-72-15,-1 1-107 16,5 3-335-16,-4 0-201 0</inkml:trace>
  <inkml:trace contextRef="#ctx0" brushRef="#br1" timeOffset="274452.3643">14724 9756 1069 0,'0'0'511'0,"0"0"-335"16,0 0 78-16,0 0 39 16,0 0-51-16,0 0-65 0,0 0-32 15,-27 69-56-15,18-32-36 16,0 2-29-16,-5 0-24 15,4 2-5-15,-3-5-43 16,4 0-36-16,-1-3-56 16,6 4-223-16,1-9-368 15,1-8-65-15</inkml:trace>
  <inkml:trace contextRef="#ctx0" brushRef="#br1" timeOffset="274744.6076">14861 10020 2170 0,'0'0'268'0,"0"0"-208"15,0 0-25-15,0 0 41 16,0 0 2-16,77 3-32 15,-72 11-34-15,-5 2-5 16,0 5 24-16,-15 1 8 16,-1-2-4-16,-3 3-4 15,5-6 21-15,8 0-32 16,3-8-20-16,3 1-13 16,36-6-86-16,-1-4-181 0,6 0-896 0</inkml:trace>
  <inkml:trace contextRef="#ctx0" brushRef="#br1" timeOffset="275653.3186">15658 9679 942 0,'0'0'392'16,"0"0"-136"-16,0 0-5 16,0 0 21-16,0 0-35 15,0 0-77-15,0 0-37 16,-22-19-35-16,11 12-46 16,-1 1-12-16,-4 2-8 15,-4 1-8-15,1 3-8 16,-7 0-5-16,4 3 7 15,-4 11-7-15,6-1 16 16,-1 7-5-16,9-2-12 0,6 0-2 16,6-2-8-1,0 2 9-15,0-9-11 16,13 1 11-16,7-4-23 0,2-5-25 16,-4-1 1-16,6-1 5 15,-7-12 4-15,2-4 14 16,-6-6 10-16,-3-1-1 15,1-6 14-15,-2-8 2 16,-3-5 8-16,0-3-1 16,0-4 5-16,0-4 9 15,-2 2 16-15,3 2 11 16,0 5-23-16,-4 9 29 16,0 6-33-16,-3 9-9 15,0 8 6-15,0 7 4 0,0 6 0 16,0 0-22-16,-3 11 1 15,-7 17 2-15,-3 8 34 16,3 11-13-16,1 6-6 16,2 7 14-16,7-1-11 15,0 0-15-15,0-9-5 16,4-4-1-16,5-9 0 16,0-7-1-16,1-5-8 15,4-8-54-15,-5-4-85 16,7-13-120-16,-3 0-383 15,1 0-1072-15</inkml:trace>
  <inkml:trace contextRef="#ctx0" brushRef="#br1" timeOffset="275975.9658">15798 9244 914 0,'0'0'1072'0,"0"0"-920"15,0 0 14-15,0 0-28 16,0 0-34-16,0 0-34 16,0 0-9-16,82-22-2 0,-76 34-30 15,-6 7-20 1,0 0 10-16,-9 2 6 0,-14 5 14 15,0-5 6-15,-1 2-12 16,6-4-6-16,4-2-14 16,10 2-13-16,4-2-15 15,7-1-39-15,32 4-122 16,-2-6-462-16,-2-4-876 0</inkml:trace>
  <inkml:trace contextRef="#ctx0" brushRef="#br1" timeOffset="276419.4812">16019 9488 990 0,'0'0'1407'15,"0"0"-1232"-15,0 0-114 16,0 0-9-16,0 0 29 16,0 0-25-16,0 0 14 15,-6 55-20-15,6-26-25 16,0 3-16-16,3 1-1 16,13-7-3-16,3-2-5 15,4-5-2-15,3-8-5 16,4-6-7-16,5-5-14 0,1 0-29 15,-2-5-13 1,2-12 12-16,-3-7 26 0,-3-6 4 16,-5-5-11-1,-1-9 21-15,-5-1 18 0,-6-3 15 16,0 2 15-16,-6 6 19 16,-4 10-7-16,-3 12-14 15,0 8-28-15,-10 8-3 16,-6 2-37-16,-1 1-76 15,-8 19-215-15,5-2-400 16,-1-3-330-16</inkml:trace>
  <inkml:trace contextRef="#ctx0" brushRef="#br1" timeOffset="276632.2756">16282 9481 747 0,'0'0'1033'16,"0"0"-863"-16,0 0 158 16,0 0-105-16,-20 93-38 15,17-59-48-15,3-2-44 16,0 4-45-16,0-2-48 16,0-5-6-16,-6 8-130 15,3-8-198-15,-4-9-560 0</inkml:trace>
  <inkml:trace contextRef="#ctx0" brushRef="#br1" timeOffset="277357.2415">16447 9690 783 0,'0'0'1162'0,"0"0"-912"0,0 0-65 15,0 0-14 1,0 0-6-16,0 0-58 0,0 0-45 16,-6-7-33-16,15 7-29 15,5 0 0-15,5 0 7 16,-3 4-7-16,-3 2-12 15,-3 0 1-15,-3-2 1 16,-7 3-5-16,0 0-1 16,-3-2 2-16,-11 5 14 15,1-3 12-15,0 0 12 0,-3 2-5 16,5-1-4 0,3 2-14-16,4 0-1 0,4 1-7 15,0 1 1-15,0 0 5 16,4-2 1-16,8 2 6 15,-5-1-6-15,0-4-1 16,-7 0-9-16,0-1-11 16,-10-2-7-16,-7 2 26 15,-9-2-5-15,4 1-4 16,-14 2-132-16,11 1-218 16,2-2-785-16</inkml:trace>
  <inkml:trace contextRef="#ctx0" brushRef="#br1" timeOffset="277739.3744">16633 10063 831 0,'0'0'971'0,"0"0"-831"15,-88 0-24-15,39 0 73 16,-9 0 8-16,-8-3-55 16,-21-4-39-16,-21-3-42 0,-24-3-3 15,-9-1-19 1,6 1-6-16,18 3-3 0,36 7-20 15,23 2-9-15,18 1-1 16,14 0 0-16,4 0-9 16,2 0 0-16,10 1-7 15,8 5-41-15,2-2-71 16,15 4 34-16,24 0-95 16,-3-4-506-16,-6-1-932 0</inkml:trace>
  <inkml:trace contextRef="#ctx0" brushRef="#br1" timeOffset="278475.59">15909 10486 620 0,'0'0'382'15,"0"0"-76"-15,0 0-4 16,0 0-4-16,0 0-12 16,0 0-46-16,0 0-52 15,19-24-71-15,-32 17-28 16,-3-2-29-16,-3-1-2 15,-5 0-11-15,-4 1-19 16,1 2-11-16,-3 4-3 16,2 1-8-16,2 2-4 0,7 0-1 15,-2 10-1-15,9 4-6 16,5 3-4-16,7 3 4 16,0 3 5-16,4-4 0 15,11-2-5-15,6-1-10 16,-2-6-10-16,4-3 5 15,-3-7 0-15,2 0 6 16,-6 0 5-16,-1-6 1 16,0-5 8-16,-3-7 0 15,-5-2 1-15,-3-4 7 16,-2-3 13-16,-2-8-1 16,0-2 5-16,0-3 2 15,0-2 4-15,-2-1-10 16,-2 3 0-16,-6 6 1 15,4 8-11-15,-5 7-10 0,2 8-5 16,2 2-1-16,4 8-14 16,0 1-21-16,0 0-54 15,3 1-65-15,0 19-51 16,0 0-182-16,9-1-492 0</inkml:trace>
  <inkml:trace contextRef="#ctx0" brushRef="#br1" timeOffset="278887.63">16165 10281 1761 0,'0'0'534'16,"0"0"-479"-16,0 0-22 15,0 0 72-15,0 0 38 16,0 0-52-16,0 0-57 16,82-21-20-16,-73 25-14 15,-3 6-1-15,-3 6-11 16,-3-2 4-16,0 1 8 16,0-1 0-16,0 3 7 15,-9-4 14-15,-4 4 5 16,-3 0 7-16,-1-1 2 0,-6 3-3 15,1 1-9-15,-1-3-7 16,7 3-5-16,3-4-10 16,10 2 0-16,3-6 0 15,0-1 14-15,16-5-9 16,10 0 8-16,10-3-14 16,5-3-50-16,1 0-74 15,5-9-154-15,-9-1-514 16,-14 0-601-16</inkml:trace>
  <inkml:trace contextRef="#ctx0" brushRef="#br1" timeOffset="279093.0386">16116 10439 1625 0,'0'0'681'0,"0"0"-503"16,0 0-77-16,0 0-52 16,0 0-28-16,113-13-21 15,-63 12-154-15,-9-1-473 16,-8-4-910-16</inkml:trace>
  <inkml:trace contextRef="#ctx0" brushRef="#br1" timeOffset="279375.8853">16597 10242 1431 0,'0'0'370'0,"0"0"-209"16,0 0 1-16,0 0-41 15,0 0-39-15,0 0-3 16,0 0 9-16,-1 46 19 16,-21-27 6-16,-4-2-27 15,10-1-30-15,-1 1-21 16,11-4-26-16,6-3-9 0,13-3-9 16,39-7-130-16,-3 0-472 15,-1 0-1327-15</inkml:trace>
  <inkml:trace contextRef="#ctx0" brushRef="#br1" timeOffset="280255.4856">17305 9357 846 0,'0'0'934'15,"0"0"-704"-15,0 0-50 16,0 0 4-16,0 0 1 16,0 0-37-16,0 0-69 15,91 1-34-15,-69 4-23 16,1 0-13-16,-1-4-8 15,-3 2 1-15,-5-3-1 16,-1 3 0-16,-7-2 1 0,-3 2-2 16,-3 3-1-16,0 7-12 15,0 8 13-15,0 9 17 16,-2 11 6-16,-4 9 3 16,1 7-8-16,5 13-8 15,0-5-4-15,7 6-4 16,8-2-2-16,3-11 1 15,-3 5 7-15,1-6-7 16,-2-1-1-16,-8-6-1 16,-6-1 0-16,0-3-7 15,0 4 8-15,-9-4-1 16,3 0 1-16,-2 0 0 16,4-2 0-16,4-2 0 0,0 2 0 15,2-6 1 1,8-4 0-16,-4-7 0 0,-3-4-1 15,-3-7 0-15,0-3 0 16,0-7 18-16,-3 2 1 16,-11-5 4-16,-4-3 1 15,-2 0 14-15,-10 0-12 16,-8-7-14-16,-2-3-12 16,-1-3-21-16,-11-7-73 15,12 7-166-15,12-4-612 0</inkml:trace>
  <inkml:trace contextRef="#ctx0" brushRef="#br1" timeOffset="280819.9847">18009 10096 1435 0,'0'0'756'0,"0"0"-593"16,0 0-66-16,0 0-53 15,0 0-27-15,100-11-17 16,-61 9-5-16,11 2-112 16,-9 0-352-16,-15 0-333 0</inkml:trace>
  <inkml:trace contextRef="#ctx0" brushRef="#br1" timeOffset="280991.7284">17988 9969 1092 0,'0'0'811'0,"0"0"-723"16,91 0-88-16,-18 0-98 16,-10 2-223-16,-10-2-955 0</inkml:trace>
  <inkml:trace contextRef="#ctx0" brushRef="#br1" timeOffset="281802.8405">19044 9633 1243 0,'0'0'485'0,"0"0"-409"16,0 0 22-16,0 0 80 15,0 0-11-15,0 0-59 16,0 0-40-16,-42-2 38 16,10 2-21-16,-14 0-14 15,-5 0-19-15,-2 0-1 16,8 0 13-16,9-2 12 16,11 1-26-16,11 1-31 0,5 0-18 15,9 0-1-15,0 3-23 16,0 6 23-16,6 4 6 15,3 1 5-15,1 2 2 16,-1 1-5-16,-5 0-8 16,-4 1 0-16,0-1 0 15,0 7 0-15,-12 1 12 16,-1 2 4-16,0 6 6 16,-2 0-1-16,4 3-13 15,4-3-7-15,-2 3 1 16,2-5 6-16,-1-1-7 15,3-1-2-15,1-3 2 16,2-5-2-16,2-1 1 0,0-5-1 16,0-5 1-1,2-3 0-15,11-3 1 0,8-4 8 16,8 0 3-16,0 0-11 16,4 0 0-16,2-7-1 15,-9 0-10-15,-3 4-20 16,-7-1 2-16,-4 1-18 15,-1 0-43-15,-5-4-160 16,-6 4-466-16,0-6-878 0</inkml:trace>
  <inkml:trace contextRef="#ctx0" brushRef="#br1" timeOffset="282034.8733">18652 9963 1744 0,'0'0'529'0,"0"0"-376"16,0 0 13-16,0 0-3 16,84-2-53-16,-52 2-37 15,4 0-28-15,-3 0-31 16,-5 0-14-16,-11 0-84 15,-7 0-203-15,-7 0-672 0</inkml:trace>
  <inkml:trace contextRef="#ctx0" brushRef="#br1" timeOffset="283709.4215">19476 9749 1227 0,'0'0'488'0,"0"0"-420"15,0 0-18-15,0 0 86 0,0 0 61 16,0 0-45-16,0 0-29 16,10-21-38-16,-10 21-27 15,0 0-3-15,0 0 18 16,0 0 1-16,0 1-20 16,0 12-19-16,-6 5 36 15,2 7-26-15,-4 4-27 16,6 2-12-16,2 2-5 15,0-4 0-15,10-2-1 16,9-1 1-16,5-7-1 16,-3-5 1-16,6-4-1 15,-1-5 0-15,6-5-10 16,-4 0 4-16,0-8-2 16,1-9-4-16,-3-6 5 0,-3-7-2 15,-2-6 9-15,-3 0 1 16,-3-4 10-16,-4 7-11 15,-5 3 0-15,-3 7-2 16,-3 9-10-16,0 6-28 16,0 5-99-16,0 3-168 15,-3 1-393-15,-1 8-169 0</inkml:trace>
  <inkml:trace contextRef="#ctx0" brushRef="#br1" timeOffset="283943.5223">19710 9803 1562 0,'0'0'598'0,"0"0"-468"0,0 0 18 16,0 0 1-16,0 0 37 15,0 0-59-15,-27 89-66 16,18-53-32-16,3 4-19 15,-1-1-10-15,4-3-36 16,3-3-95-16,0 6-93 16,7-11-387-16,-1-9-442 0</inkml:trace>
  <inkml:trace contextRef="#ctx0" brushRef="#br1" timeOffset="284169.1087">19934 10013 1859 0,'0'0'359'0,"0"0"-262"16,0 0 18-16,0 0-6 15,-45 100-26-15,40-67-31 16,5-1-31-16,0-2-21 15,1 1-88-15,9-10-197 16,-3-7-539-16</inkml:trace>
  <inkml:trace contextRef="#ctx0" brushRef="#br1" timeOffset="284632.502">20230 9726 487 0,'0'0'1736'0,"0"0"-1497"0,0 0-178 15,0 0-31-15,0 0 25 16,0 0 74-16,0 0-50 16,-14 88-28-16,14-54-23 15,4 1-20-15,11-4-7 16,6-1-1-16,5-7-16 16,2-7-10-16,4-6-5 15,-3-4-20-15,5-6-15 16,-7 0-11-16,3-10 11 15,0-8 19-15,-4-6 19 0,0-6 17 16,-4-6 11 0,-2-7 23-16,-6 0 10 15,-6 4 15-15,-5 5 16 0,-3 11 27 16,0 4-57 0,-5 9-34-16,-4 10-66 0,-5 0-163 15,1 10-427-15,4 5-570 0</inkml:trace>
  <inkml:trace contextRef="#ctx0" brushRef="#br1" timeOffset="284872.8357">20482 9792 818 0,'0'0'1218'0,"0"0"-1042"15,0 0-58-15,0 0-4 16,0 0 82-16,0 0-38 16,10 89-52-16,-3-53-47 15,-6 1-37-15,-1-1-22 16,0 2-7-16,0-6-95 16,-18 4-149-16,2-6-290 15,0-7-367-15</inkml:trace>
  <inkml:trace contextRef="#ctx0" brushRef="#br1" timeOffset="285210.7651">20632 10029 2080 0,'0'0'390'0,"0"0"-245"15,0 0 4-15,0 0-54 16,0 0-17-16,0 0-6 16,0 0-22-16,70-6-20 15,-63 12-30-15,-4 2-4 16,-3 5 4-16,0 2 3 15,-7-1 4-15,-2 3-5 0,0 2-1 16,3-2-1-16,6-3 0 16,0-2-60-16,34-5-70 15,5 2-158-15,0-9-711 0</inkml:trace>
  <inkml:trace contextRef="#ctx0" brushRef="#br1" timeOffset="285662.4161">21197 9756 1864 0,'0'0'485'16,"0"0"-426"-16,0 0 20 15,0 0 69-15,0 0 39 16,0 0-68-16,0 0-66 16,0-1-47-16,0 25 16 15,0 9-1-15,0 6-12 16,0-3-8-16,3 1-1 16,10-7 0-16,3-5 0 15,6-7-1-15,5-5-23 16,2-7 5-16,7-6-4 0,5 0-8 15,2-13 5-15,0-4 2 16,0-8 5-16,-2-8 4 16,-9-10-3-16,0-4 13 15,-5-6 5-15,-11 0 11 16,-4 4 17-16,-9 9 20 16,-3 10 12-16,-5 10 1 15,-12 8-61-15,-4 9-6 16,0 3-73-16,-11 16-121 15,9 9-325-15,2-4-472 0</inkml:trace>
  <inkml:trace contextRef="#ctx0" brushRef="#br1" timeOffset="285916.2938">21479 9818 1071 0,'0'0'1223'15,"0"0"-1042"-15,0 0-61 16,0 0 2-16,0 0 46 16,0 0-76-16,-4 96-56 15,-2-53-21-15,0-1-15 16,-9-1-24-16,0 1-82 15,-14 8-177-15,4-11-434 0,1-8-295 0</inkml:trace>
  <inkml:trace contextRef="#ctx0" brushRef="#br1" timeOffset="286420.2214">21657 10099 1515 0,'0'0'671'0,"0"0"-528"16,0 0 56-16,0 0 28 15,0 0-45-15,0 0-76 16,0 0-43-16,71 0-30 16,-63 0-18-16,-1 0-15 15,1 0 0-15,2 0 0 16,0 4-9-16,0 5 8 16,-4-2-7-16,-1 3 1 15,-5 3-16-15,0-4-4 16,-1 2 8-16,-12 0 12 15,-8-2 7-15,0-1 1 16,0 0 0-16,4-1 10 16,6-1-10-16,4 1-1 15,7 0 0-15,0 3 1 0,3 5 0 16,10-1 12-16,0 3 8 16,-1 2 2-16,-5-6-7 15,-7 2 1-15,-4-6-8 16,-37 1-8-16,-8-4-1 15,-51-3-40-15,9-2-152 16,14-1-1211-16</inkml:trace>
  <inkml:trace contextRef="#ctx0" brushRef="#br1" timeOffset="295685.2018">22673 9938 1113 0,'0'0'511'0,"0"0"-393"16,0 0 72-16,0 0 36 16,0 0-43-16,0 0-61 15,0 0-46-15,0 0-11 16,0 0 2-16,0 0 6 15,0 0 8-15,1 0-8 16,9 0-7-16,4 0-11 16,7 0-16-16,9 0-18 0,5 0-12 15,9 0-9 1,6 0 1-16,1 0-1 0,-5 0 0 16,-5 0-2-16,-13 0-11 15,-7 0-10-15,-10 0 12 16,-11 0-22-16,0 0-29 15,0 0-59-15,0 0-16 16,-6 2-71-16,-2 5-430 16,5-4-681-16</inkml:trace>
  <inkml:trace contextRef="#ctx0" brushRef="#br1" timeOffset="296232.5515">22829 9785 1094 0,'0'0'732'0,"0"0"-548"0,0 0 38 15,0 0 5-15,0 0-8 16,0 0-52-16,0 0-66 16,3-6-51-16,-3 6-35 15,2 0-15-15,-2 0-11 16,1 0-64-16,4 6-223 16,-2 2-885-16</inkml:trace>
  <inkml:trace contextRef="#ctx0" brushRef="#br1" timeOffset="296475.1831">22922 10149 1007 0,'0'0'1373'0,"0"0"-1205"15,0 0-116-15,0 0-52 16,0 0-87-16,0 0-806 0</inkml:trace>
  <inkml:trace contextRef="#ctx0" brushRef="#br1" timeOffset="298905.0866">22194 9253 796 0,'0'0'826'0,"0"0"-682"15,0 0-77-15,0 0 42 16,0 0 87-16,0 0 5 15,0 0-63-15,6-32-55 16,1 25-30-16,2 4-6 16,1-3 4-16,1 2-18 0,1 0-20 15,3 0-13 1,0 3-5-16,1 1-5 0,1 0 2 16,0 0 1-16,-2 8 1 15,-1 2 0-15,-4 1-11 16,1 2 16-16,-8 0-6 15,-3 1 5-15,0 1-7 16,0-1 9-16,0 2 1 16,-3 0 7-16,-6 2 0 15,3 2 4-15,1 2-4 16,1 6-7-16,-2-3 5 16,-1 1-5-16,1 1 5 15,-1-2-6-15,3 0 0 0,1-6 0 16,1 2 0-1,2-5-9-15,0 0 8 0,0-5 1 16,2 1 0-16,4-2 0 16,2-3 0-16,0 3 1 15,-2-3 1-15,-1-2-1 16,-4 6 0-16,-1-1-1 16,0 3-8-16,-1 0 8 15,-12 3 9-15,-3 1 10 16,0 7 2-16,1-1 3 15,4 6 16-15,4 4-28 16,7 0-6-16,0 11-5 16,3 1 10-16,11 2-1 15,-1 6-8-15,2 0-2 0,-1 1 6 16,-4 0-6 0,-7 3-6-16,-3-5 5 0,-5-5-7 15,-16-1 8-15,-4-3 0 16,-6 7 0-16,9-10-104 15,3-12-640-15</inkml:trace>
  <inkml:trace contextRef="#ctx0" brushRef="#br1" timeOffset="300536.6186">1238 9329 1005 0,'0'0'977'16,"0"0"-814"-16,0 0-107 16,0 0 6-16,0 0 80 15,0 0 4-15,0 0-42 0,22-16-38 16,-22 16-29-16,0 0 5 15,0 0 1-15,0 0-14 16,0 0-29-16,-9 0-2 16,-7 0-11-16,-2 6 13 15,-12 5 1-15,2 6 0 16,-2-1 0-16,6 0 0 16,8-6 0-16,7 0-1 15,4 1-1-15,4-3-6 16,1 0-11-16,0 4-3 15,3 1 1-15,6 1 11 16,7 5 9-16,1-5-1 0,-1 3-9 16,-4-4 2-16,3 1 8 15,-6 1-6-15,-6 2 6 16,-3 3-1-16,0 7-15 16,0 1 16-16,-15 3 9 15,-6 4-2-15,-1-4-6 16,2-1 10-16,1-1-3 15,3-9-6-15,5 0-2 16,8-3 2-16,3-1-2 16,0-4 1-16,9-1 7 15,9 2-8-15,0-3-11 16,1 3 1-16,-3 0 9 16,-5-2-5-16,-2 9-2 0,-6-1 7 15,-3 9 1 1,0 1 25-16,-9 6 8 0,-9 2-10 15,0 5-5-15,-1-2-6 16,2-4-5-16,4-2 4 16,4 2 15-16,6-3-9 15,3 3 2-15,0 1-11 16,6 2-8-16,5 4 2 16,2 1-1-16,-1-1 11 15,-2 2-12-15,-1-4 0 16,2-2 0-16,8 7-6 15,2-10-126-15,0-12-733 0</inkml:trace>
  <inkml:trace contextRef="#ctx0" brushRef="#br1" timeOffset="302314.0771">23985 9686 1470 0,'0'0'514'0,"0"0"-417"15,0 0 61-15,0 0 42 16,0 0-40-16,0 0-56 15,-3-6-30-15,11-2-24 16,3 3-29-16,5-2-20 16,2-3-1-16,6 3 0 15,3 1-15-15,-2 0-19 16,0 1 10-16,-4 3 11 16,-3-1 7-16,-9 3 5 0,-4 0-1 15,-5 0-14 1,0 8 6-16,-2 3 10 0,-5 6 8 15,-4 4-1-15,1 1 4 16,4 0-1-16,6 2-2 16,0-1-7-16,3-3 11 15,16-1-2-15,8-2 5 16,6-4-14-16,4-3 0 16,3-4 0-16,0-6-1 15,-2 0-14-15,-7-3-2 16,-7-13-9-16,-6-1-5 15,-3-2-28-15,-8-1-23 16,-4 1-15-16,-3 4-85 0,-13 5-393 16,-5 3-179-16</inkml:trace>
  <inkml:trace contextRef="#ctx0" brushRef="#br1" timeOffset="302532.2648">24290 9693 1435 0,'0'0'525'0,"0"0"-413"15,0 0 53-15,0 0 58 16,0 0-17-16,0 0-45 16,-49 92-69-16,46-52-51 15,3 7-32-15,0-1-9 0,0-3-77 16,3 9-115-16,4-8-277 15,2-12-444-15</inkml:trace>
  <inkml:trace contextRef="#ctx0" brushRef="#br1" timeOffset="302798.1222">24476 9971 827 0,'0'0'1204'0,"0"0"-995"16,0 0-73-16,0 0 37 16,0 0 2-16,0 0-22 15,0 0-68-15,-3 76-51 16,2-49-34-16,-1-2-13 15,-2 5-132-15,3-3-168 16,-1-9-512-16</inkml:trace>
  <inkml:trace contextRef="#ctx0" brushRef="#br1" timeOffset="303314.7274">24810 9717 1620 0,'0'0'619'0,"0"0"-492"15,0 0 32-15,0 0 23 16,0 0-43-16,0 0-65 16,0 0-44-16,2 9-24 0,1 7 9 15,1 7-9-15,1 1-5 16,4 2 5-16,3 3-6 15,3-5 0-15,4 0 5 16,3-5-5-16,1-2-6 16,2-7-9-16,1-8-17 15,0-2-4-15,0 0 1 16,-4-3-3-16,1-14 16 16,-4-6 11-16,-1-3 10 15,-2-5 0-15,-2-3 1 16,-2 4 0-16,-6 0 0 0,-2 6 5 15,-2 9-5 1,-2 5-38-16,0 10-183 0,0 0-418 16,-3 2-40-16</inkml:trace>
  <inkml:trace contextRef="#ctx0" brushRef="#br1" timeOffset="303538.5357">25027 9766 1508 0,'0'0'403'15,"0"0"-220"-15,0 0 80 0,0 0-43 16,-12 82-53 0,6-49-57-16,1-3-53 0,-1 3-32 15,2 2-16-15,1-4-9 16,3-1-12-16,0 9-126 15,4-10-357-15,4-5-474 0</inkml:trace>
  <inkml:trace contextRef="#ctx0" brushRef="#br1" timeOffset="303876.8669">25245 9971 1684 0,'0'0'584'16,"0"0"-488"-16,0 0 38 15,0 0 33-15,0 0-47 16,0 0-52-16,0 0-35 15,59-8-19-15,-54 19-8 16,-5 1-6-16,0 2 1 16,0 5 5-16,-13-1 3 15,0-2-2-15,3 0-5 16,4 1-1-16,6-4-1 16,0-4-10-16,29 2-96 0,2-5-244 15,-1-6-812-15</inkml:trace>
  <inkml:trace contextRef="#ctx0" brushRef="#br1" timeOffset="304357.4943">25618 9666 1493 0,'0'0'360'16,"0"0"-90"-16,0 0-8 0,0 0-50 16,0 0-61-16,0 0-72 15,0 0-54-15,0 12-13 16,0 5 36-16,0 7-5 15,0 6-16-15,0 0-13 16,9 3-8-16,5-3-6 16,0-4-1-16,2-2-6 15,1-6-17-15,4-4 4 16,0-7 4-16,3-1-14 16,1-6-15-16,3 0-1 0,-3-7 9 15,1-12 17-15,-4 0 19 16,-2-8-1-16,-5-3 2 15,-4-2 0-15,-4-2 2 16,-4 4 5-16,-3 3-1 16,0 5-6-16,-3 4-15 15,-5 9-3-15,-2 3-120 16,1 6-186-16,1 0-361 16,2 6-230-16</inkml:trace>
  <inkml:trace contextRef="#ctx0" brushRef="#br1" timeOffset="304604.1937">25804 9749 1492 0,'0'0'259'0,"0"0"-51"16,0 0 83-16,0 0-49 15,-15 72-53-15,12-45-33 16,0 6-66-16,0-3-54 16,2 3-24-16,-2-1-11 15,-2-2-1-15,1-3-64 16,-9 2-154-16,2-6-275 16,0-6-375-16</inkml:trace>
  <inkml:trace contextRef="#ctx0" brushRef="#br1" timeOffset="305070.028">25994 9963 854 0,'0'0'1113'15,"0"0"-903"-15,0 0 3 0,0 0 0 16,0 0-40 0,0 0-88-16,0 0-42 0,71-9-28 15,-54 9-14-15,-2 0 0 16,-2 6 0-16,-2 1-1 15,-4-3 0-15,-1 4-1 16,-5-1-6-16,-1 0-2 16,0 3 3-16,-8-3 0 15,-6 6 5-15,-4-3 1 16,2 0 1-16,1 0 0 16,4 0 0-16,5 2 7 15,5 2 4-15,1 0 6 0,0 2 1 16,4 1-1-16,5-2-10 15,-4-1-7-15,-5-1-1 16,0-6-6-16,-48-4-49 16,-1-1-296-16,-3-2-1592 0</inkml:trace>
  <inkml:trace contextRef="#ctx0" brushRef="#br1" timeOffset="306714.1314">1375 13151 872 0,'0'0'1189'16,"0"0"-962"-16,0 0-170 0,0 0 12 16,0 0 117-16,0 0-35 15,0 0-66-15,0 0-20 16,0 0-15-16,14 0-7 15,5 0 21-15,9 0-29 16,5 0-20-16,3 0-14 16,3 0-1-16,1-3-72 15,5 3-149-15,-12 0-388 16,-11-1-430-16</inkml:trace>
  <inkml:trace contextRef="#ctx0" brushRef="#br1" timeOffset="307577.2074">2251 12435 780 0,'0'0'599'0,"0"0"-422"15,0 0 44 1,0 0 106-16,0 0-77 0,0 0-87 15,0 0-56-15,0 16-37 16,0 4 16-16,0 10 9 16,0 5-40-16,0 6-28 15,0 1-17-15,0 5-8 16,0-1-1-16,-3 0 0 16,-6-3 0-16,0 0 0 15,2-4-1-15,-4-5-1 16,5-4 1-16,-1-5 0 15,4-5 0-15,0-6 0 16,3-8-2-16,0 1-4 0,0-7 0 16,0 0 6-1,0 0 0-15,3-7 0 16,13-12-23-16,8-5-22 0,0-5 22 16,0-4-15-16,3 4-7 15,-8 2 20-15,-4 8 19 16,0 4 6-16,-6 5 0 15,-3 4 1-15,3 2 14 16,-5 4 2-16,2 0 3 16,-3 0-7-16,5 0-1 15,-2 1-1-15,-2 12 4 16,2 3-2-16,-6 5 4 16,0-2 6-16,0 7-3 15,-4-7-10-15,2 2 4 16,1-7 2-16,1-2-4 0,0-5-3 15,3-1-7 1,13-1-2-16,6-5-15 0,8 0-91 16,15-18-202-16,-6 2-481 15,-9 0-781-15</inkml:trace>
  <inkml:trace contextRef="#ctx0" brushRef="#br1" timeOffset="307870.7466">2175 12603 1964 0,'0'0'389'0,"0"0"-289"16,0 0 51-16,0 0 71 15,0 0-121-15,0 0-60 16,79 0-41-16,-36 0-23 16,17 0-104-16,-12 0-144 15,-11 0-624-15</inkml:trace>
  <inkml:trace contextRef="#ctx0" brushRef="#br1" timeOffset="308237.9193">2642 12530 1864 0,'0'0'609'0,"0"0"-536"16,0 0 47-16,0 0 62 15,0 0-80-15,0 0-71 16,0 0-25-16,45-16-5 16,-39 16-1-16,-2 9-5 0,-4 5 4 15,0 2 0-15,0 4 0 16,-16 0 1-16,-5 2 1 15,0-2 0-15,-6-3 6 16,8-3-5-16,2-1 7 16,7-7 6-16,7 2-14 15,3-3 0-15,6 2-1 16,15 0 0-16,23 3-51 16,-5 0-238-16,-6-7-526 0</inkml:trace>
  <inkml:trace contextRef="#ctx0" brushRef="#br1" timeOffset="308660.1739">2842 13171 671 0,'0'0'941'0,"0"0"-779"16,0 0-99-16,0 0 155 15,0 0 5-15,0 0-77 16,-100 0-43-16,48 0 4 16,-26 0-19-16,-28 0-6 15,-31-3-27-15,-11-1-15 16,12 1-19-16,35 0-19 16,44 3-2-16,22 0-2 15,15 0-30-15,10 0-40 16,7 0-45-16,16 0-23 15,20-1-342-15,4 1-459 0</inkml:trace>
  <inkml:trace contextRef="#ctx0" brushRef="#br1" timeOffset="309139.0658">2018 13412 1428 0,'0'0'1043'0,"0"0"-926"16,0 0-94-16,0 0 56 15,0 0 40-15,0 0-94 16,0 0-25-16,69-7-27 16,-38 4 27-16,-4 1 2 15,-6 2-2-15,-6 0 2 16,-6 0 11-16,-6 0 19 15,-3 9-8-15,0 4-10 0,-9 4-2 16,-12 6 5 0,-7 4 10-16,-5 2 4 0,6-3-14 15,3-2-16 1,9-2-1-16,11-5 0 0,4-1 0 16,9-9-30-16,16-3-59 15,30-4-222-15,-10-4-446 16,-2-8-488-16</inkml:trace>
  <inkml:trace contextRef="#ctx0" brushRef="#br1" timeOffset="309725.3904">2372 13442 2184 0,'0'0'391'16,"0"0"-316"-16,0 0-22 15,0 0 43-15,0 0-12 16,0 0-41-16,0 0-21 16,-3 86-5-16,-3-69-7 15,0-1-8-15,0-6-1 16,3-6 1-16,0-2-2 16,0 1 0-16,3-3-2 15,0 0-10-15,0-5-6 16,15-9-24-16,3-6-2 15,4-3 24-15,2 0 19 16,-6 3 1-16,1 4 0 16,-8 7 17-16,-5 4 8 15,-3 2 15-15,1 3-20 16,-4 0-19-16,0 0-1 0,3 13 1 16,-3 1 7-16,0 6-7 15,0-1 0-15,0 1-1 16,0-3 0-16,0-1-1 15,0-4-15-15,0-5-10 16,0-3-24-16,0-1-9 16,0-3 22-16,0 0 36 15,0-4 1-15,8-11-24 16,5-5 7-16,5-4 17 16,4-5 0-16,-2 3 1 0,4 2 0 15,-5 7 26 1,-7 7 3-16,-1 7-6 0,-3 3-5 15,-3 0-4-15,-2 7 20 16,0 9 9-16,0 8-6 16,-3 1 10-16,0 6-1 15,0-5-27-15,0 10-20 16,0-6-48-16,0-10-324 0</inkml:trace>
  <inkml:trace contextRef="#ctx0" brushRef="#br1" timeOffset="315846.2725">3819 12362 727 0,'0'0'862'0,"0"0"-693"16,0 0-73-16,0 0 131 15,0 0 21-15,0 0-95 16,0-3-71-16,0 3-30 16,0 0-6-16,0 0 2 15,0 0 3-15,0 0-13 16,0 0-11-16,0 0-1 0,0 0-2 15,0 3-7-15,0 13 30 16,0 4 20-16,0 7-35 16,0 2-12-16,0 4-5 15,0 3-1-15,-3 1-8 16,0 3 0-16,0-4-5 16,3 0 7-16,0-5 7 15,-3 1-5-15,3-2-4 16,0-4-5-16,0-6-1 15,0 1 0-15,0-9 0 16,0-2-1-16,0-3-9 16,0-1-52-16,0 0-29 0,0-1-67 15,0 4-130 1,0 1-298-16,-7-1-163 0</inkml:trace>
  <inkml:trace contextRef="#ctx0" brushRef="#br1" timeOffset="316302.7576">3427 12966 1453 0,'0'0'672'16,"0"0"-593"-16,0 0-15 16,0 0 137-16,0 0-48 15,0 0-84-15,0 0-14 16,52 3 9-16,-27 0-20 15,2-3 5-15,4 1-7 16,2-1-14-16,6 0-8 16,6 0-5-16,1 0-9 15,3 0-6-15,2 0 2 16,0 0-1-16,-5 0-1 0,-3 0 0 16,-7 0 0-16,-9 0-2 15,-9 0 1-15,-3 0-23 16,-8 0-18-1,1 0-45-15,2 0-79 0,2 9-125 16,-6-5-281-16,0 3-248 0</inkml:trace>
  <inkml:trace contextRef="#ctx0" brushRef="#br1" timeOffset="316964.2653">3683 13129 1318 0,'0'0'704'0,"0"0"-574"16,0 0 31-16,0 0 54 15,0 0-60-15,0 0-88 16,0 0-33-16,-7-1-19 16,4 1-9-16,-3 6 0 15,0 8 44-15,-2 2-4 16,0 4-10-16,0 0 4 16,-1 3-2-16,3 0-9 15,2 1-15-15,4 2-7 16,0-3-7-16,0 4-6 15,10-4 6-15,8-3 0 16,3-5 0-16,4-1 6 0,2-7-6 16,6-4-5-16,1-3-9 15,-1 0 1-15,3-4 0 16,0-12-7-16,-3 0 13 16,-5-4-5-16,0-3-9 15,-7-1 1-15,-2-2 8 16,-8 0 5-16,-2 3 7 15,-3 2 9-15,-3 4-7 16,1 2-2-16,-4 2-6 16,0 2-30-16,0 2-71 15,0 5-102-15,-7 1-423 16,1 3-674-16</inkml:trace>
  <inkml:trace contextRef="#ctx0" brushRef="#br1" timeOffset="317340.3343">3843 13230 1521 0,'0'0'473'0,"0"0"-373"0,0 0 143 15,0 0 23-15,0 0-89 16,0 0-96-16,0 0-39 16,0 10-27-16,0 3 19 15,0 7 25-15,0 1-21 16,-3 4-8-1,1 2-6-15,-1 3-12 0,-1-1-11 16,3-2-1-16,-4 0-32 16,2 1-35-16,3-4-59 15,-6 3-151-15,3-4-419 16,0-7-395-16</inkml:trace>
  <inkml:trace contextRef="#ctx0" brushRef="#br1" timeOffset="317676.6757">4068 13489 1681 0,'0'0'632'0,"0"0"-570"15,0 0 107-15,0 0 122 16,0 0-107-16,0 0-104 15,0 101-59-15,0-51-21 16,0-11-127-16,0-5-683 0</inkml:trace>
  <inkml:trace contextRef="#ctx0" brushRef="#br1" timeOffset="320243.5726">4786 12689 370 0,'0'0'881'16,"0"0"-648"-16,0 0-119 15,0 0 63-15,0 0 78 16,0 0-27-16,0 0-80 15,-9-23-48-15,6 19-18 16,3 4-6-16,-3 0-14 16,-3-3-26-16,-3 3-18 15,-3 0-17-15,-3 0 7 16,-4 0-7-16,-5 10 8 16,2 6 2-16,-1 2 13 15,4 1-8-15,2 1-5 0,7-1-5 16,4-5-6-16,6-2-6 15,0-1-6-15,3-2 12 16,13-2 9-16,4-4-1 16,5-3-5-16,2 0-3 15,0-3-47-15,-2-14 13 16,2-2 7-16,-9-4 14 16,1-4 13-16,-5-5-8 15,-5-2 8-15,1-6 9 16,-4 1-8-16,0-7 23 15,0 3 1-15,0-1-11 16,-3-1-4-16,3 1 16 16,3 8 20-16,-3 5-33 15,-3 9-4-15,1 10 20 0,-1 9 1 16,-3 1-18-16,0 2-12 16,0 5-9-16,0 14 9 15,-7 11 16-15,-2 7 16 16,0 9-9-16,1 3-5 15,1 1 0-15,1-1-4 16,6-6-8-16,0-4-5 16,0-2-1-16,0-7 12 15,3-7-12-15,0-7-16 16,0-3-57-16,1-6-70 16,-2-7-122-16,1 0-385 15,0 0-281-15</inkml:trace>
  <inkml:trace contextRef="#ctx0" brushRef="#br1" timeOffset="320614.2415">4987 12309 1448 0,'0'0'733'16,"0"0"-613"-16,0 0 15 15,0 0 30-15,0 0-37 0,0 0-70 16,0 0-24-16,44-4-13 16,-34 5-7-1,-4 5-7-15,-3 1-5 0,0 3-2 16,-3 2 0-16,0 1 0 15,-3 1 15-15,-6 3 9 16,-1-1-5-16,-1-2-5 16,2 1-13-16,2-4 1 15,7 2-2-15,0-3-9 16,0 0-56-16,27 3-71 16,-5-6-414-16,3 0-673 0</inkml:trace>
  <inkml:trace contextRef="#ctx0" brushRef="#br1" timeOffset="321026.6912">5174 12484 945 0,'0'0'934'15,"0"0"-797"-15,0 0-73 16,0 0 92-16,0 0 35 16,0 0-8-16,0 0-53 15,-39 82-47-15,34-52-33 16,1-1-28-16,4-2-21 16,0 0 10-16,6-8-10 0,12-2 10 15,6-7 1-15,4-3 4 16,11-7-16-16,4 0-7 15,5-14-37-15,1-3-18 16,-1-8-17-16,-2-9 1 16,-4-1 10-16,-9-10 20 15,-2 4 21-15,-10-3 17 16,-9 8 10-16,-9 10 44 16,-3 5 22-16,0 9-30 15,-3 5-36-15,-9 4-5 16,-6 3-65-16,3 3-271 15,2 4-655-15</inkml:trace>
  <inkml:trace contextRef="#ctx0" brushRef="#br1" timeOffset="321298.8135">5423 12460 1780 0,'0'0'337'16,"0"0"-227"-16,0 0 114 15,0 0-29-15,0 0-46 16,0 0-36-16,0 0-39 0,-12 97-31 16,3-57-19-16,0-1-15 15,3 1-8-15,0-1-1 16,0-3-32-16,2-5-113 15,-2 4-171-15,1-8-443 16,2-10-850-16</inkml:trace>
  <inkml:trace contextRef="#ctx0" brushRef="#br1" timeOffset="321559.1186">5602 12676 791 0,'0'0'1409'0,"0"0"-1224"16,0 0-133-16,0 0 116 15,0 0 24-15,0 0-59 16,0 0-75-16,-16 96-35 15,14-71-18-15,2 2-5 16,-3 6-75-16,0-10-178 16,3 0-478-16</inkml:trace>
  <inkml:trace contextRef="#ctx0" brushRef="#br1" timeOffset="321942.0486">5757 13068 1380 0,'0'0'545'0,"0"0"-461"0,-91 3 142 16,39-3-4-16,-18 0-74 15,-23 0-31 1,-23 0-42-16,-14 0-39 16,5-3-20-16,4-4-7 0,16 4-8 15,1 0-1-15,25 3-5 16,16 0 3-16,17 0 1 15,15 3-11-15,-2 4-3 16,6 3 0-16,9 7-90 16,11-4-171-16,7-3-555 0</inkml:trace>
  <inkml:trace contextRef="#ctx0" brushRef="#br1" timeOffset="322700.3138">4941 13613 1152 0,'0'0'517'0,"0"0"-313"15,0 0 78-15,0 0 5 16,0 0-67-16,0 0-72 16,0 0-50-16,-6-6-26 15,0 3-30-15,-3-1-12 16,-4 1-18-16,-4-1-3 0,-8 4 3 15,-2 0-11 1,-4 0 0-16,-2 7 0 0,6 7-1 16,5-1 0-16,8 4-1 15,8-2-10-15,3-1-2 16,3 2-6-16,9-2-10 16,9-1 13-16,3-6-2 15,3-1-9-15,-2-6-12 16,1 0 3-16,-1-3 12 15,-4-10 9-15,0-4 5 16,-3-3 1-16,-3-6 9 16,-2-6 1-16,-1-3 17 15,-6-4-3-15,0-4-1 16,-3 4 11-16,0 2 15 0,0 2-5 16,-6 4-8-16,-3 5 4 15,-1 7-16-15,2 2-8 16,-1 7-6-16,2 0 0 15,4 6-1-15,0 1-9 16,3 3-18-16,0 0-75 16,10 10-211-16,7 3-637 15,-4-3-455-15</inkml:trace>
  <inkml:trace contextRef="#ctx0" brushRef="#br1" timeOffset="323076.0078">5186 13442 1187 0,'0'0'902'0,"0"0"-767"16,0 0 40-16,0 0 70 15,0 0-67-15,0 0-102 16,0 0-30-16,25-27-17 16,-22 27-28-16,0 0 0 15,1 13-1-15,-2 4 6 16,1 6 2-16,-3 4-1 0,0 2 5 16,0 2 6-16,0-2-9 15,3 0-8-15,0-5 7 16,6-8-7-16,-3 0-1 15,7-6 7-15,1-3-7 16,2-7-12-16,11 0-57 16,12-7-137-16,-5-8-470 15,-4-5-831-15</inkml:trace>
  <inkml:trace contextRef="#ctx0" brushRef="#br1" timeOffset="323331.1822">5360 13455 1587 0,'0'0'592'16,"0"0"-524"-16,0 0 43 16,0 0 94-16,0 0-26 15,0 0-61-15,-80 73-30 16,50-43-30-16,-4 2-16 15,-5 2-5-15,3-5-14 16,3-3-22-16,3-5-1 16,8-5-35-16,7-3-88 15,8-9-226-15,7-4-700 0</inkml:trace>
  <inkml:trace contextRef="#ctx0" brushRef="#br1" timeOffset="323669.4148">5596 13268 352 0,'0'0'1961'16,"0"0"-1678"-16,0 0-223 15,0 0-13-15,0 0 68 16,0 0-56-16,0 0-40 0,0 0-10 16,0 6 4-1,0 7 8-15,0 3 9 0,-10 0 3 16,-1 4-6-16,-4 0 9 16,2 0-5-16,2-3-10 15,5-4-12-15,2 0-8 16,4-3-1-16,4-4-27 15,35-6-42-15,-3 0-166 16,3-6-1069-16</inkml:trace>
  <inkml:trace contextRef="#ctx0" brushRef="#br1" timeOffset="324032.4759">6326 13046 2237 0,'0'0'502'0,"0"0"-355"16,0 0 20-16,80 0-64 15,-31 0-68-15,11-5-35 16,16-3-26-16,-10 1-158 15,-17-3-826-15</inkml:trace>
  <inkml:trace contextRef="#ctx0" brushRef="#br1" timeOffset="326620.8492">7328 12401 854 0,'0'0'599'0,"0"0"-376"15,0 0 2-15,0 0 42 16,0 0-63-16,0 0-48 16,0 0-15-16,11-33-48 15,-11 33-26-15,0 0-21 16,0 0-19-16,0 0-9 16,0 10-12-16,0 6 55 0,-5 12-11 15,-1 4-12 1,-3 5-8-16,-1 5-18 0,4 2-6 15,0 1 2-15,0 2-8 16,-3-4 0-16,3 0 1 16,0-7-1-1,0-3 0-15,3-6-2 0,-3-7-7 16,2-4 0-16,1-6-7 16,3-4-5-16,0-2 1 15,-2-4-5-15,2 0 7 16,0 0 9-16,0-4 2 15,5-12-22-15,8-4 2 16,2-3 2-16,3-4-11 16,1 0 12-16,-1 2 17 15,3 2-5-15,-3 6 4 0,0 3 1 16,-3 4 7-16,1 2 0 16,-5 6 0-16,-4 2-1 15,-1 0 1-15,-6 2 0 16,0 10 8-16,0 11 7 15,0 1 1-15,-10 6 2 16,-1 2 6-16,2-5-9 16,-1-2-3-16,4-4 0 15,3-5 0-15,3-3-12 16,0-6-7-16,9-3 7 16,25-4-52-16,-3 0-182 15,-1-7-649-15</inkml:trace>
  <inkml:trace contextRef="#ctx0" brushRef="#br1" timeOffset="326905.674">7251 12540 884 0,'0'0'1393'16,"0"0"-1195"-16,0 0-123 0,0 0 33 16,0 0 17-16,0 0-80 15,0 0-45-15,110 3-16 16,-65-3-159-16,-2-6-479 15,-10-1-887-15</inkml:trace>
  <inkml:trace contextRef="#ctx0" brushRef="#br1" timeOffset="327242.1211">7709 12392 1877 0,'0'0'588'15,"0"0"-528"-15,0 0 4 16,0 0 109-16,0 0-41 16,0 0-72-16,0 0-40 15,25-4-20-15,-25 10 1 16,0 11-2-16,-6 0 2 15,-10 5-1-15,-1 2 11 16,-2-1-1-16,2 1-8 16,1 1-1-16,4-4 5 15,9 2-6-15,3-6-1 16,0-2-14-16,12-1-37 0,18 0-112 16,-2-2-465-16,-4-8-1049 15</inkml:trace>
  <inkml:trace contextRef="#ctx0" brushRef="#br1" timeOffset="327641.5166">7798 13158 882 0,'0'0'972'15,"0"0"-853"-15,0 0-87 16,0 0 75-16,0 0 52 15,0 0-54-15,-109-17-20 16,48 10-20-16,-30-2 14 16,-30-7-10-16,-9-1-10 15,5 3-10-15,27 1 7 0,35 9-19 16,21 1-28 0,14 3-9-16,4 0 0 0,9 0-33 15,15 4-150-15,3 5-402 16,19-5-274-16</inkml:trace>
  <inkml:trace contextRef="#ctx0" brushRef="#br1" timeOffset="328158.7486">7107 13372 1952 0,'0'0'500'0,"0"0"-432"15,0 0 78-15,0 0 35 16,0 0-62-16,0 0-60 0,0 0-58 16,24-13-1-16,-12 13-13 15,2-3 1-15,-1 3-5 16,-4 0 4-16,-3 0 5 15,1 0 8-15,-4 6-2 16,-3 1 1-16,0 3 1 16,0 1 26-16,-13 4 10 15,-5 5-9-15,-3 0-9 16,-1 3-8-16,7-2-10 16,0-2 0-16,9 1-2 15,6-7-72-15,0-1-82 16,16-1-133-16,17-7-262 15,0-1-178-15,-8-3-520 0</inkml:trace>
  <inkml:trace contextRef="#ctx0" brushRef="#br1" timeOffset="328744.0416">7339 13408 1892 0,'0'0'365'0,"0"0"-269"15,0 0 61-15,0 0 73 16,0 0-62-16,0 0-82 16,0 0-46-16,-14 76-22 15,11-59-12-15,-3 0-5 16,2-5 0-16,1-1-1 16,3-7 0-16,-3-1-5 15,3 0-21-15,0-3-9 0,0 0 16 16,0 0 2-16,6-7-26 15,10-9-48-15,2-4 39 16,6-1 37-16,0-4 7 16,-2 5 8-16,-2 6 11 15,-7 1 42-15,-7 10-5 16,-3-1 4-16,-3 4-7 16,0 0-22-16,0 1-16 15,0 12-7-15,0 7 26 16,-3 0-14-16,-6 2-12 15,3-2-1-15,-4-6-9 16,2-2-11-16,2-1-12 16,3-8-3-16,3 1 1 0,0-4 4 15,0 0 19 1,0 0 12-16,6-10-13 0,6-4-54 16,6-3 35-16,7-8 14 15,-2 1-4-15,4-2 7 16,-2 2 15-16,-6 9 0 15,-8 5 35-15,-2 6 7 16,-5 4-21-16,-4 6-10 16,0 11 45-16,0 9 12 15,0 4-11-15,-7-1-18 16,1-2-24-16,0 0-15 16,3-4-73-16,1-7-233 15,2-6-905-15</inkml:trace>
  <inkml:trace contextRef="#ctx0" brushRef="#br1" timeOffset="329556.0486">9078 12348 1313 0,'0'0'400'0,"0"0"-265"15,0 0 162-15,0 0-44 16,0 0-45-16,-34 87-48 16,28-52-42-16,3 3-21 15,-3 7-34-15,3 5-13 16,0 0-24-16,0 2-10 16,-3 1-5-16,3-4-1 15,-4-5-9-15,1-8-1 16,-2 0-2-16,5-9-14 15,-3-5-47-15,3-5-63 0,3-3-144 16,0-5-323-16,0-5-536 16</inkml:trace>
  <inkml:trace contextRef="#ctx0" brushRef="#br1" timeOffset="329900.2748">8617 13072 894 0,'0'0'1235'0,"0"0"-1023"15,0 0-80-15,0 0 70 16,0 0-27-16,0 0-84 15,0 0-51-15,91 3-31 16,-36-3-9-16,11 3-19 16,12 1-5-16,-1 2-5 15,-2 1 16-15,-1 3 7 16,-15-3 4-16,-1 3 1 16,-9-3-31-16,-10-2-46 15,-13-2-59-15,-6-3-46 16,-11 0-131-16,-6 0-383 15,-3 0-205-15</inkml:trace>
  <inkml:trace contextRef="#ctx0" brushRef="#br1" timeOffset="330404.5141">8857 13287 2029 0,'0'0'378'0,"0"0"-253"0,0 0 38 15,0 0-7-15,0 0-44 16,0 0-63-16,0 0-34 15,53-30-15-15,-40 30-1 16,-4 3 1-16,3 7-1 16,-3 0-7-16,-3 4 2 15,-3 1-3-15,-3 3 3 16,0 1 6-16,-3 1 0 16,-8-1 9-16,1 4 0 15,1-2-3-15,6 2 5 16,3-6-11-16,0 1 0 15,15-4 1-15,12-4 5 16,6-3-6-16,8-7-3 16,4 0-26-16,1-7-19 15,-4-6-6-15,-3-6 5 0,-3-5-14 16,-3-3-5-16,-8-3 20 16,-1-2-13-16,-8 2 31 15,-4 6 24-15,-4 2 6 16,-8 5-75-16,-4 6-275 15,-9 3-552-15</inkml:trace>
  <inkml:trace contextRef="#ctx0" brushRef="#br1" timeOffset="330658.6699">9153 13323 1684 0,'0'0'882'16,"0"0"-773"-16,0 0-38 15,0 0 89-15,0 0-8 16,0 0-59-16,0 92-43 16,0-55-34-16,0 0-15 15,0 2-1-15,-3 1-27 16,-3-1-52-16,-9 7-96 15,6-6-331-15,-3-10-539 0</inkml:trace>
  <inkml:trace contextRef="#ctx0" brushRef="#br1" timeOffset="330998.1752">9332 13624 1234 0,'0'0'1196'0,"0"0"-1049"15,0 0-108-15,0 0 54 0,0 0 30 16,0 0-53-16,0 0-43 15,67 28-20-15,-67-16-5 16,0 3 40-16,-12 6-12 16,-4-5-6-16,-1 3 4 15,4-2 26-15,4-4-9 16,9-3-26-16,0-3-19 16,39-7-75-16,4 0-92 15,-3-3-1039-15</inkml:trace>
  <inkml:trace contextRef="#ctx0" brushRef="#br1" timeOffset="331897.889">10163 12811 540 0,'0'0'775'0,"0"0"-606"16,0 0-69-16,0 0 62 15,0 0 79-15,16-79-34 0,-16 68-48 16,0-2-30-16,0 3-24 16,-10 1 1-16,-5-1-14 15,0 3-17-15,-3 1-29 16,-3 2-20-16,-1 4-8 15,-2 0-9-15,3 10-9 16,2 11 2-16,5 1-1 16,4 7-1-16,4 2-1 15,6-2 0-15,0-1-8 16,13-6-20-16,0-9-15 16,10 0-4-16,-5-10 1 15,6-3-12-15,-2 0-2 16,-1-10 26-16,-3-9 13 0,-4-3 14 15,2-9 8 1,-3-3 6-16,-1-5 14 0,-1-4 24 16,2-3-12-16,-4 4-8 15,0-2 11-15,-6 7 20 16,0 8-16-16,-3 3-2 16,0 6-13-16,0 9 0 15,0 3 9-15,0 3 0 16,0 5-9-16,-2 0-17 15,1 0-7-15,-2 8-7 16,0 11 7-16,0 8 23 16,0 9-6-16,0 7 1 15,3 4 0-15,0 2-9 16,0 1-3-16,9-4-5 16,-3-6-1-16,3-11-40 0,-3-3-44 15,-3-12-70-15,3-1-110 16,-6-6-382-16,3-7-198 0</inkml:trace>
  <inkml:trace contextRef="#ctx0" brushRef="#br1" timeOffset="332244.004">10393 12286 1534 0,'0'0'667'0,"0"0"-551"16,0 0 38-16,0 0 44 16,0 0-57-16,0 0-96 15,0 0-30-15,40-1-13 16,-34 1-2-16,-6 0-5 15,0 7-10-15,0 7 15 16,-13 5 16-16,-1 0 14 16,2-2-11-16,-1 4 1 15,3-5-7-15,9-2-13 16,1 2 0-16,4-3-37 0,31 6-103 16,-5-8-246-1,0 0-700-15</inkml:trace>
  <inkml:trace contextRef="#ctx0" brushRef="#br1" timeOffset="332648.4527">10606 12523 1844 0,'0'0'380'0,"0"0"-300"0,0 0 41 16,0 0 64 0,0 0-20-16,-21 92-53 0,18-55-37 15,3 4-36-15,0-2-23 16,12 0-16-16,12-9 1 16,7-3-1-16,5-7-18 15,6-7-16-15,7-8-8 16,-1-5-9-16,1 0-31 15,-3-18-43-15,-4-6 22 16,-3-9 17-16,-9-10-18 16,-5-7 56-16,-4-4 47 15,-6-3 1-15,-6 0 41 16,-2 11 35-16,-7 6 21 16,0 11-13-16,-3 8-54 15,-10 12-30-15,1 9-55 0,-9 3-215 16,2 11-423-16,3 1-458 15</inkml:trace>
  <inkml:trace contextRef="#ctx0" brushRef="#br1" timeOffset="332888.8268">10882 12570 1910 0,'0'0'366'0,"0"0"-240"16,0 0 44-1,-9 86 9-15,6-51-47 0,-3 2-59 16,3 2-40-16,0 1-24 16,-1-6-9-16,4-2-14 15,-6 5-102-15,3-7-212 16,-2-11-635-16</inkml:trace>
  <inkml:trace contextRef="#ctx0" brushRef="#br1" timeOffset="333287.2763">11070 12848 1991 0,'0'0'469'16,"0"0"-381"-16,0 0 67 15,0 0-25-15,0 0-59 16,0 0-55-16,0 0-15 15,21 0 13-15,-15 6-13 16,1 1-1-16,-7-1-8 16,0 4-4-16,0-4 3 15,-16 4 9-15,-5 3 14 0,0-2 28 16,-2 2 9-16,3 0 13 16,8-3-7-16,3 1-21 15,9-2-22-15,0 1-14 16,6 0-33-16,31-3-80 15,-1-1-264-15,-6-6-1317 0</inkml:trace>
  <inkml:trace contextRef="#ctx0" brushRef="#br1" timeOffset="333743.6218">11267 13204 477 0,'0'0'509'16,"0"0"-445"-16,0 0-5 15,0 0 158-15,0 0 68 0,0 0-31 16,0 0-53-16,9 0-5 16,-24 0-78-16,-15 0 4 15,-10 0 18-15,-11 0-21 16,-28-3-26-16,-30-10-37 15,-31-7-27-15,-9 0-17 16,10 0-11-16,21 4 0 16,39 9-1-16,21 4-1 15,22 3 1-15,8 0-6 16,2 0-26-16,7 3-38 16,9 7-95-16,10 0-321 15,4-6-458-15</inkml:trace>
  <inkml:trace contextRef="#ctx0" brushRef="#br1" timeOffset="334414.2486">10467 13683 1513 0,'0'0'533'16,"0"0"-390"-16,0 0 77 15,0 0 5-15,0 0-66 16,0 0-57-16,0 0-39 0,-80-30-20 15,60 30-23 1,1 0-11-16,-2 13-3 0,3 4-6 16,2 3 1-16,5 3 0 15,8-3-1-15,3 2-1 16,0-5-14-16,14-4-11 16,5-6 16-16,8-3 2 15,-2-4-17-15,1 0-4 16,-1-11 8-16,-7-2 12 15,-6-7 6-15,-3-2 3 16,-2-8 8-16,-7-4-1 16,0-5 10-16,0-4-5 15,0-1 9-15,-10-1 0 16,1 2 1-16,0 6 4 16,-3 5-13-16,6 9-12 0,0 9-1 15,3 7-10-15,3 5-34 16,0 2-65-16,0 0-149 15,0 9-521-15,0-2-203 0</inkml:trace>
  <inkml:trace contextRef="#ctx0" brushRef="#br1" timeOffset="335265.1095">10727 13568 1392 0,'0'0'862'0,"0"0"-728"15,0 0-11-15,0 0 70 16,0 0-51-16,0 0-84 16,0 0-19-16,0 45-21 15,0-24-16-15,0 2-1 0,0-4-1 16,10-5-24-16,0-1-26 16,3-6-5-16,-3-4 16 15,2-3 5-15,-5 0 6 16,4-4 5-16,-2-9 23 15,0-4 13-15,-3-3 13 16,4-2 1-16,1-2 13 16,-5 1 11-16,4 4 4 15,-4 3 9-15,-3 9-10 16,0 3-23-16,-3 4-31 16,3 0-9-16,-3 7-17 15,3 10 26-15,0 10 1 0,-2 8 0 16,1 4 5-16,-1 5-5 15,-1 2 1-15,0-3 0 16,0 0 5-16,0-8 1 16,0-4-1-16,-4-5 2 15,-11-6-3-15,-4-7-5 16,-5-3 0-16,0-6 4 16,-3-4-5-16,0 0-55 15,15-10-82-15,2-4-195 16,10-3-707-16</inkml:trace>
  <inkml:trace contextRef="#ctx0" brushRef="#br1" timeOffset="335584.3062">11194 13482 1744 0,'0'0'355'15,"0"0"-239"-15,0 0 75 16,0 0 19-16,0 0-70 16,0 0-69-16,0 0 16 0,4 29-26 15,-11-12-20 1,-2 6-14-16,-3-3-10 0,1-1-11 15,7-2-5-15,4-4 1 16,0 0-2-16,3-6 0 16,18 0-39-16,24-7-82 15,-2 0-484-15,-4-10-1536 0</inkml:trace>
  <inkml:trace contextRef="#ctx0" brushRef="#br1" timeOffset="336435.2416">12465 13221 146 0,'0'0'1355'16,"0"0"-1076"-16,0 0-116 16,0 0 101-16,0 0-2 15,0 0-52-15,0 0-53 16,58 0-44-16,-19 0-53 15,6 0-40-15,7 0-20 16,30 0-113-16,-15 0-384 16,-11 0-1013-16</inkml:trace>
  <inkml:trace contextRef="#ctx0" brushRef="#br1" timeOffset="337686.5202">13532 12425 727 0,'0'0'962'16,"0"0"-725"-16,0 0-51 0,0 0 21 15,0 0-16 1,0 0-40-16,0 0-56 0,0-4-29 15,0 5-29-15,7 14 9 16,-1 8 41-16,0 8-26 16,-2 11-26-16,1 8-14 15,-4 3-11-15,-1 2-8 16,0-4-2-16,0-3 0 16,0-10 0-16,-4-5-1 15,-1-7 1-15,4-3-6 16,-2-7 5-16,3-5-5 15,0-5-5-15,0-2-2 0,0-4-13 16,0 0 6 0,3 0-6-16,7 0 11 0,7-7-4 15,1-6 10-15,0-4 7 16,1-6-14-16,-3 0-2 16,4-3-1-16,-8-1 19 15,-1 6 6-15,-2 3 10 16,-2 4 4-16,-1 4 5 15,1 4 10-15,-4 6-10 16,0 0-3-16,3 0-11 16,0 0-11-16,5 13 0 15,-4 7-1-15,-1 2 1 16,-3 5 8-16,-3 3 2 16,0-4 10-16,0 0-10 15,3-5-4-15,-3-4-5 0,6-4 0 16,0-4-1-1,2-2 0-15,8-3-36 0,0-4-58 16,11-5-155-16,-6-8-388 16,-5-3-655-16</inkml:trace>
  <inkml:trace contextRef="#ctx0" brushRef="#br1" timeOffset="337935.9586">13438 12609 1205 0,'0'0'676'0,"0"0"-512"15,0 0 26-15,0 0-16 16,0 0-10-16,85-9-58 15,-63 9-66-15,-2 0-40 16,-1 0-87-16,-5 0-176 16,-5 0-681-16</inkml:trace>
  <inkml:trace contextRef="#ctx0" brushRef="#br1" timeOffset="338242.1042">13828 12444 1914 0,'0'0'383'0,"0"0"-290"16,0 0-51-16,0 0 77 15,0 0 19-15,0 0-60 16,0 0-34-16,12-3-20 15,-12 9 8-15,0 4 23 16,-7 4-7-16,-2 6-3 16,0-3-15-16,-1 3-10 15,10-1-14-15,0 1-6 0,0 0 0 16,19 0-37-16,20 8-52 16,-3-10-156-16,-7 1-591 0</inkml:trace>
  <inkml:trace contextRef="#ctx0" brushRef="#br1" timeOffset="338656.1619">14464 13327 745 0,'0'0'1190'0,"0"0"-1023"16,0 0-67-16,0 0 79 15,-113 2-8-15,53-2-35 16,-16 0-31-16,-29-15-33 16,-18-9-12-16,-7-6-15 15,6 0-17-15,30 8-20 16,33 5-7-16,19 10-1 16,8 3-2-16,7 4-13 0,0 0-48 15,3 4-92-15,13 6-82 16,11 10-99-16,16-6-289 15,3-5-777-15</inkml:trace>
  <inkml:trace contextRef="#ctx0" brushRef="#br1" timeOffset="339038.1921">13572 13568 1714 0,'0'0'897'16,"0"0"-793"-16,0 0-70 16,0 0 92-16,0 0 11 15,0 0-62-15,0 0-53 16,15-44-21-16,5 38-1 15,6-1-10-15,4 4 1 16,-9 3 8-16,0 0 0 16,-9 0-5-16,-5 6 5 15,-7 1-12-15,0 6 13 16,-10 4 7-16,-7 3 13 0,1 2-10 16,-2-1-2-1,4 2-8-15,10-1-1 0,4-5-41 16,1 0-79-16,28-4-136 15,-3-3-300-15,0-7-333 0</inkml:trace>
  <inkml:trace contextRef="#ctx0" brushRef="#br1" timeOffset="339608.399">13869 13541 1600 0,'0'0'942'0,"0"0"-850"16,0 0-77-16,0 0 44 16,0 0 29-16,0 0-50 0,0 0-25 15,0 89-4-15,0-72-9 16,3 0 0-16,-3-8 0 16,0-3 0-16,0-2-6 15,0-4-6-15,0 0-6 16,1 0-1-16,3 0 17 15,4-4-13-15,6-6-37 16,2-6 2-16,4 0 21 16,2-3 28-16,-2 1 1 15,-1 2 7-15,-6 5 47 16,-7 6 20-16,-3 2-6 16,-2 3-24-16,-1 0-21 15,0 0-22-15,0 8-1 0,0 9 1 16,0 0 9-16,0 3-9 15,0-3 0-15,0-2-1 16,0-5-1-16,0-3-17 16,0-4-19-16,0-3-4 15,0 0 7-15,0 0 19 16,3-6 13-16,8-3-3 16,-2-8 5-16,6 0 13 15,-1-3 8-15,2 0 6 16,1 1 0-16,-5 6 1 15,-1 3 23-15,-5 10-3 16,-3 0-37-16,0 7-10 0,3 11 13 16,-2 6 5-16,3 3-10 15,3 1-9-15,2-1-17 16,8-6-131-16,3-5-387 16,-5-6-1262-16</inkml:trace>
  <inkml:trace contextRef="#ctx0" brushRef="#br1" timeOffset="340247.8225">15328 12577 453 0,'0'0'278'0,"0"0"-35"15,0 0 82-15,0 0-43 16,0 0-15-16,0 0-11 16,0 0-59-16,-7-17-71 15,7 30 4-15,0 4 6 0,-4 9-18 16,3 8-35-16,-1 7-5 15,2 9-16-15,0 3-28 16,0 7-21-16,-1 2-11 16,-1-1-2-16,-4-5-9 15,-1-4-22-15,-6-5-14 16,1-8-30-16,-2-2-51 16,1-8-88-16,4-6-355 15,-1-13-384-15</inkml:trace>
  <inkml:trace contextRef="#ctx0" brushRef="#br1" timeOffset="340525.5591">14967 13303 1857 0,'0'0'507'0,"0"0"-417"16,0 0 32-16,0 0 5 16,0 0-18-16,97 13-18 15,-48-6-15-15,2-1-32 16,12-2-29-16,2 2-7 16,5-2-8-16,2-4-37 15,-3 0-58-15,-8 0-120 16,-6 0-144-16,-16 0-255 15,-17 0-261-15</inkml:trace>
  <inkml:trace contextRef="#ctx0" brushRef="#br1" timeOffset="341014.3804">15174 13418 1461 0,'0'0'582'16,"0"0"-454"-16,0 0 46 15,0 0 21-15,0 0-14 16,0 0-43-16,0 0-13 16,-28 40-37-16,14-16-53 15,7 2-20-15,2 7-15 16,5-3 0-16,0-1-11 16,9 1 10-16,14-1-19 15,3-8-10-15,7-1 7 16,2-7 9-16,4-7-7 0,-3-6-7 15,-1 0-7-15,1-3 10 16,-3-13 4-16,-5-5 5 16,-1-5 2-16,0-4 13 15,-6-6 1-15,-2 2 7 16,-5-1 2-16,-4 8-3 16,-6 5-6-16,-4 8-28 15,-1 7-160-15,-15 4-498 16,2 3-636-16</inkml:trace>
  <inkml:trace contextRef="#ctx0" brushRef="#br1" timeOffset="341262.8154">15401 13511 1832 0,'0'0'522'0,"0"0"-461"16,0 0 83-16,0 0 87 15,0 0-65-15,-8 92-72 16,7-62-48-16,1 1-29 16,-3 5-17-16,0-6-54 15,-10 12-87-15,0-6-182 16,0-10-458-16</inkml:trace>
  <inkml:trace contextRef="#ctx0" brushRef="#br1" timeOffset="341749.005">15555 13666 2282 0,'0'0'356'0,"0"0"-314"0,0 0 26 16,0 0 10-1,0 0-18-15,0 0-17 0,0 0 11 16,84 5-23-16,-65 3-17 15,-6 2-13-15,-3 1 0 16,-3-5 7-16,-3 4-8 16,-4-6-1-16,0 5 1 15,-15-3 23-15,-4 5-5 16,-7-2-6-16,1-1-4 16,1 1-1-16,8 1-7 15,4-3 0-15,9 2-6 16,3 5-4-16,0 0-10 15,12 1-1-15,5 2 1 0,-1 0 14 16,0-1 6 0,-6-2 0-16,-5-1 0 0,-5-4-12 15,0 1-6-15,-15-2 18 16,-15-3 2-16,-6-2-2 16,-19-3-81-16,10 0-290 15,6 0-845-15</inkml:trace>
  <inkml:trace contextRef="#ctx0" brushRef="#br1" timeOffset="342748.8526">16365 13046 788 0,'0'0'1191'0,"0"0"-1015"0,0 0-76 15,0 0 35-15,0 0 3 16,0 0-69-16,0 0-28 16,21-73-6-16,-21 59-17 15,-10-2-10-15,-4 0-2 16,-4 1 2-16,-6 6 5 16,-1 2 17-16,-2 4 13 15,2 3-7-15,-5 0-7 16,4 17-10-16,1 3 14 15,5 4 1-15,5 4-14 16,7-1-19-16,8-3-1 16,0-2 0-16,7-2-1 15,8-7-6-15,6-3 1 0,2-6-14 16,2-4-7-16,-2 0 5 16,0-7 9-16,-1-8 4 15,-2-4 0-15,-3-7-3 16,2 0 11-16,0-11 1 15,-2-2 0-15,-1-4 0 16,0-3 0-16,-9-1 0 16,1 2 1-16,-5 5 13 15,-3 7-5-15,0 6 4 16,0 7 5-16,-6 7-9 16,0 6 1-16,0 2 4 15,-4 5-8-15,1 0-6 16,-8 9 6-16,4 14 33 0,-3 4 9 15,0 10-11-15,7 8 8 16,5 4-1-16,4 2-19 16,0-2-16-16,0 1-7 15,9-8-2-15,3-5-19 16,0-5-32-16,0-8-41 16,-3-6-83-16,-1-6-140 15,-5-9-554-15</inkml:trace>
  <inkml:trace contextRef="#ctx0" brushRef="#br1" timeOffset="343130.7903">16500 12441 1713 0,'0'0'348'16,"0"0"-121"-16,0 0-2 16,0 0-16-16,0 0-52 15,0 0-83-15,0 0-36 16,42-1-22-16,-33 5-14 15,0 3-2-15,-8 3 0 16,-1 3-14-16,0 0 3 0,0 4 11 16,-11 0 21-16,2 2 0 15,-3 1 1-15,2 0-13 16,0 0-8-16,7 2-1 16,3-2-34-16,20 4-65 15,2-1-171-15,7-9-562 0</inkml:trace>
  <inkml:trace contextRef="#ctx0" brushRef="#br1" timeOffset="343636.4774">16746 12708 1837 0,'0'0'373'0,"0"0"-286"15,0 0-61-15,0 0 37 16,0 0 0-16,0 0 44 15,0 0-1-15,-29 76-24 16,26-39-30-16,3 0-25 16,0-2-10-16,12-1-2 0,5-4-8 15,8-5-5-15,5-4 5 16,1-5-7-16,6-6-3 16,2-6-22-16,0-4-5 15,0 0-3-15,-1-4-36 16,-4-13 8-16,1-6 9 15,-10-4 33-15,0-5 19 16,-5-5 0-16,-2-5 9 16,-8 2 3-16,-2 0 26 15,-7 4 1-15,-1 6-15 16,0 8-24-16,-10 5 0 16,-2 4-16-16,-3 6-44 0,-5 7-124 15,3 0-368-15,0 0-205 0</inkml:trace>
  <inkml:trace contextRef="#ctx0" brushRef="#br1" timeOffset="343899.7547">16976 12735 2013 0,'0'0'374'0,"0"0"-286"16,0 0-26-16,0 0 92 0,0 0-7 16,0 86-47-16,0-49-40 15,0 1-28-15,0-1-22 16,0 2-4-16,0 1-6 16,0-4-30-16,0-2-63 15,0-1-88-15,0-1-161 16,0-8-364-16,0-8-407 0</inkml:trace>
  <inkml:trace contextRef="#ctx0" brushRef="#br1" timeOffset="344332.264">17207 13003 2067 0,'0'0'323'16,"0"0"-235"-16,0 0 2 15,0 0 31-15,0 0-36 16,81-1-28-16,-61 1-20 16,-4 0-10-16,-7 4-18 15,-5-1-9-15,-4 0-1 16,0 1-21-16,-4 3 22 15,-12 2 23-15,-1-2-5 0,-4 0-6 16,5 2-6 0,-2-2-4-16,6-1-1 15,5 1 0-15,4 3-1 0,3 0-1 16,0 0-8-16,13 3-1 16,2-2-8-16,6 1-1 15,-9 1 13-15,-1-3-3 16,-6 0-3-16,-5 0-3 15,0-3-11-15,-3 0 20 16,-13 2 6-16,-2-2 12 16,-6-3-4-16,-4 6-8 15,2-5-164-15,9-1-530 0</inkml:trace>
  <inkml:trace contextRef="#ctx0" brushRef="#br1" timeOffset="344691.6853">17411 13402 1698 0,'0'0'502'0,"0"0"-434"16,-83 0 96-16,36 0 28 0,-8-6-55 15,-19-1-61 1,-23-6-34-16,-23-1-23 0,-13-2-18 16,-1 2 0-16,13 4 0 15,18 4-1-15,6 6 0 16,6 0 0-16,16 0 0 15,20 3-13-15,9-3-67 16,14 3-103-16,0-2-76 16,5-1-259-16,12 0-303 0</inkml:trace>
  <inkml:trace contextRef="#ctx0" brushRef="#br1" timeOffset="345414.5443">16694 13832 537 0,'0'0'1231'0,"0"0"-1002"16,0 0-103-16,0 0 86 16,0 0 8-16,-97-47-58 15,68 40-41-15,-1 1-42 16,-2 6-43-16,6 0-15 0,3 3-4 15,7 14-2-15,3 6 9 16,8 3-11-16,5 4-13 16,0-3-1-16,12-2 0 15,6-3-7-15,6-7-11 16,-1-5 4-16,3-6 1 16,-5-4-11-16,0 0-2 15,-6-4-6-15,-1-9 13 16,-5-7 20-16,-2-3 1 15,-7-11 12-15,0-1-2 16,0-12 2-16,0 1 4 16,-8-3 2-16,0-1 2 15,1 10-3-15,-3 4 2 16,1 10-5-16,-5 5-12 16,2 9-3-16,5 5-2 0,-2 4-5 15,6 3-13-15,3 0-62 16,0 0-103-16,6 16-22 15,6 1-379-15,5-5-207 0</inkml:trace>
  <inkml:trace contextRef="#ctx0" brushRef="#br1" timeOffset="345774.1266">16863 13634 2150 0,'0'0'516'0,"0"0"-455"15,0 0-1-15,0 0 40 16,81-4-16-16,-58 4-54 16,0 0-18-16,-7 3-6 15,-4 1-6-15,-8 6-6 16,-4 0-11-16,0 6-4 15,-13 4 21-15,-3 3 21 16,-8 4-7-16,2-1-5 16,6-3-2-16,5 1 0 15,6-1-7-15,5-4 0 16,5 1 0-16,16-4 0 0,5-5-6 16,6-1-27-16,4-4-42 15,-4-4-89-15,6-2-104 16,-8 0-395-16,-13 0-467 0</inkml:trace>
  <inkml:trace contextRef="#ctx0" brushRef="#br1" timeOffset="345983.0198">16856 13775 1060 0,'0'0'1143'0,"0"0"-992"16,0 0-103-16,0 0 90 0,0 0 24 15,0 0-162-15,114 7-78 16,-65 0-425-16,-7-4-617 0</inkml:trace>
  <inkml:trace contextRef="#ctx0" brushRef="#br1" timeOffset="346277.3734">17193 13544 1534 0,'0'0'832'0,"0"0"-733"15,0 0 13-15,0 0 71 16,0 0-38-16,86 14-76 16,-81-4-39-16,-5-1-23 15,-2 7 2-15,-11-2 28 16,-7 3-8-16,4-1-8 16,3-3-9-16,7 0-12 15,6 0 0-15,6 1-20 16,40-1-50-16,-1-3-209 15,-3-3-1032-15</inkml:trace>
  <inkml:trace contextRef="#ctx0" brushRef="#br1" timeOffset="347202.6532">18321 13389 1149 0,'0'0'525'15,"0"0"-378"1,0 0 114-16,0 0-15 16,0 0-66-16,0 0-13 0,0 0-36 15,45-6-37-15,-17 3-30 16,8 2-16-16,4 1-19 15,-1 0-28-15,0 0-1 16,-5 0-26-16,-3 0-81 16,-9 0-151-16,-5 0-401 15,-14 0-371-15</inkml:trace>
  <inkml:trace contextRef="#ctx0" brushRef="#br1" timeOffset="347427.7676">18324 13221 162 0,'0'0'1836'15,"0"0"-1582"-15,0 0-189 16,0 0 24-16,91 0 9 15,-49 2-60-15,16 5-38 16,-12-4-197-16,-14-2-699 0</inkml:trace>
  <inkml:trace contextRef="#ctx0" brushRef="#br1" timeOffset="349687.1433">19777 12858 804 0,'0'0'949'0,"0"0"-804"0,0 0-72 15,0 0 90-15,0 0 22 16,0 0-52-16,0 0-47 16,40-17-11-16,-40 17-23 15,0 0-14-15,0 0 0 16,-6 0-5-16,-7 0-11 16,-13 0 3-16,-5 0 14 15,-11 0-9-15,-6 0-9 16,-4 0-3-16,4 0-2 15,5 0 10-15,11 0 8 16,6 0-1-16,10 0-12 0,10 0-11 16,1 0-4-1,5 0-4-15,0 0-1 0,0 0-1 16,-2 0-1-16,2 0 1 16,-1 0 1-16,-2 3 0 15,2 1 5-15,1-1-6 16,0-3 0-16,0 0 4 15,0 3 10-15,0 0-1 16,0-2 1-16,0 5 10 16,0 3 1-16,0 1-10 15,0 4-4-15,0 5 2 16,0 2 1-16,0 4-2 16,0 2-2-16,0 7-4 15,0 4-4-15,0-1-1 16,0 2 1-16,0 1-1 0,0-3-1 15,0-4 6 1,0 0-5-16,0-4 0 0,0-2 0 16,0-4 0-16,0-6-1 15,0-4 0-15,0-4 0 16,0-2 0-16,0-3 0 16,1-1 0-16,2-3 1 15,0 0 6-15,2 0 4 16,1 0 14-16,6 0-1 15,7 0-14-15,3-7-9 16,3 4-1-16,3-1 1 16,6 2-1-16,-2-1 0 15,4-1 0-15,3 0-1 0,-3 4 1 16,-1-2-1 0,-10-2-1-16,-7 1-5 0,-6 0-17 15,-9 2 3-15,-3-5-30 16,0 2 5-16,-2 1-7 15,-5-3-35-15,-6 3-38 16,2-1-121-16,3 4-332 16,2-3-253-16</inkml:trace>
  <inkml:trace contextRef="#ctx0" brushRef="#br1" timeOffset="349981.0476">19528 13141 590 0,'0'0'1056'0,"0"0"-760"16,0 0-27-16,0 0-2 15,0 0 8-15,0 0-64 16,0 0-65-16,31-2-57 16,3 2-55-16,11 0-20 15,3 0-14-15,1 0-33 16,-1 0-104-16,-14 0-318 0,-11 0-883 16</inkml:trace>
  <inkml:trace contextRef="#ctx0" brushRef="#br2" timeOffset="355970.0621">3830 14115 1016 0,'0'0'1067'0,"0"0"-918"15,0 0-119-15,0 0-20 16,0 0-10-16,0 0-6 16,50-2-162-16,-26-4-150 15,3-1-177-15,1-3 317 0,-5 3 3 16,-10 0-627-16</inkml:trace>
  <inkml:trace contextRef="#ctx0" brushRef="#br2" timeOffset="356468.7138">4393 14270 1761 0,'0'0'615'0,"0"0"-538"15,0 0-66-15,0 0 14 16,0 0 58-16,0 0-26 16,0 0-57-16,84 0-27 15,-30-2-211-15,-7-5-552 16,-6 1-404-16</inkml:trace>
  <inkml:trace contextRef="#ctx0" brushRef="#br2" timeOffset="356632.0275">4854 14171 1639 0,'0'0'569'0,"0"0"-551"0,0 0-18 16,0 0 0-16,93-12-106 15,-59 8-251-15,-1 1-269 0</inkml:trace>
  <inkml:trace contextRef="#ctx0" brushRef="#br2" timeOffset="356835.4698">5335 13937 1260 0,'0'0'394'15,"0"0"-296"-15,0 0-98 16,0 0-35-16,0 0-89 16,82-76-162-16,-52 54 19 15,-8 5-232-15,-4 0 103 0</inkml:trace>
  <inkml:trace contextRef="#ctx0" brushRef="#br2" timeOffset="357058.9079">5614 13385 469 0,'0'0'562'0,"0"0"-494"16,0 0-68-16,0 0-13 16,0 0-23-16,0 0 27 15,0 0 9-15,46-52-7 16,-40 46-49-16,3-5 40 15,3 2 16-15,-3-1 50 16,3-4-38-16,1 4-12 16,-5-1-158-16</inkml:trace>
  <inkml:trace contextRef="#ctx0" brushRef="#br2" timeOffset="357238.18">5754 13168 838 0,'0'0'949'0,"0"0"-807"16,0 0-97-16,0 0 50 15,0 0 41-15,61-76-136 16,-44 56-21-16,8-9-256 16,-1 5-8-16,-5 1-255 0</inkml:trace>
  <inkml:trace contextRef="#ctx0" brushRef="#br2" timeOffset="357404.4278">5939 12516 1392 0,'0'0'234'0,"0"0"-218"16,-13-79-6-16,7 43 6 15,0-4-16-15,-5 4-16 16,-8-12-167-16,0 8-93 15,-1 6-341-15</inkml:trace>
  <inkml:trace contextRef="#ctx0" brushRef="#br2" timeOffset="357600.7994">5680 11916 487 0,'0'0'599'15,"0"0"-461"-15,0 0 33 16,-81-40 23-16,54 30-36 16,2 0 30-16,1 0-56 15,3 5-132-15,-16-6-4 16,7 4-320-16,3-2-571 0</inkml:trace>
  <inkml:trace contextRef="#ctx0" brushRef="#br2" timeOffset="357803.618">4832 11691 1068 0,'0'0'559'16,"0"0"-444"-16,0 0 68 16,-91-23 5-16,52 16-45 15,-4-3-60-15,-5 3-57 16,2-1-26-16,-2 1-53 15,-1 0-144-15,-18 7-97 16,15 0-89-16,5 0-278 0</inkml:trace>
  <inkml:trace contextRef="#ctx0" brushRef="#br2" timeOffset="357973.809">3929 11648 325 0,'0'0'374'15,"0"0"-183"-15,-119 0-11 0,64 0 55 16,3 0 42-16,5-4-11 15,3-4-50-15,2 4-74 16,3-2-79-16,-1 2-27 16,1 1-36-16,-3 3-3 15,-4 0-160-15,-29 3-200 16,8 10-223-16,6-4-225 0</inkml:trace>
  <inkml:trace contextRef="#ctx0" brushRef="#br2" timeOffset="358733.9576">2642 11691 671 0,'0'0'345'0,"0"0"-232"16,-88 0-43-16,52 0 35 15,3 0 15-15,5 0 1 16,4 0-14-16,0 0-15 0,3 3-52 16,-4 8-29-16,-2 5-11 15,-6 0-46-15,-1 4-68 16,-6-1-11-16,-2 2-73 15,-3-2 48-15,-1-2-41 16,4-4 22-16,2-3 104 16,4-2 65-16,3-6 7 15,5 2 55-15,1 2 57 16,6-2 30-16,0 2-5 16,2 1-34-16,-1 3-46 15,-2 2-33-15,-3 2-20 16,-2 3-11-16,-1 3-15 15,0 0-14-15,0-2 8 0,1-4-5 16,2 0 26-16,4-8 0 16,3 0 0-16,5 4 16 15,2-6 13-15,-2 3-20 16,1 0-7-16,0 6-2 16,-4 2-2-16,-1 2 2 15,-1 3-16-15,1 0-8 16,0 2-6-16,5-5 17 15,-3 3 13-15,3-6-1 16,2 3 1-16,2-4 10 16,2-1 42-16,2 1-8 15,-2-2-22-15,-3 5 7 0,0-2 30 16,-3 1-1-16,-4 3-31 16,2 1-19-16,-2-3-8 15,4 2-74-15,-3-2-45 16,6 0-35-16,3 1-9 15,-3-1 41-15,2 1 83 16,-4 3 39-16,-5 2 10 16,1-1-4-16,-9 2-5 15,5 0-1-15,-4-1 16 16,2-1 26-16,-1 2 61 16,4 1-14-16,5-2 16 15,8 4 63-15,5-5-20 16,0 4-60-16,9-4-37 15,3 3-51-15,-3-2-12 16,-3 1-65-16,-6-3 55 0,0 0 10 16,0 3 1-16,-9 1 9 15,-3 4 2-15,-1-1-1 16,-4 12-87-16,7-2-203 16,2-10-403-16</inkml:trace>
  <inkml:trace contextRef="#ctx0" brushRef="#br2" timeOffset="358921.4372">1177 13408 1152 0,'0'0'258'16,"0"0"-84"-16,0 0-37 16,0 93-49-16,0-60-34 0,10-2-35 15,8 1-6-15,9 1-13 16,6-4-73-16,6 2-64 15,22 8-80-15,-9-10-183 16,-7-5-492-16</inkml:trace>
  <inkml:trace contextRef="#ctx0" brushRef="#br2" timeOffset="359028.2238">1839 13953 377 0,'0'0'536'16,"0"0"-536"-16,91 56-277 15,-58-35 16-15</inkml:trace>
  <inkml:trace contextRef="#ctx0" brushRef="#br2" timeOffset="359359.3379">3093 14359 512 0,'0'0'0'0</inkml:trace>
  <inkml:trace contextRef="#ctx0" brushRef="#br2" timeOffset="359484.4899">3482 14389 1192 0,'0'0'0'16,"0"0"-43"-16,94-3-505 16,-61 3-25-16</inkml:trace>
  <inkml:trace contextRef="#ctx0" brushRef="#br2" timeOffset="360471.1903">6500 13816 590 0,'0'0'810'0,"0"0"-573"15,0 0-129-15,0 0 34 16,0 0 45-16,0 0-31 0,0 0-55 16,72 20-51-16,-44-8-50 15,20 11-143-15,-8-3-467 16,-4 0-659-16</inkml:trace>
  <inkml:trace contextRef="#ctx0" brushRef="#br2" timeOffset="360650.7184">7164 14148 950 0,'0'0'953'0,"0"0"-817"0,0 0-136 16,82 21-5-16,-52-11-46 15,6 0-147-15,16 5-58 16,-6-1-37-16,-7-4-374 0</inkml:trace>
  <inkml:trace contextRef="#ctx0" brushRef="#br2" timeOffset="360792.7615">7907 14271 1536 0,'0'0'475'16,"0"0"-475"-16,0 0-141 15,130 9 10-15,-85-5-231 16,-2-1-663-16</inkml:trace>
  <inkml:trace contextRef="#ctx0" brushRef="#br2" timeOffset="361054.2414">9159 14337 1030 0,'0'0'532'16,"0"0"-443"-16,0 0-29 15,94 0 64-15,-42 0-124 16,-9 0-222-16,-1-3-506 0</inkml:trace>
  <inkml:trace contextRef="#ctx0" brushRef="#br2" timeOffset="361332.6186">10084 14310 468 0,'0'0'522'0,"0"0"-412"0,0 0-59 16,108-9 114-16,-79 8 9 16,-2 1-24-16,-2 0-39 15,-5 0 6-15,2 0-65 16,2 0-34-16,1 0-1 15,4 0-6-15,4 0 12 16,5 0 31-16,4-9 6 16,4 2-60-16,20-7-75 15,-11 5-205-15,-7-1-687 0</inkml:trace>
  <inkml:trace contextRef="#ctx0" brushRef="#br2" timeOffset="361551.013">11152 14195 919 0,'0'0'350'0,"0"0"-104"15,0 0-37-15,88-36 39 16,-58 22-150-16,-1-2-98 15,9-4-274-15,22-16-90 16,-5 6-141-16,-7-2-214 0</inkml:trace>
  <inkml:trace contextRef="#ctx0" brushRef="#br2" timeOffset="361738.5123">12001 13495 1375 0,'0'0'240'16,"0"0"-169"-16,45-90 3 15,-23 47-14-15,-3-3-60 16,1 3-79-16,-1-7 31 16,-5 11-473-16,-8 6-139 0</inkml:trace>
  <inkml:trace contextRef="#ctx0" brushRef="#br2" timeOffset="361927.0138">11880 12758 355 0,'0'0'66'0,"0"0"41"16,0 0 104-16,-49-82 40 15,31 62-61-15,-3 3-105 16,-1-3-53-16,-5 4-29 15,-3-4-3-15,-14-10-81 16,9 7-175-16,5 4-544 0</inkml:trace>
  <inkml:trace contextRef="#ctx0" brushRef="#br2" timeOffset="362090.928">11383 12243 780 0,'0'0'312'15,"0"0"-237"-15,0 0-53 16,-81-77-2-16,61 58 28 16,2 4-48-16,-3 0-64 15,-7-2-134-15,4 4-70 16,0 1-229-16</inkml:trace>
  <inkml:trace contextRef="#ctx0" brushRef="#br2" timeOffset="362271.2019">10861 11880 905 0,'0'0'223'0,"-85"-41"-32"0,33 18 20 16,7 4-9-16,9 6-37 15,2 2-56-15,10 2-54 16,5 6-31-16,-2-1-24 16,0 4-38-16,-6-3-121 15,-9 3-68-15,-32-4-103 16,5 1-59-16,2-1-305 0</inkml:trace>
  <inkml:trace contextRef="#ctx0" brushRef="#br2" timeOffset="362751.7944">9939 11682 383 0,'0'0'408'15,"0"0"-166"-15,-107-31-50 16,68 19 27-16,9 2 5 0,0 0-75 16,5 6-58-16,1-2-62 15,-3 6-29-15,-7 0-16 16,-8 0-104-16,-10 0-26 15,-2 6-4-15,-7 4 8 16,-2 1 7-16,2-1 21 16,9-1-5-16,6-3-18 15,10-2 26-15,3-1 105 16,2-3 6-16,4 3 78 16,4-3 66-16,-5 0 18 15,-5 4 5-15,-4-1-28 16,-11 1-17-16,-4-2-38 0,-6-1-15 15,0 2-2 1,7 0-19-16,2 0-30 0,7 1-18 16,9 3 0-16,6-1-76 15,5 0-162-15,5 2-92 16,1 2-43-16,1 2 13 16,-6-2 82-16,-4 0 278 15,-2-1 4-15,-9-1 289 16,-6 2-13-16,-7-3-60 15,-3-1-45-15,1-2-80 16,-1-1-12-16,7-3-43 16,2 0-25-16,10 0-9 15,2 0-5-15,4 0 8 0,-1 0-1 16,1 0-8 0,-3 0 0-16,-24 2-16 0,8 5-143 15,1-1-333-15</inkml:trace>
  <inkml:trace contextRef="#ctx0" brushRef="#br2" timeOffset="362881.3397">7358 11890 667 0,'0'0'173'16,"0"0"-125"-16,0 0-33 16,0 0-15-16,-113 39-11 15,69-22-113-15,4-1-123 0</inkml:trace>
  <inkml:trace contextRef="#ctx0" brushRef="#br2" timeOffset="363013.3222">6922 12097 217 0,'0'0'210'0,"0"0"41"15,0 0-31-15,0 0-25 16,-83 57 25-16,59-40-84 16,3 2-78-16,-6 3-42 15,-13 13-16-15,6-7-156 16,1-7-334-16</inkml:trace>
  <inkml:trace contextRef="#ctx0" brushRef="#br2" timeOffset="363171.9535">6494 12368 700 0,'0'0'227'0,"0"0"-227"0,0 0-17 15,0 0 5 1,0 0 12-16,-85 76 9 0,73-56-8 15,2 10-1-15,4-8-83 16,0-2-654-16</inkml:trace>
  <inkml:trace contextRef="#ctx0" brushRef="#br2" timeOffset="363329.5393">6233 12679 993 0,'0'0'198'15,"0"0"-143"-15,0 0-32 16,-34 92-23-16,25-59-60 16,-2 1-53-16,-2 11-29 0,1-8-40 15,3-4-376-15</inkml:trace>
  <inkml:trace contextRef="#ctx0" brushRef="#br2" timeOffset="363531.3031">6141 13329 598 0,'0'0'388'0,"0"0"-98"16,0 0-60-16,10 89-86 16,-7-68-81-16,0 2-41 15,3-3-22-15,0 2-19 0,4-1-36 16,1 15-60-16,-2-7-161 15,1 1-462-15</inkml:trace>
  <inkml:trace contextRef="#ctx0" brushRef="#br2" timeOffset="363689.7485">6508 13930 1506 0,'0'0'537'0,"0"0"-484"15,0 0-18-15,0 0 37 16,0 0-22-16,47 79-50 16,-26-58-192-16,2-3-511 0</inkml:trace>
  <inkml:trace contextRef="#ctx0" brushRef="#br2" timeOffset="364854.4766">12317 13905 1773 0,'0'0'357'0,"0"0"-265"16,0 0-54-16,0 0 50 16,0 0-17-16,0 0-46 15,99 20-25-15,-71-12-31 16,11 6-84-16,-6-1-438 16,-4-3-1035-16</inkml:trace>
  <inkml:trace contextRef="#ctx0" brushRef="#br2" timeOffset="365055.576">13253 14129 740 0,'0'0'1494'15,"0"0"-1422"-15,0 0-72 16,0 0-66-16,97 7 32 15,-68 2-120-15,3 1-83 0,20 6 0 16,-8-1-155 0,0-3-777-16</inkml:trace>
  <inkml:trace contextRef="#ctx0" brushRef="#br2" timeOffset="365231.5517">14172 14258 1874 0,'0'0'352'16,"0"0"-266"-16,0 0-58 16,0 0 40-16,0 0-30 15,100 29-38-15,-66-22-26 16,20 6-122-16,-5-2-344 16,-4-5-290-16</inkml:trace>
  <inkml:trace contextRef="#ctx0" brushRef="#br2" timeOffset="365410.3045">14850 14361 565 0,'0'0'629'16,"0"0"-495"-16,0 0-41 16,108 0 92-16,-77 0 54 15,-1 0-78-15,-3 3-153 16,-3 2-8-16,19 5-213 15,-10-3-265-15,-2 0-221 0</inkml:trace>
  <inkml:trace contextRef="#ctx0" brushRef="#br2" timeOffset="365619.9768">16019 14403 1309 0,'0'0'268'16,"0"0"-247"-16,0 0-21 15,113 0-47-15,-71 0-151 16,1 0-7-16,-4 0 32 16,16 0 23-16,-13 0 31 0,-6 0-230 15</inkml:trace>
  <inkml:trace contextRef="#ctx0" brushRef="#br2" timeOffset="365791.7741">16808 14366 867 0,'0'0'593'15,"0"0"-554"-15,0 0-39 16,0 0-16-16,97-13-17 15,-61 13-175-15,-10 0-155 16,0-2-392-16</inkml:trace>
  <inkml:trace contextRef="#ctx0" brushRef="#br2" timeOffset="366039.3876">17502 14145 948 0,'0'0'654'15,"0"0"-551"-15,0 0-40 16,0 0 139-16,0 0 2 16,0 0-100-16,64-85-42 15,-37 64-28-15,6-2-34 0,6 4-90 16,5-4-200-16,13 3-42 15,-16 6-203-15,-6 4-459 0</inkml:trace>
  <inkml:trace contextRef="#ctx0" brushRef="#br2" timeOffset="366181.4164">17876 13730 1250 0,'0'0'385'15,"0"0"-279"-15,18-71-74 16,0 36-21-16,-2-2 3 15,7 1-14-15,-1-1-13 16,11-9-50-16,-9 7-199 16,-3 8-310-16</inkml:trace>
  <inkml:trace contextRef="#ctx0" brushRef="#br2" timeOffset="366356.1725">17908 13085 1058 0,'0'0'146'15,"0"0"-146"-15,-32-93-7 16,19 51 5-16,-4-1 2 16,4 7 12-16,1 3-1 15,-2 6-2-15,1 6-9 16,-9-2-81-16,2 8-208 16,7 5-390-16</inkml:trace>
  <inkml:trace contextRef="#ctx0" brushRef="#br2" timeOffset="366475.9012">17528 12562 565 0,'0'0'414'16,"0"0"-246"-1,0 0-90-15,-87-95-50 0,61 69-28 16,13 7-60-16,0 5-279 0</inkml:trace>
  <inkml:trace contextRef="#ctx0" brushRef="#br2" timeOffset="366640.794">17103 12289 624 0,'0'0'538'0,"0"0"-423"16,0 0 8-16,-87-62-3 16,64 45-21-16,-4 0-52 0,2 1-47 15,-23 0-6-15,8 4-158 16,-2 0-209-16</inkml:trace>
  <inkml:trace contextRef="#ctx0" brushRef="#br2" timeOffset="366831.8507">16180 11942 1189 0,'0'0'203'0,"0"0"-126"16,0 0-19-16,0 0 35 0,-112-32-23 15,69 25-38 1,-5 0-32-16,-10 1-3 0,-1 5-66 16,-19 1-130-16,15 0-166 15,12 0-287-15</inkml:trace>
  <inkml:trace contextRef="#ctx0" brushRef="#br2" timeOffset="366993.9565">15307 11912 757 0,'0'0'258'16,"0"0"-106"-16,-100 0-22 16,51 0-8-16,4 0 10 15,0-5-62-15,6 1-70 0,2-3-7 16,3 4-90 0,-15-4-105-16,10 4-138 0,0-4-540 0</inkml:trace>
  <inkml:trace contextRef="#ctx0" brushRef="#br2" timeOffset="367197.8265">14351 11860 431 0,'0'0'290'16,"0"0"-127"-16,0 0-115 16,0 0-34-16,0 0-12 15,0 0-1-15,0 0 5 16,-104 0 1-16,75 0 45 15,-4-1 18-15,-4-2-15 16,1 0-38-16,2 3-17 0,-14 0-100 16,8 0-82-16,7-3-231 15</inkml:trace>
  <inkml:trace contextRef="#ctx0" brushRef="#br2" timeOffset="367340.7493">13688 11843 776 0,'0'0'204'0,"0"0"-84"16,0 0-50-16,0 0-31 16,-92 7-39-16,71-4-37 15,-6 3-65-15,5-1-166 16,2-3-388-16</inkml:trace>
  <inkml:trace contextRef="#ctx0" brushRef="#br2" timeOffset="367448.6125">13324 11896 378 0,'0'0'192'0,"0"0"-189"16,-88 36-3-16,54-24-391 0</inkml:trace>
  <inkml:trace contextRef="#ctx0" brushRef="#br2" timeOffset="367623.2953">13038 12014 459 0,'0'0'296'16,"0"0"-211"-16,0 0-62 15,0 0-23-15,0 0-1 0,-100 76 0 16,74-56-25 0,0 0-54-16,1-1 33 0,2-2 44 15,-4 0 3-15,5 0 24 16,3-5 7-16,5-1-10 16,2 3-8-16,0-5-13 15,7-6-329-15</inkml:trace>
  <inkml:trace contextRef="#ctx0" brushRef="#br2" timeOffset="367783.6479">12614 12398 1023 0,'0'0'255'16,"0"0"-119"-16,0 0-43 16,0 0-4-16,0 0-8 15,0 0-1-15,-76 76-34 0,76-70-46 16,0 5-62-1,3 2-200-15,4-1-332 0</inkml:trace>
  <inkml:trace contextRef="#ctx0" brushRef="#br2" timeOffset="367962.9984">12368 12817 469 0,'0'0'309'0,"0"0"-212"16,0 0-11-16,0 0-45 0,0 0-30 16,27 93-11-16,-27-53-100 15,0-4-132-15,-6-6-363 16</inkml:trace>
  <inkml:trace contextRef="#ctx0" brushRef="#br2" timeOffset="368188.4617">12237 13336 735 0,'0'0'269'0,"0"0"-175"16,0 0-74-16,0 0-19 0,-20 73 1 15,20-53-2-15,0 3-80 16,0 9-154-16,0-2-80 16,0-3-179-16</inkml:trace>
  <inkml:trace contextRef="#ctx0" brushRef="#br2" timeOffset="368338.4217">12240 13961 1587 0,'0'0'292'0,"0"0"-209"16,0 0-47-1,88 78-36-15,-53-51-201 16,-3-7-536-16</inkml:trace>
  <inkml:trace contextRef="#ctx0" brushRef="#br2" timeOffset="393685.4011">3524 15172 573 0,'0'0'887'0,"0"0"-705"16,0 0-112-16,0 0 127 16,0-3 95-16,0 3-73 15,0 0-69-15,0 0-14 16,0 0-21-16,0-3-24 15,0 3-15-15,-5 0-15 16,-5-4-31-16,-11 4-10 16,-12-3 1-16,-12 1-15 0,-10 2-5 15,-9 0 0 1,-2 0 0-16,-1 0-1 0,9 0 1 16,6 0-1-16,11 0 0 15,13 0 0-15,10 0-1 16,11 0 1-16,5 2-1 15,2-2 0-15,0 0-7 16,0 0 7-16,0 0-11 16,0 0 7-16,0 0 5 15,0 0 0-15,0 0 6 16,0 0-6-16,0 0 1 16,0 4-1-16,0 2 0 15,0 4 2-15,-3 4-2 0,0 5 7 16,0 1-6-1,-4 3 0-15,-2 4 0 0,-2 6 0 16,-5-1 0-16,-2 5-1 16,-3-1 1-16,-1-2 1 15,2-1-1-15,1-7-1 16,3 0 1-16,4-4-1 16,1 0 1-16,1-3-1 15,4-3-2-15,3-2 2 16,3-1 0-16,0-1-14 15,0-4 4-15,9 2 8 16,15-6 2-16,4-2 11 16,8-2 1-16,7 0-12 15,-1 0 5-15,3 0-5 16,-4-6-17-16,-3 0-1 0,-7 2 6 16,-4 1 11-16,-9-2-1 15,-2 3 2-15,-7-1-2 16,-4 3-13-16,-1 0-16 15,-4-4-11-15,6 4-55 16,6-6-176-16,1-2-413 16,-2 3-456-16</inkml:trace>
  <inkml:trace contextRef="#ctx0" brushRef="#br2" timeOffset="394010.0708">3015 15426 1508 0,'0'0'523'0,"0"0"-448"15,0 0 81-15,0 0 62 16,0 0-27-16,0 0-72 16,0 0-25-16,15-3-36 15,10 0-19-15,8 1-26 16,10-1-13-16,-7 3-39 16,0 0-24-16,-8 0-55 0,-4 8-111 15,-6 2-329-15,-2 0-266 16</inkml:trace>
  <inkml:trace contextRef="#ctx0" brushRef="#br2" timeOffset="394264.115">3543 15612 1618 0,'0'0'652'0,"0"0"-571"16,0 0 128-16,0 0 8 16,0 76-70-16,0-49-79 15,0 21-68-15,0-7-23 16,-3-8-459-16</inkml:trace>
  <inkml:trace contextRef="#ctx0" brushRef="#br2" timeOffset="395171.7144">4656 15502 1028 0,'0'0'914'16,"0"0"-735"-16,0 0-45 15,0 0 64-15,0 0-15 16,0 0-60-16,0 0-59 16,5 5-48-16,8 0 11 15,8-1 21-15,9 2-2 16,5-2-17-16,1 2-19 16,3-2-10-16,-3-1-13 0,-3-3-62 15,-5 0-46 1,-10 0-19-16,-3 0-15 0,-9 0-36 15,-6 0-142-15,0 0-281 16,-9 0-386-16</inkml:trace>
  <inkml:trace contextRef="#ctx0" brushRef="#br2" timeOffset="395437.9229">4841 15416 1337 0,'0'0'347'15,"0"0"-113"-15,0 0 88 0,0 0-87 16,0 0-59 0,0 0-61-16,0 0-21 0,0 34 10 15,0-4-20-15,-3 3-23 16,-3 6-19-16,-3-3-25 15,2 1-17-15,4-5-13 16,3 5-94-16,0-9-241 16,10-12-936-16</inkml:trace>
  <inkml:trace contextRef="#ctx0" brushRef="#br2" timeOffset="396465.5616">6166 15093 1041 0,'0'0'341'0,"0"0"-142"15,0 0 44-15,0 0 15 16,0 0-57-16,0 0-50 15,0 0-46-15,-42 0-13 16,9 0-17-16,-11-3-17 16,-12 0 0-16,-5 2-13 15,0-2-3-15,1 1-8 16,11 2-7-16,12 0-15 0,10 0-11 16,15 0-1-16,5 0 0 15,7 2-6-15,0 8 5 16,1 3 1-16,11 1 6 15,-3 3 10-15,3-2-4 16,-5-1-1-16,1 2-4 16,-5-2 2-16,-3-1 3 15,0 1-11-15,0 4 6 16,0-1 5-16,-5 3-3 16,-4 4 2-16,2 1-10 15,1 2 5-15,0 0-6 16,0 3 0-16,3-1 5 15,-3 4-4-15,0-4-1 16,0 1 0-16,-3 1 0 16,3-3-1-16,-4-1 1 0,7-7-1 15,0-1 0-15,3-4-5 16,0-6 0-16,0-3-4 16,3 1 10-16,10-4 7 15,5-1 1-15,9-2 4 16,3 0-11-16,7-2 4 15,-1-4-5-15,-3-1 0 16,-3 0-10-16,-5 2-35 16,-7-2-24-16,-6 4-49 15,-9 3-91-15,-3-3-290 16,0 3-390-16</inkml:trace>
  <inkml:trace contextRef="#ctx0" brushRef="#br2" timeOffset="396673.3222">5754 15470 140 0,'0'0'1897'15,"0"0"-1596"-15,0 0-195 16,0 0-23-16,97-20-40 15,-55 13-43-15,10 4-67 16,-6 0-303-16,-17 2-619 0</inkml:trace>
  <inkml:trace contextRef="#ctx0" brushRef="#br2" timeOffset="397070.7479">6245 15608 1681 0,'0'0'400'0,"0"0"-224"15,0 0 2-15,0 0-61 16,0 0-32-16,0 0-17 16,88-13-5-16,-73 13-12 15,-2 5-15-15,-4 3-15 16,-7 2 1-16,-2 4-4 16,-8 2-2-16,-11 1 5 15,-8-1 14-15,2 4 5 16,-2-6-10-16,12-1-17 15,3 0-12-15,12-6-1 0,0 2-11 16,12-3 5 0,46 1-28-16,-6-2-136 0,4-3-597 15</inkml:trace>
  <inkml:trace contextRef="#ctx0" brushRef="#br2" timeOffset="397598.5126">7292 15504 32 0,'0'0'1802'16,"0"0"-1413"-16,0 0-263 15,0 0 17-15,105 3-23 16,-56-3-53-16,6 0-39 16,-1 0-20-16,-2 0-8 15,-3 0-64-15,-7 0-95 16,-15 2-201-16,-15 1-434 0</inkml:trace>
  <inkml:trace contextRef="#ctx0" brushRef="#br2" timeOffset="397853.5483">7524 15431 1060 0,'0'0'836'15,"0"0"-636"-15,0 0 21 16,0 0-16-16,0 0-33 15,0 0-63-15,0 0 11 16,-3 58-35-16,3-24-34 16,0 4-33-16,0 1-12 15,0-5-6-15,0 0-63 16,0-5-116-16,3-4-309 16,7-11-596-16</inkml:trace>
  <inkml:trace contextRef="#ctx0" brushRef="#br2" timeOffset="398506.0899">8520 15261 1506 0,'0'0'552'15,"0"0"-484"-15,0 0 51 16,0 0 99-16,0 0-68 15,0 0-50-15,0 0-14 16,-22-35-33-16,-11 30-29 16,-19-3 20-16,-9 4 12 15,-11-1-22-15,0 3-17 16,1-1-7-16,13 3-9 16,16 0 1-16,15 0-2 0,18 7-1 15,9 3-11-15,0 7 12 16,21 2 0-16,6 4 7 15,0 0 8-15,1 0-6 16,-7 0-9-16,-6-3 0 16,-8-3-1-16,-7 3-6 15,0-5 7-15,-7 3 0 16,-11 2 1-16,-3 0 8 16,-1 3 3-16,-1-4 7 15,4 4-5-15,4 1-5 16,6 1-8-16,6-1 1 15,3 2-1-15,0-5 0 0,3-1 1 16,10-2 7-16,1-4-9 16,8-1 1-16,5-9 10 15,1-1-10-15,8-3-1 16,0 0-16-16,0-9-52 16,3-7-62-16,-1-3-135 15,-12 4-429-15,-4 0-163 0</inkml:trace>
  <inkml:trace contextRef="#ctx0" brushRef="#br2" timeOffset="398709.8142">8125 15539 1446 0,'0'0'334'0,"0"0"-223"16,0 0 56-16,91 0-24 16,-43 0-131-16,13 0-12 15,-9 4-306-15,-16-1-506 0</inkml:trace>
  <inkml:trace contextRef="#ctx0" brushRef="#br2" timeOffset="399248.932">8540 15618 2114 0,'0'0'565'16,"0"0"-509"-16,0 0 55 15,0 0 32-15,0 0-67 16,0 0-44-16,0 0-11 16,0 0-21-16,0 0 0 15,7 4-10-15,-1-1 10 16,3 1 2-16,3 5-1 16,3-2 0-16,-3 0-1 15,4 3 1-15,-5-3-1 16,-2 3-1-16,1-1-5 15,-7 2-3-15,0-2 0 0,-3 5 1 16,0-5 7-16,0 1-1 16,-3 0 1-16,-6 0 1 15,-4-3 1-15,-1 2 7 16,1-2-7-16,4 2 1 16,0-2-1-16,4 0-1 15,5-1 0-15,0 4-1 16,0-3 1-16,8 2 1 15,4 2 7-15,-3 0-8 16,-2-2 1-16,-4 0-1 0,-3 1-1 16,0-3-6-16,0 3 7 15,-16-3-1-15,-7-4-6 16,-5 0-30-16,-5 1-81 16,-19-4-139-16,13 3-375 15,2-3-546-15</inkml:trace>
  <inkml:trace contextRef="#ctx0" brushRef="#br2" timeOffset="400469.7795">2858 13710 67 0,'0'0'0'0</inkml:trace>
  <inkml:trace contextRef="#ctx0" brushRef="#br2" timeOffset="400722.629">3400 14661 472 0,'0'0'674'15,"0"0"-674"-15,0 0-185 16,21 93 122-16,-9-64 63 15,4-7 12-15,8-5 33 16,1-7-25-16,5-6 29 16,1-4 100-16,-5 0-117 15,-4-4-32-15,-1-13-99 16,-9 2-149-16,-2-2-423 0</inkml:trace>
  <inkml:trace contextRef="#ctx0" brushRef="#br2" timeOffset="405827.0112">9731 15632 1129 0,'0'0'696'0,"0"0"-624"15,0 0-47-15,0 0 143 16,0 0 31-16,0 0-33 16,-4 0-20-16,15 0-3 15,11 2-32-15,8-2-31 16,4 0-29-16,2 0-21 15,3 0-15-15,1 0-15 0,-1 4-7 16,0-4-60-16,-2 4-96 16,0-1-169-16,-14 0-443 15,-7-2-422-15</inkml:trace>
  <inkml:trace contextRef="#ctx0" brushRef="#br2" timeOffset="406069.3727">9708 15497 1577 0,'0'0'491'0,"0"0"-400"16,0 0 90-16,0 0 10 15,0 0-87-15,113-3-80 16,-59 3-24-16,19 0-172 16,-15 0-463-16,-8 0-905 0</inkml:trace>
  <inkml:trace contextRef="#ctx0" brushRef="#br2" timeOffset="406960.6155">11121 15221 1270 0,'0'0'496'16,"0"0"-433"-16,0 0 131 16,0 0 87-16,0 0-87 15,0 0-68-15,0 0-27 0,-105 0-11 16,71 0-21-1,-9 0-9-15,-5-2-16 16,-3-1-7-16,2 0-13 0,4 3 3 16,11 0-11-16,4 0-8 15,11 0-6-15,8 3-1 16,8 4 0-16,3 2 0 16,0 2 1-16,0 1 6 15,0 1 17-15,7-2-2 16,0 2-6-16,-1-3-3 15,-2 0 0-15,-1 3-5 16,-3-1 2-16,0 5-7 16,0 1 10-16,0 4-2 0,0 2 1 15,0 1-1 1,0 5-4-16,-3-3 2 0,-1-1-8 16,1 4 1-16,-3 0 0 15,1-4-1-15,-1 1 0 16,3-1 0-16,-4-7-1 15,4-2 1-15,3-3 0 16,-3-3-1-16,3-3 1 16,0 2 0-16,0-6-1 15,0 2 0-15,10-3 1 16,7-3 6-16,5 4 3 16,5-4-8-16,7 0 1 15,2 0 4-15,3 0-6 16,-3 0 0-16,1 0-1 15,-9 0 0-15,-2 0-20 0,-7 0-33 16,-7 0-13-16,0 0-21 16,-3-4-43-16,0-2-116 15,-2-4-312-15,-1 0-326 16</inkml:trace>
  <inkml:trace contextRef="#ctx0" brushRef="#br2" timeOffset="407171.5995">10740 15542 1480 0,'0'0'891'0,"0"0"-783"0,0 0 25 16,91-26 38-16,-46 19-96 15,31 5-75-15,-15-3-33 16,-13 3-484-16</inkml:trace>
  <inkml:trace contextRef="#ctx0" brushRef="#br2" timeOffset="420455.9279">13484 15820 318 0,'0'0'173'0,"0"0"-88"16,0 0-39-16,0 0 85 15,0 0-27-15,0 0-11 16,0 0 4-16,-3 0-8 0,3 0 10 16,-3 0 28-16,0 0 20 15,-5-4 10-15,5 4 1 16,0 0 9-16,2 0-25 15,1 0-28-15,0-2-14 16,0 2-9-16,0 0-7 16,0 0-3-16,0 0-4 15,0 0-19-15,0 0-15 16,1 0-20-16,8 0-23 16,8 0 22-16,6 0-14 15,9 0-7-15,10 0 5 16,4 0-1-16,2 0-5 15,1 0-17-15,-10 0-20 0,-6 0-50 16,-14 0-44 0,-7 0-44-16,-12 0-82 0,0 0-289 15,-3 2-305-15</inkml:trace>
  <inkml:trace contextRef="#ctx0" brushRef="#br2" timeOffset="421542.3174">14334 15162 702 0,'0'0'646'0,"0"0"-376"15,0 0-2-15,0 0 28 16,0 0-58-16,0 0-55 16,0 0-25-16,-10-19-92 15,10 19-17-15,0 0-4 16,0 0-20-16,0 0-14 16,0 0-11-16,0 4-1 15,0 12 1-15,0 10 30 16,0 4-11-16,0 3-17 15,0 7-1-15,3-3 5 16,0 0-6-16,1 1 1 16,0-2-1-16,-1-6 0 15,-1 0 0-15,-2-4-12 0,0-3 4 16,0-2 8-16,0-3 0 16,0-4-8-16,0-4 7 15,0-3-6-15,0-1-7 16,0-6 2-16,0 3 11 15,0-3 0-15,0 0 1 16,0 0 0-16,0-6 0 16,8-7-16-16,1-3 7 15,7-1 9-15,-6-5-1 16,7 0-5-16,-5 2 4 16,0 1 1-16,3-1 1 15,-3 7-1-15,-2 3-10 16,-4 3-17-16,0 4 6 0,-3 3 8 15,0 0 14-15,0 0 1 16,-2 4 1-16,-1 9-2 16,0 4 9-16,0 2 0 15,5 0 2-15,-5 1-4 16,3 0-6-16,3-6 0 16,3 1 0-16,4-3-1 15,4-3 0-15,2-2 0 16,-1-4-17-16,6-3-86 15,3 0-143-15,-5-12-387 16,-9 0-447-16</inkml:trace>
  <inkml:trace contextRef="#ctx0" brushRef="#br2" timeOffset="421837.6712">14116 15219 1275 0,'0'0'948'15,"0"0"-837"-15,0 0-97 0,0 0 55 16,0 0 10-16,108 0-51 16,-56 0-28-16,23 7-64 15,-14-4-429-15,-9 0-307 16</inkml:trace>
  <inkml:trace contextRef="#ctx0" brushRef="#br2" timeOffset="422235.3319">14646 15186 1681 0,'0'0'633'0,"0"0"-532"16,0 0-40-16,0 0 4 15,0 0-2-15,87-4-29 16,-65 4-13-16,-4 4-15 16,-6 6-6-16,-6-2-8 15,-6 1-1-15,0 4 0 16,0-3 8-16,-15 3 1 0,-8-1 11 15,0-1-4 1,-4 1 4-16,6-1-2 0,1-1 0 16,13 0-5-16,7 2-4 15,1 2-9-15,25 2-12 16,25 1-139-16,-5 0-492 16,-7-7-769-16</inkml:trace>
  <inkml:trace contextRef="#ctx0" brushRef="#br2" timeOffset="422686.5492">14928 15754 1337 0,'0'0'228'0,"0"0"-175"16,0 0 6-16,0 0 117 0,-101-10-33 16,59 4-23-1,-13 2 5-15,-16-5-32 0,3 6-11 16,-8-5-20-16,3 5-1 16,11-2-25-16,0 3-24 15,7-1-11-15,13 3-1 16,9 0-21-16,14 0-65 15,6-2-91-15,12 2-77 16,1 0-16-16,4 0-255 16,9 2-309-16</inkml:trace>
  <inkml:trace contextRef="#ctx0" brushRef="#br2" timeOffset="423097.9504">14309 15936 1437 0,'0'0'703'0,"0"0"-607"15,0 0-18-15,0 0 75 0,0 0-16 16,0 0-69 0,0 0-47-16,45-47-9 0,-29 44-11 15,-3 0 1-15,4 3-1 16,-2 0 0-16,-3 0 5 16,-2 0 17-16,-2 6 8 15,-2 1 2-15,-6 1-23 16,0-2-10-16,0 7 11 15,-9 2 16-15,-8 5-2 16,4-3-1-16,4 3-14 16,6 0-10-16,3-1-10 15,3-2-46-15,31 0-110 16,-1-4-213-16,-3-6-528 0</inkml:trace>
  <inkml:trace contextRef="#ctx0" brushRef="#br2" timeOffset="423729.3309">14619 15945 1743 0,'0'0'566'0,"0"0"-452"16,0 0-5-16,0 0 14 15,0 0-48-15,0 0-17 16,0 0-15-16,8 43-14 15,-8-26-17-15,0-3-2 16,0 1-9-16,0-5-1 16,0-3 0-16,0-4-7 0,0 1-17 15,0-4-18 1,0 0 8-16,0 0 28 0,0 0 6 16,3-4-15-16,6-9-32 15,7-3 22-15,-1-2 24 16,6 0 1-16,-5 1 9 15,1 3 28-15,-4 5 7 16,-7 3-7-16,0 2-10 16,-3 4-5-16,0 0-11 15,0 0-10-15,0 0 0 16,2 10 10-16,-1-1-10 16,-1 5 9-16,0-2-10 15,-3 1-1-15,0 2 0 16,0-5-15-16,0-1-16 0,0-3-20 15,0-2 10-15,0-1 23 16,0-3 17-16,0 0 2 16,3 0 8-16,9-7-8 15,5-5-1-15,6-6 0 16,-1-1 1-16,4-1 0 16,-9 4 1-16,-1 2 5 15,-6 5 26-15,-4 3 2 16,-6 6-7-16,0 0-15 15,0 0-12-15,0 6 1 16,0 8 28-16,-3 8 11 16,0 1-10-16,-1 4-4 15,4-4-26-15,0 3 0 0,17-2-106 16,6-8-213-16,-4-7-841 16</inkml:trace>
  <inkml:trace contextRef="#ctx0" brushRef="#br2" timeOffset="425042.3804">12129 15704 804 0,'0'0'320'16,"0"0"-154"-16,0 0 5 15,0 0 7-15,0 0-51 16,0 0-13-16,0 0 13 16,11 0-8-16,-11 0-16 15,0 0-20-15,-3 0-28 16,-4 0-33-16,0 0 15 15,0 0-19-15,-2 1-3 0,3 2-14 16,3-3-1 0,3 0-15-16,0 0-7 0,9 0-17 15,8-7-33-15,2 0 27 16,0-3 36-16,-4 3 3 16,-3 5 5-16,-6-1 1 15,0 3 14-15,-6 0-8 16,0 0 3-16,0 0 26 15,0 7 18-15,0 1 1 16,0-1-11-16,0 0-13 16,0-3-8-16,0-1-14 15,0 0-8-15,0-3-9 16,0 0 0-16,0 0-18 16,0 0 14-16,0 0 4 0,0-7-19 15,0-3 7-15,0 0 2 16,0 1 7-16,3-1 7 15,0 4 5-15,0 4 15 16,4 2-14-16,-3 0 11 16,6 8 12-16,3 6 19 15,-4 6 0-15,0 3-6 16,-2 3 9-16,1-4 17 16,-8 1-11-16,0-2-37 15,0-2-15-15,-14-5 0 16,-5-2-1-16,-5-4-34 15,-7-6-155-15,4-2-406 16,8 0-443-16</inkml:trace>
  <inkml:trace contextRef="#ctx0" brushRef="#br2" timeOffset="425222.9709">12341 15470 2072 0,'0'0'357'0,"0"0"-357"15,0 0-16-15,0 0-107 16,0 0-366-16,0 0-516 0</inkml:trace>
  <inkml:trace contextRef="#ctx0" brushRef="#br2" timeOffset="428164.6457">15740 15569 403 0,'0'0'582'16,"0"0"-374"-16,0 0-8 15,0 0 2-15,0 0-62 16,0 0-46-16,0 0 30 15,0-9-7-15,0 9 4 16,0-1-13-16,0 1-19 16,-3-3-29-16,-4 1-18 15,1 0-24-15,-4-4-12 16,-3 2-5-16,-4-2 1 16,1 2 4-16,-3 1-5 0,2 0 1 15,1 3 7 1,1 0-2-16,1 0 2 0,4 0 4 15,0 6-4 1,1 5 0-16,3 5 6 0,-1-3-3 16,7 3-10-16,0-2-2 15,0 2 1-15,13-6 0 16,3-4 4-16,2-2-5 16,6-4-31-16,-1 0 14 15,3-6 2-15,-7-8-5 16,4-2-3-16,-6-5 4 15,-1-4 12-15,0-2 7 16,-9-2 6-16,1-5 18 16,-4 1-2-16,-1-2 20 15,-3 1-18-15,0 2 7 0,0 5 0 16,-6 3-8-16,-1 5-4 16,1 8-9-16,3 1 5 15,-4 7-3-15,7 1 8 16,-3 2-11-16,0 0-9 15,3 0-2-15,-6 5 2 16,3 6 0-16,-2 7 13 16,2 7 17-16,1 1 6 15,2 7 7-15,0 4-17 16,0-3-10-16,10 1-4 16,2-6-12-16,1-2 0 15,-3-4 0-15,3-6-19 16,-3-7-39-16,-1-6-49 0,1-4-74 15,2 0-116-15,-4-9-356 16</inkml:trace>
  <inkml:trace contextRef="#ctx0" brushRef="#br2" timeOffset="428504.5006">15865 15133 1124 0,'0'0'584'0,"0"0"-397"0,0 0 61 16,0 0-65-16,0 0-38 15,0 0-27-15,0 0-53 16,49 0-16-16,-38 10-31 15,-2 1-6-15,-6 1-4 16,-3 4-2-16,0 1-5 16,0 0 11-16,-3-1-1 15,-3-3 9-15,3-3-9 16,3 3-2-16,0-6-9 16,0 2-23-16,20-1-88 15,2-1-89-15,0-1-560 0</inkml:trace>
  <inkml:trace contextRef="#ctx0" brushRef="#br2" timeOffset="428930.3045">16142 15302 973 0,'0'0'608'0,"0"0"-464"16,0 0 55-16,0 0 3 15,0 0-48-15,0 0-2 16,0 0-57-16,-7 45-19 0,10-24-16 16,8 2-35-16,-1-3-18 15,2-4 4-15,-2 0-11 16,3-2 1-16,0-8 0 15,3 1 0-15,0-7-1 16,4 0-6-16,-1 0-19 16,1-13-2-16,-1-1-8 15,1-6-1-15,-4-5 5 16,-1-1 10-16,0-5 19 16,-6 2 2-16,-6 1 9 15,0 5 32-15,-3 3-9 16,0 8-15-16,-3 2-17 0,-3 4-4 15,0 5-72-15,-7 1-136 16,3 0-298 0,3 7-173-16</inkml:trace>
  <inkml:trace contextRef="#ctx0" brushRef="#br2" timeOffset="429180.4283">16304 15255 1030 0,'0'0'649'15,"0"0"-484"-15,0 0 108 16,0 0-10-16,0 0-69 16,0 0-73-16,-39 89-55 0,36-59-32 15,3 3-24-15,0 0-10 16,0-3-14-16,0 0-65 15,0-4-72-15,0 4-144 16,0-7-197-16,0-7-239 0</inkml:trace>
  <inkml:trace contextRef="#ctx0" brushRef="#br2" timeOffset="429444.2658">16489 15473 1704 0,'0'0'588'16,"0"0"-513"-16,0 0-18 15,0 0 17-15,0 0 73 16,0 0-36-16,0 0-52 15,0 69-29-15,0-45-30 16,0-1-4-16,8 6-144 16,1-8-415-16,-1-5-811 0</inkml:trace>
  <inkml:trace contextRef="#ctx0" brushRef="#br2" timeOffset="429816.5952">16756 15827 1096 0,'0'0'526'16,"0"0"-399"-16,-82 0 144 16,34 0-18-16,-24-4-67 0,-23-5-80 15,-20-5-50-15,-9-2-29 16,4 0-13-16,13 2-8 16,16 4 0-16,17 0 4 15,11 7-4-15,17 3-5 16,7 0-1-16,2 0 3 15,1 0-3-15,6 3-8 16,17 8-16-16,16 5-121 16,20-2-213-16,9-5-358 0</inkml:trace>
  <inkml:trace contextRef="#ctx0" brushRef="#br2" timeOffset="430410.4558">16045 16152 743 0,'0'0'852'15,"0"0"-529"1,0 0-90-16,0 0-47 0,0 0-54 16,0 0-28-16,0 0-23 15,-40-18-29-15,25 17-24 16,-1 1-10-16,-5 0-3 15,-4 0-14-15,-1 4 8 16,4 6-9-16,-2 0 0 16,5 3 3-16,5 1-2 15,4-1-1-15,7-1-7 16,3-2 7-16,1-3 2 16,16 0 9-16,2-4 12 15,3-3-23-15,4 0-19 16,-2-3-8-16,-2-11-4 15,-3-3 7-15,1-5 5 0,-5-6 18 16,-2-1-4-16,-2-10 5 16,-5 4 25-16,-3-2-4 15,-3 3 12-15,0 5 9 16,0 6 1-16,-6 3-8 16,-3 7-15-16,-1 6-19 15,0 1-1-15,6 5-36 16,-2 1-65-16,6 0-80 15,3 0-291-15,6 4-503 0</inkml:trace>
  <inkml:trace contextRef="#ctx0" brushRef="#br2" timeOffset="430757.3742">16253 16029 1781 0,'0'0'497'16,"0"0"-380"-16,0 0-29 16,0 0-44-16,0 0-21 15,0 0-4-15,0 0-18 16,68-30 0-16,-60 30 0 0,0 8-1 15,-1 7-1-15,-4-1 1 16,-3 4 29-16,0 2 26 16,0 1 33-16,3 2-39 15,0-8-28-15,1 2-18 16,5-7-3-16,8 0-21 16,-2-3-85-16,15-2-101 15,-7 0-336-15,0-2-152 0</inkml:trace>
  <inkml:trace contextRef="#ctx0" brushRef="#br2" timeOffset="431018.8802">16474 16012 1420 0,'0'0'621'0,"0"0"-543"15,0 0 74-15,0 0 39 16,0 0-29-16,0 0-14 16,-82 79-57-16,58-57-39 15,6-2-31-15,-5-1-12 16,7 1-8-16,3-2 1 16,0-6-2-16,3 3-61 15,4-6-101-15,2 1-147 16,4-3-470-16,0-4-675 0</inkml:trace>
  <inkml:trace contextRef="#ctx0" brushRef="#br2" timeOffset="431904.953">16659 15975 1101 0,'0'0'484'15,"0"0"-259"-15,0 0 53 16,0 0-39-16,0 0-68 16,0 0-53-16,0 0-57 15,26-13-36-15,-14 13-16 16,5 0-8-16,-5 0 9 15,-5 0-1-15,2 0 3 16,-6 0-1-16,-3 7-1 0,0 3-1 16,-3 3-8-16,-10 0 16 15,1 4 16-15,-1-3 2 16,0 1-16-16,7-2-6 16,6-3-13-16,0 0 0 15,6-6 14-15,17-1-14 16,16-3-107-16,-2 0-204 15,-3 0-809-15</inkml:trace>
  <inkml:trace contextRef="#ctx0" brushRef="#br2" timeOffset="432663.981">17126 15775 745 0,'0'0'540'16,"0"0"-322"-16,0 0 21 15,0 0 80-15,0 0-27 0,0 0-124 16,0 0-97-16,62-14-10 16,-27 10-23-16,1-2-22 15,-1 3-16-15,-2-1-12 16,-3 1-91-16,-9 0-179 15,-3 3-277-15,-15 0-153 0</inkml:trace>
  <inkml:trace contextRef="#ctx0" brushRef="#br2" timeOffset="432842.374">17185 15639 1633 0,'0'0'375'0,"0"0"-267"16,0 0-74-16,0 0-29 15,0 0-5-15,110 6-278 16,-80-3-384-16</inkml:trace>
  <inkml:trace contextRef="#ctx0" brushRef="#br2" timeOffset="433427.709">18006 15413 667 0,'0'0'1025'0,"0"0"-820"16,0 0-71-16,0 0 71 16,0 0-2-16,0 0-77 15,0 0-53-15,-26-19-25 16,6 16-24-16,-6 0-5 0,-3 2 8 15,-4 1-6-15,-2 0-9 16,4 7-5-16,3 3 1 16,2 2-1-16,10 5-7 15,7-3 0-15,5 5-7 16,4-1 7-16,0 2 6 16,4-1 6-16,5 4-2 15,0-3-1-15,-2-3 0 16,-3 2-9-16,-4 1 1 15,0 0 0-15,0 0-1 16,-10-1 6-16,0 4-4 16,1-3-1-16,-3 0 7 15,7-1-8-15,4-2 0 16,1-4 0-16,3 1 0 16,18-7 1-16,2-1 10 0,9-6 2 15,4 0-8-15,-3 0-5 16,-2-7-28-16,-1-2-85 15,-5-2-60-15,-5 1-126 16,-9 4-260-16,-6-1-285 0</inkml:trace>
  <inkml:trace contextRef="#ctx0" brushRef="#br2" timeOffset="433625.4734">17715 15657 1132 0,'0'0'815'15,"0"0"-708"-15,0 0 89 0,0 0-36 16,0 0-78-16,119 0-82 16,-59 0-72-16,-11 0-318 15,-12 0-573-15</inkml:trace>
  <inkml:trace contextRef="#ctx0" brushRef="#br2" timeOffset="434137.0321">18292 15507 649 0,'0'0'1169'16,"0"0"-812"-16,0 0-156 16,0 0-32-16,0 0 4 15,0 0-63-15,0 0-75 16,-13 5-6-16,2 9 7 15,4 6-26-15,1 4-10 16,4 5-6-16,2-3 5 16,0 4 0-16,14-4 1 0,4-3 0 15,1-3-1-15,7-6 1 16,-1-4-18-16,6-4-12 16,4-6-6-16,4 0-10 15,-1-9-21-15,2-5-15 16,1-9 22-16,-1-4 29 15,-4-5 25-15,-7-5 6 16,-6-2 25-16,-7 2 19 16,-6 1 31-16,-7 6-20 15,-3 4-12-15,0 5-22 16,-10 5-21-16,0 3-5 16,0 3-36-16,1 4-86 15,3 6-118-15,-1 6-337 0,4 1-84 16</inkml:trace>
  <inkml:trace contextRef="#ctx0" brushRef="#br2" timeOffset="434436.6031">18568 15559 1007 0,'0'0'617'0,"0"0"-528"15,0 0 117-15,0 0 71 16,0 0-19-16,0 0-65 0,0 86-56 16,0-59-41-16,0 0-39 15,0 2-32-15,0 0-14 16,0-3-10-16,-1 1-1 15,1-4-8-15,0-4-85 16,0 5-120-16,0-7-332 16,0-4-565-16</inkml:trace>
  <inkml:trace contextRef="#ctx0" brushRef="#br2" timeOffset="434742.3795">18850 15843 1264 0,'0'0'934'16,"0"0"-711"-16,0 0-4 16,0 0-57-16,0 0-51 15,0 0-54-15,-6 83-32 0,6-60-13 16,0 0-12-16,0 7-80 16,0-6-187-16,0-6-534 0</inkml:trace>
  <inkml:trace contextRef="#ctx0" brushRef="#br2" timeOffset="435343.59">19302 15628 1403 0,'0'0'746'0,"0"0"-627"15,0 0 3-15,0 0-35 16,80 0-33-16,-31 0-20 16,7 0-13-16,5 0-12 15,4 0-8-15,-4 0 6 0,0 0-1 16,-6 0-6-1,-9 0 18-15,-7-3-3 0,-10 3 0 16,-9-3-7-16,-4-1-8 16,-9 4-33-16,-4-3-58 15,-3 3-81-15,-2 0-325 16,-9 0-333-16</inkml:trace>
  <inkml:trace contextRef="#ctx0" brushRef="#br2" timeOffset="435621.8979">19369 15787 1255 0,'0'0'702'16,"0"0"-494"-16,0 0-60 15,0 0-17-15,130 0-39 16,-45-4-51-16,-1-2-20 16,-13 4-9-16,-6 0-11 15,-23 2-1-15,1-3-31 16,-5 1-41-16,-11-1-14 16,-18-1-102-16,-7-3-201 15,-2 1-581-15</inkml:trace>
  <inkml:trace contextRef="#ctx0" brushRef="#br2" timeOffset="435980.1424">19783 15477 1008 0,'0'0'694'0,"0"0"-512"16,0 0 12-16,0 0 10 16,0 0-26-16,0 0-44 15,0 0-27-15,95 62-41 16,-61-38-22-16,1 2-14 16,4 3-15-16,0-2-9 0,2 0-4 15,-5-2-1-15,-6-4 0 16,-9 2-1-16,-9-7-8 15,-12 0-13-15,0 1 6 16,-20-3 15-16,-3 2 7 16,-10-3 7-16,-3 1-8 15,1-2-6-15,6-2-18 16,-6 1-201-16,10-1-376 16,10-4-1134-16</inkml:trace>
  <inkml:trace contextRef="#ctx0" brushRef="#br2" timeOffset="438046.6647">20936 15473 567 0,'0'0'531'0,"0"0"-350"16,0 0-39-16,0 0 35 16,0 0 10-16,0 0-38 15,0 0-19-15,28-19-13 16,-28 19-24-16,0 0-9 16,0 0 15-16,0 0-36 0,0 0-32 15,0 0-10-15,0-4-3 16,0 4-8-16,-3 0-9 15,-5 0-1-15,-2-3-2 16,-5 3 2-16,-2 0-2 16,-4 0 1-16,-2 0 1 15,-2 0 0-15,0 0 0 16,-2 0 1-16,2 3 0 16,5 1 6-16,4 5 2 15,10-6-7-15,3 8-1 16,3-1 0-16,9 3 6 15,11-1 2-15,6-1-8 16,1 2 0-16,3-3-1 0,-3-4-18 16,-1-2-9-16,0-4-20 15,-7 0-2 1,1 0 23-16,-9-10 21 0,0-3 5 16,-4-1 19-16,-2-3 18 15,-2-1 2-15,1-2-2 16,-4-1 5-16,0-6-14 15,0 2 9-15,-4-5 2 16,-8 1-19-16,-2-4 0 16,-2 3 10-16,1 2 9 15,0 6-9-15,5 2-5 16,-2 3-7-16,6 4 3 0,3 6-1 16,3 4 1-16,0 1-20 15,0 2-1-15,0 0-24 16,0 0-37-16,0 0-44 15,1 2-121-15,4 5-444 16,-1-1-294-16</inkml:trace>
  <inkml:trace contextRef="#ctx0" brushRef="#br2" timeOffset="438427.5626">21009 15054 1367 0,'0'0'563'0,"0"0"-411"15,0 0-54-15,0 0 30 16,0 0-6-16,0 0-29 16,0 0-29-16,88-13-38 15,-80 13-19-15,-5 0-3 16,-2 0-4-16,-1 7-7 16,0 3 1-16,-6 2 6 15,-4 4 25-15,0-2 1 0,2 2-7 16,5-2-5-16,3 3-14 15,10-2-7-15,27 5-55 16,-2-3-205-16,-2-7-672 16</inkml:trace>
  <inkml:trace contextRef="#ctx0" brushRef="#br2" timeOffset="438893.8167">21290 15238 1243 0,'0'0'793'15,"0"0"-647"-15,0 0-55 16,0 0 53-16,0 0-21 15,0 0-45-15,0 0 32 16,-2 44-62-16,2-21-22 16,0 4-15-16,6-1-10 15,3 3 5-15,0-3-1 16,2 1-5-16,3-3-9 16,3-4 7-16,5-4 1 15,3-7-1-15,5-6-14 16,5-3-44-16,-3 0-32 0,1-10 34 15,-1-5 38-15,-6-8 7 16,0-5 4-16,-7-4-3 16,-1-6 6-16,-6-1 6 15,-2 4 10-15,-5 1 4 16,-5 8 11-16,0 3-4 16,0 7-20-16,-5 6-1 15,2 6-41-15,-4 4-140 16,4 0-465-16,-1 0-408 0</inkml:trace>
  <inkml:trace contextRef="#ctx0" brushRef="#br2" timeOffset="439164.8874">21554 15269 1045 0,'0'0'948'16,"0"0"-731"-16,0 0-50 16,0 0-24-16,0 0 27 15,0 0-47-15,0 0-52 16,0 92-40-16,0-59-19 16,0-1-11-16,0 2 7 15,0-1-8-15,0-4-9 0,0-2-37 16,0-4-43-16,0-2-130 15,3-6-498-15,1-5-345 0</inkml:trace>
  <inkml:trace contextRef="#ctx0" brushRef="#br2" timeOffset="439405.6137">21771 15484 1530 0,'0'0'655'15,"0"0"-561"1,0 0 29-16,0 0 75 0,0 0-43 16,0 0-78-16,-3 77-39 15,3-50-38-15,0 0-14 16,5 6-151-16,6-9-422 15,-7-5-622-15</inkml:trace>
  <inkml:trace contextRef="#ctx0" brushRef="#br2" timeOffset="439774.4423">21933 15837 927 0,'0'0'637'0,"0"0"-449"15,-94-14 52-15,42 7-8 16,-22 4-71-16,-24-3-55 15,-32-1-45-15,-16 1-29 16,-3-1-17-16,10-3-13 16,9-2 5-16,11 2-6 15,13 0 0-15,19 1 5 16,25 7 1-16,21-1-6 0,13 3-1 16,6 0 0-1,10 0-8-15,9 0-63 0,18 14-143 16,18-2-182-16,1 1-883 0</inkml:trace>
  <inkml:trace contextRef="#ctx0" brushRef="#br2" timeOffset="440455.8586">21222 16266 834 0,'0'0'548'0,"0"0"-332"0,0 0 15 15,0 0 0-15,0 0-48 16,0 0-56-16,0 0-28 15,-87-23-21-15,67 23-29 16,2 0-21-16,-1 0-12 16,4 9 1-16,3 5-2 15,5-1-6-15,4 1-8 16,3-1-1-16,3 0 0 16,11 0 13-16,7 0-1 15,2-6-12-15,-1-4-7 16,-3-3 0-16,-1 0 5 15,-2 0-6-15,0-10 2 16,-3-6 3-16,-3-1 3 0,3-2 17 16,-6-5 15-16,-3-5-2 15,-2-2-7-15,-2-1 0 16,0-5 3-16,0 1-1 16,-10 0 1-16,0 6-1 15,0 7 3-15,-2 3-5 16,5 7-14-16,1 6-9 15,0 0 0-15,2 4-15 16,3-3-32-16,1 2-59 16,0-2-62-16,18 6-98 15,4-4-354-15,2 4-240 0</inkml:trace>
  <inkml:trace contextRef="#ctx0" brushRef="#br2" timeOffset="441222.1506">21472 16204 1181 0,'0'0'624'0,"0"0"-469"16,0 0 33-16,0 0-9 15,0 0-38-15,0 0-34 16,0 0-22-16,3-27-27 15,4 22-19-15,2 0-1 16,2-1-3-16,2 2-34 16,0 4 0-16,3-3 11 0,0 3-11 15,-2 0-1 1,-3 0 2-16,-4 0-2 0,0 3-2 16,-7 4-13-16,0 6-3 15,0 4 18-15,0 2 1 16,0 4 6-16,0 0-1 15,7 1 2-15,-1-7-8 16,4-2 0-16,2-4 0 16,5-3-35-16,2-8-42 15,4 0-54-15,0 0-102 16,0-12-321-16,-11-4-391 0</inkml:trace>
  <inkml:trace contextRef="#ctx0" brushRef="#br2" timeOffset="441480.1323">21767 16127 1190 0,'0'0'689'16,"0"0"-538"-16,0 0 51 15,0 0 11-15,0 0-14 16,0 0-33-16,-103 45-68 15,81-17-38-15,-5-2-39 16,4 4-4-16,3-3-11 16,5-3-6-16,0-2-1 15,7-5-41-15,4-1-80 0,4-9-120 16,0-1-383-16,1-6-323 16</inkml:trace>
  <inkml:trace contextRef="#ctx0" brushRef="#br2" timeOffset="441791.9279">21966 15995 1594 0,'0'0'609'0,"0"0"-496"0,0 0-32 16,0 0-16-16,0 0 7 15,0 0 74-15,0 0-38 16,-30 56-51-16,19-33-27 16,4-3-8-16,-1-3-20 15,8-5-1-15,0-1 6 16,14-2-7-16,8-5-23 15,21-4-128-15,-4 0-433 16,-3-4-1348-16</inkml:trace>
  <inkml:trace contextRef="#ctx0" brushRef="#br2" timeOffset="442463.1627">22291 15816 1128 0,'0'0'499'0,"0"0"-218"15,0 0 24-15,0 0-75 16,0 0-70-16,0 0-78 15,0 0-42-15,101-2-25 16,-59 2-15-16,0 0 0 16,-5 0-55-16,-7 2-75 0,-13 5-196 15,-7-3-200-15,-10-1-256 0</inkml:trace>
  <inkml:trace contextRef="#ctx0" brushRef="#br2" timeOffset="442925.9179">22395 15708 940 0,'0'0'290'0,"0"0"-62"16,0 0-14-16,0 0 14 15,0 0-8-15,0 0-51 16,0 0-57-16,0-7-32 0,0 7-10 16,0 0 10-16,0 0-12 15,0 0-39-15,0 0-14 16,0 4 16-16,0 9 11 16,3 7-5-16,3 5 2 15,1 9 7-15,1 6-13 16,0 2-15-16,-4 2-18 15,2-2-21-15,-3 5-136 16,-2-14-466-16,-1-10-1330 0</inkml:trace>
  <inkml:trace contextRef="#ctx0" brushRef="#br2" timeOffset="444015.1424">23157 15512 675 0,'0'0'405'0,"0"0"-118"15,0 0-23-15,0 0-10 16,0 0-3-16,0 0-59 15,0 0-66-15,-3-15-41 0,3 11-14 16,10 0-4-16,0 2-13 16,8-5-24-16,3 1-15 15,0-2-8-15,4 5-6 16,2-3-1-16,-2 3 0 16,-4 3-8-16,-4 0 7 15,-4 0-8-15,-9 0 0 16,-4 6-12-16,0 0-10 15,-1 5 7-15,-11 1 24 16,-3 6 13-16,0-3 2 16,0-1 0-16,2 4-1 15,2-2 4-15,5 2 11 0,5-1-2 16,1 0-9-16,3 0-9 16,16-1-9-16,7-3-4 15,17-6-141-15,-7-5-225 16,-7-2-537-16</inkml:trace>
  <inkml:trace contextRef="#ctx0" brushRef="#br2" timeOffset="444930.833">23543 15466 608 0,'0'0'786'15,"0"0"-531"-15,0 0 13 16,0 0 24-16,0 0-56 15,0 0-58-15,0 0-32 16,2 34-64-16,3-15-39 16,-1 1-19-16,1 1-15 15,-4 0-8-15,-1-2-1 16,0-4-11-16,0-2-7 16,0-3-7-16,-1-3 4 15,-2-4 8-15,0 1 11 16,3-4 1-16,0 0 1 15,0 0 0-15,0-7 0 0,4-6-9 16,7-7 3-16,4-3 6 16,-3 0 1-16,1-1 0 15,-3 1 5-15,0 4-6 16,-3 6 9-16,0 6 3 16,-4 1-11-16,0 5 0 15,0 1 20-15,0 0-10 16,2 0-11-16,-2 10 0 15,0 4 0-15,-2 2-1 16,-1 4 0-16,0 1-8 16,0-2 9-16,0-4 0 15,0-1 0-15,-1-7-8 16,-1-1-17-16,2-3-4 0,-1-3 2 16,1 0 5-1,0 0 1-15,0-3 20 0,9-7-23 16,1-7 7-16,8-2 4 15,-1-7 0-15,3 2 4 16,-2-1 9 0,-1 4 1-16,-4 5 1 0,-4 9 33 15,-3 1 21-15,-3 6-28 16,0 0-21-16,-2 13 2 16,3 4 44-16,-1 9-1 15,-2 0-7-15,2 4-12 16,3-5-18-16,-2-1-15 15,2-4 0-15,0-3-28 0,2-7-89 16,1-3-177 0,-5-4-730-16</inkml:trace>
  <inkml:trace contextRef="#ctx0" brushRef="#br2" timeOffset="445606.3644">24271 15298 1164 0,'0'0'356'0,"0"0"-139"16,0 0 65-16,0 0-56 15,0 0-59-15,0 0-39 16,0 0-42-16,28 0-24 15,-28 0-28-15,-3 0-18 16,-12 0-4-16,-5 0 27 0,-8 0-12 16,-3 0-9-16,-2 0-5 15,2 0 5-15,5 0-4 16,7 1-5-16,7 5-1 16,6 1-8-16,3 2-1 15,3 4-6-15,0 4 7 16,1 0 14-16,7 2 1 15,0 1-7-15,-7-4-8 16,-1 4 0-16,0-3-8 16,-1 0 3-16,-10 3 5 15,-2-4 10-15,4 3-2 16,1-2-1-16,4-3-5 16,2-1-1-16,2 0-1 15,0 0 1-15,8-3 11 16,5 0-4-16,2 0 1 0,2-4-3 15,2-5 0-15,3 2-5 16,1-3 1-16,4 0-2 16,-2 0-1-16,0-3-9 15,-1-2-23-15,-4 0-61 16,-1 1-82-16,-6-2-31 16,-4 2-607-16</inkml:trace>
  <inkml:trace contextRef="#ctx0" brushRef="#br2" timeOffset="445833.3534">24041 15489 827 0,'0'0'858'16,"0"0"-562"-16,0 0 45 15,0 0-55-15,0 0-116 16,0 0-100-16,100 0-60 16,-60 4-10-16,5-3-192 15,-13 2-382-15,-13-3-618 0</inkml:trace>
  <inkml:trace contextRef="#ctx0" brushRef="#br2" timeOffset="446300.0594">24400 15549 707 0,'0'0'1038'0,"0"0"-665"16,0 0-34-16,0 0-43 15,0 0-117-15,0 0-83 16,0 0-27-16,18 34-8 15,-10-9-53-15,1 19-8 0,-2-9-157 16,-4-8-566-16</inkml:trace>
  <inkml:trace contextRef="#ctx0" brushRef="#br2" timeOffset="447191.3595">18113 15814 1041 0,'0'0'314'16,"0"0"-163"0,0 0 153-16,0 0 9 0,0 0-100 15,0 0-59-15,0 0-14 16,2 2-21-16,-2 12 57 15,0 6-52-15,0-1-55 16,0 8-69-16,4 7-36 16,13-5-218-16,-5-4-1298 0</inkml:trace>
  <inkml:trace contextRef="#ctx0" brushRef="#br2" timeOffset="451410.6413">24524 15852 1322 0,'0'0'316'0,"0"0"-230"16,0 0-39-16,0 0 45 15,0 0 11-15,0 0-10 16,-1 0-19-16,-1 0-21 16,2 0-18-16,-4 0-14 15,-4 0-5-15,-5 4 2 16,-7-1 1-16,-5 0-5 15,-6 2-5-15,-1-3-8 16,1 1 0-16,0-2 1 16,4 2 4-16,0-3-5 15,3 0 1-15,2 0-1 16,-7 0 5-16,2 0-4 16,-2-4 8-16,-6 1-2 0,-2-3-7 15,-6 2-1-15,-1 1 0 16,-2-2-11-16,6 4 5 15,4-2-6-15,8 3 11 16,6 0-5-16,5 0 6 16,1 0-1-16,4 0 1 15,-6 0 0-15,1 0 1 16,-7 0 1-16,-2 0-2 16,-6 0 0-16,-4 0 0 15,-2 0 0-15,-1 0 0 16,0 0 0-16,3 0 0 15,5 0 0-15,3 0 1 0,5 0 0 16,7 0 1-16,3 0-2 16,2 0 1-16,1 0 5 15,1 0-5-15,-3 0 0 16,-2 0-1-16,1 0 0 16,2 0 0-16,1 3 1 15,6-2 0-15,0 0 0 16,4 3-1-16,11 1-30 15,8 1-202-15,4-4-413 0</inkml:trace>
  <inkml:trace contextRef="#ctx0" brushRef="#br2" timeOffset="452243.6992">23732 16068 1355 0,'0'0'401'0,"0"0"-216"15,0 0 26-15,0 0-25 16,0 0-34-16,0 0-14 16,0 0-25-16,-2-4-61 15,2 4-38-15,0 10 2 16,0 7 37-16,0 7 8 16,0 4-22-16,0 6-15 15,0-2-9-15,0 5 1 0,0-4-7 16,0 0-7-16,0-3-2 15,0 0 0-15,0-7-1 16,0 0 1-16,2-8-1 16,1 0-5-16,-3-6-7 15,0-4 2-15,0-2 1 16,0-3-7-16,0 0 7 16,1 0 10-16,1 0 6 15,4-4 4-15,0-9-10 16,5-4 0-16,0-3-1 15,1-3-6-15,3 1 6 16,-1-2 1-16,0 1 0 0,-2 4 0 16,0 5 0-1,0 1-2-15,-3 3 2 0,-3 3-1 16,1 3-10-16,-4 4-2 16,0 0 11-16,-3 0 2 15,2 0 0-15,-2 11 0 16,0 6 9-16,0 3 2 15,1 5-5-15,6-4-5 16,-3 5 5-16,6-7-5 16,2-2-1-16,-1-3-2 15,1-5-13-15,-2-7-13 16,-1-2-51-16,3 0-86 16,2-11-203-16,-7-7-507 0,2-2-545 15</inkml:trace>
  <inkml:trace contextRef="#ctx0" brushRef="#br2" timeOffset="452506.665">23695 16127 869 0,'0'0'1052'15,"0"0"-814"-15,0 0-99 0,0 0-50 16,0 0-43-16,0 0-28 16,0 0-18-16,99-7-161 15,-80 7-422-15,-3 0-482 0</inkml:trace>
  <inkml:trace contextRef="#ctx0" brushRef="#br2" timeOffset="452814.9785">24035 16051 1294 0,'0'0'751'0,"0"0"-625"16,0 0 46-16,0 0-2 16,0 0-22-16,0 0-57 15,0 0-47-15,77 3-32 16,-75 1-12-16,-2 3 0 16,0 6-17-16,0 3 8 15,-6 1 9-15,-4-1 20 16,1 1-4-16,-1 0-4 15,7-1-11-15,3-3-1 16,6-3-11-16,35-4-108 16,-3-3-417-16,1-3-1236 0</inkml:trace>
  <inkml:trace contextRef="#ctx0" brushRef="#br2" timeOffset="453964.1875">24948 15560 474 0,'0'0'996'15,"0"0"-678"-15,0 0-49 16,0 0-14-16,0 0-64 16,0 0-51-16,0 0-68 15,-11 6-35-15,11 14 29 16,0 2-24-16,0 8-27 16,-3 1-8-16,2 1-7 15,1 1 1-15,0-2-1 16,0-3-2-16,0-5-10 15,7-5-1-15,8-2 6 16,8-10 7-16,7-3 0 0,4-3-15 16,6 0-23-16,5-7-12 15,-2-8-3-15,-1-9 15 16,-5-5-1-16,-4-1 8 16,-5-8 19-16,-4 3 12 15,-7 2 11-15,-6 0 19 16,-5 4 19-16,-4 2-12 15,-2 4-7-15,0 3-10 16,0 6-14-16,0 5-6 16,0 3-37-16,0 6-99 15,0 0-195-15,0 0-476 16,0 2-489-16</inkml:trace>
  <inkml:trace contextRef="#ctx0" brushRef="#br2" timeOffset="454285.8487">25196 15599 1243 0,'0'0'362'16,"0"0"-167"-16,0 0 45 15,0 0-14-15,0 0-60 0,0 0 8 16,0 0-33 0,-3 43-47-16,-1-20-7 0,0-1-17 15,-1 6-9-15,0 2-10 16,5 2-16-16,0 1-22 16,0 0-12-16,0-3-1 15,4 1-25-15,0-6-47 16,-1-5-56-16,-3 3-145 15,0-7-403-15,0-5-305 0</inkml:trace>
  <inkml:trace contextRef="#ctx0" brushRef="#br2" timeOffset="454641.2351">25489 15962 1179 0,'0'0'719'0,"0"0"-579"16,0 0 49-16,0 0 12 16,0 0-42-16,0 0-20 0,0 0-38 15,0 63-42 1,-3-43-33-16,-2 0-17 0,0 3-8 16,1-7-1-16,0 0-44 15,-2-3-122-15,0-2-134 16,-1-5-373-16</inkml:trace>
  <inkml:trace contextRef="#ctx0" brushRef="#br2" timeOffset="455023.478">25901 15830 1724 0,'0'0'479'16,"0"0"-300"-16,0 0 52 15,0 0-82-15,0 0-91 0,0 0-43 16,81-6-2-16,-56 6-12 16,4 0-1-16,-3 0-11 15,-2 0-119-15,-6 0-117 16,-8 0-270-16,-5 0-240 0</inkml:trace>
  <inkml:trace contextRef="#ctx0" brushRef="#br2" timeOffset="455271.3338">25788 15687 1031 0,'0'0'919'15,"0"0"-703"-15,0 0-68 16,0 0-43-16,80-6-46 16,-45 6-25-16,1 0-20 15,-2 0-14-15,0 3-136 16,-8 4-368-16,-9-1-374 0</inkml:trace>
  <inkml:trace contextRef="#ctx0" brushRef="#br2" timeOffset="456330.2396">26589 15516 360 0,'0'0'691'15,"0"0"-475"-15,0 0-60 16,0 0 19-16,0 0-28 16,0 0-52-16,0 0-31 15,-46-7 2-15,29 7 14 16,-1 7 25-16,1 3 22 15,0 3-19-15,-1 4-7 16,5-1-27-16,-2 5-11 16,3 1-21-16,2 2-19 15,2 2-11-15,2 0-12 16,3 5 2-16,3-5-4 16,0 3 7-16,0-2-5 0,0-7 0 15,5-1-8-15,2-6-1 16,3 0-1-16,1-3 10 15,4-3-1-15,1-3-11 16,3-3-5-16,1-1 11 16,2 0 5-16,-1 0-17 15,0-5 17-15,-2-8-5 16,1-1 6-16,-2-2 5 16,0-7 9-16,-2 0 1 15,0-4 1-15,0-2 1 16,-2-1-6-16,-3 0 12 15,-4 4 5-15,-3-1-10 16,-4 4-18-16,0 4-5 0,-14 2-32 16,-27 7-76-16,1 0-130 15,2 4-609-15</inkml:trace>
  <inkml:trace contextRef="#ctx0" brushRef="#br2" timeOffset="457471.3218">24405 15096 849 0,'0'0'606'15,"0"0"-533"-15,0 0-44 16,0 0 19-16,0 0 13 15,0 0-17-15,0 0-17 16,-2-28-13-16,-1 26-7 16,-1-1 2-16,-2 3-1 15,-3-2-8-15,-10-5-25 0,-2 1-323 16,3-1-812-16</inkml:trace>
  <inkml:trace contextRef="#ctx0" brushRef="#br2" timeOffset="457650.5586">24098 14968 810 0,'0'0'801'0,"0"0"-691"16,0 0-76-16,0 0-15 15,-80-43-6-15,71 43-13 16,-5 0-80-16,1 0-260 0,2 0-537 15</inkml:trace>
  <inkml:trace contextRef="#ctx0" brushRef="#br2" timeOffset="457848.9817">23644 14938 1083 0,'0'0'358'0,"0"0"-244"15,0 0-22-15,0 0 10 16,0 0-38-16,-96 7-40 16,78 3-13-16,-1 3-11 15,3 1-60-15,-8 2-169 16,6-3-94-16,5-3-198 0</inkml:trace>
  <inkml:trace contextRef="#ctx0" brushRef="#br2" timeOffset="458032.164">23314 15096 418 0,'0'0'341'16,"0"0"-198"-16,0 0-19 15,0 0-39-15,0 0 27 16,-85 48 43-16,81-40 9 16,-1-1-16-16,2 3-54 15,2-3-45-15,-1-1-28 16,1 4-21-16,-8 0-113 15,1 0-191-15,1-1-443 0</inkml:trace>
  <inkml:trace contextRef="#ctx0" brushRef="#br2" timeOffset="458215.0067">23077 15344 803 0,'0'0'208'16,"0"0"-68"-16,0 0 8 15,0 0-9-15,0 0 36 16,0 0-49-16,0 0-57 16,-36 53-35-16,33-43-34 15,-4 6-3-15,1 1-148 16,-2-3-340-16</inkml:trace>
  <inkml:trace contextRef="#ctx0" brushRef="#br2" timeOffset="458425.4731">22925 15745 1243 0,'0'0'344'16,"0"0"-189"-16,0 0-5 15,0 0-35-15,0 0-57 16,0 0-57-16,12 82 11 15,-2-66-12-15,5 4-85 16,-3-2-259-16,-3 0-326 0</inkml:trace>
  <inkml:trace contextRef="#ctx0" brushRef="#br2" timeOffset="458614.5846">23037 16167 664 0,'0'0'630'16,"0"0"-439"-16,0 0 46 16,0 0 15-16,0 0-35 15,0 0-112-15,0 0-105 16,7 63-20-16,22-44-174 16,-9-5-190-16,1 2-336 0</inkml:trace>
  <inkml:trace contextRef="#ctx0" brushRef="#br2" timeOffset="458800.1072">23287 16443 624 0,'0'0'548'0,"0"0"-409"16,0 0-40-16,0 0-32 15,0 0-10-15,0 0-7 16,0 0-6-16,62 29 0 15,-48-21-30-15,10 3-14 16,-1 0-174-16,-3-2-401 0</inkml:trace>
  <inkml:trace contextRef="#ctx0" brushRef="#br2" timeOffset="458973.1686">23656 16606 1217 0,'0'0'627'0,"0"0"-469"16,0 0-42-16,0 0-38 15,0 0-78-15,82 2-100 16,-54 3-274-16,-5-2-585 0</inkml:trace>
  <inkml:trace contextRef="#ctx0" brushRef="#br2" timeOffset="459136.9435">24041 16606 629 0,'0'0'714'0,"0"0"-561"15,0 0-153-15,0 0-203 16,94 0-321-16</inkml:trace>
  <inkml:trace contextRef="#ctx0" brushRef="#br2" timeOffset="459364.5736">24362 16531 588 0,'0'0'589'16,"0"0"-506"-16,0 0-83 15,0 0-78-15,0 0-6 16,0 0 71-16,87-47 13 16,-76 40 30-16,2-2-5 15,-1-2 5-15,5-3 9 16,-4 2-39-16,15-8-3 16,-4 0-136-16,-3 4-193 0</inkml:trace>
  <inkml:trace contextRef="#ctx0" brushRef="#br2" timeOffset="459535.0729">24742 16197 713 0,'0'0'778'0,"0"0"-606"16,0 0-10-16,0 0 4 15,0 0-52-15,43-86-60 16,-32 69-54-16,-5-3-100 15,-2 4-213-15,-4 2-387 0</inkml:trace>
  <inkml:trace contextRef="#ctx0" brushRef="#br2" timeOffset="459718.2742">24806 15768 588 0,'0'0'406'15,"0"0"-262"-15,0 0-18 16,0 0-62-16,0 0-37 16,0 0-27-16,0 0-26 15,-3-87-107-15,3 78-112 16,0-1-286-16</inkml:trace>
  <inkml:trace contextRef="#ctx0" brushRef="#br2" timeOffset="459903.4142">24681 15487 667 0,'0'0'593'0,"0"0"-417"0,0 0-21 15,0 0 23-15,0 0 64 16,0 0-44-16,-3-74-80 16,3 65-70-16,0-1-48 15,-5 0-46-15,-4 0-93 16,-11-3-153-16,0 3-246 15,1-3-111-15</inkml:trace>
  <inkml:trace contextRef="#ctx0" brushRef="#br2" timeOffset="460079.505">24542 15176 656 0,'0'0'319'0,"0"0"-130"15,0 0-8-15,0 0-66 16,0 0-45-16,0 0-66 16,0 0-4-16,-96-43-154 15,73 43-183-15</inkml:trace>
  <inkml:trace contextRef="#ctx0" brushRef="#br2" timeOffset="460826.9763">23498 14191 1307 0,'0'0'322'0,"0"0"-220"16,0 0 25-16,0 0 119 15,0 0-18-15,0 0-56 16,0 0-55-16,1 13-18 16,7 4 19-16,0 7-32 15,1 1-18-15,1 9-20 16,-4 2-11-16,-1 5-22 16,-2 1-6-16,-3 0-9 15,0-2 1-15,0-2-1 16,0-3-1-16,-5-5 0 15,2-4-22-15,1-6-15 16,2-3-18-16,0-4-45 0,0-3-107 16,2-7-132-16,6-2-281 15,-2-1-308-15</inkml:trace>
  <inkml:trace contextRef="#ctx0" brushRef="#br2" timeOffset="461360.8105">23744 14416 674 0,'0'0'329'0,"0"0"-235"15,0 0 29-15,0 0 63 16,0 0 23-16,0 0 7 16,0 0-24-16,21-10-67 15,-21 10-34-15,0 0-14 16,0 0-6-16,0 0-16 16,0 0-18-16,0 0-1 15,0 0-3-15,-4 0-10 16,-4 0-17-16,-6 0-5 15,-6 0 0-15,-7 1 1 0,-2 5-1 16,1 1 1-16,2-4 5 16,6 1-6-16,3-1 0 15,8 3 11-15,6-2 10 16,3 1 16-16,0 5 18 16,8 4 8-16,10 3-5 15,1-1-22-15,4-2-16 16,-4 2-15-16,-3-5-6 15,-1-3 1-15,-4-1-1 16,-4 0-2-16,0-4-14 16,-1 0 0-16,1 1 1 15,-1-1-5-15,4 0-29 16,0 2-99-16,5 0-91 16,2-1-346-16,-7-4-732 0</inkml:trace>
  <inkml:trace contextRef="#ctx0" brushRef="#br2" timeOffset="461615.487">23863 14561 1423 0,'0'0'792'16,"0"0"-628"-16,0 0 13 0,0 0 15 15,0 0-56 1,0 0-34-16,0 0-14 0,28 40-37 16,-22-21-27-16,1 2-15 15,-4 2-9-15,0 0-1 16,-2-6-45-16,3 2-68 16,-2-5-161-16,2-5-599 0</inkml:trace>
  <inkml:trace contextRef="#ctx0" brushRef="#br2" timeOffset="462133.6952">24047 14102 1721 0,'0'0'282'16,"0"0"-216"-16,0 0-16 0,0 0 58 16,0 0 15-16,0 0-31 15,0 0-27-15,-5-6-37 16,16 6-22-16,5 0 2 16,1 2 0-16,2 5-8 15,-6 3 1-15,1 1-1 16,-10 2 2-16,-4 0-1 15,0-3 8-15,0 3 0 16,-13-6 12-16,1 0 21 16,-1-1 29-16,4 0-1 15,2 1-11-15,6 0-17 16,1 6 20-16,12 0-8 16,16 4-30-16,12 0-24 0,20-1-102 15,-4-3-254 1,-12-10-1097-16</inkml:trace>
  <inkml:trace contextRef="#ctx0" brushRef="#br2" timeOffset="464709.5586">27257 15612 95 0,'0'0'1176'16,"0"0"-823"-16,0 0-118 15,0 0 42-15,0 0-31 16,0 0-52-16,0 0-43 16,11 0-53-16,1 0-17 15,1 0-15-15,2 0-6 16,0 0-4-16,3 0-14 16,6 0-12-16,4 0-19 15,14 0-10-15,7 0-1 16,8 0-9-16,3 0-24 0,-4 0-28 15,-10 0-14-15,-13 0-22 16,-13 0-42-16,-13 3-71 16,-7 1-177-16,-15 5-7 15,-12 1-137-15,1-3-480 0</inkml:trace>
  <inkml:trace contextRef="#ctx0" brushRef="#br2" timeOffset="464973.1376">27168 15734 1377 0,'0'0'346'16,"0"0"-172"-16,0 0 60 15,0 0-6-15,0 0-65 16,0 0-50-16,127 7-41 16,-75-4-23-16,-2-3-49 15,-5 0-3-15,-3 0-128 16,-12 0-162-16,-9 0-456 0</inkml:trace>
  <inkml:trace contextRef="#ctx0" brushRef="#br2" timeOffset="465355.3184">27450 15477 626 0,'0'0'1033'0,"0"0"-792"15,0 0-76-15,0 0 31 16,0 0-56-16,0 0-17 16,0 0-29-16,66 32-29 0,-38-15-26 15,5 6-24 1,1-3-14-16,-1-1-1 0,-2 2 8 16,-1-1-8-16,-3 0-1 15,-5 0 0-15,-7-2 0 16,-7 0-9-16,-8 1 1 15,0-2 9-15,-10 3 1 16,-10-4 5-16,-4 1 0 16,-4 2 6-16,1-5-5 15,3-2 1-15,6 0-8 16,12-1-48-16,6-4-205 16,0 0-656-16</inkml:trace>
  <inkml:trace contextRef="#ctx0" brushRef="#br2" timeOffset="466023.4321">28366 15454 1094 0,'0'0'513'16,"0"0"-411"-16,0 0 40 16,0 0 73-16,0 0-11 15,0 0-56-15,0 0-53 16,-5 10 27-16,-2 6-28 15,-3 4-30-15,-2 6-1 16,-3 4-7-16,0 2-20 0,4 2-24 16,2 3-6-16,9-2-5 15,0-1-1-15,12-1-1 16,11-7 1-16,8-6 0 16,8-3-5-16,3-4-12 15,4-7 1-15,0-6 1 16,2 0-30-16,-5-4-3 15,-2-12 4-15,-3-3 29 16,-7-8 3-16,-5-2 7 16,-4-5 5-16,-4-3 1 15,-4-1 18-15,-7 4 5 0,0 5 7 16,-5 2-8 0,-2 1-19-16,0 10-4 0,0-2-42 15,0 6-71-15,-9 9-132 16,-1 2-395-16,-1 1-199 0</inkml:trace>
  <inkml:trace contextRef="#ctx0" brushRef="#br2" timeOffset="466375.9607">28555 15618 1579 0,'0'0'358'15,"0"0"-172"-15,0 0 27 16,0 0-56-16,0 0-2 15,0 0-18-15,0 0-43 16,-18 86-22-16,10-56-41 16,0 6-19-16,2 4-10 15,1 0 3-15,1-1-5 16,0-2-1-16,1-1-17 16,1-3-57-16,2-2-145 0,0-6-359 15,0-11-543-15</inkml:trace>
  <inkml:trace contextRef="#ctx0" brushRef="#br2" timeOffset="466692.5071">28816 15959 1145 0,'0'0'798'15,"0"0"-653"-15,0 0 121 16,0 0-25-16,0 0-74 15,-20 88-84-15,20-63-59 16,0-3-24-16,0 2-167 16,0-9-462-16,-3-1-1147 0</inkml:trace>
  <inkml:trace contextRef="#ctx0" brushRef="#br2" timeOffset="467436.8224">29091 15807 1113 0,'0'0'628'16,"0"0"-407"-16,0 0 32 16,0 0-37-16,0 0-90 0,0 0-36 15,79 0-37-15,-43 0-23 16,2 0-10-16,-2 0-19 15,-6 0-1-15,-5 0-46 16,-8 0-92-16,-8 0-200 16,-7 0-503-16</inkml:trace>
  <inkml:trace contextRef="#ctx0" brushRef="#br2" timeOffset="467697.8189">29078 15655 430 0,'0'0'1712'0,"0"0"-1439"16,0 0-189-16,100 0 5 16,-28 0-89-16,-9 4-15 0,-9-1-606 15</inkml:trace>
  <inkml:trace contextRef="#ctx0" brushRef="#br2" timeOffset="482513.1602">29672 15834 456 0,'0'0'352'16,"0"0"-197"-16,0 0-34 0,0 0 31 15,0 0 42 1,-13 3 33-16,13-3-46 0,0 2-8 16,-1-2-33-16,1 0-25 15,-2 0-22-15,2 0-20 16,-1 0-26-16,-1 0-11 16,2 0-9-16,0 0-2 15,0 0-6-15,-1 0 4 16,1 0 17-16,0 0 10 15,-2-9-23-15,1-5-12 16,-1 2 0-16,1-5-3 16,1-2 0-16,0-1-11 15,0-4 6-15,0 1-6 16,0-3 0-16,0 3 1 16,0-1-1-16,1 1 8 0,4 1-8 15,1-1 0-15,-2 2 1 16,3 1-1-16,-2-2 0 15,1 2-1-15,-1 0 1 16,-1 3 0-16,-1 0-1 16,2-2 1-16,-2 2 13 15,2 2-14-15,1-3 6 16,1 1-6-16,0 1 8 16,1 3-2-16,0 3 17 15,0 4-23-15,-4 2 0 16,-1 0 9-16,-1 4-8 15,0 0 15-15,-2 0-9 16,0 0-7-16,1 0-9 0,1 0-7 16,-1 0 16-16,6 8 5 15,-1 2-4-15,5 0 0 16,2-1-1-16,-1 2 1 16,3 1 11-16,-3-2-11 15,0 0 5-15,-2 0-6 16,-2 3 1-16,-2-2-1 15,-3 4 2-15,0 3 7 16,-3 1 0-16,0 4 12 16,0 1 1-16,0 2 5 15,0 3-4-15,0-1 4 16,-5 1-8-16,2 1-7 16,-1-1 4-16,-1-3 2 15,1-2 5-15,-2 2-11 16,0-7 3-16,1 1 1 0,1-6-1 15,1-1-6-15,1-3-8 16,1-3 1-16,1-4-1 16,0 0 5-16,0-3-6 15,0 0 9-15,0 0-8 16,0 0-1-16,0 0-32 16,1-3-40-16,4-3-82 15,-2-4-85-15,-2 3-375 16,-1 0-356-16</inkml:trace>
  <inkml:trace contextRef="#ctx0" brushRef="#br2" timeOffset="482717.2033">29719 15645 1425 0,'0'0'371'16,"0"0"-202"-16,0 0-20 16,0 0 28-16,96-3-45 15,-44 3-132-15,-10 7 0 16,-11-1-661-16</inkml:trace>
  <inkml:trace contextRef="#ctx0" brushRef="#br2" timeOffset="485341.5999">30319 15569 727 0,'0'0'488'0,"0"0"-370"0,0 0 49 15,0 0 50 1,0 0 3-16,0 0-19 0,0-8-29 15,3 7-45-15,0 1-51 16,-2-1-21-16,-1 1 24 16,0 0-18-16,0 0-1 15,0-3-40-15,0 3-19 16,-4-2-1-16,-7 0 1 16,-2-1-1-16,-5 0 1 15,1 0-1-15,-2 2 0 16,3 1 0-16,-1 0 1 15,4 0 11-15,1 0-1 16,5 0-2-16,2 0-2 16,0 0 1-16,1 1-7 15,1 2 0-15,2 3 1 0,-1-2-1 16,1 0 0 0,1 2-1-16,0-2 0 0,0 2-8 15,0-1 7-15,7 2-5 16,7 0 5-16,1 3-22 15,4 0-14-15,2-3 4 16,-2-1 3-16,2 0 17 16,-3 2 7-16,-3-2 6 15,-4-2 0-15,0 1 0 16,-5 0 0-16,0 1 0 16,-3-2-6-16,-1 1-2 15,-2 2-5-15,0 0-7 0,0 3 20 16,-11 0 16-16,-2 1-8 15,-5-2 4-15,-3-2-12 16,0-1 9-16,-1-2-9 16,1-4-16-16,3 0-104 15,5-3-173-15,5-8-441 16,7-1-723-16</inkml:trace>
  <inkml:trace contextRef="#ctx0" brushRef="#br2" timeOffset="485734.1258">30569 15549 476 0,'0'0'1133'0,"0"0"-872"16,0 0-62-16,0 0 74 16,0 0-58-16,0 0-60 15,0 0-50-15,0 5-23 0,0 7-4 16,0 5-33-1,0 2-19-15,2 1-9 0,-1 0-8 16,-1 0-9-16,0-5 0 16,0-1 0-16,0-4-21 15,0-3-41-15,0-1-110 16,0-6-180-16,2 0-402 16,-2 0-579-16</inkml:trace>
  <inkml:trace contextRef="#ctx0" brushRef="#br2" timeOffset="485927.1386">30660 15404 1443 0,'0'0'859'16,"0"0"-751"-16,0 0-42 15,0 0 47-15,0 0-16 16,0 0-59-16,0 0-38 15,0-13-102-15,5 13-180 16,-1 7-345-16,-1 2-526 0</inkml:trace>
  <inkml:trace contextRef="#ctx0" brushRef="#br2" timeOffset="486483.1609">30769 15536 1285 0,'0'0'402'0,"0"0"-237"15,0 0 114-15,0 0-63 16,0 0-87-16,0 72-33 15,0-52-29-15,0 1-22 16,2-1-15-16,-1-2-21 16,-1-4 1-16,0-1-10 15,0-5 2-15,0-4-1 16,0 1 7-16,0-5-7 16,0 0-1-16,0 0 0 0,0 0-5 15,2-3-1 1,8-10-27-16,4-1 2 0,3-6 5 15,3-2 5-15,1 1 10 16,0-2 9-16,-2 7 1 16,-1-2 1-16,-1 6-1 15,-1 2 1-15,-1 3 0 16,0 1 16-16,-5 2 20 16,-2 4-9-16,-3 0-10 15,-3 0 0-15,-2 0-11 16,0 0 3-16,0 10 21 15,0 7 29-15,0 0 3 16,-3 5-13-16,-1-1-9 0,1 2-13 16,1-3-18-16,1-5-9 15,1-1 0-15,0-4-56 16,0-5-151-16,0 3-510 16,0-7-726-16</inkml:trace>
  <inkml:trace contextRef="#ctx0" brushRef="#br2" timeOffset="487181.0235">31232 15338 550 0,'0'0'616'16,"0"0"-374"-16,0 0 47 15,0 0 35-15,0 0-51 0,0 0-78 16,0 0-30-16,0-9-31 15,0 9-47-15,0 3-25 16,0 12 4-16,0 4 9 16,0 9-38-16,0 1-11 15,0 5-11-15,0 2-6 16,0-6-8-16,-2 3 0 16,1-3 0-16,-1-4-1 15,1-4-2-15,-2-1-11 16,1-7-17-16,-1-2-29 15,2-2-20-15,1-4-63 16,0-2-132-16,3-1-272 0,7-3-71 0</inkml:trace>
  <inkml:trace contextRef="#ctx0" brushRef="#br2" timeOffset="487498.2755">31454 15487 995 0,'0'0'513'16,"0"0"-441"-16,0 0 117 15,0 0 79-15,0 0-50 16,0 0-63-16,-88 0-36 0,75 0-22 15,2 2-36-15,0 9 6 16,4-2 2-16,3 4-20 16,4 1-30-16,0 2-19 15,0 1 0-15,9-5-12 16,6 0-52-16,-2-5-120 16,5 1-145-16,-4-7-316 15,-3 2-274-15</inkml:trace>
  <inkml:trace contextRef="#ctx0" brushRef="#br2" timeOffset="487737.9563">31538 15581 1624 0,'0'0'610'16,"0"0"-513"-16,0 0 83 15,0 0-30-15,0 0-51 16,0 0 17-16,0 0-47 16,-15 61-33-16,12-38-20 15,2-4-14-15,1 1-2 16,0 0-36-16,0 0-110 16,0-7-191-16,0-5-534 0</inkml:trace>
  <inkml:trace contextRef="#ctx0" brushRef="#br2" timeOffset="488106.4065">31717 15457 1657 0,'0'0'370'0,"0"0"-81"15,0 0 8 1,0 0-94-16,0 0-99 0,0 0-35 16,0 0-37-16,40-3-19 15,-28 3-8-15,-3 6-5 16,-2 7-1-16,0 1 0 15,-3 1 0-15,0 2 0 16,-2 0-1-16,-2-1 1 16,1-5 0-16,1 2-23 15,1-6-30-15,1-2-78 16,4 2-78-16,-1 0-145 16,2-4-372-16</inkml:trace>
  <inkml:trace contextRef="#ctx0" brushRef="#br2" timeOffset="488367.0236">31912 15450 887 0,'0'0'1115'0,"0"0"-934"16,0 0 7-16,0 0 21 15,0 0-64-15,0 0-66 16,0 0-34-16,-29 13 46 15,5 4-16-15,-2 3-31 16,-2 2-11-16,1-1-16 16,2 5-10-16,4-7-6 15,3 1-1-15,2-3 0 16,6-3-30-16,3-1-76 16,7-3-157-16,0-4-385 0,1-2-666 15</inkml:trace>
  <inkml:trace contextRef="#ctx0" brushRef="#br2" timeOffset="488671.5591">32079 15539 1264 0,'0'0'659'16,"0"0"-473"-16,0 0 113 16,0 0-34-16,0 0-112 15,0 0-99-15,0 0-54 16,56 0-9-16,-39 0-95 15,3 0-138-15,-7 0-401 16,-4 0-301-16</inkml:trace>
  <inkml:trace contextRef="#ctx0" brushRef="#br2" timeOffset="488932.2181">32166 15457 1403 0,'0'0'786'0,"0"0"-664"15,0 0 85-15,0 0 26 16,0 0-106-16,0 0-71 16,0 0 9-16,-6 37-28 15,3-15-19-15,0 5-17 16,0 0 1-16,0-2-2 15,0 2-28-15,-3-7-68 16,-9 6-137-16,1-10-239 0,1-3-393 16</inkml:trace>
  <inkml:trace contextRef="#ctx0" brushRef="#br2" timeOffset="489280.8978">32364 15347 1270 0,'0'0'709'16,"0"0"-579"-16,0 0 132 0,0 0-11 15,0 0-81-15,0 0-66 16,0 0-29-16,0 30 16 16,0-6-41-16,0 6-25 15,0 2-7-15,-4-1-16 16,1 1-1-16,0-2-1 16,-1-6-18-16,1-2-31 15,0-2-38-15,-2-8-85 16,-1-1-86-16,1-4-337 15,1-4-392-15</inkml:trace>
  <inkml:trace contextRef="#ctx0" brushRef="#br2" timeOffset="489770.9835">32366 15325 914 0,'0'0'954'0,"0"0"-836"16,0 0 92-16,0 0 8 15,0 0-107-15,0 0-45 16,83-16-5-16,-63 16-18 16,-1 0-18-16,-2 6-2 15,-3-2 8-15,-3 4-9 0,-1-1-16 16,-4 3-5-1,-1 0-1-15,-2 0 0 0,-3 0-7 16,0 3-3-16,0-3-5 16,-3 0 14-16,-9-2 1 15,-5 2 0-15,2 1 10 16,-1 0-4-16,4-4-5 16,3 3 0-16,6 0-1 15,3 0-1-15,0 3-5 16,0 2 6-16,8 2 9 15,2 0-8-15,-2-2 1 16,-4 3-1-16,-1-4-1 16,-1 1-1-16,-2-1 1 0,0-2 0 15,-5-1 6-15,-7 1 3 16,-6-4 3-16,2 2-3 16,-5-6-1-16,2 1-8 15,1-2-27-15,-2-3-166 16,8 0-440-16,5 0-1078 0</inkml:trace>
  <inkml:trace contextRef="#ctx0" brushRef="#br2" timeOffset="490186.2638">32811 15497 988 0,'0'0'391'0,"0"0"-116"16,0 0 105-16,0 0-76 15,0 0-110-15,0 0-63 16,0 0-65-16,-22-4-39 16,5 4 23-16,-6 7 7 0,-1 2-15 15,-1 4-23-15,3 4-11 16,6-2-8-16,3 0-1 15,7-4-51-15,6 0-100 16,0 3-91-16,14-7-236 16,1-1-293-16</inkml:trace>
  <inkml:trace contextRef="#ctx0" brushRef="#br2" timeOffset="490537.7084">32846 15500 894 0,'0'0'954'0,"0"0"-821"0,0 0 47 16,0 0 29-16,0 0-92 15,0 0 33-15,0 0-39 16,-54 23-64-16,40-10-23 16,3 0-12-16,5-3-12 15,3 0 0-15,3-3-6 16,0-3-1-16,0-1 7 15,14-3 0-15,3 0-12 16,6 0-61-16,2-3-38 16,1-8 40-16,-3-2-12 15,0-4 0-15,-7 0 16 16,-3 2 67-16,-8 2 6 16,-5 3 38-16,0 3-27 0,-12 0-2 15,-6 1-5-15,-4 5-10 16,0-2-71-16,0 3-285 15,6 0-342-15,7 0-494 16</inkml:trace>
  <inkml:trace contextRef="#ctx0" brushRef="#br2" timeOffset="490875.9792">33054 15450 1844 0,'0'0'364'0,"0"0"-209"15,0 0 62-15,0 0-77 16,0 0-85-16,0 0-33 16,0 0-22-16,0 0 0 15,0 0-1-15,-2 10 1 16,-1 0 0-16,2 7 0 15,-1-2 1-15,2 5-1 16,0-3 2-16,0 3-1 16,-1-6 5-16,-1-1-6 15,-2-4 0-15,-1-2-1 16,-4-1-11-16,0-2 4 16,-3-4-8-16,-6 0-96 15,3 0-229-15,2 0-587 0</inkml:trace>
  <inkml:trace contextRef="#ctx0" brushRef="#br2" timeOffset="491289.1642">33239 15318 159 0,'0'0'1961'0,"0"0"-1740"0,0 0-93 16,0 0 94-16,0 0-48 15,0 0-45-15,0 0-38 16,26-34-42-16,-26 34-19 15,0 0-16-15,0 5-14 16,0 11 15-16,0 4 17 16,-3 6-8-16,-1 4-9 15,-2 4-9-15,1 1-6 0,-2-2 1 16,3-4-1 0,-2-2-8-16,-2-5-32 0,-1-3-25 15,0-4-34-15,-1-5-59 16,-2-6-111-1,3-1-103-15,1-3-359 16,7 0-380-16</inkml:trace>
  <inkml:trace contextRef="#ctx0" brushRef="#br2" timeOffset="491614.0793">33363 15473 1393 0,'0'0'320'0,"0"0"-150"16,0 0 138-16,0 0-120 15,0 0-75-15,0 0-23 16,0 0-21-16,0 0-36 16,0 0-23-16,0 0-3 15,-10 0 4-15,-2 0 13 16,-4 1 6-16,1 5 1 15,0 1-9-15,2 3-4 16,3 0-6-16,3-1 2 16,4 1-4-16,3 3-4 15,0 0 3-15,7-4-9 16,7 2-69-16,4-2-78 16,-1-2-200-16,-5-4-664 0</inkml:trace>
  <inkml:trace contextRef="#ctx0" brushRef="#br2" timeOffset="491889.0934">33435 15533 679 0,'0'0'1153'0,"0"0"-948"15,0 0 69-15,0 0-29 16,0 0-69-16,0 0-37 16,0 0-48-16,0 46-48 15,0-26-14-15,0 0-10 0,-4 3-18 16,-3 0 1 0,-1-4-2-16,1-2-43 0,-1-2-65 15,-2 0-160-15,4-5-422 16,3-7-376-16</inkml:trace>
  <inkml:trace contextRef="#ctx0" brushRef="#br2" timeOffset="492249.1203">33616 15473 1415 0,'0'0'498'15,"0"0"-297"-15,0 0 130 16,0 0-88-16,0 0-94 16,0 0-34-16,0 0-51 15,20-7-37-15,-11 7-18 16,2 0-9-16,-2 0-2 15,-1 0-11-15,-3 0 6 16,0 11 1-16,-3 1 4 16,-2 6 2-16,0 1 1 0,0 4-1 15,-5-3-1-15,-1-1-27 16,5 1-41-16,1-6-86 16,0 2-106-16,8-6-321 15,2-6-340-15</inkml:trace>
  <inkml:trace contextRef="#ctx0" brushRef="#br2" timeOffset="492508.4609">33750 15457 1430 0,'0'0'536'15,"0"0"-396"-15,0 0 150 0,0 0-85 16,0 0-80-16,0 0-19 16,0 0-37-16,-13 13-26 15,-4 6 23-15,-6 5-31 16,-3 5-25-16,0 1-10 16,-2 0-6-16,-13 7-102 15,6-7-198-15,6-8-505 0</inkml:trace>
  <inkml:trace contextRef="#ctx0" brushRef="#br2" timeOffset="504797.4594">32187 15979 25 0,'0'0'718'0,"0"0"-485"0,0 0-132 16,0 0-71-16,0 0-8 16,10 0 1-16,-6 0-10 15,-1 0-4-15,1-1 2 16,-3 1 8-16,-1 0 19 16,0-3 42-16,0 3-1 15,2-3-21-15,-1 0-27 16,4 2-8-16,1-2-4 15,4-3-10-15,0-1-8 16,3 0 21-16,1 0 19 16,1-2-3-16,0-1-15 15,-1 1-11-15,-1-1 4 16,-1 1-6-16,-3 4-4 16,1-2-6-16,-2 1 1 0,-1 2 0 15,1-3 0-15,2 1-1 16,1 0 0-16,3-1 1 15,1-3 11-15,3-3-1 16,-1-3-9-16,-1 2 5 16,-1 1-1-16,0-1-3 15,-5 2-3-15,0-3 1 16,-2 4-1-16,-3 0 6 16,-1 1 0-16,-1 0 5 15,-1 3 7-15,-2-3-2 16,1 1-6-16,2-2-4 15,2-1-3-15,2-1 3 16,1-1 4-16,1-4 9 0,1-2-10 16,5 1 0-16,-3 0-9 15,3-1 10-15,-5 2-10 16,-1 1-2-16,0 3-8 16,-4-2 10-16,1 2-1 15,-2 2 1-15,1-3 0 16,2 0 0-16,-1 1 0 15,1-1 0-15,1-6 0 16,4 2 0-16,-2-1 0 16,2-4-9-16,3-2 4 15,2 0-1-15,-1 2-12 16,2-2-2-16,-5 6 14 16,-1 1 6-16,-2 5 0 0,-2-3 10 15,1 5 2 1,1-5-2-16,1 3-4 0,1-2 6 15,3-3 17-15,-3-1-19 16,-1-1 5-16,0-1-6 16,-3-2 11-16,-1-6-8 15,-1 2-5-15,-5 1 11 16,-1 0-12-16,0 3-5 16,0 6 8-16,0 4 17 15,0 1 5-15,0 6-4 16,0 0-1-16,0-2 11 15,5 2-10-15,4 0 5 0,0 0 8 16,0-3-13-16,-2 1-14 16,-2-4-13-16,-1 0-1 15,-1-2 1-15,-1-1 4 16,-2 3 4-16,0-4 15 16,0 5-17-16,0 2-5 15,0 3 8-15,0 4 16 16,0 3 5-16,0 0-13 15,0 0-6-15,0 0 1 16,0 0 5-16,0 0-9 16,0 0-7-16,0 0 0 15,0 0 0-15,0 0 0 16,0 0 0-16,0 0 0 16,0 0-1-16,0 0-1 0,0 0-6 15,-3 0-5-15,-5 0 6 16,-4 0 5-16,-3 7 1 15,0 0 1-15,-2 2-1 16,3 0 0-16,1 2-1 16,5-5 1-16,4-3 0 15,1 1-1-15,3-1 1 16,0 0 0-16,0-3-1 16,0 1 1-16,0-1 0 15,0 0 1-15,0 3-1 16,0-3 11-16,0 0 4 15,0 0 8-15,0 0 17 0,0 0 10 16,4 0-20 0,5 0-12-16,4-7-17 0,1 0 1 15,4-1-1 1,-3-3 0-16,3 5 1 0,-2-4-2 16,0 3 1-16,-3 0-1 15,-4 2 2-15,-4 0 4 16,-2 5 0-16,-1-3 0 15,-1 3 7-15,1-3 11 16,2 3-6-16,1-4-9 16,0 4-8-16,-1-3 10 15,2 0-2-15,-3 3-2 16,0 0 1-16,-2 0 1 16,-1 0-9-16,2 0-10 15,1 10 10-15,0 6 8 0,1 1-7 16,1 6 1-16,2 0-2 15,1 10-26-15,-4-6-220 16,1-8-570-16</inkml:trace>
  <inkml:trace contextRef="#ctx0" brushRef="#br2" timeOffset="505465.4176">33219 14139 781 0,'0'0'292'16,"0"0"-212"-16,0 0 46 15,0 0 48-15,0 0 6 16,0 0-28-16,0 0 3 16,-61 56-35-16,54-43-27 15,2 4-2-15,1 3-5 16,1 0-16-16,1-1-13 15,2 1-40-15,0 0-5 16,0 0 1-16,6-5 6 16,6-1-5-16,0-1-7 15,3-2 2-15,0-1-7 16,1-1-1-16,2-5 8 0,0-4-8 16,0 0-1-16,1 0 6 15,1-4 2-15,2-12 5 16,0-3 2-16,1-3-3 15,-4-7 6-15,-1 0-3 16,-4 3 7-16,-4-1 5 16,-9 4-27-16,-1 6-1 15,-31 10-57-15,-6 7-181 16,-6 0-660-16</inkml:trace>
  <inkml:trace contextRef="#ctx0" brushRef="#br2" timeOffset="508618.1781">4371 17349 1370 0,'0'0'574'16,"0"0"-431"-16,0 0 33 15,0 0 22-15,0 0-19 16,0 0-46-16,0 0-41 15,0-2-25-15,0 2-13 16,0 0-10-16,0 0-16 16,0 0-10-16,-3 12-6 15,-3 2 13-15,-7 6 2 16,2 6-10-16,-2 0-4 16,4 4-5-16,0 3-7 15,4-4 1-15,5 1-1 16,0-1 5-16,0-2-5 15,11 0 0-15,5-4 0 0,1-4-1 16,2-2-16-16,8-4-10 16,1-6-8-16,8-7 4 15,3 0 0-15,3-7-4 16,1-11-13-16,-1-3-16 16,-3-8 14-16,-1-2 12 15,-5-1 22-15,-3-1 6 16,-9-3 9-16,-3 2 1 15,-9 4 24-15,-3 1-1 16,-3 2-3-16,-3-1-13 16,0 6 0-16,0 3-8 15,0-1-10-15,0 3-1 16,0 7-7-16,0 3-45 16,-3 7-133-16,0 0-300 0,-3 0-268 15</inkml:trace>
  <inkml:trace contextRef="#ctx0" brushRef="#br2" timeOffset="509114.2156">4534 17479 1386 0,'0'0'583'16,"0"0"-429"-16,0 0 36 16,0 0 9-16,0 0-37 0,0 0-23 15,0 0-29 1,0 40-35-16,0-19-11 0,0 6 1 15,0-1-11-15,0 5-27 16,0 3-12-16,0-2-5 16,0 0-2-16,-3-3-8 15,-5 1-9-15,-1-3-42 16,2-5-60-16,-2 7-109 16,0-8-154-16,0-6-482 0</inkml:trace>
  <inkml:trace contextRef="#ctx0" brushRef="#br2" timeOffset="509581.5842">4741 17832 983 0,'0'0'775'0,"0"0"-497"15,0 0 9-15,0 0-24 16,0 0-72-16,0 0-98 16,0 0-20-16,-3 17-12 15,3-1-1-15,3 4-17 16,0 1-5-16,-3 4-16 15,0-5-10-15,0 2-3 16,-6-2-9-16,3-3-9 16,-3-4-46-16,-1-2-83 15,4-3-216-15,3-5-660 0</inkml:trace>
  <inkml:trace contextRef="#ctx0" brushRef="#br2" timeOffset="509993.2738">5108 17722 1277 0,'0'0'643'16,"0"0"-464"-16,0 0 21 15,0 0-7-15,0 0-19 16,0 0-63-16,0 0-58 16,97 0-34-16,-67 0-19 15,0 0-27-15,-5 0-65 16,-4 0-68-16,-9 0-80 16,-6 0-115-16,-6 0-144 0,0 0-236 15</inkml:trace>
  <inkml:trace contextRef="#ctx0" brushRef="#br2" timeOffset="510309.2158">5083 17593 487 0,'0'0'755'15,"0"0"-465"-15,0 0-6 16,0 0 48-16,0 0-78 16,0 0-107-16,0 0-14 15,61-19-25-15,-34 14-24 16,-2 4-38-16,2 0-29 15,-6 1-9-15,1-3-8 16,-4 3-79-16,-6-3-197 16,-6 1-598-16</inkml:trace>
  <inkml:trace contextRef="#ctx0" brushRef="#br2" timeOffset="511758.8206">5778 17724 517 0,'0'0'660'0,"0"0"-447"16,0 0-2-16,0 0 65 16,0 0 41-16,0 0-80 15,0 0-89-15,-9 8-32 16,9-8-36-16,0 0-12 0,0-3-1 16,0-10-28-16,6-4-21 15,3-2-16-15,3-11-2 16,1-4 1-16,1-3-1 15,2-5-7-15,-1 0-5 16,3-5 11-16,0 2 1 16,1 1-1-16,-2 5 0 15,2 2 1-15,2 2 0 16,-3 5 0-16,3 6 1 16,1 4-1-16,-2 4 1 15,-4 6-1-15,-1 3 1 16,-2 4 4-16,-5 3-5 15,-2 0 0-15,0 10 0 0,1 10 9 16,-4 6 7-16,0 4 4 16,-3 5 4-16,0 3 4 15,0 2 0-15,0-1 5 16,0 1-3-16,-6-1-7 16,-4-2-10-16,1 0 4 15,-2 1-1-15,-2-1 16 16,1-1 1-16,-1-2-2 15,-1 1-7-15,2-4-8 16,-1-2-11-16,4-8-5 16,1-6-1-16,1-5 0 15,7-7-8-15,-3-2-17 0,3-1-16 16,0 0-15-16,0-1-30 16,0-9-64-16,0-3-173 15,0 1-350-15,0 2-275 16</inkml:trace>
  <inkml:trace contextRef="#ctx0" brushRef="#br2" timeOffset="512170.9715">5848 17593 954 0,'0'0'964'0,"0"0"-760"16,0 0-50-16,0 0 64 15,0 0-9-15,0 0-67 16,0 0-60-16,3-5-28 15,12 5-18-15,3 0 6 16,4-1-9-16,-2-2-15 16,2-2-11-16,-1 4-1 15,-3 0-5-15,-3 1-1 16,-6 0 0-16,-3 0-1 16,1 0 1-16,-4 0 0 0,3-3-8 15,-3 3-4-15,3 0-18 16,-1 0-20-16,-2 0-27 15,1 0-91-15,-4 0-295 16,3 0-638-16</inkml:trace>
  <inkml:trace contextRef="#ctx0" brushRef="#br2" timeOffset="512914.9473">6806 17475 335 0,'0'0'854'15,"0"0"-580"-15,0 0-65 16,0 0 54-16,0 0-14 16,0 0-57-16,0 0-62 15,-12-14-33-15,2 14-22 16,-4 0-1-16,-5 0 8 16,-5 0-10-16,6 4-9 15,-3 0-9-15,3 2-7 16,5-1-9-16,5 0-13 15,5-2-13-15,3-3-6 16,0 2-6-16,0 3-5 16,5-2-10-16,10 4 14 0,4-3 1 15,5 2-10-15,1 1-10 16,2 1 8-16,-1 0 3 16,-4 2 8-16,-3 0-8 15,-5 1 8-15,2 1 0 16,-7 0 1-16,0 1-8 15,-4 1 1-15,-5-4-2 16,0 3 2-16,0-3 7 16,-8 0 12-16,-10 0 6 15,-4-3 9-15,-8-3 3 16,-3 2-14-16,0-6-7 16,-4 0-9-16,7 0-18 15,6 0-24-15,5-7-24 0,13-3-33 16,3-3-119-16,3-2-286 15,6 5-264-15,6-1-406 0</inkml:trace>
  <inkml:trace contextRef="#ctx0" brushRef="#br2" timeOffset="513223.2378">7070 17461 1833 0,'0'0'526'16,"0"0"-462"-16,0 0 61 16,0 0 62-16,0 0-8 15,0 0-63-15,0 0-43 16,0 83-24-16,0-60-4 15,3-2-10-15,0 2-19 16,0-8-7-16,0-1-9 16,-3-9-1-16,0 3-47 15,0-7-65-15,0-1-109 16,-6 0-356-16,-4 0-457 0</inkml:trace>
  <inkml:trace contextRef="#ctx0" brushRef="#br2" timeOffset="513402.0314">7157 17340 1940 0,'0'0'394'16,"0"0"-242"-16,0 0-17 15,0 0-66-15,0 0-69 16,0 0-167-16,0 0-452 15,4 19-615-15</inkml:trace>
  <inkml:trace contextRef="#ctx0" brushRef="#br2" timeOffset="513942.2339">7267 17502 1687 0,'0'0'275'15,"0"0"-190"-15,0 0 89 16,0 0 29-16,0 0-47 16,0 0-52-16,3 86-28 15,0-66-15-15,0-2-2 0,-3-1-3 16,0-6-26-16,0-2-19 15,0-2-11 1,0-3 5-16,0-2-5 0,-3-2-16 16,3 0-22-16,0 0 5 15,0-6 10-15,0-10-31 16,9-3-60-16,9-8 9 16,4-4 24-16,2-5-3 15,3 3 29-15,-3 0 16 16,-2 7 36-16,-1 8 3 15,-6 6 57-15,-3 5 6 16,0 4-9-16,0 0 19 16,-2 3 25-16,-1 0 3 0,2 8-29 15,-5 9-11 1,1 1 4-16,-1 5-17 0,-3 4-1 16,-3 1 3-16,0-4-4 15,0 2-11-15,0-5-8 16,-3-4-6-16,-3-5-11 15,3-3-9-15,3-2-1 16,0-6-37-16,-4-1-54 16,4 0-131-16,0-1-503 0</inkml:trace>
  <inkml:trace contextRef="#ctx0" brushRef="#br2" timeOffset="515744.5001">7925 17101 851 0,'0'0'1130'0,"0"0"-868"15,0 0-175-15,0 0 45 16,0 0 73-16,0 0-72 0,-6 96-51 16,6-59-6-16,0 2-19 15,0-2-20-15,0 0-10 16,-3-2-3-16,0-4-9 15,0-3-9-15,0-1-5 16,-3 0 0-16,-1-7-1 16,-1 0-1-16,-1-4-29 15,3 0-14-15,-1-6-26 16,4 0-78-16,3-6-120 16,0-4-309-16,6 0-35 0,4-7-656 15</inkml:trace>
  <inkml:trace contextRef="#ctx0" brushRef="#br2" timeOffset="516069.199">8170 17317 646 0,'0'0'931'0,"0"0"-651"15,0 0-22-15,0 0-41 16,0 0-68-16,0 0-48 16,0 0-27-16,-39-3 10 15,18 14 4-15,0 4-24 0,-3-1-13 16,2 4-5 0,1 2 8-16,6-3-11 0,6 3-16 15,2-4-7-15,7-2-19 16,0 2 0-16,4-6-1 15,11 0 0-15,6-3-48 16,4-1-57-16,5 1-126 16,-3-2-312-16,-9-1-337 0</inkml:trace>
  <inkml:trace contextRef="#ctx0" brushRef="#br2" timeOffset="516308.6026">8283 17482 1525 0,'0'0'565'15,"0"0"-377"-15,0 0 15 16,0 0-20-16,0 0-9 16,0 0-5-16,0 0-73 15,-16 69-42-15,16-43-24 16,0 1-17-16,0-7-13 15,4 0-5-15,5-1-55 16,-9-2-86-16,3-7-222 16,-3-3-786-16</inkml:trace>
  <inkml:trace contextRef="#ctx0" brushRef="#br2" timeOffset="516698.4476">8578 17352 1007 0,'0'0'967'0,"0"0"-739"16,0 0-31-16,0 0-24 15,0 0-46-15,0 0-63 0,0 0-18 16,72-47-20-16,-54 47-20 16,-3 0-5-16,0 0 7 15,-5 3 4-15,-1 9 0 16,-4 1 5-16,-2 6 19 16,0 3 11-16,1 6-11 15,2-1-17-15,3-1-8 16,0-3-10-16,9-1 6 15,0-3-7-15,1-3-16 16,2-10-31-16,0 0-74 16,6-6-152-16,-5 0-438 15,-4-9-436-15</inkml:trace>
  <inkml:trace contextRef="#ctx0" brushRef="#br2" timeOffset="516949.5704">8917 17283 1265 0,'0'0'842'16,"0"0"-669"-16,0 0 14 16,0 0-49-16,0 0-22 15,0 0-23-15,0 0 38 16,-55 72-4-16,25-28-61 15,-6-1-13-15,-1 3-17 0,0-3-36 16,1-4-5 0,-6 7-106-16,9-9-256 0,5-10-1265 0</inkml:trace>
  <inkml:trace contextRef="#ctx0" brushRef="#br2" timeOffset="518299.314">9744 17537 1122 0,'0'0'520'16,"0"0"-224"-16,0 0-28 16,0 0-34-16,0 0-50 15,0 0-51-15,0 0-32 16,36-6-20-16,-17 6-26 16,7 0-17-16,9 0-18 15,4 0-13-15,4 0-7 16,-1-1-35-16,-3 1-43 15,-11 0-87-15,-16 0-138 0,-6 0-336 16,-6 0-123-16</inkml:trace>
  <inkml:trace contextRef="#ctx0" brushRef="#br2" timeOffset="518523.4115">9832 17449 1579 0,'0'0'488'16,"0"0"-316"-16,0 0 43 16,0 0-2-16,0 0-67 15,91-13-124-15,-27 1-22 16,-9 2-250-16,-9 2-805 0</inkml:trace>
  <inkml:trace contextRef="#ctx0" brushRef="#br2" timeOffset="519446.6894">10734 17674 573 0,'0'0'1002'0,"0"0"-764"16,0 0-128-16,0 0 85 15,0 0 7-15,0 0-57 16,0 0-76-16,17-70-34 16,-5 50-5-16,1-3-3 15,-1-1-12-15,0-5 1 16,3-1-8-16,-2 0 14 15,-3-5 18-15,6 4 7 16,-3-6-1-16,3 2-19 16,4 1 12-16,-1 1-16 15,4-1-6-15,-1 6-11 16,5 5-6-16,-5 0 0 0,-2 10 0 16,-4 4 0-16,-7 7 5 15,-3 2-4-15,-2 0 0 16,4 0-1-16,-2 9 2 15,-3 6 10-15,6 8 6 16,-2 4 7-16,2 5 16 16,-5 5-9-16,3 2 3 15,-1 1-7-15,-2-1-2 16,-4 1-4-16,0-3-4 16,0 2 6-16,-10-3-6 15,-4-2-4-15,-2-5-13 16,1-3 8-16,-3-3-8 15,3-6-1-15,2-5 0 16,0-4-45-16,2-4-64 16,2-4-136-16,0 0-417 0,3-10-824 0</inkml:trace>
  <inkml:trace contextRef="#ctx0" brushRef="#br2" timeOffset="519628.5775">10848 17505 1340 0,'0'0'875'15,"0"0"-684"-15,0 0 19 16,0 0-48-16,0 0-54 16,116-6-53-16,-44 2-55 15,-11-1-157-15,-6 0-586 0</inkml:trace>
  <inkml:trace contextRef="#ctx0" brushRef="#br2" timeOffset="520430.7154">11848 17374 980 0,'0'0'868'0,"0"0"-619"15,0 0-49-15,0 0-22 16,0 0-38-16,0 0-46 15,0 0-52-15,-32-15 8 16,14 15 33-16,3 0-31 16,2 4-12-16,2 2-4 15,5-1-10-15,6 3-15 0,0 0-11 16,0-4 0-16,0 4 0 16,3 2 1-16,4-3-1 15,6 3-1-15,0 2 0 16,2-2-1-16,6 1 0 15,-2 2-10-15,4-3 3 16,2 3 2-16,-4-2 6 16,-3 0 0-16,-8 0 1 15,-7-1-8-15,-3 3-2 16,-6-3 1-16,-16 0 9 16,-11-5 6-16,-6 0 7 15,-4-2-4-15,-1-3-3 16,4 0-5-16,12 0-1 0,7-10-38 15,15 1-66 1,6-1-175-16,14-4-465 0,2 5-284 0</inkml:trace>
  <inkml:trace contextRef="#ctx0" brushRef="#br2" timeOffset="520709.3565">12068 17365 1265 0,'0'0'684'0,"0"0"-588"15,0 0 79 1,0 0 15-16,0 0-33 0,0 0-11 16,0 0-7-16,15 34-15 15,-6-11-28-15,-3 0-15 16,3 4-27-16,0 0-17 15,1-2-22-15,1-5-14 16,-2-5-1-16,-2-4-55 16,-1-3-56-16,-6-8-113 15,0 0-453-15,-3-1-854 0</inkml:trace>
  <inkml:trace contextRef="#ctx0" brushRef="#br2" timeOffset="520888.1527">12183 17251 814 0,'0'0'1253'0,"0"0"-1028"16,0 0-78-16,0 0-24 16,0 0-70-16,0 0-53 15,0 0-48-15,3 16-193 16,-3-6-610-16</inkml:trace>
  <inkml:trace contextRef="#ctx0" brushRef="#br2" timeOffset="521360.2226">12331 17413 1711 0,'0'0'553'0,"0"0"-495"16,0 0 44-16,0 0 63 15,0 0 16-15,0 0-56 16,37 92-55-16,-34-73-22 16,3 1-18-16,-3-3-14 15,-3-1-2-15,0-5-14 16,0-4-1-16,0-4-6 0,0 0-15 15,0-3-5 1,0 0-5-16,0-6 10 0,0-5 4 16,3-4-15-16,9-5-1 15,9-2 11-15,1-6 10 16,5-2-13-16,1 3 5 16,-1 4 15-16,-6 6 6 15,-3 7 7-15,-6 3 15 16,-3 7 13-16,-1 0-2 15,2 1 5-15,-4 12 9 16,0 7-7-16,1-1 0 16,-4 8-5-16,0-2 1 15,0 0-17-15,0-2-11 16,0-2-8-16,-3 4-72 16,0-11-146-16,0-4-593 0</inkml:trace>
  <inkml:trace contextRef="#ctx0" brushRef="#br2" timeOffset="523375.5008">12861 17072 1195 0,'0'0'524'0,"0"0"-324"16,0 0 31-16,0 0-13 0,0 0-42 15,0 0-38 1,0 0-20-16,2-6-17 0,5 12-17 16,3 1-17-16,-4 2-28 15,4 4-16-15,-4 4-11 16,-3 0-5-16,1 6-6 16,-1-4 0-16,-3 2-1 15,0-2 0-15,0-2 0 16,0-4 0-16,0-4-1 15,0-2-5-15,0-3-1 16,0-4-4-16,0 0-2 16,0 0 2-16,0 0 1 15,0 0 8-15,0 0 2 16,2-11-8-16,4-2-5 16,3-6-2-16,-3-4 5 0,3 1 1 15,-1 1 8-15,1-2 0 16,1 3 1-16,-4 6 1 15,1 1 0-15,-1 0 8 16,0 7 0-16,3-1 4 16,3-3-4-16,-3 4 2 15,3 2-4-15,-4-2 2 16,1 5-3-16,-2 1-4 16,-4 0-2-16,3 0 0 15,-6 7 0-15,4 7 6 16,-1 4 8-16,-3 6 4 15,0 0-2-15,0 2-4 0,0-2-3 16,0-2-7-16,3-2 3 16,0-6-5-16,0-4 0 15,-3-1-18-15,3-7-38 16,-3 0-60-16,0-2-116 16,1 0-107-16,2 0-401 15,-1 0-582-15</inkml:trace>
  <inkml:trace contextRef="#ctx0" brushRef="#br2" timeOffset="523621.4733">13214 17160 1365 0,'0'0'310'16,"0"0"-134"-16,0 0-10 15,0 0 2-15,0 0-1 16,0 0 8-16,0 0 12 16,3 64-66-16,-3-45-52 15,0-3-44-15,3 1-23 16,3-7-2-16,1 0-60 16,4-4-156-16,-2-6-471 15,-2 0-1033-15</inkml:trace>
  <inkml:trace contextRef="#ctx0" brushRef="#br2" timeOffset="523936.3769">13460 17043 730 0,'0'0'993'0,"0"0"-677"16,0 0-63-16,0 0-30 15,0 0-13-15,0 0-40 16,0 0-95-16,0 16-15 16,0 6 5-16,0 1-29 0,0 4-19 15,0 0-11-15,0-4-6 16,0 0-6-16,0-9-28 15,0-3-60-15,0-3-65 16,0-4-132-16,0-2-340 16,0-2-125-16</inkml:trace>
  <inkml:trace contextRef="#ctx0" brushRef="#br2" timeOffset="524199.1541">13617 17052 588 0,'0'0'1143'0,"0"0"-814"0,0 0-99 15,0 0-16-15,0 0-22 16,0 0-58 0,0 0-56-16,-17 68-15 0,17-43-20 15,0 0-4-15,0-1-12 16,0-1-12-16,3-2-14 15,0-5-1-15,0-3-7 16,-2-4-46-16,3-5-60 16,-4-1-157-16,0-3-251 15,-7 0-155-15</inkml:trace>
  <inkml:trace contextRef="#ctx0" brushRef="#br2" timeOffset="524463.6467">13393 17019 1187 0,'0'0'704'16,"0"0"-465"-16,0 0 8 15,0 0-56-15,0 0-68 16,0 0-7-16,113-20-33 15,-71 18-9-15,0 0-23 16,1 0-26-16,-7-1-17 16,-8 0-8-16,-4 3-52 15,-11 0-87-15,-5 0-206 0,-7 0-852 0</inkml:trace>
  <inkml:trace contextRef="#ctx0" brushRef="#br2" timeOffset="525264.227">13763 17438 1026 0,'0'0'605'0,"0"0"-455"0,0 0 68 15,0 0-11-15,0 0-59 16,0 0-32-16,0 0-14 16,-27-5-30-16,5 5-13 15,-8 0 26-15,-6 0-13 16,-8 0-12-16,-8 0-11 15,-16 0-17-15,2 0-13 16,-5 0-11-16,0 0-7 16,15-2-1-16,1 0 0 15,13-2-17-15,10 3-7 0,16 1-6 16,9 0-13-16,7 0-45 16,0 0-44-16,7 5 27 15,8 2-59-15,0-1-330 16,-3 1-307-16</inkml:trace>
  <inkml:trace contextRef="#ctx0" brushRef="#br2" timeOffset="525737.904">13314 17544 1026 0,'0'0'1116'0,"0"0"-881"16,0 0-91-16,0 0 12 15,0 0 4-15,0 0-36 16,0 0-32-16,13 14-33 16,-5-3-26-16,-5 4-14 15,3 2-2-15,0 2-5 16,-2 1-11-16,-4 0 8 15,0 3 8-15,0 0-4 16,0 0-7-16,0-3-4 16,0-3-2-16,0-3 1 15,0-2 5-15,-4-1-5 16,4-3 0-16,0-1-1 16,0-6 1-16,0 2-1 0,4-3 1 15,9 0 5-15,10 0-6 16,3 0 0-16,6-2 0 15,4 0-2-15,-4 2 1 16,3-3 1-16,-2 3 0 16,-3 0 0-16,-5 0-1 15,-10-3-29-15,-3 0-33 16,-9 2-30-16,-6-2-84 16,-15 1-409-16,0-2-781 0</inkml:trace>
  <inkml:trace contextRef="#ctx0" brushRef="#br2" timeOffset="526316.6479">14272 17279 629 0,'0'0'1055'16,"0"0"-789"-16,0 0-71 16,0 0-28-16,0 0-57 15,0 0-23-15,0 0-17 16,40-18-6-16,-25 13-10 15,-2 3-17-15,1-3-4 16,-2 5-2-16,-2 0-1 16,-3 2 2-16,1 10 17 0,1 2 8 15,-6 5-6-15,0 5-4 16,-3 1-6-16,3 2-17 16,3 0-12-16,3-1-6 15,4 0 0-15,7-5-5 16,0-3 1-16,6-8-2 15,-6-2-24-15,2-7-53 16,-2-1-51-16,-8-1-121 16,-1-9-288-16,-8-3-298 0</inkml:trace>
  <inkml:trace contextRef="#ctx0" brushRef="#br2" timeOffset="526543.6616">14581 17297 1187 0,'0'0'548'16,"0"0"-279"-16,0 0 9 15,0 0-63-15,0 0-47 16,0 0 23-16,0 0-32 16,-90 57-11-16,56-21-54 15,1 3-26-15,-5-3-24 16,6 1-44-16,-4-2-16 15,-16 6-89-15,13-8-112 16,0-9-521-16</inkml:trace>
  <inkml:trace contextRef="#ctx0" brushRef="#br2" timeOffset="529508.1308">2185 17687 814 0,'0'0'1231'0,"0"0"-941"15,0 0-156-15,0 0 82 16,0 0-30-16,0 0-83 16,0 0-64-16,66-10-16 15,-30 6-10-15,4-2-12 16,5 2 6-16,0-1-5 15,4 1-1-15,3 3-1 16,3-2 0-16,4-2 0 16,-1 4-26-16,0 0-16 15,-6-2-5-15,-4 0-12 0,-8 2-19 16,-13 1-34-16,-9 0-24 16,-12 0-79-16,-6 1-254 15,-9 6-14-15,-9 2-21 0</inkml:trace>
  <inkml:trace contextRef="#ctx0" brushRef="#br2" timeOffset="529808.6451">2364 17809 1440 0,'0'0'673'16,"0"0"-557"-16,0 0 68 0,0 0 58 16,0 0-72-16,0 0-91 15,0 0-44-15,78 0-22 16,-32-1-5-16,5-8-8 16,4 1-21-16,2-3-49 15,-5 0-32-15,-4 1 1 16,-11 0 5-16,-13 4-30 15,-6 1-140-15,-12 5-104 16,-6-2-17-16,-6 2 139 16,-5 0-386-16</inkml:trace>
  <inkml:trace contextRef="#ctx0" brushRef="#br2" timeOffset="530131.242">2788 17517 831 0,'0'0'1249'16,"0"0"-1019"-16,0 0-151 16,0 0 39-16,0 0 58 15,0 0-73-15,0 0-54 16,57 44-25-16,-27-31-24 15,1 0-6-15,-1 1-15 0,1 0-18 16,-4 1-1-16,0 0 25 16,-5 5 15-16,-7 0 30 15,-13 4-9-15,-4 0 22 16,-29 4 63-16,-14-1-34 16,-10 3-66-16,-30 7-6 15,13-11-240-15,8-3-1266 0</inkml:trace>
  <inkml:trace contextRef="#ctx0" brushRef="#br2" timeOffset="534551.9788">16022 17604 1260 0,'0'0'689'0,"0"0"-594"15,0 0-76-15,0 0-9 16,0 0 67-16,0 0 13 0,-32 0-18 16,28 0-10-16,4 0-19 15,-3 0-12-15,3 0 4 16,0 0 0-16,0 0-8 15,0-3-6-15,0 0-6 16,0-2-8-16,0-1-7 16,6 0-7-16,-3 2 7 15,1 1 0-15,2-2 12 16,-5 4 1-16,1 0 5 16,-1 1-6-16,-1 0-11 15,0 0 5-15,0 0-4 16,0 0 16-16,0 2 3 15,0 6-1-15,-8-1 3 0,0-3 7 16,-2 4-2-16,4-3-19 16,-1-1-2-16,2-3-6 15,5-1 0-15,0 0-1 16,0 0-2-16,12 0-19 16,4-5-19-16,3-8 10 15,0 2 20-15,-2 1 9 16,-4 1 0-16,-3 5 1 15,-7-1 0-15,-3 5 18 16,0 0-5-16,0 0-7 16,3 15 20-16,3 2 23 15,1 7-6-15,6 4 9 16,6 2-8-16,-5-3-7 0,-2-1-7 16,-5-4-18-16,-7-1-12 15,-13-4 0-15,-16-5-9 16,-13-5 9-16,-10-4-33 15,-5-3-73-15,-3 0-98 16,15 0-405-16,14-10-1101 0</inkml:trace>
  <inkml:trace contextRef="#ctx0" brushRef="#br2" timeOffset="534750.8554">16201 17302 1677 0,'0'0'901'15,"0"0"-788"-15,0 0-83 16,0 0-24-16,0 0-6 16,0 0-36-16,0 0-160 15,23-6-661-15</inkml:trace>
  <inkml:trace contextRef="#ctx0" brushRef="#br2" timeOffset="535993.9635">17090 17365 1343 0,'0'0'706'0,"0"0"-586"0,0 0-48 16,0 0 39-16,0 0 24 15,0 0-11-15,0 0-25 16,85-35-36-16,-69 30-18 16,7 4-15-16,-8 1 1 15,4 0-9-15,-1 0-11 16,-6 0-11-16,-6 0 0 16,-2 6 0-16,-4 6-12 15,0 8-1-15,-4 4 13 16,-11 9 0-16,-5-1 7 15,4 5-6-15,0-5 5 16,5-1 2-16,11-1-8 16,0-3 15-16,11-5 2 15,15-2-7-15,10-5 2 16,10-4-10-16,4-7 4 0,3-4-5 16,1 0-1-16,-5-7-11 15,-4-8-7-15,-5-6 5 16,-4-3 2-16,-1-5 10 15,-6-7 0-15,-3 3 1 16,-2-4 1-16,-6 1 8 16,-5 6 3-16,1 0 1 15,-4 7-12-15,-4 1-1 16,-2 5-23-16,1 7-52 16,-5 8-114-16,-2 2-186 15,-8 0-528-15</inkml:trace>
  <inkml:trace contextRef="#ctx0" brushRef="#br2" timeOffset="536288.459">17610 17390 1744 0,'0'0'474'0,"0"0"-393"16,0 0 63-16,0 0 3 16,0 0-14-16,0 0-21 15,0 0-35-15,-6 90-32 0,2-46-22 16,0 1-14-16,-2 1 0 16,-3-3-8-16,-1-2-1 15,0-5 0-15,3-2-55 16,1-5-89-16,-4 8-154 15,2-12-341-15,2-4-154 0</inkml:trace>
  <inkml:trace contextRef="#ctx0" brushRef="#br2" timeOffset="536692.0726">17852 17766 1460 0,'0'0'837'15,"0"0"-715"-15,0 0-39 16,0 0 23-16,0 0 20 15,0 0-56-15,0 0-47 16,50-7-13-16,-30 7-10 16,1 0 0-16,-1 2 0 15,-6 7-2-15,-3 4 1 16,-8 2-6-16,-3 2 6 16,0 0 1-16,-17 1 14 0,-3 2-2 15,-6-3 18-15,6 0 2 16,-2-5 0-16,8 3-5 15,8-5-15-15,6-5-12 16,0 3-11-16,36-4-56 16,2-2-154-16,2-2-686 0</inkml:trace>
  <inkml:trace contextRef="#ctx0" brushRef="#br2" timeOffset="537024.9787">18369 17690 1689 0,'0'0'603'0,"0"0"-474"15,0 0 7-15,0 0 1 16,0 0-41-16,98-6-59 0,-53 5-37 16,-3 1-9-16,1 0-113 15,-14 0-97-15,-13 0-158 16,-13 2-110-16,-3 3-195 0</inkml:trace>
  <inkml:trace contextRef="#ctx0" brushRef="#br2" timeOffset="537240.723">18291 17554 1728 0,'0'0'636'0,"0"0"-528"15,0 0-11-15,0 0 16 16,104-6-55-16,-39 6-58 16,-13 0-205-16,-13 0-863 0</inkml:trace>
  <inkml:trace contextRef="#ctx0" brushRef="#br2" timeOffset="544554.1734">18989 17733 385 0,'0'0'777'16,"0"0"-552"-16,0 0-71 15,0 0-29-15,0 0 11 16,0 0 4-16,0 27-9 16,0-26-36-16,0-1-22 0,0 0-1 15,0 0 21-15,0 0 5 16,0 0-8-1,-4 0 5-15,4-5-10 0,0-5-37 16,0-4-27-16,0-6-6 16,7-5 4-16,6-7 0 15,7-3-2-15,-4-4-8 16,4-1-3-16,-5 4-6 16,1-1 1-16,1 3 1 15,-4 3 8-15,0 1 7 16,4 2-7-16,-4 3-4 15,3 1 11-15,0 1-2 16,0 6-6-16,-1 4-2 0,0 4-6 16,-6 2 16-1,-2 4-16-15,0 3-1 0,-2 0 0 16,-1 0-6-16,2 0 6 16,4 7-1-16,-3 5 1 15,-1 8 0-15,-3 3 8 16,0 4 0-16,-3 5 4 15,0 5 3-15,0-3 2 16,0 1-8-16,-3 2 0 16,-2-6-8-16,4-1 0 15,-5 0 0-15,-1-1 0 16,-1-4-1-16,-1-3-1 16,-1-1-1-16,1-5 1 15,0-3 0-15,1-3-8 16,2-3-24-16,5-6-42 0,1-1-41 15,0 0-44-15,0-1-151 16,0-9-531-16,0 1-657 0</inkml:trace>
  <inkml:trace contextRef="#ctx0" brushRef="#br2" timeOffset="544736.1952">19093 17605 713 0,'0'0'849'0,"0"0"-613"16,0 0 29-16,0 0 14 16,0 0-98-16,0 0-44 15,0 0-58-15,88-21-79 0,-52 18 0 16,6-4-178-16,-6 0-468 16,-15-2-700-16</inkml:trace>
  <inkml:trace contextRef="#ctx0" brushRef="#br2" timeOffset="545083.7">19641 17029 1377 0,'0'0'339'15,"0"0"-187"-15,0 0 76 16,0 0-11-16,0 0-27 15,0 0-87-15,-82 64-56 16,67-37-23-16,2 1-15 16,1 1-9-16,-8 11-96 15,7-6-591-15,0-6-958 0</inkml:trace>
  <inkml:trace contextRef="#ctx0" brushRef="#br2" timeOffset="546768.9831">19857 17499 648 0,'0'0'304'0,"0"0"-80"16,0 0 38-16,0 0-67 16,0 0-4-16,0 0 27 0,0 0-34 15,0-38-22-15,0 35-30 16,0 3-19-16,0 0-28 16,0 0-39-16,-11 0-3 15,-6 0-13-15,-5 0-12 16,-7 1-1-16,3 8 9 15,1-2-12-15,8-2-1 16,0 3-5-16,10-6-7 16,4 3-1-16,3-2 0 15,0 1-7-15,4 2 7 16,13 1 1-16,4 2 4 16,6 2-5-16,-1-2-15 15,3-2-2-15,-3 1-5 0,-2 2 3 16,-4-1-2-16,-5 1 7 15,-5 0 8-15,-5 0-3 16,-4-1 0-16,-1 4 2 16,-3 0-2-16,-13-2 4 15,-8 0 5-15,-8 0 24 16,-3-3-8-16,-4-2-5 16,-1-4-11-16,8-2-6 15,13 0-64-15,12 0-97 16,7-9-220-16,0-4-506 0</inkml:trace>
  <inkml:trace contextRef="#ctx0" brushRef="#br2" timeOffset="547064.6115">20077 17485 1575 0,'0'0'392'0,"0"0"-230"15,0 0 22-15,0 0-26 16,0 0-19-16,0 0 7 16,0 0-15-16,3 32-49 0,0-12-35 15,-3 4-20 1,3 2-11-16,0-2-15 0,-2-5-1 15,2 1-22-15,0-6-62 16,-3-1-207-16,0-6-500 16,-6-6-695-16</inkml:trace>
  <inkml:trace contextRef="#ctx0" brushRef="#br2" timeOffset="547242.0834">20165 17383 925 0,'0'0'1397'15,"0"0"-1217"-15,0 0-143 0,0 0-25 16,0 0-12-16,0 0-70 16,0 0-404-16,-21 3-238 0</inkml:trace>
  <inkml:trace contextRef="#ctx0" brushRef="#br2" timeOffset="547738.3946">20424 17558 1470 0,'0'0'561'0,"0"0"-521"0,0 0-39 16,0 0 50-16,0 0 91 15,0 0 16-15,0 0-39 16,-6 82-40-16,6-62-42 16,0-6-20-16,0 2-5 15,0-7-12-15,0-3 0 16,0-2 0-16,0-1-18 15,0-3-2-15,0 0-4 16,0 0 8-16,2-8-2 16,7-6-23-16,6-3 17 0,1-3 18 15,3 0 6 1,2-2 11-16,-3 4 7 0,2 2 23 16,-8 3 14-16,-1 7-4 15,1-1-15-15,1 7 0 16,-2 0-8-16,3 0 8 15,-3 7 0-15,2 3 4 16,-7 6-7-16,-2 1-14 16,-1-1-8-16,-3 3-10 15,0-1-1-15,0 1-20 16,-1-8-83-16,-5-3-165 16,0-7-542-16,0-1-844 0</inkml:trace>
  <inkml:trace contextRef="#ctx0" brushRef="#br2" timeOffset="548376.1104">20942 17290 1132 0,'0'0'364'0,"0"0"-145"16,0 0 75-1,0 0-19-15,0 0-44 0,0 0-45 16,0 0-80-16,4-11-44 15,3 11-33-15,1 11-6 16,1 3-2-16,-1 6-11 16,-2 1-10-16,-5 0 0 15,-1 3-1-15,0-5-1 16,0-5-14-16,0 1-22 16,-3-5-32-16,-3-3-1 15,2-4 4-15,1-3 1 16,0 0 23-16,1 0 25 0,2-13 17 15,0-7 0 1,6-2 1-16,8-2 0 16,4-3 5-16,-2-1-4 0,0 4 11 15,-3 4 22-15,-3 7 11 16,-3 2 8-16,-2 2-12 16,-1 5 8-16,-1 1 12 15,-1 1-1-15,-1 2-33 16,3 0-9-16,0 0-11 15,2 3-6-15,0 10 0 16,0 2 7-16,1 6-8 16,-4-1 1-16,0 3-1 15,-3-2 0-15,0-3 0 16,0 2 0-16,0-6-10 16,0 2-59-16,0-5-106 0,0-3-158 15,0-4-597-15</inkml:trace>
  <inkml:trace contextRef="#ctx0" brushRef="#br2" timeOffset="548693.1984">21263 17359 1594 0,'0'0'473'15,"0"0"-283"-15,0 0 11 16,0 0-30-16,0 0-59 0,0 0-67 16,0 0-23-16,63-7-20 15,-52 7-2-15,-2 3 1 16,-1 4-1-16,-5 0-5 16,-3 0-3-16,0 2-4 15,-2 0 6-15,-8 1 6 16,1 2 10-16,1 1-2 15,3-4-7-15,5-2 0 16,0 3-1-16,22-3-24 16,2-1-134-16,-2-5-622 0</inkml:trace>
  <inkml:trace contextRef="#ctx0" brushRef="#br2" timeOffset="548991.9628">21618 17217 1528 0,'0'0'315'0,"0"0"-46"15,0 0-46-15,0 0-45 16,0 0-21-16,0 0-60 15,0 0 10-15,12 20-16 0,-9 4-29 16,1 2-31 0,1 2-22-16,1-1-4 0,0-3-5 15,0 0-55-15,1-10-59 16,-6 1-114-16,-1-11-284 16,0-3-293-16,-1-1-373 0</inkml:trace>
  <inkml:trace contextRef="#ctx0" brushRef="#br2" timeOffset="549254.5076">21739 17270 864 0,'0'0'1177'0,"0"0"-978"16,0 0-14-16,0 0 10 15,0 0-22-15,0 0-40 0,0 0-67 16,12-3-24-16,-6 6 1 15,1 7-10-15,-1 6-14 16,2-2-10-16,-5 6-8 16,0 2-1-16,-3-1 0 15,0 0 0-15,0-1-9 16,0-3-22-16,0-3-33 16,0-4-46-16,0-6-117 15,-3-2-341-15,-5-2-297 0</inkml:trace>
  <inkml:trace contextRef="#ctx0" brushRef="#br2" timeOffset="549510.5752">21599 17208 1345 0,'0'0'257'0,"0"0"-199"15,0 0 11-15,0 0 197 16,0 0 25-16,0 0-68 16,0 0-104-16,14-18-51 15,4 18-2-15,8 0-3 16,4 1-21-16,4 5-38 16,4 1-4-16,1 3-115 15,3 0-200-15,-7 0-481 16,-15-1-789-16</inkml:trace>
  <inkml:trace contextRef="#ctx0" brushRef="#br2" timeOffset="549969.1636">21946 17653 1005 0,'0'0'518'0,"0"0"-446"16,0 0 89-16,-116 0 36 15,67 0-54-15,-8 0-99 16,-4 0-44-16,-6-6-14 0,-2 2-38 15,-1 1-11-15,5 3 28 16,6 0 25-16,7 0 9 16,8 0 0-16,4 0-50 15,-5 0-154-15,9 3-125 16,10-1-68-16</inkml:trace>
  <inkml:trace contextRef="#ctx0" brushRef="#br2" timeOffset="550538.4327">21430 17738 1876 0,'0'0'511'0,"0"0"-401"15,0 0 46-15,0 0-34 0,0 0-49 16,0 0-52-16,0 0-6 16,3 18-3-16,-3-4-2 15,0 2-2-15,0 3-7 16,0-2 8-16,-2 3 10 16,1-1 1-16,-2 0-4 15,1-2-5-15,1 0-10 16,-1-3 7-16,2-1-7 15,0 0 6-15,0-7-6 16,0 0 7-16,0-2-8 16,0-1 1-16,0-3 0 15,0 0 7-15,3 0 7 16,3 0 13-16,6 0-9 0,8 0-13 16,3-6-1-1,6 2-4-15,4 1-2 0,-1-1 1 16,3 2-27-16,4 2-55 15,-10 0-126-15,-8 0-547 0</inkml:trace>
  <inkml:trace contextRef="#ctx0" brushRef="#br2" timeOffset="551748.4804">22197 17423 755 0,'0'0'932'0,"0"0"-709"16,0 0 33-16,0 0 6 15,0 0-24-15,0 0-66 16,0 0-65-16,16-11-53 15,-11 18-16-15,2 5-4 16,0 5-9-16,3 0-16 16,0 0-7-16,-1 0-1 15,1-1-1-15,2-4-1 0,-1-2-45 16,-4-3-17-16,2-4-1 16,0-3 4-16,0 0 9 15,-1 0-1-15,0-9 3 16,0-2 25-16,1-4 24 15,-2 1 21-15,0-4 9 16,3 6 21-16,-7-1 7 16,3 0 0-16,-3 4-7 15,1 5-10-15,-2-2-4 16,2 5-10-16,-3 1-11 16,1 0-4-16,1 0-12 15,0 9 0-15,5 8 0 0,-1 10 1 16,2 6 1-16,-2 7-1 15,1 7 5-15,-2 5-5 16,1 4-1-16,-6 0 1 16,-1-6-1-16,0-1-5 15,-11-12-2-15,-16-6-4 16,-10-9 4-16,-24-10-32 16,-35-12-69-16,13 0-279 15,6-9-987-15</inkml:trace>
  <inkml:trace contextRef="#ctx0" brushRef="#br2" timeOffset="558639.8948">23888 17574 523 0,'0'0'637'0,"0"0"-419"16,0 0-34-16,0 0 33 0,0 0 3 15,0 0-48-15,-25 0-51 16,13 0-41-16,2 3-18 15,-1-1-26-15,5 3-12 16,1-5-5-16,3 3-10 16,2-3-9-16,0 0-14 15,0 0-11-15,0 0 1 16,6 0 7-16,1 0 15 16,-1 0 1-16,-3 0 1 15,0 0 6-15,-3 0 7 0,0 0-1 16,0 1-2-16,0 4 20 15,-4-2 20-15,-7 2-14 16,1-2-22-16,-1-1-14 16,4 0-14-16,2 1-23 15,4-3-12-15,1 0 9 16,0 0-9-16,13-7-18 16,4-4-4-16,1 5 40 15,-3-2 19-15,-3 6 12 16,-6-1 19-16,-2 3 12 15,-2 0 18-15,-1 3 16 16,2 7 11-16,0 7 13 16,1-1-1-16,2 4 17 0,1 0-14 15,-6 0-38 1,-1-7-32-16,0 3-15 0,-14-3-5 16,-11-3-1-16,-5-4-66 15,-10 5-120-15,5-7-121 16,10-4-410-16</inkml:trace>
  <inkml:trace contextRef="#ctx0" brushRef="#br2" timeOffset="558831.6382">24009 17333 1714 0,'0'0'576'0,"0"0"-466"16,0 0-35-16,0 0-75 16,0 0-21-16,0 0-236 15,0 0-556-15</inkml:trace>
  <inkml:trace contextRef="#ctx0" brushRef="#br2" timeOffset="559964.5641">24732 17345 603 0,'0'0'894'16,"0"0"-609"-16,0 0-69 16,0 0 10-16,0 0-46 0,0 0-52 15,0 0-43-15,3-22-21 16,10 19-25-16,0-2-20 15,7 3-5-15,-4-1-2 16,3 3-3-16,-2 0 8 16,-1 0 0-16,-2 0-7 15,-4 0 14-15,-4 3-14 16,-6 9-9-16,0 6 0 16,-4 5 48-16,-13 5-3 15,-1 3-17-15,0 2-19 16,6-3 4-16,4-3-13 0,8-4 8 15,0-3-3-15,14-8-5 16,15-1 11-16,11-5 0 16,9-6-11-16,5 0 0 15,3-8-1-15,0-3-1 16,-5-3 0-16,-4-3-12 16,-4-3-4-16,-7-2 2 15,-4-4-3-15,-6 2 13 16,-8 1 4-16,-3-5 1 15,-9 3 0-15,-1 1-1 16,-3 2-14-16,-3 1-14 16,0 5-36-16,0 6-67 15,0 1-146-15,-9 3-414 16,-2 3-301-16</inkml:trace>
  <inkml:trace contextRef="#ctx0" brushRef="#br2" timeOffset="560233.492">25154 17276 1117 0,'0'0'759'16,"0"0"-627"-16,0 0 25 15,0 0 1-15,0 0-16 0,0 0 35 16,-14 76-16-1,7-36-43-15,-2 4-38 0,-4-1-41 16,2 0-20-16,-1-1-13 16,-1-5-6-16,1-2-37 15,0-1-38-15,3-5-79 16,-6 7-111-16,3-8-306 16,1-5-238-16</inkml:trace>
  <inkml:trace contextRef="#ctx0" brushRef="#br2" timeOffset="560765.1561">25318 17640 1805 0,'0'0'609'0,"0"0"-536"16,0 0-45-16,0 0-6 16,0 0 51-16,0 0 5 15,0 0-44-15,83-7-19 16,-68 7-14-16,-3 0 1 15,-6 0-1-15,-3 0-1 16,-3 0-10-16,0 4 10 0,-4 2 12 16,-11 4 20-16,-2 0-9 15,-3 0-12-15,-1 1-4 16,4-2-5-16,1 2-1 16,7-2 5-16,6 0-6 15,3 1-1-15,0-2 0 16,6 2 1-16,9 3 9 15,1 0-8-15,2 1 0 16,-3-1-1-16,-3-1 0 16,-6 1 1-16,-6-3-1 15,0 0 0-15,-8-3 3 16,-11 3 9-16,-5-3-5 16,-3-2-7-16,1 3-21 0,3-7-91 15,5-1-110-15,6 0-369 16,9 0-667-16</inkml:trace>
  <inkml:trace contextRef="#ctx0" brushRef="#br2" timeOffset="561151.7634">25855 17574 1702 0,'0'0'397'0,"0"0"-276"15,0 0-63-15,0 0 27 16,81-10-12-16,-55 10-42 0,0 0-23 16,-4 0-8-16,-5 0-77 15,-4 0-59-15,-10 0-63 16,-3 3-107-16,0-3-286 15</inkml:trace>
  <inkml:trace contextRef="#ctx0" brushRef="#br2" timeOffset="561367.2751">25846 17455 1728 0,'0'0'677'0,"0"0"-596"0,0 0-44 15,0 0 18-15,0 0 0 16,113-4-55-16,-65 4-9 16,-6 2-242-16,-11 0-712 0</inkml:trace>
  <inkml:trace contextRef="#ctx0" brushRef="#br2" timeOffset="562425.669">26312 17664 884 0,'0'0'551'0,"0"0"-425"16,0 0 65-16,0 0 18 15,0 0-28-15,0 0-45 16,0 0-19-16,-6 9-22 16,4-17-29-16,2-4-43 15,0-4-23-15,0-4 0 16,0-4-1-16,0-5-6 16,2-6-7-16,9-4 13 0,3-6-2 15,4-6 3-15,1 4 0 16,3 0 2-16,2 1-2 15,-1 3 11-15,1 9 1 16,3 2 10-16,-1 5 0 16,1 4-1-16,-2 9 17 15,-6 2 11-15,-5 7-4 16,-3 5-8-16,-5 0-9 16,-3 8-14-16,0 11-4 15,-3 8 26-15,0 6 0 16,0 3-5-16,0 4-8 15,0 0 5-15,-3 3-2 16,0-4-4-16,0 2-7 0,-2-6-3 16,-1 1-3-16,-1-2-8 15,-5-5 5-15,0-2-5 16,-1-1 0-16,-1-8 0 16,1 0 0-16,2-7 0 15,4 1-1-15,1-5-16 16,3 0-26-16,3-4-48 15,0-3-86-15,0 0-62 16,3 0-376-16,3-6-465 0</inkml:trace>
  <inkml:trace contextRef="#ctx0" brushRef="#br2" timeOffset="562630.093">26437 17499 889 0,'0'0'1359'0,"0"0"-1154"15,0 0-167-15,0 0-24 16,0 0 13-16,0 0-27 16,93-19-3-16,-55 9-173 15,-10 1-444-15,-5-1-734 0</inkml:trace>
  <inkml:trace contextRef="#ctx0" brushRef="#br2" timeOffset="562965.934">26956 16911 924 0,'0'0'687'0,"0"0"-530"15,0 0 50-15,0 0-2 0,0 0-35 16,0 0-42-16,0 0 14 15,-18 25-28-15,2 2-19 16,-2 0-32-16,-5 2-42 16,3 4-21-16,0-2-12 15,2 6-176-15,8-5-549 16,2-10-1135-16</inkml:trace>
  <inkml:trace contextRef="#ctx0" brushRef="#br2" timeOffset="563464.1784">26851 16850 77 0,'0'0'1456'15,"0"0"-1210"-15,0 0 11 16,0 0 16-16,0 0-105 0,-47 77-97 16,30-56-44-16,-3 17-27 15,3-11-51-15,5 2-546 0</inkml:trace>
  <inkml:trace contextRef="#ctx0" brushRef="#br2" timeOffset="565015.9866">27344 17267 1046 0,'0'0'564'0,"0"0"-380"16,0 0 65-16,0 0-37 15,0 0-46-15,0 0-50 16,0 0-21-16,-33-6-13 16,15 6-9-16,0 0-18 15,-1 6-10-15,1 0-3 16,3-2-12-16,-1 2-17 0,5-2-7 15,4 2-4 1,2-3-2-16,4-2-5 0,1 2-6 16,0-1-1-16,0 1-9 15,0 5 15-15,9-4 5 16,6 2-2-16,6 1 3 16,5 3 0-16,6-1 0 15,-1 1-8-15,-1 3 1 16,-3-2 7-16,-11 5-2 15,-6-3-7-15,-8 0-7 16,-2 0 7-16,-6 2 9 16,-13-3 1-16,-8-2 28 15,-6-5 1-15,-3 0 2 16,-3-2-14-16,1-3-11 16,5 0-7-16,9 0-41 0,9 0-95 15,15-10-121-15,0 0-503 16,12-3-844-16</inkml:trace>
  <inkml:trace contextRef="#ctx0" brushRef="#br2" timeOffset="565283.8831">27557 17308 1854 0,'0'0'490'0,"0"0"-458"0,0 0-11 16,0 0 55-16,0 0 38 16,0 0 40-1,0 0-9-15,9 47-35 0,-9-23-31 16,2 0-37-16,-1-2-19 16,4 1-22-16,-2-6-1 15,2-4-12-15,-2-3-55 16,-3-3-84-16,0-7-210 15,-4 0-512-15</inkml:trace>
  <inkml:trace contextRef="#ctx0" brushRef="#br2" timeOffset="565465.4976">27656 17145 811 0,'0'0'1354'0,"0"0"-1164"16,0 0-143-16,0 0-32 16,0 0-15-16,0 0-12 15,0 0-59-15,17 24-320 16,-12-12-657-16</inkml:trace>
  <inkml:trace contextRef="#ctx0" brushRef="#br2" timeOffset="565933.8567">27899 17379 2013 0,'0'0'309'16,"0"0"-297"-16,0 0-12 15,0 0 64-15,0 0 32 16,-5 80-1-16,2-61-17 16,0-5-22-16,-1-1-30 15,4-3-13-15,0-3-7 16,0-5-5-16,0-2-1 16,0 0 0-16,0 0-8 15,7-4-28-15,8-8-56 16,6-6 38-16,4-4 39 0,5-4 14 15,0 3-18 1,-3-2 4-16,0 7 14 0,-6 4 1 16,-5 4 22-16,-4 5 21 15,-3 3 2-15,-3 2-9 16,1 0 7-16,-2 10 2 16,-2 8 8-16,-3 8 7 15,0-2-3-15,0 1-17 16,0-1-11-16,0-1-17 15,0-8-12-15,0-1-28 16,0-9-119-16,-3-3-234 16,-2-2-970-16</inkml:trace>
  <inkml:trace contextRef="#ctx0" brushRef="#br2" timeOffset="566631.0356">28448 17052 1159 0,'0'0'593'0,"0"0"-381"16,0 0 54-16,0 0-59 15,0 0-45-15,0 0-41 16,0 0-30-16,13 29-12 16,-5-2-31-16,-1 6-26 15,-1-2-11-15,0 1-10 16,-3-2-1-16,-3-8-10 16,0-2-1-16,0-6-14 0,-1-7-15 15,-7-2-10-15,2-5-2 16,1 0 7-16,3 0 31 15,2-9 14-15,0-5 0 16,7-7-11-16,8-3 10 16,4-6 1-16,3-4 0 15,-2 5 1-15,1-1 0 16,-6 7 23-16,-2 7 19 16,-3 3-11-16,-4 6 1 15,-3 4 10-15,0 0-4 0,-2 3-5 16,2 0-16-16,-2 0-17 15,2 6 0-15,0 11 8 16,2 2 1-16,-2 6-2 16,0 7-8-16,-2-5 0 15,-1-1 0-15,0 0 0 16,0-7-6-16,0-1-18 16,-3-6-48-16,-10-2-79 15,1-3-178-15,3-4-495 0</inkml:trace>
  <inkml:trace contextRef="#ctx0" brushRef="#br2" timeOffset="567081.9017">28809 17209 2032 0,'0'0'387'15,"0"0"-298"-15,0 0-19 16,0 0 21-16,0 0 12 16,0 0-25-16,0 0-45 15,52 0-20-15,-43 0-13 16,0 5 0-16,-4-2-9 16,-4-1-7-16,-1 3-17 15,0-2 4-15,0-2 11 16,-8 2 12-16,-3 0 6 15,-3 1 0-15,0-1 5 0,3-1 7 16,0 3-10-16,4 1-1 16,4 1 0-16,3-1-1 15,0 3-2-15,0 2 2 16,12 2 2-16,0-3 8 16,0 3-4-16,-3-3-6 15,-2-1 0-15,-4-2 0 16,-3 0 0-16,0 0-1 15,-1 2-7-15,-11-2 3 16,-3-3 4-16,0 3 1 16,0-4-80-16,-5-3-148 15,4 0-398-15,3-1-1155 0</inkml:trace>
  <inkml:trace contextRef="#ctx0" brushRef="#br2" timeOffset="567388.3559">29143 17132 760 0,'0'0'1211'16,"0"0"-1087"-16,0 0-43 15,0 0 67-15,0 0 17 16,0 0-6-16,0 0-43 0,0-1-44 16,0 12-23-16,0 7-9 15,2 7-22-15,-1-2-12 16,3-2-6-16,-2 1 0 16,-1-4-31-16,1-4-54 15,-2-1-108-15,0-7-276 16,-2-3-338-16</inkml:trace>
  <inkml:trace contextRef="#ctx0" brushRef="#br2" timeOffset="567642.7266">29297 17132 1091 0,'0'0'1054'16,"0"0"-916"-16,0 0-82 15,0 0 55-15,0 0 50 16,0 0 4-16,0 0-54 16,10 76-34-16,-5-55-32 15,-2 4-19-15,0-3-9 16,-3-2-9-16,0-3-8 16,0-3 0-16,0-1-22 15,0-4-62-15,0-4-120 16,-8-3-314-16,-2-2-242 0</inkml:trace>
  <inkml:trace contextRef="#ctx0" brushRef="#br2" timeOffset="567900.595">29045 17024 1355 0,'0'0'324'0,"0"0"-165"16,0 0 158-16,0 0-43 15,0 0-62-15,0 0-101 16,89 0-55-16,-48 0-23 16,2 2-18-16,0 4-15 0,-2 4-20 15,-3 0-75-15,4 7-126 16,-11-5-434-16,-9 0-295 0</inkml:trace>
  <inkml:trace contextRef="#ctx0" brushRef="#br2" timeOffset="568312.8309">29467 17509 652 0,'0'0'1224'0,"0"0"-1071"16,0 0-104-16,0 0 0 16,-110 8 27-16,63-8-5 15,-20 0-29-15,-26 0-20 16,-24-2-10-16,-7-8-3 16,20 3 23-16,26-1 36 15,32 3 5-15,7 2-36 0,1-1-23 16,6 4-14-1,3-3-5-15,16 3-69 0,13 0-117 16,19 10-139-16,11 3-44 16,3 1-490-16</inkml:trace>
  <inkml:trace contextRef="#ctx0" brushRef="#br2" timeOffset="568799.0053">28913 17595 1579 0,'0'0'483'15,"0"0"-374"-15,0 0 93 16,0 0 0-16,0 0-50 15,0 0-29-15,0 0-47 16,0 16-40-16,0-4-5 16,0 2-13-16,0 2 5 15,3 1-16-15,0 3-5 16,-1-5-2-16,-2 2 0 16,0-1 0-16,0-1-9 0,0 1-3 15,-6-5 2 1,1 1 8-16,2-1 1 0,2-5 0 15,1 3 0-15,0-7-11 16,0 4 12-16,9-6 6 16,4 0 6-16,4 0-3 15,1 0-3-15,4 0 3 16,5 0-9-16,1 0 0 16,4 0 0-16,0 0 1 15,3 0 7-15,-1 0-8 16,-1 2 0-16,-5-1-7 15,-4 0-29-15,-13-1-109 16,-6 0-172-16,-5 0-687 0</inkml:trace>
  <inkml:trace contextRef="#ctx0" brushRef="#br2" timeOffset="569821.1387">29943 17214 970 0,'0'0'945'15,"0"0"-828"-15,0 0-64 16,0 0 105-16,0 0 31 16,0 0-28-16,0 0-21 15,0-3-34-15,9 3-23 16,4 0-20-16,6 0-13 15,4 0-22-15,5 0-13 0,5 0-8 16,2 0-5-16,0 0-1 16,-4 6-1-16,-8-4-2 15,-5 3-4-15,-9-2 6 16,-6-2-14-16,-3 0-4 16,0 1 5-16,0 1 3 15,0 0 5-15,-5 1 5 16,-2 3 6-16,-4 1 0 15,-2 3 11-15,-1 5 0 16,-2 1-8-16,0 6-3 16,-2-3-6-16,-3 6 1 15,0-2-1-15,0 2 1 16,2-4 0-16,4-1 0 0,3-1-1 16,3-4 1-1,5-2-1-15,4-4 0 0,0-2 0 16,0-1 0-16,4-6 8 15,9 2 4-15,5 0 0 16,6-3-5-16,2 0 1 16,2 0-8-16,0 0 2 15,0 0-1-15,-2 0 1 16,-2 0-1-16,-3 0 7 16,-6 0-2-16,-4 0 3 15,-4 0 1-15,-4 0-2 16,-2 0-7-16,-1 0-1 15,0-3 0-15,0 3-1 0,0-1-40 16,3 1-40 0,-1 0-128-16,1 0-328 0,-3 0-324 15</inkml:trace>
  <inkml:trace contextRef="#ctx0" brushRef="#br2" timeOffset="570100.6469">29989 17399 1766 0,'0'0'596'15,"0"0"-516"-15,0 0 70 16,0 0 60-16,0 0-39 15,0 0-71-15,0 0-46 16,43 0-41-16,-14 0-7 16,5 0-5-16,5 0-1 15,1 10-19-15,0 3-93 16,-10-4-196-16,-11-2-765 0</inkml:trace>
  <inkml:trace contextRef="#ctx0" brushRef="#br3" timeOffset="575934.2769">4089 18321 874 0,'0'0'331'0,"0"0"-186"16,0 0-48-16,0 0 36 15,0 0 12-15,0 0-41 16,0 0 12-16,55-15 8 16,-44 14-27-16,-5 1-33 0,0 0-35 15,1 0-9-15,2 0 9 16,3 3-5-16,6 4 7 15,3 0-6-15,9 1 2 16,10-5-9-16,8 1-11 16,10-1-1-16,6-3 2 15,18 0-8-15,15 0-10 16,15 1 1-16,-9 3 3 16,-24 4 5-16,-22-5-6 15,-11 3 6-15,9 2 0 16,8-1 1-16,19 0-1 0,16 0 1 15,19-4 0-15,9-3 1 16,-2 0-1-16,-4-4-9 16,-10-2-24-16,2 3 14 15,-9 3 13-15,-9 0 5 16,-15 0-1-16,-18 1-5 16,-13 4 6-16,10 5 1 15,24 2 1-15,24 8 0 16,3-3 12-16,-25-4-4 15,-26-5-8-15,-12-4 10 16,5 1-11-16,7-4 0 16,9-1 0-16,-3 0-5 15,-3-1-8-15,-5-7 13 0,-7 0 6 16,-7 4 27 0,-11-3 1-16,-7 4 15 0,-5-2 19 15,-7 4-1-15,-7 1-13 16,-2 0-22-16,1 0-8 15,-4 0-9-15,3 0-7 16,3 0 1-16,-3 0 6 16,3 0 4-16,3 0 6 15,3 0 10-15,0 4-5 16,10-2-5-16,5-2-12 16,6 0-7-16,1 0-4 15,8 0-2-15,4 0 1 16,20 0 0-16,25 0-1 15,22 0 0-15,7 0 1 16,-7 0 1-16,-9 0-2 0,-10 0 6 16,0 0 1-16,-2 0-7 15,-12 0 0-15,-17-2-1 16,-14-4 0-16,-12-1-10 16,5-1-14-16,4-2 0 15,2-1-20-15,-8-1-15 16,-7-1 24-16,-10-3 24 15,-4 0 11-15,-9 2 1 16,-1 0 18-16,-6 2 5 16,0 0-7-16,5 0-4 15,-2-3 3-15,7 3 4 16,2-8-8-16,6 1-4 16,1-8-7-16,-5 4 1 15,-1-4 0-15,-7-2-1 0,-3-4-5 16,-6-1-1-16,0 2 5 15,0-2 1-15,-9 1-1 16,0 1 1-16,3 1 1 16,2 0-1-16,4 0 0 15,0 1 0-15,13-5-24 16,2 1-7-16,3-2 16 16,-3-3 14-16,-5 3-5 15,-7 2-3-15,-3-2 3 16,0 3 4-16,-6 3 2 15,-4-4 0-15,4 5 0 16,0-4 0-16,3 3 0 16,3-2 0-16,0 1 0 0,0-1 0 15,6-5 0-15,-3 1 0 16,3 0 0-16,1-4 2 16,-7 4-2-16,0-4 0 15,0 1-7-15,-4-3-13 16,-14 5 2-16,-3 0 12 15,-4 3-32-15,-5 5 23 16,-3 1 14-16,-5 7 0 16,0 4 0-16,-1 3-5 15,-4 2 0-15,7-1 6 16,-3 2 0-16,3 1 0 16,-2-3-1-16,-4 0-47 15,-7 1 1-15,-4 1 13 0,-5-2 10 16,-9-2 7-16,-12 3 16 15,-21 2 1-15,-12 0 0 16,-4 3 0-16,19 1-1 16,25 4-84-16,23 0-55 15,1-1-36 1,-7 1 84-16,-6-3 20 0,-11 3 34 16,-1 2-7-16,-9 0 30 15,-16 0 15-15,11 0 0 16,8 0 1-16,-3 2-1 15,3 8 1-15,-27 4 1 16,-9 3-1-16,21 0-1 16,21-1 0-16,25-6 1 15,2 0 0-15,-9 2 0 16,-6 0 0-16,-8 0 0 0,2 1 5 16,-5-6-6-16,2 0 1 15,-15-1 6-15,-12 1 1 16,-15-1 0-16,-1 3-7 15,11 0 5-15,19-1-4 16,23 2 4-16,15-3-4 16,1 0 4-16,-9 3-5 15,-5 3-1-15,-6 0 0 16,4-4 1-16,5-2-1 16,0 1 1-16,3-6 0 0,4-2 0 15,-1 0 1 1,4 0-1-16,-1 0 0 0,4 0 0 15,6 0 0-15,0 0 0 16,1 0 1-16,2 0-2 16,7 0 1-16,-4 0-1 15,2 0 1-15,4 0-1 16,-1 0 1-16,4 3-1 16,0-2 1-16,3 5-1 15,-4-2 0-15,1 5 0 16,-3-2 0-16,0 3 0 15,-1 0 1-15,7 0 11 16,0 1 4-16,9 0-3 16,0 0 28-16,2 2 21 15,4 2 6-15,0 0-29 16,-2-2-23-16,-1 0-10 16,0-3-6-16,-4 0 1 0,1-5 5 15,3 3 4-15,-4-7-9 16,2 2 11-16,2-3-4 15,0 4-8-15,0-4 3 16,-1 0-2-16,1 2-1 16,-2-1 1-16,-1 5 0 15,-4 4 0-15,-4 3 11 16,-5 6 8-16,-5 3-5 16,-7 6 1-16,-2-1 7 15,-3-5 11-15,9-1-11 16,2-5-3-16,9-5-1 0,5-2 5 15,7-2 2 1,4 2-11-16,3 1-6 0,0 7 1 16,0 1 5-16,3 7 2 15,0 4-11-15,1 2-5 16,-4 5 0-16,0 3-1 16,0 1 0-16,-7-1 7 15,-2 2 1-15,6 4-8 16,3-2 0-16,0 3 1 15,0-2 1-15,9-1-2 16,9 15-67-16,-6-14-210 16,4-12-432-16</inkml:trace>
  <inkml:trace contextRef="#ctx0" brushRef="#br3" timeOffset="576083.364">4274 18049 2208 0,'0'0'0'0,"0"0"-1442"0</inkml:trace>
  <inkml:trace contextRef="#ctx0" brushRef="#br3" timeOffset="579806.9635">17314 18101 1077 0,'0'0'361'16,"0"0"-320"-16,0 0-40 15,0 0-1-15,0 0 28 16,0 0 45-16,78 34-1 15,-49-24 19-15,10 0-8 16,22-3-21-16,31 0-21 16,34 0 20-16,15-6 8 15,1 2-38-15,-12 3-11 16,-21 4-11-16,-9 2-9 16,-20 2-35-16,-18-5 4 0,-14 1 6 15,-9-3-8-15,13 3 10 16,6 3 15-16,24-3 8 15,18 2 1-15,30-4 0 16,10-1 0-16,3 1 13 16,-7 0 19-16,-16 3 15 15,-3 1 2-15,-16 1-12 16,-17-2-11-16,-20-1-10 16,-16-1-9-16,-2 0-7 15,6 1 5-15,26 0 0 16,23 1-6-16,25-3 0 15,11-5-5-15,-4-3-42 16,-11 0-21-16,-16 0 22 0,-11 0 16 16,-19 0 18-1,-13 0 11-15,-14 0-6 0,-2 3 6 16,6-1 1-16,8 2 0 16,10 2 0-16,-3-1 1 15,2 1 1-15,13-2-1 16,11-4 0-16,-3 0-1 15,-14 0-6-15,-8-8-13 16,-16-2-32-16,5-2-12 16,4 0 20-16,-10 2 29 15,-3 0 13-15,-4 2 1 16,-6 4 0-16,-4-2 1 16,1 2 0-16,0-3 0 0,4-3 1 15,4-4-2 1,1-1-6-16,4-3-7 0,-2-1 11 15,-2-4 1-15,-4 3 1 16,-9-3 3-16,-6 4 22 16,-9-3 29-16,-7 1 31 15,-10-2 31-15,0-4-46 16,-4-8-36-16,-6 0 3 16,-2-6 3-16,5-1-18 15,5-3-12-15,2-2-8 16,6-2-2-16,16 3-24 15,2-2 23-15,5 7-40 0,-10 4 29 16,0 3 6-16,-5 3 6 16,-2 3-6-16,-6-2 5 15,-5 1 1-15,-1-4-6 16,0-1 5-16,-16-3-12 16,-5-1 7-16,-7-1 6 15,-7-2-22-15,-2-2-14 16,1 4 20-16,1 3 9 15,-6-1-58-15,1 1 5 16,-5 7 38-16,-7 3 11 16,-5-1 11-16,-10 9-1 15,-15-2 1-15,-19 3 0 16,-11 2 0-16,-6 1 1 16,13 3-1-16,22 2 2 15,22 4-2-15,12-1-17 0,4 2-56 16,-15-6-21-16,-14 0 30 15,-23-4 9-15,9-2 12 16,8 3 29-16,11 4 14 16,-2-1 2-16,-23 0 4 15,-27 3 4-15,-2 3 0 16,0 4-1-16,16-3-1 16,13-2 7-16,0 0-8 15,3-3-6-15,3-1 7 16,-3-1-2-16,4 2 4 15,2 1-8-15,6 2-1 16,9 3 6-16,10 2 11 16,11 0 12-16,2 0 27 0,-9 2 13 15,-8 8-26-15,-12 0-4 16,-11 4-14-16,10-1-17 16,-2-3-7-16,1-3-1 15,14-4 1-15,-8 0 6 16,10-2-7-16,1 2 0 15,2-1-1-15,4 2 0 16,0 0 1-16,-3 3-1 16,-2 1 1-16,-3 2 0 15,1 0 0-15,-6 1-1 16,3 2 0-16,2-3 0 16,5-3 1-16,4 0-1 15,7-1 0-15,2-1 0 0,-1-1 0 16,2 0 0-16,-1-2 0 15,-2 2 0-15,0-1 0 16,0-2-1-16,-1 5 0 16,3-3 0-16,-1 1-5 15,4 2 6-15,3 0 0 16,6 0 0-16,7-1 0 16,2-1 0-16,3 2 1 15,2 1-1-15,-4-1 0 16,0 1 0-16,-3-1-12 15,-3 1-3-15,3 0 5 16,-4-1 9-16,5-2 1 0,1-1 0 16,2 0 0-16,5 0 0 15,4-3 1-15,7 0 10 16,3 0 16-16,0 0-11 16,3 4-10-16,-3 2-5 15,0 6 7-15,-8 6 24 16,-1 1-6-16,-4 5-8 15,-2 2-5-15,-1-5-1 16,4-3 4-16,2-4 8 16,5-9-2-16,5 0 4 15,1-5 27-15,2 0-5 16,0 0-11-16,0 0 18 16,0 0-9-16,-1 0-5 15,-5 0-17-15,-7 0-14 16,-6 0-9-16,-4 0-1 0,-4 0-1 15,-2 0 0-15,3 0 1 16,4 4 0-16,6-3 0 16,6 4 1-16,1-2 9 15,2 7-4-15,2 6 5 16,0 8 20-16,4 9-3 16,1 7-6-16,1 10 2 15,16 2 11-15,-2 11-3 16,1 0-12-16,-2 5-10 15,2 0-10-15,5-2-7 16,39 12-88-16,-8-15-202 16,6-18-497-16</inkml:trace>
  <inkml:trace contextRef="#ctx0" brushRef="#br3" timeOffset="582509.5575">24559 18293 742 0,'0'0'563'15,"0"0"-502"-15,104-7-35 16,-53 5 34-16,-1 2 92 0,-1-3 7 16,-4 3-43-16,1 0-52 15,-1 0-42-15,6 0-11 16,7 0 12-16,18 4 19 16,24 2-12-16,31 1-14 15,16-1-7-15,5 0 2 16,-3 0 9-16,-13 0 15 15,-5 2 0-15,-9 2-8 16,-7 0 7-16,-10 0-9 16,-7 0-9-16,-1-3-15 15,1 0 0-15,4-1 0 0,6 3 5 16,7-2 0 0,5-4-6-16,9-1-1 0,5 0 0 15,2-2-1-15,-5 0-30 16,-7 0-8-1,-14 0 15-15,-13 0 18 0,-22 0 6 16,-15 3-5-16,-11-3-4 16,7 5 10-16,25 0 8 15,28 5-7-15,18 3-1 16,0-3 2-16,-2 2-1 16,-7-2-1-16,-1 1-1 15,-4 0-18-15,-6-2 18 16,-10 1 0-16,-18-5-5 15,-18 0 4-15,-16-2 2 16,-3-3-1-16,5 0 0 0,10 0 0 16,7 0-8-16,14-3-9 15,19-3-60-15,12-4 20 16,-8 6 23-16,-20 1-18 16,-28 2 31-16,-17-2 22 15,3-1 0-15,3-2 6 16,0-4 2-16,-8 1 18 15,-4-8-8-15,-5-4 8 16,-5-6-3-16,0-3-9 16,1-6 26-16,-1-4-26 15,-1-4-14-15,0-6 10 16,-2-3 25-16,-2-2 4 16,-5-5-26-16,-2 0-13 0,-2-3 0 15,-2 2-5 1,-3 0 5-16,-1 1-14 0,0 5-3 15,0-4-30-15,0 4 15 16,0 1-31-16,0-3 56 16,0 2 7-16,0-3-2 15,0 0 1-15,0 0 0 16,0 1-21-16,0-2-9 16,0 5-35-16,-8-3-2 15,-4 5 43-15,-7 6 25 16,-4-1 25-16,-3 5-25 15,-3 2-28-15,-1 3-7 16,2-2 19-16,1 5 2 16,3 2-62-16,6 6 76 0,2 6 7 15,2 9 16 1,2 4-23-16,-1 7-13 0,-3 0-50 16,-3 4 47-16,-6 9 15 15,-2-3 1-15,-4 2 0 16,-5 0 0-16,-3-4 0 15,-7-3-1-15,-3-2 1 16,-7-3 0-16,-5 0-1 16,-3-3 0-16,-6-7 1 15,0 3 6-15,-2-2 4 16,0 2-2-16,0 3 0 16,0 4-7-16,-11-3 1 15,-19 0-1-15,-22-1-1 0,-10-3 2 16,1-2-1-1,8 2 0-15,13 0 0 0,8 0 6 16,6 5 0-16,8-1 3 16,5 0 6-16,4 3-3 15,0 0 1-15,1 0-3 16,-2 0-1-16,-3 0-2 16,-3 3-7-16,-6-3 7 15,-5 0-7-15,-3 0-1 16,-2 0 0-16,3 0 0 15,4 0 1-15,3 3 0 16,1-3 1-16,1 0-2 16,-3 0 1-16,-2 0 0 0,1-3 0 15,7-1 0 1,1-2 0-16,-2 2 0 0,-14-2-1 16,-4 4 0-16,-2 2 0 15,5 0 0-15,4 0 0 16,2 5 1-16,2 2-1 15,17-1-6-15,16-2 6 16,16-1-1-16,-7-3 1 16,-2 0-30-16,-7 0 5 15,-8 0 23-15,14 0 2 16,-6 0 0-16,1-3-1 16,-1 3 1-16,1-4-2 0,1 1-18 15,-1 0-11 1,8 3 25-16,4-4 5 0,9 4 1 15,6-3 1-15,7 0 0 16,8 3 5-16,10 0 4 16,10 0 13-16,1 0 3 15,6 0 5-15,12 10-5 16,1 5 8-16,0-1-18 16,-7 3-16-16,-7 3-1 15,-5-2-36-15,-1 2 36 16,-16-2 1-16,-2 1 8 15,-1-4-8-15,7-6 0 16,4-3 0-16,3-5 1 16,6 2 14-16,0 0 1 15,0 0-15-15,0 4 38 16,0 2 8-16,0 5-15 16,0 9 6-16,-9 7 49 0,-5 9-10 15,-5 12-25-15,-5 17-17 16,-1 20-19-16,5-4-8 15,7-11 1-15,10-7-9 16,3-19 1-16,3 11 7 16,12 11 2-16,6-2 21 15,0-1-24-15,1-4 11 16,-1-3-18-16,-6-4-24 16,-7-4-142-16,-8-3-92 15,-13 7 3-15,-9-13-88 16,-2-8-510-16</inkml:trace>
  <inkml:trace contextRef="#ctx0" brushRef="#br3" timeOffset="582699.5622">24600 17920 1512 0,'0'0'515'0,"0"0"-497"15,0 0-18-15,0 0-158 16,0 0-116-16,-43 73-445 0</inkml:trace>
  <inkml:trace contextRef="#ctx0" brushRef="#br3" timeOffset="582891.0719">24767 18116 1255 0,'0'0'0'0</inkml:trace>
  <inkml:trace contextRef="#ctx0" brushRef="#br3" timeOffset="583703.386">32166 17692 1440 0,'0'0'237'0,"0"0"-158"15,0 0 1-15,0 0 70 16,0 0 61-16,0 0-39 16,-75 46-58-16,45-15-29 15,-2 1-26-15,-3 5-27 16,-2 2-22-16,-6-2-8 15,-1 0-2-15,0-8-25 16,0 1-43-16,4-3-79 0,3-5-83 16,11-1-138-1,9-5-257-15,14-9-546 0</inkml:trace>
  <inkml:trace contextRef="#ctx0" brushRef="#br3" timeOffset="583982.014">32253 17920 1837 0,'0'0'305'0,"0"0"-236"16,0 0-36-16,0 0 46 15,0 0 12-15,0 0-32 16,0 0 30-16,-71 56-28 0,31-19-37 15,-9 1-7-15,-2 2-11 16,2-1-5-16,0-4 0 16,8-4 1-16,5-5-2 15,8-4-9-15,6-5-73 16,5-7-233-16,5-7-391 16,5-3-803-16</inkml:trace>
  <inkml:trace contextRef="#ctx0" brushRef="#br3" timeOffset="584290.399">31721 17692 1530 0,'0'0'365'16,"0"0"-339"-16,0 0 26 15,0 0 78-15,41 78 38 16,-21-33-35-16,4 5-33 16,0 9-45-16,3 2-27 15,3 3-1-15,1-2-15 0,5-5-12 16,-5-6-29-1,-5-9-194-15,-10-17-477 0,-10-10-408 0</inkml:trace>
  <inkml:trace contextRef="#ctx0" brushRef="#br3" timeOffset="584559.8309">32051 17704 1702 0,'0'0'229'16,"0"0"-181"-16,0 0 7 15,0 0 100-15,40 97 54 16,-10-8-33-16,19 41-37 15,12 12-56-15,3 0-69 16,-11-36-14-16,-20-43-314 16,-17-31-1670-16</inkml:trace>
  <inkml:trace contextRef="#ctx0" brushRef="#br3" timeOffset="597452.8048">831 17505 212 0,'0'0'1076'0,"0"0"-947"16,0 0-113-16,0 0 43 0,0 0 103 15,0 0-3-15,0-6-17 16,0 5 18-16,0-2-7 15,0 0-9-15,0 1-42 16,-5 2-33-16,-1 0-36 16,-4 0-20-1,1 0-13-15,-6 10-1 0,-6 10-5 16,3 8 5-16,0 8 1 16,2 0 0-16,7 4 1 15,4-5 8-15,5-1 0 16,0-7-3-16,9-4 7 15,12-11-7-15,6-5 2 16,6-7-8-16,4 0-30 0,-1-12-55 16,3-5-133-16,-8 4-389 15,-10 0-257-15</inkml:trace>
  <inkml:trace contextRef="#ctx0" brushRef="#br3" timeOffset="597905.9776">920 17414 1224 0,'0'0'743'0,"0"0"-632"16,0 0-47-16,0 0 120 15,0 0-25-15,0 0-79 16,0 0-50-16,0-42-19 16,0 42-11-16,0 0 0 15,0 7 1-15,8 10 29 16,5 6 33-16,2 3-29 16,6 4-10-16,0 0-12 0,6-4-12 15,1 1 0-15,-3-7-70 16,-1 7-100-16,-7-8-323 15,-7-3-341-15</inkml:trace>
  <inkml:trace contextRef="#ctx0" brushRef="#br3" timeOffset="598228.0972">1086 17324 773 0,'0'0'703'16,"0"0"-573"-16,0 0-33 16,0 0 164-16,0 0-14 15,0 0-105-15,0 0-50 16,19 9 22-16,-4 7-32 15,3 7-17-15,4 4-20 16,-2-2-22-16,2 4-13 16,-1-4-5-16,-3 2-5 0,0-5-34 15,-6-2-72-15,-2 3-99 16,-7-2-346-16,-3-7-407 16</inkml:trace>
  <inkml:trace contextRef="#ctx0" brushRef="#br3" timeOffset="598467.8961">1014 17529 1360 0,'0'0'353'16,"0"0"-245"-16,0 0 20 16,0 0 30-16,0 0-95 15,85-54-63-15,-57 44-192 16,-8 0-425-16</inkml:trace>
  <inkml:trace contextRef="#ctx0" brushRef="#br3" timeOffset="599068.5174">1350 17177 1510 0,'0'0'277'0,"0"0"-200"15,0 0 39-15,-43 103 50 16,41-68-70-16,2 2-56 15,9-3-20-15,12-1-5 16,3-4-8-16,6-5-7 16,1-6-19-16,-1-6-9 15,1-5 7-15,-7-7 13 16,1 0 7-16,-8-4-39 16,-1-11-21-16,-4-5 14 0,-6-1 35 15,-6 1 12-15,0 3 8 16,0-2 33-16,-9 9 21 15,-6 6-24-15,-4 4-17 16,-2 0-21-16,-10 20-23 16,4 0-255-16,7-1-509 0</inkml:trace>
  <inkml:trace contextRef="#ctx0" brushRef="#br3" timeOffset="599804.5046">1826 17498 1367 0,'0'0'321'0,"0"0"-190"15,-78 60 140-15,29-25-35 16,-21 9-105-16,-23 11-45 16,-23 9-25-16,7-9-22 15,21-11-11-15,30-18-6 0,22-6-20 16,3 3-2-16,8-2-11 15,4 1-75-15,21-4-140 16,3-10-399-16,16-7-394 0</inkml:trace>
  <inkml:trace contextRef="#ctx0" brushRef="#br3" timeOffset="600141.7402">1809 17604 1007 0,'0'0'1077'0,"0"0"-909"15,-119 80-93-15,31-21 95 16,-25 16-5-16,-11 1-100 16,18-15-59-16,27-16-6 0,37-19-94 15,3-3-84 1,9-9-148-16,8-5-379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3-18T07:02:48.143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23180 2502 426 0,'0'0'378'16,"0"0"-138"-16,0 0-92 15,0 0 2-15,0 0-6 16,0 0-4-16,0 0-22 15,0 0-12-15,0 0-34 16,0 0-12-16,0 0 9 16,0 0-10-16,0 0-9 15,0-2-10-15,0 2-14 0,4-1-9 16,5 1-3-16,11 0 17 16,5 0-22-16,6 0-9 15,7 0-15-15,-1 0-13 16,3 4 13-16,5 2 9 15,0-1 5-15,2 1 1 16,3 0-1-16,4 0-5 16,-5 1 4-16,-4-1-14 15,1-2 6-15,-9-2 1 16,-4 1-9-16,-5-3 6 16,-6 1 2-16,-6-1-8 15,-10 2-1-15,-3-1-1 16,-3 0-22-16,0 0-25 15,0 3-37-15,0-1-49 16,-9 1-9-16,-4-1-131 0,2-2-344 0</inkml:trace>
  <inkml:trace contextRef="#ctx0" brushRef="#br0" timeOffset="370.8218">23198 2577 1140 0,'0'0'244'15,"0"0"-177"1,0 0-41-16,0 0 82 0,0 0 16 16,0 0-2-16,109-3-37 15,-63 3-35-15,9 0-29 16,3 0-14-16,-4 4-1 16,-5 3-4-16,-6-1-2 15,-8 1-2-15,-8-4 1 16,-12 3-12-16,-5-3-41 15,-7 0-39-15,-3-2-13 0,0-1-18 16,-3 0-55 0,-9 0-79-16,2-4-508 0</inkml:trace>
  <inkml:trace contextRef="#ctx0" brushRef="#br0" timeOffset="839.6977">23534 2403 806 0,'0'0'294'0,"0"0"-190"16,0 0-59-16,0 0 26 16,0 0 48-16,0 0-22 15,0 0-29-15,19 1-14 16,-7 9-19-16,3 2 6 16,1 1 0-16,3 3-16 15,5 1 0-15,2 1-8 16,5 2-4-16,5 1-5 15,-2-3-7-15,-3 0 6 16,-4-7-7-16,-7 0 1 16,-5-4-1-16,-8-2 0 0,-4-5 1 15,-3 2 11-15,0-2 53 16,-4 2-4-16,-17 2 18 16,-13 4 24-16,-11 8-61 15,-45 15-42-15,13-2-382 16,8-5-1162-16</inkml:trace>
  <inkml:trace contextRef="#ctx0" brushRef="#br0" timeOffset="16536.4257">21815 4105 522 0,'0'0'553'15,"0"0"-451"-15,0 0-64 16,0 0-9-16,0 0 46 0,3 0 30 15,-2 0-23-15,2 0-34 16,2 1-20-16,1 0 17 16,0 1 19-16,1-2 24 15,3 2-19-15,-2-2-31 16,3 0-22-16,-3 0-9 16,1 1-6-16,2-1-1 15,0 1 0-15,0 0-14 16,1 2-9-16,3-2-11 15,-1 2 2-15,2 0 12 16,-1 0 2-16,3-1 8 16,-3 0 3-16,-1 1 6 15,-1-1 1-15,-2 0-1 0,0 0-7 16,-4-1-18-16,2 1 0 16,2-1 0-16,-1 1-9 15,1-2 0-15,0 2 6 16,2-2 15-16,0 2 7 15,-1-2 7-15,0 2-1 16,1-1 1-16,-1-1 1 16,1 1-1-16,-1 1 0 15,2-2 0-15,-1 1-19 16,-1 2-23-16,2-2-6 16,-2 1 6-16,-1-1 16 15,0-1 20-15,0 2 6 0,-1-2-1 16,0 0 1-1,2 0 1-15,2 0-1 0,-4 0 0 16,2 1 0-16,3-1 0 16,-1 1 0-16,0 0 0 15,3-1 0-15,1 2 0 16,-1 0 0-16,2-1 0 16,-3 0 1-16,-1 1 0 15,0-1-1-15,-3-1 0 16,-2 2 0-16,3-1 0 15,0 0 0-15,0 1-1 16,0-2 1-16,3 1 1 16,0-1 0-16,0 0 1 0,1 0 14 15,-1 0 7 1,-1 2 3-16,0-2-4 0,-2 0-5 16,-1 0 6-16,1 0-7 15,0 0-10-15,-2 2-5 16,3-2 0-16,4 0-1 15,-2 0 1-15,5 0 1 16,1 0 0-16,2 0-1 16,0 0 0-16,0 0 0 15,-2 0 6-15,-2-2 18 16,-1 2 8-16,-4 0-11 16,0-2-10-16,-4 2-11 15,-1 0 5-15,-1 0-4 16,-2 0-2-16,2 0 0 15,5 0 0-15,-1 0 0 0,5 0 0 16,3 0 1-16,0 0 1 16,4 0-1-16,0 0-1 15,1 0 0-15,-4 0 1 16,4 0-1-16,-4 2 1 16,-3-2-1-16,-2 4-1 15,-2-2-28-15,-3 1-3 16,0 0 4-16,1 0 15 15,-1 0 10-15,3-1 2 16,0 2 1-16,1-2 0 16,-1 1 0-16,3-2 10 15,0 1-4-15,1-2-5 0,4 1-1 16,-5 2 0-16,1-3 0 16,-1 4-11-16,-2-1-9 15,1 1-18-15,-2-2 2 16,1 1 3-16,1-2 18 15,-1 1 5-15,0-2 9 16,1 1 1-16,-1-1 0 16,2 0 6-16,-1 0 0 15,0 0 2-15,3 0-2 16,-5 0-4-16,2 0-1 16,0 0 0-16,-1 0 0 15,-1 0-1-15,2 0 1 16,-1-1 5-16,2-1-4 0,-1 1 12 15,2 1-4 1,0 0-8-16,-2 0-1 0,-1 0 0 16,-1 0 0-16,0 0 9 15,-2 0 9-15,4 0 19 16,-7 0 8-16,2-2-8 16,0 1-20-16,0-1-12 15,1 2-5-15,-1-2-1 16,2 0 0-16,1 1 0 15,-2 1-1-15,0 0 1 16,1 0-1-16,-2 0 0 16,0 0 1-16,-3 0-1 15,3 0 1-15,-3 0 0 16,1 0 0-16,2 0 0 16,2 0 0-16,-1 0 1 0,0 0-1 15,7 0 0-15,-4 0-1 16,5 0-7-16,-4 0 7 15,0 0 1-15,-3 0 0 16,-2 0 0-16,-3 0-2 16,0 0 1-16,-1 0 1 15,0 0 0-15,0 0 0 16,-2 0 0-16,2 0-1 16,1 0 1-16,-1 0 0 15,1 0 0-15,3 0 0 16,-2 0 1-16,2 0-1 15,-2 0 1-15,0 0-1 16,-3 0 0-16,0 0 0 0,-1 0 2 16,-1 0-2-1,-1 0 1-15,2 0-1 0,3 0 0 16,-1 0 0-16,1 0 0 16,0 0 1-16,2 0-1 15,0 0 2-15,1 0-1 16,-2 0-1-16,1 0 0 15,1 1 0-15,-3-1-1 16,-2 0-29-16,5 0-85 16,-5 0-166-16,-1-7-773 0</inkml:trace>
  <inkml:trace contextRef="#ctx0" brushRef="#br0" timeOffset="20547.2464">26076 4216 1324 0,'0'0'229'0,"0"0"-172"15,0 0-44-15,0 0-7 16,95-7 91-16,-59 4 64 15,6 0-41-15,7 0-45 16,5 1-15-16,-2 0 14 16,2 1 3-16,-7 1 3 15,-5-2-39-15,-7 2-20 16,-6 0-13-16,-5-1-8 16,-3 1 0-16,-4 0-42 0,-1-1-23 15,-4 1-18-15,0 0-40 16,1 0-42-16,-2 0-31 15,3 0-84-15,-3 1-224 16,-2 3-334-16</inkml:trace>
  <inkml:trace contextRef="#ctx0" brushRef="#br0" timeOffset="21057.0563">27647 4214 1202 0,'0'0'608'16,"0"0"-511"-16,0 0-96 16,0 0 14-16,0 0 8 0,0 0 52 15,110-3-15-15,-62 3-41 16,4 0-19-16,2 0-96 16,19 1-115-16,-15 1-129 15,-12-2-342-15</inkml:trace>
  <inkml:trace contextRef="#ctx0" brushRef="#br0" timeOffset="21771.0138">29984 4118 1936 0,'0'0'323'0,"0"0"-235"15,0 0-59-15,94-15 29 16,-44 7 54-16,10 0-59 16,8 6-31-16,5 1-22 15,20 1-16-15,-20 0-131 16,-10 3-554-16</inkml:trace>
  <inkml:trace contextRef="#ctx0" brushRef="#br0" timeOffset="31691.411">708 7889 340 0,'0'0'61'0,"0"0"181"0,0 0-35 16,0 0-44-16,0 0-26 15,0 0 30-15,0-12 11 16,0 10-18-16,0 1-11 15,0-1-16-15,0 0-24 16,0 2-9-16,0 0-10 16,0 0-15-16,0 0-23 15,0 0-22-15,0 0-10 16,0 0-9-16,5 0-11 16,11 0-18-16,7 0 18 15,8 0 0-15,3 0-6 16,5-3-40-16,-2 1 9 15,-4 2 17-15,-6 0 1 16,-2 0 4-16,-8 0-4 0,-4 0-5 16,-1 0 10-16,-3 0 13 15,0 0-8-15,-3 2-43 16,-3-2-96-16,0 3-45 16,0-3-61-16,-3 0-229 15,0 0-459-15</inkml:trace>
  <inkml:trace contextRef="#ctx0" brushRef="#br0" timeOffset="32004.7071">820 7936 1026 0,'0'0'277'0,"0"0"-206"16,0 0-45-16,0 0 58 15,0 0 34-15,0 0-35 16,0 0-31-16,78 0-25 16,-56-1-10-16,5-4 1 15,0 1-5-15,-3 0-7 16,4-2-6-16,-4-1-1 15,0 4-51-15,-6 1-27 16,-2 1-20-16,-5 1-33 16,-10 0-21-16,-1 0-42 0,0 0-343 0</inkml:trace>
  <inkml:trace contextRef="#ctx0" brushRef="#br0" timeOffset="32488.774">959 7799 426 0,'0'0'768'0,"0"0"-656"16,0 0-88-16,0 0-6 15,0 0 137-15,0 0 4 16,0 0-75-16,-6-18-47 16,6 18-14-16,9 0-22 15,0 0 0 1,0 0 0-16,-2 0-1 0,-2 0-1 16,5 2 1-16,2 5 2 15,2 4 0-15,5-2-1 16,0 1 0-16,1-1 0 15,-1-2 0-15,2 1-1 16,-6-2 0-16,1 0 1 0,-5-3-1 16,-2 2 1-1,-3-2 0-15,1 0 0 0,-7-3 8 16,0 0 64-16,0 0 18 16,0 0-38-16,0 4 8 15,-7 1 4-15,-13 9 21 16,-14 8-12-16,-12 9-50 15,-50 25-24-15,10-4-300 16,5-9-1108-16</inkml:trace>
  <inkml:trace contextRef="#ctx0" brushRef="#br0" timeOffset="33828.3973">404 10105 993 0,'0'0'530'15,"0"0"-435"-15,0 0-70 16,0 0 36-16,0 0 75 16,0 0-56-16,0 0-39 15,31-12-39-15,-13 8-2 16,2 0 1-16,-1 1 5 15,2 0 10-15,-3 3 18 16,-2 0-8-16,-1 0-7 0,0 0 0 16,0 0-11-16,4 7-2 15,-2-4-5-15,1 1 6 16,-3-1-7-16,-2-3-25 16,-1 0-86-16,0 0-76 15,-6 0-19-15,-5 0-25 16,-1 0 37-16,0 0-157 0</inkml:trace>
  <inkml:trace contextRef="#ctx0" brushRef="#br0" timeOffset="34161.2096">423 10185 1320 0,'0'0'334'16,"0"0"-279"-16,0 0-54 16,0 0 9-16,0 0 34 15,0 0-26-15,0 0-17 16,55-17-1-16,-41 17-6 15,-2 0 6-15,3 0 1 0,0 0-1 16,1 0 0-16,-1 0-34 16,0 0-4-1,0 0-35-15,0 0-55 0,-8 0-72 16,-2 0-40-16,-5 0-395 0</inkml:trace>
  <inkml:trace contextRef="#ctx0" brushRef="#br0" timeOffset="34649.4793">577 9999 555 0,'0'0'802'0,"0"0"-638"15,0 0-120-15,0 0-28 16,0 0 30-16,0 0 14 16,0 0-40-16,15 0-12 15,-5 4-1-15,-4 1-7 16,2 3 0-16,-2-4 1 15,0 5 0-15,4-5 0 16,-1 3 0-16,0 0-1 16,1-1 1-16,-2 1 0 0,1-2-1 15,-3-1 1-15,1 3-1 16,-4 0 1-16,0-1-1 16,0 1 0-16,-1-4 29 15,-2 3 69-15,0-3 12 16,0 8-3-16,-8-1-20 15,-8 4-7-15,-4 1-15 16,-5 5-24-16,0 0-19 16,-8 7-22-16,6-5-186 15,8-5-611-15</inkml:trace>
  <inkml:trace contextRef="#ctx0" brushRef="#br0" timeOffset="37212.6421">674 12082 1173 0,'0'0'280'0,"0"0"-223"16,0 0-57-16,0 0-1 16,0 0 1-16,0 0 0 15,88 3 1-15,-55-1 1 16,-2 2-1-16,-1-1 15 16,1 4 32-16,-1-1 2 15,0 4 1-15,-3-3 1 16,-3 3-4-16,0 0-24 15,-5 3-10-15,2 1 20 16,-3-2-3-16,-2 1-18 16,-4-3-12-16,-3-4 5 15,-4 2-5-15,0-2 1 0,-3-5-1 16,-2-1 1-16,0 0 6 16,0 0 6-16,0 0 2 15,0 0 6-15,0 0 3 16,0-10-24-16,-6 3-1 15,0-3 0-15,0 3 0 16,0-3 0-16,0 4 0 16,3 0-1-16,-4-1-9 15,1 0 3-15,1 1 1 16,-1-1-6-16,-1 0 11 16,-2 0 1-16,0-2 12 15,0 2 1-15,-1-3 0 0,1 3 8 16,1 1 2-1,-1 0-1-15,2 1 1 0,4 0 2 16,0 2 8-16,3 2 5 16,0-3-17-16,0 4-20 15,0 0-1-15,0 0-10 16,0 8-5-16,0 4 15 16,3 1 0-16,3-2 0 15,1 2 1-15,2-3-1 16,2-3 1-16,-1-1 1 15,5 1-1-15,-3-1 0 16,1-2 0-16,-2 3 0 16,2-1 0-16,-4 0-1 0,0 1-1 15,1 3 1 1,-2-1-1-16,-2-2 1 0,0-3-1 16,-3 2 1-1,4-2 0-15,-4-4 0 0,-1 3 0 16,-2-3 0-16,1 0 0 15,-1 0 1-15,0 0-1 16,0 0 1-16,0 0 1 16,0 0 8-16,0 0-1 15,0 0 32-15,0 0 33 16,-13 3 10-16,-5 1-20 16,-9 5-28-16,-6 8-20 15,-28 9-16-15,9-3-190 16,7-6-1093-16</inkml:trace>
  <inkml:trace contextRef="#ctx0" brushRef="#br0" timeOffset="43813.7403">4177 11337 454 0,'0'0'645'0,"0"0"-486"15,0 0-69-15,0 0 15 16,0 0 30-16,0 0-26 15,0-23-24-15,0 18-8 16,0-3 20-16,0 4 16 16,0-1-6-16,0 2-15 15,0-1-38-15,0-2-30 16,0 2-15-16,-10 1-9 16,-1-1-1-16,-5 1-11 15,1 0 3-15,-3-1 8 0,0 4-5 16,0 0 5-16,-4 0 1 15,4 7 0-15,-3 6 1 16,3 1 0-16,0 3 14 16,6 0-3-16,2 3 3 15,4-1 4-15,6 3 8 16,0 1-12-16,0 1-8 16,3 2 1-16,10 0-7 15,1 4 2-15,-5 0-2 16,1 2 0-16,-4-1 0 15,-6-1 0-15,0-1 0 16,0 1 0-16,-6-3 1 16,-7-5-2-16,-1-2-17 15,-2-3-53-15,-2-4-161 16,3-3-330-16,0-7-639 0</inkml:trace>
  <inkml:trace contextRef="#ctx0" brushRef="#br0" timeOffset="44112.4018">3819 11572 1853 0,'0'0'320'0,"0"0"-237"16,0 0-65-16,0 0 26 16,0 0 23-16,0 0-44 15,0 0-14-15,109-19-9 16,-67 14-30-16,-2 0-23 15,-4 2-110-15,4 3-187 16,-12 0-212-16,-11 0-257 0</inkml:trace>
  <inkml:trace contextRef="#ctx0" brushRef="#br0" timeOffset="44463.5483">4368 11387 1139 0,'0'0'490'16,"0"0"-397"-16,0 0 42 15,0 0 120-15,0 0-22 16,0 0-76-16,0 0-51 0,-100 56-20 16,81-32-9-16,1 2-39 15,6 4-18-15,3 2-13 16,6 1-6-16,1-2 5 16,2-2-6-16,0-2-33 15,0-4-42-15,0-6-48 16,8-2-63-16,1-4-170 15,-3-5-368-15</inkml:trace>
  <inkml:trace contextRef="#ctx0" brushRef="#br0" timeOffset="44761.8409">4368 11516 1470 0,'0'0'309'16,"0"0"-309"-16,0 0 0 15,0 0 124-15,0 0 52 16,0 0-110-16,0 0-35 16,30-23 25-16,-27 40 51 15,0 3 7-15,0 5-25 16,-3-1-28-16,3-1-30 15,0-3-17-15,7-6-8 16,4-4-6-16,2-8-53 0,5-2-69 16,9-2-118-1,-5-12-337-15,-4-2-849 0</inkml:trace>
  <inkml:trace contextRef="#ctx0" brushRef="#br0" timeOffset="45023.5346">4523 11493 1145 0,'0'0'535'16,"0"0"-535"-16,0 0 0 0,0 0 72 16,0 0 102-1,0 0-62-15,0 0 27 0,-43 50-29 16,25-24-34-16,-4 4-39 15,-2-3-26-15,0-5-11 16,-9 4-142-16,6-9-224 16,8-4-377-16</inkml:trace>
  <inkml:trace contextRef="#ctx0" brushRef="#br0" timeOffset="45303.2769">4601 11391 1046 0,'0'0'310'15,"0"0"-220"-15,0 0 84 16,0 0 126-16,0 0-24 15,0 0-85-15,52 78-34 16,-49-38-42-16,2 0-44 16,-4 3-1-16,1-3-29 15,-2-7-23-15,0 0-12 16,0-3-6-16,-11-5 0 16,-14 4-108-16,5-7-210 15,1-10-837-15</inkml:trace>
  <inkml:trace contextRef="#ctx0" brushRef="#br0" timeOffset="46286.028">9023 11346 618 0,'0'0'639'16,"0"0"-491"-16,0 0-54 16,0 0 119-16,0 0 94 15,0 0-63-15,0 0-82 16,6-28-63-16,-6 27-36 16,0-2-36-16,0 0-18 15,0 3-9-15,-6 0-12 16,-6 0-1-16,-6 3 5 15,-1 11 7-15,-2 4 0 16,3 7 1-16,0 4 0 0,4 1 1 16,7 4 0-16,7-2-1 15,0 5 1-15,0-1-1 16,0 0 1-16,7 1-1 16,3-4 1-16,-6 3-1 15,-4-3 1-15,0-3-1 16,-4-3 0-16,-10-5-1 15,-8 1 1-15,-5-3-11 16,-1-3-85-16,-5-4-130 16,7-10-319-16,7-3-426 0</inkml:trace>
  <inkml:trace contextRef="#ctx0" brushRef="#br0" timeOffset="46489.5769">8835 11598 1189 0,'0'0'338'0,"0"0"-229"15,0 0 56-15,97-9 85 16,-55 5-58-16,1-3-110 15,-1 1-64-15,-6-1-18 0,-14 4-93 16,-6 3-197-16,-11-2-415 16</inkml:trace>
  <inkml:trace contextRef="#ctx0" brushRef="#br0" timeOffset="46774.3345">9250 11387 732 0,'0'0'853'16,"0"0"-672"-16,0 0-69 16,0 0 133-16,0 0 3 15,0 0-66-15,0 0-35 0,-72 77-61 16,57-45-44-16,5 2-19 15,4 1-13-15,3-6-2 16,3 3-8-16,0-10-25 16,3 1-47-16,6-6-71 15,4-1-110-15,-3-6-310 16,0-7-166-16</inkml:trace>
  <inkml:trace contextRef="#ctx0" brushRef="#br0" timeOffset="47294.2123">9357 11486 1307 0,'0'0'244'16,"0"0"-176"-16,0 0 50 15,0 0 108-15,0 0-28 16,0 0-73-16,0 0-33 15,0 44-29-15,0-28-8 16,0-2 7-16,0-5-20 16,0-3-16-16,0-2-12 15,0-1-8-15,0-3-1 16,0 0-5-16,6 0-12 16,2-4-31-16,2-5-15 15,-1 0-18-15,3-3-20 0,3 3 4 16,-3 0 33-16,1-1 43 15,-1 4 16-15,-1-2 9 16,-4 5 50-16,-1-1 29 16,0 1 9-16,-3 3-6 15,-3 0-21-15,0 0-24 16,0 0-22-16,0 13-2 16,0 4-4-16,0 5-3 15,0 5-4-15,0 4-2 16,0-1 22-16,0 2-9 15,-9-6-10-15,-7 1-10 16,-4-7-2-16,-2-4 0 0,-5-6-22 16,2-3-65-1,-2-7-90-15,9 0-184 0,6 0-532 0</inkml:trace>
  <inkml:trace contextRef="#ctx0" brushRef="#br0" timeOffset="47550.8868">9553 11368 884 0,'0'0'678'0,"0"0"-601"15,0 0-55-15,0 0 112 16,0 0 104-16,0 0-28 0,49 72-53 15,-40-36-55-15,0 2-25 16,-2 3 28-16,-1-2-11 16,-6-1-44-16,0-2-32 15,0-6-12-15,-10 0-6 16,-8-5-11-16,-25 4-79 16,7-10-176-16,3-4-528 0</inkml:trace>
  <inkml:trace contextRef="#ctx0" brushRef="#br0" timeOffset="48112.0395">15346 11717 178 0,'0'0'369'16,"0"0"-369"-16,0 0-513 0</inkml:trace>
  <inkml:trace contextRef="#ctx0" brushRef="#br0" timeOffset="48684.3273">15171 11585 841 0,'0'0'267'0,"0"0"-92"15,0 0 2-15,0 0 33 0,0 0 5 16,0 0-37-16,0 0-61 16,14-55-24-16,-14 48-49 15,-3 0-20-15,-8 5 5 16,-2-2 0-16,-2 4 0 15,-3 0 10-15,6 0 17 16,-4 4 1-16,7 8-8 16,-2 2-7-16,5 6-2 15,5-1-12-15,1 8-2 16,0 2-7-16,8-3-10 16,8 4-3-16,0 0-6 15,0-4 1-15,-2 3-1 16,-5 2 0-16,-6-2-11 15,-3-1 2-15,0-2 1 16,-3-4 7-16,-6 2-6 0,-5-4-4 16,1-4-4-16,0-2-1 15,1-2-17-15,-2-1-40 16,4-5-82-16,-5-6-155 16,3 0-351-16,3-10-721 0</inkml:trace>
  <inkml:trace contextRef="#ctx0" brushRef="#br0" timeOffset="48899.9278">15025 11773 1445 0,'0'0'551'0,"0"0"-462"0,0 0-2 15,0 0 102-15,0 0-49 16,91 0-89-16,-64 0-51 16,2-2-26-16,-4 1-109 15,-2-2-191-15,-6 0-301 16,-5-1-322-16</inkml:trace>
  <inkml:trace contextRef="#ctx0" brushRef="#br0" timeOffset="49217.7342">15434 11619 1493 0,'0'0'404'15,"0"0"-288"-15,0 0 4 16,0 0 117-16,0 0-47 15,0 0-89-15,0 0-1 16,-30 46-36-16,15-17-22 16,-1 2-9-16,0-2-17 15,5 1-5-15,-1 0-11 16,6-5 1-16,6-4-1 0,0-1-25 16,0-1-71-1,6-6-102-15,3-3-182 0,-2-6-550 0</inkml:trace>
  <inkml:trace contextRef="#ctx0" brushRef="#br0" timeOffset="49690.4773">15539 11659 593 0,'0'0'885'0,"0"0"-723"16,0 0-22-16,0 0 94 0,0 0 31 15,0 0-96-15,0 0-84 16,86-11-23-16,-65 11-29 16,-2 0-15-16,-7 0-6 15,-1 0-3-15,-4 0-8 16,-4 6 0-16,-3-1 6 15,0 4 4-15,-3 5 8 16,-11-2 15-16,1 8 15 16,0-4-8-16,-4 1-13 15,4 0-13-15,1 1-7 16,3-3-7-16,-2-1 5 16,7-4-4-16,1-1-1 15,3 0 0-15,0-5 0 0,0 3 5 16,0-4-5-1,7 0 0-15,4 1 1 0,-2 0-2 16,4-4 0-16,4 0-34 16,-2 0-46-16,1 0-61 15,-2 0-27-15,-1-5-97 16,-7-4-234-16,-3 2-112 0</inkml:trace>
  <inkml:trace contextRef="#ctx0" brushRef="#br0" timeOffset="49873.4623">15513 11814 1425 0,'0'0'275'0,"0"0"-243"0,0 0 0 15,0 0 93-15,0 0 24 16,0 0-98-16,88-40-37 15,-67 40-14-15,0 0-59 16,-6 0-96-16,-4 0-150 16,-8 0-593-16</inkml:trace>
  <inkml:trace contextRef="#ctx0" brushRef="#br0" timeOffset="50152.8918">15798 11546 1508 0,'0'0'311'16,"0"0"-228"-16,0 0 128 16,0 0 39-16,39 102-67 15,-29-56-48-15,-1 4-45 16,-2 3-34-16,-2-4-26 15,-5-2-30-15,0-4-1 16,-37 0-156-16,-2-11-431 16,-4-9-986-16</inkml:trace>
  <inkml:trace contextRef="#ctx0" brushRef="#br1" timeOffset="672814.9126">3400 16288 183 0,'0'0'561'16,"0"0"-382"-16,0 0-179 0,0 0-18 16,0 0-28-16,0 0-12 15,-6-2 2-15,3-1-22 16,-3-1 39-16,0 0 39 16,-4-1 5-16,-4 4-5 15,-7 1-10-15,3 0-78 16,2 0-169-16</inkml:trace>
  <inkml:trace contextRef="#ctx0" brushRef="#br1" timeOffset="677044.7367">2969 16298 195 0,'0'0'121'16,"0"0"-88"-16,0 0-23 16,0 0 19-16,0 0 56 15,0 0 57-15,0 0-12 16,91 9 8-16,-69-14 30 16,2-2-41-16,-2-2-5 15,1 3 8-15,-4 1-54 0,-1 0-41 16,-3 4-22-16,-3-2-12 15,6 3 0-15,-3 0 1 16,7 0 8-16,2 0 18 16,9 0 28-16,4-3 23 15,12-1 4-15,6-3-21 16,1 1-33-16,-1 0-13 16,0-1-14-16,-6 3-2 15,-7 1-1-15,-3 3 0 16,-6 0 0-16,0 0 0 15,-2 0 1-15,6 0 0 16,2-3 0-16,6-1 0 16,7-2 9-16,6-1-7 0,3-2 9 15,-1-1-5-15,-5 3-6 16,-4 4-1-16,-8-2 0 16,-1 5-20-16,-6 0-21 15,-2 0 17-15,2 0 19 16,1 2 3-16,8 1 3 15,1 0 2-15,8-2-2 16,4-1 2-16,8 0-1 16,2 0 10-16,1-4 5 15,1-3-10-15,-7-1-6 16,-2 3-7-16,-9 0 6 16,-4 3-5-16,-2-1 6 15,-4-1 0-15,1 1 0 0,-1 0 1 16,3 3 13-16,1-3 3 15,3 2 4-15,2-2 2 16,1-4 26-16,3 2-6 16,5 0-16-16,-6-3-20 15,4 4 5-15,-3 1-6 16,2 0-6-16,-5 3-1 16,-1 0 1-16,1 0-1 15,3 0-1-15,-1 0 2 16,4 0 0-16,2 0 0 15,-2-1 0-15,6-2 0 16,-1 0 0-16,1-1 0 0,-1 4 0 16,2 0 0-16,-5 0 0 15,0 0-1-15,-2 0-7 16,-3 0-17-16,0 0 0 16,3 4 3-16,-1-4 11 15,0 3-1-15,4 0 10 16,-1-3 2-16,1 0-1 15,-3 1 0-15,2 2 1 16,-5-3 0-16,0 3 0 16,0 0 1-16,-7 0-1 15,1 1-1-15,-4 0 1 16,4-1-1-16,-1-1 0 16,1 1-7-16,3-3 7 15,1 2 1-15,-1 0 0 16,-3-2 0-16,2 0 0 0,1 0 0 15,0 0 0-15,2 0-1 16,-1 0 0-16,3 0 1 16,-4 0-1-16,-1 0 1 15,1 0-1-15,-3 0 0 16,-1 3 1-16,1 0-1 16,-1 1 0-16,4-1 1 15,-3 0-1-15,1 1 0 16,2-1-11-16,0 1-5 15,-1 2-10-15,1-4 5 16,3 3 3-16,-4-2 0 16,1-1 11-16,-1 0 8 15,-3 1 0-15,-2 0 7 0,-1-1 33 16,-4 3-15 0,1-2-15-16,0-1-9 0,4 3 5 15,-1-2-6-15,7-3-6 16,2 1-13-16,-3-1 2 15,4 0 8-15,-3 0 9 16,-7 0 0-16,1 0 1 16,-7 0-1-16,-3 0 1 15,1-1-1-15,0 1 0 16,-1-3 0-16,3 3 0 16,3-5-15-16,4 3-5 15,2 2 4-15,1-3 14 16,0 0-31-16,-7 1-8 0,-3 2 41 15,-5 0 1 1,-1 0 8-16,-3 0-9 0,1 0 1 16,2-2 0-16,4-1 0 15,-1-2 1-15,3 0-1 16,-1-2-1-16,7-2-13 16,-3 1 13-16,1-2-1 15,-4-3 1-15,0-2 0 16,0 1 0-16,-3-3 1 15,-1-3 6-15,-2 0 1 16,-6 1-1-16,0-4-6 16,-3 0 66-16,1 3-24 0,-1 0-33 15,-2 0-9 1,-2 0-1-16,-1 0 0 0,-1 1-1 16,0-4 0-16,1 0 0 15,-2-4-12-15,-1-2-35 16,0-4-37-16,1 2 25 15,-5-4-42-15,-3 1 62 16,1-2-2-16,1-1 23 16,-5 2 18-16,1-2 1 15,-4 0 32-15,-3 5-3 16,0-1 41-16,0 3-26 16,-10 7-21-16,-3-3-11 15,3 5-11-15,0 2-1 16,1 2 0-16,3-3-7 15,0 0-5-15,-3 1-8 0,0 0 5 16,0-1 4-16,-7 2-16 16,-4 2-19-16,-5-1 18 15,-2 4 28-15,-5 0 0 16,3 3 6-16,2 0-3 16,2 4-3-16,4 2-1 15,0 1 1-15,0 0 0 16,3 3 1-16,-2-3-1 15,0 1 1-15,-2 2 5 16,-1-2-5-16,-10-1 0 16,-1-1-1-16,-6 1 1 15,-2-3-1-15,-7 2 1 16,-2-3-1-16,-3 4 0 0,2 3 0 16,-3 0-8-1,4 0-3-15,2 3-4 0,4 7 15 16,2-3 0-16,4 0 2 15,0-2 9-15,2 3 1 16,-3-5-2-16,-2 1-8 16,-4-1 0-16,1-3-2 15,-4 0 0-15,1 0-8 16,-4 0-8-16,-2 0 4 16,3 0-2-16,-4-3 5 15,0 3 9-15,4 0-1 16,-1 0 1-16,0 0 1 0,2 0 1 15,1 0 4-15,-3 0 2 16,-3 3 13-16,-6-3-1 16,-5 0-7-16,-1 0 9 15,-8 0-15-15,1-3-5 16,-1-7-1-16,-1 3-1 16,3-3 0-16,1 0 0 15,5 0 0-15,0 3 1 16,0 5 2-16,1-3 6 15,-1 5-1-15,0 0 1 16,-6 0-8-16,1 0 9 16,-1 0-1-16,-15 0-1 15,-16 0-7-15,-17 0 5 0,-3-2-6 16,9-5 0 0,9-3 0-16,12 4 7 0,-6-1 2 15,-3 0-8 1,-7-3 10-16,-5 2-3 0,0 0 3 15,0-2-2-15,5 3-7 16,-1 1-2-16,4 0 1 16,-2 1-1-16,3 3 0 15,3-1 0-15,9 3 0 16,3 0 0-16,3 0 1 16,6 0 5-16,12 0-5 15,9 3 0-15,16-1 5 16,-1 3 5-16,-8-2 2 15,-7 1 8-15,-6-1 4 16,7-1-5-16,2-2 5 0,7 0-7 16,5 0-10-16,4 0-7 15,6 0 5-15,0 0-5 16,-2 0 0-16,2 0 0 16,0 0-1-16,-6 0-1 15,-1 0-7-15,-2 0 8 16,-4 0-1-16,4 7 0 15,-1-1 1-15,9-2 1 16,1 2-1-16,3-4 0 16,0 0 0-16,5-2 0 15,-5 0 1-15,3 0 0 16,-4 0-1-16,-6 3 0 16,-2 0-8-16,-7 1-12 15,-4-1-14-15,-5 1-1 16,-3 2 16-16,0-3 6 0,3 1 13 15,-2-1 0-15,5-3 0 16,4 0 1-16,2 0 0 16,0 0 1-16,7 0 0 15,3 0 0-15,3 0-2 16,-4 0 2-16,3 0-2 16,-5 0 0-16,-4 0 0 15,-1 3-1-15,-2 1 1 16,3 2 0-16,-2-2 0 15,5 1 12-15,3 0 11 16,10-3-8-16,6 3-6 16,6-5-9-16,2 2 5 15,7-2-5-15,-2 3 0 16,-2-3 0-16,-2 4-12 0,-1-1 6 16,-4 0 6-16,-1 1-1 15,-1 2 0-15,-5 1 1 16,3-5-1-16,-3 6 0 15,2-5 1-15,6-2 1 16,5 2 7-16,2-3-8 16,5 3 0-16,1-3 0 15,0 3 0-15,-2-3 1 16,1 4-1-16,1-1 0 16,-3 0 0-16,-3 1 0 15,-3-1 2-15,3 4-2 0,0-5 0 16,-3 5 1-16,2-1-1 15,1 1 0-15,1 3 0 16,-2 1 1-16,1 1 0 16,-1 2 1-16,2 0-1 15,-4 1 0-15,-1 2 1 16,2-1-1-16,-2-2 6 16,4-4 19-16,5 0-2 15,1 0-17-15,3-1-5 16,0 1 15-16,0 3 5 15,1 1 2-15,-1 3 1 16,0 2-11-16,3-3-12 16,-3 1-1-16,-1 4 9 15,1-5-4-15,-3 4-4 0,0-2 8 16,0 0 4-16,0 1 1 16,-3-5 6-16,3 3 8 15,3 1 0-15,-3-1-12 16,3 0-3-16,3-2-3 15,-3 3-10-15,3-6 4 16,0 2-5-16,0-1-1 16,0 1-1-16,0-1 2 15,3 1 11-15,3 2 0 16,-3 0-10-16,3-2 4 16,-3 5-5-16,-3-5 0 15,5 2 1-15,-1 0 0 16,-1-2 0-16,1 6 0 0,1-4-1 15,1 3 2-15,0 1 5 16,4 0-4-16,-4-3-2 16,0 0-1-16,0 0 0 15,-1-2 1-15,2-1-1 16,-4-1 0-16,3-1-6 16,0-1 5-16,0-1-17 15,1 0 18-15,1 1 7 16,1 0 0-16,0 3-5 15,1-1-2-15,2-2 0 16,0 2 0-16,-3 0 9 16,3-1-9-16,-2 0 1 15,-1-3-1-15,-1 1 0 0,1-2 0 16,1 1 0-16,1 0 0 16,-2-5-24-16,-2 2 17 15,2-4 6-15,0 3 2 16,-1-2 14-16,-1-2-8 15,-1 0-7-15,0 4 1 16,0-5 0-16,0 3-1 16,1 1 0-16,-1 1-1 15,-1-1-13-15,1 2-6 16,-2-2-14-16,-2 2 12 16,5-5 10-16,-4 2 6 15,3 0-1-15,0-3-5 16,3 0 4-16,3 4 7 0,0-4 1 15,4 0 9-15,-1 0-9 16,3 0 1-16,0 3-1 16,3 3 0-16,-2 1-6 15,4 0 6-15,7-1-1 16,5 0 1-16,43-6-49 16,-2 0-234-16,3-12-710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3-18T07:04:09.43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206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</inkml:brush>
  </inkml:definitions>
  <inkml:trace contextRef="#ctx0" brushRef="#br0">1715 2245 16 0,'0'0'1221'0,"0"0"-972"15,0 0-189-15,8-17-46 16,-5 14 40-16,-3 0 102 16,0 2-37-16,0-1-48 15,0 2-37-15,0 0-7 16,0 0 29-16,0 0 25 16,0 0-27-16,0 3-28 15,0 10 45-15,3 5 18 16,-3 6-46-16,0 5-25 0,0 0-11 15,0 2-5-15,0-3-1 16,0-1-1-16,0-4 1 16,0-1-1-16,0-6 1 15,0-3-2-15,-3-3-4 16,1-5 4-16,2-2-5 16,-1-3 0-16,1 0-1 15,-2 0 6-15,2-11 1 16,0-6-23-16,0-8-11 15,0-4 22-15,0-4-5 16,3-6-10-16,5 0 18 16,5 0 9-16,-2 4 7 15,-1 1-7-15,2 3 13 0,0 1 2 16,1 0 0-16,-1 1 0 16,2 4 7-16,4 0 6 15,-3 3-16-15,-2 5-11 16,-1 3 13-16,1 6-4 15,-7 4 1-15,-1 4-10 16,-2 0 0-16,3 0-1 16,-3 14 0-16,4 7 15 15,-1 7 10-15,-1 5-5 16,-1 2-6-16,-1-1-3 16,2 2-2-16,-1 0-8 15,-4-4 14-15,0 0-3 16,0 0 3-16,0 1 1 0,0-6-1 15,-6 1-6-15,0-7 0 16,2-5-3-16,-1-2-4 16,2-5-2-16,0-4 0 15,3-2-35-15,-3-1-91 16,-1-2-120-16,1 0-241 16,-3 0-202-16</inkml:trace>
  <inkml:trace contextRef="#ctx0" brushRef="#br0" timeOffset="241.3661">1778 2321 1362 0,'0'0'597'0,"0"0"-543"15,0 0-54-15,0 0 40 16,0 0 68-16,0 0-49 16,0 0-37-16,73-1-22 15,-55-1-18-15,0 1-214 16,0-2-281-16,-9-1-567 0</inkml:trace>
  <inkml:trace contextRef="#ctx0" brushRef="#br0" timeOffset="549.3843">2091 2092 1572 0,'0'0'403'0,"0"0"-326"15,0 0-25-15,0 0 75 16,0 0 12-16,0 0-63 16,0 0-50-16,0 11-14 15,0 18 65-15,0 4-8 16,0 7-11-16,0 1-28 16,0 0-21-16,0-1-8 15,0-1-1-15,-3-2-32 0,0-5-129 16,-1 1-174-16,-2-11-334 15,0-7-540-15</inkml:trace>
  <inkml:trace contextRef="#ctx0" brushRef="#br0" timeOffset="1368.4159">2203 2333 1605 0,'0'0'395'0,"0"0"-301"16,0 0-81-16,0 0 30 0,0 0 26 15,0 0-34-15,0 0-1 16,-4 30-5-16,4-16-16 16,0-1-3-16,0-1-4 15,0-4 2-15,4-1 0 16,5-3 1-16,3-1-3 15,0-3 2-15,3 0-8 16,0 0-23-16,-3-10-12 16,0-4-8-16,-2-3-4 15,-2 0 22-15,-5-1 25 0,-3 0 3 16,0 1 14-16,0 2 4 16,-5 3 6-16,-8 2-15 15,4 3-12-15,-3 2-6 16,-3 3-4-16,3 2-27 15,-1 0-64-15,4 0-19 16,4 0 12-16,4 0-8 16,1 0 30-16,0 0 45 15,9 0 41-15,7 0 1 16,2-6 0-16,0 1 5 16,-3-1 6-16,1 3 16 15,-4 0 7-15,0 3 23 16,-6 0 15-16,0 2-2 15,0 9 41-15,0 3-31 16,-3 3-44-16,-2 3-4 0,-1 1-13 16,2 3 4-16,-2-2-9 15,0 1-14-15,0-3 6 16,0-3-6-16,0-4 0 16,0-4-1-16,0-3 0 15,0-4-20-15,0-2-11 16,0 0 6-16,6-15-31 15,3-7-74-15,7-7 66 16,1-5 31-16,-1 0-26 16,2-1-13-16,0 7 53 15,-3 6 19-15,-5 5 9 16,2 5 39-16,-6 5 25 16,-4 4 18-16,2 2-5 15,-4 1-39-15,3 0-24 0,0 7-13 16,0 9 78-16,3 4-21 15,-3 2-33-15,0 3-13 16,0-1-14-16,-3 0-7 16,0-1 0-16,0-2-55 15,0-4-97-15,-12-1-183 16,0-6-260-16,5-6-373 0</inkml:trace>
  <inkml:trace contextRef="#ctx0" brushRef="#br0" timeOffset="1968.4939">2730 2222 719 0,'0'0'1182'0,"0"0"-1045"16,0 0-136-16,0 0 18 15,0 0 76-15,0 0-25 16,-82 40-36-16,71-24-23 16,1 4-2-16,4-3-2 15,3-1-4-15,0-2 3 16,3-4-6-16,0-2 0 0,0-4 0 16,6-2 8-1,5-2-8-15,3 0-9 0,3-9-29 16,2-5-12-16,2-4 13 15,-3 0 18-15,0-2 13 16,1 3 6-16,-5 0 6 16,-5 3 4-16,-2 3 47 15,-4 1 24-15,0 4 0 16,-3 3 7-16,0 0-3 16,0 3-1-16,0 0-14 15,0 0-28-15,0 0-25 16,0 0-17-16,3 0 0 15,0 6-26-15,0 12 14 16,0 8 12-16,3 9 1 16,-1 8 1-16,-1 4 7 0,-4 2-9 15,0 1 0 1,0-3 1-16,-12-5 5 0,-3-4 3 16,-7-7-3-16,-5-4 4 15,-6-6 12-15,2-5-1 16,1-7-7-16,3-6-8 15,9-3 3-15,11-7-9 16,7-16-2-16,0-9-117 16,25-16-116-16,2 9-463 15,4 5-739-15</inkml:trace>
  <inkml:trace contextRef="#ctx0" brushRef="#br0" timeOffset="4191.4587">4056 2260 80 0,'0'0'1011'0,"0"0"-621"15,0 0-175-15,0 0 16 16,0 0 23-16,0 0-48 16,0 0-88-16,9-21-42 15,-4 19-24-15,-2-2-19 16,-3 4-5-16,0-1-8 16,0 1-8-16,0 0-11 0,0 0 0 15,0 0-1-15,0 0-6 16,-8 0-10-16,-8 3 16 15,-5 3 1-15,-6 2 0 16,3-1 6-16,-4 1-7 16,7-1 0-16,-3 2 0 15,5-1 2-15,2 2-2 16,7-2 1-16,1 0-2 16,6 1 1-16,3 0-1 15,0 3-7-15,0-1 8 16,6 0-1-16,6 0 1 15,7-2 1-15,2-3 0 16,7-2-1-16,2-4 0 16,3 0-12-16,0 0-25 15,3-9-3-15,-5-3 3 0,-1-1 10 16,-8-1 12-16,-5-1 9 16,-7 3 6-16,-7-1 12 15,-3 1 18-15,0 0 23 16,0-1 17-16,0-1-23 15,-10-1-13-15,4-5-3 16,-5-1 7-16,1-5-11 16,1-7-8-16,3-7-6 15,0-2-5-15,0-3 1 16,0 3-8-16,3 7 7 16,-3 11-7-16,6 11 10 15,-3 7-10-15,3 5-1 16,0 1-1-16,0 0-34 0,0 0-44 15,0 2-124-15,0 7-367 16,0-4-417-16</inkml:trace>
  <inkml:trace contextRef="#ctx0" brushRef="#br0" timeOffset="4648.3866">4319 1892 1077 0,'0'0'932'0,"0"0"-779"15,0 0-60-15,0 0 82 16,0 0 11-16,0 0-76 16,0 0-77-16,33-32-32 15,-20 29-1-15,-1 0 0 0,1 3-6 16,-5 0-3-1,-5 0-4-15,0 3-4 0,-3 7-1 16,0 3 2-16,0 2 15 16,-6 0 1-16,1 0 0 15,-3 0 1-15,3-1 5 16,2-3-5-16,3 1-1 16,0-4-11-16,13-2-83 15,1-3-213-15,5-3-821 0</inkml:trace>
  <inkml:trace contextRef="#ctx0" brushRef="#br0" timeOffset="5226.3137">4517 2036 1258 0,'0'0'559'0,"0"0"-489"0,0 0 22 15,0 0 92-15,0 0-29 16,0 0-72-16,0 0-58 16,-3 13-16-16,3 8 45 15,-4 5-2-15,4 6-29 16,0 0-6-16,10 1-10 15,4-4-1-15,8-3-5 16,2-4 5-16,4-5-5 16,2-6 0-16,3-5-1 15,-2-6-1-15,-1 0-29 16,1-6-22-16,-4-9 3 16,-4-6 21-16,-4-4 19 0,-2-5 3 15,-4-4 5-15,-4-4 1 16,-3-2 1-16,-3 1 6 15,-3 0-5 1,0 5-1-16,0 8-1 0,-3 7-1 16,-6 7-81-16,-13 9-143 15,2 3-329-15,-2 0-220 0</inkml:trace>
  <inkml:trace contextRef="#ctx0" brushRef="#br0" timeOffset="5491.8238">4729 2022 1043 0,'0'0'1068'0,"0"0"-934"15,0 0-100-15,0 0 15 16,0 0 9-16,0 0 28 15,0 0-9-15,-7 88-35 16,4-49-13-16,3 0-17 16,0 1-6-16,0-4-6 15,0 0-55-15,-3 7-102 16,3-10-179-16,-5-9-491 0</inkml:trace>
  <inkml:trace contextRef="#ctx0" brushRef="#br0" timeOffset="6106">4920 2315 985 0,'0'0'1162'0,"0"0"-970"16,0 0-72-16,0 0 76 15,0 0-24-15,0 0-80 16,0 0-59-16,-3 9-32 15,3 8 8-15,0 2-3 16,0 4-6-16,0 0 0 16,0-1 0-16,0-1-60 0,-7 1-113 15,-7-5-374-15,-2-9-1349 16</inkml:trace>
  <inkml:trace contextRef="#ctx0" brushRef="#br0" timeOffset="6622.9348">5129 2645 836 0,'0'0'1123'16,"0"0"-982"-16,0 0-109 16,0 0-7-16,0 0 56 15,0 0 1-15,-109-7-48 0,45 7-18 16,-30 0-7-16,-39 0-8 16,-19 0 16-16,-9 5 17 15,9 0 30-15,19 2-11 16,9 2 7-16,15 0-8 15,24-1-24-15,27-2-13 16,19-4-14-16,18 2 5 16,2-2-5-16,10 1-1 15,9-1-43-15,0 4-88 16,46 4-65-16,-4-1-201 16,0-4-886-16</inkml:trace>
  <inkml:trace contextRef="#ctx0" brushRef="#br0" timeOffset="7661.0607">4325 3121 914 0,'0'0'576'15,"0"0"-380"-15,0 0 38 16,0 0 13-16,0 0-59 16,0 0-62-16,0 0-56 15,-9-15-36-15,0 13-19 0,-7 2-14 16,-4 0 7-16,-10 0-8 15,-1 2 1-15,-9 5 0 16,1 1-1-16,3 2 1 16,5 0 12-16,4-1 4 15,10 0 1-15,4 0-8 16,7-1-4-16,6 1-5 16,0-2-1-16,6 2 0 15,15 0 6-15,7 0 4 16,5-3-8-16,3 0-1 15,-2 0-1-15,-1 0 0 16,-6-4-1-16,-5 1 0 16,-5-3 0-16,-7 0 1 0,-1 0 5 15,-3 0 4-15,-3-9 8 16,-3-3 17-16,0-6 14 16,0-5-21-16,0-4-8 15,0-5-2-15,-9-5-10 16,0-4 9-16,-1-3 5 15,1 1 5-15,1 5-14 16,1 5 9-16,1 9 21 16,3 7-18-16,0 7-10 15,0 3-6-15,3 2-1 0,-3 5-1 16,3 0-6 0,0 0-14-16,0 0-50 15,0 0-82-15,6 17-158 0,0-3-352 16,4-2-526-16</inkml:trace>
  <inkml:trace contextRef="#ctx0" brushRef="#br0" timeOffset="8013.2174">4598 3096 1523 0,'0'0'844'16,"0"0"-806"-16,0 0-37 15,0 0 43-15,52-71 30 0,-37 56-13 16,-3 3-22-16,-3 5-12 16,-6 3-2-16,0 4-7 15,-3 0-5-15,3 0-13 16,-3 13 0-16,4 5 42 15,-1 7-6-15,3-1-15 16,2 2-11-16,5-2-2 16,2-3-1-16,6-3-1 15,-3-5-4-15,7-6 3 16,-1-3-5-16,0-4-57 16,-3 0-154-16,-5-5-354 15,-8-4-258-15</inkml:trace>
  <inkml:trace contextRef="#ctx0" brushRef="#br0" timeOffset="8274.7292">4874 2998 1768 0,'0'0'563'16,"0"0"-502"-16,0 0-22 15,0 0 130-15,0 0 9 16,0 0-75-16,-94 52-29 16,70-22-23-16,3 1-30 15,0-3-12-15,2-1-8 16,4-4-1-16,0-5 0 16,3-1-45-16,-3-3-100 0,2-3-230 15,5-6-723-15</inkml:trace>
  <inkml:trace contextRef="#ctx0" brushRef="#br0" timeOffset="8639.4185">5001 2853 1972 0,'0'0'580'15,"0"0"-504"-15,0 0 12 16,0 0 21-16,0 0-57 16,0 0-37-16,0 0-15 15,19 6 0-15,-13 1-1 16,-1 2 1-16,0 3 0 15,-2 0 0-15,-1 3-1 16,-2 2 1-16,0 0 14 16,-9 1 6-16,-3-1-2 15,3-2-2-15,-1-5-5 16,10-1-11-16,0-3 0 0,16-6-39 16,11 0-101-16,1 0-686 15</inkml:trace>
  <inkml:trace contextRef="#ctx0" brushRef="#br0" timeOffset="9404.6492">5495 2657 1380 0,'0'0'542'0,"0"0"-448"15,0 0 20-15,0 0 22 16,0 0-21-16,0 0-45 15,0 0-27-15,16-9-9 16,-10 9-3-16,7-3-2 16,4 2 3-16,5 1-3 15,5 0-7-15,7 0-13 16,2-3-9-16,6 0-11 16,1 0-71-16,-7 1-86 0,-6-3-214 15,-12 2-251-15,-11-2-8 16</inkml:trace>
  <inkml:trace contextRef="#ctx0" brushRef="#br0" timeOffset="9794.7075">5647 2519 1850 0,'0'0'348'16,"0"0"-228"-16,0 0 54 16,0 0 24-16,0 0-52 15,0 0-63-15,0 0-35 16,0 13-28-16,0 7 4 16,0 6 26-16,3 6-23 15,4 3-16-15,-4 3-11 0,-3 12-56 16,0-10-176-16,0-11-758 15</inkml:trace>
  <inkml:trace contextRef="#ctx0" brushRef="#br0" timeOffset="10604.5901">6381 2270 517 0,'0'0'734'16,"0"0"-540"-16,0 0-65 16,0 0 109-16,0 0 37 15,0 0-53-15,0 0-32 16,0-1-34-16,0-4-38 0,0 0-45 16,6-5-51-16,4-1-13 15,2 1-8-15,-1-1-1 16,2 2-1-16,2 3 0 15,1 2-25-15,1 0-13 16,-1 4 9-16,2 0 19 16,-9 0 9-16,0 4-7 15,-3 7-4-15,-6 4 1 16,0 0 3-16,0 2 7 16,-6 0 1-16,-3 1 0 15,-7 1 1-15,-1 3 1 16,-5 1 0-16,4 0 1 0,3 1-1 15,3-5 0-15,5-2 0 16,7-4-1-16,0-4 0 16,10-1-10-16,26-8-80 15,-5 0-183-15,-1-2-552 0</inkml:trace>
  <inkml:trace contextRef="#ctx0" brushRef="#br0" timeOffset="11361.9492">6685 2227 1149 0,'0'0'867'15,"0"0"-748"-15,0 0-7 16,0 0 81-16,0 0-21 15,0 0-74-15,0 0-53 16,3 0-28-16,3 12 11 16,0 5 18-16,-3 4-11 15,3 3-12-15,-3-1-12 16,0 1-10-16,-3-3-1 16,0-3 0-16,0-3-1 15,0-5-26-15,0-5-6 16,0-2 6-16,0-3 5 15,0 0 4-15,3-3 5 16,6-11-19-16,6-7-32 0,0-5 37 16,4-2 12-16,-1-2-13 15,-3 3 18-15,1 7 10 16,-8 4 0-16,-2 8 17 16,-3 3 6-16,-3 5-3 15,0 0 2-15,0 0-3 16,0 0-13-16,0 6-6 15,0 8 6-15,0 6 23 16,0 2-10-16,0 2-4 16,0 0-6-16,0-3-8 15,-6-2-1-15,3-4 1 16,-2-3-1-16,2-5-1 0,-1-3-23 16,4-1-18-16,0-3 11 15,0 0 16-15,0-6 15 16,4-11-45-16,7-6-22 15,4-1 34-15,1-5-8 16,2 2 5-16,0 6 20 16,-5 6 10-16,1 3 6 15,-5 5 6-15,-2 3 22 16,-1 3 15-16,-3 1 8 16,-3 0-14-16,3 0-16 15,0 12 13-15,0 4 42 16,2 4-13-16,-2 1-29 15,-3 0-16-15,0 0-6 0,0-2-11 16,0-1 1 0,0-3-2-16,0-3-10 0,0-2-91 15,0-6-155-15,-2-3-337 16,1-1-315-16</inkml:trace>
  <inkml:trace contextRef="#ctx0" brushRef="#br0" timeOffset="11956.482">7516 2027 1458 0,'0'0'562'16,"0"0"-494"-16,0 0 47 15,0 0 51-15,0 0-33 16,0 0-57-16,0 0-21 16,-97 0-16-16,69 0-15 15,-5 3-15-15,3-1-8 16,2 2 5-16,4 0-6 15,9 2 0-15,2-2 0 16,8 0 0-16,2 1-11 16,3 0 1-16,0 2 9 0,0 0 1 15,0 2 0-15,0 2 1 16,0 0 1-16,0 2-2 16,0 1 1-16,-6 2 0 15,-3 2 0-15,-4 1 5 16,-1 1-4-16,1 1 5 15,4-2-7-15,0 1 0 16,-1 1 0-16,5-1 2 16,-1 2 13-16,3-2 1 15,3-2-1-15,0-4 6 16,0 0 1-16,0-6-5 16,9-2-5-16,6-4-5 0,3-2 1 15,6 0-8 1,1-2-6-16,-1-8-33 0,0-2-48 15,-6 0-63-15,-6 4-61 16,-12-2-120-16,0 3-276 16,0-1-393-16</inkml:trace>
  <inkml:trace contextRef="#ctx0" brushRef="#br0" timeOffset="12159.7611">7167 2239 1482 0,'0'0'790'15,"0"0"-693"-15,0 0-18 0,0 0 67 16,0 0-42-16,0 0-71 16,0 0-33-16,91 0-40 15,-55 5-139-15,-8 2-296 16,-8-3-279-16</inkml:trace>
  <inkml:trace contextRef="#ctx0" brushRef="#br0" timeOffset="12383.0991">7431 2303 599 0,'0'0'1317'0,"0"0"-1082"15,0 0-74-15,0 0 45 16,0 0-48-16,0 0-9 16,0 0-23-16,-1 53-51 15,-1-31-44-15,2 3-19 16,0-2-12-16,0 6-38 16,0-6-155-16,0-8-660 0</inkml:trace>
  <inkml:trace contextRef="#ctx0" brushRef="#br0" timeOffset="12781.0461">7652 2610 821 0,'0'0'957'0,"0"0"-810"15,0 0 15-15,0 0 67 0,-94 17-66 16,49-11-74-1,-19 1-42-15,-30-2-25 0,-36-2-7 16,-22-3-9-16,-2 0 3 16,5 0-3-16,30 0-6 15,23 0 1-15,26 0 0 16,24 5-1-16,16 2 0 16,2 3-10-16,4 1-35 15,15 1-80-15,6-3-189 16,3-6-413-16</inkml:trace>
  <inkml:trace contextRef="#ctx0" brushRef="#br0" timeOffset="13861.2216">6715 2866 431 0,'0'0'617'16,"0"0"-339"-16,0 0-30 16,0 0 21-16,0 0-14 15,0 0-47-15,0 0-42 16,0-13-34-16,0 13-38 15,0 0-30-15,0 0-22 16,0 9-26-16,0 9 29 0,0 6 6 16,0 5-21-16,0 7-15 15,0 0-8-15,0 4 1 16,0 1-8 0,-6-3 1-16,3-1-1 0,-3-3 1 15,2-6-1-15,1-6-1 16,1-6-1-16,-1-5-11 15,3-5-13-15,0-3-7 16,0-3-2-16,0 0 11 16,0 0 6-16,5-10-21 15,5-7-27-15,2-5 19 16,0-1 11-16,6-2 5 16,-2 0 8-16,-1 1 10 0,-1 5 6 15,-1 2 7-15,-1 4 14 16,1 1 4-16,-5 5 7 15,-2 2 5-15,-3 4-5 16,0-1-7-16,-3 2-5 16,0 0-12-16,0 0 0 15,0 10 6-15,0 5 20 16,0 4-3-16,3 1-4 16,-3 0 3-16,4-2-4 15,2-3-4-15,0-1-3 16,-3-4-3-16,5-1-1 15,-1-4-7-15,2 1 1 0,0-1-1 16,0 0 1-16,6-3-2 16,4 1-42-16,-1-1-80 15,3-2-139-15,-6 0-427 16,-5-6-349-16</inkml:trace>
  <inkml:trace contextRef="#ctx0" brushRef="#br0" timeOffset="14164.624">6660 2988 1222 0,'0'0'487'16,"0"0"-357"-16,0 0 84 15,0 0 16-15,0 0-70 16,0 0-81-16,0 0-44 16,34 0-20-16,-13 0-7 15,6 0-8-15,10 0-84 16,-4 0-198-16,-3 0-600 0</inkml:trace>
  <inkml:trace contextRef="#ctx0" brushRef="#br0" timeOffset="14463.342">7101 2909 1713 0,'0'0'395'16,"0"0"-296"-16,0 0-59 15,0 0 45-15,0 0 7 16,0 0-43-16,0 0-35 16,66-1-13-16,-66 15 39 15,-10 5 21-15,-7 2 15 0,-2 0-22 16,2-1-20-1,1-3-1-15,10-4-15 0,6 0-8 16,3-4-4-16,43-7-6 16,-4-2-93-16,3 0-567 0</inkml:trace>
  <inkml:trace contextRef="#ctx0" brushRef="#br0" timeOffset="15491.4567">7980 2499 1144 0,'0'0'629'16,"0"0"-458"-16,0 0 63 16,0 0-18-16,0 0-63 15,0 0-43-15,0 0-67 16,-3-27-27-16,11 15-8 15,2 1-7-15,-1 1-1 0,3 3-1 16,1 3 1-16,1 2-8 16,2 0 8-16,1 2-1 15,2 0 0-15,-1 0 0 16,-3 0-1-16,-3 0 1 16,-5 7-5-16,-4 3-3 15,-3 5 9-15,0 5 0 16,-3 6 10-16,-10 0 11 15,4 4-3-15,1-1-12 16,4-3 2-16,4-1-7 16,0 0 7-16,4-7 1 15,13-3-1-15,8-4 1 16,5-6 2-16,6-5-2 0,3 0-8 16,7-13-1-16,-4-8-9 15,-1-4-22-15,-5-5-12 16,-6-4-3-16,-9-3-5 15,-3 1 15-15,-9 2 14 16,-3 4 21-16,-6 6 1 16,0 6 0-16,0 4 0 15,0 5-30-15,-6 5-132 16,-6 3-406-16,0-1-715 0</inkml:trace>
  <inkml:trace contextRef="#ctx0" brushRef="#br0" timeOffset="15776.9698">8307 2473 95 0,'0'0'1839'15,"0"0"-1571"-15,0 0-165 16,0 0 56-16,0 0 15 15,0 0 0-15,0 0-59 16,-12 86-52-16,9-49-19 16,0 1-28-16,0 1-15 15,0-2 5-15,-3 3-6 16,3-2 0-16,-4 0-6 16,4-2-36-16,-5-4-76 15,2 0-174-15,0-8-426 0,3-8-499 16</inkml:trace>
  <inkml:trace contextRef="#ctx0" brushRef="#br0" timeOffset="16062.6869">8550 2756 1401 0,'0'0'285'16,"0"0"-73"-16,0 0 101 16,0 0-49-16,-10 79-90 15,5-55-73-15,2-1-59 16,0 0-42-16,0-2 0 15,0-1-164-15,0-7-456 16,3-6-768-16</inkml:trace>
  <inkml:trace contextRef="#ctx0" brushRef="#br0" timeOffset="16455.7117">9029 2582 1640 0,'0'0'695'0,"0"0"-614"16,0 0-24-16,0 0 53 15,0 0-19-15,0 0-54 16,109 0-27-16,-78 0-10 15,-4 0-52-15,-9 0-79 16,-12 5-111-16,-6 2-297 16,0-2-244-16</inkml:trace>
  <inkml:trace contextRef="#ctx0" brushRef="#br0" timeOffset="16722.92">8926 2483 1356 0,'0'0'646'0,"0"0"-564"16,0 0 23-16,0 0 104 15,0 0-48-15,0 0-64 16,85-3-52-16,-64 3-32 16,3 0-13-16,7-2-105 0,-7 2-419 15,-6-3-904-15</inkml:trace>
  <inkml:trace contextRef="#ctx0" brushRef="#br0" timeOffset="17172.9937">9526 2355 1497 0,'0'0'735'0,"0"0"-649"0,0 0 0 15,0 0 74 1,0 0 7-16,0 0-70 0,0 0-49 16,-18 25 27-16,3-3-21 15,6 2-30-15,-3 1-15 16,5 0-3-16,4-1-5 16,3 2 0-16,0-4 1 15,0-1-1-15,10-2-1 16,5-6-10-16,6-2-4 15,4-6-10-15,4-5-15 16,3 0 9-16,1-5 15 16,-3-11 14-16,-3-5 1 15,-3-5 0-15,-5-3 11 16,-8-5 11-16,-1 0 10 0,-7 3-2 16,-3 4 0-16,0 6-11 15,-13 7-19-15,-11 6-7 16,-24 6-100-16,-1 2-427 15,4 0-1229-15</inkml:trace>
  <inkml:trace contextRef="#ctx0" brushRef="#br0" timeOffset="18990.7922">207 2069 367 0,'0'0'716'0,"0"0"-441"16,0 0-136-16,0 0 10 16,0 0 17-16,0 0-33 15,0 0-26-15,0-36 3 16,0 35 0-16,3-1-1 16,-3 2 1-16,0 0 5 0,0 0-13 15,0 0-14 1,0 0-16-16,0 0-24 0,0 0-21 15,0 0-18-15,0 0-9 16,-5 6-11-16,-3 12 11 16,-1 6 1-16,-2 6 0 15,1 3-1-15,7 1 0 16,3-2 0-16,0-1-8 16,0-2-7-16,13-2 8 15,2-1-5-15,3-5 3 16,0-5 0-16,3-4 2 15,1-5-8-15,6-6-11 16,-1-1 2-16,-1-4-3 16,4-12 1-16,-2-4-1 15,2-7-2-15,-3-2 22 0,-5-1 6 16,-4-6 1-16,-2-1 11 16,-5 1 4-16,-4 2 0 15,-1 4 12-15,0 6 16 16,-3 6-12-16,-3 7-11 15,0 5 5-15,0 3-25 16,0 2-4-16,0 1-37 16,0 0-14-16,0 0-46 15,0 1-148-15,2 10-298 16,-1 1-6-16,1-3-564 0</inkml:trace>
  <inkml:trace contextRef="#ctx0" brushRef="#br0" timeOffset="19323.748">704 2310 1392 0,'0'0'396'0,"0"0"-222"15,0 0 48-15,0 0 22 16,0 0-106-16,0 0-83 16,0 0-41-16,12 0-14 15,1-2 0-15,5 1 0 16,0-2-18-16,3 2-55 15,-2-1-77-15,-4-1-134 16,-4 3-190-16,-7-5-198 0</inkml:trace>
  <inkml:trace contextRef="#ctx0" brushRef="#br0" timeOffset="19523.4008">674 2230 1557 0,'0'0'603'0,"0"0"-498"15,0 0 40-15,0 0 46 16,0 0-102-16,0 0-89 16,0 0 0-16,78-25-98 15,-59 24-196-15,0-1-600 0</inkml:trace>
  <inkml:trace contextRef="#ctx0" brushRef="#br0" timeOffset="19892.0927">1016 2088 894 0,'0'0'1372'0,"0"0"-1200"15,0 0-160-15,0 0-3 16,0 0 16-16,0 0-4 16,0 0 25-16,-5 61 8 15,2-32-29-15,3 5 0 16,0-2 11-16,0-5-18 16,11-4-11-16,1-7-1 15,1-2-4-15,-1-8 8 16,6-6 1-16,-3 0-2 15,7-7-8-15,-1-12 5 0,3-7-6 16,-3-1 0 0,-2-6 0-16,-5-1 5 0,-6 1 7 15,-6 1 16-15,-2 5 4 16,-13 6-7-16,-14 6-25 16,-40 13-33-16,4 2-97 15,2 0-533-15</inkml:trace>
  <inkml:trace contextRef="#ctx0" brushRef="#br0" timeOffset="23434.8495">10266 2489 1728 0,'0'0'508'15,"0"0"-440"-15,0 0-39 16,0 0 62-16,0 0 32 15,0 0-20 1,0 0-29-16,0 0-13 0,0 0 4 16,7 0-7-16,3 0 5 15,13 0-21-15,1 0-23 16,13 0-11-16,5 0-8 16,7 0-9-16,2 0-31 15,6 0-10-15,1 0 7 16,0 0 15-16,-3 0 19 15,-7 0 8-15,-2 0 0 16,-13 1 1-16,-6-1 0 0,-9 0 1 16,-5 0 7-1,-7 0 7-15,-6 0-2 0,0 0-1 16,0 0-3-16,0 0-9 16,0-1-6-16,-6-5-6 15,-4-1-4 1,-2 2 4-16,-3-3-2 0,3 3 4 15,-3-2 1-15,2 1 8 16,-1 0-1-16,1 0 1 16,4 3 1-16,3-1 1 15,-2 1 0-15,5 0 5 16,2 2 2-16,1-1 4 16,0 2 1-16,0 0-7 15,0 0-4-15,0 0-2 0,0 0-7 16,4 0-13-16,7 0 10 15,4 0 9-15,2 0 1 16,6 4-1-16,-5 2-1 16,3-1 1-16,-6 2 0 15,1 0-1-15,-2 0-5 16,-4 0 6-16,-4 2 1 16,-3 0 0-16,-3 1 1 15,0 1 11-15,-15 2 4 16,-9 2-14-16,-4 1-2 15,-31 5-51-15,9-3-198 16,8-6-542-16</inkml:trace>
  <inkml:trace contextRef="#ctx0" brushRef="#br0" timeOffset="24788.4221">11944 2360 637 0,'0'0'848'0,"0"0"-694"16,0 0-74-16,0 0 103 15,0 0 33-15,0 0-61 16,0 0-55-16,30-28-23 16,-30 27-11-16,0 1-7 15,0 0 17-15,0 0 0 16,0-1-32-16,0 1-18 16,0-2-14-16,-13 2-4 15,-3 0 1-15,-4 0-8 16,-3 0 0-16,1 0-1 15,3 0-1-15,2 5 1 16,4 3 0-16,4 0-1 0,0-1 1 16,1 1-2-16,4 0-4 15,4 0 0-15,0-1 5 16,0 2-5 0,4-2-3-16,13 0 3 0,5-1 4 15,4-1-15-15,2-2-1 16,2 0 10-16,0-3 8 15,-2 0 0-15,-4 0 0 16,-5 0 0-16,-2 0 0 16,-1 0-1-16,-4-7 1 15,-5-3 0-15,-1-1 1 16,-1-2 11-16,-2-3 5 0,-3-2 3 16,0-2 10-16,0-2-12 15,-9-2 5-15,0-3-14 16,-3-4-2-16,2-3-5 15,1-1 8-15,1 1 3 16,3 1-4-16,4 6 21 16,-2 8 0-16,3 3-15 15,-4 5-3-15,4 5-10 16,0 3 3-16,-3 2-5 16,3 1-11-16,-3 0-19 15,0 0-48-15,-3 7-66 16,-3 7-175-16,6-5-435 0</inkml:trace>
  <inkml:trace contextRef="#ctx0" brushRef="#br0" timeOffset="25335.909">12214 1980 535 0,'0'0'948'16,"0"0"-687"-16,0 0-37 15,0 0 9-15,0 0-11 16,0 0-51-16,0 0-47 15,4-20-50-15,2 17-38 16,4 3-18-16,-4 0-18 16,4 0 0-16,-1 0-9 0,-2 6 0 15,4 5 0-15,-5 2 3 16,0-1 5-16,-3 2-7 16,-3-1 2-16,0-2-1 15,0 1 1-15,-3-1 6 16,-6-1 0-16,6 0 1 15,-5-1 0-15,8 0-1 16,0-1-31-16,14 4-96 16,4-2-146-16,-1-5-649 0</inkml:trace>
  <inkml:trace contextRef="#ctx0" brushRef="#br0" timeOffset="25802.1938">12468 2136 1277 0,'0'0'690'16,"0"0"-570"-16,0 0 37 15,0 0 25-15,0 0-32 16,0 0-68-16,0 0-21 16,-6 33-16-16,6-14-23 15,0 3-12-15,0-1-4 0,0-1-6 16,12-2 1-16,0-4-1 16,6-3 1-16,-2-4 0 15,5-4 0-15,3-3-1 16,-1 0-16-16,3-6-12 15,-2-8 5-15,3-3-17 16,-3-2 7-16,-2-5 20 16,-3-2 13-16,1-5 0 15,-8 2 26-15,-2-1 2 16,-4 3 17-16,-5 6-4 16,-1 3-9-16,0 6-19 15,0 1-13-15,-9 4-19 16,-2 4-96-16,-10 3-120 0,3 0-393 15,3 1-437-15</inkml:trace>
  <inkml:trace contextRef="#ctx0" brushRef="#br0" timeOffset="26094.1387">12656 2142 208 0,'0'0'1523'16,"0"0"-1240"-16,0 0-157 16,0 0 4-16,0 0-13 15,0 0-25-15,0 0 50 16,0 40-34-16,0-15-55 15,0-1-20-15,0 0-18 16,0-2-15-16,0-1-17 16,0 2-142-16,0-6-313 15,0-4-472-15</inkml:trace>
  <inkml:trace contextRef="#ctx0" brushRef="#br0" timeOffset="26372.2086">12886 2353 1846 0,'0'0'343'16,"0"0"-192"-16,0 0 10 16,0 0 24-16,0 0-69 15,0 0-65-15,0 0-36 16,-9 90-15-16,9-70-154 0,-3-5-524 0</inkml:trace>
  <inkml:trace contextRef="#ctx0" brushRef="#br0" timeOffset="26731.3972">12990 2683 1068 0,'0'0'202'16,"-85"0"-144"-16,-3-2-30 16,-37-5 71-16,-20-7 37 15,-7-1-5-15,4 0 8 16,17 1 17-16,7 1-18 15,25 5-23-15,31 4-13 16,22 2-58-16,17 2-27 16,4 0-11-16,7 3-6 15,12 8-130-15,6-1-403 0,0-4-403 16</inkml:trace>
  <inkml:trace contextRef="#ctx0" brushRef="#br0" timeOffset="27610.2693">12347 3071 644 0,'0'0'1032'0,"0"0"-756"15,0 0-9-15,0 0-47 16,0 0-42-16,0 0-39 16,0 0-50-16,-3 0-41 15,-3 0-32-15,-7 0-8 16,-7 0 7-16,-2 0-5 15,-8 0-9-15,5 3-1 0,-2 4 0 16,4 2 0-16,7 0-1 16,4-1-5-16,5 2-4 15,7-2-5-15,0 2 0 16,0-1 0-16,10-1 3 16,5 1 6-16,3-4-4 15,0-1-2-15,-1-2-3 16,2-2-3-16,-6 0-15 15,-4 0 20-15,-2-6 13 16,1-8 0-16,-2-3 11 16,-3-4 9-16,0-6-3 15,-3-4 2-15,0-1-1 16,0-4 12-16,0 3-6 0,0-1-6 16,-3 4 10-1,-3 3-5-15,0 3 5 0,-5 4-10 16,4 2-9-16,1 3-7 15,0 3-1-15,-1 6 5 16,7 3-6-16,0 1-6 16,0 2-40-16,0 0-59 15,3 21-140-15,7 2-98 16,-4-3-462-16</inkml:trace>
  <inkml:trace contextRef="#ctx0" brushRef="#br0" timeOffset="27941.3273">12494 3016 1360 0,'0'0'855'15,"0"0"-751"-15,0 0-4 16,0 0 40-16,0 0-3 15,0 0-43-15,93-63-42 16,-79 60-22-16,-8 3-16 16,4 0-14-16,-7 9-2 15,0 9 2-15,0 9 17 16,-3 2 5-16,0 4 1 16,0-3-5-16,4-1-12 15,4-8-6-15,7-4 0 16,3-7-6-16,6-5-30 15,1-5-56-15,11 0-180 0,-6-10-436 16,-8-5-353-16</inkml:trace>
  <inkml:trace contextRef="#ctx0" brushRef="#br0" timeOffset="28166.1681">12766 3032 1960 0,'0'0'336'0,"0"0"-194"0,0 0-19 16,0 0 19-1,0 0-14-15,-81 21-26 0,52 3-29 16,-1 3-27-16,2 2-31 16,-2 0-14-16,6-3-1 15,6-5-52-15,2-6-119 16,3-4-294-16,9-7-502 0</inkml:trace>
  <inkml:trace contextRef="#ctx0" brushRef="#br0" timeOffset="28481.124">12974 2833 1303 0,'0'0'701'0,"0"0"-607"16,0 0 45-16,0 0 35 16,0 0-35-16,0 0-32 15,0 0-46-15,10 15 69 16,-26 7-24-16,-5 2-48 15,6-2-18-15,6-7-23 16,6-2-12-16,3-6-5 16,3 1-1-16,15-4-32 15,28-4-75-15,-7 0-214 0,-3-12-912 16</inkml:trace>
  <inkml:trace contextRef="#ctx0" brushRef="#br0" timeOffset="28850.6128">13422 2577 778 0,'0'0'1086'0,"0"0"-878"15,0 0 21-15,0 0-32 16,0 0-42-16,0 0-69 15,0 0-54-15,104 0-32 16,-72 0 0-16,0 0-60 16,-5 4-98-16,-14 7-147 15,-7-2-331-15,-6 0-166 0</inkml:trace>
  <inkml:trace contextRef="#ctx0" brushRef="#br0" timeOffset="29096.7194">13487 2492 1947 0,'0'0'472'16,"0"0"-386"-16,0 0 63 15,0 0 24-15,0 0-51 16,0 0-63-16,0 0-26 15,3 42 19-15,3-12-25 0,-3 4-18 16,0 2-9-16,-3 1 0 16,0 6-75-16,0-7-175 15,-6-11-682-15</inkml:trace>
  <inkml:trace contextRef="#ctx0" brushRef="#br0" timeOffset="29778.8524">14097 2348 1016 0,'0'0'541'0,"0"0"-473"15,0 0 77-15,0 0 52 16,0 0 13-16,0 0-19 16,0 0-28-16,0-17-24 15,0 17-50-15,0 0-14 16,0 0 5-16,0 0-9 16,0 0-20-16,0 0-10 0,0 0-14 15,0 0-12-15,0 8-14 16,3 12-1-16,0 8 18 15,3 8-11-15,0 3-7 16,3 4-1-16,-6-3 0 16,-3-2-5-16,3-1-6 15,-3-2-11-15,0-2-8 16,0-5-3-16,0-2-14 16,0-4-44-16,0-5-64 15,-3-9-96-15,0-2-429 16,3-6-730-16</inkml:trace>
  <inkml:trace contextRef="#ctx0" brushRef="#br0" timeOffset="30052.7142">14188 2526 808 0,'0'0'1179'16,"0"0"-1013"-16,0 0-15 16,0 0 1-16,0 0-34 15,97-66-39-15,-81 51-39 16,4 2-27-16,-8 4-11 16,-5 5-2-16,-1 2-9 15,-1 2-41-15,-2 0-48 0,-3 9-81 16,0 9-141-16,-10 0-343 15,0-5-617-15</inkml:trace>
  <inkml:trace contextRef="#ctx0" brushRef="#br0" timeOffset="30342.2581">14201 2578 1370 0,'0'0'538'0,"0"0"-331"0,0 0 50 15,0 0-43-15,0 0-49 16,0 0-60-16,0 0-35 16,41 41-27-16,-34-25-25 15,0 6-12-15,3-1 2 16,3 0-7-16,-1 0 7 15,6-4-8-15,0-3-11 16,-1-3-23-16,2-6-45 16,-2-5-111-16,-1 0-355 15,-3-8-746-15</inkml:trace>
  <inkml:trace contextRef="#ctx0" brushRef="#br0" timeOffset="30612.8">14503 2678 1224 0,'0'0'762'16,"0"0"-617"-16,0 0 133 15,0 0-57-15,0 0-40 16,0 0-72-16,16 79-58 16,-10-59-38-16,-3-2-13 15,1-1-33-15,-4-3-103 16,0-4-208-16,0-7-765 0</inkml:trace>
  <inkml:trace contextRef="#ctx0" brushRef="#br0" timeOffset="31086.5416">14542 2115 1614 0,'0'0'287'16,"0"0"-161"-16,0 0 36 16,0 0 21-16,0 0-25 15,0 0-42-15,0 0-25 16,6-5-23-16,-3 5-24 15,1 0-19-15,2 0-17 16,-2 0-8-16,4 5 0 16,4 3-1-16,-3 1 0 15,0-2-1-15,-6-1-7 0,0 0 9 16,-3 0-17 0,0 2-1-16,-6 4 8 0,-9 4 10 15,-6 1 11-15,2 3 16 16,2-4-3-16,8 1-1 15,5-3-15-15,4 2-8 16,13-3-7-16,29-4-63 16,-1-3-232-16,-3-6-937 0</inkml:trace>
  <inkml:trace contextRef="#ctx0" brushRef="#br0" timeOffset="32412.5991">15081 2345 573 0,'0'0'807'0,"0"0"-554"16,0 0 71-16,0 0-35 0,0 0-78 15,0 0-50-15,0 0-30 16,0-14-38-16,0 14-47 15,0 0-27-15,-1 8-19 16,-2 8 9-16,0 6 7 16,2 5-7-16,1 2-8 15,0 4 0-15,0-3-1 16,4-1-8-16,7-3-1 16,1-5-4-16,4-4-1 15,4-7 7-15,-1-6 0 16,8-4-11-16,-2 0-17 15,5-14 4-15,-2-7 4 16,2-6 14-16,-4-4-1 16,-1-6 1-16,-4-1 1 15,-6 2 12-15,-5 0 0 0,-4 6 23 16,-3 7-5-16,-3 4 2 16,0 5-20-16,0 6-19 15,-2 2-30-15,-11 6-145 16,-3 0-407-16,3 0-431 0</inkml:trace>
  <inkml:trace contextRef="#ctx0" brushRef="#br0" timeOffset="32669.9275">15276 2339 848 0,'0'0'1207'15,"0"0"-1032"-15,0 0-7 16,0 0-36-16,0 0-18 16,0 0 31-16,0 73-52 15,0-44-35-15,3 2-31 16,0 0-20-16,0 0-5 16,-3-3 2-16,0 2-4 15,0-2-49-15,0 0-69 16,0 6-110-16,0-7-335 15,-3-9-416-15</inkml:trace>
  <inkml:trace contextRef="#ctx0" brushRef="#br0" timeOffset="32919.6708">15510 2583 901 0,'0'0'1162'15,"0"0"-1029"-15,0 0 24 16,0 0 64-16,0 0-35 16,0 75-55-16,0-50-71 15,0 1-43-15,0 1-17 0,0 3-33 16,-3-8-205-1,-8-7-664-15</inkml:trace>
  <inkml:trace contextRef="#ctx0" brushRef="#br0" timeOffset="33704.977">15990 2532 864 0,'0'0'693'0,"0"0"-445"16,0 0 73-16,0 0-69 16,0 0-51-16,0 0-43 15,0 0-57-15,45-11-51 16,-22 9-33-16,3 0-17 15,6-1 0-15,1 2-61 16,-4 0-106-16,-3-4-152 0,-7 0-512 16,-12-1-593-16</inkml:trace>
  <inkml:trace contextRef="#ctx0" brushRef="#br0" timeOffset="33928.3395">15883 2367 864 0,'0'0'1291'0,"0"0"-1111"0,0 0-126 15,0 0-10 1,80-8-11-16,-45 8-33 0,9 0-11 15,-6 5-267-15,-11-2-674 0</inkml:trace>
  <inkml:trace contextRef="#ctx0" brushRef="#br0" timeOffset="34461.0009">16577 2235 1921 0,'0'0'331'16,"0"0"-137"-16,0 0-8 16,0 0-59-16,0 0-47 15,0 0-36-15,0 0-33 16,-12 14-10-16,-2 8 14 0,1 10 3 16,-3 3-3-1,5 4-9-15,2 1-6 0,4-4 1 16,5-1-1-16,0-6 0 15,2-3 0-15,11-9 0 16,10-3 0-16,2-10 0 16,8-4-20-16,6 0-24 15,0-6-16-15,1-12-43 16,-9-8-21-16,-5-4 53 16,-9-8 32-16,-4 1 29 15,-13-2 10-15,0 6 15 16,-3 5 69-16,-14 5-5 15,-5 4-37-15,-4 5-29 16,0 4-13-16,-4 4-10 16,-12 3-146-16,6 3-461 0,8-2-863 15</inkml:trace>
  <inkml:trace contextRef="#ctx0" brushRef="#br0" timeOffset="35060.208">17655 2451 895 0,'0'0'595'0,"0"0"-362"15,0 0 80-15,0 0-39 16,0 0-59-16,0 0-67 16,0 0-38-16,43-3-40 15,-8 1-22-15,7 1-29 16,10 0-10-16,4 0-9 16,2-1-12-16,4 2-20 15,-11 0-24-15,-11 0-41 16,-15 0-47-16,-8 0-3 0,-11 0-18 15,-6 0-72-15,-17 0-111 16,-1 0-147-16</inkml:trace>
  <inkml:trace contextRef="#ctx0" brushRef="#br0" timeOffset="35339.5678">17574 2625 1579 0,'0'0'583'0,"0"0"-462"0,0 0 20 15,0 0-3 1,107-5-14-16,-58 1-54 0,5 1-33 15,-1 0-21-15,2 2-14 16,-4-1-2-16,-8 2-8 16,-7 0-124-16,-10-1-212 15,-13-2-453-15</inkml:trace>
  <inkml:trace contextRef="#ctx0" brushRef="#br0" timeOffset="35691.4876">17986 2301 170 0,'0'0'1459'16,"0"0"-1284"-16,0 0 77 15,0 0-25-15,0 0-57 16,0 0-42-16,0 0 26 15,36 20-44-15,-7 2-68 16,2 1-41-16,3 3-1 16,1-2 0-16,2 1-12 15,-2 0-12-15,-3 1-9 16,-5-2 0-16,-14-1-25 0,-8 2 2 16,-5-4 30-16,-2 0 19 15,-14-1 6-15,-8-1 1 16,-1 0 1-16,-7-2-1 15,2-2-17-15,-9-1-136 16,10-4-438-16,3-5-456 0</inkml:trace>
  <inkml:trace contextRef="#ctx0" brushRef="#br0" timeOffset="36607.7378">19041 2338 863 0,'0'0'697'16,"0"0"-396"-16,0 0-1 16,0 0-67-16,0 0-72 15,0 0-31-15,0 0-29 16,0-18-35-16,0 18-33 16,0 1-21-16,-6 13-12 0,-4 10 40 15,-3 7 23-15,0 3-36 16,4 4-18-16,6-1-7 15,3-2-1-15,5-2 0 16,15-5 0-16,5-6 0 16,11-6-1-16,4-8-21 15,8-8-19-15,1 0-4 16,0-7 1-16,-1-11-6 16,-6-7 1-16,-2-7 20 15,-6-4 14-15,-6-9 13 16,-3-1 1-16,-8-2 8 15,-6 5 24-15,-4 5 25 16,-7 10 3-16,0 6-39 0,0 7-21 16,-9 5-1-1,-3 4-26-15,-18 6-117 0,7 8-218 16,-4 4-527-16</inkml:trace>
  <inkml:trace contextRef="#ctx0" brushRef="#br0" timeOffset="36877.9909">19246 2410 1901 0,'0'0'341'0,"0"0"-123"16,0 0-44 0,0 0-25-16,0 0 23 0,0 86-90 15,0-47-51-15,0 4-31 16,0 4-20-16,-3 13-125 16,-8-11-362-16,2-9-797 0</inkml:trace>
  <inkml:trace contextRef="#ctx0" brushRef="#br0" timeOffset="41970.1462">19544 2736 1113 0,'0'0'363'0,"0"0"-155"15,0 0 28-15,0 0-7 16,0 0-31-16,0 0-68 16,0 0-33-16,0 0-2 15,0 0-11-15,0 0-11 16,0 0-12-16,0 0-10 15,0 0-27-15,0 12-12 16,0 9 7-16,0 6 1 16,0 5-16-16,0 6-4 15,0 4-78-15,0-8-204 16,-2-9-622-16</inkml:trace>
  <inkml:trace contextRef="#ctx0" brushRef="#br0" timeOffset="42954.4343">19934 2654 728 0,'0'0'1028'15,"0"0"-804"-15,0 0-82 16,0 0-22-16,0 0-12 16,0 0-54-16,104-10-31 15,-65 7-16-15,-4 0-5 16,0 2-2-16,-5-2 1 15,-8 2-1-15,-5 1-12 16,-10 0-86-16,-4-2-92 0,-3-1-127 16,-3 1-218-16,-10-3-572 15</inkml:trace>
  <inkml:trace contextRef="#ctx0" brushRef="#br0" timeOffset="43194.4085">19921 2530 1463 0,'0'0'492'0,"0"0"-392"15,0 0 56-15,0 0 26 16,0 0-32-16,0 0-44 15,96-7-57-15,-63 7-49 16,1 0-64-16,-7 0-313 16,-9 0-883-16</inkml:trace>
  <inkml:trace contextRef="#ctx0" brushRef="#br0" timeOffset="44146.4715">20931 2751 221 0,'0'0'1095'0,"0"0"-926"0,0 0-50 16,0 0 117-16,0 0 24 15,0 0-67-15,0 0-54 16,0-5-16-16,0-1-11 15,0-4-45-15,0-3-35 16,8-2-16-16,-1-5-12 16,3-4-4-16,0-6-8 15,0-4-7-15,3-6-17 16,0-4-5-16,0-3 19 16,3 0 13-16,0 1 5 15,-2 6 1-15,3 3 7 0,2 4 8 16,3 4-9-1,2 2-7-15,-1 5-5 0,1 7 5 16,-2 5 1 0,-5 6 6-16,-3 3-1 0,-3 1 0 15,-4 0-5-15,0 8-1 16,0 10 13-16,-7 8 11 16,3 7 0-16,-3 3 15 15,0 4 6-15,0 2-5 16,0 1-9-16,0 2-7 15,0-3-6-15,0 0-7 16,0-3 0-16,0-4-10 16,0-5-2-16,0-3 2 15,-6-3-1-15,-3-4 1 16,3-3-1-16,1-6-12 0,1-2-34 16,2-5-50-16,1-3-81 15,-4-1-97-15,1-11-319 16,0-5-965-16</inkml:trace>
  <inkml:trace contextRef="#ctx0" brushRef="#br0" timeOffset="44366.0006">21093 2532 1092 0,'0'0'1049'0,"0"0"-904"16,0 0-10-16,0 0 4 16,0 0-10-16,0 0-61 15,0 0-44-15,61-11-24 16,-18 9-33-16,-4-1-158 16,-3 0-552-16</inkml:trace>
  <inkml:trace contextRef="#ctx0" brushRef="#br0" timeOffset="45016.5216">21751 2390 861 0,'0'0'985'0,"0"0"-719"15,0 0-9-15,0 0-53 16,0 0-76-16,0 0-52 16,0 0-43-16,-18-7-14 15,-5 8 4-15,0 7-5 16,-7 2-9-16,4-2-8 15,7 1 0-15,3 0 0 16,5 0 5-16,3-1-4 16,5-1-2-16,1 0-9 15,2 0-4-15,0 0-10 16,2 0-2-16,9 2-2 16,6 0 0-16,-1 0 0 0,4 1-1 15,3 0 0 1,3 1 1-16,-6 2 6 0,1 2 9 15,-4-3 11 1,-5 4-6-16,-5-3-5 0,-4 0 6 16,-3 0 0-16,0-3 5 15,-15-2 2-15,-1-4 0 16,-13-1 18-16,1-1-19 16,-2-2-1-16,3 0-71 15,7-5-150-15,4-5-350 16,10-1-254-16</inkml:trace>
  <inkml:trace contextRef="#ctx0" brushRef="#br0" timeOffset="45302.424">21942 2398 1255 0,'0'0'881'0,"0"0"-740"16,0 0 39-16,0 0-3 15,0 0-50-15,0 0-42 16,0 0 33-16,2 46-40 16,-2-22-41-16,0 1-22 15,3-1-13-15,2-2-1 0,-1-2-1 16,3-1-49-16,-4-2-58 15,-3-5-151-15,0-3-433 16,-3-8-378-16</inkml:trace>
  <inkml:trace contextRef="#ctx0" brushRef="#br0" timeOffset="45482.2443">22000 2251 1685 0,'0'0'686'16,"0"0"-609"-16,0 0-56 0,0 0-21 15,0 0-39-15,0 0-178 16,0 0-377-16,0 5-623 0</inkml:trace>
  <inkml:trace contextRef="#ctx0" brushRef="#br0" timeOffset="45952.8052">22103 2438 2237 0,'0'0'303'16,"0"0"-226"-16,0 0 0 15,0 0 6-15,0 0-6 16,22 89-31-16,-18-71-16 16,-2 1-15-16,-2-5-14 15,0-1 0-15,0-3-1 16,0-2-7-16,0-4-26 16,0-3-21-16,0-1-6 15,0 0-13-15,0-2-10 16,10-14-76-16,6-6 25 15,3-8 91-15,2-2 15 16,-3-2 7-16,-1 1 8 16,-1 5 13-16,-5 7 34 15,-3 7 78-15,-4 5 0 0,1 5-19 16,-1 4-21-16,4 0-23 16,-1 0-9-16,1 15-1 15,-1 5 10-15,2 7-8 16,-3 2-13-16,2 3-16 15,-8-1-12-15,3-3-1 16,-3-4-5-16,0-3-71 16,-7-5-126-16,-2-5-342 15,-1-7-608-15</inkml:trace>
  <inkml:trace contextRef="#ctx0" brushRef="#br0" timeOffset="46299.015">22686 2160 1597 0,'0'0'575'16,"0"0"-499"-16,0 0 89 15,0 0 20-15,0 0-29 16,0 0-66-16,0 0-25 16,0 7-33-16,1 14 16 15,-1 8 19-15,2 6-28 0,-1 6-18 16,1 1-11 0,1 0-5-16,0 0-5 0,2-5-8 15,-2-1-5 1,-2-3-37-16,-1-7-30 0,0-3-82 15,0-3-130-15,-4-8-304 16,-3-5-220-16</inkml:trace>
  <inkml:trace contextRef="#ctx0" brushRef="#br0" timeOffset="46585.9369">22869 2389 1377 0,'0'0'900'16,"0"0"-752"-16,0 0 0 15,0 0-5-15,0 0-32 16,0 0-50-16,0 0-34 16,-35-6-8-16,21 15-1 15,4 3-17-15,0 4 10 16,-1 1-4-16,2 1-6 15,0 0-1-15,5-1-1 16,1-2-51-16,3-3-32 16,0-3-60-16,16-5-86 15,5-4-373-15,3 0-775 0</inkml:trace>
  <inkml:trace contextRef="#ctx0" brushRef="#br0" timeOffset="46816.6415">22965 2453 1217 0,'0'0'1049'0,"0"0"-895"16,0 0 26-16,0 0-44 16,0 0-35-16,0 0 19 15,0 0-38-15,40 60-25 16,-31-35-15-16,-3 3-21 15,2-3-18-15,-5-3-3 0,-3-2-65 16,0-2-107-16,0-5-361 16,-11-6-876-16</inkml:trace>
  <inkml:trace contextRef="#ctx0" brushRef="#br0" timeOffset="47158.4344">23258 2387 679 0,'0'0'1577'0,"0"0"-1368"0,0 0-63 15,0 0 34-15,0 0-58 16,0 0-53-16,0 0-18 15,61-41-21-15,-55 41-22 16,1 0-8-16,-3 11-6 16,2 7 0-16,-3 5 5 15,1 2 1-15,-4 1 0 16,0 1 0-16,3-5 0 16,-2-4 0-16,5-4-37 15,3-5-41-15,1-3-25 16,10-6-97-16,-4 0-353 15,0-2-380-15</inkml:trace>
  <inkml:trace contextRef="#ctx0" brushRef="#br0" timeOffset="47363.8296">23489 2359 1382 0,'0'0'543'16,"0"0"-326"-16,0 0 58 15,0 0-57-15,0 0-42 16,0 0-59-16,0 0-38 16,-106 78-33-16,78-49-23 15,-2 0-14-15,4-1-9 16,1-2-16-16,-4 2-101 16,7-7-263-16,9-9-758 0</inkml:trace>
  <inkml:trace contextRef="#ctx0" brushRef="#br0" timeOffset="47961.8076">23969 2498 1033 0,'0'0'621'16,"0"0"-354"-16,0 0 64 15,0 0-82-15,0 0-42 16,0 0-61-16,0 0-74 15,27 0-50-15,1 0-16 16,5 0-6-16,5 0-25 16,2 2-67-16,0 7-141 0,-9-4-326 15,-10 0-249-15</inkml:trace>
  <inkml:trace contextRef="#ctx0" brushRef="#br0" timeOffset="48207.4488">24138 2419 1707 0,'0'0'296'16,"0"0"-157"-16,0 0 52 15,0 0-1-15,0 0-56 16,0 0-16-16,0 0 43 15,-2 101-74-15,2-55-50 0,0 1-21 16,-1 0-14-16,-2-5-2 16,-5 4-73-16,2-13-199 15,2-12-943-15</inkml:trace>
  <inkml:trace contextRef="#ctx0" brushRef="#br0" timeOffset="49134.5928">24752 2330 1136 0,'0'0'1002'0,"0"0"-821"15,0 0 19-15,0 0 11 16,0 0-41-16,0 0-72 15,0 0-31-15,0-9-30 16,0 21-28-16,3 11 0 16,5 7 8-16,-1 8-17 15,1 1 2-15,-4 3-2 16,-2-4 0-16,-2-4-36 0,0-5-49 16,0-7-68-16,0-7-181 15,0-7-444-15,-2-8-643 0</inkml:trace>
  <inkml:trace contextRef="#ctx0" brushRef="#br0" timeOffset="49652.9642">24766 2256 1832 0,'0'0'377'0,"0"0"-223"0,0 0 29 16,0 0-18-16,0 0-77 16,0 0-46-16,0 0-20 15,70-14-13-15,-43 14-8 16,1 0 0-16,4 7 0 16,0 1-1-16,0 1 1 15,-5 0-1-15,-7 0 0 16,-8 3-1-16,-7-1-11 15,-5 0 0-15,0 3 5 16,-8 0 6-16,-10 2 0 16,-3-2 1-16,-1-1 1 15,3-2 6-15,1-1-6 16,6-1 1-16,5-2-2 16,4-1 0-16,3 3-2 15,0-1 1-15,6 3-7 0,8 2 8 16,7 4 0-16,0 0-1 15,3 3 0-15,0 1-8 16,-5 0 9-16,1 2 0 16,-6-1 0-16,-5-1-6 15,-4-1 6-15,-5-2 0 16,0-6-6-16,0-2 5 16,-9-3 1-16,-7-3-1 15,-4-1-8-15,-7-3-54 16,-10-3-123-16,9-8-317 15,2-3-304-15</inkml:trace>
  <inkml:trace contextRef="#ctx0" brushRef="#br0" timeOffset="49982.5833">25512 2482 1194 0,'0'0'1090'16,"0"0"-922"-16,0 0-25 16,0 0 17-16,0 0-56 0,0 0-34 15,0 0-14 1,-26-37-22-16,12 37-20 0,-3 1-5 15,-4 13-8-15,-1 6-1 16,1 5-1-16,4 0 1 16,7 0-7-16,4-2-35 15,6 0-29-15,0-7-39 16,27-3-84-16,-2-5-134 16,4-5-556-16</inkml:trace>
  <inkml:trace contextRef="#ctx0" brushRef="#br0" timeOffset="50365.3539">25722 2492 1833 0,'0'0'660'16,"0"0"-560"-16,0 0 53 16,0 0-27-16,0 0-55 15,0 0-29-15,0 0-18 16,-15-10-23-16,3 24 0 15,-1 4-1-15,1 2 0 16,2 1-1-16,5-2 1 16,4-2 0-16,1-5-1 15,0-2 0-15,9-4-20 16,8-4 12-16,4-2-5 16,5 0-22-16,4-5-1 15,-2-8-6-15,-1-2-10 16,-8-4 7-16,-5-2 16 0,-8 1 30 15,-6 4 20-15,0 2 8 16,-6 2-15-16,-13 4-12 16,-4 2 5-16,-1 2-5 15,0 4-1-15,4 0-24 16,3 0-122-16,6 0-232 16,2 3-368-16,6-2-148 0</inkml:trace>
  <inkml:trace contextRef="#ctx0" brushRef="#br0" timeOffset="50688.4499">26027 2420 2046 0,'0'0'368'16,"0"0"-239"-16,0 0-7 15,0 0-28-15,0 0-42 16,0 0-25-16,0 0-22 16,-35-3-5-16,34 14-15 15,1 4 9-15,0 4 1 16,0 4 5-16,4-1 1 16,5 3 5-16,0-2-4 15,-3-3 3-15,-5-3-5 0,-1-4 0 16,0-4-2-1,0 0-14-15,-3-4-17 16,-4 2-56-16,-15-5-89 0,2-2-202 16,1 0-470-16</inkml:trace>
  <inkml:trace contextRef="#ctx0" brushRef="#br0" timeOffset="51046.8076">26274 2175 667 0,'0'0'1057'16,"0"0"-850"-16,0 0-45 15,0 0 18-15,0 0-35 16,0 0-21-16,0 0 2 16,-6 23 20-16,5 3-61 15,1 5-31-15,0 5-4 16,0 4-14-16,9 4-14 16,2 1-21-16,-2-2-1 15,1 1-1-15,-6-3-16 16,-2-7-49-16,-2-3-51 0,0-6-135 15,-14-5-267-15,2-5-228 16,-1-11-330-16</inkml:trace>
  <inkml:trace contextRef="#ctx0" brushRef="#br0" timeOffset="51378.2715">26459 2427 1495 0,'0'0'364'16,"0"0"-219"-16,0 0 33 15,0 0 23-15,0 0-18 0,0 0-22 16,0 0-49 0,26-27-54-16,-26 27-33 0,0-1-19 15,-13 1 2-15,-4 0 20 16,-7 0 16-16,0 1-14 15,1 6-16-15,3 2-5 16,6 2-8-16,4 0 0 16,5 2 0-16,5 2 0 15,0 1 5-15,5 2-6 16,16 1 0-16,2 0-45 16,6-2-45-16,4-3-89 15,-8-5-188-15,-8-5-735 0</inkml:trace>
  <inkml:trace contextRef="#ctx0" brushRef="#br0" timeOffset="51672.1545">26611 2485 2008 0,'0'0'630'16,"0"0"-449"-16,0 0 4 15,0 0-55-15,0 0-43 16,0 0-39-16,0 0-30 16,20 34-12-16,-13-10-5 0,1 5-1 15,-1 4-1-15,2 2 0 16,-3-1-38-16,2-1-57 15,-4 0-75-15,-1-10-282 16,-1-9-760-16</inkml:trace>
  <inkml:trace contextRef="#ctx0" brushRef="#br0" timeOffset="52338.3336">26842 2430 925 0,'0'0'754'0,"0"0"-429"15,0 0-3-15,0 0-59 16,0 0-47-16,0 0-57 15,0 0-53-15,3-13-54 16,3 10-20-16,5-1-19 16,1 0-11-16,0 1-2 0,-3 2-2 15,1 1 1-15,-2 0-8 16,1 0 0-16,2 0 0 16,0 8 1-16,0 2 2 15,0 3 5-15,-2 6-8 16,0 2 9-16,2 2-2 15,-4 1 1-15,2-1 0 16,0-2 1-16,3-4-1 16,2-3-63-16,0-3-31 15,6-8-63-15,-4-3-177 16,-4 0-587-16</inkml:trace>
  <inkml:trace contextRef="#ctx0" brushRef="#br0" timeOffset="52536.6663">27114 2383 1332 0,'0'0'753'0,"0"0"-661"16,0 0 60-16,0 0 78 16,0 0 19-16,0 0-101 15,-103 105-70-15,70-68-53 16,1 2-25-16,-12 9-15 15,9-9-170-15,9-10-829 0</inkml:trace>
  <inkml:trace contextRef="#ctx0" brushRef="#br0" timeOffset="60382.173">27494 2549 889 0,'0'0'556'0,"0"0"-414"16,0 0 22-16,0 0 49 16,0 0-38-16,0 0-63 15,0-1-29-15,0 1-8 16,0 0 6-16,0 0 6 16,0 0 1-16,0 0-6 15,0 0-10-15,0 0-24 0,7 0-14 16,5 0-19-1,10 0-5-15,11 0-4 0,10 1-5 16,5 4-1 0,7-2 1-16,0-1 0 0,-4 3 0 15,-2-2 5-15,-9-1-5 16,-4 3 0-16,-4-2-1 16,-2 1 2-16,-2 0 5 15,2 2-7-15,-1-1 0 16,0 0-2-16,-1 0 1 15,-3-2-8-15,-2-2-5 16,-8-1-1-16,-6 0 6 16,-2 0 9-16,-6 0 0 15,1 0 0-15,-2-4 0 16,0-1 4-16,0 0-4 16,-3 0-2-16,-9-4 1 15,0-1-7-15,-4-3 7 0,-4-1-6 16,-3-1 1-16,-3-1-9 15,2 0 8-15,3 1-4 16,2 3 11-16,7 3 0 16,3 5-1-16,5 1 1 15,2 1 0-15,2 2 0 16,0 0-1-16,0 0-6 16,0 0-1-16,0 0-4 15,0 7-13-15,3 5 24 16,6 2 1-16,3 3 1 15,7 3 0-15,5 0 8 16,6-1-3-16,2 1 0 16,-3-3-4-16,-6-4 5 0,-10-2-1 15,-7-1-5-15,-6 1-1 16,-6 0 6-16,-15 2 5 16,-10 1-1-16,-11 2-10 15,-26 0-1-15,6-3-262 16,11-4-962-16</inkml:trace>
  <inkml:trace contextRef="#ctx0" brushRef="#br0" timeOffset="62135.8555">28636 2178 696 0,'0'0'958'15,"0"0"-676"-15,0 0-100 16,0 0 20-16,0 0-15 16,0 0-34-16,0 0-51 15,10-22-31-15,-10 22-21 16,0 0-15-16,0 0-12 0,0 0-14 16,0 0-9-1,0 0-1-15,0 7-13 0,0 8 9 16,-3 6 5-16,-1 7 2 15,2 4-1-15,2 0 1 16,0 3-1-16,0-2 0 16,11-2-1-1,2-2 0-15,1-4-2 0,0-6-4 16,0-2-1-16,2-4 6 16,2-4-1-16,5-5 1 15,2-4-1-15,3 0-13 16,2-1-11-16,0-11 17 15,-4-5 8-15,0-3 1 16,0-5 8-16,-4-4-8 0,-2-4-2 16,-3-3 2-16,-3 3 0 15,-2 0-1-15,-6 5 0 16,-3 6-5-16,-3 6-16 16,0 6-45-16,0 4-75 15,-6 6-115-15,-17 0-259 16,5 8-88-16,-1 0-446 0</inkml:trace>
  <inkml:trace contextRef="#ctx0" brushRef="#br0" timeOffset="62520.2032">28833 2326 504 0,'0'0'1210'16,"0"0"-944"-16,0 0-85 16,0 0 36-16,0 0-30 15,0 0-48-15,0 0-53 16,-2-9-45-16,2 13-20 0,0 12 17 16,-3 4 18-16,-1 9-19 15,-1 4-28-15,-1 1-9 16,-5 19-27-16,0-10-170 15,2-5-517-15</inkml:trace>
  <inkml:trace contextRef="#ctx0" brushRef="#br0" timeOffset="63526.262">29037 2587 770 0,'0'0'1151'0,"0"0"-863"0,0 0-61 16,0 0 12-16,0 0-55 15,0 0-60-15,0 0-53 16,0-9-27-16,2 9-31 16,-2 9-12-16,1 7 10 15,-1 4-10-15,0 5-1 16,0 1-12-16,0 6-79 15,-1-6-213-15,-5-7-844 0</inkml:trace>
  <inkml:trace contextRef="#ctx0" brushRef="#br0" timeOffset="63967.8769">29376 2228 1553 0,'0'0'370'0,"0"0"-172"15,0 0 37-15,0 0-34 16,0 0-72-16,0 0-82 15,0 0-24-15,-30 49 105 16,9-12-47-16,2 6-45 16,-1 2-26-16,4-1-10 15,7-1 0-15,3-2-69 16,6 6-147-16,11-12-320 16,6-10-627-16</inkml:trace>
  <inkml:trace contextRef="#ctx0" brushRef="#br0" timeOffset="64394.3996">29533 2369 601 0,'0'0'951'16,"0"0"-712"-16,0 0-54 0,0 0 29 15,0 0-19-15,0 0-57 16,0 0-25-16,-17 13-2 16,10 4-38-16,2 3-31 15,2 2-18-15,3-1-17 16,0 0-7-16,0-4 1 15,3-1 0-15,6-6 0 16,1-4-1-16,1-3 0 16,0-3 0-16,3 0-15 15,0-3-18-15,1-9-4 16,-2-3 19-16,0-4-7 0,-3-1-2 16,-1-1 10-1,-5 2-1-15,-4 2-14 0,0 4-53 16,-20-3-154-16,-6 3-371 15,-1 3-326-15</inkml:trace>
  <inkml:trace contextRef="#ctx0" brushRef="#br0" timeOffset="64659.0547">29688 2251 717 0,'0'0'1619'0,"0"0"-1377"0,0 0-97 15,0 0 19 1,0 0-46-16,0 0-67 0,0 0-21 16,73 50-3-16,-52-8 0 15,-8 7-17-15,-4 7-10 16,-9 1-6-16,-3 0-28 15,-43 12-69-15,2-13-151 16,0-15-706-16</inkml:trace>
  <inkml:trace contextRef="#ctx0" brushRef="#br0" timeOffset="65679.0515">28748 3244 780 0,'0'0'775'16,"0"0"-524"-16,0 0-35 15,0 0 7-15,0 0-47 16,0 0-60-16,0 0-46 16,3-12-25-16,-3 12-6 15,-6 3-10-15,-3 11 27 16,-2 3 32-16,0 5-41 16,0 2-24-16,5 1-11 15,1 2-3-15,5 1 0 16,0 0-9-16,2-2 0 15,10-5-1-15,6-4-9 0,0-5 2 16,6-3-4-16,-1-7-12 16,3-2-10-16,1 0 3 15,0-8 21-15,0-9 10 16,1-4 2-16,-1-6-2 16,-2-2-1-16,-3-2 0 15,-4 0 0-15,-3 1 1 16,-6 3 0-16,-4 7 0 15,-4 6 0-15,-1 6-23 16,0 5-97-16,-9 3-169 16,-5 0-389-16,0 0-192 0</inkml:trace>
  <inkml:trace contextRef="#ctx0" brushRef="#br0" timeOffset="65974.5821">28887 3357 1570 0,'0'0'473'0,"0"0"-310"15,0 0 35-15,0 0-34 0,0 0-36 16,0 0-24 0,0 0-39-16,-10 74-30 0,6-46-26 15,-3 1-9-15,2-1-46 16,-4 7-186-16,0-6-428 16,-1-7-554-16</inkml:trace>
  <inkml:trace contextRef="#ctx0" brushRef="#br0" timeOffset="66271.4228">29073 3516 1644 0,'0'0'708'0,"0"0"-628"16,0 0-4-16,0 0 97 16,0 0-54-16,0 0-77 15,2 73-30-15,-2-48-12 16,-3-1-26-16,-8 2-144 15,1-6-365-15,2-8-747 0</inkml:trace>
  <inkml:trace contextRef="#ctx0" brushRef="#br0" timeOffset="66639.9378">29468 3278 1487 0,'0'0'487'0,"0"0"-270"15,0 0 35-15,0 0-50 16,0 0-59-16,0 0-4 16,0 0-20-16,-47 60-55 15,29-31-37-15,1 2-11 16,5-1-7-16,1 2-9 16,6-1-1-16,5-2-42 15,0 2-65-15,0-2-53 16,10-1-154-16,1-8-450 15,-1-7-474-15</inkml:trace>
  <inkml:trace contextRef="#ctx0" brushRef="#br0" timeOffset="67043.0564">29585 3306 1437 0,'0'0'752'15,"0"0"-598"-15,0 0 42 16,0 0 13-16,0 0-96 16,0 0-59-16,0 0 6 15,6 38-18-15,-6-18-21 0,0 1-14 16,0 1 0-16,-3-1-7 15,-3 1 1-15,0-4-1 16,3-4 0-16,1-3-19 16,2-2-11-16,0-2 6 15,0-3 13-15,14-1 11 16,4-3-1-16,4 0 1 16,2 0 0-16,-1 0 1 15,-1-3-1-15,-5 1 0 16,-6-2 0-16,-3 4 0 15,-5 0-7-15,-2 0-61 16,-1 0-133-16,0 0-337 16,-4 0-633-16</inkml:trace>
  <inkml:trace contextRef="#ctx0" brushRef="#br0" timeOffset="67316.0946">29901 3199 1667 0,'0'0'339'0,"0"0"-134"16,0 0 3-16,0 0-35 15,0 0-33-15,0 0-4 16,28 86-17-16,-23-41-46 15,-2 6-37-15,-3 2-12 0,0-5-24 16,-6-3-4-16,-15-4-66 16,-25 0-93-16,1-9-293 15,3-11-618-15</inkml:trace>
  <inkml:trace contextRef="#ctx0" brushRef="#br0" timeOffset="74860.5984">29476 1934 235 0,'0'0'364'0,"0"0"-364"15,0 0-108-15,0 0-306 0</inkml:trace>
  <inkml:trace contextRef="#ctx0" brushRef="#br0" timeOffset="75116.4512">29476 1934 818 0,'16'-1'386'0,"-16"1"-156"15,0-2-31-15,0-1 41 0,0 3-16 16,0-1-82-16,0 1-62 15,0 0-48-15,0 0-29 16,0 0-2-16,-3 10-1 16,-7 3 14-16,1 2-8 15,-3 2-5-15,0 0 0 16,0 0 0-16,0-1-1 16,0 0-1-16,0-4-82 15,-6-2-141-15,2-2-156 16,6-5-463-16</inkml:trace>
  <inkml:trace contextRef="#ctx0" brushRef="#br0" timeOffset="75365.5321">29425 1937 1557 0,'0'0'375'16,"0"0"-258"-16,0 0 29 16,0 0 57-16,0 0-31 15,0 0-60-15,0 0-71 16,15 17-14-16,-6 7 37 16,6 8-17-16,-3 6-47 15,6 13-20-15,-6-8-337 0,-5-12-1560 0</inkml:trace>
  <inkml:trace contextRef="#ctx0" brushRef="#br0" timeOffset="79376.2231">30081 2514 133 0,'0'0'1700'15,"0"0"-1363"-15,0 0-241 16,0 0-22-16,0 0 52 16,0 0-2-16,0 0-53 15,66 0-42-15,-41 0-3 16,4 0 13-16,1 3-2 16,-1 0-14-16,-1 2-23 15,-3-3-7-15,-3 2-91 16,-8-4-116-16,-6 0-401 15,-8 0-321-15</inkml:trace>
  <inkml:trace contextRef="#ctx0" brushRef="#br0" timeOffset="79639.9034">30071 2367 211 0,'0'0'780'0,"0"0"-537"0,0 0-53 16,0 0 60 0,0 0 16-16,0 0-88 0,0 0-62 15,51-5-23-15,-29 5-23 16,2 2-36-16,7 3-34 15,-8-2-99-15,-4-2-529 16</inkml:trace>
  <inkml:trace contextRef="#ctx0" brushRef="#br0" timeOffset="80419.2986">30188 3321 1243 0,'0'0'722'16,"0"0"-596"-16,0 0-23 15,0 0 87-15,0 0-31 0,0 0-57 16,0 0-41-16,85 6-32 15,-65-3-20-15,0 1-9 16,-2-3-69-16,-5-1-107 16,-3 0-311-16,-5 0-302 0</inkml:trace>
  <inkml:trace contextRef="#ctx0" brushRef="#br0" timeOffset="80682.6712">30138 3413 804 0,'0'0'903'0,"0"0"-716"15,0 0-82-15,0 0 103 16,0 0-10-16,0 0-117 16,0 0-81-16,112 7-150 15,-72-6-479-15,-11-1-821 0</inkml:trace>
  <inkml:trace contextRef="#ctx0" brushRef="#br0" timeOffset="86235.1392">30895 2317 561 0,'0'0'667'16,"0"0"-503"-16,0 0-88 15,0 0 41-15,0 0 42 0,0 0 4 16,0-16-42-1,1 13-36-15,1 3-5 0,-2-2-3 16,0 0-15-16,0 1-21 16,0-1-17-16,0 1-12 15,0-2-12-15,-2-3-4 16,-5 2 3-16,-5-2-7 16,-2 1 1-16,2-1 6 15,-1 2 0-15,3 1 0 16,-1 1 1-16,-1-1-1 15,2 1 1-15,-1 1 0 16,-2 1 1-16,2 0 10 16,-2 0 0-16,3 0-9 15,-3 7-1-15,2 1 8 16,0 2 3-16,1 1-12 0,-1 2 6 16,4 3-5-1,-1 0 24-15,4 2-15 0,-2-2-2 16,5 1-8-16,1-1 0 15,0 0 0-15,0-1 0 16,5-1-4-16,10 0 4 16,5 0 18-16,4-2 1 15,1 0-18-15,0-2 1 16,1-1-2-16,-6-4 1 16,-1 0 0-16,-5-3 7 15,-5 0-7-15,-3-2 20 16,-3 0 26-16,-1 0 29 15,1 0 6-15,3-4-28 0,0-6-42 16,0-4 4 0,1-5-1-16,-1-1-15 0,1-3 0 15,-4 0-2-15,-3-3-5 16,0 1-20-16,0-2-34 16,-14 3-39-16,-11 2-77 15,-26 0-118-15,5 9-219 16,4 3-229-16</inkml:trace>
  <inkml:trace contextRef="#ctx0" brushRef="#br0" timeOffset="88281.8755">30912 3296 479 0,'0'0'235'0,"0"0"-125"0,0 0-37 16,0 0 11-16,0 0 13 16,0 0-12-16,0 0-7 15,4-1 34-15,-4-2 3 16,0 0-21-16,0 0-12 15,0-1-30-15,0 0-23 16,0 0-20-16,0-2-9 16,0-1-6-16,0 0-10 15,-4-1-3-15,-2 1-4 16,-2 0 11-16,0-1 11 16,-1 0 1-16,-2-1 7 15,-2 0 13-15,0 1 9 16,-2 0 11-16,3 2 0 0,-1 2-9 15,1 0-5-15,0 2-4 16,1-1-1-16,2 3 1 16,2 0 13-16,0 0-6 15,1 0-4 1,0 0-2-16,1 3 1 0,-1 3 4 16,0 0-10-16,2 2 8 15,-1 1 4-15,1 1-4 16,-1-1-8-16,2 4-2 15,0-1 5-15,0 4-2 16,1 3-9-16,2 1-2 16,0-1-2-16,0 2-5 15,0-1 0-15,0 0 0 0,0-2-1 16,0 1 1 0,0-3 0-16,4 1-1 0,-1 0 2 15,3-1-2-15,1 0 3 16,4-2-2-16,1 2 8 15,0-2-8-15,1-1 0 16,0-3 5-16,4-2-5 16,-4-2 7-16,5-2 2 15,-3-2-10-15,4-2 2 16,0 0-2-16,0-3 0 16,-2-8-28-16,0-5 12 15,-1-4 16-15,-4-5 1 16,-2-3 20-16,-3-5-20 15,-7-2-1-15,0-2 0 0,-9-1 0 16,-25-15-11-16,1 7-195 16,3 6-603-16</inkml:trace>
  <inkml:trace contextRef="#ctx0" brushRef="#br0" timeOffset="97327.8743">4026 4799 1318 0,'0'0'612'0,"0"0"-539"15,0 0-51-15,0 0 65 16,0 0 68-16,0 0-20 16,0-8-42-16,0 8-19 15,0 0 1-15,0 0 16 16,0 0-14-16,0 0-30 16,0 0-15-16,0 2-18 15,-4 14-14-15,-11 7 25 16,3 9 14-16,-6 7-21 0,0 2-10 15,5 1-7-15,4-2 0 16,9-2-1-16,0-7 0 16,3 2-1-16,12-7 1 15,9-2 1-15,1-4-1 16,5-3-9-16,6-7-9 16,1-6-10-16,6-4 4 15,7 0 4-15,3-16-2 16,1-7 7-16,1-6 9 15,-1-7 6-15,-8-2-11 16,-7-4 1-16,-6-4 8 16,-8 2 2-16,-7 3-1 15,-12 5 1-15,-3 5 9 0,-3 4-9 16,0 7 0 0,-9 7-39-16,-6 7-169 0,3 3-618 0</inkml:trace>
  <inkml:trace contextRef="#ctx0" brushRef="#br0" timeOffset="97883.6675">4280 4960 2056 0,'0'0'474'0,"0"0"-416"0,0 0 12 15,0 0 79-15,0 0-9 16,0 0-69-16,0 0-33 16,0-6-8-16,0 6-7 15,0 3-16-15,0 15-7 16,0 10 14-16,0 8 19 16,0 2-12-16,-9-1-15 15,-1 2-6-15,2-7 0 16,-1-3-13-16,3-6-41 15,-1-1-55-15,4-1-130 0,0-2-332 16,3-5-380-16</inkml:trace>
  <inkml:trace contextRef="#ctx0" brushRef="#br0" timeOffset="98284.4832">4404 5254 1337 0,'0'0'847'16,"0"0"-677"-16,0 0-17 16,0 0 52-16,0 0-30 15,0 0-79-15,0 0-54 16,0 25 22-16,0-2-12 15,0 2-20-15,0 3-22 16,-3-1-10-16,-3 0-9 16,-12 2-85-16,6-6-187 0,-1-6-1020 15</inkml:trace>
  <inkml:trace contextRef="#ctx0" brushRef="#br0" timeOffset="99084.9956">4859 4900 1527 0,'0'0'536'0,"0"0"-431"16,0 0 19-16,0 0 45 15,0 0-13-15,0 0-68 16,0 0-60-16,-13 32 36 15,-4-4 62-15,1 5-62 16,-1 6-23-16,1 3-25 16,4-2-1-16,3-1-8 15,3-4 1-15,6-2-7 0,0-4-1 16,6-2-25 0,6-4-81-16,13-2-127 0,-5-7-391 15,-1-7-661-15</inkml:trace>
  <inkml:trace contextRef="#ctx0" brushRef="#br0" timeOffset="99474.1804">4940 5114 1520 0,'0'0'874'16,"0"0"-727"0,0 0-13-16,0 0 9 0,0 0-16 15,0 0-55-15,0 0-44 16,47-43-9-16,-39 39-4 16,5 3-7-16,-4 1-8 15,0 0 0-15,4 0 0 16,-2 0 0-16,1 4-1 15,1 5 1-15,-2 0-1 16,-2 2 0-16,1 4-8 16,-7 3 8-16,0 2 0 15,-3 1 0-15,0-1 1 16,0 0 0-16,3-5 0 0,3-2-1 16,6-5-42-1,3-3-49-15,13-5-147 0,-4 0-427 16,0-6-471-16</inkml:trace>
  <inkml:trace contextRef="#ctx0" brushRef="#br0" timeOffset="99737.4981">5226 5046 1547 0,'0'0'491'16,"0"0"-427"-16,0 0 41 16,0 0 93-16,0 0 22 0,0 0-73 15,0 0-41-15,-104 91-32 16,71-65-29-16,0-4-24 16,3-2-11-16,5-2-10 15,5-5-27-15,4-1-87 16,7-1-153-16,3-3-400 15,6-5-552-15</inkml:trace>
  <inkml:trace contextRef="#ctx0" brushRef="#br0" timeOffset="100089.6075">5357 4885 1213 0,'0'0'976'15,"0"0"-827"-15,0 0-49 16,0 0 94-16,0 0 32 15,0 0-90-15,33 90-62 16,-17-52-42-16,-2 3-16 0,1 0-8 16,-2 1-8-16,-8-2-1 15,-5-3-1-15,0-3-11 16,-21-2-14-16,-5 2-22 16,-5-5-43-16,-12 6-114 15,10-10-167-15,8-7-489 0</inkml:trace>
  <inkml:trace contextRef="#ctx0" brushRef="#br0" timeOffset="100374.7821">5672 5229 1664 0,'0'0'592'16,"0"0"-480"-16,0 0 31 16,0 0 16-16,0 0-71 15,0 0-54-15,103-11-34 16,-76 7-35-16,0 3-98 15,-5-2-106-15,-7 1-328 16,-6 1-237-16</inkml:trace>
  <inkml:trace contextRef="#ctx0" brushRef="#br0" timeOffset="100561.982">5641 5089 55 0,'0'0'1938'16,"0"0"-1605"-16,0 0-180 16,0 0 45-16,0 0-48 15,0 0-86-15,88-7-64 16,-42 7-7-16,-9 0-202 16,-7 0-592-16</inkml:trace>
  <inkml:trace contextRef="#ctx0" brushRef="#br0" timeOffset="102054.6048">6141 5329 1493 0,'0'0'642'0,"0"0"-562"16,0 0-48-16,0 0 51 15,0 0 15-15,0 0-57 16,0 0-24-16,31-82-10 15,-21 60-6-15,1-3 6 16,1-7 8-16,4-5 2 0,2-6 6 16,0-6 4-16,4-4 12 15,-1 1 15-15,2 4 14 16,-1 6-19-16,3 5 17 16,-4 8-12-16,2 5-15 15,-4 5-24-15,-1 8 0 16,0 4-5-16,-6 3-4 15,1 4 0-15,-4 0-6 16,-3 0-7-16,3 10 6 16,-3 8 1-16,0 5-1 15,-3 12 1-15,-3 6 12 16,0 6 0-16,0 6 12 16,-6 0 3-16,-6 0-12 0,3-7-5 15,-3-4-4-15,6-8-5 16,-4-4 0-16,1-5-1 15,3-7 0-15,-2 0 0 16,1-7-1-16,1-1-7 16,3-1-7-16,0-5-31 15,0 0-47-15,-3-4-101 16,3 0-358-16,-3-1-671 0</inkml:trace>
  <inkml:trace contextRef="#ctx0" brushRef="#br0" timeOffset="102251.1932">6242 5153 424 0,'0'0'1837'0,"0"0"-1546"15,0 0-174-15,0 0 1 16,0 0 3-16,115-21-108 15,-58 13-13-15,-16 2-215 16,-8 0-877-16</inkml:trace>
  <inkml:trace contextRef="#ctx0" brushRef="#br0" timeOffset="104304.0164">7124 4992 1054 0,'0'0'581'0,"0"0"-432"16,0 0 52-16,0 0 9 15,0 0-46-15,0 0-65 16,0 0-53-16,3-13-20 16,-3 13-7-16,0 0 5 15,0 0 1-15,0 0-11 16,0 0-14-16,-6 0-6 15,-3 0 6-15,-9 3 3 16,-3 3-2-16,-3-1 11 16,-7-1-6-16,4-2-6 15,0-1 16-15,9-1 4 0,5 2 5 16,4-2 0 0,4 0-13-16,5 1-6 0,0 1-5 15,0 1-1-15,0 1-8 16,6 4 8-16,8-2 15 15,5 4 0-15,8 0-15 16,-2-1-8-16,5 2 1 16,-4-2 1-16,-4 1-6 15,-3 0-2-15,-8-1 4 16,-2 1 0-16,-5-2-4 16,-4 2 2-16,0-1 0 15,0-1 5-15,-7 0 6 16,-8 1 1-16,-3-1 0 15,-7-1 29-15,-1 2-3 16,-4-4-17-16,-1 0-3 0,1-1-4 16,8-3-2-16,4-1-23 15,9 0-88-15,9 0-123 16,9-8-386-16,7-2-716 0</inkml:trace>
  <inkml:trace contextRef="#ctx0" brushRef="#br0" timeOffset="104638.2534">7391 4982 1175 0,'0'0'1037'0,"0"0"-884"16,0 0-13-16,0 0 27 15,0 0-30-15,0 0-61 16,0 0 2-16,-11 54-15 16,8-26-29-16,-4-1-21 15,4-4-5-15,0-2-8 16,0-2 0-16,0-5-1 15,-3-1-23-15,0-1-48 0,-1-2-98 16,-1-3-381 0,2-4-545-16</inkml:trace>
  <inkml:trace contextRef="#ctx0" brushRef="#br0" timeOffset="104816.1307">7446 4863 178 0,'0'0'1905'0,"0"0"-1684"15,0 0-181-15,0 0-28 16,0 0-12-16,0 0-40 16,0 0-459-16,0 1-459 0</inkml:trace>
  <inkml:trace contextRef="#ctx0" brushRef="#br0" timeOffset="105371.4365">7570 5029 1605 0,'0'0'800'0,"0"0"-719"16,0 0-49-16,0 0 19 16,0 0 44-16,0 0-1 0,0 0-22 15,12 60-41 1,-12-44-11-16,0 1-9 0,0-2-5 16,-3-2-5-16,-6-2 0 15,1-2 0-15,1-4 7 16,4-2-8-16,0-1 0 15,3-2-6-15,0 0-6 16,6-7-1-16,12-12-50 16,4-3 11-16,1-5 23 15,2-1-14-15,-1-1-11 16,-5 3 14-16,-4 3 24 16,0 3 14-16,-3 9 2 15,0 0 10-15,0 4 27 16,-3 0-4-16,0 4 18 0,1 0-11 15,-1 3-7-15,2 0-2 16,-5 0-5-16,-2 12-11 16,-1 3 1-16,-3 5 18 15,0 4 1-15,0 3 4 16,0-1-5-16,-7 0-7 16,4-2-3-16,-2-3-9 15,2-3-6-15,0-2-9 16,3-4 0-16,0 0-5 15,-3-2-97-15,0-3-204 16,3-4-671-16</inkml:trace>
  <inkml:trace contextRef="#ctx0" brushRef="#br0" timeOffset="107426.3847">8198 4837 595 0,'0'0'917'0,"0"0"-709"16,0 0-40-1,0 0 37-15,0 0-29 0,0 0-77 16,0 0-38-16,3-38-5 16,0 36-19-16,-3 0 12 15,4 2 6-15,-4 0-1 16,0 0 0-16,0 0 5 15,0 0-5-15,0 0-11 16,0 0-20-16,0 7-17 16,3 5 25-16,0 11 7 15,-1 1-17-15,-2 2-15 16,0 3 0-16,0-1-5 16,0-2 0-16,-5 3 0 15,2-2 5-15,-4 0-5 0,4-1-1 16,-3-3 0-16,3-4 0 15,-3-3-6-15,-1-3-3 16,4-3-6-16,3-3-35 16,0-3-51-16,0-2-71 15,0-2-48-15,0 0-128 16,0-3-374-16,3-7-490 0</inkml:trace>
  <inkml:trace contextRef="#ctx0" brushRef="#br0" timeOffset="107794.6676">8380 4953 1192 0,'0'0'302'15,"0"0"-218"-15,0 0 14 16,0 0 74-16,0 0-2 16,0 0-79-16,0 0-54 15,3-9-5-15,-15 9 94 16,-1 5-12-16,-1 3-37 16,-2 1-7-16,1-1-11 15,0 0-5-15,3 2-8 16,3 1-10-16,6-1-12 15,0 2-14-15,3 0-8 0,0 1 14 16,15-2-5-16,6 1-11 16,0-3-26-16,3 0-100 15,-2-2-157-15,-7-3-364 16,-3-2-490-16</inkml:trace>
  <inkml:trace contextRef="#ctx0" brushRef="#br0" timeOffset="108041.1561">8495 5057 1517 0,'0'0'667'0,"0"0"-535"15,0 0 31-15,0 0-9 16,0 0-52-16,0 0-14 15,0 0 7-15,0 57-38 16,0-30-39-16,0-5-11 16,0-1-7-16,0-1-34 15,-3 1-84-15,-2-5-189 16,1-4-714-16</inkml:trace>
  <inkml:trace contextRef="#ctx0" brushRef="#br0" timeOffset="108498.7993">8744 4960 1388 0,'0'0'1081'15,"0"0"-910"-15,0 0 2 0,0 0-20 16,0 0-62 0,0 0-60-16,0 0-23 0,58-36-8 15,-41 32 0-15,-1-2-6 16,-7 5 5-16,0 1-10 15,-4 0 4-15,2 0 5 16,-1 7 1-16,-3 3-5 16,0 7 5-16,0 3 1 15,-3 2 0-15,0 3 9 16,0 1 4-16,0-2-1 16,0-4-6-16,0-2-4 15,0-6-1-15,0-1-1 16,7-4-2-16,2-4-41 15,5-1-71-15,8-2-129 16,-1-2-403-16,-6-8-362 0</inkml:trace>
  <inkml:trace contextRef="#ctx0" brushRef="#br0" timeOffset="108731.8142">8965 4947 791 0,'0'0'1286'16,"0"0"-1111"-16,0 0-83 16,0 0 45-16,0 0-23 15,0 0-53-15,0 0-29 16,-52 20 51-16,29 6 14 16,-5 7-31-16,-5 2-27 15,0-1-20-15,5-1-5 0,-2-4-14 16,0-1-50-16,11-8-225 15,3-5-875-15</inkml:trace>
  <inkml:trace contextRef="#ctx0" brushRef="#br0" timeOffset="111353.4811">9481 5207 1348 0,'0'0'487'0,"0"0"-367"0,0 0 99 16,0 0 3-16,0 0-44 15,0 0-44-15,0 0-46 16,18 0-40-16,-3 0-10 16,7 0 0-16,1 3-12 15,2 0-16-15,5-2-10 16,0-1-13-16,-2 0-32 16,-1 0-80-16,-5 0-74 15,-5 0-49-15,-11 0-55 16,-6 0 4-16,-6 0-198 15,-11 0-140-15</inkml:trace>
  <inkml:trace contextRef="#ctx0" brushRef="#br0" timeOffset="111606.274">9387 5132 1250 0,'0'0'563'15,"0"0"-415"-15,0 0 68 16,0 0-18-16,0 0-36 16,0 0-47-16,0 0-62 15,88-1-36-15,-59 1-17 16,6 0-26-16,7 4-115 15,-6 4-393-15,-3 1-318 0</inkml:trace>
  <inkml:trace contextRef="#ctx0" brushRef="#br0" timeOffset="112558.8179">10336 5213 1107 0,'0'0'280'0,"0"0"-116"16,0 0 11-16,0 0-3 0,0 0-5 16,0 0-50-1,0 0-42-15,-15 28-28 16,15-28-5-16,0 0 14 0,0 0 12 16,0 0-1-16,0-2-6 15,0-9-36-15,0-6-25 16,3-6-9-16,4-4 0 15,7-5-6-15,-5-5-2 16,4-5-8-16,-1 0 15 16,2 0 10-16,2 3 0 15,-4 7 7-15,0 4 6 16,3 4-2-16,-2 4 7 16,1 2-9-16,5 6 1 15,-4 4-1-15,0 4 7 16,-3 2-2-16,1 2-2 15,-3 0-2-15,0 7-1 16,-1 7-1-16,-2 3-7 0,-4 6 17 16,0 5 3-16,-3 3 13 15,0 4 15-15,0 4-5 16,0 0-4-16,-6 3-9 16,-4-1-10-16,1-1-6 15,-2-2-4-15,-2-3-5 16,1-4 0-16,-3 0 3 15,3-7 6-15,3-4-8 16,-1-3-1-16,4-5-6 16,3-3 1-16,-1-3-1 15,3-4-11-15,-1-2-61 16,2 0-99-16,-1 0-71 16,1-7-291-16,0-4-404 0</inkml:trace>
  <inkml:trace contextRef="#ctx0" brushRef="#br0" timeOffset="112784.945">10299 5185 1335 0,'0'0'409'16,"0"0"-286"-16,0 0 67 15,0 0 30-15,0 0-59 0,0 0-48 16,0 0-21 0,81 5-53-16,-46-1-39 0,8-1-73 15,-10-2-255-15,-8-1-669 16</inkml:trace>
  <inkml:trace contextRef="#ctx0" brushRef="#br0" timeOffset="113511.5916">11107 4992 829 0,'0'0'1081'0,"0"0"-893"15,0 0-29-15,0 0-27 16,0 0-42-16,0 0-30 16,0 0-17-16,-58-3-5 15,29 9 7-15,3 2-11 16,2 1-11-16,6-1 10 16,5 1-7-16,5-2-15 0,6 0-11 15,2 0-11-15,0 0 4 16,7 2 7-16,6-1 0 15,5 3 0-15,0-1-20 16,3 4-31-16,-2-2 2 16,2-1 18-16,-6 2 6 15,0-4 10-15,-3 3 9 16,-3-4 5-16,-2 0 0 16,-4-2 0-16,-3 0-14 15,0-2-3-15,-16 0 18 16,-11-3 1-16,-4-1 3 15,-2 0-4-15,3 0-1 16,5 0-35-16,8-3-85 16,4-2-151-16,13 0-447 0</inkml:trace>
  <inkml:trace contextRef="#ctx0" brushRef="#br0" timeOffset="113835.0914">11255 5000 914 0,'0'0'913'15,"0"0"-728"-15,0 0 43 16,0 0 7-16,0 0-22 0,0 0-59 15,0 0-47-15,0 6-45 16,0 8 8-16,2 5-15 16,2 1-26-16,-1 0-20 15,-3 3-8-15,3-4 0 16,0-3-1-16,-3-1-19 16,0-3-38-16,0-2-48 15,0-4-109-15,0-4-390 16,0-2-601-16</inkml:trace>
  <inkml:trace contextRef="#ctx0" brushRef="#br0" timeOffset="114022.0556">11340 4858 2154 0,'0'0'334'0,"0"0"-243"15,0 0-47-15,0 0-44 16,0 0-1-16,0 0-164 16,0 0-193-16,7 22-166 15,-2-13-617-15</inkml:trace>
  <inkml:trace contextRef="#ctx0" brushRef="#br0" timeOffset="114516.518">11440 5059 1373 0,'0'0'1021'16,"0"0"-931"-16,0 0-42 15,0 0 54-15,0 0 21 16,0 0-43-16,0 0-42 15,43 70-3-15,-42-54-6 16,-1-2-19-16,0 0-8 16,0-3-2-16,-3-1 0 15,-1-1-10-15,-3-5 10 16,4-1-6-16,3-2-9 0,0-1 14 16,0 0-1-16,3-6-11 15,10-9-42-15,8-5-1 16,0-5 36-16,6-6-4 15,-1-1-2-15,3 0 17 16,-8 2 9-16,-3 7 1 16,-5 5 26-16,-4 9 8 15,-1 3-3-15,-2 5-3 16,1 1-10-16,-4 0-7 16,3 11-6-16,0 8 16 15,0 8-1-15,-2 3-6 16,-2 4 9-16,-2 2-6 15,0-2-6-15,0-3-10 0,0-2-1 16,-2-4-1 0,1-4-80-16,1-4-175 0,0-8-932 0</inkml:trace>
  <inkml:trace contextRef="#ctx0" brushRef="#br0" timeOffset="115454.067">12129 4800 598 0,'0'0'940'16,"0"0"-626"-16,0 0 46 15,0 0-91-15,0 0-46 16,0 0-63-16,0 0-64 16,4 5-47-16,3 4-16 0,-1 4-8 15,1 3-11-15,-1 1-13 16,0 3 0-16,0 0-1 15,-2 0 0-15,-1 0-1 16,2-3-5-16,-5-1 4 16,0-5-11-16,0-3-9 15,0-3-8-15,0-3 4 16,0-2 17-16,0 0 9 16,0 0-1-16,3 0 0 15,3-10-16-15,6-2-14 16,-2-5 19-16,4-4 10 15,-2-4-4-15,1 2 5 16,-1-1 1-16,3 1 0 0,-6 3 0 16,3 3 1-1,-2 5 0-15,1 3 0 0,-2 4 14 16,-2 2-4-16,-1 2-5 16,0 1-6-16,-3 0 1 15,1 4 0-15,1 8 7 16,1 6 10-16,-3 5-2 15,0 3 2-15,-3-1-1 16,0 2-4-16,0-5 1 16,0-1-3-16,0-6-9 15,0-1-1-15,0-6 0 16,0-2 1-16,0-2-2 16,0-3-22-16,0 2-61 15,0-1-154-15,0-1-389 0,0-1-344 0</inkml:trace>
  <inkml:trace contextRef="#ctx0" brushRef="#br0" timeOffset="115702.8357">12493 4964 854 0,'0'0'1200'0,"0"0"-1029"15,0 0-14-15,0 0-19 16,0 0 26-16,0 0-30 16,0 0-35-16,6 46-33 0,-6-28-23 15,1 0-16 1,3 0-17-16,-4-3-9 0,0 0-1 16,3-4-63-16,-3-2-137 15,0-3-487-15,0-5-975 0</inkml:trace>
  <inkml:trace contextRef="#ctx0" brushRef="#br0" timeOffset="116061.3481">12656 4840 1543 0,'0'0'566'0,"0"0"-368"16,0 0 23-16,0 0-19 15,0 0-52-15,0 0-55 16,0 0-27-16,3 0-31 15,-3 0-27-15,3 13 5 16,-3 2 0-16,0 4-14 0,0 3 0 16,0-1 0-1,0-1-1-15,0 0-23 0,0-4-62 16,0 0-66-16,0-2-178 16,-3-4-487-16,3-4-629 15</inkml:trace>
  <inkml:trace contextRef="#ctx0" brushRef="#br0" timeOffset="116350.5016">12770 4823 1438 0,'0'0'536'0,"0"0"-398"16,0 0 18-16,0 0-17 0,0 0-57 15,0 0 33-15,0 0-5 16,-4 58-19-16,0-34-39 16,1 0-10-16,3-3-15 15,0 3-11-15,0-5-10 16,0 0-5-16,0-3-1 16,0-4 0-16,0-3 0 15,0-3-54-15,0 0-91 16,0-4-176-16,-3-2-378 15,-6 0-298-15</inkml:trace>
  <inkml:trace contextRef="#ctx0" brushRef="#br0" timeOffset="116608.6219">12568 4737 1562 0,'0'0'476'15,"0"0"-264"-15,0 0-14 16,0 0-49-16,0 0-19 16,0 0-44-16,91 0-39 15,-58 0-25-15,-2 0-9 16,-1 0-13-16,-7 5-18 15,-4 10-121-15,-6-2-367 16,-7-1-406-16</inkml:trace>
  <inkml:trace contextRef="#ctx0" brushRef="#br0" timeOffset="117083.1312">12926 5207 743 0,'0'0'744'16,"0"0"-608"-16,0 0 66 16,0 0 7-16,0 0-49 15,0 0-65-15,0 0-8 16,-88-9 14-16,45 8-12 15,-8 1-29-15,-25-2 25 16,-18-2-2-16,-18-2-23 16,4 1-15-16,28-1-26 0,26 2-10 15,26 2-9-15,1 1-45 16,8 1-29-16,5 0-45 16,14 0-92-16,0 0-118 15,30 11 50-15,0-1-254 16,-5-3-709-16</inkml:trace>
  <inkml:trace contextRef="#ctx0" brushRef="#br0" timeOffset="117713.722">12416 5284 1264 0,'0'0'776'0,"0"0"-641"15,0 0 80-15,0 0-33 16,0 0-36-16,0 0-64 16,0 0-41-16,9 2-19 0,-9 9 14 15,0 3-5-15,0 3-2 16,0 2-4-16,-3-1-7 16,-3 2-9-16,3-1-1 15,-5 0 4-15,5-3 1 16,1-1-3-16,1-3-9 15,1-2 1-15,0-1-1 16,0-1 0-16,0-2 0 16,0-1-1-16,0 1 0 15,0-1-2-15,0-3 2 16,1 1-1-16,1-3 1 16,-2 1 0-16,0-1 6 0,0 0 1 15,0 0 1-15,1 0 1 16,1 0 7-16,2 0 10 15,3 0-19-15,-1-4 4 16,4-2-1-16,2 2-2 16,9-1-8-16,7 2 0 15,5 0 0 1,9 2 0-16,0 1-2 0,1 0-11 16,-4 0-23-16,-11 0-49 15,-10 3-77-15,-18 1-155 16,-12-1-486-16,-6-1-494 0</inkml:trace>
  <inkml:trace contextRef="#ctx0" brushRef="#br0" timeOffset="118913.2324">13314 5073 160 0,'0'0'987'15,"0"0"-647"-15,0 0-87 16,0 0 9-16,0 0-42 16,0 0-32-16,0 0-54 15,16-53-13-15,-2 45-36 16,-1-1-38-16,0 3-23 15,4-2-7-15,-2 5-2 16,-2 3-6-16,1 0 0 16,-2 0 3-16,-2 9-1 15,-1 5-3-15,-3 3-7 16,-5 3 4-16,-1 2-5 0,0-1-1 16,-9 1-5-16,-4-2 5 15,-7-3 1-15,3-2 0 16,2-1 8-16,-2-3 1 15,8-2-9-15,5-3 2 16,1-4-1-16,3 0 6 16,0-2 1-16,0 0-8 15,3 0-15-15,10-4-19 16,7-8-15-16,2-1 10 16,5-2-12-16,-5-3-32 15,4-2 13-15,-3-3-3 16,0-2 0-16,-4 1 36 0,1 1 24 15,-5 3 13-15,-2 3 21 16,-2 3 17-16,-2 8-3 16,-2 1 11-16,-4 1 24 15,-3 4 12-15,0 0-17 16,0 0-39-16,0 3-25 16,-13 9 19-16,-4 9 47 15,-2 1-7-15,-3 2-15 16,2-2-11-16,4 1-5 15,3-3 6-15,7-2 0 16,6-2-8-16,0 0-12 16,19-3 6-16,9-2-11 15,13-2-10-15,27-9-94 0,-10 0-266 16,-13 0-1913-16</inkml:trace>
  <inkml:trace contextRef="#ctx0" brushRef="#br0" timeOffset="120029.8499">11030 4802 844 0,'0'0'386'0,"0"0"-152"0,0 0 0 16,0 0-26-16,0 0 29 15,0 0-34-15,0 0-46 16,-27-17-1-16,12 37-41 15,-15 23-27-15,-9 31 44 16,-7 22-49-16,7 7-56 16,14-16-27-16,11-21-35 15,14-1-87-15,11-18-238 16,7-8-688-16</inkml:trace>
  <inkml:trace contextRef="#ctx0" brushRef="#br0" timeOffset="120782.9195">13678 4789 1676 0,'0'0'623'0,"0"0"-490"16,0 0 28-16,0 0 24 15,49 79 4-15,-19-5-68 16,2 20-64-16,0-5-30 16,-17-14-27-16,-11-25-19 15,-17 10-98-15,-12-11-253 16,-8-4-925-16</inkml:trace>
  <inkml:trace contextRef="#ctx0" brushRef="#br0" timeOffset="126070.7842">14539 5128 332 0,'0'0'250'0,"0"0"31"16,0 0-45-16,0 0 14 16,0 0 7-16,0 0 34 0,0-8-57 15,0 2-39-15,0 6-52 16,0 0-32-16,0 0-17 15,0 0-27-15,0 0-22 16,0 0-20-16,0 0-25 16,0 0-10-16,0 0-10 15,-11 0 0-15,-2 4 20 16,-5 0 8-16,0-1-8 16,3 0-19-16,2-2-17 15,4-1 15-15,5 0-22 16,4 0 6-16,0 0 28 15,0-5-15-15,4-5-34 16,5 4 35-16,-3 0 9 0,1-1-8 16,-4 6 17-16,0-1 5 15,-3 2 0-15,0 0 1 16,3 0 10-16,1 0 2 16,4 0 1-16,4 0 5 15,3 0 3-15,-2 3 3 16,1 4-1-16,2-4-4 15,-7 4 2-15,-2 1 12 16,-2 3-8-16,-5 1-10 16,0 4 8-16,-3 0 3 15,-9 3 8-15,-7-2-12 16,-5-1-14-16,0-2-3 16,-6-5-6-16,-5 0-84 15,-11-3-156-15,10-1-390 0,7-5-218 16</inkml:trace>
  <inkml:trace contextRef="#ctx0" brushRef="#br0" timeOffset="126342.1601">14421 4907 1431 0,'0'0'988'16,"0"0"-846"-16,0 0-63 15,0 0 2-15,0 0-17 16,0 0-64-16,0 0-152 15,0 27-575-15</inkml:trace>
  <inkml:trace contextRef="#ctx0" brushRef="#br0" timeOffset="128291.2263">15188 4797 1279 0,'0'0'680'16,"0"0"-547"-16,0 0 25 15,0 0 11-15,0 0-18 0,0 0-31 16,0 0-55 0,0-2-29-16,0 2-17 0,0 8-8 15,0 9 46-15,-6 3 2 16,-1 4-18-16,4 3-20 16,0-1 0-16,3 3-11 15,0-1-2-15,0 0-8 16,2-1-1-16,9-3-5 15,1-2 0-15,4-2 5 16,5-4-4-16,0-5-3 16,3-4-4-16,4-4 2 15,5-3-7-15,-3 0 4 16,1-4-13-16,2-10 11 16,-6-5 3-16,-1-2 12 15,-3-4-6-15,-5-2 5 0,-2-3-6 16,-5 1 7-16,-2 0 21 15,-3 1-6-15,-6 4-10 16,0 3-5-16,0 1-13 16,0 3-23-16,-6 6-15 15,-3 3-23-15,-2 8-128 16,-8 2-118-16,0 12-221 16,5 3-74-16</inkml:trace>
  <inkml:trace contextRef="#ctx0" brushRef="#br0" timeOffset="128703.997">15367 4950 1307 0,'0'0'722'0,"0"0"-550"0,0 0 35 15,0 0 16 1,0 0-27-16,0 0-83 0,0 0-63 15,3 3-41-15,-3 10 6 16,3 6 23-16,-3 5-8 16,0 3-15-16,0 1-3 15,0 0-10-15,-3 0-2 16,-5-3 0-16,0-2-8 16,1 0-38-16,3 0-44 15,-2-2-94-15,3 1-63 16,0-3-458-16,3-8-829 0</inkml:trace>
  <inkml:trace contextRef="#ctx0" brushRef="#br0" timeOffset="129212.4341">15510 5211 1433 0,'0'0'622'16,"0"0"-507"-16,0 0 40 15,0 0 8-15,0 0 1 16,0 0-54-16,0 0-47 16,6-23-41-16,3 20 2 15,-2 0 1-15,3 1 2 16,3 2-9-16,-4 0-1 15,-2 0-8-15,-1 0-9 16,-3 7-7-16,-3 1-7 16,0 5-1-16,-2 2 15 0,-9-1 2 15,-1 2 13-15,-1 1 9 16,3-7 4-16,6 4-14 16,1-4-9-16,3-3-5 15,3-1-9-15,14-2-12 16,27-4-103-16,-5 0-488 15,1-1-1262-15</inkml:trace>
  <inkml:trace contextRef="#ctx0" brushRef="#br0" timeOffset="129965.2331">16013 4811 1564 0,'0'0'294'0,"0"0"-203"16,0 0 60-16,0 0 53 16,0 0-19-16,0 0-44 15,-30 78-33-15,21-47-11 0,2-1-15 16,2 5-42 0,2 0-23-16,1-5-17 0,2-1 0 15,0-4-42-15,0-4-63 16,23 2-118-16,-7-8-345 15,7-4-333-15</inkml:trace>
  <inkml:trace contextRef="#ctx0" brushRef="#br0" timeOffset="130917.8863">16230 4950 821 0,'0'0'414'0,"0"0"-163"0,0 0-56 16,0 0-19 0,0 0-48-16,0 0-23 0,0 0-2 15,-1-7 8-15,1 7-17 16,0 0-20-16,-2 0-12 16,2 0-14-16,0 3-20 15,-1 8 14-15,1 5-8 16,0 0-13-16,0 3-20 15,0-4 0-15,0-1-1 16,4-2-43-16,5-6-38 16,5-1 31-16,-5-5 2 15,3 0 17-15,-1-1 0 16,2-10 14-16,-3-2 17 16,-1-2 2-16,-2-3 10 15,3 1 20-15,-3 0 3 0,-4 2 2 16,0 2 3-16,0 3 6 15,0 3 20-15,-3 4-10 16,0 3-12-16,3 0-19 16,-3 0-12-16,1 0-7 15,1 0-6-15,1 0-4 16,0 2 4-16,2 10 4 16,0 7 5-16,3 5-1 15,-2 4-7-15,-3 4-1 16,0 1 2-16,0-1 4 15,-3 0-6-15,0-6-1 16,0-2-7-16,-6-3 8 16,-13-3-1-16,-4-5-5 0,-4-4 5 15,-1-4-69-15,-2-5-92 16,0 0-95-16,8-1-350 16,10-11-978-16</inkml:trace>
  <inkml:trace contextRef="#ctx0" brushRef="#br0" timeOffset="131231.2343">16532 4764 1292 0,'0'0'687'16,"0"0"-589"-16,0 0 89 0,0 0 27 16,0 0-31-16,39 97-28 15,-23-58-58-15,-1 5-43 16,3-2-32-16,-6 0-11 16,-6-7-11-16,-5-4-8 15,-1-5-1-15,0-5-1 16,-10-5-28-16,-6-2-50 15,-3-4-71-15,-1-4-164 16,6-3-360-16,4-3-876 0</inkml:trace>
  <inkml:trace contextRef="#ctx0" brushRef="#br0" timeOffset="131459.2143">16957 5061 1220 0,'0'0'1026'16,"0"0"-908"-16,0 0-88 15,0 0-30-15,0 0-21 16,94-9-168-16,-75 6-318 0,-2 0-416 15</inkml:trace>
  <inkml:trace contextRef="#ctx0" brushRef="#br0" timeOffset="131627.8112">16928 4960 1538 0,'0'0'318'16,"0"0"-318"-16,86 3-48 0,-52-2-502 15</inkml:trace>
  <inkml:trace contextRef="#ctx0" brushRef="#br0" timeOffset="132461.9609">17373 5188 654 0,'0'0'800'16,"0"0"-667"-16,0 0 17 16,0 0 10-16,0 0 16 15,0 0-22-15,0 0-43 16,-13-11-63-16,13-3-29 16,3-4-19-16,3-5-17 15,3-8-29-15,4-6 24 16,1-5 12-16,3-4-5 15,2-3 8-15,-3 3 7 0,0-1 6 16,4 8 23-16,-4 1 35 16,0 4 56-16,4 6-72 15,-2 6 0-15,0 7 22 16,-3 6-39-16,-1 6-21 16,-2 3 14-16,2 0-7 15,-4 13-7-15,-1 13 5 16,-4 8 0-16,-4 9-5 15,-1 5 20-15,0 6 6 16,-6 1-9-16,-3-4-9 16,2-1-5-16,-3-7-5 15,-1-7-2-15,3-4-6 16,1-8-1-16,0-6 1 16,-2-6-2-16,6-3 2 0,0-3-1 15,-1-5-45-15,4-1-91 16,-1 0-84-16,1-1-301 15,-2-8-732-15</inkml:trace>
  <inkml:trace contextRef="#ctx0" brushRef="#br0" timeOffset="132653.1181">17499 4998 811 0,'0'0'1310'16,"0"0"-1118"-16,0 0-93 0,0 0-57 16,0 0-18-16,0 0-24 15,117-5-66-15,-82 9-314 16,-8 1-611-16</inkml:trace>
  <inkml:trace contextRef="#ctx0" brushRef="#br0" timeOffset="133360.6603">18057 4939 1704 0,'0'0'336'15,"0"0"-141"-15,0 0-41 16,0 0-46-16,0 0-28 16,0 0-45-16,0 0-12 15,-45-5 31-15,24 5 1 16,3 6-13-16,2 1-17 15,6 1-13-15,4-3-10 0,5 3-2 16,1-2-9 0,0-1 3-16,3 2 5 0,11 4 1 15,-2-2-1-15,2 3-11 16,-1-1 3-16,-3 0 8 16,-1 2 0-16,-3 0 0 15,0 0-6-15,1-3 7 16,-4 0-1-16,-2 0 0 15,-1-5-20-15,0 3-35 16,0-5 4-16,0-3-1 16,0 3-2-16,-4-3-29 15,-2 0 64-15,6-3 20 16,0-8 17-16,0-1-17 16,10-6 0-16,9-5-8 15,0 1 6-15,2-1-13 0,0 5 6 16,0 2 9-16,-8 7 25 15,0 3 5-15,-4 5 16 16,1 1-13-16,-6 0 1 16,2 0-4-16,-3 9 1 15,1 5 6-15,2 3 2 16,3 0-9-16,5 0 5 16,-1-2 4-16,8-2-12 15,3-2-6-15,1-6-10 16,3-4-4-16,0-1-7 15,-5 0-28-15,0-3-60 16,-7-13-108-16,-3 0-194 16,-8-2-507-16</inkml:trace>
  <inkml:trace contextRef="#ctx0" brushRef="#br0" timeOffset="133519.8273">18264 4850 1676 0,'0'0'474'0,"0"0"-280"16,0 0-3-16,0 0-69 15,0 0-122-15,0 0-50 16,0 0-481-16</inkml:trace>
  <inkml:trace contextRef="#ctx0" brushRef="#br0" timeOffset="134727.4009">18866 4673 95 0,'0'0'1203'0,"0"0"-942"16,0 0 28-16,0 0 15 15,0 0-100-15,0 0-55 16,0 0-44-16,-26 6-4 16,5 17 78-16,-1 6-68 15,-3 8-17-15,3 2-27 16,5 6-37-16,6-2-19 16,6 4-2-16,5-1-9 15,0-2 0-15,6-2-1 16,10-5-47-16,1-6-43 15,2-6-72-15,3 1-106 16,-8-8-228-16,-2-6-328 0</inkml:trace>
  <inkml:trace contextRef="#ctx0" brushRef="#br0" timeOffset="135740.6031">19058 4720 1164 0,'0'0'641'15,"0"0"-399"-15,0 0 31 16,0 0-61-16,0 0-38 16,0 0-52-16,0 0-44 15,6 10-2-15,0 5-23 16,-3 4-16-16,4 3-15 16,-4 1-14-16,-2 0-8 15,-1 0 0-15,0-4-1 16,0-4-7-16,0-4-1 15,0-2-10-15,0-6-3 16,-1-2-2-16,1-1 15 0,0 0 8 16,0 0 1-1,0-4 0-15,3-10-18 0,7-6-11 16,3-5 16-16,3-2 12 16,-3-1 0-16,4 0-10 15,-5 5 10-15,-1 4 1 16,-3 5 2-16,0 6 16 15,-5 3 0-15,4 0-5 16,-4 2 4-16,1 2-5 16,2 1 1-16,0 0 1 15,2 0-13-15,0 0 0 16,-1 9-1-16,-1 4-1 16,-2 7-6-16,-2 4 7 15,-2 2 0-15,0-2 7 0,0 1-6 16,0-3-1-16,-2-6-6 15,-2-3-5-15,1-2-55 16,-7-1-122-16,6-2-188 16,0-4-616-16</inkml:trace>
  <inkml:trace contextRef="#ctx0" brushRef="#br0" timeOffset="136049.0734">19310 4830 1813 0,'0'0'471'15,"0"0"-323"-15,0 0-34 16,0 0-35-16,0 0-11 16,0 0-35-16,82-27-12 15,-75 27-7-15,-2 0-14 16,-5 10-1-16,0 1 1 15,-3 8 14-15,-9-1 32 16,-3 1-3-16,1-1 6 16,3-2-14-16,5-3-19 15,3-1-15-15,3-4-1 16,0-1-6-16,12-1-11 16,21-3-80-16,-5-2-277 15,-1-1-803-15</inkml:trace>
  <inkml:trace contextRef="#ctx0" brushRef="#br0" timeOffset="136324.2081">19557 4729 1654 0,'0'0'313'0,"0"0"-43"15,0 0-49-15,0 0-23 16,0 0-66-16,0 0-45 16,0 0-30-16,10 10 1 15,-10 8 5-15,0 2-26 16,3 1-17-16,-3-1-14 0,4 0-5 16,-1 0-1-16,0-4-35 15,0-3-90-15,-2-1-162 16,1-4-498-16,-1-6-609 0</inkml:trace>
  <inkml:trace contextRef="#ctx0" brushRef="#br0" timeOffset="136572.5657">19651 4735 1903 0,'0'0'372'0,"0"0"-140"0,0 0-34 15,0 0-65-15,0 0-49 16,0 0-38-16,0 0 23 16,10 52-21-16,-10-28-17 15,0 2-14-15,0-2-8 16,4-3-8-16,-4-3-1 16,0-4 0-16,0-4-45 15,0-2-75-15,0-4-144 16,0-4-306-16,0 0-341 0</inkml:trace>
  <inkml:trace contextRef="#ctx0" brushRef="#br0" timeOffset="136798.6593">19515 4659 1955 0,'0'0'341'0,"0"0"-93"16,0 0-26-16,0 0-59 16,0 0-61-16,0 0-56 15,0 0-31-15,110-4-15 16,-82 4-23-16,0 3-84 16,-2 11-214-16,-10 0-442 15,-6-1-465-15</inkml:trace>
  <inkml:trace contextRef="#ctx0" brushRef="#br0" timeOffset="137139.4395">19783 5092 970 0,'0'0'862'16,"0"0"-738"-16,0 0 41 0,0 0 10 16,-87 0-21-16,42 0-41 15,-8 0-40-15,-17 0-23 16,-24-10-18-16,9-1-14 15,8 0-10-15,18 0-8 16,21 1-11-16,5 3-45 16,7 3-55-16,23 4-119 15,3 2-325-15,0 8-221 0</inkml:trace>
  <inkml:trace contextRef="#ctx0" brushRef="#br0" timeOffset="137524.7943">19382 5135 823 0,'0'0'1347'0,"0"0"-1132"15,0 0-24-15,0 0-61 16,0 0-47-16,0 0 4 16,0 0-36-16,0 49-32 15,0-31-11-15,0-3-8 16,0 0 1-16,0 0 0 16,0-5 0-16,0 0 0 15,0 0-1-15,0-3 1 0,0-1 0 16,3-2-1-16,1 1 0 15,-1-2-1-15,4-2 1 16,5-1 10-16,5 0-10 16,1 0-3-16,4 0-48 15,0 0-79-15,3 0-70 16,-6 0-165-16,-5-1-593 0</inkml:trace>
  <inkml:trace contextRef="#ctx0" brushRef="#br0" timeOffset="138606.3706">20050 4905 469 0,'0'0'539'0,"0"0"-402"0,0 0 92 16,0 0 52-16,0 0 46 15,0 0-43-15,0 0-57 16,6-24-36-16,-6 24-60 16,0 0-43-16,0 0-33 15,0 0-19-15,0 4-24 16,0 9 20-16,0 2-7 15,4 1-18-15,3 1-6 16,3-3-1-16,-4-1-1 16,1-4-30-16,2-2-14 15,-2-3-1-15,-1-2 4 0,4-2 8 16,-3 0 13-16,3-6-9 16,1-6 7-16,4-5 10 15,-3-1 12-15,-1-4 1 16,0 2 25-1,0 4 16-15,-1 0-1 0,-3 6-1 16,-1 4-5-16,-1 2-7 16,-4 4-10-16,2 0-17 15,-1 4-5-15,2 11 5 16,0 9 6-16,0 5 5 16,-1 8-4-16,-3-1 2 15,0 0-1-15,0-4-8 16,0-5-14-16,-12-7 1 15,0-4-5-15,-3-6-50 0,-27-3-87 16,8-5-195-16,4-2-471 0</inkml:trace>
  <inkml:trace contextRef="#ctx0" brushRef="#br0" timeOffset="138945.6193">20350 4635 1536 0,'0'0'576'16,"0"0"-462"-16,0 0 15 0,0 0 17 15,0 0 23-15,0 0-47 16,91 100-24-16,-65-37-24 16,3 20-28-16,-8-4-17 15,-3-7-10-15,-8-9-9 16,-8-16-9-16,-2 1-1 16,0 1-17-16,-17-8-21 15,-8-7-30-15,-20-3-81 16,6-10-189-16,8-9-714 0</inkml:trace>
  <inkml:trace contextRef="#ctx0" brushRef="#br0" timeOffset="139611.6028">20940 5042 1375 0,'0'0'670'16,"0"0"-424"-16,0 0-21 16,0 0-25-16,0 0-39 0,0 0-23 15,0 0-46 1,20 49-57-16,-20-26-35 0,-15 0 1 15,0 1-1-15,-4-3-86 16,1 1-148-16,6-6-522 16,7-9-1103-16</inkml:trace>
  <inkml:trace contextRef="#ctx0" brushRef="#br0" timeOffset="140362.2411">21663 4805 1258 0,'0'0'555'0,"0"0"-335"16,0 0 14-16,0 0-49 16,0 0-36-16,0 0-48 15,0 0-44-15,-15 16 22 16,5 3-15-16,0 5-23 0,3 4-20 16,2 4-11-16,5 3-8 15,0-2 4-15,6 1-6 16,17-6-6-16,0-5 6 15,10-6-21-15,5-7-1 16,4-6-4-16,4-4-23 16,-6 0 7-16,0-13 35 15,-3-5 1-15,-5-9-3 16,-5-3 3-16,-3-11 6 16,-2 2 7-16,-4-4 9 15,-5 0-5-15,-2 6-1 16,-4 6-4-16,-2 7-6 15,-5 7-5-15,0 7-28 0,0 6-120 16,-11 4-162-16,-2 3-516 16,-2 7-445-16</inkml:trace>
  <inkml:trace contextRef="#ctx0" brushRef="#br0" timeOffset="140631.5193">21913 4898 1446 0,'0'0'858'0,"0"0"-676"16,0 0 19-16,0 0-56 15,0 0-42-15,0 0-64 16,0 0 7-16,0 62-10 15,0-27-17-15,0 2-12 16,0-2-7-16,0-4-21 16,0-1-67-16,0 3-139 15,-4-7-275-15,1-6-405 0</inkml:trace>
  <inkml:trace contextRef="#ctx0" brushRef="#br0" timeOffset="141157.0727">22144 5114 1707 0,'0'0'554'0,"0"0"-456"15,0 0 7-15,0 0 17 0,0 0 10 16,0 0-51 0,0 0-39-16,21 0-23 15,-12 0-10-15,2 0-9 0,4 0 1 16,-5 0-1-16,2 4 0 15,-3 0-2-15,-5-2-5 16,-1-1-10-16,-3 2-10 16,0 0 5-16,0 0 3 15,-9 0 7-15,-2 3 12 16,-1 1 3-16,3-2 23 16,-2 3-12-16,7-3-8 15,4 2-6-15,0 2-13 16,0 1 7-16,4 3 5 15,7 0 0-15,-2 1-1 0,0 0 1 16,-2 1 1-16,-7-1-1 16,0-1-11-16,-4 1 5 15,-11-2 7-15,-8-3 1 16,-17 0-1-16,6-4-147 16,4-3-598-16</inkml:trace>
  <inkml:trace contextRef="#ctx0" brushRef="#br0" timeOffset="142101.9515">22629 4727 1527 0,'0'0'382'0,"0"0"-90"15,0 0-42-15,0 0-23 16,0 0-69-16,0 0-87 16,0 0-44-16,-6 5 3 15,-8 20 76-15,-7 4-22 16,3 8-33-16,-2 1-24 16,8 1-13-16,5 0-14 0,7-3-1 15,0-2 0-15,1-3-14 16,13-5-34-16,4-5-44 15,-2-3-60-15,9-1-126 16,-5-5-310-16,-7-4-239 0</inkml:trace>
  <inkml:trace contextRef="#ctx0" brushRef="#br0" timeOffset="142499.605">22822 4848 1691 0,'0'0'610'0,"0"0"-461"0,0 0 61 16,0 0-20-16,0 0-53 16,0 0-59-16,0 0-41 15,61-3-8-15,-39 3-19 16,2 0-4-16,-3 3-6 15,-2 4 0-15,-5 1-2 16,-4 0-8-16,-5 2-10 16,-5 1-13-16,0 3 12 15,-10 3 5-15,-7 3 16 16,-5 1 1-16,-4 1 1 16,0 0 6-16,1-4-7 15,3 1 8-15,6-5 0 0,8-2-3 16,8-4-5-16,0 1-1 15,9-5 6-15,15-1-5 16,8-3-1-16,3 0-104 16,7 0-167-16,-11-1-300 15,-13-6-430-15</inkml:trace>
  <inkml:trace contextRef="#ctx0" brushRef="#br0" timeOffset="142710.891">22777 4979 1741 0,'0'0'400'16,"0"0"-162"-16,0 0-47 15,0 0-61-15,0 0-64 16,94 5-66-16,-49 3-2 15,-6-2-236-15,-11-4-775 0</inkml:trace>
  <inkml:trace contextRef="#ctx0" brushRef="#br0" timeOffset="143025.9927">23115 4737 1996 0,'0'0'330'0,"0"0"-152"16,0 0 26-16,0 0-37 15,0 0-59-15,95 60-32 16,-79-25-25-16,0 11-27 15,0 5-17-15,-5 2-5 16,-2 1 3-16,-6-6-5 16,-3-7-32-16,0-5-42 15,-12-6-19-15,-10-7-63 16,-15-5-165-16,1-7-339 0,9-5-592 16</inkml:trace>
  <inkml:trace contextRef="#ctx0" brushRef="#br0" timeOffset="143363.3488">23611 5095 1333 0,'0'0'834'16,"0"0"-632"-16,0 0 20 15,0 0-55-15,0 0-52 16,0 0-47-16,0 0-45 15,76 0-23-15,-47-3-38 16,-4 3-74-16,-7 0-89 16,-5 0-132-16,-8 0-475 0</inkml:trace>
  <inkml:trace contextRef="#ctx0" brushRef="#br0" timeOffset="143564.2021">23523 4940 1187 0,'0'0'1213'16,"0"0"-1041"-16,0 0-66 16,0 0-31-16,0 0-47 15,102-6-28-15,-65 8-138 16,-6 5-468-16,-8-1-1104 0</inkml:trace>
  <inkml:trace contextRef="#ctx0" brushRef="#br0" timeOffset="145395.8258">17842 4407 614 0,'0'0'858'0,"0"0"-655"0,0 0 47 16,0 0 17-1,0 0-28-15,0 0-25 0,0 0-38 16,3-27-48-16,-3 27-44 16,0 0-47-16,-9 5-36 15,-9 12-1-15,-34 16 0 16,-1-4-85-16,7-5-608 0</inkml:trace>
  <inkml:trace contextRef="#ctx0" brushRef="#br0" timeOffset="147001.1931">23990 5121 514 0,'0'0'571'0,"0"0"-427"16,0 0 22-16,0 0 34 15,0 0 44-15,0 0-44 16,-6 16-47-16,6-16-3 0,-2 0-24 16,2 0-24-1,0 0 7-15,-1 0-5 0,-1-3-38 16,2-10-39-16,-1-4-25 15,-2-8-2-15,2-4-2 16,-1-5-11-16,2-3-2 16,0-2 0-16,7-2-2 15,5 0-2-15,5 0-11 16,-1 2 8-16,2 2 14 16,0 6 8-16,0 3 5 15,-1 8 4-15,-3 5 5 16,-3 4 9-16,-4 5 6 15,1 3 2-15,-7 3-9 16,2 0-22-16,3 2 0 16,0 12 18-16,4 9 4 0,-1 7 2 15,1 5 7-15,-1 5-4 16,-2 0 6-16,-3 2-16 16,-1-3-10-16,-1-2-7 15,-2-3 0-15,0-5-1 16,0-3 1-16,0-2-10 15,-3-6 4-15,-2-3-11 16,1-3-35-16,-3-4-57 16,2 2-88-16,-3-1-133 15,1-2-206-15,0-3-189 0</inkml:trace>
  <inkml:trace contextRef="#ctx0" brushRef="#br0" timeOffset="147212.7008">23995 4926 515 0,'0'0'1410'16,"0"0"-1121"-16,0 0-144 15,0 0-71-15,0 0 12 16,81 0-38-16,-37 3-48 15,17-3-205-15,-12 0-498 16,-12 0-872-16</inkml:trace>
  <inkml:trace contextRef="#ctx0" brushRef="#br0" timeOffset="147505.7192">24570 4574 1746 0,'0'0'605'15,"0"0"-515"-15,0 0-20 16,0 0-5-16,0 0 65 0,0 0-53 15,0 0-51-15,-53 68-25 16,39-51-1-16,-2 0-85 16,1-1-105-16,-8-2-76 15,6-3-227-15,2-5-271 0</inkml:trace>
  <inkml:trace contextRef="#ctx0" brushRef="#br0" timeOffset="147712.2937">24490 4477 1303 0,'0'0'844'0,"0"0"-748"15,0 0-34-15,0 0-16 16,0 0-20-16,0 0-26 15,0 0-9-15,-72 78-337 16,56-64-732-16</inkml:trace>
  <inkml:trace contextRef="#ctx0" brushRef="#br0" timeOffset="148808.5098">24936 4913 1179 0,'0'0'671'0,"0"0"-421"16,0 0 21-16,0 0-43 15,0 0-64-15,0 0-79 16,0 0-55-16,-7-4-29 16,-1 4-1-16,-4 0 15 15,-1 0-8-15,-1 7 4 16,4 0 2-16,-2 2-2 16,4 1-10-16,2-2-1 15,3 2-1-15,2 0-5 0,1-1-8 16,0 1 1-16,0 1-15 15,4 2 2-15,7 0-4 16,4 0-4-16,-2 0 1 16,2-2 3-16,-2 0 29 15,0-3-7-15,-5-1-21 16,-3-1 2-16,-4 1-24 16,-1-5-19-16,0-1 18 15,0 2-3-15,-4-2 14 16,-1 1 29-16,3-2 1 15,2 0 11-15,0 0 43 16,5-9-19-16,9-5-23 0,5-4 1 16,1-3-2-16,1-2 7 15,-1 2 3-15,-2 2-9 16,-1 7 8-16,-5 2 34 16,-2 6 5-16,-3 1 1 15,-1 3-38-15,2 0 21 16,2 0 9-16,-1 10 6 15,0 2-9-15,0 8-9 16,3 1 15-16,2-1 9 16,0 0-26-16,3-3-7 15,4-5-19-15,4-3 8 16,3-5 2-16,4-4-11 16,1 0-17-16,-1-7-39 0,0-4-67 15,-1-12-76 1,-7 5-321-16,-9 0-467 0</inkml:trace>
  <inkml:trace contextRef="#ctx0" brushRef="#br0" timeOffset="148981.9982">25215 4797 1998 0,'0'0'471'15,"0"0"-360"-15,0 0-36 16,0 0-75-16,0 0-84 0,0 0-289 16,0 0-671-16</inkml:trace>
  <inkml:trace contextRef="#ctx0" brushRef="#br0" timeOffset="149460.7282">25677 4695 742 0,'0'0'1168'0,"0"0"-944"15,0 0 10-15,0 0-53 16,0 0-41-16,0 0-49 16,0 0-36-16,-14 43 84 0,0-3-30 15,-2 6-50-15,2 8-22 16,1 2-17-16,7-1-5 16,4-1-9-16,2-6-5 15,0-5-1-15,15-9-9 16,2-4-36-16,5-5-43 15,8-5-89-15,-5-6-182 16,-5-8-648-16</inkml:trace>
  <inkml:trace contextRef="#ctx0" brushRef="#br0" timeOffset="150076.8235">25888 4771 955 0,'0'0'823'16,"0"0"-640"-16,0 0 5 15,0 0 5-15,0 0-3 16,0 0-33-16,0 0-61 16,3 15-9-16,0 4-23 15,0 0-29-15,0 7-13 16,0-2-13-16,-2-1-7 0,-1-3-2 16,0-3-2-16,0-4-13 15,0-5-22-15,0-3-23 16,0-1-4-16,-1-4 25 15,1 0 21-15,0 0 18 16,0-4 0-16,0-10 0 16,9-6-57-16,2-4 14 15,3-3 28-15,1 0-1 16,-5 2 2-16,-1 4 14 16,-1 4 0-16,-4 4 36 15,-1 5 22-15,-1 2 12 16,1 3 1-16,0 2-7 0,-2 1-9 15,1 0-19-15,-1 0-24 16,-1 0-11-16,0 1-1 16,2 12 0-16,-2 6 14 15,0 5-4-15,0 5-1 16,0 1-2-16,0-2-5 16,-2-2-1-16,2-3-1 15,0-3 0-15,0-5-55 16,0-4-68-16,0-1-147 15,0-4-382-15,0-5-435 0</inkml:trace>
  <inkml:trace contextRef="#ctx0" brushRef="#br0" timeOffset="150577.8452">26152 4903 1066 0,'0'0'1155'15,"0"0"-962"-15,0 0 2 16,0 0-20-16,0 0-60 16,0 0-67-16,0 0-28 15,4-12-8-15,-4 12-5 16,0 0-7-16,2 0-7 15,-1 0-5-15,1 0-9 16,4 0 6-16,1 1 15 0,1 5 9 16,2-1-8-16,0 4 0 15,0-1 0-15,-3-2 0 16,0 0-1-16,-5-1-8 16,-2 1-4-16,0 1-4 15,0 0 1-15,-9 2 3 16,0 0 5-16,-2 1 7 15,1-2 12-15,4 2-10 16,3-3 0-16,3 3-1 16,0-4 1-16,0 0-2 15,0 2 1-15,5 0 9 16,-1-3 1-16,-1 1-10 16,-3-4-1-16,0 3-8 0,0-3-1 15,-3 1-7 1,-9 1-3-16,-4 2-64 0,-5-3-89 15,2 0-364-15,5-3-531 0</inkml:trace>
  <inkml:trace contextRef="#ctx0" brushRef="#br0" timeOffset="150972.5503">26383 4797 98 0,'0'0'1393'0,"0"0"-1075"15,0 0-65-15,0 0 38 16,0 0-45-16,0 0-64 16,0 0-67-16,0-4-24 15,0 4-22-15,0 2-30 16,0 10-9-16,4 4 7 16,1 2-13-16,0 4-18 15,-1-3-6-15,1-1-6 0,-1-2-40 16,-1-3-37-16,-2-3-48 15,1-3-120-15,-1-3-111 16,-1-1-284-16,0-3-397 0</inkml:trace>
  <inkml:trace contextRef="#ctx0" brushRef="#br0" timeOffset="151215.1776">26519 4771 814 0,'0'0'1304'16,"0"0"-1086"-16,0 0-72 16,0 0 11-16,0 0-70 0,0 0-11 15,0 0 15-15,0 47-30 16,0-25-29-16,1-1-13 16,1 0-4-1,1-3-6-15,-2 2-8 0,1-6-1 16,0-1 0-16,-2-1-23 15,1-4-44-15,-1 0-151 16,-1-4-164-16,-7-4-642 0</inkml:trace>
  <inkml:trace contextRef="#ctx0" brushRef="#br0" timeOffset="151459.6139">26335 4685 662 0,'0'0'1040'0,"0"0"-841"16,0 0 26-16,0 0 50 16,0 0-61-16,0 0-92 15,0 0-45-15,49-6-38 16,-22 14-36-16,5 0-3 15,8 7-109-15,-7-2-197 16,-6-2-630-16</inkml:trace>
  <inkml:trace contextRef="#ctx0" brushRef="#br0" timeOffset="151848.1563">26640 5164 570 0,'0'0'773'16,"0"0"-664"-16,0 0-86 16,0 0 20-16,0 0 79 15,0 0 5-15,0 0-29 16,-71 3-10-16,39-3-30 16,-13 0-23-16,-6 0-14 15,-9-4 5-15,-4-4-11 16,-1 2-14-16,5 2 0 15,14 1-1-15,10 3 0 16,14 0-136-16,10 0-398 16,10 0-698-16</inkml:trace>
  <inkml:trace contextRef="#ctx0" brushRef="#br0" timeOffset="152274.7555">26306 5241 431 0,'0'0'1674'0,"0"0"-1375"15,0 0-167-15,0 0-1 16,0 0-41-16,0 0-41 15,95-18-34-15,-70 16-14 0,-1 2-1 16,-6 0 0-16,-5 0-1 16,-6 0-6-16,-4 6-10 15,-3 1-11-15,0 0 28 16,-8 2 12-16,-4 1 9 16,-1 0-2-16,-1 4 8 15,-1-4-12-15,5 1-1 16,1 0 0-16,2-2-2 15,4 0 3-15,1-1 2 16,2-2-8-16,0 1-3 16,5-3-5-16,9 2 8 15,6-3-8-15,7-1-1 16,1 0-79-16,8-2-128 0,-6 0-499 16,-9 0-639-16</inkml:trace>
  <inkml:trace contextRef="#ctx0" brushRef="#br0" timeOffset="152470.1126">26287 5290 1326 0,'0'0'865'16,"0"0"-757"-16,0 0-19 15,0 0 35-15,108 0-116 0,-42 3-8 16,-11 0-554 0,-9-3-802-16</inkml:trace>
  <inkml:trace contextRef="#ctx0" brushRef="#br0" timeOffset="154299.2598">26435 5254 32 0,'0'0'1106'0,"0"0"-704"16,0 0-111-16,0 0 17 16,0 0-39-16,0 0-31 15,0 0-68-15,0-15-65 16,2 12-42-16,4 1-23 15,-3-1 3-15,-2 1 2 16,1 1-12-16,-2 0-3 16,0 1-6-16,0 0 3 15,0 0-1-15,0-2 1 16,0 2 0-16,0 0 4 16,0 0-6-16,0 0-1 15,0 0-4-15,0 0-7 16,0 0-13-16,0 0-4 15,0 0-2-15,0 4-8 0,0 8 14 16,1 1 0-16,1 3 6 16,1 4-5-16,-2 3-1 15,2-4 0-15,0 2 1 16,0 2-1-16,0-3 0 16,3 4 0-16,-2-2 0 15,1 2 0-15,-2-2 0 16,0-3-2-16,0 1 2 15,-1-6-2-15,-1 2 1 16,1-5 1-16,-1-4-6 16,1-1-6-16,0-3-3 15,0-2 6-15,-2-1 8 0,0 0 0 16,1 0 0-16,-1 0 1 16,3 0 1-16,2 0 0 15,2 0-1-15,7 0 0 16,2 0-1-16,5-4-5 15,3 0 0-15,3-2-4 16,4 6-17-16,5-1-6 16,-2 1 12-16,-1 0 12 15,-6 0 8-15,-8 0 0 16,-5 0 0-16,-8 0-7 16,-3 0 2-16,-3 0-3 15,0 0-3-15,0 0-4 16,0 0-7-16,-5 0 7 0,-1 0 15 15,-4 0 1-15,-1 0 1 16,-2 0 0-16,-7 0-1 16,-3 0-12-16,-7 0 0 15,-4-5 1-15,-4 0 10 16,-2-1-8-16,1-1 8 16,5 1 1-16,7 3-1 15,9 0-6-15,5 3-96 16,10 0-453-16</inkml:trace>
  <inkml:trace contextRef="#ctx0" brushRef="#br0" timeOffset="155238.3029">27032 4855 927 0,'0'0'1039'16,"0"0"-801"-16,0 0-10 16,0 0 14-16,0 0-39 15,0 0-50-15,0 0-52 16,15-1-35-16,-2 1-22 15,5 0-20-15,8 0-14 0,2 0-10 16,-1 0 0 0,-2 0-12-16,-5 6 0 0,-6-2-6 15,-3 5-8-15,-5-1-1 16,0 0 11-16,-5 2 4 16,-1 1 1-16,0 3 1 15,0 1 9-15,-5 3-1 16,-6 4-4-16,-3-1 5 15,-2 7 1-15,-3-2 1 16,2 1 0-16,0 0 6 16,1-4-6-16,2-2-1 15,5-6 1-15,4-1-1 16,2-4 0-16,3-3-1 16,0-1 1-16,3-2 1 15,12-1 8-15,6-1 4 0,6-2-4 16,4 0-9-16,2 0-18 15,-3 0-27-15,-5-5-9 16,-7 2-34-16,-6 2-108 16,-12 1-148-16,0 0-444 15,-8 0-510-15</inkml:trace>
  <inkml:trace contextRef="#ctx0" brushRef="#br0" timeOffset="155432.5767">26998 5092 1247 0,'0'0'867'16,"0"0"-681"-16,0 0 19 16,0 0-37-16,0 0-55 15,98 10-113-15,-34-4-28 16,-9 0-282-16,-11-6-651 0</inkml:trace>
  <inkml:trace contextRef="#ctx0" brushRef="#br0" timeOffset="155791.5087">27442 4723 1689 0,'0'0'814'0,"0"0"-717"15,0 0-16-15,0 0 48 16,60 72 19-16,-24-12-40 16,7 25-47-16,-7-3-17 15,-8-9-22-15,-14-9-12 0,-13-19-10 16,-1 1-1-16,-9 4-32 16,-18-9-47-16,-29 0-95 15,6-12-315-15,3-11-1525 0</inkml:trace>
  <inkml:trace contextRef="#ctx0" brushRef="#br0" timeOffset="158057.2859">29708 5010 841 0,'0'0'853'0,"0"0"-650"16,0 0-11-16,0 0 50 0,0 0-53 16,0 0-46-1,0 0-30-15,0-10-17 0,0 10-25 16,0 0-14-16,0 0-16 15,0 0-9-15,0 8-12 16,0 6 7-16,8 6 30 16,1 2-30-16,0 3-17 15,1 0-9-15,-2-4-1 16,-4-2-27-16,0-6-23 16,-3-2-1-16,-1-4-10 15,0-2-15-15,0-1 4 16,0-3 6-16,0-1 32 15,0 0 20-15,0 0 14 16,0 0 12-16,0-11-4 16,10-6-8-16,2-5 11 0,0 1-4 15,0-5 8-15,-3 2 0 16,-3 3 5-16,0 4 8 16,-3 4-13-16,0 4-6 15,1 3 12-15,2 0 6 16,2 2-3-16,2-2-24 15,-1 2-1-15,2 1-7 16,0 2 8-16,-1 1 1 16,-1 1 17-16,-3 13-11 15,-2 9-7-15,-3 5 0 16,-1 6 1-16,0-4-1 16,0 4 0-16,-3-8-13 0,-1-3-59 15,3-6-61-15,1-3-117 16,0-5-432-16,0-3-311 0</inkml:trace>
  <inkml:trace contextRef="#ctx0" brushRef="#br0" timeOffset="158286.4383">30056 5145 995 0,'0'0'1060'15,"0"0"-860"-15,0 0-56 16,0 0 22-16,0 0 9 0,0 0-36 16,0 0-66-1,19 57-45-15,-11-39-19 0,1 1-9 16,0-1-14-16,1 1-83 16,-5 1-167-16,-2-6-451 15,-3-4-605-15</inkml:trace>
  <inkml:trace contextRef="#ctx0" brushRef="#br0" timeOffset="158835.4187">30346 5145 1330 0,'0'0'685'0,"0"0"-534"16,0 0 78-16,0 0 4 15,0 0-49-15,0 0-87 16,-31 79-61-16,21-62-36 15,1 2-11-15,-5 1-117 16,2-3-179-16,1-5-479 0</inkml:trace>
  <inkml:trace contextRef="#ctx0" brushRef="#br0" timeOffset="159400.2484">30511 4989 1018 0,'0'0'1062'16,"0"0"-891"-16,0 0-34 15,0 0 13-15,0 0-13 16,0 0-17-16,0 0-12 16,20 59-45-16,-12-36-33 15,-3 1-18-15,1-1-5 16,-3-4-7-16,-1-2 0 16,-2-3-6-16,0-4-3 15,0-3 1-15,0-2-11 16,0-2-40-16,0-3-9 15,0 0 26-15,0 0 27 0,0 0 15 16,0-11-14-16,4-3-12 16,9-5 14-16,2-5 12 15,5-3 8-15,-2-3-7 16,0 4 0-16,-1 4 17 16,-3 2 16-16,-3 8-5 15,-1 3-7-15,-3 9 2 16,-1 0 9-16,0 0-3 15,-1 0-9-15,2 19 3 16,-2 3 15-16,-1 7-21 16,-1 1-2-16,-3-1-9 15,0-2-7-15,0-5-2 0,0-4-38 16,0-3-50 0,0-1-129-16,0-5-393 0,-3-5-420 15</inkml:trace>
  <inkml:trace contextRef="#ctx0" brushRef="#br0" timeOffset="159671.4538">30889 5118 879 0,'0'0'1369'0,"0"0"-1126"16,0 0-113-16,0 0-9 15,0 0-43-15,0 0-38 16,0 0-17-16,67-6-23 0,-67 8-5 16,0 12-1-16,-2 1 6 15,-7 3 22-15,-1 2 1 16,1 1-7 0,3-5-4-16,5-2-12 0,1-3-21 15,4-4-48-15,11 0-156 16,-2-5-645-16</inkml:trace>
  <inkml:trace contextRef="#ctx0" brushRef="#br0" timeOffset="159917.6383">31207 5120 2090 0,'0'0'380'16,"0"0"-270"-16,0 0 42 16,0 0 11-16,0 0-66 15,-20 71-52-15,10-48-27 16,1-1-12-16,0-2-6 16,0 0-36-16,1-2-78 15,-4 1-184-15,1-5-427 16,2-6-514-16</inkml:trace>
  <inkml:trace contextRef="#ctx0" brushRef="#br0" timeOffset="160533.4169">31309 4998 1341 0,'0'0'639'16,"0"0"-480"-16,0 0 101 16,0 0 3-16,0 0-57 15,0 0-76-15,0 0-49 0,22-3-30 16,-22 3-29-16,3 13-2 15,1 7 5-15,2 4-14 16,0 3-11-16,-2 2 1 16,1-3-1-16,-2-5-12 15,-3-2-12-15,0-6-6 16,0-6 1-16,0-3-14 16,0-2-24-16,0-2 2 15,0 0 23-15,0 0 36 16,0-2 6-16,0-6 23 15,0-7-14-15,4-1-2 16,8-6-7-16,0-1-12 16,4-4 12-16,1-1 0 0,-1 1 1 15,-2 5 0-15,-1 5 9 16,-4 3-1 0,0 9 14-16,-2-1-7 15,-1 5 1-15,0 0-4 0,0 1-5 16,2 0-8-16,-2 0 0 15,-2 4 0-15,-2 10 9 16,-2 8-8-16,0 7 17 16,-10 4-4-16,-3 1 1 15,1-1-4-15,2-5-11 16,4-4 1-16,3-3-1 16,3-4-37-16,0-1-67 15,5-7-201-15,2 0-560 0</inkml:trace>
  <inkml:trace contextRef="#ctx0" brushRef="#br0" timeOffset="160983.2084">31659 5157 1425 0,'0'0'1046'0,"0"0"-845"16,0 0-42-16,0 0-18 15,0 0-71-15,0 0-40 0,0 0-12 16,62-4-6-16,-54 4-12 16,-4 0-8-16,0 0-16 15,-2 4-3 1,-2 3 3-16,0 0-7 0,0 2-2 15,-9-1 7-15,-3 2 10 16,-5-1 2-16,1 1 14 16,0-2 3-16,6 1 12 15,4-2-15-15,4 2 0 16,2 1-6-16,0 0 5 16,9 2 0-16,7 3-5 15,-1-1 0-15,-1-1 6 16,-2-2 0-16,-6-3 0 0,-6 1-15 15,0-2-15 1,-3 0-4-16,-12 2-20 0,-2-2 6 16,-9 1-4-16,2-2-129 15,7-2-586-15</inkml:trace>
  <inkml:trace contextRef="#ctx0" brushRef="#br0" timeOffset="161262.2736">31942 5173 1587 0,'0'0'397'15,"0"0"-135"-15,0 0 15 16,0 0-34-16,0 0-103 16,81 0-78-16,-63 0-62 15,-2 0-8-15,-2 0-107 16,-7 0-153-16,-4-3-492 16,-3-3-799-16</inkml:trace>
  <inkml:trace contextRef="#ctx0" brushRef="#br0" timeOffset="161435.8584">31917 5064 1691 0,'0'0'730'0,"0"0"-628"15,0 0-66-15,0 0-36 16,82-1-134-16,-51 6-197 15,-4 2-468-15</inkml:trace>
  <inkml:trace contextRef="#ctx0" brushRef="#br0" timeOffset="162117.1411">32218 4886 1380 0,'0'0'680'15,"0"0"-534"-15,0 0 64 16,0 0 13-16,0 0-55 16,0 0-48-16,0 0-45 15,8-4-23-15,-4 13-40 16,-1 10 0-16,0 10 13 15,1 6 5-15,1 4-24 16,-1 3-5-16,1-2-1 0,0-3-39 16,2-3-109-16,5 0-167 15,-2-7-331-15,2-11-411 0</inkml:trace>
  <inkml:trace contextRef="#ctx0" brushRef="#br0" timeOffset="162427.2648">32510 5148 1833 0,'0'0'319'16,"0"0"-234"-16,0 0 53 15,0 0 53-15,0 0-13 16,0 0-65-16,0 0-38 16,-20 76-45-16,12-59-30 15,1 1 0-15,-1 0-124 16,4-5-349-16,1-7-734 0</inkml:trace>
  <inkml:trace contextRef="#ctx0" brushRef="#br0" timeOffset="162882.2025">32737 4950 801 0,'0'0'1306'15,"0"0"-1043"-15,0 0-108 0,0 0-3 16,0 0-54-16,0 0-58 16,0 0-28-16,81-13-5 15,-65 13-7-15,-1 0-8 16,-7 2 1-16,-5 12-1 16,-3 3 2-16,0 8 6 15,-8 2 6-15,-8-1 4 16,1-1 13-16,0-4-8 15,3-1-8-15,4-5-6 16,1-2-1-16,6-2 0 16,1 0 0-16,0-2 0 0,13-1-14 15,5-1-34 1,13-5-171-16,-1-2-461 0,-5 0-985 16</inkml:trace>
  <inkml:trace contextRef="#ctx0" brushRef="#br0" timeOffset="163115.9717">32990 5154 1185 0,'0'0'1193'15,"0"0"-1037"-15,0 0-94 0,0 0 96 16,0 0-3-1,0 0-81-15,-29 83-41 0,17-60-23 16,-3 3-10-16,3-5 0 16,2-3-103-16,-3-2-136 15,3-5-403-15,3-8-749 0</inkml:trace>
  <inkml:trace contextRef="#ctx0" brushRef="#br0" timeOffset="163655.0301">33137 4966 1264 0,'0'0'905'0,"0"0"-743"16,0 0-39-16,0 0 32 16,0 0-39-16,0 0-61 15,0 0-19-15,49 0-3 16,-31 0-23-16,2 1-10 0,-5 2 0 15,1 4 0-15,-7-2-1 16,-3-1 0-16,-3 2-9 16,-3 0 1-16,0-1 1 15,0 2-1-15,-1 1-1 16,-9 0 1-16,-3 2 0 16,0 0 8-16,2-1 1 15,5 2-15-15,3-4-7 16,3 1-14-16,0 2 15 15,0 1 3-15,8-1 18 16,4 3 0-16,2 4 1 16,0 0 15-16,-1-1-9 15,-5 0-1-15,-7-2 2 16,-1-1-8-16,0-2-1 16,-14 1-9-16,-22-3-24 15,3 0-181-15,0-8-1109 0</inkml:trace>
  <inkml:trace contextRef="#ctx0" brushRef="#br0" timeOffset="165062.3793">33367 5208 1007 0,'0'0'691'0,"0"0"-556"15,0 0 2-15,0 0 71 16,0 0-41-16,0 0-70 16,0 0-14-16,0 29-30 15,0-16-24-15,3 3-22 0,-3-2-6 16,0 2-1-16,0-2 0 16,0-3-15-16,-7 0-9 15,-7-1-17-15,-2 0-46 16,-4 4-78-16,4-2-222 15,7-4-489-15</inkml:trace>
  <inkml:trace contextRef="#ctx0" brushRef="#br0" timeOffset="165315.7465">33521 5228 228 0,'0'0'0'0</inkml:trace>
  <inkml:trace contextRef="#ctx0" brushRef="#br0" timeOffset="165465.7312">33521 5228 1038 0,'37'-21'781'15,"-37"19"-632"-15,0 2-18 16,6 0-96-16,3 0-35 16,5 3-591-16</inkml:trace>
  <inkml:trace contextRef="#ctx0" brushRef="#br0" timeOffset="165622.2199">33681 5237 553 0,'0'0'1514'15,"0"0"-1514"-15,0 0-2 16,0 0-789-16</inkml:trace>
  <inkml:trace contextRef="#ctx0" brushRef="#br1" timeOffset="174001.0045">2782 7258 1107 0,'0'0'880'0,"0"0"-745"16,0 0-52-16,0 0 143 15,0 0 37-15,0 0-77 16,0 0-74-16,-3-11-42 15,8 3-19-15,-1 2-3 16,2 1-6-16,-3-1-11 16,3 0-17-16,0-1-13 15,4 1-1-15,1-1-1 16,1-1-20-16,4-1-11 16,4 7 8-16,-1-3 0 15,0 3 5-15,-5 2 7 0,-1 0 6 16,-4 0-6-1,-4 4-8-15,-1 1 5 0,-1 5 5 16,0 3-2-16,-3 0 6 16,0 1 5-16,0 4-7 15,0 0-1-15,0 1-1 16,0 3 5-16,-4-3 5 16,-2 1 6-16,3-1-6 15,-2 1 0-15,5 0 1 16,0-3-1-16,0 1 0 15,0-3-1-15,9-1 1 16,6-2-1-16,3-2 1 16,4-1 0-16,2-8 1 15,6 2 5-15,-3-3-6 16,7 0 0-16,-1-6 0 16,4-7 1-16,2-1 0 15,0-3 0-15,1-3-1 0,-7 0 1 16,0-3-1-16,-8 0 1 15,-5-3-2-15,-7 0 1 16,-4-1-15-16,-6-3-17 16,0 1-19-16,-3-1-43 15,3 5-46-15,2 1-28 16,5 3-83-16,-4 5-361 16,0 9-591-16</inkml:trace>
  <inkml:trace contextRef="#ctx0" brushRef="#br1" timeOffset="174511.0853">3164 7195 1311 0,'0'0'319'15,"0"0"-90"-15,0 0 79 16,0 0-37-16,0 0-63 16,0 0-70-16,0 0-40 15,0-10-30-15,0 10-21 16,0 0-31-16,0 11-16 15,0 9 7-15,0 9 19 16,0 4-15-16,-3 7-10 0,-7 2 0 16,1 1-1-16,-5 1 1 15,4-1-1-15,-2 2-46 16,4-4-17-16,8 7-73 16,0-10-135-16,0-11-525 0</inkml:trace>
  <inkml:trace contextRef="#ctx0" brushRef="#br1" timeOffset="175134.7992">3683 7189 515 0,'0'0'790'0,"0"0"-530"16,0 0 13-16,0 0 16 16,0 0-83-16,0 0-63 15,0 0-18-15,3-14-24 16,-3 14-35-16,0 0-8 16,0 0-28-16,0 3-30 15,-7 8 6-15,-5 12 58 0,-2 4 18 16,-5 2-31-16,-3 7-21 15,2-2-8-15,1-2-11 16,7 1-11-16,5-3-6 16,5-3 0-16,2 2-19 15,2-5-51-15,9-2-53 16,0-1-62-16,2-2-115 16,-2-5-405-16,-7-4-492 0</inkml:trace>
  <inkml:trace contextRef="#ctx0" brushRef="#br1" timeOffset="175802.1402">3740 7341 1609 0,'0'0'397'16,"0"0"-231"-16,0 0 46 15,0 0-10-15,0 0-76 16,0 0-69-16,0 0-42 16,52-19-7-16,-44 19-8 15,2 0-1-15,-1 9-7 0,-3 1 7 16,2 3 1-1,-4 3 1-15,-4 0 11 0,0 2-12 16,0-2 0-16,-6-3-6 16,-6 0 6-16,3-3 1 15,-1-2 14-15,2-2-15 16,4 0-1-16,1-5-20 16,3-1 8-16,0 0-1 15,0 0-23-15,3-7-84 16,9-3-19-16,4-3 83 15,3-1 3-15,-2 1-23 16,5-3 31-16,-2 5 35 16,-1-2 11-16,2 0 7 15,-6 0-1-15,1 2 3 0,-5 0 6 16,-2 3 26-16,-2-1 10 16,-7 5 17-1,3 1 20-15,-3 1-14 0,0 2-43 16,0 0-24-16,0 0-7 15,-6 0 0-15,-3 9 15 16,0 1 7-16,-3 6 27 16,-1 0 1-16,4 1-13 15,1 0-9-15,-2-1 2 16,7-3-12-16,0-2-11 16,3-2-7-16,0 0-6 15,0-4-3-15,3 1-47 16,9-2-94-16,6 0-181 0,-2-2-370 15,-2 2-648-15</inkml:trace>
  <inkml:trace contextRef="#ctx0" brushRef="#br1" timeOffset="176051.3476">4174 7384 1279 0,'0'0'354'0,"0"0"-232"16,0 0 85-16,0 0-8 15,0 0 13-15,0 0-46 0,0 0 5 16,-43 59-36 0,29-42-64-16,-5 3-41 0,0-3-18 15,-1-5-12-15,1 4-24 16,-1-3-118-16,4-2-237 15,4-4-649-15</inkml:trace>
  <inkml:trace contextRef="#ctx0" brushRef="#br1" timeOffset="176664.5142">4368 7278 700 0,'0'0'1080'0,"0"0"-860"15,0 0-4-15,0 0 47 16,0 0-35-16,0 0-79 15,0 0-68-15,-13 33-32 16,10-22-28-16,3 0-19 16,0-1-2-16,0-1-1 15,0-3-1-15,0-1 1 16,0-4-15-16,0 3-22 0,7-4-22 16,-1 0 2-1,6 0 21-15,1 0-21 0,1-5-5 16,2-5 23-16,-1-3 30 15,-1-2 10-15,2 1 9 16,-4-3 18-16,0 1 44 16,-6 3 1-16,0 4-18 15,-3 2 5-15,0 4-3 16,-3 3-13-16,0 0-25 16,0 0-18-16,0 0 0 15,0 6-18-15,0 9 5 16,0 6 6-16,0 6 7 15,0 1 6-15,0 3-5 0,0-1 5 16,0 2-5 0,0 0-1-16,0-1 0 0,-3-2-8 15,-9-1 1-15,-4-5 7 16,-7 1 1-16,-7-7 5 16,-1-3-6-16,-2-4-6 15,3-5-63-15,5-5-127 16,13 0-155-16,6 0-685 0</inkml:trace>
  <inkml:trace contextRef="#ctx0" brushRef="#br1" timeOffset="176965.5147">4707 7459 884 0,'0'0'790'0,"0"0"-549"16,0 0 234-16,0 0-209 15,0 0-69-15,0 0-71 16,0 0-63-16,-30 80-37 15,17-63-25-15,-4-1-1 16,-5 1-7-16,2-3-90 0,-5 3-135 16,7-5-304-16,6-3-526 15</inkml:trace>
  <inkml:trace contextRef="#ctx0" brushRef="#br1" timeOffset="177556.3056">4904 7274 1731 0,'0'0'513'16,"0"0"-332"-16,0 0 92 15,0 0-55-15,0 0-95 16,0 0-59-16,0 0-26 16,28-9-26-16,-10 7-11 15,0 0 1-15,3-1-2 16,-6 3-7-16,1 0 6 15,-5 0 1-15,-1 0-1 16,-4 0 0-16,0 0 0 16,0 3 1-16,0 0-1 15,-2 0 1-15,-1-2 1 0,0 5-1 16,-3-2-1 0,0 6-10-16,0 3-2 0,-10 1 13 15,-8 6 1-15,-3-1 10 16,-1 5-1-16,-4-2-4 15,7-2 2-15,1-1-1 16,6-2-1-16,6-3-4 16,3-4-2-16,3 0-1 15,0 0 1-15,6-3 0 16,9-1 0-16,6-4-12 16,6 0-8-16,-2-2 4 15,2 0-10-15,-3 0-36 16,-3 0-43-16,-5-8-119 0,-16 3-36 15,0-2-397-15,-7 0-935 16</inkml:trace>
  <inkml:trace contextRef="#ctx0" brushRef="#br1" timeOffset="177762.7239">4868 7414 1452 0,'0'0'763'0,"0"0"-597"16,0 0 85-16,0 0-33 0,0 0-102 15,0 0-93-15,0 0-17 16,85-3-6-16,-43 3-129 16,-6 3-177-16,-11 3-526 0</inkml:trace>
  <inkml:trace contextRef="#ctx0" brushRef="#br1" timeOffset="178157.1548">5186 7177 605 0,'0'0'601'0,"0"0"-371"16,0 0 74-16,0 0-8 16,0 0-59-16,0 0-29 15,0 0-16-15,16 41-42 16,-10-10-33-16,7 1-39 15,-2 5-32-15,1-1-30 16,1 4-7-16,-4-3 0 16,-4 2-9-16,-5-2-8 15,0-5-2-15,-3 3-1 16,-15-7-24-16,0-5-4 16,-6-3-18-16,6-6-33 15,3-4-58-15,11-4-81 0,4-3-310 16,0-3-212-16</inkml:trace>
  <inkml:trace contextRef="#ctx0" brushRef="#br1" timeOffset="178931.1281">5696 7562 872 0,'0'0'1012'0,"0"0"-727"16,0 0-35-16,0 0-14 15,0 0-40-15,0 0-57 16,0 0-41-16,3-6-33 16,9 3-28-16,12 2-25 0,7-2-12 15,5 2-16-15,4-1-53 16,8 2-84-16,-8 0-211 15,-14 0-760-15</inkml:trace>
  <inkml:trace contextRef="#ctx0" brushRef="#br1" timeOffset="179146.6064">5690 7483 2134 0,'0'0'357'0,"0"0"-171"16,0 0-4-16,0 0-103 16,103-7-79-16,-33 5-29 15,-10-2-296-15,-8 0-1114 0</inkml:trace>
  <inkml:trace contextRef="#ctx0" brushRef="#br1" timeOffset="180527.4321">6293 7678 1031 0,'0'0'683'0,"0"0"-531"16,0 0 46-16,0 0 1 15,0 0-69-15,0 0-81 16,0 0-31-16,0-46-6 16,7 27-11-16,2-3 0 15,0-3 12-15,-1-2 15 16,5-3 23-16,-1 0-2 0,1-6 6 16,1 1-9-16,-1-3-19 15,-1 0-9-15,0 0 9 16,0 2 0-16,0 10 7 15,-3 3 2-15,1 9 4 16,-4 5 2-16,-4 6-7 16,1-1-20-16,0 4-15 15,3 0-17-15,4 0 17 16,-1 10 11-16,5 4 1 16,2 1-2-16,-1 6-8 15,-3 3 8-15,-6 1 6 16,-3 8-4-16,-3 0-3 15,0 3 6-15,-3 1 18 0,-8 0-4 16,1-1-7-16,-2-3-5 16,3-3-11-16,2-4-6 15,-1-6 1-15,5-1-1 16,0-6 0-16,3-3-1 16,-3-7-42-16,3 1-38 15,-3-4-57-15,3 0-87 16,-3 0-454-16</inkml:trace>
  <inkml:trace contextRef="#ctx0" brushRef="#br1" timeOffset="180709.2613">6420 7519 2051 0,'0'0'478'15,"0"0"-366"-15,0 0 13 16,0 0-58-16,104-29-67 16,-49 19-262-16,-13-2-1185 0</inkml:trace>
  <inkml:trace contextRef="#ctx0" brushRef="#br1" timeOffset="184510.7171">21014 4920 783 0,'0'0'1051'0,"0"0"-705"16,0 0-99-16,0 0-42 16,0 0-23-16,0 0-37 0,0 0-34 15,0-13-32-15,0 13-22 16,0-1-34-16,0-2-23 16,20-5-63-16,1 0-253 15,0-1-1307-15</inkml:trace>
  <inkml:trace contextRef="#ctx0" brushRef="#br1" timeOffset="188592.8853">6930 7474 702 0,'0'0'631'16,"0"0"-409"-16,0 0 32 0,0 0 8 15,0 0-66-15,0 0-67 16,0 0-47-16,0-8-24 16,3 6-6-16,-3 1 1 15,3-2 10-15,0 3-5 16,-3-1 5-16,0 1-8 16,0 0-13-16,0-2-18 15,0 2-8-15,0 0-16 16,0 0 0-16,-9 0-7 15,-2 0 7-15,-5 0 0 16,-6 0 1-16,2 0 0 0,-5 2 0 16,4 3 1-1,0 1-1-15,6 0-1 16,3-2 0-16,2 2 0 0,7 2-1 16,3-2-12-16,0 3 4 15,3-1 9-15,10 0 11 16,7-1-11-16,5 0-15 15,2-3-21-15,-2-1-33 16,2-1-5-16,-5-1 18 16,-8 3 25-16,-2-1 18 15,-2 0 4-15,-4 4-2 16,-3 2 10-16,-3-1 1 16,0-2 24-16,0 4-14 15,0-3 1-15,-9 1 26 0,-4 0-10 16,-1-1-11-16,-8-2-1 15,-3-4-2-15,-5 2-13 16,3-3-4-16,0 0-48 16,3 0-87-1,2 0-121-15,11 0-253 0,1 0-283 0</inkml:trace>
  <inkml:trace contextRef="#ctx0" brushRef="#br1" timeOffset="188940.6206">7134 7484 1618 0,'0'0'518'16,"0"0"-263"-16,0 0 29 16,0 0-47-16,0 0-88 15,0 0-54-15,0 0-34 16,3 5-28-16,-3 6 11 16,0 6-19-16,0-2-13 15,0 2-11-15,0-1-1 0,0-5 0 16,0 2-43-1,0-6-44-15,0 3-65 0,0 3-121 16,0-4-305-16,0-2-306 0</inkml:trace>
  <inkml:trace contextRef="#ctx0" brushRef="#br1" timeOffset="189125.0756">7195 7341 1502 0,'0'0'333'15,"0"0"-243"-15,0 0 35 16,0 0 5-16,0 0-102 0,0 0-28 16,0 0-143-1,0 23-520-15</inkml:trace>
  <inkml:trace contextRef="#ctx0" brushRef="#br1" timeOffset="189687.7043">7286 7480 2104 0,'0'0'331'0,"0"0"-257"0,0 0-25 16,0 0 75-16,0 0 0 15,0 0-58-15,0 0-22 16,30 59-11-16,-27-42-21 16,0-4-11-16,-3 3-1 15,0-5-1-15,0-1 0 16,0-3 0-16,0-5 1 15,0 3-9-15,0-4-13 16,0-1 5-16,0 0 8 16,0-1-5-16,3-11-45 15,6-1-6-15,6-6 38 16,0-1 12-16,1 0 4 16,-2-1-1-16,2 2 4 0,-4 2 7 15,2 2-1-15,-1 5 2 16,-4 3 18-16,4 0-2 15,-5 6 4-15,-2 1 16 16,0 0 2-16,0 0-8 16,-2 4-13-16,-1 7 8 15,0 5 21-15,0 4-1 16,-3-1-7-16,0 4 0 16,0-3-2-16,0 0-9 15,0-1-12-15,-3-1-6 16,-3 1-8-16,-1-2-1 15,1-3-5-15,3-2-60 16,3-2-93-16,0-6-197 0,0-1-727 16</inkml:trace>
  <inkml:trace contextRef="#ctx0" brushRef="#br1" timeOffset="191030.8817">7825 7292 179 0,'0'0'1250'0,"0"0"-931"16,0 0-81-16,0 0 24 15,0 0-34-15,0 0-25 16,0 0-51-16,-3-17-31 16,3 17-30-16,0 0-21 0,0 0-7 15,0 0-16 1,0 0-25-16,0 0-22 0,0 10-2 15,0 7 2-15,3 3 6 16,0 1-6-16,3 0 0 16,1-2-1-16,-7-2-12 15,3-3-7-15,-3-4-1 16,0-3 0-16,0 0-1 16,0-5-1-16,0-2-1 15,0 0 9-15,0 0 7 16,2 0 8-16,1-9 0 15,3-2-11-15,0-8-7 16,4-1-1-16,-1-4-8 0,5 2 9 16,-4-1 6-1,2 2-5-15,0 4 4 0,0 1 5 16,0 5 1 0,-2 2 7-16,-1 0 0 0,0 4 1 15,-4-1 0-15,-2 6 14 16,0 0 3-16,1 0-18 15,-4 0 1-15,3 18 5 16,0 2 13-16,-3 2 2 16,0 2-3-16,3-1-6 15,-3 1-2-15,0-6-8 16,0-1-1-16,0-4 1 16,0-2-2-16,0-5-16 15,0 0-60-15,0-5-81 16,3 2-73-16,0 0-161 0,0-2-295 15</inkml:trace>
  <inkml:trace contextRef="#ctx0" brushRef="#br1" timeOffset="191279.2433">8147 7341 1748 0,'0'0'561'16,"0"0"-451"-16,0 0 35 16,0 0 36-16,0 0-20 0,0 0-74 15,0 0-38-15,-4 63-22 16,4-49-17-16,0-1-10 16,0-4 0-16,0 0-27 15,0-2-89-15,0 1-195 16,0-2-491-16,0-2-843 0</inkml:trace>
  <inkml:trace contextRef="#ctx0" brushRef="#br1" timeOffset="191600.7465">8319 7225 1407 0,'0'0'513'0,"0"0"-340"16,0 0 60-16,0 0-22 16,0 0-27-16,0 0-34 15,0 0-44-15,3 50-39 16,0-30-18-16,-3-1-20 15,3-2-19-15,1-3-8 16,-1-1-2-16,-3-3-8 16,0-1-57-16,0-3-80 15,0-1-129-15,0 0-106 16,0-4-351-16,0-1-472 0</inkml:trace>
  <inkml:trace contextRef="#ctx0" brushRef="#br1" timeOffset="191841.647">8462 7226 1797 0,'0'0'327'16,"0"0"-92"-16,0 0-44 16,0 0-27-16,0 0-49 15,0 0-12-15,0 0-43 16,0 58-24-16,0-38-11 15,0-2-10-15,0 1-5 16,3-2-9-16,-3-1-1 16,0 0-14-16,0-3-36 0,0-2-125 15,0-1-201-15,0-5-583 0</inkml:trace>
  <inkml:trace contextRef="#ctx0" brushRef="#br1" timeOffset="192125.7024">8250 7159 922 0,'0'0'896'15,"0"0"-765"-15,0 0 14 16,0 0 67-16,0 0-9 15,0 0-48-15,0 0-73 16,21-26-45-16,-3 23 5 16,6 2 5-16,1 1-21 15,5 0-12-15,-2 0-14 16,2 4 0-16,-4 3-42 16,2 7-174-16,-7-3-404 15,-9-2-572-15</inkml:trace>
  <inkml:trace contextRef="#ctx0" brushRef="#br1" timeOffset="192562.0734">8595 7535 773 0,'0'0'780'0,"0"0"-673"15,0 0 106-15,0 0 64 16,0 0-66-16,0 0-105 16,0 0-53-16,-58 0 7 15,22 0 8-15,-9 0-22 16,-22 0-11-16,-24 0-10 16,-21 0-14-16,8 0-10 15,20 0 5-15,32 0-4 16,22 0-1-16,3 0-1 15,5 0-18-15,4 0-66 0,18 0-84 16,0 0-226 0,6 0-433-16</inkml:trace>
  <inkml:trace contextRef="#ctx0" brushRef="#br1" timeOffset="193062.7447">8125 7668 484 0,'0'0'1699'16,"0"0"-1362"-16,0 0-73 15,0 0-61-15,0 0-67 16,0 0-62-16,0 0-44 16,0 1-21-16,0 9-3 15,3 2-5-15,-3 4-1 16,0 4 1-16,0 1 0 16,0 2 0-16,-3 2-1 15,-5-1-1-15,-2 0 0 16,1-3-10-16,0-4 11 15,2-3-2-15,4-4-5 16,3-7 1-16,0 1 0 16,0-2 5-16,0-2-7 0,10 0 8 15,2 0 1-15,4 0 0 16,4 0 0-16,2 0-1 16,5 0 1-16,1 0 7 15,-1 0-7-15,-1 0 10 16,-4 0-10-16,-1 0-1 15,-9 0-8-15,-2 0-60 16,-7-2-83-16,-3-2-375 16,0 1-1130-16</inkml:trace>
  <inkml:trace contextRef="#ctx0" brushRef="#br1" timeOffset="193610.7474">8783 7433 64 0,'0'0'1673'16,"0"0"-1369"-16,0 0-121 15,0 0 0-15,0 0-13 16,0 0-61-16,0 0-50 16,33-49-22-16,-20 43-10 15,-4 2-12-15,0 1 0 16,1 3-14-16,-2 0-1 16,-2 0 0-16,3 0-1 15,-2 10 1-15,-1 3 1 16,-3 4 13-16,0 3 11 0,0 0 14 15,-2 3-9-15,3 0-11 16,-1-3-11-16,0-2-8 16,1-4 1-16,2-1-1 15,3-6-29-15,7 0-47 16,14-7-148-16,-4 0-288 16,-4 0-457-16</inkml:trace>
  <inkml:trace contextRef="#ctx0" brushRef="#br1" timeOffset="193853.0966">8984 7414 1395 0,'0'0'584'15,"0"0"-414"-15,0 0 76 16,0 0-37-16,0 0-73 15,0 0-57-15,0 0 64 16,-55 49-41-16,33-22-41 16,-8 0-25-16,0-1-27 15,5 0-9-15,-1 4-82 16,7-7-242-16,8-10-1014 0</inkml:trace>
  <inkml:trace contextRef="#ctx0" brushRef="#br1" timeOffset="194782.2205">9718 7364 1030 0,'0'0'512'15,"0"0"-397"-15,0 0 123 16,0 0 42-16,0 0-77 16,0 0-86-16,0 0-28 15,0-7-10-15,-10 7-25 0,-2 0-26 16,-9 0 5-16,-4 1-3 15,-2 5-6-15,3 0-15 16,0 1 0-16,5-1-8 16,5-3 5-16,8 4-6 15,3-3 0-15,3 0-13 16,0 2 5-16,3 1 8 16,6 0 2-16,5 1-2 15,5 1 0-15,-2-1-18 16,2 0 3-16,0 1 7 15,-2-2 7-15,-4 0-5 16,-7 0 5-16,-3-1-5 0,-3 1-7 16,0 2-10-16,0-1 5 15,-15 0 18-15,-6-1 24 16,-4-1 4-16,1-2-16 16,-4-4-11-16,8 0 0 15,1 0-1-15,10 0-14 16,9-1-107-16,0-8-212 15,12 2-496-15</inkml:trace>
  <inkml:trace contextRef="#ctx0" brushRef="#br1" timeOffset="195081.9453">9845 7398 1558 0,'0'0'399'16,"0"0"-109"-16,0 0-34 16,0 0-12-16,0 0-48 15,0 0-59-15,0 0-60 16,6 51-40-16,-3-34-20 15,0 1-12-15,0-2-5 16,0 1-10-16,-3-5-43 16,0 1-37-16,0-2-64 15,0-5-168-15,0-2-577 0</inkml:trace>
  <inkml:trace contextRef="#ctx0" brushRef="#br1" timeOffset="195276.925">9939 7278 370 0,'0'0'1755'16,"0"0"-1600"-16,0 0-96 15,0 0-30-15,0 0-29 0,0 0-130 16,0 0-457-1,12-13-812-15</inkml:trace>
  <inkml:trace contextRef="#ctx0" brushRef="#br1" timeOffset="195756.4757">10101 7411 1753 0,'0'0'340'0,"0"0"-202"15,0 0 70-15,0 0-12 16,0 0-34-16,0 0-38 16,0 0-52-16,0 75-39 15,0-57-13-15,0-3-10 16,0-5-10-16,0 0 0 15,0-6-20-15,0-1-37 16,0-3-15-16,0 0 9 16,0 0 33-16,0-8 8 15,7-6-39-15,3-6-5 16,5-4 26-16,-2 0 18 16,7-3 16-16,-4 2 6 15,-3 5 0-15,4 4 12 16,-5 6 47-16,-3 5-14 15,3 5-30-15,-3 0 4 0,0 1 17 16,1 12 4-16,0 4 14 16,0 3 4-16,-4 3-17 15,1-1-22-15,-7-3-19 16,0-1 0-16,0 0-10 16,0-5-35-16,-7-1-84 15,1-3-143-15,-1-8-574 0</inkml:trace>
  <inkml:trace contextRef="#ctx0" brushRef="#br1" timeOffset="196410.4909">10643 7149 1463 0,'0'0'715'15,"0"0"-550"-15,0 0 50 16,0 0-25-16,0 0-63 0,0 0-54 15,0 0-27 1,20 29-22-16,-14-12-12 0,1 3-10 16,-4 1-2-16,-3 0 0 15,0 0 0-15,0 0-6 16,0-5 5-16,-3 1-5 16,-4-8-11-16,1-1-1 15,-1-4 0-15,6-3 0 16,-1-1 6-16,2 0 11 15,0-5-5-15,0-9-28 16,7-6 6-16,6-1 14 16,-1-6 13-16,0-1 0 15,3 4 0-15,-3 1 0 0,-2 8 1 16,-4 5 17 0,-2 2 13-16,3 6-6 0,-4-1 16 15,0 2-11-15,3-2-16 16,1 3 7-16,-1 0-4 15,0 0-1-15,0 0-6 16,-2 6-8-16,4 6 7 16,-2 5-2-16,-6 1 4 15,3 5 5-15,-3-2-6 16,0 0-1-16,0-4-7 16,0 2-1-16,0-5-1 15,-3-1-11-15,3-4-34 16,0 2-56-16,0-2-134 15,0-2-417-15,6 0-382 0</inkml:trace>
  <inkml:trace contextRef="#ctx0" brushRef="#br1" timeOffset="196748.4767">10925 7275 1232 0,'0'0'406'0,"0"0"-122"16,0 0 76-16,0 0-66 16,0 0-62-16,0 0-73 15,0 0-55-15,49-19-39 16,-41 19-32-16,-5 0-17 16,3 0-5-16,-3 7-11 0,-3 1-1 15,0 2 0-15,0 1-8 16,0 3 0-16,-6-2 0 15,-8 3 7-15,1-1 2 16,-6-1 2-16,5 1 7 16,1-5-3-16,7-2-6 15,3-3-22-15,3-4-17 16,9 0-21-16,15 0-16 16,19-1-177-16,-6-8-530 15,-4-4-596-15</inkml:trace>
  <inkml:trace contextRef="#ctx0" brushRef="#br1" timeOffset="197054.3517">11173 7159 948 0,'0'0'957'15,"0"0"-677"-15,0 0 6 16,0 0-29-16,0 0-54 16,0 0-58-16,0 0-49 15,0 0-28-15,3 0-22 16,-3 0-19-16,3 6-18 16,3 8 3-16,-3 6-11 15,0 6-1-15,0-2-9 0,-3 1-25 16,0-4-44-16,4-1-42 15,-4-4-69-15,0-4-136 16,3-4-454-16,-3-6-483 0</inkml:trace>
  <inkml:trace contextRef="#ctx0" brushRef="#br1" timeOffset="197296.8433">11267 7168 1810 0,'0'0'353'16,"0"0"-104"-16,0 0 11 16,0 0-63-16,0 0-77 0,0 0-69 15,0 0-25-15,6 20 7 16,-6-5-13-16,3 6-11 16,-3 0-8-16,0 1-1 15,0-4 0-15,0 1-14 16,0-5-48-16,-3-3-74 15,-6-1-171-15,0-4-455 16,3-6-793-16</inkml:trace>
  <inkml:trace contextRef="#ctx0" brushRef="#br1" timeOffset="197534.7536">11127 7109 1536 0,'0'0'323'16,"0"0"-24"-16,0 0-34 15,0 0-79-15,0 0-66 16,110 0-108-16,-58 0-12 15,-7 0-242-15,-9 0-588 0</inkml:trace>
  <inkml:trace contextRef="#ctx0" brushRef="#br1" timeOffset="197917.9821">11434 7507 993 0,'0'0'595'0,"0"0"-257"16,0 0 15-16,0 0-119 16,-93 2-94-16,64 2-63 15,-7-3-29-15,-9-1-11 16,-7 0-8-16,-20 0-17 16,-16-7-11-16,5-1-1 15,8-1-24-15,14 3-40 16,21 5-26-16,1 1-60 15,3 3-135-15,11 8-194 16,14-1-132-16</inkml:trace>
  <inkml:trace contextRef="#ctx0" brushRef="#br1" timeOffset="198367.5587">10894 7620 1121 0,'0'0'968'15,"0"0"-723"-15,0 0 15 16,0 0-56-16,0 0-80 15,0 0-37-15,0 0-28 0,3 31-35 16,-3-13-16-16,0 3-7 16,-3 3 0-16,0 0-1 15,-3 2-7-15,3-2 1 16,0-3 6-16,0-3-8 16,0-5 7-16,3-3 0 15,0-3 1-15,0-5 0 16,0-2 0-16,3 0 0 15,7 0 11-15,10 0-6 16,2 0-4-16,2 0-1 16,-3-2 1-16,0 1 0 15,1-2 1-15,-8 0 7 16,-1 3 1-16,-1-3-10 0,-9 2-41 16,0-2-109-1,-3-1-565-15</inkml:trace>
  <inkml:trace contextRef="#ctx0" brushRef="#br1" timeOffset="199665.4771">11757 7397 522 0,'0'0'918'0,"0"0"-653"16,0 0 39 0,0 0-30-16,0 0-60 0,0 0-36 15,0 0-39-15,-7 0-51 16,7 3-30 0,0 6 4-16,0 3-24 0,0 0-24 15,0 2-7-15,0-1-7 16,3-3-5-16,3-1-26 15,5-4-17-15,-2-3 0 16,1-2 4-16,2 0-5 16,3 0 1-16,-3-9 5 15,0-4 27-15,-1 0 16 16,-1-2 0-16,-1 0 34 16,1 2 9-16,-4 3 8 15,-3 3 10-15,0 2-1 0,-2 3-21 16,2 2-20-16,0 0-18 15,5 0-1-15,-2 2 0 16,3 10 5-16,4 3-3 16,-1 5-1-16,2 7-1 15,-4 7 0-15,-4 5-1 16,-3 3-4-16,-3-2 4 16,0-1 1-16,-16 2 0 15,-10-9 10-15,-10-5-3 16,-2-4-7-16,-4-7 0 15,-13-8-103-15,13-8-416 16,9 0-1247-16</inkml:trace>
  <inkml:trace contextRef="#ctx0" brushRef="#br1" timeOffset="200828.5364">12802 7339 960 0,'0'0'505'16,"0"0"-243"-16,0 0 99 15,0 0-88-15,0 0-84 16,0 0-52-16,0 0-42 16,27-15-33-16,-27 15-34 15,0 0-28-15,-9 0 1 16,-3 0-1-16,-7 0 6 15,-1 1-5-15,-2 6 5 16,5 0-5-16,10-3-1 16,1 0 0-16,6 0-1 15,0-2-14-15,6-1 7 0,12 3 8 16,7 1 6 0,1-1-6-16,-1 3-2 0,-1-1-10 15,-4 4 3-15,-4 0-13 16,-7 3 5-16,-2-2 5 15,-7 3 0-15,0-5-16 16,0 1 1-16,-13-1 20 16,2-5 7-16,2 2 12 15,-1-3-1-15,4-3-5 16,3 0 4-16,3 0 1 16,0-2-11-16,0-9-27 15,9-2-15-15,5-2-1 16,5-3 22-16,-3-2 13 15,5 1-9-15,-6 2 6 0,-3 6 11 16,-4 3 12-16,-2 4 27 16,1 3 7-16,-4 1-21 15,3 0-7-15,1 0 18 16,-1 11 19-16,3 1-8 16,1 3-6-16,4 1-5 15,-2 7 0-15,2-4-4 16,2 1-6-16,3-2-2 15,2-6-9-15,-3-4-9 16,4-3-6-16,2-5-19 16,-3 0-99-16,3-13-157 15,-5 1-504-15,-5-5-840 0</inkml:trace>
  <inkml:trace contextRef="#ctx0" brushRef="#br1" timeOffset="201009.8333">12952 7215 2085 0,'0'0'358'16,"0"0"-175"-16,0 0-115 15,0 0-68-15,0 0-163 16,0 0-674-16</inkml:trace>
  <inkml:trace contextRef="#ctx0" brushRef="#br1" timeOffset="202103.209">13470 7127 1166 0,'0'0'584'15,"0"0"-282"-15,0 0 11 16,0 0-78-16,0 0-66 16,0 0-51-16,0 0-26 15,-3-1-26-15,3 2-29 16,2 12-1-16,7 3 0 15,0 5-15-15,3 4-12 16,-4 1-8-16,-2-1-1 16,1-3-1-16,-7-2-23 15,0-6-5-15,0-5 1 0,0-2-1 16,0-7 1-16,0 0 10 16,3 0 18-16,0 0 0 15,7-11-6-15,-1-8-11 16,4-5 16-16,4-2-1 15,-2-3 1-15,-4 1 1 16,2 3 0-16,-4 2 0 16,1 7 0-16,-7 2 8 15,3 6 7-15,-5 3 7 16,2 4 6-16,-1 1-4 16,-1 0-3-16,2 0-21 15,5 0-4-15,-2 7 4 0,3 10 12 16,0 3 3-1,-1 4 0-15,1 1 1 16,-2 2-5-16,-1 0-11 0,-6-3 0 16,0-3-1-16,0-3-5 15,0-6-12-15,0-2-48 16,0-3-70-16,-3 1-200 16,3-6-709-16</inkml:trace>
  <inkml:trace contextRef="#ctx0" brushRef="#br1" timeOffset="202546.8853">13863 7218 1908 0,'0'0'338'16,"0"0"-166"-16,0 0 11 0,0 0-9 15,0 0-46-15,0 0-59 16,0 0-25-16,65-20-26 16,-65 20-18-16,0 0 0 15,0 0-15-15,0 1-6 16,-7 8 7-16,-5 1 14 16,-1 5 1-16,-3-1 7 15,2-3-7-15,5 2 10 16,3-6-10-16,3 0 0 15,3 0-1-15,0-4-6 0,3 4 6 16,9-1 12-16,4 0-3 16,1-2-8-16,-1 3-1 15,-3 0-1-15,1 0 0 16,-11-1-1-16,0 1-7 16,-3-1-6-16,0 0-4 15,-10 4 17-15,-6-4 2 16,-1 0 2-16,-6-1-2 15,4-2-25-15,-5-3-175 16,9 0-455-16,2 0-514 0</inkml:trace>
  <inkml:trace contextRef="#ctx0" brushRef="#br1" timeOffset="202861.7199">14061 7097 510 0,'0'0'1125'16,"0"0"-887"-16,0 0 48 15,0 0-37-15,0 0-37 16,0 0-28-16,0 0-26 0,10 33-49 15,-3-13-55-15,-1 0-24 16,1 2-10-16,-1-1-19 16,0-1-1-16,0-4-16 15,-3-2-62-15,0-3-53 16,-2-4-151-16,-1-3-305 16,0-4-54-16,0 0-387 0</inkml:trace>
  <inkml:trace contextRef="#ctx0" brushRef="#br1" timeOffset="203100.4405">14221 7102 1162 0,'0'0'842'0,"0"0"-651"16,0 0 64-16,0 0-47 0,0 0-57 15,0 0-30-15,0 0-31 16,9 55-35-16,-6-29-19 15,3-1-15-15,-3 2-8 16,2-4-5-16,-2-3-8 16,0 0-1-16,-1-6-33 15,-2-2-59-15,0-5-77 16,0-7-192-16,-2 0-379 16,-5 0-926-16</inkml:trace>
  <inkml:trace contextRef="#ctx0" brushRef="#br1" timeOffset="203335.6">14024 7074 1692 0,'0'0'335'0,"0"0"-34"16,0 0-92-16,0 0-2 15,0 0-49-15,0 0-66 16,97-6-46-16,-73 6-31 16,6 0-15-16,-7 0-32 15,3 9-96-15,-11 2-200 16,-5 2-630-16</inkml:trace>
  <inkml:trace contextRef="#ctx0" brushRef="#br1" timeOffset="203708.0366">14486 7429 1679 0,'0'0'332'16,"0"0"-59"-16,0 0-41 0,0 0-28 15,0 0-78 1,0 0-61-16,-86 27-30 0,52-26-17 16,-8 2-11-16,-10-3-6 15,-26 0-1-15,-29 0 0 16,-26-3-14-16,-6-7-13 15,25 2 6-15,39 2 15 16,39 6-7-16,18 0-3 16,0 0-28-16,12 7-114 15,6 9-147-15,12-2-453 16,9-4-438-16</inkml:trace>
  <inkml:trace contextRef="#ctx0" brushRef="#br1" timeOffset="204190.059">13957 7599 1906 0,'0'0'375'16,"0"0"-98"-16,0 0-34 16,0 0-56-16,0 0-69 0,0 0-55 15,0 0-25-15,13 4-16 16,-7 8 7-16,-1 4-8 16,-2 2-12-16,0 4-9 15,0 0 1-15,-3 2-1 16,0 1 0-16,0-2 0 15,0-2-1-15,0-1-8 16,0-2 8-16,0-3-5 16,0-4 0-16,-3-2 0 15,3-1-3-15,0-5 7 16,0 1-8-16,0-4-1 16,6 0 11-16,4 0 0 15,5 0 6-15,3 0-4 0,0 0-1 16,3-4 1-16,1 1 4 15,-6 1-6-15,1 0 0 16,-2-2-43-16,-5 2-65 16,-4 2-178-16,-5-4-1149 0</inkml:trace>
  <inkml:trace contextRef="#ctx0" brushRef="#br1" timeOffset="205216.839">14958 7235 1343 0,'0'0'557'0,"0"0"-225"16,0 0-46-16,0 0-39 15,0 0-62-15,0 0-49 16,0 0-47-16,0-6-25 16,9 6-28-16,4 0-9 15,13 0-13-15,3 0-9 16,10 0-5-16,3 0-12 15,0 0-13-15,-3 0-5 0,-13 4 1 16,-3 1 4-16,-14-4-1 16,-6 1 1-16,-3 2-4 15,0 0-5-15,-6 5 19 16,-9 1 15-16,-3 7 22 16,0 0-1-16,-5 3-9 15,6-1 0-15,-1 3-11 16,0-2 0-16,3 0 0 15,2-2 0-15,4-1 1 16,-1-2 4-16,5 0 19 16,2-3-14-16,3-2 5 15,0 0 1-15,0-2-7 16,0-2-2-16,10 0-1 16,4-4 7-16,8 0 2 15,5-2-2-15,-1 0-13 0,6 0 8 16,-2 0-9-16,-9 0 0 15,-5 0 0-15,-5 0 0 16,-5 0-2-16,-6 0-17 16,0 0-10-16,0 0-10 15,0 0-31-15,0 0-56 16,0-2-125-16,0-1-753 0</inkml:trace>
  <inkml:trace contextRef="#ctx0" brushRef="#br1" timeOffset="205456.9266">15064 7420 834 0,'0'0'1391'16,"0"0"-1121"-16,0 0 15 15,0 0-68-15,0 0-69 16,0 0-41-16,0 0-37 16,100 0-33-16,-56 1-37 15,6-1-87-15,-10 0-148 0,-21 0-955 16</inkml:trace>
  <inkml:trace contextRef="#ctx0" brushRef="#br1" timeOffset="208091.7386">2712 6903 312 0,'0'0'394'0,"0"0"-72"15,0 0-44-15,0 0-27 16,0 0-10-16,0 0-23 16,0 0-36-16,0 0-19 15,-3 0-44-15,3 0-42 16,0 0-26-16,-3 0-5 0,-3 0-6 16,-6 0-33-1,-3 0 25-15,-10 0-16 0,-5 0-8 16,-4 0-7-16,-2 4 5 15,-4 0-5-15,10 0 0 16,6-1 5-16,6 0-5 16,9-3 6-16,3 1-6 15,6-1 8-15,0 0 3 16,0 0 13-16,0 0 14 16,0 0-8-16,0 0-14 15,0 0-7-15,0 2-2 16,0 1-7-16,-4 1-1 15,1 3 0-15,-3 6 20 0,1 1-2 16,-1 2-2 0,3 2 10-16,0 3 2 0,3 2-7 15,0 1-3-15,0 1-3 16,0 3-2-16,0 2-2 16,-3 4-1-16,-1 0 2 15,-2 6 0-15,-5 6 8 16,1-3-4-16,-5 1-7 15,3-2-8-15,0-5 5 16,3 1-5-16,3-4 0 16,3-2 8-16,0-3-8 15,-1 0 5-15,1 0-5 16,0-1 5-16,0 0-5 16,0-1 1-16,0 3-1 15,1-3 5-15,1 1-4 0,1-1 7 16,0-4-3-16,0 0-5 15,0-5 8-15,1-2-3 16,10-6 0-16,2-3 1 16,7-4 0-16,5-3-7 15,8 0-30-15,16 0-97 16,-10-4-244-16,-2-3-849 0</inkml:trace>
  <inkml:trace contextRef="#ctx0" brushRef="#br1" timeOffset="209732.2313">15143 6790 844 0,'0'0'713'0,"0"0"-597"16,0 0 57-16,0 0 48 15,0 0-37-15,0 0-52 16,0 0-58-16,12 1-38 16,2-1 1-16,2 0-2 15,6 0 3-15,2 0-1 16,-3 2 2-16,6-2-7 15,-1 0-2-15,6 0-12 16,-2 3-10-16,2-3-7 16,0 0 0-16,-2 0 1 15,-5 0-1-15,-4 0 12 16,-6 0 5-16,-8 0 12 0,-2 0 3 16,-1 0-3-1,-3 0-9-15,-1 0-5 0,0 0 1 16,0 0-5-16,0 3-3 15,2 1-8-15,1 6 14 16,1 2 21-16,6 2-1 16,-4 5-8-16,4 1 0 15,-1 1-4-15,-2 1-13 16,4 4-4-16,-5 1 2 16,-3 3-7-16,-3 4 7 15,0 6-2-15,0 2 3 16,0 3 6-16,0 3-9 0,0 0-5 15,6-1 4-15,1-1-5 16,3-3 0-16,3-1 8 16,-4-4-7-16,1 0 8 15,-4-1 0-15,-2-3 3 16,-1-1-3-16,-1-4-8 16,-1-2 5-16,-1 2-5 15,2-3-1-15,-1-2 2 16,3 1-1-16,0-5 5 15,2-2-6-15,-3-5 0 16,0-3 1-16,0-1 0 16,0-4 11-16,-3-2-6 15,0-3-6-15,-3 2-1 0,-20-2-8 16,-9 4 9 0,-37-4-12-16,8 0-94 0,9 0-394 0</inkml:trace>
  <inkml:trace contextRef="#ctx0" brushRef="#br1" timeOffset="278492.8606">16383 7460 702 0,'0'0'328'15,"0"0"83"-15,0 0-285 16,0 0-66-16,0 0 71 15,0 0 10-15,0-6-74 16,0 6-37-16,0 0-5 16,0 0 17-16,-11 0 3 15,-4 0 5-15,2 0 12 0,-8 0-16 16,2 0-13-16,4 0-2 16,-2 0-12-16,7 0 0 15,4 0 4-15,3 0-4 16,3 0-10-16,0 0 7 15,0 0 2 1,0 0-5-16,0 0 1 0,0 0-4 16,0 0-2-16,0 0 0 15,0 0 3-15,0 0-1 16,0 0-8-16,0 0-1 16,0 0-1-16,0 0 6 15,0 0 2-15,0 0-7 16,0 0 12-16,6 0-4 0,-3 0-7 15,0 0 10-15,-2 0-11 16,-1 0 7-16,0 2-2 16,0-2 0-16,0 0 1 15,0 0-6-15,0 0 6 16,0 0 0-16,0 0-1 16,2 0-4-16,2-2 9 15,5-6-11-15,-1-2 0 16,1 1-1-16,-3 0 0 15,1 2 1-15,-3 0 1 16,1 4 8-16,-2 0 12 16,1-1-3-16,3 4 17 15,-4 0-6-15,4 0-11 16,-1 0-7-16,1 3-2 16,1 4-8-16,0 7 10 0,-1-1 7 15,-1-1-5 1,-6 1-12-16,0-1 0 0,0 0-1 15,0-2-9-15,-20 0-52 16,-20 5-71-16,3-5-190 16,1-3-524-16</inkml:trace>
  <inkml:trace contextRef="#ctx0" brushRef="#br1" timeOffset="278755.0382">16320 7254 41 0,'0'0'1841'0,"0"0"-1480"15,0 0-151-15,0 0-61 16,0 0-51-16,0 0-98 16,0 0-68-16,17-22-210 15,-13 22-651-15</inkml:trace>
  <inkml:trace contextRef="#ctx0" brushRef="#br1" timeOffset="279622.4253">17275 7542 537 0,'0'0'918'0,"0"0"-736"0,0 0-42 15,0 0 66-15,0 0 16 16,0 0-72-16,0 0-87 15,0-36-36-15,0 20-2 16,3-4 2-16,0-1 16 16,1-4-3-16,5-2 6 15,2-3 2-15,-2-4 0 16,4 2-8-16,-1-2-4 16,-1 2-5-16,2 3 1 15,-3 2-10-15,-1 4 5 16,5 3-8-16,-5 0-1 15,5 3-3-15,1 2-7 16,2 3-7-16,-2 1 0 0,1 3 0 16,-2 2-1-16,-5 2-1 15,-1 2 1-15,-2 2-1 16,-1 0-8-16,-4 0 8 16,2 3-7-16,-3 10 7 15,0 4-1-15,0 6 2 16,0 4 1-16,0 3 8 15,0 2 0-15,2 0-7 16,-1-1-1-16,-1 1 5 16,0-2 3-16,0-3-1 15,0-1-7-15,0-2 10 16,-1-3 4-16,-4 1 7 16,1-4-4-16,-1-1-17 15,2-3 6-15,0-4-7 16,2 0 0-16,-3-3 0 0,4-5-1 15,0 3-9-15,-3-4-38 16,3-1-39-16,-6 0-104 16,-4-6-282-16,4-3-524 0</inkml:trace>
  <inkml:trace contextRef="#ctx0" brushRef="#br1" timeOffset="279827.9647">17305 7358 1833 0,'0'0'310'16,"0"0"-149"0,0 0-50-16,0 0-31 0,100-7-50 15,-69 7-30-15,6-4-137 16,-8 2-456-16,-10-3-632 0</inkml:trace>
  <inkml:trace contextRef="#ctx0" brushRef="#br1" timeOffset="280568.0501">18003 7077 942 0,'0'0'602'16,"0"0"-454"-16,0 0 98 0,0 0-7 16,0 0-42-16,0 0-81 15,0 0-57-15,22-73-10 16,-12 68-4-16,0-1-8 15,2 3-9-15,1 1-7 16,0 2-9-16,7 0-10 16,-4 0-1-16,7 0 0 15,-4 2 0-15,1 3-1 16,-4 4 0-16,-7 0 0 16,0 2-2-16,-4-2-7 15,-3 1 3-15,-2 0 6 0,0 0 0 16,0-2-1-1,0 0 1-15,0 1 0 0,0-4 1 16,0 3-1-16,-6-2 0 16,-1 0 0-16,-4 5 1 15,-3-5 16-15,-3 3-5 16,-5-2-5-16,-2 1 2 16,0-3-2-16,0 4 17 15,5 0 8-15,0-1-1 16,3 0 0-16,6 1-5 15,0 1-8-15,3 0-9 16,4 3 0-16,2-1 3 0,1 4 6 16,0-1-3-1,0 2-3-15,8 0-6 0,-1-4-6 16,-4 1 0 0,3-2-1-16,-6-2-23 0,0 0-48 15,-3 3-116-15,-7-3-354 16,-1-1-677-16</inkml:trace>
  <inkml:trace contextRef="#ctx0" brushRef="#br1" timeOffset="280744.3506">18021 7549 1051 0,'0'0'1284'0,"0"0"-1133"16,0 0-151-16,0 0-16 16,0 0-1191-16</inkml:trace>
  <inkml:trace contextRef="#ctx0" brushRef="#br1" timeOffset="282032.9411">18649 7301 848 0,'0'0'1261'16,"0"0"-1047"-16,0 0-36 15,0 0-5-15,0 0-42 16,0 0-65-16,87-6-30 16,-46 6-17-16,9 0 5 15,5 0 8-15,4 0-1 16,4 0-19-16,0 0-4 15,-4 0-7-15,-4 0 5 16,-10 0-6-16,-5-1 0 16,-8-1-10-16,-14 1-25 15,-7 1-43-15,-9 0-52 16,-9 0-150-16,-11 0-246 16,-6 1-193-16</inkml:trace>
  <inkml:trace contextRef="#ctx0" brushRef="#br1" timeOffset="282357.9086">18749 7440 975 0,'0'0'545'16,"0"0"-305"-16,0 0 43 16,0 0-47-16,109-9-72 15,-59 5-55-15,6-2-38 0,2 2-26 16,-7 0-26 0,-2 0-7-16,-10 3-6 0,-6 1-6 15,-13 0 0-15,-3 0 0 16,-5 0-2-16,-6 0-41 15,-6 0-57-15,0 0-97 16,0 0-389-16,-3-4-454 0</inkml:trace>
  <inkml:trace contextRef="#ctx0" brushRef="#br1" timeOffset="282978.4845">19180 7209 937 0,'0'0'663'16,"0"0"-506"-16,0 0 100 15,0 0 3-15,0 0-20 16,0 0-58-16,0 0-51 15,0-20-35-15,0 20-29 16,0 0-20-16,0 0-21 16,1 0-12-16,5 3-13 15,7 8 10-15,0 4 4 16,5 0-5-16,6 1-9 16,-2-1 5-16,2-1-6 15,-3 2 0-15,0-4 0 16,-5 0 0-16,-4-2-2 15,-1-3 1-15,-1 1-5 0,-6 0 5 16,1-5-1-16,-1 6-4 16,1-2 6-16,-1 1-1 15,2 0 1-15,-2 0 0 16,3 2 1-16,-4-1 0 16,-3-1 8-16,0 0 7 15,0 2-1-15,-21 2 12 16,-13 1 5-16,-15 3-13 15,-7 1-19-15,-21 8-6 16,15-2-117-16,17-5-559 0</inkml:trace>
  <inkml:trace contextRef="#ctx0" brushRef="#br1" timeOffset="292708.7236">19784 7314 712 0,'0'0'403'15,"0"0"-67"-15,0 0-48 16,0 0 28-16,0 0-53 0,0 0-70 16,0 0-67-16,0 0-32 15,0-2-21-15,0 2-13 16,0 0-3-16,0 0-8 15,0 0-10-15,0 0-15 16,0 0-6-16,0 0-18 16,0 2-1-16,2 8-6 15,2 4 7-15,1 2 1 16,-5 1 0-16,3 2-1 16,0-5-1-16,-3 0 1 15,0-3-1-15,0-2-11 16,0-4-1-16,0-2 4 15,0-2-2-15,0-1 10 16,0 0 0-16,0 0 1 16,0 0-1-16,0-9 1 0,3-5-13 15,6-2 11-15,4-2-10 16,-3-1 2-16,4 2 9 16,-8 2 0-16,0 1 0 15,0 4 1-15,-2 1-1 16,2-2 1-16,1 0 0 15,3 1 1-15,-3 1-1 16,2 2 0-16,-2 2 8 16,-1 4 17-16,-1 1-13 15,-4 0-12-15,3 11-6 16,-4 10 6-16,0 4 15 16,0 5 9-16,0-2-8 0,0-1-9 15,0-3-7-15,0-4 0 16,0-5-35-16,0-2-76 15,0-5-201-15,0-5-589 0</inkml:trace>
  <inkml:trace contextRef="#ctx0" brushRef="#br1" timeOffset="293180.585">20183 7306 1408 0,'0'0'395'16,"0"0"-107"-16,0 0-53 15,0 0-118-15,0 0-34 16,0 0-17-16,0 0 5 16,-51 27-31-16,34-13-20 15,8-1-7-15,5 1-4 16,4-2 0-16,0 0-3 16,10-1 9-16,11 0 0 15,4-7-12-15,3 1-3 16,-1-5-31-16,-4 0-38 0,0 0 11 15,-8-5 28-15,-2-5 23 16,-6-3 7-16,-2-2 26 16,-4 0-3-16,-1-2 16 15,0 4-10-15,-9 3-15 16,-4 3-13-16,-3 1-1 16,-4 6-30-16,1 0-113 15,-4 0-196-15,7 0-252 16,9 3-237-16</inkml:trace>
  <inkml:trace contextRef="#ctx0" brushRef="#br1" timeOffset="293600.879">20373 7265 1925 0,'0'0'385'0,"0"0"-143"16,0 0-38-16,0 0-50 16,0 0-82-16,0 0-50 15,0 0-13-15,35 33-8 16,-28-13 7-16,2 7-8 16,-3-4 0-16,0 2-5 15,-5-4-1-15,-1-4-14 0,0-2 2 16,0-5 2-16,0-6-10 15,0 2-1-15,0-6-1 16,0 0 13-16,-4 0 15 16,1-6 2-16,3-5 11 15,0-7-5-15,0-4-1 16,3-3-1-16,8-2 0 16,1 1-5-16,-1 3-1 15,0 3 0-15,0 10-6 16,-1 0-17-16,0 9-15 15,1-1-10-15,0 2-7 16,2 2-74-16,-3 6-167 16,0 2-580-16</inkml:trace>
  <inkml:trace contextRef="#ctx0" brushRef="#br1" timeOffset="294358.7032">20749 7283 1279 0,'0'0'700'15,"0"0"-481"-15,0 0 40 0,0 0-30 16,0 0-66-1,0 0-66-15,0 0-58 0,16-8-30 16,-13 18-2-16,0 7-6 16,2 2 0-16,-2-1 1 15,-1 0-1-15,-2-1-1 16,0-5 0-16,0-1-6 16,0-4-14-16,0-2-8 15,0-1-13-15,0-3 7 16,0-1 21-16,0 0 7 15,0 0 5-15,0-7 1 16,9-6-15-16,1-4 6 16,7-3 8-16,-4 1 1 15,2 2 0-15,-1 2 1 0,-4 4 0 16,-1 4 5-16,-3 2 8 16,1 3-2-16,-1-1 20 15,2 3-20-15,-5 0-11 16,3 3-1-16,-2 7 0 15,2 1-1-15,0 2 0 16,-5 1 0-16,1-2-1 16,-2 0 1-16,0-4-7 15,0-1-3-15,0-1-15 16,0-6 16-16,0 3 2 16,0-3-2-16,0 0-1 15,0 0 5-15,0 0-1 16,6 0 1-16,5-9-3 0,6-5-4 15,1-1 11-15,5-6-3 16,-1 4 5-16,-1 0 1 16,-6 1 6-16,-5 6 8 15,1 5 9-15,-5 1 18 16,-3 4-20-16,-3 0 17 16,0 0-36-16,1 8-3 15,-1 9 0-15,0 3 0 16,0 1 6-16,0 2-4 15,0-4-2-15,0-2 0 16,0-1-71-16,0-5-146 16,0-3-392-16,0-3-452 0</inkml:trace>
  <inkml:trace contextRef="#ctx0" brushRef="#br1" timeOffset="294838.5022">21334 7301 1258 0,'0'0'592'16,"0"0"-463"-16,0 0 126 16,0 0-20-16,0 0-76 15,0 0-86-15,0 0-38 16,-8-23 1-16,-14 33 5 15,-1 6 4-15,-3-2-6 16,7 3-21-16,-1-1-8 0,6-3-8 16,8-3-1-16,4 0-1 15,2-1-6-15,3-4 5 16,15 0-24-16,4-5-9 16,4 0-32-16,2 0-49 15,1-12 5-15,-3-2 7 16,0-5 32-16,-6 1 19 15,-1-1 52-15,-8 0 39 16,-2 5 69-16,-6 4 47 16,-1 6-25-16,-2 1-33 15,0 0-20-15,0 3-8 16,0 0-43-16,0 4-26 0,0 8 0 16,0 3 2-1,0 4-2-15,0-2-7 0,7-1-2 16,3-4-48-16,3-4-74 15,0-2-90-15,2-5-159 16,-1-1-551-16</inkml:trace>
  <inkml:trace contextRef="#ctx0" brushRef="#br1" timeOffset="295137.9042">21743 7036 1892 0,'0'0'383'16,"0"0"-249"0,0 0 55-16,0 0 26 0,0 0-64 15,0 0-57-15,0 0-40 16,9-35-20-16,-9 35-19 16,0 2-15-16,0 12 1 15,0 7-1-15,-1 9 13 16,-1 4-4-16,2 3-8 15,0 1 1-15,0-2-2 16,6 0-6-16,3-2-23 16,0-5-32-16,-1-2-45 15,-5-8-103-15,0-3-119 16,-3-9-322-16,0-4-371 0</inkml:trace>
  <inkml:trace contextRef="#ctx0" brushRef="#br1" timeOffset="295383.26">21934 7245 1899 0,'0'0'543'0,"0"0"-393"15,0 0 23-15,0 0-9 16,0 0-64-16,0 0-54 15,38 76-26-15,-30-59-10 16,0-3-9-16,-2-3-1 0,-2 0-12 16,-2-1-59-16,-2 0-127 15,0-3-349-15,-2-1-359 0</inkml:trace>
  <inkml:trace contextRef="#ctx0" brushRef="#br1" timeOffset="295582.0145">22028 7090 1803 0,'0'0'280'16,"0"0"-155"-16,0 0 29 15,0 0 2-15,0 0-85 16,0 0-63-16,0 0-8 0,0-12-121 15,0 15-150-15,0 0-544 0</inkml:trace>
  <inkml:trace contextRef="#ctx0" brushRef="#br1" timeOffset="295915.2041">22158 7184 1967 0,'16'0'525'0,"7"0"-356"16,2 0-2-1,5 0-56-15,-2 0-63 0,-2 0-30 16,-7 0-17-16,-4 0-1 16,-6 0 0-16,-5 8-9 15,-4 2-4-15,0 3-4 16,-3 4-2-16,-11 3 19 15,-6 0 0-15,-1 0 7 16,3-3 2-16,6-1 0 16,6-6 2-16,6 0-2 15,0-2-9-15,6-3 2 16,13 0-2-16,4-4-20 16,9-1-170-16,-6 0-413 15,-3 0-745-15</inkml:trace>
  <inkml:trace contextRef="#ctx0" brushRef="#br1" timeOffset="296353.2292">22525 7275 1766 0,'0'0'384'0,"0"0"-76"16,0 0-70-16,0 0-98 15,0 0-64-15,0 0-38 16,0 0-10-16,-61 3-8 16,46 7-11-16,3 4-8 0,2-1 7 15,7 0-8 1,-1-2 0-16,4-1-6 0,0-5-3 16,4 2-3-16,5-4-25 15,7-3-14-15,0 0-7 16,5 0-2-16,0 0 6 15,-3-7 16-15,1-5 32 16,-3 0 6-16,-2-3 32 16,-3 5 32-16,-4 0 34 15,-3 4 3-15,-2 2-17 16,-1 4-32-16,-1 0-26 16,2 0-19-16,-1 0-7 15,2 7-19-15,4 6 19 16,-3 4 1-16,3-1 0 15,1 0-1-15,-2-2-44 0,0-2-60 16,0-7-137-16,-2-2-311 16,1-3-518-16</inkml:trace>
  <inkml:trace contextRef="#ctx0" brushRef="#br1" timeOffset="296639.8522">23001 6952 1940 0,'0'0'362'16,"0"0"-196"-16,0 0-3 0,0 0-30 16,0 0-73-1,0 0-45-15,0 0 12 0,-2 76 16 16,-1-33-12-16,3 3-11 15,0 4-5-15,0-2-6 16,0-5-8-16,2-2-1 16,4-8 0-16,0-7-25 15,0-6-85-15,3-10-113 16,-6-4-164-16,1-6-445 0</inkml:trace>
  <inkml:trace contextRef="#ctx0" brushRef="#br1" timeOffset="296864.7435">22846 7213 1815 0,'0'0'375'0,"0"0"-255"15,0 0 100-15,110-4-22 16,-68 4-88-16,-3 0-75 15,-3 0-35-15,-8 4-3 16,-4 1-56-16,-9 1-139 16,-2-5-183-16,-6 0-362 15,0-1-556-15</inkml:trace>
  <inkml:trace contextRef="#ctx0" brushRef="#br1" timeOffset="297046.1809">23210 7224 750 0,'0'0'1047'16,"0"0"-697"-16,0 0-20 15,0 0-87-15,0 0-106 16,0 0-38-16,0 0-24 16,24 41-31-16,-16-21-23 15,0 3-15-15,1-6-6 16,-3 1-6-16,-2-4-37 16,-4-3-77-16,0 1-93 15,-10-6-94-15,1-2-421 0</inkml:trace>
  <inkml:trace contextRef="#ctx0" brushRef="#br1" timeOffset="297232.9019">23295 7113 1952 0,'0'0'296'0,"0"0"-142"15,0 0 16-15,0 0-79 16,0 0-91-16,0 0-86 16,0 0-388-16,13-6-559 0</inkml:trace>
  <inkml:trace contextRef="#ctx0" brushRef="#br1" timeOffset="298026.4078">23450 7202 1098 0,'0'0'1116'0,"0"0"-971"16,0 0-27-16,0 0-45 15,0 0-31-15,0 0-20 16,0 0-7-16,-3 76-14 15,2-59 0-15,1 0 0 16,0-4 7-16,0 0-7 16,3-4 0-16,10-3-1 0,2-5-9 15,4-1-96-15,2 0-39 16,-1 0 3-16,-1-5-2 16,-3-9 45-16,-2 0 67 15,-7-5 31-15,-2 1 79 16,-5-1 76-16,0 3-16 15,0 2-15-15,-9-3-12 16,0 7-30-16,-3 1-44 16,6 2-17-16,1 3-13 15,4 2-7-15,1 2 11 16,0 0-12-16,6 0-1 16,12 0-8-16,0 0-18 15,5 0-6-15,3 0 21 0,1 0 12 16,-6 0 1-16,0 0-1 15,-9 0 0-15,-2 3 1 16,-4 6 6-16,-5 2-6 16,1 4 8-16,-2 2 11 15,0 5-11-15,0-1-7 16,0-1-1-16,-2-3 5 16,-2-3-6-16,-1-4 0 15,1-2-1-15,-2-4 1 16,2-3-2-16,1-1-5 15,3 0 7-15,-3 0 6 16,3 0-5-16,0 0-1 16,4-5-11-16,12-7-11 0,4-4 3 15,5-1 1 1,4-6 17-16,-3 3-5 0,0 1 6 16,-7 2 1-16,1 6 32 15,-10 5 10-15,0 0-22 16,-5 6 34-16,-1 0 8 15,-2 0-14-15,-2 3-36 16,0 13-11-16,0 5-2 16,0 5 1-16,0 3 0 15,-2-1-1-15,-4-3-1 16,-1-2 0-16,-5-3-73 16,3-4-218-16,0-8-865 0</inkml:trace>
  <inkml:trace contextRef="#ctx0" brushRef="#br1" timeOffset="303750.3866">30013 6543 1215 0,'0'0'545'15,"0"0"-397"-15,0 0 4 16,0 0 20-16,0 0-21 16,0 0-54-16,6-2-36 15,-6 2-24-15,0 0-9 16,0 0-7-16,0 0-6 15,0 0-10-15,-12 0-4 16,-8 5 5-16,-9 3 9 16,-9 3-1-16,-6-5-7 15,-4 1 0-15,-7-2 8 16,-7-3-3-16,-5 1-3 16,-4-3 2-16,-4 0-10 15,-1 0 8-15,2 0-7 0,3 0 4 16,2 0-5-16,1-4 1 15,1-2-2-15,1 3 1 16,-1-1-1-16,1 0 0 16,0 0 0-16,6 2 0 15,7 0 0-15,7 2 0 16,12 0 0-16,10 0 0 16,9 0 1-16,6 0-1 15,4 0-1-15,3 0 1 16,0 0 1-16,2 2-1 0,0-2 1 15,0 0 0-15,0 0 6 16,0 0 0 0,0 0-1-16,0 0 0 0,0 0-5 15,0 0-1-15,0 0 0 16,0 0 0-16,-1 0 0 16,-1 4-6-16,-1-1 5 15,-3 7-1-15,0 0 2 16,-2 2 8-16,-1 6-2 15,-1 2 0-15,-3 5 9 16,0 3 7-16,-3 3-1 16,-6 0-4-16,-6 7-16 15,-8 4 8-15,-8 3-3 16,-9 4 1-16,-4 5-6 16,1-1 1-16,4-1-1 0,7-2 0 15,9-2 0 1,8-6-1-16,5-4 1 0,6-4 0 15,1-7 0-15,5-5 0 16,0-5-1 0,4-7 0-16,1 0-11 0,0-1-79 15,6-8-144-15,0 2-424 16,0-3-429-16</inkml:trace>
  <inkml:trace contextRef="#ctx0" brushRef="#br1" timeOffset="304222.8454">27994 7394 1518 0,'0'0'476'16,"0"0"-361"-16,0 0-47 16,0 0 62-16,90-16-31 15,-60 15-42-15,6-2-39 16,2 3-17-16,8 0-1 0,8 0-1 15,5 0-7-15,7 0-2 16,5 0-4-16,2 0 0 16,3 0 6-16,-3 3 7 15,-3-2 0-15,-4 2-36 16,-8-1 3-16,-7-1 14 16,-9-1 19-16,-5 2 0 15,-8-2 1-15,-6 2 0 16,-1-2 6-16,-4 0-6 15,-3 2-1-15,0-1-14 0,0 2-135 16,10 6-157 0,-1-1-195-16,-3-2-11 0</inkml:trace>
  <inkml:trace contextRef="#ctx0" brushRef="#br1" timeOffset="305243.378">30092 6588 629 0,'0'0'623'0,"0"0"-427"15,0 0-29-15,0 0 23 16,0 0 7-16,0 0-73 15,0 0-74-15,3-32-24 16,-1 32-1-16,-2 0-5 0,0 0-20 16,0 0 0-1,-11 11 0-15,-8 6 84 0,-6 6-18 16,-7 4-23-16,-2 0-23 16,-1 3-6-16,0-3-5 15,2 1-9-15,1-2 0 16,4 2 0-16,0 0 2 15,3 2-1-15,-2 0 0 16,2 0 0-16,-3 3 15 16,-2-2-8-16,-3-2-7 15,-5 0 5-15,1-2-6 16,-2-2 1-16,0-1 0 16,6-1 0-16,5-3 1 15,4 0-1-15,6-1 5 16,5-4-6-16,5-2 0 0,-1 0 0 15,5-3 1 1,1-1 1-16,-2 0-2 0,1-2-8 16,-2 0-48-16,-3-3-124 15,1-1-202-15,5 1-317 0</inkml:trace>
  <inkml:trace contextRef="#ctx0" brushRef="#br1" timeOffset="305626.9455">29276 7302 1508 0,'0'0'384'0,"0"0"-236"16,0 0-79-16,0 0-43 15,0 0-26-15,-90 33-345 16,76-33-1133-16</inkml:trace>
  <inkml:trace contextRef="#ctx0" brushRef="#br1" timeOffset="306504.0351">27929 7367 864 0,'0'0'260'16,"0"0"-43"-16,0 0-6 16,0 0-13-16,0 0-37 15,0 0 4-15,0 0-22 16,12 33-21-16,-2-24-18 16,-1 3-12-16,-3 3-9 15,-3 5-14-15,-3 4-17 16,0 5-2-16,-3 7 19 15,-8 2-26-15,3 3-22 16,2 0-7-16,3 2-8 0,3 0 0 16,0-4-5-16,0 1 0 15,1-3 4-15,2 0-5 16,-3-1 0-16,0-2-1 16,-6 0 0-16,-7 0-8 15,-4-5-23-15,4 4-24 16,1-6-22-16,5-1 5 15,5 0 7-15,2-6 5 16,0-2 15-16,0-4 0 16,0-3-27-16,3-1-64 15,-3-1-1-15,0-4-47 16,-11 0-161-16,0-4-304 0</inkml:trace>
  <inkml:trace contextRef="#ctx0" brushRef="#br1" timeOffset="306961.2921">27833 8266 32 0,'0'0'1535'0,"0"0"-1244"15,0 0-202-15,0 0 55 16,0 0 45-16,0 0-89 15,0 0-64-15,99-14-23 16,-68 12-5-16,3 1-1 16,2 1 15-16,-1 0 10 15,0 0-15-15,-2 0-8 0,0 0-8 16,0 0-1-16,1 0-5 16,2 0-23-1,0 0-31-15,1 0 2 0,0 0 23 16,-1 0 9-16,-2 0 12 15,-1 0 11-15,-3 0 1 16,-2 1 1-16,-1 1 6 16,1-2-4-16,4 1-2 15,1 0-6-15,2 1-81 16,6 2-93-16,2-1 23 16,0 0 15-16,-1 1 17 15,0 0 99-15,-6-3 26 0,-3-1 0 16,-7 0 2-16,-3 0-2 15,-8 0-6-15,-2 0-154 16,-3-3-124-16,0-3-386 0</inkml:trace>
  <inkml:trace contextRef="#ctx0" brushRef="#br1" timeOffset="307839.3435">29319 7381 1081 0,'0'0'595'0,"0"0"-511"15,0 0-16-15,0 0 78 16,0 0-4-16,0 0-81 15,0 0-33-15,9 3 35 16,-7 4 8-16,-2 5 12 16,0-1 15-16,0 6-17 15,0 3-28-15,0 6-14 16,-8 1-20-16,-1 4-4 16,0 3-9-16,0-1-4 15,2 0 5-15,2 4-5 16,1-1-2-16,1 3 2 0,-1-1-1 15,2 1 0-15,1-4-1 16,-2 1 1-16,0-5-1 16,-2-1 0-16,1-1 0 15,-3-2 1-15,3-1 0 16,-2-3 5-16,5 2-5 16,1 0 0-16,0-5-1 15,0-1 0-15,0 1-6 16,-2-4-24-16,-1 1-57 15,-1-3-57-15,-2 1-74 16,-7-1-47-16,0-1-65 16,4-6-259-16</inkml:trace>
  <inkml:trace contextRef="#ctx0" brushRef="#br1" timeOffset="309033.7074">30074 6627 436 0,'0'0'352'0,"0"0"-170"15,0 0 52-15,0 0 58 0,0 0-30 16,0 0-40-16,0 0-84 15,24 0-40-15,-22 0-26 16,-1 0-25-16,-1 0 1 16,0 0 18-16,0 0-34 15,0 0-20-15,0 0-11 16,0 0 1-16,0 9-1 16,0 2 0-16,0 6 6 15,0 5-5-15,0 2 5 16,0 2-1-16,0 4 2 15,0 4-2-15,-1 2-6 16,-2 4 0-16,0 1 0 0,-3 0 0 16,1 4 0-16,-1-4 0 15,3 1 1-15,-3-2-1 16,3-2 0-16,2-4 1 16,-4-3-1-16,2-3 0 15,-1 0 0-15,1 1 1 16,0-3-1-16,-1 2 0 15,2-2 1-15,2 1-1 16,0-5 1-16,0 2-1 16,0-1 1-16,4 0-1 15,-1-1-8-15,0-1-44 16,2-2-16-16,-4-3-9 16,1-1-64-16,-2 3-114 15,0-7-129-15,0-2-294 0</inkml:trace>
  <inkml:trace contextRef="#ctx0" brushRef="#br1" timeOffset="309633.3151">30059 7675 823 0,'0'0'271'0,"0"0"-193"15,0 0 50-15,0 0 63 16,0 0-29-16,0 0-41 16,0 0-10-16,-43 20-7 15,33-13 2-15,-2 1-8 16,-5 3-24-16,-1 2-22 0,-4 3-3 15,-6 2-21 1,-4 0-12-16,-1 2-7 0,-1-2 6 16,0 2 3-16,-1 0-3 15,1-2 0-15,-3-1 5 16,1 4 19-16,-3-1-5 16,-3-1-20-16,-2 0-13 15,2-2-1-15,-1 0-36 16,4-2-7-16,5-2 22 15,2-2 20-15,4 2 0 16,3 1 1-16,3 0 1 16,5-2 0-16,2 1 0 0,3-4-1 15,1 1-17-15,-5 0-158 16,2-3-224-16,1-3-304 0</inkml:trace>
  <inkml:trace contextRef="#ctx0" brushRef="#br1" timeOffset="309812.6146">29215 8114 418 0,'0'0'170'15,"0"0"-170"-15,0 0-568 0</inkml:trace>
  <inkml:trace contextRef="#ctx0" brushRef="#br1" timeOffset="309946.7552">29215 8114 1650 0,'9'31'195'0,"-12"-37"-195"16,0 0-541-16</inkml:trace>
  <inkml:trace contextRef="#ctx0" brushRef="#br1" timeOffset="325223.1028">1988 9442 1385 0,'0'0'352'0,"0"0"-257"16,0 0-45-16,0 0 183 15,0 0-18-15,0 0-75 16,0 0-11-16,0 0-14 16,2 0-32-16,-1 0-12 15,2-3-10-15,3-1-9 16,2-5-16-16,2-2-19 0,5-2-16 16,-1-2 1-1,2-3 5-15,-1 5-6 0,0-3-1 16,4-2-1-16,-4 6 0 15,0-2-10-15,-3 1 11 16,-3 4-1-16,1 2 1 16,-5 3 0-16,-1 1 0 15,-1 0 1-15,-3 3 1 16,0 0-2-16,0 0 1 16,0 0-1-16,0 0-6 15,0 10 0-15,0 5 6 16,0 6 8-16,0 5 1 15,-4 2 3-15,-1 3 4 16,-2 0-5-16,1 6-4 16,0-1-6-16,3 3 10 0,-3-3-11 15,3 5 8-15,0 0-1 16,0-1 2-16,0-3-7 16,0-1 4-16,2-4 1 15,-1-3-6-15,1-7 0 16,-1-4-1-16,2-6 0 15,0-5 0-15,0-4-7 16,0-3-18-16,0 0-22 16,0 0-65-16,0-4-153 15,0-6-553-15,0-3-660 0</inkml:trace>
  <inkml:trace contextRef="#ctx0" brushRef="#br1" timeOffset="326566.7662">2624 9672 950 0,'0'0'681'0,"0"0"-498"15,0 0 49-15,0 0 29 0,0 0-54 16,0 0-94-16,97-9-56 16,-64 3-12-16,1-1-11 15,-5 3 11-15,-4-2-11 16,-6 3-13-16,-5-1-13 16,-1 4-7-16,-4-2 0 15,-3 2-1-15,0 0-14 16,-2 0-31-16,-4 0-61 15,0 0-74-15,0 0-150 16,-10 0-291-16,1 0-110 0</inkml:trace>
  <inkml:trace contextRef="#ctx0" brushRef="#br1" timeOffset="326949.6812">2624 9564 1367 0,'0'0'332'16,"0"0"-147"-16,0 0 54 15,0 0 8-15,0 0-70 16,0 0-45-16,0 0-8 16,43-14-6-16,-25 11-27 15,6 0-22-15,6 2-32 16,3-2-25-16,-2-2-4 15,-4 3-8-15,-5 0-36 16,-16-1-73-16,-3 0-145 16,-3 3-427-16</inkml:trace>
  <inkml:trace contextRef="#ctx0" brushRef="#br1" timeOffset="327907.0983">3482 9060 965 0,'0'0'359'0,"0"0"-178"15,0 0 93-15,0 0 40 16,0 0-88-16,0 0-54 16,0 0-37-16,0-14-28 15,0 14-25-15,-3 0-22 16,-3 0-21-16,-3 0-12 15,-3 2-12-15,0 8 3 16,-1 1 1-16,1 6-4 16,-3 4-1-16,3 0-7 15,3 8-5-15,-1 2 7 16,2 3-1-16,5 7 4 16,3-1 2-16,0 7-5 15,0 2 0-15,0 1-8 0,0-1 5 16,0 3-5-16,0-1 0 15,0-2 0-15,-3 1-1 16,-6-4 2-16,2 0-1 16,-2-7 0-16,-2-7 0 15,5-5 0-15,-7-6 0 16,4-2-1-16,-4-5 0 16,-7-4-1-16,-5-3-41 15,-11 1-81-15,-21-8-215 16,8 0-326-16,10 0-137 0</inkml:trace>
  <inkml:trace contextRef="#ctx0" brushRef="#br1" timeOffset="329896.1311">3849 9296 1154 0,'0'0'552'15,"0"0"-380"-15,0 0 86 16,0 0-6-16,0 0-68 16,0 0-83-16,0 0-28 15,3-6-6-15,-3 6-28 16,0 0-13-16,0 3-12 16,-3 11 19-16,-3 1 3 15,-2 6-16-15,-2 3-7 16,4-2 2-16,0 1-1 15,6 0-8-15,0-2-5 16,0-2 7-16,0 1-7 0,9-4 1 16,6-2 14-16,3-4 12 15,9-2-16 1,1-4-6-16,5-1-4 0,4-3-2 16,3 0 0-16,1-6-12 15,-4-3-6-15,5-8 0 16,-2 1 6-16,-4-5 5 15,-2-4 6-15,-7-2 1 16,-3 0 0-16,-9-3 0 16,-6 1 0-16,-5 3 0 15,-1 2-1-15,-3 5-1 16,0 6-8-16,0 2-16 16,-10 4-44-16,-2 4-97 0,-15 3-159 15,5 0-381-15,2 4-593 16</inkml:trace>
  <inkml:trace contextRef="#ctx0" brushRef="#br1" timeOffset="330286.8036">4128 9319 1639 0,'0'0'494'0,"0"0"-327"16,0 0 72-16,0 0-4 16,0 0-83-16,0 0-65 15,0 0-24-15,6-3-17 16,-3 7-13-16,0 12-1 15,-3 4 5-15,4 6-16 16,-4 4-10-16,0 5-5 16,0 0-5-16,0 1 5 15,0-1-5-15,-7-1 0 16,4-2-1-16,-3-2 0 16,3-1-1-16,-3-7-33 15,4 0-35-15,-1-5-48 0,-1-1-95 16,3-6-156-16,1-6-506 15</inkml:trace>
  <inkml:trace contextRef="#ctx0" brushRef="#br1" timeOffset="331239.8851">3664 9257 905 0,'0'0'356'15,"0"0"-159"-15,0 0 0 16,0 0 78-16,0 0-72 16,0 0-71-16,0 0-14 15,9-13-21-15,-6 16 11 16,4 7 16-16,-4 7-15 16,-3 5 1-16,0 2-39 15,0 9-19-15,0 6-15 16,0 5-5-16,-10 4-16 15,-2 1-2-15,3 2-7 16,-3-2-6-16,3 1 0 16,0-5-1-16,2-4-7 15,1 1-31-15,-2-5-56 16,-1 5-145-16,-1-12-103 16,7-10-613-16</inkml:trace>
  <inkml:trace contextRef="#ctx0" brushRef="#br1" timeOffset="331953.9663">4510 9203 745 0,'0'0'1018'15,"0"0"-728"-15,0 0 2 0,0 0 5 16,0 0-49 0,0 0-106-16,0 0-63 0,30 73-29 15,-26-43-16-15,-4 4-4 16,0 5-9-16,0 4-9 16,0 3 3-16,0 1 2 15,3-5-5-15,-3-2-11 16,0-6 0-16,0-8-1 15,0-5-13-15,0-9-45 16,0-2-49-16,0-10-101 16,-3 0-314-16,3 0-410 0</inkml:trace>
  <inkml:trace contextRef="#ctx0" brushRef="#br1" timeOffset="332562.0268">4601 9003 1392 0,'0'0'706'0,"0"0"-580"15,0 0 73-15,0 0 27 16,0 0-88-16,0 0-91 16,0 0-28-16,33-31 10 15,-23 31 5-15,-1 0-3 16,3 0-8-16,0 0-5 16,-3 4-6-16,4 3-3 15,-2 2-3-15,-2-4-5 16,-3 1-1-16,-2 1 0 0,-4-4-1 15,0 3-12-15,0 3 12 16,-4 0 1-16,-5 0 0 16,-2 0 2-16,-5 1-1 15,4-3 8-15,3 0 6 16,0 2 0-16,3-5-14 16,6 3 8-16,0-5 0 15,0 4 21-15,6-2 12 16,12 0-24-16,4-1-18 15,4 0-2-15,12-3-94 16,-11 0-150-16,-7 0-702 0</inkml:trace>
  <inkml:trace contextRef="#ctx0" brushRef="#br1" timeOffset="335542.2397">5004 9505 464 0,'0'0'293'0,"0"0"-91"15,0 0-32-15,0 0-117 16,0 0 205-16,0 0 23 0,0 0-88 16,37-3 8-1,-31 3-9-15,-3-1-22 0,3-2-52 16,-3 0-23-16,0 2-23 16,0-3-25-16,-3 2-15 15,0 2-1-15,0 0-7 16,0-3 6-16,-6 2-21 15,-6-5-9-15,-4 6 1 16,-4-3-1-16,1 3 6 16,-2 0 2-16,3 0 1 15,-3 0 0-15,3 3-3 16,2 4-5-16,2 3-1 16,4-1 1-16,7-1-1 15,3 1-2-15,0 1-7 16,3-1-1-16,10 2 9 0,4-1 0 15,5 0-11 1,2-3-18-16,1-2-1 0,1-4 13 16,-4 2 4-16,-1-3-17 15,-6 0-9-15,-2 0 14 16,-4 0 25-16,-1-7 1 16,-5-6 1-16,0-1 18 15,-3-4 36-15,0-5 7 16,0-4-15-16,0-3-12 15,0-7-19-15,0-2-15 16,0 0 5-16,0 1 8 16,0 0-4-16,0 5-1 0,4 3-1 15,-4 6 4-15,3 9 5 16,-3 4-8-16,0 5-7 16,0 5-2-16,0 1 0 15,0 0-20-15,0 1-50 16,0 18-103-16,-3-2-109 15,-1-4-466-15</inkml:trace>
  <inkml:trace contextRef="#ctx0" brushRef="#br1" timeOffset="335994.6763">5293 9465 1590 0,'0'0'512'16,"0"0"-348"-16,0 0 32 15,0 0-18-15,0 0-72 16,0 0-49-16,0 0-24 16,78-57 3-16,-68 51-1 15,-1 2-12-15,-3 1-13 16,4 3-4-16,-5 0 0 0,4 0 3 16,-6 0-9-16,3 7 0 15,0 3 1-15,-2 6 5 16,-1 1-6-16,0 3-1 15,-1 0 1-15,1 3 1 16,0-6 0-16,3-2-1 16,4-2-2-16,-1-5-10 15,6-2-31-15,0 1-75 16,7-7-98-16,-5 0-174 16,-1 0-428-16</inkml:trace>
  <inkml:trace contextRef="#ctx0" brushRef="#br1" timeOffset="336234.9135">5502 9372 1805 0,'0'0'336'15,"0"0"-214"-15,0 0 46 16,0 0 7-16,0 0-17 15,0 0-44-15,0 0-34 16,-85 93-35-16,55-64-16 16,2-2-10-16,-2-4-13 15,0 3-6-15,2-2-76 16,7-7-235-16,6-4-624 0</inkml:trace>
  <inkml:trace contextRef="#ctx0" brushRef="#br1" timeOffset="336901.8639">5978 9535 1333 0,'0'0'749'16,"0"0"-650"-16,0 0 1 15,0 0 63-15,0 0-23 16,0 0-51-16,0 0-58 16,-6-37-16-16,-9 37 5 15,-3 0 16-15,-1 0 13 16,-5 0-7-16,3 7-16 16,0 6-8-16,-1-3-1 0,5 4-7 15,4-3-8 1,7-1-2-16,6-1-1 0,0-1-14 15,10-1 3 1,10-4 5-16,8 0-23 0,-1-3-15 16,-2 0-13-16,-1 0 22 15,-6-6 23-15,-3-3 13 16,-6-5 1-16,0 0 29 16,-3-4 5-16,1-3 18 15,-2-5-3-15,-2-1-6 16,-2 1 13-16,-1-7 5 15,0 2-26-15,0-1-21 16,0-1 2-16,-4 1-11 16,-4 1-6-16,1 5 1 0,1 4 0 15,0 4-1-15,3 2-1 16,0 10 1-16,3 2-17 16,0 4-41-16,0 0-62 15,0 6-113-15,0 5-134 16,0 1-322-16</inkml:trace>
  <inkml:trace contextRef="#ctx0" brushRef="#br1" timeOffset="337501.8992">6088 9468 1262 0,'0'0'565'16,"0"0"-408"-16,0 0 97 15,0 0-17-15,0 0-106 16,0 0-68-16,0 0-1 15,-3 37-17-15,-1-18-15 16,4-5-30-16,0-1 0 16,4-3-31-16,7-4 22 0,1-2 3 15,1-4-9-15,2 0-14 16,0 0 0-16,-3-10 17 16,4-4 12-16,-2-1 10 15,2-5 21-15,-1-4 8 16,0 1 4-16,0 0 7 15,-3 0 2-15,3 9 0 16,-6 1-11-16,-3 6-14 16,-2 1-2-16,-1 6-4 15,0 0-9-15,-3 0-12 16,3 0-1-16,0 10-6 16,0 11 1-16,-3 5 0 0,0 6 6 15,0 8-1-15,0 2 1 16,0 2-9-16,0-1-3 15,0-1 11-15,-3-2-5 16,-6-3 6-16,-10-4 0 16,-5-7 0-16,-4-3-1 15,-8-6-17-15,-6-4-1 16,-4-6-73-16,-5-7-109 16,11 0-333-16,14 0-567 0</inkml:trace>
  <inkml:trace contextRef="#ctx0" brushRef="#br1" timeOffset="338245.7988">6767 9504 760 0,'0'0'762'0,"0"0"-490"0,0 0 29 15,0 0-58-15,0 0-53 16,0 0-68-16,0 0-35 16,-43-19-20-16,25 19-22 15,0 0-12-15,0 0-10 16,-1 0-12-16,-2 0-10 16,6 10 1-16,2 3-1 15,2 3 1-15,5-2-2 16,3-1 0-16,3-1-1 15,0-3 0-15,6-3-8 16,8-3 7-16,5-3-8 16,0 0-36-16,1-1-30 15,2-12 19-15,2 1 37 0,-3-8 13 16,0-4 5 0,-2-5 2-16,1-4 0 15,-1-1 2-15,-7-5 6 0,3-1 5 16,-9 0 11-16,-3 1 27 15,-3 6-12-15,0 3-26 16,0 7-7-16,0 4 15 16,-3 5 34-16,0 7-34 15,0 3-9-15,-2 1 2 16,2 3-5-16,-4 0-9 16,4 0 0-16,0 13 0 15,0 2-1-15,0 8 1 0,0 5 8 16,0 6-7-1,0 3 8-15,3 8-1 0,0 3-7 16,0 0-1-16,0-5 0 16,0 1 0-16,0-8-1 15,0-7-15-15,0-6-84 16,0-9-157-16,0-5-378 16,3-9-497-16</inkml:trace>
  <inkml:trace contextRef="#ctx0" brushRef="#br1" timeOffset="338726.1356">6997 9363 1179 0,'0'0'877'16,"0"0"-633"-16,0 0 60 16,0 0-53-16,0 0-118 15,0 0-75-15,94 0-37 16,-70 0-15-16,-2 0-6 16,-4 0-1-16,-3 0-8 15,-3 5-2-15,-6 3-2 16,1 1-2-16,-7 1 8 15,0 1-4-15,0 1 10 0,-3-1-5 16,-10 4 6 0,1-1 0-16,-3 0 7 0,0 2-5 15,-4 0-1-15,2-2 1 16,-2 3-1-16,3-2 1 16,2-1-1-16,8 2 0 15,0-3-1-15,6-5 1 16,0 2 8-16,3-3 8 15,15-1-3-15,6-2-3 16,6-3-11-16,1-1-35 16,-1 0-61-16,-3 0-66 15,-9-8-118-15,-5-2-311 16,-10 0-371-16</inkml:trace>
  <inkml:trace contextRef="#ctx0" brushRef="#br1" timeOffset="338917.7913">7030 9522 1813 0,'0'0'495'16,"0"0"-298"-16,0 0 29 15,0 0-65-15,113 0-140 16,-50 0-21-16,-11-4-317 15,-7-3-1347-15</inkml:trace>
  <inkml:trace contextRef="#ctx0" brushRef="#br1" timeOffset="341956.6461">3331 9060 526 0,'0'0'22'16,"0"0"-16"-16,0 0 27 15,0 0 16-15,0 0 46 0,0 0-5 16,0 0-35 0,2 0 20-16,-2 0 32 0,0 0 7 15,0 0-8-15,0 0-5 16,0 0-12-16,0 0-21 16,0 0-11-16,0 0-12 15,0 0 3-15,0-2 12 16,0-1 32-16,0 0 25 15,0 0-9-15,0 3-9 16,0 0-34-16,0 0-39 16,0 0-17-16,0 0-8 15,0 0 0-15,-2 0 0 16,-2 0-1-16,1 0 0 16,-2 0 1-16,-1 0 5 15,2 0 5-15,-2 3 6 0,0 1 3 16,3 0-3-16,-2-2 0 15,2 1-1-15,0-2-7 16,-1 2-8-16,3-3 5 16,1 3 0-16,-2 0-6 15,-1-1 6-15,0 3 1 16,-3 5 2-16,3-1 5 16,-3 1-4-16,-1 4 6 15,2-1 2-15,1-3 2 16,-1 0 6-16,1 0-6 15,-1-1 2-15,5-3 0 16,-3 1-4-16,3-3-4 0,0 5-3 16,0-2 1-16,0 3-6 15,0 0 0-15,0 0-5 16,-3 4 0-16,3-1 0 16,-4-1 0-16,4 1 5 15,-3-2-5-15,3-1 8 16,0-1 22-16,0-1 14 15,0 2-5-15,0-1-3 16,0-1-20-16,0 0-8 16,0 2-8-16,0 0 0 15,0 1 1-15,3 1 3 16,1-1-5-16,-4 2 0 16,0 2 0-16,0-4 1 0,0 3-1 15,0-2 1 1,0-1 8-16,0-1-3 0,0 0-4 15,0-3 4-15,0-1-5 16,3 1 6-16,0 1-1 16,-3 0-6-16,5 1-1 15,-4 1 1-15,2 1 0 16,-1 1 1-16,-2-1-1 16,0-2 0-16,0 4 0 15,0-2-1-15,0-5 1 16,0 4 0-16,0-3 0 15,0 0 1-15,0-2-1 16,1 6-1-16,2-4 1 16,-1 3-1-16,-1-2 1 15,-1 1 0-15,0 0 0 0,0 3-1 16,0-1-8-16,0 3 9 16,-6-1 0-16,-1 0 0 15,-1-3 0-15,-2 3-1 16,4-2 0-16,-3-2-1 15,-3 3 1-15,-3-2-53 16,-4 1-64-16,-14 5-88 16,3-5-345-16,2-2-315 0</inkml:trace>
  <inkml:trace contextRef="#ctx0" brushRef="#br1" timeOffset="343810.2278">3173 9049 791 0,'0'0'395'0,"0"0"-170"15,0 0-83-15,0 0 2 16,0 0-46-16,0 0-48 16,0 0-23-16,0 0-19 15,0 0-7-15,0 0 18 16,0 0 54-16,0 0 19 15,0 0 1-15,0 0-9 16,0 0-3-16,0-1-26 16,0-1-31-16,0 1-14 15,0-2-10-15,0 3 0 16,-3 0-2-16,-3-3 2 16,0 3-1-16,2 0 1 0,1 0 6 15,0 0 0-15,0 0-5 16,-2 0 7-16,-1 7-2 15,0-1-5-15,-1 0 8 16,1-2 0-16,0 3 1 16,1 0 4-16,1-1-4 15,-2 0-1-15,0 0 4 16,3 1 1-16,-3 3 1 16,3 0 4-16,-3 3-6 15,3-2 4-15,-4 1-7 16,2-1-2-16,1-4-2 15,-1 3 2-15,-1-1 3 16,3 0 5-16,-1-1 4 0,1 2 8 16,3 0-3-1,-3 2-10-15,0-1-3 0,0 2-11 16,0 1-1-16,3-2 0 16,-3 2 7-16,0-1-6 15,1 4-1-15,-1-4 0 16,0 2 1-16,-1-2 0 15,1-2 7-15,0-1 2 16,3-1-3-16,0-1 2 16,0 2-1-16,0 2 5 15,0-1-5-15,0 3-7 16,0-2 5-16,0 3-5 16,0 0 0-16,0-2 1 0,0 2-2 15,0-4 1 1,0 2-1-16,0 0 0 0,0-3 0 15,3-3 1-15,-1 3-1 16,1-3 1-16,1 2-1 16,-1-1 0-16,1 2 0 15,-2-2 1-15,1 0 0 16,3 1-1-16,-3-2 0 16,0 2 1-16,0 2-1 15,1-1-1-15,-1 0 1 16,-3-1-1-16,3 4 1 15,-3-3-1-15,0 1 1 0,0-1-1 16,0-1 1 0,3 1-6-16,-1-3 5 0,-1 0 1 15,2 3 0-15,-1-3 1 16,1 2-1-16,-2 0-1 16,1-1 0-16,-2 2 0 15,0-1 0-15,0-2-1 16,0 0 1-16,0 3 0 15,0-2-5-15,0 1 5 16,0 4 0-16,0-4 0 16,0-2 0-16,0 3 0 15,-3-3 1-15,-3-1-2 16,-2 1 2-16,2-1-2 16,-4-2-4-16,4 4 6 15,-2-3-1-15,1 2 1 0,-2-2 1 16,0-1-1-16,-3 2 0 15,-18-3-39-15,2-2-187 16,1-1-904-16</inkml:trace>
  <inkml:trace contextRef="#ctx0" brushRef="#br1" timeOffset="345355.9043">3070 10165 575 0,'0'0'489'0,"0"0"-426"16,0 0 23-16,0 0 155 15,0 0-50-15,0 0-72 0,0 0-30 16,0 0 70-16,-3 0-4 16,-1 3-41-16,-2 4-21 15,-2-1-13-15,-1-2-8 16,-1 7-11-16,1-5-5 16,3 3-12-16,-3-1-1 15,0-2-9-15,3 4-3 16,0-3-7-16,0 1-7 15,3-1-8-15,0 0 0 16,-1 3-8-16,2 0 9 16,-2 3-9-16,-1 0-1 15,-1 1 1-15,0-1 0 16,-4 0 0-16,4 0 4 0,3 0-5 16,0-3 0-16,3-2 0 15,0 1 2-15,0-2 4 16,3-2 2-16,3-1-7 15,4 1 5-15,-1-3 5 16,0-2-11-16,3 0 1 16,0 0 1-16,2 0 5 15,2 0-6-15,-1-7 0 16,6 0 5-16,-2-5-6 16,-1 2 1-16,0-4-1 15,0-2 0-15,1-1-1 16,-4 2 1-16,0-2 0 15,-3 0 0-15,-3 1 5 0,-5-1-3 16,-4 7-2 0,0-1-8-16,-10 2 2 0,-17 7-21 15,-34 1-98-15,1 1-347 16,2 0-1222-16</inkml:trace>
  <inkml:trace contextRef="#ctx0" brushRef="#br1" timeOffset="347168.0664">3209 8571 1005 0,'0'0'392'15,"0"0"-293"-15,0 0 13 0,0 0 139 16,0 0 4-16,0 0-87 16,0 0-30-16,13-15-13 15,-13 13-2-15,0 1-26 16,3 1-15-16,-3 0-28 15,0 0-30-15,3 0-17 16,-3 7-6-16,0 8 5 16,0 3 3-16,0 5-3 15,0 4-6-15,0 0 2 16,0-1-2-16,0 0 0 16,0-1 1-16,0-3-1 15,0 1 0-15,0-4 0 16,0-3 0-16,0 1 0 0,0-4 0 15,-3-3 1-15,3-3 0 16,0-4-1-16,0 0 0 16,0-3-1-16,6 0 2 15,8 0 24-15,5 0-13 16,6-3-11-16,2 0 5 16,3 1-5-16,-2 1 0 15,-2 1-1-15,-2 0-4 16,-11 0-44-16,-7 3-169 15,-6 0-703-15</inkml:trace>
  <inkml:trace contextRef="#ctx0" brushRef="#br1" timeOffset="365404.5566">7834 9584 139 0,'0'0'1040'15,"0"0"-742"-15,0 0-66 16,0 0 38-16,0 0-24 16,3-4-45-16,1 2-40 15,-1-2-12-15,-1 2-18 16,4 2-19-16,0-1-19 15,3 1-23-15,4 0-17 16,4 0-20-16,2 0-18 16,8 0-14-16,4 0-1 15,5 1 0-15,3 5-33 16,-2-4-28-16,-1 2-19 0,-11-1-39 16,-7 0-65-1,-13 1-28-15,-5 2-90 0,-11-5-402 16,-8-1-154-16</inkml:trace>
  <inkml:trace contextRef="#ctx0" brushRef="#br1" timeOffset="365736.2254">7877 9468 1390 0,'0'0'369'0,"0"0"-197"15,0 0 61-15,0 0 44 16,0 0-59-16,0 0-78 15,0 0-35-15,48-21-26 16,-21 21-38-16,9 0-22 16,7 0-18-16,0 0-1 15,0 0-64-15,-1 0-199 16,-9 0-446-16,-11 0-734 0</inkml:trace>
  <inkml:trace contextRef="#ctx0" brushRef="#br1" timeOffset="367852.1216">8604 9706 552 0,'0'0'556'0,"0"0"-414"0,0 0 24 16,0 0 19-16,0 0 22 15,0 0-16-15,0 0-42 16,22 16-20-16,-20-16 1 16,1 0-2-16,-3 0-12 15,0-3-18-15,0-4-16 16,0 3-26-16,3-5-22 15,-3-4-22-15,7-6-11 16,2-5 8-16,0-1-8 16,4-9 5-16,1 0 2 15,2-8 1-15,0 2 3 16,1-2 1-16,-2 3 5 16,1 1-7-16,-5 2-1 0,4 5-1 15,-5 3 1-15,4 1-2 16,-1 7-2-16,-1 5 1 15,0 0 4-15,3 9-10 16,0 0-1-16,-2 5 0 16,-2 1-1-16,5 0 1 15,-4 0 0-15,-3 0 0 16,6 1 0-16,-6 6 1 16,1 4-1-16,-1 3 0 15,-3 3 0-15,2 6 1 16,-5 3 0-16,0 1 0 15,-3 3 0-15,0 0 7 16,0-1-7-16,0 4 0 16,-3-3 5-16,-3-1-5 15,-2 1 0-15,-1-3 8 0,-1 0-1 16,1-4-7 0,0-4 5-16,0 1-5 0,0-6-1 15,3-5-1-15,3 0 1 16,0-5 0-16,0 3 1 15,0-7-1-15,3 3 0 16,-4-3-1-16,4 0-17 16,-3 3-35-16,-5-3-38 15,-4 0-93-15,-1 0-296 16,7-3-489-16</inkml:trace>
  <inkml:trace contextRef="#ctx0" brushRef="#br1" timeOffset="368213.5132">8728 9495 1445 0,'0'0'654'0,"0"0"-459"15,0 0 18-15,0 0 9 16,0 0-80-16,0 0-61 16,0 0-41-16,40-17-16 15,-22 17-12-15,7-3-6 16,-1 3-4-16,6-1-2 15,1 1 0-15,2 0-2 16,-3-2-31-16,-5 1-55 16,-8-9-91-16,-4 0-138 15,-10-2-660-15</inkml:trace>
  <inkml:trace contextRef="#ctx0" brushRef="#br1" timeOffset="368769.753">9241 9137 978 0,'0'0'498'16,"0"0"-290"-16,0 0 117 15,0 0-4-15,0 0-58 16,0 0-50-16,0 0-59 16,33-20-43-16,-27 20-32 15,1 0-16-15,-1 0-16 16,3 0-23-16,-3 0-11 16,0 4-2-16,-1 2-10 15,2 2 0-15,-7 1-1 16,0-1-5-16,0 2-2 15,-3 2 7-15,-12-1 1 0,0 1 6 16,-4 2-5-16,2-3-1 16,4-2 1-16,7 0-1 15,3-5 0-15,3 3-1 16,0-1-1-16,9-2-5 16,10-1 6-16,17-3-61 15,-6 0-158-15,-2-10-1118 0</inkml:trace>
  <inkml:trace contextRef="#ctx0" brushRef="#br1" timeOffset="370524.8086">10017 8877 497 0,'0'0'768'0,"0"0"-600"15,0 0 5-15,0 0 27 16,0 0-14-16,0 0-55 16,0 0-41-16,-36-46-30 15,30 46-21-15,0 0-1 16,-3 0 10-16,0 2 6 15,-3 3 3-15,-1 4 10 16,2 0-8-16,-1 1-5 16,-1-2-8-16,4 5-5 15,-1 1-9-15,2 2 0 0,2 0-11 16,0 7 6-16,3-3-7 16,0 4 1-16,0-2-3 15,3 5-1-15,0-1-1 16,0-2-10-16,0 4-4 15,0 0 4-15,0 2-6 16,0-1 1-16,0 7-1 16,3-3 1-16,0 6 5 15,-3 2-6-15,0-2 6 16,0 4 3-16,0 0 11 16,0 2 3-16,-6 0-5 15,-1-2-4-15,4 3-8 16,0-1-5-16,3 3 0 15,0-2 0-15,-4 2 1 16,0-5-1-16,-2 0-1 0,-7 0 1 16,-2 2 0-16,-6-6 5 15,-4-3 0-15,2-3-4 16,-2-4-2-16,1-6 1 16,-1-9 0-16,1-4-1 15,-18-10-48-15,6 0-153 16,5-7-795-16</inkml:trace>
  <inkml:trace contextRef="#ctx0" brushRef="#br1" timeOffset="371479.9904">9734 10496 715 0,'0'0'1085'0,"0"0"-903"16,0 0-105-16,0 0 84 15,0 0 6-15,0 0-69 16,-81-3-27-16,64 18-4 15,1 5 1-15,1 4-1 16,-3 2-14-16,6 0-14 16,3-2-16-16,2 2-13 15,4-4-3-15,3-4-1 0,3-2-5 16,13-6 5 0,4-4 1-16,5-6 1 0,5 0 2 15,1-9-4-15,-1-8-6 16,3-3 0-16,-2-2-8 15,-7-2 2-15,-2 0 5 16,-14 3 0-16,-8 3 0 16,-4 2-11-16,-22 7 4 15,-39 5-6-15,9 4-46 16,1 0-438-16</inkml:trace>
  <inkml:trace contextRef="#ctx0" brushRef="#br1" timeOffset="373033.8962">9960 8296 776 0,'0'0'915'16,"0"0"-752"-16,0 0-64 15,0 0 65-15,0 0 16 16,0 0-56-16,0 0-51 16,5-14-16-16,-5 14-13 15,0 0-7-15,0 0-1 0,0 0 0 16,0 8 16-16,0 5 29 16,0 4-14-16,0 2-13 15,0 4-9-15,0 4-20 16,0-2-13-16,0-1-10 15,-8 3-1-15,-1-4 0 16,0 2 1-16,-4-2 0 16,2 1-1-16,2-1 0 15,2 0 0-15,1-3 7 16,0-3-8-16,6 0-1 16,0-5 1-16,0-3 1 15,0-2 0-15,0-3-1 16,0-4 1-16,0 0 8 0,0 0 5 15,0 0 14 1,0 0 4-16,0 0-7 0,0 0-2 16,6 0-13-16,4 0 1 15,-1 0-5-15,8 0-5 16,5 0-1-16,5 0 0 16,2 0-1-16,3 0-5 15,1 0-33-15,-8 6-93 16,-8-2-137-16,-7-4-637 0</inkml:trace>
  <inkml:trace contextRef="#ctx0" brushRef="#br1" timeOffset="376068.0909">10312 9326 16 0,'0'0'264'16,"0"0"-71"-16,0 0 54 15,0 0 13-15,0 0-70 16,0 0 4-16,0 0-26 16,45-6-18-16,-38 6-4 0,2-3-8 15,-2-1-5-15,3 4-9 16,0-3 6-16,-1 0-1 15,0 2-7-15,-3-2 9 16,0 3-28-16,-6 0-40 16,0 0-32-16,0 0-8 15,0 0-11-15,0 0-6 16,0 0-6-16,0 0 0 16,0 0-7-16,-9 0 2 15,-3 0 5-15,-7 0 0 16,2 0 2-16,-5 0-1 15,2 0 0-15,4 0 0 16,0 0 0-16,0 0-1 0,6 0-9 16,3 0-6-16,4 7-7 15,0-4-12-15,3 3 16 16,0-3 7-16,0 5 2 16,6-2 9-16,10 1-1 15,1 0-5-15,5 0-20 16,-1-1-10-16,-6 0-4 15,1 4-5-15,-9 0-14 16,0 0 16-16,-4 1 23 16,0-2 19-16,-3 1-6 15,0 0 7-15,0 0 0 16,-6-1 21-16,-4 1 9 0,-3 0 0 16,-3-3-8-1,-2-2-7-15,-6-1 3 0,0-3-17 16,-1 2-1-16,-2-3-23 15,2 0-126-15,5 0-155 16,1-3-190-16,10-4-98 0</inkml:trace>
  <inkml:trace contextRef="#ctx0" brushRef="#br1" timeOffset="376468.6783">10539 9330 1234 0,'0'0'489'16,"0"0"-139"-16,0 0-18 16,0 0-52-16,0 0-80 15,0 0-67-15,0 0-57 16,3-11-40-16,0 11-23 16,-3 10-7-16,0 4 11 15,4 6-7-15,-4 4-4 0,3-1-5 16,-3 3-1-16,0-4 0 15,0 2-2-15,0-5-34 16,0-5-36-16,0-1-41 16,-3-9-159-16,-7-3-419 15,4-1-457-15</inkml:trace>
  <inkml:trace contextRef="#ctx0" brushRef="#br1" timeOffset="376667.1451">10585 9231 215 0,'0'0'1262'0,"0"0"-1108"0,0 0-46 16,0 0 116-1,0 0-44-15,0 0-124 0,0 0-56 16,21-37-106-16,-21 40-406 15,-3 3-548-15</inkml:trace>
  <inkml:trace contextRef="#ctx0" brushRef="#br1" timeOffset="377307.2212">10737 9367 732 0,'0'0'918'16,"0"0"-744"-16,0 0 128 15,0 0-28-15,0 0-77 16,0 0-66-16,0 0-62 15,7 52-35-15,-7-39-16 16,0 0-10-16,0-2-8 16,0 1 1-16,0-2-1 15,-4-3 0-15,-2-2 1 0,-1 0 0 16,4-2 5-16,0-3 0 16,3 0-4-16,0 0 10 15,0-3 7-15,6-8-19 16,7-8 0-16,1-1-9 15,5-3-7-15,-4 0-4 16,3-1-5-16,-6 2 2 16,-2 6 14-16,-3 1 8 15,-1 3 0-15,1 5 1 16,-4 1 0-16,4 2 1 16,-4 0 16-16,0 2 2 15,0 2-5-15,3-4-5 16,0 4-9-16,-2 0 2 0,7 0-1 15,-5 4-1-15,-3 6 1 16,0 3 0-16,0 7 11 16,-3 0 7-16,0 2-1 15,0-2-3-15,0 3 6 16,0-6-9-16,-3 0-3 16,0-1 1-16,0 0-4 15,0-3-5-15,0-3-1 16,3-3-1-16,-3-3-39 15,-3-4-102-15,3 0-204 16,0-2-477-16</inkml:trace>
  <inkml:trace contextRef="#ctx0" brushRef="#br1" timeOffset="377793.8703">11006 9035 1227 0,'0'0'908'0,"0"0"-737"16,0 0-39-16,0 0 8 16,0 0-48-16,0 0-64 15,0 0-19-15,70-24-8 16,-61 24-1-16,-3 0 0 16,-3 0-6-16,3 2 5 15,1 4 0-15,-4 1 0 16,0 2 1-16,0-2 0 15,-2 0 18-15,3 2 3 16,-4-2-3-16,0 0-4 16,-5 3 24-16,-7 0-2 15,-1-1-3-15,1 1-2 16,-3 0-10-16,9-3-7 0,0 3-4 16,6-3-4-1,0 0 0-15,6-1-6 0,12 0 0 16,10-6-70-16,-5 0-228 15,-7 0-855-15</inkml:trace>
  <inkml:trace contextRef="#ctx0" brushRef="#br1" timeOffset="378478.369">11292 9197 664 0,'0'0'915'16,"0"0"-667"-16,0 0 46 15,0 0-14-15,0 0-75 16,0 0-82-16,0 0-50 0,3-7-26 16,-2 7-22-16,1 4-7 15,-1 9 16-15,-1 4 4 16,0 2-11-16,0-1-11 16,0 0-5-16,0-4-11 15,-1 3 0-15,-2-5-1 16,-3 2-13-16,2-5-17 15,1-1-16-15,3 2-44 16,-3-4-24-16,0 4-17 16,3-4-14-16,-3-2-45 15,0-1-46-15,-3-3-120 16,3 0-543-16</inkml:trace>
  <inkml:trace contextRef="#ctx0" brushRef="#br1" timeOffset="379985.2008">11309 9269 570 0,'0'0'812'15,"0"0"-569"-15,0 0 20 0,0 0-52 16,0 0-96-16,0 0-74 16,0 0-26-16,19-25 4 15,-16 21 6-15,3 1 12 16,0 0 12-16,3 2-4 16,0-2-5-16,3 0-18 15,1 0-10-15,1 1-3 16,2 0-9-16,-4-1 0 15,0 0 1-15,3 2 0 16,-3-2 5-16,1 0 3 16,-2 1 6-16,-5 0 1 15,4 0 8-15,-7 2 3 16,0 0 0-16,-3 0-6 16,0 0-14-16,0 0-6 0,0 6 5 15,0 4 10-15,-3 3-1 16,-3 1 3-16,2-1-9 15,1 4-8-15,-3-1 0 16,2 0 5-16,0-2-5 16,1-1-1-16,-3 1 0 15,-1-3-46-15,-5-1-122 16,3-3-336-16,-2-3-389 0</inkml:trace>
  <inkml:trace contextRef="#ctx0" brushRef="#br1" timeOffset="380334.2973">11591 9316 373 0,'0'0'1006'0,"0"0"-691"16,0 0 61-16,0 0-67 16,0 0-106-16,0 0-88 15,0 0-63-15,13-6-6 0,-10 16-11 16,0 3-23-16,-3 4-11 15,0 0 5-15,0-2-6 16,0 2-14-16,-9 2-147 16,-4-5-203-16,-1-7-630 0</inkml:trace>
  <inkml:trace contextRef="#ctx0" brushRef="#br1" timeOffset="380716.8833">11795 9185 844 0,'0'0'997'0,"0"0"-764"16,0 0 41-16,0 0-32 15,0 0-76-15,0 0-84 16,0 0-49-16,3-8-16 16,-3 8-17-16,0 8-6 15,0 8 6-15,0 4 1 16,0 3-1-16,0 0 1 0,0 0 0 15,-6-3-1-15,3 0 0 16,0-3-28-16,0-4-110 16,-4-5-130-16,4-4-289 15,0-4-225-15</inkml:trace>
  <inkml:trace contextRef="#ctx0" brushRef="#br1" timeOffset="381019.1716">11892 9194 675 0,'0'0'803'16,"0"0"-666"-16,0 0 89 16,0 0 53-16,0 0-68 15,0 0-81-15,0 0-45 16,39-11-6-16,-35 13-6 15,-4 7-3-15,0 7-15 16,0 1-11-16,0 3-12 16,0 2-11-16,0-1-10 15,0 2-11-15,0-3 0 16,0-3-1-16,0-2-27 16,-4-2-74-16,-5-4-87 15,0-4-143-15,-3-2-460 0</inkml:trace>
  <inkml:trace contextRef="#ctx0" brushRef="#br1" timeOffset="381345.1451">11767 9101 899 0,'0'0'825'16,"0"0"-620"-16,0 0 77 16,0 0-9-16,0 0-71 15,0 0-126-15,0 0-48 16,116-2-20-16,-77 2-8 15,0 6 1-15,-2-4-1 16,-13 2 0-16,-3-1-51 16,-15 1-83-16,-6 3-68 15,-17-4-414-15,-2 3-486 0</inkml:trace>
  <inkml:trace contextRef="#ctx0" brushRef="#br1" timeOffset="381901.5148">12092 9567 595 0,'0'0'539'15,"0"0"-361"-15,0 0 25 16,0 0-9-16,0 0-16 16,0 0-52-16,0 0-14 15,-85 0-2-15,52-3-31 16,-10 2-17-16,-5-5-30 15,-7 0-17-15,-20-3-7 0,4 2-7 16,-1-3-1-16,2 6 2 16,13 1-1-16,-1 3 5 15,12 0-6-15,8 0 0 16,16 0 0-16,4 3-6 16,12 0-49-16,6-2-69 15,3 2-110-15,14-3-246 16,-1 0-561-16</inkml:trace>
  <inkml:trace contextRef="#ctx0" brushRef="#br1" timeOffset="382426.8409">11585 9676 1532 0,'0'0'582'16,"0"0"-295"-16,0 0-21 0,0 0-84 15,0 0-77-15,0 0-51 16,0 0-24-16,32 11-20 16,-32-1-10-16,0 3 6 15,0 2-6-15,0 2 0 16,-4 1 1-16,-5 1 6 16,3 1-5-16,-1-1 4 15,4-2-5-15,-3-1 0 16,1-2-1-16,2-1 0 15,1-1 0-15,2-1-1 16,0-5-8-16,0 1 2 16,0-3-5-16,0-2 5 15,0-1 7-15,10-1 0 0,-1 0 1 16,10 0 1 0,2 0-1-16,7 0 1 0,5 0-1 15,-3 0-1-15,1 0 0 16,-5-4-61-16,-10-6-125 15,-10 4-383-15,-6-3-936 0</inkml:trace>
  <inkml:trace contextRef="#ctx0" brushRef="#br1" timeOffset="383349.9243">12328 9406 1003 0,'0'0'390'0,"0"0"-168"16,0 0 108-16,0 0 7 16,0 0-95-16,0 0-96 15,0 0-24-15,25-24-31 0,-10 18-25 16,-3-1-15-16,3-2-20 15,-1 2-20-15,9-3-11 16,-5 4 0-16,3-1-1 16,-2 7-13-16,-9 0 1 15,0 0-1-15,-4 3 1 16,-2 14 5-16,-4 2 7 16,0 4 0-16,0 7 1 15,0-3-1-15,0 2 1 16,0-3 1-16,0-5 1 15,9-2-1-15,1-3 5 16,7-5-5-16,-2-2-1 16,1-5-5-16,1-4-66 0,5 0-155 15,-4 0-253-15,-3-6-356 16</inkml:trace>
  <inkml:trace contextRef="#ctx0" brushRef="#br1" timeOffset="383584.5051">12681 9326 1713 0,'0'0'541'0,"0"0"-406"15,0 0 55-15,0 0 46 16,0 0-87-16,0 0-62 0,-91 76-42 15,69-46-24-15,-4 1-11 16,7-2-10-16,-14 1-24 16,8-8-148-16,1-6-584 0</inkml:trace>
  <inkml:trace contextRef="#ctx0" brushRef="#br1" timeOffset="386400.5118">13123 9426 1045 0,'0'0'386'0,"0"0"-163"16,0 0-45-16,0 0-2 16,0 0-24-16,0 0-44 15,0 0-6-15,3-1-4 16,-3 1-9-16,0-3-10 15,0 3-19-15,0 0-29 16,0-3-20-16,0 0-11 16,-6-1 0-16,0 2-1 15,-3-3 0-15,-3 2 1 16,6 0-1-16,-3 3 0 16,-4 0 1-16,0 0 0 15,-1 3 10-15,-1 7-4 16,-5 4 0-16,4-1-5 15,0 4 0-15,5-1 5 0,3 2-5 16,7 0 10-16,1-1-10 16,0 0 2-16,7-4-2 15,15-5-1-15,3-4-10 16,5-4-35-16,3 0-40 16,-5-4-7-16,2-12 9 15,-3-6 35-15,-5-5 26 16,-3-3 15-16,1-6 7 15,-4-7 7-15,-2 1 24 16,-2-5 0-16,-2 4 17 16,-1-1-15-16,-3 5 7 15,3 3 10-15,-3 6-12 0,0 8 33 16,-3 5-38-16,-3 8 37 16,0 4-4-16,0 2-33 15,0 3-21-15,0 0-12 16,0 16-3-16,-3 5 3 15,-6 11 28-15,-8 9-2 16,7 2-16-16,-3 5-9 16,7-2 7-16,-1-2-8 15,3 1 1-15,2-4 0 16,-1-5-1-16,3-3 0 16,-1-3 0-16,1-7-53 15,0 0-111-15,0-7-183 16,0-5-553-16</inkml:trace>
  <inkml:trace contextRef="#ctx0" brushRef="#br1" timeOffset="386768.5294">13470 9453 927 0,'0'0'777'0,"0"0"-613"16,0 0 56-16,0 0-33 16,0 0-36-16,0 0-81 0,0 0-39 15,62-51-17-15,-55 51-8 16,-1 0 0-16,1 10 8 15,-2 3 15-15,-1 1-1 16,0 3-7-16,0-1-5 16,-4 0-2-16,0 1-8 15,0-4-5-15,3 0-1 16,-3-4 0-16,6-2-28 16,0-1-66-16,8-6-78 15,2 0-402-15,0-3-929 0</inkml:trace>
  <inkml:trace contextRef="#ctx0" brushRef="#br1" timeOffset="386969.2152">13609 9402 1753 0,'0'0'387'16,"0"0"-240"-16,0 0 49 15,0 0-19-15,-54 73-74 16,31-46-69-16,-3 2-20 16,-5-3-14-16,-9 4-102 15,7-7-428-15,10-9-804 0</inkml:trace>
  <inkml:trace contextRef="#ctx0" brushRef="#br1" timeOffset="387997.6425">14309 8904 734 0,'0'0'638'16,"0"0"-494"-16,0 0 29 15,0 0 2-15,0 0-8 16,0 0-52-16,0 0-43 0,-8-40 6 16,7 36 17-16,-1 1-25 15,1 3-21-15,-2 0-15 16,-3 0-4-16,-3 0 9 16,-4 0 2-16,0 0-5 15,-1 0-11-15,2 0-13 16,0 7 2-16,-3 0-1 15,3 5 15-15,-1 2 7 16,4 3-1-16,-1 2 9 16,2 8-8-16,2-1-10 15,3 3-4-15,0 2 3 16,0 5 0-16,3-1-3 16,0 0 0-16,0 1-8 15,0 0-5-15,0 0-8 16,0-3 1-16,-3 7 0 0,0-4 0 15,-3 5 5-15,1-2-5 16,4-3-1-16,-1 1 1 16,2-2-1-16,0-2 0 15,-1 1 0-15,-1-1 0 16,-2 3 0-16,-2 0 0 16,-3 0 0-16,-4 0 0 15,2-2-1-15,-2 2 0 16,1-6 1-16,3 0 0 15,-3-1 0-15,1-6 0 16,4 1 1-16,-3-5-1 16,1-5 0-16,-2-4-1 15,1-3-7-15,-2-1-36 0,-4-2-37 16,-17-4-134 0,3 0-267-16,-2 0-441 0</inkml:trace>
  <inkml:trace contextRef="#ctx0" brushRef="#br1" timeOffset="388607.3378">14018 10301 1483 0,'0'0'523'16,"0"0"-422"-16,0 0 60 16,0 0 31-16,0 0-49 15,0 0-91-15,-37 86-34 16,32-66-12-16,3-3 3 16,2-2 1-16,0-5 28 15,0-1 17-15,7-2 3 0,2-7 12 16,4 0-16-1,0 0-24-15,7-12-15 0,-5-5-3 16,2 0-4-16,-1-5-8 16,-6 3-5-16,-4-2-43 15,-6 1-79-15,-13 4-243 16,-6 5-794-16</inkml:trace>
  <inkml:trace contextRef="#ctx0" brushRef="#br1" timeOffset="389730.5349">14221 8372 709 0,'0'0'900'0,"0"0"-570"16,0 0-2-16,0 0-81 15,0 0-44-15,0 0-69 16,0 0-55-16,9-33-22 16,-9 33-15-16,0 0-17 0,0 0-20 15,0 6-4 1,0 11-1-16,0 6 9 0,0 0 3 15,0 3-5-15,0-2-5 16,-3 3 5-16,0-5-6 16,0 5 0-16,0-4 0 15,-4 1-1-15,3-2 1 16,1-3-1-16,2-1 1 16,1-5 0-16,0-1 0 15,0-5 0-15,0-1 7 16,12-3 4-16,0-2-5 15,7-1 2-15,7 0 6 16,-1-4 0-16,2-3-3 16,-7-1-11-16,-1 6-1 0,-6 2-9 15,-6 2-54-15,-2 10-130 16,-4 2-585-16</inkml:trace>
  <inkml:trace contextRef="#ctx0" brushRef="#br1" timeOffset="390911.4265">14747 9297 955 0,'0'0'376'16,"0"0"-65"-16,0 0 49 15,0 0-58-15,0 0-72 16,0 0-46-16,0 0-57 16,12-28-34-16,-10 26-23 15,-2-1-24-15,0 3-26 16,0 0-20-16,-15 0-1 0,-7 0-1 15,-8 0 2-15,-5 8 0 16,3 1 0-16,2-1 0 16,7-1 1-16,10-1-1 15,3-2 0-15,7 0-7 16,3-1-2-16,0 1 3 16,16-1 6-16,8 6 2 15,4-5-2-15,5 3-21 16,0 2-4-16,-7-1 5 15,-4 2 10-15,-9 1-7 16,-9 3-8-16,-4 0 11 16,0-1 13-16,-4 3-1 15,-6-4 2-15,-2-3 1 16,-2 0 0-16,-2-2 1 16,-4-4 5-16,-2-3-5 0,-4 0-2 15,0 0-104-15,-4-10-71 16,8 0-159-16,6-3-539 0</inkml:trace>
  <inkml:trace contextRef="#ctx0" brushRef="#br1" timeOffset="391253.2799">14918 9254 1478 0,'0'0'636'0,"0"0"-401"16,0 0 1-16,0 0-41 15,0 0-51-15,0 0-65 16,0 0-7-16,10 28-17 15,-7-7-19-15,1 2-22 16,-1 1-13-16,-1-2-1 16,-2 1 0-16,0-3-15 15,0-3-49-15,0-2-39 16,-5-4-53-16,-5-11-160 16,-3 0-347-16,2 0-965 0</inkml:trace>
  <inkml:trace contextRef="#ctx0" brushRef="#br1" timeOffset="391429.2022">14961 9148 1650 0,'0'0'261'0,"0"0"-87"15,0 0-39-15,0 0-53 16,0 0-82-16,0 0-55 15,0 0-85-15,6 14-242 0,-6-11-635 16</inkml:trace>
  <inkml:trace contextRef="#ctx0" brushRef="#br1" timeOffset="391930.8272">15067 9290 1699 0,'0'0'765'15,"0"0"-655"-15,0 0 18 16,0 0-24-16,0 0-27 16,0 0-31-16,0 0-22 0,82 85-6 15,-79-61-3-15,-3-1-5 16,0-3-2-16,-3-1-7 15,-6-5 0-15,-3-1 0 16,3-6-1-16,3-1 0 16,6-6 0-16,0 0 11 15,0 0-1-15,0-11-10 16,15-5-16-16,6-7 1 16,-1-6-3-16,5-1-3 15,-5-2-5-15,3 1 5 16,-8 4 9-16,-2 6 12 15,-5 7 0-15,-5 7 1 16,0 4 5-16,0 0 3 0,-3 3-8 16,6 0 0-16,-2 3-1 15,2 11 2-15,0 5 7 16,-3 4 1-16,-2 4 11 16,-1 1-7-16,0-4-2 15,-7-1-11-15,-2-6 1 16,-4-2-2-16,2-4-8 15,-1-8-101-15,5-3-221 16,1 0-499-16</inkml:trace>
  <inkml:trace contextRef="#ctx0" brushRef="#br1" timeOffset="392318.4048">15340 9018 1213 0,'0'0'496'0,"0"0"-235"16,0 0 64-16,0 0-74 15,0 0-67-15,0 0-82 16,0 0-56-16,82 4-24 16,-64-1-11-16,-4 0-10 15,-4-2 0-15,-7 5-1 0,-3-2-14 16,-3 6 3 0,-14 1 11-16,-2 4 6 0,-5-1 5 15,6 2 7-15,2-3-8 16,6 0-2-16,10 4-8 15,0-1 0-15,22 2-11 16,1-3-119-16,6-5-601 0</inkml:trace>
  <inkml:trace contextRef="#ctx0" brushRef="#br1" timeOffset="392945.2214">15625 9253 882 0,'0'0'1067'0,"0"0"-893"16,0 0 60-16,0 0-1 0,0 0-71 15,0 0-90 1,0 0-53-16,27-16-18 0,-24 30 7 16,4 2-2-16,-4 4-5 15,0 3 9-15,-3-3-4 16,0-1-5-16,0-3 0 15,0-3 0-15,0-4 0 16,0-7-1-16,0 1 1 16,0-3 0-16,0 0 12 15,0-3 1-15,4-8-14 16,5-4-5-16,5-5-1 16,1-3 0-16,-1-4 6 15,2 1-10-15,-4-1-5 16,-1 4 4-16,-3 6 10 15,-2 5 0-15,-1 1 1 0,-5 9 1 16,0-1 8-16,4 3 6 16,-4 0-3-16,0 0-11 15,3 0-1-15,0 5 0 16,3 10 1-16,-3 3 5 16,0 3-5-16,-3 2-1 15,0-3 1-15,0 2-1 16,0-5 0-16,-9 0 1 15,3-4-2-15,-5-3-28 16,2-5-129-16,2-3-177 16,4-2-434-16</inkml:trace>
  <inkml:trace contextRef="#ctx0" brushRef="#br1" timeOffset="393278.588">15922 9271 1393 0,'0'0'301'16,"0"0"-2"-16,0 0-67 16,0 0-74-16,0 0-57 15,0 0-28-15,0 0-18 16,80-11-21-16,-80 11-26 0,0 7-7 15,0 0 22 1,-10 6 0-16,1 0 6 0,-7 0-4 16,3 0 3-16,3 0-7 15,0-2-7-15,4 2-5 16,3 0 3-16,3-1-6 16,0-2-5-16,0-2-1 15,12-2-73-15,1-6-207 16,-1 0-751-16</inkml:trace>
  <inkml:trace contextRef="#ctx0" brushRef="#br1" timeOffset="393577.8121">16152 9188 910 0,'0'0'699'0,"0"0"-450"15,0 0 68-15,0 0-73 16,0 0-70-16,0 0-58 16,0 0-4-16,13 19-33 15,-10-2-46-15,0 3-18 16,0-1-9-16,-3 0-6 15,1-1 0-15,-1-1-25 16,0-1-80-16,0-4-111 0,-7-4-274 16,1-5-279-16</inkml:trace>
  <inkml:trace contextRef="#ctx0" brushRef="#br1" timeOffset="393841.318">16243 9181 1534 0,'0'0'313'0,"0"0"20"15,0 0-59-15,0 0-69 16,0 0-105-16,0 0-60 0,0 0 16 16,16 26-16-1,-13-6-24-15,-3 4-5 0,0-1-2 16,0 0-9-16,0-1 1 15,0-4-1-15,0-2 0 16,0-4-49-16,0-1-62 16,-6-9-126-16,-7-2-405 15,2 0-665-15</inkml:trace>
  <inkml:trace contextRef="#ctx0" brushRef="#br1" timeOffset="394094.9276">15983 9097 1227 0,'0'0'344'0,"0"0"-130"0,0 0-10 15,0 0 35-15,0 0-60 16,0 0-67-16,94-15-10 15,-64 22-5-15,-1 3-47 16,6-1-34-16,-2 1-16 16,-5-1-12-16,2-1-166 15,-8-5-534-15,-8 1-834 0</inkml:trace>
  <inkml:trace contextRef="#ctx0" brushRef="#br1" timeOffset="394523.4808">16474 9593 1151 0,'0'0'493'16,"0"0"-255"-16,0 0 31 15,0 0-68-15,0 0-93 16,0 0-47-16,0 0 15 15,-60 0-20-15,26 0-1 16,-12 0-8-16,-9 0-25 16,-14-6 2-16,-2 2 3 15,0-5-8-15,-4 2-7 16,16 0-10-16,-2 2-2 16,11 0-8-16,13 2-94 15,11 3-179-15,15 0-321 16,8 0-221-16</inkml:trace>
  <inkml:trace contextRef="#ctx0" brushRef="#br1" timeOffset="394987.886">16008 9690 1713 0,'0'0'385'16,"0"0"-102"-16,0 0-54 0,0 0-68 15,0 0-97-15,0 0-44 16,0 0-7-16,20 22 1 15,-16-8-1-15,-1 2-4 16,-3 2 0-16,0-2 0 16,0 1 4-16,0 1 4 15,0-1-10-15,0 0 1 16,0 0-7-16,0-4 0 16,0-1 0-16,3-2 1 15,4 0-2-15,6-6 2 16,3 2-2-16,-3-3 0 0,7-3 1 15,-1 0 0-15,-1 0 0 16,3 0 5-16,1 0 0 16,1 0 23-16,-4 0-16 15,2 1-13-15,-9-1-49 16,-6 0-251-16,-5 0-938 0</inkml:trace>
  <inkml:trace contextRef="#ctx0" brushRef="#br1" timeOffset="396604.6924">16773 9398 727 0,'0'0'870'0,"0"0"-647"15,0 0 67-15,0 0-41 16,0 0-88-16,0 0-76 16,0 0-46-16,5-13-29 15,-2 20-4-15,0 9 18 16,1 1 12-16,3 0-9 16,0 4-11-16,-1-6-4 0,0 2-11 15,1-4 6 1,-1-6-6-16,3 0 0 0,-1-5 0 15,1-2 4-15,1 0-5 16,0-2-19-16,2-9 2 16,2-2-7-16,-2-3 8 15,-2-2 10-15,4-1 5 16,-5-1 1-16,0 0 2 16,-1 2 17-16,-3 3 17 15,-1 6 13-15,-2 4 2 16,-2 3 3-16,1-1-20 15,-1 3-8-15,0 0-13 16,2 0-1-16,-2 0-12 16,1 5-5-16,3 9 5 0,3 6 0 15,-1 7 1-15,3 9 1 16,0 1-1-16,6 3 0 16,-3 0 0-16,-1 1 0 15,-3-1 0-15,-5-6-1 16,-3-4 0-16,-2-5 0 15,-15-5 0-15,-13-6 1 16,-6-4 8-16,-8-3 0 16,2-7-9-16,0 0-4 15,6 0-94-15,9-7-246 16,18 0-889-16</inkml:trace>
  <inkml:trace contextRef="#ctx0" brushRef="#br1" timeOffset="397495.6762">17684 9475 1001 0,'0'0'514'0,"0"0"-314"16,0 0 53-16,0 0-40 16,0 0-63-16,0 0-67 15,0 0-32-15,13-7-2 16,-13 4 0-16,0 1 3 0,0-3-24 15,0 0-16-15,-7-1-11 16,-5 1 0-16,-8-2-1 16,1 1 1-16,-8 3 8 15,2 2 14-15,1 1-4 16,3 0-7-16,1 4-3 16,7 9 1-16,3 0-4 15,4 0 0-15,6 4 0 16,0 2 2-16,0-5-7 15,9 1 8-15,2-5-7 16,6-3 5-16,4-4-7 16,-5-3-27-16,4 0-33 15,-3 0-12-15,-2-10 29 0,-1-5 19 16,-1-2 14 0,-2-6 9-16,4-7-7 0,-6 0 8 15,1-9 0-15,0 0 0 16,-4-4 1-16,-1-3 11 15,-2-2 19-15,-2 0 14 16,-1 4 59-16,0 9-66 16,0 7 23-16,0 9 7 15,0 9-24-15,0 6-5 16,-3 4-26-16,-4 1-13 16,-2 15 0-16,-1 11 8 15,1 5 13-15,-4 11-6 16,6 1 6-16,3 2-11 0,2 3-4 15,2-2-4-15,0-1-1 16,8-3 0-16,7-7-1 16,-3-7-1-16,1-8-47 15,-3-2-31-15,-4-8-60 16,-2-11-97-16,-4 0-354 16,0 0-684-16</inkml:trace>
  <inkml:trace contextRef="#ctx0" brushRef="#br1" timeOffset="398004.7417">17801 9412 9 0,'0'0'1625'0,"0"0"-1312"0,0 0-16 15,0 0-55-15,0 0-58 16,0 0-66-16,0 0-49 15,39 17-29-15,-34-2-27 16,0-1-7-16,-2-1-5 16,4 0-1-16,-4-5-2 15,3-2-13-15,1 0-10 16,3-6-8-16,1 0-7 16,0 0-18-16,2-10-24 15,-3-6 44-15,0-4 29 16,0 0 9-16,-1-6 7 15,0-4 21-15,-1 5 4 0,-2 1 3 16,-1 4 12-16,-2 7 2 16,-2 5-7-16,3 3-11 15,-4 5-18-15,0 0-13 16,0 5-6-16,0 13 6 16,0 5 15-16,0 12 4 15,-4 3-7-15,4 5-3 16,0 3-1-16,0 2-8 15,7-1 2-15,3 0-1 16,-1-1-1-16,-2-4 6 16,-2-4 0-16,-5-6-4 15,0-2-1-15,-18-7 0 16,-8-6-1-16,-6-4 0 16,-31-6-88-16,9-7-210 15,6 0-863-15</inkml:trace>
  <inkml:trace contextRef="#ctx0" brushRef="#br1" timeOffset="399350.2793">19012 8702 383 0,'0'0'316'0,"0"0"-68"15,0 0 21-15,0 0 4 16,0 0-30-16,0 0-18 15,0 0-32-15,-33-76 0 16,27 66-30-16,0-3-41 16,-6 3-25-16,3 0-33 15,-3 2-23-15,-4 0-23 0,-1 2-8 16,1 1 2-16,0 3-6 16,2 2 2-16,2 0-8 15,3 9 2-15,-3 7 6 16,4 4 1-16,2 3-1 15,2 0-7-15,0 4 6 16,1 3 2-16,0 3-3 16,0 1 0-16,0 4 2 15,3-1-2-15,0 3 1 16,0-2 1-16,3 0-1 16,3-5 11-16,2-1-6 15,1 3-10-15,0-1-1 0,2 3 0 16,-2 0 0-16,0 0 0 15,0 2-1-15,-1 4 1 16,2 0 0-16,-1 6 0 16,-2 1 8-16,0-1-1 15,1-2-1-15,0 0 2 16,-2-1 1-16,-2-4 5 16,-1 1 12-16,-3-1-6 15,0-2-3-15,0-1-3 16,0-2-6-16,-10-4-7 15,-1 3 5-15,-1-6-6 16,-1-7-1-16,1-6 0 16,-8-4-1-16,1-3-31 0,-21-10-77 15,2 0-211 1,7-4-665-16</inkml:trace>
  <inkml:trace contextRef="#ctx0" brushRef="#br1" timeOffset="402887.8974">18801 10340 474 0,'0'0'527'0,"0"0"-378"16,0 0-16-16,0 0 7 15,0 0-30-15,0 0-20 16,33-30 25-16,-27 24 61 16,-3 2 41-16,-3-2-6 15,1 6-30-15,-1-4-11 0,0 4-42 16,0 0-31-16,0 0-37 15,0 0-28-15,0 0-25 16,0 0-7-16,-10 0-13 16,-10 0 13-16,-6 0 1 15,-7 7 0-15,0 3-1 16,5 4 0-16,4 2-1 16,9 4-7-16,9 6 8 15,6-2-1-15,0 2-1 16,16-3-8-16,16-3 9 15,10-4 0-15,7-9 0 16,3-3-16-16,-4-4-25 16,-5 0-29-16,-7-14-10 0,-14-2 27 15,-12-2 29 1,-10-4 7-16,-4-1-47 0,-24 3-11 16,-35-3-49-16,9 6-140 15,5 4-530-15</inkml:trace>
  <inkml:trace contextRef="#ctx0" brushRef="#br1" timeOffset="404007.4975">18946 8060 1202 0,'0'0'290'16,"0"0"-18"-16,0 0 21 15,0 0-38-15,0 0-52 16,0 0-57-16,0 0-41 15,3-15-47-15,-3 15-36 0,0 0-13 16,0 12 2-16,0 6 10 16,0 4 4-16,0 5-12 15,0 2-7-15,0 2-5 16,-5 2 0-16,1 2 0 16,1-1-1-16,0 0 1 15,3-3 0-15,0-5-1 16,0-4 1-16,0-7 0 15,1-8 8-15,13 0-3 16,7-5 8-16,5-2-7 16,6 0 1-16,1 0-7 15,-7-5-1-15,0 1-1 16,-8 4-8-16,-4 0-37 16,-7 9-112-16,-7 3-345 15,0-3-879-15</inkml:trace>
  <inkml:trace contextRef="#ctx0" brushRef="#br1" timeOffset="405185.0742">19512 9154 871 0,'0'0'696'0,"0"0"-455"15,0 0 24-15,0 0-41 16,0 0-64-16,0 0-61 16,0 0-49-16,19-27-30 15,-19 27-19-15,-6 0 10 16,-8 0 4-16,-2 0 15 15,1 0 7-15,-8 0-4 16,3 4-2-16,-1 3-13 16,3-1-11-16,2-2-6 15,5 2 0-15,5-2-1 16,3 2 0-16,3-2-15 16,0 3-6-16,3 1 14 0,11 1 6 15,5 0-8-15,0 3-3 16,5-1-17-16,1 2-2 15,-2 3 12-15,-1-2 5 16,-2 6 13-16,-4-1-1 16,-3-3 2-16,1 2 12 15,-8-5 24-15,-3-3 4 16,-2-6-8-16,-1-2-21 16,-1-2-10-16,-18 0 16 15,-8 0 4-15,-8 0-15 0,-1 0-6 16,4-1-55-16,3-4-39 15,13 0-92-15,6 0-128 16,10 2-296-16</inkml:trace>
  <inkml:trace contextRef="#ctx0" brushRef="#br1" timeOffset="405519.2627">19857 9161 1545 0,'0'0'306'0,"0"0"-27"15,0 0-41-15,0 0-32 16,0 0-46-16,0 0-69 15,0 0-26-15,2 10 10 16,-2 9 3-16,0 4-33 16,0 1-24-16,0 3-14 15,0-2-6-15,6-1-1 16,1 0-20-16,2-3-38 16,-6-3-32-16,-3-5-128 15,-2-3-407-15,-8-7-554 0</inkml:trace>
  <inkml:trace contextRef="#ctx0" brushRef="#br1" timeOffset="405711.3359">19863 9037 793 0,'0'0'847'15,"0"0"-745"-15,0 0-2 16,0 0 36-16,0 0-98 16,0 0-38-16,0 0-217 15,38 15-400-15</inkml:trace>
  <inkml:trace contextRef="#ctx0" brushRef="#br1" timeOffset="406229.9621">20062 9210 1899 0,'0'0'494'15,"0"0"-429"-15,0 0 29 16,0 0 34-16,0 0-31 0,0 0-49 15,37 87-23 1,-31-65-14-16,-3-2-10 0,-2-3 1 16,-1-5-1-16,0-4-1 15,0-2 0-15,0-3-1 16,0-3-13-16,0 0-5 16,0 0 17-16,0-6-7 15,0-8-27-15,10-4 10 16,6-7 0-16,2 0 5 15,3-3 8-15,-2 3-2 16,1 1 14-16,-6 5 1 16,-2 6 14-16,-3 2 23 15,2 9 2-15,-5-1 0 0,-2 3-11 16,4 0-5 0,0 0 1-16,0 11 4 0,-2 3 6 15,2 3 7-15,-5 3-5 16,1 3-17-16,-4 1-4 15,0-3-14-15,0-3-1 16,0 1 0-16,-4-8-1 16,-2 2-26-16,1-7-69 15,-1-6-114-15,0 0-372 16,1 0-386-16</inkml:trace>
  <inkml:trace contextRef="#ctx0" brushRef="#br1" timeOffset="406583.5936">20411 8919 958 0,'0'0'1004'0,"0"0"-770"15,0 0 10-15,0 0 2 16,0 0-81-16,0 0-93 16,0 0-54-16,59-16-12 15,-48 17-6-15,-3 9-1 16,-5 0 0-16,-3 3-8 16,0 2 1-16,-3 3 7 15,-10 2 1-15,-3 0 2 0,3-4-1 16,2-3 5-16,5 0-6 15,6 0-1-15,0-6 0 16,11 3-11-16,10-4-116 16,3-5-350-16,-4-1-807 0</inkml:trace>
  <inkml:trace contextRef="#ctx0" brushRef="#br1" timeOffset="407257.3787">20681 9049 990 0,'0'0'945'16,"0"0"-688"-16,0 0 29 15,0 0-68-15,0 0-82 16,0 0-70-16,0 0-38 16,4 17 11-16,-1-1-15 15,0 3-12-15,-1 1-6 0,-2 3-5 16,0-3 1-16,0-2-1 15,0-3-1-15,0-1 0 16,-3-4 0-16,1-4-1 16,1 0-10-16,1-5-5 15,0-1 6-15,0 0 10 16,0 0 11-16,3-12-11 16,6-3-1-16,1-4-7 15,4-4 1-15,-2 0-1 16,-1-4 1-16,1 1-7 15,-2 5 8-15,-2 1 6 16,-2 4 0-16,0 3 0 16,-1 5 2-16,-1 0 5 0,1 5 2 15,-1 0-1 1,1 1-8-16,-2 0-1 0,0 2 1 16,0 0 0-16,-3 0 0 15,0 0 0-15,0 0 0 16,0 10 8-16,0 4 10 15,0 4 6-15,0 2 6 16,0 2-2-16,0 2-11 16,0-4-10-16,0 1-7 15,0-5-1-15,0-2-10 16,0-4-35-16,0-2-35 16,0-4-126-16,-9 2-335 15,0-6-294-15</inkml:trace>
  <inkml:trace contextRef="#ctx0" brushRef="#br1" timeOffset="407716.5818">20972 9107 1542 0,'0'0'513'15,"0"0"-239"-15,0 0 6 16,0 0-58-16,0 0-89 0,0 0-63 16,0 0-27-1,55-8-23-15,-46 8-19 0,-1 0 0 16,0 0-1 0,-2 7-6-16,-3-5-1 0,-1 5-11 15,-2-1-2-15,0 0 6 16,0 1 6-16,-11 1 2 15,-4-2 6-15,2 1 6 16,-2 0-4-16,5-1-1 16,2 1-1-16,4 0 1 15,4 1 5-15,0-1-5 16,2 3 5-16,11 3-5 16,0 0 1-16,3-2 0 15,0 2-2-15,-6-1-2 16,-4-2-13-16,-5-2-14 0,-1 1 14 15,0-2 6 1,-10 0 2-16,-10-1-1 0,-3-2 1 16,-18-2-116-16,5-2-215 15,7 0-699-15</inkml:trace>
  <inkml:trace contextRef="#ctx0" brushRef="#br1" timeOffset="408069.9852">21236 9022 1290 0,'0'0'618'0,"0"0"-382"16,0 0 26-16,0 0-45 16,0 0-62-16,0 0-61 15,0 0-46-15,7-3-12 16,-4 12 3-16,2 2-3 16,-2 8-16-16,-2 0-8 15,-1 3-10-15,0 0-2 16,0 1-1-16,0-3-48 15,-6-3-82-15,-4-4-131 0,-7-2-231 16,4-6-142-16,1-5-412 16</inkml:trace>
  <inkml:trace contextRef="#ctx0" brushRef="#br1" timeOffset="408330.4466">21326 9018 1722 0,'0'0'324'0,"0"0"-46"16,0 0-40-16,0 0-53 15,0 0-91-15,0 0-60 16,0 0 30-16,22 24-1 16,-18-1-22-16,3 0-10 15,-4 0-9-15,1 4-13 0,-1-1-7 16,-3-5-1-16,0 1-1 15,0-5 0-15,0-4-66 16,0-3-58-16,0-10-122 16,-10 0-392-16,0 0-357 0</inkml:trace>
  <inkml:trace contextRef="#ctx0" brushRef="#br1" timeOffset="408571.9096">21184 8953 646 0,'0'0'1026'16,"0"0"-761"-16,0 0 70 16,0 0-71-16,0 0-46 15,0 0-112-15,0 0-68 16,68-32-20-16,-39 35-18 15,-1 12-7-15,-3 2-90 16,-10 10-165-16,-5-2-443 16,-7-5-559-16</inkml:trace>
  <inkml:trace contextRef="#ctx0" brushRef="#br1" timeOffset="408977.0468">21554 9484 1033 0,'0'0'661'16,"0"0"-466"-16,0 0 83 0,0 0-105 16,0 0-63-16,0 0-51 15,0 0-38-15,-6 10 25 16,-20-10 15-16,-7 0-13 16,-10 0-14-16,-6 0-20 15,-22-9-7-15,-19-2-6 16,-24-5 0-16,10 3 1 15,20 3 4-15,26 4 1 16,22 6-6-16,2 0-1 16,4 0-1-16,6 3-44 15,23 7-147-15,1-1-363 16,4-2-122-16</inkml:trace>
  <inkml:trace contextRef="#ctx0" brushRef="#br1" timeOffset="409486.7775">21031 9583 1716 0,'0'0'350'0,"0"0"-70"16,0 0-32-16,0 0-53 16,0 0-92-16,0 0-52 15,0 0 0-15,13 18-18 16,-13-6-12-16,0 6-5 15,0-3-2-15,0 2-4 16,0 0 7-16,3 0-5 16,-3-4-11-16,0 2 0 15,0-4-1-15,0-1 0 16,0-4 0-16,0 2 0 16,0-5-1-16,0-1 1 15,0-1 0-15,4 2-1 0,-3-3 1 16,2 0 2-16,5 3 5 15,1-3 2-15,9 0-1 16,-2 0-7-16,10 0 5 16,2 0 0-16,3 0-6 15,4 0-8-15,6 1-71 16,-10-1-204-16,-6 0-706 0</inkml:trace>
  <inkml:trace contextRef="#ctx0" brushRef="#br1" timeOffset="410269.2948">21958 9193 1348 0,'0'0'543'15,"0"0"-279"-15,0 0 41 16,0 0-39-16,0 0-84 16,0 0-75-16,0 0-40 15,1-8-30-15,9 8-17 16,0 0-19-16,3 0 0 16,3 0-1-16,0 0 0 0,0 0-1 15,1 3-5-15,-3 2 5 16,-2-1-6-16,-1 2-4 15,-2-4 5-15,-3 0 5 16,-6-2-7-16,0 4 1 16,0 2 1-16,0 4 5 15,-6 3 1-15,-8 4 1 16,-1 5 0-16,-2 2 7 16,-2 3-8-16,2 0 1 15,-1-2 0-15,6 3-1 16,1-6 1-16,4 2 0 0,3-5 1 15,4-2-1-15,0-4 6 16,0 0 2-16,4-3-1 16,11-3-7-16,1 0 7 15,5-5-7-15,3 1-1 16,0-3-10-16,-3 0-30 16,-2 0-56-16,-10 0-104 15,-6 0-178-15,-3 0-620 0</inkml:trace>
  <inkml:trace contextRef="#ctx0" brushRef="#br1" timeOffset="410473.2077">21918 9372 1637 0,'0'0'559'0,"0"0"-333"15,0 0 26-15,0 0-58 16,0 0-90-16,0 0-66 16,0 0-38-16,106 27-60 15,-70-14-252-15,-8-3-818 0</inkml:trace>
  <inkml:trace contextRef="#ctx0" brushRef="#br1" timeOffset="411688.0184">22859 9410 963 0,'0'0'388'15,"0"0"-208"-15,0 0 24 0,0 0 17 16,0 0-14-16,0 0-64 15,0 0-29-15,75-38 2 16,-72 35-15-16,-2-1-7 16,-1-1-24-16,0-2-31 15,0 1-27-15,-1-2-12 16,-14-2 1-16,0 0-1 16,-1 1 2-16,-6 2-1 15,2 1 19-15,-1 2 9 16,1 4 0-16,6 0-10 15,-2 0-8-15,5 7-5 16,3 3-5-16,5 6 5 0,3-2 1 16,0 4 1-16,3-4-2 15,11 3 1-15,3-4-5 16,3-5 4-16,-1 0 1 16,1-7-5-16,-1-1-1 15,1 0-1-15,-6-3 0 16,1-11-11-16,-2 0-1 15,0-6 2-15,-3-5 2 16,2-5 7-16,-3-7-5 16,0-2-1-16,1-8-1 15,-4-1-8-15,-1-2 2 16,-5 0 13-16,0 8 0 16,0 4 0-16,-11 7 1 15,0 7 12-15,0 11 5 16,2 3 7-16,0 10-8 0,3 0-15 15,-1 13 0-15,1 14 7 16,-5 9 18-16,7 7 2 16,4 6-7-16,0 6-5 15,0-1 5-15,7-1-6 16,7-3-7-16,-4-7-8 16,2-7 1-16,-5-7-1 15,-1-6 0-15,1-8 0 16,-7-6-1-16,1-3-23 15,-1-3-49-15,2-3-43 16,-1 0-166-16,1 0-749 0</inkml:trace>
  <inkml:trace contextRef="#ctx0" brushRef="#br1" timeOffset="412147.4771">23214 9203 1410 0,'0'0'486'0,"0"0"-251"16,0 0 33-16,0 0-37 15,0 0-61-15,0 0-70 0,0 0-35 16,18-9-31-16,-8 9-20 15,6 0-13-15,-2 6 7 16,1-1-8-16,-2 0 1 16,-2-2 0-16,-3 1-1 15,-4-1-1-15,-1 1 1 16,-1-1-9-16,-2 7-8 16,0 3 5-16,-8 1 12 15,-2 5 0-15,-5 1 1 16,3 3 0-16,-2-2 0 15,3-1 7-15,-2 0-2 16,2-2 6-16,5-1 7 16,3-1-4-16,3-3-2 0,0 0 4 15,9-2-1-15,12-1-5 16,4-3-11-16,3-1-32 16,-1-2-57-16,0-4-97 15,-11 0-299-15,-5-4-634 0</inkml:trace>
  <inkml:trace contextRef="#ctx0" brushRef="#br1" timeOffset="412351.2571">23148 9316 1669 0,'0'0'781'0,"0"0"-553"16,0 0 10-16,0 0-99 16,0 0-82-16,114 24-57 15,-66-4-74-15,-6-4-453 0</inkml:trace>
  <inkml:trace contextRef="#ctx0" brushRef="#br1" timeOffset="415704.9144">7686 11905 988 0,'0'0'557'0,"0"0"-423"15,0 0 3-15,0 0 39 16,0 0-29-16,0 0-54 0,0 0-27 16,6-9-8-16,-6 6 6 15,0 3 13-15,0 0 17 16,0 0 4-16,0 0 5 16,0 0-15-16,6 0-28 15,8 0-30-15,5 0-17 16,11 0-13-16,4 5-6 15,8 0-51-15,1-1-55 16,-7-1-81-16,-6 5-100 16,-11-4-291-16,-13 0-139 0</inkml:trace>
  <inkml:trace contextRef="#ctx0" brushRef="#br1" timeOffset="416035.9164">7716 12080 1587 0,'0'0'707'0,"0"0"-560"16,0 0 16-16,0 0 47 15,90 0-117-15,-19 0-93 16,-10-2-149-16,-8-1-622 0</inkml:trace>
  <inkml:trace contextRef="#ctx0" brushRef="#br2" timeOffset="427433.7661">8389 11926 580 0,'0'0'956'16,"0"0"-586"-16,0 0-94 15,0 0-14-15,0 0-33 16,0 0-61-16,4-10-69 16,-1 9-29-16,-1-2-16 15,1 3-14-15,0 0-1 16,-3 0-10-16,3 0-14 15,-3 0-14-15,3 14 1 16,0 2-1-16,-3 7 5 0,3 1-6 16,0 2 1-16,0 0 0 15,-3 0-1-15,0-3-6 16,0-3-2-16,0-6-5 16,0-4-4-16,0 0 10 15,0-7 1-15,0 1 4 16,0-4-7-16,0 0 0 15,0 0-3-15,0 0 0 16,0-2 6-16,0-10-1 16,0-8-8-16,7-6-3 15,2-7 3-15,2 0-1 16,2-6-5-16,-4 2-2 0,3 4 1 16,0 3 5-1,0 0 5-15,1 4 11 0,4-3-1 16,-1 2 1-16,5-3 1 15,0 3 0-15,-2 4 6 16,1 0 13-16,-1 7-1 16,-4 7 12-16,0 2 3 15,-3 4-9-15,4 2-18 16,-5 1-5-16,-1 0 0 16,-1 0 1-16,-3 0-1 15,-3 7-1-15,0 10 0 16,0 8 1-16,-3 5 25 15,0 0-2-15,0 6-2 0,0-5-7 16,0 1-6 0,0 1 3-16,0-4 2 0,0-2-2 15,0-3-5-15,-3-1 1 16,-3-6-7-16,0-2-1 16,0-1 1-16,-1-5-1 15,4-2-7-15,0-4-36 16,-2 1-25-16,-1 2-36 15,-7-2-150-15,4 3-420 16,-3-5-340-16</inkml:trace>
  <inkml:trace contextRef="#ctx0" brushRef="#br2" timeOffset="427719.6682">8510 11959 1446 0,'0'0'637'15,"0"0"-415"-15,0 0 24 16,0 0-5-16,0 0-94 15,0 0-69-15,0 0-29 16,40-10-31-16,-12 5-18 0,-2 0-32 16,7 1-100-16,-8-2-223 15,-7 3-800-15</inkml:trace>
  <inkml:trace contextRef="#ctx0" brushRef="#br2" timeOffset="428280.1966">8896 11569 920 0,'0'0'899'0,"0"0"-633"16,0 0-32-16,0 0-4 0,0 0-32 16,0 0-79-1,0 0-31-15,27-14-14 0,-24 14-19 16,3 0-19-16,3 0-15 16,3 0-8-16,0 0-7 15,1 0-4-15,2 0-1 16,-7 5-1-16,2-3-1 15,-7 1 0-15,-3 4-9 16,0 0-1-16,-3 6 4 16,-10 1 5-16,-4 2 1 15,1-2 1-15,-1 1 2 16,7-5-1-16,4 0 1 16,6-3-1-16,0-1 7 15,6 1-8-15,18 0-14 16,-2 0-112-16,-2-4-510 0</inkml:trace>
  <inkml:trace contextRef="#ctx0" brushRef="#br2" timeOffset="430728.5571">9611 11305 530 0,'0'0'566'0,"0"0"-346"16,0 0-37-16,0 0 25 0,0 0 21 15,0 0-63 1,0 0-52-16,0-11-18 0,0 9-22 16,0-1-8-16,-3-1 1 15,3 0-10-15,-3 2-17 16,0-2-19-16,-4 1-12 15,-1 0-9-15,2 2 1 16,-6-2 0-16,2 0-1 16,-1 3 1-16,-1 0-1 15,2 0 9-15,1 0-1 16,-4 0 7-16,2 3 4 16,-1 4 6-16,3 0 7 0,-1 3 3 15,3-1 3 1,3 4 1-16,-2 4-2 0,-1 1-3 15,4 0-5-15,-3 3-4 16,0-2-1-16,3 7-6 16,-3-2-5-16,0 4-5 15,3 0-7-15,0 2 7 16,3-1-8-16,0 4 2 16,0 0 5-16,0-3 1 15,0 6-7-15,0-2 7 16,0 1 7-16,0-1 3 15,0 1-2-15,0-1-2 16,0 3-5-16,0-1-2 16,0 3-1-16,0 0-5 15,0 1 0-15,0-3 0 0,0 6-1 16,0 2 1-16,0-1 0 16,0 0 0-16,0 1 0 15,0-2-1-15,0 0-1 16,0-4 1-16,-6-2 0 15,-3 0-2-15,-4-8-4 16,-7 1 5 0,1-7-5-16,-8-7 5 0,-1-3-5 15,-23-6-66-15,5-4-153 16,4-3-540-16</inkml:trace>
  <inkml:trace contextRef="#ctx0" brushRef="#br2" timeOffset="431561.8113">9875 11562 867 0,'0'0'394'0,"0"0"-196"0,0 0 95 15,0 0 45-15,0 0-84 16,0 0-85-16,0 0-29 15,12-14-16-15,-12 14-34 16,0 0-35-16,-3 14-18 16,-6 12 37-16,-9 8-10 15,-1 8-25-15,-1 5-9 16,1 6-8-16,0-6-8 16,8 2-14-16,5-4 1 15,6-4-1-15,0-1 0 16,16-5 0-16,10-2-36 15,1-5-47-15,4-3-89 16,-10-5-318-16,-6-7-595 0</inkml:trace>
  <inkml:trace contextRef="#ctx0" brushRef="#br2" timeOffset="431997.1309">10379 11407 986 0,'0'0'410'0,"0"0"-110"16,0 0-22-16,0 0-45 15,0 0-51-15,0 0 14 16,0 0-38-16,11 30-31 15,-11-13-42-15,0 2-38 16,0 7-25-16,0 1-14 0,0 7-7 16,0-2-1-16,0 5-1 15,-3-2-35-15,-4-5-85 16,0 11-88 0,1-12-138-16,-1-9-458 0</inkml:trace>
  <inkml:trace contextRef="#ctx0" brushRef="#br2" timeOffset="432262.3158">10539 11790 978 0,'0'0'824'0,"0"0"-698"0,0 0 97 15,0 0 37-15,0 0-45 16,0 0-52-16,0 0-50 16,-97 11-36-16,58-8-38 15,-7-3-21-15,1 0-18 16,-1 0-17-16,4 0-82 16,6 0-172-16,8 0-479 15,13 0-827-15</inkml:trace>
  <inkml:trace contextRef="#ctx0" brushRef="#br2" timeOffset="432606.8804">10251 11962 1874 0,'0'0'363'0,"0"0"-303"16,0 0-18-16,0 0 45 16,88-18-24-16,-76 18-40 15,-3 0 16-15,-5 0 24 16,-1 0-22-16,-3 0 4 16,0 8 22-16,0 2-1 15,-10 4 13-15,-5 1-3 0,0 3-19 16,0-2-17-16,-1 0-14 15,3-2-14-15,9-2-5 16,4-4-6-16,0-1-1 16,11-2-7-16,11-2-38 15,20-3-112-15,-3 0-308 16,-10-3-622-16</inkml:trace>
  <inkml:trace contextRef="#ctx0" brushRef="#br2" timeOffset="432972.9456">10831 11754 1483 0,'0'0'651'0,"0"0"-475"16,0 0 91-16,0 0-16 15,0 0-105-15,0 0-77 0,0 0-38 16,63-1-17-16,-32 1-14 16,2 0-1-16,12 0-70 15,-5 0-142-15,-12 0-556 0</inkml:trace>
  <inkml:trace contextRef="#ctx0" brushRef="#br2" timeOffset="433821.8522">11442 11385 542 0,'0'0'1216'0,"0"0"-951"15,0 0-41-15,0 0 30 16,0 0-30-16,0 0-79 16,0 0-65-16,10-34-17 0,-10 34-11 15,0 0-11-15,0 0-13 16,0 0-8-16,0 14-20 16,0 8 8-16,0 8 19 15,0 7-9-15,0 0-12 16,0 1-6-16,-3-5-1 15,3 3-35-15,0-5-66 16,0 8-102-16,0-13-343 16,0-3-427-16</inkml:trace>
  <inkml:trace contextRef="#ctx0" brushRef="#br2" timeOffset="434071.6425">11643 11784 1167 0,'0'0'386'16,"0"0"-75"-16,0 0 32 16,0 0-55-16,0 0-99 15,0 0-45-15,-91 0-38 16,61 0-58-16,-1 0-36 15,1 0-12-15,0 0-62 0,-8 0-130 16,12 3-409 0,2 4-895-16</inkml:trace>
  <inkml:trace contextRef="#ctx0" brushRef="#br2" timeOffset="434402.8426">11367 11939 1991 0,'0'0'309'16,"0"0"-219"-16,0 0 42 16,0 0 7-16,0 0-86 15,82-34-38-15,-64 34-7 0,-1 0-7 16,-4 0 13-16,-6 0 27 15,-4 7-6-15,-3 7 1 16,0-1 31-16,-20 7 0 16,-3 0-23-16,-1-1-7 15,3-2-15-15,2 2-1 16,8-5-13-16,11-4-3 16,0-3-5-16,14-1-24 15,32-6-73-15,-4 0-272 16,-4-4-722-16</inkml:trace>
  <inkml:trace contextRef="#ctx0" brushRef="#br2" timeOffset="434821.5031">12001 11579 1075 0,'0'0'391'0,"0"0"-49"16,0 0 140-16,0 0-212 16,0 0-79-16,0 0-85 15,0 0-41-15,9-24-12 16,-30 34 27-16,0 4-27 16,-2 5-29-16,3 1-12 15,2-2-11-15,3 5 1 16,6-4-2-16,3 1 0 15,6-1-38-15,0-1-45 16,9 0-70-16,4-4-135 16,7-5-547-16</inkml:trace>
  <inkml:trace contextRef="#ctx0" brushRef="#br2" timeOffset="435202.3394">12172 11659 1706 0,'0'0'324'16,"0"0"-95"-16,0 0-8 15,0 0-59-15,0 0-83 16,0 0-20-16,0 0 1 16,-45 6-18-16,31 4-3 15,2 3 0-15,-2 0-12 16,5 3-18-16,5-3-2 0,4 1-6 15,0-4 5-15,0 0-4 16,3-4-2-16,7-3 0 16,10-3-11-16,-3 0-31 15,2 0-13-15,3-9 0 16,-4-5-23-16,-3-3-10 16,-6-2 40-16,1-4 33 15,-4 0 13-15,-5 3 2 16,-1 1 9-16,0 8 4 15,-6 2-6-15,-8 5-7 16,-7 4-9-16,-16 0-149 16,7 4-371-16,1 3-256 0</inkml:trace>
  <inkml:trace contextRef="#ctx0" brushRef="#br2" timeOffset="435609.3308">12405 11529 1899 0,'0'0'397'0,"0"0"-204"16,0 0 18-1,0 0-46-15,0 0-85 0,0 0-45 16,0 0 4-16,1 1-8 16,-5 8-13-16,1 1-6 15,3 1-11-15,0 1 1 16,0 5-1-16,0 3 0 16,3 3 0-16,8-1 0 15,1 2-1-15,4-4-1 16,-3-1 0-16,4 1-1 15,-5-7-4-15,-1 1 5 16,-5-7-5-16,-2-2 4 16,-4 1-7-16,-5-1 0 15,-11 2-14-15,-23 0-36 16,0-1-195-16,5-3-640 0</inkml:trace>
  <inkml:trace contextRef="#ctx0" brushRef="#br2" timeOffset="436693.6556">12665 11555 937 0,'0'0'550'0,"0"0"-351"15,0 0 121 1,0 0 1-16,0 0-85 0,0 0-70 15,0 0-63-15,3-6-52 16,0 3-29-16,1-3-15 16,-1-4-1-16,4 0-5 15,3 0 0-15,0 0-1 16,5 1 0-16,-2 1-20 16,10 1-18-16,-3 7 8 15,6 0 18-15,-7 0 11 16,4 0 1-16,-11 10-2 15,-7 4-7-15,-5 2 2 16,0 4 7-16,-8 3 0 16,-7-3 14-16,-5 0-4 0,4 0 2 15,-3-3 2-15,2 2 5 16,4 0 14-16,4-2-14 16,3-3-7-16,1-2-6 15,5 1-4-15,11-6 4 16,11 0-6-16,4-1-6 15,2-2-69-15,5-4-89 16,-12 0-412-16,-5 0-604 0</inkml:trace>
  <inkml:trace contextRef="#ctx0" brushRef="#br2" timeOffset="437083.1526">13029 11380 1716 0,'0'0'331'0,"0"0"-67"15,0 0 24-15,0 0-47 16,0 0-99-16,0 0-72 16,0 0-32-16,6-25-23 0,-3 25-14 15,-3 6 0 1,0 11 13-16,3 5 7 0,-3 8 0 16,0 4-2-16,0 2-4 15,4 3-9-15,-4-3-5 16,3-2-1-16,0-7-1 15,-2 1-38-15,1-7-45 16,-2-1-79-16,0-2-153 16,0-4-328-16,-5-4-202 0</inkml:trace>
  <inkml:trace contextRef="#ctx0" brushRef="#br2" timeOffset="437471.2444">13223 11499 1534 0,'0'0'513'0,"0"0"-226"16,0 0-36-16,0 0-61 16,0 0-89-16,0 0-59 15,0 0-26-15,3-6-16 0,-3 6-12 16,-12 10 11 0,0 3 1-16,-6 4 2 0,3-2 11 15,-1 2 13-15,-1-3-2 16,4 1-6-16,7-1-2 15,3-3-2-15,3-1-7 16,3 0-6-16,16-1-1 16,4 2-47-16,5-2-117 15,-1-3-293-15,-11-5-603 0</inkml:trace>
  <inkml:trace contextRef="#ctx0" brushRef="#br2" timeOffset="437769.7597">13335 11619 1408 0,'0'0'586'0,"0"0"-334"16,0 0 34-16,0 0-46 16,0 0-102-16,0 0-81 15,0 0-25-15,12 17 8 16,-9 2-15-16,4 1-16 16,2 3-7-16,-5 0-2 0,-4 6-67 15,0-6-183-15,0-6-553 16</inkml:trace>
  <inkml:trace contextRef="#ctx0" brushRef="#br2" timeOffset="438243.9081">13457 11506 1415 0,'0'0'645'0,"0"0"-425"16,0 0 82-16,0 0-45 16,0 0-112-16,0 0-93 15,0 0-24-15,49-39-7 16,-40 36-1-16,-4 1-2 0,-2 2-5 16,0 0-13-16,-3 2-1 15,3 10 1-15,0 5 9 16,1 4-2-16,2 1 2 15,0-3-3-15,0 4 0 16,5-7-5-16,-1-1-1 16,2-2 0-16,2-6-22 15,-1 0-38-15,-1-1-64 16,-5-2-132-16,-1 1-225 16,-3-2-309-16</inkml:trace>
  <inkml:trace contextRef="#ctx0" brushRef="#br2" timeOffset="438485.5504">13643 11482 1498 0,'0'0'572'16,"0"0"-426"-16,0 0 76 15,0 0-11-15,0 0-77 16,0 0-75-16,0 0 54 15,-29 32-20-15,5-7-27 16,-1 1-24-16,-1-2-23 16,0 2-13-16,6-5-6 15,2-2-45-15,-6 8-94 16,8-8-324-16,2-5-699 0</inkml:trace>
  <inkml:trace contextRef="#ctx0" brushRef="#br2" timeOffset="438951.8065">13808 11269 720 0,'0'0'1333'15,"0"0"-1036"-15,0 0-58 16,0 0-54-16,0 0-9 16,0 0-36-16,22 124-53 0,-4-44-31 15,0 19-32 1,-1-10-17-16,-7-20-7 0,-7-23 0 15,-3-11-36-15,-13 0-61 16,-30 15-81-16,8-7-347 16,-7-10-739-16</inkml:trace>
  <inkml:trace contextRef="#ctx0" brushRef="#br2" timeOffset="439978.5011">14201 11691 182 0,'0'0'1127'16,"0"0"-956"-16,0 0-30 0,0 0 74 16,0 0 16-16,0 0-67 15,0 0-19-15,32-3-3 16,-29-1-9-16,0-2-32 15,-3 2-17-15,3-5-28 16,-2-1-27-16,-1 1-28 16,0-2 0-16,0-2-1 15,-4 0-1-15,-8-2-5 16,0 9-2-16,-9-3 7 16,-1 8 1-16,-2 1 1 15,0 0 19-15,0 1 1 16,5 14 1-16,5 0-4 15,8 5-6-15,6 2-6 0,0 1 0 16,17-3-5-16,8-3 5 16,2-3-6-16,-1-4-9 15,3-8-22-15,-3-2-28 16,-4 0-17-16,-3-4 21 16,1-12 7-16,-4-3 26 15,2-8 16-15,-3-2 5 16,2-5 0-16,2-5 1 15,-3-4 0-15,-6-1 0 16,-1-1 1-16,-1 2 13 0,-2 7 23 16,-6 6 39-1,0 11 15-15,0 4-19 0,0 8-17 16,0 7-22-16,0 0-18 16,-6 9-14-1,-5 13 5-15,2 11 3 0,5 7-3 16,-2 3-5-16,6 2 0 15,0-1 0-15,0-5-1 16,0 1 0-16,6-3-15 16,-2-2-24-16,-1-4-45 15,-3 1-92-15,0-9-153 16,-4-9-581-16</inkml:trace>
  <inkml:trace contextRef="#ctx0" brushRef="#br2" timeOffset="440309.2421">14627 11602 1783 0,'0'0'303'0,"0"0"-37"15,0 0 10-15,0 0-94 16,0 0-68-16,0 0-48 16,0 0-27-16,67-37-28 15,-67 44-11-15,0 13 0 16,0 6 12-16,0 2 12 16,0 1-5-16,0 0-4 0,0-5-7 15,0-5-8-15,6-5-1 16,8-4-23-16,5-7-52 15,1-3-129-15,0 0-395 16,-5-10-559-16</inkml:trace>
  <inkml:trace contextRef="#ctx0" brushRef="#br2" timeOffset="440518.3068">14755 11578 2031 0,'0'0'320'0,"0"0"-127"16,0 0-26-16,0 0-6 15,0 0-28-15,-97 41-52 16,58-12-33-16,1 1-26 16,-1 3-22-16,3 3-45 15,9-7-282-15,15-8-1702 0</inkml:trace>
  <inkml:trace contextRef="#ctx0" brushRef="#br2" timeOffset="442577.9108">15443 11309 101 0,'0'0'0'0</inkml:trace>
  <inkml:trace contextRef="#ctx0" brushRef="#br2" timeOffset="443118.3487">15567 11268 820 0,'0'0'258'0,"0"0"-80"16,0 0-1-16,0 0-26 16,0 0-37-16,0 0-28 15,0 0 33-15,34-40 1 16,-34 34 6-16,3-1 9 16,-3 4-1-16,0 1-6 15,0-3-43-15,0 5-6 0,0-2-19 16,0-2-28-16,0 3-23 15,-7-4-8-15,-1 4-1 16,0-1 0-16,-2 2-1 16,-3 0 0-16,-1 0-1 15,-2 3 2-15,-2 7 9 16,-3 2 6-16,2 5 9 16,2 0 4-16,2 6 2 15,5 2-12-15,4 2-6 16,3 4 1-16,3 1 2 15,0 5-1-15,0 3-2 16,3 2 1-16,3 7-1 0,-3 1 2 16,3 0-8-16,-6 0 1 15,0-1 5-15,1-2-11 16,-1 1 7-16,0-4-7 16,2 2 9-16,-1 0 14 15,1-3-13-15,2 4-2 16,0-2 1-16,-1-1-4 15,1-2-4-15,-4-2-1 16,0-4 0-16,0-2-1 16,-10-4-1-16,-1-5 0 15,-1-4-8-15,-1-2-33 16,-17-5-61-16,2-4-157 16,5-8-620-16</inkml:trace>
  <inkml:trace contextRef="#ctx0" brushRef="#br2" timeOffset="444528.0743">15531 12632 1590 0,'0'0'570'0,"0"0"-324"15,0 0 16-15,0 0-65 16,0 0-84-16,0 0-62 16,0 0-17-16,-54 10-5 15,28 10-8-15,3 0 3 16,3-1-8-16,7 1-5 15,7-3-5-15,3-3-5 16,3-1 6-16,6-6-1 16,10-1 3-16,13-6 0 15,7 0-9-15,1-11-3 16,0-4-16-16,-3-5-8 16,-5-4-6-16,-14 1-18 0,-14 0-18 15,-26-10-89-15,-18 11-593 16,-8 0-1097-16</inkml:trace>
  <inkml:trace contextRef="#ctx0" brushRef="#br2" timeOffset="445311.0401">15395 10763 599 0,'0'0'829'16,"0"0"-660"-16,0 0 33 0,0 0 60 15,0 0-60-15,0 0-70 16,0 0-34-16,39-33 0 16,-36 33-2-16,-3 0-14 15,0 0-15-15,0 0-30 16,0 7-16-16,0 13 31 15,0 6 2-15,-9 7-22 16,-3 1-16-16,-3 1-15 16,3 2 5-16,2-5-5 15,4-5 0-15,3-7-1 0,3-3 6 16,0-7-5 0,16-3 8-16,10-7 6 15,10 0-9-15,11 0 0 0,6-7-6 16,-4 0-1-16,-11 3-44 15,-24 4-71-15,-14 1-232 16,-3 7-1096-16</inkml:trace>
  <inkml:trace contextRef="#ctx0" brushRef="#br2" timeOffset="446368.1673">9196 12993 713 0,'0'0'1126'15,"0"0"-840"-15,0 0-59 16,0 0 20-16,0 0-48 15,0 0-82-15,0 0-35 16,0-24-21-16,0 24-23 16,0 0-19-16,0 0-12 0,-7 4-6 15,-4 12-1 1,2 1 11-16,3 3-10 0,2 0 5 16,4-4-5-16,4 0 0 15,19-6 0-15,8-9-1 16,5-1-18-16,10 0-24 15,-1-11-12-15,-2-6-3 16,-7-5-52-16,-14 2 37 16,-13-3 52-16,-9 4 14 15,-12 1 5-15,-25 6-8 16,-39 9-14-16,4 3-154 16,7 0-719-16</inkml:trace>
  <inkml:trace contextRef="#ctx0" brushRef="#br2" timeOffset="447463.9089">9640 10968 1602 0,'0'0'531'16,"0"0"-410"-16,0 0 77 15,0 0 26-15,0 0-74 16,0 0-68-16,0 0-26 15,7-14-31-15,-1 14-16 16,1 4 15-16,-1 6 24 16,-3 3-11-16,0 0-8 15,-3 4-10-15,0 0-2 16,0 1-8-16,-3 0-3 0,0-6-5 16,-3 2 0-16,6-5 5 15,0 2-5-15,0-4 1 16,6-1 5-16,13-3 7 15,14 0-2-15,6-3-11 16,0 0-1-16,0 0-31 16,1 0-92-16,-16-3-243 15,-8-4-854-15</inkml:trace>
  <inkml:trace contextRef="#ctx0" brushRef="#br2" timeOffset="448599.4409">15983 11454 1722 0,'0'0'324'0,"0"0"-87"16,0 0 12-16,0 0-30 15,0 0-73-15,0 0-66 16,0 0-32-16,10-20-16 16,-8 23-6-16,1 13-13 15,1 4 4-15,-1 10-2 16,-2 7-8-16,-1 1-5 0,0 2-1 15,0-4-1-15,0-5-1 16,0-1-35-16,0-8-40 16,-4-5-66-16,-3 3-163 15,1-4-373-15,3-7-258 0</inkml:trace>
  <inkml:trace contextRef="#ctx0" brushRef="#br2" timeOffset="448838.6625">16165 11866 1035 0,'0'0'841'0,"0"0"-741"16,0 0 68-16,0 0 63 15,0 0-49-15,0 0-67 16,0 0-9-16,-55-6-27 15,25 6-43-15,-8-1-26 16,1 1-10-16,3 0-46 16,-6 0-115-16,7 7-205 15,12-3-698-15</inkml:trace>
  <inkml:trace contextRef="#ctx0" brushRef="#br2" timeOffset="449155.2294">16028 11976 553 0,'0'0'1331'0,"0"0"-1161"16,0 0-14-16,0 0 71 15,0 0-68-15,0 0-79 16,0 0-26-16,46-24-8 15,-40 24-13-15,-3 4-5 16,-2 6 8-16,-1 3 9 16,0 2 4-16,-7 0-5 15,-8 4-14-15,-2-3-11 16,4 1-12-16,3-3-1 0,7-4-5 16,3-1-1-1,0-2-8-15,23-4-56 0,0-3-163 16,-4 0-617-16</inkml:trace>
  <inkml:trace contextRef="#ctx0" brushRef="#br2" timeOffset="449734.3185">15756 11578 842 0,'0'0'518'15,"0"0"-309"-15,0 0 99 16,0 0 25-16,0 0-72 16,0 0-74-16,0 0-69 15,26-23-57-15,-31 47 53 16,-9 15 28-16,-3 4-55 15,-2 7-17-15,5 0-22 16,2 0-21-16,6-2-14 0,6-4-13 16,0-3 0-1,18-3-58-15,25 5-57 0,-4-10-125 16,-3-11-812-16</inkml:trace>
  <inkml:trace contextRef="#ctx0" brushRef="#br2" timeOffset="450289.3178">16526 11797 818 0,'0'0'849'0,"0"0"-631"15,0 0 104-15,0 0-26 16,0 0-82-16,0 0-88 16,82-10-53-16,-54 10-31 15,4 0-27-15,-6 0-15 0,6 4-12 16,-12 6-144-16,-4-4-540 15</inkml:trace>
  <inkml:trace contextRef="#ctx0" brushRef="#br2" timeOffset="450755.1444">17217 11309 939 0,'0'0'787'0,"0"0"-592"15,0 0 38-15,0 0 4 16,0 0-40-16,0 0-78 15,0 0-65-15,22 29 30 0,-18 4-28 16,2 6-17-16,1 8-13 16,-4-1-16-16,1 0-10 15,-4-1 0-15,0-3 0 16,0-7-60-16,0-1-100 16,0-9-206-16,0-11-624 0</inkml:trace>
  <inkml:trace contextRef="#ctx0" brushRef="#br2" timeOffset="451018.8478">17433 11846 1182 0,'0'0'390'0,"0"0"-196"16,0 0 80-16,0 0-21 16,0 0-64-16,-109 0-45 15,66 0-29-15,1 0-15 16,4 0-42-16,5 0-40 16,5 0-18-16,8 0-60 15,2 0-184-15,10 0-584 0</inkml:trace>
  <inkml:trace contextRef="#ctx0" brushRef="#br2" timeOffset="451360.9474">17259 11966 1644 0,'0'0'699'16,"0"0"-613"-16,0 0 45 16,0 0 54-16,0 0-66 15,0 0-74-15,0 0-32 16,29-20-12-16,-23 20-1 16,-3 6 0-16,-3 4-2 0,0 4 2 15,0 1 8-15,-7 3 18 16,-5-2 14-16,0 0-5 15,-2 1-12-15,4-8-6 16,4 2-16-16,4-4 0 16,2-2-1-16,0-1-11 15,14-1-61-15,17-3-195 16,-2 0-620-16,-4 0-852 0</inkml:trace>
  <inkml:trace contextRef="#ctx0" brushRef="#br2" timeOffset="451978.323">17814 11711 1273 0,'0'0'486'16,"0"0"-142"-16,0 0-23 0,0 0-71 15,0 0-96-15,0 0-54 16,0 0-33-16,7-6-35 16,-14 6-23-16,-12 0 4 15,-4 9-3-15,-6 2 1 16,1 7-4-16,3 0-1 15,7 3-5-15,4-4 0 16,8 0-1-16,6-3-9 16,0 2-34-16,16-6-55 15,22-2-112-15,-4-6-276 16,1-2-335-16</inkml:trace>
  <inkml:trace contextRef="#ctx0" brushRef="#br2" timeOffset="452360.4326">17971 11725 1213 0,'0'0'932'15,"0"0"-728"-15,0 0 69 16,0 0-64-16,0 0-93 16,0 0-72-16,0 0-31 15,3-11-13-15,-17 12 0 16,-3 12 0-16,-1 0 6 15,1 3-5-15,1 1 0 16,6 0 0-16,4-1 0 0,6-2-1 16,0-2 0-16,10-4 0 15,12-6-12-15,1-2-28 16,9 0-32-16,-6 0 3 16,3-4 13-16,-5-9 5 15,-9 1 21-15,-5-3 24 16,-6 0 6-16,-4 1 1 15,0 1 20-15,-14 3-12 16,-6 4-3-16,-2 0-6 16,-5 4 0-16,2-1-6 15,-4 3-116-15,7 0-250 16,2 0-412-16,10 0-349 0</inkml:trace>
  <inkml:trace contextRef="#ctx0" brushRef="#br2" timeOffset="452690.693">18249 11705 1446 0,'0'0'962'0,"0"0"-825"16,0 0 60-16,0 0-55 15,0 0-69-15,0 0-52 16,0 0-20-16,-10-7 0 16,7 24-1-16,0-2 1 15,3 5 0-15,0 4 0 0,6-1 0 16,7-1 0 0,-1 0 0-16,-1-4 0 0,-1-4-1 15,-7-1 1-15,-3-6-1 16,0-1 0-16,-9 2-2 15,-12-5 1-15,-21-3-38 16,7 0-278-16,2-3-857 0</inkml:trace>
  <inkml:trace contextRef="#ctx0" brushRef="#br2" timeOffset="454273.7258">18464 11711 795 0,'0'0'503'0,"0"0"-299"16,0 0 72-16,0 0 45 15,0 0-74-15,0 0-78 16,0 0-25-16,0-26-8 16,0 26-27-16,3-1-19 15,3-1-31-15,1-2-23 16,4 0-19-16,4-2-16 15,0 2-1-15,4 1 0 16,2 3-18-16,-6 0-8 16,1 0 11-16,-5 0 5 15,-5 0 3-15,-3 7-1 16,0 3 2-16,-2 3 6 0,-1-3-1 16,0 4 1-16,0-1 0 15,-1 2 0-15,-8-1 0 16,-4 2 0-16,-3 1 0 15,3 0 1-15,-3-1 10 16,2 2 5-16,2-3 2 16,8-2-17-16,1-2 0 15,3-1 0-15,0-2 5 16,6-3-5-16,13 1-1 16,9-5-9-16,10-1-80 15,11 0-168-15,-10-3-513 16,-7-8-830-16</inkml:trace>
  <inkml:trace contextRef="#ctx0" brushRef="#br2" timeOffset="454620.0768">18782 11565 1204 0,'0'0'721'15,"0"0"-501"-15,0 0 29 16,0 0 15-16,0 0-59 16,0 0-80-16,0 0-40 15,18 4-25-15,-10 12-19 0,-2 8-7 16,2 3-13-1,0 5-7-15,-4 1-13 0,2 3 0 16,-3-2-1-16,0-4-21 16,0-1-45-16,-2-6-42 15,1 0-43-15,-2-3-72 16,0-6-125-16,-2-2-442 16,-2-8-335-16</inkml:trace>
  <inkml:trace contextRef="#ctx0" brushRef="#br2" timeOffset="454912.9023">18998 11721 1137 0,'0'0'646'0,"0"0"-477"16,0 0 102-16,0 0-29 15,0 0-83-15,0 0-71 16,0 0-37-16,-5-6-23 16,-9 8 12-16,-6 6 36 15,-4 4-37-15,2 1-15 16,5 1-7-16,6 2-4 16,8 1-5-16,3-3-2 15,9 1-6-15,18 0 0 0,19-6-85 16,-11 1-205-16,-2-6-663 15</inkml:trace>
  <inkml:trace contextRef="#ctx0" brushRef="#br2" timeOffset="456076.8228">19128 11849 1128 0,'0'0'642'0,"0"0"-374"16,0 0 2-16,0 0-49 0,0 0-74 16,0 0-56-1,0 0-24-15,16-23-26 0,-11 20-19 16,1 1-17-16,3 2-5 15,1 0-1-15,0 0-10 16,3 0 4-16,0 0 1 16,-4 2-1-16,-3 5 6 15,-5-1-1-15,-1 4-7 16,0 3-1-16,-12-2 10 16,-2-1 1-16,0 3 32 15,2-3-5-15,5-1-8 16,4-2-7-16,3 0-5 15,0-1-7-15,8 1-1 16,10-2-18-16,14-5-117 16,-2 0-237-16,-10 0-782 0</inkml:trace>
  <inkml:trace contextRef="#ctx0" brushRef="#br2" timeOffset="456730.1738">19389 11636 854 0,'0'0'1146'15,"0"0"-988"-15,0 0 0 16,0 0-8-16,0 0-61 16,0 0-4-16,0 0-15 15,6 39-24-15,-3-20-9 16,4 2-17-16,1-6-2 15,-1-1-12-15,1-1-5 16,-2-6 0-16,-3-1 1 0,4-5 4 16,2-1 0-16,1 0 0 15,3-1-6-15,-2-8 0 16,3-5-11-16,0 2 2 16,2-6 8-16,-2-1 1 15,0-1 0-15,1 3 19 16,-8 4 29-16,-1 4 25 15,-1 5-14-15,-4 1-18 16,1 3-5-16,-1 0-18 16,1 0-18-16,-1 3 0 15,3 10-1-15,3 7 1 16,-1 10 0-16,-3 2 1 16,4 5 0-16,2 6 0 0,0 0 0 15,0 0-1 1,-1 0 0-16,-1 0 0 0,-7-7 0 15,0-6-1-15,-10-6-6 16,-9-5 5-16,-4-9-8 16,-9 0-5-16,-1-7-58 15,-10-3-156-15,11-4-477 16,10-6-1228-16</inkml:trace>
  <inkml:trace contextRef="#ctx0" brushRef="#br2" timeOffset="457420.5436">20001 11750 1557 0,'0'0'481'0,"0"0"-219"16,0 0-26-16,0 0-69 16,0 0-79-16,0 0-37 15,0 0-24-15,-5-22-17 0,-2 17-4 16,-6-1 4-16,-1 4 1 15,-4 2-4-15,-3 0 5 16,-1 0 6-16,3 2-1 16,3 9-7-16,6-2-4 15,4 1-4-15,2 3 4 16,4-3-6-16,0-4 0 16,7 2 0-16,9-5 0 15,7-3-20-15,-1 0-22 16,1 0-13-16,-1-7-5 15,-1-6-30-15,-6-4 10 16,1-5 47-16,-2-5 24 16,-1-3 8-16,-1-5 0 15,1-2 0-15,1 0 0 16,-2 1 1-16,-1 1 11 16,-6 4 44-16,-5 4 12 15,0 1 31-15,-2 6-50 0,-11 6 3 16,-3 5-11-16,-4 3-16 15,1 6-12-15,-2 0-3 16,5 17 3-16,4 2 8 16,2 11 2-16,5 3-3 15,5 3 5-15,0 4-6 16,0-1-6-16,15 1-10 16,-3-1-1-16,5-5-1 15,3-4-11-15,-4-4-55 16,-1-6-52-16,2-5-139 15,-8-1-297-15,-2-10-302 0</inkml:trace>
  <inkml:trace contextRef="#ctx0" brushRef="#br2" timeOffset="457901.4986">20177 11639 1275 0,'0'0'514'0,"0"0"-312"15,0 0 52-15,0 0-32 16,0 0-57-16,0 0-80 16,0 0-58-16,26-17-12 15,-26 31 45-15,0 4-6 0,0-1-20 16,0 3-21-16,0-3-5 16,0-4-8-16,7-4 1 15,-1-2-1-15,1-3-8 16,3-2-26-16,1-2-34 15,4 0-30-15,-5-6 17 16,3-6 32-16,-4-2 37 16,-3-6 12-16,1 0 21 15,-4-3 14-15,-3 4 25 16,0 6 4-16,0 2 14 16,0 5-14-16,0 5-34 15,3 1-18-15,-3 0-12 16,4 1-7-16,-1 12 7 0,3 7 1 15,1 7 0 1,5 5 12-16,2 5 5 0,-4 2 0 16,2 4 2-16,-3-3 13 15,-5 3 4-15,-4-7-7 16,0-3-15-16,-16-6-9 16,-13-7-6-16,-7-4 0 15,-30-7-26-15,8-8-135 16,10-1-498-16</inkml:trace>
  <inkml:trace contextRef="#ctx0" brushRef="#br2" timeOffset="459726.1797">21176 11341 436 0,'0'0'388'0,"0"0"-129"15,0 0 49-15,0 0-27 16,0 0-15-16,0 0-61 16,0 0-26-16,15-62-17 15,-15 55-36-15,0 3-8 16,-1-2-33-16,-2-1-33 15,0 1-19-15,3 3-18 16,-7-4-9-16,0 3-6 16,1-2 0-16,-3 2-2 15,0-2 1-15,1 6-5 0,-5 0 0 16,1 0 5-16,1 6 1 16,-1 4 1-16,0 4 14 15,4 2 1-15,2 0 7 16,2 4-2-16,2 0 0 15,2 5 0-15,0 0 0 16,0-2-5-16,2 3 2 16,4 1-8-16,0 2 2 15,0 1-4-15,-1 0-2 16,2-1-5-16,-4 5 5 16,0-1-5-16,1 0-1 15,1 3 0-15,2-2 1 0,0 2 0 16,2-3 0-16,1 2 0 15,-2-1 0-15,0 0 8 16,-4 1-3-16,1-1-5 16,-2 5 1-16,-2 1-1 15,1 2 0-15,-1 1 0 16,1-3 0-16,2 3-1 16,-3-4 1-16,-1 1 0 15,0-6-1-15,0 1-1 16,-5-5-1-16,-7-1-4 15,-2-2 6-15,-4-2-1 16,2 0-10-16,-3-4 10 16,-1-3-26-16,-2-7-43 0,-24-11-38 15,5 0-208 1,5 0-737-16</inkml:trace>
  <inkml:trace contextRef="#ctx0" brushRef="#br2" timeOffset="460274.1334">21216 12744 975 0,'0'0'933'15,"0"0"-757"-15,0 0-12 16,0 0 4-16,0 0-52 16,0 0-43-16,0 0 31 0,-17 21 17 15,8-4-37-15,-4-2-12 16,6 5-23-16,3-3-24 15,4 0-13-15,0-4-4 16,8 0-2-16,11-7-6 16,6-2-13-16,3-4-36 15,4 0-17-15,-7-1-7 16,-2-12-5-16,-7-6 16 16,-10-3 27-16,-6-3-39 15,-31-15-154-15,-8 5-335 16,-3 4-698-16</inkml:trace>
  <inkml:trace contextRef="#ctx0" brushRef="#br2" timeOffset="461234.819">21099 10668 965 0,'0'0'502'15,"0"0"-338"-15,0 0 64 16,0 0 31-16,0 0-15 16,0 0-78-16,0 0-32 15,9-14-25-15,-9 14-27 16,0 0-15-16,1 0-19 15,-1 13-3-15,0 3-6 0,0 7-18 16,0 4-8 0,4 3-11-16,2 3 5 0,2 0-6 15,3-1 0 1,-1-2 0-16,0-6-1 0,-2-4 0 16,-4-6-1-16,2-5-5 15,-1-6 6-15,-2 0 6 16,4-3 1-16,4 0 7 15,6 0 4-15,7-7 7 16,8-3-2-16,-3 2-14 16,3 0-9-16,-7 5 0 15,-5 3-13-15,-14 0-77 16,-6 11-154-16,0-1-688 0</inkml:trace>
  <inkml:trace contextRef="#ctx0" brushRef="#br2" timeOffset="461871.7916">21759 11410 1207 0,'0'0'524'0,"0"0"-288"16,0 0 58-16,0 0-67 16,0 0-58-16,0 0-54 15,0 0-18-15,-13 14 30 16,-4 11-27-16,-2 5-26 15,-1 7-28-15,-2 2-20 16,5 5-16-16,8 3-8 16,4 1-1-16,5-1-1 15,5-4-20-15,11-4-34 0,3 2-69 16,-6-6-87-16,-7-5-261 16,-6-10-609-16</inkml:trace>
  <inkml:trace contextRef="#ctx0" brushRef="#br2" timeOffset="462257.5687">22157 11269 958 0,'0'0'642'16,"0"0"-471"-16,0 0 135 16,0 0-39-16,0 0-65 15,0 0-83-15,0 0-52 16,7-20-15-16,-7 29 14 15,0 5 43-15,0 10-26 16,1 4-27-16,2 6-18 16,3 2-22-16,-3 3-16 0,0-1 0 15,-3-3-9-15,0-1-57 16,0 1-49-16,-13-1-110 16,0-4-297-16,0-14-468 15</inkml:trace>
  <inkml:trace contextRef="#ctx0" brushRef="#br2" timeOffset="462511.3144">22427 11675 1500 0,'0'0'607'0,"0"0"-481"0,0 0 78 16,0 0-40-16,0 0-62 16,0 0-5-1,0 0 2-15,-60 13-26 0,32-7-35 16,-5-2-26-16,-3-1-12 16,-15 0-62-16,9-2-213 15,8-1-526-15</inkml:trace>
  <inkml:trace contextRef="#ctx0" brushRef="#br2" timeOffset="462843.3763">22288 11804 1824 0,'0'0'480'16,"0"0"-422"-16,0 0 47 16,0 0 29-16,0 0-40 15,0 0-69-15,0 0-14 16,16 19-4-16,-16-12 14 16,0 4 28-16,0 1 8 15,-1 4 0-15,-8 1-8 16,-6 0-13-16,3-1-10 15,0 0-4-15,2-5-10 16,7 2-11-16,3-6-1 16,0-1 0-16,23-6-48 0,6 0-110 15,2 0-569-15</inkml:trace>
  <inkml:trace contextRef="#ctx0" brushRef="#br2" timeOffset="463276.2815">22874 11682 1706 0,'0'0'548'16,"0"0"-380"-16,0 0 77 15,0 0-48-15,0 0-95 16,0 0-63-16,100-11-26 16,-63 11-13-16,-1 0-14 15,0 0-85-15,-14 3-194 16,-5-2-628-16</inkml:trace>
  <inkml:trace contextRef="#ctx0" brushRef="#br2" timeOffset="463683.7732">23498 11285 1735 0,'0'0'596'0,"0"0"-452"16,0 0 75 0,0 0-13-16,0 0-77 0,0 0-62 15,0 0-37-15,12 2-20 16,-4 15 7-16,1 7 1 16,-1 6-11-16,-2 3-6 15,-2 6-1-15,-4 0 0 16,0 2-28-16,0-3-84 15,-2 3-168-15,-3-11-480 16,5-10-556-16</inkml:trace>
  <inkml:trace contextRef="#ctx0" brushRef="#br2" timeOffset="463924.1176">23735 11688 1820 0,'0'0'332'16,"0"0"-236"-16,0 0 35 15,0 0 12-15,0 0-20 16,0 0-9-16,-81 20-23 16,52-20-24-16,-6 0-34 15,1 0-18-15,-1 0-15 16,3 0-12-16,-13 3-163 15,11-3-439-15,8 3-908 0</inkml:trace>
  <inkml:trace contextRef="#ctx0" brushRef="#br2" timeOffset="464223.7722">23556 11853 980 0,'0'0'1338'0,"0"0"-1216"16,0 0-51-16,0 0 119 15,85 0-31-15,-76 0-83 16,-5 0-45-16,-4 0-14 16,0 6-11-16,0 5 18 15,-10 8 1-15,-9 2 0 0,-5 5-1 16,-1 0 9-1,2-2 2-15,4 1-2 0,5-4-14 16,12-5-10-16,2 0-3 16,16-5-6-16,34-4-88 15,-2-4-256-15,0-3-1390 0</inkml:trace>
  <inkml:trace contextRef="#ctx0" brushRef="#br2" timeOffset="464935.882">24156 11555 582 0,'0'0'790'15,"0"0"-482"-15,0 0 68 16,0 0-51-16,0 0-89 15,0 0-50-15,0 0-42 16,5-25-41-16,-5 25-45 16,0 0-29-16,-8 0-23 15,-7 9-6-15,-9 5 13 16,-4 5 8-16,-1 3-10 16,4 2-11-16,7-3 0 15,8 1 0-15,8-1 0 16,2-5-11-16,21 1-29 15,9-2-59-15,17-8-131 0,-6-1-439 16,-6-6-619-16</inkml:trace>
  <inkml:trace contextRef="#ctx0" brushRef="#br2" timeOffset="465284.0091">24362 11585 889 0,'0'0'1318'16,"0"0"-1142"-16,0 0-117 16,0 0 15-16,0 0 22 15,0 0 23-15,0 0-40 16,-56 54-22-16,43-38-17 0,3 4-10 16,5-4 1-16,5 1-11 15,0-4-13-15,7-4-1 16,11-2 0-16,6-1-6 15,6-5-26-15,0-1-25 16,-2 0-12-16,-4-9 5 16,-7-9 10-16,-7 2 24 15,-6-7 17-15,-4 0 6 16,0 4-5-16,-18 2 4 16,-5 7 1-16,-9 3-1 15,0 4-51-15,-9 3-202 16,10-1-429-16,9-3-666 0</inkml:trace>
  <inkml:trace contextRef="#ctx0" brushRef="#br2" timeOffset="465634.8278">24636 11555 1407 0,'0'0'913'0,"0"0"-811"15,0 0 43-15,0 0 54 16,0 0-73-16,0 0-75 16,0 0-37-16,0-6-7 15,0 17 2-15,0 4-7 0,0 4 5 16,0 5-5-16,6 0-1 15,0-1 1-15,0 0-1 16,-2 0 1-16,-2-4-1 16,-2-2 1-16,0-3 4 15,-2-2-5-15,-9-1 5 16,-3-4-6-16,-5 3 0 16,-14-7-10-16,3-3-167 15,3 0-667-15</inkml:trace>
  <inkml:trace contextRef="#ctx0" brushRef="#br2" timeOffset="466512.1903">24936 11503 1452 0,'0'0'392'15,"0"0"-143"-15,0 0-37 16,0 0-29-16,0 0-42 16,0 0-31-16,0 0-13 15,7-3-19-15,1 2-39 0,4-2-20 16,-2 3 1-1,5-3-2-15,5 3-8 0,0 0-9 16,-2 0-1-16,0 6-1 16,-6-2-1-16,-6 7-4 15,-3-5-3-15,-3 7-1 16,0 2 8-16,-13 2 2 16,-1 3 6-16,-1 0 12 15,2-3 0-15,0 3-3 16,4-3-2-16,1-1 4 15,3 0-2-15,4-3 1 16,1-2 1-16,0-1-2 16,6 0 7-16,8-4 8 15,5 0-7-15,0-3-11 16,2 0-11-16,1-3-1 0,-1 0-21 16,-1 0-53-16,-2-6-89 15,-6-4-489-15</inkml:trace>
  <inkml:trace contextRef="#ctx0" brushRef="#br2" timeOffset="467534.5858">25413 11365 631 0,'0'0'1021'16,"0"0"-818"-16,0 0 89 15,0 0-12-15,0 0-69 16,0 0-68-16,0 0-52 16,-1-17-19-16,1 17-26 15,0 0-14-15,0 0-11 16,0 6-10-16,0 11-2 15,0 9 35-15,-2 10-5 16,2 4-14-16,0 3-4 16,0 3-15-16,0-2-5 0,0-4 0 15,0-4 0-15,3-7-1 16,3-5 0-16,0-6-12 16,-1-1-12-16,-1-5-21 15,-1-3-60-15,2-3-109 16,-2-6-381-16,0 0-734 0</inkml:trace>
  <inkml:trace contextRef="#ctx0" brushRef="#br2" timeOffset="467887.3586">25633 11572 1018 0,'0'0'801'0,"0"0"-508"16,0 0 34-16,0 0-70 16,0 0-90-16,0 0-64 15,0 0-25-15,-33-13-18 16,18 13-26-16,0 0-11 15,1 6-11-15,1 7-5 16,3 1 5-16,2 6-4 16,5 0-7-16,2 3 0 0,1-3-1 15,0-1-13-15,6-2-46 16,4-3-36-16,5-4-68 16,6-4-131-16,-2-4-386 15,-1-2-531-15</inkml:trace>
  <inkml:trace contextRef="#ctx0" brushRef="#br2" timeOffset="468480.1011">25791 11711 544 0,'0'0'1179'16,"0"0"-999"-16,0 0 65 16,0 0 58-16,0 0-61 15,0 0-92-15,0 0-44 16,30-13-39-16,-29 13-31 16,-1 0-26-16,3 0-10 15,0 0 0-15,0 3-6 16,-2 4 4-16,1 2-6 15,-2 2 7-15,0-2-7 16,0 4 7-16,0-6-1 16,-3 3 1-16,-3-4-5 15,-3 1 5-15,0-3 0 0,0 3 1 16,-3-1 0-16,3-2 1 16,2 2-1-16,1-2 1 15,2 1 0-15,2 0-1 16,2 3-1-16,0-1 1 15,0 0-1-15,7 3 0 16,7 1-4-16,4-2 5 16,1 1 0-16,2-3 1 15,-2-4-1-15,-2 0-1 16,-6-1 0-16,-4-2 0 16,-6 0 0-16,-1 0-11 15,0 0-12-15,-10 0 12 16,-5 1 11-16,-3 5-6 0,0 1-26 15,-1 0-5-15,-4 0 10 16,2-1 3-16,-1-2 7 16,1-1 9-16,2 0-3 15,-2-3-112-15,3 0-163 16,9 0-641-16</inkml:trace>
  <inkml:trace contextRef="#ctx0" brushRef="#br2" timeOffset="469653.4802">26058 11510 497 0,'0'0'690'15,"0"0"-409"-15,0 0 13 16,0 0 47-16,0 0-61 0,0 0-66 16,0 0-38-16,0-14-38 15,6 14-30-15,9 0-42 16,6 0-36-16,7 0-23 15,3 0-6-15,2 3-1 16,-3 1-9-16,-5-1-10 16,-7 1 2-16,-7 0 5 15,-7-4-1-15,-4 2-6 16,0 1-1-16,0 1 5 16,-10 3 14-16,-6 3 1 15,-1 3 8-15,-1 3 7 16,0 3 3-16,0 2-7 15,3 2-2-15,0 0-3 16,3 0-5-16,3 0 5 16,4 1 0-16,5-6-5 0,0-1 1 15,0-3 4-15,11-4 0 16,6 0 0-16,4-3-6 16,2-1-10-16,-1-2-57 15,3-4-105-15,-6 0-208 16,-7-7-606-16</inkml:trace>
  <inkml:trace contextRef="#ctx0" brushRef="#br2" timeOffset="469849.782">26044 11682 1315 0,'0'0'799'0,"0"0"-691"16,0 0 81-16,0 0-34 16,112 9-85-16,-59 1-70 15,-12 0-137-15,-5-4-621 0</inkml:trace>
  <inkml:trace contextRef="#ctx0" brushRef="#br2" timeOffset="470420.0267">26793 11688 605 0,'0'0'770'0,"0"0"-565"16,0 0-24-16,0 0-22 15,0 0-8-15,0 0-30 16,0 0-18-16,-37-66 0 16,25 59-14-16,2 1-6 15,-2 3-33-15,0 2-17 16,1 1-9-16,2 0-5 15,-1 0-8-15,1 1 4 16,0 8 12-16,0 1 0 16,3 1-5-16,3-1-12 0,0-1-2 15,3-3-7-15,0 1 8 16,0-4-3 0,0-3 2-16,0 0-7 0,0 0 7 15,0 0-8-15,0 0-8 16,2 0-59-16,-2-7-166 15,0-2-681-15</inkml:trace>
  <inkml:trace contextRef="#ctx0" brushRef="#br2" timeOffset="470997.1316">26249 11186 1495 0,'0'0'532'16,"0"0"-288"-16,0 0 32 15,0 0-23-15,0 0-80 16,0 0-68-16,0 0-42 16,16 22-21-16,-8 16 25 15,8 20-20-15,7 29-25 16,9 18-13-16,4 8-3 15,-10-17-6-15,-10-27 0 16,-12-27-1-16,-4-2-9 16,0 3 0-16,-6 4-5 0,-13 1-17 15,-6-7-34-15,-8-9-25 16,-15-5-68-16,5-7-461 16,9-10-1351-16</inkml:trace>
  <inkml:trace contextRef="#ctx0" brushRef="#br2" timeOffset="472513.0595">26789 11714 339 0,'0'0'583'0,"0"0"-311"16,0 0 12-16,0 0 47 16,0 0-9-16,0 0-81 15,0 0-95-15,4-23-44 16,-4 20-23-16,0 0 2 16,0 0-9-16,0-1-25 15,0 0-15-15,-1-2-13 16,-7-1-1-16,-3 1-3 15,-3-1-6-15,-4 1-1 16,0 0-2-16,-1 2 1 16,2 4 5-16,1 0 3 0,2 0 1 15,4 0-7 1,3 10 3-16,1 3-4 0,4 3-7 16,2 1 0-16,0 0 8 15,2 3-9-15,7-4 1 16,5-3 0-16,2-3-1 15,1 0-2-15,0-2-13 16,2-3-6-16,-1-5-5 16,0 0-3-16,0 0-5 15,-2-5 19-15,-1-7 4 16,0-8 10-16,0-2 1 16,-5-8 0-16,1-3 5 15,-3-4 4-15,-1-6 0 16,-3-2 2-16,-1-2 1 15,0 5-6-15,-1 1 4 0,-2 6 41 16,0 6-38-16,0 7-12 16,-3 7-1-16,-3 7 9 15,0 4 0-15,0 4-3 16,0 0-6-16,-3 0 0 16,-2 10 0-16,-2 7 6 15,1 5 14-15,0 7 2 16,6 6 7-16,3 9-2 15,3 8-8-15,0 4-8 16,11 4-10-16,4-4 0 16,1-4-1-16,-1-6 0 15,-3-8-6-15,-3-11-26 0,-3-4-20 16,-5-11-23 0,-1-5-36-16,0-7-95 0,-3 0-417 15,-1-10-953-15</inkml:trace>
  <inkml:trace contextRef="#ctx0" brushRef="#br2" timeOffset="473001.4709">27181 11599 924 0,'0'0'844'16,"0"0"-676"-16,0 0 122 0,0 0-20 16,0 0-43-16,0 0-79 15,0 0-37-15,27-31-31 16,-27 31-26-16,4 0-24 16,-1 0-19-16,5 0-11 15,0 4-1-15,3 3-5 16,0 2-3-16,-2 1-3 15,-1 0-3-15,-1-2 8 16,-4 2 6-16,-3 0-5 16,0 2-3-16,0 1 9 15,-12 1 0-15,-3 5 6 16,-3-2-5-16,0 2 1 16,0 1 4-16,3 0 3 0,2-3-3 15,4 0-6-15,3 0 1 16,1-5-1-16,5 1-1 15,0-6 1-15,0 4 1 16,0-6-1-16,6 2 0 16,6-3-9-16,5 2-21 15,2-2-10-15,4-1-38 16,-1-3-49-16,0 0-116 16,-5-4-549-16,-10-9-749 0</inkml:trace>
  <inkml:trace contextRef="#ctx0" brushRef="#br2" timeOffset="473189.7143">27114 11744 929 0,'0'0'1292'15,"0"0"-1087"-15,0 0 36 16,0 0-67-16,82-3-108 15,-52 9-66-15,7 11-11 16,-4-7-206-16,-7-2-664 0</inkml:trace>
  <inkml:trace contextRef="#ctx0" brushRef="#br2" timeOffset="474770.423">19671 11400 371 0,'0'0'528'16,"0"0"-313"-16,0 0 23 15,0 0-2-15,0 0 72 16,0 0-20-16,0 0-76 16,4 0-71-16,1 0-39 15,-1 0-30-15,1 0-6 16,-2 0-8-16,-2 0-15 0,2 0-22 15,-3 0-20 1,0 0 1-16,1 4 11 0,1 6 1 16,3 2-4-16,-2 2 4 15,6 0-1-15,-2 3 2 16,5-2 0-16,-2-1-6 16,4 2-7-16,-5 1-1 15,-2-1 5-15,-1 3 5 16,1 2 1-16,0-1-3 15,-4 3 2-15,3 0-3 16,-2 0-2-16,5 0 1 16,1 1-5-16,3-5-1 0,-3 1 5 15,-1 3 2 1,-2-3-1-16,-1 3 5 0,-1 3-1 16,-1 1 1-16,-4 0-2 15,0 2-1-15,0-2-1 16,0 3-1-16,0 2 5 15,0-2-1-15,0 3-5 16,0-3-5-16,0-2 1 16,0-4 5-16,-4-4-7 15,-1-3-1-15,1 0 0 16,-2-7 0-16,0 0-6 16,-4 0-22-16,-6-2-82 15,3-1-269-15,4-4-927 0</inkml:trace>
  <inkml:trace contextRef="#ctx0" brushRef="#br2" timeOffset="476170.5189">27772 11836 768 0,'0'0'1275'0,"0"0"-1064"15,0 0-115-15,0 0 73 16,0 0-47-16,0 0-59 16,79-7-41-16,-46 7-1 15,6 7-9-15,-2 3-11 0,-3 0-1 16,-1-2-8-16,-9-3-221 15,-9-5-536-15</inkml:trace>
  <inkml:trace contextRef="#ctx0" brushRef="#br2" timeOffset="476375.1921">27820 11688 2183 0,'0'0'309'0,"0"0"-224"16,100-13-61-16,-43 13-24 0,-10 0-204 16,-9 0-799-16</inkml:trace>
  <inkml:trace contextRef="#ctx0" brushRef="#br2" timeOffset="479704.9694">12392 12319 1813 0,'0'0'308'16,"0"0"-230"-16,0 0-54 16,0 0 97-16,0 0 86 15,0 0-47-15,0 0-36 0,7-10-4 16,7-5-63-16,8-7-29 16,8-4-12-16,-2-10-10 15,2-3-6-15,3-8-22 16,-5-5 0-16,5-16-11 15,6-17-18-15,0-18 0 16,-1 2 33-16,-2 15 18 16,-13 25 0-16,-4 23 0 15,-1 4 0-15,6 0 0 16,6-5 0-16,7-4 0 16,0 4-2-16,2 7-20 15,0 2 5-15,-9 9 10 16,-4 5 7-16,-3 9 0 15,-11 0-1-15,-2 4 1 16,-6 0 0-16,-2 3 0 0,-2 0 0 16,0 0-1-16,0 0 0 15,0-3 1-15,0 3 0 16,0 0 19-16,0 0 10 16,0-1-4-16,-3-2-7 15,0 0-8-15,-4-1-9 16,1-1 1-16,0 0-2 15,0 0-13-15,3 1-28 16,0-2-3-16,-2 4-5 16,5-3 15-16,0 2-10 15,8 0-14-15,4-1 18 16,4 2 28-16,4 2 11 16,-1 0 1-16,-3 0 7 0,1 0 36 15,-2 0 30-15,-4 2 11 16,5 5-9-16,0 3-23 15,-4 0-37-15,3 5-15 16,-6 2 0-16,-6 7-52 16,-3-4-129-16,0-4-517 0</inkml:trace>
  <inkml:trace contextRef="#ctx0" brushRef="#br2" timeOffset="480757.1053">18339 12233 1490 0,'0'0'679'0,"0"0"-604"15,0 0-53-15,0 0 66 16,0 0 102-16,0 0-40 16,0 0-38-16,4-13-11 15,9-7-74-15,7-7-17 16,-1-2-10-16,4-11-9 16,-4-2-22-16,1-9-6 15,-1-8-10-15,1-3-5 0,5-14-64 16,8-13 61-1,0 10 49-15,-1 8 6 16,1 12 1-16,-4 16 1 0,7 0 4 16,3-4-6-16,2 10-1 15,-4 6-6-15,-9 10-2 16,-2 6 8-16,-9 8 1 16,-4 7 0-16,-3 0-10 15,-3 3 0-15,2 14 4 16,2 2 5-16,4 1-1 15,0 0-39-15,1-3 1 16,-2-5 22-16,-1-5 5 0,-7-1 3 16,-5-6 10-16,-1 0 1 15,0-13-1-15,-10-3-18 16,-10-7 10-16,5 3 8 16,1 3 0-16,5 2 1 15,2 5 10-15,7 6 11 16,0 4 6-16,4 0-8 15,11 0-14-15,7 3-5 16,8 8 6-16,3 5 1 16,-2 0-2-16,-3 4 9 15,-6-3 1-15,-9-4-8 16,-13 1-8-16,0-5-13 16,-49 1-61-16,1-4-278 15,-1-6-818-15</inkml:trace>
  <inkml:trace contextRef="#ctx0" brushRef="#br2" timeOffset="482575.2224">24800 12091 1154 0,'0'0'271'16,"0"0"-206"-16,0 0-47 0,0 0 59 16,0 0 101-16,0 0 8 15,0 0-5-15,0 0-45 16,0 0-35-16,0 0-24 16,-1 0-16-16,-1 0-5 15,1-6 4-15,-4-4-6 16,-1-7-16-16,-1-9-24 15,-5-10-13-15,3-4 5 16,1-6 0-16,1-5-5 16,7-1 1-16,0-5-1 15,2-2 7-15,17 0 1 16,6 2-8-16,5 1 7 16,3 4-1-16,1 5 8 0,-1 7 9 15,0 8 1-15,-3 2-2 16,-2 4-16-16,-1 2-5 15,-3 2-1-15,-3-2 0 16,-2 5 0-16,-3 2 0 16,-4 4 8-16,-1 4-7 15,-2 1 9-15,0 5 0 16,1 2-11-16,9 1-6 16,7 0 6-16,10 0-1 15,10 0 1-15,8 4-2 16,4 2-8-16,-2-2-14 15,-6-4 5-15,-10 0 2 16,-13 0 10-16,-12 0-1 0,-9 0 7 16,-6-10-7-16,0 0-1 15,-3 0 8-15,-8-3-5 16,-5 0 6-16,-1 2 0 16,-3-1 7-16,-1 1 4 15,0-1 1-15,0 2-5 16,2 0-6-16,4 1 5 15,4 0 0-15,4 4 10 16,5 2 26-16,2 2-3 16,0 1-26-16,0 0-13 15,8 0-6-15,2 1-2 16,8 9 7-16,3 3-7 16,1 0 7-16,1 6-5 15,-4-2 6-15,3 3 0 16,-5-1 0-16,-1-2 1 0,-7 1 9 15,-7-3-8-15,-2-2-2 16,-44-2-8-16,-3-4-128 16,-3-7-759-16</inkml:trace>
  <inkml:trace contextRef="#ctx0" brushRef="#br2" timeOffset="500100.9531">13484 10796 816 0,'0'0'997'0,"0"0"-810"15,0 0-51-15,0 0 54 0,0-14 24 16,0 11-58 0,0 0-59-16,0 1-29 0,-3 2-27 15,0 0-11-15,-5 0-1 16,-4 0-17-16,-8 18 1 15,-7 4 16-15,0 10-5 16,0 1-8-16,11 3-9 16,10-4-5-16,6-1-2 15,19-8 5-15,14-3-5 16,5-11-9-16,6-6 0 16,0-3-1-16,-3-9-6 15,-5-11 5-15,-12-8 10 16,-8-4-5-16,-10-4-1 15,-6 1 6-15,-13 2-1 16,-12 5-5-16,-8 9 6 0,-6 12-9 16,0 7-37-1,-3 22-145-15,12 9-503 0,14-5-1104 0</inkml:trace>
  <inkml:trace contextRef="#ctx0" brushRef="#br2" timeOffset="501120.8986">18996 10942 772 0,'0'0'1080'15,"0"0"-934"-15,0 0-85 16,0 0 4-16,0 0 76 15,0 0-28-15,0 0-54 16,-32-30-14-16,18 47 8 16,7 3 42-16,1 5-39 15,6 2-19-15,0 0-7 16,16-5-5-16,10-2 0 16,2-6-4-16,5-8-7 15,1-6-5-15,1 0-2 16,-6-6-5-16,-3-11 5 0,-9-3 2 15,-4-2-7-15,-10-5 35 16,-3 3-3-16,-3-1 1 16,-17 4-13-16,-2 5-7 15,-5 6-15-15,0 7-12 16,-4 5-84-16,7 12-244 16,12-1-791-16</inkml:trace>
  <inkml:trace contextRef="#ctx0" brushRef="#br2" timeOffset="502193.7423">25387 10753 722 0,'0'0'698'0,"0"0"-596"16,0 0-63-16,0 0 91 0,0 0 41 16,0 0-39-16,0 0-37 15,-42 10 18-15,42 13-24 16,4-1-39-16,12 3-1 15,1-5 3-15,5-2-16 16,2-7-8-16,0-1-7 16,3-6-8-16,0-4-4 15,0 0 0-15,-2-11-8 16,-4-5 8-16,-5-7 27 16,-7 0 33-16,-4-4-16 15,-5 4-11-15,-11-3-15 16,-12 5-6-16,-9 5-16 15,-7 9-5-15,-4 7-53 16,-20 7-199-16,10 17-283 0,11-3-458 0</inkml:trace>
  <inkml:trace contextRef="#ctx0" brushRef="#br2" timeOffset="503694.7943">28478 11608 1035 0,'0'0'696'0,"0"0"-557"15,0 0 38-15,0 0 83 0,0 0-11 16,0 0-52-16,0 0-73 15,-2-29-54-15,2 29-42 16,0 6-27-16,0 8 14 16,0 9 12-16,0 10 13 15,0 3-19-15,2 3-10 16,1 2-10-16,-2-5 7 16,2-4-8-16,-1-5 0 15,-2-7 0-15,0-7-2 16,0 0 1-16,0-7-5 15,0-5 6-15,0-1 0 16,0 0 6-16,0 0 3 16,0-4 3-16,0-12-3 0,0-7-8 15,0-4 5 1,6-8-6-16,0-5 0 0,1-4-1 16,-1-4-5-16,2-2 5 15,-1-3 1-15,3 4 0 16,2 2 0-16,5 8 1 15,-1 2-1-15,2 8 1 16,2 2 0-16,-1 7 0 16,0 3-1-16,-4 4 1 15,-4 8-1-15,-3 1 15 16,-3 4-10-16,0 4-5 16,-1 14-1-16,1 6 1 15,3 9 8-15,0 0-7 16,1 6-1-16,-2-2 6 0,2 3 0 15,-3-1 2-15,-1-4-8 16,-4 6 1-16,-1-8 0 16,0 4 7-16,0-1 1 15,-7-6 3-15,-3-4-2 16,2-2 2-16,2-4-10 16,1-8-1-16,2-1 5 15,2-9-6-15,1 2 1 16,0-4-1-16,0 0-10 15,0 0-44-15,0-1-62 16,0-8-123-16,0 2-241 16,0 3-399-16</inkml:trace>
  <inkml:trace contextRef="#ctx0" brushRef="#br2" timeOffset="503930.4217">28551 11671 1172 0,'0'0'864'0,"0"0"-757"16,0 0-61-16,0 0 124 16,0 0 45-16,0 0-46 15,0 0-95-15,58-6-74 16,-18 6-13-16,-2 3-133 0,-3 0-86 15,-14-3-361-15,-7 0-328 16</inkml:trace>
  <inkml:trace contextRef="#ctx0" brushRef="#br2" timeOffset="504350.1584">28869 11150 1605 0,'0'0'513'16,"0"0"-432"-16,0 0-4 15,0 0 129-15,0 0-10 16,0 0-90-16,0 0-49 16,43-8-26-16,-30 8-16 15,4 0-6-15,-2 4-9 16,-1 3 1-16,-4 4-1 16,-6-3-2-16,-4 3-14 15,-1-1 3-15,-16 2 12 16,-7 2 1-16,0 2 1 15,1-2 8-15,4-1 11 0,8 0 12 16,8 1-7-16,3-2-11 16,10 5-7-16,35 13-7 15,-2-5-131-15,0-7-620 0</inkml:trace>
  <inkml:trace contextRef="#ctx0" brushRef="#br2" timeOffset="504762.9771">29331 11205 1906 0,'0'0'309'0,"0"0"-215"16,0 0 16-16,0 0 95 15,0 0-90-15,0 0 70 0,-115 141-51 16,81-30-53 0,15 17-25-16,19 1-23 0,20-14-17 15,25-18-5 1,9-5-10-16,-5-19-1 0,-4-17-29 16,3 0-67-16,-17-19-143 15,-1-8-489-15</inkml:trace>
  <inkml:trace contextRef="#ctx0" brushRef="#br2" timeOffset="507285.1336">29703 11047 880 0,'0'0'671'16,"0"0"-537"-16,0 0 20 15,0 0 71-15,0 0 8 16,0 0-49-16,0 0-28 15,0-4-15-15,-2 4-12 16,2-2-22-16,-1 2-22 16,1 0-24-16,0 0-19 15,0 0-18-15,-2 0-18 16,2 2-6-16,-1 12 0 0,1 3 1 16,0 8-1-16,0 2 6 15,0 0-4-15,0 3-1 16,0-3 7-16,0-2-8 15,0 2 0-15,0 0 0 16,0-1 0-16,0-3 0 16,0 0 0-16,0-4 0 15,0-2-1-15,6-4-4 16,1-3 5-16,-1-4 1 16,0 1 7-16,0-3 1 15,0-4 1-15,3 0 10 16,1 3 8-16,1-3 0 15,4 0-2-15,1 0-4 0,5 0-1 16,6-3-6 0,3-1-3-16,4-3-12 0,0 5-1 15,-1-2-11-15,-6 4-13 16,-6 0-13-16,-8 0-15 16,-2 0-22-16,-5 0-33 15,-3 0-55-15,0 3-119 16,-3 4-342-16,0-3-374 0</inkml:trace>
  <inkml:trace contextRef="#ctx0" brushRef="#br2" timeOffset="507668.1187">30232 11609 1237 0,'0'0'825'0,"0"0"-732"16,0 0-27-16,0 0 123 15,0 0-18-15,0 0-59 16,0 0 4-16,-99 0-23 0,49 3-38 16,-10-3-17-16,-17 0 18 15,5 0-17-15,-1 0-25 16,3-4-7-16,22-2-6 16,4 3-1-16,15 3-6 15,19 0-61-15,10 0-77 16,31 16-128-16,8-2-263 15,1-1-698-15</inkml:trace>
  <inkml:trace contextRef="#ctx0" brushRef="#br2" timeOffset="508013.0128">29896 11784 2199 0,'0'0'352'0,"0"0"-254"15,0 0 70-15,0 0-8 16,0 0-66-16,0 0-49 16,0 0-19-16,69-8-21 15,-69 8-5-15,0 0-11 16,0 11 0-16,0 6 11 15,-4 2 1-15,-2 4 8 16,-3 1-3-16,3-1 8 0,1 0-8 16,5-3 4-1,0 0 5-15,2-4-4 0,19-2 2 16,7-2-2 0,9-5-11-16,25-7-27 0,-10 0-145 15,-7 0-813-15</inkml:trace>
  <inkml:trace contextRef="#ctx0" brushRef="#br2" timeOffset="510641.0371">30161 11104 1654 0,'0'0'393'0,"0"0"-285"15,0 0 2-15,0 0 108 16,0 0-23-16,0 0-68 16,0 0-38-16,-3-5-24 15,3 5-22-15,0 0-2 0,0 0-6 16,4 0-11 0,5 5-3-16,0 8-1 0,6 6-2 15,4 11-2-15,4 12-7 16,8 19-1-16,6 25-7 15,4 23 5-15,-3 6-5 16,-9-6 0-16,-14-23-1 16,-11-27-1-16,-4-12 1 15,0-8 0-15,-18 4-8 16,-7-1 2-16,-5 2 5 16,0-7-11-16,5 2-47 15,6-9-117-15,16-11-736 0</inkml:trace>
  <inkml:trace contextRef="#ctx0" brushRef="#br2" timeOffset="515941.0231">30266 10774 626 0,'0'0'872'15,"0"0"-697"-15,0 0-57 16,0 0 108-16,0 0 5 15,0 0-60-15,0 0-58 0,-3-5-21 16,3 5 1-16,0 0-11 16,0 0-16-16,0 0-20 15,0 0-9-15,0 0 2 16,0 0-4-16,0 0-7 16,0 0-9-16,0 0-1 15,0 0 2-15,8 0-1 16,4 0-1-16,6 0-4 15,0 4-13-15,3-3 0 16,1 4 1-16,-4-2-1 16,0 1 1-16,-2-4-1 15,-2 3-1-15,-4 0 0 16,0-2 0-16,-2-1 1 16,-3 3-1-16,-2-3 1 15,-2 0-1-15,1 0-1 0,-2 0 0 16,0 0 0-16,0 3-5 15,0 0 4-15,0 1-5 16,1 2 6-16,1-2 0 16,-1 3 0-16,-1-1 0 15,0 1 0-15,0-3 0 16,0-1-9-16,0 0-2 16,0 2 5-16,-9-1 7 15,-2 2 6-15,0-2 0 16,0 2 2-16,4-2-7 15,2 2 0-15,2-5 0 0,3 2-1 16,0 1-1 0,0-2 0-16,0 3 1 0,0-3 0 15,0 2 0-15,5 2 2 16,-1-2 5-16,4 3-1 16,-1 2-4-16,5-2-2 15,2 2 0-15,2 1 1 16,-1-3 0-16,1 3-1 15,-2-3 0-15,-1 2 0 16,-4-5-1-16,-3 3-1 16,-1-1 1-16,-2-2 0 15,-2 2-5-15,-1-2 4 0,0-1 1 16,0 2 0 0,0-3-1-16,0 0 2 0,-7 1 1 15,-6-1 14-15,-4-2 0 16,-5 0 0-16,0 0-9 15,2 0-6-15,9 2-53 16,5 7-145-16,6-1-606 0</inkml:trace>
  <inkml:trace contextRef="#ctx0" brushRef="#br2" timeOffset="521156.1575">6345 11859 1807 0,'0'0'387'16,"0"0"-264"-16,0 0 41 15,0 0 56-15,0 0-64 16,0 0-65-16,3 0-27 16,10-9-25-16,1 0-21 15,5-3-3-15,-4-3 6 16,3 0 4-16,0 0-1 16,-2-5-3-16,1 0-10 15,-1 1-5-15,-1-5-5 16,0 7 8-16,-3-2 3 0,-2 8 1 15,-2 1-1-15,-5 5 9 16,0 1-1-16,0 1-5 16,-3 3-2-16,3 0-4 15,-3 0-3-15,0 0-6 16,0 0 0-16,0 0-9 16,0 7-3-16,0 9 12 15,0 11 3-15,-3 6 13 16,-3 6 9-16,1 6-4 15,-1 2 5-15,2 0-4 16,4-1 1-16,0 0-4 16,0-6 1-16,0 0-5 15,0-4-2-15,0-5-11 16,4-3 4-16,4-8-6 0,-2 0-1 16,3-4-19-16,1-5-65 15,13-1-66-15,-1-1-128 16,2-8-709-16</inkml:trace>
  <inkml:trace contextRef="#ctx0" brushRef="#br2" timeOffset="526725.7773">5999 14280 1515 0,'0'0'555'16,"0"0"-455"-16,0 0 84 15,0 0 59-15,0 0-74 16,0 0-86-16,-5-9-32 16,5 9-11-16,-3 0-13 15,3 0-13-15,-4 4-14 16,1 5 1-16,-3 8 23 15,-3 6-6-15,-4 4-10 0,-4 3-1 16,1 2-5-16,-4 0 5 16,4-2-6-16,4-7-1 15,0 0-1-15,3-5 1 16,3-6-2-16,3-2 1 16,0-3 1-16,3-4-1 15,0-3 1-15,0 0 1 16,0 0 0-16,0-3 7 15,6-13-8-15,6-4-2 16,3-7 1-16,0-9 1 16,-2 0-1-16,4-4 0 15,-1 4-2-15,-4-3-4 16,6 1 5-16,-3 3 1 0,3-2 0 16,-3 5 0-16,4 1 0 15,-2 1 0-15,2 5-5 16,0 1 6-16,1 1 0 15,2 3-1-15,-1 6-6 16,0-1 5-16,0 1 2 16,-2 5 0-16,-4 2-1 15,-3 3 1-15,-6 1-1 16,-3 3 1-16,-3 0-1 16,0 0-14-16,0 13 14 15,0 7 1-15,0 4 7 16,0 1 5-16,0 2-6 15,0 0 0-15,3 2 2 16,0 1-1-16,0 0-5 16,-3 2 9-16,0-1-2 0,0 1 5 15,-3 1 7-15,-6-3 6 16,-1-1-6-16,-4-2-8 16,2-3-1-16,-1-1-4 15,2-3-2-15,-2-4-5 16,1-3 1-16,6-3-1 15,0-3-1-15,3-1 0 16,0-5 0-16,3-1-1 16,-1 0-44-16,1 0-33 15,0 0-60-15,0-1-321 16,0-9-306-16</inkml:trace>
  <inkml:trace contextRef="#ctx0" brushRef="#br2" timeOffset="527013.2635">5978 14364 1345 0,'0'0'404'0,"0"0"-227"16,0 0 133-16,0 0-64 0,0 0-81 16,0 0-48-16,82-33-47 15,-67 32-48-15,-2 1-16 16,1 0-6-16,2 0-16 16,7 0-127-16,-4 1-324 15,-3 5-668-15</inkml:trace>
  <inkml:trace contextRef="#ctx0" brushRef="#br2" timeOffset="527342.4872">6478 14426 1008 0,'0'0'639'16,"0"0"-518"-16,0 0 144 15,0 0 51-15,0 0-98 16,0 0-94-16,0 0-39 15,19 0-24-15,-1-3-43 0,3 3-18 16,3 0-5 0,1 0-84-16,2 0-89 0,-9 0-192 15,-2 0-432-15</inkml:trace>
  <inkml:trace contextRef="#ctx0" brushRef="#br2" timeOffset="527590.9414">6472 14280 1091 0,'0'0'904'16,"0"0"-774"-16,0 0 55 15,0 0 79-15,0 0-121 16,0 0-98-16,0 0-45 16,107-5-50-16,-62 5-220 15,-6 0-517-15</inkml:trace>
  <inkml:trace contextRef="#ctx0" brushRef="#br2" timeOffset="529752.1322">7491 13977 97 0,'0'0'922'0,"0"0"-732"16,0 0-37-16,0 0 56 15,0 0 22-15,0 0-48 16,0 0-4-16,0-30-2 15,0 28-3-15,0 2-12 16,0-2-28-16,0 2-23 0,0-3-29 16,0 3-25-1,0-6-32-15,10 2-23 0,5-1-2 16,9-2-2-16,1 3-5 16,-2 1-1-16,-1 0 7 15,-7 3-8-15,-3 0 0 16,-6 0-7-16,-3 0-4 15,-3 3-7-15,0 9 15 16,0-1 11-16,-3 5-1 16,-9 2 2-16,-4-2 0 15,2 3 0-15,-2-1 2 16,4 0-1-16,-3-1-1 16,3-3 1-16,0-1 5 15,2 2 0-15,2-4 6 16,2 2-6-16,3 1 2 0,0-5-2 15,3 1-6-15,0-3 1 16,0-3 1-16,9-1 4 16,9-1-5-16,3-2-1 15,3 0-40-15,-2 0-56 16,-2 0-82-16,-1 4-131 16,-7 3-441-16,0-3-501 0</inkml:trace>
  <inkml:trace contextRef="#ctx0" brushRef="#br2" timeOffset="530167.8517">7901 14334 783 0,'0'0'709'0,"0"0"-590"0,0 0 75 16,0 0 99-16,0 0-113 15,0 0-112-15,0 0 5 16,-76-10 23-16,37 6-9 16,-16 2-7-16,-6-2-4 15,-8 0 3-15,-5-2-19 16,5-1-24-16,5 0-20 16,12 1-14-16,16 2-1 15,21 4-1-15,13 0-89 16,16 4-160-16,14 6-329 15,2 3-394-15</inkml:trace>
  <inkml:trace contextRef="#ctx0" brushRef="#br2" timeOffset="530834.5824">7531 14498 1144 0,'0'0'658'0,"0"0"-453"16,0 0 85-16,0 0-14 16,0 0-94-16,0 0-87 15,0 0-23-15,0-9-11 16,0 9-20-16,0 0-4 15,0 0-13-15,0 0-14 16,0 6-9-16,-4 5 10 16,1 8 2-16,-2 1-5 15,-1 3-2-15,3 1-6 16,-3 4 1-16,-1-1 0 0,-2-3-1 16,3 2 0-16,3-7 0 15,-2 1 0-15,2 0 0 16,-1-6 0-16,4-1 0 15,0-3 0-15,0-3 0 16,0 0 0-16,0-1 1 16,7-4-1-16,1-1 1 15,4 2 0-15,1-3 7 16,2 0-7-16,3 0 5 16,0 0-5-16,3 0-1 15,1 0 1-15,2-4-1 16,-3 4 0-16,6-2 0 0,-2-2 0 15,2 2 0-15,-2 0-6 16,-5-1-35-16,-7 3-59 16,-7 0-164-16,-6 0-694 0</inkml:trace>
  <inkml:trace contextRef="#ctx0" brushRef="#br2" timeOffset="531426.159">7143 13927 1020 0,'0'0'507'15,"0"0"-271"-15,0 0 67 16,0 0-45-16,0 0-102 16,0 0 28-16,-46 73 6 15,9-10-59-15,-16 22-29 16,1 22-24-16,13 4-23 0,17-18-29 16,19-26-17-16,3-25-3 15,9-2-6 1,16 3-18-16,8 7-53 0,33 12-78 15,-8-16-207-15,-3-13-924 16</inkml:trace>
  <inkml:trace contextRef="#ctx0" brushRef="#br2" timeOffset="532134.0639">8068 13864 1061 0,'0'0'541'15,"0"0"-446"1,0 0 73-16,0 0 78 0,0 0-2 16,0 0-59-16,0 0-43 15,30 97-16-15,-18-55-35 16,6 8-14-16,4 4-22 15,-2 8-21-15,-1-1-14 16,-7 0-11-16,-5 1-3 16,-7-5-6-16,-4-4-6 15,-17-7 6-15,-6-7-13 16,-4-1-16-16,-2-6-29 16,0 4-72-16,8-9-220 15,13-11-834-15</inkml:trace>
  <inkml:trace contextRef="#ctx0" brushRef="#br2" timeOffset="533205.9202">8122 13593 438 0,'0'0'839'15,"0"0"-601"-15,0 0 36 16,0 0 0-16,0 0-91 16,0 0-71-16,0 0-42 15,51-13-14-15,-32 13-8 16,5 0-7-16,-6 0-8 16,4 0-12-16,-4 0-6 15,-6 0-3-15,0 0 0 16,-3 0-6-16,0 3-5 15,-6-2 5-15,0 5-5 0,-3-3-1 16,0 4-2-16,0 0 1 16,0 4 1-16,-9 1 12 15,-2-2 7-15,-2 2-4 16,4-1 2-16,0-3 4 16,-1 0-5-16,2-4-6 15,2 2-2-15,3-2-7 16,3-1 0-16,0 1 5 15,0 2 0-15,15 1 5 16,3 0-5-16,3 6-6 16,0-3-11-16,-5 2-10 15,-4 1-1-15,-4-2 6 16,-5 2 5-16,-3 0 2 0,0 1 8 16,-6-4-1-16,-8 0 2 15,1-4 7-15,1-3 2 16,1 0 4-16,-2 0-1 15,1-3-11-15,2 4-1 16,2-1-127-16,-1 4-247 16,3-1-432-16,3-2-558 0</inkml:trace>
  <inkml:trace contextRef="#ctx0" brushRef="#br2" timeOffset="533685.8643">8568 13779 940 0,'0'0'697'16,"0"0"-475"-16,0 0 96 0,0 0-23 15,0 0-93-15,0 0-87 16,0 0-57-16,0-7-31 15,0 20-3-15,-9 7 36 16,-7 4-17-16,-4 5-7 16,-5 4-11-16,-5-1-5 15,-3-2-5-15,-1-6 0 16,1 0-3-16,0-4 0 16,8-5-5-16,1-3-6 15,12-1 0-15,2-7-1 16,10 3-11-16,0-4-55 15,0 3-58-15,22 1-70 16,-1 0-392-16,-3-4-606 0</inkml:trace>
  <inkml:trace contextRef="#ctx0" brushRef="#br2" timeOffset="534122.9942">8565 14070 1654 0,'0'0'338'16,"0"0"-35"-16,0 0 14 0,0 0-107 15,0 0-98 1,0 0-54-16,0 0-26 15,33-24-23-15,-20 21-8 16,4 3-1-16,2 0 0 0,-4 0-1 16,3 0 1-16,-6 5-1 15,-2 3 0-15,-4-4 0 16,-6 5-8-16,0-2 2 16,0 6 6-16,-16 0 1 15,-4 0 10-15,-5 4 8 16,-2-1 9-16,5-2-2 15,2 0 1-15,4-1-7 16,10-4-10-16,3-3 0 16,3 1-8-16,0 0 5 15,12-1 2-15,12-2-8 0,7-2-2 16,14-2-73-16,-8 0-121 16,-4 0-573-16</inkml:trace>
  <inkml:trace contextRef="#ctx0" brushRef="#br2" timeOffset="537614.2117">30975 11635 1610 0,'0'0'473'0,"0"0"-420"16,0 0 0-16,0 0 155 16,0 0 6-16,0 0-64 15,2-23-51-15,-1 23-28 16,1 0-2-16,-1 0-2 0,5 0-8 15,7-3-22 1,6 3-35-16,9 0-2 0,8 0-45 16,5 3-42-16,0 7-76 15,-5 0-144-15,-10 0-325 16,-10-1-80-16,-9-6-487 0</inkml:trace>
  <inkml:trace contextRef="#ctx0" brushRef="#br2" timeOffset="537840.7126">30990 11721 1194 0,'0'0'867'16,"0"0"-736"-16,0 0 20 15,0 0 32-15,0 0-45 16,112 4-86-16,-68-1-52 16,6 6-55-16,-13-2-289 15,-8-4-553-15</inkml:trace>
  <inkml:trace contextRef="#ctx0" brushRef="#br2" timeOffset="538126.3155">31581 11287 2085 0,'0'0'502'16,"0"0"-444"-16,0 0-8 15,0 0 49-15,0 0-9 16,0 0-41-16,0 0 32 16,9 137-22-16,12-45-33 15,1-6-18-15,-1-14-8 16,-7-23-24-16,-8 2-95 16,-2-9-397-16,-4-5-688 0</inkml:trace>
  <inkml:trace contextRef="#ctx0" brushRef="#br2" timeOffset="540858.0194">29943 10654 459 0,'0'0'234'16,"0"0"-162"-16,0 0 74 15,0 0 1-15,96-74-28 16,-70 52 8-16,1 2-73 16,-3 0-31-16,0-2 5 15,0 2 9-15,0 0 30 16,4-1-7-16,3 1-18 15,7 2-13-15,9 1-20 16,8 0-9-16,8 4-14 0,6 3-60 16,3 6-60-16,-1 1 2 15,-2 3 25 1,-5 0 7-16,-5 4 12 0,-1 9 45 16,1 7 14-16,3 4 9 15,4 6 19-15,0 2 2 16,-4 5 11-16,-5 1 37 15,-10-4 64-15,-12 0-23 16,-5-5-6-16,-4-6 3 16,-7 0-35-16,-3-6-29 15,-4-2-13-15,-4-5-9 16,-4-6 0-16,-2 0 0 16,-2-2 0-16,0-2 7 15,0 0 30-15,0 0 10 16,1-2-22-16,2-5-26 0,1-3-14 15,-1-4-3-15,-3-1 17 16,0-2 1-16,0 0 0 16,0 1 10-16,-5-2 16 15,-4 2 22-15,0 7-5 16,2 3 7-16,3 2 0 16,4 4-12-16,0 3 15 15,6 11 9-15,9 11 9 16,9 2-8-16,1 5-39 15,0-1-10-15,-3-1 0 16,-5 0 17-16,-8-8 7 16,-7 1-10-16,-2-6-18 15,-18-4-11-15,-55-12-15 0,3-1-119 16,-1-4-868-16</inkml:trace>
  <inkml:trace contextRef="#ctx0" brushRef="#br2" timeOffset="545602.2167">25886 1074 1785 0,'0'0'478'0,"0"0"-415"15,0 0-8-15,0 0 67 0,0 0 13 16,0 0-32 0,0 0-63-16,0 0-32 0,3 2 10 15,3 6 15-15,-1 0-2 16,-1 3-7-16,1 1-17 16,-1 3 1-16,2-1-7 15,0 2 0-15,0-4 7 16,0 0-2-16,2-4-6 15,0-3 1-15,-2-1 5 16,0-4-5-16,0 0 10 16,3 0 2-16,0-10 4 15,2-7-17-15,-1-6 18 16,-1-7 3-16,2-6-6 16,-1-5-6-16,-1-4-8 15,1-2 0-15,0-1 0 0,0 1-1 16,-1 0 1-16,-3 3 0 15,0 2 0-15,-2 1 0 16,-3 4 10-16,-1 3 0 16,0 5 13-16,0 2-3 15,0 3-5-15,0 1-7 16,0 1 11-16,3-1-7 16,2 0 5-16,3 1-1 15,-1 2 4-15,3 3-2 16,-2 4 1-16,1 2-4 15,-3 4-15-15,0 1 1 16,-3 3-2-16,0 1 0 16,0 2-8-16,4 0 7 0,8 0 0 15,9 0-11 1,13 0 10-16,13 0 1 16,22 5-5-16,22 5 5 0,19 2-9 15,-8-5-4-15,-24 1 2 16,-29-3-15-16,-19-3-3 15,-5 3-4-15,-2-4-14 16,-8 1 2-16,-8 0-5 16,-7 1-12-16,-3 3-58 15,-6 10-199-15,-9 0-336 16,2-2-167-16</inkml:trace>
  <inkml:trace contextRef="#ctx0" brushRef="#br2" timeOffset="546210.835">26443 594 1809 0,'0'0'502'15,"0"0"-373"-15,0 0 55 16,0 0 25-16,0 0-67 15,0 0-83-15,0 0-36 16,64-30-11-16,-41 25-10 16,0 0 4-16,1 3-6 15,-2 0 0-15,-2 2 0 16,-2 0-1-16,-5 0-7 16,-4 2 2-16,-6 6-6 15,-3 3-2-15,0 5 6 16,-5 0-1-16,-8 5 8 0,0 0 1 15,-4-1 1-15,5-4 0 16,-1-2 0-16,3-1-1 16,2-2 6-16,-1 1-5 15,3-4-1-15,2-1 0 16,1 0 0-16,1-1 0 16,2-2 0-16,0 0 0 15,0 0 0-15,6 1 0 16,10-1 9-16,7-1-9 15,10-1-11-15,2-2-43 16,3 0-51-16,-5 2-102 16,-8 1-153-16,-10-2-466 15,-9 2-518-15</inkml:trace>
  <inkml:trace contextRef="#ctx0" brushRef="#br2" timeOffset="546596.2554">26889 917 1318 0,'0'0'781'0,"0"0"-676"16,0 0-27-16,0 0 36 15,0 0 2-15,0 0-55 16,0 0-6-16,-67-3 28 16,22 1 1-16,-6-4-3 15,-9 0-8-15,-1 0-18 16,2-1-14-16,5 1-24 15,11 2-8-15,13 3-9 16,9 1 0-16,15 0-34 16,6 0-85-16,12 16-113 15,12 1-101-15,0-3-713 0</inkml:trace>
  <inkml:trace contextRef="#ctx0" brushRef="#br2" timeOffset="547060.9212">26528 1058 937 0,'0'0'1204'0,"0"0"-986"16,0 0-82-16,0 0 34 0,0 0-9 15,0 0-55-15,0 0-60 16,0 0-28-16,0 0-18 16,0 8-1-16,0 6 0 15,0 2 1-15,0 3 0 16,-3 6 7-16,-6 3-5 15,0 1 14-15,-1 4-2 16,2-4-8-16,0-1-5 16,2-3 0-16,3-4 6 15,-1-5 2-15,4-5-1 0,0-2 1 16,0-4 0 0,10-1 4-16,10 1 4 0,10-4-7 15,7 0-1-15,5-1-9 16,1 0-1-16,-1 0-22 15,-11 0-44-15,-13 0-81 16,-13 0-579-16</inkml:trace>
  <inkml:trace contextRef="#ctx0" brushRef="#br2" timeOffset="570208.3826">9405 14189 631 0,'0'0'771'0,"0"0"-559"16,0 0-46-16,27-7 53 15,-21 4 16-15,-2 0-64 16,-4 3-56-16,3 0-13 0,-3 0 6 16,0 0-8-16,0 0-24 15,0 0-27-15,0 0-31 16,0 8-17-16,0 9 9 15,-7 3 7-15,-2 7-10 16,0 0-5-16,-3-5-1 16,6 1 0-16,0-6 0 15,6-7-1-15,-3 0 1 16,3-3 0-16,0-5-1 16,0 2 1-16,3-1 7 0,15-3-1 15,10 0 12 1,23-9 11-16,37-25-13 0,27-16-16 15,14-5-1-15,-6 1-10 16,-29 19-57-16,-28 12-90 16,-28 10-368-16,-15 9-1151 15</inkml:trace>
  <inkml:trace contextRef="#ctx0" brushRef="#br3" timeOffset="607783.4134">11237 14406 1418 0,'0'0'345'0,"0"0"-256"15,0 0 82-15,0 0 113 16,0 0-78-16,0 0-84 16,0 0-24-16,12 0-16 15,-12 0-14-15,0 4-18 16,0 9-29-16,-9 7 33 16,-10 3-18-16,-4 6-23 15,-5 1-13-15,-12 3-58 16,7-3-183-16,12-13-575 0</inkml:trace>
  <inkml:trace contextRef="#ctx0" brushRef="#br3" timeOffset="609300.4724">12880 13940 763 0,'0'0'308'0,"0"0"-190"16,0 0-29-16,0 0 93 15,0 0-35-15,0 0-72 16,0 0 11-16,52-42 54 16,-49 38 49-16,0 4-7 15,0-3-15-15,-3 3-29 16,3 0-11-16,-3 0-29 0,0 0-13 15,0 0-19-15,0 0-22 16,0 0-22-16,0 0-19 16,-3 0-3-16,-6 0-12 15,-11 0 12-15,-2 7 18 16,-8 0-2-16,-9-4-1 16,4 0-13-16,-7 0 4 15,3-3 3-15,-1 0-8 16,5 0 5-16,9 0-5 15,6 0-1-15,10-3 1 16,4 3 0-16,3 0-1 16,3 0-1-16,0 0-7 15,0 0-1-15,0 0 0 0,0 3 9 16,0 1 0 0,0 3 1-16,0 1 10 0,0-1-4 15,0 0 4-15,0 3-2 16,0 1 1-16,0-2 1 15,0 4-2-15,-3 4-3 16,0-1 0-16,0 1 0 16,-5 6 1-16,1 0-5 15,-2 4 4-15,-7 2 1 16,0 0 2-16,2 1-9 16,-4-3 1-16,3-3 7 15,6-1-8-15,3-7 1 16,3 0-1-16,3-3-8 0,0-2 7 15,0-2 0 1,12-2 1-16,3-1 1 0,3-2 6 16,9-4 1-16,1 0 1 15,2 0-8-15,3 0 5 16,-2-4-5-16,-4 1-1 16,-4-3-1-16,-1 2-23 15,-6-2-29-15,-4 2-28 16,0-2-44-16,-9 2-111 15,0-2-342-15,-3 2-326 0</inkml:trace>
  <inkml:trace contextRef="#ctx0" brushRef="#br3" timeOffset="609546.3755">12604 14195 876 0,'0'0'727'15,"0"0"-591"-15,0 0 57 16,0 0 108-16,0 0-85 16,0 0-94-16,0 0-35 15,74-16-31-15,-51 16-33 16,5-3-23-16,9 3-68 15,-8 0-228-15,-4 0-690 0</inkml:trace>
  <inkml:trace contextRef="#ctx0" brushRef="#br3" timeOffset="609809.7603">13097 14191 1418 0,'0'0'271'16,"0"0"-87"-16,0 0 114 15,0 0-108-15,0 0-121 0,0 0-50 16,0 0-19-16,88 0-7 15,-59 0-102-15,-7 0-218 16,-5 0-462-16</inkml:trace>
  <inkml:trace contextRef="#ctx0" brushRef="#br3" timeOffset="610004.4636">13045 14093 1706 0,'0'0'259'0,"0"0"-258"16,0 0-1-16,105 0 0 16,-74 3-254-16,-7-1-1143 0</inkml:trace>
  <inkml:trace contextRef="#ctx0" brushRef="#br3" timeOffset="610755.0728">13796 13861 641 0,'0'0'812'0,"0"0"-717"0,0 0-58 16,0 0 134-1,0 0 49-15,0 0-105 0,0 0-68 16,0-10 24-16,-18 10 70 16,-3 3-33-16,-9 1-23 15,-6 2-17-15,0-5-11 16,4 2-13-16,5 0-8 15,6-3 0-15,6 3-18 16,7-2-11-16,7 2-7 16,-2 3-12-16,3 1 3 15,0 3 9-15,0 0 0 16,0 0 18-16,0 2-9 16,0 0-1-16,-3 0 2 15,0 1 5-15,0 1 5 16,-4 2-2-16,1-2 10 0,0 1-1 15,-1 2-5-15,3 3-1 16,1 0-1-16,-4 1-10 16,4 1 1-16,-3 1-11 15,0-4 6-15,3 1 5 16,-3-3 2-16,6 0-3 16,0-4-4-16,0-3-4 15,0-3 5-15,3-1-7 16,6 1 1-16,6-5-1 15,3-1 6-15,4-1 2 16,-4 0-8-16,6 0 2 16,-7 0-2-16,-1 0-16 15,-3-3-26-15,-1-3-9 0,-5 2-22 16,4-3-81 0,-11 1-147-16,0-1-356 0,0 3-456 0</inkml:trace>
  <inkml:trace contextRef="#ctx0" brushRef="#br3" timeOffset="610957.6952">13475 14102 927 0,'0'0'777'15,"0"0"-617"-15,0 0 27 0,0 0 18 16,0 0-67-16,0 0-69 15,86-13-45-15,-63 13-13 16,-3 0-11-16,-1 0-121 16,-3 0-492-16,-10 0-385 0</inkml:trace>
  <inkml:trace contextRef="#ctx0" brushRef="#br3" timeOffset="611197.0985">13866 14169 1759 0,'0'0'384'16,"0"0"-269"-16,0 0 78 15,0 0 17-15,0 0-69 16,-29 89-85-16,26-67-34 15,3-2-7-15,0 1-15 16,0 8-36-16,11-6-146 16,-2-6-636-16</inkml:trace>
  <inkml:trace contextRef="#ctx0" brushRef="#br3" timeOffset="611673.164">14379 14113 781 0,'0'0'367'16,"0"0"-99"-16,0 0 74 15,0 0 0-15,0 0-111 16,0 0-84-16,0 0 3 16,39 0-39-16,-15 0-58 15,4 3-32-15,2 0-21 16,1 0-24-16,8 4-126 15,-6 0-352-15,-9-4-343 0</inkml:trace>
  <inkml:trace contextRef="#ctx0" brushRef="#br3" timeOffset="611957.1363">14539 14023 1355 0,'0'0'334'15,"0"0"-198"-15,0 0 101 0,0 0 10 16,0 0-86 0,0 0-80-16,0 0-26 0,-3 13 40 15,3 1 24-15,-4 6-28 16,3 6-40-16,-1-3-25 15,1 4-19-15,-1 2-7 16,1-3-22-16,1 3-123 16,-2-4-355-16,2-9-697 0</inkml:trace>
  <inkml:trace contextRef="#ctx0" brushRef="#br3" timeOffset="612639.0529">15164 13901 1433 0,'0'0'392'15,"0"0"-266"-15,0 0 46 0,0 0 31 16,0 0-75-16,0 0-72 15,0 0-14-15,18-7-6 16,-35 7-27-16,-5 0 22 16,-8 0 3-16,-6 0 15 15,1 0 10-15,2 1 0 16,3 2-11-16,12 0-21 16,4 1-17-16,8 2-10 15,5-2-17-15,1 2 2 16,0 3 15-16,1 1 10 15,9 3-9-15,-3-2 7 0,-1 2-2 16,-3 1-5 0,-3 2 0-16,0 3 0 15,0-2 0-15,-9 3 5 0,-6 3 5 16,4-4-2-16,1 2-2 16,3 1 2-16,1-1-1 15,3 1-2-15,-1-2-5 16,3-1 0-16,1 2 0 15,0-7 0-15,0-2-1 16,0-2 0-16,11 0-1 16,2-6 0-16,0-1 1 15,7-3-1-15,-2 0-3 16,3 0-81-16,-2-4-53 16,0-5-106-16,4-2-249 15,-11-1-187-15,-1 2-442 0</inkml:trace>
  <inkml:trace contextRef="#ctx0" brushRef="#br3" timeOffset="612843.5978">14898 14159 1512 0,'0'0'594'15,"0"0"-457"-15,0 0 54 16,0 0-47-16,0 0-89 0,105-7-55 16,-71 7-37-1,-4 0-235-15,-9 0-664 0</inkml:trace>
  <inkml:trace contextRef="#ctx0" brushRef="#br3" timeOffset="613217.5932">15263 14228 1670 0,'0'0'321'0,"0"0"-176"15,0 0 75-15,0 0-75 16,0 0-90-16,0 0-38 16,0 0-16-16,65 0 0 15,-56 0-1-15,-3 0 0 16,-3 0 0-16,-3 0 0 16,0 10 14-16,0 0 26 15,-6 3 34-15,-9 1 5 16,0-2-14-16,3 2-19 15,-1 3-28-15,10-8-17 16,3 1-1-16,0 0-7 16,10-4-33-16,23 5-71 15,-2-6-109-15,2-4-895 0</inkml:trace>
  <inkml:trace contextRef="#ctx0" brushRef="#br3" timeOffset="613517.8911">15710 14146 1994 0,'0'0'367'0,"0"0"-241"15,0 0 38-15,0 0-57 16,0 0-76-16,94 2-31 16,-67-2-51-16,1 7-104 15,-4-6-381-15,-12 2-211 0</inkml:trace>
  <inkml:trace contextRef="#ctx0" brushRef="#br3" timeOffset="613774.0726">15756 14073 924 0,'0'0'1283'0,"0"0"-1124"16,0 0 14-16,0 0 62 16,0 0-71-16,0 0-92 15,0 0-30-15,0 23-6 16,3-4-18-16,0 5-8 16,-3 2-10-16,0 4-20 15,0 3-89-15,-2-3-246 16,-2-8-1063-16</inkml:trace>
  <inkml:trace contextRef="#ctx0" brushRef="#br3" timeOffset="614629.3739">16519 13878 506 0,'0'0'745'0,"0"0"-599"0,0 0 85 15,0 0 110 1,0 0-89-16,0 0-89 16,0 0-65-16,22 0-6 0,-22 0-17 15,0 0-29-15,-9 0-28 16,-9 0 13-16,-7 2 42 16,-10-2-19-16,-4 0-21 15,0 0-17-15,4 0-2 16,2 0-7-16,10 0 1 15,10 0-8-15,6 0 0 16,7 0 0-16,0 0-11 16,0 0-2-16,0 8 13 15,0 2 0-15,0 3 9 16,0-1 1-16,0 2-2 16,0-1-8-16,0 5 6 0,0-6 2 15,0 5 8-15,0 0 4 16,0 2-2-16,0-2-2 15,0 6-3-15,0 0-4 16,0 0-8-16,0 3 5 16,0-2-5-16,-3-2-1 15,3 1 0-15,-3-1 0 16,3-6 1-16,-3 2-1 16,0-4 0-16,3 2-1 15,0-5 1-15,0 2 0 16,0-6-6-16,0-1 5 15,3-2-5-15,7-1 6 16,6-3 14-16,6 0-7 0,3 0-7 16,5-4-16-16,0-6-22 15,-5 4-19-15,2 0-30 16,-9-1-80-16,-3 3-116 16,-6 1-410-16,-6-1-705 0</inkml:trace>
  <inkml:trace contextRef="#ctx0" brushRef="#br3" timeOffset="614862.4942">16266 14182 1030 0,'0'0'985'0,"0"0"-825"16,0 0 45-16,0 0-9 16,0 0-94-16,0 0-98 15,97-20-4-15,-55 20-140 16,-9 0-433-16,-7 4-735 0</inkml:trace>
  <inkml:trace contextRef="#ctx0" brushRef="#br3" timeOffset="615463.3955">16659 14270 58 0,'0'0'1836'16,"0"0"-1582"-16,0 0-53 15,0 0 71-15,0 0-81 16,0 0-111-16,0 0-47 0,0 0 0 15,6 0-19-15,7 0-14 16,-1 0 0-16,2 0-10 16,2 0 10-16,-3 0 0 15,4 0-1-15,-8 0-6 16,0 5-2-16,-5-3 1 16,-1 5-1-16,-3-1 0 15,0 1-3-15,0 0 2 16,-7 0-3-16,-8 3 13 15,-2 0 8-15,4-1 0 16,-2 1-7-16,3-1 1 16,4-2-2-16,4 0 1 15,2 3-1-15,2 0-1 0,0 0-5 16,3 0 0-16,9 0 5 16,2 3 1-16,-2-4 0 15,-3-2 0-15,-6 4 0 16,-3-5 0-16,0 1 0 15,-12 3 11-15,-12-4 20 16,-4-2-8-16,-11 5-23 16,-13-2-67-16,7-3-408 15,7-1-1585-15</inkml:trace>
  <inkml:trace contextRef="#ctx0" brushRef="#br3" timeOffset="620550.0445">13694 13614 345 0,'0'0'303'0,"0"0"-120"0,0 0 28 15,0 0 77 1,0 0 9-16,0 0-39 0,0 0-56 16,-7 0-28-16,7 0-48 15,1 0-37-15,2 0-10 16,-2 0-22-16,-1 0-7 15,0 0-13-15,0 0-37 16,0 6 3-16,-1 11-3 16,-6 3 23-16,4-1-10 15,3 1-7-15,0-3-6 16,0-4 0-16,10-6 0 16,10-5 5-16,8-2 8 15,11-9 8-15,4-14-21 16,5-7-27-16,8-16-104 15,-10 6-347-15,-11 4-453 0</inkml:trace>
  <inkml:trace contextRef="#ctx0" brushRef="#br3" timeOffset="621072.2648">15182 13657 510 0,'0'0'1069'0,"0"0"-880"0,0 0-125 15,0 0 30-15,0 0 86 16,0 0-48-16,0 0-61 16,-30 59-14-16,30-49 15 15,3-1-20-15,14-4 0 16,15-2 12-16,10-3-24 15,10-8-19-15,3-11-21 16,23-14-39-16,-17 7-248 16,-9-1-539-16</inkml:trace>
  <inkml:trace contextRef="#ctx0" brushRef="#br3" timeOffset="621636.5348">16633 13659 932 0,'0'0'630'16,"0"0"-513"-16,0 0 2 15,0 0 73-15,0 0 1 16,0 0-68-16,0 0-36 0,-40 34-16 15,35-27-8-15,5 2-16 16,0-2-4-16,0 0-9 16,8-1 5-16,9-5 6 15,8 2-3-15,11-3-23 16,10 0-21-16,6-7-4 16,35-16-147-16,-11 0-399 15,-9 0-1049-15</inkml:trace>
  <inkml:trace contextRef="#ctx0" brushRef="#br3" timeOffset="645946.0954">17902 14155 950 0,'0'0'200'0,"0"0"-141"15,0 0 15-15,0 0 58 16,0 0-20-16,0 0-58 16,-5 0-14-16,5 0 13 15,0 0 2-15,0 0 18 16,0 0 22-16,0 0 7 16,0 0-13-16,0 0-24 15,0 0-23-15,0 0-18 0,0 0-18 16,0 0-5-16,0 0 0 15,0 0 8-15,11 4 6 16,3-4-6-16,4 3-3 16,-1-3-5-16,3 0 0 15,2 3 1-15,3-3-1 16,5 0 5-16,-2 0-5 16,6 0 1-16,1 0-1 15,5 0 8-15,-1 0-9 16,-2 0 0-16,0 0 0 15,0 0-1-15,-2 0 1 16,-6 0-1-16,1 0 1 0,-1 0 0 16,-5 0 0-16,3 4 0 15,-1-2 0 1,1 2 1-16,2-3-1 0,-6 2 0 16,2 0 0-16,0-3 0 15,-1 2 0-15,-2-2-1 16,-2 0 1-16,-3 0 1 15,-3 0-1-15,-4 0 0 16,-2 0 0-16,-5 0 0 16,0 0 0-16,-3 0 0 15,3 0 0-15,0 0 0 16,1 0 1-16,5 0 0 16,1 0 0-16,4 0 7 15,-1 0-2-15,1 0 0 16,1 0-5-16,-6 0-1 0,-2 0 1 15,-3 0 5-15,-2 0-4 16,-2 0-1-16,0 0 12 16,0 0 14-16,0-2-8 15,-9-1-10-15,-1-1-7 16,-3-2 7-16,0 2 4 16,0-2-3-16,0-1 8 15,-1 1 21-15,2-1-1 16,5 0 5-16,-2 0-2 15,2-2-6-15,3 2-9 16,-2 0-8-16,0 1-8 16,0 0-9-16,0 2 5 15,2-2-6-15,-6 5 1 0,2-2-2 16,2 0 2-16,1 3-1 16,2-3 0-16,0 3 1 15,2 0 6-15,1 0 1 16,0 0-7-16,0 0 6 15,0 0-7-15,0 0 0 16,0 0-1-16,0 0 1 16,0 0-1-16,0 0 0 15,0 0 0-15,0 0-5 16,3 6 5-16,7 1 1 16,6 0 1-16,4 3 1 15,3-3-2-15,0 1 0 16,-1-1 0-16,-2 3-7 0,-5-3-5 15,-1-1 0-15,-5-3 5 16,-2 4 6-16,0-3 0 16,-4 2-1-16,0-2 1 15,-1-2-7-15,-2 3 8 16,0 1-1-16,0-4 1 16,0 3 0-16,0 1 6 15,-5-3 6-15,-9 4 16 16,-8 3 2-16,-4-1-4 15,-6 1-13-15,-1-3-13 16,-3 4-41-16,10-2-245 16,7-5-1018-16</inkml:trace>
  <inkml:trace contextRef="#ctx0" brushRef="#br3" timeOffset="659589.4839">20097 14063 165 0,'0'0'388'16,"0"0"-261"-16,0 0-26 15,0 0 46-15,0 0-63 16,8 0-84-16,-7 0 0 0,1 0 17 16,-2 3 118-16,0-3 57 15,0 0-97-15,0 0 2 16,0 0 1-16,1 0-47 15,-1 0-35-15,0 0-16 16,2 0-1-16,-2 0-25 16,1 3-69-16,1-2-118 15,-1-1-200-15</inkml:trace>
  <inkml:trace contextRef="#ctx0" brushRef="#br3" timeOffset="663530.5317">20080 14043 722 0,'0'0'254'15,"0"0"-161"-15,0 0-48 16,0 0-27-16,0 0-9 16,0 0 287-16,0 0-106 15,6 0-107-15,-3 0 49 16,0 0 33-16,1 3-56 16,0-3-62-16,2 0-25 15,-1 0 5-15,-1 0 2 16,3 0-2-16,-7 2-5 0,0-2-4 15,0 0-2-15,0 0-3 16,0 0-1-16,0 0 4 16,-3 0 13-16,-5 0 20 15,-3 0 4-15,-3 0-4 16,-2 0-9-16,-1 0-14 16,2 0-9-16,-3 0-5 15,3 0-1-15,-1 2-2 16,3 1-3-16,2 3-6 15,0-2 1-15,4-1 0 16,0 4-1-16,4-1 0 16,0-2 0-16,3-1 0 15,0 4 0-15,10-4 1 0,8 3-1 16,6-3-13-16,2 1-16 16,3 2-5-16,-3-2-2 15,-3 2 14-15,-2 1 12 16,-3 0 4-16,-5 2 5 15,-4 2 0-15,-4-1-1 16,-1 3 1-16,-3-4 1 16,-1 4 1-16,0-2 5 15,-1-1-5-15,-8 1 1 16,0-2 4-16,-1-6-6 16,-8 0 0-16,1-3-8 15,-3 0-87-15,3-10-151 0,7-3-118 16,5 0-292-16</inkml:trace>
  <inkml:trace contextRef="#ctx0" brushRef="#br3" timeOffset="663869.196">20420 14076 1264 0,'0'0'481'0,"0"0"-347"16,0 0 154-16,0 0-16 15,0 0-98-15,0 0-88 16,0 0-23-16,1 22 31 15,-1-5-21-15,0 4-32 16,-3-2-20-16,2 2-12 16,1-2-8-16,0 0 1 15,0-5-2-15,0-4-37 16,0-4-84-16,0-6-164 16,0 0-583-16</inkml:trace>
  <inkml:trace contextRef="#ctx0" brushRef="#br3" timeOffset="664078.4889">20412 13940 1610 0,'0'0'146'16,"0"0"-146"-16,0 0 0 15,0 0 57-15,0 0-57 16,0 0-35-16,0 0-62 16,2 20-229-16,-2-10-561 0</inkml:trace>
  <inkml:trace contextRef="#ctx0" brushRef="#br3" timeOffset="664558.343">20523 14083 1461 0,'0'0'232'16,"0"0"-183"-16,0 0 55 15,0 0 97-15,0 0-79 16,0 0-57-16,33 79 32 0,-31-65-11 15,-2-1-31-15,0-7-24 16,0 0-16-16,0-2-14 16,0-1 1-16,0-3-1 15,0 0-1-15,-2 0-25 16,2 0-11-16,0-7 9 16,5-5-71-16,9-2-14 15,7-6-22-15,0 1 20 16,0-2 39-16,-2 2 66 15,-2 6 9-15,-7 3 59 16,-3 3 34-16,-2 4 32 16,-2 0-4-16,-2 3-11 15,1 0-30-15,1 0-22 0,0 0-13 16,1 6-21 0,4 8 23-16,-5 4 16 0,3 3-15 15,-3 5-10-15,0-2-9 16,-2-2-17-16,-1-2-11 15,0-1-1-15,0-5-130 16,-4-7-478-16</inkml:trace>
  <inkml:trace contextRef="#ctx0" brushRef="#br3" timeOffset="667990.1172">21057 13891 1181 0,'0'0'53'0,"0"0"478"15,0 0-150-15,0 0-165 16,0 0-48-16,0 0-2 16,6 0-39-16,-6 0-55 15,0 0-38-15,0 0-11 16,0 0-5-16,-3 4-3 16,-10 12-2-16,-7 3 17 15,-5 5-3-15,-1 9-9 16,0-1-5-16,0 5-11 15,7 0-1-15,-1-4 1 16,10 3-1-16,8-3 0 16,2 2 0-16,5 0-1 15,14-6 0-15,4 1-10 16,17-3-91-16,-9-8-201 0,-1-8-642 0</inkml:trace>
  <inkml:trace contextRef="#ctx0" brushRef="#br3" timeOffset="668374.1886">21249 13987 1945 0,'0'0'299'16,"0"0"-175"-16,0 0 57 16,0 0 10-16,0 0-102 15,0 0-57-15,0 0-14 16,14 27 19-16,-9-5 0 15,-1 5-4-15,-4 6-6 16,0-3-12-16,0 3-9 16,0-8-5-16,0 2-1 15,-9-8-9-15,3-1-63 0,1-4-104 16,5-1-110 0,0-4-314-16,0-3-204 0</inkml:trace>
  <inkml:trace contextRef="#ctx0" brushRef="#br3" timeOffset="668684.7069">21488 14102 1570 0,'0'0'273'0,"0"0"-194"0,0 0 145 15,0 0 28 1,0 0-71-16,0 0-46 0,0 0-26 16,-94 3-42-16,79 1-37 15,5 3-10-15,0 2-13 16,3 2-5-16,3 1-1 16,1 2 1-16,1-1-1 15,2-2-1-15,0 1-43 16,0-5-41-16,14-1-41 15,21-6-106-15,-2 0-404 16,-1 0-601-16</inkml:trace>
  <inkml:trace contextRef="#ctx0" brushRef="#br3" timeOffset="668913.9545">21488 14102 656 0,'52'69'984'0,"-44"-69"-858"16,-5 0 43-16,3 8 139 15,-6 2-103-15,0 2-62 16,0 5 0-16,0 1-31 16,0 1-48-16,0 1-37 15,1-1-19-15,-1-3-8 16,0-5-93-16,0-2-272 15,0-5-836-15</inkml:trace>
  <inkml:trace contextRef="#ctx0" brushRef="#br3" timeOffset="669394.5512">21778 13960 1453 0,'0'0'526'16,"0"0"-450"-16,0 0 121 15,0 0 67-15,0 0-63 16,0 0-104-16,0 0-37 15,9 8-18-15,-9 1 7 16,0 8-10-16,-6 3-16 16,-2 5-16-16,2-1-5 15,0 3-1-15,-1 2 0 16,1-3 1-16,1 0-1 16,1-2 0-16,1-5-1 15,3-5 1-15,0-1-1 16,0-6 0-16,6 0 0 15,6-4 0-15,5-3-2 0,6 3-10 16,-1-3 0 0,4 0 0-16,-3 0 5 0,-2 0 6 15,-6 0 1-15,-3 0-1 16,-7 0 1-16,-2 0-26 16,-3 0-49-1,0 0-98-15,0-3-207 16,-3-4-695-16</inkml:trace>
  <inkml:trace contextRef="#ctx0" brushRef="#br3" timeOffset="669784.9889">22030 13914 1545 0,'0'0'268'16,"0"0"-202"-16,0 0 153 15,0 0 36-15,0 0-90 16,0 0-55-16,0 0-10 15,47 93-12-15,-44-61-11 16,-1 5-23-16,-2 2-24 0,0 5-10 16,0-2-14-16,-5 2 0 15,-8-5-6 1,-1-3 1-16,1-3 0 0,-2-5-1 16,5-9 0-16,-4-1-15 15,8-6-42-15,6-9-113 16,0 0-370-16,5-3-543 0</inkml:trace>
  <inkml:trace contextRef="#ctx0" brushRef="#br3" timeOffset="670387.4435">22546 14191 1440 0,'0'0'485'15,"0"0"-394"-15,0 0 118 0,0 0 1 16,0 0-107-16,0 0-74 16,0 0-20-16,80 20-3 15,-48-13-5-15,-3-4-1 16,1-3 0-16,2 0-32 16,-8 0-133-1,-3-3-399-15,-11-7-378 0</inkml:trace>
  <inkml:trace contextRef="#ctx0" brushRef="#br3" timeOffset="670588.3232">22567 14063 1810 0,'0'0'225'15,"0"0"-167"-15,0 0-14 16,0 0-15-16,100 10-29 16,-64-3-98-16,-7-1-272 15,-2-2-782-15</inkml:trace>
  <inkml:trace contextRef="#ctx0" brushRef="#br3" timeOffset="671022.9968">23138 13984 1877 0,'0'0'282'0,"0"0"-214"16,0 0 31-16,0 0 61 15,0 0-59-15,0 0-56 16,0 0-2-16,-54 52-9 16,43-19-16-16,0 0-3 15,3 4-9-15,1 0-5 0,4-2 0 16,3-1 1-16,0-8-1 16,5 0 0-16,11-9-1 15,6-4 0-15,5-6-12 16,6-7-18-16,4 0-25 15,1-7 10-15,1-13 33 16,-5-3 3-16,-3-9 2 16,-5-2 6-16,-12 0 1 15,-9-2 0-15,-5 7 24 16,-13 0 1-16,-15 8-7 16,-6-2 7-16,-1 10-25 15,-9 6-13-15,8 4-227 16,11 3-644-16</inkml:trace>
  <inkml:trace contextRef="#ctx0" brushRef="#br3" timeOffset="671520.3259">24503 14083 613 0,'0'0'98'0,"0"0"-59"16,0 0-29-16,0 0 15 16,0 0 35-16,0 0-25 0,0 0-21 15,-71 39-14-15,68-29-20 16,3-3-58-16,0-4 50 16,4 0-12-16,8-3-60 15,-6 0 73-15,-1-6-377 16</inkml:trace>
  <inkml:trace contextRef="#ctx0" brushRef="#br3" timeOffset="671873.5846">24294 14166 1136 0,'0'0'242'16,"0"0"124"-16,0 0-29 15,0 0-52-15,0 0-88 16,97 10-85-16,-53-7-55 15,5 0-32-15,1-3-14 16,0 2-5-16,-3-2-6 16,-5 0 0-16,-7 0-6 0,-8 0-28 15,-10 0-42 1,-6 0-24-16,-10 0-77 0,-1 0-334 16,0 0-293-16</inkml:trace>
  <inkml:trace contextRef="#ctx0" brushRef="#br3" timeOffset="672100.4672">24415 14204 1493 0,'0'0'317'16,"0"0"-180"-16,0 0 159 15,0 0-86-15,0 0-116 0,116 32-63 16,-74-27-27-16,0-1-4 16,-2-4-80-16,1 0-169 15,-12 0-406-15,-8-4-490 0</inkml:trace>
  <inkml:trace contextRef="#ctx0" brushRef="#br3" timeOffset="672435.2672">24628 14033 1781 0,'0'0'284'0,"0"0"-219"15,0 0 9-15,0 0 75 16,0 0-53-16,0 0-54 15,0 0-20-15,30 40-11 16,-15-27-10-16,5 3 0 16,1 1-1-16,4 0-11 15,2-1-29-15,-3 3 9 16,-5-1 19-16,-4 1 12 16,-7 1 0-16,-7 0 26 15,-1-3 0-15,-1-2-7 16,-12-4-1-16,0 2-11 0,0-3-7 15,1 0-7 1,3-4-266-16,6-6-844 0</inkml:trace>
  <inkml:trace contextRef="#ctx0" brushRef="#br3" timeOffset="673525.4907">25497 13908 675 0,'0'0'874'0,"0"0"-643"16,0 0 134-16,0 0-188 15,0 0-18-15,0 0-43 0,0 0-52 16,4 19-27-16,4 4 40 15,2 7-10-15,2 6-22 16,0 7-1-16,0-2-17 16,-3-2-12-16,-3 1-14 15,-3-5 5-15,-3-8-6 16,0-3 0-16,0-5-15 16,0-6-31-16,0-6-74 15,7-7-131-15,7 0-366 16,1 0-610-16</inkml:trace>
  <inkml:trace contextRef="#ctx0" brushRef="#br3" timeOffset="673869.4534">25812 14083 114 0,'0'0'1280'16,"0"0"-1067"-16,0 0-83 15,0 0 141-15,0 0-20 16,0 0-55-16,0 0-16 16,-51 3-30-16,33 1-41 15,0 2-32-15,3 0-37 16,0 1-25-16,2 3-7 0,-2 0-7 15,5 0-1-15,2 3 1 16,5-3-1-16,3 3 0 16,3-4 0-16,18 5 0 15,6-1-17-15,8 1-64 16,7 2-104-16,-7-6-280 16,-10-3-550-16</inkml:trace>
  <inkml:trace contextRef="#ctx0" brushRef="#br3" timeOffset="674141.1926">25956 14218 1497 0,'0'0'730'15,"0"0"-646"-15,0 0 69 16,0 0 97-16,0 0-78 16,0 0-90-16,0 0-42 15,12 33 20-15,-7-19-24 16,2 5-23-16,-1 1-7 16,0 0-6-16,3 0-88 15,0-7-226-15,-3-4-1130 0</inkml:trace>
  <inkml:trace contextRef="#ctx0" brushRef="#br3" timeOffset="675319.5576">26232 13878 1177 0,'0'0'202'0,"0"0"96"15,0 0 83-15,0 0-140 16,0 0-32-16,0 0-27 15,0 0-38-15,0-7-48 16,0 7-48-16,3 3-20 16,5 7-14-16,-2 7 2 15,3 3 2-15,-5 4-11 16,-1 5-5-16,-3 0 4 16,0 4-6-16,0 0 1 0,0-2-1 15,0 1 1-15,0-5-1 16,-1 0 1-16,1-5-1 15,0-2 0-15,0-3 0 16,4-4 0-16,8-3 1 16,3-7 0-16,2 3 0 15,2-6 0-15,0 0-1 16,-1 0 1-16,1 0-1 16,-2 0 0-16,1-2 1 15,0-2-1-15,0 3 0 16,4 1 0-16,0 0-1 15,1 0-27-15,-1 0-30 16,-3 0-86-16,-6-2-320 0,-7-4-600 16</inkml:trace>
  <inkml:trace contextRef="#ctx0" brushRef="#br3" timeOffset="675590.2372">26831 14221 1190 0,'0'0'686'0,"0"0"-598"15,0 0 95-15,0 0 12 16,0 0-122-16,92 0-73 16,-59 0-24-16,-6 0-255 15,-8 0-414-15</inkml:trace>
  <inkml:trace contextRef="#ctx0" brushRef="#br3" timeOffset="675774.24">26693 14076 1726 0,'0'0'363'0,"0"0"-270"16,83 3-17-16,-25 8-55 15,-9-3-21-15,-10-4-492 0</inkml:trace>
  <inkml:trace contextRef="#ctx0" brushRef="#br3" timeOffset="676587.5514">27396 14033 1422 0,'0'0'576'0,"0"0"-476"16,0 0 86-16,0 0 36 16,0 0-88-16,0 0-81 15,0 0 15-15,21 43-1 16,-9-23-21-16,-2 3-19 16,1 3-11-16,1-2-10 15,-5 2-5-15,1-6 0 16,-4 1-1-16,-2-6 1 0,-2-5-1 15,0-3-1-15,0 0-12 16,0-7-1-16,0 0 3 16,0 0-1-16,-2 0 11 15,2-5-5-15,0-7-6 16,2-2 6-16,9-6-5 16,3-3-1-16,4 1 3 15,0-5 2-15,3 1-2 16,-4 5-2-16,0 2-2 15,-2 3 12-15,-2 2 0 16,1 4 1-16,-2 0 0 16,0 4 0-16,2 2 0 15,-1 4 10-15,0 0 1 0,-3 0 4 16,-1 7 0 0,-1 6-5-16,-4 4 1 0,-2 0-1 15,-2 5-4-15,0 1-5 16,0-2 1-16,0 2-1 15,-2-3 1-15,-2-4 3 16,3 0-5-16,-1-1-11 16,0-6-87-16,2 1-162 15,0-4-493-15</inkml:trace>
  <inkml:trace contextRef="#ctx0" brushRef="#br3" timeOffset="676844.0435">27916 14179 863 0,'0'0'1059'16,"0"0"-925"-16,0 0-13 15,0 0 119-15,0 0-60 16,0 0-79-16,0 0-44 15,19 49-19-15,-16-32-20 16,0 0-12-16,-2 1-6 16,-1-1-5-16,0 4-101 0,0-8-126 15,-4-3-521-15</inkml:trace>
  <inkml:trace contextRef="#ctx0" brushRef="#br3" timeOffset="677219.3497">28199 14043 1104 0,'0'0'581'0,"0"0"-443"15,0 0 147-15,0 0 12 16,0 0-63-16,0 0-95 16,0 0-74-16,3 5-35 15,0 10 21-15,0 2-9 16,0 5-26-16,0 1-8 15,0 0-8-15,0 4-2 16,-3-7-53-16,0 3-36 16,0-5-85-16,0-3-162 15,-5-5-339-15,2-6-175 0</inkml:trace>
  <inkml:trace contextRef="#ctx0" brushRef="#br3" timeOffset="677511.8779">28338 14076 886 0,'0'0'914'16,"0"0"-766"-16,0 0 89 15,0 0 53-15,0 0-88 16,0 0-103-16,0 0-58 15,4 22 3-15,-4-5 5 0,0 7-25 16,0 2-11 0,0 0-4-16,0 1-3 0,0-1-5 15,-3-8-1-15,-1 0-6 16,-3-8-50-16,3-3-59 16,-1-7-114-16,1 0-245 15,3-6-227-15</inkml:trace>
  <inkml:trace contextRef="#ctx0" brushRef="#br3" timeOffset="677811.103">28071 13950 1358 0,'0'0'327'0,"0"0"-65"16,0 0 87-16,0 0-48 15,0 0-100-15,0 0-95 16,85 10-29-16,-57-2-25 16,5-5-16-16,4 6-21 15,6 5-14-15,-1-1 0 16,0-1-1-16,-5-2-13 15,-6-3-73-15,-5-7-100 16,-13 0-192-16,-7 0-534 0</inkml:trace>
  <inkml:trace contextRef="#ctx0" brushRef="#br3" timeOffset="681434.62">28897 14096 1360 0,'0'0'183'16,"0"0"-103"-16,0 0 395 16,0 0-231-16,0 0-145 15,0 0-25-15,0 0 16 16,107 17 3-16,-75-14-5 16,-1 3-23-16,-1-2-22 15,-2 2-25-15,-3-2-18 16,-3-1-11-16,-3 0-102 15,2-3-188-15,-6 0-444 16,-5 0-920-16</inkml:trace>
  <inkml:trace contextRef="#ctx0" brushRef="#br3" timeOffset="681666.9566">28955 14175 1060 0,'0'0'713'0,"0"0"-630"16,0 0-30-16,0 0 129 16,93 11-61-16,-50-8-80 15,-1-1-38-15,-3 2-3 16,-2-4-74-16,-12 0-208 15,-10 0-417-15</inkml:trace>
  <inkml:trace contextRef="#ctx0" brushRef="#br3" timeOffset="681995.4733">29191 14019 1528 0,'0'0'539'0,"0"0"-486"15,0 0 53-15,0 0 89 16,0 0-77-16,0 0-75 16,0 0-22-16,64 37-8 0,-39-17-4 15,1 2-8-15,-2 2 1 16,0 0-1-16,-5 1 0 15,-7-1 0-15,-6-1 0 16,-6 0 0-16,0-6 0 16,-5 0 0-16,-8-5 7 15,-8-2-8-15,0 0 0 16,0-6-80-16,5 3-272 16,10-5-653-16</inkml:trace>
  <inkml:trace contextRef="#ctx0" brushRef="#br3" timeOffset="682400.382">29767 13878 1179 0,'0'0'695'0,"0"0"-557"16,0 0 65-1,0 0 41-15,0 0-82 16,0 0-86-16,25 224 247 47,-23-187-331-32,-2 3 7-15,0-8 0 16,0 1 1-16,0-9-1 16,-3-2-29-16,0-8-46 15,3-4-82-15,0-4-180 16,3-6-440-16</inkml:trace>
  <inkml:trace contextRef="#ctx0" brushRef="#br3" timeOffset="682745.8311">29965 14113 1523 0,'0'0'292'0,"0"0"-169"15,0 0 119-15,0 0-35 16,0 0-90-16,0 0-50 16,0 0-7-16,-9-6-17 15,-7 4-13-15,-4-1 3 0,-4 3 3 16,1 0-1-1,2 0-6-15,4 0-11 0,6 0-11 16,6 13-6-16,5 1 0 16,2 2-1-16,18 4 1 15,7-1-1-15,5-2-80 16,6-3-81-16,-5-8-170 16,-7-2-576-16</inkml:trace>
  <inkml:trace contextRef="#ctx0" brushRef="#br3" timeOffset="683070.3025">30144 14182 918 0,'0'0'1215'16,"0"0"-1044"-16,0 0-45 16,0 0 60-16,0 0-79 15,0 0-50-15,0 0 4 16,12 69-28-16,-6-45-21 0,1-2-12 15,-4-1-11-15,4-5-155 16,-4-6-412-16,1-4-929 0</inkml:trace>
  <inkml:trace contextRef="#ctx0" brushRef="#br3" timeOffset="683953.2772">30619 14136 808 0,'0'0'130'0,"0"0"-58"16,0 0 323-16,0 0-161 16,0 0-121-16,0 0 50 15,0 0 32-15,-8 0-68 16,11 0-34-16,3 0 8 16,4 3 3-16,1-3-13 15,4 3-17-15,4 0-36 16,7 0-25-16,0 1-11 15,4-1-2-15,-3-3-84 16,-4 0-77-16,2 0-166 16,-6-3-240-16,-8-4-297 0</inkml:trace>
  <inkml:trace contextRef="#ctx0" brushRef="#br3" timeOffset="684158.2912">30653 14023 1258 0,'0'0'606'0,"0"0"-553"16,0 0-40-16,0 0-1 15,0 0-12-15,109 0-18 16,-79 3-213-16,-4 0-587 0</inkml:trace>
  <inkml:trace contextRef="#ctx0" brushRef="#br3" timeOffset="685096.7429">31199 13798 992 0,'0'0'508'0,"0"0"-415"16,0 0 69-16,0 0 132 16,0 0-76-16,0 0-108 15,0 0-78-15,-3 17-9 16,5 2 6-16,5 1-5 16,5 4-8-16,-3-4-8 15,-2 0-7-15,0-4 1 16,-6 0-1-16,-1-2-1 0,0-4 1 15,0 0-1-15,0-4-2 16,-3-2-5-16,0-4-5 16,3 0 12-16,0 0 5 15,0-4 3-15,0-9-8 16,0-3-2-16,8 0 1 16,5-6 0-16,-1-3-18 15,2 1 7-15,0 1-3 16,-1 1 13-16,-2 5 1 15,0 3 0-15,-1 4 1 16,-1 1 9-16,1 2 5 16,3 4-4-16,0 3-2 15,-3 0 3-15,3 0-10 0,-4 6 16 16,1 8 2 0,-5 6 5-16,-3 3-3 0,-2 3-3 15,0 0-2-15,0 1 2 16,0-4 3-16,-2-3-5 15,1-3-8-15,1-1-7 16,0-3 0-16,0-6-1 16,0-3-52-16,12-4-110 15,1 0-450-15,1-2-1120 0</inkml:trace>
  <inkml:trace contextRef="#ctx0" brushRef="#br3" timeOffset="685314.9887">31615 13927 1175 0,'0'0'603'0,"0"0"-508"16,0 0 166-16,0 0 2 16,0 0-62-16,0 0-61 15,0 0-48-15,26 73-48 16,-21-57-25-16,0-3-18 15,0 1-1-15,-1-7-78 16,1-1-205-16,-1-3-630 0</inkml:trace>
  <inkml:trace contextRef="#ctx0" brushRef="#br3" timeOffset="685635.3324">31887 13805 611 0,'0'0'1174'0,"0"0"-994"16,0 0-104-16,0 0 121 15,0 0-38-15,0 0-45 0,0 0-1 16,2 49-43-16,2-29-36 16,0 4-16-16,1-1-10 15,-1-1-7-15,1-5-1 16,-2-3-24-16,-2-1-98 16,2-9-101-16,-1 2-363 15,2-6-299-15</inkml:trace>
  <inkml:trace contextRef="#ctx0" brushRef="#br3" timeOffset="685916.2556">31963 13798 1164 0,'0'0'258'0,"0"0"-117"15,0 0 92-15,0 0 45 16,0 0-86-16,0 0-72 15,0 0-15-15,36 0-23 16,-36 11-5-16,0 2 13 16,0 6-7-16,0 4-32 15,0 1-17-15,1 3-10 16,4-2-18-16,-1-1-6 16,3-1 0-16,0-7-9 15,-4 0-50-15,0-6-56 16,-3-3-69-16,0-3-365 0,0-4-345 15</inkml:trace>
  <inkml:trace contextRef="#ctx0" brushRef="#br3" timeOffset="686169.1433">31814 13713 205 0,'0'0'1571'0,"0"0"-1326"15,0 0-134-15,0 0 108 16,0 0-13-16,0 0-89 16,95 7-61-16,-66-1-35 0,-1-3-15 15,0 3-6-15,-1 5-26 16,0 8-111-16,-7-2-154 15,-4-4-582-15</inkml:trace>
  <inkml:trace contextRef="#ctx0" brushRef="#br3" timeOffset="686619.5876">32211 14211 846 0,'0'0'734'0,"0"0"-638"16,0 0-48-16,0 0 120 15,0 0-18-15,0 0-55 16,0 0 38-16,-59 4-8 0,21-4-23 16,-12 0-23-1,-8 0-35-15,-16-7-11 0,1-3-9 16,-4 1-13-16,3-4-11 15,11 3 1-15,2 3-1 16,12 0-6-16,14 1-11 16,15 5-19-16,12 1-37 15,8 0-23-15,0 0 10 16,14 7-46-16,5 0-210 16,-1-1-352-16</inkml:trace>
  <inkml:trace contextRef="#ctx0" brushRef="#br3" timeOffset="687117.0423">31701 14262 1295 0,'0'0'479'0,"0"0"-407"15,0 0 124-15,0 0 31 16,0 0-64-16,0 0-63 16,0 0-21-16,0 45 1 15,0-32-8-15,0 1-25 0,0 3-9 16,0-2 5-16,0 2-22 15,0-3-12-15,-2 2-8 16,1 1 5-16,1-2 0 16,-2 3-6-16,2-2 1 15,0-3 0-15,0 0 0 16,0-2-1-16,0-1 1 16,0-4-1-16,0 1 0 15,0-3 0-15,0 1 1 16,0-2 0-16,6 1 9 15,6-4-1-15,3 0 2 16,4 0-2-16,6 0 0 0,5 0-3 16,1 0-6-1,1 0 0-15,-5-4-10 0,-8 1-72 16,-7-2-185-16,-9 1-925 0</inkml:trace>
  <inkml:trace contextRef="#ctx0" brushRef="#br3" timeOffset="727240.389">4887 16098 1006 0,'0'0'22'0,"0"0"17"15,3 0 594-15,0 0-300 0,0 0-143 16,0-3-33-16,-1 2-10 15,1 1-37-15,0 0-14 16,-3 0-22-16,0 0-15 16,0 0-18-16,0 0-14 15,0 4-12-15,0 11-4 16,0 9 25-16,-6 3-14 16,-2 9-11-16,-1-3-5 15,2 4 0-15,-2-1-5 16,6 3 0-16,-3-3 0 15,3 1-1-15,1-4 0 16,1-3-1-16,-2 0 0 16,0-4-8-16,-3-4-20 0,3-4-46 15,-3-2-56 1,3-7-109-16,0-3-228 0,3-1-223 16</inkml:trace>
  <inkml:trace contextRef="#ctx0" brushRef="#br3" timeOffset="727676.7296">5069 16295 1227 0,'0'0'332'0,"0"0"-198"15,0 0 84-15,0 0 37 16,0 0-86-16,0 0-58 16,0 0-5-16,3-2-14 15,-3 2-9-15,-7 0-13 16,-5 0-35-16,-2 0-17 15,-8 0 1-15,0 7 8 16,2 2 3-16,-2 4-9 16,4-1-5-16,6 1-8 15,3 5 7-15,2-4-5 16,7 1-4-16,0-4-4 0,13 2 4 16,5-3-5-16,6-4-1 15,1 1-21-15,-1-5-107 16,-4-2-80-16,-4 2-129 15,-4 1-335-15,-6-3-183 0</inkml:trace>
  <inkml:trace contextRef="#ctx0" brushRef="#br3" timeOffset="727946.9478">5141 16461 1005 0,'0'0'630'15,"0"0"-528"-15,0 0 90 16,0 0 65-16,0 0-48 16,0 0-71-16,0 0-39 15,0 59-5-15,0-39-40 16,0-1-33-16,0-1-11 15,0 2-10-15,0 1-7 16,-12 4-78-16,0-6-237 16,3-6-601-16</inkml:trace>
  <inkml:trace contextRef="#ctx0" brushRef="#br3" timeOffset="728668.1336">5472 16428 1344 0,'0'0'250'0,"0"0"-114"0,0 0 104 15,0 0-64-15,0 0-85 16,0 0 1-16,84-6 0 16,-59 2-37-16,-1 0-36 15,-5 1-19-15,-2 0-1 16,-4-1-78-16,-1 1-176 15,-9 1-421-15</inkml:trace>
  <inkml:trace contextRef="#ctx0" brushRef="#br3" timeOffset="728876.7039">5475 16312 1549 0,'0'0'315'16,"0"0"-211"-16,0 0 75 15,0 0-67-15,0 0-93 16,85 0-19-16,-52-3-140 16,-2-4-348-16,-8 0-803 0</inkml:trace>
  <inkml:trace contextRef="#ctx0" brushRef="#br3" timeOffset="729418.6804">6081 16133 386 0,'0'0'1002'0,"0"0"-849"15,0 0-67-15,0 0 80 16,0 0-64-16,0 0-69 16,0 0-25-16,95-22-6 15,-75 18-1-15,-1 4 9 16,-10 0 31-16,-1 0 1 15,-8 4-9-15,0 5 18 16,-8 4 45-16,-7 1 5 16,-6 0-15-16,-1 2-14 15,1 1-30-15,0-2-18 0,5-1-4 16,7-1 1-16,4-3-6 16,5 0-9-16,0 0-5 15,8-6 8-15,11-1-9 16,17-3-48-16,-3 0-229 15,-5-10-649-15</inkml:trace>
  <inkml:trace contextRef="#ctx0" brushRef="#br3" timeOffset="729727.0094">6330 16111 643 0,'0'0'1080'0,"0"0"-855"15,0 0 32-15,0 0 17 16,0 0-76-16,0 0-74 16,0 0-37-16,3 0-32 15,0 0-33-15,0 7-13 16,0 5 6-16,0 1-6 15,0 4-3-15,-3 3-6 16,0-3 0-16,0-1-8 16,0 0-41-16,-3-5-69 0,-6 1-118 15,-1-1-243 1,5-5-300-16</inkml:trace>
  <inkml:trace contextRef="#ctx0" brushRef="#br3" timeOffset="729983.2607">6494 16094 1318 0,'0'0'778'0,"0"0"-652"16,0 0 45-16,0 0 4 15,0 0-96-15,0 0 0 16,0 0-15-16,-9 47-25 15,5-26-11-15,1 1-2 0,0-2-15 16,0-1-11-16,3-2 0 16,0-5-7-16,-3-1-45 15,-2-1-144-15,-1-8-292 16,-4 2-379-16</inkml:trace>
  <inkml:trace contextRef="#ctx0" brushRef="#br3" timeOffset="730244.1174">6221 16044 1077 0,'0'0'386'0,"0"0"-286"15,0 0 72-15,0 0 93 16,85-19-117-16,-55 16-56 16,6 3-15-16,1-5-39 15,2 4-23-15,-2 0-15 16,2 1-87-16,-8 0-303 16,-10 0-663-16</inkml:trace>
  <inkml:trace contextRef="#ctx0" brushRef="#br3" timeOffset="730657.7434">6609 16355 1390 0,'0'0'400'16,"0"0"-179"-16,0 0 44 0,0 0-72 15,0 0-92-15,0 0 14 16,0 0-11-16,-112 0-37 16,54 2 0-16,-6 3 1 15,-5-2-19-15,-4-2-19 16,3-1-23-16,9 0-7 16,9 0-14-16,19 0-72 15,15 0-88-15,18 0-92 16,6 0-403-16,16 0-1041 0</inkml:trace>
  <inkml:trace contextRef="#ctx0" brushRef="#br3" timeOffset="731085.0127">6233 16534 1827 0,'0'0'401'0,"0"0"-268"15,0 0 39-15,0 0-7 16,0 0-105-16,0 0-40 0,82-47-3 15,-58 40 3-15,-2 4-10 16,-5 3-1-16,-4 0 0 16,-4 0 8-16,-6 3 11 15,0 8-4-15,-3 8-8 16,0 1-4-16,0 9-1 16,-9 2-10-16,-1 6 0 15,1 1 0-15,4 3-1 16,2-3 0-16,3-1-2 15,0-7-4-15,0-4-10 16,0-6-77-16,0-8-31 16,0-4-118-16,0-8-365 0,0 0-453 0</inkml:trace>
  <inkml:trace contextRef="#ctx0" brushRef="#br3" timeOffset="731302.5561">6357 16695 1570 0,'0'0'780'0,"0"0"-679"16,0 0 74-16,0 0 63 15,0 0-108-15,-97 66-72 0,61-39-25 16,-1-4-24-16,-5 3-9 15,12-9-118-15,11-4-503 0</inkml:trace>
  <inkml:trace contextRef="#ctx0" brushRef="#br3" timeOffset="736418.1667">7127 16256 1151 0,'0'0'88'0,"0"0"-52"16,0 0 3-16,0 0 284 16,0 0-100-16,0 0-120 15,4 3 58-15,-4-2 24 16,0-1-39-16,0 3-64 15,0-3-25-15,3 0 8 16,0 0 1-16,0 3-23 0,6 0-16 16,-1-2-17-16,8 2-8 15,-1-1-1-15,9-2-1 16,4 0-25-16,2 0-61 16,-3 0-30-16,1-2-11 15,-7-2-33-15,-9 1-102 16,-6 3-25-16,-6 0-29 15,0 0-89-15</inkml:trace>
  <inkml:trace contextRef="#ctx0" brushRef="#br3" timeOffset="736845.4642">7073 16395 557 0,'0'0'808'16,"0"0"-545"-16,0 0-32 15,0 0 36-15,0 0-47 16,0 0-81-16,0 0-48 15,15 4-21-15,-2-4-31 16,7 2-17-16,5-2-14 16,14 0-8-16,24-20-88 15,-11 4-206-15,-3-2-762 0</inkml:trace>
  <inkml:trace contextRef="#ctx0" brushRef="#br3" timeOffset="739299.4485">8065 16084 1315 0,'0'0'388'15,"0"0"-175"-15,0 0 25 16,0 0-38-16,0 0-85 16,0 0-64-16,0 0-18 0,27-39 17 15,-15 32 19-15,-3 0-11 16,3 2-3-16,-3 1-16 15,0-3-11-15,4 4-16 16,1-3-6-16,2 5-5 16,-1-2 0-16,3 3 0 15,-3 0-1-15,-2 0 0 16,-1 0 0-16,-7 10 0 16,2 3 0-16,-7-1 0 15,0 5 8-15,-7 3-7 16,-7-3 11-16,-2 3 4 15,-2-4-4-15,-3-2-3 16,2-1-8-16,2 0 7 0,5 0-7 16,2-6 0-16,4 3 0 15,6-6-1-15,0 1 0 16,0-2-2 0,16-3 1-16,7 0 0 0,-1 0-14 15,5 0-47-15,-2-9-92 16,-5 1-62-16,-4-3-133 15,-7 2-218-15,-3 4-542 0</inkml:trace>
  <inkml:trace contextRef="#ctx0" brushRef="#br3" timeOffset="739645.1746">8504 15992 1083 0,'0'0'640'16,"0"0"-415"-16,0 0 57 15,0 0-2-15,0 0-64 16,0 0-99-16,0 0-40 15,-17 30-5-15,10-8-22 16,1-2-22-16,0 4-13 16,3-5-6-16,3-1-8 0,0-3-1 15,0-3-15-15,-3 0-24 16,0-2-34-16,0-3-41 16,-4-1-81-16,4-3-147 15,-1-3-352-15,3 0-713 0</inkml:trace>
  <inkml:trace contextRef="#ctx0" brushRef="#br3" timeOffset="739922.5446">8614 15959 1273 0,'0'0'618'0,"0"0"-473"15,0 0 27-15,0 0 46 0,0 0-46 16,0 0-51-16,0 0-38 16,-10 72-8-16,4-49-21 15,3-2-30-15,3-1-9 16,0-2-9-16,0-4-5 16,0-1-1-16,0-3 0 15,0 0-33-15,0-3-50 16,0-2-87-16,-9 3-107 15,-3-4-361-15,-3-1-328 0</inkml:trace>
  <inkml:trace contextRef="#ctx0" brushRef="#br3" timeOffset="740223.5571">8307 15919 584 0,'0'0'813'0,"0"0"-587"16,0 0-10-16,0 0 74 0,0 0-44 15,0 0-78 1,89-3-60-16,-53 3-36 0,3 0-27 15,7-3-2-15,2 0-25 16,-2 2-18-16,-4-2 0 16,-6 1-79-16,-11 2-143 15,-11 0-334-15,-7 0-133 0</inkml:trace>
  <inkml:trace contextRef="#ctx0" brushRef="#br3" timeOffset="740846.5092">8763 16293 1300 0,'0'0'341'16,"0"0"-157"-16,0 0 49 16,0 0-58-16,0 0-83 15,0 0-43-15,0 0 18 16,-91 0 7-16,47 0 6 0,-19 0 8 16,-31 0-16-1,-22 0-14-15,-8 0-21 0,21-7-5 16,31 0-15-16,26 3-11 15,10 4-5-15,2-2-1 16,1 2-1-16,6 0-42 16,11 0-79-16,16-4-105 15,7 1-367-15,8 0-354 0</inkml:trace>
  <inkml:trace contextRef="#ctx0" brushRef="#br3" timeOffset="748016.9874">8228 16431 947 0,'0'0'230'0,"0"0"-142"16,0 0 54-16,0 0 18 16,0 0-112-16,0 0-28 15,16 0 7-15,-13 0 44 16,3 0 292-16,-3 0-212 16,0 0-83-16,-3 0 10 15,0 0-7-15,0 0-25 0,0 0-23 16,0 0-4-16,0 0 3 15,0 7 20-15,0 3 4 16,0 3-22-16,0-1-12 16,0 5-2-16,0-3-1 15,0 2-1-15,0 1-7 16,0 0 5-16,0-2-5 16,0 4 17-16,0 3 2 15,0 1 0-15,-3 0-2 16,-3 0-7-16,3-3-10 15,0 0 5-15,-4-5-5 16,4-1-1-16,0-1 1 16,0-4 0-16,3-1-1 15,0-3 0-15,-3 0 0 16,3-1 0-16,0 2 0 0,0-3 1 16,0 3-1-16,-3 0 1 15,3 1-1-15,-3 3 0 16,0-3 0-16,3 0 0 15,-2-4 0-15,-1 0 0 16,3-3-1-16,0 0 0 16,0 0-5-16,0 0 0 15,0 0-1-15,0 0 1 16,0 0-3-16,0-3 3 16,0-4 5-16,0 2 0 15,0-6-6-15,0 5 6 16,0-5-8-16,0 2 0 15,5-6-3-15,4 2-3 0,3-2 5 16,1-2 1-16,1 1-5 16,2-1 1-16,-1-3 0 15,0 0-2-15,0 2 9 16,-2 1 5-16,-4 3-4 16,-1 4 5-16,2 0 1 15,-4 2 0-15,0 3 13 16,0-1 5-16,4 2-6 15,4-2-5-15,-2 2-2 16,4 0 1-16,-2 1 7 16,-1 3 4-16,-4 0-3 15,-3 0-6-15,4 3 2 16,-5 5 6-16,-2-2 4 16,0 4-2-16,0 0 1 0,0-1 11 15,-3 5 5-15,0-3-6 16,0 2 0-16,0 2-5 15,0 2 4-15,0 1 0 16,0-2-5-16,-3 1-6 16,0 1-4-16,0-4-8 15,0-1-6-15,1 0 2 16,2-6-2-16,-3-3-1 16,3-3-43-16,0-1-93 15,0-8-241-15,8-7-1024 0</inkml:trace>
  <inkml:trace contextRef="#ctx0" brushRef="#br3" timeOffset="748760.4862">8978 16240 168 0,'0'0'1123'0,"0"0"-852"16,0 0-51-16,0 0 98 15,0 0-61-15,0 0-109 16,0 0-60-16,6 0-13 16,-6 0-16-16,0 0-15 15,0 0-13-15,3 0-3 16,-3 0 2-16,0 3 1 0,3 6 8 16,-3 8 12-1,0 4-10-15,0 4-3 16,0 5-12-16,0 0-16 0,0-1-4 15,-6 0-5-15,0 0 0 16,-1-4 0-16,4-2-1 16,-3-6-8-16,3-3-16 15,0-4-13-15,0-2-21 16,-1-4-35-16,3-4-61 16,1 0-84-16,0-9-315 15,8-4-396-15</inkml:trace>
  <inkml:trace contextRef="#ctx0" brushRef="#br3" timeOffset="749210.5854">8987 16209 1187 0,'0'0'290'16,"0"0"-124"-16,0 0 113 15,0 0 12-15,0 0-120 16,0 0-68-16,0 0-1 16,17-59-26-16,-7 49-28 15,2 0-9-15,6 0-24 0,0 1-8 16,4 2-6-16,2 1-1 15,-3 3 0-15,0 2 0 16,-5 1 0-16,1 0-2 16,-8 10-4-16,1 1 1 15,-1 4 5-15,-3 2 2 16,0 0 4-16,0-1-5 16,0 1 1-16,-3-5 11 15,0-1-6-15,-3 2 16 16,0 0 14-16,-12-3-13 15,-12 0-8-15,-6-1-9 16,-7-1-7-16,-6-3-53 16,-5-5-108-16,12 0-190 15,12 0-671-15</inkml:trace>
  <inkml:trace contextRef="#ctx0" brushRef="#br3" timeOffset="754323.6142">9766 16375 869 0,'0'0'170'0,"0"0"-86"16,0 0-46-16,0 0 49 16,0 0 299-16,0 0-234 15,0 0-72-15,0 0 54 16,0 0-19-16,0 0-54 15,0 0-13-15,3 0 0 16,3 0 14-16,3 0 0 16,6 0-1-16,4 0-17 0,5 0-20 15,0 0-12 1,0 0-6-16,-2 0-5 0,-5 0-1 16,-4 0-1-16,-7 0-13 15,0 0-4-15,-6 0-7 16,0 0-8-16,0 0-24 15,0 0-52-15,0 0-31 16,0 0-81-16,-6-3-172 16,3 0-752-16</inkml:trace>
  <inkml:trace contextRef="#ctx0" brushRef="#br3" timeOffset="754617.7736">9741 16243 876 0,'0'0'484'16,"0"0"-317"-16,0 0 40 15,0 0 91-15,0 0-86 16,0 0-94-16,0 0-54 16,22 0-12-16,2 0-3 15,7 3-26-15,5-3-23 16,22 0-36-16,-13 0-158 0,-5 0-568 16</inkml:trace>
  <inkml:trace contextRef="#ctx0" brushRef="#br3" timeOffset="755705.5609">10524 16140 1309 0,'0'0'316'0,"0"0"-81"0,0 0 51 16,0 0-39-16,0 0-112 16,0 0-66-16,0 0-16 15,0-3-33-15,6 3-10 16,0 0-2-16,0 0 9 15,-3 10 0-15,1 3 2 16,-4 4 1-16,0 3 18 16,0 2-6-16,0-1-22 15,-4-1-8-15,1-1-1 16,-3-5 0-16,3-2 0 16,3-5-1-16,-3-2-12 15,3-3-12-15,-3-2 5 16,3 0 3-16,0 0-1 0,0 0 7 15,0-2 2-15,0-10-11 16,3 0-1-16,3-6 9 16,3-1 10-16,1-4 0 15,1 3 1-15,-2 1-1 16,-2 5 2-16,2-2-1 16,0 4 1-16,2 3 6 15,2 0-6-15,-1 2 10 16,1 0-10-16,1 0 0 15,2 1 0-15,-4 3 0 16,-3 0 0-16,0 3 0 16,-3 0 0-16,-6 0-1 0,0 4 9 15,0 11 26-15,0 5 12 16,0 1-15-16,0 2-11 16,-3 2-6-16,0-5-8 15,0 1-1-15,3-2-5 16,0-5-1-16,0-4 0 15,0-3-1-15,0-2-42 16,0-3-83-16,0-2-95 16,6 0-344-16,0 0-238 0</inkml:trace>
  <inkml:trace contextRef="#ctx0" brushRef="#br3" timeOffset="755991.5319">10858 16200 1003 0,'0'0'326'16,"0"0"-190"-16,0 0 94 16,0 0 58-16,0 0-91 15,0 0-49-15,0 0 6 16,-13 13-8-16,5 0-45 15,2 1-34-15,-1 2-26 16,4 1-20-16,0-2-14 16,0 2-6-16,3-5-1 0,0-2-57 15,-3 0-119 1,3 0-149-16,-3-1-359 16,3-3-399-16</inkml:trace>
  <inkml:trace contextRef="#ctx0" brushRef="#br3" timeOffset="756389.6248">10991 16123 570 0,'0'0'792'16,"0"0"-576"-16,0 0 47 15,0 0 74-15,0 0-108 16,0 0-114-16,0 0-36 15,0 10 9-15,0 1-33 16,0 5-33-16,0 4-10 16,-3 2 4-16,-3 2-5 15,-3-1-10-15,3 1 0 0,0-7-1 16,3-2-42-16,0-5-97 16,3-3-118-16,0-4-323 15,0-3-222-15</inkml:trace>
  <inkml:trace contextRef="#ctx0" brushRef="#br3" timeOffset="756667.674">11091 16127 1338 0,'0'0'251'16,"0"0"-51"-16,0 0 105 0,0 0-82 15,0 0-90-15,0 0-51 16,0 0-9-16,19 3-12 16,-16 4 0-16,-2 6-8 15,-1-1-12-15,0 7-1 16,0 2-13-16,0 0-15 16,0 2-11-16,0-6-1 15,0 0-8-15,0-4-60 16,0-6-114-16,0-2-180 15,0-5-470-15</inkml:trace>
  <inkml:trace contextRef="#ctx0" brushRef="#br3" timeOffset="756950.6797">10970 16054 1232 0,'0'0'239'0,"0"0"-18"16,0 0 152-16,0 0-61 15,0 0-121-15,0 0-79 16,0 0-40-16,18 0-20 15,7 0-31-15,14 0-15 0,6 0-6 16,16 0-71-16,-7 0-131 16,-17 0-540-16</inkml:trace>
  <inkml:trace contextRef="#ctx0" brushRef="#br3" timeOffset="758310.3961">11331 16414 965 0,'0'0'297'16,"0"0"-135"-16,0 0 71 15,0 0 30-15,0 0-62 16,-97 0-86-16,61 4-18 16,-10 0 13-16,-6-4-18 15,-5 2-22-15,-22-2-30 16,-15 0-11-16,6 0-10 16,12 0-7-16,9 0-12 15,19 0 1-15,2 0 0 0,4 0-1 16,9 0-1-1,11 0-64-15,13 0-142 0,3 0-303 16,3 0-189-16</inkml:trace>
  <inkml:trace contextRef="#ctx0" brushRef="#br3" timeOffset="759376.4802">10812 16554 1213 0,'0'0'302'16,"0"0"-167"-16,0 0 63 0,0 0 33 15,0 0-101 1,0 0-67-16,0 0 4 0,3 0-5 16,-3 0-6-16,3 0-5 15,-3 7-1-15,0 1 16 16,0 3-2-16,0 5-19 16,0 1-15-16,0 0-5 15,0 5-9-15,0 5-5 16,0-4-11-16,-3 4 2 15,0-8-1-15,0 1-1 16,0-3 1-16,3-4-1 16,0 0 1-16,0-6-1 15,0-1 1-15,0 0 0 16,0-5 1-16,0 3-1 16,3-2 0-16,-3 1 0 0,0-2 0 15,3 2 0-15,-3 0-1 16,3 0 1-16,0-3 0 15,3 0 0-15,4 0 14 16,7 0 13-16,8 0-4 16,5-9-8-16,6 3 7 15,-1-2-4-15,4 3-19 16,-3 1-1-16,0-1-92 16,-8 3-247-16,-7-2-836 0</inkml:trace>
  <inkml:trace contextRef="#ctx0" brushRef="#br3" timeOffset="766096.2683">11798 16345 646 0,'0'0'121'0,"0"0"51"16,0 0 386-16,0 0-364 16,0 0-47-16,0 0 29 15,4 0-22-15,7 0-44 16,-5 0-16-16,3 0 3 16,-3 0-5-16,4 0 5 0,-6 0-18 15,6 0-24-15,2 0-19 16,1 1-24-16,5 0-11 15,6-1-1-15,3 0 0 16,-2 0-53-16,-4 0-69 16,-9 0-49-16,-6 0-116 15,-6-2-182-15,0-1-228 0</inkml:trace>
  <inkml:trace contextRef="#ctx0" brushRef="#br3" timeOffset="766359.3695">11783 16223 1425 0,'0'0'517'0,"0"0"-424"16,0 0 109-16,0 0 13 16,0 0-115-16,97-4-69 15,-58 4-31-15,3-2-73 16,-5-2-430-16,-16 2-826 0</inkml:trace>
  <inkml:trace contextRef="#ctx0" brushRef="#br3" timeOffset="772735.7864">12711 15933 362 0,'0'0'140'0,"0"0"10"15,0 0 68-15,0 0-175 16,0 0-20-16,0 0 200 16,-3-7 58-16,3 4-124 15,0 3 17-15,0 0-5 16,0-3-47-16,0 3-46 15,3 0-24-15,-3 0-3 16,0 0-1-16,3 0-3 0,-3 0 1 16,0 0 1-16,0 0-14 15,0 3-12-15,0 7 35 16,0 2-14-16,3 5-12 16,-3 0-2-16,0 6-10 15,0 1-5-15,0 1-7 16,0 2 12-16,0-1 18 15,0-3-17-15,-3 0-11 16,0-6-7-16,0-4-1 16,0-3 0-16,-1-3-28 15,4-4-112-15,0-3-149 16,0 0-366-16,4-8-896 0</inkml:trace>
  <inkml:trace contextRef="#ctx0" brushRef="#br3" timeOffset="773108.9702">12682 15876 208 0,'0'0'1235'15,"0"0"-1018"-15,0 0-4 16,0 0 79-16,0 0-93 16,0 0-123-16,87-37-48 15,-61 35-26-15,2-2 4 0,2 4-6 16,0 0 1 0,-1 4 0-16,0 6 0 0,-6 5 0 15,-3 2 0-15,-5-3 1 16,-6 2-1-16,0-2 0 15,-9 1-1-15,0-4 0 16,0-1-1-16,-11 0 1 16,-8 0-1-16,-11-1-21 15,-1 0-72-15,-15 3-121 16,7-2-134-16,9-3-255 0</inkml:trace>
  <inkml:trace contextRef="#ctx0" brushRef="#br3" timeOffset="773523.2916">13223 16263 848 0,'0'0'624'16,"0"0"-445"-16,0 0 88 15,0 0 36-15,0 0-96 16,0 0-66-16,-103 3-14 15,61-3-29-15,-7 3-48 16,-6-3-23-16,-7 0-17 16,3 0-8-16,-2 0-2 15,-1 0 0-15,8 0-30 16,7 0-55-16,8 0-40 16,11 4-21-16,5 2-103 15,13 2-244-15,7 0-88 16,3-5-593-16</inkml:trace>
  <inkml:trace contextRef="#ctx0" brushRef="#br3" timeOffset="774268.0573">12732 16381 1144 0,'0'0'815'0,"0"0"-664"16,0 0-64-16,0 0 84 15,0 0-43-15,0 0-69 16,0 0-38-16,15 34-7 16,-12-17 2-16,-3 3 29 15,0 2 7-15,0 4-22 16,0 1-15-16,0 0-2 16,0-2-4-16,0 2 3 15,-3 0-11-15,0-5-1 16,0-1 1-16,0-1-1 15,3-1-2-15,-5-9 2 16,5 3-11-16,0-6-9 0,0 0 1 16,0-1 7-16,0-1 4 15,0 0 7-15,0-3-11 16,0 1 2-16,0-3 4 16,5 0-9-16,-2 0-7 15,6-3 4-15,0-9 10 16,2-2 8-16,5-5-9 15,0 0 8-15,-1 3 0 16,3-5 1-16,-6 4 0 16,2 3 1-16,-1 4-1 15,-4 2 1-15,1 4 9 16,-4-2-3-16,0 4 2 16,-3 2 14-16,-2 0-8 0,1 0-3 15,-2 8 11-15,0 3 27 16,0 5 0-16,0-4-27 15,-3 5-11-15,1 1-6 16,1-6-5-16,1 2 8 16,0-1 3-16,0-1-3 15,7-5-7-15,4-1-1 16,1-2-1-16,-3-4-24 16,5 0-85-16,5-10-160 15,-3-5-435-15,-4 1-796 0</inkml:trace>
  <inkml:trace contextRef="#ctx0" brushRef="#br3" timeOffset="774544.5694">12614 16468 84 0,'0'0'1610'16,"0"0"-1127"-16,0 0-353 16,0 0 38-16,0 0-9 15,0 0-91-15,100-3-47 0,-55 3-21 16,16 0-34-16,-11 0-223 15,-11 0-695-15</inkml:trace>
  <inkml:trace contextRef="#ctx0" brushRef="#br3" timeOffset="775167.6186">13785 16190 846 0,'0'0'835'16,"0"0"-685"-16,0 0-74 16,0 0 122-16,0 0-6 0,0 0-50 15,0 0-69 1,87 0-27-16,-44 0-19 0,5 0-6 16,2 0-14-16,-1 0-6 15,-7 0-1-15,-7 0-32 16,-16 0-133-16,-8 0-402 15,-11 0-302-15</inkml:trace>
  <inkml:trace contextRef="#ctx0" brushRef="#br3" timeOffset="775401.8356">13772 16288 1405 0,'0'0'310'16,"0"0"-202"-16,0 0 183 15,0 0-59-15,0 0-138 16,118 5-66-16,-69-5-28 16,2 0-9-16,-5-3-99 15,-7-4-157-15,-14 3-320 16,-15-2-865-16</inkml:trace>
  <inkml:trace contextRef="#ctx0" brushRef="#br3" timeOffset="775760.9828">14039 16120 1279 0,'0'0'302'16,"0"0"-246"-16,0 0 0 16,0 0 112-16,0 0 23 15,0 0-33-15,0 0-51 16,9 31-13-16,0-20-22 16,2 4-19-16,8-2-32 15,1-2-11-15,6 5-8 16,0-4-1-16,3 5 0 15,-6-3-1-15,-7 1-1 16,-7 3 0-16,-6-4 0 0,-3 4 0 16,0-6 1-16,-15 3 8 15,-8-2 15-15,0-3 2 16,-2-1-16-16,2-2-9 16,-4 3-41-16,8-6-204 15,5 2-680-15</inkml:trace>
  <inkml:trace contextRef="#ctx0" brushRef="#br3" timeOffset="776603.0294">14694 16190 1232 0,'0'0'398'0,"0"0"-213"16,0 0 127-16,0 0-28 0,0 0-128 15,0 0-79-15,0 0-30 16,3 19 51-16,0-2-11 16,-2 3-35-16,1 3-10 15,-1 3-11-15,2 4-11 16,-3-3-10-16,0 0-8 15,0-5-1-15,0 1 0 16,0-5-1-16,0-3-19 16,0-2-44-16,0-6-52 15,0-7-112-15,0 0-341 16,0 0-254-16</inkml:trace>
  <inkml:trace contextRef="#ctx0" brushRef="#br3" timeOffset="776955.0137">14717 16125 1438 0,'0'0'291'0,"0"0"-120"15,0 0 83-15,0 0-19 16,0 0-88-16,82-51-56 15,-66 45 10-15,0 6 10 16,-3 0-35-16,7 0-45 0,1 13-20 16,3 4-11-1,1 3 6-15,5-1-6 0,-4 1 0 16,3 0 0-16,-11 0-1 16,-3-8 1-16,-12 2-8 15,-3-4-11-15,-13 0 2 16,-17-3 17-16,-6 2-8 15,-9-5-26-15,0-4-30 16,5 0-33-16,12 0-52 16,5 0-142-16,19-7-357 0</inkml:trace>
  <inkml:trace contextRef="#ctx0" brushRef="#br3" timeOffset="777307.9828">15499 16259 1905 0,'0'0'367'0,"0"0"-247"16,0 0 29-16,0 0 35 16,0 0-96-16,114 0-59 15,-72 0-22-15,1 0-5 16,-4-3-2-16,-10-3-33 15,-9 2-122-15,-11-2-167 16,-9 2-400-16</inkml:trace>
  <inkml:trace contextRef="#ctx0" brushRef="#br3" timeOffset="777519.4411">15477 16144 1884 0,'0'0'385'0,"0"0"-271"16,0 0 56-16,81-1-19 16,-42 1-100-16,22 0-51 15,-12 0-27-15,-7 0-350 0</inkml:trace>
  <inkml:trace contextRef="#ctx0" brushRef="#br3" timeOffset="783539.8733">16405 15879 872 0,'0'0'184'0,"0"0"-139"16,0 0 365-1,0 0-66-15,0 0-145 0,0 0-43 16,0 0 4-16,0-6-38 15,0 6-42-15,0 0-3 16,0 0 11-16,1 0-15 16,1 0-23-16,1 0-28 15,0 0-9-15,3 6-11 16,2 1 4-16,-1 3-5 16,-1 3 1-16,-3 4-1 15,-3 2 0-15,0 1 5 16,0 3-5-16,0-2 6 15,-3 1-1-15,-3-6 2 16,3 1-7-16,-5-7 0 16,5-3-1-16,2 0 1 0,-1-7 0 15,2 0-1-15,0 0 2 16,0 0 5-16,0 0-6 16,0-7-1-16,3-10-12 15,8-3-2-15,1-2 5 16,1-5 2-16,4 4 5 15,-5 1 2-15,2 2-1 16,0 3-1-16,1 3 1 16,-2 4 1-16,2 0-1 15,-4 1 1-15,1 6 0 16,-5-1 0-16,-3 3 0 16,1 1 1-16,-2 0 0 0,1 5-1 15,1 7 0-15,0 2 0 16,2 3 1-16,-4 6 0 15,0-4 6-15,0 4 4 16,0-3-1-16,-3-3 7 16,0 2 1-16,0-5 7 15,0 2-4-15,-3-2-6 16,-3-1-3-16,3-3-12 16,0-3 0-16,-1-1-1 15,0-4-17-15,3-2-68 16,1 0-121-16,0 0-263 15,0 0-287-15</inkml:trace>
  <inkml:trace contextRef="#ctx0" brushRef="#br3" timeOffset="783861.9864">16726 16054 179 0,'0'0'1223'16,"0"0"-990"-16,0 0 53 15,0 0 48-15,0 0-118 16,0 0-110-16,0 0-24 0,14 24 27 15,-12-11-20-15,1 3-29 16,-2 0-35-16,3-2-13 16,-4-1-10-16,0-1-2 15,0-2-1-15,0 2-107 16,0-5-202-16,-5-1-534 0</inkml:trace>
  <inkml:trace contextRef="#ctx0" brushRef="#br3" timeOffset="784343.7356">17041 15926 1510 0,'0'0'275'16,"0"0"-76"-16,0 0 99 15,0 0-95-15,0 0-99 16,0 0-39-16,0 0-4 16,16 12-10-16,-12 2-3 15,-1 2-3-15,0 4-5 16,-1 4-15-16,-2-5-13 15,0 4-11-15,0-3-1 16,-3-6-10-16,-6 2-39 16,1-7-70-16,0-4-121 0,-1-3-319 15,6-2-181-15</inkml:trace>
  <inkml:trace contextRef="#ctx0" brushRef="#br3" timeOffset="784621.2864">17188 15906 1575 0,'0'0'359'0,"0"0"-162"16,0 0 47-16,0 0-59 16,0 0-97-16,0 0-58 15,0 0 37-15,11 32 18 16,-7-15-18-16,-1 3-23 15,2 0-19-15,-2 0-11 0,3 1-7 16,-3-3-6-16,0 2 0 16,0-6-1-16,1-4-2 15,-4-1-32-15,0-3-89 16,0-6-144-16,-7 0-431 16,-2 0-494-16</inkml:trace>
  <inkml:trace contextRef="#ctx0" brushRef="#br3" timeOffset="784982.7382">16970 15813 1104 0,'0'0'303'16,"0"0"-34"-16,0 0 64 16,0 0-53-16,0 0-71 15,0 0-50-15,0 0-39 16,104 3-41-16,-62 4-38 16,7-3-17-16,3 2-9 15,0-5-13-15,-7 2 4 16,-9-1-6-16,-10 2 0 0,-11-4 0 15,-7 0-1 1,-8 1-9-16,0-1-23 0,-7 3-1 16,-6 0 19-16,0-2-61 15,-3 0-132-15,5-1-424 16,6 0-1080-16</inkml:trace>
  <inkml:trace contextRef="#ctx0" brushRef="#br3" timeOffset="786332.7274">17629 15638 1470 0,'0'0'306'16,"0"0"-177"-16,0 0 127 15,0 0-35-15,0 0-104 16,0 0-59-16,0 0-9 16,7 4-3-16,-1 6-20 15,-3 7 15-15,-2 5 6 16,1 11-12-16,-2 0 1 0,0 7-6 15,0 2-13-15,0-1-16 16,0 2 8-16,0-7-9 16,0 0 1-16,0-6-1 15,-2-4 0-15,1-5 0 16,-2-9 0-16,0 2 0 16,0-8 0-16,3-3 0 15,0 1 0-15,0-4 0 16,0 0 1-16,0 0-1 15,0 0 2-15,0 0-2 16,0-10-7-16,9-7-14 0,0 1 8 16,5-7 4-16,2 3-15 15,-2-3 15-15,1 0 9 16,2 6 0-16,-5 0 0 16,2 2 0-16,-1 5 0 15,-1 3 0-15,1 0 0 16,-3 5 0-16,4 2 8 15,-5 0-7-15,-5 0 0 16,-1 0 7-16,-1 0-2 16,-2 6-6-16,0 10 15 15,0 1 6-15,0 5 4 16,-5 5 3-16,1-3-7 16,1 1-10-16,0-5-10 15,3-3 0-15,0-4 5 16,0-3-4-16,9-4-1 0,1-2 7 15,7-4-8-15,-2 0-14 16,2-10-46-16,6-16-95 16,-7 2-189-16,-3 2-488 0</inkml:trace>
  <inkml:trace contextRef="#ctx0" brushRef="#br3" timeOffset="786677.2054">17581 15777 1217 0,'0'0'304'0,"0"0"-146"16,0 0 207-16,0 0-19 16,0 0-140-16,0 0-115 15,0 0-49-15,15-14 1 16,-5 12 6-16,3 2-11 16,7 0-22-16,-4 0-8 15,10 2-7-15,-1 5-1 16,5 0 0-16,-4-1-7 0,4 1-102 15,-4-3-382-15,-14-1-464 0</inkml:trace>
  <inkml:trace contextRef="#ctx0" brushRef="#br3" timeOffset="787683.2047">18122 16365 694 0,'0'0'329'16,"0"0"-100"-16,0 0 8 15,0 0-36-15,0 0-5 16,0 0-59-16,0 0-78 15,-39 0-3-15,17 0-13 16,-1 0-18-16,-3 0-10 16,-4 0-6-16,-1 0 7 15,-5 0-1-15,-4 0-14 16,-1 0 1-16,-1-3 3 16,-1-2-4-16,1 3-1 15,0-1 0-15,3 0 0 0,0 0 0 16,0 2 0-16,0-4 1 15,-6 1 1-15,3 2 7 16,-4-3-9-16,1 2 1 16,1 2 6-16,2 1-7 15,1-3 2-15,5 3-1 16,3 0 0-16,1 0 5 16,3 0-5-16,-1 0-1 15,0 0-1-15,-1 0 1 16,-2 0 0-16,-2-3-1 0,1 2-18 15,3 0 13 1,2-1 6-16,3 2-1 0,3-3 1 16,1 0 0-16,-2 0 1 15,2 2 1-15,-1 1-1 16,1-3 1-16,-4 3-1 16,1 0-1-16,4 0 1 15,-5 0-1-15,3 0 2 16,4 0 12-16,-1 0 7 15,4 0 12-15,2 0 8 16,2 0-14-16,5 0-17 16,-2 0-4-16,3 0-5 15,-5 0-1-15,4 3 1 16,-2-3-1-16,-4 0 1 16,1 1-1-16,-3 0 1 0,3 1 0 15,3 1 0-15,3-3-1 16,6 0 0-16,0 0 0 15,12 0-57-15,8 0-86 16,-1 0-389-16</inkml:trace>
  <inkml:trace contextRef="#ctx0" brushRef="#br3" timeOffset="787862.7015">16441 16273 1378 0,'0'0'276'15,"0"0"-267"-15,0 0-9 0,0 0-211 16,0 0-79-16,0 0-699 0</inkml:trace>
  <inkml:trace contextRef="#ctx0" brushRef="#br3" timeOffset="787996.0249">16441 16273 962 0,'-3'13'638'0,"3"-13"-506"15,0 0-80-15,0 0-52 16,0 0-275-16</inkml:trace>
  <inkml:trace contextRef="#ctx0" brushRef="#br3" timeOffset="788966.9273">17305 16534 1096 0,'0'0'509'16,"0"0"-348"-16,0 0 45 0,0 0-9 16,0 0-21-16,0 0-43 15,0 0-48-15,0 0-36 16,3 0-7-16,-3 6 14 15,3 1 34-15,0 5-26 16,0 2-16-16,0 1-18 16,1 4-8-16,-4 1-10 15,1 1-3-15,-1 3-9 16,0 3 0-16,0-2 1 16,0 2-1-16,0-5 1 15,0 3 1-15,-1-1 7 16,-6-2-2-16,4-2-6 0,-3-3-1 15,3-1 1-15,-1-7-1 16,3-2 0-16,-1-1-1 16,2-2 1-16,0-1 0 15,0-3 0-15,0 0 1 16,0 0 0-16,0 1-1 16,0-1 1-16,10 0 5 15,2 0 9-15,2 0 19 16,9 0-23-16,-4 0-2 15,7 0-9-15,-4-1 0 16,2 1 0-16,-2 0-2 16,7-3-25-16,10 0-70 15,-4 1-170-15,-5-3-519 0</inkml:trace>
  <inkml:trace contextRef="#ctx0" brushRef="#br3" timeOffset="792202.517">18902 16201 1094 0,'0'0'162'0,"0"0"-72"16,0 0 253-16,0 0 30 15,0 0-147-15,0 0-81 0,0 0-16 16,44 8 7-16,-20-6-35 16,-1 0-18-16,9 2-18 15,1-2-15-15,4-2-25 16,2 0-11-16,4 1-14 16,-3-1 0-16,-2 0-12 15,-5 0-21-15,-11 0-15 16,-9 0-26-16,-6 0-10 15,-7 0-19-15,0 0-28 16,0 0-22-16,-17 0-72 16,2 0-263-16,-6 3-582 0</inkml:trace>
  <inkml:trace contextRef="#ctx0" brushRef="#br3" timeOffset="792451.1546">18904 16275 1196 0,'0'0'380'0,"0"0"-223"16,0 0 99-16,0 0 9 16,0 0-105-16,97 12-77 15,-55-12-47-15,5 0-18 16,1 0-11-16,-2 0-6 15,-7-1-1-15,-7-5-1 16,-10 1-106-16,-11-1-170 16,-8 0-95-16,-3 2-415 0</inkml:trace>
  <inkml:trace contextRef="#ctx0" brushRef="#br3" timeOffset="792819.7069">19194 16113 1365 0,'0'0'399'16,"0"0"-240"-16,0 0 41 15,0 0 27-15,0 0-90 0,0 0-57 16,0 0-7-16,32 12 0 15,-12 0-31-15,-4 1-20 16,10 4-10-16,2-3-12 16,5 2 1-16,0-2 0 15,-5-2-1-15,-4-2 0 16,-8-3-2-16,-10 2-5 16,-6-2-3-16,0 3 10 15,-13-1 0-15,-7 3 14 16,-2-1 6-16,0-2-7 15,-2 2-12-15,6-4-1 16,1-3-149-16,7-1-401 0,4-3-901 16</inkml:trace>
  <inkml:trace contextRef="#ctx0" brushRef="#br3" timeOffset="793841.089">20642 15906 986 0,'0'0'509'0,"0"0"-423"16,0 0 88-16,0 0 81 15,0 0-71-15,0 0-87 0,0 0-31 16,24-2 31-16,-26 2-40 15,-14 0-24-15,-6-4-10 16,-13 3 13-16,-6 1 9 16,-3-3-20-16,0 3 5 15,3-3-3-15,8 3-6 16,8 0-8-16,8 0-5 16,7 0-8-16,6 0 0 15,4 6-5-15,0-1 5 16,0 1 0-16,0 3 0 15,1 1 2-15,4-3-1 16,-1 0 1-16,-1 2-1 16,-3 1 8-16,0 3 7 15,0 4 8-15,0 0 5 16,0 3-4-16,0 2-7 0,0 1-5 16,0 1-1-16,0-2-4 15,0-2-2-15,0 0-5 16,0-3 0-16,-3 0 0 15,-4 0 0-15,1-2 0 16,0-1-1-16,3-2 1 16,0 2 0-16,1-5 0 15,2-1-1-15,0-1 1 16,0-2 8-16,8 0 0 16,8-3 20-16,7-2 7 15,5 0-23-15,2 0-5 16,0 0-8-16,-5-4-11 15,-4-1-22-15,-6-2-10 0,-5 0-13 16,-4-2-48-16,-5 2-68 16,-1 0-94-16,-4 0-358 15,-5 1-210-15</inkml:trace>
  <inkml:trace contextRef="#ctx0" brushRef="#br3" timeOffset="794111.1832">20375 16120 1385 0,'0'0'511'15,"0"0"-295"-15,0 0 13 16,0 0-65-16,0 0-45 16,0 0-78-16,95-5-41 15,-69 5-3-15,1 0-152 16,-3 0-451-16,-7 0-960 0</inkml:trace>
  <inkml:trace contextRef="#ctx0" brushRef="#br3" timeOffset="794493.7486">20663 16233 1298 0,'0'0'409'0,"0"0"-141"0,0 0 30 16,0 0-80-16,0 0-72 15,0 0-45-15,0 0 26 16,0 26-9-16,1-10-49 16,1 2-35-16,-2 4-19 15,1-3-15-15,-1 3-12 16,0-3-107-16,0-3-372 16,0-6-874-16</inkml:trace>
  <inkml:trace contextRef="#ctx0" brushRef="#br3" timeOffset="795184.3964">21148 16190 916 0,'0'0'361'16,"0"0"-73"-16,0 0 22 15,0 0-52-15,0 0-95 16,0 0-52-16,0 0 0 16,13 0 31-16,2 0-72 15,6 0-15-15,8 0-3 0,2 0-28 16,3 0-17-1,1 0-7-15,-6 0-70 0,-8-3-209 16,-10-3-568-16</inkml:trace>
  <inkml:trace contextRef="#ctx0" brushRef="#br3" timeOffset="795445.8425">21093 16061 1030 0,'0'0'1088'0,"0"0"-889"16,0 0-77-16,0 0 65 15,0 0-42-15,104-3-89 16,-46 9-56-16,-7-5-33 16,-9 2-493-16</inkml:trace>
  <inkml:trace contextRef="#ctx0" brushRef="#br3" timeOffset="815772.5268">28783 7620 933 0,'0'0'557'15,"0"0"6"-15,0 0-442 16,0 0-27-16,0 0 60 16,0 0 29-16,0 0-32 15,0 1-66-15,0-1-33 16,0 1-21-16,0 1-20 0,0-1-11 16,0 2 0-16,0 1-1 15,-1-1 1-15,-2 3 0 16,2-2-10-16,1-1-11 15,0-2-1-15,0-1 7 16,0 0 1-16,0 0 9 16,0 0 5-16,0 0 9 15,0 0 1-15,0 0 7 16,0 0 2-16,0 0-6 16,0 0-2-16,0 0-11 15,0 0-72-15,5-4-284 16,5-2-1458-16</inkml:trace>
  <inkml:trace contextRef="#ctx0" brushRef="#br3" timeOffset="819279.004">29449 7299 1347 0,'0'0'568'0,"0"0"-454"16,0 0-45-16,0 0 59 15,0 0 37-15,0 0-50 16,0 0-64-16,-9-5-40 16,6 6-11-16,-2 13 0 15,-2 2 5-15,0 4 3 16,-1-1-8-16,1 5 2 15,1-3 5-15,2 1 1 16,2-4-7-16,2-1 0 16,0-3 6-16,0-1 1 15,6-3 3-15,4-4-3 0,4-1-7 16,5-2 5-16,0-3-5 16,-1 0 0-16,2-3 0 15,-5-7 0-15,1-4 0 16,-5-2 0-16,-2-2 0 15,-2-5 1-15,-4 3 8 16,-2-5 23-16,-1 1-12 16,0 3-3-16,0 3-6 15,0 4-11-15,0 2-1 16,0 7 0-16,0-1-64 16,0 3-45-16,5 3-79 15,7 0-136-15,7 0-2 0,-5 7-33 16,-1 2-222-16</inkml:trace>
  <inkml:trace contextRef="#ctx0" brushRef="#br3" timeOffset="819540.2615">29688 7424 1018 0,'0'0'524'0,"0"0"-398"15,0 0 53-15,0 0 84 16,0 0-37 0,0 0-103-16,0 0-81 15,40 4-42-15,-27-1-24 0,1-1-126 16,1 4-207-16,-6-2-266 15,-5-1-385-15</inkml:trace>
  <inkml:trace contextRef="#ctx0" brushRef="#br3" timeOffset="819727.5998">29688 7424 849 0,'46'-99'872'16,"-37"99"-824"-16,4 0-48 15,11 0-80-15,-2 0-32 16,-2 3-203-16</inkml:trace>
  <inkml:trace contextRef="#ctx0" brushRef="#br3" timeOffset="820066.7458">29948 7278 1768 0,'0'0'394'0,"0"0"-305"15,0 0-79-15,0 0-8 16,0 0 21-16,0 0 9 15,0 0-13-15,-38 96-10 16,37-76-3-16,1 0 4 16,0-6 18-16,0-4-16 15,6-5-3-15,5-2-3 16,1-3 0-16,2 0 0 16,-2-7 1-16,-2-8-1 15,0-5 13-15,-5-1 36 16,-2-2-32-16,-3-2-13 0,0 5-10 15,0 6-7-15,-19 12-78 16,-2 2-279-16,-5 3-425 0</inkml:trace>
  <inkml:trace contextRef="#ctx0" brushRef="#br3" timeOffset="828012.2592">21827 15823 350 0,'0'0'81'15,"0"0"543"-15,0 0-118 16,0 0-361-16,0 0 19 15,0 0 56-15,-12 0-49 16,12 0-65-16,0 0-21 16,0 0-6-16,0 0-11 15,0 0 1-15,0 0 4 16,0 0-11-16,0 0-12 16,0 0-17-16,0 0-11 15,0 0-4-15,0 0-2 16,7 0-9-16,4 0-7 15,-2 0 0-15,2 0-1 0,0 1-1 16,0 5 1-16,-4 1-7 16,-1 3 1-16,-2-1-1 15,-1 4 7-15,2 1 0 16,-4 3 1-16,2 2 0 16,-1-2 0-16,-2 2-1 15,0-2-14-15,0 3 3 16,0-3 3-16,-6 1 8 15,-2-1-8-15,-1-3 8 16,4 0 0-16,-1-8-1 16,-1 0 1-16,6-2 0 15,-1-4 0-15,2 0 1 16,0 0 0-16,0 0 1 16,0 0 9-16,0 0-1 15,0-10-9-15,0-4-13 0,0-1 5 16,0-3 2-16,5-1 6 15,3-5-2-15,0 1-4 16,3-3 5-16,-1 3-6 16,4-2 1-16,-1 4 0 15,0 3 6-15,-2 5 0 16,0 1 1-16,0-1 0 16,-3 6 5-16,1-3-6 15,0 3 1-15,3-3-1 16,-5 3-1-16,4 2 1 0,2-2-1 15,1 1-5 1,-3 2-3-16,0 4 9 0,1-3 3 16,0 3 3-16,-5 0-6 15,-1 0-1-15,0 0 1 16,0 7-1-16,-3 1 1 16,0 2 0-16,-2 1 9 15,-1 5 1-15,0-3 1 16,0 1-10-16,0 2 0 15,0-5 0-15,0 2-1 16,-3-4 0-16,-8-2 0 16,-4 0 0-16,-8-1 0 15,-3-2-9-15,-9-4-32 16,2 0-39-16,4 0-32 16,3 0-16-16,10-1-96 0,4-7-170 15,9 3-478-15</inkml:trace>
  <inkml:trace contextRef="#ctx0" brushRef="#br3" timeOffset="828509.3614">22270 15629 1257 0,'0'0'366'0,"0"0"-251"16,0 0 9-16,0 0 130 15,0 0-80-15,0 0-90 16,0 0-38-16,55-4-1 16,-52 4-5-16,2 0-10 0,-5 3-1 15,0 3 16 1,0 2 1-16,0 2-6 0,0 0-4 15,-5 3-10-15,-6-1-11 16,-2 2-4-16,3-1-2 16,-4-3 0-16,7 0-1 15,2 1-7-15,4-2-1 16,1-2-1-16,1 0 0 16,26-2-87-16,-2-3-165 15,-1-2-799-15</inkml:trace>
  <inkml:trace contextRef="#ctx0" brushRef="#br3" timeOffset="829327.2792">21642 16209 230 0,'0'0'843'15,"0"0"-499"-15,0 0-70 16,0 0-8-16,0 0-68 15,0 0-30-15,0 0-47 0,19 0-26 16,-7 0-2-16,2 0-17 16,5 0-4-16,8 0-26 15,4 0-17-15,9 0-10 16,11 0-11-16,4 2-8 16,7 0 0-16,-3 2 0 15,-1-2-1-15,-7-2-8 16,-8 0-5-16,-8 1-19 15,-8-1-4-15,-7 0-12 16,-8 3-33-16,-9 0-73 16,0 0-224-16,-3-2-427 0</inkml:trace>
  <inkml:trace contextRef="#ctx0" brushRef="#br3" timeOffset="829956.1547">21645 16395 595 0,'0'0'920'16,"0"0"-618"-16,0 0-36 15,0 0-49-15,0 0-92 16,0 0-26-16,0 0-27 16,51-11-23-16,-35 8-12 0,0 3-1 15,-2 0 3-15,-2 0 1 16,-1 0-12-16,-3 0-8 15,0 0-5-15,-2 3-8 16,-1 1-5-16,-3 3-2 16,-2 2-11-16,0 2 11 15,-3 2 39-15,-14 2-21 16,-5 3-9-16,-1 1-2 16,-2 1-6-16,1-3 0 15,4 0 11-15,8-2-6 16,6-5-6-16,6 0-5 15,0-6 3-15,16-1-13 0,9-3-28 16,5 0-115-16,6 0-190 16,-7-7-430-16,-9-3-740 0</inkml:trace>
  <inkml:trace contextRef="#ctx0" brushRef="#br3" timeOffset="830744.4926">21921 16424 682 0,'0'0'748'15,"0"0"-482"-15,0 0-4 0,0 0 2 16,0 0-53-1,0 0-54-15,0 0-50 0,7 7-54 16,1 3-10-16,0 1-7 16,-2 7-9-16,-3-4-8 15,-3 2-11-15,0 1-8 16,0-4 10-16,-9 1 0 16,-4-4 2-16,3-1-6 15,-2-3-5-15,4-2-1 16,4-1-11-16,1-3-8 15,3 0 3-15,0 0 5 0,1-3-4 16,13-7-30 0,7-4 11-16,2-5 16 0,4 0 12 15,-3 1 6-15,0 2 0 16,-5 1 1-16,-3 5 12 16,-2 1 1-16,-3 4 6 15,-4-1 6-15,1 5-5 16,-2 1 4-16,-5 0-8 15,2 0-7-15,-1 0-4 16,1 10-5-16,-3 1 0 16,0 5 19-16,0-3-7 15,0 6 1-15,-2-7-13 16,-5 3 7-16,1-2-8 16,-3-6-1-16,4 0 1 0,1-5-2 15,2 1-5-15,1-3-1 16,1 0-4-1,0 0-1-15,0 0-2 0,4-3-16 16,9-9-7-16,6-5 22 16,4 0 8-16,4-3 7 15,2 0-9-15,-3 1 8 16,-1 6 2-16,-5 3 14 16,-4 4-2-16,-5-2 19 15,-2 8 4-15,-4-3-3 16,0 3-5-16,-3 0-7 15,-2 4-4-15,0 12 20 16,0 1 18-16,-6 5-8 0,-4 1-16 16,1 1-16-16,-2-4-13 15,4-3-1-15,2-2-41 16,1-4-67 0,2-3-192-16,2-3-782 0</inkml:trace>
  <inkml:trace contextRef="#ctx0" brushRef="#br3" timeOffset="833907.743">22834 16154 1141 0,'0'0'558'0,"0"0"-399"15,0 0 98-15,0 0-3 16,0 0-92-16,0 0-76 15,0 0-26-15,12 0 4 16,1 0-6-16,9 0 3 0,8 0-7 16,6-3-12-16,3 2-21 15,3-5-11-15,-5 2-10 16,-3-2-6-16,-7 5-43 16,-10-2-38-16,-6 3-58 15,-6 0-60-15,-5 0-186 16,-9 3-294-16,-7 4-147 0</inkml:trace>
  <inkml:trace contextRef="#ctx0" brushRef="#br3" timeOffset="834374.1216">22941 16034 1109 0,'0'0'846'15,"0"0"-717"-15,0 0 38 16,0 0 69-16,0 0-55 16,0 0-129-16,0 0-35 15,41-3 23-15,-7 6-27 16,15-1-13-16,33-2-122 16,-12 0-214-16,-9 0-680 0</inkml:trace>
  <inkml:trace contextRef="#ctx0" brushRef="#br3" timeOffset="837344.0448">23797 15665 825 0,'0'0'950'15,"0"0"-779"-15,0 0-39 16,0 0 120-16,0 0-17 16,0 0-83-16,0 0-57 15,13-13-17-15,-13 13-18 16,0 0-18-16,0 0-8 16,3 0-9-16,-3 0-10 15,1 0-7-15,2 5-7 0,4 10 11 16,1 4-3-16,-1 4-8 15,1 7 1-15,1-1-1 16,-6 5-1-16,-2 2 0 16,-1-6-2-16,0 3 1 15,0-3 0-15,0-4-7 16,0 0 8-16,-1-5-2 16,-2-3 1-16,-2-1-5 15,4 0 6-15,-1-4-6 16,2-6-2-16,-1 0-2 15,1-1 1-15,0-6 8 16,0 0-5-16,0 0 6 16,0 0 1-16,0 0 8 0,1-6-9 15,10-8-1-15,1-5-6 16,2 0 7-16,5-2 0 16,-3-2-1-16,0 3 0 15,4 0 0-15,-4 4 0 16,0 3 0-16,-2 0 1 15,-2 7-1-15,-5 1-1 16,-2 2 2-16,-2 3-2 16,-2 0-5-16,2 0-4 15,0 0-1-15,2 3 11 16,-2 7 1-16,0 4 0 16,-2-1 8-16,1 6-7 15,-2-2 8-15,0 3-1 0,3-5-7 16,1 3 5-16,2-5-5 15,4 0 0-15,3-3 0 16,4-6-1-16,4-1-14 16,5-3-75-16,10-7-126 15,-7-7-429-15,-6-2-603 0</inkml:trace>
  <inkml:trace contextRef="#ctx0" brushRef="#br3" timeOffset="837671.026">23677 15751 1343 0,'0'0'525'0,"0"0"-461"15,0 0 87-15,0 0 97 16,0 0-88-16,0 0-93 16,0 0-15-16,-6-3 2 15,30 3-5-15,9 3-16 16,7 0-33-16,9-2-81 0,-6 1-215 15,-12-2-693-15</inkml:trace>
  <inkml:trace contextRef="#ctx0" brushRef="#br3" timeOffset="838082.402">24066 15618 1624 0,'0'0'711'0,"0"0"-616"15,0 0 12-15,0 0 70 16,0 0-83-16,0 0-66 16,90 0-17-16,-79 0-7 15,-6 0-4-15,-2 0 0 16,-3 1-6-16,0 8-1 16,0-3 7-16,-9 8 6 15,-6 0-5-15,2-1 11 16,-1-1-2-16,5-2-4 0,5 1-5 15,2-1-1-15,2 0-6 16,3-2-72-16,27 4-163 16,-3-3-369-16,0-3-522 0</inkml:trace>
  <inkml:trace contextRef="#ctx0" brushRef="#br3" timeOffset="838637.121">24633 15854 215 0,'0'0'1049'0,"0"0"-727"15,0 0-53-15,0 0 40 16,0 0-48-16,0 0-78 16,0 0-66-16,-6-4-39 15,6 4-20-15,0 0-16 16,0 0-12-16,0 4-9 15,0 9 25-15,0 0-11 16,0 6-19-16,0 2-9 16,0 2-6-16,0-4-1 15,-2-2-8-15,-5-1-27 16,1-4-51-16,2-3-87 0,1-3-65 16,1-6-244-1,2 0-91-15,0 0-350 0</inkml:trace>
  <inkml:trace contextRef="#ctx0" brushRef="#br3" timeOffset="838935.7598">24697 15851 1179 0,'0'0'519'0,"0"0"-291"15,0 0 83-15,0 0-56 16,0 0-44-16,0 0-78 15,0 0-51-15,11-4-19 16,-11 4-15-16,1 0-8 0,1 0-19 16,-1 0-10-16,3 9 10 15,-1 5-5-15,0 5-10 16,2 1-6-16,-4 1 1 16,3 1-1-16,-4-2-1 15,0 0-12-15,0-7-16 16,0-2-32-16,0-2-30 15,0-7-103-15,0-2-146 16,0 0-290-16,0 0-331 0</inkml:trace>
  <inkml:trace contextRef="#ctx0" brushRef="#br3" timeOffset="839245.373">24436 15754 1205 0,'0'0'683'15,"0"0"-515"-15,0 0 92 16,0 0 14-16,0 0-55 15,0 0-125-15,0 0-43 16,79 0-24-16,-34 0-15 16,6 3-12-16,1 3-21 15,-9-1-40-15,-8-3-23 16,-15-2-122-16,-20 3-56 0,0-1-130 16,-9-2-360-16</inkml:trace>
  <inkml:trace contextRef="#ctx0" brushRef="#br3" timeOffset="839695.0683">24969 15622 1618 0,'0'0'373'16,"0"0"-234"-16,0 0 113 15,0 0 8-15,0 0-108 16,0 0-91-16,0 0-25 15,49-3-17-15,-36 3-10 16,-4 6-7-16,-1-2-1 16,-5 5-1-16,-3-2-2 0,0 5-7 15,0 0 8-15,-14 3 1 16,-3-2 0-16,-2-2 1 16,2 3-1-16,2-5 0 15,1-4 1-15,7 3 0 16,4-1-1-16,3-3-1 15,0 2-6-15,10-2-27 16,25 1-126-16,-1-2-325 16,-7 1-511-16</inkml:trace>
  <inkml:trace contextRef="#ctx0" brushRef="#br3" timeOffset="840754.3287">24936 16190 702 0,'0'0'354'0,"0"0"-236"16,0 0 7-16,0 0 5 15,0 0-18-15,0 0-33 16,0 0-11-16,-46 2 8 15,34-2 32-15,-3 0-2 16,-2 0 8-16,-3 0-21 16,-3 0-24-16,-2 0-39 15,-7 0-15-15,-2 0-9 0,1-1-6 16,-1 0 0-16,1-2 0 16,3 0-1-16,1 0 1 15,0 2-6-15,1-2 5 16,2-2 0-16,1 3 0 15,-2 2-8-15,-1 0-4 16,0-3-1-16,-2 3-8 16,-2-5-7-16,-2 3-2 15,1-1-2-15,-1-3 14 16,2 2 12-16,0 0 6 16,2 1 1-16,0 0 0 15,2 3 9-15,2-3-6 16,1 3-2-16,1-1-1 0,3 1 1 15,-1 0 0 1,1 0 0-16,1-3-1 0,0 3 1 16,-1 0-1-16,3 0 1 15,-1 0 1-15,-2 0 14 16,1 0 11-16,1 0-8 16,-1 0-12-16,-2 0-5 15,0 0-1-15,1 0 5 16,0 0-6-16,5 0 9 15,-1 0-9-15,4 0 1 16,5 0 17-16,4 0 4 16,2 0-1-16,2 0-6 15,0 0 2-15,0 0-17 16,0 0-6-16,0 0-23 16,5 10-184-16,-2-3-122 0,0-3-313 15</inkml:trace>
  <inkml:trace contextRef="#ctx0" brushRef="#br3" timeOffset="841534.3712">23719 16414 751 0,'0'0'824'16,"0"0"-542"-16,0 0-29 16,0 0-13-16,0 0-76 15,0 0-36-15,0 0-49 16,0-6-43-16,0 6-8 15,0 0-1-15,0 0-13 0,6 0-1 16,4 0 1 0,2 0-5-16,6 0-8 0,-3 0 1 15,-1 3-1-15,-2 0 0 16,-4 1 0-16,-3 0-1 16,-4-2-8-16,2 2-4 15,-3 1 12-15,0 4 16 16,0 1 2-16,0 3 7 15,-4-1 0-15,-2 1-5 16,-2-1-8-16,0 0-6 16,4 1-5-16,-2-3 0 15,5 0 1-15,-1-1-2 16,2 2 1-16,0-5-1 16,2 1-1-16,11 0 1 0,4-1-15 15,3-6-48-15,10 0-81 16,-5 0-169-16,-3 0-507 0</inkml:trace>
  <inkml:trace contextRef="#ctx0" brushRef="#br3" timeOffset="842277.7625">24035 16457 952 0,'0'0'386'0,"0"0"-161"0,0 0 27 16,0 0 50-16,0 0-67 15,0 0-67-15,0 0-36 16,6 0-35-16,-3 4-13 16,3 7-26-16,0 1-21 15,3 5-17-15,-1 2-13 16,0-5-6-16,-3 1 0 15,-2-1-1-15,-3-4-8 16,0 0-7-16,0-5 2 16,0 0 1-16,-7-2 6 15,4-2 5-15,0-1 0 16,2 0 1-16,1 0-11 16,0 0 11-16,0-7-2 15,6-4-7-15,6-1 1 16,6-8 7-16,3 3 1 0,-3-3 0 15,-1 3 1-15,-3 4 0 16,-2 3 10-16,-6 8 0 16,-2-3-9-16,-2 5-2 15,-1 0 0-15,2 0 0 16,0 9 5-16,-1 3 13 16,1 4 0-16,-3 1-4 15,1 0-7-15,-1-2-5 16,0-1-1-16,0-4-1 15,0-4-6-15,0-2-15 16,0-1-3-16,0-3-4 16,0 0 10-16,0 0 9 0,0 0-3 15,3-10-21-15,6-3-6 16,3-3 21-16,4-4 17 16,0 0 0-16,1 0 1 15,0 3 0-15,-2 2 15 16,-5 8 3-16,-1 0 3 15,0 4 6-15,-3 3 1 16,-1 0-8-16,-2 3-7 16,-2 11 21-16,1 4 5 15,-1 3-7-15,1 2-4 16,1 1 2-16,-2-2-12 16,3-5-18-16,-4-1-15 15,0-6-90-15,0-6-196 16,0-1-479-16,0-3-680 0</inkml:trace>
  <inkml:trace contextRef="#ctx0" brushRef="#br3" timeOffset="842788.9341">24617 16347 1137 0,'0'0'554'16,"0"0"-475"-16,0 0 158 0,0 0 44 15,0 0-79 1,0 0-70-16,0 0-56 0,41-22 0 16,-39 22-7-16,-2 2-16 15,0 11 6-15,0 2-20 16,0 5-14-16,0-1-5 15,0 5-4-15,0-1-3 16,0-1-5-16,0 2-2 16,0-1-6-16,0 1 1 15,-3-4 0-15,0-1 0 16,0-2 0-16,3-1 0 16,0-2 0-16,0-1 0 15,0-3-1-15,0-5 0 16,0 2 1-16,4-3 0 15,4-1 5-15,2-3 5 0,5 0 4 16,2 0-3-16,2 0-11 16,1-6-1-16,-1 2 1 15,-1-1 0-15,-5 1-1 16,-2 4-1-16,-3-3-22 16,-3 1-10-16,-4 2-19 15,-1 0-50-15,0 0-96 16,0-1-109-16,0 0-349 15,-7-2-473-15</inkml:trace>
  <inkml:trace contextRef="#ctx0" brushRef="#br3" timeOffset="843156.8256">24940 16369 983 0,'0'0'1013'16,"0"0"-862"-16,0 0-52 15,0 0 67-15,0 0-34 16,0 0-63-16,0 0-26 0,39-4-13 15,-37 11 26 1,-2 2 7-16,0 4-20 0,0 1-8 16,0 0 0-16,-3-5 4 15,-2 2-12-15,1-1-9 16,1 0-4-16,1-2-13 16,2-4 7-16,0 2-8 15,3-2-6-15,27-1-83 16,-2-3-272-16,-1 0-1362 0</inkml:trace>
  <inkml:trace contextRef="#ctx0" brushRef="#br3" timeOffset="844298.4455">25800 16123 967 0,'0'0'554'15,"0"0"-326"-15,0 0 76 16,0 0-59-16,0 0-85 16,0 0-55-16,0 0-48 15,3 0 0-15,-2 7 22 16,2 3-23-16,0 1-11 15,0 2-6-15,0 0-17 16,0 2-10-16,0 2-10 16,0-3-1-16,-3 3-1 0,0-5-1 15,0-1-1-15,0-4-4 16,0-2 5-16,0 0-11 16,0-2 6-16,0-3 4 15,0 0 1-15,0 0-1 16,0 0-7-16,0-10-7 15,0-3-6-15,0-4 11 16,0 0 4-16,0-3 1 16,3 1-5-16,3 2 11 15,2-1 0-15,-1 6 2 16,3-1 5-16,1 4 2 16,1 2-1-16,3-3-1 15,-2 3 2-15,3-3-8 0,-2 4 0 16,-1 0 0-1,-2-2 5-15,-4 2-5 0,2 3 0 16,-4 2 8-16,1-2 6 16,0 1 6-16,1 2 0 15,2 0-5-15,0 0-4 16,0 0-1-16,1 0 2 16,-2 5-7-16,1 5 2 15,-3 1-7-15,-1 5 5 16,-1-2-5-16,-4 4 0 15,0 0 1-15,0 1 5 16,-2 1-6-16,-7 0 0 16,3-3 0-16,0-1 0 0,2 0 1 15,-1-2 4-15,1-2-5 16,1 0 7-16,0-2-8 16,0-2 0-16,2-1 0 15,-1-2-8-15,1-3-38 16,1 1-69-16,0-3-102 15,1 0-263-15,7 0-526 0</inkml:trace>
  <inkml:trace contextRef="#ctx0" brushRef="#br3" timeOffset="844916.8696">26209 16230 423 0,'0'0'655'15,"0"0"-368"-15,0 0 6 16,0 0 16-16,0 0-54 15,0 0-75-15,0 0-63 16,-8 0-23-16,8 0-7 16,0 0-16-16,0 0-15 15,0 0-5-15,0 0-5 16,0 0-10-16,0 6-1 16,0 1 5-16,-2 2-10 15,2 2-6-15,-1 1-9 0,-2 1-9 16,0 1-5-16,-1-1 0 15,1-1 0-15,0 3 5 16,0-1-5-16,0 2 1 16,0-4 7-16,1-1 1 15,-1-1-1-15,2-1 0 16,1-1-3-16,-2-6-5 16,2-1 0-16,-1-1-1 15,1 0-11-15,-3 0-32 16,-2 0-69-16,2 0-171 15,0 0-596-15</inkml:trace>
  <inkml:trace contextRef="#ctx0" brushRef="#br3" timeOffset="845776.1474">26287 15768 1262 0,'0'0'341'0,"0"0"-160"16,0 0 120-16,0 0-25 16,0 0-93-16,0 0-58 15,0 0-47-15,-7 0-19 0,7 0-6 16,6 0-6-16,1 0-24 15,4 0-17-15,0 0-6 16,2 0 0-16,0 2-1 16,2 3 0-16,-4 0-16 15,-1 2 5-15,-1-1 5 16,-5-2 5-16,0-1 1 16,-3 1 0-16,-1-1 0 15,0 0 1-15,0 3 0 16,0 1 1-16,-6 3 0 0,-3-4 5 15,-1 6-5 1,-1-1 1-16,1 3-1 0,-2-1 10 16,1-3-11-16,2 1 2 15,-1 2-1-15,1-3 7 16,0 0-1-16,0 2-5 16,5-5 5-16,1 3 7 15,1-3 2-15,2-2 2 16,0 3-1-16,3-3 1 15,12 3 5-15,2-4-8 16,3 2-6-16,3-4-8 16,-2 0 5-16,1 1-4 15,-4-3-1-15,-5 0 0 16,-4 0 1-16,-4 0-1 16,-1 0 1-16,-4 0-2 0,0 0-21 15,0 0-40-15,0 0-128 16,-6 0-639-16</inkml:trace>
  <inkml:trace contextRef="#ctx0" brushRef="#br3" timeOffset="849630.1383">27317 16318 1940 0,'0'0'468'15,"0"0"-411"-15,0 0 75 16,0 0 68-16,0 0-78 15,0 0-71-15,0 0-19 16,0 4-10-16,0 6 11 16,0 4 1-16,0 2-5 15,-8 1-19-15,-8-1-3 0,-3 0-7 16,-4-5-44-16,-8-2-125 16,7-6-398-16,2 1-706 0</inkml:trace>
  <inkml:trace contextRef="#ctx0" brushRef="#br3" timeOffset="850559.9057">28121 15876 821 0,'0'0'779'16,"0"0"-551"-16,0 0 33 16,0 0-1-16,0 0-70 15,0 0-53-15,0 0-24 16,84-7-20 0,-83 7-25-16,-1 0-27 0,-7 0-32 15,-19 0-8-15,-15 0 11 16,-9 0-3-16,-8 0-2 15,0 4-5-15,8 2 4 16,11-2-6-16,13 2 0 16,11 1 0-16,9 1-6 15,6-2 5-15,0 7-1 16,2 0 1-16,10 3 1 16,2 0 1-16,0 0 0 15,-3 2-1-15,-6-3 0 0,-5 5-6 16,0 1 5-16,-8 5 1 15,-8-3 0-15,0 4 0 16,3 0-1-16,0 2 1 16,5-6 0-16,3 4 0 15,5-4 0-15,0 0 0 16,0-4 0-16,8 1 0 16,8-5 1-16,2 0 1 15,5-4 4-15,3-2-6 16,3-3 0-16,-1-1-17 15,2-5-49-15,7 0-93 16,-5-7-161-16,-6-7-463 0</inkml:trace>
  <inkml:trace contextRef="#ctx0" brushRef="#br3" timeOffset="850784.2532">27912 16181 758 0,'0'0'1174'16,"0"0"-969"-16,0 0-127 15,0 0-37-15,88-1-41 0,-28 1-140 16,-11 0-409-16,-8 0-592 15</inkml:trace>
  <inkml:trace contextRef="#ctx0" brushRef="#br3" timeOffset="851257.6635">28327 16279 469 0,'0'0'1245'16,"0"0"-945"-16,0 0-109 15,0 0 37-15,0 0-38 16,0 0-42-16,0 0-70 16,17 0-37-16,-1 0-14 15,-1 0-3-15,3 0-1 16,-6 0-11-16,-1 0-6 16,-4 0-6-16,-4 0 0 0,-3 0-1 15,0 1-13 1,0 6 14-16,-5 1 0 0,-10 3 1 15,0 5 11-15,-3-4 2 16,2 6-1-16,1-4 5 16,5 1-1-16,3-2-3 15,7 1-8-15,0 0-5 16,16-5-1-16,9-2-30 16,22-7-125-16,-5 0-456 15,-6 0-584-15</inkml:trace>
  <inkml:trace contextRef="#ctx0" brushRef="#br3" timeOffset="851687.1148">29228 16305 1415 0,'0'0'566'0,"0"0"-447"16,0 0 72-16,0 0-32 16,0 0-9-16,0 0-22 15,0 0-53-15,-36 70-47 16,20-51-19-16,4 1-9 15,0-2-24-15,0-2-170 16,3-3-513-16,5-6-768 0</inkml:trace>
  <inkml:trace contextRef="#ctx0" brushRef="#br3" timeOffset="852422.1215">29997 15978 1104 0,'0'0'575'0,"0"0"-455"16,0 0 115-16,0 0 9 16,0 0-84-16,0 0-80 15,0 0-22-15,29-16 0 16,-29 16-13-16,0 0-16 0,0 0-21 16,-9-3 1-1,-11 3 4-15,-7-1 8 0,-6 1 0 16,-4 0-5-16,1 0-2 15,4 0 1-15,7 0 0 16,7 7-14-16,8 3-1 16,5-1 1-16,5 9 0 15,0-3 7-15,0 6-7 16,0 2 1-16,0-3-1 16,0 0 0-16,0 2-1 15,0-5 0-15,-10 3 0 16,-4 0 0-16,-2 0 0 15,3-1 0-15,0 2 1 16,3-1 0-16,4 3 0 0,5-4 0 16,1-2 5-16,0 0 0 15,3-4 3-15,10-3 4 16,4-3-4-16,5-4-1 16,3-3-8-16,2 0 0 15,0-4-10-15,2-6-72 16,-4-3-106-16,-4-3-271 15,-6 5-166-15,-8 2-336 0</inkml:trace>
  <inkml:trace contextRef="#ctx0" brushRef="#br3" timeOffset="852632.287">29711 16200 1422 0,'0'0'540'15,"0"0"-456"-15,0 0 141 16,0 0-78-16,102 6-131 16,-60 1-16-16,-5-3-312 15,-13-4-670-15</inkml:trace>
  <inkml:trace contextRef="#ctx0" brushRef="#br3" timeOffset="853157.7685">30092 16275 1030 0,'0'0'1030'16,"0"0"-852"-16,0 0 52 0,0 0 5 16,0 0-107-1,0 0-75-15,0 0-34 0,45 0-10 16,-29 0 1-16,2 0-9 15,-3 0-1-15,0 0 1 16,-5 4 0-16,-2 0-1 16,-3-1 0-16,-4-2 0 15,-1 5-1-15,0-4 1 16,0 5 2-16,-1-2 5 16,-7 3-5-16,-1-1 4 15,-3 3-5-15,2-5 5 16,-1 3 1-16,2-1-7 15,5 0-1-15,1 0 0 16,3 2 0-16,0 0-5 16,0-2 6-16,0 3 1 0,4 0-1 15,3 3 1-15,0-5 0 16,-6 3 5-16,-1-2 2 16,0 0-7-16,-12-2 0 15,-12-5-1-15,-32 1-27 16,3-2-188-16,5-1-804 0</inkml:trace>
  <inkml:trace contextRef="#ctx0" brushRef="#br3" timeOffset="865953.1445">25382 15497 508 0,'0'0'545'0,"0"0"-396"16,0 0-4-16,0 0 61 16,0 0 56-16,-1-8 20 15,1 6-65-15,0-2-74 16,0 1-49-16,-2 0-27 15,-1 0-39-15,-5-1-28 16,-6 0-70-16,-13 1-188 16,3 3-406-16,0-3-569 0</inkml:trace>
  <inkml:trace contextRef="#ctx0" brushRef="#br3" timeOffset="866201.0374">24705 15238 401 0,'0'0'602'0,"0"0"-441"16,0 0-80-16,0 0-46 15,0 0-30-15,0 0-5 16,0 0-88-16,-72-32-126 16,44 28-98-16,1-2-59 0</inkml:trace>
  <inkml:trace contextRef="#ctx0" brushRef="#br3" timeOffset="866388.4731">24123 15124 1235 0,'0'0'245'0,"0"0"-245"16,0 0-165-16,-87 9-54 15,62 1-104-15</inkml:trace>
  <inkml:trace contextRef="#ctx0" brushRef="#br3" timeOffset="866634.3995">23545 15358 424 0,'0'0'351'16,"0"0"-111"-16,0 0-19 16,0 0-24-16,0 0-11 0,0 0-31 15,-27 82-89-15,22-59-40 16,-3 3-26-16,-2 4-67 16,-13 12-235-16,5-4 163 15,-1-9-385-15</inkml:trace>
  <inkml:trace contextRef="#ctx0" brushRef="#br3" timeOffset="866815.8779">23320 16074 1346 0,'0'0'190'0,"0"0"-133"16,0 0-38-16,0 96-12 15,2-66-7-15,-1 6-82 16,-1-6-266-16,2-8-280 16</inkml:trace>
  <inkml:trace contextRef="#ctx0" brushRef="#br3" timeOffset="866988.7022">23510 16725 842 0,'0'0'960'15,"0"0"-780"-15,0 0-180 16,0 0-53-16,0 0-131 0,0 0-392 0</inkml:trace>
  <inkml:trace contextRef="#ctx0" brushRef="#br3" timeOffset="867167.5061">24229 16986 808 0,'0'0'1306'15,"0"0"-1102"-15,0 0-204 16,0 0-117-16,0 0-97 0,0 0-128 15,79 13-506-15</inkml:trace>
  <inkml:trace contextRef="#ctx0" brushRef="#br3" timeOffset="867349.1855">24722 16947 1272 0,'0'0'594'0,"0"0"-396"16,0 0-44-16,0 0-46 16,0 0-108-16,0 0-7 15,0 0-260-15,60-11-349 16,-42 4-258-16</inkml:trace>
  <inkml:trace contextRef="#ctx0" brushRef="#br3" timeOffset="867514.6336">25118 16761 1373 0,'0'0'569'0,"0"0"-490"16,0 0-47-16,0 0 11 16,0 0-43-16,0 0-157 15,79-71-226-15,-52 50-483 0</inkml:trace>
  <inkml:trace contextRef="#ctx0" brushRef="#br3" timeOffset="867681.8402">25451 16372 1570 0,'0'0'369'15,"0"0"-225"-15,0 0-41 16,0 0-20-16,0 0-83 15,47-79-58-15,-27 65-313 16,-4-2-605-16</inkml:trace>
  <inkml:trace contextRef="#ctx0" brushRef="#br3" timeOffset="867852.9819">25580 15958 986 0,'0'0'716'16,"0"0"-609"-16,0 0-72 16,0 0-23-16,0 0-12 15,0 0-116-15,0 0-198 16,0-49-368-16</inkml:trace>
  <inkml:trace contextRef="#ctx0" brushRef="#br3" timeOffset="868015.7442">25448 15697 909 0,'0'0'292'0,"0"0"-188"16,0 0-102-16,0 0-2 15,0 0-141-15,0 0-184 0</inkml:trace>
  <inkml:trace contextRef="#ctx0" brushRef="#br3" timeOffset="868207.2768">25307 15556 983 0,'0'0'701'15,"0"0"-701"-15,0 0-192 0</inkml:trace>
  <inkml:trace contextRef="#ctx0" brushRef="#br2" timeOffset="876922.3586">10470 17645 965 0,'0'0'894'16,"0"0"-779"-16,0 0-92 15,0 0 82-15,0 0 74 16,0 0-43-16,0 0-47 16,5-2-4-16,-5 2 5 15,-4-3-5-15,-3 3-23 16,-12 0-23-16,-5 0-14 16,-13 0 10-16,-5 0 7 15,-10 0-9-15,-2 0-9 0,3 0-9 16,2 3 5-16,1-3-6 15,5 1-8-15,1 0-5 16,4 1-1-16,6 1 1 16,5 0 0-16,2-1-1 15,7 3 0-15,3-2 0 16,5-2 1-16,4 2-1 16,3 0 0-16,3-3-2 15,0 0 2-15,0 0 0 16,0 0 0-16,0 0 2 15,0 0 5-15,0 3-1 16,0-3-4-16,0 0-1 16,0 1 1-16,0 5-2 0,0-1 18 15,0 5-3-15,0 1-7 16,0 2-7-16,-4 0 15 16,3 4-5-16,-2 0-10 15,0 3 5-15,-7-1-5 16,1 5-1-16,-6 2 8 15,-3 0-8-15,0 4 7 16,-3 2-6-16,-1 1 7 16,1 1-6-16,0-2-1 15,2 2 0-15,-2-1 1 16,3-4-1-16,-3 1 5 16,6-3-6-16,-1 0-1 0,2-8 1 15,1 1 0-15,4-5 0 16,3 0-1-16,3-5 1 15,3-1-1-15,0-3 1 16,0-1 0-16,0-2 0 16,0-1-1-16,0 2 1 15,9-3 9-15,0 2 0 16,7 0 2-16,1 0-10 16,2-3 1-16,8 0-1 15,1 0 5-15,5 0-6 16,3 0 0-16,3 0 1 15,-1 0-1-15,1-6-1 16,-3 2 1-16,-3-2-1 0,-5 3 0 16,-4-1 0-1,-9 0 0-15,-8 4 0 0,1-3 0 16,-5 3-10-16,-3 0-8 16,0-2-11-16,0 0-12 15,0 0-15-15,3 2-33 16,0-3-50-16,0 0-117 15,3 1-334-15,-6-1-194 0</inkml:trace>
  <inkml:trace contextRef="#ctx0" brushRef="#br2" timeOffset="877394.3719">9808 18069 123 0,'0'0'578'0,"0"0"-451"16,0 0-56-16,0 0 59 16,0 0 48-16,0 0 23 15,0 0-19-15,-24-29-16 0,24 24 29 16,0 2 32 0,0 2-29-16,0 0-40 0,0 1-17 15,6-3-22-15,6 2-32 16,4-1-15-16,8 1-27 15,3-2-20-15,7-2-13 16,2 3-6-16,3-1-6 16,-3-2 1-16,-8 4-1 15,-7 0-1-15,-9 1-14 16,-6 0-27-16,-6 0-37 16,0 0-102-16,0 10-46 15,0 4-108-15,-6 0-332 16,3-1-648-16</inkml:trace>
  <inkml:trace contextRef="#ctx0" brushRef="#br2" timeOffset="877862.5622">10545 18197 618 0,'0'0'905'16,"0"0"-669"-16,0 0-25 16,0 0 11-16,0 0-30 15,0 0-52-15,0 0-41 16,13-2-11-16,4 2-10 15,8 0-32-15,2 0-26 0,1 0-19 16,2 0 0-16,0 0-1 16,-8 0-37-16,-5 0-50 15,-1 0-44-15,-10 0-72 16,-6 4-268-16,0-1-146 0</inkml:trace>
  <inkml:trace contextRef="#ctx0" brushRef="#br2" timeOffset="878138.6564">10555 18059 758 0,'0'0'787'16,"0"0"-573"-16,0 0 63 16,0 0-47-16,0 0-45 15,0 0-57-15,0 0-40 16,81-3-29-16,-51 3-32 16,2 0-27-16,13 0-136 15,-12 0-478-15,-6 0-732 0</inkml:trace>
  <inkml:trace contextRef="#ctx0" brushRef="#br2" timeOffset="880452.1133">11844 17692 667 0,'0'0'493'16,"0"0"-248"-16,0 0-47 15,0 0-39-15,0 0-36 16,0 0-43-16,0 0-1 0,33-18-1 15,-33 18 15 1,0 0 12-16,0 0-7 0,0-1-3 16,0 1-6-16,0 0-4 15,0 0-18-15,0-3-7 16,0 3-30-16,0 0-15 16,-7 0-5-16,-2-3 4 15,-5 1 0-15,-8 1 0 16,-5 0-13-16,-4 1 7 15,-5 0-1-15,0 0-7 16,0-3 1-16,8 3 8 16,1-2 4-16,8 2-5 15,8 0-1-15,8 0-7 16,0 0 0-16,3 0-5 0,0 0 3 16,0 5 2-16,0 2 6 15,0 3-5-15,0 2 8 16,0 1 0-16,0 1-3 15,0 2 5-15,0 2-2 16,-7-1-3-16,-2 4-5 16,0-1 11-16,-2 4-4 15,1-1-7-15,1 0 0 16,-4 7 0-16,-3 0-1 16,2 2 0-16,-1 0 1 15,-3 3 0-15,3-3-1 16,-1 2 0-16,0-7 0 15,5-2 1-15,-1-3 0 0,6-3-1 16,3-3-1-16,0-4 1 16,3-2 0-16,0-3 0 15,6-4-7-15,6-2 7 16,8-1 19-16,6 0-4 16,1 0-14-16,-3-7-1 15,0 1-5-15,-2 2-21 16,-6 2-1-16,-2 2-18 15,-5 0-14-15,-3 0-42 16,1 0-65-16,-4 0-69 16,0 0-344-16,-3 0-151 0</inkml:trace>
  <inkml:trace contextRef="#ctx0" brushRef="#br2" timeOffset="880683.8363">11461 18008 818 0,'0'0'712'0,"0"0"-560"16,0 0 86-16,0 0 32 15,0 0-56-15,0 0-58 16,82-3-62-16,-54 3-58 15,2 0-36-15,3 0-63 16,-8 8-198-16,-8 2-537 0</inkml:trace>
  <inkml:trace contextRef="#ctx0" brushRef="#br2" timeOffset="880984.9272">11759 18130 123 0,'0'0'785'16,"0"0"-557"-16,0 0 30 16,0 0 1-16,0 0 20 0,0 0-34 15,0 0-50-15,-31 38-36 16,25-27-5-16,0 5-26 15,0-2-16-15,0 4-46 16,-3 3-33-16,-1 2-21 16,1-1-12-16,2-2-7 15,3-3-68-15,1 0-158 16,3-4-386-16,0-6-732 0</inkml:trace>
  <inkml:trace contextRef="#ctx0" brushRef="#br2" timeOffset="881306.6415">12123 18100 1443 0,'0'0'787'15,"0"0"-671"-15,0 0-30 16,0 0 19-16,0 0-10 16,105-9-32-16,-71 9-38 15,2 0-17-15,1 0-8 16,-10 5-37-16,-3-1-80 0,-8 2-102 15,-12-1-166-15,-4 3-226 16,0-7-438-16</inkml:trace>
  <inkml:trace contextRef="#ctx0" brushRef="#br2" timeOffset="881565.6067">12259 17985 1654 0,'0'0'482'0,"0"0"-338"15,0 0 53-15,0 0-13 16,0 0-53 0,0 0-19-16,0 0-31 0,7 58-37 15,-7-25-15-15,-4-3-14 16,-5 2-15-16,-4-5-7 15,4-2-75-15,-1 2-113 16,3-6-159-16,3-5-574 0</inkml:trace>
  <inkml:trace contextRef="#ctx0" brushRef="#br2" timeOffset="882237.6294">13091 17809 1356 0,'0'0'481'16,"0"0"-382"-16,0 0 155 0,0 0-29 15,0 0-28 1,0 0-68-16,0 0-47 0,26-8-26 16,-26 5-16-16,-9 3-6 15,-12-6-2-15,-12 2-10 16,-4 2 4-16,-9-5-17 15,4 4-9-15,3-3 2 16,5 5-1-16,13 1-1 16,4 0 0-16,10 0-9 15,1 1 3-15,6 9-2 16,0 1 8-16,0 3 1 16,0 0 5-16,0 2 1 15,0-1-5-15,0 2-2 16,0-4 6-16,0 2-5 0,0 4-1 15,-10-2 1-15,-2 6 6 16,-2-3-6-16,-2 6 5 16,1 1-5-16,0 0 1 15,0 0-1-15,5 1 5 16,-3-2 2-16,6-1-7 16,0 0 1-16,1-4-1 15,6-1 1-15,0-2-2 16,0-1 0-16,0-7 0 15,13 0-7-15,4-3 7 16,2-2 0-16,-1-5 0 16,9 0-19-16,-3 0-30 15,4-2-25-15,-4-5-69 16,1-1-106-16,-11 3-280 16,-5-2-201-16</inkml:trace>
  <inkml:trace contextRef="#ctx0" brushRef="#br2" timeOffset="882440.9853">12705 18093 910 0,'0'0'1018'0,"0"0"-802"15,0 0 10-15,0 0-57 16,0 0-47-16,0 0-43 15,94-5-62-15,-58 5-17 16,-4 5-105-16,-3 1-201 0,-13-2-447 0</inkml:trace>
  <inkml:trace contextRef="#ctx0" brushRef="#br2" timeOffset="882792.2109">13002 18197 1957 0,'0'0'362'0,"0"0"-223"16,0 0 31-16,0 0-48 0,0 0-44 15,85 12-45-15,-72-6-18 16,1 1-14-16,-11-2 4 15,-3 5-4-15,0 4 23 16,-9-1 13-16,-9 4 10 16,-4 0-5-16,2 0-5 15,1-1-10-15,-1-2-8 16,10 1-4-16,1-5-4 16,6 0-10-16,3-3-1 15,0-2 0-15,13 0-13 16,16-3-62-16,29-2-110 15,-8 0-455-15,-3 0-833 0</inkml:trace>
  <inkml:trace contextRef="#ctx0" brushRef="#br2" timeOffset="883409.7784">13769 18119 1086 0,'0'0'758'15,"0"0"-588"-15,0 0 48 16,0 0-33-16,0 0-43 16,0 0-45-16,0 0-39 15,91-3-26-15,-61 3-13 16,-1 0-8-16,3 0-4 16,-6 0-7-16,3 0-2 0,-11 0-53 15,-3 0-73-15,-12 3-118 16,-3 4-386-16,0-4-661 0</inkml:trace>
  <inkml:trace contextRef="#ctx0" brushRef="#br2" timeOffset="883656.3833">13942 18030 846 0,'0'0'1224'0,"0"0"-995"15,0 0-42-15,0 0 8 16,0 0-22-16,0 0-49 0,0 0-58 16,9-25-35-1,-9 35-7-15,0 9 4 0,0 6-1 16,0 4-10-16,0 2-16 16,-9 1-1-16,-5 2-18 15,4-4-74-15,-2-1-139 16,-1-5-454-16,2-8-771 0</inkml:trace>
  <inkml:trace contextRef="#ctx0" brushRef="#br2" timeOffset="884318.4081">14770 17788 1407 0,'0'0'368'16,"0"0"-90"-16,0 0-5 15,0 0-67-15,0 0-42 0,0 0-69 16,0 0-35 0,-11-12-36-16,-2 6 13 0,-12 2-20 15,-5-2-1-15,-5 5 4 16,-1-2-5-16,4 3-8 15,2 0-6-15,8 0-1 16,5 10-8-16,13 3-7 16,4 3 14-16,0 4 0 15,0 3 1-15,8 4 1 16,5-4-1-16,-7 3 2 16,0-2-1-16,-6 1 0 15,0-3-1-15,-3 3-1 0,-14 0 1 16,1-1 7-16,1 0 8 15,0 2 0-15,6-5-13 16,3 4 8-16,0-4-9 16,6 2 0-16,0 0 8 15,0-4 3-15,0 1-3 16,0 0 1-16,6-6-1 16,3 1 0-16,9-3-7 15,0-4 5-15,9-3 4 16,5 0-11-16,6-5-30 15,-1 0-52-15,-1 0-87 16,-4-9-145-16,-6 2-344 16,-16-1-101-16</inkml:trace>
  <inkml:trace contextRef="#ctx0" brushRef="#br2" timeOffset="884534.3226">14531 18096 1565 0,'0'0'397'16,"0"0"-137"-16,0 0-24 16,0 0-35-16,0 0-69 15,0 0-76-15,99 0-56 16,-50 10-33-16,-11 0-203 15,-8-3-738-15</inkml:trace>
  <inkml:trace contextRef="#ctx0" brushRef="#br2" timeOffset="885105.8836">14951 18271 899 0,'0'0'827'0,"0"0"-722"16,0 0 49-16,0 0 77 0,0 0-17 15,0 0-37-15,0 0-50 16,80 10-27-16,-74-10-11 15,-1 0-15-15,-1 0-26 16,-4 3-20-16,0-3-16 16,0 0-5-16,0 0-7 15,0 2-7-15,0 3 1 16,-4 0 6-16,-4 3 2 16,-3 1 11-16,0 0-4 15,-1 2 0-15,-1-2-8 16,3 3 1-16,3-2-1 15,4-2-1-15,3 1 0 16,0 0 0-16,0-2-9 0,0-2 8 16,3 2 1-16,4 0 0 15,3-2-1-15,0 0-5 16,-1-1 4-16,-6 2-4 16,0-4 0-16,-3 4 5 15,0-1-1-15,0 2-1 16,-3 0 3-16,-6 1 20 15,-7-1-8-15,-1 0 0 16,-7-1-6-16,-1-2-6 16,-1-2 0-16,-2-2-5 15,1 0-31-15,2 0-52 16,7 0-172-16,9-2-625 0</inkml:trace>
  <inkml:trace contextRef="#ctx0" brushRef="#br2" timeOffset="885527.0884">15626 18265 1572 0,'0'0'347'0,"0"0"-131"16,0 0 4-16,0 0-42 16,0 0-20-16,0 0-49 15,0 0-39-15,78 0-27 16,-45 1-11-16,-1 4-19 16,0-2-8-16,-9-3-5 15,0 2-54-15,-16-2-107 0,-4 0-165 16,-3-2-737-16</inkml:trace>
  <inkml:trace contextRef="#ctx0" brushRef="#br2" timeOffset="885727.6172">15604 18119 1403 0,'0'0'870'16,"0"0"-719"-16,0 0-24 16,0 0 8-16,97 4-54 0,-52 3-81 15,20 1-36-15,-11-1-262 16,-10-7-850-16</inkml:trace>
  <inkml:trace contextRef="#ctx0" brushRef="#br2" timeOffset="887697.1028">16571 17911 684 0,'0'0'286'16,"0"0"-286"-16,0 0-228 16,0 0-101-16</inkml:trace>
  <inkml:trace contextRef="#ctx0" brushRef="#br2" timeOffset="888822.3913">16668 17558 1194 0,'0'0'378'15,"0"0"-77"-15,0 0 0 16,0 0-41-16,0 0-28 16,0 0-74-16,0 0-58 15,0-27-32-15,0 27-17 16,3 0-29-16,0 4-6 16,1 8 13-16,-1 5 10 15,-3 6-14-15,1 3-4 16,-1 5-9-16,0 5-3 15,0-4-7-15,-1 5-2 0,-6-3 0 16,-2 1 0-16,-2-4-7 16,1 0 7-16,2 0 0 15,1-6-7-15,1 2 6 16,3-5-4-16,-4-4-1 16,7-6-12-16,0-1 5 15,0-6-5-15,0-1-2 16,0-2 4-16,0-2 2 15,0 0 5-15,4-5 9 16,5-4 0-16,3-10 0 16,1-2-6-16,4-2 5 15,0-2 0-15,2 1 0 16,3-2 0-16,2 2-7 0,-2 3 1 16,1 7-1-16,-4-1-5 15,0 5-2-15,-5 4 9 16,-5 1 5-16,-2 5 1 15,-7 0-11-15,0 0-4 16,0 5 0-16,0 9 15 16,-4 5 7-16,-2 1 10 15,3-1-5-15,0-1 0 16,3 1-6-16,0 1 9 16,0-3-8-16,0 2 5 15,0-5-3-15,6-1-2 16,4-3-6-16,0-4 6 0,6-4-7 15,3-2-34-15,1 0-71 16,9-10-150-16,-6-2-492 16,-7-5-964-16</inkml:trace>
  <inkml:trace contextRef="#ctx0" brushRef="#br2" timeOffset="889093.769">16617 17692 55 0,'0'0'1491'0,"0"0"-934"16,0 0-285-16,0 0-55 15,0 0-68-15,0 0-51 16,82 0-56-16,-42 0-42 16,0 7-21-16,5 0-128 15,-6 0-218-15,-13-1-595 0</inkml:trace>
  <inkml:trace contextRef="#ctx0" brushRef="#br2" timeOffset="889489.574">17181 17544 992 0,'0'0'882'0,"0"0"-675"16,0 0 56-16,0 0-64 16,0 0-48-16,0 0-61 15,0 0-53-15,53-4-7 16,-51 4-13-16,-2 0-10 16,0 0 4-16,0 1-11 0,0 7-8 15,-3 7 8-15,-13-1 10 16,-7 3 8-16,4 1 1 15,-2-1-1-15,7-4-9 16,6 2 2-16,5-3-4 16,3-2-7-16,0 0-9 15,16-1 2-15,7-3-28 16,16-2-117-16,-4-4-343 16,-5 0-792-16</inkml:trace>
  <inkml:trace contextRef="#ctx0" brushRef="#br2" timeOffset="890007.7265">17486 17756 1230 0,'0'0'705'0,"0"0"-475"16,0 0 57-16,0 0-44 16,0 0-61-16,0 0-68 15,0 0-44-15,4-6-30 16,-4 19-14-16,0 4 26 15,0 4-22-15,0 6-18 16,0 0-11-16,0 3-1 16,0-4-6-16,0-2-5 0,-4-1-20 15,-2-4-13-15,1-3-23 16,0-4-26-16,2-2-59 16,3-2-85-16,0-7-232 15,8-1-274-15</inkml:trace>
  <inkml:trace contextRef="#ctx0" brushRef="#br2" timeOffset="890294.2593">17639 17773 217 0,'0'0'1659'0,"0"0"-1354"15,0 0-62-15,0 0 1 16,0 0-65-1,0 0-60-15,0 0-51 0,6-13-30 16,-5 19-9-16,1 7 8 16,-2 6-1-1,0 2-15-15,0 5-9 0,0 1 3 16,-3 2-7-16,0-4-7 16,-3 0 8-16,3-3-9 15,-1-5-8-15,1-4-34 16,-1-2-39-16,0-5-77 15,-1-3-179-15,1-3-474 0</inkml:trace>
  <inkml:trace contextRef="#ctx0" brushRef="#br2" timeOffset="890583.205">17288 17676 1239 0,'0'0'585'16,"0"0"-357"-16,0 0 29 16,0 0-41-16,0 0-13 15,108-2-64-15,-68 8-59 16,6-1-32-16,3 2-28 0,1-2-14 15,-5-3-6-15,-6 2-40 16,-9-1-88-16,-16 3-118 16,-10-5-277-16,-4 2-351 0</inkml:trace>
  <inkml:trace contextRef="#ctx0" brushRef="#br2" timeOffset="890946.5828">17794 17587 1517 0,'0'0'592'16,"0"0"-456"-16,0 0 80 15,0 0-38-15,0 0-40 16,86 0-70-16,-68 1-32 16,-1 4-21-16,-7 3-5 15,-5-1-10-15,-5 0-12 16,0 1-1-16,-6 2 13 16,-10 1 6-16,-4 3 13 15,1-2 0-15,0 1-8 0,8-3-4 16,8 2-6-16,3-1-1 15,4 2-8-15,19-2-4 16,16 8-122-16,-5-5-344 16,-7-1-792-16</inkml:trace>
  <inkml:trace contextRef="#ctx0" brushRef="#br2" timeOffset="891781.4059">17957 18219 1260 0,'0'0'510'0,"0"0"-387"16,0 0 20-16,0 0-16 15,0 0-25-15,0 0-28 16,0 0-33-16,-97 3-13 16,70 1-1-16,-3-1 16 15,-1 2 12-15,-2-4 0 16,-5 2 12-16,1 0-12 15,-5-3-13-15,4 3-21 16,-4-3-12-16,-1 0-8 16,1 0 7-16,-4-3-7 15,4 0 0-15,-3-1 0 0,-1 1 0 16,1 3 0 0,2 0 0-16,2 0-1 15,2 0 6-15,3 0-5 0,0 4 5 16,0-1-6-16,-2 3 1 15,2-6 0-15,4 0-1 16,-1 0-1-16,-3 0-9 16,4 0-5-16,-4 0 9 15,0 0 3-15,3 0 2 16,2 0 1-16,1 0 0 16,3 0 0-16,5 0 1 15,3 0-1-15,5 0-1 16,5 0 1-16,0 0-1 15,2 0-9-15,0 0-7 16,4-3 4-16,0 0 5 0,0 3 8 16,2-1-1-16,-2 1 0 15,0 0-10-15,0 0 10 16,0 0-5-16,-4 0 4 16,4 0-7-16,3 1-28 15,0-1-52-15,0 0-55 16,13 0-196-16,-4 0-522 0</inkml:trace>
  <inkml:trace contextRef="#ctx0" brushRef="#br2" timeOffset="891951.8586">16551 18199 834 0,'0'0'1140'16,"0"0"-1017"-16,0 0-123 15,0 0-233-15,0 0-369 0</inkml:trace>
  <inkml:trace contextRef="#ctx0" brushRef="#br2" timeOffset="892081.697">16551 18199 1267 0,'6'0'587'16,"-6"-2"-489"-16,-2 2-48 15,2 0-50-15,0 0-380 0</inkml:trace>
  <inkml:trace contextRef="#ctx0" brushRef="#br2" timeOffset="893124.1409">16671 18538 1190 0,'0'0'504'0,"0"0"-298"16,0 0 41-16,0 0-8 0,0 0-58 16,0 0-50-16,0 0-37 15,11-9-46-15,6 6-21 16,1-1-18-16,-2-2 0 15,4 5-9-15,-8-2 1 16,1 3-1-16,-3 0 0 16,4 0-7-16,-5 4 7 15,0 6-1-15,-2-4 0 16,-1 0 0-16,-5 2-12 16,-1 2 6-16,0 0 7 15,-4 1 17-15,-9 3 12 16,-2-1 3-16,-5 1-5 0,0 1-11 15,-2 0-4 1,5-2-3-16,2 0-7 0,4 0 7 16,8-6-9-16,3 0-5 15,10-2 4-15,12-1 0 16,11-3-59-16,19-1-170 16,-10 0-371-16,-6-1-397 0</inkml:trace>
  <inkml:trace contextRef="#ctx0" brushRef="#br2" timeOffset="893770.3467">17035 18572 940 0,'0'0'722'0,"0"0"-582"15,0 0 105-15,0 0-36 16,0 0-55-16,0 0-26 15,0 0 34-15,9 34-47 16,-9-14-32-16,4 0-15 16,-4 1-23-16,3-5-27 15,-3 1-6-15,0-6-11 16,0-1-1-16,0-2 2 16,0-3-2-16,0-2-9 15,0-3-12-15,0 0-9 16,0 0-4-16,9-6-14 0,5-5-21 15,5-8 7 1,1-1 38-16,2-1 6 0,0-1 9 16,-1 0 9-16,-5 7 1 15,-4 1 1-15,-1 8 26 16,-8 2 6-16,3 4-4 16,-3 0-7-16,1 2-8 15,-3 10 3-15,2 3 11 16,-3 2-3-16,0 5-14 15,0-4-3-15,0 0-8 16,0-2-1-16,0-7 0 16,-4-3-1-16,0-1-22 15,1-2-2-15,0-3-21 16,3 0-4-16,0 0 9 0,0-3 18 16,6-8-59-16,5-4 23 15,8-2 29-15,1-4 19 16,6 1 1-16,-7 2 10 15,-4 7 2-15,-1 1 41 16,-7 4 34-16,-4 6-4 16,-3 0-24-16,0 0-29 15,0 13-4-15,0 4 23 16,0 3-2-16,0 2-20 16,0-1-17-16,0-1-39 15,0 0-136-15,0-4-177 16,0-11-617-16</inkml:trace>
  <inkml:trace contextRef="#ctx0" brushRef="#br2" timeOffset="894333.9429">17633 18466 816 0,'0'0'1149'15,"0"0"-928"-15,0 0-44 16,0 0-9-16,0 0 13 16,0 0-64-16,0 0-55 15,9-3-23-15,-5 3-13 0,1 3-8 16,-2 9 0-16,0 5-3 15,-2 5 7-15,-1 6-1 16,0 1-9-16,0 1 7 16,-7-3-1-16,-2 0-7 15,0-2-4-15,-5-2-5 16,7-2-1-16,2-7-1 16,1 1 1-16,1-5 1 15,3 0-1-15,0 0 0 16,0-2 0-16,0-4-1 0,0 4 1 15,0-8 0 1,0 4 5-16,3-1-6 16,1 0 0-16,2-3 0 15,7 0 6-15,3 0 3 16,6 0-3-16,5 0-6 0,5 0 0 16,-3 0-1-16,3-3 1 15,-9 3 0-15,-3-2-1 16,-11 2-1-16,-3-1-5 15,-6 1-13-15,0-2-22 16,0 0-29-16,-6 2-59 16,-9-5-137-16,0 1-482 15,3-3-839-15</inkml:trace>
  <inkml:trace contextRef="#ctx0" brushRef="#br2" timeOffset="894709.1039">18003 18467 1422 0,'0'0'716'15,"0"0"-470"-15,0 0 11 16,0 0-77-16,0 0-78 0,0 0-51 16,0 0-29-1,42-1-11-15,-27 8-10 0,-4 1 11 16,-3 2-11-16,-5 4-1 16,-3-3-6-16,0 5 6 15,-11-1 15-15,-3 3 16 16,-1-4-3-16,1-2-5 15,7-2-14-15,5-6-9 16,2 2 0-16,8-4-9 16,29-2-42-16,-1 0-170 15,0-1-800-15</inkml:trace>
  <inkml:trace contextRef="#ctx0" brushRef="#br2" timeOffset="895460.2868">18765 17564 1587 0,'0'0'396'16,"0"0"-211"-16,0 0 14 15,0 0 3-15,0 0-32 16,0 0-16-16,0 0-37 0,-61 53-32 16,37-10-13-16,-1 6-12 15,-2 22-23-15,-1 16-19 16,5-8-18-16,7-5 0 15,6-15-1-15,7-9-5 16,3 6-35-16,6 3-29 16,30 7-38-16,-1-15-133 15,4-13-440-15</inkml:trace>
  <inkml:trace contextRef="#ctx0" brushRef="#br2" timeOffset="896413.8006">18946 17924 905 0,'0'0'893'16,"0"0"-632"-16,0 0-19 15,0 0-32-15,0 0-47 16,0 0-74-16,0 0-19 16,13 27 3-16,-8-8-22 15,-2 4-9-15,0 4-12 16,0 0-13-16,-3-2-8 15,0-1-9-15,0-1-1 16,0-4 0-16,-3-2 0 16,-3-3 0-16,1-4-11 15,1-4 5-15,2-4-1 16,2-2 2-16,0 0 6 16,0 0 0-16,2-11-9 0,10-6-9 15,0-4 12-15,2-6 5 16,1-3 0-16,3 0-8 15,-3-1 3-15,2 4 5 16,-5 4 0-16,-2 7 0 16,0 0 1-1,-1 6 0-15,1 2 0 0,0 3 14 16,-3 1-4-16,1 4 1 16,0-3-2-16,2 3 0 15,-4 0-2-15,0 0-6 16,0 0 0-16,-1 3 0 15,0 4 0-15,-4 6 5 0,1 4-4 16,-2 5 12-16,0 2 1 16,0 2-4-16,0 3-5 15,0-5-6-15,-6 2 0 16,-1-2 0-16,1-5 0 16,3-2-9-16,-3-4-34 15,6-5-47-15,-3 0-92 16,3-1-110-16,-3-2-328 15,3 0-342-15</inkml:trace>
  <inkml:trace contextRef="#ctx0" brushRef="#br2" timeOffset="896732.2948">19291 18120 1587 0,'0'0'553'0,"0"0"-363"16,0 0 45-16,0 0-29 15,0 0-63-15,0 0-43 16,0 0-30-16,10 39-31 15,-9-21-10-15,-1 4-11 16,0 1-12-16,0 0-6 16,0-2-1-16,-4-2-43 0,-3-3-42 15,-7-4-91-15,3-4-170 16,1-6-452-16</inkml:trace>
  <inkml:trace contextRef="#ctx0" brushRef="#br2" timeOffset="897283.694">19337 17692 1261 0,'0'0'348'0,"0"0"-53"16,0 0 40-1,0 0-68-15,0 0-59 0,0 0-85 16,0 0-70-16,28-5-3 16,-8 5-37-16,-3 0-12 15,1 0-1-15,-4 3-1 16,-7-1 0-16,-2 5-11 15,-5-2-2-15,0 3-2 16,-3 2 16-16,-9 1 0 16,-3 2 1-16,0 0 7 15,-1-2-1-15,5 0-5 16,5 0 4-16,3 0-6 16,3-2 0-16,0-1-8 15,4 1 6-15,12 0-41 16,10 1-163-16,0-3-480 0,-9-4-1057 15</inkml:trace>
  <inkml:trace contextRef="#ctx0" brushRef="#br2" timeOffset="897614.4246">19759 18063 1664 0,'0'0'551'15,"0"0"-458"-15,0 0 29 16,0 0-36-16,101-2-27 16,-69 2-36-16,-3 0-23 15,-3 0-18-15,-7 8-82 16,-12-1-101-16,-7-3-198 16,0-1-282-16</inkml:trace>
  <inkml:trace contextRef="#ctx0" brushRef="#br2" timeOffset="897870.6454">19857 17965 1857 0,'0'0'342'15,"0"0"-152"-15,0 0 41 16,0 0-40-16,0 0-91 15,0 0-19-15,0 0 7 16,9 48-32-16,-4-29-32 16,-2 5-15-16,-2 1-9 15,-1 3-14-15,0-2-55 16,0-1-74-16,-9 3-194 0,2-5-462 16,1-10-841-16</inkml:trace>
  <inkml:trace contextRef="#ctx0" brushRef="#br2" timeOffset="898530.135">20194 17894 1307 0,'0'0'537'0,"0"0"-340"16,0 0 97-16,0 0-91 16,0 0-54-16,0 0-67 15,0 0-46-15,0 24 21 16,0 1-29-16,0-1-13 15,0 4-6-15,-3 3-8 16,-2-5 0-16,-1 1-1 16,0-6 0-16,0-2 0 15,-1-5 0-15,2-2-1 16,2-8-39-16,3-2 2 16,0-2 11-16,0 0 9 15,0-3 12-15,3-10-25 0,12-6-11 16,-2-6 2-16,6 0 25 15,1-6 15-15,-2 0-1 16,0 1 1-16,-8 7 6 16,-1 0 9-16,0 6 31 15,-3 7-10-15,-3 3-18 16,0 1 3-16,2 4 6 16,-2 2-3-16,0 0-17 15,1 0-6-15,-1 0 9 16,3 0-4-16,-2 0-4 0,1 8 5 15,-1 2 5 1,-1 6 6-16,0 5 12 0,-3 1 13 16,0 2-1-16,0 4-11 15,0 2-10-15,-4-2-9 16,-1 0-11-16,1-3 0 16,1-3-1-16,0-2-5 15,1-8-62-15,1 3-83 16,-1-5-169-16,2-7-474 0</inkml:trace>
  <inkml:trace contextRef="#ctx0" brushRef="#br2" timeOffset="898901.7902">20505 18113 42 0,'0'0'1811'0,"0"0"-1450"15,0 0-124-15,0 0 23 16,0 0-94-16,0 0-57 16,0 0-52-16,23-4-38 15,-13 4-17-15,0 0-2 16,0 2 0-16,-2 6-1 15,-2 2 0-15,-3-1-9 16,-3 2-6-16,0 2 7 0,-5 1 3 16,-11 0 4-1,0 1 2-15,-7-3 8 0,7 2 8 16,3-4-4-16,5-3-12 16,8-1 0-16,0-2-37 15,31-4-72-15,1 0-352 16,-3 0-1032-16</inkml:trace>
  <inkml:trace contextRef="#ctx0" brushRef="#br2" timeOffset="899317.6101">20524 17692 1965 0,'0'0'385'0,"0"0"-152"16,0 0 1-16,0 0-113 15,0 0-75-15,0 0-22 16,0 0-15-16,98-5-8 16,-78 5 0-16,-4 3-1 15,-8 0-6-15,-3 3 0 16,-5 1-3-16,0 2 0 0,-10-1 9 16,-4 2 0-16,2 3 12 15,-2 0-3-15,4-3 3 16,7 2-12-16,3-1 0 15,0 2-12-15,21 0 0 16,21 4-63-16,-5-4-238 16,1-2-661-16</inkml:trace>
  <inkml:trace contextRef="#ctx0" brushRef="#br2" timeOffset="900071.3159">21041 18008 1064 0,'0'0'513'15,"0"0"-249"-15,0 0 78 0,0 0-89 16,0 0-40 0,0 0-46-16,0 0-49 0,78 0-37 15,-54 0-35-15,2 0-25 16,2 0-21-16,1 0-8 15,-7-3-71-15,-7 2-89 16,-14 1-171-16,-1 0-561 16,-1 0-568-16</inkml:trace>
  <inkml:trace contextRef="#ctx0" brushRef="#br2" timeOffset="900317.6207">21199 17901 1397 0,'0'0'681'0,"0"0"-555"0,0 0 96 16,0 0 4-16,0 0-35 16,0 0-70-16,0 0-54 15,0 25-15-15,0-5-25 16,0 4-18-16,0 0-8 15,0 2-1-15,0-3-66 16,0 10-105-16,-2-10-304 16,-1-3-638-16</inkml:trace>
  <inkml:trace contextRef="#ctx0" brushRef="#br2" timeOffset="900933.5501">21491 17832 1114 0,'0'0'1020'0,"0"0"-810"16,0 0-8-16,0 0 1 15,0 0-72-15,0 0-46 0,0 0-29 16,40 47-25-16,-32-22-22 16,1 2-2-16,-6 2-1 15,0-2-6-15,-3 0 0 16,0-1-8-16,0-7 7 16,0-5-18-16,-6-4-13 15,-5-5-14-15,4-3-28 16,1-2 34-16,3 0 18 15,1-2 8-15,2-7 13 16,0-9-1-16,11 0-13 16,7-5 6-16,3-4 9 15,2-6 12-15,3 1-3 16,-2 1-7-16,-5 4 11 16,-3 5 14-16,-3 4 2 15,-2 7-3-15,-3 3 4 0,-2 2 12 16,-2 4-10-16,2 0-5 15,2 2-7-15,-2 0-5 16,-2 0-4-16,2 10 5 16,0 7 4-16,0 3 4 15,-3 6 7-15,-2 4-2 16,-1 0-1-16,0 1-11 16,0-2-5-16,0 0-11 15,0-9-1-15,0 0 0 16,-3-4-9-16,2-5-63 15,1-1-69-15,-4 1-137 16,2-3-412-16,1-1-374 0</inkml:trace>
  <inkml:trace contextRef="#ctx0" brushRef="#br2" timeOffset="901414.0115">21892 18035 1380 0,'0'0'749'16,"0"0"-511"-16,0 0 30 16,0 0-58-16,0 0-78 0,0 0-59 15,97-1-27-15,-74 7-16 16,-5-1-13-16,-1-1-17 15,-4 3 0-15,-6-2 0 16,-4 3-7-16,-3 2-8 16,0-1 1-16,0 3 14 15,-10-1-1-15,-6-2-1 16,0 2 2-16,3-4 0 16,-5 0 1-16,7-4 0 15,5 0 12-15,3 1-5 16,3-1-8-16,0-2-1 15,0 5-9-15,2 1 10 16,5 3 6-16,2 3 3 0,3 3-3 16,0 2-5-16,-1 1-1 15,-1 1 1-15,-3-2-1 16,-4 0 0-16,-3-5-9 16,0-3 8-16,-10-4-10 15,-9-4 1-15,-7-2-50 16,-19 0-73-16,5-9-212 15,8-4-605-15</inkml:trace>
  <inkml:trace contextRef="#ctx0" brushRef="#br2" timeOffset="901867.936">21973 17623 1340 0,'0'0'700'0,"0"0"-522"16,0 0 10 0,0 0-57-16,0 0-23 0,0 0-32 15,0 0-35 1,68-3-10-16,-60 3-9 0,0 3-4 16,-2 4-1-16,-2 3-2 15,-3-3-9-15,-1 4 7 16,0-2-3-16,0 4-8 15,-8-1 11-15,-2-1 7 16,0-1 7-16,1 0-5 16,5-1-10-16,2-1-10 15,2-2-2-15,2 1-15 16,21 3-22-16,0-3-178 16,-1-1-883-16</inkml:trace>
  <inkml:trace contextRef="#ctx0" brushRef="#br2" timeOffset="902224.324">22301 17574 1235 0,'0'0'985'0,"0"0"-840"0,0 0-3 16,0 0 44-16,0 0-27 15,88 53-46-15,-60-4-29 16,4 31-11-16,-2 34-19 15,-7 16-7-15,-15-1-19 16,-8-17-14 0,-15-32-8-16,-7-24-6 0,-1-17-27 15,-20 11-81-15,4-8-102 16,4-8-578-16</inkml:trace>
  <inkml:trace contextRef="#ctx0" brushRef="#br2" timeOffset="905437.4321">19131 18480 584 0,'0'0'263'0,"0"0"-124"16,0 0-13-16,0 0 75 15,0 0 6-15,0 0-16 16,0-4-17-16,0 1-4 16,0 3-45-16,0 0-32 15,0 0-38-15,0 0-20 16,0 0-18-16,0 0-5 15,0 0 13-15,0 0 13 16,0 0-2-16,0 3 4 16,0 4 32-16,0 5-11 15,0 3-20-15,0 4-17 16,0-1-13-16,10 1-5 0,7-4-6 16,3-5 1-16,9-4-1 15,2-5-1-15,2-1-12 16,0 0 1-16,0-7 3 15,-5-5-2-15,-1-1 1 16,-6 2 3-16,0 1 6 16,-5 0 1-16,-3 1 5 15,4 2 7-15,-1 3-5 16,7 4 5-16,0 0 3 16,9 0-6-16,-1 2 2 15,5 7-4-15,0 0-1 16,0 1 13-16,-8-3 2 15,-4 0-10-15,-6-1-5 0,-3-2-6 16,-6-1 0-16,-6-1 6 16,0 0-5-16,0-2-1 15,4 0 0-15,3 0-1 16,7 0-20-16,4 0-31 16,9-4-6-16,3-7 3 15,6 5 27-15,2-4 17 16,-1 2 11-16,-4 3 0 15,-4 2 5-15,-12 3 13 16,-4 0 10-16,-6 0-7 16,-4 6 4-16,1 4-4 15,2 1 3-15,0 2-10 16,5-1-8-16,6-2 3 16,6-4 1-16,3 1-4 15,7-6-6-15,3-1-10 0,3 0-15 16,0 0-5-16,-7-8-7 15,0-2 4-15,-7 0-12 16,-6-1 5-16,-3 1 26 16,-8 6 14-16,0-3 7 15,-1 4 15-15,4 3-2 16,1 0-4-16,4 0 3 16,3 0 4-16,3 4-5 15,1 6 1-15,3 3-3 16,-4 2-10-16,-1-1-6 15,-4 1 1-15,-1 0-2 16,-8-2 1-16,0-6 0 0,-2-2-11 16,1-3-1-16,1-2 1 15,5 0-10-15,6 0-21 16,7-9 9-16,4-4 6 16,3-2 26-16,3 1-7 15,2-2 8-15,-4 5 0 16,-4 6 0-16,-9-1 9 15,-6 6 4-15,-8 0 2 16,-4 0-7-16,-1 1-1 16,-1 8 18-16,7 0 8 15,-1 4 6-15,9 0-9 16,11 2-5-16,11-3-6 16,8 1-11-16,6-6-7 0,8-2 0 15,1-3 1-15,-4-2 7 16,-5 0-9-16,-9-12-1 15,-9-3-77-15,-5-15-86 16,-12 6-348-16,-8-4-203 0</inkml:trace>
  <inkml:trace contextRef="#ctx0" brushRef="#br2" timeOffset="909770.6598">20356 17128 443 0,'0'0'303'16,"0"0"-204"-16,0 0-11 15,0 0 54-15,0 0-2 0,0 0 18 16,0 0 8-16,0-5 20 16,0 2 54-16,0 3-3 15,0-2-49-15,0 2-40 16,0-3-12-16,0 3-29 16,0 0-35-16,0 0-25 15,0 0-25-15,0 0-22 16,0 10-5-16,0 6 5 15,0 1 11-15,0 2-11 16,0 1 2-16,0 0-2 16,0-3 0-16,0 0 1 15,0-1-1-15,-6-6 0 16,1 3 1-16,2-3-1 16,-1-5 0-16,1 3 0 0,1-7 0 15,2 0 1-15,0-1 0 16,0 0 8-16,0 0-3 15,0 0 5-15,0 0-4 16,0-5-6-16,0-9-1 16,9 1-12-16,-1-7-6 15,2 0 10-15,1 1-1 16,2-1 2-16,1 1 6 16,-1 2 0-16,0 4-5 15,4-1 0-15,-1 4 5 16,2-1-1-16,-1 2-3 0,-4 2 5 15,-1 4 1 1,-6-3-1-16,1 4 1 0,-6 2 5 16,3 0-6-16,-1 0-1 15,0 0 1-15,0 0-6 16,3 0 6-16,4 0 6 16,-1 0 3-16,2 0 0 15,-1 0 4-15,-3 0-5 16,-1 0 1-16,-1 2-8 15,-4 5-1-15,-1 2 1 16,0 0 0-16,0 3 12 16,0 1-7-16,0 0 11 15,-1 3 4-15,-4-2 10 16,1 2 2-16,1-1-9 16,0 0-5-16,0-2-10 0,-1-4-1 15,4 2-7-15,-3-1 1 16,0-1-1-16,-1-2 6 15,3-3-7-15,-2 1 8 16,1-2-8-16,-1 2 2 16,0-2-1-16,2-1 7 15,-2 3-8-15,-1-2 0 16,2-2 7-16,2 0-7 16,0 1-2-16,0-2-46 15,0 0-47-15,0 0-162 16,0 0-666-16</inkml:trace>
  <inkml:trace contextRef="#ctx0" brushRef="#br2" timeOffset="910527.2447">20797 16917 398 0,'0'0'626'16,"0"0"-317"-16,0 0-32 16,0 0 6-16,0 0-36 15,0 0-77-15,0 0-46 16,9-8-39-16,2 7-20 16,-1-1 1-16,3 2-14 15,-2 0-15-15,-3 0-13 0,0 0-13 16,-3 0-11-16,-4 0-7 15,-1 7-11-15,0 3 4 16,-3 3 14-16,-8-2 1 16,-5 2 9-16,0 0 2 15,3-3 3-15,1 2 9 16,6-5 3-16,6 4-2 16,0-1-1-16,3 2-15 15,18 2 4-15,10-1-13 16,-3-3-147-16,-2-3-488 0</inkml:trace>
  <inkml:trace contextRef="#ctx0" brushRef="#br2" timeOffset="912480.0258">19284 17508 355 0,'0'0'764'0,"0"0"-548"15,0 0-39-15,0 0 16 16,0 0 5-16,0 0-59 0,0 0-72 16,59 0-30-16,-47-6 12 15,2 2 34-15,-1 1 25 16,-3 0-19-16,-1 1-19 15,-2 0-20-15,2-1-19 16,5-3-26-16,1 2-5 16,2 1-49-16,6 0-2 15,-4 2 16-15,4-2 21 16,-1 3 13-16,-2 0 1 16,-3 0-1-16,1 0-1 15,-1 3-5-15,-8 4-5 16,1 0-16-16,-4 1 2 15,-2-3 25-15,3 0-12 0,-4 3 5 16,4-6-4 0,-3 3 11-16,4-3 1 0,2 1 2 15,7 1 4-15,1-4-6 16,9 0-14-16,-1 0-45 16,4 0-2-16,2 0 12 15,-4 0 29-15,-1-2 18 16,-7-3 2-16,-5 0 8 15,-1 1 43-15,-10 4 4 16,1 0-14-16,-2 0-31 16,0 0-9-16,3 0-1 15,5 4 1-15,2 4 0 16,4 1 8-16,5-1-9 16,0 2 7-16,5-6-7 15,-4 3-14-15,2-7-17 0,-2 0-9 16,0 0 9-16,-4 0 18 15,-3 0 12-15,2-11 1 16,-4 2 19-16,0 2 25 16,2 3 10-16,-2-1-11 15,0 5-18-15,4 0-9 16,-5 0-1-16,3 0-2 16,1 0-2-16,1 2 2 15,-1-2-2-15,-3 3-4 16,0-3 3-16,-4 0-4 15,1 0 3-15,-5 2 0 16,0-2-7-16,0 0-1 0,1 1 0 16,-1 0-1-16,5 3-1 15,2-2-13-15,5-2-18 16,6 0-29-16,4 0-9 16,3 0 18-16,4 0 24 15,1 0 21-15,-4-7 6 16,1 1 1-16,-4-1 9 15,-4 0 28-15,-8 5 5 16,-1-1-1-16,-6 3-17 16,3 0-15-16,3 0-9 15,-2 0 0-15,3 4 0 16,4 2 1-16,1-2-1 16,2 1 6-16,0-2-6 0,0 1-1 15,-2 2 0-15,-1-3-22 16,-5 1-42-16,-1-4 16 15,-1 0 23-15,-1 0 3 16,3 0-9-16,2 0-17 16,3-6-21-16,5-2-11 15,0-2 46-15,6 0 27 16,1 0 8-16,3 0 9 16,-5 5 17-16,-3-2 31 15,-3 7-7-15,-8 0-1 16,-2 0-20-16,-5 7-12 15,4 3-6-15,-4 3-5 16,6-4 5-16,6 3 5 0,0-3 5 16,8 0-5-16,-2-5-16 15,5 3 0-15,1-7-13 16,4 0-24-16,-6 0-31 16,1 0-50-16,-1 0-8 15,-4-11-12-15,-3 1 44 16,-4-3 83-16,-4 4 11 15,-6 2 133-15,-5 4 64 16,-3 3-42-16,0 0-51 16,0 0-54-16,6 10-25 15,3 2-15-15,10 5-10 16,-3-3-265-16,-2-8-1005 0</inkml:trace>
  <inkml:trace contextRef="#ctx0" brushRef="#br2" timeOffset="926986.1233">24365 18231 1667 0,'0'0'583'0,"0"0"-504"15,0 0-14-15,0 0 94 16,0 0 26-16,0 0-69 16,-21 3-59-16,0 17-2 15,-11 7 7-15,-8 5 0 16,-5 2-12-16,-5 1-8 15,0 2-11-15,-2-7-17 16,0-1-14-16,4-2-1 16,2-3-47-16,9-1-30 15,5-3-56-15,9-5-111 16,6-1-254-16,7-4-92 0,7-6-131 16</inkml:trace>
  <inkml:trace contextRef="#ctx0" brushRef="#br2" timeOffset="927279.8644">24502 18440 1962 0,'0'0'365'0,"0"0"-263"0,0 0 10 16,0 0 66-16,-91 50-18 16,55-24-54-16,-3 4-59 15,-1 0-25-15,1-1-16 16,0-1-6-16,7-3 0 16,3-3-31-16,7-5-59 15,-2-3-75-15,-8-4-114 16,7-2-293-16,3-6-149 0</inkml:trace>
  <inkml:trace contextRef="#ctx0" brushRef="#br2" timeOffset="927581.5633">24024 18255 1415 0,'0'0'743'0,"0"0"-620"16,0 0-82-16,0 0 54 16,0 0 97-16,71 79-25 15,-42-36-70-15,1 3-37 16,2 7-30-16,-1-2-14 0,0 3-10 15,-1-7-6 1,-2-3-22-16,-2-6-66 0,4-8-142 16,-10-11-366-16,-5-9-639 15</inkml:trace>
  <inkml:trace contextRef="#ctx0" brushRef="#br2" timeOffset="927836.5239">24303 18196 1577 0,'0'0'360'0,"0"0"-151"15,0 114-7-15,5-44-22 16,16 16-21-16,7-5-74 16,38 13-85-16,-5-25-6 15,-5-30-450-15</inkml:trace>
  <inkml:trace contextRef="#ctx0" brushRef="#br1" timeOffset="2.40456E6">19363 18188 371 0,'0'0'80'16,"0"0"-80"-16,0 0-372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3-18T07:19:51.978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1829 2664 1213 0,'0'0'218'0,"0"0"-163"16,0 0 28-16,0 0 3 15,0 0 306-15,0-10-156 16,0 9-115-16,0 1-23 16,0 0 3-16,0 0-9 15,0 0-45-15,0 0-28 16,-6 0-17-16,-3 11-2 15,-12 8 2-15,-4 8 15 0,-8 7 6 16,3 4-5-16,2 2 1 16,2 1-5-16,8-3-4 15,6-3 7-15,2-1-4 16,4-4-4-16,6-2-8 16,0-3 6-16,3-1-6 15,12-5 0-15,-3-1-1 16,4-7-51-16,7-6-97 15,-4-4-174-15,-5-1-600 0</inkml:trace>
  <inkml:trace contextRef="#ctx0" brushRef="#br0" timeOffset="939.37">1814 2842 1380 0,'0'0'606'15,"0"0"-526"-15,0 0-5 16,0 0 107-16,0 0-19 16,0 0-87-16,0 0-54 15,19-14-16-15,-7 6-5 0,2 1-1 16,-1 3 1-16,-1 0-1 15,3 2 0-15,-5 2-2 16,-2 0-5-16,-2 0-5 16,-2 2 1-16,-4 9 10 15,0 1-1-15,0 5 1 16,0 1 1-16,-7 3 0 16,-4-1 0-16,1 0 0 15,-5-2 1-15,6-3-1 16,0-1 0-16,2-4 0 15,2-3 0-15,2-2 0 16,3-4-13-16,0-1-24 0,0 0-6 16,0 0 3-1,5-4-15-15,8-9-84 0,5-5-25 16,0-3 22 0,0-1-30-16,0-3 53 0,-2 4 90 15,-1 0 29-15,1 2 7 16,-2 5 8-16,-2-2 11 15,-2 7 2-15,-2 0 24 16,-4 2 7-16,-1 3 9 16,0 0-6-16,0 0-21 15,-1 1 9-15,2 0 10 16,-4 2 21-16,0 1-5 16,0 0-14-16,0 0-28 15,0 0-19-15,-4 10-4 16,-7 4 32-16,-1 2-2 0,-1 4-10 15,1 0-8 1,4 1 6-16,4-1-14 0,1-2-13 16,3-3-1-16,0-1-1 15,0-5-33-15,10-1-133 16,1-4-303-16,-2-4-202 0</inkml:trace>
  <inkml:trace contextRef="#ctx0" brushRef="#br0" timeOffset="1185.3465">2136 2851 963 0,'0'0'835'0,"0"0"-754"16,0 0-42-16,0 0 152 15,0 0 5-15,-24 74-80 16,11-60-64-16,1 0-27 16,-6 0-9-16,0-1-16 15,-6-2-6-15,-4-2-175 16,4-4-402-16,6-3-409 0</inkml:trace>
  <inkml:trace contextRef="#ctx0" brushRef="#br0" timeOffset="1769.9776">2254 2774 120 0,'0'0'1426'16,"0"0"-1210"-16,0 0-164 16,0 0 51-16,0 0 59 0,0 0-72 15,0 0 3 1,0 22 17-16,0-8-42 16,0 2-25-16,-3 0-13 0,3-1-20 15,0-2-2-15,0-2-7 16,0-3 0-16,0-2-1 15,9-3-1-15,1-3-12 16,-2 0-23-16,4 0-11 16,-2-11 1-16,-2-5 9 15,-2 0 10-15,-2-3 12 16,-1-1 14-16,-1 2 1 16,2 0 24-16,-4 4 14 15,3 1 4-15,-3 3 23 16,3 3 1-16,-3 3-22 15,3 0-5-15,-3 4-20 0,0 0-19 16,0 5-3-16,0 10-10 16,0 4 13-16,0 7 1 15,-3 0 0-15,0 3 1 16,-4-3-1-16,1-2 0 16,1-3 0-16,-1-2 0 15,0-2 7-15,-4-2-8 16,4-2 1-16,-3-2 0 15,0-1-1-15,-3-3-50 16,3-4-103-16,3-1-312 16,3-2-208-16</inkml:trace>
  <inkml:trace contextRef="#ctx0" brushRef="#br0" timeOffset="2026.3208">2485 2843 1435 0,'0'0'206'0,"0"0"-134"16,0 0 147-16,0 0 38 15,0 0-72-15,3 75-66 16,-13-60-45-16,1 0-28 0,-5-2-25 15,-2-3-20 1,-6 0-1-16,-7-1-145 0,4-4-356 16,1-2-315-16</inkml:trace>
  <inkml:trace contextRef="#ctx0" brushRef="#br0" timeOffset="2513.8027">2573 2666 1371 0,'0'0'198'0,"0"0"-128"15,0 0 117-15,0 0 54 16,0 0-86-16,0 0-75 16,0 0-15-16,48-8-9 15,-35 8-14-15,-2 0-18 16,-2 0-4-16,0 2 1 16,-2 2-10-16,-1-2-5 15,-3 2-6-15,-1 0 0 16,-2 4 0-16,0 4 0 15,0 1 1-15,-8 7 0 16,-5 2 6-16,1 2-6 0,-2 1-1 16,1-1 0-1,4-1 1-15,3-4-1 0,3-3 0 16,3-3 0-16,0-4 0 16,0-2 0-16,3-2 0 15,9-3 0-15,0 0 0 16,4-2-17-16,-2 0-38 15,5 0-138-15,-1-10-173 16,-6 0-211-16,-3 0-691 0</inkml:trace>
  <inkml:trace contextRef="#ctx0" brushRef="#br0" timeOffset="2710.9672">2546 2794 846 0,'0'0'993'15,"0"0"-866"-15,0 0-94 16,0 0 7-16,81 0-13 16,-54 0-27-16,-5 0-183 15,-5 0-540-15</inkml:trace>
  <inkml:trace contextRef="#ctx0" brushRef="#br0" timeOffset="2933.6599">2775 2862 1326 0,'0'0'332'15,"0"0"-227"-15,0 0 141 16,0 0 11-16,-14 73-69 16,7-55-104-16,1 0-56 15,-3-1-28-15,-6-2-51 16,3-4-313-16,0-5-584 0</inkml:trace>
  <inkml:trace contextRef="#ctx0" brushRef="#br0" timeOffset="3370.3006">3037 2517 1485 0,'0'0'481'16,"0"0"-416"-16,0 0 53 16,0 0 62-16,0 0-74 0,0 0-38 15,0 0 39-15,-4 68-32 16,1-37-1-16,-3 1-26 15,0 1-17-15,1 2-10 16,1-2-13-16,-3 0-7 16,2-2 5-16,2-2-5 15,0-5 0-15,3-5 0 16,0-3 0-16,0-3 0 16,0-5-1-16,0-4-14 15,0-2-41-15,11-2-17 16,5 0-14-16,17-12-128 0,-5-3-456 15,-1-1-372-15</inkml:trace>
  <inkml:trace contextRef="#ctx0" brushRef="#br0" timeOffset="3573.3692">2903 2766 1735 0,'0'0'490'15,"0"0"-414"-15,0 0-29 0,0 0 5 16,0 0-52 0,115-22-135-16,-82 14-619 0</inkml:trace>
  <inkml:trace contextRef="#ctx0" brushRef="#br0" timeOffset="3836.9267">3167 2424 232 0,'0'0'1753'0,"0"0"-1535"15,0 0-162 1,0 0 105-16,0 0 34 0,33 107-62 16,-21-60-47-16,4 6-47 15,-4 4-27-15,-4 3-2 16,-1-5-10-16,-7-1 0 16,-3 7-71-16,-13-15-145 15,-5-10-528-15</inkml:trace>
  <inkml:trace contextRef="#ctx0" brushRef="#br0" timeOffset="5931.1176">10075 1646 1152 0,'0'0'181'0,"0"0"70"16,0 0 265-16,0 0-329 15,0 0-44-15,0 0-23 16,3-2-5-16,-3 2-21 16,0 0-36-16,0 0-24 15,0 0-20-15,0 0-13 16,0 0-1-16,0 8-10 0,0 9 10 16,-3 4 11-16,0 6-2 15,-3 2-7-15,3 3-1 16,0-2 0-16,3 0 0 15,0-1 0-15,12-4 1 16,10-1-1-16,8-6 1 16,12-4-2-16,7-5-6 15,9-8-19-15,8-1-17 16,-2-2-13-16,0-13 13 16,-7-3 12-16,-6-4 11 15,-8-5 7-15,-12-3 11 16,-11-1 0-16,-4 1 1 15,-10 2 16-15,-6 4 23 0,0 3 15 16,0 3-23-16,-12 6-30 16,-1-2-1-16,-1 7-31 15,-8 6-111-15,7 1-334 16,-3 0-391-16</inkml:trace>
  <inkml:trace contextRef="#ctx0" brushRef="#br0" timeOffset="6276.9968">10467 1673 1476 0,'0'0'498'0,"0"0"-396"16,0 0 41-16,0 0 20 16,0 0 2-16,0 0-29 15,0 0-69-15,0 16-35 16,0 5 19-16,0 6-15 16,0 4-12-16,0 2-14 15,0 0-8-15,0 0-1 16,-3 1 0-16,0-1-1 0,-7-2-24 15,1 0-29 1,0-2-83-16,-3 0-154 0,6-6-286 16,3-9-299-16</inkml:trace>
  <inkml:trace contextRef="#ctx0" brushRef="#br0" timeOffset="6508.8027">10572 2101 1213 0,'0'0'833'16,"0"0"-709"-16,0 0 32 0,0 0 15 15,-81 9-15-15,57-9-53 16,-1 0-64-16,1-2-39 15,-7-17-128-15,8 3-453 16,4-3-1301-16</inkml:trace>
  <inkml:trace contextRef="#ctx0" brushRef="#br0" timeOffset="6751.1261">10513 1607 1091 0,'0'0'676'0,"0"0"-548"15,0 0 73-15,-110 20-67 16,77-12-61-16,2 2-73 15,10-3-79-15,6-4-664 0</inkml:trace>
  <inkml:trace contextRef="#ctx0" brushRef="#br0" timeOffset="7073.7445">11043 1938 1647 0,'0'0'801'16,"0"0"-743"-16,0 0-58 0,0 0 8 15,0 0-7-15,87 0-1 16,-41-7-56-16,-10 1-242 16,-11-2-407-16</inkml:trace>
  <inkml:trace contextRef="#ctx0" brushRef="#br0" timeOffset="7267.1686">10949 1792 1864 0,'0'0'345'0,"0"0"-301"0,87-6-32 15,-44 5-12-15,8-1-22 16,-8 0-261-16,-9 1-626 0</inkml:trace>
  <inkml:trace contextRef="#ctx0" brushRef="#br0" timeOffset="7750.0831">11507 1768 689 0,'0'0'1899'16,"0"0"-1681"0,0 0-169-16,0 0-23 0,0 0 6 15,0 0-3-15,0 0-17 16,58-35-12-16,-41 40-6 15,-1 8 5-15,2 4-1 16,-3 1-4-16,0 1-3 16,-9 1 8-16,-3-3-13 15,-3 1 7-15,0 2 6 16,0-4 0-16,-9 0 0 16,0-2 0-16,3-3 1 0,3 0 1 15,-2-5-1 1,5 0-1-16,0-1 1 0,8 0 1 15,10-1 5 1,9-4 2-16,7 0-7 0,6 0-1 16,2-3-10-16,0-8-18 15,-2-5-16-15,2-2 4 16,-6-3-18-16,-5-3-15 16,-7 0 13-16,-6 1 17 15,-10 3 27-15,-8 5 10 16,0 4-29-16,-17 3-177 15,-6 3-398-15,1 2-837 0</inkml:trace>
  <inkml:trace contextRef="#ctx0" brushRef="#br0" timeOffset="7989.3364">11798 1757 2097 0,'0'0'340'0,"0"0"-233"15,0 0-49-15,0 0-21 16,0 0 53-16,0 0-5 16,-35 108-31-16,15-61-36 15,-7 1-17-15,0-1-1 0,-10 6-80 16,8-12-166-16,10-10-573 15</inkml:trace>
  <inkml:trace contextRef="#ctx0" brushRef="#br0" timeOffset="8430.6996">11767 2264 1547 0,'0'0'584'0,"0"0"-516"15,0 0-68-15,0 0-6 16,-78-1-500-16</inkml:trace>
  <inkml:trace contextRef="#ctx0" brushRef="#br0" timeOffset="9645.943">12274 1938 1534 0,'0'0'370'15,"0"0"-257"-15,0 0 28 16,0 0 30-16,0 0-43 0,0 0-64 16,0 0-26-1,40 15-18-15,-16-12-10 0,-3-1-10 16,3-2-9-16,-4 0 0 15,-1 0-9-15,-3 0 2 16,-6 0 2-16,1 0 13 16,-2-2 0-16,0-4 1 15,-3-2-12-15,-3 0 2 16,1 1 9-16,-1 1 1 16,-3 1 1-16,0-1-1 15,0 3 0-15,0-2 8 16,-7 1 1-16,-5 1-3 15,-8 2 4-15,1 1 7 16,-8 0 8-16,2 0 3 16,-2 8-3-16,2 4-2 0,2 1 2 15,4 1 8-15,-4 2 6 16,7-2 4-16,0 2-4 16,3-1-2-16,6 0-3 15,3 1-4-15,4-1-15 16,0-1-6-16,18 0-1 15,7-3-8-15,11-4-20 16,22-7-102-16,-10 0-422 16,-8-3-1373-16</inkml:trace>
  <inkml:trace contextRef="#ctx0" brushRef="#br0" timeOffset="10711.5451">12486 1687 499 0,'0'0'533'0,"0"0"-392"15,0 0 59-15,0 0 11 16,0 0-22-16,0 0-1 15,0 0-3-15,0 5-20 16,0-5-26-16,0 0-30 16,0 0-20-16,7 3-22 15,4-2-26-15,11 1-16 16,-1-2-25-16,9 0-27 0,-3 0-104 16,1 0-99-16,-7 0-298 15,-6-3-169-15</inkml:trace>
  <inkml:trace contextRef="#ctx0" brushRef="#br0" timeOffset="11368.2329">12841 1614 1053 0,'0'0'740'0,"0"0"-511"15,0 0 46-15,0 0-43 16,0 0-40-16,0 0-68 15,0 0-57-15,0 0-40 16,0 3-26-16,0 7-1 16,-3 4 2-16,-6 4 13 0,1 0 0 15,1 3-8-15,1-5-6 16,3 0 0-16,0-5-1 16,0-3 0-16,3-4-19 15,0-2-53-15,3-2-37 16,24-4-101-16,-3-9-443 15,0 0-365-15</inkml:trace>
  <inkml:trace contextRef="#ctx0" brushRef="#br0" timeOffset="12350.216">12890 1500 677 0,'0'0'1381'16,"6"5"-3439"109,-6 2 2058-109,3 2 0-16,0 1 0 0,4 6 0 15,-2-3 0-15,1-2 0 16,-3 2 0 0,0-3 0-16,-3 0 0 0,0 3 0 15,0-6 0-15,0-3 0 16,0 2 0-16,0-5 0 15,3-1 0-15,6 0 0 16,0 0 0-16,-1 0 0 16,5 0 0-16,6 0 0 15,-7 0 0-15,-5 0 0 16,4 0 0-16,-8 0 0 16,0 2 0-16,0-1 0 15,-3-1 540-15,0 0 285 16,0 0-656-16,0 0 26 0,0 0 48 15,0 0-75-15,0 0-66 16,0 0-43-16,0 10-31 16,0-3-13-16,-3 3-3 15,0 1 0-15,-3 3-6 16,0 1-5-16,3-1 0 16,0-2 0-16,3-1-1 15,0-1-12-15,0-3-4 16,0-3-1-16,0-1-14 15,12-1-12-15,0-2-33 16,0 0-32-16,2-5-19 16,2-5 34-16,-6-2 33 0,2-1 36 15,-6 2 24-15,3 0 35 16,-3 1 35-16,-3 1 2 16,-3 4-2-16,3 3-6 15,-3-1-12-15,3 3 5 16,-3 0-24-16,0 0-24 15,3 0-9-15,0 0-9 16,0 0 8-16,0 6 1 16,1 1 0-16,0 2 1 15,1 1 0-15,0 0 5 16,1 1-5-16,-3-3 1 16,3 0 7-16,4-2-3 15,-3-1 2-15,10-4 6 16,1-1 5-16,2 0-9 15,6-3-9-15,-4-7-1 0,4-2 0 16,-7-4 0-16,-5-2 6 16,-1-1-5-16,-10-1 15 15,-3 2 13-15,0 4 31 16,-3 4-39-16,-13 2-21 16,-11 4-4-16,3 1-124 15,-13 1-206-15,10 2-262 16,9 0-605-16</inkml:trace>
  <inkml:trace contextRef="#ctx0" brushRef="#br0" timeOffset="12785.339">13620 1467 418 0,'0'0'1568'15,"0"0"-1349"-15,0 0-98 16,0 0 6-16,0 0-21 15,0 0-48-15,0 0-39 0,0 6-19 16,0 8-12 0,0 6 12-16,-6 4 1 0,-5 4 5 15,-2 2-5-15,1 1 5 16,-5-2 3-16,8-1 8 16,2-2-4-16,4-4 5 15,0-5-8-15,3-2-4 16,0-4-4-16,12-4 5 15,6-1 4-15,3-6-11 16,3 0-23-16,1 0-56 16,5-12-82-16,-8 0-324 15,-8-1-361-15</inkml:trace>
  <inkml:trace contextRef="#ctx0" brushRef="#br0" timeOffset="13005.7408">13499 1601 2082 0,'0'0'358'15,"0"0"-220"-15,0 0-73 16,0 0-33-16,0 0-13 15,111 17-19-15,-58-11-182 16,-5-3-738-16</inkml:trace>
  <inkml:trace contextRef="#ctx0" brushRef="#br0" timeOffset="16013.4174">15113 1719 859 0,'0'0'985'15,"0"0"-636"-15,0 0-241 16,0 0-41-16,0 0 28 0,0 0 37 16,0 0-5-16,6 4-38 15,-6-4-27-15,1 2-12 16,-1 0-8-16,0 2-16 16,0 4-11-16,0 6 1 15,0 4 1-15,0 2-7 16,0-1-9-16,0-1-1 15,0-1 0-15,6-4-7 16,11-3-6-16,1-1-10 16,3-5-2-16,1-3-1 15,1-1-8-15,-1 0 0 16,-3-2-7-16,-2-7 13 16,-3-2 11-16,-3-1 17 0,0-2 0 15,-4 3 27-15,-4 1 26 16,0 2 6-16,0 1 6 15,-3 1-15-15,0 3-20 16,3 2-15-16,-3-1-9 16,0 2-6-16,0 0-9 15,0 0-8-15,3 6-4 16,-3 8 9-16,4 1 10 16,2 2 1-16,1-1-29 15,6-3 3-15,-4-2 12 16,4-6 0-16,-1 0 1 15,3-5 1-15,0 0 2 16,1 0 5-16,1-8 5 16,-3-7-7-16,-2-2 7 0,-1-3 1 15,-2 0 0 1,-6-2-1-16,-3 1 1 16,0 4 0-16,-6 3 0 0,-9 6 0 15,0 1-7-15,-4 3 5 16,2 3-6-16,4 1-9 15,4 0-75-15,9 6-147 16,0 5-378-16,0-3-87 0</inkml:trace>
  <inkml:trace contextRef="#ctx0" brushRef="#br0" timeOffset="16272.5441">15762 1827 838 0,'0'0'1361'0,"0"0"-1167"16,0 0-105-16,0 0-16 15,0 0-6-15,92 0-3 16,-63 0-33-16,-3 0-22 15,2 1-9-15,-9 2-109 16,-4-1-158-16,-6 0-368 16,-9-2-734-16</inkml:trace>
  <inkml:trace contextRef="#ctx0" brushRef="#br0" timeOffset="16479.7513">15729 1700 975 0,'0'0'1056'16,"0"0"-851"-16,0 0-7 16,0 0-43-16,0 0-85 15,0 0-70-15,121 0-48 16,-70 2-243-16,-4-1-657 0</inkml:trace>
  <inkml:trace contextRef="#ctx0" brushRef="#br0" timeOffset="17838.2462">16635 1456 717 0,'0'0'517'0,"0"0"-304"15,0 0 30-15,0 0 8 16,0 0-44-16,0 0-41 15,0 0-37-15,1 0-39 16,-1 0-24-16,0 0-23 16,-3 0-12-16,-10 0 9 15,-11 0 13-15,-4 0-4 16,-8 0-19-16,-7 0-6 16,4 0-8-16,4 0 0 0,6 0-2 15,5 0-7-15,12 2 5 16,3-2-3-16,5 1-1 15,4 0-7-15,0 1 0 16,0-2-1-16,0 2 1 16,0 1-1-16,0 1 1 15,0 5-1-15,0 1 0 16,0 2 1-16,0 4-1 16,-3 1 1-16,3 3-1 15,-4 0 1-15,4-1-1 16,0 2 1-16,0 1 0 15,0-2 0-15,0-1-1 16,0-3 1-16,0 1-1 0,0-3 1 16,0-2-1-16,0-1 0 15,0 0 0-15,0-3-1 16,0 0 1-16,0 0 0 16,0-4 0-16,0 0 0 15,0-1 0-15,7 0 0 16,3 0 0-16,6-3-1 15,7 0 1-15,-1 0 0 16,5 0 0-16,-3 0 0 16,0 0 0-16,-1-2 0 15,-3 1 0-15,-5-2-9 16,-6 2-11-16,-1-1-30 0,-1 1-52 16,2-4-74-1,-3 2-184-15,1-4-506 0</inkml:trace>
  <inkml:trace contextRef="#ctx0" brushRef="#br0" timeOffset="18078.1271">16408 1642 1500 0,'0'0'316'16,"0"0"-147"-16,0 0 38 16,0 0-21-16,0 0-60 0,0 0-78 15,0 0-21-15,62-1-18 16,-36 1-9-16,13 3-76 16,-9 1-223-16,-5-1-570 0</inkml:trace>
  <inkml:trace contextRef="#ctx0" brushRef="#br0" timeOffset="18522.7663">16123 1825 215 0,'0'0'1051'0,"0"0"-825"16,0 0-18-16,0 0-12 0,0 0-1 16,0 0-20-1,0 0-40-15,65 10-37 0,-36-5-28 16,4-1-25-16,2 0-25 16,7 0-12-16,11 1-8 15,-1 0-14-15,2 0-41 16,1 0-30-16,-5 1-17 15,-6-2-11-15,-5-1-39 16,-5-1-112-16,-15-2-123 16,-4 0-262-16</inkml:trace>
  <inkml:trace contextRef="#ctx0" brushRef="#br0" timeOffset="19325.7157">16447 1916 1315 0,'0'0'287'16,"0"0"-161"-16,0 0 120 0,0 0 6 15,0 0-43-15,0 0-89 16,0 0-69 0,0-3-21-16,0 9-17 15,0 3 26-15,0 4 4 0,0 4-4 16,0 3-3-16,0 1-11 15,0 2-8-15,0-1-11 16,0 1 0-16,0-1-5 16,-3-1 0-16,0 0 0 15,0-4 0-15,0-2 0 16,0-1 0-16,-1-4-1 16,0-2 1-16,3-4-1 15,1-1-15-15,0-1-15 0,0-2-2 16,0 0 1-16,0 0 0 15,0 0 1-15,5-6-6 16,5-4 9-16,-1-1 7 16,1-2-3-16,2 1 13 15,-1 1 4-15,2 0 6 16,-4 0 0-16,1 1 1 16,4 3 5-16,-5 0-6 15,-3 3 1-15,-2 0 10 16,1 0 2-16,-4 3 9 15,2 1-7-15,-2 0-9 16,1 0-5-16,1 0-1 16,2 0 0-16,1 0 0 15,-3 0 1-15,3 0 5 16,-3 0 3-16,-3 3 0 16,0 4 5-16,0 3-4 0,0 0-1 15,0 0 0-15,0 1 0 16,0-2 4-16,0 2-4 15,0-1 5-15,0-2-2 16,0 1 1-16,8-4-4 16,3-1 3-16,4-2 0 15,0-2-12-15,4 0-30 16,1 0-85-16,0-14-114 16,0 1-353-16,-11-2-344 0</inkml:trace>
  <inkml:trace contextRef="#ctx0" brushRef="#br0" timeOffset="19542.4591">16398 1951 1817 0,'0'0'607'0,"0"0"-552"16,0 0-55-16,95-9-4 15,-46 9-248-15,-3 0-1071 0</inkml:trace>
  <inkml:trace contextRef="#ctx0" brushRef="#br0" timeOffset="27254.2053">537 2228 502 0,'0'0'1124'0,"0"0"-642"16,0 0-401-16,0 0 9 15,0 0 92-15,0 0-8 16,-3 2-62-16,3-2-57 16,0 0-8-16,0 0 9 15,3 0-2-15,15 0-22 0,4-2-22 16,12-5-9 0,4 0-1-16,2 1 0 0,0 3-1 15,-4 2-8-15,-5 1 0 16,-7 0 0-16,-9 0 0 15,-6 1 0-15,-5 4-5 16,-4 2 1-16,0 0 4 16,-2 0-2-16,-12 4-7 15,-8 0 18-15,-1 0 10 16,-2 1-9-16,3-2 0 16,4-2 1-16,9-2-1 15,6-2-1-15,3-1-12 0,0 0 3 16,3 1-15-1,10 2 12-15,8 1 12 0,3 1-6 16,3 0-5-16,-2 0 2 16,-4 0 2-16,-3 2-1 15,-6-2 7-15,-3 2 0 16,-8-1-11-16,-1 1 5 16,0 0 1-16,-7 0 3 15,-11-1-19-15,-7 0 22 16,-5-2-1-16,0-3-107 15,3-4-131-15,9 0-331 16,8-9-216-16</inkml:trace>
  <inkml:trace contextRef="#ctx0" brushRef="#br0" timeOffset="27533.9419">907 2128 2029 0,'0'0'391'0,"0"0"-300"16,0 0-63-16,0 0 30 16,0 0 11-16,0 0-7 15,0 0 32-15,34 76-44 16,-25-48-22-16,6-1-6 15,4 0-8-15,-1-3-8 0,2-2-6 16,-4-3-22-16,-1-4-110 16,-7-4-171-16,-3-6-461 15</inkml:trace>
  <inkml:trace contextRef="#ctx0" brushRef="#br0" timeOffset="27862.3071">810 2040 1061 0,'0'0'1332'16,"0"0"-1186"-16,0 0-106 0,0 0 64 15,0 0 17-15,0 0-73 16,0 0-35-16,121-20-2 15,-69 27-10-15,3 8 5 16,-1 8-6-16,-5 3 1 16,-7 2-1-16,-7 1 0 15,-15-2 0-15,-10-4-1 16,-10 0-1-16,-2-2-5 16,-24 0-10-16,-7-3 16 15,-7 2-78-15,-2-1-53 16,-1 4-97-16,12-6-484 0,8-2-618 15</inkml:trace>
  <inkml:trace contextRef="#ctx0" brushRef="#br0" timeOffset="28149.5864">1553 2423 1607 0,'0'0'551'16,"0"0"-480"-16,-148 36 68 16,33-10 66-16,-31 2-20 0,-9-2-56 15,-2 1-47-15,17-10-45 16,31-4-35-16,33-3-2 15,33-6-11-15,22-1-70 16,21-2-109-16,0-1-162 16,7 0-371-16</inkml:trace>
  <inkml:trace contextRef="#ctx0" brushRef="#br0" timeOffset="28492.1101">1718 2482 781 0,'0'0'353'16,"0"0"-116"-16,0 0 44 16,0 0 64-16,0 0-59 15,0 0-54-15,0 0-26 16,-146 37-69-16,51-17-37 16,-31 5-40-16,-20-1-17 15,-3-3-25-15,0-5-18 0,19-7-4 16,16-2-92-16,34-4-137 15,28-3-588-15</inkml:trace>
  <inkml:trace contextRef="#ctx0" brushRef="#br0" timeOffset="53009.8787">21460 3696 1088 0,'0'0'386'0,"0"0"-271"16,0 0-78-16,88 8 31 16,-54-5 56-16,3-3 40 15,4 0-33-15,0 0-6 16,0 0-12-16,-2 0-53 16,-8 0-9-16,-6 0-8 15,-7 0-21-15,-6 0-11 0,-7-2-11 16,-2 2 0-16,0 0-10 15,7 0-97-15,0 0-236 16,1 0-392-16</inkml:trace>
  <inkml:trace contextRef="#ctx0" brushRef="#br0" timeOffset="53376.0576">22085 3643 1433 0,'0'0'524'0,"0"0"-458"16,0 0-3-16,0 0 75 16,0 0 28-16,0 0-86 15,100 0-80-15,-53 0-58 0,1 2-65 16,-3 1-70-1,-3-2-125-15,-14 1-273 0,-9-2-467 0</inkml:trace>
  <inkml:trace contextRef="#ctx0" brushRef="#br0" timeOffset="53707.0497">22654 3695 1280 0,'0'0'853'0,"0"0"-747"15,0 0-76-15,0 0 8 16,108 21 17-16,-59-16-34 16,21 1-21-16,-11-3-200 15,-11-3-669-15</inkml:trace>
  <inkml:trace contextRef="#ctx0" brushRef="#br0" timeOffset="54893.0849">25940 3626 821 0,'0'0'694'15,"0"0"-189"-15,0 0-371 16,0 0-46-16,0 0 48 16,0 0 35-16,0 0-3 15,42-1-45-15,-17 1-29 16,12 0-40-16,7 0-32 15,5 0-22-15,2 0-65 16,10-1-170-16,-12-4-483 0,-12 0-996 0</inkml:trace>
  <inkml:trace contextRef="#ctx0" brushRef="#br0" timeOffset="55337.0333">27325 3509 2020 0,'0'0'331'0,"0"0"-248"0,0 0-61 16,97 0 8-16,-48 0-2 16,30 0-28-16,-14 3-86 15,-5 1-499-15</inkml:trace>
  <inkml:trace contextRef="#ctx0" brushRef="#br0" timeOffset="55756.0238">28637 3687 872 0,'0'0'1507'16,"0"0"-1305"-16,111-2-186 15,-8 2-16-15,-11 2-104 16,-5-1-667-16</inkml:trace>
  <inkml:trace contextRef="#ctx0" brushRef="#br0" timeOffset="68917.661">18245 2296 136 0,'0'0'1819'16,"0"0"-1498"-16,0 0-226 15,0 0-73-15,0 0-14 16,0 0 45-16,-3 4 23 16,3-3-8-16,0 4-29 15,0 3-17-15,0 6 24 16,0 4 14-16,0 3-6 16,0 5-9-16,0 0-8 0,-3-2-12 15,-3-1-2-15,3-7-22 16,3-3 1-16,0-6-1 15,0-4 0-15,19-3 39 16,14-6 8-16,12-15-29 16,10-4-11-16,9-7-8 15,16-7 0-15,-3 3 1 16,-3 3 2-16,4 0-3 16,-14 8 0-16,6 1 1 15,-7 2 5-15,-10 6 5 16,-11 3 11-16,-12 3-10 15,-12 4 5-15,-7 4-2 16,-8 0-6-16,-3 2 15 16,0 0-6-16,0 0-17 15,0 0 10-15,0 0-10 0,0-1 1 16,0 1-2-16,0 0-1 16,0 0-23-16,0 0-1 15,0 0-4-15,0 0 2 16,0 0 6-16,0 0 9 15,0 0 11-15,0 0-7 16,0 0-4-16,0 0-11 16,0 0-31-16,0 0-105 15,0 0-335-15,0 0-674 0</inkml:trace>
  <inkml:trace contextRef="#ctx0" brushRef="#br0" timeOffset="71621.0231">29837 2719 889 0,'0'0'1210'16,"0"0"-926"-16,0 0-210 16,0 0-56-16,0 0 3 15,0 0 23-15,0 0-5 16,0 0-20-16,0 0-11 15,-2 1-8-15,2 11 9 16,-1 2 39-16,-2 4 10 16,0 1-13-16,-3 1-11 15,0 2-12-15,2 1-2 16,-3-4-7-16,3 1-1 16,1-5-11-16,0-1 1 15,3-6 5-15,0-4-5 16,0 1 7-16,7-3 5 0,16-2 30 15,29-2 8-15,38-23-22 16,44-17-13-16,21-6-17 16,3 1 1-16,-20 13 2 15,-44 16-3-15,-29 8 0 16,-23 4-1-16,-18 5-6 16,0 1 0-16,-7 0-19 15,-3 0-17-15,-9 0-48 16,-5 0-77-16,-6 0-119 15,-14 7-382 1,1-3-855-16</inkml:trace>
  <inkml:trace contextRef="#ctx0" brushRef="#br0" timeOffset="113209.9199">23111 587 151 0,'0'0'254'16,"0"0"456"-16,0 0-186 16,0 0-381-16,0 0 11 0,0 0 35 15,-1-3-18-15,1 3-48 16,0 0-40-16,0 0-19 15,0 0-1-15,0 0-15 16,0 0-8-16,0 0-10 16,0 0-6-16,0 0-4 15,0 0-18-15,0 11-1 16,0 9 32-16,1 4 10 16,3 7-18-16,0 3 2 15,-1 3 9-15,-2-1-10 16,1 0-8-16,2-4-8 15,-1-1 4-15,2-4-8 16,-1-2 0-16,2-4-5 16,-2-1 0-16,1-3-1 15,-2-3-1-15,2-4-12 16,-5-3-41-16,3-1-52 16,-2-3-96-16,4-2-114 0,2-1-329 15,-3 0-147-15</inkml:trace>
  <inkml:trace contextRef="#ctx0" brushRef="#br0" timeOffset="113817.9998">23369 573 631 0,'0'0'946'0,"0"0"-682"15,0 0-66-15,0 0-10 16,0 0-13-16,0 0-25 16,0 0-31-16,0-6-40 15,0 6-21-15,0 0-19 16,0 0-6-16,0 0-6 15,0 0-9-15,0 0 1 16,0 0 4-16,2 11 7 16,2 5 22-16,4 6-15 15,0 6-2-15,3 2-7 16,-2 3-8-16,3 2-4 16,-3-1-5-16,2 0-10 15,-1-3 8-15,-1-2-7 16,-2 0-1-16,-1-2 0 15,0-5 0-15,2-1-1 0,-4-4 0 16,-1-4-6-16,-1-4-12 16,-2-4-30-16,0-2-47 15,0-3-52-15,0 0-72 16,0 0-52-16,0 0-292 16,0-4-796-16</inkml:trace>
  <inkml:trace contextRef="#ctx0" brushRef="#br0" timeOffset="114089.1739">23171 857 1122 0,'0'0'607'0,"0"0"-437"15,0 0 47-15,0 0-30 16,0 0-19-16,0 0-14 16,0 0-24-16,55-23-42 15,-36 18-36-15,4 0-31 16,-1 4-13-16,7-4-8 16,5 4-60-16,18-2-177 15,-7 2-468-15,-6 0-480 0</inkml:trace>
  <inkml:trace contextRef="#ctx0" brushRef="#br0" timeOffset="114973.3161">23645 592 1084 0,'0'0'697'0,"0"0"-493"16,0 0-3-16,0 0-18 15,0 0-43-15,0 0-48 16,0 0-52-16,6 7-34 15,0 10 27-15,0 7 27 16,5 5-19-16,-2 0-23 0,3 1-3 16,1-2 2-16,1-1-11 15,2-3-5-15,-1-3 6 16,1-2-7-16,-4-3-1 16,0-3 0-16,-3-5-9 15,2-2-7-15,-7-4-16 16,6-2 12-16,-1 0 21 15,3-3 14-15,2-12-13 16,-2-4 6-16,1-3-6 16,-3-4 10-16,1 2 1 15,-2 1 10-15,-5 4 1 16,-1 2-1-16,-1 7 5 16,-2 3 1-16,0 2 1 0,0 5-7 15,0 0-10-15,0 0-12 16,1 3-24-16,2 13 1 15,0 5 23-15,3 7 0 16,5 2-6-16,2-1-1 16,3-1-8-16,1-5 4 15,2-3-1-15,-1-4 4 16,5-6 2-16,-1-3-3 16,2-7 8-16,-2 0 1 15,1-3-1-15,-3-13 0 16,-1-7 0-16,-3-6-10 15,-6-4 2-15,-4-4-3 16,-4 1-4-16,-2-1 16 16,-9 2 1-16,-13 3 0 0,-4 2 17 15,-2 6-16-15,-1 4 8 16,5 5-10-16,7 4 0 16,6 5-16-16,8 4-130 15,3 2-176-15,3 0-425 16,8 8-416-16</inkml:trace>
  <inkml:trace contextRef="#ctx0" brushRef="#br1" timeOffset="120696.6667">25179 519 1069 0,'0'0'1262'16,"0"0"-1076"-16,0 0-136 16,0 0-17-16,0 0 76 15,0 0 15-15,-3 0-38 16,3 0-36-16,0 3-31 16,0 14-17-16,0 10 62 15,0 8 8-15,0 6-18 16,3 2-29-16,1 1-1 15,2-3-13-15,2-3-11 16,1-2 9-16,3-7-8 16,-3-1-1-16,0-5-17 15,0-5-34-15,-5-3-33 16,1-4-55-16,-1-3-142 0,-1-4-406 16,-1-4-460-16</inkml:trace>
  <inkml:trace contextRef="#ctx0" brushRef="#br1" timeOffset="121004.5403">25461 526 1635 0,'0'0'838'0,"0"0"-718"15,0 0-60-15,0 0 22 16,0 0-2-16,0 0-36 16,0 0 41-16,6 72 12 0,-3-34-36 15,2 5-17-15,1 0-16 16,-1-2-11-16,-2 0-7 16,0-4-1-16,0-5-9 15,-3-4-2-15,0-5 1 16,0-5-41-16,0-5-40 15,0-3-120-15,0-5-333 16,-6-3-377-16</inkml:trace>
  <inkml:trace contextRef="#ctx0" brushRef="#br1" timeOffset="121206.7841">25199 776 816 0,'0'0'1411'16,"0"0"-1162"-16,0 0-169 15,0 0-43-15,0 0 12 16,81-3-7-16,-45 3-42 16,13 0-10-16,-10 4-205 15,-7-3-748-15</inkml:trace>
  <inkml:trace contextRef="#ctx0" brushRef="#br1" timeOffset="121814.6722">25561 642 1847 0,'0'0'769'15,"0"0"-680"-15,0 0-45 16,0 0 42-16,0 0-7 16,0 0-35-16,0 0 4 15,30 62-8-15,-18-31-21 16,3 0-18-16,0-2 0 16,-1-3-1-16,0-5-3 0,-1-6-12 15,-1-6-3 1,-3-3 0-16,3-6-7 0,-1 0-4 15,1 0 10-15,4-13 7 16,2-6 3-16,-2-4 4 16,2-3 5-16,-3 1 2 15,-2 3 13-15,-5 5 27 16,-2 4 0-16,-4 6-7 16,-1 2-14-16,-1 5-9 15,2 0-12-15,-2 0 0 16,0 3-21-16,1 10 4 15,1 5 16-15,5 4-5 0,2-2-14 16,3 0-4 0,4-4-9-16,2-6 2 0,1-3 2 15,2-4 3-15,0-3 15 16,0 0 11 0,1-10-2-16,-2-4 2 0,-1-6-5 15,1-3 5-15,-7-2 8 16,-4-2 4-16,-4 1 17 15,-5 0 15-15,0 2 10 16,-9 4-5-16,-11 0-27 16,-4 4-17-16,-4 0-5 15,0 3-11-15,4 6-32 16,3 7-90-16,9 0-217 16,6 0-770-16</inkml:trace>
  <inkml:trace contextRef="#ctx0" brushRef="#br1" timeOffset="122909.5038">26514 421 1185 0,'0'0'496'15,"0"0"-335"-15,0 0 42 16,0 0 2-16,0 0-32 16,0 0-51-16,0 0-30 15,-3-2-23-15,3 2-26 0,-3 4-17 16,-3 13-7 0,-4 13 81-16,-1 12 6 0,1 9-30 15,0 9-43-15,7 4-4 16,3 1-14-16,3-2-14 15,16-2 8-15,8-3-9 16,4-7-1-16,3-5-49 16,14 4-57-16,-5-14-179 15,-7-11-573-15</inkml:trace>
  <inkml:trace contextRef="#ctx0" brushRef="#br1" timeOffset="123932.2863">31032 199 1311 0,'0'0'638'16,"0"0"-545"-16,0 0 6 15,0 0 111-15,0 0-34 16,88 117-63-16,-31-39-19 15,6 22-13-15,-4 7-18 16,-16-6-22-16,-22-22-24 16,-18-23-16-16,-3-14-1 15,-3-5-45-15,-28 27-72 16,3-10-100-16,-2-4-479 0</inkml:trace>
  <inkml:trace contextRef="#ctx0" brushRef="#br1" timeOffset="128824.7489">27521 499 578 0,'0'0'835'0,"0"0"-631"0,0 0-101 15,0 0 52-15,0 0 43 16,0 0-21-16,0 0-45 15,0 0-39-15,0 0-30 16,2 0-13-16,-2 0-2 16,0 0 0-16,0 0 7 15,0 0-5-15,0 0-14 16,0 0-7-16,-9 0-13 16,-6 0 5-16,-10 0 0 15,-10 4-5-15,-4 1 2 16,0 0 2-16,4-2-2 15,7 0-3-15,10 0-14 16,3-2 5-16,7-1-5 16,5 1-1-16,2-1 1 15,1 0-1-15,0 0 0 0,0 2-9 16,0 1 0-16,0 0 9 16,0 2 0-16,0 2 10 15,0 1-8-15,0 0-1 16,0 2 1-16,0 1-1 15,0 2 6-15,0 3-6 16,0 4 4-16,1 2-4 16,2 0 0-16,0 1-1 15,2 1-6-15,2 0 6 16,-1 0 0-16,-1-1 0 16,1-1 1-16,-2-3 5 15,-1-3-5-15,2-2-1 0,-1-1 0 16,-1-3 0-16,3-2-10 15,2-3-2-15,3-3-3 16,7-2 4-16,5 0 10 16,5-4-13-16,3-6-10 15,-1-3-32-15,-2-1-50 16,-5 3-57-16,-4-1-122 16,-8 3-327-16,-8 2-458 0</inkml:trace>
  <inkml:trace contextRef="#ctx0" brushRef="#br1" timeOffset="129043.2959">27298 747 1395 0,'0'0'663'0,"0"0"-570"16,0 0 44-16,0 0 7 16,0 0-144-16,0 0-32 15,116-18-221-15,-80 16-517 0</inkml:trace>
  <inkml:trace contextRef="#ctx0" brushRef="#br1" timeOffset="129410.0847">27679 690 1288 0,'0'0'795'15,"0"0"-684"-15,0 0 12 16,0 0 38-16,0 0-24 0,0 0-49 16,0 0-40-1,30-6-19-15,-19 6-8 0,4 0-4 16,0 0 4-16,-2 6-2 16,2 2-9-16,-3 3-10 15,-2 1-2-15,-1 1 2 16,-1-1 1-16,1-2-1 15,-2-1 0-15,2-5-23 16,3-2-48-16,3 0-101 16,12-2-296-16,-6 0-273 15,-3-4-519-15</inkml:trace>
  <inkml:trace contextRef="#ctx0" brushRef="#br1" timeOffset="129666.3834">27872 630 1407 0,'0'0'615'0,"0"0"-516"16,0 0 58-16,0 0 32 16,0 0-64-16,0 0-56 15,0 0-32-15,-18 26 24 16,9-4-12-16,-4 2-28 15,-2-2-9-15,-2 1-11 16,0-1 0-16,1-4-1 16,2-2-66-16,2-1-145 15,3-4-396-15,4-3-416 0</inkml:trace>
  <inkml:trace contextRef="#ctx0" brushRef="#br1" timeOffset="130144.7461">28136 670 766 0,'0'0'1084'15,"0"0"-893"-15,0 0-43 16,0 0-19-16,0 0-34 0,0 0-37 16,0 0-8-16,49-3-20 15,-32 3-14-15,-4 0-16 16,3 0-5-16,-3 0-18 16,-3 0-22-16,0-2-20 15,-2-4 5-15,-4-1-18 16,1 0-6-16,-2-2-14 15,-1 2 76-15,-2 0 22 16,0 1 47-16,0 0 23 16,0 2-14-16,0 0-10 15,-8 1-6-15,-3 2 0 16,-3 1-14-16,-1 0-8 0,-6 0 10 16,1 11 10-16,-1 6 8 15,4 2-15-15,6 2-18 16,5-2-13-16,6 1-5 15,0-3-18-15,15-3-48 16,27 1-132-16,-5-7-275 16,-1-2-285-16</inkml:trace>
  <inkml:trace contextRef="#ctx0" brushRef="#br1" timeOffset="130542.3295">28490 602 1646 0,'0'0'330'15,"0"0"-210"1,0 0-12-16,0 0-23 0,0 0-59 16,0 0-9-16,0 0-8 15,4 51 2-15,1-28-11 16,2-1 2-16,-3-2-1 15,-1-3 0-15,-1-3 6 16,0-4-6-16,-2-3 5 16,0-4-5-16,0-3 5 15,0 0 12-15,0-2 38 16,0-10-33-16,1-8-23 16,4-6-9-16,2 0 8 15,5-2 0-15,0 2-5 0,4 6-5 16,-2 5 2-16,0 4-28 15,0 5-2-15,1 3-2 16,0 3-8-16,4 0-15 16,1 0 24-16,2 15-197 15,-3-1-275-15,-7 2-249 0</inkml:trace>
  <inkml:trace contextRef="#ctx0" brushRef="#br1" timeOffset="132736.2241">28970 594 526 0,'0'0'495'16,"0"0"-266"-16,0 0 20 16,0 0 3-16,0 0-6 15,0 0-48-15,0 0-60 16,0-9-48-16,0 9-21 15,0 0-1-15,0 0 9 16,0 0-4-16,0 0-17 16,0 0-13-16,0 0-10 15,0 0-15-15,-2 0-9 16,1 0-9-16,-3 0 7 16,2 0-7-16,1 0-6 0,-1 0 0 15,-2 0-2-15,-2 0 0 16,-3 2 8-16,-6 5 1 15,0 1 1 1,-1 3 4-16,2-1 1 0,2 2-1 16,5-2 3-16,2 0-9 15,5 0-1-15,0-1-10 16,2 2 11-16,17 1 0 16,7-2-12-16,5-2-54 15,6-1-71-15,-1-1-59 16,1 0-130-16,-10-2-157 15,-6-1-249-15</inkml:trace>
  <inkml:trace contextRef="#ctx0" brushRef="#br1" timeOffset="133000.0508">29204 559 553 0,'0'0'1341'16,"0"0"-1119"-16,0 0-177 16,0 0 48-16,0 0 97 15,0 0-44-15,0 0-49 16,-22 51-39-16,22-31-14 16,0 0-14-16,10-1-6 15,-1-4-23-15,3-2-1 0,-3-6-16 16,-3-2-86-16,-3 0-108 15,-1-4-360-15,-2-1-424 0</inkml:trace>
  <inkml:trace contextRef="#ctx0" brushRef="#br1" timeOffset="133170.1463">29218 478 1756 0,'0'0'396'0,"0"0"-290"16,0 0-50-16,0 0-56 0,0 0-31 15,0 0-256-15,0 0-407 16</inkml:trace>
  <inkml:trace contextRef="#ctx0" brushRef="#br1" timeOffset="133599.1623">29454 501 1207 0,'0'0'826'16,"0"0"-725"-16,0 0-40 16,0 0 62-16,0 0-17 15,0 0-52-15,0 0-29 16,-29 4-4-16,16 6-5 16,-1 1-8-16,5-1-1 15,5 1-7-15,4-2-2 16,0 4 2-16,8-3 0 15,9 2 12-15,4-1-11 16,0-1 0-16,1 0-1 0,-1 0-1 16,-7 0 0-1,-3-2-8-15,-6 2-1 0,-4-1-4 16,-1-1-4-16,0 0 1 16,-4 1 9-16,-6-2 2 15,-1 4-58-15,2-4-259 16,2-2-479-16</inkml:trace>
  <inkml:trace contextRef="#ctx0" brushRef="#br1" timeOffset="134086.1622">29689 576 1408 0,'0'0'478'16,"0"0"-383"-16,0 0 73 15,0 0-35-15,0 0-65 16,0 0-37-16,0 0 3 15,33 0-10-15,-14 0-24 16,1 0-23-16,2 0-49 16,-1-5-20-16,-3 0 12 15,-3-2-16-15,-6 1 18 0,-3-1 45 16,-4 3 33-16,-2-2 75 16,0 3-5-16,0 0-11 15,-8 0 12-15,-6 2 9 16,-5 1 7-16,-6 0-24 15,-2 0-16-15,0 1-24 16,3 9-13-16,2 5 2 16,6 0-5-16,6 2 1 15,6-2-8-15,4 2-1 16,0-3-6-16,18 0-24 16,4-5-91-16,23-3-146 15,-8-3-335-15,-2-3-305 0</inkml:trace>
  <inkml:trace contextRef="#ctx0" brushRef="#br1" timeOffset="134358.1663">30016 471 1388 0,'0'0'672'16,"0"0"-529"-16,0 0 31 15,0 0-56-15,0 0-60 16,0 0-38-16,0 0-12 15,0-3-8-15,0 12 0 16,1 5 1-16,8 3 9 16,4 1-2-16,3 3 7 15,-1 1-5-15,3-1-3 16,-3-3-6-16,-4 0-1 0,-2-2 0 16,-6-3 0-16,-3-3-6 15,0-2-4-15,-6 0-41 16,-9 0-109-16,-1-6-488 0</inkml:trace>
  <inkml:trace contextRef="#ctx0" brushRef="#br1" timeOffset="136986.4214">30555 496 1994 0,'0'0'363'16,"0"0"-280"-16,0 0-45 15,0 0 56-15,0 0-17 16,0 0-22-16,0 0-13 15,37-48-13-15,-22 33-13 16,-2 1-4-16,0 0 0 16,0 0 10-16,-3 1 10 15,-1 0-6-15,-3 2 4 16,-2 4 2-16,-2 2-5 0,-2 4-8 16,0 1-7-16,0 0 0 15,0 0-3-15,0 0-9 16,0 11-7-16,0 8 7 15,0 7 12-15,0 5-5 16,0 5 5-16,0 1 6 16,6-2-4-16,4-1-13 15,-1-3 5-15,-1-3-5 16,-1-2-1-16,0-5 0 16,0-3-9-16,-4-4-20 15,1-4-24-15,1-1-60 16,2-4-139-16,0-2-429 15,-1-2-642-15</inkml:trace>
  <inkml:trace contextRef="#ctx0" brushRef="#br1" timeOffset="137736.5216">30711 942 1763 0,'0'0'566'0,"0"0"-483"15,0 0 23-15,0 0 55 16,0 0-36-16,0 0-47 15,0 0-25-15,13-22-29 16,-3 16-24-16,0 2-6 0,2 1 5 16,-5 2 1-16,2 1 1 15,-2 0-1-15,0 0 0 16,-1 0 0-16,-3 0-1 16,0 3-8-16,0 1 7 15,-2 3-4-15,2 0 5 16,-1 3-5-16,-2-1 6 15,0 4-1-15,0 1-8 16,0 1 0-16,-2 2 7 16,-7-1 2-16,0 2 9 15,-2 0 17-15,0-3-13 16,2 2 1-16,0-3-8 16,3-2 0-16,3 0-5 0,2-4-1 15,1-2 0 1,0 0 0-16,0-2 1 0,3 0 12 15,11-2 22-15,6-1-6 16,5-1-9-16,4 0-13 16,-3 0 1-16,0 0-8 15,-8 0 1-15,-5 0 0 16,-5 0-1-16,-5 0 0 16,-2 0-1-16,-1 0-13 15,0 0-26-15,0 0-26 16,-3 0-44-16,-6 0-233 15,-1 0-1034-15</inkml:trace>
  <inkml:trace contextRef="#ctx0" brushRef="#br1" timeOffset="142008.0695">27105 1504 1430 0,'0'0'617'15,"0"0"-528"-15,0 0 19 16,0 0 76-16,0 0 24 0,0 0-47 16,0 0-49-16,-1-2-40 15,1 2-20-15,0 0-7 16,0 0-3-16,0 0 1 16,0 0-8-16,0 0-13 15,0 0 2-15,0 0-6 16,0 0-6-16,0 0 3 15,0-1-4-15,0-2-10 16,0 0 6-16,4-2-7 16,1-4 0-16,0 1-1 15,0-2 1-15,-1 2-9 16,0-1-5-16,-1 2 7 16,-2 2 6-16,1 2 0 0,-1 0-5 15,-1 1-2 1,0 1 7-16,0 0 0 0,0 1 1 15,0 0-1-15,0 0-14 16,0 0-1-16,0 0-1 16,0 10 4-16,0 3 13 15,2 7-1-15,2 3 1 16,2 4-1-16,0 0 1 16,0 0-1-16,0 3-11 15,0-3-7-15,0-2-10 16,-3-1-35-16,-2-3-38 15,1-4-67-15,-1 2-145 16,1-7-394-16,-2-5-456 0</inkml:trace>
  <inkml:trace contextRef="#ctx0" brushRef="#br1" timeOffset="142392.6102">27187 1419 1743 0,'0'0'508'16,"0"0"-434"-16,0 0 25 15,0 0 28-15,0 0-2 0,0 0-43 16,0 0-48-16,63-36-24 15,-33 29-3-15,1 2-6 16,2 4-1-16,-3 1 0 16,-2 0 0-16,-8 0-1 15,-4 3-13-15,-9 7-5 16,-5-1-6-16,-2 4 4 16,-2 3 1-16,-13-1 1 15,-7 1 18-15,-5 1 1 16,-4-3-1-16,-2-3-1 15,0 0-28-15,3-2-84 16,2 5-159-16,7-4-301 16,8-2-180-16</inkml:trace>
  <inkml:trace contextRef="#ctx0" brushRef="#br1" timeOffset="142953.9456">27605 1383 876 0,'0'0'1315'16,"0"0"-1117"-16,0 0-110 15,0 0 38-15,0 0 14 0,0 0-38 16,0 0-44-1,19-30-30-15,-19 30-28 0,0 0-5 16,0 0-7-16,0 0-9 16,-9 4 10-16,-2 10 11 15,-1 2 6-15,-3 2-4 16,3 1-1-16,4-4-1 16,4-1-1-16,2-4-11 15,2-2-13-15,0-1-2 16,0-2 21-16,9-3-5 15,0-2-7-15,4 0 4 16,-2 0-7-16,1 0-3 0,0 0 7 16,-3-7 2-1,1-1 15-15,-1-2 7 0,0 1 19 16,-3-3 14-16,0-1 12 16,0 2 1-16,-3 0-16 15,0 1-4-15,-3 1-5 16,1 5-5-16,-1 0-5 15,0 4-11-15,2 0 0 16,-2 0-7-16,1 0-18 16,-1 0-16-16,2 11-11 15,-2 6 27-15,0 3 4 16,3 1-59-16,0 0-51 16,12 4-51-16,-2-5-299 15,1-7-297-15</inkml:trace>
  <inkml:trace contextRef="#ctx0" brushRef="#br1" timeOffset="143493.8646">27960 1357 1443 0,'0'0'656'16,"0"0"-560"-16,0 0-19 15,0 0 31-15,0 0-15 16,0 0-23-16,0 0-31 16,-58 10-18-16,44 4-12 15,1 1-3-15,1 1 2 0,3 0-7 16,5-3-1 0,2-3-7-16,2-3-4 0,0-3 11 15,0-2 6-15,0-1-6 16,6-1 1-16,4 0 12 15,6-2-13-15,1-9-45 16,3-3 13-16,1-2 21 16,-1-2 11-16,-3-1 0 15,-1 3 8-15,-4 2 25 16,-1 4 41-16,-7 4 13 16,-2 3 8-16,-2 2-22 15,0 1-20-15,0 0-19 16,0 0-13-16,0 0-21 0,0 1-20 15,0 15 1 1,0 5 18-16,0 8 1 0,0 5 1 16,4 3-1-16,1 2 0 15,-1-5-1-15,-1 0 0 16,-3-6-7-16,0-2-4 16,0-7-22-16,-1-5-11 15,-10-4-13-15,-2-4 12 16,-5-6-28-16,-3 0-134 15,4-8-353-15,6-5-323 0</inkml:trace>
  <inkml:trace contextRef="#ctx0" brushRef="#br1" timeOffset="143930.4509">28127 1352 952 0,'0'0'824'16,"0"0"-720"-16,0 0-47 16,0 0 71-16,0 0 0 15,0 0-5-15,82-2-43 16,-68 2-45-16,1-1-17 15,-5-3-11-15,3-4 7 16,-4 1-5-16,-1-1 3 0,-4-1 11 16,-2 3 49-16,-2 0 13 15,0 1-27-15,0 3-27 16,-5-1-16-16,-7 0 33 16,-5 3-5-16,-3 0-18 15,-2 1-7-15,-1 13-12 16,4 5 12-16,3 1 2 15,5 3-9-15,6-1-11 16,5-1-2-16,0-3-5 16,9 0 5-16,17-6-20 15,8-3-92-15,32-3-129 16,-7-2-513-16,-5-4-535 0</inkml:trace>
  <inkml:trace contextRef="#ctx0" brushRef="#br1" timeOffset="144366.2755">28776 1246 1106 0,'0'0'898'16,"0"0"-701"-16,0 0-4 15,0 0-43-15,0 0-37 16,0 0-48-16,0 0-44 16,72-27-13-16,-53 22-8 15,2 4-1-15,-3 1 0 16,-6 0 0-16,-3 0-1 15,-4 0-10-15,-5 7-16 16,0 7 4-16,-5 5 14 16,-10 2 10-16,-4 4 9 15,-1 0 13-15,1 0-6 16,3-3-8-16,5-2-8 16,6-4 0-16,5-5-1 0,0-3 1 15,21-2 0-15,9-3-5 16,21-3-172-16,-5 0-407 15,-6-4-555-15</inkml:trace>
  <inkml:trace contextRef="#ctx0" brushRef="#br1" timeOffset="144787.0522">29228 1181 1629 0,'0'0'478'15,"0"0"-349"-15,0 0 19 0,0 0-18 16,0 0 10-16,0 0-3 16,0 0-44-16,-78 55-45 15,61-29-26-15,2 0-16 16,6 1-6-16,4-3-1 15,4-1-1-15,1-2 2 16,0-5-1-16,6-1 1 16,7-5-15-16,2-3-26 15,6-4-20-15,3-3-18 16,2 0-24-16,0-4 5 16,-2-10 21-16,-3 0 26 15,-9 0 30-15,-4 2 21 16,-8-1 23-16,0 3 8 0,-4 2-1 15,-11 2 3-15,-5 2 13 16,-3 4-33 0,2 0-13-16,0 1-85 0,5 9-623 15,7-1-530-15</inkml:trace>
  <inkml:trace contextRef="#ctx0" brushRef="#br1" timeOffset="145386.9976">29494 1148 1445 0,'0'0'539'0,"0"0"-426"15,0 0 61-15,0 0-33 16,0 0-76-16,0 0-50 16,0 0-2-16,1 30-4 15,-4-9-3-15,-4 4-5 16,1 2 6-16,1 2-7 16,2-4-6-16,3 0-9 15,0-6-12-15,2-5-14 0,10-3-20 16,7-4 9-1,3-4 19-15,5-3-1 0,-1 0-23 16,2-3-13 0,-4-8 22-16,-3-2 29 0,-6-2 19 15,-3 3 47-15,-6 1 47 16,-3 4 39-16,-3 3-22 16,0 1-45-16,0 1-66 15,0 2-10-15,0-1 5 16,0 0 5-16,0-2 23 15,0-1-8-15,0-2-5 16,0-1 5-16,1 0-6 16,1 0 7-16,-1 0 15 15,1 1 5-15,-2 1 30 16,1 2 11-16,-1-1 6 0,0 4-16 16,0 0-25-16,2 0-26 15,-2 8-16-15,0 11 0 16,0 7 32-16,0 9 0 15,0 5-18-15,0 21-14 16,0-11-117-16,0-7-532 0</inkml:trace>
  <inkml:trace contextRef="#ctx0" brushRef="#br1" timeOffset="154201.8559">31610 765 487 0,'0'0'1140'16,"0"0"-802"-16,0 0-214 16,0 0 19-16,0 0 51 15,0 0-20-15,-8-2-47 16,8 2-44-16,0 0-18 15,0 0-7-15,0 0-31 16,0 0-12-16,0 0-2 0,1 0-6 16,7 0-7-1,7 0 0-15,10 0 0 0,11 4 0 16,9-2-6-16,7-2-33 16,5 0-6-16,-4 0-5 15,-5 0 8-15,-3 0-15 16,-11-3 3-16,-7-1 32 15,-11 2 9-15,-8 0 13 16,-2 0 1-16,-6 1 14 16,0-1 22-16,0 0-1 15,0-2-9-15,0 1-6 16,-2-3-14-16,-6-3 2 16,-2 1 0-16,-3-1-8 15,-6 1-1-15,-2 1 1 16,0 0-1-16,0 1 0 0,5 3 0 15,5 0 1-15,5 1 6 16,3 2 5-16,3 0 3 16,0 0-6-16,0 0 6 15,0 0-14-15,0 0 11 16,3 0-12-16,6 0 0 16,2 2 8-16,5 5-7 15,3 3 0-15,1 0 5 16,2 2-5-16,2-2 0 15,-3 1 4-15,-2 2-5 16,-5-2-1-16,-4 0-7 16,-5-1 2-16,-5-1-1 0,0 2-11 15,-2-2-31 1,-14 0 11-16,-1-1-44 0,-5 7-110 16,4-6-426-16,6 0-179 0</inkml:trace>
  <inkml:trace contextRef="#ctx0" brushRef="#br1" timeOffset="154741.732">32654 488 1096 0,'0'0'516'16,"0"0"-439"-16,0 0 55 15,0 0 127-15,0 0-39 16,0 0-94-16,0 0-61 15,-15 0-25-15,-5 0 2 16,-6 3 3-16,-4 3 16 16,-1 3-26-16,2 0-11 15,5-1-18-15,6 1-5 16,6-1 5-16,4-2-6 0,6 1-2 16,2-1-23-16,2 1 16 15,12 1 3-15,4 3 6 16,3 0-18-16,3 2-10 15,-2 0 7-15,-4 1-3 16,-2 0 11-16,-6 2 2 16,-4-1-1-16,-3-2 5 15,-3 0-2-15,0-2 0 16,0 0-6-16,-11-1 5 16,-7-2 4-16,-3 1-2 15,-4 0-20-15,0-3-71 16,2 0-52-16,8-3-143 15,6-3-293-15,7 0-329 0</inkml:trace>
  <inkml:trace contextRef="#ctx0" brushRef="#br1" timeOffset="155251.8017">32720 619 1341 0,'0'0'551'0,"0"0"-476"16,0 0 19 0,0 0 61-16,0 0-43 0,0 0-51 15,0 0 54-15,0 37-39 16,0-19-41-16,0-1-19 15,0-1-7-15,0-4-8 16,0-2 7-16,0-1-7 16,8-3-2-16,1-3-4 15,2-1-39-15,1-2 5 16,1 0-6-16,2-2 7 16,-2-7-4-16,2-5 26 15,-3 2 14-15,-3-1 2 16,-3 3 37-16,0 0 30 15,-5 5 9-15,-1 0 9 16,0 2-10-16,0 0-5 16,0 2-6-16,0 1-16 0,0 0-23 15,2 0-25-15,0 0-18 16,2 0-9-16,1 4 26 16,-1 6 1-16,2 3 0 15,1 0-1-15,-1-1-18 16,0-2-27-16,1 1-84 15,0 0-62-15,2-2-184 16,-5-5-410-16</inkml:trace>
  <inkml:trace contextRef="#ctx0" brushRef="#br1" timeOffset="155756.3056">33010 629 1564 0,'0'0'625'0,"0"0"-526"16,0 0 51-16,0 0 6 15,0 0-32-15,0 0-80 16,0 0-43-16,12 13 25 16,-9-2 1-16,-1 3-9 15,-1 2-12-15,-1-1-5 16,0-1-1-16,0 1 0 15,0-4 0-15,-3-2 0 0,0-1 0 16,2-3-12 0,-1-2-13-16,1-1-15 0,1-2 16 15,0 0 16-15,0 0 1 16,6-10-38-16,7-3-25 16,1-5 45-16,2 1 19 15,-1-1 5-15,0 0 1 16,-3 3 0-16,0 3-1 15,0 1 1-15,-3 4 0 16,-2 3 0-16,-1 1 0 16,-3 3 24-16,-2 0-4 15,2 0-14-15,0 0 0 16,-1 11 18-16,-1 5-7 16,1 4 20-16,-2-1-10 15,1 1-14-15,-1-1-11 0,2-4-2 16,0-2-1-16,-1-3-79 15,-1-1-127-15,0 0-474 16,0-6-254-16</inkml:trace>
  <inkml:trace contextRef="#ctx0" brushRef="#br1" timeOffset="156244.4106">33431 671 1600 0,'0'0'552'0,"0"0"-479"16,0 0 41-16,0 0-3 16,0 0-50-16,0 0-22 15,0 0 1-15,-34-1 6 16,14 5-14-16,-1 3-17 15,1 3-1-15,3 1-6 16,2-1-2-16,5-1-5 16,2-2 5-16,5-1-6 15,3-1-13-15,0-2 10 16,0 0 3-16,8-1 0 16,4-2-4-16,4 0-26 15,1 0-6-15,2-3 13 0,-3-9 9 16,-1-2 2-1,-3-5 5-15,0-2 7 0,-4-4 9 16,-5-2-2-16,-3-1 13 16,0-1 18-16,-6 2 11 15,-7 0 1-15,0 6 0 16,3 1-6-16,-2 8-23 16,5 0-20-16,-1 6-1 15,5 1-1-15,1 3-27 16,2 2-66-16,0 7-150 15,2 5-438-15,2 3 29 0</inkml:trace>
  <inkml:trace contextRef="#ctx0" brushRef="#br1" timeOffset="156771.3693">33548 655 1337 0,'0'0'277'15,"0"0"-200"-15,0 0 14 16,0 0 48-16,0 0 3 0,0 0-36 15,0 0-40-15,-35-3-29 16,23 3-12-16,-1 6 2 16,2 3 1-16,1 2-3 15,1 1 3-15,5-3-17 16,0 0-11-16,4-2-8 16,0 0 7-16,0-5-15 15,5 1 7-15,8-3-4 16,2 0-18-16,0-3-39 15,0-7-2-15,-2-2 25 16,-4-1 41-16,-1 0 6 16,-5 0 28-16,-1 3 34 15,-2 4 18-15,0 3-4 0,0 1-16 16,0 0 6 0,0 2-19-16,0 0-29 0,0 0-18 15,0 2-18-15,0 11 17 16,0 2 1-16,0 4 0 15,0 0 0-15,0 0-58 16,3 1-149-16,4-2-146 16,-1-7-291-16</inkml:trace>
  <inkml:trace contextRef="#ctx0" brushRef="#br1" timeOffset="157281.492">33628 623 882 0,'0'0'975'0,"0"0"-856"16,0 0-79-16,0 0 75 16,0 0-5-16,0 0-45 15,0 0-36-15,0 19 13 16,0-3-13-16,0 0-17 15,0 0-3-15,0-2-3 16,0-3-5-16,0-2-1 16,0-4-9-16,4-2-62 15,3-1-3-15,4-2 21 16,1 0-39-16,4 0-34 0,0-10 25 16,0 0 53-16,-3-5 48 15,0 1 6-15,-3 0 52 16,-6 3 65-16,-1 3 26 15,-1 3 6-15,-2 3-45 16,0 2-34-16,0 0-18 16,0 0-32-16,0 0-24 15,0 7-1-15,0 8-1 16,0 7 1-16,0 1-1 16,0 7 9-16,0-1-9 15,1 1 0-15,4-2-28 16,-4 1 3-16,-1-3 11 15,-1-1-12-15,-19-3-23 0,-10-1 10 16,-14-3-4-16,-34-2-158 16,8-3-310-16,6-9-331 0</inkml:trace>
  <inkml:trace contextRef="#ctx0" brushRef="#br1" timeOffset="157760.3783">33863 978 793 0,'0'0'913'16,"0"0"-697"-16,0 0-27 0,0 0 70 16,0 0-78-16,0 0-45 15,-143 17-32-15,42-6-23 16,-51-1-49-16,-29-5-11 16,-13-3-6-16,1-2-4 15,22 0-4-15,22 1 1 16,39 2-8-16,41 0 0 15,35 1-22-15,28-1-87 16,4 0-206-16,2-3-694 0</inkml:trace>
  <inkml:trace contextRef="#ctx0" brushRef="#br1" timeOffset="158338.16">33863 1031 1407 0,'0'0'542'15,"0"0"-469"-15,0 0 100 16,-84 35 42-16,-43-13-61 16,-46-5-78-16,-29-7-19 15,-8-10-18-15,9 0-9 16,8-3 10-16,23-10-15 16,48 6-25-16,41-3-49 15,40 4-296-15,28-2-1246 0</inkml:trace>
  <inkml:trace contextRef="#ctx0" brushRef="#br1" timeOffset="178214.9651">23122 5 742 0,'0'0'637'15,"0"0"-556"-15,0 0-81 16,0 0 0-16,91 0 24 16,-54 0 19-16,9 0-2 15,11 0-3-15,20 0 0 16,23 14-14-16,18 8-8 0,6 0 17 16,-12 1 0-16,-12-1-15 15,-15-3-2-15,-12-2-5 16,-13-3-5-16,-15-3-6 15,-5-1-1-15,-1 1 0 16,1 2 1-16,5 1-1 16,-14 0 1-16,-3-3 0 15,-7-1 0-15,-1-3 0 16,-7-1 2-16,0-2 4 16,-3-1-5-16,-6-3 0 15,1 1 0-15,-4-1 0 16,1 0 1-16,-2 0 12 15,0 0-1-15,0 0 7 0,0 0-2 16,0 0-6 0,0 0-5-16,0 0-7 0,-5 0 0 15,2 0-16-15,0 0-22 16,-2 0-5-16,4 0 26 16,-2 0 16-16,-3 0-56 15,-1 0-246-15,-1 0-521 0</inkml:trace>
  <inkml:trace contextRef="#ctx0" brushRef="#br1" timeOffset="178710.7784">23583 240 856 0,'0'0'835'0,"0"0"-806"16,88 0-29-16,-3 4-101 0,33 8 49 16,12 3 34-16,-7 2 18 15,-12 0 0-15,-32 0-12 16,-18-4-107-16,-16 1 28 16,-3-1 64-16,5 2 27 15,5 2 72-15,1-1 14 16,-6 0 19-16,-8-3 1 15,-6-5 14-15,-9-1-17 16,-6-3 33-16,-11-2-9 16,-1 0-6-16,-4-2-26 15,-1 0-33-15,-1 0-29 16,0 0-33-16,0-2-37 16,0-4-101-16,0-3-171 0,0 1-84 15,-3 1-555-15</inkml:trace>
  <inkml:trace contextRef="#ctx0" brushRef="#br1" timeOffset="179132.1475">24647 148 948 0,'0'0'813'0,"0"0"-625"16,0 0-137 0,0 0-4-16,0 0 57 0,0 0 11 15,0 0-36-15,0-1-44 16,1 12-20-16,14 7-9 16,4 5-5-16,8 1 2 15,6 2-3-15,6-2 0 16,2 0-28-16,0-2-8 15,0-2-17-15,-6-3-25 16,-5 1 11-16,-8-3 33 16,-5-1 21-16,-10 0 12 15,-5 0 1-15,-2 0 17 16,-2-3 31-16,-10 1 29 0,-4-2 5 16,-2-1 23-1,-3-1 20-15,-1 0 16 0,0 2-20 16,-3-1-26-16,-2-1-51 15,-19 6-44 1,7-2-63-16,0-5-556 0</inkml:trace>
  <inkml:trace contextRef="#ctx0" brushRef="#br1" timeOffset="227381.7602">346 8160 150 0,'0'0'1295'0,"0"0"-1067"15,0 0-194-15,0 0-28 16,0 0 83-16,0 0 114 16,0 0-40-16,-5 7-36 15,5-7 7-15,0 0 10 16,0 0-3-16,0 0-41 16,0 0-35-16,0 0-15 15,0 0-15-15,0-7-13 16,0-3-21-16,5 0 0 0,1 1-1 15,4-1-2-15,-1 3-13 16,2 1 2-16,5-1 5 16,1 4-1-16,3-1-4 15,1 2-8-15,-1 2-4 16,-1 0 4-16,-3 0 3 16,-4 0 0-16,-1 9-26 15,-1 4 7-15,-4-1 21 16,0 2 10-16,-3 2 4 15,-3-2-4-15,0 6 5 16,0-1 0-16,-12 5 1 16,-6 3 1-16,-4 2-1 15,-2 1 1-15,3-4 5 0,-1-2-6 16,7-4 1 0,0-2 0-16,6-5 0 0,3-3 1 15,3-5-1-15,3-2 1 16,0-3 5-16,0 0 1 15,9 0-1-15,10 0 16 16,4-1-10-16,8-8-3 16,2 0-9-16,-3 0 0 15,1 0 0-15,-7 5-1 16,1-1 0-16,-7 5 0 16,-7-2 0-16,-4 2-1 15,-4 0-11-15,-3 0-19 0,0 0-42 16,0 0-12-1,2-1-8-15,5-6-153 0,-1 1-408 16,3-1-500-16</inkml:trace>
  <inkml:trace contextRef="#ctx0" brushRef="#br1" timeOffset="227789.4955">820 8012 1117 0,'0'0'806'15,"0"0"-677"-15,0 0-97 16,0 0 33-16,0 0 61 16,0 0-32-16,0 0 9 15,0 49-8-15,0-20-46 16,0 1-3-16,0-3 6 16,3 3-10-16,3-1-11 15,-1-4-19-15,1-3-10 16,-2 0-1-16,2-4 7 15,-3-5-7-15,-3 1 0 0,3-6-1 16,-3-4-20 0,3 2-135-16,3-6-186 0,-3 0-401 15,3-9-519-15</inkml:trace>
  <inkml:trace contextRef="#ctx0" brushRef="#br1" timeOffset="228185.851">726 7975 1796 0,'0'0'333'16,"0"0"-287"-16,0 0-8 15,0 0 36-15,0 0 0 16,0 0-34-16,103-1-21 16,-61 8-18-16,1 6 1 15,-1 5-1-15,0 5-1 16,-5 3 12-16,-4 3 7 16,-9 2 10-16,0-2-17 15,-8 1 14-15,-7-1 8 16,-6-2 8-16,-3-1 1 15,0 1 4-15,-15-3 15 16,-9 2-8-16,-6 0-14 0,-4-2-1 16,1-3-5-16,3-4-25 15,5-2-9-15,0-9-51 16,4-3-222-16,12-3-1011 16</inkml:trace>
  <inkml:trace contextRef="#ctx0" brushRef="#br1" timeOffset="232148.0557">12818 2541 484 0,'0'0'971'15,"0"0"-795"-15,0 0-128 16,0 0-27-16,0 0-13 15,0 0 51-15,0-13 58 16,0 13-1-16,0 0-43 16,0 7-60-16,-4 16-12 15,-8 13 32-15,-14 24-4 16,-12 23-8-16,1-1-14 16,-2-7-7-16,6-8 0 15,5-14 0-15,-2 7-14 0,-6 10-87 16,8-4 10-1,1-1-61-15,0-3-9 0,6-3-47 16,-5 9-21-16,6-16-76 16,5-11-353-16</inkml:trace>
  <inkml:trace contextRef="#ctx0" brushRef="#br1" timeOffset="232567.5708">13708 2384 1046 0,'0'0'188'0,"0"0"-153"16,-62 102-23-16,20-31-1 0,-11 26 18 15,-11 23 57-15,-2 5 17 16,8-4-39 0,9-17-19-16,11-15-31 0,9-6-14 15,2-5-14-15,6-12-91 16,0-3-78-16,5-16-73 16,4-16-308-16</inkml:trace>
  <inkml:trace contextRef="#ctx0" brushRef="#br1" timeOffset="232941.8837">14149 2369 814 0,'0'0'342'16,"0"0"-256"-16,-16 97-62 15,-14-15-17-15,-19 33-6 16,-9 13-1-16,1-3 25 0,0-13 24 16,5-19-26-16,5-7-23 15,1-1-1-15,6-5-54 16,6-3-35-16,10-21-102 16,5-15-184-16</inkml:trace>
  <inkml:trace contextRef="#ctx0" brushRef="#br1" timeOffset="233325.8305">14623 2592 1000 0,'0'0'178'0,"-52"121"-133"16,4-14-27-16,-8 17-7 16,-2-6-11-16,6-14 0 15,10-16 0-15,6-7-27 16,4-3-1-16,9-4-49 16,5-19-129-16,7-13-197 0</inkml:trace>
  <inkml:trace contextRef="#ctx0" brushRef="#br1" timeOffset="233738.3522">15131 2598 954 0,'-37'87'208'0,"-11"17"47"0,-9 17-108 15,3-3-70 1,5-16-47-16,3-4-17 0,3-6-5 16,5-9-7-16,12-15-1 15,6-14-1-15,7-12-41 16,-8 12-85-16,1-8-203 15,3-3-511-15</inkml:trace>
  <inkml:trace contextRef="#ctx0" brushRef="#br1" timeOffset="235429.8663">17475 2898 280 0,'0'0'219'16,"0"0"-77"-16,0 0 8 16,0 0 30-16,0 0-25 15,0 0 7-15,0 0-20 16,4-18-2-16,-4 18-22 16,0 0-13-16,0 0-20 15,0 0-40-15,0 7-30 16,-7 10 8-16,-2 5 35 0,-3 5-32 15,-8 3-26 1,3 1 0-16,2 0-57 0,-5 0-58 16,10-4-18-16,-2-2-36 15,0 3-64-15,6-6-28 16,0-5-282-16</inkml:trace>
  <inkml:trace contextRef="#ctx0" brushRef="#br1" timeOffset="235750.7522">17551 2975 160 0,'0'0'1312'0,"0"0"-1105"15,0 0-177-15,0 0-30 16,0 0 0-16,0 0 1 16,0 0 17-16,-39 75-8 15,23-48-10-15,0 3 0 16,0 0-32-16,6-1-90 15,-3 0-119-15,5-8-108 16,5-6-406-16</inkml:trace>
  <inkml:trace contextRef="#ctx0" brushRef="#br1" timeOffset="236046.5018">17703 3096 1200 0,'0'0'280'16,"0"0"-134"-16,-58 74-50 16,29-38-58-16,-3 12-37 15,3-10-1-15,9-10-388 0</inkml:trace>
  <inkml:trace contextRef="#ctx0" brushRef="#br1" timeOffset="237575.9637">28951 2884 1033 0,'0'0'490'16,"0"0"-421"-16,0 0-68 16,0 0 31-16,0 0 3 15,0 0 57-15,0 0 3 16,-11 30-60-16,-5-5-12 15,-9 14 37-15,-20 26-4 0,-21 19-34 16,-1-2-22-16,6-9-18 16,7-12-4-16,18-17-16 15,-1-1-66-15,4 2-64 16,11-11-8-16,15-8-13 16,7-10-84-16,0-10-359 0</inkml:trace>
  <inkml:trace contextRef="#ctx0" brushRef="#br1" timeOffset="237885.4219">29159 2946 1288 0,'0'0'586'0,"0"0"-586"15,0 0-43-15,0 0-18 16,0 0 61-16,0 0 31 16,-47 87 54-16,16-34-46 15,-4 9-21-15,-4 2-18 16,2-1-14-16,0-4-20 15,6-9-80-15,-2 0-95 16,10-13-87-16,7-12-194 0</inkml:trace>
  <inkml:trace contextRef="#ctx0" brushRef="#br1" timeOffset="238132.4271">29295 3135 677 0,'0'0'1116'0,"0"0"-1001"16,-56 74-92-16,-1-1-22 0,-25 33-1 15,-12 6-24-15,18-24-227 16,19-26-1079-16</inkml:trace>
  <inkml:trace contextRef="#ctx0" brushRef="#br1" timeOffset="276556.5656">11757 3995 25 0,'0'0'96'0,"0"0"47"16,0 0 4-16,0 0 6 16,0 0-52-16,0 0 110 15,-47 7-107-15,47-6-65 16,-3-1-26-16,0 0-4 16,3 0-8-16,-3 0 1 15,0 0 6-15,0 0-6 16,-7 0 4-16,1 0 4 0,-2 2 14 15,-2 0 8-15,-2 2-3 16,0-3-10-16,3 1-5 16,0 1-7-16,-1-2-7 15,3 2-6-15,3-1-11 16,-3-1-9-16,4-1 7 16,0 1 3-16,-3-1 5 15,-2 2 10-15,4-2 1 16,-5 2 0-16,-4-2 0 15,2 1 0-15,-2-1 0 16,-3 1 1-16,5-1 2 16,-1 0 3-16,-1 1-5 0,5-1-1 15,-2 0-2 1,4 0-11-16,-3 2-3 0,3-2 6 16,0 1-3-16,0-1-1 15,-1 2 5-15,-3-1 9 16,0 1-1-16,-3-1 1 15,-2 0 1-15,3 1-1 16,-1-1 0-16,-3-1 0 16,5 1 0-16,-1-1 0 15,0 2 0-15,3-2 0 16,0 2-1-16,2 0-18 16,-3-2-14-16,3 2-48 15,-3 1-29-15,1-2 21 0,-9 2 27 16,-1-2 23-1,-5-1 39-15,0 2 13 0,-6-2 27 16,3 0-4-16,5 0 26 16,-2 0-21-16,-2 0-11 15,9 0 29-15,-2 0-14 16,8 0-26-16,5 0-13 16,-1 0-6-16,7 0 0 15,-3 0 1-15,-1 0 0 16,3 0 0-16,-5 0 0 15,-1 0 6-15,-2 0-6 16,-9 0 8-16,-1 0 14 16,-1 0 6-16,-8 0-7 15,1 0-1-15,-3 0 13 16,2 0 6-16,4 0-21 16,0 0-19-16,5 0 0 0,1 0-1 15,3 0 1-15,5 0-2 16,0 0-7-16,6 0-15 15,1 0-14-15,-4 0 14 16,1 0 0-16,-3 0-15 16,-3 0-14-16,-3 0-16 15,-6 0 40-15,-1 0 16 16,-8 0 1-16,0 0 12 16,-6 0 0-16,1 0-6 15,-4 0 5-15,0 0-54 16,2 0 54-16,1 0 1 15,0-2 11-15,1 0-1 0,2-1-9 16,3 0 0-16,0 1 0 16,-2 0 0-16,9 0-1 15,-1 0 1 1,3 2-1-16,3 0 7 0,-1 0-7 16,2 0 1-16,-2 0 0 15,-5 0 6-15,-1 0-7 16,1 0 1-16,-1-1-1 15,1 0 15-15,6-2 15 16,-3 2-4-16,-6-2 6 16,-1 1-2-16,-5 1-8 15,-4-1 14-15,4 2-6 0,2 0-1 16,-2-1-13 0,3 1-15-16,-3-1 0 15,-4 1 0-15,3-1 0 0,4-1-1 16,-3-1 0-16,6 2 0 15,2-1 1-15,-2 1 7 16,5 1-7-16,-2-2 1 16,3 1 6-16,3 1 1 15,-1 0 1-15,2 0-9 16,-2 0 6-16,1 0-6 16,0 0-1-16,-3 0-1 15,-4 0 0-15,-5 0-17 16,0 0-71-16,-3 0 88 15,-2 0 1-15,2 0 42 16,3 0-22-16,-3 0-19 0,2 0 0 16,-2-1 0-16,3-1 5 15,6 1-5-15,2 0-1 16,6-2 9-16,2 1-9 16,4 2 2-16,-2 0-2 15,0 0-1-15,0 0-21 16,-1 0 3-16,-1 0 18 15,-2 0 1-15,-2 0 0 16,0 0 2-16,-3 0 9 16,-7 0-11-16,-5 0-34 15,0 0 34-15,-1 0 22 16,6 0-6-16,-2 0-16 16,0 0-13-16,2-2-12 0,-2-3 4 15,0 3 5-15,5-3 0 16,-2 3 14-16,3-1 2 15,0 1-1-15,0 1 0 16,0 1 1-16,-1 0-7 16,4 0-34-16,-4 0-15 15,4 0-9-15,-15 0 0 16,5 0-71-16,4 1-132 0</inkml:trace>
  <inkml:trace contextRef="#ctx0" brushRef="#br1" timeOffset="277053.6182">7079 3984 101 0,'0'0'162'0,"0"0"-71"0,-82-12-60 16,46 6 5 0,0 2-27-16,-1 0-9 0,4-1-40 15,-1 0 1 1,3 0 26-16,-2 1-9 0,0 0 22 16,3 1 35-16,-1 2-35 15,1 0 29-15,2 1-12 16,2 0 8-16,-1 0-5 15,2 0 5-15,4 0 5 16,0 0 7-16,2 0-21 16,-2 0 12-16,0 0-24 15,0-1-4-15,-1-3-9 16,-5 3-30-16,6-2 28 16,-6 1-34-16,2 1 0 15,4 0 45-15,0 0 22 0,6-1 17 16,3 1-22-16,2 1 9 15,7 0 12-15,3 0-2 16,0 0-9-16,0 0-1 16,0 0-10-16,0 0-15 15,-3 0-1-15,3 0-13 16,-3 0 3-16,0 0 10 16,3 0 20-16,-3 0 13 15,0 0-1-15,-2 0 30 16,5 0-4-16,-3 0-10 15,3 0-21-15,-4 0 5 16,4 0 14-16,0 0-18 16,0 0-27-16,0 0-1 0,0 0-50 15,0 0-18-15,7 0-100 16,-4 3-224-16</inkml:trace>
  <inkml:trace contextRef="#ctx0" brushRef="#br1" timeOffset="296566.1733">11146 5653 939 0,'0'0'1013'0,"0"0"-887"15,0 0-98-15,0 0-10 16,0 0 72-16,0 0 3 16,3 0-56-16,6 6-22 0,0 5 38 15,0 5-3-15,0 4-4 16,0 6 32-16,-2-3-31 16,-4 7-27-16,-3-1 2 15,0-2-20-15,0-2 7 16,0-3-9-16,0-5 9 15,-3-2-8-15,0-7-1 16,-1-4 0-16,4-2 0 16,0-2 8-16,0 0 7 15,0-3 10-15,0-14 3 0,10-9-28 16,4-5-6-16,5-4 0 16,-4-1-3-16,3 4-6 15,-6 4 9-15,1 4 5 16,1 3 1-1,-1 1 0-15,-1 2 0 0,0-1 0 16,3 4 0-16,0 3 9 16,-2 1-3-16,-2 4 2 15,2 3-1-15,-4 4-5 16,0 0-1-16,0 4-1 16,0 15 6-16,-3 6 9 15,-3 5 4-15,-3 1-2 16,0 1-8-16,0-2 3 15,-3-2 0-15,-3-3-3 16,3-2-2-16,-1-3-6 0,2-3 1 16,0-5-1-16,1-2-1 15,1 0-21-15,0-3-116 16,0-1-153-16,0-3-483 16,1-2-466-16</inkml:trace>
  <inkml:trace contextRef="#ctx0" brushRef="#br1" timeOffset="296806.817">11610 5782 1363 0,'0'0'361'0,"0"0"-282"16,0 0 16-16,0 0 95 15,0 0-14-15,0 73-22 16,0-48-53-16,0-5-34 16,0 2-33-16,0-3-24 15,0-6-10-15,0 0-13 16,3-3-182-16,3-4-600 0</inkml:trace>
  <inkml:trace contextRef="#ctx0" brushRef="#br1" timeOffset="297071.0054">11770 5772 1728 0,'0'0'290'15,"0"0"-208"-15,0 0 18 16,0 0 92-16,0 0-26 16,0 0-93-16,0 0-49 15,104 13-24-15,-83-13-16 16,0 0-82-16,-2 0-110 16,-7 0-335-16,-4-1-448 0</inkml:trace>
  <inkml:trace contextRef="#ctx0" brushRef="#br1" timeOffset="297281.4719">11743 5647 1405 0,'0'0'564'16,"0"0"-435"-16,0 0-25 15,0 0-31-15,0 0 4 16,0 0-73-16,101-3-4 16,-68 3-250-16,-3-1-392 0,-12-1-593 15</inkml:trace>
  <inkml:trace contextRef="#ctx0" brushRef="#br1" timeOffset="297648.5466">12080 5588 1287 0,'0'0'614'0,"0"0"-577"15,0 0-30-15,0 0 12 0,0 0 100 16,0 0-48-1,0 0-40-15,85-14 4 0,-79 24-11 16,0 3 39-16,-5 3-7 16,-1 3-11-16,0 4-8 15,-6-1-7-15,-7 3-12 16,-3-1-2-16,-4-1 3 16,1-2 15-16,-4-3 4 15,10-1-4-15,0-6 18 16,7-1-18-16,6-4-7 15,0-2 9-15,13-2-5 16,20-2-31-16,37 0-6 0,-7-9-241 16,-2-4-835-16</inkml:trace>
  <inkml:trace contextRef="#ctx0" brushRef="#br1" timeOffset="298886.3691">2573 5768 1936 0,'0'0'504'0,"0"0"-455"16,0 0-33-16,0 0 8 15,0 0 50-15,0 0-29 16,0 0-33-16,0 41 28 16,6-18-1-16,2 5-20 15,-4 2-10-15,-2-2 0 16,-2-3-8-16,0-1-1 15,0-3 1-15,0-4 1 0,-3-5-1 16,0-4 0-16,1-4-1 16,2-4 12-16,0 0-1 15,0-7 13-15,2-15-24 16,10-7-11-16,4-6-5 16,5-4 7-16,-3-1-15 15,4 4-16-15,-5 4 5 16,-1 8 24-16,-1 2 6 15,-3 5 4-15,-3 7 2 16,-3 4 16-16,-3 5 20 16,1 1-11-16,2 0-25 15,-1 11-1-15,1 5 1 16,-2 11 29-16,1 4-15 16,-5 1-9-16,0 1 2 15,0-2-7-15,0-4-1 0,0-6 0 16,0-5 0-1,0-4-1-15,0-4-46 0,4-6-117 16,2-2-366-16,-3 0-333 0</inkml:trace>
  <inkml:trace contextRef="#ctx0" brushRef="#br1" timeOffset="299104.5645">2918 5855 1300 0,'0'0'821'0,"0"0"-731"16,0 0-62-16,0 0 92 15,0 0 30-15,0 0-41 16,-2 88-50-16,2-64-32 16,-1 0-20-16,1-1-7 15,0-3-23-15,0-1-145 16,0-6-443-16,3-6-334 0</inkml:trace>
  <inkml:trace contextRef="#ctx0" brushRef="#br1" timeOffset="299322.3015">3097 5888 1483 0,'0'0'723'16,"0"0"-653"-16,0 0-50 15,0 0 0-15,0 0-20 16,98 0-9-16,-71 0-198 16,-4 0-362-16,-7 0-466 0</inkml:trace>
  <inkml:trace contextRef="#ctx0" brushRef="#br1" timeOffset="299534.1975">3004 5784 1925 0,'0'0'332'16,"0"0"-239"-16,0 0-51 15,0 0 65-15,0 0-47 16,96 0-48-16,-68 0-12 16,8 0-126-16,-5 0-428 15,-11 0-726-15</inkml:trace>
  <inkml:trace contextRef="#ctx0" brushRef="#br1" timeOffset="300254.4305">3582 5736 1560 0,'0'0'727'16,"0"0"-637"-16,0 0-45 16,0 0 31-16,0 0-8 15,0 0 45-15,0 0-40 16,3 75-36-16,1-48-25 16,-1-4-10-16,0 4-1 15,-3-7 1-15,0-3-2 16,0-3 1-16,0-4-1 15,0-5 0-15,0-2 0 0,0-3 0 16,3 0 0-16,0-1 8 16,5-14-8-16,1-8-52 15,4-7 16-15,1-3 17 16,2 0-21-16,-4 2 4 16,1 6 25-16,-4 5 11 15,-3 6 0-15,-1 5 0 16,2 1 14-16,-4 3 14 15,3 1-11-15,-3 4 9 16,3 0-5-16,3 0-20 16,0 16-1-16,0 4 17 15,-3 4 14-15,0 5-4 16,-6 1-8-16,0 0-10 16,0 0-1-16,0-4-8 0,0-2 1 15,0-6-1-15,0-4 0 16,0-4-6-16,0-3-88 15,0-3-165-15,4-1-464 16,-1-3-670-16</inkml:trace>
  <inkml:trace contextRef="#ctx0" brushRef="#br1" timeOffset="300600.5265">3924 5878 1824 0,'0'0'499'15,"0"0"-452"-15,0 0-30 16,0 0 57-16,0 0-9 16,0 0-38-16,0 0-12 15,83-12-3-15,-74 12-11 16,-3 4 5-16,-3 7 15 15,-3 3 12-15,0 2-24 16,0 5 3-16,-12 0-6 16,0 0 6-16,0-1-11 15,2 0 6-15,1-3 6 0,4-5-2 16,5-2-1 0,0-3-9-16,0-2 10 0,15-4-11 15,21-1-70-15,-3 0-139 16,-3-4-559-16</inkml:trace>
  <inkml:trace contextRef="#ctx0" brushRef="#br1" timeOffset="300893.1177">4440 5895 1091 0,'0'0'919'0,"0"0"-758"16,0 0 20-16,0 0 18 15,0 0-19-15,0 0-94 16,0 0-56-16,92-1-30 15,-59-3-12-15,3 2-73 16,1-2-107-16,-10 1-378 16,-9 3-571-16</inkml:trace>
  <inkml:trace contextRef="#ctx0" brushRef="#br1" timeOffset="301126.5825">4377 5804 1565 0,'0'0'797'0,"0"0"-711"15,0 0-62-15,0 0 17 16,88 0 10-16,-49 0-51 15,22 0-16-15,-9-2-228 0,-7-6-768 16</inkml:trace>
  <inkml:trace contextRef="#ctx0" brushRef="#br1" timeOffset="301559.6373">5092 5713 1445 0,'0'0'837'16,"0"0"-723"-16,0 0-13 15,0 0 82 1,0 0-14-16,0 0-92 0,0 0-50 16,13-36-12-16,-4 20-7 15,0 1-7-15,0-1 7 16,-3 3-1-16,3 0-1 16,-6 4 5-16,3 0 8 15,-2 4-1-15,-4 1 1 16,3 2-2-16,-3 2-4 15,0 0-7-15,0 4-6 16,0 17 0-16,0 11 6 16,0 11 25-16,0 8-10 0,0 5-21 15,0 3 0-15,0 17-42 16,0-16-221-16,0-10-877 0</inkml:trace>
  <inkml:trace contextRef="#ctx0" brushRef="#br1" timeOffset="304580.4352">12850 5842 1585 0,'0'0'394'0,"0"0"-293"15,0 0-59-15,0 0 89 16,0 0 59-16,0 0-46 16,0 0 3-16,-26 38-21 15,16-21-55-15,-2 1-38 16,-7 1-19-16,2 0-14 16,-2 9-26-16,1-6-186 15,9-8-531-15</inkml:trace>
  <inkml:trace contextRef="#ctx0" brushRef="#br1" timeOffset="305554.5496">13526 5723 1452 0,'0'0'618'16,"0"0"-543"-16,0 0-29 16,0 0 26-16,0 0 82 15,0 0-47-15,0 0-29 16,3 77-17-16,-3-52 0 0,3 0-3 16,-3 0-27-16,0-2-16 15,0-1-13-15,0-7 4 16,0-4-6-16,-3-3 0 15,3-3 1-15,-3-5-1 16,3 0 2-16,0 0 4 16,0-3 4-16,0-12-10 15,6-8-7-15,4-5-2 16,2-5 1-16,6-2 1 16,-6 4 5-16,0 1 2 15,1 8 0-15,1 3 0 16,-4 5 7-16,0 5 4 15,2 3-10-15,2 0 14 16,1 3 1-16,-2 2 2 16,1 1-3-16,-1 0 1 0,-4 8-2 15,1 6 4-15,1 5 9 16,-5 4-11-16,-3 0-2 16,-3 3-7-16,0 0-1 15,0-4 2-15,0 2-1 16,0-5 1-16,0 0-6 15,-3-3 0-15,-3-4-2 16,6-2 1-16,-4-5-1 16,4-2-13-16,0-3-49 15,0 0-62-15,7-3-119 16,5-8-474-16,0-3-913 0</inkml:trace>
  <inkml:trace contextRef="#ctx0" brushRef="#br1" timeOffset="306020.1787">13931 5846 333 0,'0'0'1472'15,"0"0"-1135"-15,0 0-143 0,0 0-31 16,0 0 23-16,0 0-40 16,0 0-77-16,20-32-50 15,-5 23-6-15,6 2-13 16,1 1 0-16,-1 2 0 15,-3 4-1-15,-5 0-5 16,-3 0 4-16,-3 1-7 16,-4 8 3-16,-3 4 6 15,0 2-7-15,-6 5 7 16,-8 2 1-16,-2 1 8 16,1 1-8-16,-3-3 0 15,6-3 5-15,2-2 5 16,4-2 1-16,6-2-6 0,0-5-6 15,12-3 0-15,11-4-15 16,28 0-125-16,-6-7-246 16,-2-7-958-16</inkml:trace>
  <inkml:trace contextRef="#ctx0" brushRef="#br1" timeOffset="306322.6068">14347 5812 1800 0,'0'0'585'16,"0"0"-511"-16,0 0 5 16,0 0-26-16,0 0-36 15,91 0-17-15,-50 0-5 16,2 0-109-16,0-3-224 16,-11 2-369-16,-13-2-521 0</inkml:trace>
  <inkml:trace contextRef="#ctx0" brushRef="#br1" timeOffset="306531.6582">14351 5706 1835 0,'0'0'342'15,"0"0"-222"-15,0 0-51 16,0 0-24-16,94 0-45 16,-45 4-27-16,-4 2-350 0,-7-2-842 15</inkml:trace>
  <inkml:trace contextRef="#ctx0" brushRef="#br1" timeOffset="306868.4795">14864 5677 202 0,'0'0'1788'0,"0"0"-1611"16,0 0-122-16,0 0 6 0,22-84 102 15,-13 65 21-15,-2 2-51 16,0 4-29-16,-1 7-31 16,-3-1-25-16,-3 7 0 15,4 0-24-15,-4 3-8 16,3 17-4-16,0 10 33 16,0 9 0-16,0 8-18 15,3 5-15-15,0 0-12 16,3-1-1-16,0 12-107 15,0-16-379-15,-6-12-1524 0</inkml:trace>
  <inkml:trace contextRef="#ctx0" brushRef="#br1" timeOffset="317590.1811">18819 5791 1196 0,'0'0'552'0,"0"0"-455"16,0 0 8-16,0 0 56 15,0 0 55-15,0 0-50 16,0 0-51-16,0 0-28 15,0 0-28-15,0 0-15 16,0 0-9-16,0 0-11 16,0 0-14-16,0 7-9 15,0 6 9-15,4 4-1 0,3 4-6 16,3 4 3-16,-3 1-6 16,4 1 0-16,-1-4 0 15,-2-2-9-15,-2-2-8 16,-3-5 2-16,0-4-1 15,-3-4-4-15,0-4 5 16,0-1 2-16,0-1 11 16,0 0 1-16,0 0-7 15,0-2 8-15,-3-6 12 16,-3-5-3-16,3-1-8 16,3-5-1-16,0-2-1 15,0-2 1-15,0 0 0 16,3 0 1-16,3-2-1 15,-2 4 1-15,5 2-1 0,-2 2 1 16,2 4-1-16,1 3 0 16,0 5-2-16,-1 1 2 15,-3 2 0-15,2 2-6 16,-1 0 4-16,2 0 2 16,-3 11 0-16,0 5 12 15,1 4 12-15,-1 3 6 16,-3 3-15-16,0 2-7 15,-2 1-1-15,1-1 0 16,-1-4-5-16,3 0 8 16,-1-4-2-16,-3-3-7 0,4-1 8 15,-1-3-3 1,-3-3-6-16,3-1 0 0,-3-4-40 16,3-2-87-16,9-3-108 15,-1 0-252-15,2-1-239 0</inkml:trace>
  <inkml:trace contextRef="#ctx0" brushRef="#br1" timeOffset="318289.6748">19181 5923 1624 0,'0'0'562'16,"0"0"-484"-16,0 0-1 15,0 0 31-15,0 0 22 16,0 0-32-16,0 0 15 15,3 50-42-15,3-26-39 16,1 0-26-16,-4 0-6 16,4-4-14-16,2 4-120 15,-3-8-204-15,1-4-561 0</inkml:trace>
  <inkml:trace contextRef="#ctx0" brushRef="#br1" timeOffset="318672.9043">19456 5905 1868 0,'0'0'551'16,"0"0"-484"-16,0 0-43 15,0 0 37-15,0 0-40 16,0 0-11-16,101-7-10 16,-65 3-14-16,-1 1-97 15,2 3-169-15,-12 0-244 16,-8 0-190-16</inkml:trace>
  <inkml:trace contextRef="#ctx0" brushRef="#br1" timeOffset="318914.6026">19512 5797 660 0,'0'0'1400'0,"0"0"-1179"15,0 0-98-15,0 0-15 0,0 0-60 16,0 0-17-16,89 0-31 16,-25 0-99-16,-13-2-417 15,-4-1-871-15</inkml:trace>
  <inkml:trace contextRef="#ctx0" brushRef="#br1" timeOffset="319680.324">20100 5585 1295 0,'0'0'773'0,"0"0"-649"16,0 0-22-16,0 0 19 15,0 0 25-15,0 0-19 16,0 0-78-16,0 25 7 16,0 3 34-16,5 5-30 15,-1 8-17-15,-1 1-1 16,0 1-11-16,1-2-8 16,-4-4-2-16,3-4-3 15,-3-6-6-15,3-8-5 16,-3-3-6-16,4-9-1 15,-4-1 1-15,3-3-1 16,-3-3 1-16,1 0-1 16,2 0-24-16,3 0-18 15,3-3-31-15,8-3-75 0,-2 2-152 16,-2 1-533-16</inkml:trace>
  <inkml:trace contextRef="#ctx0" brushRef="#br1" timeOffset="320715.0428">21827 5752 1964 0,'0'0'369'16,"0"0"-266"-16,0 0-38 16,0 0 15-16,0 0 33 15,0 0-38-15,0 0-51 16,0 18 13-16,0 0 20 16,3 5-27-16,1 2-18 15,-1 0-3-15,-1 2-2 16,-2-4-7-16,0 0 0 15,0-7 0-15,0-1 0 16,0-7-1-16,-3-4-7 16,1 0-4-16,1-2 0 15,1-2 3-15,0 0-1 16,0-3-15-16,0-11 1 16,6-6-21-16,8-6 5 15,1-4 16-15,5-5-2 0,-4 2 4 16,1 2 21-16,-4 5 1 15,-3 6 0-15,-2 5 22 16,-4 5 2-16,-1 5 0 16,1 2 1-16,-4 1 10 15,3 2-13-15,3-1-16 16,-1 1 15-16,4 0-10 16,2 0-11-16,0 0 0 15,0 4 0-15,-3 9 0 16,-2 6 0-16,-1 3 30 15,-3 3 0-15,-2 4 0 16,0-1-3-16,0-3-8 0,0-1-2 16,0-5-4-16,0-4-12 15,0-2-1-15,0-5 0 16,0-4-1-16,0-1-51 16,0 0-65-16,6-1-169 15,0-1-335-15,2-1-115 0</inkml:trace>
  <inkml:trace contextRef="#ctx0" brushRef="#br1" timeOffset="321286.1638">22222 5881 677 0,'0'0'506'0,"0"0"-285"16,0 0 18-16,0 0 34 16,0 0-12-16,0 0-67 15,0 0-55-15,-7-4-24 0,7 4-33 16,0-2-19-16,0-2-4 16,8 3-35-16,1-3-23 15,4-1-2-15,0 5 0 16,-1-1-6-16,1 1-10 15,-2 0 8-15,-5 0-4 16,-3 0 1-16,-2 6 3 16,-1 2-6-16,0 6 9 15,-6-2 6-15,-9 8 9 16,-3-1-2-16,-2 1 10 16,0-2 7-16,2 1-2 15,8-4-14-15,-1-1-1 16,7-3 2-16,4-1-9 0,0-3-7 15,0-1 7-15,15-3-9 16,1-2 7-16,9-1-89 16,13-1-146-16,-5-8-436 15,-6-1-479-15</inkml:trace>
  <inkml:trace contextRef="#ctx0" brushRef="#br1" timeOffset="321714.9614">22573 5885 1136 0,'0'0'536'16,"0"0"-425"-16,0 0 59 16,0 0 24-16,0 0-47 15,0 0-83-15,0 0-43 16,73 0-21-16,-45 0-49 16,1 0-99-16,-4 0-106 15,-4 0-127-15,-12 0-388 0</inkml:trace>
  <inkml:trace contextRef="#ctx0" brushRef="#br1" timeOffset="321915.9464">22482 5772 1300 0,'0'0'643'0,"0"0"-571"16,0 0-15-16,0 0 6 16,95 3-30-16,-54 3-33 15,-9-2-203-15,-3-3-502 0</inkml:trace>
  <inkml:trace contextRef="#ctx0" brushRef="#br1" timeOffset="322427.4404">22916 5693 1388 0,'0'0'408'15,"0"0"-285"-15,0 0 47 16,0 0 13-16,0 0-44 16,0 0-51-16,97-9-39 15,-78 9-14-15,-1 0-15 16,2 0-11-16,-7 0-8 16,-3 1 1-16,-2 0-1 0,-2 5 0 15,-3-1-1-15,-2 1 1 16,-1 1 18-16,0 3 13 15,0 2 2-15,-3 2-10 16,-9 3-12-16,-1 1-6 16,-5 0 3-16,-1 3 1 15,1 0-9-15,-3-1 0 16,2-1 0-16,6-2 10 16,3-3-1-16,3-4-9 15,5-3 12-15,2-3 7 16,0-1-7-16,9 1 25 15,9-2 11-15,10 0-21 16,7-2-16-16,6 0-12 0,0 0-19 16,-2 0-25-16,-10-1-36 15,-6-5-123-15,-11 4-311 16,-12-4-847-16</inkml:trace>
  <inkml:trace contextRef="#ctx0" brushRef="#br1" timeOffset="322955.7426">21272 5885 1461 0,'0'0'588'0,"0"0"-443"16,0 0 26-16,0 0-40 16,0 0 25-16,0 0-42 15,0 0 23-15,-35 58-59 16,14-27-50-16,-1 2-28 16,-6 10-13-16,7-8-213 15,4-10-787-15</inkml:trace>
  <inkml:trace contextRef="#ctx0" brushRef="#br1" timeOffset="331969.2051">27478 5684 1079 0,'0'0'736'16,"0"0"-630"-16,0 0-58 15,0 0 75-15,0 0 88 0,0 0-40 16,2-2-58-16,-2 2-33 15,0 0-14-15,0 0-10 16,0 0 0-16,1 0-16 16,1 0-13-16,3 7-11 15,0 4 7-15,1 5-11 16,0 3-11-16,0 1 0 16,-1 2 0-16,0 0-1 15,-3-1 0-15,-2-5 0 16,0 0 0-16,0-7-1 15,0 1-8-15,0-6-3 16,0-1 6-16,0-3 5 0,0 0 0 16,0 0 1-16,0 0-8 15,0-3 1-15,0-6-7 16,0-5 8-16,1 0 6 16,5-4 0-16,0-4-1 15,2 1 1-15,2-2 0 16,-1 4 0-16,0 0 0 15,1 3 1-15,0 2-1 16,-1 5 0-16,1-1 7 16,0 2-6-16,-1-1 8 15,3 6-9-15,-4-1 0 16,-1 1 6-16,1 2-5 16,-4 1-1-16,0 0 0 0,1 0-1 15,-1 0 0 1,1 2 0-16,1 10 1 0,2 2 1 15,0 4 10-15,-2 3-5 16,0 3 1-16,0-1-6 16,-2-1 5-16,0 0-6 15,-3-3 1-15,1 0-1 16,-1-4 0-16,-1-4-6 16,2-1-35-16,-1-1-102 15,-1-4-156-15,2-2-459 16,-2-3-565-16</inkml:trace>
  <inkml:trace contextRef="#ctx0" brushRef="#br1" timeOffset="332303.1891">27874 5774 986 0,'0'0'985'16,"0"0"-820"-16,0 0-78 15,0 0 52-15,0 0 22 0,0 0-14 16,0 0-20-16,4 26-33 15,-2-6-45-15,-1-1-13 16,1 1-12-16,1-1-15 16,2 0-9-16,1 1-28 15,-3 4-108-15,-1-5-383 16,-2-3-749-16</inkml:trace>
  <inkml:trace contextRef="#ctx0" brushRef="#br1" timeOffset="332954.4809">28206 5826 345 0,'0'0'537'0,"0"0"-337"16,0 0-40-16,0 0 61 15,0 0 28-15,0 0 5 16,0 0-44-16,-6-5-35 15,6 5-37-15,0 0-10 16,0 0 0-16,9 0-51 16,10 0-35-16,4 0-28 15,4 0-14-15,0 0-47 16,-2 0-65-16,-4 0-95 16,-9 0-169-16,-6 0-209 15,-6 1-180-15</inkml:trace>
  <inkml:trace contextRef="#ctx0" brushRef="#br1" timeOffset="333591.5527">28154 5715 772 0,'0'0'878'0,"0"0"-701"16,0 0 3-16,0 0 5 15,0 0-13-15,0 0-53 16,0 0-67-16,57-5-36 0,-35 5-10 16,-1 0-6-16,3 3-103 15,-5 4-238-15,-7-2-470 0</inkml:trace>
  <inkml:trace contextRef="#ctx0" brushRef="#br1" timeOffset="334365.1516">28549 5660 1622 0,'0'0'494'0,"0"0"-404"16,0 0 53-16,0 0 16 16,0 0-18-16,0 0-48 15,0 0-53-15,6 0-33 16,-1 8 10-16,2 3-4 16,-1 5-7-16,-1-1-5 15,-1 1 0-15,-2 4-1 0,-2-1 0 16,0-3 0-16,0 0 0 15,0-4 0-15,0 0 0 16,0-4-1-16,0-2-5 16,0-3-6-16,0-2-3 15,0-1 5-15,0 0-5 16,0 0 5-16,0 0 2 16,1-7-25-16,7-3-13 15,3-6 21-15,0-2 23 16,2-3-5-16,-1-3 6 15,1 1 1-15,-2-2 1 16,-2 3 9-16,0 4 5 16,0 3 5-16,-3 4 12 0,0 2-3 15,-1 4-13-15,-1 0 2 16,-1 2 0-16,3 2-9 16,-3-1-8-16,0 2 8 15,1 0-1-15,-1 0-1 16,2 0-1-16,-1 0-5 15,4 0 0-15,-4 5 0 16,-1 7 0-16,0 6 0 16,0 3 8-16,-1 3 3 15,-2 4 3-15,1 0 11 16,1-1-11-16,-1-3-9 16,1-1-4-16,1-6-1 0,0-3-1 15,1-5-10 1,-1-2-51-16,0-3-104 0,-2-2-198 15,1-2-422-15</inkml:trace>
  <inkml:trace contextRef="#ctx0" brushRef="#br1" timeOffset="334712.1718">28918 5746 1580 0,'0'0'606'0,"0"0"-511"0,0 0-8 16,0 0 5-16,0 0-1 16,0 0-20-16,0 0-37 15,73-1-23-15,-61 1-5 16,-3 5-6-16,-3 0 0 15,-5 3 0-15,-1 1-7 16,0 4 7-16,-3 2 20 16,-7 5 24-16,-2-2-8 15,3-2-21-15,3 0-9 16,3-5-5-16,3 2-1 16,0-3-28-16,24-3-129 15,-3-3-223-15,1-4-563 0</inkml:trace>
  <inkml:trace contextRef="#ctx0" brushRef="#br1" timeOffset="334981.7042">29267 5778 1555 0,'0'0'636'15,"0"0"-553"1,0 0 25-16,0 0-28 0,0 0-27 16,0 0-29-16,0 0-24 15,100 11-24-15,-74-6-148 16,-7-2-316-16,-6-2-97 0</inkml:trace>
  <inkml:trace contextRef="#ctx0" brushRef="#br1" timeOffset="335201.5524">29264 5679 393 0,'0'0'1368'0,"0"0"-1072"16,0 0-141-16,0 0-13 15,0 0-30-15,0 0-42 16,0 0-70-16,104 12-3 16,-69-4-224-16,-3-1-490 0</inkml:trace>
  <inkml:trace contextRef="#ctx0" brushRef="#br1" timeOffset="336633.1867">29728 5550 258 0,'0'0'142'16,"0"0"-128"-16,0 0-14 15,0 0-16-15,0 0 15 16,0 0 0-16,0 0-20 16,-4 0 21-16,4 0 17 0,0 0 51 15,0-2 140 1,0-1 72-16,-3-1-69 15,1 4-1-15,-1-1-8 0,2-1 8 16,-3 2-7-16,3 0-34 16,-1-3-18-16,2 3-21 15,0 0-24-15,0 0-16 16,0 0-11-16,0-1-29 16,0-2-25-16,8 2-9 15,3-5-16-15,0 2 0 16,3 0 0-16,-2 1-6 15,1 0-5-15,-1 3 10 0,0 0 2 16,-1 0 5 0,-1 0-6-16,0 0-1 0,-2 1 1 15,-2 8-2-15,0 2 1 16,-3 5 0-16,1-2-12 16,-4 3 13-16,0 0-6 15,0-1-3-15,-2 2 9 16,-6-1 4-16,-3 1 5 15,2-1 6-15,-4-1-5 16,1 0-2-16,-1 0-1 16,-1 0 2-16,1-1-8 15,1-1 5-15,1 0-5 16,3-2 5-16,0 0 2 16,4-3 1-16,1-2-2 15,1-3-7-15,1 2 0 0,1-3 1 16,0-2 0-16,0-1-1 15,0 3 0-15,0-2 11 16,0 0-1-16,3 1 6 16,1-2 5-16,4 0-7 15,3 0-2-15,3 0 6 16,2 0 0-16,4 0 4 16,4-7-11-16,1 3 5 15,-1-2-5-15,-2 3-10 16,-1 0-1-16,-3 3-6 15,-6 0-22-15,-11 0-73 16,-1 0-280-16,0-5-1801 0</inkml:trace>
  <inkml:trace contextRef="#ctx0" brushRef="#br1" timeOffset="338286.9588">32687 7707 149 0,'0'0'0'0</inkml:trace>
  <inkml:trace contextRef="#ctx0" brushRef="#br1" timeOffset="338480.2199">32850 7701 1437 0,'0'0'399'0,"0"0"-321"0,0 0-78 15,0 0-1-15,0 0-88 16,91 0-133-16,-68 0-365 0</inkml:trace>
  <inkml:trace contextRef="#ctx0" brushRef="#br1" timeOffset="338660.0324">33178 7699 995 0,'0'0'716'0,"0"0"-716"16,0 0-29-16,0 0-3 16,0 0-15-16,97-2-239 15,-77 2-535-15</inkml:trace>
  <inkml:trace contextRef="#ctx0" brushRef="#br1" timeOffset="338833.0491">33458 7708 1607 0,'0'0'345'16,"0"0"-284"-16,0 0-61 16,91-1-10-16,-58 8-227 15,-2 0-392-15</inkml:trace>
  <inkml:trace contextRef="#ctx0" brushRef="#br1" timeOffset="349333.8063">898 15044 776 0,'0'0'1004'0,"0"0"-826"15,0 0-178-15,0 0 0 16,0 0 56-16,0 0 131 0,-30 0-50 16,30 0-49-16,0 0-26 15,0 0-13-15,0 0 12 16,6 0 0-16,4 3-7 16,4 4-18-16,11-4-21 15,8 1-6-15,9-2-9 16,13-2-23-16,6 0-27 15,5 0-14-15,5 0 14 16,-5 0-10-16,-5 0 5 16,-4 0-3-16,-12 0 23 15,-11 3 20-15,-4 4 6 16,-11 1-13-16,-7-3-65 0,-6 2-123 16,-6 0-69-16,0-1-99 15,-6-2-185-15</inkml:trace>
  <inkml:trace contextRef="#ctx0" brushRef="#br1" timeOffset="349739.1716">953 15258 867 0,'0'0'752'0,"0"0"-625"16,0 0-121-16,0 0 48 16,0 0 139-16,0 0-24 15,0 0-70-15,85-9-47 16,-61 15-5-16,3 0 2 15,7-6-25-15,6 0-10 16,5 0-14-16,6-6-18 16,-3-4-10-16,-1-2 10 15,-6 2-7-15,-10 6-28 16,-7-3-11-16,-8 7-1 16,-10 0-54-16,-3 0-64 15,-3 0-4-15,0 0 114 0,-3 9 41 16,-7 2-103-16,-2-5-158 15,4-1-483-15</inkml:trace>
  <inkml:trace contextRef="#ctx0" brushRef="#br1" timeOffset="350188.9062">1341 14998 1347 0,'0'0'591'0,"0"0"-572"16,0 0 8-16,0 0 38 15,0 0 117-15,0 0-71 16,0 0-59-16,0-11-12 15,0 11 7-15,0 0 7 16,1 4-4-16,5 9 20 16,3 4 2-16,2 3-23 15,5-3-21-15,3 1-19 16,1-4-9-16,7 0-22 16,4-2-36-16,-1-5-16 0,3 0 5 15,-6-3 17-15,-5 5 22 16,-7-2 4-16,-3 5 6 15,-9 2 4-15,-3 3 16 16,-3 6 7-16,-18 4 44 16,-4 2 16-16,-8 1 22 15,0 0-32-15,2-5-57 16,-5-5-17-16,6-6-234 16,12-8-884-16</inkml:trace>
  <inkml:trace contextRef="#ctx0" brushRef="#br1" timeOffset="371096.8059">5411 14304 218 0,'0'0'303'16,"0"0"-82"-16,0 0-109 0,0 0 7 15,0 0-14 1,0 0-32-16,-3-17-11 0,3 17 12 15,-2 0-5-15,0-3-9 16,0 3-27-16,1 0-14 16,-4 0-12-16,2 0-7 15,0 0 0-15,0 0 0 16,0 0-16-16,0 0-49 16,0 0-54-16,0 6-29 15,3-2-33-15,0 2-22 16,0-2-136-16</inkml:trace>
  <inkml:trace contextRef="#ctx0" brushRef="#br1" timeOffset="371298.1106">5411 14304 462 0,'-43'-24'354'16,"40"24"-237"-16,0 0-80 15,0 0 0-15,1 0 7 16,2 10-20-16,0-3-11 16,0 6-13-16,8-2-50 15,8-2-132-15,-1-2-20 16,-3-4-120-16</inkml:trace>
  <inkml:trace contextRef="#ctx0" brushRef="#br1" timeOffset="371704.6044">5442 14265 348 0,'0'0'241'16,"0"0"-62"-16,0 0-72 16,0 0-22-16,0 0-4 15,0 0-13-15,0 0-39 16,-46-17-17-16,46 30-11 16,0 3 1-16,0 1-2 15,0-1-79-15,0-2-50 16,12-1 24-16,-6-9 60 15,3-1 29-15,-6-3 8 16,0 0 0-16,0-4 8 16,-3-6 6-16,0-2 47 0,0-2 25 15,0 1-10-15,-3 2-23 16,-3 1 23-16,0 5-2 16,0 1-38-16,1 4-23 15,1 0-5-15,1 9-16 16,3 8 0-16,0 0-61 15,0-1-153-15,0-2-102 16,2-7 87-16,1-4 208 16,-3-3 37-16,0 0 219 15,0-3-8-15,0-7-40 16,-2 0-75-16,-4 0-85 16,0 3-11-16,0 3-183 15,3 4-437-15</inkml:trace>
  <inkml:trace contextRef="#ctx0" brushRef="#br1" timeOffset="382920.6662">12863 11776 578 0,'0'0'550'15,"0"0"-550"-15,0 0-236 16,0 0-418-16</inkml:trace>
  <inkml:trace contextRef="#ctx0" brushRef="#br1" timeOffset="386171.915">11892 15800 998 0,'0'0'355'16,"0"0"-225"-16,0 0-37 15,0 0 116-15,0 0 53 16,0 0-75-16,0 0-75 16,0-7-32-16,0 7-11 15,0 0 12-15,0 0 9 16,0 0-7-16,0 1-14 15,0 12-6-15,-3 3-22 16,-6 4-15-16,-4 4-10 0,0-2-2 16,3 2-8-16,-3 1-6 15,1-5 9-15,1 0-3 16,4-3-4-16,1-3 4 16,0 2 1-16,0-4 1 15,-1 2-7-15,1-1 0 16,-2-3-1-16,5 0 1 15,0-6-1-15,0-1 0 16,3-3-14-16,0 3-5 16,0-3-22-16,0 0-45 15,0 0-102-15,0 0-179 16,0 0-547-16</inkml:trace>
  <inkml:trace contextRef="#ctx0" brushRef="#br1" timeOffset="386554.0903">11671 15768 1431 0,'0'0'649'16,"0"0"-524"-16,0 0-69 16,0 0 89-16,0 0 58 15,0 0-32-15,0 0-56 16,43 36-40-16,-20-13-23 15,-1 0-9-15,2 3-16 16,-2 2-13-16,4-2-8 16,-6-1-6-16,-1 2-9 15,0-4-52-15,-7-1-100 16,0-4-333-16,-12-5-874 0</inkml:trace>
  <inkml:trace contextRef="#ctx0" brushRef="#br1" timeOffset="390333.1247">12753 14563 586 0,'0'0'583'16,"0"0"-454"-16,0 0-93 15,0 0 22-15,0 0 86 16,0 0-1-16,0 0-53 0,0-2-37 16,0 2-27-16,0 0 15 15,0 0 19-15,0 0-17 16,0 0-43-16,0 0-2 16,0 0-149-16,0 4-228 15,0 2-595-15</inkml:trace>
  <inkml:trace contextRef="#ctx0" brushRef="#br1" timeOffset="390954.0679">13542 15347 1098 0,'0'0'0'0,"0"0"-64"15,0 0-706-15</inkml:trace>
  <inkml:trace contextRef="#ctx0" brushRef="#br1" timeOffset="391532.6413">12954 14440 846 0,'0'0'527'16,"0"0"-424"-16,0 0-59 15,0 0 67-15,0 0 103 16,0 0-9-16,0 0-86 15,0-3-48-15,0 3-37 16,0 0-19-16,0 0-15 16,9 10-186-16,5 6-416 15,-1-7-819-15</inkml:trace>
  <inkml:trace contextRef="#ctx0" brushRef="#br1" timeOffset="392667.4388">13081 14314 182 0,'0'0'1184'16,"0"0"-980"-16,0 0-157 0,0 0-37 15,0 0 51-15,0 0 82 16,0 0-40-16,0-4-58 15,0 4-21-15,0 0-9 16,0 0-6-16,0 0-9 16,0 0-47-16,6 8-190 15,0 4-289-15,1-2-586 0</inkml:trace>
  <inkml:trace contextRef="#ctx0" brushRef="#br1" timeOffset="393113.364">13711 15268 570 0,'0'0'777'0,"0"0"-616"15,0 0-136-15,0 0-25 16,0 0-12-16,0 0-159 15,0 0-390-15</inkml:trace>
  <inkml:trace contextRef="#ctx0" brushRef="#br1" timeOffset="393552.6547">12971 14443 651 0,'0'0'767'0,"0"0"-653"15,0 0-100-15,0 0-7 16,0 0 98-16,0 0 54 16,0 0-68-16,0-3-44 0,6 3-47 15,1 3-99 1,-1 6-161-16,0-2-534 0</inkml:trace>
  <inkml:trace contextRef="#ctx0" brushRef="#br1" timeOffset="394002.585">13636 15262 375 0,'0'0'1267'0,"0"0"-1267"16,0 0-70-16,0 0-246 15,0 0 200-15,0 0 63 16,0 0-257-16</inkml:trace>
  <inkml:trace contextRef="#ctx0" brushRef="#br1" timeOffset="394396.7492">12932 14381 1189 0,'0'0'293'0,"0"0"-197"16,0 0-67-16,0 0 76 15,0 0 51-15,0 0-152 16,0 0-4-16,23 0-206 16,-10 2-363-16</inkml:trace>
  <inkml:trace contextRef="#ctx0" brushRef="#br1" timeOffset="400146.0952">19966 15625 1542 0,'0'0'375'16,"0"0"-283"-16,0 0-69 15,0 0 51-15,0 0 107 16,0 0-50-16,0 27-55 16,0-22-5-16,0 6-3 15,0 0 14-15,0 4-9 16,0 2-22-16,-3 3-16 16,-4 0-6-16,-2-1-12 15,-1 1-11-15,-3 0-6 0,3-6-1 16,0-1-14-16,4 0-38 15,0-7-77-15,-4 0-89 16,0-1-268-16,1-3-172 16,2-2-377-16</inkml:trace>
  <inkml:trace contextRef="#ctx0" brushRef="#br1" timeOffset="400385.8075">19830 15652 1877 0,'0'0'396'0,"0"0"-297"16,0 0-80-16,0 0 54 15,0 0 123-15,0 0-75 16,0 0-81-16,110 82-40 15,-81-62-12-15,10 3-71 16,-9-7-117-16,-8-2-484 0</inkml:trace>
  <inkml:trace contextRef="#ctx0" brushRef="#br1" timeOffset="401813.2233">21090 14270 975 0,'0'0'280'16,"0"0"-200"-16,0 0 35 16,0 0 122-16,0 0 50 15,0 0-89-15,0 0-55 16,-8-8-27-16,8 8-21 0,0 0-27 16,0 0-1-16,0 0-6 15,0 0-17-15,0 0-18 16,0 8-8-16,1 4 17 15,6 3-22-15,-4 2-2 16,3 0-10-16,0-1 0 16,2-2-1-16,1-2-19 15,1-2-14-15,1-4-16 16,-2-5-20-16,0-1 3 16,0 0-5-16,2-4 1 15,-5-12 21-15,1-1 18 16,-2-2 22-16,2-4 8 15,-4 2 1-15,0 1 15 16,-2 5 11-16,-1 1 12 16,0 7 4-16,0 1-4 0,0 3 4 15,0 2 1-15,0 1-4 16,0 0-8-16,0 0-7 16,0 0-3-16,3 6-19 15,0 9 21-15,0 5-9 16,4 2-2-16,0 2-6 15,-3 5-5-15,7 0 5 16,1-1-5-16,3 5 1 16,-2-6-2-16,-1-2-5 15,-8-5-43-15,-4-3-44 16,-32-7-69-16,-11 0-147 16,-2-8-631-16</inkml:trace>
  <inkml:trace contextRef="#ctx0" brushRef="#br1" timeOffset="402879.1167">19175 14059 1415 0,'0'0'515'0,"0"0"-455"16,0 0-42-16,0 0 121 16,0 0 107-16,0 0-120 15,0 0-62-15,22-3-21 0,-9 3 9 16,0 0 6-16,7 0-19 15,-5-3-26 1,5 0-5-16,3 1-8 0,-2 2-22 16,0 0-14-16,-7 0-8 15,-3 0 9-15,-5 0 12 16,-1 0 8-16,-5 0 2 16,0 0 3-16,0 0 10 15,0 5 4-15,-8 5 30 16,0 3 7-16,-3 4 11 15,2-1 3-15,3 1-15 16,-2 2-10-16,2 1-16 16,3-3-5-16,2-1-8 15,1-3 5-15,0 0 1 0,0-7-5 16,3 2 7-16,12-5 1 16,1 0-3-16,10-3-7 15,-3 0-22-15,6-6-29 16,-6-2-46-16,-1 3-64 15,-9-2-149-15,-4 4-293 16,-9-1-187-16</inkml:trace>
  <inkml:trace contextRef="#ctx0" brushRef="#br1" timeOffset="403089.6884">19229 14152 1443 0,'0'0'602'0,"0"0"-529"16,0 0-40-16,0 0 128 16,91 4-19-16,-32 9-142 15,-10-3-56-15,-4-5-634 0</inkml:trace>
  <inkml:trace contextRef="#ctx0" brushRef="#br1" timeOffset="407564.5333">20804 15054 925 0,'0'0'394'0,"0"0"-272"15,0 0-89-15,0 0 13 16,0 0 81-16,0 0-23 16,0-3-58-16,0 3-25 15,0 0-14-15,0 0-7 16,0 0-32-16,0 0-167 16,0 0-453-16</inkml:trace>
  <inkml:trace contextRef="#ctx0" brushRef="#br1" timeOffset="408090.6852">22306 14776 851 0,'0'0'621'15,"0"0"-540"-15,0 0-81 16,0 0 0-16,0 0 32 16,0 0-32-16,0 0-78 15,4 4-214-15,-4-4-432 0</inkml:trace>
  <inkml:trace contextRef="#ctx0" brushRef="#br1" timeOffset="408607.4833">20658 15249 1260 0,'0'0'216'0,"0"0"-216"16,0 0-104-16,0 0 102 15,0 0-6-15,0 0 8 0,0 0-118 16,13 0-52-16,-3 0-223 15</inkml:trace>
  <inkml:trace contextRef="#ctx0" brushRef="#br1" timeOffset="409090.0872">22210 14863 616 0,'0'0'639'0,"0"0"-520"16,0 0-88-16,0 0 50 16,0 0 107-16,0 0-6 15,0 0-67-15,3 0-45 16,-3 0-32-16,3 0-26 16,0 0-12-16,1 6-94 15,-2 1-200-15,-1-1-344 0</inkml:trace>
  <inkml:trace contextRef="#ctx0" brushRef="#br1" timeOffset="410048.4186">22155 14829 449 0,'0'0'244'0,"0"0"-162"16,0 0-63-16,0 0-4 15,0 0 45-15,0 0 26 16,0 0-4-16,2 4-4 16,2-1-7-16,0 0-26 15,1 0-45-15,-2 1-41 16,-2-2-455-16</inkml:trace>
  <inkml:trace contextRef="#ctx0" brushRef="#br1" timeOffset="410523.0118">20553 15351 561 0,'0'0'87'0,"0"0"-87"16,0 0-573-16</inkml:trace>
  <inkml:trace contextRef="#ctx0" brushRef="#br1" timeOffset="410972.8416">22288 14839 58 0,'0'0'925'15,"0"0"-771"-15,0 0-154 16,0 0-29-16,0 0 28 16,0 0 0-16,0 0-66 15,0 3-109-15,0-2-31 16,0 2-207-16</inkml:trace>
  <inkml:trace contextRef="#ctx0" brushRef="#br1" timeOffset="411490.2465">20851 15251 783 0,'0'0'98'16,"0"0"-98"-16,0 0-103 0,0 0 103 15,0 0 55-15,0 0-55 16,0 0-166-16,11 0-23 15,-6 0 39-15</inkml:trace>
  <inkml:trace contextRef="#ctx0" brushRef="#br1" timeOffset="411896.9722">22255 14829 411 0,'0'0'607'0,"0"0"-481"16,0 0-90-16,0 0 5 0,0 0 99 15,0 0-41 1,0 0-66-16,1 3-33 0,-1 1-177 16,0-1-172-16</inkml:trace>
  <inkml:trace contextRef="#ctx0" brushRef="#br1" timeOffset="412214.1671">20842 15312 451 0,'0'0'254'15,"0"0"-254"-15,0 0-682 0</inkml:trace>
  <inkml:trace contextRef="#ctx0" brushRef="#br1" timeOffset="412535.87">22388 14852 72 0,'0'0'547'15,"0"0"-431"-15,0 0-43 16,0 0 54-16,0 0 5 16,0 0-87-16,0 0-45 15,39 0-328-15</inkml:trace>
  <inkml:trace contextRef="#ctx0" brushRef="#br1" timeOffset="415513.566">29680 11725 385 0,'0'0'413'0,"0"0"-220"16,0 0-57-16,0 0 39 15,0 0-25-15,0 0-5 16,0 0-56-16,0-14-19 16,0 11 16-16,3-4-7 15,3 4-11-15,-1-4-45 0,1 4-4 16,-1 0 1-16,1 0 8 15,1 3 9-15,3-4-9 16,5 4-6-16,5 0-14 16,6 0-8-16,6 0 0 15,1 0 0 1,-2 6-6-16,-4-2 0 0,-8-1-1 16,-4-3 1-16,-3 0 5 15,-5 0-11-15,-2 0-7 16,-2 0 7-16,-2 0 5 15,1 0 7-15,-1 0-24 16,5 0-97-16,-2 3-143 0,3 1-271 0</inkml:trace>
  <inkml:trace contextRef="#ctx0" brushRef="#br1" timeOffset="415812.4422">30089 11661 1075 0,'0'0'283'0,"0"0"-140"0,0 0 55 15,0 0-1-15,0 0-75 16,0 0-63-16,113 7-31 16,-74 0-20-16,0 2-8 15,-1 1 0-15,1 11-119 16,-9-6-195-16,-10-1-506 0</inkml:trace>
  <inkml:trace contextRef="#ctx0" brushRef="#br1" timeOffset="417195.8596">27896 15655 932 0,'0'0'664'0,"0"0"-545"16,0 0-36-16,0 0 95 16,0 0 21-16,0 0-36 15,0 0-59-15,16-13-29 16,-14 13 0-16,-2 0-7 16,0 0-8-16,0 3-5 0,0 9-10 15,0 6-21-15,-9 1-9 16,-5 5-2-16,-5 2-5 15,0-2-8-15,1-5 0 16,1 1 0-16,4-4 0 16,1-5 0-16,5-2-6 15,2-2-47-15,4-6-56 16,-1-1-44-16,2 0-120 16,0-1-247-16,0-10-416 0</inkml:trace>
  <inkml:trace contextRef="#ctx0" brushRef="#br1" timeOffset="417406.7645">27786 15638 1352 0,'0'0'378'16,"0"0"-144"-16,0 0 29 15,0 0-66-15,0 0-86 16,0 0-35-16,0 0 13 15,52 43-18-15,-27-16-45 16,2 1-26-16,-5-1-6 16,5 0-134-16,-8-7-429 15,-6-10-987-15</inkml:trace>
  <inkml:trace contextRef="#ctx0" brushRef="#br1" timeOffset="418518.4018">29233 14252 1258 0,'0'0'256'0,"0"0"-166"16,0 0 57-16,0 0 83 16,0 0-33-16,0 0-61 15,0 0-65-15,-3-16-45 16,3 16-19-16,0 0-6 16,0 2 6-16,0 5 3 15,3 3-1-15,0-3-8 16,0 1-1-16,-2-1 2 0,3-4 0 15,-2-1-2 1,-1 0 1-16,1-2-1 0,-1 0 1 16,3 0 8-16,0 0 5 15,4-4-13-15,2-5 7 16,-3 0-7-16,1-1 0 16,-2 2 1-16,-3 0 7 15,1-3 4-15,-1 1 15 16,-1 3-1-16,1 0-6 15,-2 1 16-15,2 0-4 16,-1 1 1-16,1 3 2 16,-2 2-5-16,1 0-10 15,-2 0-7-15,1 0-14 16,1 0-1-16,-1 0-12 16,2 9 5-16,3 8 7 0,-2 9 0 15,1 2 1-15,0 7 0 16,-4 2 1-16,1-1 1 15,-2 0-2-15,0-5-1 16,-21 4-95-16,-6-9-280 16,-3-9-638-16</inkml:trace>
  <inkml:trace contextRef="#ctx0" brushRef="#br1" timeOffset="426046.0981">28669 14756 1652 0,'0'0'352'0,"0"0"-258"0,0 0-14 16,0 0 130-16,0 0 8 15,0 0-69-15,-3 0-77 16,3 0-45-16,0 0-27 16,0 0-6-16,0 0-94 15,0 4-235-15,0-4-1238 0</inkml:trace>
  <inkml:trace contextRef="#ctx0" brushRef="#br1" timeOffset="427004.4334">30056 14505 1709 0,'0'0'303'0,"0"0"-280"15,0 0-15-15,0 0 28 16,0 0 17-16,0 0-53 15,0-3-111-15,0 3-191 16,0 0-427-16</inkml:trace>
  <inkml:trace contextRef="#ctx0" brushRef="#br1" timeOffset="427681.2045">30622 15354 1311 0,'0'0'656'0,"0"0"-656"15,0 0-105-15,0 0 37 0,0 0-83 16,0 0-494-16</inkml:trace>
  <inkml:trace contextRef="#ctx0" brushRef="#br1" timeOffset="428617.8491">29166 15830 39 0,'0'0'1657'15,"0"0"-1657"-15,0 0-1349 0</inkml:trace>
  <inkml:trace contextRef="#ctx0" brushRef="#br1" timeOffset="430231.501">28184 15480 772 0,'0'0'532'0,"0"0"-399"15,0 0-72-15,0 0 53 16,0 0 62-16,0 0 9 16,0 0-34-16,46 0-35 15,-34 0-11-15,3 0-8 16,0 0-13-16,1 0-9 16,-1 0-41-16,1 0-34 15,0 0-21-15,0 3-85 0,2 1-199 16,-2-2-455-16,-5 2-387 15</inkml:trace>
  <inkml:trace contextRef="#ctx0" brushRef="#br1" timeOffset="430541.3456">28576 15466 446 0,'0'0'206'0,"0"0"-206"16,0 0-14-16,0 0-55 0,0 0 47 16,0 0 22-16,91-2 9 15,-71-2 34 1,1-6 80-16,-2 3 5 0,-1-3 1 16,-2 3 9-16,-2 1 19 15,-1 1 2-15,-4 1-40 16,0 0-46-16,0 1-20 15,-2 0-21-15,2 3-32 16,3-3-16-16,-1 2-99 16,4 1-116-16,1 0 21 15,11-3-105-15,-3 0-30 16</inkml:trace>
  <inkml:trace contextRef="#ctx0" brushRef="#br1" timeOffset="430747.0642">29009 15366 108 0,'0'0'171'0,"0"0"0"16,0 0 49-16,0 0-89 15,0 0-114-15,0 0-17 16,0 0 0-16,18-12 26 16,-11 9 68-16,2 1-7 15,6 0 27-15,2-4-5 16,2 2-31-16,-1-1-30 16,3 0-22-16,-4-1-12 15,-1 4-6-15,-4 1-8 16,-2-2-47-16,-1 3-69 15,0 0-109-15,0 0-178 0</inkml:trace>
  <inkml:trace contextRef="#ctx0" brushRef="#br1" timeOffset="431111.8918">29327 15279 620 0,'0'0'413'0,"0"0"-227"16,0 0-38-16,0 0 9 15,0 0-12-15,0 0-12 16,0 0-55-16,73-21-49 15,-61 21-29-15,4 0-47 16,2 0-105-16,3 0-72 16,1 0-25-16,-2 0 11 15,1-3 84-15,-5 3 51 16,-1-3-76-16,-5 3 15 16,-2-1 91-16,-2 1 73 15,-2-2 0-15,-1-2 7 16,0 2 5-16,2-3 109 0,1 3 83 15,5-1-7-15,3-1-71 16,4 1-39-16,2-2-32 16,2 3 32-16,0-1 53 15,-4-1-24 1,0-2-18-16,-4 2-44 0,-1 1-24 16,-3 0-30-16,2-1 0 15,-3 1-54-15,0 0-42 16,12 0-94-16,-4 2-85 15,2-2-252-15</inkml:trace>
  <inkml:trace contextRef="#ctx0" brushRef="#br1" timeOffset="431269.2337">30006 15127 825 0,'0'0'212'15,"0"0"-117"-15,0 0-27 16,0 0-10-16,0 0-33 15,0 0-25-15,0 0-77 16,89-7-115-16,-64 7-119 16,-2 0-51-16</inkml:trace>
  <inkml:trace contextRef="#ctx0" brushRef="#br1" timeOffset="431479.2837">30280 15054 401 0,'0'0'302'15,"0"0"-172"-15,0 0-23 0,0 0-5 16,0 0-21 0,0 0-49-16,0 0-32 0,69-23-68 15,-59 23-91-15,1 0 15 16,-1 0 60-16,0 0 72 16,1-3 12-16,-2 2 57 15,3-2-10-15,4-5-47 16,-1 0-91-16,-1 4-197 0</inkml:trace>
  <inkml:trace contextRef="#ctx0" brushRef="#br1" timeOffset="431635.4619">30598 14968 385 0,'0'0'255'16,"0"0"-71"-16,0 0-10 15,0 0-16-15,0 0-35 16,0 0-49-16,80-17-74 15,-60 17-65-15,6 0-81 16,-3-3-232-16,-2 3-385 0</inkml:trace>
  <inkml:trace contextRef="#ctx0" brushRef="#br1" timeOffset="432356.8109">29435 14532 738 0,'0'0'402'0,"0"0"-250"16,0 0-49-16,0 0 58 15,0 0 43-15,0 0-22 16,0 0-40-16,0-6-88 16,5 6-27-16,0 0 2 15,1 3 8-15,2 4-22 16,0 2-15-16,-1 4-4 16,1 1-76-16,-3 5-134 0,0 5-76 15,-2-2-44 1,-3 7 24-16,0-4-71 0,0-5-19 0</inkml:trace>
  <inkml:trace contextRef="#ctx0" brushRef="#br1" timeOffset="432529.9594">29495 14756 590 0,'0'0'291'0,"0"0"-129"16,0 0-20-16,0 0 48 15,0 0-4-15,0 0-35 16,0 0-40-16,30 44-54 15,-25-31-57-15,-1 0-1 0,1 3-105 16,-2-2-64 0,3 9-119-16,-1-4-32 0,0-2-199 0</inkml:trace>
  <inkml:trace contextRef="#ctx0" brushRef="#br1" timeOffset="432709.7032">29589 14998 415 0,'0'0'233'0,"0"0"-150"15,0 0-8-15,0 0 71 16,0 0 27-16,0 0-5 16,0 0-17-16,44 63-26 15,-40-56-26-15,2 1-25 16,-3 2-49-16,1 0-25 16,-1 4-56-16,3 6-79 15,-1-3-161-15,1-2-278 0</inkml:trace>
  <inkml:trace contextRef="#ctx0" brushRef="#br1" timeOffset="432897.4511">29686 15249 692 0,'0'0'380'0,"0"0"-253"16,0 0 31-16,0 0 33 15,0 0-40-15,0 0-62 16,0 0-52-16,29 33-23 15,-20-23-13-15,-2 0-1 16,3 3-76-16,4 4-88 16,-2-2-161-16,-2-1-387 0</inkml:trace>
  <inkml:trace contextRef="#ctx0" brushRef="#br1" timeOffset="433086.8816">29838 15450 874 0,'0'0'376'16,"0"0"-264"-16,0 0 47 16,0 0 80-16,0 0-100 15,0 0-76-15,0 0-30 16,84 59-33-16,-78-52-33 16,-2 3-27-16,-4 3-171 0,0 0-161 15,0-4-487-15</inkml:trace>
  <inkml:trace contextRef="#ctx0" brushRef="#br1" timeOffset="433272.8004">30037 15687 65 0,'0'0'1075'0,"0"0"-841"15,0 0-119-15,0 0 19 16,0 0 13-16,0 0-53 15,0 0-58-15,30 44-36 16,-22-30-79-16,2 4-38 16,-3-1-200-16,1-3-220 0</inkml:trace>
  <inkml:trace contextRef="#ctx0" brushRef="#br1" timeOffset="433449.9147">30185 15916 887 0,'0'0'305'0,"0"0"-227"16,0 0 33-16,0 0 29 15,0 0-71-15,0 0-69 16,0 0-53-16,35 56-177 16,-31-46 37-16,0 3-152 0</inkml:trace>
  <inkml:trace contextRef="#ctx0" brushRef="#br1" timeOffset="433613.6508">30337 16105 504 0,'0'0'326'0,"0"0"-117"16,0 0 69-16,0 0 74 15,0 0-127-15,0 0-97 16,0 0-128-16,19 47-125 15,-19-42-709-15</inkml:trace>
  <inkml:trace contextRef="#ctx0" brushRef="#br1" timeOffset="471563.6412">5099 11955 971 0,'0'0'374'0,"0"0"-267"16,0 0-20-16,0 0 133 15,0 0-6-15,0 0-75 16,51-46-40-16,-48 40-3 15,4 6-2-15,-7-4-5 16,0 4-15-16,0 0-13 16,0 0-15-16,0 0 6 15,0 0-20-15,-7 0-10 0,-14 0 8 16,-9 11-3 0,-10-3-6-16,-2 0-2 0,-7-2-5 15,4 1 6-15,6-4 0 16,6-3 4-1,8 2-5-15,6-2-5 0,11 0-13 16,2 0 11-16,6 0-6 16,0 0-5-16,0 0-1 15,0 0 6-15,0 0-6 16,0 0 0-16,0 0-1 16,0 0 0-16,0 0 0 15,0 0-1-15,0 0-5 16,0 0 5-16,0 2-5 15,0 4 5-15,0 1 1 16,0 3 1-16,-3 3 1 0,-4 1-1 16,1 4 0-16,0 0 1 15,-3 4-1-15,-6-1 1 16,3-2 0-16,-1 4 0 16,2-3-1-16,-1 0 6 15,2-4-6-15,1 1 0 16,0-1 0-16,4-5 0 15,0-1-2-15,3 0 2 16,1-4-1-16,1-2-1 16,0 2 1-16,0-2 1 15,0 1 0-15,7-1 0 16,2-4 1-16,3 3 0 16,10-3 11-16,2 0-6 0,6-4-5 15,-2-6 0-15,2 2-1 16,-6 1 0-16,-3 0 0 15,-5 1 0-15,-5 5-1 16,-5-2 0-16,-3 3-5 16,-3 0-13-16,3 0-13 15,-3 0-32-15,0 0-72 16,0 0-124-16,0 0-404 16,-6 0-472-16</inkml:trace>
  <inkml:trace contextRef="#ctx0" brushRef="#br1" timeOffset="471821.6846">4813 12144 907 0,'0'0'812'16,"0"0"-702"-16,0 0-80 16,0 0 129-16,0 0 27 15,0 0-78-15,88-20-66 16,-72 20-42-16,-1 0-54 16,-6 8-330-16,-3 0-544 0</inkml:trace>
  <inkml:trace contextRef="#ctx0" brushRef="#br1" timeOffset="472269.7136">5117 12199 358 0,'0'0'625'0,"0"0"-342"15,0 0-56-15,0 0 21 16,0 0 21-16,0 0-66 16,0 0-55-16,0-6-47 15,0 6-12-15,0 0-13 16,0 3 22-16,0 7-4 16,0 7-22-16,0 3-27 15,-3-1-6-15,0 1-26 16,0 3-5-16,-3-3-8 15,3-4 0-15,-1-2 0 0,1 2-41 16,0-5-107-16,0-2-184 16,1-8-779-16</inkml:trace>
  <inkml:trace contextRef="#ctx0" brushRef="#br1" timeOffset="472907.1709">5263 12216 548 0,'0'0'409'16,"0"0"-192"-16,0 0 28 15,0 0 41-15,0 0 4 16,0 0-69-16,0 0-41 15,0-13-27-15,0 10-25 16,0 3-22-16,0 0-24 16,0 0-19-16,0 0-26 15,0 0-2-15,0 0-2 16,0 0-8-16,0 0-6 16,0 0-1-16,0 0-3 0,0 0-6 15,0 0-1-15,0 0-2 16,0 0-6-16,0 10 8 15,-3 10 29-15,-3-1-8 16,-1 9-16-16,1-3-13 16,-6 19-29-16,6-8-138 15,-1-6-595-15</inkml:trace>
  <inkml:trace contextRef="#ctx0" brushRef="#br1" timeOffset="478090.0569">5684 12206 851 0,'0'0'343'15,"0"0"302"-15,0 0-543 16,0 0-49-16,0 0 107 15,0 0 3-15,76-23-66 16,-61 20-30-16,-3 2-9 0,-3-1-10 16,4-2-23-16,-1 4-7 15,-1 0-11-15,2 0-6 16,-1 0-1-16,3 0-39 16,-3 0-95-16,4 0-145 15,-4 0-336-15,-4-2-400 0</inkml:trace>
  <inkml:trace contextRef="#ctx0" brushRef="#br1" timeOffset="478313.2362">5608 12127 1542 0,'0'0'331'0,"0"0"-255"16,0 0 46-16,0 0 50 15,0 0-37-15,103-16-135 16,-27-4-52-16,-9 1-319 16,-7 1-644-16</inkml:trace>
  <inkml:trace contextRef="#ctx0" brushRef="#br1" timeOffset="483163.6364">6569 11873 462 0,'0'0'84'0,"0"0"-70"15,0 0 18-15,0 0 514 0,0 0-358 16,0 0-16-16,-72 13-12 16,56-13-27-16,1 3-8 15,0-3-20-15,-3 0 7 16,0 0-20-16,-3 0-26 16,-3 0 8-16,-1 0 11 15,3 0-24-15,-1 0-24 16,4 0-9-16,1 1-11 15,6 2-2-15,3-3-6 16,6 3-9-16,-1-3 0 16,4 0-1-16,0 0 0 15,0 2 1-15,0-2 1 16,0 1 9-16,0-1-10 16,0 4 1-16,0 2-1 15,0-3 2-15,0 4 5 0,0 0 4 16,0-1 4-16,0 4-2 15,0-3 2-15,-2 3 3 16,1 0 7-16,1 3-1 16,-2 1-13-16,-1-1 2 15,0 3-7-15,0 3 0 16,-3 1 1-16,0 1 8 16,-4 1-4-16,4 3-5 15,-2-3-5-15,2 1 5 16,-1-4 14-16,4-3-11 15,0-1 0-15,3-2 0 16,0-6-9-16,0-1 0 16,0-2 1-16,3-1 13 0,12-3-3 15,0 0 10 1,10 0-12-16,2-11-8 0,0 2 0 16,-2 2-1-16,-2-3 0 15,-1 4 0-15,0 1-1 16,-5 3-1-16,-4 2 1 15,-1 0 0-15,-4 0-6 16,-4 0-13-16,-4 0-27 16,3 0-47-16,-3-1-72 15,0-2-214-15,0-3-445 0</inkml:trace>
  <inkml:trace contextRef="#ctx0" brushRef="#br1" timeOffset="483420.6942">6276 12094 1169 0,'0'0'502'15,"0"0"-441"-15,0 0 65 16,0 0 65-16,0 0-74 16,88-9-94-16,-74 9-23 15,8 0-220-15,-7 0-314 0,-3 6-288 16</inkml:trace>
  <inkml:trace contextRef="#ctx0" brushRef="#br1" timeOffset="483766.6016">6594 12227 1525 0,'0'0'577'16,"0"0"-546"-16,0 0-15 0,0 0 95 15,0 0 30-15,0 0-60 16,0 0-32-16,15 48-10 16,-3-44-17-16,3-4-2 15,3 0-6-15,4 0-14 16,-2 0-1-16,-1-7-21 16,-3-5-1-16,-2-1 7 15,-5-1 15-15,-6-2 1 16,-3 2 21-16,0 1 9 15,-3 3-27-15,-12 7-3 16,-15 3-51-16,3 0-438 16,2 0-1315-16</inkml:trace>
  <inkml:trace contextRef="#ctx0" brushRef="#br1" timeOffset="485259.4715">820 11741 1506 0,'0'0'380'0,"0"0"-291"16,0 0-17-16,0 0 118 15,0 0-22-15,0 0-68 16,-91-4-36-16,66 4-16 15,-5 0 4-15,5 0-3 16,-2 0-10-16,9 0-8 16,3 0-6-16,6 0-2 15,4 0-11-15,4 0-11 16,1 0 1-16,0 0-2 16,0 0-6-16,0 0-11 0,0 0 16 15,0 4 1-15,0-4-6 16,0 3 0-16,0 3 6 15,0 1 6-15,0 3 0 16,0 5-5-16,0-3 5 16,0 5-4-16,0 2-1 15,-2 1 6-15,-3 6-6 16,-1 1 5-16,-2 2-6 16,-1 1 1-16,-1-3 0 15,1-1 0-15,1 0 6 16,2-5-7-16,2-5 1 15,1 0 0-15,3-3 0 16,0-3 0-16,0-3 0 16,0 1-1-16,0-3 1 15,0 2 9-15,7-4 3 0,5 1-7 16,6-4 0 0,2 0 2-16,2 0-7 0,6 0-1 15,-4-7-5-15,-1 0-11 16,-4 2-18-16,-1-3-57 15,-6 1-50-15,0 0-70 16,-5 1-167-16,-1-1-413 0</inkml:trace>
  <inkml:trace contextRef="#ctx0" brushRef="#br1" timeOffset="485484.3642">562 12001 1382 0,'0'0'669'0,"0"0"-584"16,0 0 23-16,0 0 62 16,0 0-66-16,0 0-59 15,0 0-45-15,87-15-13 16,-50 11-118-16,-7 1-347 15,-8 3-447-15</inkml:trace>
  <inkml:trace contextRef="#ctx0" brushRef="#br1" timeOffset="485791.517">799 12161 1480 0,'0'0'661'16,"0"0"-591"-16,0 0-48 15,0 0-10-15,0 0 19 16,0 0-12-16,0 0-9 16,27 62-4-16,-5-62-6 15,-2 0-12-15,1-3-6 16,-6-7 14-16,-5-1 4 15,-4 1 20-15,-6-2 17 0,0 1 3 16,0 2-32-16,-9-1 21 16,-6 4-29-16,-7 2-47 15,4 4-170-15,2 0-358 0</inkml:trace>
  <inkml:trace contextRef="#ctx0" brushRef="#br1" timeOffset="486064.3223">1047 12032 806 0,'0'0'1185'16,"0"0"-1019"-16,0 0-122 16,0 0 32-16,0 0-5 15,0 0-71-15,100-21-9 16,-67 19-167-16,-5-2-223 16,-7 0-421-16</inkml:trace>
  <inkml:trace contextRef="#ctx0" brushRef="#br1" timeOffset="486265.1151">1044 11936 1766 0,'0'0'346'0,"0"0"-284"15,0 0-3-15,0 0-5 16,103-7-54-16,-63 4-138 16,-7-1-496-16</inkml:trace>
  <inkml:trace contextRef="#ctx0" brushRef="#br1" timeOffset="487002.8657">1560 11694 1211 0,'0'0'378'15,"0"0"-236"-15,0 0 64 0,0 0 29 16,0 0-87 0,0 0-73-16,0 0-5 0,-7 14 41 15,7-1 0-15,0 1-20 16,-3 1-5-16,3 2-37 16,0 3-29-16,-3-3-14 15,0 0-6-15,3-5-6 16,0 1-71-16,0-6-113 15,0-1-83-15,0-5-334 16,9-1-268-16</inkml:trace>
  <inkml:trace contextRef="#ctx0" brushRef="#br1" timeOffset="487255.8911">1647 11715 1272 0,'0'0'607'16,"0"0"-526"-16,0 0 15 15,0 0 64-15,0 0-60 16,0 0 5-16,0 0-29 16,0 42-21-16,4-25-3 15,-4 0-16-15,3-1-20 16,-3-4-10-16,0-1-6 15,0 0-5-15,0-2-70 16,0-3-216-16,0-3-467 0</inkml:trace>
  <inkml:trace contextRef="#ctx0" brushRef="#br1" timeOffset="487557.8647">1466 11674 605 0,'0'0'1110'0,"0"0"-857"0,0 0-130 15,0 0 94-15,0 0-30 16,0 0-116-16,0 0-29 16,67 0-22-16,-31-3-20 15,3 0-48-15,7-1-102 16,-13 1-234-16,-5 3-482 0</inkml:trace>
  <inkml:trace contextRef="#ctx0" brushRef="#br1" timeOffset="488129.1263">1878 11506 1653 0,'0'0'303'0,"0"0"-161"16,0 0 96-16,0 0-63 16,0 0-95-16,0 0-53 15,0 0-15-15,0 37 28 16,0-12 8-16,3 6-14 16,0 2-11-16,-3 0-15 15,0 0-6-15,0-6-1 16,0-2-1-16,0-4 0 0,0-8-1 15,0 0 1-15,0-6-1 16,0-4-12-16,0 0-8 16,0-3-6-16,0 0-5 15,0 0-21-15,3-9-18 16,10-5-60-16,-2-6 21 16,5 0 25-16,-1 1-2 15,0 2 39-15,-3 0 48 16,-3 8 0-16,0 2 21 15,-5 0 14-15,-1 7 26 16,-1-3-11-16,-2 3-7 16,1 0-9-16,-1 6-6 0,2 8 26 15,-1 3-23-15,1 1-16 16,-2 2-2-16,3-2-5 16,0-3-1-16,0 0-1 15,4-5 1-15,-1 0-5 16,5-5-1-16,-1-5-1 15,14 0-40-15,-2-2-167 16,-5-8-483-16</inkml:trace>
  <inkml:trace contextRef="#ctx0" brushRef="#br1" timeOffset="488390.7124">1853 11602 1260 0,'0'0'308'0,"0"0"-221"16,0 0 75-16,0 0 46 15,0 0-117-15,0 0-91 16,0 0-34-16,80-3-307 16,-53-4-372-16</inkml:trace>
  <inkml:trace contextRef="#ctx0" brushRef="#br1" timeOffset="488697.5616">2082 11486 1275 0,'0'0'299'16,"0"0"-140"-16,0 0 143 15,0 0-70-15,0 0-75 16,0 0-68-16,0 0-12 0,11 10-35 15,-11 0-24-15,0 4-3 16,-5 2-3-16,-2 1-11 16,-2-1 1-16,6 0-2 15,3 1 0-15,0-7-57 16,6 3-50-16,21-6-146 16,-2-4-303-16,-4-2-745 0</inkml:trace>
  <inkml:trace contextRef="#ctx0" brushRef="#br1" timeOffset="489103.4929">2384 11907 788 0,'0'0'602'15,"0"0"-531"-15,0 0-1 16,0 0 152-16,0 0 15 15,0 0-104-15,0 0-52 16,-97 5-4-16,49 2-7 0,-25 0 23 16,-24 6 2-16,-25 4 5 15,-5-1-24-15,22-2-25 16,28-2-23-16,32-6-28 16,12 1-1-16,3-3-42 15,5 2-55-15,13-6-102 16,12 0-315-16,0 0-271 0</inkml:trace>
  <inkml:trace contextRef="#ctx0" brushRef="#br1" timeOffset="489546.9512">1553 12183 1739 0,'0'0'344'15,"0"0"-264"-15,0 0-24 16,0 0 93-16,0 0-82 16,0 0-67-16,0 0-13 0,85-19 2 15,-69 16 4 1,-2 3 4-16,-7 0 0 0,-5 0 3 16,-2 3 19-16,0 6-2 15,-8 8 21-15,-10 3 20 16,-3 3-12-16,-1 1-19 15,2-2-13-15,6-1 2 16,6-5-16-16,8-3 1 16,0-6-1-16,9-4-43 15,24-3-87-15,-3-3-172 16,1-7-418-16</inkml:trace>
  <inkml:trace contextRef="#ctx0" brushRef="#br1" timeOffset="490155.0731">1756 12196 1627 0,'0'0'574'0,"0"0"-478"16,0 0 29-16,0 0 20 15,0 0-61-15,0 0-20 16,0 0-27-16,22 24-16 15,-22-11-11-15,3 0-4 16,-3-2-5-16,0-2-1 16,0-3-24-16,0 1-25 0,0-4-26 15,0-3-4-15,0 0 7 16,0 0 24-16,3 0-20 16,6-13-86-16,7-3-56 15,1-4 78-15,2-1 66 16,-2 2 38-16,-4 6 28 15,-4 4 67-15,-1 4 39 16,-7 5-21-16,2 0-22 16,-3 0-12-16,0 3 31 15,0 7-26-15,0 4-21 16,0 2-9-16,0 1-10 16,0-3-7-16,-4-1-8 0,-1-4 0 15,5-5-1-15,0-1-1 16,0-3-8-16,0 0-5 15,0 0 5-15,0 0-5 16,10-12-35-16,2-8-55 16,6 0 40-16,0-4-27 15,3 2 41-15,-6 2 50 16,1 3 11-16,-8 7 74 16,-2 7 7-16,-3 2-15 15,-3 1-46-15,4 0-10 16,-4 12 14-16,0 3-12 15,0 2-9-15,0 5-8 16,0-2-6-16,0 1-4 0,0-1-174 16,3-5-350-1,3-8-547-15</inkml:trace>
  <inkml:trace contextRef="#ctx0" brushRef="#br1" timeOffset="490529.0821">2206 12021 1189 0,'0'0'756'16,"0"0"-656"-16,0 0 4 15,0 0 62-15,0 0-17 16,0 0-70-16,0 0-37 0,0 80-20 15,-3-54-6-15,-1-2-4 16,-2-2-3-16,3 1-1 16,0-3-2-16,1-3-5 15,1-1 5-15,1-5-5 16,0-2 0-16,0-3 0 16,0-2-1-16,1-1 9 15,7-3 2-15,8 0 2 16,4 0 6-16,2 0-10 15,0-3-9-15,-2 1-13 16,-2-3-18-16,-2-1-31 16,-1 2-51-16,1-1-207 15,-7 1-396-15</inkml:trace>
  <inkml:trace contextRef="#ctx0" brushRef="#br1" timeOffset="490854.2056">2369 12044 1418 0,'0'0'734'15,"0"0"-598"-15,0 0 12 16,0 0 29-16,0 0-49 15,0 0-64-15,0 0-14 0,33 0-12 16,-27 4-23-16,-2 2-6 16,-1-2-9-16,-1 3-11 15,-2 0 1-15,0 3-5 16,0-5 5-16,0 2-7 16,0-1-16-16,0-5-22 15,7-1-36-15,20 0-67 16,-3-10-377-16,0-1-722 0</inkml:trace>
  <inkml:trace contextRef="#ctx0" brushRef="#br1" timeOffset="492670.9032">6975 11782 1363 0,'0'0'766'16,"0"0"-658"-16,0 0-86 15,0 0-2-15,0 0 76 16,0 0 122-16,-48 114-30 15,24-31-54-15,9 18-48 16,2-8-39-16,8-20-27 16,5-27-20-16,3-16-18 15,36 3-84-15,1-6-210 0,2-7-649 0</inkml:trace>
  <inkml:trace contextRef="#ctx0" brushRef="#br1" timeOffset="498152.2793">7149 12101 166 0,'0'0'1395'16,"0"0"-892"-16,0 0-423 16,0 0-5-16,0 0 110 15,0 0-11-15,-3-14-64 16,3 12-26-16,0-3-25 15,0 3 1-15,0-1-8 0,3 0-10 16,0-2-15 0,2 3-18-16,5-2-8 0,-1-2-1 15,7-1-6-15,-2 3-9 16,-2 4 3-16,1 0 5 16,-4 0 1-16,-1 0 4 15,-1 7-7-15,-1 3 8 16,-3 1-1-16,0 2 1 15,-3-1 0-15,0 1 0 16,0-2-1-16,0 2-3 16,-6 0 5-16,-4 4 0 15,-7-1 2-15,-2 3 4 16,-1-1 0-16,1 1-5 16,4-6 5-16,3 0-6 15,9-3-1-15,3-3 0 0,0-1-1 16,3-5 2-16,15-1 5 15,7 0-5-15,1 0-39 16,4-9-67-16,1-11-128 16,-7 3-460-16,-8 0-565 0</inkml:trace>
  <inkml:trace contextRef="#ctx0" brushRef="#br1" timeOffset="498557.5533">7325 11886 1543 0,'0'0'403'0,"0"0"-287"16,0 0 13-16,0 0 76 15,0 0-32-15,0 0-89 16,0 0-40-16,39-3-14 16,-23 16-10-16,1 7 5 0,2 8 17 15,1 4-14 1,-1 7-8-16,-3 1-11 0,-2-1-3 15,-5 1 0-15,-2-1-6 16,-7-3 0-16,0-5 0 16,0-5 0-16,-7-3-15 15,-5-3-85-15,-3-4-118 16,3-6-428-16,3-6-447 0</inkml:trace>
  <inkml:trace contextRef="#ctx0" brushRef="#br1" timeOffset="498948.167">7734 12171 899 0,'0'0'951'0,"0"0"-768"16,0 0-66-16,0 0 101 15,0 0-28-15,0 0-69 16,0 0-67-16,21 2-39 16,-6-2-8-16,4 0-6 15,2 0-1-15,-3 0-16 16,-5 0-56-16,-2-2-71 16,-5-3-166-16,-3 3-468 0</inkml:trace>
  <inkml:trace contextRef="#ctx0" brushRef="#br1" timeOffset="499165.7422">7716 12044 1549 0,'0'0'476'0,"0"0"-428"15,0 0 27-15,0 0 91 16,0 0-57-16,0 0-73 16,94-9-36-16,-76 8-39 15,0-1-286-15,-9-2-588 0</inkml:trace>
  <inkml:trace contextRef="#ctx0" brushRef="#br1" timeOffset="499766.1568">8074 11936 1285 0,'0'0'308'16,"0"0"-107"-16,0 0 65 15,0 0-21-15,0 0-88 16,0 0-70-16,0 0-41 16,27-17-28-16,-18 17-10 15,6 0-2-15,-3 0-6 16,4 0-1-16,-2 0 0 16,-5 6 1-16,1 1-1 15,-4 5-1-15,-3 0 1 16,-3 4 1-16,0 3 1 0,-12-1 11 15,-6 5 24 1,-4-4 12-16,4 2-5 0,-3-2-24 16,3 0-8-16,0-2-10 15,6-3 7-15,2-1-7 16,4-1 5-16,3-1-5 16,3-5 7-16,0 1 4 15,0-1-2-15,6-2 5 16,7-1-1-16,-1-3-6 15,6 0-8-15,0 0-54 16,9-13-127-16,-5 2-355 16,-5-2-510-16</inkml:trace>
  <inkml:trace contextRef="#ctx0" brushRef="#br1" timeOffset="500501.4797">8562 11870 864 0,'0'0'269'0,"0"0"-123"16,0 0 88-16,0 0-1 15,0 0-31-15,0 0-10 16,0 0-56-16,-25-4-2 15,-2 4-28-15,-9 4-18 16,0-1-8-16,2 0-20 16,4 0-23-16,8-2-13 15,8-1-8-15,8 0-9 16,6 0-7-16,0 3 0 16,0-3-1-16,0 6-7 0,6-2 8 15,3 6 0-15,2-3 1 16,-4 2 0-16,-4 1-1 15,-3 3 0-15,0 0 1 16,0 1 6-16,-6 2 14 16,-6 0 19-16,3 1-2 15,0 0-14-15,-1-1-12 16,1-2-11-16,3 3 5 16,1-5-5-16,-2 5-1 15,1-4 1-15,3 3-1 16,0-2 0-16,-3-2 0 15,3 2 1-15,0-4 0 0,-1 0 0 16,1 0 0 0,3-8 1-16,0 3-2 0,3 1 9 15,10-6 2 1,5 3-4-16,6-3-1 0,1 0-6 16,2 0-1-16,0-6-12 15,-9-2-13-15,-2 2-19 16,-5-1-38-16,-5 1-52 15,-6-1-43-15,0 4-364 16,0 0-217-16</inkml:trace>
  <inkml:trace contextRef="#ctx0" brushRef="#br1" timeOffset="500729.584">8305 12087 1433 0,'0'0'347'15,"0"0"-157"-15,0 0 4 16,0 0-24-16,0 0-72 16,78-16-63-16,-51 12-32 15,-2 2-3-15,2 1-104 16,-9 1-286-16,-3 0-541 0</inkml:trace>
  <inkml:trace contextRef="#ctx0" brushRef="#br1" timeOffset="501063.4704">8543 12227 1528 0,'0'0'331'16,"0"0"-238"-16,0 0 57 16,0 0 36-16,0 0-55 0,0 0-70 15,0 0-35 1,-6 75 12-16,22-75-12 0,-1 0-8 15,6 0-18-15,-3-10-21 16,3-5-18-16,-8 0 20 16,-7-1 13-16,-6 0 5 15,0 3-13-15,-10 6 6 16,-35 7-11-16,3 0-135 16,-1 0-475-16</inkml:trace>
  <inkml:trace contextRef="#ctx0" brushRef="#br1" timeOffset="506630.0954">11679 11864 848 0,'0'0'537'16,"0"0"-396"-16,0 0-76 15,0 0 71-15,0 0 132 16,0 0-48-16,0 0-76 15,0-4-38-15,0 4-12 16,0 0-11-16,0 0-4 16,0 0-26-16,0 0-21 15,0 0 1-15,-7 0 15 16,-6 0-26-16,-9 0-16 0,-8 0-5 16,-6 0 0-16,-4 0-1 15,3 4 1-15,4-2 5 16,7 1-6-16,10-2 1 15,6-1-1-15,4 0 1 16,6 0-1-16,-3 0 1 16,3 0-1-16,0 3 0 15,0-3-1-15,0 0 1 16,0 3 0-16,0-3 0 16,0 3 0-16,3 1 0 15,-3 2 0-15,0 1-1 16,0 0 1-16,0 5 0 15,0-1 0-15,0 5 0 0,0 4 0 16,0-3 1-16,0 5-1 16,-3-2 0-16,0 3-1 15,-4 0 1-15,3 1 7 16,1-4-1-16,-4 1-5 16,4-4-1-16,0 0 0 15,0 0 0-15,0-4 1 16,0 1-1-16,3-4 1 15,0-3-1-15,0-4-1 16,0 0 0-16,0 1 0 16,12-4 1-16,7 0 0 15,5 0 0-15,0 0 0 16,6-1 0-16,-3-5 0 16,1 2-9-16,-7-2-14 0,-2 3-20 15,-9 3-12-15,0-1-14 16,-4-3-16-16,-6 4-32 15,0-2-137-15,-6 2-270 16,-7-1-161-16</inkml:trace>
  <inkml:trace contextRef="#ctx0" brushRef="#br1" timeOffset="506897.7733">11422 12104 232 0,'0'0'1315'16,"0"0"-1050"-16,0 0-80 15,0 0 65-15,0 0-19 16,0 0-86-16,0 0-70 15,52-3-47-15,-29-1-26 16,-1 1-2-16,5 3-112 16,-5-3-231-16,-12 3-553 0</inkml:trace>
  <inkml:trace contextRef="#ctx0" brushRef="#br1" timeOffset="507371.5675">11698 12164 1538 0,'0'0'353'0,"0"0"-197"16,0 0 71-16,0 0 22 16,0 0-72-16,0 0-91 15,0 0-45 1,27-3-29-16,-12-1-11 0,-2 1 1 16,1 0-2-16,2 3 0 15,-7 0-1-15,0 0 1 16,-6 3-8-16,-2 4 1 15,-1 5-4-15,0 4 10 16,-10 1-4-16,-9 3 5 16,-4 1 9-16,1 1-8 15,-2-2 8-15,6 0-8 16,5-3 0-16,2-2-1 16,8-5 1-16,3 0 0 15,0-6 1-15,17-1 5 0,5-3-7 16,5 0-10-16,15-6-63 15,-11-5-136-15,-4 1-501 0</inkml:trace>
  <inkml:trace contextRef="#ctx0" brushRef="#br1" timeOffset="507651.8112">11931 12169 1024 0,'0'0'1244'0,"0"0"-1081"16,0 0-117-16,0 0 65 15,0 0 65-15,0 0-68 16,0 0-17-16,0 54-45 15,0-31-28-15,0 0-12 16,0 0-6-16,0 10-45 16,0-10-131-16,0 0-566 0</inkml:trace>
  <inkml:trace contextRef="#ctx0" brushRef="#br1" timeOffset="508086.768">12247 12180 1640 0,'0'0'354'16,"0"0"-265"-16,0 0-24 16,0 0 80-16,0 0-50 15,81 0-64-15,-59 0-22 16,-1-1-9-16,-6-1-18 16,-2 2-68-16,-12 0-173 15,-1 0-296-15,0 0-514 0</inkml:trace>
  <inkml:trace contextRef="#ctx0" brushRef="#br1" timeOffset="508279.1361">12250 12087 1751 0,'0'0'569'15,"0"0"-504"-15,0 0-22 16,0 0 73-16,0 0-14 16,118-5-102-16,-70-2-79 0,-2-3-627 15</inkml:trace>
  <inkml:trace contextRef="#ctx0" brushRef="#br1" timeOffset="510201.1267">12920 11896 763 0,'0'0'248'0,"0"0"-196"0,0 0-34 15,0 0 74-15,0 0 97 16,0 0-28-16,0 0-42 16,34-13-5-16,-33 13 4 15,-1 0 31-15,0 0-4 16,0 0-27-16,0 0-29 15,0 0-31-15,0 0-15 16,0 0-12-16,0 0-1 16,-4 0 28-16,-9 0-23 15,-5 0-12-15,-3 3-10 16,-8 1 2-16,3 2 0 16,0-4 16-16,3 3 4 15,4-3-4-15,5 2-18 0,5-1-1 16,3 0-4-16,3 0-7 15,3-2 0-15,0 5 1 16,0-2-2-16,0 3 6 16,6 1-4-16,0 0-1 15,-3-1 5-15,0 3-5 16,1 0 0-16,-1 0 0 16,-3-1 0-16,0 4-1 15,0 1 1-15,0 2-1 16,0-2 1-16,0 2 0 15,0 0-1-15,0 1 0 16,0 3 1-16,0 0 0 16,0 0-1-16,0-4 0 0,0 3 1 15,0-6-1-15,0 2-1 16,-3-2 1-16,3 0-1 16,-4-6 1-16,4-1 0 15,0-3 0-15,0 0 1 16,0-3 0-16,7 0 0 15,7 0 0-15,8-3-1 16,2-4-9-16,0-2-1 16,3 3-13-16,-2 2-15 15,-4-2-28-15,0 5-19 16,-7-2-25-16,2 0-73 16,-9-1-141-16,-7 1-260 15,0-3-764-15</inkml:trace>
  <inkml:trace contextRef="#ctx0" brushRef="#br1" timeOffset="510419.6473">12829 12137 1483 0,'0'0'477'0,"0"0"-412"16,0 0 70-16,0 0 44 16,0 0-67-16,79-20-81 15,-46 17-31-15,-10 0-159 0,0 3-545 16</inkml:trace>
  <inkml:trace contextRef="#ctx0" brushRef="#br1" timeOffset="510735.253">13090 12233 1523 0,'0'0'781'0,"0"0"-710"16,0 0-50-16,0 0-3 0,0 0 31 15,0 0-19-15,0 0-11 16,7 67 15-16,7-62-12 16,-5-4-10-16,3-1-4 15,1 0-7-15,1-4 0 16,-4-9 5-16,-4 1-5 16,0-5 0-16,-6 3 0 15,0-2 5-15,0 3-6 16,0 6-9-16,-6 0-144 15,-4 4-564-15</inkml:trace>
  <inkml:trace contextRef="#ctx0" brushRef="#br1" timeOffset="511057.8158">13493 11767 1416 0,'0'0'893'16,"0"0"-783"-16,0 0-36 15,0 0 160-15,-64 89-22 0,46-36-85 16,3 4-49-16,9 5-48 16,6 4-18-16,0 0-11 15,9-9-1-15,33-2-53 16,-2-11-167-16,5-19-751 0</inkml:trace>
  <inkml:trace contextRef="#ctx0" brushRef="#br1" timeOffset="517162.5732">13799 12018 1064 0,'0'0'212'15,"0"0"-131"-15,0 0-19 16,0 0 292-16,0 0-115 15,0 0-159-15,12 0-9 0,-8 0 19 16,-4 0-15-16,0 0-27 16,0 0-10-16,0 0-1 15,0 0-5-15,0 0-1 16,0 0 10-16,0 0 3 16,0 0 12-16,-10 0 32 15,-4 0-34-15,-2 0-21 16,-5 3-20-16,0 0-5 15,5-2 1-15,-1-1-9 16,4 3 1-16,4-3 1 16,3 4 4-16,0-4-6 15,3 2-1-15,3-1 0 16,0-1 0-16,0 3-5 0,-3 0 6 16,3 0 0-16,0 4 0 15,0 0 1-15,0 0 1 16,0 0-1-16,0 3 5 15,0-1-6-15,0 4 1 16,0 0 0-16,0 0 1 16,0-2-1-16,0-1 0 15,0 0 0-15,0-5 1 16,0 2-2-16,3-3 1 16,-3-1-1-16,3-3 0 15,-3 0 0-15,3 0 1 16,0 0 0-16,3 0 0 15,4 0 0-15,3 0-1 16,3-3-1-16,0-3 1 0,-6 1-1 16,4 3 0-16,-5 2 0 15,0 0-6-15,-3 0 6 16,2 0-1-16,-1 7 1 16,-1 2 0-16,-3 1-1 15,0 0 2-15,0 0-1 16,-3 0 1-16,0 3 0 15,0-3 1-15,-9 0 0 16,-5-3 12 0,-2-1-13-16,-2-3-15 0,-6-3-109 15,2 0-166-15,9-9-461 0</inkml:trace>
  <inkml:trace contextRef="#ctx0" brushRef="#br1" timeOffset="517511.8354">13971 11836 1691 0,'0'0'259'0,"0"0"-201"16,0 0 60-16,0 0 142 0,0 0-64 16,22 93-65-16,-12-53-57 15,-1 5-24-15,3 2-22 16,0-1-8-16,-3-2-6 16,-3-2-12-16,-6 1-1 15,0-7-1-15,-6-2-1 16,-9-4-8-16,-9-7-64 15,-1-7-71-15,1-6-94 16,6-7-362-16,9-3-634 0</inkml:trace>
  <inkml:trace contextRef="#ctx0" brushRef="#br1" timeOffset="517800.008">14360 12166 1011 0,'0'0'899'0,"0"0"-770"16,0 0-31-16,0 0 100 15,0 0-32-15,0 0-94 0,0 0-51 16,82 0-15 0,-63 0-6-16,-3 0-65 0,-2 0-116 15,-8 0-353-15,-3-2-391 0</inkml:trace>
  <inkml:trace contextRef="#ctx0" brushRef="#br1" timeOffset="517988.5586">14272 12078 1174 0,'0'0'853'0,"0"0"-741"16,0 0-81-16,0 0 46 15,0 0 18-15,82-6-73 0,-54 6-22 16,5 0-121-16,-6 0-247 15,-8 0-408-15</inkml:trace>
  <inkml:trace contextRef="#ctx0" brushRef="#br1" timeOffset="518724.3706">14967 11915 1295 0,'0'0'490'0,"0"0"-414"16,0 0 70-16,0 0 66 15,0 0-48-15,0 0-75 16,0 0-10-16,3-3-45 16,-22 3-28-16,-7 0-5 15,-6 0 5-15,0 0 3 16,2 0-9-16,4 0 1 16,9 0-1-16,5 4 1 15,2-1-1-15,10-3-6 0,0 3-1 16,0 1 6-1,0-1-10-15,0 4 2 0,0-1 2 16,4 1 6-16,-1 0 1 16,-3 3 0-16,0 0-1 15,0 3 2-15,0-1 0 16,-7 2 8-16,-1 3-8 16,2-5 11-16,0-1-11 15,3 1 0-15,0-4 1 16,0 2-1-16,-1-5-1 15,4-4 0-15,0 2 0 16,0-3 0-16,0 0 0 16,4 0 0-16,8 0-1 15,5-3 1-15,2-1-12 0,-3-1 4 16,1 1 1-16,-1 4 1 16,-6 0 5-16,3 0 0 15,-3 0 0-15,-1 9 0 16,1 1-8-16,0 3 9 15,0-2 1-15,-1 2 9 16,1 2 2-16,-3-3 4 16,-4 0 4-16,-3-2-11 15,0 0 1-15,-4-3-1 16,-15 3 45-16,-11-4-23 16,-3-2-31-16,-1-4-17 15,4 0-60-15,3 0-133 16,12-10-387-16,9-1-442 0</inkml:trace>
  <inkml:trace contextRef="#ctx0" brushRef="#br1" timeOffset="519386.1718">15340 11903 720 0,'0'0'762'0,"0"0"-663"15,0 0 35-15,0 0 150 16,0 0-54-16,0 0-85 15,0 0-54-15,10 0-38 16,-10 0-13-16,0 0 23 16,-10 0-18-16,-5 0-30 15,-11 0-5-15,0 0 5 16,-4 0-5-16,3 0-2 16,5 0-7-16,3 0-1 15,6 4 1-15,6-1-1 0,4-1 0 16,3 4-1-1,0-2 0-15,0 3 1 0,0 3 1 16,3 0 9-16,3 0-2 16,-3 0-8-16,0 0 6 15,-3 2-6-15,0-2 6 16,0 4 6-16,0-1 6 16,0 3 12-16,-3 1-15 15,1-3-5-15,1 2-8 16,1 0 5-16,0-2-6 15,0-1-1-15,0-3 1 16,0 0-1-16,0-3 0 16,0-2 0-16,0 0 1 15,0 1-1-15,0-3 0 16,8 0 2-16,5-3 5 0,2 3-5 16,4-3-1-16,5 0-1 15,-5 0-10-15,1 0-11 16,-1-6-18-16,-9-1-77 15,-4 3-57-15,-6-4-165 16,0 1-345-16,-9 2-761 0</inkml:trace>
  <inkml:trace contextRef="#ctx0" brushRef="#br1" timeOffset="519581.8316">15178 12091 1410 0,'0'0'297'16,"0"0"-150"0,0 0 133-16,0 0-12 0,0 0-140 15,0 0-81-15,0 0-9 16,59-9-24-16,-41 9-14 16,9 0-34-16,-8 0-169 15,-6 3-460-15</inkml:trace>
  <inkml:trace contextRef="#ctx0" brushRef="#br1" timeOffset="519919.3717">15396 12137 689 0,'0'0'586'0,"0"0"-476"0,0 0 114 16,0 0 71-16,0 0-45 16,0 0-107-16,0 0-57 15,9 73-28-15,5-63-26 16,-2-4-20-16,7-5 0 16,1 2-11-16,2-3-1 15,2 0-25-15,-8-7-20 16,0-4 26-16,-6 2 8 15,-4-4 11-15,-6 2 25 16,0-2 37-16,-3 7 15 0,-16 0-24 16,-7 6-48-16,-23 0-5 15,4 0-202-15,5 3-844 16</inkml:trace>
  <inkml:trace contextRef="#ctx0" brushRef="#br1" timeOffset="521441.7926">19835 11886 962 0,'0'0'286'16,"0"0"-197"-16,0 0 9 15,0 0 53-15,0 0 14 16,0 0-17-16,0 0-12 15,63-16-13-15,-63 16-25 16,0 0-18-16,0 0-19 16,0 0-23-16,0 0-4 15,-3 0 23-15,-10 0-10 16,-3 0-20-16,-4 3-10 0,-6 0-7 16,1-3-10-16,-4 3 8 15,4-3-8-15,6 0 6 16,7 0-5-16,2 0 5 15,6 0 3-15,1 0 12 16,3 0-15-16,0 0-1 16,0 0-5-16,0 1 0 15,0 2-1-15,0 0 0 16,0 4-1-16,0-1 2 16,0 5 10-16,0 1-9 15,0 2 12-15,0 5 17 16,0 2 2-16,0 1-16 0,0 4 5 15,-4-2-6 1,-2 6 0-16,-3-4 0 0,3 2-2 16,-4-3-7-16,3-2 2 15,3 3 2-15,2-5-3 16,1-1-6-16,1-5-1 16,0 2 1-16,0-4-1 15,0-3 0-15,0-3 0 16,0 0 0-16,1-4 1 15,7-3 14-15,7 0-3 16,1 0-7-16,7-4-5 16,0-5-10-16,2-3-13 15,-3 3-6-15,-1 1-15 0,-8 0-63 16,-4-1-79 0,-6 2-174-16,-3 1-378 0</inkml:trace>
  <inkml:trace contextRef="#ctx0" brushRef="#br1" timeOffset="521653.0274">19636 12140 1333 0,'0'0'384'16,"0"0"-282"-16,0 0-45 15,0 0 117-15,84-16-11 16,-65 16-88-16,-3 0-53 0,-2 0-22 16,-3 0-187-16,-7 0-516 15</inkml:trace>
  <inkml:trace contextRef="#ctx0" brushRef="#br1" timeOffset="522065.7211">19934 12186 958 0,'0'0'281'0,"0"0"-59"0,0 0 50 16,0 0 68-16,0 0-95 15,0 0-93-15,0 0-46 16,0 0-36-16,0 0-25 16,0 3-11-16,0-2-9 15,0 2-1-15,0 4-3 16,0 3 15-16,3 3 1 15,-3 4-3-15,0 0-8 0,3 3-16 16,-3 3-9 0,0-4 0-16,0-2-1 0,0-2 0 15,0-4-27-15,0-1-76 16,0-7-148-16,0-3-433 16,0 0-376-16</inkml:trace>
  <inkml:trace contextRef="#ctx0" brushRef="#br1" timeOffset="522457.3179">20135 12183 1523 0,'0'0'508'16,"0"0"-429"-16,0 0 67 15,0 0 37-15,0 0-48 16,0 0-77-16,0 0-40 16,42-4-9-16,-38 8-8 15,5 3 5-15,-5 6-5 16,1-4 8-16,-4 5-8 15,-1-3 10-15,0 5 6 16,-4-3 15-16,-12 0 26 16,1 2-10-16,-2-3-26 0,5-2-8 15,8 0-13 1,1-4 1-16,3-2-2 0,4-4-22 16,31 0-53-16,-4 0-244 15,0-7-715-15</inkml:trace>
  <inkml:trace contextRef="#ctx0" brushRef="#br1" timeOffset="522758.3109">20518 12180 656 0,'0'0'1395'16,"0"0"-1186"-16,0 0-117 16,0 0 49-16,0 0 2 15,0 0-67-15,85 0-49 16,-53 0-18-16,0 0-9 15,0-3-71-15,-8-8-133 16,-9 6-369-16,-8-2-246 0</inkml:trace>
  <inkml:trace contextRef="#ctx0" brushRef="#br1" timeOffset="522952.6269">20527 12100 1610 0,'0'0'576'0,"0"0"-507"16,0 0 11-16,0 0-3 16,120-13-77-16,-74 13-208 15,-6-5-922-15</inkml:trace>
  <inkml:trace contextRef="#ctx0" brushRef="#br1" timeOffset="526317.2781">21275 11998 456 0,'0'0'255'0,"0"0"525"16,0 0-488-16,0 0-181 16,0 0 60-16,0 0 9 15,-15 3-29-15,15-3-56 16,0 0-25-16,-2 3-9 15,-1-2-22-15,-3-1-17 16,-7 6-6-16,-10-2 17 0,-3 2-9 16,-6-2 0-1,1 3-14-15,3-4-2 0,2 0-7 16,8 0 5-16,7 0-5 16,1-3 0-16,6 4-1 15,2-1 0-15,2 1 0 16,0 5-1-16,0-1 2 15,0 5-1-15,0-4 1 16,-1 4 0-16,-2 0-1 16,-1-1 0-16,-1 0 1 15,-1-2 0-15,2 2 0 16,-2 2 10-16,-3-1-10 0,4 0-1 16,1-3 1-16,2-3 0 15,1-3 0-15,1-1-1 16,0 0 1-16,0-3 1 15,0 0 7-15,3 0-2 16,10 0-6-16,1 0-1 16,2 0 0-16,-3 0-1 15,0 0 0-15,-6 0-1 16,-1 4-5-16,0 5 5 16,-3 2 1-16,1-2 0 15,-2 4 0-15,1 0 0 16,1 0 1-16,-3-3-1 15,-1 1 1-15,0-1-1 0,0 2 1 16,-16-1 0 0,-7 1 6-16,-10-1-5 0,-5-5-1 15,-1 0-17-15,7-2-71 16,5-4-104-16,14 0-340 16,10-4-367-16</inkml:trace>
  <inkml:trace contextRef="#ctx0" brushRef="#br1" timeOffset="527059.229">21764 11919 504 0,'0'0'723'16,"0"0"-510"0,0 0-43-16,0 0 58 0,0 0 33 15,0 0-73-15,0 0-59 16,-39 0-17-16,20 0-23 15,-7 3 6-15,0 1-26 16,0 2-32-16,4-3-22 16,4-2-7-16,6 2-7 15,3 0 0-15,5-1 0 16,2 3 0-16,2-2 0 16,0 4 0-16,0 3 0 0,0 3-1 15,0 1 7-15,0 1-7 16,0 2-1-16,0 3 1 15,-3-1-1-15,-1 1 1 16,-6 4 2-16,-1-1-2 16,0 4 0-16,0-5 0 15,2 4 0-15,-2-5 0 16,2-2 0-16,2 1 0 16,2-4 0-16,2-1-1 15,3 1 1-15,0-3 0 16,0 2 0-16,3-4 1 15,10-5 5-15,2 1-5 16,8-7-1-16,4 0 0 16,-1 0-15-16,2-7-24 15,-2-6-28-15,0 0-64 0,-1-3-52 16,-6 3-190-16,-10 3-401 16</inkml:trace>
  <inkml:trace contextRef="#ctx0" brushRef="#br1" timeOffset="527263.0342">21476 12193 1657 0,'0'0'388'16,"0"0"-232"-16,0 0-65 0,0 0-45 15,96-7-46-15,-44 7-140 16,-9 0-418-16,-9 0-607 0</inkml:trace>
  <inkml:trace contextRef="#ctx0" brushRef="#br1" timeOffset="527562.3915">21849 12302 1262 0,'0'0'854'16,"0"0"-710"-16,0 0 12 0,0 0-22 16,0 0-36-16,0 0-49 15,10 80-27-15,28-77-13 16,7-3-9-16,2 0-16 15,-2-3-27-15,-6-11 5 16,-13 1 16-16,-12-3 16 16,-14 2 6-16,0-2-18 15,-24 3 17-15,-12 3-11 16,-28 1-21-16,8 4-203 16,8 2-714-16</inkml:trace>
  <inkml:trace contextRef="#ctx0" brushRef="#br1" timeOffset="529416.0739">28293 11907 202 0,'0'0'1224'0,"0"0"-837"15,0 0-280-15,0 0-24 16,0 0 85-16,0 0-7 16,0 0-59-16,0-2-42 15,0 2-23-15,0 0-12 16,-2 0 15-16,-11 0 5 16,-4 0-11-16,-8 0-10 15,-8 0 4-15,-7 0-1 16,0 0-3-16,1 0-8 15,6 0 8-15,8 0 8 16,7 2-10-16,9 0-10 16,4-1-11-16,5-1 0 0,0 2-1 15,0 4 11 1,0 1-5-16,0 0 0 0,0 7-4 16,0-1-1-16,0 4 5 15,0 3-4-15,0 2 5 16,0 1-1-16,0 3 0 15,0 4-5-15,0 0 1 16,-3-3-1-16,0-1 1 16,0-3 3-16,0-3-5 15,2-6 0-15,-2-4-1 16,3-2 1-16,0-3 0 16,0-3 0-16,0 2 0 15,0-1 0-15,6 0 2 16,7 0-2-16,7-3 0 0,5 0-12 15,2 0-7-15,3 0-11 16,1-6-55-16,-1-1-75 16,0 2-85-16,3 1-254 15,-8 0-49-15,-6 4-227 0</inkml:trace>
  <inkml:trace contextRef="#ctx0" brushRef="#br1" timeOffset="529672.8412">28091 12121 895 0,'0'0'991'15,"0"0"-840"-15,0 0-117 16,0 0-11-16,0 0 7 16,91-17-27-16,-65 17-3 15,-1 0-159-15,-7 0-315 16,-5 7-473-16</inkml:trace>
  <inkml:trace contextRef="#ctx0" brushRef="#br1" timeOffset="530062.1615">28358 12193 1770 0,'0'0'391'0,"0"0"-291"16,0 0-33-16,0 0 69 16,0 0-41-16,0 0-53 15,0 0-21-15,51-20-9 16,-44 20-11-16,1 0-1 16,-3 4 0-16,-1 2 0 0,-1 4-1 15,-3 3-1-15,0 1 2 16,0 2 1-16,-12-3 5 15,0 3 1-15,-3-4-1 16,3 0-5-16,4-1 1 16,3-5 4-16,5 0-6 15,0-2 0-15,19-1-33 16,22-3-117-16,-5 0-423 16,-4-3-361-16</inkml:trace>
  <inkml:trace contextRef="#ctx0" brushRef="#br1" timeOffset="530448.9909">28597 12164 1292 0,'0'0'501'16,"0"0"-369"-16,0 0 61 16,0 0 20-16,0 0-48 15,0 0-61-15,0 0-64 16,34 0-25-16,-19 0-14 0,0 0 1 16,-4 7-1-16,-4-1-1 15,-4 0-1-15,-3 4-10 16,0 3 10-16,-12 1 1 15,-7 2 4-15,-2-3-3 16,-3 0 8-16,5 0 0 16,5-2 18-16,8-3-14 15,6 0-7-15,0-1-6 16,15-4-22-16,30-3-114 16,-5 0-383-16,-2 0-676 0</inkml:trace>
  <inkml:trace contextRef="#ctx0" brushRef="#br1" timeOffset="530779.3549">29081 12223 948 0,'0'0'988'0,"0"0"-826"15,0 0-67-15,0 0 64 16,0 0-38-16,0 0-75 15,95 0-46-15,-68 0-15 16,-3 0-100-16,-4-3-188 16,-6 3-297-16,-8-3-413 0</inkml:trace>
  <inkml:trace contextRef="#ctx0" brushRef="#br1" timeOffset="530966.6873">29064 12144 1575 0,'0'0'352'0,"0"0"-264"16,0 0-37-16,95-3-51 15,-60 3-20-15,-8 0-530 0</inkml:trace>
  <inkml:trace contextRef="#ctx0" brushRef="#br1" timeOffset="534958.5624">29644 12051 195 0,'0'0'1127'16,"0"0"-896"-16,0 0-164 0,0 0 123 16,0 0 92-16,0 0-68 15,0 0-74-15,-22-36-63 16,17 32-30-16,-3-2-15 15,-1 5-6-15,-5-2 4 16,-4 0-7-16,-4 3-4 16,-2 0-7-16,-1 0 6 15,2 0 12-15,7 6-10 16,1 1-19-16,6 0 1 16,6 7 5-16,3-2-6 15,0 5 1-15,14 2 4 16,11 2-6-16,6 5-22 0,4-2-28 15,-1-2-15-15,-1 1-1 16,-5 1 16-16,-6-4 20 16,-5 0 9-16,-7-1 14 15,-5-2 1-15,-5 2 5 16,0-5 1-16,-6-2 9 16,-9-2 0-16,1-2 3 15,-3-6 1-15,-2-1 13 16,-1-1-4-16,0 0-4 15,4-1-11-15,3-12 1 16,5 0-7-16,8-7-1 16,0-6-19-16,5-3-47 15,12-4 28-15,0-4-1 16,1 4-77-16,-5 6-48 16,-1 4-12-16,-12 10-7 0,0 9-319 15,0 1-765-15</inkml:trace>
  <inkml:trace contextRef="#ctx0" brushRef="#br1" timeOffset="535574.6978">30013 12009 751 0,'0'0'880'16,"0"0"-746"-16,0 0 3 16,0 0 133-16,0 0-48 15,0 0-82-15,0 0-63 16,3-18-40-16,-18 18-22 16,-6 0 0-16,-6 0 19 15,-3 0 16-15,0 5-10 16,5 3-15-16,4-1 2 0,6 0-12 15,5 3-7-15,3 0-7 16,5 3 7-16,2 1 5 16,0 3-6-16,0 2-6 15,8 1 1-15,2 0-2 16,-3 0 1-16,-1-1-1 16,-4 0 2-16,-1-2-1 15,-1 0 0-15,0-3 0 16,0 1-1-16,0 0 1 15,0-6-1-15,0 1 0 0,0 0 0 16,0-1 0 0,5-5 0-16,10 2 0 0,3-5 0 15,7 2-5-15,3-3-35 16,1 0-57-16,4 0-88 16,-8-3-177-16,-4-1-368 0</inkml:trace>
  <inkml:trace contextRef="#ctx0" brushRef="#br1" timeOffset="535779.2315">29928 12189 861 0,'0'0'1344'0,"0"0"-1142"15,0 0-185-15,0 0-17 16,0 0 0-16,125-3-120 16,-78 3-492-16,-9 0-933 0</inkml:trace>
  <inkml:trace contextRef="#ctx0" brushRef="#br1" timeOffset="536303.1224">30174 12289 682 0,'0'0'805'0,"0"0"-711"15,0 0-60-15,0 0 76 16,0 0 44-16,0 0-55 16,-33 76-26-16,39-69-39 15,11-1-13-15,5-2-7 16,5-4-14-16,-2 0-56 15,-1-10 34-15,-6-3 22 16,-5 0 83-16,-7-1 27 16,-6-2 17-16,0 6-6 15,-14 0-65-15,-31 8-56 0,3 2-31 16,-1 0-475-16</inkml:trace>
  <inkml:trace contextRef="#ctx0" brushRef="#br1" timeOffset="537885.8419">23375 17633 841 0,'0'0'1038'16,"0"0"-793"-16,0 0-146 0,0 0 41 15,0 0 13-15,0 0-10 16,38-7-43-16,-37 7-46 15,-1 0-3-15,0 0 4 16,0 0 3-16,-4 0-7 16,-15 0-11-16,-13 0-17 15,-7 1-13-15,-6 5-4 16,-2-4-4-16,2 0-1 16,7 1 0-16,8 0 0 15,10 1-1-15,9-1 0 16,6 0-1-16,5-1-11 15,0 3 4-15,0 0 2 16,7 3 5-16,2-1 0 0,0-2-1 16,-2 3 2-1,1 2-1-15,-8 0 0 0,0 6-1 16,0 4 2-16,-5 1 0 16,-8 7 2-16,1 0-1 15,-1-2 0-15,-3 1 0 16,5-2 0-16,2-5 0 15,3-3 0-15,3-2 0 16,3-1 0-16,0-4 0 16,0 0 1-16,3-5-1 15,10 0-1-15,6-2-5 16,5-3-17-16,5 0-14 16,-1 0-13-16,-1 0-17 0,0-3-19 15,-3-3-3 1,-4 2-15-16,-1-3-27 0,-5-2-67 15,-2 2-111-15,-2 0-15 16,-3 3-63-16,-7-1-340 0</inkml:trace>
  <inkml:trace contextRef="#ctx0" brushRef="#br1" timeOffset="538104.6642">23184 17872 603 0,'0'0'882'16,"0"0"-582"-16,0 0-17 15,0 0-12-15,0 0-44 0,0 0-52 16,0 0-83-16,36-5-51 16,-9 5-25-16,3 0-16 15,0 0-79-15,2 0-151 16,-5 0-505-16,-10 0-931 0</inkml:trace>
  <inkml:trace contextRef="#ctx0" brushRef="#br1" timeOffset="538434.0488">23423 17926 892 0,'0'0'1268'15,"0"0"-1017"-15,0 0-112 16,0 0 45-16,0 0-23 15,0 0-57-15,0 0-52 16,9 34-31-16,-6-18-20 16,-2 1-1-16,-1 0-14 0,0-1-50 15,0-2-96 1,0 2-183-16,0-3-449 0,0-6-708 16</inkml:trace>
  <inkml:trace contextRef="#ctx0" brushRef="#br1" timeOffset="538951.9234">23666 17861 1121 0,'0'0'1131'0,"0"0"-948"15,0 0-139-15,0 0-16 16,0 0 88-16,0 0-25 16,0 0-50-16,5-1-22 15,2 1-9-15,4 0-9 16,2 0 1-16,4 0-1 15,0 1-1-15,1 5-12 16,0-1 0-16,-6 0 4 16,-3-1-4-16,-5 2 0 15,-4 1 3-15,0 0 9 0,-3-3 5 16,-11 5 23-16,-1-3 12 16,-2 2 4-16,4-2-16 15,3 1-10-15,5-5-5 16,4 3-12-16,1 2 1 15,1 1-2-15,14 2 0 16,1 2-12-16,2-2 5 16,-1 0-1-16,-4-1 8 15,-6 0-6-15,-7-5-3 16,0 1-18-16,-13 0-8 16,-32 0-45-16,5 2-198 15,-3-2-622-15</inkml:trace>
  <inkml:trace contextRef="#ctx0" brushRef="#br1" timeOffset="539728.2041">23436 18310 818 0,'0'0'570'0,"0"0"-467"16,0 0 41-16,0 0 96 15,0 0 18-15,0 0-84 16,0 0-46-16,7-6-38 15,-17 6-30-15,-9 0-7 16,-8 0 0-16,-5 2-15 0,-6 2-23 16,-1-1-9-16,5-3-4 15,4 2 4-15,8-1-6 16,8 0 1-16,7 3-1 16,6-4-7-16,1 2-8 15,0 2 10-15,1 2 5 16,8 1 9-16,0-5-3 15,-2 6-5-15,-1-4 7 16,-3 3-7-16,-3 2 8 16,0 1 9-16,0 2 6 15,-7 2 10-15,-1 1 10 16,-1 0-12-16,1 0-6 0,2 0-1 16,-1 0-5-16,4-1-1 15,0-1-2-15,2 1-8 16,-2-1-8-16,0-3 0 15,1 1 5-15,0-1-5 16,0-2 0-16,2-1-1 16,0-3 0-16,7-2 0 15,9-2-9-15,6 0-10 16,2 0-14-16,1-6-15 16,2-3-31-16,-2-2-48 15,-2 2-71-15,-7 2-173 16,-4 4-222-16,-8-1-73 0</inkml:trace>
  <inkml:trace contextRef="#ctx0" brushRef="#br1" timeOffset="539937.5984">23195 18477 1147 0,'0'0'927'16,"0"0"-767"-16,0 0-70 15,0 0 11-15,0 0-101 16,100-1-29-16,-73 1-460 16,-8 0-469-16</inkml:trace>
  <inkml:trace contextRef="#ctx0" brushRef="#br1" timeOffset="540551.7442">23471 18492 1634 0,'0'0'561'0,"0"0"-375"16,0 0 28-16,0 0-29 15,0 0-86-15,0 0-61 16,0 0-24-16,10 0-13 16,-5 0 5-16,-2 0-6 15,3 0-8-15,1 0-14 16,2 0-11-16,4 0 9 15,0 3 12-15,0-1-1 16,-3 0-1-16,-1 2 13 16,2-2 0-16,-8-2-1 15,-3 3 2-15,0-2 16 16,0 5 17-16,0-4-12 16,0 3-5-16,-11 0-1 0,4 0-6 15,-2 0 1 1,1 0-8-16,-2 0-1 0,2 0 5 15,4-1-6-15,1 1 0 16,3-1-1-16,0 0-11 16,0-1-5-16,0 2-5 15,7-1-5-15,1-1 2 16,1 1 4-16,-3 2 9 16,0-3 3-16,-3 1 8 15,-3 0 1-15,0 2 8 16,0-1 11-16,-6 1 13 15,-7 0-13-15,-3-1-8 16,-1-2-10-16,-1 2 1 0,-2-5-2 16,4 0-45-1,3 0-60-15,10 0-84 0,-1-9-324 16,4 3-337-16</inkml:trace>
  <inkml:trace contextRef="#ctx0" brushRef="#br1" timeOffset="540830.0631">23735 18485 1031 0,'0'0'1037'0,"0"0"-829"0,0 0-29 15,0 0 39-15,0 0-24 16,0 0-70-16,0 0-48 16,0 82-30-16,1-65-20 15,2 0-17-15,0-7-9 16,0 0-24-16,-3-3-50 16,0-3-153-16,0-1-455 15,-7-3-566-15</inkml:trace>
  <inkml:trace contextRef="#ctx0" brushRef="#br1" timeOffset="543045.4756">23974 17769 927 0,'0'0'542'0,"0"0"-413"16,0 0-31-16,0 0 33 15,0 0 35-15,0 0-33 16,0 0-34-16,-3-3-19 16,3 3-3-16,0 0-3 15,0 0-10-15,0 0-9 0,1 0-19 16,8 0-11-16,1 0-10 15,7 0-8-15,-1 0-7 16,7 0-43-16,0 0-24 16,0 0-14-16,-1 0 15 15,-2 0 28-15,-5 3 25 16,-2-3 13-16,-7 0 0 16,-2 0 26-16,-1 0 28 15,1 0 10-15,-4 1-5 16,1-1-7-16,2 6-4 15,0-2-8-15,4 4-10 16,-1-1-2-16,0 6-5 16,2 1 5-16,-4 2-3 0,4 4-10 15,-5-1-4 1,-2-1 4-16,1 2-3 0,-1 1 5 16,-1 1-3-16,2 0-8 15,-2-2 1-15,1 4-5 16,1 1-1-16,-2-1 6 15,1 3 11-15,-1 2-7 16,0-3-10-16,0-1 5 16,0 4-5-16,0-3 0 15,-4 3 5-15,-2-2-5 16,-2-5 0-16,4 2-1 16,1-1 1-16,1-3-1 0,2-1-1 15,0-2-8-15,0 0-2 16,0-1 1-16,3-5-2 15,2-1 1-15,2-3 10 16,-2-1 1-16,-4-4 0 16,1 1 0-16,-2-1-1 15,0 0 0-15,0 1 0 16,0 1 1-16,0 0 0 16,0-1 1-16,-3 1-1 15,-3 1 1-15,-5-1 4 16,-2-1-3-16,-5 1-1 15,-3-4 1-15,-6 0-1 16,0 0-1-16,4 0-17 16,0-9-17-16,10 4-44 15,13-8-120-15,0 4-391 0,7-1-614 0</inkml:trace>
  <inkml:trace contextRef="#ctx0" brushRef="#br1" timeOffset="543513.7176">24414 18202 461 0,'0'0'405'15,"0"0"-201"-15,0 0-63 16,0 0 28-16,0 0 43 16,0 0 4-16,0 0 12 15,-9-2-30-15,22 2-68 16,4-1-48-16,4-2-41 16,2 2-25-16,1-2-10 0,-3-1-6 15,2 3-8-15,-3 0-32 16,-5 1-58-16,-1 0-81 15,-5 0-63-15,-3 0-55 16,-6 0-56-16,0 0-144 16</inkml:trace>
  <inkml:trace contextRef="#ctx0" brushRef="#br1" timeOffset="543796.9695">24368 18113 880 0,'0'0'570'0,"0"0"-477"0,0 0-7 16,0 0 74-16,0 0 41 15,0 0-28-15,0 0-36 16,-6-10-33-16,22 8-16 15,5 2 10-15,6-1 3 16,3 1-26-16,1 0-43 16,2-1-32-16,0 1-23 15,-1 0-125-15,-5-3-410 16,-12-3-1061-16</inkml:trace>
  <inkml:trace contextRef="#ctx0" brushRef="#br1" timeOffset="546446.2228">25064 17828 1506 0,'0'0'581'0,"0"0"-478"16,0 0 42-16,0 0 33 15,0 0 3-15,0 0-60 16,0 0-56-16,15-8-30 15,-15 26 4-15,0 4 26 16,-6 9-4-16,-3 4-28 16,-3 4-18-16,3 0-15 15,2 0-8-15,1-3-34 16,4-6-94-16,2-1-156 16,0-8-359-16,9-4-378 0</inkml:trace>
  <inkml:trace contextRef="#ctx0" brushRef="#br1" timeOffset="546844.7043">25307 17842 796 0,'0'0'1006'15,"0"0"-747"-15,0 0-165 16,0 0 37-16,0 0 89 16,0 0-31-16,-56 86-65 15,41-54-51-15,6 2-40 16,4-2-18-16,4-2-8 16,1-5-1-16,0-3-4 15,6-5 5-15,7-4-6 0,2-8-1 16,4-5-6-16,1 0-21 15,2-9 0-15,1-11 2 16,-5-3 2-16,-2-7 11 16,-7 0 6-16,-4-3 6 15,-5 3 1-15,0 1 0 16,-8 6 11-16,-9 7-12 16,-3 6 0-16,-1 5-32 15,-1 5-163-15,5 1-413 16,8 8-268-16</inkml:trace>
  <inkml:trace contextRef="#ctx0" brushRef="#br1" timeOffset="547391.6303">26111 17798 955 0,'0'0'1251'0,"0"0"-1072"16,0 0-136-16,0 0-3 15,0 0 102-15,0 0 4 16,0 0-70-16,-71 0-22 0,41 0-5 15,0 0-12-15,2 0 4 16,2 0-17-16,6 0-8 16,6 0-9-16,4 0-7 15,5 0 0-15,2 0-6 16,3 3 5-16,0 8 0 16,0 5 0-16,0 1 0 15,6 3 0-15,2 2 1 16,-5 2 0-16,-3 1 0 15,0 2 1-15,-2 3-1 16,-11 0 0-16,-2-1 1 0,-3 0 0 16,4 0 0-1,1-1 5-15,6-6-4 0,4 0-1 16,3-5 0-16,0-1 0 16,16-7 6-16,11-4-7 15,4-5-1-15,8 0-24 16,-2 0-23-16,-4-10-51 15,-5 2-68-15,-9 2-70 16,-9-3-272-16,-9 3-112 16,-1 3-278-16</inkml:trace>
  <inkml:trace contextRef="#ctx0" brushRef="#br1" timeOffset="547596.1723">25864 18054 1938 0,'0'0'483'0,"0"0"-433"16,0 0 11-16,0 0 42 16,0 0-45-16,89-7-58 15,-54 7-110-15,-7 9-183 16,-7-2-507-16</inkml:trace>
  <inkml:trace contextRef="#ctx0" brushRef="#br1" timeOffset="547888.2908">26176 18145 1390 0,'0'0'852'0,"0"0"-771"16,0 0-54-16,0 0 19 16,0 79 57-16,0-58-11 15,0 0-51-15,9-2-3 16,7-6 14-16,5-6 2 16,7-4-16-16,5-3-20 15,1-3-12-15,-5-11-4 16,-5-6 7-16,-10 0 1 15,-12-2-5-15,-4 2-5 0,-69 6-48 16,2 5-180-16,-10 5-543 16</inkml:trace>
  <inkml:trace contextRef="#ctx0" brushRef="#br1" timeOffset="557107.5004">8310 18549 208 0,'0'0'681'15,"0"0"-444"-15,0 0-111 16,0 0 13-16,0 0-1 15,0 0-27-15,0 0-3 16,0 0 1-16,0 0-5 16,3 0-4-16,-3 0-12 15,0 0 4-15,3 0-30 0,-3 0-28 16,3 0-13-16,0 0-5 16,3 0-9-16,1 0-6 15,2 0 7-15,2 3-8 16,2-3 1-16,2 3 0 15,3-3 0-15,0 1 0 16,-2-1 0-16,-2 3-1 16,2-1 0-16,-4 2 0 15,3-2-2-15,-3 3 2 16,4-3 0-16,-1 0 0 16,3-1 0-16,0 1-1 15,6-2 1-15,4 0 0 16,-1 0 0-16,3 0 0 0,1 0 0 15,-4 0-1-15,1 0-8 16,-5 0-3-16,-1 0 6 16,-1 0-5-16,-3 0 3 15,0 0 1-15,1 0-11 16,1 0-6-16,-1 0 2 16,3 0 1-16,1 0 7 15,-1 0 13-15,2-2-1 16,-3 2 2-16,3 0 1 15,1 0-1-15,2 0 1 16,-3 0 0-16,1 0 0 16,-2 0 5-16,-1 0-5 15,2 0-1-15,-3 0 1 16,3 0 1-16,4 0-2 16,-1 0 0-16,1 0 0 0,2-3-2 15,3-4-5-15,-2 1 7 16,-1 1-1-16,-6 4 0 15,1-2 1-15,-5 3 0 16,-4 0 0-16,2 0 1 16,0 0 9-16,-3 0 13 15,1 3 3-15,1-2-14 16,-1 4-6-16,-4-1-5 16,0-4-1-16,-3 0-12 15,-3 1-56-15,-6-1-90 16,0 0-82-16,0 0-35 15,-3 0-432-15</inkml:trace>
  <inkml:trace contextRef="#ctx0" brushRef="#br1" timeOffset="558468.6375">8393 17985 378 0,'0'0'652'0,"0"0"-353"16,0 0-91-16,0 0-46 16,0 0 13-16,0 0 2 15,0 0-22-15,8-9-44 16,-2 9-36-16,0 0-16 15,3 0-26-15,-2 0-11 16,2 0-20-16,2 0-1 16,2 4 0-16,2 1 1 15,3 0-1-15,0 2 1 16,1 0-2-16,2-1-6 16,0-1-8-16,3 0-1 0,-2-5 1 15,2 0 13 1,0 0-8-16,3 0 8 0,-4 0-5 15,3 0-7-15,-2-6-5 16,-6 5-7-16,4-2 7 16,-4 1-10-16,-3 2-2 15,6-3 11-15,-3 3 7 16,1 0-3-16,2 0 0 16,0 0 1-16,3-1 2 15,1 0 11-15,2-2-5 16,3-2-20-16,4 3 4 15,-1-1 14-15,0 0 7 16,-2 1 1-16,-1 0-1 0,0 2 0 16,-5 0-5-1,2-3 6-15,-6 3-1 0,0 0-9 16,-2 0 9-16,1 0 1 16,-1 0 0-16,1 0 1 15,2 0 11-15,1 0-11 16,3 0 7-16,-4 3-1 15,1-3 4-15,4 0-9 16,-5 0 10-16,2 0-3 16,-3 0 18-16,3 0-1 15,-5 0 5-15,-4 0-5 16,-3 0-18-16,-3 0-8 16,-3 0-31-16,-6 0-68 15,0 0-133-15,-3 0-71 0,-9 0-267 16</inkml:trace>
  <inkml:trace contextRef="#ctx0" brushRef="#br1" timeOffset="559689.8785">8510 17502 633 0,'0'0'488'16,"0"0"-377"-16,0 0 23 16,0 0 18-16,0 0-59 15,0 0-43-15,0 0 5 16,0-2 12-16,7 2 5 16,-4 0 11-16,6 0 18 15,-1 0-10-15,2 0-11 16,2 0-27-16,3 0-20 0,3 0-23 15,4 0-9-15,1 0-1 16,2 2-20-16,2 4-27 16,-2-5-9-16,2 5 19 15,-2-4 14-15,-2 0 15 16,1 3 8-16,1-5 0 16,-1 3 2-16,-3-1-1 15,3-1 0-15,1 0 9 16,-1-1-2-16,1 4 1 15,1-4 5-15,2 0 3 16,-1 0 8-16,3 0-6 16,-2 0 0-16,-1 0-3 15,-2 0-8-15,-1 0-7 16,-3 0-1-16,-3 0 0 16,0 0 0-16,1 0 0 0,-1 0 0 15,3 0-15-15,3 0-1 16,1 0 7-16,5 0 8 15,3 0-1-15,-2 0 2 16,5 0 0-16,-3 0 0 16,0 0 1-16,-2 0 0 15,-1 0-1-15,-3 0 1 16,-5 0-1-16,2 0-1 16,-3-4 1-16,-2 2 0 15,2 0 0-15,3 2 0 16,3 0 12-16,0 0-1 15,1 0 2-15,5 0-7 16,-3 0-5-16,-2 0 5 0,2 0-5 16,-5 0 0-16,-8 0 0 15,-1 0-1-15,-10 0-30 16,-6 0-125-16,0 0-164 16,-6 0-287-16</inkml:trace>
  <inkml:trace contextRef="#ctx0" brushRef="#br1" timeOffset="561124.1417">8628 16946 834 0,'0'0'375'0,"0"0"-188"15,0 0 10-15,0 0-3 16,0 0-58-16,0 0-43 16,0 0 2-16,9 0 10 0,-5 0-8 15,2 0-9-15,0 0-28 16,0 0-20-16,3 0-19 16,3 0-10-16,0 0-10 15,7 0 1-15,2 0-2 16,-3 0-1-16,6 0-16 15,1 4-5-15,2 2 1 16,-3-2-20-16,0 2 1 16,1-4 13-16,-1 3 11 15,-3-5 10-15,6 2 5 16,-5-2 1-16,5 0 0 16,-3 0 1-16,0 0-1 15,0 0 1-15,1 0-1 16,-1 0 0-16,1 0-1 0,-2 0 1 15,2 0 0-15,-4 2 0 16,1 1 1-16,-2 0-1 16,-1-3 0-16,-1 3-1 15,3-2 1-15,-2 2 0 16,4-3 0-16,-1 3 1 16,5-3-1-16,-2 2-1 15,2-2 1-15,-1 0 0 16,3 2 0-16,-3 0 0 15,-1 1 0-15,-1-3 0 16,1 3 0-16,-5-2 0 16,-1 2 0-16,2-3 8 15,0 3 9-15,3-3 12 0,-2 0 3 16,2 0 4-16,-6 0-18 16,4 0-9-16,-4 0-8 15,-3 0 9 1,-6 0-9-16,3 0 1 0,-6 0 8 15,-3 0 5-15,0 0 2 16,-3 0 0-16,3-3 1 16,-3 3-9-16,0 0-1 15,0 0-8-15,0 0 1 16,0 0-1-16,0 0-12 16,3 0-26-16,0 0-20 15,1 0-15-15,-1 0-7 16,0 0-6-16,-3 0 6 0,0 0 26 15,0 0-13-15,0 0-31 16,0 0-26-16,0 0-69 16,0 0 23-16,0 0 87 15,0 0 17-15,0 0 31 16,0 0 22-16,0 0 13 16,0 0 0-16,0 0 1 15,-3 0 34-15,3 0 17 16,0 0-4-16,0 0-33 15,0 0-15-15,0 0-144 16,0 0-347-16</inkml:trace>
  <inkml:trace contextRef="#ctx0" brushRef="#br1" timeOffset="564452.0674">9854 18498 514 0,'0'0'603'0,"0"0"-335"15,0 0-29-15,0 0 18 0,0 0 14 16,0 0-46-16,0 0-59 15,0-3-35-15,0 0-40 16,0 1-40-16,0-1-24 16,0 1-12-16,3 0 3 15,0-1-1-15,0 0-5 16,3 2-11-16,6-4-1 16,0 1-2-16,1 3-17 15,4-2-12-15,-1 1-5 16,-1 1 3-16,0 1 2 15,-6 0 14-15,-6 0 10 16,0 0-2-16,-3 6-11 16,0 5 20-16,-6 3 33 0,-11 3-7 15,4 1-8-15,-2-2-1 16,-2 1-8-16,7-2-8 16,-3-2 5-16,4-2-5 15,0-1-1-15,0-2 1 16,6 2 0-16,-3-4-1 15,6 3 0-15,0-5-1 16,0 2-1-16,0-4 2 16,9 1 7-16,6-1 14 15,0-2-21-15,1 0-17 16,1 0-44-16,-1 0-66 16,-4 0-96-16,0 0-293 15,-6 2-124-15</inkml:trace>
  <inkml:trace contextRef="#ctx0" brushRef="#br1" timeOffset="565118.9882">10360 18399 937 0,'0'0'202'0,"0"0"-124"16,0 0 56-16,0 0 69 15,0 0-17-15,0 0-58 16,0 0-1-16,4-12-14 16,-14 12-13-16,-2 0 33 15,-6 3-11-15,0 4-21 16,-6-3-16-16,-1 1-18 16,5-2-28-16,7-2-21 15,1 0-10-15,8 1-6 16,1 1 4-16,3-3-6 0,0 3-9 15,0 0 9-15,7 1 1 16,-1 1 1-16,-3 2-2 16,0 4-1-1,0-1 0-15,-3 1-14 0,0 2 15 16,0 1 0-16,-6-2 1 16,-3 5 0-16,-1-5 11 15,0 5 0-15,3 0 3 16,-3-2-6-16,4-1 6 15,3 0-6-15,0-3 1 16,3-1-9-16,0-1 8 16,0-2 0-16,3-1 6 15,10-3 7-15,3-1-13 0,7 0-9 16,0-2-18 0,2 0-10-16,-5 0-9 0,3-5-30 15,-8-2-51-15,-3 2-25 16,-6-1-47-16,-3-1-96 15,-3 3-241-15,0-1-179 0</inkml:trace>
  <inkml:trace contextRef="#ctx0" brushRef="#br1" timeOffset="565331.5527">10199 18572 879 0,'0'0'670'0,"0"0"-558"16,0 0 15 0,0 0 120-16,0 0 9 0,0 0-87 15,0 0-106-15,52-17-31 16,-27 14-19-16,-2-2-13 16,2 4-99-16,-7 0-366 15,-9 1-316-15</inkml:trace>
  <inkml:trace contextRef="#ctx0" brushRef="#br1" timeOffset="565661.53">10448 18633 834 0,'0'0'273'0,"0"0"-166"16,0 0 96-16,0 0 46 15,0 0-34-15,0 0-47 16,0 0-35-16,-6 61 0 16,15-58-50-16,7-3-24 15,5 0-29-15,0-7-16 16,3-6-6-16,-5-4-2 15,-2 1-6-15,-8 3 0 16,-5 3 1-16,-4 1-2 16,-23 9-36-16,-42 0-163 0,1 9-434 15,-9 1-877-15</inkml:trace>
  <inkml:trace contextRef="#ctx0" brushRef="#br1" timeOffset="570098.4149">10091 17855 270 0,'0'0'261'0,"0"0"-99"16,0 0-73-16,0 0-14 15,0 0 42-15,0 0-30 16,0 0-13-16,9-20-15 15,-9 17 9-15,0 3 18 16,0 0 12-16,0 0 8 16,0 0-15-16,0 0 5 15,0 0 5-15,0 0-2 16,0 0 12-16,0 0-10 16,0 0-17-16,0 0-25 15,0 0-34-15,0 0 9 0,0 0-9 16,1 0-8-1,-1 0-3-15,0 0-3 0,0 0-1 16,0 0-2-16,0 0-7 16,0 0 5-16,0 0-5 15,0 0-1-15,-4 0 22 16,-5 0-7-16,-1 3-3 16,-2 0-11-16,2-3 6 15,2 4 0-15,2-1 4 16,0-3-10-16,3 0 6 15,0 0-6-15,0 3 0 16,-1-3 9-16,4 0 1 16,0 0-10-16,0 0 9 15,0 0-8-15,0 0-1 16,0 0 5-16,0 0-5 0,0 1 0 16,0-1 0-16,0 1-1 15,0 4 0-15,0-1 7 16,0 2-1-16,0 3-4 15,-3 2 8-15,0-5 1 16,0 7-4-16,-4-3 0 16,3 0-6-16,1 1-1 15,0 2 0-15,-4-3 0 16,4-2 0-16,0-1 1 16,0 0-1-16,0-4 1 15,3-1-1-15,0 0 1 16,0 1-1-16,0-3-1 15,0 0-19-15,0 0-3 0,0 0 16 16,3 0 7 0,3 0 1-16,0 0 1 0,4 3-2 15,1-3 6 1,-2 2-6-16,1 3 0 0,-4-2-2 16,0-2 2-16,0 3 0 15,3 1 0-15,-3-1 0 16,-3 2-2-16,0 1-4 15,0 3 0-15,-3-3 5 16,0 2-11-16,0-2 10 16,0 2 2-16,-6-1 5 15,-12 2 13-15,0 0-9 16,-9-1-8-16,2-2-1 16,-2-4-17-16,6-2-31 0,3-1-76 15,6 0-122-15,5 0-245 16,4 0-222-16</inkml:trace>
  <inkml:trace contextRef="#ctx0" brushRef="#br1" timeOffset="570752.7694">10373 17861 1101 0,'0'0'503'0,"0"0"-414"16,0 0 7-16,0 0 39 16,0 0 20-16,0 0-42 15,0 0-42-15,3-6-10 16,-3 6-15-16,0 0-11 16,-9 0-9-16,-7 0 26 0,-5 0-2 15,3 4 10 1,-4 2-8-16,5-4-9 0,4 0-18 15,7-2-14-15,3 1-10 16,3-1 7-16,0 2-8 16,0 0-12-16,0 3 12 15,3 1 10-15,3 3-2 16,-3 1-7-16,-3 2 1 16,0 3-2-16,0-3 0 15,0 5 0-15,-3-3 11 16,-6 5-2-16,-1-4-3 15,2 0 0-15,2-1-5 0,3-2 1 16,0 0-1 0,0-1 6-16,0-3-7 0,3 0 0 15,0-3 1-15,0 1 0 16,0-5 26-16,0 2-2 16,6 0-4-16,3-3-21 15,6 0-7-15,0 0-45 16,1 0-76-16,4-5-91 15,-1 3-313-15,-7-1-109 16,-3 3-483-16</inkml:trace>
  <inkml:trace contextRef="#ctx0" brushRef="#br1" timeOffset="570962.3238">10248 18037 814 0,'0'0'520'15,"0"0"-400"-15,0 0 92 16,0 0 68-16,0 0-45 16,0 0-107-16,0 0-46 15,48-27-30-15,-35 21-29 16,-1 5-15-16,-2 1-8 16,1 0-99-16,-8 1-233 15,0 9-290-15,-3 0-319 0</inkml:trace>
  <inkml:trace contextRef="#ctx0" brushRef="#br1" timeOffset="571224.5192">10409 18079 1386 0,'0'0'480'0,"0"0"-422"16,0 0 20-16,0 0 47 15,0 0-2-15,0 0-59 16,0 0-34-16,79 47-21 16,-61-47 1-16,0 0-4 15,-6-3 3-15,-3-4 7 16,-5-3 40-16,-4 0 31 16,0 0-22-16,0 3-37 15,-4 0-28-15,-14 7-42 16,0 0-204-16,3 4-501 0</inkml:trace>
  <inkml:trace contextRef="#ctx0" brushRef="#br1" timeOffset="573395.7322">10406 17330 550 0,'0'0'872'16,"0"0"-718"-16,0 0-116 0,0 0 42 15,0 0 94-15,0 0-19 16,0 0-19-16,24-28-25 15,-24 28-22-15,0 0-12 16,0 0-7-16,0 0-33 16,-12 0-16-16,-3 0 1 15,-1 11 8-15,-4-4-9 16,4 3-15-16,4-5 1 16,0 2-5-16,9-4 5 15,0 1-5-15,3 2-1 16,0 1-1-16,0 0 0 15,3-2 0-15,12 4 1 16,-3 0 14-16,7-2-15 16,-2 3-9-16,2-3-5 15,-4 1 7-15,0 2-2 0,-3 1 0 16,-6-1-3 0,1 0 0-16,-7 0 2 0,0 0 1 15,0 0 0-15,0-3 0 16,-3-1 7-16,-7 1 2 15,-5-5 8-15,-3 1-2 16,3-1-5-16,2-2 6 16,2 0 2-16,8-7 3 15,3-10 3-15,0-9-15 16,14-1-21-16,5-6-4 16,-1 0-5-16,3 3-23 15,-5 5 14-15,-2 5 11 0,-5 9 1 16,-5 4 2-16,-4 4-40 15,0 3-71-15,0 3 49 16,0 19-74-16,0-3-348 16,0 1-488-16</inkml:trace>
  <inkml:trace contextRef="#ctx0" brushRef="#br1" timeOffset="573949.2012">10815 17315 1056 0,'0'0'497'16,"0"0"-389"-16,0 0 95 15,0 0 46-15,0 0-110 16,0 0-49-16,0 0-8 16,9-13-11-16,-9 11-14 15,0 2 26-15,0 0-46 16,-6 0-29-16,-6 0-8 16,-9 0 0-16,-1 0 1 15,-1 5 0-15,1 3 0 0,1 2 5 16,6-3-5-1,6 0-1-15,5-2-1 0,4 2-5 16,0 3 5-16,7-3 1 16,2 1 1-16,3 1 17 15,0 1-12-15,-6 0-5 16,0 0-1-16,-3 1-6 16,-3 3-2-16,0 3 8 15,-6-2 0-15,-6 3 9 16,-3-6 0-16,6 3-2 15,3-8-6-15,3 0 0 16,3-1 1-16,0-4-2 16,0-2 1-16,15 0 16 15,6 0-10-15,4 0-7 16,1-13-39-16,3 4-37 0,6-7-98 16,-11 7-366-1,-8 1-126-15</inkml:trace>
  <inkml:trace contextRef="#ctx0" brushRef="#br1" timeOffset="574175.8026">10757 17422 85 0,'0'0'1430'15,"0"0"-1151"-15,0 0-142 16,0 0 102-16,0 0-94 16,0 0-106-16,0 0-39 15,71-6-141-15,-45 6-387 16,-4 0-363-16</inkml:trace>
  <inkml:trace contextRef="#ctx0" brushRef="#br1" timeOffset="574430.9796">10994 17455 1400 0,'0'0'600'0,"0"0"-527"0,0 0 13 15,0 0 21-15,0 0-66 16,0 0-26-16,0 0 27 15,42 40-42-15,-17-40-31 16,-1-5 31-16,-5-3 1 16,-7-4-1-16,-7 4-7 15,-5 1-9-15,-24 5-76 16,-8 2-130-16,0 0-456 0</inkml:trace>
  <inkml:trace contextRef="#ctx0" brushRef="#br1" timeOffset="577539.2565">9448 16685 603 0,'0'0'684'0,"0"0"-555"16,0 0-46 0,0 0 74-16,0 0 47 0,0 0-31 15,0 0-33-15,0-3-4 16,0 3-37-16,0 0-29 16,0 0-12-16,0 0-21 15,0 0-22-15,0 13 12 16,0 1-2-16,-10 6-9 15,1 2-15-15,0-3-1 16,-1 2-6-16,5-1-58 16,5-7-98-16,0 0-324 15,0-6-162-15,9-1-615 0</inkml:trace>
  <inkml:trace contextRef="#ctx0" brushRef="#br1" timeOffset="577885.6764">9539 16692 950 0,'0'0'808'0,"0"0"-703"16,0 0-51-16,0 0 144 15,0 0-37-15,0 0-57 16,-52 78-35-16,52-60-22 15,0-5-36-15,6-3-9 16,4-3 5-16,4-5 8 16,-2-2-15-16,4 0-28 0,1-2-24 15,-1-11-31 1,-4-1 21-16,-3-2 17 0,-6 2-12 16,-3-3 18-16,0 4 17 15,-12 4 22-15,-9 3 5 16,0 5-4-16,-4 1 10 15,5 0-11-15,7 7-154 16,7 2-419-16,3-2-431 0</inkml:trace>
  <inkml:trace contextRef="#ctx0" brushRef="#br1" timeOffset="578319.3279">9887 16616 1521 0,'0'0'619'0,"0"0"-566"16,0 0-31-16,0 0 61 15,0 0-24-15,0 0-38 16,0 0-14-16,-36-9 5 15,23 9-3-15,4 0-2 16,1 1-1-16,-1 7-5 16,2-1 0-16,4 3 13 15,-3 0 14-15,0 2-6 0,-4 5-8 16,2 1-7 0,-1-2-7-16,0 3 1 0,-7 4-1 15,2-3 1-15,-2 3 0 16,1-3 0-16,3-7-1 15,6 0 2-15,3-3 10 16,3 0 9-16,0-3-4 16,12-3 4-16,6 2-21 15,1-3-28-15,4-1-70 16,2 0-55-16,-1-2-187 16,-5 3-250-16,-7-3-265 0</inkml:trace>
  <inkml:trace contextRef="#ctx0" brushRef="#br1" timeOffset="578524.3715">9727 16801 1572 0,'0'0'275'0,"0"0"-167"15,0 0 25-15,0 0-90 16,0 0-43-16,88-9-172 16,-74 18-215-16,-8-3-585 0</inkml:trace>
  <inkml:trace contextRef="#ctx0" brushRef="#br1" timeOffset="578746.9623">9929 16908 582 0,'0'0'1109'0,"0"0"-954"16,0 0-103-16,0 0 106 16,0 0-41-16,0 0-92 15,0 0-25-15,91-17-16 16,-72 3-42-16,-13 4-46 15,-9-3-123-15,-16 6-268 0,-4 0-708 0</inkml:trace>
  <inkml:trace contextRef="#ctx0" brushRef="#br1" timeOffset="579167.0768">9208 16608 1119 0,'0'0'351'0,"0"0"-260"15,0 0-40-15,0 0 44 0,0 0-21 16,0 0-34 0,24-84-33-16,-21 67-7 0,-3-9-104 15,0 8-168-15,0 3-484 16</inkml:trace>
  <inkml:trace contextRef="#ctx0" brushRef="#br1" timeOffset="579334.5218">9175 16240 1121 0,'0'0'278'16,"0"0"-278"-16,0 0-64 15,0 0-40-15,0 0-487 0</inkml:trace>
  <inkml:trace contextRef="#ctx0" brushRef="#br1" timeOffset="579545.5817">9229 15867 1196 0,'0'0'488'0,"0"0"-437"0,0 0-29 16,0 0-22-16,0-97-48 15,0 75-237-15,0 0-483 0</inkml:trace>
  <inkml:trace contextRef="#ctx0" brushRef="#br1" timeOffset="579723.0539">9223 15516 1438 0,'0'0'233'0,"0"0"-89"16,0 0-44-16,0 0 40 0,2-76-129 15,11 51-11 1,-4 4-273-16,1 4-339 0</inkml:trace>
  <inkml:trace contextRef="#ctx0" brushRef="#br1" timeOffset="579919.5747">9272 14886 1500 0,'0'0'366'0,"0"0"-177"16,0 0-71-16,18-77-9 0,-18 54-72 16,3 3-37-1,-3-13-30-15,0 8-245 16,-13 1-705-16</inkml:trace>
  <inkml:trace contextRef="#ctx0" brushRef="#br1" timeOffset="580078.9978">9318 14105 1543 0,'0'0'194'16,"0"0"-194"-16,5-91-149 15,-5 61-506-15</inkml:trace>
  <inkml:trace contextRef="#ctx0" brushRef="#br1" timeOffset="586836.8919">8896 18459 97 0,'0'0'215'15,"0"0"-129"-15,0 0-58 0,0 0 31 16,0 0 64 0,0 0-15-16,-46 1-78 0,31 2 2 15,-1 0-22-15,2-2-10 16,-2 0-60-16,4 2 26 15,3 2 34-15,-3-4 21 16,0 2-2-16,3 0-19 16,-1 1-18-16,2-1-171 15,5-1 36-15,-3 3 71 16,3-3 53-16,0 4 17 16,-1-5 12-16,1 3 46 15,3 1-46-15,0-4-26 0</inkml:trace>
  <inkml:trace contextRef="#ctx0" brushRef="#br1" timeOffset="588443.6723">7595 18574 462 0,'0'0'276'0,"0"0"-114"15,0 0-42-15,0 0 39 16,0 0 6-16,0 0-30 16,0 0-20-16,0 0-6 0,0 0-36 15,0 0 85-15,0 0 19 16,0 0-56-16,0 0-35 15,-3 2-31-15,3 1-9 16,-4-1 0-16,4-2-12 16,-3 0-13-16,3 0-3 15,-3 0 7-15,0 0 3 16,-3 0-14-16,-2-2-8 16,-2-3-5-16,1 0 11 15,0 1-11-15,-4 0 5 16,2-1 3-16,-5 5 0 15,4-1 5-15,-2 1-5 16,-2 0-8-16,4 0 5 0,-3 0 0 16,3 4-4-16,2 6 14 15,4 2 8-15,0 1 6 16,3-1 5-16,3 3-17 16,0-3-9-16,0 1-8 15,9-4-1-15,4-4-6 16,7-5-7-16,-1 0-29 15,5 0-35-15,-3-12 23 16,-2-3-38-16,-1 0 29 16,-6-2 25-16,0 3 15 15,-5 1 16-15,-4 4 7 16,-1-1 14-16,-2 4 26 16,0 2 29-16,0 1-1 0,0-1 2 15,0 4-19-15,0 0-12 16,0 0 1-16,0 0-13 15,0 4-12-15,0 9 7 16,0 4 4-16,3 2-16 16,3 3-4-16,0 1-5 15,1 1 0-15,-1 0 0 16,-3 2 6-16,-3-4-7 16,0 4 6-16,0-4 2 15,0 4 19-15,-6-6 4 16,-7-1-11-16,1 1-8 15,-6-8 3-15,3 3 5 0,-1-10-9 16,2 0-10 0,1-5 8-16,10-5-9 0,3-15-31 15,0-9-63-15,6-9-91 16,21-16-106 0,-2 8-477-16,-4 9-652 0</inkml:trace>
  <inkml:trace contextRef="#ctx0" brushRef="#br1" timeOffset="588720.9079">7770 18632 922 0,'0'0'969'0,"0"0"-504"15,0 0-258-15,0 0-16 16,0 0-64-16,0 0-111 16,0 0-16-16,-9 60-70 15,9-60-149-15,6-5-469 16,4-8-596-16</inkml:trace>
  <inkml:trace contextRef="#ctx0" brushRef="#br1" timeOffset="589275.38">8049 18522 1083 0,'0'0'690'0,"0"0"-431"15,0 0-79-15,0 0-24 16,0 0-32-16,0 0-49 16,0 0-27-16,-81 33-6 15,71-27 8-15,4 2-18 16,0-1-16-16,3 1-7 15,0-1-8-15,1 0-1 16,1 1-1-16,1-1 1 0,0 1-8 16,0-6-1-1,12 1-3-15,4-3-15 0,2 0-29 16,3 0 55 0,-3 0 1-16,0 0 2 0,-6 0 8 15,-2 0-9-15,-10 12 7 16,0 2 23-16,-10 5 2 15,-11-3-6-15,-9 0-7 16,-6 1-20-16,-19-10-34 16,9-5-174-16,4-2-705 0</inkml:trace>
  <inkml:trace contextRef="#ctx0" brushRef="#br1" timeOffset="595927.7068">5456 15166 734 0,'0'0'669'16,"0"0"-474"-16,0 0-17 16,0 0 93-16,0 0-58 15,0 0-99-15,13 3-114 0,-4-6-6 16,0-4-561-16</inkml:trace>
  <inkml:trace contextRef="#ctx0" brushRef="#br1" timeOffset="606122.7622">7524 18076 523 0,'0'0'900'0,"0"0"-613"16,0 0-109-16,0 0 4 0,0 0-17 16,0 3-42-16,0-3-29 15,0 0-4-15,0 0 3 16,0 0-23-16,0 0-25 16,0 0-18-16,3 0-11 15,1-3-2-15,2-4-1 16,0-2-7-16,0-2-5 15,3-1-1-15,1-2 0 16,-2-1-1-16,1 0 1 16,1-1 0-16,-1 2 0 15,-3 2 1-15,2 4 8 16,-5-1 6-16,1 3 5 16,-1 4-1-16,-3 0 0 0,0-2 1 15,0 4-4 1,0 0-4-16,0 0 3 0,0 0-1 15,0 4-7-15,0 6-1 16,3-1 3-16,0 6-1 16,-3 1 1-16,3 3 4 15,-3 1 2-15,0 1-14 16,0 4 11-16,0-3-6 16,0 3-6-16,0-5-1 15,0-1-24-15,0-6-27 16,0-6-72-16,0-1-99 15,0-6-112-15,0 0-376 0,0 0-547 16</inkml:trace>
  <inkml:trace contextRef="#ctx0" brushRef="#br1" timeOffset="606618.5956">7798 18013 111 0,'0'0'1338'16,"0"0"-1027"-16,0 0-191 15,0 0 9-15,0 0 15 16,0 0-51-16,0 0-9 16,2-8-12-16,-13 16 3 15,-5 3-5-15,1 2-19 16,-3 1-19-16,3-4-12 16,6 1-2-16,0-2-8 15,3 0-2-15,6 0-8 16,0-2 0-16,0 0-2 15,0 0-8-15,11-1-11 16,2-3-9-16,-1 1 12 16,-2-2 9-16,1 1 8 0,-5 1 0 15,-6 2-7 1,0 1 2-16,0 3-3 0,-3 1 3 16,-6-2 6-16,-6 1 1 15,3 0-1-15,-1-4-16 16,-1 0-126-16,2-4-87 15,2-2-148-15,4 0-277 0</inkml:trace>
  <inkml:trace contextRef="#ctx0" brushRef="#br1" timeOffset="606965.0266">7968 17865 1347 0,'0'0'485'16,"0"0"-359"-16,0 0 45 15,0 0 14-15,0 0-22 16,0 0-16-16,0 0-44 15,0 46-39-15,0-22-8 16,0 4-16-16,-3 2-12 16,-4 0-16-16,1-4-12 15,0-2 1-15,0-1-1 0,1 0-5 16,-2-7-53 0,1-2-42-16,0-1-52 0,0-3-71 15,3-5-308-15,0 0-211 0</inkml:trace>
  <inkml:trace contextRef="#ctx0" brushRef="#br1" timeOffset="607177.5906">8031 18017 1408 0,'0'0'541'15,"0"0"-424"-15,0 0 45 16,0 0-1-16,0 0-23 16,-88 30-89-16,61-23-49 15,-3-7-113-15,8 0-475 16,10-5-966-16</inkml:trace>
  <inkml:trace contextRef="#ctx0" brushRef="#br1" timeOffset="608434.9342">7874 17425 1275 0,'0'0'527'0,"0"0"-459"16,0 0-37-16,0 0 157 15,0 0 2-15,0 0-83 16,0 0-63-16,12-13-8 15,3 4-21-15,3 0-6 16,0 5-8-16,0-4 1 0,-2 2-1 16,1 3 0-16,-4 2 0 15,-1 1 0-15,-3 0-1 16,-2 1 0-16,-7 12 0 16,0 5 0-16,-3 7 15 15,-13-1 9-15,-6 5 16 16,-1 1-5-16,-2-2 0 15,1-1-5-15,2-6-11 16,8 2-10-16,5-11 0 16,9-2 3-16,0-3-4 15,20-4-8-15,8-3-45 16,18-8-131-16,-10-7-398 16,-6-1-391-16</inkml:trace>
  <inkml:trace contextRef="#ctx0" brushRef="#br1" timeOffset="608938.7707">8125 17510 1506 0,'0'0'606'0,"0"0"-533"16,0 0 98 0,0 0 34-16,0 0-93 0,0 0-71 15,0 74-23-15,0-57-12 16,0-3 2-16,0 1-8 15,0-5 1-15,0-5-1 16,0 0 0-16,0-2-1 16,0-3-8-16,3 0-21 15,0 0-10-15,3-10-5 16,4-3-33-16,2-4 20 16,2-5 13-16,5 0 21 15,-3 4 18-15,-2 2 6 0,-2 5 0 16,-2 4 11-16,-4 5 1 15,0 2 10-15,-1 0 6 16,-2 0 5-16,0 12 11 16,-3 5-8-16,0 3-11 15,0 0-22-15,0 0-3 16,0-4-119-16,0-3-240 16,-3-9-479-16</inkml:trace>
  <inkml:trace contextRef="#ctx0" brushRef="#br1" timeOffset="609268.6511">8396 17492 958 0,'0'0'982'15,"0"0"-843"-15,0 0-59 16,0 0 120-16,0 0-77 15,-64 82-76-15,64-63-41 16,6-1-6-16,11-9-21 16,5-5-16-16,2-4-19 15,-6 0-1-15,1-11 50 16,-5-9 7-16,-7-6 92 16,-4-4 42-16,-3-2 18 15,0-3-12-15,-3 3-40 16,-7 3-34-16,-1 3-32 15,5 9-29-15,0 7-5 0,2 6-58 16,4 4-126-16,0 0-453 16,7 0-1287-16</inkml:trace>
  <inkml:trace contextRef="#ctx0" brushRef="#br1" timeOffset="611403.649">30407 14445 599 0,'0'0'119'0,"0"0"-119"15</inkml:trace>
  <inkml:trace contextRef="#ctx0" brushRef="#br1" timeOffset="623708.3093">16077 12117 836 0,'0'0'0'0,"0"0"12"16,0 0-12-16,0 0 260 15,0 0-33-15,0 0-117 16,0-6-33-16,0 6 21 16,0 0 20-16,0 0 11 0,0 0 14 15,0 0-21-15,4 0-31 16,1 0-26-16,5 0-4 15,7 0-13-15,2 0-20 16,11 3-15-16,9 0-7 16,7 0-5-16,8-2-1 15,5 5-12-15,2-3-31 16,4 1-5-16,-1-1 10 16,-1 4 21-16,-2-2 10 15,-2 0 7-15,3-2 0 16,-1 1 0-16,0-1 0 15,5-3 1-15,0 2 0 16,17 1-1-16,11 1 0 0,17 2 0 16,6 1-1-1,-14 0 1-15,-18-1-1 0,-29-5 1 16,-9 2 0-16,-4-3 0 16,5 0 0-16,8 0-6 15,6 3 0-15,-4-3 0 16,0 0 0-16,-2 0 5 15,2 4 0-15,0-2-6 16,-2 3-5-16,1-2-29 16,-5 0 23-16,-7-3 17 15,-6 0-5-15,-6 0 6 16,-6 0 1-16,-4 0 0 16,0 0 0-16,-11 0 15 0,1 0 17 15,-4 0 14 1,-2 0-16-16,0 0-10 0,3 0-18 15,-3 0 3-15,1 0-5 16,3 0-1-16,-1 3 2 16,2-2 4-16,-1-1-6 15,1 0 0-15,1 0 0 16,-3 0 1-16,-1 0 0 16,-3-4 5-16,-5-2 7 15,-1-1-1-15,0 0-3 16,-3-6-8-16,-13 3 0 15,-8-4 0-15,-4-1 7 16,-5-2-7-16,0 4 6 16,8-1 9-16,2 4 29 15,13 4 4-15,7 6-24 0,3 0-16 16,0 0-9-16,0 0-11 16,10 3 11-16,5 7 1 15,2 0 6-15,2 3-6 16,-2 0 0-16,2 1-1 15,-2-2 0-15,2 2 6 16,-5 2-6-16,5-2 0 16,-6 3 1-16,0-4 1 15,0 2-2-15,-3-4 0 16,-7 0 0-16,-3-2-1 16,-3-1-13-16,-53 0-45 15,4-4-226-15,-3-1-957 0</inkml:trace>
  <inkml:trace contextRef="#ctx0" brushRef="#br1" timeOffset="624549.5415">16162 12032 967 0,'0'0'185'0,"0"0"-135"16,0 0 24-16,0 0 148 16,0 0 46-16,0 0-38 15,0 0-54-15,6-11-32 16,-3 8-26-16,0 0-26 15,1-1-37-15,-1-2 0 16,3 2-10-16,-3 1 0 16,-2 3-8-16,1 0-9 15,-2 0-14-15,0 0-13 16,0 0-1-16,0 0 0 16,-8 13 19-16,-3 1 4 15,-7 2-10-15,-8 1 1 16,0 0 3-16,-4-1 4 0,-3 0 2 15,5-2-4 1,-2-1-1-16,10 2-3 0,14 0-9 16,6 4-6-16,26 7-2 15,59 12-8-15,-9-6-144 16,1-6-678-16</inkml:trace>
  <inkml:trace contextRef="#ctx0" brushRef="#br2" timeOffset="644817.0576">13275 10017 348 0,'0'0'0'16,"0"0"-122"-16</inkml:trace>
  <inkml:trace contextRef="#ctx0" brushRef="#br2" timeOffset="647466.2168">15665 9555 1275 0,'0'0'273'0,"0"0"-203"15,0 0-51-15,0 0 87 0,0 0 111 16,0 0-78-16,0 0-58 16,-7 0 0-16,7-2 26 15,0 0 0-15,0 2-26 16,0 0-9-16,0 0-20 16,16 0-30-16,11 0-1 15,9 2-15-15,5 2-6 16,9 3-5-16,-5-1 5 15,-4-2-1-15,-7 0-7 16,-5-1 8-16,-11 0-1 16,-4-3 1-16,-4 0 1 15,-4 0 5-15,-3 0 0 16,1 0 1-16,2 0-1 16,1-1-5-16,2-8-1 0,5 5-11 15,-2-2-24-15,-3 2 15 16,1-1 18-16,-2 3 2 15,-5 0 1-15,-3 1 0 16,0-2 14-16,0-1 7 16,-13-1-2-16,2 0-11 15,-1 0 4-15,6 2 8 16,0 2-5-16,6 1 4 16,0 0-11-16,0 0-8 15,0 0-1-15,0 0-7 16,0 0-2-16,0 0 9 15,6 0 0-15,3 0-1 16,8 1-6-16,8 6 6 0,8-1 0 16,9 0-10-1,7 5-14-15,0-2 9 0,-4 1-2 16,-2-1 17-16,-11-2 1 16,-3 0 0-16,-11-3 0 15,-3-1 0-15,-6 1 0 16,-6-2 1-16,0-2-1 15,-3 0 2-15,0 0 11 16,0 0 2-16,0 0 0 16,0 0 0-16,0 0-3 15,0 0-5-15,0 0-6 16,0 0 0-16,0 0 0 0,0 0 5 16,0 0-6-1,0 0 0-15,0 0 0 0,0 0 0 16,0 0 1-16,0 0-1 15,0 0 0-15,0 0 7 16,0 0 17-16,0 0 3 16,-3-2-12-16,0-5-5 15,-3 3 1-15,3-6-5 16,-2 3-5-16,2-6-1 16,1 1 1-16,1 0 0 15,1 1 0-15,0 4 0 16,0 0-1-16,0 4 1 15,0 1 1-15,0 2-2 16,0 0 1-16,0 0-1 16,0 0 0-16,0 0 1 0,0 0-1 15,0 0 0-15,0 0 0 16,0 0-1-16,0 0-5 16,0 0-11-16,1 0 1 15,9 8 16-15,2 4 9 16,7 5-7-16,8 3-1 15,-1 3 0-15,3 1-1 16,-3-2 1-16,-7-1-1 16,-6-1-1-16,-7-3 0 15,-6-2-9-15,-9-5 0 16,-20 0 10-16,-16 0 0 16,-14-6 9-16,0-1-9 15,-8 4-1-15,18 0-139 0,19-1-597 0</inkml:trace>
  <inkml:trace contextRef="#ctx0" brushRef="#br2" timeOffset="649111.0836">17415 9640 1099 0,'0'0'597'0,"0"0"-516"0,0 0-57 15,0 0 39-15,0 0 105 16,0 0-28-16,0 0-61 16,-13-9 12-16,13 9 18 15,0-2-30-15,0 1-12 16,0 1-4-16,0 0 4 16,0 0-6-16,0 0-21 15,3 0-5-15,10 0-20 16,10 0-14-16,5 0 11 15,12 5-11-15,5 5-1 16,1-3 1-16,3 3-1 16,-4-1 0-16,-6-2 0 0,-6-3 0 15,-11-1 0 1,-7 1 1-16,-7-4-1 0,-1 0 0 16,-7 0 1-16,0 0 0 15,0 0 8-15,0 0-1 16,0 0-2-16,0 0 3 15,0 0-3-15,0 0-6 16,3 0 0-16,0-1 0 16,0-5 1-16,0 5-1 15,-2-2-1-15,2-1 0 16,0 2 0-16,0 1-10 16,0-1 11-16,-1-2 0 15,-1 4 1-15,2 0 0 0,-2-3-1 16,1 3 0-1,-1 0-1-15,6 0-1 0,2 0 1 16,2 0 0-16,4 0-5 16,8 0 4-16,-4 0-4 15,7 3-7-15,-3 4-2 16,3-5 5-16,-7 5-2 16,1-3 1-16,-10-1 2 15,-3-2 9-15,-4-1-1 16,-3 0-7-16,0 0-4 15,0 0-4-15,-3 0 13 16,-8 0 3-16,-1-4 7 16,-3 0 4-16,1-5-10 15,1 2 9-15,1 1-2 16,3-2-1-16,0-1 1 0,2 0 2 16,1 2-8-1,0-4-2-15,-2 2 2 0,2 2-1 16,-1 0-1-16,1 1 0 15,0 2 0-15,0 2 0 16,-1-2 1-16,4 1-1 16,-5-1 1-16,3 4 5 15,2-3-5-15,2 3-1 16,-1 0 1-16,2 0 9 16,0 0 0-16,0 0-9 15,0 0 6-15,0 0-7 16,0 0-2-16,0 0-12 15,3 8 14-15,10 4 5 16,0 4-3-16,5 1 4 16,3-1-5-16,2 1 1 0,-1 0-1 15,-5-1 0-15,-5-2-1 16,-3-1 0-16,-9-4-2 16,0 1-12-16,-9-1 0 15,-13-5 13-15,-10 3-11 16,-17-4-81-16,7 0-264 15,9-3-1280-15</inkml:trace>
  <inkml:trace contextRef="#ctx0" brushRef="#br2" timeOffset="650025.5382">16366 9426 598 0,'0'0'372'16,"0"0"-265"-16,0 0-24 15,0 0 91-15,0 0 20 16,0 0-38-16,0 0-35 15,20-10-1-15,-20 10-9 16,0 0-12-16,0 0-15 16,0 0-3-16,0 3 24 15,0 6-35-15,-6 2-21 16,-6 3 2-16,-3 1-8 16,-4 2 3-16,-4 3 2 15,-7-1-11-15,2-1 2 0,-2-3-11 16,5 2-2-16,2-4 5 15,10 1-1-15,7 2-30 16,6 0-11-16,57 14-1 16,4-4-134-16,12-7-549 0</inkml:trace>
  <inkml:trace contextRef="#ctx0" brushRef="#br2" timeOffset="660366.9574">17154 10065 375 0,'0'0'1265'15,"0"0"-1095"-15,0 0-132 16,0 0 30-16,0 0 177 15,0 0-26-15,0-2-97 16,0 1-36-16,0 1 16 16,0 0-6-16,0 0-18 15,0 0-29-15,-2 0-22 16,-7 0-10-16,-8 0 5 16,-12 0 5-16,-8 0-10 15,-9 0-10-15,-2 0-5 0,-3 0 4 16,3 0-6-16,2 0 0 15,7 0 2-15,7 0-1 16,8 0 0-16,9 0-1 16,4 0 1-16,8 0 0 15,3 0 0-15,0 1 0 16,0-1-1-16,0 2 3 16,0 0 6-16,0 0-2 15,0 4 8-15,0-2-1 16,0 6-4-16,0-3 4 15,-3 3-5-15,2 0 3 16,-4 3-5-16,2 1-1 0,-1-1 0 16,-3 4-4-16,1-2 8 15,-3 2-1-15,-1 3 2 16,-1-1-10-16,2 4 0 16,-3 0 0-16,-2 0 0 15,2 4 0-15,1-1 5 16,-1-2-5-16,2-2-1 15,6-5 1-15,-2 0 1 16,6-5-1-16,0-1 0 16,0-4-1-16,0-2 0 15,0 0 1-15,12 1 5 16,2-5-4-16,2 2 8 16,0 0-4-16,4-3-6 15,-5 0 1-15,3 0 5 16,1 0-5-16,-1 0-1 0,3 0 1 15,1 0-1-15,1 0 1 16,3 0 5-16,3-3-5 16,-2 0-1-16,-4-1 0 15,-1 1 0-15,-3 0 0 16,-9 1-2-16,-1 0-4 16,-5 2-10-16,0 0-7 15,-4-3-22-15,0 0-15 16,0-1-25-16,-8 0-97 15,-1-3-322-15,3 5-555 0</inkml:trace>
  <inkml:trace contextRef="#ctx0" brushRef="#br2" timeOffset="660800.6078">16665 10274 114 0,'0'0'1113'15,"0"0"-878"-15,0 0-126 0,0 0 70 16,0 0 115-16,0 0-88 16,0 0-97-16,-6-10-22 15,6 10-2-15,0 0 29 16,3 0 0-16,6 4-17 15,4-1-21-15,7 0-15 16,6-3-34-16,6 0-15 16,4 0-12-16,-7 0-14 0,3 0-37 15,-15 0-106-15,-8 0-175 16,-5 0-809-16</inkml:trace>
  <inkml:trace contextRef="#ctx0" brushRef="#br2" timeOffset="663228.6976">16464 10060 803 0,'0'0'355'16,"0"0"-220"-16,0 0-6 0,0 0 53 15,0 0 35 1,0 0-34-16,0 0-54 0,3-7-6 15,-3 7-3-15,0-3-18 16,0 3-10-16,0 0-2 16,-3 0 1-16,-10-3-27 15,-6 3-25-15,-8-1-8 16,-8-2-7-16,2 3-14 16,0 0-2-16,10-3-7 15,7 3 0-15,10 0 0 16,0 0-1-16,6 0-5 15,0 0-3-15,0 0-1 16,0 6 9-16,0 1 9 16,-3 2-8-16,3 2 8 15,-3-2-2-15,-5 2 7 16,2 2-1-16,-3 0 8 0,-2 1-7 16,-1-1-5-16,-6 2-3 15,3-1 1-15,3-1 1 16,-5-3-7-16,8 0-1 15,5-6 1-15,1-1-1 16,3 1 0-16,0-4-1 16,0 2-10-16,7-2-1 15,8 1 5-15,5-1-8 16,-4 0-2-16,4 3 7 16,-4-3 9-16,-7 0-7 15,0 4 7-15,-1-2 0 16,-4 2-1-16,2 3 2 0,-3 1 1 15,0 3 5 1,-3 2-4-16,0 1 13 0,0 2-2 16,-3 4-7-16,-6-4 6 15,-9 1 0-15,-4-1 0 16,-8-2-1-16,-6-1-10 16,-1-3-1-16,4-3-36 15,1 1-61-15,12-4-148 16,9 2-471-16,9-6-488 0</inkml:trace>
  <inkml:trace contextRef="#ctx0" brushRef="#br2" timeOffset="663692.936">16944 10552 1562 0,'0'0'343'15,"0"0"-249"-15,0 0-57 16,0 0 46-16,0 0 7 16,0 0-56-16,0 0-18 15,20 66-9-15,-4-60 2 16,3-2 0-16,-2-4 6 15,5 0 17-15,-2-7 19 16,3-6 13-16,-8-1 29 16,-2 1 5-16,-6 1 11 15,-7 1-15-15,0 4-43 16,-17 2-51-16,-44 5-58 16,-1 0-262-16,-3 0-1113 0</inkml:trace>
  <inkml:trace contextRef="#ctx0" brushRef="#br2" timeOffset="671711.7357">16289 11440 552 0,'0'0'252'15,"0"0"-148"-15,0 0 35 16,0 0 119-16,0 0 57 16,0 0-27-16,-24-17-52 15,24 11-47-15,0-1-24 16,0 1 0-16,0 2-28 16,1 1-45-16,1 0-15 15,-1 3-31-15,-1 0-19 0,0 0-11 16,0 3-16-16,0 14-7 15,0 12 7-15,0 7 25 16,-4 5-16-16,1 4-3 16,0-1-6-16,0-7 0 15,3-1-1-15,-3-7 0 16,3-3-20-16,-3-6-41 16,3-4-58-16,-3-5-95 15,-1-4-245-15,-3-7-272 0</inkml:trace>
  <inkml:trace contextRef="#ctx0" brushRef="#br2" timeOffset="672094.253">16144 11375 1618 0,'0'0'309'0,"0"0"-236"16,0 0-52-16,0 0 119 15,0 0 56-15,103-7-79 16,-72 7-68-16,2 7-11 16,3 9-3-16,0 3-7 15,-5 5-10-15,2 6-3 16,-3 5-5-16,-8 2-4 15,-2-1-6-15,-10 1-5 0,-7 0 5 16,-3-5 0-16,-6-2 1 16,-14-3 28-16,-6-5 19 15,-7-3-18-15,-9-4-6 16,-6-2-23-16,2-6-1 16,0-4 0-16,5-3-74 15,15 0-138-15,11-10-380 16,12-3-616-16</inkml:trace>
  <inkml:trace contextRef="#ctx0" brushRef="#br2" timeOffset="672557.981">16726 11708 1252 0,'0'0'648'0,"0"0"-582"16,0 0-37-16,0 0 140 15,0 0 26-15,0 0-102 16,0 0-61-16,79 15-23 0,-58-15-9 15,3 0 0-15,-1 0-33 16,0 0-11-16,-8 0-18 16,-2-6 10-16,-7 0 25 15,-5-1 27-15,-1-3 39 16,-1 0-5-16,-15 0-2 16,-5 0 5-16,-9 5 20 15,-4 0 5-15,-4 5 17 16,0 0-12-16,2 0-21 15,4 14-19-15,6 3-2 16,8 3-4-16,10 3-20 16,8 3-1-16,0-4-1 15,18 3-6-15,9-5-56 16,21 0-101-16,-6-8-171 16,-2-1-517-16</inkml:trace>
  <inkml:trace contextRef="#ctx0" brushRef="#br2" timeOffset="673054.2984">17099 11682 1405 0,'0'0'665'16,"0"0"-594"-16,0 0-52 15,0 0 67-15,0 0 96 16,0 0-78-16,-81-14-45 15,59 28-7-15,1-2-14 16,4 5-4-16,6 0-13 0,2-1-17 16,6 4-4-16,3-4-1 15,0-5 1-15,0 2-21 16,6-6-10-16,6-4 3 16,4-3-15-16,2 0-14 15,1-7-13-15,7-9 24 16,-6-1 16-16,6-3 23 15,-7-4 6-15,0 2 1 16,-3 2 25-16,-6 3 49 16,-4 7 9-16,-5 4 23 15,-1 6-46-15,0 0-36 16,0 0-23-16,0 13 1 16,-1 10 16-16,-4 7-17 0,2 6 8 15,3 4-9-15,0 4-1 16,0-5 1-16,0 0 1 15,0-6 0-15,0-3 0 16,0-11-1-16,-14-2-8 16,-12-7-41-16,-4-6 24 15,-2-4-35-15,-13 0-86 16,9-14-225-16,9 0-420 0</inkml:trace>
  <inkml:trace contextRef="#ctx0" brushRef="#br2" timeOffset="673534.5734">17366 11737 679 0,'0'0'1215'16,"0"0"-1005"-16,0 0-156 16,0 0 20-16,0 0 51 15,0 0-57-15,0 0-42 16,39 0-24-16,-22 4 4 16,2-4-6-16,-3 0-15 15,-4 0-12-15,-2 0-8 0,-4-6 24 16,-1-4-32-16,-5 0 23 15,0 0 20-15,0-1 16 16,-7 2 0-16,-6-1 1 16,3 0-1-16,-9 4-6 15,0-2 17-15,-1 3 3 16,-4 3-1-16,3 2 8 16,-2 0 4-16,3 7 6 15,1 13 8-15,5 0-9 16,5 6-22-16,6 0-13 15,3-2-10-15,3-1 2 16,13-6-3-16,13-3-60 0,0-5-101 16,16-9-198-16,-9 0-392 15,-3 0-576-15</inkml:trace>
  <inkml:trace contextRef="#ctx0" brushRef="#br2" timeOffset="674008.3326">17576 11622 1706 0,'0'0'240'0,"0"0"-239"16,0 0 85-16,0 0 84 16,0 0-45-16,0 72-55 15,1-45-5-15,-1-4 5 0,0 0-9 16,0-6-21-16,0-2-16 15,0-3-13-15,-4-4 1 16,-3-4-7-16,4 2-5 16,0-5-8-16,1-1-1 15,2 0-1-15,0 0-2 16,2-9-42-16,11-8-41 16,4-5 25-16,5-6 11 15,2-3-18-15,-3-1 21 16,0 6 46-16,-4 3 10 15,-3 9 34-15,-3 4 30 16,-4 4-26-16,-1 3 23 16,0 3-13-16,0 0-20 15,-2 0 0-15,1 13 3 0,-3 4 19 16,0 5-13 0,-2 2-6-16,0 5-7 0,0-6-11 15,0-3-11-15,0-1-1 16,0-4-1-16,0-5-5 15,0 0-70-15,3 0-118 16,2-5-362-16,-2-2-425 0</inkml:trace>
  <inkml:trace contextRef="#ctx0" brushRef="#br2" timeOffset="674384.3287">17934 11715 1202 0,'0'0'217'0,"0"0"-105"15,0 0 61-15,0 0 16 16,0 0-57-16,0 0-72 16,0 0-22-16,69 15-8 15,-60-15-18-15,-5-7-12 16,-1-5-10-16,-1-1 10 15,-2 0 11-15,0-1 5 16,0 4 14-16,-6 0 21 16,-6 5 16-16,-5 1 0 0,0 1-10 15,-1 3 6 1,-6 0-7-16,2 7 14 0,-4 8 0 16,0 6-26-16,7 1-7 15,6-1-16-15,6 1-21 16,7 1 0-16,0-6-37 15,20 0-90-15,22-5-132 16,0-2-377-16,-6-7-469 0</inkml:trace>
  <inkml:trace contextRef="#ctx0" brushRef="#br2" timeOffset="674745.2876">18132 11642 1292 0,'0'0'235'16,"0"0"-208"-16,0 0 14 16,0 0 138-16,0 0-22 15,0 75-79-15,0-48-26 16,0-1 13-16,0-5-6 16,0-5-6-16,0-2 2 15,0-6-17-15,-3-4 7 16,0-1-14-16,-2-3 10 15,2 0-3-15,-2 0-15 16,1 0-6-16,2-10-17 16,2-5 0-16,0-2-9 15,3-6-3-15,13-4-6 16,6 0 2-16,-2 4-7 0,3 4-9 16,-4 5-2-1,1 8 13-15,-4 6 19 0,-1 0-39 16,-1 4-14-16,-7 19-40 15,-1-4-198-15,-3 1-393 0</inkml:trace>
  <inkml:trace contextRef="#ctx0" brushRef="#br2" timeOffset="675179.9437">18388 11747 1328 0,'0'0'846'0,"0"0"-753"16,0 0-8-16,0 0 66 15,0 0-19-15,0 0-65 16,0 0-37-16,-52 3-12 16,37 7-6-16,1 1-7 15,5 2-5-15,3 0-23 16,6-3-13-16,0-3-26 15,0 0 20-15,12-5-4 16,8-2-24-16,-3 0-26 16,3 0-12-16,1-9 22 15,-6-4 27-15,3-4 34 0,-5 0 25 16,2-3 25 0,-1 1 42-16,-4-1 27 0,-1 6 14 15,-3 8 14-15,-3 2-19 16,0 4-45-16,-3 0-42 15,0 1-15-15,0 12-1 16,0 4 17-16,0 5-11 16,0-2-6-16,0 3-1 15,3-6-103-15,12 0-153 16,-3-5-331-16,1-2-175 0</inkml:trace>
  <inkml:trace contextRef="#ctx0" brushRef="#br2" timeOffset="675494.7768">18746 11309 1227 0,'0'0'696'0,"0"0"-621"16,0 0 41-16,0 0 68 15,0 0-40-15,0 0 0 16,0 0-25-16,0 88-17 16,0-45-5-16,0 0-37 15,0 3-21-15,0 0-24 16,0-3-6-16,0-6-8 16,0-1 0-16,0-6-1 15,0-7-27-15,0-3-42 16,0-8-47-16,0 2-115 0,0-7-118 15,0-3-373-15,-3-4-301 0</inkml:trace>
  <inkml:trace contextRef="#ctx0" brushRef="#br2" timeOffset="675683.7768">18677 11589 772 0,'0'0'1168'0,"0"0"-965"16,0 0-19-16,0 0-31 15,81 20-56-15,-51-10-97 16,4 0-11-16,-4 0-272 16,-6-3-671-16</inkml:trace>
  <inkml:trace contextRef="#ctx0" brushRef="#br2" timeOffset="676057.7703">18934 11671 1684 0,'0'0'316'15,"0"0"-200"-15,0 0 8 0,0 0 15 16,0 0-55-16,0 0-57 15,0 0-27-15,71 23-9 16,-54-23-46-16,-5-6-6 16,-3-7 36-16,-2 3 25 15,-4 0 24-15,-3 1 16 16,0 2 2-16,0 0 21 16,-13 1 4-16,-2 2 5 15,-11 4 19-15,-3 0 7 16,-3 0-16-16,1 13-16 15,3 3 0-15,4 4-5 16,9 3-10-16,5 4-13 16,10-1-16-16,0-2-21 0,16-1-1 15,20-3-36 1,35-4-80-16,-2-5-215 0,-7-6-840 0</inkml:trace>
  <inkml:trace contextRef="#ctx0" brushRef="#br2" timeOffset="692568.2534">8401 18061 214 0,'0'0'295'0,"0"0"-39"0,0 0-77 16,0 0-58-16,0 0-45 15,0-5-23-15,0 5-1 16,0 0-20-16,3 0 3 15,-3 0 30-15,0 0 11 16,0 0-2-16,0 0 6 16,0-2-13-16,0 2-13 15,0 0-9-15,0 0-16 16,0 0-11-16,0 0-17 16,0 0 0-16,3 0-1 15,-3 0 0-15,0 0 0 16,0 0 1-16,3 0 6 15,0 0-5-15,0 0 5 0,0 0 3 16,-3 0 1 0,0 0-10-16,0 0 0 0,3 0 0 15,-3 0 0 1,0 0-1-16,0 0 1 0,4 0-1 16,-1 0 1-16,3 0 0 15,0 0 1-15,-1 0-1 16,1 0 1-16,1 0-1 15,-4 0-1-15,3 0-1 16,-6 0 1-16,3 0-1 16,0 0-1-16,-3 0 0 15,0 0 1-15,3 2 0 16,0-2 0-16,-3 3 0 16,3-3 1-16,4 0 0 15,-2 0 0-15,-2 0 1 16,3 0-1-16,3 0 0 15,-2 0 1-15,-1 0 1 0,0 0 0 16,-1 0-1-16,-2 0-1 16,0 0 0-16,-3 0 0 15,4 0 0-15,-4 0 0 16,3 0 0-16,0 0 0 16,0 0 0-16,3 0 1 15,0 0-1-15,0 0 0 16,3 0 0-16,0 0 0 15,-3 0 0-15,0 0 0 16,1-3 0-16,-4 3 0 0,0 0 8 16,-3 0 12-16,3 0-2 15,0 0-12-15,2 0-5 16,-2 0 0-16,3 0 0 16,1 0 1-16,2 0-1 15,-3 0 0-15,3-2-1 16,0 0 0-16,0 1 0 15,0-1-1-15,1 0 0 16,-4 0 1-16,0 0 1 16,-1 2 0-16,-2 0 7 15,4-1-7-15,-4 1-1 16,0 0 1-16,3 0-1 16,-3 0-1-16,3 0-8 0,-3 0 3 15,4 0 5 1,-2 0-5-16,1-1 6 0,3 0 0 15,-3-2 0-15,1 1 1 16,-1 1-1-16,-3-1 1 16,3 2-1-16,-4 0 0 15,1 0 0-15,-3 0-1 16,3 0 0-16,-3 0 1 16,3 0-1-16,-3 0 1 15,4 0 0-15,2 0 0 16,0 0 1-16,0 0 0 15,7 0-1-15,4 0 0 16,-1 0 7-16,-3 0-6 16,4 0 0-16,-8 0-1 15,3 0 0-15,-5 0 0 16,1 2 0-16,-5-2 0 0,0 0 0 16,0 1 0-16,0-1 1 15,0 0-1-15,4 0 1 16,2 0-1-16,5 0 0 15,-1 0 13-15,2 0-11 16,3 0-2-16,-6 0 0 16,1 0 0-16,-1 0 0 15,-1 0 1-15,-4 0 0 16,-1 0-1-16,-3 0 0 16,0 0 1-16,0 0-1 15,0 0 1-15,0 0-1 0,3 2 0 16,6 1 1-16,0-3 60 15,4 0-38-15,-2 0-17 16,2 0-4-16,-1 0-1 16,0 0 1-16,-6 0-1 15,-3 0 0-15,-3 0-1 16,0 0 0-16,-3 0 0 16,0 0-1-16,0 0 1 15,3 0 0-15,1 0 1 16,-1 1 1-16,3 1 6 15,2 0 45-15,5 0-18 16,-4-2-20-16,3 0-14 16,-1 0 0-16,2 0 0 0,-7 0 0 15,0 0 0 1,1 0-1-16,-4 0 1 0,-3 0 0 16,3 0-1-16,0 0 2 15,5 0-1-15,1 0 4 16,1 0-5-16,2 0 0 15,-3-2 0-15,3 2 0 16,-3-2-6-16,-3 2 4 16,4 0 1-16,-4-1 1 15,-3 1 0-15,2 0 0 16,-2 0 0-16,0 0 0 16,4 0-1-16,-1 0 1 15,0 0-1-15,0 0 0 16,3-1 1-16,0 1 0 15,-3 0-1-15,-3 0-12 0,0 0 0 16,0 0 7-16,-3 0 6 16,0 0-1-16,3 0 2 15,-3 0-1-15,3-1 0 16,4 1 0-16,-1-3 0 16,5 1 0-16,-2-1 0 15,4 1 1-15,-4-1-1 16,1 0 0-16,-2 2 0 15,-5 1 0-15,0 0-1 16,0 0 0-16,-3 0-2 16,0 0 2-16,0 0-6 15,0 0 6-15,3 0 0 16,0 0 1-16,3 0 0 16,4 0 1-16,1-3 0 15,2 0 16-15,-1 0-15 0,-3 2-1 16,3 1-1-16,-6 0 0 15,-3 0 1-15,0 0-1 16,0 0 6-16,-3 0 10 16,0 0 17-16,0 0-1 15,0 0-18-15,0 0-9 16,0 0-5-16,0 0-70 16,0 0-181-16,0 1-382 0</inkml:trace>
  <inkml:trace contextRef="#ctx0" brushRef="#br2" timeOffset="696964.5386">10970 17960 506 0,'0'0'339'15,"0"0"-138"-15,0 0-80 16,0 0 27-16,0 0 4 15,-91-6-38-15,76 6-27 16,2 0 9-16,-4 0-5 16,1 0 7-16,1 0 28 15,0 0-14-15,3 0-22 16,3 0-28-16,-1 0-25 16,7 0-19-16,-4 0-5 15,6 0-4-15,-1 0-7 16,2 0-2-16,0 0 0 15,0 0 1-15,0 0 5 0,0 0-5 16,-1 0 0-16,-2 0 0 16,0 0 0-16,-7 0 0 15,-2 0 1-15,-5 0-1 16,4 4 1-16,1-2-1 16,-1 1 1-16,5-1-1 15,2-1 0-15,3-1 0 16,3 0-1-16,0 0-12 15,0 0-7-15,0 0-6 16,3 0-21-16,3 0-9 16,2-1-9-16,1-4 14 15,1 1-3-15,-4 2 12 0,0-4 4 16,0 1 32-16,3 3 5 16,-3-3 6-16,0 3-4 15,3-6-1-15,1 6-1 16,-3-4 0-16,3 2 2 15,-4 1-2-15,1 3 2 16,-4-3 13-16,0 3 5 16,-3 0 1-16,0 0-5 15,0 0 6-15,0 0-3 16,0 0-1-16,0 0 20 16,0 0 23-16,0 0-8 15,0 0-19-15,-3 0-14 16,-4 0-14-16,1 0 0 0,-4 3-5 15,3 1 0 1,-6 5 7-16,4-2 13 0,0 3 10 16,-2-3-1-16,7 3-5 15,-2-2-17-15,6 2-8 16,0-3 0-16,0 3-9 16,3-3-52-16,21-2-127 15,-2 3-479-15,-2-4-710 0</inkml:trace>
  <inkml:trace contextRef="#ctx0" brushRef="#br2" timeOffset="706286.9423">29925 10954 1962 0,'0'0'330'16,"0"0"-246"-16,0 0-35 15,0 0 122-15,0 0-4 16,0 0-74-16,-12-15-52 16,12 15-17-16,0 0-12 15,0 0-11-15,2 8 16 16,1 3 10-16,1 2-5 16,-1 7-5-16,0-3-17 15,1 3 1-15,1-2 5 0,-2 0-6 16,0-6 0-16,-1 2-2 15,-2-5-8-15,0-4-19 16,0-2-1-16,0 0 0 16,0-3 11-16,0 0 10 15,0 0 9-15,0 0 12 16,4-7-5-16,6-9-6 16,1-1-1-16,2-6 0 15,1 2 0-15,-4-1 0 16,2 2 1-16,-5 3 11 15,-1 1 1-15,1 7-1 16,-4 2 3-16,2 1 3 0,-2-1-3 16,0 4-6-16,2-1 0 15,-1-3-8-15,1 7 0 16,-2 0 13-16,1 0-5 16,-1 0-9-16,1 0-5 15,3 11 5-15,-1 7 1 16,0 3-1-16,1 2 0 15,-4-3-1-15,0 3-12 16,0-6-41-16,-3-4-33 16,0 0-98-16,0 0-129 15,0-3-282-15,0-6-122 0</inkml:trace>
  <inkml:trace contextRef="#ctx0" brushRef="#br2" timeOffset="706665.4472">30295 10974 814 0,'0'0'991'0,"0"0"-827"16,0 0-114-16,0 0 35 15,0 0 55-15,0 0-38 16,0 0-32-16,-7 11-5 15,5 2-31-15,1 0-22 16,1 1-11-16,0-2 5 16,5-2 6-16,4-4-12 15,2-2-5-15,2-4-13 0,-2 0-12 16,1 0-6-16,-2-10-13 16,-2-2 24-16,-4-5 16 15,-1 3 9-15,-3-3 23 16,0 1-1-16,-3 3 27 15,-9 2 1-15,-3 3-23 16,-1 0-21-16,-4 8-6 16,1 0-70-16,4 0-216 15,6 11-351-15,6-2-99 0</inkml:trace>
  <inkml:trace contextRef="#ctx0" brushRef="#br2" timeOffset="707172.7934">30464 10905 1625 0,'0'0'547'16,"0"0"-511"-16,0 0-10 15,0 0 41-15,0 0 32 16,0 0-37-16,0 0-26 15,47 59-23-15,-39-38-1 16,-4-5-6-16,-2 1 11 16,-2-5-1-16,0 1-7 0,0-6-8 15,0-3-1 1,-2 2 1-16,-2-2 0 0,2-4 9 16,1 0 1-16,1 0 4 15,0 0 2-15,0-7-12 16,6-3-5-16,4-2-15 15,4-5 9-15,-1 0 5 16,0 0-6-16,-2 0 7 16,-2 1 1-16,-2 4 0 15,-2 4 8-15,-2 5 18 16,-2 0 9-16,1 3 17 16,-1 0 4-16,2 0-20 15,-1 0-20-15,1 0 1 16,0 0-17-16,0 10 0 15,1 4 0-15,-3 4 5 0,-1 0-6 16,0 1 1-16,0-5-1 16,0 3-1-16,0-5-36 15,5 5-150-15,1-7-166 16,0-1-524-16</inkml:trace>
  <inkml:trace contextRef="#ctx0" brushRef="#br2" timeOffset="707384.8569">30807 10991 1597 0,'0'0'517'15,"0"0"-443"-15,0 0 40 0,0 0 30 16,0 0-66-16,0 0-61 15,95 20-17-15,-65-16-159 16,-8-1-490-16,-2-3-430 0</inkml:trace>
  <inkml:trace contextRef="#ctx0" brushRef="#br2" timeOffset="707978.9499">31063 10849 717 0,'0'0'968'0,"0"0"-822"16,0 0-56-16,0 0 161 15,0 0-7-15,0 0-72 16,0 0-69-16,8-16-63 0,-4 32-5 16,2 4 14-16,2 7-13 15,-1 2-12-15,-1 3-14 16,0-2-9-16,-3-3-1 16,0-4-38-16,-1-6-68 15,-2-1-73-15,0-10-184 16,-5-2-408-16,-4-4-71 0</inkml:trace>
  <inkml:trace contextRef="#ctx0" brushRef="#br2" timeOffset="708279.2416">31108 10769 1558 0,'0'0'320'0,"0"0"-178"0,0 0 104 15,0 0 3-15,0 0-63 16,0 0-107-16,0 0-52 16,67 17-17-16,-43 5-8 15,0 3-1-15,-2 4-1 16,-2 5-1-16,-4-2 1 16,-2-2-1-16,-7 0-20 15,-1-3-4-15,-6-6 2 16,0-4 8-16,-4-6-12 15,-8-2-17-15,-4-6 5 16,-3-3-16-16,0 0-98 16,-1 0-99-16,6-2-95 0,8-5-206 0</inkml:trace>
  <inkml:trace contextRef="#ctx0" brushRef="#br2" timeOffset="708645.214">31463 10974 1235 0,'0'0'783'0,"0"0"-686"16,0 0-24-16,0 0-27 15,0 0-4-15,0 0-26 0,81 2-16 16,-63 0-18-16,-3 1-52 15,-4-3-17-15,-3 0 19 16,-4-3 29-16,-4-4 39 16,0 0 15-16,-4-3 9 15,-14 3 19-15,-5-1 38 16,-5 0 37-16,-3 2 2 16,1 0-1-16,3 5-15 15,5 1-44-15,8 0-32 16,4 7-17-16,7 10-11 15,3 2-10-15,2 4-8 16,14 1-122-16,15 4-180 16,-2-7-398-16,-4-8-392 0</inkml:trace>
  <inkml:trace contextRef="#ctx0" brushRef="#br2" timeOffset="709112.9543">31687 10957 1409 0,'0'0'267'0,"0"0"-157"16,0 0 90-16,0 0-28 15,0 0-17-15,0 0-41 16,0 0-32-16,-97 1-30 16,79 9-24-16,6 0-13 0,6 3-9 15,3-6-5 1,3 3-1-16,0-4 0 0,4-2 10 15,10-4-10-15,4 0-36 16,0 0-38-16,1-3-8 16,-2-8 2-16,-1-5-13 15,-4-1 25-15,1-3 53 16,-5 0 15-16,-2 7 71 16,-3 3 40-16,-1 3 15 15,-2 4-20-15,1 3-33 16,-1 0-45-16,2 3-28 15,-2 14 0-15,1 4 3 16,3 8 6-16,-1 7-9 16,3 1 0-16,0-2-11 15,0 6 10-15,3-6-33 0,-3-4 13 16,-3-4 5-16,-1-8-17 16,-2-2-10-16,0-11 1 15,-2 0-28-15,-7-6-63 16,-10 0-63-16,1-6-317 15,6-7-279-15</inkml:trace>
  <inkml:trace contextRef="#ctx0" brushRef="#br2" timeOffset="709487.4485">31924 10994 1721 0,'0'0'493'0,"0"0"-431"0,0 0 35 16,0 0 32-16,0 0-44 15,0 0-48-15,0 0-25 16,76 7-12-16,-55-7-8 16,-3 0-30-16,-3 0-26 15,-5-3-6-15,-3-4 2 16,-7-3 16-16,0 0 28 15,0 0 19-15,-11-2 5 16,-4 5 32-16,-6-4 44 16,-1 8 26-16,1 0-17 0,3 3-25 15,0 0-28 1,6 4-6-16,3 9-20 16,2 6-6-16,7 1 0 0,0 0-21 15,0 0-68-15,8 0-48 16,11-4-162-16,-5-3-270 15,0-7-45-15</inkml:trace>
  <inkml:trace contextRef="#ctx0" brushRef="#br2" timeOffset="709921.6013">32041 10961 945 0,'1'-7'667'16,"3"2"-442"-16,-2 0 34 15,-1 3-26-15,1 2-61 16,1 0-75-16,0 0-52 15,1 0-36-15,-1 7 6 0,1 5-8 16,-3 5-6-16,-1 2 0 16,0 1 0-16,0-1 6 15,0-2-7-15,-5-6 0 16,1-1-8-16,1-4 7 16,0-3-16-16,3-3-24 15,0 0 17-15,0 0 9 16,0 0 7-16,0-9-24 15,9-5 9-15,6 0 15 16,1-4 8-16,5-3 0 16,-4 1 0-16,0 1 1 15,-6 9 46-15,-2 1 22 16,-6 7-26-16,0-1-19 0,0 3-6 16,0 0-2-1,0 0-1-15,3 5 3 0,-2 4-17 16,-1 4-1-16,0 3 1 15,-3 2 0-15,0-2 0 16,0 0-1-16,0-3 0 16,0 1-21-16,0-4-85 15,0 6-160-15,0-3-422 16,4-4 18-16</inkml:trace>
  <inkml:trace contextRef="#ctx0" brushRef="#br2" timeOffset="710507.6751">32350 10978 704 0,'0'0'892'16,"0"0"-773"-16,0 0-87 15,0 0 60-15,0 0 83 16,0 0-62-16,0 0-78 16,41 0-35-16,-23 0-54 15,0 0-42-15,-6 0 34 16,0 0 12-16,-6-2 15 15,-2-6 35-15,-2 1 0 16,-2-3 18-16,0 1 18 0,-2-2 36 16,-8 2 28-1,-5 2 18-15,1 4 31 0,-2 3-32 16,3 0-56-16,-2 0-25 16,4 13-11-16,1 4 2 15,3 2-5-15,5 1-16 16,2 3-6-16,0-3-21 15,6-1-112-15,10 2-118 16,0-9-262-16,0-4-92 0</inkml:trace>
  <inkml:trace contextRef="#ctx0" brushRef="#br2" timeOffset="710861.6163">32545 10944 730 0,'0'0'1129'0,"0"0"-958"16,0 0-109-16,0 0 44 16,0 0 35-16,0 0-39 15,0 0-44-15,0 61-33 16,0-41-17-16,0-2-7 16,0-4 1-16,0-1-2 15,0-7-1-15,0-2-16 16,0-4-3-16,0 0-4 15,0-4 8-15,0-8 16 16,0-5 0-16,0-2 1 16,6-1 16-16,4 0 9 15,5 3-6-15,0 3-2 0,0 1 7 16,-3 8-6-16,-1 3-1 16,-3 2-18-16,0 0-7 15,-2 0-59-15,0 7-116 16,-1 13-134-16,-2-3-190 15,1-2-310-15</inkml:trace>
  <inkml:trace contextRef="#ctx0" brushRef="#br2" timeOffset="711265.1886">32803 10958 152 0,'0'0'1399'16,"0"0"-1142"-16,0 0-138 15,0 0 102-15,0 0-30 16,0 0-90-16,0 0-36 16,-39-9-12-16,23 21-29 15,1 3-9-15,3 3-6 16,5-1-8-16,2 2-1 16,5-3 1-16,0-5-1 15,0-1-43-15,3-4-15 16,9-5-7-16,0-1-2 15,0 0-29-15,4-4-12 16,-1-9 34-16,0-1 57 16,-1-3 17-16,-1 2 22 0,-4 1 21 15,-2 4 82 1,-1 4 13-16,-2 3-30 0,-2 3-38 16,-1 0-31-16,3 0-39 15,-3 13 21-15,2 0-13 16,2 0-8-16,-2-2-37 15,-2 2-66-15,1-4-121 16,1-6-167-16,-2-2-203 16,3-1-683-16</inkml:trace>
  <inkml:trace contextRef="#ctx0" brushRef="#br2" timeOffset="711514.8527">33178 10654 743 0,'0'0'1411'0,"0"0"-1215"16,0 0-107-16,0 0 20 15,0 0-23-15,0 0 5 16,0 0 10-16,-42 86-41 16,32-47-38-16,2 8-5 15,3 0-17-15,1-5 8 16,1 0-8-16,-2-5 0 15,2-5-92-15,2-8-104 16,1 0-96-16,0-8-388 16,0-9-669-16</inkml:trace>
  <inkml:trace contextRef="#ctx0" brushRef="#br2" timeOffset="711696.3374">33022 10891 358 0,'0'0'1609'16,"0"0"-1393"-16,0 0-105 15,0 0 107-15,0 0-47 16,0 0-169-16,114 40-2 16,-79-27-209-16,-3-6-600 0</inkml:trace>
  <inkml:trace contextRef="#ctx0" brushRef="#br2" timeOffset="712031.227">33253 10981 1280 0,'0'0'655'0,"0"0"-593"16,0 0-32-16,0 0-30 15,0 0-7-15,96 20-109 16,-79-20-11-16,-1 0-16 16,-4-10 9-16,-4-5 134 15,-6 0 45-15,-2 1 110 16,0-2 58-16,-10 7-55 16,-7 2 10-16,-4 4 8 0,-2 3-42 15,1 0-4-15,2 10-54 16,4 7-32-16,5 5-3 15,6 5-5-15,5 2-17 16,2 0-9-16,16-1-10 16,22 8-123-16,-3-10-180 15,1-6-789-15</inkml:trace>
  <inkml:trace contextRef="#ctx0" brushRef="#br2" timeOffset="716446.8014">26511 18913 204 0,'0'0'951'16,"0"0"-756"-16,0 0-188 16,0 0 8-16,0 0 98 15,0 0 37-15,17-2-64 16,-14-3-22-16,1 5 24 0,-4-3 22 15,0 2-6 1,0 1-42-16,0 0-33 0,0 0-21 16,0 0-8-16,-5 0-7 15,-9 0 7-15,-7 0 1 16,-3 0 5-16,-6 2-6 16,-4 0 2-16,1-2-2 15,0 0 0-15,2 0 0 16,-2 0-17-16,2 0-2 15,1-3 5-15,3 2 5 16,2-2 7-16,1 1 0 16,-3 1 1-16,-1 0 1 15,-7-2-1-15,-2-2 1 16,-5 3-1-16,-4-6 0 16,-3 7 1-16,-2-3 0 0,-4-2 0 15,3 5 0-15,5-5 0 16,4 3-1-16,6 2 1 15,5-2 0-15,3-1 1 16,2 1-1-16,0 0 0 16,0 3 0-16,2-4 0 15,-9 3 8-15,1-3 6 16,-6 0 9-16,-3 1-1 16,-6 0-11-16,2-2-10 15,-3 3 1-15,2 2-1 16,4 0 0-16,8 0 0 15,2-3-1-15,7 3 1 16,3 0 0-16,1-2-1 0,-1 1 1 16,-3-1-1-16,-3 0 0 15,-7 2 0-15,-3-5 0 16,-4 4-1-16,-2-1-5 16,-1 2-1-16,2 0-2 15,4 0-23-15,1 0-26 16,8 0 27-16,3 0 24 15,4 0 6-15,0 2 0 16,-1-1 1-16,-4-1-1 16,-1 2-1-16,-2-2-15 15,-3 0-14-15,-1 0-26 16,-1 0-28-16,-5 0-1 16,2 0 35-16,0-3 30 0,-2 0 20 15,5 2 1 1,2 1 0-16,4 0 1 0,3 0 9 15,1 0 9-15,2 0-4 16,-1 0-8-16,1 2-7 16,-5 3 0-16,0-2-7 15,-1 1-18-15,-2-1-37 16,0 0-4-16,-3 1 25 16,4 2 27-16,-3-5 14 15,2 0 0-15,1 0 1 16,2-1 0-16,1 0 5 15,4 0 16-15,5 0 10 0,1 0-23 16,1 0-8 0,0 0 15-16,-2 0-16 0,1 0 0 15,-1 0-22-15,-1 0 8 16,1 0 4-16,-1 0 2 16,1 0-5-16,-1 0-1 15,-3 0 14-15,2 0 5 16,-1 0 7-16,7 0-2 15,2 0 9-15,7-1-3 16,1 0 16-16,3 0 2 16,0 1-21-16,0-3-13 15,1 3-1-15,2-6 1 16,0 0 0-16,0-2 1 16,0-4-1-16,0-2-7 15,2-4-3-15,1-1 9 0,0-7 1 16,-2-1 0-1,-1-4 0-15,2-2 1 0,1 1 21 16,-2-4 31-16,2-4 24 16,2 1 18-16,1-4 1 15,0 0 64-15,-3-5-94 16,1 1-32-16,-2-3-3 16,-1 1-23-16,2-2-7 15,2 5 41-15,3-4-16 16,0 6-25-16,0 2 5 15,-2-1 7-15,2 8 11 16,0-5-8-16,-1 6 3 16,-1 2-1-16,1-4-3 0,0 5-5 15,-6-5-10 1,4 0-20-16,-2 0 11 0,-2-4 8 16,1 0-9-16,-2 1-29 15,0 2 20-15,0 5 12 16,0 6 7-16,0-1 27 15,3 11 5-15,5 2-14 16,0 4-6-16,3 1-10 16,-5 3 11-16,2-2-12 15,0 1 1-15,-2-3-1 16,0-3-1-16,-2 4 0 16,-1-3-1-16,2 4 0 15,-5 1-6-15,3-3 7 16,-3 4-1-16,0 2 1 0,0-2 1 15,0 6 6-15,0 0 0 16,1 0 5-16,2 0-12 16,2 0-9-16,1 0 9 15,5 0 8-15,5 9-7 16,1 1-1-16,6 0 0 16,8 0-18-16,9 2-21 15,7-1 4-15,6 5-11 16,7-2-2-16,0-1 7 15,2-1-27-15,-1 3 24 16,2-6 1-16,-3-2 18 16,-1 0-15-16,0-1-29 15,-5-3 11-15,1 4 31 0,-2-4 4 16,4 5 15-16,0 1 7 16,2 1-15-16,4 3-36 15,1-2-7-15,0 1-1 16,0 1 37-16,-4-3 23 15,-2 1-1-15,-2 0 0 16,2-2-20-16,-1 0 2 16,1 0-8-16,0-2 12 15,0-2 8-15,-1 1 7 16,-1-1 1-16,-2-1 15 16,1-1 14-16,2-1-6 15,3 3-4-15,1-1-10 16,4 2-9-16,3-3-1 0,-1-1-2 15,0 3-14-15,-9-5 15 16,-3 3 1-16,-6-3 0 16,-5 0 9-16,-5 0 17 15,-2 0 50-15,-3 0 0 16,-1 0-26-16,1 0-32 16,2 0-17-16,3 0-1 15,3 0-33-15,0 0-9 16,-4 0 5-16,-1-7-7 15,-2 4 31-15,-4 0 13 16,-3-3 0-16,-2 2 0 16,-2-2 1-16,-5 5 19 15,-2-2 21-15,-1 0 10 16,-1 2-14-16,4 1-11 16,2 0-7-16,3 0-10 0,5 0-7 15,0 4-1-15,0 0 1 16,-5-1 4-16,-8 0 7 15,-9-3 44-15,-4 0 15 16,-3 0-21-16,0 4-26 16,-1-3 12-16,-7 7-22 15,-2 2 46-15,3 1-32 16,-3 6 2-16,0 2-4 16,1 7-9-16,0 8-8 15,-1 5 8-15,-4 11 1 16,4 15 20-16,-5 17-15 15,0 15 0-15,0-8 10 0,2-18 7 16,1-14 18-16,1-13 11 16,-1 9-21-16,-4 10-25 15,2 9-17-15,0-6-7 16,5-4-10-16,0 15-105 16,3-17-249-16,0-13-705 0</inkml:trace>
  <inkml:trace contextRef="#ctx0" brushRef="#br2" timeOffset="723256.7797">8714 17029 438 0,'0'0'503'0,"0"0"-372"16,0 0-53-16,0 0 66 16,0 0 22-16,0 0-70 15,11-10-46-15,-11 10-12 0,0 0 0 16,0 0-5-16,0 0 8 15,0 0 7-15,0 0-5 16,0 0-11-16,0 0-9 16,0 0-8-16,0 0-6 15,0 0-8-15,0 0 11 16,0 0-5-16,0 0 5 16,0 0-5-16,0 0 8 15,0 0-2-15,0 0-1 16,0 0 1-16,0 0 1 15,0 0-13-15,3 0 10 16,4 0-4-16,-1 0-6 16,0 0 0-16,0 0-1 0,4 3-7 15,-2-3-3 1,1 0-4-16,-3 1 0 0,0 0 3 16,1 1-3-16,-1 1-2 15,-3 0 15-15,5-3-4 16,-2 3 5-16,4-3 0 15,-1 0-1-15,7 0-21 16,1 0-18-16,-1 0 8 16,-3 0 23-16,1 0-1 15,-2 0-9-15,-6 0 3 16,0 0 4-16,1 0 11 16,-2 0 0-16,-2 1 0 15,3 3 1-15,3-2 0 16,1 0 0-16,5-2 6 0,3 0-6 15,0 0-6-15,3 0-48 16,-6 0-51-16,1 0-7 16,-5 0-17-16,-4 0 33 15,-1 0 57-15,-3 0 39 16,0 0 7-16,0 0 38 16,3 0 2-16,4 0-8 15,1 0-25-15,4 0 1 16,1 0-9-16,1 0 2 15,2 0-8-15,-1 0-8 16,-3 0-38-16,1 0-41 16,-7 0 6-16,2 0 7 15,-1 0 41-15,-4 0 31 0,-3 0 2 16,3 0 26 0,-3 0 6-16,3 0-2 0,-1 2-19 15,5 1-9-15,2-3-2 16,1 0-16-16,1 0-6 15,-1 0-3-15,-1 0 4 16,-6 0 5-16,0 0 16 16,-3 0 8-16,3 0 13 15,-6 0-7-15,3 0-5 16,0 0-2-16,3 0 6 16,0 0-6-16,4 0 0 15,-1 0-7-15,5 0 0 16,-1 0-7-16,-1 0-27 0,-2 0-42 15,1 0-99-15,-2 0 72 16,-3 0 65-16,-3-3 38 16,4 1 27-16,-7 2 21 15,3 0 14-15,-3 0 3 16,3 0-9-16,-3 0-11 16,3 0-16-16,1 0-16 15,3 2 2-15,-1 1-5 16,4-3-9-16,-4 0 1 15,3 0-2-15,-2 0 0 16,-2 0-1-16,-2 0 0 16,3 0 1-16,-3 0-1 15,0 0 1-15,0 0 0 16,3 0 0-16,1 0-29 16,2 0 5-16,-1 0-12 0,-2 0 5 15,1 0 21-15,-1 0 3 16,0 0 5-16,0 0 2 15,-3 0 6-15,0 0 10 16,3 0-2-16,-3 0 27 16,0 0 8-16,0 0-17 15,0 0 8-15,3 0 2 16,0 0 42-16,1 0-16 16,2 0-36-16,2 0-10 15,2 0-5-15,-1 0-9 16,-2 0-7-16,1 0 1 15,-2 0-1-15,-6 0-1 0,0 0-2 16,-3 0-8-16,0 0 8 16,0 0 2-16,0 3 0 15,3-3 1-15,4 2 10 16,-1 0-10-16,5 1 2 16,2-3-3-16,-1 0 0 15,0 0-33-15,0 3-70 16,0-2 18-16,-3 5 37 15,-2-3-29-15,-1 4-86 16,-3-5-90-16,-3 1-154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3-18T07:55:27.08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17081 10929 208 0,'0'0'0'16,"0"0"102"-16,0 0-73 15,0 0-13-15,21-10 3 16,-14 9 255-16,0-2-33 16,0 3-95-16,-1 0-26 15,0 0 32-15,-1 0 35 16,-2 0-19-16,0 0-27 15,-3 0-9-15,0 0-14 16,0 0 5-16,0 0-10 16,0 0-49-16,-1 0-16 15,-9 0-14-15,-9 0-3 0,-4 0-19 16,-4 0 1 0,-1 0-12-16,-4 0 9 0,2 0-8 15,4 0-1-15,0 0 8 16,7 0-7-16,7 0-1 15,0 0 0-15,6 3-1 16,3-3 0-16,0 0 1 16,3 1-1-16,0-1-1 15,0 0 0-15,0 6-5 16,0-2 6-16,0 2 0 16,0 3 1-16,0 4 1 15,-2 1-1-15,-2 0 0 16,-3 2 0-16,1 4 0 15,-5 0 0-15,-2 3 0 16,1 3 0-16,0-2-1 0,-3-2 1 16,4 0 0-16,0-4-1 15,5-1 1-15,-3-7 0 16,5-1-1-16,1-2 0 16,3-4 0-16,0 0-9 15,0 0 9-15,3-2 2 16,10 2 13-16,0-3-14 15,5 0 5-15,6 0-5 16,6 0-2-16,-2 0-10 16,5 0-20-16,0 0 13 15,-5 0 0-15,-4 0-13 16,-6 0 1-16,-5 0-7 16,-5 0-9-16,-5 0-40 0,-3 0-55 15,0-3-34-15,-3 2-66 16,-7-5-483-16</inkml:trace>
  <inkml:trace contextRef="#ctx0" brushRef="#br0" timeOffset="219.3298">16829 11114 185 0,'0'0'1603'16,"0"0"-1360"-1,0 0-190-15,0 0-31 0,0 0 31 16,0 0-22-16,83-24-31 16,-35 24-143-16,-9 0-375 15,-6 0-464-15</inkml:trace>
  <inkml:trace contextRef="#ctx0" brushRef="#br0" timeOffset="786.048">17243 10716 522 0,'0'0'863'0,"0"0"-734"16,0 0-101-16,-108-3-8 16,66 3 38-16,-3 4 44 15,-7 5-21-15,0 8-30 16,-7 0-16-16,7 9-1 15,1 7 19-15,5 3 11 0,7 11-4 16,7 2-36 0,6 8-13-16,13 2-9 15,7-3 5-15,6 2-5 16,12-7-1-16,15-2 9 0,8-9-10 16,10-3 5-16,7-8-5 15,7-6-53-15,3-9-31 16,2-4 24-16,4-10 35 15,-6 0 19-15,4-4-42 16,-9-16 20-16,-2-5 28 16,-5-6 0-16,-8-6 98 15,-7-2 11-15,-13-4-27 16,-11-2-17-16,-11-2-4 16,0 1 39-16,-19 3-37 15,-14 0-25-15,-9 6-33 0,-11 2-5 16,-7 11-52-1,-23 7-176-15,16 10-341 16,9 5-976-16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3-16T07:57:31.83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-5 0 643 0,'0'39'988'0,"0"-39"-803"0,0 0-185 16,0 0-162-16,0 0-175 15,5 0-274-15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89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476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656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406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569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295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860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17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305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17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321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4C592-1E4B-4DD1-AB49-46C727CA1B01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363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customXml" Target="../ink/ink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60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7.xml"/><Relationship Id="rId5" Type="http://schemas.openxmlformats.org/officeDocument/2006/relationships/image" Target="../media/image59.png"/><Relationship Id="rId4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emf"/><Relationship Id="rId5" Type="http://schemas.openxmlformats.org/officeDocument/2006/relationships/customXml" Target="../ink/ink18.xml"/><Relationship Id="rId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32.emf"/><Relationship Id="rId7" Type="http://schemas.openxmlformats.org/officeDocument/2006/relationships/image" Target="../media/image70.png"/><Relationship Id="rId12" Type="http://schemas.openxmlformats.org/officeDocument/2006/relationships/image" Target="../media/image74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emf"/><Relationship Id="rId11" Type="http://schemas.openxmlformats.org/officeDocument/2006/relationships/customXml" Target="../ink/ink19.xml"/><Relationship Id="rId5" Type="http://schemas.openxmlformats.org/officeDocument/2006/relationships/image" Target="../media/image34.emf"/><Relationship Id="rId10" Type="http://schemas.openxmlformats.org/officeDocument/2006/relationships/image" Target="../media/image44.emf"/><Relationship Id="rId4" Type="http://schemas.openxmlformats.org/officeDocument/2006/relationships/image" Target="../media/image33.emf"/><Relationship Id="rId9" Type="http://schemas.openxmlformats.org/officeDocument/2006/relationships/image" Target="../media/image3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0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45.emf"/><Relationship Id="rId7" Type="http://schemas.openxmlformats.org/officeDocument/2006/relationships/image" Target="../media/image49.emf"/><Relationship Id="rId12" Type="http://schemas.openxmlformats.org/officeDocument/2006/relationships/image" Target="../media/image51.em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emf"/><Relationship Id="rId11" Type="http://schemas.openxmlformats.org/officeDocument/2006/relationships/customXml" Target="../ink/ink21.xml"/><Relationship Id="rId5" Type="http://schemas.openxmlformats.org/officeDocument/2006/relationships/image" Target="../media/image47.emf"/><Relationship Id="rId10" Type="http://schemas.openxmlformats.org/officeDocument/2006/relationships/image" Target="../media/image50.emf"/><Relationship Id="rId4" Type="http://schemas.openxmlformats.org/officeDocument/2006/relationships/image" Target="../media/image46.emf"/><Relationship Id="rId9" Type="http://schemas.openxmlformats.org/officeDocument/2006/relationships/image" Target="../media/image8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13" Type="http://schemas.openxmlformats.org/officeDocument/2006/relationships/image" Target="../media/image36.emf"/><Relationship Id="rId3" Type="http://schemas.openxmlformats.org/officeDocument/2006/relationships/image" Target="../media/image53.emf"/><Relationship Id="rId7" Type="http://schemas.openxmlformats.org/officeDocument/2006/relationships/image" Target="../media/image31.emf"/><Relationship Id="rId12" Type="http://schemas.openxmlformats.org/officeDocument/2006/relationships/image" Target="../media/image57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emf"/><Relationship Id="rId11" Type="http://schemas.openxmlformats.org/officeDocument/2006/relationships/image" Target="../media/image56.emf"/><Relationship Id="rId5" Type="http://schemas.openxmlformats.org/officeDocument/2006/relationships/image" Target="../media/image22.emf"/><Relationship Id="rId15" Type="http://schemas.openxmlformats.org/officeDocument/2006/relationships/image" Target="../media/image58.emf"/><Relationship Id="rId10" Type="http://schemas.openxmlformats.org/officeDocument/2006/relationships/image" Target="../media/image50.emf"/><Relationship Id="rId4" Type="http://schemas.openxmlformats.org/officeDocument/2006/relationships/image" Target="../media/image21.emf"/><Relationship Id="rId9" Type="http://schemas.openxmlformats.org/officeDocument/2006/relationships/image" Target="../media/image54.emf"/><Relationship Id="rId14" Type="http://schemas.openxmlformats.org/officeDocument/2006/relationships/customXml" Target="../ink/ink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7" Type="http://schemas.openxmlformats.org/officeDocument/2006/relationships/image" Target="../media/image65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3.xml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7" Type="http://schemas.openxmlformats.org/officeDocument/2006/relationships/image" Target="../media/image70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4.xml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emf"/><Relationship Id="rId5" Type="http://schemas.openxmlformats.org/officeDocument/2006/relationships/customXml" Target="../ink/ink25.xml"/><Relationship Id="rId4" Type="http://schemas.openxmlformats.org/officeDocument/2006/relationships/image" Target="../media/image73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emf"/><Relationship Id="rId3" Type="http://schemas.openxmlformats.org/officeDocument/2006/relationships/image" Target="../media/image77.emf"/><Relationship Id="rId7" Type="http://schemas.openxmlformats.org/officeDocument/2006/relationships/customXml" Target="../ink/ink26.xm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emf"/><Relationship Id="rId5" Type="http://schemas.openxmlformats.org/officeDocument/2006/relationships/image" Target="../media/image79.emf"/><Relationship Id="rId4" Type="http://schemas.openxmlformats.org/officeDocument/2006/relationships/image" Target="../media/image7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5" Type="http://schemas.openxmlformats.org/officeDocument/2006/relationships/customXml" Target="../ink/ink3.xml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27.xm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7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8.xml"/><Relationship Id="rId5" Type="http://schemas.microsoft.com/office/2007/relationships/hdphoto" Target="../media/hdphoto1.wdp"/><Relationship Id="rId4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9.xm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emf"/><Relationship Id="rId3" Type="http://schemas.openxmlformats.org/officeDocument/2006/relationships/image" Target="../media/image93.gif"/><Relationship Id="rId7" Type="http://schemas.openxmlformats.org/officeDocument/2006/relationships/customXml" Target="../ink/ink30.xml"/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gif"/><Relationship Id="rId5" Type="http://schemas.openxmlformats.org/officeDocument/2006/relationships/image" Target="../media/image95.gif"/><Relationship Id="rId4" Type="http://schemas.openxmlformats.org/officeDocument/2006/relationships/image" Target="../media/image9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customXml" Target="../ink/ink5.xml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5.png"/><Relationship Id="rId21" Type="http://schemas.openxmlformats.org/officeDocument/2006/relationships/image" Target="../media/image27.emf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image" Target="../media/image4.png"/><Relationship Id="rId16" Type="http://schemas.openxmlformats.org/officeDocument/2006/relationships/image" Target="../media/image23.png"/><Relationship Id="rId20" Type="http://schemas.openxmlformats.org/officeDocument/2006/relationships/customXml" Target="../ink/ink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5" Type="http://schemas.openxmlformats.org/officeDocument/2006/relationships/image" Target="../media/image22.png"/><Relationship Id="rId23" Type="http://schemas.openxmlformats.org/officeDocument/2006/relationships/image" Target="../media/image28.emf"/><Relationship Id="rId10" Type="http://schemas.openxmlformats.org/officeDocument/2006/relationships/image" Target="../media/image10.png"/><Relationship Id="rId19" Type="http://schemas.openxmlformats.org/officeDocument/2006/relationships/image" Target="../media/image26.png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image" Target="../media/image21.png"/><Relationship Id="rId22" Type="http://schemas.openxmlformats.org/officeDocument/2006/relationships/customXml" Target="../ink/ink8.xml"/></Relationships>
</file>

<file path=ppt/slides/_rels/slide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5.png"/><Relationship Id="rId26" Type="http://schemas.openxmlformats.org/officeDocument/2006/relationships/customXml" Target="../ink/ink10.xml"/><Relationship Id="rId21" Type="http://schemas.openxmlformats.org/officeDocument/2006/relationships/image" Target="../media/image33.png"/><Relationship Id="rId17" Type="http://schemas.openxmlformats.org/officeDocument/2006/relationships/image" Target="../media/image12.gif"/><Relationship Id="rId25" Type="http://schemas.openxmlformats.org/officeDocument/2006/relationships/image" Target="../media/image17.emf"/><Relationship Id="rId2" Type="http://schemas.openxmlformats.org/officeDocument/2006/relationships/customXml" Target="../ink/ink9.xml"/><Relationship Id="rId16" Type="http://schemas.openxmlformats.org/officeDocument/2006/relationships/image" Target="../media/image13.emf"/><Relationship Id="rId20" Type="http://schemas.openxmlformats.org/officeDocument/2006/relationships/image" Target="../media/image32.png"/><Relationship Id="rId29" Type="http://schemas.openxmlformats.org/officeDocument/2006/relationships/image" Target="../media/image39.emf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36.png"/><Relationship Id="rId23" Type="http://schemas.openxmlformats.org/officeDocument/2006/relationships/image" Target="../media/image35.png"/><Relationship Id="rId28" Type="http://schemas.openxmlformats.org/officeDocument/2006/relationships/customXml" Target="../ink/ink11.xml"/><Relationship Id="rId19" Type="http://schemas.openxmlformats.org/officeDocument/2006/relationships/image" Target="../media/image16.emf"/><Relationship Id="rId22" Type="http://schemas.openxmlformats.org/officeDocument/2006/relationships/image" Target="../media/image34.png"/><Relationship Id="rId27" Type="http://schemas.openxmlformats.org/officeDocument/2006/relationships/image" Target="../media/image3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customXml" Target="../ink/ink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emf"/><Relationship Id="rId4" Type="http://schemas.openxmlformats.org/officeDocument/2006/relationships/customXml" Target="../ink/ink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customXml" Target="../ink/ink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emf"/><Relationship Id="rId4" Type="http://schemas.openxmlformats.org/officeDocument/2006/relationships/customXml" Target="../ink/ink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13" Type="http://schemas.openxmlformats.org/officeDocument/2006/relationships/customXml" Target="../ink/ink16.xml"/><Relationship Id="rId3" Type="http://schemas.openxmlformats.org/officeDocument/2006/relationships/image" Target="../media/image45.png"/><Relationship Id="rId7" Type="http://schemas.openxmlformats.org/officeDocument/2006/relationships/image" Target="../media/image19.emf"/><Relationship Id="rId12" Type="http://schemas.openxmlformats.org/officeDocument/2006/relationships/image" Target="../media/image24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11" Type="http://schemas.openxmlformats.org/officeDocument/2006/relationships/image" Target="../media/image23.emf"/><Relationship Id="rId5" Type="http://schemas.openxmlformats.org/officeDocument/2006/relationships/image" Target="../media/image47.png"/><Relationship Id="rId10" Type="http://schemas.openxmlformats.org/officeDocument/2006/relationships/image" Target="../media/image22.emf"/><Relationship Id="rId4" Type="http://schemas.openxmlformats.org/officeDocument/2006/relationships/image" Target="../media/image46.png"/><Relationship Id="rId9" Type="http://schemas.openxmlformats.org/officeDocument/2006/relationships/image" Target="../media/image21.emf"/><Relationship Id="rId14" Type="http://schemas.openxmlformats.org/officeDocument/2006/relationships/image" Target="../media/image5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agments of Energy – Not Waves or Particles – May Be the Fundamental  Building Blocks of the Univers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7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34883" y="0"/>
            <a:ext cx="6722233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CH 8</a:t>
            </a:r>
          </a:p>
          <a:p>
            <a:pPr algn="ctr"/>
            <a:r>
              <a:rPr lang="en-US" sz="40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Quantum Mechanics in 3D</a:t>
            </a:r>
            <a:endParaRPr lang="en-US" sz="4000" dirty="0">
              <a:solidFill>
                <a:srgbClr val="FFFF00"/>
              </a:solidFill>
            </a:endParaRPr>
          </a:p>
          <a:p>
            <a:pPr algn="ctr"/>
            <a:endParaRPr lang="en-US" sz="4000" dirty="0" smtClean="0">
              <a:solidFill>
                <a:srgbClr val="FFFF00"/>
              </a:solidFill>
            </a:endParaRPr>
          </a:p>
          <a:p>
            <a:pPr algn="ctr"/>
            <a:endParaRPr lang="en-US" sz="4000" dirty="0">
              <a:solidFill>
                <a:srgbClr val="FFFF00"/>
              </a:solidFill>
            </a:endParaRPr>
          </a:p>
          <a:p>
            <a:pPr algn="ctr"/>
            <a:endParaRPr lang="en-US" sz="4000" dirty="0" smtClean="0">
              <a:solidFill>
                <a:srgbClr val="FFFF00"/>
              </a:solidFill>
            </a:endParaRPr>
          </a:p>
          <a:p>
            <a:pPr algn="ctr"/>
            <a:endParaRPr lang="en-US" sz="4000" dirty="0">
              <a:solidFill>
                <a:srgbClr val="FFFF00"/>
              </a:solidFill>
            </a:endParaRPr>
          </a:p>
          <a:p>
            <a:pPr algn="ctr"/>
            <a:endParaRPr lang="en-US" sz="4000" dirty="0" smtClean="0">
              <a:solidFill>
                <a:srgbClr val="FFFF00"/>
              </a:solidFill>
            </a:endParaRPr>
          </a:p>
          <a:p>
            <a:pPr algn="ctr"/>
            <a:endParaRPr lang="en-US" sz="2400" dirty="0" smtClean="0">
              <a:solidFill>
                <a:srgbClr val="FFFF00"/>
              </a:solidFill>
            </a:endParaRPr>
          </a:p>
          <a:p>
            <a:pPr algn="ctr"/>
            <a:endParaRPr lang="en-US" sz="4000" dirty="0" smtClean="0">
              <a:solidFill>
                <a:srgbClr val="FFFF00"/>
              </a:solidFill>
            </a:endParaRPr>
          </a:p>
          <a:p>
            <a:pPr algn="ctr"/>
            <a:endParaRPr lang="en-US" sz="4000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dirty="0" smtClean="0">
                <a:solidFill>
                  <a:srgbClr val="FFFF00"/>
                </a:solidFill>
                <a:latin typeface="Harlow Solid Italic" panose="04030604020F02020D02" pitchFamily="82" charset="0"/>
              </a:rPr>
              <a:t>Dr. Tariq Al-Abdullah</a:t>
            </a:r>
            <a:endParaRPr lang="en-US" sz="2800" dirty="0">
              <a:solidFill>
                <a:srgbClr val="FFFF00"/>
              </a:solidFill>
              <a:latin typeface="Harlow Solid Italic" panose="04030604020F02020D02" pitchFamily="8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965" y="1645024"/>
            <a:ext cx="5062070" cy="379655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8496360" y="613800"/>
              <a:ext cx="955440" cy="6109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86640" y="604800"/>
                <a:ext cx="975600" cy="629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0133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442032" y="3499085"/>
            <a:ext cx="2920293" cy="309669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0"/>
            <a:ext cx="12192000" cy="53201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FFFFCC"/>
                </a:solidFill>
                <a:latin typeface="Arial Rounded MT Bold" panose="020F0704030504030204" pitchFamily="34" charset="0"/>
              </a:rPr>
              <a:t>8.2 Central Forces and Angular Momentum</a:t>
            </a:r>
            <a:endParaRPr lang="en-US" sz="2800" dirty="0">
              <a:solidFill>
                <a:srgbClr val="FFFFCC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7763320" y="1883738"/>
            <a:ext cx="3981005" cy="47120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796" y="675216"/>
            <a:ext cx="5747439" cy="6581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47650" y="1559184"/>
                <a:ext cx="6096000" cy="156966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00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sz="1600" dirty="0">
                    <a:solidFill>
                      <a:srgbClr val="000066"/>
                    </a:solidFill>
                    <a:latin typeface="Arial Rounded MT Bold" panose="020F0704030504030204" pitchFamily="34" charset="0"/>
                  </a:rPr>
                  <a:t>  is called the orbital quantum number. For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00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sz="1600" i="1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d>
                  </m:oMath>
                </a14:m>
                <a:r>
                  <a:rPr lang="en-US" sz="1600" dirty="0" smtClean="0">
                    <a:solidFill>
                      <a:srgbClr val="000066"/>
                    </a:solidFill>
                    <a:latin typeface="Arial Rounded MT Bold" panose="020F0704030504030204" pitchFamily="34" charset="0"/>
                  </a:rPr>
                  <a:t> </a:t>
                </a:r>
                <a:r>
                  <a:rPr lang="en-US" sz="1600" dirty="0">
                    <a:solidFill>
                      <a:srgbClr val="000066"/>
                    </a:solidFill>
                    <a:latin typeface="Arial Rounded MT Bold" panose="020F0704030504030204" pitchFamily="34" charset="0"/>
                  </a:rPr>
                  <a:t>to be an </a:t>
                </a:r>
                <a:r>
                  <a:rPr lang="en-US" sz="1600" dirty="0" smtClean="0">
                    <a:solidFill>
                      <a:srgbClr val="000066"/>
                    </a:solidFill>
                    <a:latin typeface="Arial Rounded MT Bold" panose="020F0704030504030204" pitchFamily="34" charset="0"/>
                  </a:rPr>
                  <a:t>acceptable wavefunction</a:t>
                </a:r>
                <a:r>
                  <a:rPr lang="en-US" sz="1600" dirty="0">
                    <a:solidFill>
                      <a:srgbClr val="000066"/>
                    </a:solidFill>
                    <a:latin typeface="Arial Rounded MT Bold" panose="020F07040305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dirty="0" smtClean="0">
                        <a:solidFill>
                          <a:srgbClr val="00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l-GR" sz="1600" i="1" dirty="0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l-GR" sz="1600" i="1" dirty="0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sz="1600" dirty="0" smtClean="0">
                    <a:solidFill>
                      <a:srgbClr val="000066"/>
                    </a:solidFill>
                    <a:latin typeface="Arial Rounded MT Bold" panose="020F0704030504030204" pitchFamily="34" charset="0"/>
                  </a:rPr>
                  <a:t> also </a:t>
                </a:r>
                <a:r>
                  <a:rPr lang="en-US" sz="1600" dirty="0">
                    <a:solidFill>
                      <a:srgbClr val="000066"/>
                    </a:solidFill>
                    <a:latin typeface="Arial Rounded MT Bold" panose="020F0704030504030204" pitchFamily="34" charset="0"/>
                  </a:rPr>
                  <a:t>must be bounded and single-valued, </a:t>
                </a:r>
                <a:r>
                  <a:rPr lang="en-US" sz="1600" dirty="0" smtClean="0">
                    <a:solidFill>
                      <a:srgbClr val="000066"/>
                    </a:solidFill>
                    <a:latin typeface="Arial Rounded MT Bold" panose="020F0704030504030204" pitchFamily="34" charset="0"/>
                  </a:rPr>
                  <a:t>conditions which </a:t>
                </a:r>
                <a:r>
                  <a:rPr lang="en-US" sz="1600" dirty="0">
                    <a:solidFill>
                      <a:srgbClr val="000066"/>
                    </a:solidFill>
                    <a:latin typeface="Arial Rounded MT Bold" panose="020F0704030504030204" pitchFamily="34" charset="0"/>
                  </a:rPr>
                  <a:t>are met for functions satisfying </a:t>
                </a:r>
                <a:r>
                  <a:rPr lang="en-US" sz="1600" dirty="0" smtClean="0">
                    <a:solidFill>
                      <a:srgbClr val="000066"/>
                    </a:solidFill>
                    <a:latin typeface="Arial Rounded MT Bold" panose="020F0704030504030204" pitchFamily="34" charset="0"/>
                  </a:rPr>
                  <a:t>the above equation only </a:t>
                </a:r>
                <a:r>
                  <a:rPr lang="en-US" sz="1600" dirty="0">
                    <a:solidFill>
                      <a:srgbClr val="000066"/>
                    </a:solidFill>
                    <a:latin typeface="Arial Rounded MT Bold" panose="020F0704030504030204" pitchFamily="34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US" sz="1600" i="1" dirty="0">
                        <a:solidFill>
                          <a:srgbClr val="00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 </m:t>
                    </m:r>
                  </m:oMath>
                </a14:m>
                <a:r>
                  <a:rPr lang="en-US" sz="1600" dirty="0" smtClean="0">
                    <a:solidFill>
                      <a:srgbClr val="000066"/>
                    </a:solidFill>
                    <a:latin typeface="Arial Rounded MT Bold" panose="020F0704030504030204" pitchFamily="34" charset="0"/>
                  </a:rPr>
                  <a:t>is </a:t>
                </a:r>
                <a:r>
                  <a:rPr lang="en-US" sz="1600" dirty="0">
                    <a:solidFill>
                      <a:srgbClr val="000066"/>
                    </a:solidFill>
                    <a:latin typeface="Arial Rounded MT Bold" panose="020F0704030504030204" pitchFamily="34" charset="0"/>
                  </a:rPr>
                  <a:t>a </a:t>
                </a:r>
                <a:r>
                  <a:rPr lang="en-US" sz="1600" dirty="0" smtClean="0">
                    <a:solidFill>
                      <a:srgbClr val="000066"/>
                    </a:solidFill>
                    <a:latin typeface="Arial Rounded MT Bold" panose="020F0704030504030204" pitchFamily="34" charset="0"/>
                  </a:rPr>
                  <a:t>nonnegative integer</a:t>
                </a:r>
                <a:r>
                  <a:rPr lang="en-US" sz="1600" dirty="0">
                    <a:solidFill>
                      <a:srgbClr val="000066"/>
                    </a:solidFill>
                    <a:latin typeface="Arial Rounded MT Bold" panose="020F0704030504030204" pitchFamily="34" charset="0"/>
                  </a:rPr>
                  <a:t>, and then only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600" i="1" dirty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sz="1600" dirty="0" smtClean="0">
                    <a:solidFill>
                      <a:srgbClr val="000066"/>
                    </a:solidFill>
                    <a:latin typeface="Arial Rounded MT Bold" panose="020F0704030504030204" pitchFamily="34" charset="0"/>
                  </a:rPr>
                  <a:t> is </a:t>
                </a:r>
                <a:r>
                  <a:rPr lang="en-US" sz="1600" dirty="0">
                    <a:solidFill>
                      <a:srgbClr val="000066"/>
                    </a:solidFill>
                    <a:latin typeface="Arial Rounded MT Bold" panose="020F0704030504030204" pitchFamily="34" charset="0"/>
                  </a:rPr>
                  <a:t>limited to absolute values not larger </a:t>
                </a:r>
                <a:r>
                  <a:rPr lang="en-US" sz="1600" dirty="0" smtClean="0">
                    <a:solidFill>
                      <a:srgbClr val="000066"/>
                    </a:solidFill>
                    <a:latin typeface="Arial Rounded MT Bold" panose="020F0704030504030204" pitchFamily="34" charset="0"/>
                  </a:rPr>
                  <a:t>than </a:t>
                </a:r>
                <a14:m>
                  <m:oMath xmlns:m="http://schemas.openxmlformats.org/officeDocument/2006/math">
                    <m:r>
                      <a:rPr lang="en-US" sz="1600" i="1" dirty="0">
                        <a:solidFill>
                          <a:srgbClr val="00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sz="1600" dirty="0" smtClean="0">
                    <a:solidFill>
                      <a:srgbClr val="000066"/>
                    </a:solidFill>
                    <a:latin typeface="Arial Rounded MT Bold" panose="020F0704030504030204" pitchFamily="34" charset="0"/>
                  </a:rPr>
                  <a:t>.</a:t>
                </a:r>
                <a:endParaRPr lang="en-US" sz="1600" dirty="0">
                  <a:solidFill>
                    <a:srgbClr val="000066"/>
                  </a:solidFill>
                  <a:latin typeface="Arial Rounded MT Bold" panose="020F070403050403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650" y="1559184"/>
                <a:ext cx="6096000" cy="1569660"/>
              </a:xfrm>
              <a:prstGeom prst="rect">
                <a:avLst/>
              </a:prstGeom>
              <a:blipFill>
                <a:blip r:embed="rId5"/>
                <a:stretch>
                  <a:fillRect l="-600" t="-1167" r="-500" b="-4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/>
              <p14:cNvContentPartPr/>
              <p14:nvPr/>
            </p14:nvContentPartPr>
            <p14:xfrm>
              <a:off x="131400" y="614520"/>
              <a:ext cx="11899800" cy="620676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0600" y="604800"/>
                <a:ext cx="11921760" cy="6228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5160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0"/>
            <a:ext cx="12192000" cy="53201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FFFFCC"/>
                </a:solidFill>
                <a:latin typeface="Arial Rounded MT Bold" panose="020F0704030504030204" pitchFamily="34" charset="0"/>
              </a:rPr>
              <a:t>8.2 Central Forces and Angular Momentum</a:t>
            </a:r>
            <a:endParaRPr lang="en-US" sz="2800" dirty="0">
              <a:solidFill>
                <a:srgbClr val="FFFFCC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615" y="748835"/>
            <a:ext cx="5996770" cy="5924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18203" y="1558140"/>
                <a:ext cx="11707994" cy="40318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1600" dirty="0" smtClean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This is the radial wave equation; it determines the radial part of the wavefunction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1600" dirty="0" smtClean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 </a:t>
                </a:r>
                <a:r>
                  <a:rPr lang="en-US" sz="1600" dirty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and the allowed particle energies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1600" dirty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. </a:t>
                </a:r>
                <a:endParaRPr lang="en-US" sz="1600" dirty="0" smtClean="0">
                  <a:solidFill>
                    <a:srgbClr val="0000CC"/>
                  </a:solidFill>
                  <a:latin typeface="Arial Rounded MT Bold" panose="020F0704030504030204" pitchFamily="34" charset="0"/>
                </a:endParaRPr>
              </a:p>
              <a:p>
                <a:pPr algn="just"/>
                <a:endParaRPr lang="en-US" sz="1600" dirty="0" smtClean="0">
                  <a:solidFill>
                    <a:srgbClr val="0000CC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1600" dirty="0" smtClean="0">
                    <a:solidFill>
                      <a:srgbClr val="003366"/>
                    </a:solidFill>
                    <a:latin typeface="Arial Rounded MT Bold" panose="020F0704030504030204" pitchFamily="34" charset="0"/>
                  </a:rPr>
                  <a:t>As </a:t>
                </a:r>
                <a:r>
                  <a:rPr lang="en-US" sz="1600" dirty="0">
                    <a:solidFill>
                      <a:srgbClr val="003366"/>
                    </a:solidFill>
                    <a:latin typeface="Arial Rounded MT Bold" panose="020F0704030504030204" pitchFamily="34" charset="0"/>
                  </a:rPr>
                  <a:t>the equation </a:t>
                </a:r>
                <a:r>
                  <a:rPr lang="en-US" sz="1600" dirty="0" smtClean="0">
                    <a:solidFill>
                      <a:srgbClr val="003366"/>
                    </a:solidFill>
                    <a:latin typeface="Arial Rounded MT Bold" panose="020F0704030504030204" pitchFamily="34" charset="0"/>
                  </a:rPr>
                  <a:t>contains the </a:t>
                </a:r>
                <a:r>
                  <a:rPr lang="en-US" sz="1600" dirty="0">
                    <a:solidFill>
                      <a:srgbClr val="003366"/>
                    </a:solidFill>
                    <a:latin typeface="Arial Rounded MT Bold" panose="020F0704030504030204" pitchFamily="34" charset="0"/>
                  </a:rPr>
                  <a:t>orbital quantum number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0033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sz="1600" dirty="0" smtClean="0">
                    <a:solidFill>
                      <a:srgbClr val="003366"/>
                    </a:solidFill>
                    <a:latin typeface="Arial Rounded MT Bold" panose="020F0704030504030204" pitchFamily="34" charset="0"/>
                  </a:rPr>
                  <a:t>, </a:t>
                </a:r>
                <a:r>
                  <a:rPr lang="en-US" sz="1600" dirty="0">
                    <a:solidFill>
                      <a:srgbClr val="003366"/>
                    </a:solidFill>
                    <a:latin typeface="Arial Rounded MT Bold" panose="020F0704030504030204" pitchFamily="34" charset="0"/>
                  </a:rPr>
                  <a:t>each angular momentum orbital is </a:t>
                </a:r>
                <a:r>
                  <a:rPr lang="en-US" sz="1600" dirty="0" smtClean="0">
                    <a:solidFill>
                      <a:srgbClr val="003366"/>
                    </a:solidFill>
                    <a:latin typeface="Arial Rounded MT Bold" panose="020F0704030504030204" pitchFamily="34" charset="0"/>
                  </a:rPr>
                  <a:t>expected to </a:t>
                </a:r>
                <a:r>
                  <a:rPr lang="en-US" sz="1600" dirty="0">
                    <a:solidFill>
                      <a:srgbClr val="003366"/>
                    </a:solidFill>
                    <a:latin typeface="Arial Rounded MT Bold" panose="020F0704030504030204" pitchFamily="34" charset="0"/>
                  </a:rPr>
                  <a:t>give rise to a different radial wave and a distinct energy. </a:t>
                </a:r>
                <a:endParaRPr lang="en-US" sz="1600" dirty="0" smtClean="0">
                  <a:solidFill>
                    <a:srgbClr val="003366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en-US" sz="1600" dirty="0" smtClean="0">
                  <a:solidFill>
                    <a:srgbClr val="003366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1600" dirty="0" smtClean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By </a:t>
                </a:r>
                <a:r>
                  <a:rPr lang="en-US" sz="1600" dirty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contrast, </a:t>
                </a:r>
                <a:r>
                  <a:rPr lang="en-US" sz="1600" dirty="0" smtClean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the </a:t>
                </a:r>
                <a:r>
                  <a:rPr lang="en-US" sz="1600" dirty="0" smtClean="0">
                    <a:solidFill>
                      <a:srgbClr val="CC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 panose="020F0704030504030204" pitchFamily="34" charset="0"/>
                  </a:rPr>
                  <a:t>magnetic </a:t>
                </a:r>
                <a:r>
                  <a:rPr lang="en-US" sz="1600" dirty="0">
                    <a:solidFill>
                      <a:srgbClr val="CC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 panose="020F0704030504030204" pitchFamily="34" charset="0"/>
                  </a:rPr>
                  <a:t>quantum number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1600" dirty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 appears nowhere in this equation. Thus, </a:t>
                </a:r>
                <a:r>
                  <a:rPr lang="en-US" sz="1600" dirty="0" smtClean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the radial </a:t>
                </a:r>
                <a:r>
                  <a:rPr lang="en-US" sz="1600" dirty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wave and particle energy remain the same for different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1600" dirty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 values </a:t>
                </a:r>
                <a:r>
                  <a:rPr lang="en-US" sz="1600" dirty="0" smtClean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consistent with </a:t>
                </a:r>
                <a:r>
                  <a:rPr lang="en-US" sz="1600" dirty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a given value of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rgbClr val="CC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sz="1600" dirty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. </a:t>
                </a:r>
                <a:endParaRPr lang="en-US" sz="1600" dirty="0" smtClean="0">
                  <a:solidFill>
                    <a:srgbClr val="CC0000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en-US" sz="1600" dirty="0" smtClean="0">
                  <a:solidFill>
                    <a:srgbClr val="CC0000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1600" dirty="0" smtClean="0">
                    <a:solidFill>
                      <a:schemeClr val="accent6">
                        <a:lumMod val="50000"/>
                      </a:schemeClr>
                    </a:solidFill>
                    <a:latin typeface="Arial Rounded MT Bold" panose="020F0704030504030204" pitchFamily="34" charset="0"/>
                  </a:rPr>
                  <a:t>In </a:t>
                </a:r>
                <a:r>
                  <a:rPr lang="en-US" sz="1600" dirty="0">
                    <a:solidFill>
                      <a:schemeClr val="accent6">
                        <a:lumMod val="50000"/>
                      </a:schemeClr>
                    </a:solidFill>
                    <a:latin typeface="Arial Rounded MT Bold" panose="020F0704030504030204" pitchFamily="34" charset="0"/>
                  </a:rPr>
                  <a:t>particular, for a fixed </a:t>
                </a:r>
                <a:r>
                  <a:rPr lang="en-US" sz="1600" b="1" dirty="0">
                    <a:solidFill>
                      <a:schemeClr val="accent6">
                        <a:lumMod val="50000"/>
                      </a:schemeClr>
                    </a:solidFill>
                    <a:latin typeface="Arial Rounded MT Bold" panose="020F0704030504030204" pitchFamily="34" charset="0"/>
                  </a:rPr>
                  <a:t> </a:t>
                </a:r>
                <a:r>
                  <a:rPr lang="en-US" sz="1600" dirty="0">
                    <a:solidFill>
                      <a:schemeClr val="accent6">
                        <a:lumMod val="50000"/>
                      </a:schemeClr>
                    </a:solidFill>
                    <a:latin typeface="Arial Rounded MT Bold" panose="020F0704030504030204" pitchFamily="34" charset="0"/>
                  </a:rPr>
                  <a:t>the particle energy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1600" dirty="0" smtClean="0">
                    <a:solidFill>
                      <a:schemeClr val="accent6">
                        <a:lumMod val="50000"/>
                      </a:schemeClr>
                    </a:solidFill>
                    <a:latin typeface="Arial Rounded MT Bold" panose="020F0704030504030204" pitchFamily="34" charset="0"/>
                  </a:rPr>
                  <a:t> is </a:t>
                </a:r>
                <a:r>
                  <a:rPr lang="en-US" sz="1600" dirty="0">
                    <a:solidFill>
                      <a:schemeClr val="accent6">
                        <a:lumMod val="50000"/>
                      </a:schemeClr>
                    </a:solidFill>
                    <a:latin typeface="Arial Rounded MT Bold" panose="020F0704030504030204" pitchFamily="34" charset="0"/>
                  </a:rPr>
                  <a:t>independent of m, and so is at least </a:t>
                </a:r>
                <a14:m>
                  <m:oMath xmlns:m="http://schemas.openxmlformats.org/officeDocument/2006/math">
                    <m:r>
                      <a:rPr lang="en-US" sz="1600" b="1" i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en-US" sz="160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  <m:r>
                      <a:rPr lang="en-US" sz="16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sz="1600" dirty="0" smtClean="0">
                    <a:solidFill>
                      <a:schemeClr val="accent6">
                        <a:lumMod val="50000"/>
                      </a:schemeClr>
                    </a:solidFill>
                    <a:latin typeface="Arial Rounded MT Bold" panose="020F0704030504030204" pitchFamily="34" charset="0"/>
                  </a:rPr>
                  <a:t>-</a:t>
                </a:r>
                <a:r>
                  <a:rPr lang="en-US" sz="1600" dirty="0">
                    <a:solidFill>
                      <a:schemeClr val="accent6">
                        <a:lumMod val="50000"/>
                      </a:schemeClr>
                    </a:solidFill>
                    <a:latin typeface="Arial Rounded MT Bold" panose="020F0704030504030204" pitchFamily="34" charset="0"/>
                  </a:rPr>
                  <a:t>fold degenerate. </a:t>
                </a:r>
                <a:endParaRPr lang="en-US" sz="1600" dirty="0" smtClean="0">
                  <a:solidFill>
                    <a:schemeClr val="accent6">
                      <a:lumMod val="50000"/>
                    </a:schemeClr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en-US" sz="1600" dirty="0" smtClean="0">
                  <a:solidFill>
                    <a:schemeClr val="accent6">
                      <a:lumMod val="50000"/>
                    </a:schemeClr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Rounded MT Bold" panose="020F0704030504030204" pitchFamily="34" charset="0"/>
                  </a:rPr>
                  <a:t>Such degeneracy—a </a:t>
                </a:r>
                <a:r>
                  <a: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Rounded MT Bold" panose="020F0704030504030204" pitchFamily="34" charset="0"/>
                  </a:rPr>
                  <a:t>property of all central forces—stems from the spherical </a:t>
                </a:r>
                <a:r>
                  <a:rPr lang="en-US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Rounded MT Bold" panose="020F0704030504030204" pitchFamily="34" charset="0"/>
                  </a:rPr>
                  <a:t>symmetry of </a:t>
                </a:r>
                <a:r>
                  <a: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Rounded MT Bold" panose="020F0704030504030204" pitchFamily="34" charset="0"/>
                  </a:rPr>
                  <a:t>the potential and illustrates once again the deep-seated connection </a:t>
                </a:r>
                <a:r>
                  <a:rPr lang="en-US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Rounded MT Bold" panose="020F0704030504030204" pitchFamily="34" charset="0"/>
                  </a:rPr>
                  <a:t>between symmetry </a:t>
                </a:r>
                <a:r>
                  <a: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Rounded MT Bold" panose="020F0704030504030204" pitchFamily="34" charset="0"/>
                  </a:rPr>
                  <a:t>and the degeneracy of quantum states</a:t>
                </a:r>
                <a:r>
                  <a:rPr lang="en-US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Rounded MT Bold" panose="020F0704030504030204" pitchFamily="34" charset="0"/>
                  </a:rPr>
                  <a:t>.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rial Rounded MT Bold" panose="020F0704030504030204" pitchFamily="34" charset="0"/>
                  </a:rPr>
                  <a:t>The reduction from Schrödinger’s equation to the radial wave </a:t>
                </a:r>
                <a:r>
                  <a:rPr lang="en-US" sz="1600" dirty="0" smtClean="0">
                    <a:latin typeface="Arial Rounded MT Bold" panose="020F0704030504030204" pitchFamily="34" charset="0"/>
                  </a:rPr>
                  <a:t>equation represents </a:t>
                </a:r>
                <a:r>
                  <a:rPr lang="en-US" sz="1600" dirty="0">
                    <a:latin typeface="Arial Rounded MT Bold" panose="020F0704030504030204" pitchFamily="34" charset="0"/>
                  </a:rPr>
                  <a:t>enormous progress and is valid for any central </a:t>
                </a:r>
                <a:r>
                  <a:rPr lang="en-US" sz="1600" dirty="0" smtClean="0">
                    <a:latin typeface="Arial Rounded MT Bold" panose="020F0704030504030204" pitchFamily="34" charset="0"/>
                  </a:rPr>
                  <a:t>force for </a:t>
                </a:r>
                <a:r>
                  <a:rPr lang="en-US" sz="1600" dirty="0">
                    <a:latin typeface="Arial Rounded MT Bold" panose="020F0704030504030204" pitchFamily="34" charset="0"/>
                  </a:rPr>
                  <a:t>a specified potential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>
                    <a:latin typeface="Arial Rounded MT Bold" panose="020F0704030504030204" pitchFamily="34" charset="0"/>
                  </a:rPr>
                  <a:t> is a difficult </a:t>
                </a:r>
                <a:r>
                  <a:rPr lang="en-US" sz="1600" dirty="0" smtClean="0">
                    <a:latin typeface="Arial Rounded MT Bold" panose="020F0704030504030204" pitchFamily="34" charset="0"/>
                  </a:rPr>
                  <a:t>one.</a:t>
                </a:r>
                <a:endParaRPr lang="en-US" sz="1600" dirty="0">
                  <a:latin typeface="Arial Rounded MT Bold" panose="020F070403050403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203" y="1558140"/>
                <a:ext cx="11707994" cy="4031873"/>
              </a:xfrm>
              <a:prstGeom prst="rect">
                <a:avLst/>
              </a:prstGeom>
              <a:blipFill>
                <a:blip r:embed="rId3"/>
                <a:stretch>
                  <a:fillRect l="-208" t="-454" r="-260" b="-1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179923" y="5958959"/>
                <a:ext cx="295510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</m:d>
                      <m:r>
                        <a:rPr lang="en-US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m:rPr>
                          <m:sty m:val="p"/>
                        </m:rPr>
                        <a:rPr lang="el-GR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  <m:d>
                        <m:dPr>
                          <m:ctrlPr>
                            <a:rPr lang="el-GR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m:rPr>
                          <m:sty m:val="p"/>
                        </m:rPr>
                        <a:rPr lang="el-GR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el-GR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9923" y="5958959"/>
                <a:ext cx="2955103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/>
              <p14:cNvContentPartPr/>
              <p14:nvPr/>
            </p14:nvContentPartPr>
            <p14:xfrm>
              <a:off x="339120" y="494640"/>
              <a:ext cx="11653920" cy="614448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1560" y="486000"/>
                <a:ext cx="11673000" cy="6167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0182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7929" y="0"/>
            <a:ext cx="12192000" cy="53201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FFFFCC"/>
                </a:solidFill>
                <a:latin typeface="Arial Rounded MT Bold" panose="020F0704030504030204" pitchFamily="34" charset="0"/>
              </a:rPr>
              <a:t>8.3 </a:t>
            </a:r>
            <a:r>
              <a:rPr lang="en-US" dirty="0" smtClean="0">
                <a:solidFill>
                  <a:srgbClr val="FFFFCC"/>
                </a:solidFill>
                <a:latin typeface="Arial Rounded MT Bold" panose="020F0704030504030204" pitchFamily="34" charset="0"/>
              </a:rPr>
              <a:t>Space Quantization</a:t>
            </a:r>
            <a:endParaRPr lang="en-US" sz="2800" dirty="0">
              <a:solidFill>
                <a:srgbClr val="FFFFCC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7223" y="4206056"/>
            <a:ext cx="120127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rgbClr val="0000CC"/>
                </a:solidFill>
                <a:latin typeface="Arial Rounded MT Bold" panose="020F0704030504030204" pitchFamily="34" charset="0"/>
              </a:rPr>
              <a:t>if we use the same substitution method on </a:t>
            </a:r>
            <a:r>
              <a:rPr lang="en-US" sz="1600" dirty="0" err="1">
                <a:solidFill>
                  <a:srgbClr val="0000CC"/>
                </a:solidFill>
                <a:latin typeface="Arial Rounded MT Bold" panose="020F0704030504030204" pitchFamily="34" charset="0"/>
              </a:rPr>
              <a:t>L</a:t>
            </a:r>
            <a:r>
              <a:rPr lang="en-US" sz="1600" baseline="-25000" dirty="0" err="1">
                <a:solidFill>
                  <a:srgbClr val="0000CC"/>
                </a:solidFill>
                <a:latin typeface="Arial Rounded MT Bold" panose="020F0704030504030204" pitchFamily="34" charset="0"/>
              </a:rPr>
              <a:t>z</a:t>
            </a:r>
            <a:r>
              <a:rPr lang="en-US" sz="1600" dirty="0">
                <a:solidFill>
                  <a:srgbClr val="0000CC"/>
                </a:solidFill>
                <a:latin typeface="Arial Rounded MT Bold" panose="020F0704030504030204" pitchFamily="34" charset="0"/>
              </a:rPr>
              <a:t>, the z component of </a:t>
            </a:r>
            <a:r>
              <a:rPr lang="en-US" sz="1600" dirty="0" smtClean="0">
                <a:solidFill>
                  <a:srgbClr val="0000CC"/>
                </a:solidFill>
                <a:latin typeface="Arial Rounded MT Bold" panose="020F0704030504030204" pitchFamily="34" charset="0"/>
              </a:rPr>
              <a:t>L, we </a:t>
            </a:r>
            <a:r>
              <a:rPr lang="en-US" sz="1600" dirty="0">
                <a:solidFill>
                  <a:srgbClr val="0000CC"/>
                </a:solidFill>
                <a:latin typeface="Arial Rounded MT Bold" panose="020F0704030504030204" pitchFamily="34" charset="0"/>
              </a:rPr>
              <a:t>find that the z component of the angular momentum is also quantized and its </a:t>
            </a:r>
            <a:r>
              <a:rPr lang="en-US" sz="1600" dirty="0" smtClean="0">
                <a:solidFill>
                  <a:srgbClr val="0000CC"/>
                </a:solidFill>
                <a:latin typeface="Arial Rounded MT Bold" panose="020F0704030504030204" pitchFamily="34" charset="0"/>
              </a:rPr>
              <a:t>allowed values </a:t>
            </a:r>
            <a:r>
              <a:rPr lang="en-US" sz="1600" dirty="0">
                <a:solidFill>
                  <a:srgbClr val="0000CC"/>
                </a:solidFill>
                <a:latin typeface="Arial Rounded MT Bold" panose="020F0704030504030204" pitchFamily="34" charset="0"/>
              </a:rPr>
              <a:t>are given by</a:t>
            </a:r>
            <a:endParaRPr lang="en-US" sz="1600" dirty="0" smtClean="0">
              <a:solidFill>
                <a:srgbClr val="0000CC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12" y="1489662"/>
            <a:ext cx="7150918" cy="6000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295" y="2246718"/>
            <a:ext cx="3913302" cy="4327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3932" y="2302134"/>
            <a:ext cx="3066861" cy="3219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238" y="2914580"/>
            <a:ext cx="4580317" cy="3568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7568" y="3585808"/>
            <a:ext cx="4310550" cy="3892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97223" y="718451"/>
                <a:ext cx="11528611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 smtClean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Thus, we have the very important result that, for all potentials where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sz="1600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sz="1600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sz="1600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1600" i="1" dirty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), </m:t>
                    </m:r>
                  </m:oMath>
                </a14:m>
                <a:r>
                  <a:rPr lang="en-US" sz="1600" i="1" dirty="0" smtClean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the angular </a:t>
                </a:r>
                <a:r>
                  <a:rPr lang="en-US" sz="1600" i="1" dirty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momentum </a:t>
                </a:r>
                <a:r>
                  <a:rPr lang="en-US" sz="1600" i="1" dirty="0" smtClean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is quantized </a:t>
                </a:r>
                <a:r>
                  <a:rPr lang="en-US" sz="1600" dirty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and its allowed magnitudes (eigenvalues) are given by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23" y="718451"/>
                <a:ext cx="11528611" cy="584775"/>
              </a:xfrm>
              <a:prstGeom prst="rect">
                <a:avLst/>
              </a:prstGeom>
              <a:blipFill>
                <a:blip r:embed="rId7"/>
                <a:stretch>
                  <a:fillRect l="-264" t="-31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lum bright="-20000" contrast="40000"/>
          </a:blip>
          <a:stretch>
            <a:fillRect/>
          </a:stretch>
        </p:blipFill>
        <p:spPr>
          <a:xfrm>
            <a:off x="8118418" y="1142084"/>
            <a:ext cx="3988235" cy="24564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1743" y="4992513"/>
            <a:ext cx="4315137" cy="3416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9273" y="6091431"/>
            <a:ext cx="2190038" cy="61415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7576" y="5398373"/>
            <a:ext cx="120844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 Rounded MT Bold" panose="020F0704030504030204" pitchFamily="34" charset="0"/>
              </a:rPr>
              <a:t>From a </a:t>
            </a:r>
            <a:r>
              <a:rPr lang="en-US" sz="1600" dirty="0" smtClean="0">
                <a:latin typeface="Arial Rounded MT Bold" panose="020F0704030504030204" pitchFamily="34" charset="0"/>
              </a:rPr>
              <a:t>three-dimensional perspective</a:t>
            </a:r>
            <a:r>
              <a:rPr lang="en-US" sz="1600" dirty="0">
                <a:latin typeface="Arial Rounded MT Bold" panose="020F0704030504030204" pitchFamily="34" charset="0"/>
              </a:rPr>
              <a:t>, L must lie on the surface of a cone that makes an </a:t>
            </a:r>
            <a:r>
              <a:rPr lang="en-US" sz="1600" dirty="0" smtClean="0">
                <a:latin typeface="Arial Rounded MT Bold" panose="020F0704030504030204" pitchFamily="34" charset="0"/>
              </a:rPr>
              <a:t>angle with </a:t>
            </a:r>
            <a:r>
              <a:rPr lang="en-US" sz="1600" dirty="0">
                <a:latin typeface="Arial Rounded MT Bold" panose="020F0704030504030204" pitchFamily="34" charset="0"/>
              </a:rPr>
              <a:t>the </a:t>
            </a:r>
            <a:r>
              <a:rPr lang="en-US" sz="1600" i="1" dirty="0" smtClean="0">
                <a:latin typeface="Arial Rounded MT Bold" panose="020F0704030504030204" pitchFamily="34" charset="0"/>
              </a:rPr>
              <a:t>z-</a:t>
            </a:r>
            <a:r>
              <a:rPr lang="en-US" sz="1600" dirty="0" smtClean="0">
                <a:latin typeface="Arial Rounded MT Bold" panose="020F0704030504030204" pitchFamily="34" charset="0"/>
              </a:rPr>
              <a:t>axis. </a:t>
            </a:r>
            <a:r>
              <a:rPr lang="en-US" sz="1600" dirty="0">
                <a:latin typeface="Arial Rounded MT Bold" panose="020F0704030504030204" pitchFamily="34" charset="0"/>
              </a:rPr>
              <a:t>From the figure, we see that </a:t>
            </a:r>
            <a:r>
              <a:rPr lang="el-GR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1600" dirty="0" smtClean="0">
                <a:latin typeface="Arial Rounded MT Bold" panose="020F0704030504030204" pitchFamily="34" charset="0"/>
              </a:rPr>
              <a:t> </a:t>
            </a:r>
            <a:r>
              <a:rPr lang="en-US" sz="1600" dirty="0">
                <a:latin typeface="Arial Rounded MT Bold" panose="020F0704030504030204" pitchFamily="34" charset="0"/>
              </a:rPr>
              <a:t>also </a:t>
            </a:r>
            <a:r>
              <a:rPr lang="en-US" sz="1600" dirty="0" smtClean="0">
                <a:latin typeface="Arial Rounded MT Bold" panose="020F0704030504030204" pitchFamily="34" charset="0"/>
              </a:rPr>
              <a:t>is quantized </a:t>
            </a:r>
            <a:r>
              <a:rPr lang="en-US" sz="1600" dirty="0">
                <a:latin typeface="Arial Rounded MT Bold" panose="020F0704030504030204" pitchFamily="34" charset="0"/>
              </a:rPr>
              <a:t>and that its values are specified by the </a:t>
            </a:r>
            <a:r>
              <a:rPr lang="en-US" sz="1600" dirty="0" smtClean="0">
                <a:latin typeface="Arial Rounded MT Bold" panose="020F0704030504030204" pitchFamily="34" charset="0"/>
              </a:rPr>
              <a:t>relation.</a:t>
            </a:r>
            <a:endParaRPr lang="en-US" sz="1600" dirty="0">
              <a:latin typeface="Arial Rounded MT Bold" panose="020F070403050403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Ink 14"/>
              <p14:cNvContentPartPr/>
              <p14:nvPr/>
            </p14:nvContentPartPr>
            <p14:xfrm>
              <a:off x="570240" y="541440"/>
              <a:ext cx="11523240" cy="620568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60880" y="531000"/>
                <a:ext cx="11544840" cy="6225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3916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929" y="0"/>
            <a:ext cx="12192000" cy="53201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FFFFCC"/>
                </a:solidFill>
                <a:latin typeface="Arial Rounded MT Bold" panose="020F0704030504030204" pitchFamily="34" charset="0"/>
              </a:rPr>
              <a:t>8.3 </a:t>
            </a:r>
            <a:r>
              <a:rPr lang="en-US" dirty="0" smtClean="0">
                <a:solidFill>
                  <a:srgbClr val="FFFFCC"/>
                </a:solidFill>
                <a:latin typeface="Arial Rounded MT Bold" panose="020F0704030504030204" pitchFamily="34" charset="0"/>
              </a:rPr>
              <a:t>Space Quantization</a:t>
            </a:r>
            <a:endParaRPr lang="en-US" sz="2800" dirty="0">
              <a:solidFill>
                <a:srgbClr val="FFFFCC"/>
              </a:solidFill>
              <a:latin typeface="Arial Rounded MT Bold" panose="020F07040305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97223" y="736030"/>
                <a:ext cx="11797553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  <a:latin typeface="Arial Rounded MT Bold" panose="020F0704030504030204" pitchFamily="34" charset="0"/>
                  </a:rPr>
                  <a:t>Example</a:t>
                </a:r>
                <a:r>
                  <a:rPr lang="en-US" dirty="0" smtClean="0">
                    <a:latin typeface="Arial Rounded MT Bold" panose="020F0704030504030204" pitchFamily="34" charset="0"/>
                  </a:rPr>
                  <a:t>: If </a:t>
                </a:r>
                <a:r>
                  <a:rPr lang="en-US" dirty="0">
                    <a:latin typeface="Arial Rounded MT Bold" panose="020F0704030504030204" pitchFamily="34" charset="0"/>
                  </a:rPr>
                  <a:t>a system has angular momentum </a:t>
                </a:r>
                <a:r>
                  <a:rPr lang="en-US" dirty="0" smtClean="0">
                    <a:latin typeface="Arial Rounded MT Bold" panose="020F0704030504030204" pitchFamily="34" charset="0"/>
                  </a:rPr>
                  <a:t>characterized by </a:t>
                </a:r>
                <a:r>
                  <a:rPr lang="en-US" dirty="0">
                    <a:latin typeface="Arial Rounded MT Bold" panose="020F0704030504030204" pitchFamily="34" charset="0"/>
                  </a:rPr>
                  <a:t>the quantum number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dirty="0">
                    <a:latin typeface="Arial Rounded MT Bold" panose="020F0704030504030204" pitchFamily="34" charset="0"/>
                  </a:rPr>
                  <a:t>, what are the possible values of </a:t>
                </a:r>
                <a:r>
                  <a:rPr lang="en-US" i="1" dirty="0" err="1">
                    <a:latin typeface="Arial Rounded MT Bold" panose="020F0704030504030204" pitchFamily="34" charset="0"/>
                  </a:rPr>
                  <a:t>L</a:t>
                </a:r>
                <a:r>
                  <a:rPr lang="en-US" i="1" baseline="-25000" dirty="0" err="1">
                    <a:latin typeface="Arial Rounded MT Bold" panose="020F0704030504030204" pitchFamily="34" charset="0"/>
                  </a:rPr>
                  <a:t>z</a:t>
                </a:r>
                <a:r>
                  <a:rPr lang="en-US" dirty="0">
                    <a:latin typeface="Arial Rounded MT Bold" panose="020F0704030504030204" pitchFamily="34" charset="0"/>
                  </a:rPr>
                  <a:t>, what </a:t>
                </a:r>
                <a:r>
                  <a:rPr lang="en-US" dirty="0" smtClean="0">
                    <a:latin typeface="Arial Rounded MT Bold" panose="020F0704030504030204" pitchFamily="34" charset="0"/>
                  </a:rPr>
                  <a:t>is the </a:t>
                </a:r>
                <a:r>
                  <a:rPr lang="en-US" dirty="0">
                    <a:latin typeface="Arial Rounded MT Bold" panose="020F0704030504030204" pitchFamily="34" charset="0"/>
                  </a:rPr>
                  <a:t>magnitude </a:t>
                </a:r>
                <a:r>
                  <a:rPr lang="en-US" i="1" dirty="0">
                    <a:latin typeface="Arial Rounded MT Bold" panose="020F0704030504030204" pitchFamily="34" charset="0"/>
                  </a:rPr>
                  <a:t>L</a:t>
                </a:r>
                <a:r>
                  <a:rPr lang="en-US" dirty="0">
                    <a:latin typeface="Arial Rounded MT Bold" panose="020F0704030504030204" pitchFamily="34" charset="0"/>
                  </a:rPr>
                  <a:t>, and what is the smallest-possible angle between </a:t>
                </a:r>
                <a:r>
                  <a:rPr lang="en-US" b="1" dirty="0">
                    <a:latin typeface="Arial Rounded MT Bold" panose="020F0704030504030204" pitchFamily="34" charset="0"/>
                  </a:rPr>
                  <a:t>L </a:t>
                </a:r>
                <a:r>
                  <a:rPr lang="en-US" dirty="0">
                    <a:latin typeface="Arial Rounded MT Bold" panose="020F0704030504030204" pitchFamily="34" charset="0"/>
                  </a:rPr>
                  <a:t>and the </a:t>
                </a:r>
                <a:r>
                  <a:rPr lang="en-US" i="1" dirty="0">
                    <a:latin typeface="Arial Rounded MT Bold" panose="020F0704030504030204" pitchFamily="34" charset="0"/>
                  </a:rPr>
                  <a:t>z </a:t>
                </a:r>
                <a:r>
                  <a:rPr lang="en-US" dirty="0">
                    <a:latin typeface="Arial Rounded MT Bold" panose="020F0704030504030204" pitchFamily="34" charset="0"/>
                  </a:rPr>
                  <a:t>axis?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23" y="736030"/>
                <a:ext cx="11797553" cy="923330"/>
              </a:xfrm>
              <a:prstGeom prst="rect">
                <a:avLst/>
              </a:prstGeom>
              <a:blipFill>
                <a:blip r:embed="rId2"/>
                <a:stretch>
                  <a:fillRect l="-413" t="-3974" r="-568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239400" y="1022040"/>
              <a:ext cx="10990080" cy="55177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9320" y="1015200"/>
                <a:ext cx="11013120" cy="5534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8308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929" y="0"/>
            <a:ext cx="12192000" cy="53201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FFFFCC"/>
                </a:solidFill>
                <a:latin typeface="Arial Rounded MT Bold" panose="020F0704030504030204" pitchFamily="34" charset="0"/>
              </a:rPr>
              <a:t>8.5 ATOMIC HYDROGEN AND HYDROGEN-LIKE IONS</a:t>
            </a:r>
            <a:endParaRPr lang="en-US" sz="2800" dirty="0">
              <a:solidFill>
                <a:srgbClr val="FFFFCC"/>
              </a:solidFill>
              <a:latin typeface="Arial Rounded MT Bold" panose="020F07040305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97223" y="646385"/>
                <a:ext cx="11797553" cy="18774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1600" dirty="0" smtClean="0">
                    <a:solidFill>
                      <a:srgbClr val="333300"/>
                    </a:solidFill>
                    <a:latin typeface="Arial Rounded MT Bold" panose="020F0704030504030204" pitchFamily="34" charset="0"/>
                  </a:rPr>
                  <a:t>The object of interest is the orbiting electron, with its mass m and charge -e</a:t>
                </a:r>
                <a:r>
                  <a:rPr lang="en-US" sz="1600" dirty="0">
                    <a:solidFill>
                      <a:srgbClr val="333300"/>
                    </a:solidFill>
                    <a:latin typeface="Arial Rounded MT Bold" panose="020F0704030504030204" pitchFamily="34" charset="0"/>
                  </a:rPr>
                  <a:t>, bound by the force of electrostatic attraction to the nucleus, with </a:t>
                </a:r>
                <a:r>
                  <a:rPr lang="en-US" sz="1600" dirty="0" smtClean="0">
                    <a:solidFill>
                      <a:srgbClr val="333300"/>
                    </a:solidFill>
                    <a:latin typeface="Arial Rounded MT Bold" panose="020F0704030504030204" pitchFamily="34" charset="0"/>
                  </a:rPr>
                  <a:t>its much </a:t>
                </a:r>
                <a:r>
                  <a:rPr lang="en-US" sz="1600" dirty="0">
                    <a:solidFill>
                      <a:srgbClr val="333300"/>
                    </a:solidFill>
                    <a:latin typeface="Arial Rounded MT Bold" panose="020F0704030504030204" pitchFamily="34" charset="0"/>
                  </a:rPr>
                  <a:t>larger mass M and charge </a:t>
                </a:r>
                <a:r>
                  <a:rPr lang="en-US" sz="1600" dirty="0" smtClean="0">
                    <a:solidFill>
                      <a:srgbClr val="333300"/>
                    </a:solidFill>
                    <a:latin typeface="Arial Rounded MT Bold" panose="020F0704030504030204" pitchFamily="34" charset="0"/>
                  </a:rPr>
                  <a:t>+</a:t>
                </a:r>
                <a:r>
                  <a:rPr lang="en-US" sz="1600" dirty="0" err="1" smtClean="0">
                    <a:solidFill>
                      <a:srgbClr val="333300"/>
                    </a:solidFill>
                    <a:latin typeface="Arial Rounded MT Bold" panose="020F0704030504030204" pitchFamily="34" charset="0"/>
                  </a:rPr>
                  <a:t>Ze</a:t>
                </a:r>
                <a:r>
                  <a:rPr lang="en-US" sz="1600" dirty="0">
                    <a:solidFill>
                      <a:srgbClr val="333300"/>
                    </a:solidFill>
                    <a:latin typeface="Arial Rounded MT Bold" panose="020F0704030504030204" pitchFamily="34" charset="0"/>
                  </a:rPr>
                  <a:t>, where Z is the atomic number. </a:t>
                </a:r>
                <a:endParaRPr lang="en-US" sz="1600" dirty="0" smtClean="0">
                  <a:solidFill>
                    <a:srgbClr val="333300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en-US" sz="1600" dirty="0" smtClean="0">
                  <a:solidFill>
                    <a:srgbClr val="333300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1600" dirty="0" smtClean="0">
                    <a:solidFill>
                      <a:srgbClr val="333300"/>
                    </a:solidFill>
                    <a:latin typeface="Arial Rounded MT Bold" panose="020F0704030504030204" pitchFamily="34" charset="0"/>
                  </a:rPr>
                  <a:t>The choice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333300"/>
                        </a:solidFill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sz="1600" i="1" dirty="0" smtClean="0">
                        <a:solidFill>
                          <a:srgbClr val="333300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1600" dirty="0" smtClean="0">
                    <a:solidFill>
                      <a:srgbClr val="333300"/>
                    </a:solidFill>
                    <a:latin typeface="Arial Rounded MT Bold" panose="020F0704030504030204" pitchFamily="34" charset="0"/>
                  </a:rPr>
                  <a:t> </a:t>
                </a:r>
                <a:r>
                  <a:rPr lang="en-US" sz="1600" dirty="0">
                    <a:solidFill>
                      <a:srgbClr val="333300"/>
                    </a:solidFill>
                    <a:latin typeface="Arial Rounded MT Bold" panose="020F0704030504030204" pitchFamily="34" charset="0"/>
                  </a:rPr>
                  <a:t>describes the hydrogen atom, while for singly ionized </a:t>
                </a:r>
                <a:r>
                  <a:rPr lang="en-US" sz="1600" dirty="0" smtClean="0">
                    <a:solidFill>
                      <a:srgbClr val="333300"/>
                    </a:solidFill>
                    <a:latin typeface="Arial Rounded MT Bold" panose="020F0704030504030204" pitchFamily="34" charset="0"/>
                  </a:rPr>
                  <a:t>helium (He</a:t>
                </a:r>
                <a:r>
                  <a:rPr lang="en-US" sz="1600" baseline="30000" dirty="0" smtClean="0">
                    <a:solidFill>
                      <a:srgbClr val="333300"/>
                    </a:solidFill>
                    <a:latin typeface="Arial Rounded MT Bold" panose="020F0704030504030204" pitchFamily="34" charset="0"/>
                  </a:rPr>
                  <a:t>+</a:t>
                </a:r>
                <a:r>
                  <a:rPr lang="en-US" sz="1600" dirty="0" smtClean="0">
                    <a:solidFill>
                      <a:srgbClr val="333300"/>
                    </a:solidFill>
                    <a:latin typeface="Arial Rounded MT Bold" panose="020F0704030504030204" pitchFamily="34" charset="0"/>
                  </a:rPr>
                  <a:t>) </a:t>
                </a:r>
                <a:r>
                  <a:rPr lang="en-US" sz="1600" dirty="0">
                    <a:solidFill>
                      <a:srgbClr val="333300"/>
                    </a:solidFill>
                    <a:latin typeface="Arial Rounded MT Bold" panose="020F0704030504030204" pitchFamily="34" charset="0"/>
                  </a:rPr>
                  <a:t>and doubly ionized lithium (</a:t>
                </a:r>
                <a:r>
                  <a:rPr lang="en-US" sz="1600" dirty="0" smtClean="0">
                    <a:solidFill>
                      <a:srgbClr val="333300"/>
                    </a:solidFill>
                    <a:latin typeface="Arial Rounded MT Bold" panose="020F0704030504030204" pitchFamily="34" charset="0"/>
                  </a:rPr>
                  <a:t>Li</a:t>
                </a:r>
                <a:r>
                  <a:rPr lang="en-US" sz="1600" baseline="30000" dirty="0" smtClean="0">
                    <a:solidFill>
                      <a:srgbClr val="333300"/>
                    </a:solidFill>
                    <a:latin typeface="Arial Rounded MT Bold" panose="020F0704030504030204" pitchFamily="34" charset="0"/>
                  </a:rPr>
                  <a:t>2+</a:t>
                </a:r>
                <a:r>
                  <a:rPr lang="en-US" sz="1600" dirty="0" smtClean="0">
                    <a:solidFill>
                      <a:srgbClr val="333300"/>
                    </a:solidFill>
                    <a:latin typeface="Arial Rounded MT Bold" panose="020F0704030504030204" pitchFamily="34" charset="0"/>
                  </a:rPr>
                  <a:t>), </a:t>
                </a:r>
                <a:r>
                  <a:rPr lang="en-US" sz="1600" dirty="0">
                    <a:solidFill>
                      <a:srgbClr val="333300"/>
                    </a:solidFill>
                    <a:latin typeface="Arial Rounded MT Bold" panose="020F0704030504030204" pitchFamily="34" charset="0"/>
                  </a:rPr>
                  <a:t>we take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333300"/>
                        </a:solidFill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sz="1600" i="1" dirty="0" smtClean="0">
                        <a:solidFill>
                          <a:srgbClr val="333300"/>
                        </a:solidFill>
                        <a:latin typeface="Cambria Math" panose="02040503050406030204" pitchFamily="18" charset="0"/>
                      </a:rPr>
                      <m:t>=2 </m:t>
                    </m:r>
                  </m:oMath>
                </a14:m>
                <a:r>
                  <a:rPr lang="en-US" sz="1600" dirty="0">
                    <a:solidFill>
                      <a:srgbClr val="333300"/>
                    </a:solidFill>
                    <a:latin typeface="Arial Rounded MT Bold" panose="020F0704030504030204" pitchFamily="34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333300"/>
                        </a:solidFill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sz="1600" i="1" dirty="0" smtClean="0">
                        <a:solidFill>
                          <a:srgbClr val="333300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sz="1600" dirty="0">
                    <a:solidFill>
                      <a:srgbClr val="333300"/>
                    </a:solidFill>
                    <a:latin typeface="Arial Rounded MT Bold" panose="020F0704030504030204" pitchFamily="34" charset="0"/>
                  </a:rPr>
                  <a:t>, </a:t>
                </a:r>
                <a:r>
                  <a:rPr lang="en-US" sz="1600" dirty="0" smtClean="0">
                    <a:solidFill>
                      <a:srgbClr val="333300"/>
                    </a:solidFill>
                    <a:latin typeface="Arial Rounded MT Bold" panose="020F0704030504030204" pitchFamily="34" charset="0"/>
                  </a:rPr>
                  <a:t>respectively, and </a:t>
                </a:r>
                <a:r>
                  <a:rPr lang="en-US" sz="1600" dirty="0">
                    <a:solidFill>
                      <a:srgbClr val="333300"/>
                    </a:solidFill>
                    <a:latin typeface="Arial Rounded MT Bold" panose="020F0704030504030204" pitchFamily="34" charset="0"/>
                  </a:rPr>
                  <a:t>so on. </a:t>
                </a:r>
                <a:endParaRPr lang="en-US" sz="1600" dirty="0" smtClean="0">
                  <a:solidFill>
                    <a:srgbClr val="333300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en-US" sz="1600" dirty="0" smtClean="0">
                  <a:solidFill>
                    <a:srgbClr val="333300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1600" dirty="0" smtClean="0">
                    <a:solidFill>
                      <a:srgbClr val="333300"/>
                    </a:solidFill>
                    <a:latin typeface="Arial Rounded MT Bold" panose="020F0704030504030204" pitchFamily="34" charset="0"/>
                  </a:rPr>
                  <a:t>Ions </a:t>
                </a:r>
                <a:r>
                  <a:rPr lang="en-US" sz="1600" dirty="0">
                    <a:solidFill>
                      <a:srgbClr val="333300"/>
                    </a:solidFill>
                    <a:latin typeface="Arial Rounded MT Bold" panose="020F0704030504030204" pitchFamily="34" charset="0"/>
                  </a:rPr>
                  <a:t>with only one electron, like </a:t>
                </a:r>
                <a:r>
                  <a:rPr lang="en-US" sz="1600" dirty="0" smtClean="0">
                    <a:solidFill>
                      <a:srgbClr val="333300"/>
                    </a:solidFill>
                    <a:latin typeface="Arial Rounded MT Bold" panose="020F0704030504030204" pitchFamily="34" charset="0"/>
                  </a:rPr>
                  <a:t>He</a:t>
                </a:r>
                <a:r>
                  <a:rPr lang="en-US" sz="1600" baseline="30000" dirty="0" smtClean="0">
                    <a:solidFill>
                      <a:srgbClr val="333300"/>
                    </a:solidFill>
                    <a:latin typeface="Arial Rounded MT Bold" panose="020F0704030504030204" pitchFamily="34" charset="0"/>
                  </a:rPr>
                  <a:t>+</a:t>
                </a:r>
                <a:r>
                  <a:rPr lang="en-US" sz="1600" dirty="0" smtClean="0">
                    <a:solidFill>
                      <a:srgbClr val="333300"/>
                    </a:solidFill>
                    <a:latin typeface="Arial Rounded MT Bold" panose="020F0704030504030204" pitchFamily="34" charset="0"/>
                  </a:rPr>
                  <a:t> </a:t>
                </a:r>
                <a:r>
                  <a:rPr lang="en-US" sz="1600" dirty="0">
                    <a:solidFill>
                      <a:srgbClr val="333300"/>
                    </a:solidFill>
                    <a:latin typeface="Arial Rounded MT Bold" panose="020F0704030504030204" pitchFamily="34" charset="0"/>
                  </a:rPr>
                  <a:t>and </a:t>
                </a:r>
                <a:r>
                  <a:rPr lang="en-US" sz="1600" dirty="0" smtClean="0">
                    <a:solidFill>
                      <a:srgbClr val="333300"/>
                    </a:solidFill>
                    <a:latin typeface="Arial Rounded MT Bold" panose="020F0704030504030204" pitchFamily="34" charset="0"/>
                  </a:rPr>
                  <a:t>Li</a:t>
                </a:r>
                <a:r>
                  <a:rPr lang="en-US" sz="1600" baseline="30000" dirty="0" smtClean="0">
                    <a:solidFill>
                      <a:srgbClr val="333300"/>
                    </a:solidFill>
                    <a:latin typeface="Arial Rounded MT Bold" panose="020F0704030504030204" pitchFamily="34" charset="0"/>
                  </a:rPr>
                  <a:t>2+</a:t>
                </a:r>
                <a:r>
                  <a:rPr lang="en-US" sz="1600" dirty="0" smtClean="0">
                    <a:solidFill>
                      <a:srgbClr val="333300"/>
                    </a:solidFill>
                    <a:latin typeface="Arial Rounded MT Bold" panose="020F0704030504030204" pitchFamily="34" charset="0"/>
                  </a:rPr>
                  <a:t>, </a:t>
                </a:r>
                <a:r>
                  <a:rPr lang="en-US" sz="1600" dirty="0">
                    <a:solidFill>
                      <a:srgbClr val="333300"/>
                    </a:solidFill>
                    <a:latin typeface="Arial Rounded MT Bold" panose="020F0704030504030204" pitchFamily="34" charset="0"/>
                  </a:rPr>
                  <a:t>are </a:t>
                </a:r>
                <a:r>
                  <a:rPr lang="en-US" sz="1600" dirty="0" smtClean="0">
                    <a:solidFill>
                      <a:srgbClr val="333300"/>
                    </a:solidFill>
                    <a:latin typeface="Arial Rounded MT Bold" panose="020F0704030504030204" pitchFamily="34" charset="0"/>
                  </a:rPr>
                  <a:t>called hydrogen-like</a:t>
                </a:r>
                <a:r>
                  <a:rPr lang="en-US" sz="1600" dirty="0">
                    <a:solidFill>
                      <a:srgbClr val="333300"/>
                    </a:solidFill>
                    <a:latin typeface="Arial Rounded MT Bold" panose="020F0704030504030204" pitchFamily="34" charset="0"/>
                  </a:rPr>
                  <a:t>.</a:t>
                </a:r>
                <a:endParaRPr lang="en-US" sz="1600" dirty="0" smtClean="0">
                  <a:solidFill>
                    <a:srgbClr val="333300"/>
                  </a:solidFill>
                  <a:latin typeface="Arial Rounded MT Bold" panose="020F070403050403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23" y="646385"/>
                <a:ext cx="11797553" cy="1877437"/>
              </a:xfrm>
              <a:prstGeom prst="rect">
                <a:avLst/>
              </a:prstGeom>
              <a:blipFill>
                <a:blip r:embed="rId2"/>
                <a:stretch>
                  <a:fillRect l="-207" t="-974" r="-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435" y="2611730"/>
            <a:ext cx="3032533" cy="5259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2418" y="2518939"/>
            <a:ext cx="4141046" cy="5363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481" y="3274435"/>
            <a:ext cx="6314066" cy="6700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055" y="4163591"/>
            <a:ext cx="3662204" cy="4801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81571" y="4687588"/>
            <a:ext cx="3213205" cy="6589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32450" y="4680910"/>
                <a:ext cx="8373035" cy="8520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600" dirty="0" smtClean="0">
                    <a:latin typeface="Arial Rounded MT Bold" panose="020F0704030504030204" pitchFamily="34" charset="0"/>
                  </a:rPr>
                  <a:t>The solution with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𝑘𝑍</m:t>
                    </m:r>
                    <m:sSup>
                      <m:sSupPr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latin typeface="Arial Rounded MT Bold" panose="020F0704030504030204" pitchFamily="34" charset="0"/>
                  </a:rPr>
                  <a:t>(for one-electron </a:t>
                </a:r>
                <a:r>
                  <a:rPr lang="en-US" sz="1600" dirty="0" smtClean="0">
                    <a:latin typeface="Arial Rounded MT Bold" panose="020F0704030504030204" pitchFamily="34" charset="0"/>
                  </a:rPr>
                  <a:t>atoms or </a:t>
                </a:r>
                <a:r>
                  <a:rPr lang="en-US" sz="1600" dirty="0">
                    <a:latin typeface="Arial Rounded MT Bold" panose="020F0704030504030204" pitchFamily="34" charset="0"/>
                  </a:rPr>
                  <a:t>ions) </a:t>
                </a:r>
                <a:r>
                  <a:rPr lang="en-US" sz="1600" dirty="0" smtClean="0">
                    <a:latin typeface="Arial Rounded MT Bold" panose="020F0704030504030204" pitchFamily="34" charset="0"/>
                  </a:rPr>
                  <a:t>is difficult. Acceptable </a:t>
                </a:r>
                <a:r>
                  <a:rPr lang="en-US" sz="1600" dirty="0">
                    <a:latin typeface="Arial Rounded MT Bold" panose="020F0704030504030204" pitchFamily="34" charset="0"/>
                  </a:rPr>
                  <a:t>wavefunctions can be found only if the energy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latin typeface="Arial Rounded MT Bold" panose="020F0704030504030204" pitchFamily="34" charset="0"/>
                  </a:rPr>
                  <a:t>is restricted to </a:t>
                </a:r>
                <a:r>
                  <a:rPr lang="en-US" sz="1600" dirty="0" smtClean="0">
                    <a:latin typeface="Arial Rounded MT Bold" panose="020F0704030504030204" pitchFamily="34" charset="0"/>
                  </a:rPr>
                  <a:t>be one </a:t>
                </a:r>
                <a:r>
                  <a:rPr lang="en-US" sz="1600" dirty="0">
                    <a:latin typeface="Arial Rounded MT Bold" panose="020F0704030504030204" pitchFamily="34" charset="0"/>
                  </a:rPr>
                  <a:t>of the following special values:</a:t>
                </a: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450" y="4680910"/>
                <a:ext cx="8373035" cy="852093"/>
              </a:xfrm>
              <a:prstGeom prst="rect">
                <a:avLst/>
              </a:prstGeom>
              <a:blipFill>
                <a:blip r:embed="rId8"/>
                <a:stretch>
                  <a:fillRect l="-437" t="-2143" r="-364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97223" y="5809179"/>
                <a:ext cx="8086165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600" dirty="0" smtClean="0">
                    <a:solidFill>
                      <a:srgbClr val="000066"/>
                    </a:solidFill>
                    <a:latin typeface="Arial Rounded MT Bold" panose="020F0704030504030204" pitchFamily="34" charset="0"/>
                  </a:rPr>
                  <a:t>The integer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000066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1600" i="1" dirty="0">
                    <a:solidFill>
                      <a:srgbClr val="000066"/>
                    </a:solidFill>
                    <a:latin typeface="Arial Rounded MT Bold" panose="020F0704030504030204" pitchFamily="34" charset="0"/>
                  </a:rPr>
                  <a:t> </a:t>
                </a:r>
                <a:r>
                  <a:rPr lang="en-US" sz="1600" dirty="0">
                    <a:solidFill>
                      <a:srgbClr val="000066"/>
                    </a:solidFill>
                    <a:latin typeface="Arial Rounded MT Bold" panose="020F0704030504030204" pitchFamily="34" charset="0"/>
                  </a:rPr>
                  <a:t>is called the </a:t>
                </a:r>
                <a:r>
                  <a:rPr lang="en-US" sz="1600" dirty="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 panose="020F0704030504030204" pitchFamily="34" charset="0"/>
                  </a:rPr>
                  <a:t>principal quantum </a:t>
                </a:r>
                <a:r>
                  <a:rPr lang="en-US" sz="1600" dirty="0" smtClean="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 panose="020F0704030504030204" pitchFamily="34" charset="0"/>
                  </a:rPr>
                  <a:t>number</a:t>
                </a:r>
                <a:r>
                  <a:rPr lang="en-US" sz="1600" dirty="0" smtClean="0">
                    <a:solidFill>
                      <a:srgbClr val="000066"/>
                    </a:solidFill>
                    <a:latin typeface="Arial Rounded MT Bold" panose="020F0704030504030204" pitchFamily="34" charset="0"/>
                  </a:rPr>
                  <a:t>. Although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000066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1600" i="1" dirty="0">
                    <a:solidFill>
                      <a:srgbClr val="000066"/>
                    </a:solidFill>
                    <a:latin typeface="Arial Rounded MT Bold" panose="020F0704030504030204" pitchFamily="34" charset="0"/>
                  </a:rPr>
                  <a:t> </a:t>
                </a:r>
                <a:r>
                  <a:rPr lang="en-US" sz="1600" dirty="0">
                    <a:solidFill>
                      <a:srgbClr val="000066"/>
                    </a:solidFill>
                    <a:latin typeface="Arial Rounded MT Bold" panose="020F0704030504030204" pitchFamily="34" charset="0"/>
                  </a:rPr>
                  <a:t>can be any positive integer, the orbital q</a:t>
                </a:r>
                <a:r>
                  <a:rPr lang="en-US" sz="1600" dirty="0" smtClean="0">
                    <a:solidFill>
                      <a:srgbClr val="000066"/>
                    </a:solidFill>
                    <a:latin typeface="Arial Rounded MT Bold" panose="020F0704030504030204" pitchFamily="34" charset="0"/>
                  </a:rPr>
                  <a:t>uantum </a:t>
                </a:r>
                <a:r>
                  <a:rPr lang="en-US" sz="1600" dirty="0">
                    <a:solidFill>
                      <a:srgbClr val="000066"/>
                    </a:solidFill>
                    <a:latin typeface="Arial Rounded MT Bold" panose="020F0704030504030204" pitchFamily="34" charset="0"/>
                  </a:rPr>
                  <a:t>number </a:t>
                </a:r>
                <a:r>
                  <a:rPr lang="en-US" sz="1600" dirty="0" smtClean="0">
                    <a:solidFill>
                      <a:srgbClr val="000066"/>
                    </a:solidFill>
                    <a:latin typeface="Arial Rounded MT Bold" panose="020F0704030504030204" pitchFamily="34" charset="0"/>
                  </a:rPr>
                  <a:t>now is </a:t>
                </a:r>
                <a:r>
                  <a:rPr lang="en-US" sz="1600" dirty="0">
                    <a:solidFill>
                      <a:srgbClr val="000066"/>
                    </a:solidFill>
                    <a:latin typeface="Arial Rounded MT Bold" panose="020F0704030504030204" pitchFamily="34" charset="0"/>
                  </a:rPr>
                  <a:t>limited to values less than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000066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600" b="0" i="0" dirty="0" smtClean="0">
                        <a:solidFill>
                          <a:srgbClr val="000066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sz="1600" dirty="0">
                  <a:solidFill>
                    <a:srgbClr val="000066"/>
                  </a:solidFill>
                  <a:latin typeface="Arial Rounded MT Bold" panose="020F070403050403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23" y="5809179"/>
                <a:ext cx="8086165" cy="584775"/>
              </a:xfrm>
              <a:prstGeom prst="rect">
                <a:avLst/>
              </a:prstGeom>
              <a:blipFill>
                <a:blip r:embed="rId9"/>
                <a:stretch>
                  <a:fillRect l="-377" t="-4167" r="-377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05485" y="5936938"/>
            <a:ext cx="3010065" cy="45701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2" name="Ink 11"/>
              <p14:cNvContentPartPr/>
              <p14:nvPr/>
            </p14:nvContentPartPr>
            <p14:xfrm>
              <a:off x="594360" y="263160"/>
              <a:ext cx="11197800" cy="4994640"/>
            </p14:xfrm>
          </p:contentPart>
        </mc:Choice>
        <mc:Fallback>
          <p:pic>
            <p:nvPicPr>
              <p:cNvPr id="12" name="Ink 11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83200" y="252360"/>
                <a:ext cx="11213280" cy="5011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6440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929" y="0"/>
            <a:ext cx="12192000" cy="53201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FFFFCC"/>
                </a:solidFill>
                <a:latin typeface="Arial Rounded MT Bold" panose="020F0704030504030204" pitchFamily="34" charset="0"/>
              </a:rPr>
              <a:t>8.5 ATOMIC HYDROGEN AND HYDROGEN-LIKE IONS</a:t>
            </a:r>
            <a:endParaRPr lang="en-US" sz="2800" dirty="0">
              <a:solidFill>
                <a:srgbClr val="FFFFCC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62" y="658366"/>
            <a:ext cx="5808263" cy="11785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4538" y="857943"/>
            <a:ext cx="2828063" cy="3842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992" y="2285172"/>
            <a:ext cx="1745994" cy="5253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0514" y="2406759"/>
            <a:ext cx="1722246" cy="2822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1288" y="2386334"/>
            <a:ext cx="4315137" cy="3416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619" y="3237733"/>
            <a:ext cx="7150918" cy="6000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9793" y="3348675"/>
            <a:ext cx="4310550" cy="3892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062" y="4303857"/>
            <a:ext cx="6321528" cy="7034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84538" y="4454714"/>
            <a:ext cx="2828063" cy="4293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1276" y="5687900"/>
            <a:ext cx="2411025" cy="740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lum bright="-20000" contrast="40000"/>
          </a:blip>
          <a:stretch>
            <a:fillRect/>
          </a:stretch>
        </p:blipFill>
        <p:spPr>
          <a:xfrm>
            <a:off x="6542590" y="5424406"/>
            <a:ext cx="5153025" cy="85757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lum bright="-20000" contrast="40000"/>
          </a:blip>
          <a:stretch>
            <a:fillRect/>
          </a:stretch>
        </p:blipFill>
        <p:spPr>
          <a:xfrm>
            <a:off x="9256425" y="1263961"/>
            <a:ext cx="2802836" cy="172632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0" name="Ink 19"/>
              <p14:cNvContentPartPr/>
              <p14:nvPr/>
            </p14:nvContentPartPr>
            <p14:xfrm>
              <a:off x="117000" y="46080"/>
              <a:ext cx="11972880" cy="6641640"/>
            </p14:xfrm>
          </p:contentPart>
        </mc:Choice>
        <mc:Fallback>
          <p:pic>
            <p:nvPicPr>
              <p:cNvPr id="20" name="Ink 19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4400" y="33120"/>
                <a:ext cx="11993040" cy="6663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9870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929" y="0"/>
            <a:ext cx="12192000" cy="53201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FFFFCC"/>
                </a:solidFill>
                <a:latin typeface="Arial Rounded MT Bold" panose="020F0704030504030204" pitchFamily="34" charset="0"/>
              </a:rPr>
              <a:t>8.5 ATOMIC HYDROGEN AND HYDROGEN-LIKE IONS</a:t>
            </a:r>
            <a:endParaRPr lang="en-US" sz="2800" dirty="0">
              <a:solidFill>
                <a:srgbClr val="FFFFCC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1222012" y="601441"/>
            <a:ext cx="4071076" cy="4341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247650" y="1105000"/>
            <a:ext cx="7135329" cy="57472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7867800" y="885182"/>
            <a:ext cx="2458512" cy="24165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7867800" y="3654875"/>
            <a:ext cx="2397274" cy="247922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666737" y="6302602"/>
            <a:ext cx="3108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spectroscopic notation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8" name="Ink 17"/>
              <p14:cNvContentPartPr/>
              <p14:nvPr/>
            </p14:nvContentPartPr>
            <p14:xfrm>
              <a:off x="168480" y="540000"/>
              <a:ext cx="11876400" cy="6127200"/>
            </p14:xfrm>
          </p:contentPart>
        </mc:Choice>
        <mc:Fallback>
          <p:pic>
            <p:nvPicPr>
              <p:cNvPr id="18" name="Ink 1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7680" y="527400"/>
                <a:ext cx="11900160" cy="6152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7742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-1121" y="0"/>
            <a:ext cx="12192000" cy="53201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FFFFCC"/>
                </a:solidFill>
                <a:latin typeface="Arial Rounded MT Bold" panose="020F0704030504030204" pitchFamily="34" charset="0"/>
              </a:rPr>
              <a:t>8.5 ATOMIC HYDROGEN AND HYDROGEN-LIKE IONS</a:t>
            </a:r>
            <a:endParaRPr lang="en-US" sz="2800" dirty="0">
              <a:solidFill>
                <a:srgbClr val="FFFFCC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7079081" y="1015847"/>
            <a:ext cx="3236035" cy="39669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05985" y="679891"/>
            <a:ext cx="115777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For optical transitions, photons carry off the </a:t>
            </a:r>
            <a:r>
              <a:rPr lang="en-US" sz="16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surplus energy</a:t>
            </a:r>
            <a:r>
              <a:rPr lang="en-US" sz="16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, but </a:t>
            </a:r>
            <a:r>
              <a:rPr lang="en-US" sz="16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not all </a:t>
            </a:r>
            <a:r>
              <a:rPr lang="en-US" sz="16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energy-conserving optical transitions may occur. </a:t>
            </a:r>
            <a:r>
              <a:rPr lang="en-US" sz="16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A </a:t>
            </a:r>
            <a:r>
              <a:rPr lang="en-US" sz="16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selection rule that must be obeyed in optical transitions.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363619" y="1713193"/>
            <a:ext cx="10276290" cy="4461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363619" y="3022011"/>
            <a:ext cx="4853736" cy="4984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363619" y="4580432"/>
            <a:ext cx="1779506" cy="44422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6886575" y="3389163"/>
            <a:ext cx="4600575" cy="571365"/>
          </a:xfrm>
          <a:prstGeom prst="roundRect">
            <a:avLst>
              <a:gd name="adj" fmla="val 36853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 smtClean="0">
              <a:latin typeface="NewBaskerville-Roman"/>
            </a:endParaRPr>
          </a:p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NewBaskerville-Roman"/>
              </a:rPr>
              <a:t>How </a:t>
            </a:r>
            <a:r>
              <a:rPr lang="en-US" sz="1600" b="1" dirty="0">
                <a:solidFill>
                  <a:srgbClr val="FF0000"/>
                </a:solidFill>
                <a:latin typeface="NewBaskerville-Roman"/>
              </a:rPr>
              <a:t>many possible states are there for the </a:t>
            </a:r>
            <a:r>
              <a:rPr lang="en-US" sz="1600" b="1" i="1" dirty="0">
                <a:solidFill>
                  <a:srgbClr val="FF0000"/>
                </a:solidFill>
                <a:latin typeface="NewBaskerville-Italic"/>
              </a:rPr>
              <a:t>n=4 </a:t>
            </a:r>
            <a:r>
              <a:rPr lang="en-US" sz="1600" b="1" dirty="0">
                <a:solidFill>
                  <a:srgbClr val="FF0000"/>
                </a:solidFill>
                <a:latin typeface="NewBaskerville-Roman"/>
              </a:rPr>
              <a:t>level of hydrogen? </a:t>
            </a:r>
            <a:endParaRPr lang="en-US" sz="1600" b="1" dirty="0">
              <a:solidFill>
                <a:srgbClr val="FF0000"/>
              </a:solidFill>
            </a:endParaRPr>
          </a:p>
          <a:p>
            <a:pPr algn="ctr"/>
            <a:endParaRPr lang="en-US" sz="1600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6886575" y="3960528"/>
            <a:ext cx="4600575" cy="264029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7" name="Ink 16"/>
              <p14:cNvContentPartPr/>
              <p14:nvPr/>
            </p14:nvContentPartPr>
            <p14:xfrm>
              <a:off x="2160" y="1800"/>
              <a:ext cx="12176280" cy="6319440"/>
            </p14:xfrm>
          </p:contentPart>
        </mc:Choice>
        <mc:Fallback>
          <p:pic>
            <p:nvPicPr>
              <p:cNvPr id="17" name="Ink 1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9000" y="-4320"/>
                <a:ext cx="12200400" cy="6333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4179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-1121" y="0"/>
            <a:ext cx="12192000" cy="53201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FFFFCC"/>
                </a:solidFill>
                <a:latin typeface="Arial Rounded MT Bold" panose="020F0704030504030204" pitchFamily="34" charset="0"/>
              </a:rPr>
              <a:t>8.5 ATOMIC HYDROGEN AND HYDROGEN-LIKE IONS</a:t>
            </a:r>
            <a:endParaRPr lang="en-US" sz="2800" dirty="0">
              <a:solidFill>
                <a:srgbClr val="FFFFCC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1760486" y="706783"/>
            <a:ext cx="8671027" cy="270760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143112" y="3984806"/>
                <a:ext cx="5771913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Wingdings" panose="05000000000000000000" pitchFamily="2" charset="2"/>
                  <a:buChar char="§"/>
                </a:pPr>
                <a:r>
                  <a:rPr lang="en-US" sz="1600" dirty="0" smtClean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You </a:t>
                </a:r>
                <a:r>
                  <a:rPr lang="en-US" sz="1600" dirty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can readily see the differences in the motion of the electron </a:t>
                </a:r>
                <a:r>
                  <a:rPr lang="en-US" sz="1600" dirty="0" smtClean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for the </a:t>
                </a:r>
                <a:r>
                  <a:rPr lang="en-US" sz="1600" dirty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different states. For example, in the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60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 =2</m:t>
                    </m:r>
                  </m:oMath>
                </a14:m>
                <a:r>
                  <a:rPr lang="en-US" sz="1600" dirty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 level, the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sz="160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r>
                  <a:rPr lang="en-US" sz="1600" dirty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sz="160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=1 </m:t>
                    </m:r>
                  </m:oMath>
                </a14:m>
                <a:r>
                  <a:rPr lang="en-US" sz="1600" dirty="0" smtClean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wave functions </a:t>
                </a:r>
                <a:r>
                  <a:rPr lang="en-US" sz="1600" dirty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have the same energy but their behavior is very different: the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sz="160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 = 1 </m:t>
                    </m:r>
                  </m:oMath>
                </a14:m>
                <a:r>
                  <a:rPr lang="en-US" sz="1600" dirty="0" smtClean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wave function </a:t>
                </a:r>
                <a:r>
                  <a:rPr lang="en-US" sz="1600" dirty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falls to zero at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160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1600" dirty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, but the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sz="160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r>
                  <a:rPr lang="en-US" sz="1600" dirty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wave function remains nonzero </a:t>
                </a:r>
                <a:r>
                  <a:rPr lang="en-US" sz="1600" dirty="0" smtClean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at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160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 0. </m:t>
                    </m:r>
                  </m:oMath>
                </a14:m>
                <a:endParaRPr lang="en-US" sz="1600" dirty="0" smtClean="0">
                  <a:solidFill>
                    <a:srgbClr val="0000CC"/>
                  </a:solidFill>
                  <a:latin typeface="Arial Rounded MT Bold" panose="020F0704030504030204" pitchFamily="34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112" y="3984806"/>
                <a:ext cx="5771913" cy="1569660"/>
              </a:xfrm>
              <a:prstGeom prst="rect">
                <a:avLst/>
              </a:prstGeom>
              <a:blipFill>
                <a:blip r:embed="rId3"/>
                <a:stretch>
                  <a:fillRect l="-422" t="-1167" r="-634" b="-4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7197583" y="3414388"/>
            <a:ext cx="4383603" cy="344361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/>
              <p14:cNvContentPartPr/>
              <p14:nvPr/>
            </p14:nvContentPartPr>
            <p14:xfrm>
              <a:off x="234000" y="612720"/>
              <a:ext cx="11445480" cy="5879880"/>
            </p14:xfrm>
          </p:contentPart>
        </mc:Choice>
        <mc:Fallback>
          <p:pic>
            <p:nvPicPr>
              <p:cNvPr id="7" name="Ink 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0680" y="604080"/>
                <a:ext cx="11464920" cy="5902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9085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-1121" y="0"/>
            <a:ext cx="12192000" cy="53201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FFFFCC"/>
                </a:solidFill>
                <a:latin typeface="Arial Rounded MT Bold" panose="020F0704030504030204" pitchFamily="34" charset="0"/>
              </a:rPr>
              <a:t>8.5 ATOMIC HYDROGEN AND HYDROGEN-LIKE </a:t>
            </a:r>
            <a:r>
              <a:rPr lang="en-US" dirty="0" smtClean="0">
                <a:solidFill>
                  <a:srgbClr val="FFFFCC"/>
                </a:solidFill>
                <a:latin typeface="Arial Rounded MT Bold" panose="020F0704030504030204" pitchFamily="34" charset="0"/>
              </a:rPr>
              <a:t>IONS – Radial Probability Density</a:t>
            </a:r>
            <a:endParaRPr lang="en-US" sz="2800" dirty="0">
              <a:solidFill>
                <a:srgbClr val="FFFFCC"/>
              </a:solidFill>
              <a:latin typeface="Arial Rounded MT Bold" panose="020F07040305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286870" y="736764"/>
                <a:ext cx="11636189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dirty="0" smtClean="0">
                    <a:solidFill>
                      <a:srgbClr val="231F20"/>
                    </a:solidFill>
                    <a:latin typeface="Arial Rounded MT Bold" panose="020F0704030504030204" pitchFamily="34" charset="0"/>
                  </a:rPr>
                  <a:t>The </a:t>
                </a:r>
                <a:r>
                  <a:rPr lang="en-US" dirty="0">
                    <a:solidFill>
                      <a:srgbClr val="231F20"/>
                    </a:solidFill>
                    <a:latin typeface="Arial Rounded MT Bold" panose="020F0704030504030204" pitchFamily="34" charset="0"/>
                  </a:rPr>
                  <a:t>probability of finding the electron in any </a:t>
                </a:r>
                <a:r>
                  <a:rPr lang="en-US" dirty="0" smtClean="0">
                    <a:solidFill>
                      <a:srgbClr val="231F20"/>
                    </a:solidFill>
                    <a:latin typeface="Arial Rounded MT Bold" panose="020F0704030504030204" pitchFamily="34" charset="0"/>
                  </a:rPr>
                  <a:t>spatial interval </a:t>
                </a:r>
                <a:r>
                  <a:rPr lang="en-US" dirty="0">
                    <a:solidFill>
                      <a:srgbClr val="231F20"/>
                    </a:solidFill>
                    <a:latin typeface="Arial Rounded MT Bold" panose="020F0704030504030204" pitchFamily="34" charset="0"/>
                  </a:rPr>
                  <a:t>is determined by the square of the wave function. For the hydrogen atom</a:t>
                </a:r>
                <a:r>
                  <a:rPr lang="en-US" dirty="0" smtClean="0">
                    <a:solidFill>
                      <a:srgbClr val="231F20"/>
                    </a:solidFill>
                    <a:latin typeface="Arial Rounded MT Bold" panose="020F0704030504030204" pitchFamily="34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solidFill>
                              <a:srgbClr val="231F2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solidFill>
                              <a:srgbClr val="231F2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i="1" dirty="0">
                            <a:solidFill>
                              <a:srgbClr val="231F20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en-US" i="1" dirty="0">
                            <a:solidFill>
                              <a:srgbClr val="231F2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>
                            <a:solidFill>
                              <a:srgbClr val="231F2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i="1" dirty="0">
                            <a:solidFill>
                              <a:srgbClr val="231F2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 dirty="0">
                            <a:solidFill>
                              <a:srgbClr val="231F2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i="1" dirty="0">
                            <a:solidFill>
                              <a:srgbClr val="231F2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 dirty="0">
                            <a:solidFill>
                              <a:srgbClr val="231F20"/>
                            </a:solidFill>
                            <a:latin typeface="Cambria Math" panose="02040503050406030204" pitchFamily="18" charset="0"/>
                          </a:rPr>
                          <m:t>𝜑</m:t>
                        </m:r>
                        <m:r>
                          <a:rPr lang="en-US" i="1" dirty="0">
                            <a:solidFill>
                              <a:srgbClr val="231F20"/>
                            </a:solidFill>
                            <a:latin typeface="Cambria Math" panose="02040503050406030204" pitchFamily="18" charset="0"/>
                          </a:rPr>
                          <m:t>)|</m:t>
                        </m:r>
                      </m:e>
                      <m:sup>
                        <m:r>
                          <a:rPr lang="en-US" b="0" i="1" dirty="0" smtClean="0">
                            <a:solidFill>
                              <a:srgbClr val="231F2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231F20"/>
                    </a:solidFill>
                    <a:latin typeface="Arial Rounded MT Bold" panose="020F0704030504030204" pitchFamily="34" charset="0"/>
                  </a:rPr>
                  <a:t> gives the </a:t>
                </a:r>
                <a:r>
                  <a:rPr lang="en-US" i="1" dirty="0">
                    <a:solidFill>
                      <a:srgbClr val="231F2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 panose="020F0704030504030204" pitchFamily="34" charset="0"/>
                  </a:rPr>
                  <a:t>volume probability density </a:t>
                </a:r>
                <a:r>
                  <a:rPr lang="en-US" dirty="0">
                    <a:solidFill>
                      <a:srgbClr val="231F20"/>
                    </a:solidFill>
                    <a:latin typeface="Arial Rounded MT Bold" panose="020F0704030504030204" pitchFamily="34" charset="0"/>
                  </a:rPr>
                  <a:t>(probability per unit volume) </a:t>
                </a:r>
                <a:r>
                  <a:rPr lang="en-US" dirty="0" smtClean="0">
                    <a:solidFill>
                      <a:srgbClr val="231F20"/>
                    </a:solidFill>
                    <a:latin typeface="Arial Rounded MT Bold" panose="020F0704030504030204" pitchFamily="34" charset="0"/>
                  </a:rPr>
                  <a:t>at the </a:t>
                </a:r>
                <a:r>
                  <a:rPr lang="en-US" dirty="0">
                    <a:solidFill>
                      <a:srgbClr val="231F20"/>
                    </a:solidFill>
                    <a:latin typeface="Arial Rounded MT Bold" panose="020F0704030504030204" pitchFamily="34" charset="0"/>
                  </a:rPr>
                  <a:t>location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231F2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231F2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 dirty="0" smtClean="0">
                        <a:solidFill>
                          <a:srgbClr val="231F2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 smtClean="0">
                        <a:solidFill>
                          <a:srgbClr val="231F2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 dirty="0" smtClean="0">
                        <a:solidFill>
                          <a:srgbClr val="231F2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 smtClean="0">
                        <a:solidFill>
                          <a:srgbClr val="231F20"/>
                        </a:solidFill>
                        <a:latin typeface="Cambria Math" panose="02040503050406030204" pitchFamily="18" charset="0"/>
                      </a:rPr>
                      <m:t>𝜑</m:t>
                    </m:r>
                    <m:r>
                      <a:rPr lang="en-US" i="1" dirty="0" smtClean="0">
                        <a:solidFill>
                          <a:srgbClr val="231F20"/>
                        </a:solidFill>
                        <a:latin typeface="Cambria Math" panose="02040503050406030204" pitchFamily="18" charset="0"/>
                      </a:rPr>
                      <m:t>).</m:t>
                    </m:r>
                  </m:oMath>
                </a14:m>
                <a:endParaRPr lang="en-US" dirty="0">
                  <a:latin typeface="Arial Rounded MT Bold" panose="020F0704030504030204" pitchFamily="34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870" y="736764"/>
                <a:ext cx="11636189" cy="923330"/>
              </a:xfrm>
              <a:prstGeom prst="rect">
                <a:avLst/>
              </a:prstGeom>
              <a:blipFill>
                <a:blip r:embed="rId2"/>
                <a:stretch>
                  <a:fillRect l="-419" t="-3974" r="-471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507" y="1729829"/>
            <a:ext cx="8015054" cy="55775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1011" y="2424385"/>
            <a:ext cx="116899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CC"/>
                </a:solidFill>
                <a:latin typeface="Arial Rounded MT Bold" panose="020F0704030504030204" pitchFamily="34" charset="0"/>
              </a:rPr>
              <a:t>We can determine the radial probability from the </a:t>
            </a:r>
            <a:r>
              <a:rPr lang="en-US" dirty="0" smtClean="0">
                <a:solidFill>
                  <a:srgbClr val="0000CC"/>
                </a:solidFill>
                <a:latin typeface="Arial Rounded MT Bold" panose="020F0704030504030204" pitchFamily="34" charset="0"/>
              </a:rPr>
              <a:t>complete probability </a:t>
            </a:r>
            <a:r>
              <a:rPr lang="en-US" dirty="0">
                <a:solidFill>
                  <a:srgbClr val="0000CC"/>
                </a:solidFill>
                <a:latin typeface="Arial Rounded MT Bold" panose="020F0704030504030204" pitchFamily="34" charset="0"/>
              </a:rPr>
              <a:t>by integrating over the </a:t>
            </a:r>
            <a:r>
              <a:rPr lang="en-US" i="1" dirty="0">
                <a:solidFill>
                  <a:srgbClr val="0000CC"/>
                </a:solidFill>
                <a:latin typeface="Arial Rounded MT Bold" panose="020F0704030504030204" pitchFamily="34" charset="0"/>
              </a:rPr>
              <a:t>θ </a:t>
            </a:r>
            <a:r>
              <a:rPr lang="en-US" dirty="0">
                <a:solidFill>
                  <a:srgbClr val="0000CC"/>
                </a:solidFill>
                <a:latin typeface="Arial Rounded MT Bold" panose="020F0704030504030204" pitchFamily="34" charset="0"/>
              </a:rPr>
              <a:t>and </a:t>
            </a:r>
            <a:r>
              <a:rPr lang="en-US" i="1" dirty="0">
                <a:solidFill>
                  <a:srgbClr val="0000CC"/>
                </a:solidFill>
                <a:latin typeface="Arial Rounded MT Bold" panose="020F0704030504030204" pitchFamily="34" charset="0"/>
              </a:rPr>
              <a:t>φ </a:t>
            </a:r>
            <a:r>
              <a:rPr lang="en-US" dirty="0">
                <a:solidFill>
                  <a:srgbClr val="0000CC"/>
                </a:solidFill>
                <a:latin typeface="Arial Rounded MT Bold" panose="020F0704030504030204" pitchFamily="34" charset="0"/>
              </a:rPr>
              <a:t>coordinates.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781" y="3051875"/>
            <a:ext cx="7220007" cy="6927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2489" y="3084101"/>
            <a:ext cx="1969798" cy="4683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4625227" y="3745636"/>
            <a:ext cx="7565651" cy="216121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77904" y="6028643"/>
            <a:ext cx="116182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CC0066"/>
                </a:solidFill>
                <a:latin typeface="Arial Rounded MT Bold" panose="020F0704030504030204" pitchFamily="34" charset="0"/>
              </a:rPr>
              <a:t>The </a:t>
            </a:r>
            <a:r>
              <a:rPr lang="en-US" dirty="0">
                <a:solidFill>
                  <a:srgbClr val="CC0066"/>
                </a:solidFill>
                <a:latin typeface="Arial Rounded MT Bold" panose="020F0704030504030204" pitchFamily="34" charset="0"/>
              </a:rPr>
              <a:t>principal quantum number n thus determines not only the energy level of the electron, it also determines to a great extent the </a:t>
            </a:r>
            <a:r>
              <a:rPr lang="en-US" dirty="0" smtClean="0">
                <a:solidFill>
                  <a:srgbClr val="CC0066"/>
                </a:solidFill>
                <a:latin typeface="Arial Rounded MT Bold" panose="020F0704030504030204" pitchFamily="34" charset="0"/>
              </a:rPr>
              <a:t>average distance </a:t>
            </a:r>
            <a:r>
              <a:rPr lang="en-US" dirty="0">
                <a:solidFill>
                  <a:srgbClr val="CC0066"/>
                </a:solidFill>
                <a:latin typeface="Arial Rounded MT Bold" panose="020F0704030504030204" pitchFamily="34" charset="0"/>
              </a:rPr>
              <a:t>of the electron from the nucleus.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" y="4140824"/>
            <a:ext cx="43924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Using the radial probability densities, it is possible to find the average value of the radial coordinate, that is, the average distance between the proton and the electron.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4" name="Ink 13"/>
              <p14:cNvContentPartPr/>
              <p14:nvPr/>
            </p14:nvContentPartPr>
            <p14:xfrm>
              <a:off x="1406520" y="348840"/>
              <a:ext cx="10763280" cy="5591520"/>
            </p14:xfrm>
          </p:contentPart>
        </mc:Choice>
        <mc:Fallback>
          <p:pic>
            <p:nvPicPr>
              <p:cNvPr id="14" name="Ink 13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95720" y="336600"/>
                <a:ext cx="10782360" cy="5615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5317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6132" y="723037"/>
            <a:ext cx="117874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Arial Rounded MT Bold" panose="020F0704030504030204" pitchFamily="34" charset="0"/>
              </a:rPr>
              <a:t>Let us explore the workings of wave mechanics in three dimensions </a:t>
            </a:r>
            <a:r>
              <a:rPr lang="en-US" dirty="0" smtClean="0">
                <a:latin typeface="Arial Rounded MT Bold" panose="020F0704030504030204" pitchFamily="34" charset="0"/>
              </a:rPr>
              <a:t>through the </a:t>
            </a:r>
            <a:r>
              <a:rPr lang="en-US" dirty="0">
                <a:latin typeface="Arial Rounded MT Bold" panose="020F0704030504030204" pitchFamily="34" charset="0"/>
              </a:rPr>
              <a:t>example of a particle confined to a cubic “box.” The box has edge </a:t>
            </a:r>
            <a:r>
              <a:rPr lang="en-US" dirty="0" smtClean="0">
                <a:latin typeface="Arial Rounded MT Bold" panose="020F0704030504030204" pitchFamily="34" charset="0"/>
              </a:rPr>
              <a:t>length L </a:t>
            </a:r>
            <a:r>
              <a:rPr lang="en-US" dirty="0">
                <a:latin typeface="Arial Rounded MT Bold" panose="020F0704030504030204" pitchFamily="34" charset="0"/>
              </a:rPr>
              <a:t>and occupies the region 0 </a:t>
            </a:r>
            <a:r>
              <a:rPr lang="en-US" dirty="0" smtClean="0">
                <a:latin typeface="Arial Rounded MT Bold" panose="020F0704030504030204" pitchFamily="34" charset="0"/>
              </a:rPr>
              <a:t>&lt; </a:t>
            </a:r>
            <a:r>
              <a:rPr lang="en-US" dirty="0">
                <a:latin typeface="Arial Rounded MT Bold" panose="020F0704030504030204" pitchFamily="34" charset="0"/>
              </a:rPr>
              <a:t>x, y, z </a:t>
            </a:r>
            <a:r>
              <a:rPr lang="en-US" dirty="0" smtClean="0">
                <a:latin typeface="Arial Rounded MT Bold" panose="020F0704030504030204" pitchFamily="34" charset="0"/>
              </a:rPr>
              <a:t>&lt; </a:t>
            </a:r>
            <a:r>
              <a:rPr lang="en-US" dirty="0">
                <a:latin typeface="Arial Rounded MT Bold" panose="020F0704030504030204" pitchFamily="34" charset="0"/>
              </a:rPr>
              <a:t>L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0" y="0"/>
            <a:ext cx="12192000" cy="53201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FFFFCC"/>
                </a:solidFill>
                <a:latin typeface="Arial Rounded MT Bold" panose="020F0704030504030204" pitchFamily="34" charset="0"/>
              </a:rPr>
              <a:t>8.1 PARTICLE IN A THREE-DIMENSIONAL BOX</a:t>
            </a:r>
            <a:endParaRPr lang="en-US" sz="2800" dirty="0">
              <a:solidFill>
                <a:srgbClr val="FFFFCC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050" name="Picture 2" descr="WSS17] Motion of a classical particle in a box (2 D and 3 D) - Online  Technical Discussion Groups—Wolfram Communit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4214" y="1560390"/>
            <a:ext cx="1993931" cy="216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821160" y="1315800"/>
              <a:ext cx="10938240" cy="53100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13600" y="1306080"/>
                <a:ext cx="10954080" cy="533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/>
              <p14:cNvContentPartPr/>
              <p14:nvPr/>
            </p14:nvContentPartPr>
            <p14:xfrm>
              <a:off x="7533360" y="1860480"/>
              <a:ext cx="3792960" cy="49399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24000" y="1848240"/>
                <a:ext cx="3814560" cy="4962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4927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-1121" y="0"/>
            <a:ext cx="12192000" cy="53201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FFFFCC"/>
                </a:solidFill>
                <a:latin typeface="Arial Rounded MT Bold" panose="020F0704030504030204" pitchFamily="34" charset="0"/>
              </a:rPr>
              <a:t>8.5 ATOMIC HYDROGEN AND HYDROGEN-LIKE </a:t>
            </a:r>
            <a:r>
              <a:rPr lang="en-US" dirty="0" smtClean="0">
                <a:solidFill>
                  <a:srgbClr val="FFFFCC"/>
                </a:solidFill>
                <a:latin typeface="Arial Rounded MT Bold" panose="020F0704030504030204" pitchFamily="34" charset="0"/>
              </a:rPr>
              <a:t>IONS – </a:t>
            </a:r>
            <a:r>
              <a:rPr lang="en-US" b="1" dirty="0" smtClean="0"/>
              <a:t>Radial Probability Density</a:t>
            </a:r>
            <a:endParaRPr lang="en-US" sz="2800" dirty="0">
              <a:solidFill>
                <a:srgbClr val="FFFFCC"/>
              </a:solidFill>
              <a:latin typeface="Arial Rounded MT Bold" panose="020F07040305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233082" y="828353"/>
                <a:ext cx="1163618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dirty="0" smtClean="0">
                    <a:solidFill>
                      <a:srgbClr val="231F20"/>
                    </a:solidFill>
                    <a:latin typeface="Arial Rounded MT Bold" panose="020F0704030504030204" pitchFamily="34" charset="0"/>
                  </a:rPr>
                  <a:t>Prove that the most likely distance from the origin of an electron </a:t>
                </a:r>
                <a:r>
                  <a:rPr lang="en-US" dirty="0">
                    <a:solidFill>
                      <a:srgbClr val="231F20"/>
                    </a:solidFill>
                    <a:latin typeface="Arial Rounded MT Bold" panose="020F0704030504030204" pitchFamily="34" charset="0"/>
                  </a:rPr>
                  <a:t>in the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231F2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dirty="0" smtClean="0">
                        <a:solidFill>
                          <a:srgbClr val="231F20"/>
                        </a:solidFill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dirty="0">
                    <a:solidFill>
                      <a:srgbClr val="231F20"/>
                    </a:solidFill>
                    <a:latin typeface="Arial Rounded MT Bold" panose="020F07040305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231F20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i="1" dirty="0" smtClean="0">
                        <a:solidFill>
                          <a:srgbClr val="231F20"/>
                        </a:solidFill>
                        <a:latin typeface="Cambria Math" panose="02040503050406030204" pitchFamily="18" charset="0"/>
                      </a:rPr>
                      <m:t>=1 </m:t>
                    </m:r>
                  </m:oMath>
                </a14:m>
                <a:r>
                  <a:rPr lang="en-US" dirty="0">
                    <a:solidFill>
                      <a:srgbClr val="231F20"/>
                    </a:solidFill>
                    <a:latin typeface="Arial Rounded MT Bold" panose="020F0704030504030204" pitchFamily="34" charset="0"/>
                  </a:rPr>
                  <a:t>state </a:t>
                </a:r>
                <a:r>
                  <a:rPr lang="en-US" dirty="0" smtClean="0">
                    <a:solidFill>
                      <a:srgbClr val="231F20"/>
                    </a:solidFill>
                    <a:latin typeface="Arial Rounded MT Bold" panose="020F0704030504030204" pitchFamily="34" charset="0"/>
                  </a:rPr>
                  <a:t>is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231F20"/>
                        </a:solidFill>
                        <a:latin typeface="Cambria Math" panose="02040503050406030204" pitchFamily="18" charset="0"/>
                      </a:rPr>
                      <m:t>4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231F2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231F2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231F2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231F20"/>
                    </a:solidFill>
                    <a:latin typeface="Arial Rounded MT Bold" panose="020F0704030504030204" pitchFamily="34" charset="0"/>
                  </a:rPr>
                  <a:t>.</a:t>
                </a:r>
                <a:endParaRPr lang="en-US" dirty="0">
                  <a:latin typeface="Arial Rounded MT Bold" panose="020F0704030504030204" pitchFamily="34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082" y="828353"/>
                <a:ext cx="11636189" cy="369332"/>
              </a:xfrm>
              <a:prstGeom prst="rect">
                <a:avLst/>
              </a:prstGeom>
              <a:blipFill>
                <a:blip r:embed="rId2"/>
                <a:stretch>
                  <a:fillRect l="-419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1300320" y="673920"/>
              <a:ext cx="9368280" cy="545472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88080" y="663120"/>
                <a:ext cx="9391320" cy="5478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6198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-1121" y="0"/>
            <a:ext cx="12192000" cy="53201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FFFFCC"/>
                </a:solidFill>
                <a:latin typeface="Arial Rounded MT Bold" panose="020F0704030504030204" pitchFamily="34" charset="0"/>
              </a:rPr>
              <a:t>8.5 ATOMIC HYDROGEN AND HYDROGEN-LIKE </a:t>
            </a:r>
            <a:r>
              <a:rPr lang="en-US" dirty="0" smtClean="0">
                <a:solidFill>
                  <a:srgbClr val="FFFFCC"/>
                </a:solidFill>
                <a:latin typeface="Arial Rounded MT Bold" panose="020F0704030504030204" pitchFamily="34" charset="0"/>
              </a:rPr>
              <a:t>IONS – </a:t>
            </a:r>
            <a:r>
              <a:rPr lang="en-US" b="1" dirty="0"/>
              <a:t>ANGULAR PROBABILITY DENSITIES</a:t>
            </a:r>
            <a:endParaRPr lang="en-US" sz="2800" dirty="0">
              <a:solidFill>
                <a:srgbClr val="FFFFCC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41699" y="6215345"/>
            <a:ext cx="34126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http://www.falstad.com/qmatom/</a:t>
            </a:r>
          </a:p>
        </p:txBody>
      </p:sp>
      <p:sp>
        <p:nvSpPr>
          <p:cNvPr id="6" name="Rectangle 5"/>
          <p:cNvSpPr/>
          <p:nvPr/>
        </p:nvSpPr>
        <p:spPr>
          <a:xfrm>
            <a:off x="233082" y="828353"/>
            <a:ext cx="116361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231F20"/>
                </a:solidFill>
                <a:latin typeface="Arial Rounded MT Bold" panose="020F0704030504030204" pitchFamily="34" charset="0"/>
              </a:rPr>
              <a:t>In this section, we consider the angular part of the probability density, which </a:t>
            </a:r>
            <a:r>
              <a:rPr lang="en-US" dirty="0" smtClean="0">
                <a:solidFill>
                  <a:srgbClr val="231F20"/>
                </a:solidFill>
                <a:latin typeface="Arial Rounded MT Bold" panose="020F0704030504030204" pitchFamily="34" charset="0"/>
              </a:rPr>
              <a:t>is obtained </a:t>
            </a:r>
            <a:r>
              <a:rPr lang="en-US" dirty="0">
                <a:solidFill>
                  <a:srgbClr val="231F20"/>
                </a:solidFill>
                <a:latin typeface="Arial Rounded MT Bold" panose="020F0704030504030204" pitchFamily="34" charset="0"/>
              </a:rPr>
              <a:t>from the squared magnitudes of the angular parts of the wave function: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685" y="1636469"/>
            <a:ext cx="3019697" cy="46962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0" y="2402429"/>
                <a:ext cx="6096000" cy="341632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/>
                <a:r>
                  <a:rPr lang="en-US" dirty="0" smtClean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Note that all of the probability densities are </a:t>
                </a:r>
                <a:r>
                  <a:rPr lang="en-US" i="1" dirty="0">
                    <a:solidFill>
                      <a:srgbClr val="CC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 panose="020F0704030504030204" pitchFamily="34" charset="0"/>
                  </a:rPr>
                  <a:t>cylindrically </a:t>
                </a:r>
                <a:r>
                  <a:rPr lang="en-US" i="1" dirty="0" smtClean="0">
                    <a:solidFill>
                      <a:srgbClr val="CC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 panose="020F0704030504030204" pitchFamily="34" charset="0"/>
                  </a:rPr>
                  <a:t>symmetric</a:t>
                </a:r>
                <a:r>
                  <a:rPr lang="en-US" dirty="0" smtClean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—there is </a:t>
                </a:r>
                <a:r>
                  <a:rPr lang="en-US" dirty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no dependence on the azimuthal angle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𝜑</m:t>
                    </m:r>
                    <m:r>
                      <a:rPr lang="en-US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dirty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 The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r>
                  <a:rPr lang="en-US" dirty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wave function is </a:t>
                </a:r>
                <a:r>
                  <a:rPr lang="en-US" dirty="0" smtClean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also </a:t>
                </a:r>
                <a:r>
                  <a:rPr lang="en-US" i="1" dirty="0" smtClean="0">
                    <a:solidFill>
                      <a:srgbClr val="CC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 panose="020F0704030504030204" pitchFamily="34" charset="0"/>
                  </a:rPr>
                  <a:t>spherically </a:t>
                </a:r>
                <a:r>
                  <a:rPr lang="en-US" i="1" dirty="0">
                    <a:solidFill>
                      <a:srgbClr val="CC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 panose="020F0704030504030204" pitchFamily="34" charset="0"/>
                  </a:rPr>
                  <a:t>symmetric</a:t>
                </a:r>
                <a:r>
                  <a:rPr lang="en-US" dirty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—that is, the probability density is independent of direction</a:t>
                </a:r>
                <a:r>
                  <a:rPr lang="en-US" dirty="0" smtClean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.</a:t>
                </a:r>
              </a:p>
              <a:p>
                <a:pPr algn="just"/>
                <a:endParaRPr lang="en-US" dirty="0">
                  <a:solidFill>
                    <a:srgbClr val="CC0000"/>
                  </a:solidFill>
                  <a:latin typeface="Arial Rounded MT Bold" panose="020F0704030504030204" pitchFamily="34" charset="0"/>
                </a:endParaRPr>
              </a:p>
              <a:p>
                <a:pPr algn="just"/>
                <a:r>
                  <a:rPr lang="en-US" dirty="0">
                    <a:solidFill>
                      <a:srgbClr val="002060"/>
                    </a:solidFill>
                    <a:latin typeface="Arial Rounded MT Bold" panose="020F0704030504030204" pitchFamily="34" charset="0"/>
                  </a:rPr>
                  <a:t>The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 smtClean="0">
                    <a:solidFill>
                      <a:srgbClr val="002060"/>
                    </a:solidFill>
                    <a:latin typeface="Arial Rounded MT Bold" panose="020F0704030504030204" pitchFamily="34" charset="0"/>
                  </a:rPr>
                  <a:t> </a:t>
                </a:r>
                <a:r>
                  <a:rPr lang="en-US" dirty="0">
                    <a:solidFill>
                      <a:srgbClr val="002060"/>
                    </a:solidFill>
                    <a:latin typeface="Arial Rounded MT Bold" panose="020F0704030504030204" pitchFamily="34" charset="0"/>
                  </a:rPr>
                  <a:t>probability densities have two distinct shapes.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  <a:latin typeface="Arial Rounded MT Bold" panose="020F0704030504030204" pitchFamily="34" charset="0"/>
                  </a:rPr>
                  <a:t>, </a:t>
                </a:r>
                <a:r>
                  <a:rPr lang="en-US" dirty="0" smtClean="0">
                    <a:solidFill>
                      <a:srgbClr val="002060"/>
                    </a:solidFill>
                    <a:latin typeface="Arial Rounded MT Bold" panose="020F0704030504030204" pitchFamily="34" charset="0"/>
                  </a:rPr>
                  <a:t>the electron </a:t>
                </a:r>
                <a:r>
                  <a:rPr lang="en-US" dirty="0">
                    <a:solidFill>
                      <a:srgbClr val="002060"/>
                    </a:solidFill>
                    <a:latin typeface="Arial Rounded MT Bold" panose="020F0704030504030204" pitchFamily="34" charset="0"/>
                  </a:rPr>
                  <a:t>is found primarily in two regions of maximum probability along </a:t>
                </a:r>
                <a:r>
                  <a:rPr lang="en-US" dirty="0" smtClean="0">
                    <a:solidFill>
                      <a:srgbClr val="002060"/>
                    </a:solidFill>
                    <a:latin typeface="Arial Rounded MT Bold" panose="020F0704030504030204" pitchFamily="34" charset="0"/>
                  </a:rPr>
                  <a:t>the positive </a:t>
                </a:r>
                <a:r>
                  <a:rPr lang="en-US" dirty="0">
                    <a:solidFill>
                      <a:srgbClr val="002060"/>
                    </a:solidFill>
                    <a:latin typeface="Arial Rounded MT Bold" panose="020F0704030504030204" pitchFamily="34" charset="0"/>
                  </a:rPr>
                  <a:t>and negative </a:t>
                </a:r>
                <a:r>
                  <a:rPr lang="en-US" i="1" dirty="0">
                    <a:solidFill>
                      <a:srgbClr val="002060"/>
                    </a:solidFill>
                    <a:latin typeface="Arial Rounded MT Bold" panose="020F0704030504030204" pitchFamily="34" charset="0"/>
                  </a:rPr>
                  <a:t>z </a:t>
                </a:r>
                <a:r>
                  <a:rPr lang="en-US" dirty="0">
                    <a:solidFill>
                      <a:srgbClr val="002060"/>
                    </a:solidFill>
                    <a:latin typeface="Arial Rounded MT Bold" panose="020F0704030504030204" pitchFamily="34" charset="0"/>
                  </a:rPr>
                  <a:t>axis, while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U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  <a:latin typeface="Arial Rounded MT Bold" panose="020F0704030504030204" pitchFamily="34" charset="0"/>
                  </a:rPr>
                  <a:t>, the electron is found primarily</a:t>
                </a:r>
              </a:p>
              <a:p>
                <a:pPr algn="just"/>
                <a:r>
                  <a:rPr lang="en-US" dirty="0">
                    <a:solidFill>
                      <a:srgbClr val="002060"/>
                    </a:solidFill>
                    <a:latin typeface="Arial Rounded MT Bold" panose="020F0704030504030204" pitchFamily="34" charset="0"/>
                  </a:rPr>
                  <a:t>near the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𝑥𝑦</m:t>
                    </m:r>
                  </m:oMath>
                </a14:m>
                <a:r>
                  <a:rPr lang="en-US" i="1" dirty="0">
                    <a:solidFill>
                      <a:srgbClr val="002060"/>
                    </a:solidFill>
                    <a:latin typeface="Arial Rounded MT Bold" panose="020F0704030504030204" pitchFamily="34" charset="0"/>
                  </a:rPr>
                  <a:t> </a:t>
                </a:r>
                <a:r>
                  <a:rPr lang="en-US" dirty="0">
                    <a:solidFill>
                      <a:srgbClr val="002060"/>
                    </a:solidFill>
                    <a:latin typeface="Arial Rounded MT Bold" panose="020F0704030504030204" pitchFamily="34" charset="0"/>
                  </a:rPr>
                  <a:t>plane.</a:t>
                </a: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402429"/>
                <a:ext cx="6096000" cy="3416320"/>
              </a:xfrm>
              <a:prstGeom prst="rect">
                <a:avLst/>
              </a:prstGeom>
              <a:blipFill>
                <a:blip r:embed="rId3"/>
                <a:stretch>
                  <a:fillRect l="-900" t="-891" r="-800" b="-1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SH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66968"/>
            <a:ext cx="5797837" cy="434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8" name="Ink 7"/>
              <p14:cNvContentPartPr/>
              <p14:nvPr/>
            </p14:nvContentPartPr>
            <p14:xfrm>
              <a:off x="170280" y="1459440"/>
              <a:ext cx="11438640" cy="5031720"/>
            </p14:xfrm>
          </p:contentPart>
        </mc:Choice>
        <mc:Fallback>
          <p:pic>
            <p:nvPicPr>
              <p:cNvPr id="8" name="Ink 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0200" y="1448280"/>
                <a:ext cx="11460600" cy="5054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6651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-1121" y="0"/>
            <a:ext cx="12192000" cy="53201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FFFFCC"/>
                </a:solidFill>
                <a:latin typeface="Arial Rounded MT Bold" panose="020F0704030504030204" pitchFamily="34" charset="0"/>
              </a:rPr>
              <a:t>8.5 ATOMIC HYDROGEN AND HYDROGEN-LIKE </a:t>
            </a:r>
            <a:r>
              <a:rPr lang="en-US" dirty="0" smtClean="0">
                <a:solidFill>
                  <a:srgbClr val="FFFFCC"/>
                </a:solidFill>
                <a:latin typeface="Arial Rounded MT Bold" panose="020F0704030504030204" pitchFamily="34" charset="0"/>
              </a:rPr>
              <a:t>IONS – </a:t>
            </a:r>
            <a:r>
              <a:rPr lang="en-US" b="1" dirty="0"/>
              <a:t>ANGULAR PROBABILITY DENSITIES</a:t>
            </a:r>
            <a:endParaRPr lang="en-US" sz="2800" dirty="0">
              <a:solidFill>
                <a:srgbClr val="FFFFCC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3684235" y="776929"/>
            <a:ext cx="4823530" cy="19752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0691" y="2892275"/>
            <a:ext cx="9288376" cy="34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63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Hydrogen Density Plots.png - Wikimedia Commo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975" y="718846"/>
            <a:ext cx="6753068" cy="6139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-1121" y="0"/>
            <a:ext cx="12192000" cy="53201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FFFFCC"/>
                </a:solidFill>
                <a:latin typeface="Arial Rounded MT Bold" panose="020F0704030504030204" pitchFamily="34" charset="0"/>
              </a:rPr>
              <a:t>8.5 ATOMIC HYDROGEN AND HYDROGEN-LIKE </a:t>
            </a:r>
            <a:r>
              <a:rPr lang="en-US" dirty="0" smtClean="0">
                <a:solidFill>
                  <a:srgbClr val="FFFFCC"/>
                </a:solidFill>
                <a:latin typeface="Arial Rounded MT Bold" panose="020F0704030504030204" pitchFamily="34" charset="0"/>
              </a:rPr>
              <a:t>IONS – </a:t>
            </a:r>
            <a:r>
              <a:rPr lang="en-US" b="1" dirty="0"/>
              <a:t>ANGULAR PROBABILITY DENSITIES</a:t>
            </a:r>
            <a:endParaRPr lang="en-US" sz="2800" dirty="0">
              <a:solidFill>
                <a:srgbClr val="FFFFCC"/>
              </a:solidFill>
              <a:latin typeface="Arial Rounded MT Bold" panose="020F0704030504030204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542880" y="1086480"/>
              <a:ext cx="9675000" cy="393012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0640" y="1075320"/>
                <a:ext cx="9698400" cy="3952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5868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Animation Space GIF by weinventyou - Find &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828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OMO and LUMO - Wikiwan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49" y="3459161"/>
            <a:ext cx="3787775" cy="307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OMO and LUMO - Wikiwan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61" y="3764158"/>
            <a:ext cx="3654425" cy="276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ndex of /~holler/assets/image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36" y="258760"/>
            <a:ext cx="1828800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Atomic Wavefunctions | Colorful gifs, Physics, Quantum physic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4" y="601661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91012" y="296664"/>
            <a:ext cx="36099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FF00"/>
                </a:solidFill>
                <a:latin typeface="Algerian" panose="04020705040A02060702" pitchFamily="82" charset="0"/>
              </a:rPr>
              <a:t>End of CH 8</a:t>
            </a:r>
            <a:endParaRPr lang="en-US" sz="4400" dirty="0">
              <a:solidFill>
                <a:srgbClr val="FFFF00"/>
              </a:solidFill>
              <a:latin typeface="Algerian" panose="04020705040A02060702" pitchFamily="82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" name="Ink 2"/>
              <p14:cNvContentPartPr/>
              <p14:nvPr/>
            </p14:nvContentPartPr>
            <p14:xfrm>
              <a:off x="2248200" y="423720"/>
              <a:ext cx="4582440" cy="434664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37400" y="414360"/>
                <a:ext cx="4603320" cy="4359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464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0"/>
            <a:ext cx="12192000" cy="53201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FFFFCC"/>
                </a:solidFill>
                <a:latin typeface="Arial Rounded MT Bold" panose="020F0704030504030204" pitchFamily="34" charset="0"/>
              </a:rPr>
              <a:t>8.1 PARTICLE IN A THREE-DIMENSIONAL BOX</a:t>
            </a:r>
            <a:endParaRPr lang="en-US" sz="2800" dirty="0">
              <a:solidFill>
                <a:srgbClr val="FFFFCC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050" name="Picture 2" descr="WSS17] Motion of a classical particle in a box (2 D and 3 D) - Online  Technical Discussion Groups—Wolfram Communit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4214" y="1560390"/>
            <a:ext cx="1993931" cy="216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251640" y="682200"/>
              <a:ext cx="11898720" cy="59907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9760" y="670680"/>
                <a:ext cx="11923200" cy="601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145440" y="865080"/>
              <a:ext cx="10855800" cy="50058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6080" y="857160"/>
                <a:ext cx="10873800" cy="5019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9724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12192000" cy="53201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FFFFCC"/>
                </a:solidFill>
                <a:latin typeface="Arial Rounded MT Bold" panose="020F0704030504030204" pitchFamily="34" charset="0"/>
              </a:rPr>
              <a:t>8.1 PARTICLE IN A THREE-DIMENSIONAL BOX</a:t>
            </a:r>
            <a:endParaRPr lang="en-US" sz="2800" dirty="0">
              <a:solidFill>
                <a:srgbClr val="FFFFCC"/>
              </a:solidFill>
              <a:latin typeface="Arial Rounded MT Bold" panose="020F070403050403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59040" y="122400"/>
              <a:ext cx="12066480" cy="66517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440" y="108360"/>
                <a:ext cx="12088800" cy="667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4587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5904" y="2203394"/>
            <a:ext cx="2146899" cy="16101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6890" y="2200051"/>
            <a:ext cx="2155814" cy="16168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9299" y="2200051"/>
            <a:ext cx="2151356" cy="16135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334" y="2200051"/>
            <a:ext cx="2151356" cy="161351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0" y="0"/>
            <a:ext cx="12192000" cy="53201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FFFFCC"/>
                </a:solidFill>
                <a:latin typeface="Arial Rounded MT Bold" panose="020F0704030504030204" pitchFamily="34" charset="0"/>
              </a:rPr>
              <a:t>8.1 PARTICLE IN A THREE-DIMENSIONAL BOX</a:t>
            </a:r>
            <a:endParaRPr lang="en-US" sz="2800" dirty="0">
              <a:solidFill>
                <a:srgbClr val="FFFFCC"/>
              </a:solidFill>
              <a:latin typeface="Arial Rounded MT Bold" panose="020F07040305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92725" y="736345"/>
                <a:ext cx="6417783" cy="6882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3/2</m:t>
                          </m:r>
                        </m:sup>
                      </m:sSup>
                      <m:func>
                        <m:func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b="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num>
                                <m:den>
                                  <m:r>
                                    <a:rPr lang="en-US" b="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</m:e>
                          </m:d>
                          <m:func>
                            <m:func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b="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  <m:r>
                                        <a:rPr lang="en-US" b="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</m:num>
                                    <m:den>
                                      <m:r>
                                        <a:rPr lang="en-US" b="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den>
                                  </m:f>
                                </m:e>
                              </m:d>
                              <m:sSup>
                                <m:sSupPr>
                                  <m:ctrlPr>
                                    <a:rPr lang="en-US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lang="en-US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/ℏ</m:t>
                                  </m:r>
                                </m:sup>
                              </m:sSup>
                            </m:e>
                          </m:func>
                        </m:e>
                      </m:func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725" y="736345"/>
                <a:ext cx="6417783" cy="68820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462296" y="802549"/>
                <a:ext cx="3216714" cy="5557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sub>
                      </m:sSub>
                      <m:r>
                        <a:rPr lang="en-US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2296" y="802549"/>
                <a:ext cx="3216714" cy="55579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6890" y="4489778"/>
            <a:ext cx="2155813" cy="16168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35904" y="4492442"/>
            <a:ext cx="2152261" cy="16141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92870" y="4489778"/>
            <a:ext cx="2147785" cy="16108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2763" y="4479923"/>
            <a:ext cx="2160926" cy="16206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625925" y="3890415"/>
                <a:ext cx="41460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5925" y="3890415"/>
                <a:ext cx="414601" cy="276999"/>
              </a:xfrm>
              <a:prstGeom prst="rect">
                <a:avLst/>
              </a:prstGeom>
              <a:blipFill>
                <a:blip r:embed="rId12"/>
                <a:stretch>
                  <a:fillRect l="-19118" t="-2174" r="-5882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541449" y="3876345"/>
                <a:ext cx="4199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1449" y="3876345"/>
                <a:ext cx="419923" cy="276999"/>
              </a:xfrm>
              <a:prstGeom prst="rect">
                <a:avLst/>
              </a:prstGeom>
              <a:blipFill>
                <a:blip r:embed="rId13"/>
                <a:stretch>
                  <a:fillRect l="-18841" t="-2222" r="-5797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7462295" y="3885225"/>
                <a:ext cx="41460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2295" y="3885225"/>
                <a:ext cx="414601" cy="276999"/>
              </a:xfrm>
              <a:prstGeom prst="rect">
                <a:avLst/>
              </a:prstGeom>
              <a:blipFill>
                <a:blip r:embed="rId14"/>
                <a:stretch>
                  <a:fillRect l="-19118" t="-2174" r="-7353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0469049" y="3885225"/>
                <a:ext cx="41992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9049" y="3885225"/>
                <a:ext cx="419922" cy="276999"/>
              </a:xfrm>
              <a:prstGeom prst="rect">
                <a:avLst/>
              </a:prstGeom>
              <a:blipFill>
                <a:blip r:embed="rId15"/>
                <a:stretch>
                  <a:fillRect l="-18841" t="-2174" r="-7246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499223" y="6173451"/>
                <a:ext cx="6680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9223" y="6173451"/>
                <a:ext cx="668003" cy="276999"/>
              </a:xfrm>
              <a:prstGeom prst="rect">
                <a:avLst/>
              </a:prstGeom>
              <a:blipFill>
                <a:blip r:embed="rId16"/>
                <a:stretch>
                  <a:fillRect l="-909" t="-4444" r="-2727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4390794" y="6173451"/>
                <a:ext cx="6680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0794" y="6173451"/>
                <a:ext cx="668003" cy="276999"/>
              </a:xfrm>
              <a:prstGeom prst="rect">
                <a:avLst/>
              </a:prstGeom>
              <a:blipFill>
                <a:blip r:embed="rId17"/>
                <a:stretch>
                  <a:fillRect l="-1818" t="-4444" r="-4545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7335593" y="6173451"/>
                <a:ext cx="6680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5593" y="6173451"/>
                <a:ext cx="668003" cy="276999"/>
              </a:xfrm>
              <a:prstGeom prst="rect">
                <a:avLst/>
              </a:prstGeom>
              <a:blipFill>
                <a:blip r:embed="rId18"/>
                <a:stretch>
                  <a:fillRect l="-909" t="-4444" r="-3636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0443581" y="6173451"/>
                <a:ext cx="6733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3581" y="6173451"/>
                <a:ext cx="673326" cy="276999"/>
              </a:xfrm>
              <a:prstGeom prst="rect">
                <a:avLst/>
              </a:prstGeom>
              <a:blipFill>
                <a:blip r:embed="rId19"/>
                <a:stretch>
                  <a:fillRect l="-901" t="-4444" r="-3604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7" name="Ink 26"/>
              <p14:cNvContentPartPr/>
              <p14:nvPr/>
            </p14:nvContentPartPr>
            <p14:xfrm>
              <a:off x="122760" y="1800"/>
              <a:ext cx="12068280" cy="680724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09800" y="-6480"/>
                <a:ext cx="12093120" cy="682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8" name="Ink 27"/>
              <p14:cNvContentPartPr/>
              <p14:nvPr/>
            </p14:nvContentPartPr>
            <p14:xfrm>
              <a:off x="5983200" y="3856680"/>
              <a:ext cx="297000" cy="25992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973120" y="3848760"/>
                <a:ext cx="317880" cy="277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410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0"/>
            <a:ext cx="12192000" cy="53201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FFFFCC"/>
                </a:solidFill>
                <a:latin typeface="Arial Rounded MT Bold" panose="020F0704030504030204" pitchFamily="34" charset="0"/>
              </a:rPr>
              <a:t>8.1 PARTICLE IN A THREE-DIMENSIONAL BOX</a:t>
            </a:r>
            <a:endParaRPr lang="en-US" sz="2800" dirty="0">
              <a:solidFill>
                <a:srgbClr val="FFFFCC"/>
              </a:solidFill>
              <a:latin typeface="Arial Rounded MT Bold" panose="020F070403050403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114" name="Ink 2113"/>
              <p14:cNvContentPartPr/>
              <p14:nvPr/>
            </p14:nvContentPartPr>
            <p14:xfrm>
              <a:off x="8449935" y="1528780"/>
              <a:ext cx="0" cy="12600"/>
            </p14:xfrm>
          </p:contentPart>
        </mc:Choice>
        <mc:Fallback xmlns="">
          <p:pic>
            <p:nvPicPr>
              <p:cNvPr id="2114" name="Ink 2113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0" y="0"/>
                <a:ext cx="0" cy="126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2" descr="How do I plot the surface of a 4D plot? - Stack Overflow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935" y="3343466"/>
            <a:ext cx="3388978" cy="288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8" descr="Particle in a 3-Dimensional box - Chemistry LibreTex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33099" y="779287"/>
            <a:ext cx="2502885" cy="19545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9">
            <a:lum bright="-20000" contrast="40000"/>
          </a:blip>
          <a:stretch>
            <a:fillRect/>
          </a:stretch>
        </p:blipFill>
        <p:spPr>
          <a:xfrm>
            <a:off x="155575" y="3959272"/>
            <a:ext cx="3145802" cy="21905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56785" y="1961338"/>
                <a:ext cx="3617721" cy="4589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122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2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3/2</m:t>
                          </m:r>
                        </m:sup>
                      </m:sSup>
                      <m:func>
                        <m:funcPr>
                          <m:ctrlP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1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2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12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</m:fName>
                        <m:e>
                          <m:d>
                            <m:dPr>
                              <m:ctrlP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200" b="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num>
                                <m:den>
                                  <m:r>
                                    <a:rPr lang="en-US" sz="1200" b="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</m:e>
                          </m:d>
                          <m:func>
                            <m:funcPr>
                              <m:ctrlP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1200" b="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2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1200" b="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en-US" sz="1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</m:num>
                                    <m:den>
                                      <m:r>
                                        <a:rPr lang="en-US" sz="1200" b="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den>
                                  </m:f>
                                </m:e>
                              </m:d>
                              <m:sSup>
                                <m:sSupPr>
                                  <m:ctrlPr>
                                    <a:rPr lang="en-US" sz="12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lang="en-US" sz="120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1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122</m:t>
                                      </m:r>
                                    </m:sub>
                                  </m:sSub>
                                  <m: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/ℏ</m:t>
                                  </m:r>
                                </m:sup>
                              </m:sSup>
                            </m:e>
                          </m:func>
                        </m:e>
                      </m:func>
                    </m:oMath>
                  </m:oMathPara>
                </a14:m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785" y="1961338"/>
                <a:ext cx="3617721" cy="458908"/>
              </a:xfrm>
              <a:prstGeom prst="rect">
                <a:avLst/>
              </a:prstGeom>
              <a:blipFill>
                <a:blip r:embed="rId20"/>
                <a:stretch>
                  <a:fillRect l="-1012" t="-1333" r="-169" b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456785" y="2456394"/>
                <a:ext cx="3593612" cy="4589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221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2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12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3/2</m:t>
                          </m:r>
                        </m:sup>
                      </m:sSup>
                      <m:func>
                        <m:funcPr>
                          <m:ctrlPr>
                            <a:rPr lang="en-US" sz="1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200" b="0" i="0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1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2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2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12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sz="12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sz="12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20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12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200" i="1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200" i="1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12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num>
                                <m:den>
                                  <m:r>
                                    <a:rPr lang="en-US" sz="1200" i="1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</m:e>
                          </m:d>
                          <m:func>
                            <m:funcPr>
                              <m:ctrlPr>
                                <a:rPr lang="en-US" sz="12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20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200" i="1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200" i="1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200" i="1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en-US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</m:num>
                                    <m:den>
                                      <m:r>
                                        <a:rPr lang="en-US" sz="1200" i="1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den>
                                  </m:f>
                                </m:e>
                              </m:d>
                              <m:sSup>
                                <m:sSupPr>
                                  <m:ctrlPr>
                                    <a:rPr lang="en-US" sz="120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2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2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lang="en-US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221</m:t>
                                      </m:r>
                                    </m:sub>
                                  </m:sSub>
                                  <m:r>
                                    <a:rPr lang="en-US" sz="12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12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/ℏ</m:t>
                                  </m:r>
                                </m:sup>
                              </m:sSup>
                            </m:e>
                          </m:func>
                        </m:e>
                      </m:func>
                    </m:oMath>
                  </m:oMathPara>
                </a14:m>
                <a:endParaRPr lang="en-US" sz="12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785" y="2456394"/>
                <a:ext cx="3593612" cy="458908"/>
              </a:xfrm>
              <a:prstGeom prst="rect">
                <a:avLst/>
              </a:prstGeom>
              <a:blipFill>
                <a:blip r:embed="rId21"/>
                <a:stretch>
                  <a:fillRect l="-1019" t="-1333" r="-340" b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460375" y="3012096"/>
                <a:ext cx="3590022" cy="4589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rgbClr val="00336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smtClean="0">
                              <a:solidFill>
                                <a:srgbClr val="0033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003366"/>
                              </a:solidFill>
                              <a:latin typeface="Cambria Math" panose="02040503050406030204" pitchFamily="18" charset="0"/>
                            </a:rPr>
                            <m:t>122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rgbClr val="00336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200" b="0" i="1" smtClean="0">
                              <a:solidFill>
                                <a:srgbClr val="00336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200" b="0" i="1" smtClean="0">
                                  <a:solidFill>
                                    <a:srgbClr val="0033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200" b="0" i="1" smtClean="0">
                                      <a:solidFill>
                                        <a:srgbClr val="00336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b="0" i="1" smtClean="0">
                                      <a:solidFill>
                                        <a:srgbClr val="003366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1200" b="0" i="1" smtClean="0">
                                      <a:solidFill>
                                        <a:srgbClr val="003366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200" b="0" i="1" smtClean="0">
                              <a:solidFill>
                                <a:srgbClr val="003366"/>
                              </a:solidFill>
                              <a:latin typeface="Cambria Math" panose="02040503050406030204" pitchFamily="18" charset="0"/>
                            </a:rPr>
                            <m:t>3/2</m:t>
                          </m:r>
                        </m:sup>
                      </m:sSup>
                      <m:func>
                        <m:funcPr>
                          <m:ctrlPr>
                            <a:rPr lang="en-US" sz="1200" b="0" i="1" smtClean="0">
                              <a:solidFill>
                                <a:srgbClr val="003366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200" b="0" i="0" smtClean="0">
                              <a:solidFill>
                                <a:srgbClr val="003366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1200" b="0" i="1" smtClean="0">
                                  <a:solidFill>
                                    <a:srgbClr val="0033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200" b="0" i="1" smtClean="0">
                                      <a:solidFill>
                                        <a:srgbClr val="00336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b="0" i="1" smtClean="0">
                                      <a:solidFill>
                                        <a:srgbClr val="003366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200" b="0" i="1" smtClean="0">
                                      <a:solidFill>
                                        <a:srgbClr val="00336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1200" b="0" i="1" smtClean="0">
                                      <a:solidFill>
                                        <a:srgbClr val="00336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sz="1200" b="0" i="1" smtClean="0">
                                      <a:solidFill>
                                        <a:srgbClr val="003366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sz="1200" i="1">
                              <a:solidFill>
                                <a:srgbClr val="003366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200">
                              <a:solidFill>
                                <a:srgbClr val="003366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1200" i="1">
                                  <a:solidFill>
                                    <a:srgbClr val="0033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200" i="1">
                                      <a:solidFill>
                                        <a:srgbClr val="00336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i="1">
                                      <a:solidFill>
                                        <a:srgbClr val="00336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1200" b="0" i="1" smtClean="0">
                                      <a:solidFill>
                                        <a:srgbClr val="00336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num>
                                <m:den>
                                  <m:r>
                                    <a:rPr lang="en-US" sz="1200" i="1">
                                      <a:solidFill>
                                        <a:srgbClr val="003366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</m:e>
                          </m:d>
                          <m:func>
                            <m:funcPr>
                              <m:ctrlPr>
                                <a:rPr lang="en-US" sz="1200" i="1">
                                  <a:solidFill>
                                    <a:srgbClr val="0033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200">
                                  <a:solidFill>
                                    <a:srgbClr val="003366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200" i="1">
                                      <a:solidFill>
                                        <a:srgbClr val="00336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200" i="1">
                                          <a:solidFill>
                                            <a:srgbClr val="00336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200" b="0" i="1" smtClean="0">
                                          <a:solidFill>
                                            <a:srgbClr val="00336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1200" i="1">
                                          <a:solidFill>
                                            <a:srgbClr val="00336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en-US" sz="1200" b="0" i="1" smtClean="0">
                                          <a:solidFill>
                                            <a:srgbClr val="00336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</m:num>
                                    <m:den>
                                      <m:r>
                                        <a:rPr lang="en-US" sz="1200" i="1">
                                          <a:solidFill>
                                            <a:srgbClr val="00336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den>
                                  </m:f>
                                </m:e>
                              </m:d>
                              <m:sSup>
                                <m:sSupPr>
                                  <m:ctrlPr>
                                    <a:rPr lang="en-US" sz="1200" i="1" smtClean="0">
                                      <a:solidFill>
                                        <a:srgbClr val="00336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smtClean="0">
                                      <a:solidFill>
                                        <a:srgbClr val="003366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200" b="0" i="1" smtClean="0">
                                      <a:solidFill>
                                        <a:srgbClr val="003366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200" b="0" i="1" smtClean="0">
                                      <a:solidFill>
                                        <a:srgbClr val="003366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lang="en-US" sz="1200" b="0" i="1" smtClean="0">
                                          <a:solidFill>
                                            <a:srgbClr val="00336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b="0" i="1" smtClean="0">
                                          <a:solidFill>
                                            <a:srgbClr val="00336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1200" b="0" i="1" smtClean="0">
                                          <a:solidFill>
                                            <a:srgbClr val="00336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212</m:t>
                                      </m:r>
                                    </m:sub>
                                  </m:sSub>
                                  <m:r>
                                    <a:rPr lang="en-US" sz="1200" b="0" i="1" smtClean="0">
                                      <a:solidFill>
                                        <a:srgbClr val="003366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1200" b="0" i="1" smtClean="0">
                                      <a:solidFill>
                                        <a:srgbClr val="003366"/>
                                      </a:solidFill>
                                      <a:latin typeface="Cambria Math" panose="02040503050406030204" pitchFamily="18" charset="0"/>
                                    </a:rPr>
                                    <m:t>/ℏ</m:t>
                                  </m:r>
                                </m:sup>
                              </m:sSup>
                            </m:e>
                          </m:func>
                        </m:e>
                      </m:func>
                    </m:oMath>
                  </m:oMathPara>
                </a14:m>
                <a:endParaRPr lang="en-US" sz="1200" dirty="0">
                  <a:solidFill>
                    <a:srgbClr val="003366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375" y="3012096"/>
                <a:ext cx="3590022" cy="458908"/>
              </a:xfrm>
              <a:prstGeom prst="rect">
                <a:avLst/>
              </a:prstGeom>
              <a:blipFill>
                <a:blip r:embed="rId22"/>
                <a:stretch>
                  <a:fillRect l="-1020" t="-1333" r="-340" b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13947" y="728445"/>
                <a:ext cx="5706947" cy="6117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sSub>
                            <m:sSubPr>
                              <m:ctrlPr>
                                <a:rPr lang="en-US" sz="16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sub>
                      </m:sSub>
                      <m:r>
                        <a:rPr lang="en-US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3/2</m:t>
                          </m:r>
                        </m:sup>
                      </m:sSup>
                      <m:func>
                        <m:funcPr>
                          <m:ctrlPr>
                            <a:rPr lang="en-US" sz="1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16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16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</m:fName>
                        <m:e>
                          <m:d>
                            <m:dPr>
                              <m:ctrlP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sz="1600" b="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num>
                                <m:den>
                                  <m:r>
                                    <a:rPr lang="en-US" sz="1600" b="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</m:e>
                          </m:d>
                          <m:func>
                            <m:funcPr>
                              <m:ctrlP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1600" b="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en-US" sz="16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  <m:r>
                                        <a:rPr lang="en-US" sz="1600" b="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en-US" sz="16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</m:num>
                                    <m:den>
                                      <m:r>
                                        <a:rPr lang="en-US" sz="1600" b="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den>
                                  </m:f>
                                </m:e>
                              </m:d>
                              <m:sSup>
                                <m:sSupPr>
                                  <m:ctrlPr>
                                    <a:rPr lang="en-US" sz="16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lang="en-US" sz="160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en-US" sz="16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en-US" sz="16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sub>
                                  </m:sSub>
                                  <m:r>
                                    <a:rPr lang="en-US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/ℏ</m:t>
                                  </m:r>
                                </m:sup>
                              </m:sSup>
                            </m:e>
                          </m:func>
                        </m:e>
                      </m:func>
                    </m:oMath>
                  </m:oMathPara>
                </a14:m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947" y="728445"/>
                <a:ext cx="5706947" cy="611771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6178985" y="779287"/>
                <a:ext cx="2796022" cy="4941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sub>
                      </m:sSub>
                      <m:r>
                        <a:rPr lang="en-US" sz="16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sz="1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6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16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1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16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16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1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16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en-US" sz="16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16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8985" y="779287"/>
                <a:ext cx="2796022" cy="494110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25">
            <a:lum bright="-20000" contrast="40000"/>
          </a:blip>
          <a:stretch>
            <a:fillRect/>
          </a:stretch>
        </p:blipFill>
        <p:spPr>
          <a:xfrm>
            <a:off x="4003781" y="3660725"/>
            <a:ext cx="2057525" cy="248909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6" name="Ink 15"/>
              <p14:cNvContentPartPr/>
              <p14:nvPr/>
            </p14:nvContentPartPr>
            <p14:xfrm>
              <a:off x="56160" y="707040"/>
              <a:ext cx="11367720" cy="532728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8240" y="695520"/>
                <a:ext cx="11379600" cy="535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7" name="Ink 16"/>
              <p14:cNvContentPartPr/>
              <p14:nvPr/>
            </p14:nvContentPartPr>
            <p14:xfrm>
              <a:off x="9054360" y="3301920"/>
              <a:ext cx="90360" cy="6732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9048600" y="3297240"/>
                <a:ext cx="100800" cy="77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7959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0"/>
            <a:ext cx="12192000" cy="53201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FFFFCC"/>
                </a:solidFill>
                <a:latin typeface="Arial Rounded MT Bold" panose="020F0704030504030204" pitchFamily="34" charset="0"/>
              </a:rPr>
              <a:t>8.1 PARTICLE IN A THREE-DIMENSIONAL BOX</a:t>
            </a:r>
            <a:endParaRPr lang="en-US" sz="2800" dirty="0">
              <a:solidFill>
                <a:srgbClr val="FFFFCC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5105" y="892460"/>
            <a:ext cx="109369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Example: </a:t>
            </a:r>
            <a:r>
              <a:rPr lang="en-US" dirty="0">
                <a:latin typeface="Arial Rounded MT Bold" panose="020F0704030504030204" pitchFamily="34" charset="0"/>
              </a:rPr>
              <a:t>An electron moves in a cube whose sides have a </a:t>
            </a:r>
            <a:r>
              <a:rPr lang="en-US" dirty="0" smtClean="0">
                <a:latin typeface="Arial Rounded MT Bold" panose="020F0704030504030204" pitchFamily="34" charset="0"/>
              </a:rPr>
              <a:t>length of </a:t>
            </a:r>
            <a:r>
              <a:rPr lang="en-US" dirty="0">
                <a:latin typeface="Arial Rounded MT Bold" panose="020F0704030504030204" pitchFamily="34" charset="0"/>
              </a:rPr>
              <a:t>0.2 nm. Find values for the energy of (a) the </a:t>
            </a:r>
            <a:r>
              <a:rPr lang="en-US" dirty="0" smtClean="0">
                <a:latin typeface="Arial Rounded MT Bold" panose="020F0704030504030204" pitchFamily="34" charset="0"/>
              </a:rPr>
              <a:t>ground state </a:t>
            </a:r>
            <a:r>
              <a:rPr lang="en-US" dirty="0">
                <a:latin typeface="Arial Rounded MT Bold" panose="020F0704030504030204" pitchFamily="34" charset="0"/>
              </a:rPr>
              <a:t>and (b) the first excited state of the electron.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188280" y="738720"/>
              <a:ext cx="9523800" cy="45097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6040" y="726120"/>
                <a:ext cx="9548640" cy="453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1887840" y="2017440"/>
              <a:ext cx="137160" cy="1850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75240" y="2004840"/>
                <a:ext cx="161280" cy="209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9047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0"/>
            <a:ext cx="12192000" cy="53201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FFFFCC"/>
                </a:solidFill>
                <a:latin typeface="Arial Rounded MT Bold" panose="020F0704030504030204" pitchFamily="34" charset="0"/>
              </a:rPr>
              <a:t>8.1 PARTICLE IN A THREE-DIMENSIONAL BOX</a:t>
            </a:r>
            <a:endParaRPr lang="en-US" sz="2800" dirty="0">
              <a:solidFill>
                <a:srgbClr val="FFFFCC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5105" y="892460"/>
            <a:ext cx="109369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Example: </a:t>
            </a:r>
            <a:r>
              <a:rPr lang="en-US" dirty="0" smtClean="0">
                <a:latin typeface="Arial Rounded MT Bold" panose="020F0704030504030204" pitchFamily="34" charset="0"/>
              </a:rPr>
              <a:t>A </a:t>
            </a:r>
            <a:r>
              <a:rPr lang="en-US" dirty="0">
                <a:latin typeface="Arial Rounded MT Bold" panose="020F0704030504030204" pitchFamily="34" charset="0"/>
              </a:rPr>
              <a:t>particle of mass </a:t>
            </a:r>
            <a:r>
              <a:rPr lang="en-US" i="1" dirty="0">
                <a:latin typeface="Arial Rounded MT Bold" panose="020F0704030504030204" pitchFamily="34" charset="0"/>
              </a:rPr>
              <a:t>m </a:t>
            </a:r>
            <a:r>
              <a:rPr lang="en-US" dirty="0">
                <a:latin typeface="Arial Rounded MT Bold" panose="020F0704030504030204" pitchFamily="34" charset="0"/>
              </a:rPr>
              <a:t>moves in a three-dimensional </a:t>
            </a:r>
            <a:r>
              <a:rPr lang="en-US" dirty="0" smtClean="0">
                <a:latin typeface="Arial Rounded MT Bold" panose="020F0704030504030204" pitchFamily="34" charset="0"/>
              </a:rPr>
              <a:t>box with </a:t>
            </a:r>
            <a:r>
              <a:rPr lang="en-US" dirty="0">
                <a:latin typeface="Arial Rounded MT Bold" panose="020F0704030504030204" pitchFamily="34" charset="0"/>
              </a:rPr>
              <a:t>edge lengths </a:t>
            </a:r>
            <a:r>
              <a:rPr lang="en-US" i="1" dirty="0">
                <a:latin typeface="Arial Rounded MT Bold" panose="020F0704030504030204" pitchFamily="34" charset="0"/>
              </a:rPr>
              <a:t>L</a:t>
            </a:r>
            <a:r>
              <a:rPr lang="en-US" baseline="-25000" dirty="0">
                <a:latin typeface="Arial Rounded MT Bold" panose="020F0704030504030204" pitchFamily="34" charset="0"/>
              </a:rPr>
              <a:t>1</a:t>
            </a:r>
            <a:r>
              <a:rPr lang="en-US" dirty="0">
                <a:latin typeface="Arial Rounded MT Bold" panose="020F0704030504030204" pitchFamily="34" charset="0"/>
              </a:rPr>
              <a:t>, </a:t>
            </a:r>
            <a:r>
              <a:rPr lang="en-US" i="1" dirty="0">
                <a:latin typeface="Arial Rounded MT Bold" panose="020F0704030504030204" pitchFamily="34" charset="0"/>
              </a:rPr>
              <a:t>L</a:t>
            </a:r>
            <a:r>
              <a:rPr lang="en-US" baseline="-25000" dirty="0">
                <a:latin typeface="Arial Rounded MT Bold" panose="020F0704030504030204" pitchFamily="34" charset="0"/>
              </a:rPr>
              <a:t>2</a:t>
            </a:r>
            <a:r>
              <a:rPr lang="en-US" dirty="0">
                <a:latin typeface="Arial Rounded MT Bold" panose="020F0704030504030204" pitchFamily="34" charset="0"/>
              </a:rPr>
              <a:t>, and </a:t>
            </a:r>
            <a:r>
              <a:rPr lang="en-US" i="1" dirty="0">
                <a:latin typeface="Arial Rounded MT Bold" panose="020F0704030504030204" pitchFamily="34" charset="0"/>
              </a:rPr>
              <a:t>L</a:t>
            </a:r>
            <a:r>
              <a:rPr lang="en-US" baseline="-25000" dirty="0">
                <a:latin typeface="Arial Rounded MT Bold" panose="020F0704030504030204" pitchFamily="34" charset="0"/>
              </a:rPr>
              <a:t>3</a:t>
            </a:r>
            <a:r>
              <a:rPr lang="en-US" dirty="0">
                <a:latin typeface="Arial Rounded MT Bold" panose="020F0704030504030204" pitchFamily="34" charset="0"/>
              </a:rPr>
              <a:t>. Find the energies </a:t>
            </a:r>
            <a:r>
              <a:rPr lang="en-US" dirty="0" smtClean="0">
                <a:latin typeface="Arial Rounded MT Bold" panose="020F0704030504030204" pitchFamily="34" charset="0"/>
              </a:rPr>
              <a:t>of the </a:t>
            </a:r>
            <a:r>
              <a:rPr lang="en-US" dirty="0">
                <a:latin typeface="Arial Rounded MT Bold" panose="020F0704030504030204" pitchFamily="34" charset="0"/>
              </a:rPr>
              <a:t>six lowest states if </a:t>
            </a:r>
            <a:r>
              <a:rPr lang="en-US" i="1" dirty="0">
                <a:latin typeface="Arial Rounded MT Bold" panose="020F0704030504030204" pitchFamily="34" charset="0"/>
              </a:rPr>
              <a:t>L</a:t>
            </a:r>
            <a:r>
              <a:rPr lang="en-US" baseline="-25000" dirty="0">
                <a:latin typeface="Arial Rounded MT Bold" panose="020F0704030504030204" pitchFamily="34" charset="0"/>
              </a:rPr>
              <a:t>1</a:t>
            </a:r>
            <a:r>
              <a:rPr lang="en-US" dirty="0">
                <a:latin typeface="Arial Rounded MT Bold" panose="020F0704030504030204" pitchFamily="34" charset="0"/>
              </a:rPr>
              <a:t> </a:t>
            </a:r>
            <a:r>
              <a:rPr lang="en-US" dirty="0" smtClean="0">
                <a:latin typeface="Arial Rounded MT Bold" panose="020F0704030504030204" pitchFamily="34" charset="0"/>
              </a:rPr>
              <a:t>= </a:t>
            </a:r>
            <a:r>
              <a:rPr lang="en-US" i="1" dirty="0">
                <a:latin typeface="Arial Rounded MT Bold" panose="020F0704030504030204" pitchFamily="34" charset="0"/>
              </a:rPr>
              <a:t>L</a:t>
            </a:r>
            <a:r>
              <a:rPr lang="en-US" dirty="0">
                <a:latin typeface="Arial Rounded MT Bold" panose="020F0704030504030204" pitchFamily="34" charset="0"/>
              </a:rPr>
              <a:t>, </a:t>
            </a:r>
            <a:r>
              <a:rPr lang="en-US" i="1" dirty="0">
                <a:latin typeface="Arial Rounded MT Bold" panose="020F0704030504030204" pitchFamily="34" charset="0"/>
              </a:rPr>
              <a:t>L</a:t>
            </a:r>
            <a:r>
              <a:rPr lang="en-US" baseline="-25000" dirty="0">
                <a:latin typeface="Arial Rounded MT Bold" panose="020F0704030504030204" pitchFamily="34" charset="0"/>
              </a:rPr>
              <a:t>2</a:t>
            </a:r>
            <a:r>
              <a:rPr lang="en-US" dirty="0">
                <a:latin typeface="Arial Rounded MT Bold" panose="020F0704030504030204" pitchFamily="34" charset="0"/>
              </a:rPr>
              <a:t> </a:t>
            </a:r>
            <a:r>
              <a:rPr lang="en-US" dirty="0" smtClean="0">
                <a:latin typeface="Arial Rounded MT Bold" panose="020F0704030504030204" pitchFamily="34" charset="0"/>
              </a:rPr>
              <a:t>= </a:t>
            </a:r>
            <a:r>
              <a:rPr lang="en-US" dirty="0">
                <a:latin typeface="Arial Rounded MT Bold" panose="020F0704030504030204" pitchFamily="34" charset="0"/>
              </a:rPr>
              <a:t>2</a:t>
            </a:r>
            <a:r>
              <a:rPr lang="en-US" i="1" dirty="0">
                <a:latin typeface="Arial Rounded MT Bold" panose="020F0704030504030204" pitchFamily="34" charset="0"/>
              </a:rPr>
              <a:t>L</a:t>
            </a:r>
            <a:r>
              <a:rPr lang="en-US" dirty="0">
                <a:latin typeface="Arial Rounded MT Bold" panose="020F0704030504030204" pitchFamily="34" charset="0"/>
              </a:rPr>
              <a:t>, and </a:t>
            </a:r>
            <a:r>
              <a:rPr lang="en-US" i="1" dirty="0">
                <a:latin typeface="Arial Rounded MT Bold" panose="020F0704030504030204" pitchFamily="34" charset="0"/>
              </a:rPr>
              <a:t>L</a:t>
            </a:r>
            <a:r>
              <a:rPr lang="en-US" baseline="-25000" dirty="0">
                <a:latin typeface="Arial Rounded MT Bold" panose="020F0704030504030204" pitchFamily="34" charset="0"/>
              </a:rPr>
              <a:t>3</a:t>
            </a:r>
            <a:r>
              <a:rPr lang="en-US" dirty="0">
                <a:latin typeface="Arial Rounded MT Bold" panose="020F0704030504030204" pitchFamily="34" charset="0"/>
              </a:rPr>
              <a:t> </a:t>
            </a:r>
            <a:r>
              <a:rPr lang="en-US" dirty="0" smtClean="0">
                <a:latin typeface="Arial Rounded MT Bold" panose="020F0704030504030204" pitchFamily="34" charset="0"/>
              </a:rPr>
              <a:t>= 2</a:t>
            </a:r>
            <a:r>
              <a:rPr lang="en-US" i="1" dirty="0" smtClean="0">
                <a:latin typeface="Arial Rounded MT Bold" panose="020F0704030504030204" pitchFamily="34" charset="0"/>
              </a:rPr>
              <a:t>L</a:t>
            </a:r>
            <a:r>
              <a:rPr lang="en-US" dirty="0" smtClean="0">
                <a:latin typeface="Arial Rounded MT Bold" panose="020F0704030504030204" pitchFamily="34" charset="0"/>
              </a:rPr>
              <a:t>. Which </a:t>
            </a:r>
            <a:r>
              <a:rPr lang="en-US" dirty="0">
                <a:latin typeface="Arial Rounded MT Bold" panose="020F0704030504030204" pitchFamily="34" charset="0"/>
              </a:rPr>
              <a:t>of these energies are degenerate?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1506960" y="1204200"/>
              <a:ext cx="10672200" cy="55429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97600" y="1191960"/>
                <a:ext cx="10693800" cy="55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/>
              <p14:cNvContentPartPr/>
              <p14:nvPr/>
            </p14:nvContentPartPr>
            <p14:xfrm>
              <a:off x="6914520" y="534600"/>
              <a:ext cx="4150440" cy="4050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09840" y="522360"/>
                <a:ext cx="4164480" cy="428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7113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12192000" cy="53201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FFFFCC"/>
                </a:solidFill>
                <a:latin typeface="Arial Rounded MT Bold" panose="020F0704030504030204" pitchFamily="34" charset="0"/>
              </a:rPr>
              <a:t>8.2 Central Forces and Angular Momentum</a:t>
            </a:r>
            <a:endParaRPr lang="en-US" sz="2800" dirty="0">
              <a:solidFill>
                <a:srgbClr val="FFFFCC"/>
              </a:solidFill>
              <a:latin typeface="Arial Rounded MT Bold" panose="020F07040305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48108" y="717674"/>
                <a:ext cx="11499272" cy="12149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600" dirty="0" smtClean="0">
                    <a:solidFill>
                      <a:srgbClr val="C00000"/>
                    </a:solidFill>
                    <a:latin typeface="Arial Rounded MT Bold" panose="020F0704030504030204" pitchFamily="34" charset="0"/>
                  </a:rPr>
                  <a:t>Assuming the proton to be at rest, we can treat the hydrogen atom as a single particle</a:t>
                </a:r>
                <a:r>
                  <a:rPr lang="en-US" sz="1600" dirty="0">
                    <a:solidFill>
                      <a:srgbClr val="C00000"/>
                    </a:solidFill>
                    <a:latin typeface="Arial Rounded MT Bold" panose="020F0704030504030204" pitchFamily="34" charset="0"/>
                  </a:rPr>
                  <a:t>, an electron moving with kinetic energy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16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r>
                      <a:rPr lang="en-US" sz="1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 smtClean="0">
                    <a:solidFill>
                      <a:srgbClr val="C00000"/>
                    </a:solidFill>
                    <a:latin typeface="Arial Rounded MT Bold" panose="020F0704030504030204" pitchFamily="34" charset="0"/>
                  </a:rPr>
                  <a:t>and </a:t>
                </a:r>
                <a:r>
                  <a:rPr lang="en-US" sz="1600" dirty="0">
                    <a:solidFill>
                      <a:srgbClr val="C00000"/>
                    </a:solidFill>
                    <a:latin typeface="Arial Rounded MT Bold" panose="020F0704030504030204" pitchFamily="34" charset="0"/>
                  </a:rPr>
                  <a:t>a potential energy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sz="16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16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 smtClean="0">
                    <a:solidFill>
                      <a:srgbClr val="C00000"/>
                    </a:solidFill>
                    <a:latin typeface="Arial Rounded MT Bold" panose="020F0704030504030204" pitchFamily="34" charset="0"/>
                  </a:rPr>
                  <a:t> due </a:t>
                </a:r>
                <a:r>
                  <a:rPr lang="en-US" sz="1600" dirty="0">
                    <a:solidFill>
                      <a:srgbClr val="C00000"/>
                    </a:solidFill>
                    <a:latin typeface="Arial Rounded MT Bold" panose="020F0704030504030204" pitchFamily="34" charset="0"/>
                  </a:rPr>
                  <a:t>to the electrostatic attraction of the proton</a:t>
                </a:r>
                <a:r>
                  <a:rPr lang="en-US" sz="1600" dirty="0" smtClean="0">
                    <a:solidFill>
                      <a:srgbClr val="C00000"/>
                    </a:solidFill>
                    <a:latin typeface="Arial Rounded MT Bold" panose="020F0704030504030204" pitchFamily="34" charset="0"/>
                  </a:rPr>
                  <a:t>:</a:t>
                </a:r>
                <a:endParaRPr lang="en-US" sz="1600" b="0" i="0" dirty="0" smtClean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𝑍𝑘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sz="1600" dirty="0">
                  <a:solidFill>
                    <a:srgbClr val="C00000"/>
                  </a:solidFill>
                  <a:latin typeface="Arial Rounded MT Bold" panose="020F070403050403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108" y="717674"/>
                <a:ext cx="11499272" cy="1214948"/>
              </a:xfrm>
              <a:prstGeom prst="rect">
                <a:avLst/>
              </a:prstGeom>
              <a:blipFill>
                <a:blip r:embed="rId2"/>
                <a:stretch>
                  <a:fillRect l="-265" t="-1508" r="-3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32493" y="3195867"/>
                <a:ext cx="9415946" cy="8617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600" dirty="0" smtClean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The first step in the solution of a partial differential equation is </a:t>
                </a:r>
                <a:r>
                  <a:rPr lang="en-US" sz="1600" dirty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to search for separable solutions by writing the wave function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sz="16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en-US" sz="16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sz="16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</m:d>
                  </m:oMath>
                </a14:m>
                <a:r>
                  <a:rPr lang="en-US" sz="1600" dirty="0" smtClean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 </a:t>
                </a:r>
                <a:r>
                  <a:rPr lang="en-US" sz="1600" dirty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as a </a:t>
                </a:r>
                <a:r>
                  <a:rPr lang="en-US" sz="1600" dirty="0" smtClean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product of </a:t>
                </a:r>
                <a:r>
                  <a:rPr lang="en-US" sz="1600" dirty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functions of each single variable. We </a:t>
                </a:r>
                <a:r>
                  <a:rPr lang="en-US" sz="1600" dirty="0" smtClean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write: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</m:d>
                    <m:r>
                      <a:rPr lang="en-US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m:rPr>
                        <m:sty m:val="p"/>
                      </m:rPr>
                      <a:rPr lang="el-GR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l-GR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l-GR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m:rPr>
                        <m:sty m:val="p"/>
                      </m:rPr>
                      <a:rPr lang="el-GR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  <m:d>
                      <m:dPr>
                        <m:ctrlPr>
                          <a:rPr lang="el-GR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l-GR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</m:d>
                  </m:oMath>
                </a14:m>
                <a:endParaRPr lang="en-US" sz="2000" dirty="0">
                  <a:solidFill>
                    <a:srgbClr val="0000CC"/>
                  </a:solidFill>
                  <a:latin typeface="Arial Rounded MT Bold" panose="020F070403050403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493" y="3195867"/>
                <a:ext cx="9415946" cy="861774"/>
              </a:xfrm>
              <a:prstGeom prst="rect">
                <a:avLst/>
              </a:prstGeom>
              <a:blipFill>
                <a:blip r:embed="rId3"/>
                <a:stretch>
                  <a:fillRect l="-389" t="-2113" r="-389" b="-7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261025" y="1631321"/>
                <a:ext cx="3579441" cy="6026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C0066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CC00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CC006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CC0066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CC00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CC0066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CC0066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en-US" b="0" i="1" smtClean="0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CC006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solidFill>
                                    <a:srgbClr val="CC006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CC006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b="0" i="1" smtClean="0">
                          <a:solidFill>
                            <a:srgbClr val="CC006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CC006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i="1">
                          <a:solidFill>
                            <a:srgbClr val="CC006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rgbClr val="CC006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CC006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b="0" i="1" smtClean="0">
                          <a:solidFill>
                            <a:srgbClr val="CC006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CC006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i="1">
                          <a:solidFill>
                            <a:srgbClr val="CC006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rgbClr val="CC006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CC006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dirty="0">
                  <a:solidFill>
                    <a:srgbClr val="CC0066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1025" y="1631321"/>
                <a:ext cx="3579441" cy="60260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59043" y="2376965"/>
                <a:ext cx="5254515" cy="6279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CC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srgbClr val="CC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C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CC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CC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CC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CC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CC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solidFill>
                                <a:srgbClr val="CC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CC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CC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CC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solidFill>
                            <a:srgbClr val="CC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C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CC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CC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CC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b="0" i="1" smtClean="0">
                              <a:solidFill>
                                <a:srgbClr val="CC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CC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CC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CC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en-US" b="0" i="1" smtClean="0">
                          <a:solidFill>
                            <a:srgbClr val="CC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CC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CC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CC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CC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CC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CC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CC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CC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CC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CC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CC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CC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rgbClr val="CC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CC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b="0" i="1" smtClean="0">
                              <a:solidFill>
                                <a:srgbClr val="CC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rgbClr val="CC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CC0000"/>
                                  </a:solidFill>
                                  <a:latin typeface="Cambria Math" panose="02040503050406030204" pitchFamily="18" charset="0"/>
                                </a:rPr>
                                <m:t>cot</m:t>
                              </m:r>
                            </m:fName>
                            <m:e>
                              <m:r>
                                <a:rPr lang="en-US" b="0" i="1" smtClean="0">
                                  <a:solidFill>
                                    <a:srgbClr val="CC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solidFill>
                                        <a:srgbClr val="CC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solidFill>
                                        <a:srgbClr val="CC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solidFill>
                                        <a:srgbClr val="CC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𝜕𝜃</m:t>
                                  </m:r>
                                </m:den>
                              </m:f>
                              <m:r>
                                <a:rPr lang="en-US" b="0" i="1" smtClean="0">
                                  <a:solidFill>
                                    <a:srgbClr val="CC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CC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rgbClr val="CC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csc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CC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solidFill>
                                    <a:srgbClr val="CC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CC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CC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CC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CC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rgbClr val="CC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CC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 smtClean="0">
                                          <a:solidFill>
                                            <a:srgbClr val="CC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CC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func>
                        </m:e>
                      </m:d>
                    </m:oMath>
                  </m:oMathPara>
                </a14:m>
                <a:endParaRPr lang="en-US" dirty="0">
                  <a:solidFill>
                    <a:srgbClr val="CC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043" y="2376965"/>
                <a:ext cx="5254515" cy="6279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6" name="Picture 4" descr="Quantum numbers for hydrogen at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599" y="1181532"/>
            <a:ext cx="2266603" cy="25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493" y="4386759"/>
            <a:ext cx="6069855" cy="10526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582" y="5768559"/>
            <a:ext cx="5631743" cy="10654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13649" y="4047449"/>
            <a:ext cx="1745994" cy="5253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20591" y="4171441"/>
            <a:ext cx="1722246" cy="2822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83660" y="4692025"/>
            <a:ext cx="5536543" cy="10683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53087" y="5998787"/>
            <a:ext cx="3997688" cy="5276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9" name="Ink 18"/>
              <p14:cNvContentPartPr/>
              <p14:nvPr/>
            </p14:nvContentPartPr>
            <p14:xfrm>
              <a:off x="153000" y="273240"/>
              <a:ext cx="11858040" cy="653724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43640" y="260280"/>
                <a:ext cx="11874240" cy="6559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4766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36607</TotalTime>
  <Words>2194</Words>
  <Application>Microsoft Office PowerPoint</Application>
  <PresentationFormat>Widescreen</PresentationFormat>
  <Paragraphs>97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Algerian</vt:lpstr>
      <vt:lpstr>Arial</vt:lpstr>
      <vt:lpstr>Arial Black</vt:lpstr>
      <vt:lpstr>Arial Rounded MT Bold</vt:lpstr>
      <vt:lpstr>Calibri</vt:lpstr>
      <vt:lpstr>Calibri Light</vt:lpstr>
      <vt:lpstr>Cambria Math</vt:lpstr>
      <vt:lpstr>Harlow Solid Italic</vt:lpstr>
      <vt:lpstr>NewBaskerville-Italic</vt:lpstr>
      <vt:lpstr>NewBaskerville-Roman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Tariq Al-Abdullah</dc:creator>
  <cp:lastModifiedBy>Tariq Al-Abdullah</cp:lastModifiedBy>
  <cp:revision>467</cp:revision>
  <dcterms:created xsi:type="dcterms:W3CDTF">2021-01-16T18:38:58Z</dcterms:created>
  <dcterms:modified xsi:type="dcterms:W3CDTF">2021-03-23T08:02:54Z</dcterms:modified>
</cp:coreProperties>
</file>