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1" r:id="rId5"/>
    <p:sldId id="282" r:id="rId6"/>
    <p:sldId id="283" r:id="rId7"/>
    <p:sldId id="284" r:id="rId8"/>
    <p:sldId id="285" r:id="rId9"/>
    <p:sldId id="291" r:id="rId10"/>
    <p:sldId id="286" r:id="rId11"/>
    <p:sldId id="289" r:id="rId12"/>
    <p:sldId id="290" r:id="rId13"/>
    <p:sldId id="288" r:id="rId14"/>
    <p:sldId id="287" r:id="rId15"/>
    <p:sldId id="294" r:id="rId16"/>
    <p:sldId id="292" r:id="rId17"/>
    <p:sldId id="295" r:id="rId18"/>
    <p:sldId id="293" r:id="rId19"/>
    <p:sldId id="296" r:id="rId20"/>
    <p:sldId id="297" r:id="rId21"/>
    <p:sldId id="298" r:id="rId22"/>
    <p:sldId id="299" r:id="rId23"/>
    <p:sldId id="300"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00CC"/>
    <a:srgbClr val="FF0000"/>
    <a:srgbClr val="990033"/>
    <a:srgbClr val="660033"/>
    <a:srgbClr val="0066FF"/>
    <a:srgbClr val="3333CC"/>
    <a:srgbClr val="333399"/>
    <a:srgbClr val="003399"/>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7" d="100"/>
          <a:sy n="107" d="100"/>
        </p:scale>
        <p:origin x="672" y="102"/>
      </p:cViewPr>
      <p:guideLst>
        <p:guide orient="horz" pos="223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28T07:00:03.230"/>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brush xml:id="br2">
      <inkml:brushProperty name="width" value="0.05292" units="cm"/>
      <inkml:brushProperty name="height" value="0.05292" units="cm"/>
      <inkml:brushProperty name="color" value="#FFFF00"/>
    </inkml:brush>
  </inkml:definitions>
  <inkml:trace contextRef="#ctx0" brushRef="#br0">2869 5692 842 0,'0'0'711'0,"0"0"-534"16,0 0-119-16,0 0 36 15,0 0 102-15,0-6-12 16,0 6-65-16,0 0-47 16,0 0-18-16,0 0-11 0,0 0-10 15,0 0-15-15,0 5-18 16,0 9 0-16,0 7 30 16,-5 8-4-16,-4 7-13 15,2 1-12-15,-2 0 1 16,0-2-2-16,0 0 1 15,0-5 0-15,0-4 0 16,3-6 0-16,3-4-1 16,0-7 0-16,0-4 2 15,-1-3-1-15,4-2 0 0,0 0 6 16,0 0-6 0,0-4-1-16,4-13-22 0,8-8-19 15,5-5 24-15,2-3 8 16,0-4 8-16,1 0-6 15,2 5 5-15,-3 2 2 16,-2 3-6-16,-1 5 0 16,1-1 0-16,-1 3-6 15,1 3 2-15,-1-1-1 16,-1 0-2-16,4 3 2 16,-1 1 5-16,-6 5 6 15,3 3-2-15,0 3-11 16,-3 3 12-16,1 0-13 15,-1 9 13-15,0 5-1 16,-3 4 1-16,0 1 0 16,-6 0 0-16,0-1 1 0,-3 2 1 15,0 2 0-15,0 1 15 16,-6 4 12 0,-6 0 8-16,-4 3-5 0,2-2 5 15,-2-1-11-15,4-3-14 16,0-2-4-16,3-4 5 15,3-3-12-15,3-7-7 16,0-5 6-16,3 0-23 16,0 0-51-16,6-3-97 15,6 0-197-15,3-7-506 0</inkml:trace>
  <inkml:trace contextRef="#ctx0" brushRef="#br0" timeOffset="666.2678">3376 5860 182 0,'0'0'833'0,"0"0"-616"0,0 0-112 15,0 0 53-15,0 0 67 16,0 0-1-16,0 0-73 16,0 5-36-16,-6 7-10 15,0 5-10-15,-6 6-6 16,-4 3-3-16,-1 4-8 15,-5 1-34-15,-2 0-17 16,-1-1-9-16,5-3-7 16,-2-3-4-16,8-7-7 15,4-2 0-15,4-5-29 16,3-6-96-16,3-1-86 0,9-3-174 16,9-13-207-1,1-1-615-15</inkml:trace>
  <inkml:trace contextRef="#ctx0" brushRef="#br0" timeOffset="1740.0545">3546 5974 93 0,'0'0'925'0,"0"0"-696"15,0 0-86-15,0 0-25 16,0 0 23-16,0 0 72 16,0 0-14-16,-3 43-54 15,21-43-42-15,6-4-36 16,6-12-35-16,10-8-20 16,-1-6-12-16,1-3-1 0,6-6-45 15,-4-4-31 1,0-6-18-16,1 0-4 0,-7-2 18 15,0 3 56-15,-8 5 19 16,-7 5 6-16,-6 6 21 16,-2 7 32-16,-5 4 14 15,-5 5 16-15,-3 5 1 16,0 4-8-16,0 1-36 16,-14 5-35-16,-5 1-5 15,-5 0 0-15,-4 4 9 16,-8 13 8-16,0 6 17 15,2 5-9-15,-1 3-7 16,1 5 13-16,4 1 6 16,2 5 5-16,1 4-5 0,3 5-9 15,2 1-4-15,4 2-3 16,0 1-4-16,3-5-11 16,5-3 0-16,5-6-5 15,2-6 1-15,3-5-1 16,0-7-1-16,0-7-6 15,3-4-3-15,9-7-38 16,6-5-39-16,25-4-66 16,-4-16-225-16,0-1-402 0</inkml:trace>
  <inkml:trace contextRef="#ctx0" brushRef="#br0" timeOffset="2751.2225">4177 5991 606 0,'0'0'365'0,"0"0"-168"16,0 0 4-16,0 0 0 16,0 0 16-16,0 0-43 15,0 0-37-15,0-3-27 16,0 3-20-16,0 0-16 16,-7 12 32-16,-2 8 32 15,-8 5-19-15,-2 5-13 16,-8 4-34-16,0-1-29 15,-4 3-16-15,4-5-13 16,3-5-13-16,3-3-1 16,5-6-23-16,10-4-33 15,6-4-130-15,0-3-302 16,3-5-564-16</inkml:trace>
  <inkml:trace contextRef="#ctx0" brushRef="#br0" timeOffset="4326.3882">4532 5828 763 0,'0'0'764'0,"0"0"-664"16,0 0-74-16,0 0 44 15,0 0 138-15,0 0-20 16,0 0-98-16,0-6-37 15,0 6-6-15,0 10 35 16,0 5 14-16,0 8-7 0,-1 2-29 16,-5 7-17-1,-2-2-13-15,1 1-21 0,-2-3-2 16,0-5-6-16,1-6-1 16,-2 0 1-16,1-5 0 15,6-5-1-15,0-3-9 16,0-3-4-16,3-1 7 15,0 0 4-15,9-17-14 16,12-10-30-16,3-6 16 16,10-10 20-16,-1 2 10 15,-2 2 0-15,-5 3 0 16,-4 7 6-16,-1 8-5 16,-6 2 0-16,0 5 15 15,-6 3-9-15,0 3 11 16,1 3-3-16,-7 4-3 15,0 1-10-15,0 1-2 0,-3 16-7 16,0 9 7-16,0 6 17 16,-6 6-7-16,-10-1-4 15,-1-2 1-15,-2-7-5 16,4-2-2-16,0-8 0 16,6-4 0-16,3-5-1 15,3-7 1-15,3-2-11 16,0 0 0-16,0 0-6 15,15-19-4-15,9-8-32 16,9-10 2-16,1-6 17 16,2-2 3-16,0 2 2 15,-5 7 12-15,-7 10 15 0,-3 8 2 16,-9 5 0-16,-6 6 9 16,-2 5 12-16,-1-2 7 15,-3 4 6-15,0 0-1 16,0 0-12-16,0 10-14 15,0 13 19-15,0 9 24 16,0 8-4-16,-3 4-17 16,-10-1 2-16,-4-1 18 15,-5-4-7-15,1-5-9 16,3-8-18-16,0-1-9 16,6-9-6-16,5-5 1 15,4-3-1-15,3-5-54 0,0-2-92 16,16 0-150-16,-2 0-498 15</inkml:trace>
  <inkml:trace contextRef="#ctx0" brushRef="#br0" timeOffset="4805.6571">4956 6192 360 0,'0'0'1660'15,"0"0"-1469"-15,0 0-141 0,0 0-32 16,0 0 51-16,0 0 63 16,0 0-72-16,34-13-41 15,-7-8-19-15,6-8-7 16,3-3 6-16,1-5-12 15,0-6-22-15,2-1 3 16,-6 0 12-16,-2 3 0 16,-10 10 11-16,-6 9 9 15,-9 8 7-15,-4 5 28 16,-2 5 7-16,0 1-20 16,-5 3 9-16,-10 0-8 15,-6 1-4-15,-7 18 20 16,-5 8 22-16,-6 11-12 15,-2 4-12-15,2 3-17 0,3 0-8 16,9-1 0-16,8-1 13 16,7-4 12-16,9-5-23 15,3-5-2-15,0-2-11 16,6-7-1-16,10-6 0 16,5-8-21-16,19-6-57 15,-4 0-119-15,-3-7-544 0</inkml:trace>
  <inkml:trace contextRef="#ctx0" brushRef="#br0" timeOffset="5789.4421">3154 6256 1169 0,'0'0'338'15,"0"0"-216"-15,0 0 11 16,0 0 70-16,0 0 9 16,0 0-69-16,0 0-69 0,-78-26-31 15,54 21 0-15,-7 1-3 16,-5-1 9-16,-6-2-4 15,-7 0-8-15,-6 0-13 16,-3 0-6-16,4 1-5 16,5 5-11-16,10 1 5 15,12 0-7-15,11 0-2 16,10 0-21-16,6 0-30 16,1 1-75-16,20 5 4 15,18 5-57-15,-2-1-299 16,-4-3-226-16</inkml:trace>
  <inkml:trace contextRef="#ctx0" brushRef="#br0" timeOffset="6121.8273">3167 6389 886 0,'0'0'879'0,"0"0"-768"16,0 0-101-16,0 0 68 16,0 0 161-16,-85-23-46 15,54 11-85-15,-7 1-65 0,-8-2-7 16,-2 0-17-1,-4 2 0-15,-3 1-7 0,7 2-12 16,5 2-7-16,6 5-25 16,7 1-72-16,8 0-126 15,11 7-248-15,8 2-70 16,3-2-275-16</inkml:trace>
  <inkml:trace contextRef="#ctx0" brushRef="#br0" timeOffset="12715.27">3579 6367 1031 0,'0'0'327'0,"0"0"-267"16,0 0-53-16,0 0 6 15,0 0 114-15,0 0 17 16,0-3-84-16,3 3-44 0,-3 0-10 15,0 2 42-15,3 5 47 16,1 5 23-16,-4 3-22 16,3 1-40-16,3 1-31 15,-1-1-13-15,2-2-11 16,1-5 8-16,2 0-3 16,-1-5-6-16,6-1-2 15,-3-3-5-15,3 0 0 16,3-5 0-16,-2-6 7 15,-1-1 1-15,4-2 0 16,-2 0 0-16,4-1-1 16,-2 1 1-16,-1 2 0 15,3 0 0-15,0 0 14 16,0 5-3-16,-2 0 1 16,-1 1 2-16,-3 5 1 0,-3 1 5 15,-2 0-12-15,-4 8-8 16,-6 5 7-16,3 4 1 15,-3-1 1-15,0 0-9 16,2-3 0-16,1-4 1 16,0-4-1-16,1-2 0 15,1-2 5-15,8-1-5 16,-1 0-1-16,6-7-6 16,0-6-9-16,6-1-3 15,-5 1 2-15,-1 2 1 16,-3 5 14-16,-6 2-10 15,0 4 2-15,-2 0-2 16,-4 0-3-16,2 9 14 0,-2 2 10 16,1 0-2-16,1 1 2 15,2-2 5-15,5-1-2 16,3-3-1-16,3-1-2 16,7-4 2-16,2-1-5 15,3 0-6-15,1-1-1 16,-1-10-5-16,1-1-13 15,-4-1-12-15,-4 0 5 16,-4 2 7-16,-5 3 12 16,-4 3 6-16,-7 4-2 15,0 1 1-15,-3 0 0 16,0 1 1-16,3 8 9 0,-3 0 10 16,6 3-7-16,0-4-4 15,4 1-7-15,2-5 10 16,6-1 3-16,6-3-6 15,3 0-2-15,3 0-6 16,1-1 0-16,-4-5-8 16,-2 2-14-16,-7-1 0 15,-6 1 3-15,-6 4 11 16,0-1 7-16,-3 1 0 16,-3 0 1-16,3 0 6 15,-3 0 10-15,0 0-4 16,3 1 3-16,0 8 10 15,3 1-9-15,3-1-7 0,4-1-2 16,7-4 1 0,5-1 5-16,8-3 3 0,10 0-8 15,2-9-7-15,4-5 5 16,-1-3-4-16,-5 0-1 16,-4 1 0-16,-3 3 0 15,-11 4-1-15,-10 4 0 16,-3 2 0-16,-9 3-1 15,-3 0-14-15,0 0-62 16,-18 8-165-16,-3 3-272 16,3 0-965-16</inkml:trace>
  <inkml:trace contextRef="#ctx0" brushRef="#br0" timeOffset="15925.4251">3995 6868 772 0,'0'0'387'0,"0"0"-248"16,0 0-48-16,0 0 72 15,0 0 45-15,0 0 19 16,0 0-43-16,-3-3-41 16,0 1-35-16,-1 2-22 15,-5-1-23-15,-5 1-42 16,-8 0-15-16,-2 0-6 15,-1 3 0-15,5 4-1 0,4 0 0 16,4 0 1-16,6-2 5 16,4 3-5-16,2-3-12 15,0 2-8-15,6 0 1 16,11 3 12-16,7 0 1 16,1 3-24-16,5-2-16 15,-2 2-2-15,-1 2 14 16,-9 2 11-16,-2 0 0 15,-8 3 10-15,-8 0 3 16,0 0 3-16,-3-2 7 16,-15-3 40-16,-6-2 0 15,0-3 0-15,-4-6 6 0,4-2-19 16,2-2-27-16,10-2-1 16,4-9-53-16,8-9-133 15,8 6-380-15,7 1-67 16</inkml:trace>
  <inkml:trace contextRef="#ctx0" brushRef="#br0" timeOffset="16383.1422">4203 6945 1491 0,'0'0'336'16,"0"0"-278"-16,0 0-14 0,0 0 50 16,0 0 14-16,0 0 9 15,0 0 1-15,-39 50-23 16,25-31-40-16,4-2-20 16,4-1-13-16,3-5-10 15,3-5-12-15,0 0 0 16,0-5-13-16,9-1 2 15,13 0-2-15,5-7-49 16,6-9-73-16,1-2-40 16,2-3-10-16,-3-3 9 15,-6 7 102-15,-5 0 74 16,-4 7 16-16,-12 3 102 16,-3 4 76-16,-3 0-59 0,0 3-28 15,0 0-38-15,0 8-9 16,-6 8 20-16,4 3-27 15,2 1-30-15,0 2-22 16,0-4-1-16,11-2-1 16,8-5-63-16,4-5-79 15,2-3-249-15,-7-3-425 0</inkml:trace>
  <inkml:trace contextRef="#ctx0" brushRef="#br0" timeOffset="16848.8753">4608 6757 720 0,'0'0'1303'16,"0"0"-1085"-16,0 0-143 16,0 0 70-16,0 0 40 15,0 0-67-15,0 0-75 16,0 5-43-16,0 12 0 15,0 7 33-15,0 8-10 16,0 1-14-16,-3 6-9 16,-1-5 0-16,1-4 0 15,0-6 0-15,0-6-7 16,0-7-16-16,3-1-4 0,0-6-1 16,0-4 0-16,0 0 13 15,0-2-8-15,12-13 5 16,10-7-80-16,-1-3 36 15,6-4 27-15,-3 2-12 16,3 11 26-16,-8 3 20 16,2 6 1-16,-6 4 2 15,-2 3 15-15,-4 0 3 16,-1 10 11-16,-2 7 12 16,-3 4-6-16,0 0-4 15,-3 2-6-15,0-6-8 16,-3-1-13-16,-6-3-5 15,-8-6-1-15,-2 2 0 0,-8-8-67 16,2 1-158 0,-2-2-70-16,6 0-195 0,9-3-391 15</inkml:trace>
  <inkml:trace contextRef="#ctx0" brushRef="#br0" timeOffset="17224.74">5108 6813 962 0,'0'0'853'0,"0"0"-749"15,0 0-67-15,0 0 130 0,0 0 37 16,0 0-68-1,-88 12-73-15,79-2-20 0,2 0-24 16,4 3-19-16,3-3 0 16,0 7-2-16,13-3 2 15,-1 4 1-15,3-2 21 16,-6-1-16-16,-3 2-6 16,-6-4-8-16,0 0 2 15,-3-1 5-15,-12-1 0 16,-9-1 0-16,-1-1-5 15,-2-1-92-15,-6 2-81 16,8-3-217-16,8-4-395 0</inkml:trace>
  <inkml:trace contextRef="#ctx0" brushRef="#br0" timeOffset="17740.105">5193 6698 1421 0,'0'0'202'15,"0"0"-59"-15,0 0 94 16,0 0-31-16,0 0-98 16,0 0-83-16,0 0-19 15,6 9 26-15,-6 18 29 0,0 5 22 16,-3 4-20-16,-7 0-19 15,1-1-14 1,3-1-18-16,-5-3-10 0,4-1-2 16,-2-3 0-16,3-5 0 15,0-5-11-15,0-7-5 16,3-1-8-16,3-8-1 16,0-1 13-16,0-4-9 15,12-15-46-15,6-8-24 16,6-3 44-16,4-6-12 15,-1 1-20-15,-2 4 35 16,-5 8 34-16,-7 9 9 16,-4 7 1-16,-3 4 27 15,-4 3 23-15,-2 0-1 0,0 8-3 16,0 11 9-16,0 7 7 16,-8 3-13-16,-4 2 10 15,2-1-1-15,1-1-20 16,4-5-23-16,4-7-14 15,1-2-1-15,0-7-6 16,0-5-12-16,12 0-57 16,22-3-93-16,-4-6-521 15,0-5-564-15</inkml:trace>
  <inkml:trace contextRef="#ctx0" brushRef="#br0" timeOffset="18122.1439">5478 6933 1200 0,'0'0'324'15,"0"0"-250"-15,0 0-3 16,0 0 124-16,0 0-26 16,0 0-94-16,0 0-67 15,88 2-8-15,-65-13-59 16,-4-2-64-16,-6-1 3 15,-2 0 61-15,-5-1 59 16,-6 6 2-16,0-1 27 16,0 6 41-16,-8 2-37 15,-8 2 19-15,1 0 74 16,-9 3-9-16,-1 10-8 0,-2 6-14 16,-4 2-12-16,-2 5-19 15,6 1-9-15,1-1 3 16,7 0-24-16,7-2-10 15,8-2-11-15,4-5-13 16,7-5 0-16,11-3-1 16,12-7-31-16,22-2-113 15,-10-7-202-15,1-8-454 0</inkml:trace>
  <inkml:trace contextRef="#ctx0" brushRef="#br0" timeOffset="18391.8308">5823 6631 1292 0,'0'0'831'16,"0"0"-719"-16,0 0-43 16,0 0 66-16,0 0-34 15,0 0-21-15,0 0 2 16,-27 86-29-16,21-47-18 15,-3 4-5-15,-4 0-16 16,-1 0-1-16,-2-4-5 16,1-5-8-16,-3-2 0 15,6-5-12-15,3-6-61 16,3-2-101-16,6-5-162 0,0-7-430 16,6-4-380-16</inkml:trace>
  <inkml:trace contextRef="#ctx0" brushRef="#br0" timeOffset="18686.7121">5956 6670 1532 0,'0'0'642'0,"0"0"-560"16,0 0-31-16,0 0 58 0,0 0 6 15,0 0-65 1,0 0-39-16,0 21 27 0,-3 2 34 16,-8 9-38-16,-5 4 2 15,-2 3-14-15,-3-1-10 16,3 5-3-16,0-7-7 16,2 3-2-16,4-9-7 15,3-3-48-15,4-4-72 16,2-1-80-16,-1-8-312 15,4-1-181-15</inkml:trace>
  <inkml:trace contextRef="#ctx0" brushRef="#br0" timeOffset="19028.6128">6124 6868 851 0,'0'0'962'16,"0"0"-834"-16,0 0-69 16,0 0 89-16,0 0 2 15,0 0-58-15,0 0-43 16,-76 43-28-16,75-29-20 15,1-1-1-15,0 7 1 16,0 0 11-16,0 1 2 0,3 0 9 16,-3-3 3-1,0-2-10-15,-11-2 32 0,-11-1-17 16,-29-1-31-16,5-2-146 16,1-6-1027-16</inkml:trace>
  <inkml:trace contextRef="#ctx0" brushRef="#br0" timeOffset="27344.2375">19554 5124 1088 0,'0'0'614'16,"0"0"-463"-16,0 0-59 15,0 0 46-15,0 0 55 16,0 0-11-16,-4-16-51 15,4 16-55-15,0 0-27 16,0 0-8-16,0 0 2 16,0 0-10-16,0 10-3 15,-2 9 8-15,-2 10 31 16,-2 5-28-16,2 3-29 16,1 2-11-16,0-2 5 0,0-2-5 15,-3-4-1-15,2-5 0 16,0 1-12-16,-2-5-21 15,0-4-36-15,0-2-73 16,0-6-135-16,2-5-425 16,4-5-247-16</inkml:trace>
  <inkml:trace contextRef="#ctx0" brushRef="#br0" timeOffset="27720.7373">19501 5009 1582 0,'0'0'263'16,"0"0"-168"-16,0 0-25 16,0 0 84-16,0 0 18 15,0 0-71-15,85-60-55 16,-58 60-24-16,-2 0-4 15,5 8 0-15,-1 8-4 16,1 3-5-16,2 3-1 16,-5 1 2-16,-2 0-9 15,-3-4 5-15,-5-3-6 16,-8 0 0-16,-5-3 0 0,-4-3 0 16,-1 1 0-1,-18-1 0-15,-14 2 12 0,-9-1-4 16,-9-2-1-16,2-3-6 15,3-1-1-15,7-1-60 16,13-4-132-16,13 0-199 16,11-7-248-16</inkml:trace>
  <inkml:trace contextRef="#ctx0" brushRef="#br0" timeOffset="28121.3812">19953 5048 1657 0,'0'0'269'16,"0"0"-198"-16,0 0-32 16,0 0 67-16,0 0 28 15,0 0-47-15,0 0-44 16,43 23-4-16,-40 0 31 15,-3 4-26-15,0 0-23 16,0-2-6-16,-3-1-6 16,-4-4 5-16,-2-5-6 15,-3-4-7-15,6-5 0 16,3-5 1-16,1-1 10 16,2 0 15-16,0-9 11 0,9-14-38 15,14-10-26-15,2-7-1 16,3-1-5-16,0 3-14 15,-2 7 27-15,-10 9 3 16,-3 11-20-16,-5 7-23 16,-5 4-42-16,-3 0-150 15,0 24-90-15,0-1 33 16,0-2-307-16</inkml:trace>
  <inkml:trace contextRef="#ctx0" brushRef="#br0" timeOffset="28462.2778">20271 5063 664 0,'0'0'769'0,"0"0"-610"0,0 0-25 16,0 0 15-16,0 0 53 16,0 0-10-16,0 0-52 15,-45 62-48-15,35-42-42 16,4 1-30-16,6-5-6 15,0-1 2-15,6-5-5 16,11-4 2-16,9-5-3 16,5-1-10-16,2-3-7 15,3-11-32-15,-4-6-1 16,-2-4 3-16,-4-4 4 16,-11 2-16-16,-5 2 14 0,-9 4 35 15,-1 8 12 1,-11 4-12-16,-15 5-7 0,-5 3 6 15,-8 0-23-15,-4 13-161 16,10 2-300-16,11-2-284 0</inkml:trace>
  <inkml:trace contextRef="#ctx0" brushRef="#br0" timeOffset="28993.1853">20499 4893 1640 0,'0'0'221'0,"0"0"-101"0,0 0 59 16,0 0 4-16,0 0-43 16,0 0-68-16,0 0-36 15,4-1-28-15,-4 21 10 16,0 10 43-16,-4 7 0 15,-6 4-24-15,-3-1-13 16,0-1-18-16,4-3 0 16,2-7-6-16,-3-2 2 15,5-5-1-15,2-6-1 16,1-6 0-16,2-4-12 16,0-4-4-16,0-2 0 15,6 0 15-15,14-15-8 0,3-6-36 16,6-8 17-1,1 0 10-15,-2 0-9 0,-5 3 13 16,-4 7 13-16,-3 7 0 16,-2 4 0-16,-4 4-5 15,0 4 6-15,1 0 1 16,-3 2 0-16,2 14 0 16,-4 3 19-16,-2 3 10 15,-1 3-15-15,-1-3 1 16,-2-2-4-16,0-3-11 15,-11-2 5-15,-10-5-5 16,-7-4 0-16,-6-3-1 16,-4-3-50-16,-1-1-165 15,10-10-366-15,11-1-1007 0</inkml:trace>
  <inkml:trace contextRef="#ctx0" brushRef="#br0" timeOffset="29471.4539">20914 5185 2333 0,'0'0'307'0,"0"0"-229"16,0 0-78-16,0 0-8 16,0 0-130-16,0 0-646 0</inkml:trace>
  <inkml:trace contextRef="#ctx0" brushRef="#br0" timeOffset="44748.5106">21172 5203 441 0,'0'0'853'0,"0"0"-708"16,0 0-100-16,0 0 58 15,0 0 132-15,12-19 24 16,-9 17-81-16,-3 2-49 16,0 0-49-16,0 0-38 15,0 0-23-15,0 0-19 0,0 0-4 16,0 11 4 0,-3 3 9-16,-7 3 6 0,-1-2 3 15,3-4-8-15,4-1-8 16,2-4 4-16,2-5-5 15,6-1 20-15,23 0 39 16,29-8-22-16,36-14-24 16,33-10-14-16,16-3-5 15,-6 4-91-15,-38 10-191 16,-32 8-648-16</inkml:trace>
  <inkml:trace contextRef="#ctx0" brushRef="#br0" timeOffset="46906.8166">19349 6066 773 0,'0'0'977'16,"0"0"-787"-1,0 0-130-15,0 0 0 0,0 0 56 16,0 0 8-16,0 0-45 16,20-21-61-16,0 11-17 15,1 2 1-15,3 1-1 16,-5 0 2-16,1 1 3 16,-3 3-5-16,0-1 0 15,1 4-1-15,-8 0 1 16,3 0 0-16,-5 0-1 15,-4 0-9-15,0 14 8 16,-4 5-8-16,0 4 9 16,0 4 0-16,-4 3 0 0,1-1 0 15,3 1 0 1,0 0 1-16,10-8 0 0,10-2 0 16,9-6 0-16,9-4 9 15,8-3-4-15,9-5-4 16,-2-2-1-16,2 0 0 15,-3-12 5-15,-4-3 0 16,-2-5-5-16,-7-5 5 16,-4-1 2-16,-9-4-6 15,-3 1 7-15,-10 1 4 16,-5 2-13-16,-5 5-10 16,-3 3-66-16,-8 2-172 15,-7 5-429-15,-3 4-575 0</inkml:trace>
  <inkml:trace contextRef="#ctx0" brushRef="#br0" timeOffset="47251.7414">19853 5980 1661 0,'0'0'532'0,"0"0"-461"15,0 0-46-15,0 0 16 16,0 0 87-16,0 0 12 15,0 0-8-15,-20 96-54 16,11-47-42-16,-1 7-26 16,3-2-8-16,-2-1-2 15,-3-3-51-15,-5 4-113 16,3-13-311-16,3-11-687 0</inkml:trace>
  <inkml:trace contextRef="#ctx0" brushRef="#br0" timeOffset="48402.9849">20020 6426 1635 0,'0'0'384'16,"0"0"-272"-16,0 0-67 15,0 0-10-15,0 0 61 0,0 0 29 16,0 0-26 0,5 57-35-16,-5-32-21 0,-5 2-7 15,-3-3-8-15,-2-5-11 16,1 1-11-16,2-6 0 16,1-3-6-16,2-2 1 15,1-5 5-15,1-2-5 16,2-2 0-16,0 0 5 15,2-2-6-15,11-16-7 16,7-6-29-16,5-7 11 16,1-4 18-16,1-1 6 15,-3 7 0-15,-7 6 1 16,-3 6 2-16,-6 7-2 16,-2 4 6-16,-3 2 18 15,-3 4-6-15,2 0-9 0,-2 0-9 16,2 0-1-16,3 7-14 15,-2 10 15-15,-3 5 12 16,3 1 4-16,-3 7-8 16,0-3-1-16,0 0-1 15,0-5-6-15,-10 2 0 16,0-4-44-16,0-2-103 16,1-4-162-16,2-7-474 0</inkml:trace>
  <inkml:trace contextRef="#ctx0" brushRef="#br0" timeOffset="48858.6965">20314 6546 935 0,'0'0'532'0,"0"0"-448"16,0 0 60-16,0 0 21 15,0 0 49-15,0 0-53 16,0 0-86-16,76 7-44 16,-52-22-23-16,-5-5-8 0,2-6-5 15,-2 1-9 1,0-3-5-16,-8 1 13 0,0 6 6 15,-5 3 25-15,-3 11 37 16,-3 1-16-16,0 6-19 16,0 0-9-16,-8 0-12 15,-11 13 4-15,-8 9 27 16,-5 6 18-16,4 5-10 16,3-1 1-16,9 2-3 15,7-4-19-15,9-4-16 16,0 0-8-16,10-5-25 15,26-5-98-15,-5-5-171 16,0-9-697-16</inkml:trace>
  <inkml:trace contextRef="#ctx0" brushRef="#br0" timeOffset="49512.0623">20632 6532 10 0,'0'0'1345'16,"0"0"-1154"-16,0 0-114 15,0 0 76-15,0 0 118 0,45-73-10 16,-41 67-71-16,-4 3-74 15,0 3-64-15,0 0-30 16,0 6-7-16,0 10 6 16,-7 8 58-1,-1 5-37-15,2-2-27 0,-2-4-14 16,3-1 5-16,0-8-5 16,2-4-1-16,2-3-14 15,-2-4-37-15,3-3-3 16,0 0 14-16,0 0 16 15,0-10 6-15,10-11-43 16,9-2 18-16,4-7 22 16,2 1-1-16,-1 2-3 0,-5 7 25 15,-3 6 0 1,-6 7 10-16,-6 6 0 0,-1 1 2 16,-3 0-10-16,0 12 20 15,0 6 51-15,0 5-30 16,-6 1-19-16,-1-3-12 15,0-1-12-15,-3-4 1 16,6-5-1-16,1-5-16 16,1-2-22-16,2-4-8 15,0 0 0-15,0-4 7 16,11-11-29-16,10-5-2 16,4-10 47-16,5-5 2 15,1 1-16-15,-4 1 1 16,-1 10 36-16,-9 9 28 15,-4 10 23-15,-10 4-36 0,-3 11-2 16,0 12 52-16,0 7-4 16,-8 3-19-16,-3 0-23 15,0 2-19-15,-1-4-39 16,-6-4-186-16,4-8-440 16,5-10-530-16</inkml:trace>
  <inkml:trace contextRef="#ctx0" brushRef="#br0" timeOffset="49810.3391">21369 5925 1328 0,'0'0'719'0,"0"0"-628"16,0 0-54-16,0 0 48 16,0 0 124-16,0 85-2 15,-15-2-80-15,-6 28-46 16,-5 12-38-16,3-7-27 16,-1-18-16-16,0-16-9 15,-9-11-141-15,11-19-210 16,-4-16-551-1</inkml:trace>
  <inkml:trace contextRef="#ctx0" brushRef="#br0" timeOffset="50436.6063">19382 5775 1058 0,'0'0'656'0,"0"0"-464"16,0 0-2-16,0 0-23 16,0 0-15-16,0 0-57 15,0 0-50-15,-13 70 70 16,-1 16-38-16,-1 39-32 0,-5 18-6 16,4-4-23-1,-5-16-16-15,-3-27 0 0,-4-7-71 16,1-14-87-16,3-23-205 15,8-15-581-15</inkml:trace>
  <inkml:trace contextRef="#ctx0" brushRef="#br0" timeOffset="51307.9206">21486 5846 1228 0,'0'0'666'15,"0"0"-477"-15,0 0-19 16,0 0-13-16,0 0 6 16,0 0-29-16,0 0-65 15,51-44-41-15,-31 39-21 16,-3 2-7-16,-2 1 0 0,-2 2 0 15,-5 0-1-15,-5 0-13 16,-3 8 8-16,0 4 5 16,-1 4 0-16,-12 1 1 15,-4 3 5-15,-2-1 19 16,4-3 6-16,1-1-12 16,8-3-7-16,6-5-2 15,0 0-9-15,12-3 0 16,37-4-96-16,-4 0-531 15,1-4-1195-15</inkml:trace>
  <inkml:trace contextRef="#ctx0" brushRef="#br1" timeOffset="130055.8989">5705 14822 740 0,'173'-195'483'15,"18"-22"-483"-15,-36 32-41 16,-1-7-23-16,-44 47-275 15</inkml:trace>
  <inkml:trace contextRef="#ctx0" brushRef="#br1" timeOffset="138769.8639">3006 8311 1260 0,'0'0'675'15,"0"0"-579"-15,0 0-66 16,0 0 48-16,0 0 101 15,0 0-58-15,0 0-76 16,0 2-33-16,0 14-2 16,0 7 32-16,0 10-10 15,-7 3-20-15,-1 4-4 16,-4-1-7-16,0-2 0 16,0-2 5-16,3-7-6 0,-1-8 2 15,4-7-1 1,6-6-1-16,0-5 1 0,0-2 15 15,3-6 29-15,13-17-33 16,8-8-12-16,0-9-25 16,3-6-17-16,0-2-35 15,-5 4-2-15,-2 5 17 16,-7 9 30-16,-1 8 31 16,-2 9-4-16,-4 3 5 15,0 3 9-15,-1 0 7 16,1 6-2-16,4-2-6 15,2 1 1-15,4 1-7 0,-2 1 5 16,5 0-5 0,-5 1-1-16,-5 9-1 15,-2 3 0-15,-4 7 26 0,-3-1 6 16,0 7 3 0,-3-2-1-16,-7 4-10 0,-2 0 9 15,-6 2 27-15,6-1-14 16,-4 1 0-16,2 0-10 15,5-5-9-15,2-4-14 16,4-5-11-16,3-5-1 16,0-5-1-16,0-2-17 15,0-4-71-15,13-7-91 16,-1-10-128-16,4 0-993 0</inkml:trace>
  <inkml:trace contextRef="#ctx0" brushRef="#br1" timeOffset="139171.4289">3404 8097 1639 0,'0'0'595'16,"0"0"-539"-16,0 0-56 0,0 0 1 16,0 0 8-16,87-22-8 15,-68 22-1-15,-5 0-2 16,-7 2-17-16,-4 7 15 15,-3 9 4-15,-3 3 38 16,-13 4 14-16,-8 8 22 16,-3-2-4-16,3-3-8 15,0-4 11-15,5 0-18 16,10-8-22-16,6-2-21 16,3-3-12-16,6-7-12 15,33-4-158-15,-1 0-396 16,1-10-956-16</inkml:trace>
  <inkml:trace contextRef="#ctx0" brushRef="#br1" timeOffset="139627.6378">3471 7836 753 0,'0'0'779'15,"0"0"-641"-15,-146 31-66 0,57 6 46 16,-19 18 49-16,-2 17-33 16,14 8-53-16,13 6-20 15,25 3-24-15,14-3 21 16,16 0-2-16,25-7-7 15,3-14-13 1,17-14-19-16,11-12-3 0,21-2-14 16,26-1 6-16,26-9-5 15,21-11 3-15,-5-16-3 16,-4-30-2-16,-14-9-1 16,-17-5 1-16,-18 2-14 15,3-21-41-15,6-27 13 16,0-21 43-16,-4-19 0 15,-33 11 0-15,-29 36 1 0,-7 25 23 16,-19 23 15-16,-30 6 1 16,-34 0-37-16,-39 9-3 15,-12 19-54-15,10 5-144 16,40 20-337-16,34-1-991 0</inkml:trace>
  <inkml:trace contextRef="#ctx0" brushRef="#br2" timeOffset="145584.9209">3040 8332 875 0,'0'0'288'16,"0"0"-146"-16,0 0 45 0,0 0 30 15,0 0-49 1,0 0-57-16,0 0-32 0,0-3-26 15,0 3-9-15,-3 0 20 16,-1 0-21-16,1 0-30 16,3 2-6-16,-3 5 2 15,0 4 36-15,3 2 17 16,-6 7-26-16,3-1-10 16,-3 5-5-16,-1 2-6 15,-1 0-8-15,-1 1-6 16,3-1-1-16,0-3 1 15,0-2 0-15,3-3 0 16,0-4-1-16,2-4 0 0,-1 0-1 16,2-3 1-1,-1-1 1-15,1-2-1 0,-2-2 0 16,2 4 0-16,0-1 0 16,0-3-1-16,0 1 1 15,0-1 0-15,0-2-1 16,0 0-1-16,0 0 1 15,0 0 1-15,0 0 0 16,0 0 2-16,0 0-1 16,0 0 7-16,6-10 1 15,2-1-9-15,2-9-1 16,2 4-5-16,3-3-9 16,-3-1-1-16,0 3-5 15,1-2 1-15,1 1-11 16,-1-2 2-16,-1 2 8 0,0 0-10 15,0-1 7-15,3 2 15 16,1 0 2 0,-2 2-4-16,-1 1-12 0,2 1 5 15,-2 3 17-15,-2 3-5 16,-2 1 6-16,-2 2 1 16,-4 1-1-16,0 2 1 15,-3 1 0-15,0 0 0 16,0 0 18-16,0 0-10 15,0 0 0-15,0-2-8 16,3 1 14-16,0-2-15 16,2 0-2-16,-1 3 2 15,-1 0-1-15,-1 0 1 0,1 0 0 16,-3 0 34-16,0 6-2 16,0 1-11-16,0 0-9 15,0 0-6-15,4 2-5 16,-4 1-1-16,0-1 1 15,0 4 2-15,0 1-2 16,0 2 7-16,-4 2-7 16,-1 5 5-16,-1-1 1 15,-1 2 10-15,-4 0 8 16,4 1-1-16,-2-5-5 16,4 0-1-16,-1 0-2 15,2-6 5-15,0-1 9 0,2-5-1 16,-1-3-14-16,3-3-13 15,0-2-2-15,5-2-17 16,9-11-122-16,0-4-476 0</inkml:trace>
  <inkml:trace contextRef="#ctx0" brushRef="#br2" timeOffset="146243.0013">3309 8170 803 0,'0'0'506'0,"0"0"-427"15,0 0 46-15,0 0 37 0,0 0-13 16,0 0-89 0,0 0-41-16,76-4-18 0,-67 4 5 15,1 0-6-15,-7 0 0 16,-3 0 0-16,3 1 50 16,-3 2-6-16,5 3-20 15,1-2-9-15,-2 0-3 16,4-2-11-16,-1 2 11 15,-1 0 1-15,-3 2-3 16,0 0-1-16,-3 2-7 16,0 3 19-16,0 3 4 15,-9 3-2-15,-7 1 24 16,-4 0 13-16,1-4 6 0,5 2 13 16,-2-6-27-16,7 0-18 15,3-7-9-15,6 1-10 16,0-2-2-16,0-2-13 15,12 0 12-15,9 0 21 16,3 0-33-16,19-13-116 16,-10-3-539-16,-5 3-599 0</inkml:trace>
  <inkml:trace contextRef="#ctx0" brushRef="#br2" timeOffset="150375.6407">3421 9272 1197 0,'0'0'495'0,"0"0"-429"15,0 0-43-15,0 0 137 16,0 0 82-16,0 0-85 16,0 0-71-16,0-3-18 15,0 3 9-15,0-2 1 16,-8-1-28-16,-8 2-17 15,-7-1-33-15,-15 1-5 16,-7 1 5-16,-10 0 0 16,-8 0-15-16,2 0 3 15,0 0 12-15,7-3 1 16,12-1 5-16,11 1-5 0,10 0 5 16,12 0-5-16,6 3 7 15,3 0-7-15,0 0-1 16,0 0-9-16,0 0 8 15,0 0-11-15,3 0 12 16,-3 0 0-16,0 0 1 16,0 0 0-16,0 0 0 15,0 9-1-15,0 5 33 16,0 6-5-16,-6 3-12 16,-4 0-14-16,1 4-1 0,-5 2 5 15,1 1-6-15,-2 2 0 16,-3 1-1-16,0-2 1 15,2 1 0-15,-1-1 0 16,1 1 2-16,5-5-1 16,-2 2 0-16,7-5-1 15,3-4 0-15,3-2-1 16,0-7-10-16,0-1 3 16,15-3 8-16,3-7 0 15,9 0 7-15,4 0-5 16,5-10-1-16,0 0-1 15,-2-4-7-15,-4 4-9 16,-3 4-11-16,-8 0-22 16,-4 3-35-16,-3 3-59 15,-6 0-184-15,-3 0-305 0,-3 3-205 0</inkml:trace>
  <inkml:trace contextRef="#ctx0" brushRef="#br2" timeOffset="150625.7979">2855 9590 1043 0,'0'0'525'15,"0"0"-456"1,0 0-47-16,0 0 112 0,0 0 24 16,0 0-79-16,108-27-60 15,-80 27-19-15,5 0-22 16,-5 0-184-16,-10 4-429 0</inkml:trace>
  <inkml:trace contextRef="#ctx0" brushRef="#br2" timeOffset="151138.1798">3203 9639 1405 0,'0'0'603'0,"0"0"-565"0,0 0-37 16,0 0 14-16,0 0 54 15,0 0-27-15,0 0-26 16,0 86-9-16,0-72 1 16,0-1 9-16,0 0 6 15,-6-3-6-15,0-2-6 16,0-5-4-16,3 0 0 16,3 0-6-16,0-3 4 15,0 0-5-15,3-6 0 16,12-7-22-16,0-4-19 15,9-4 22-15,-2-2 17 0,0 1 2 16,-2 2 0-16,1 0 0 16,-2 7 8-16,-4-3 6 15,1 6-6-15,-2 0-1 16,-2 6-6-16,-2-3 15 16,2 7-1-16,-4 0-2 15,-1 0-3-15,-4 4 1 16,-3 12 11-16,0 5 18 15,0 4 6-15,-15 5-12 16,-3-1-9-16,2-2-7 16,1-3-8-16,0-4-4 15,9-3-6-15,6-8-14 16,0-7-162-16,9-2-442 0,6 0-462 0</inkml:trace>
  <inkml:trace contextRef="#ctx0" brushRef="#br2" timeOffset="151464.5483">3683 9631 358 0,'0'0'1370'0,"0"0"-1069"16,0 0-242-16,0 0 56 16,0 0 46-16,0 0-48 15,0 0-70-15,60 0-43 16,-42 0-9-16,-5 0-36 15,1 0-59-15,-7 0-66 16,-5 0-122-16,-2 0-238 16,0 0-273-16</inkml:trace>
  <inkml:trace contextRef="#ctx0" brushRef="#br2" timeOffset="151675.1019">3683 9631 1585 0,'26'-96'527'0,"-26"96"-484"16,7 0 29-16,11 0-7 15,28-10-65-15,-4 3-240 16,0 0-498-16</inkml:trace>
  <inkml:trace contextRef="#ctx0" brushRef="#br2" timeOffset="154808.7597">4426 9396 1410 0,'0'0'684'0,"0"0"-590"15,0 0-68-15,0 0 3 16,0 0 54-16,0 0-40 0,0 0-16 15,-13 46 39-15,10-23-33 16,-3 7-18-16,0-1-8 16,0-3-5-16,-6-2-1 15,3-1 0-15,0-7 1 16,-1 0-2-16,1-6 1 16,1-2 0-16,5-5-1 15,3 0 0-15,0-3-14 16,0 0-14-16,8-7-19 15,7-11-48-15,7-6 22 16,2-2 66-16,1-5 7 16,-2 2 0-16,-1-1 0 15,-1 0 0-15,1 8 0 0,-2 1 0 16,2 4 6 0,2 4 3-16,-3 3 34 0,-2 4 18 15,-5 5-12-15,-4 1-24 16,-4 1-25-16,-6 19 9 15,0 6 39-15,-6 3-14 16,-10 5-18-16,-1 1-2 16,-2-4 14-16,4-1 5 15,0-3-12-15,9-7 0 16,0-1-11-16,6-6-10 16,0-3-1-16,0-1-30 15,9-3-44-15,15-6-42 16,-2 0-207-16,-2 0-561 0</inkml:trace>
  <inkml:trace contextRef="#ctx0" brushRef="#br2" timeOffset="155083.4811">4274 9828 978 0,'0'0'1013'16,"0"0"-864"-16,0 0-106 0,0 0 60 16,0 0 74-16,0 0-66 15,100 3-74-15,-45-13-37 16,5 1-74-16,1 3-26 15,-10 5-50-15,-5 1-329 16,-13 6-159-16,-18 4-210 0</inkml:trace>
  <inkml:trace contextRef="#ctx0" brushRef="#br2" timeOffset="155309.0853">4274 9934 1322 0,'0'0'754'0,"0"0"-675"16,0 0-34-16,0 0 112 15,0 0 0-15,81 16-155 16,-2-16-2-16,-12 0-471 15,-6-6-488-15</inkml:trace>
  <inkml:trace contextRef="#ctx0" brushRef="#br0" timeOffset="168223.7371">3455 6317 773 0,'0'0'911'0,"0"0"-676"16,0 0-166-16,0 0-30 15,0 0 112-15,0 0 29 0,0 0-73 16,3-1-61 0,3 1-27-16,6-1-10 0,10-3 3 15,1 3-2-15,10-2-2 16,-2 0-8-16,6 2-16 15,-3 1-87-15,-1 0-199 16,-9 0-350-16,-12 3-388 0</inkml:trace>
  <inkml:trace contextRef="#ctx0" brushRef="#br0" timeOffset="168507.9953">3400 6453 1038 0,'0'0'649'16,"0"0"-555"-16,0 0-80 16,0 0 19-16,0 0 59 15,0 0-7-15,109-4-85 16,-51 11-49-16,-10 3-282 16,-7-1-536-16</inkml:trace>
  <inkml:trace contextRef="#ctx0" brushRef="#br0" timeOffset="168989.7681">4465 6397 1335 0,'0'0'292'0,"0"0"-292"16,0 0-93-16,112-8 93 16,-64 8 10-16,32 0-10 15,-14 7-128-15,-8 0-442 0</inkml:trace>
  <inkml:trace contextRef="#ctx0" brushRef="#br0" timeOffset="169240.0011">4338 6433 1385 0,'0'0'195'0,"133"8"-141"16,-21 1-53-16,4-2-1 15,-25-1-173-15,-25-3-654 0</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1T07:01:00.910"/>
    </inkml:context>
    <inkml:brush xml:id="br0">
      <inkml:brushProperty name="width" value="0.05292" units="cm"/>
      <inkml:brushProperty name="height" value="0.05292" units="cm"/>
      <inkml:brushProperty name="color" value="#FF0000"/>
    </inkml:brush>
  </inkml:definitions>
  <inkml:trace contextRef="#ctx0" brushRef="#br0">29656 13504 637 0,'0'0'396'15,"0"0"-60"-15,0 0-195 16,0 0-9-16,0 0 64 16,0 0-32-16,13-9-37 15,-10 5-23-15,-1 4-17 16,-2-2 5-16,0 2-6 0,0 0-3 16,0 0-11-16,0-2-13 15,0 2-2-15,0-3-6 16,-4 1-32-16,-7-1-11 15,-2-1-8-15,-6-2 0 16,-4 2 0-16,-2 1 0 16,-1 0 1-16,-4 3-1 15,-1-1 0-15,-6 1 1 16,3 0 5-16,-4 0-5 16,4 0 1-16,1 4 5 15,3 3 1-15,5 1-7 16,3-1 0-16,5 4 1 15,4-5-1-15,7 1 1 0,4-1-2 16,2 1 0-16,5 2 3 16,16 2 12-16,6-1-14 15,7 0-1-15,5 0-7 16,2-1 0-16,0 1 5 16,-2 0-5-16,-7 0-10 15,-2 0 8-15,-4 0 8 16,-6 0 0-16,0 3-1 15,-1 0 1-15,0 0 1 16,0 4 0-16,-2 3 1 16,2-1-1-16,0 5 1 15,-2 2-1-15,0-2 0 16,-6-1 1-16,-1-1-1 0,-6-5-2 16,-4-4-4-16,0-2 6 15,0-1-2-15,-6-1-11 16,-8-5 13-16,-10 1 34 15,-5-3-11-15,-12-2-13 16,-6 0-3-16,-5 0 4 16,0-4-2-16,2-6 3 15,6 0 3-15,10 0 0 16,8 3-14-16,14 1 0 16,11 2-1-16,21-6-73 15,13 0-286-15,6 1-1422 0</inkml:trace>
  <inkml:trace contextRef="#ctx0" brushRef="#br0" timeOffset="2720.4196">29989 13356 363 0,'0'0'746'16,"0"0"-452"-16,0 0-215 15,0 0-62-15,0 0 15 16,0 0 79-16,0 0-9 15,-12-27-51-15,9 21-36 16,-1-1-13-16,-4-2 10 16,-5 2 23-16,-2-3-22 15,-6 3-1-15,-4-6-5 16,-1 3-6-16,-4-3 1 16,-1 3-1-16,1-4-1 0,0 5 2 15,4-4-1 1,-1 3 5-16,1-1-6 0,3 2 1 15,1 2 16-15,-1-3 18 16,-3 4-11-16,0 3-9 16,-3-3-14-16,-2 1 1 15,-2 0-1-15,0 4 2 16,-1-2-2-16,1 0 0 16,3 3 0-16,5 0 0 15,3 0 0-15,5 0 1 16,2 0 8-16,3 0 23 15,0 0 7-15,-3 0 0 16,-4 3-9-16,-4 6 1 16,-3-2-14-16,-4 6-6 15,0 1 1-15,3-4 21 0,2 3 3 16,4-3-10-16,3 3-5 16,6 1 5-16,-1-2-8 15,4 5-10-15,3-1-3 16,-3 5 0-16,4-1 1 15,-1-1-1-15,2 4 0 16,-2 0 1-16,0-2 4 16,-3 4 8-16,2 0-7 15,-1-3-10-15,3-3 6 16,1 1-2-16,4-3-4 16,0 3-1-16,0-3 0 15,3 1 5-15,5 3 9 16,-1-1-3-16,2 3-10 0,0-1-1 15,0-1 0-15,-2 2 0 16,4 3 0-16,-1-2 1 16,-1-2-2-16,4 1 1 15,0-2 0-15,-1-2 0 16,4 1 8-16,2 0-1 16,0-3-7-16,1-1 6 15,-1 0-6-15,1 0 0 16,2-1 0-16,2-3 8 15,1 8 1-15,1-4-1 16,0 1 1-16,-1 3-9 16,-3-3-1-16,0-1 1 15,-2-2-1-15,-4 1 1 16,1-4-1-16,1 2 1 16,1 0 0-16,1-3-1 0,5 3 1 15,0-2 0-15,0 1-1 16,-3 1 1-16,1-3-1 15,0 3 1-15,-2-6 0 16,-1 3 0-16,2-3 7 16,-1 0-7-16,1-2 0 15,-1 0 0-15,3-3 0 16,-1 3-1-16,1 0 0 16,-1-1 0-16,-4 2 0 15,1-3-1-15,-1 1 0 16,2-1 1-16,-1 0 0 15,0-3 0-15,4 0 1 0,-1 0-1 16,3 0 1-16,-2-3 0 16,2-3-1-16,-3-1-1 15,-2 3 1-15,-2-2-11 16,-2-1 2-16,-1 1 9 16,0 3-1-16,0-3 1 15,-1 2-1-15,0-3 1 16,2 0 0-16,1-3 1 15,2-3-1-15,1 0 0 16,2-4 0-16,1 1-8 16,-2 0 2-16,0-1 4 15,-2 1 1-15,-3 3-11 16,-1-4 3-16,-3 4 9 0,-1 0 0 16,-1-1 0-16,-2 1 1 15,-2-1 0-15,0 1 0 16,1-2 0-16,-3 4-1 15,1-5 1-15,-2 3-1 16,1 2 0-16,0-2 0 16,0-1 0-16,2-1 0 15,0-2 0-15,-2 0-1 16,1-2 1-16,-2 3 0 16,-2-1 0-16,-1 0-1 15,0-3 1-15,0 0-1 16,0 1 1-16,-1-4 0 15,-4 3 0-15,1 0 0 0,1 3 0 16,0 3 0 0,-2 2 0-16,1 2-1 0,1 3 1 15,-2-2-1-15,2-1 1 16,-1 3 0-16,-2-6-1 16,0 2 1-16,-4-4-1 15,-2-2 1-15,-3-3-1 16,-2-3-5-16,-4 0 0 15,-1 0 5-15,1-1-1 16,-3 1 1-16,2 1 0 16,2 1 0-16,0-2 0 15,2 0 1-15,1 4-1 0,-2-1-5 16,-1 0-7 0,-5 3-1-16,-8 4-4 0,-10-3-1 15,-24-1-21-15,-29-6-88 16,-24-9-145-16,15 1-352 15,20-2-704-15</inkml:trace>
  <inkml:trace contextRef="#ctx0" brushRef="#br0" timeOffset="8093.1759">31215 13647 631 0,'0'0'144'15,"0"0"-100"-15,0 0 348 0,0 0-98 16,0 0-106 0,0 0-54-16,56 6 23 0,-55-6 19 15,-1 0-36-15,0 0-26 16,0 0-36-16,0 0-7 16,0 0-13-16,0 0-3 15,0 0-1-15,-3 0-36 16,-12 0-9-16,-7 0-8 15,-9 0 7-15,-10 0-1 16,-9-3-6-16,-10-3 6 16,-4-1-5-16,-5 0 7 15,0 0 1-15,8 2 4 16,8 1-2-16,9 4-5 16,9 0 2-16,6 0 2 15,8 0 4-15,0 0-6 0,2 4-8 16,1-2 0-16,-1 1 0 15,2-2 0-15,2-1-1 16,3 3 0-16,5-3 0 16,3 0-7-16,4 0-7 15,0 0-2-15,0 0 7 16,0 0 7-16,8-7-7 16,4-3 0-16,3-3 9 15,-3 3 1-15,2-2-1 16,-1 1-1-16,1 0 1 15,0 2 0-15,3-5-12 16,2 5-3-16,0 2 2 16,-2 0 7-16,1-2 5 0,-6 6 1 15,-3-1 0 1,-2 4 0-16,-2 0 1 0,-5 0-1 16,1 0 1-16,-1 0 0 15,0-2 0-15,0 2 9 16,0 0-1-16,0 0 0 15,0 0 1-15,0 0 1 16,0 0-10-16,0 0 11 16,-3 0-4-16,-3 0 1 15,-3 0-2-15,-1 2-6 16,-3 5 0-16,-1-1 1 16,-1 4 4-16,-4-3 1 0,-4 2 9 15,1 2-4 1,3-1-3-16,-1-3-3 0,7 3-4 15,4-5-1-15,8 2 5 16,1 0-4-16,5 1 35 16,13 1-20-16,8 5-17 15,0-5-26-15,4-2-71 16,-8-1-212-16,-9-6-878 0</inkml:trace>
  <inkml:trace contextRef="#ctx0" brushRef="#br0" timeOffset="13977.2566">28176 12811 1083 0,'0'0'133'0,"0"0"-82"16,0 0-30-16,0 0 194 15,0 0 365-15,0 0-385 16,-1 3-76-16,1-3-29 15,0 0 1-15,1 0 16 16,5 3-10-16,2 1-25 0,4 3-13 16,1 6-27-16,5 4-13 15,7 3-7-15,8 8-2 16,8-1-10-16,8 2-1 16,3 2-8-16,3-5-7 15,0-2-5-15,-4-2 6 16,-6-5 0-16,-11-4-7 15,-9-3-4-15,-9-3-4 16,-8-4-3-16,-6 0-26 16,-2-3-50-16,0 0-96 15,-19-9-134-15,3-2-356 16,2-2-442-16</inkml:trace>
  <inkml:trace contextRef="#ctx0" brushRef="#br0" timeOffset="14414.4183">28714 12993 1620 0,'0'0'590'0,"0"0"-507"16,0 0-65-16,0 0-12 15,0 0 88-15,0 0 40 16,0 0-33-16,-3-4-62 15,3 4-26-15,0 0-7 0,0 0-5 16,0 0 14-16,0 0-4 16,0 0-2-16,0 0-3 15,3 4-6-15,5 5 1 16,1 5-1-16,3 3 1 16,5 1 0-16,-5-1 1 15,1 0-1-15,-4 0 0 16,-3 0 0-16,-3-2-1 15,-3-2 0-15,0-3-1 16,0-3-7-16,-7-3 8 16,-6-1 1-16,-1-3 24 15,-4 0 36-15,-8 0 9 16,-4-3-20-16,-5-8-32 16,-4-1-9-16,2 1-9 15,2 2 0-15,4 6-97 0,9 0-278 16,10 3-1006-16</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1T07:01:35.29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
    <inkml:brush xml:id="br3">
      <inkml:brushProperty name="width" value="0.05292" units="cm"/>
      <inkml:brushProperty name="height" value="0.05292" units="cm"/>
      <inkml:brushProperty name="color" value="#7030A0"/>
    </inkml:brush>
  </inkml:definitions>
  <inkml:trace contextRef="#ctx0" brushRef="#br0">9721 5249 363 0,'0'0'308'16,"0"0"-223"-16,0 0-59 16,0 0-2-16,0 0 142 0,6 1 109 15,-6-1-169 1,0 0-41-16,0 0 28 0,0 0 21 16,0 0 29-16,0 0 9 15,0 0-10-15,0 0-36 16,-3 0-34-16,-3 0-20 15,-7 0-21-15,-2 3-15 16,-6-2-2-16,-1 1-1 16,-8-2 6-16,-3 0 5 15,-3 0-9-15,-1 0-9 16,-2-3-6-16,-1-2 2 16,7-2-1-16,5 1 5 15,8-1-4-15,4-1 11 0,-1-1 8 16,4 0 7-16,-2-2-4 15,2 0-6-15,-4-1-5 16,1-1-4-16,-3-1-8 16,-1-3 5-16,-2-2-5 15,2-2-1-15,-2 1 1 16,4 4-1-16,6 0 1 16,6 4 10-16,6-2-4 15,0 1-7-15,0-1-8 16,9-1 8-16,0-3 0 15,6 1 0-15,-3-2 0 16,1 2 1-16,-1 1 0 16,2-3-1-16,-1 2 1 0,2-1-1 15,3-2 1 1,0 2-1-16,6-3 0 0,-2 2 0 16,-3 1-2-16,1 0 1 15,-1 4 1-15,-5 1-1 16,-4 4 1-16,2 0 0 15,-6 4 0-15,3-2 0 16,3 0 0-16,-3 0 0 16,0 0 0-16,4 1 1 15,1-1-1-15,-1 3 0 16,-1 0 0-16,2 0 0 16,-1 1-1-16,-1 2 0 15,-2-1-1-15,-4 2-4 0,-2 0 5 16,3 0 0-1,-4 0 0-15,4 0 0 0,-1 0 0 16,0 0 0-16,0 6-5 16,4 2 4-16,-2 2-4 15,1 1 6-15,0 2-1 16,1-2 1-16,-1 3-1 16,5-2 1-16,-4-1 0 15,2 0 0-15,-3-2-1 16,0-1 1-16,-3-2 0 15,-3-1-2-15,0 1 2 16,-3 1-6-16,0 3 0 0,0 0 5 16,0 3 1-1,0-1-1-15,0 2 1 0,0 0 1 16,0-1 0-16,3 1 0 16,0-2-1-16,0-1 1 15,1 0-1-15,-1-1 0 16,-3 3 0-16,0-2 0 15,0 2 1-15,0 0-1 16,0-1 0-16,0 1 0 16,0-1 0-16,0 1 0 15,0-3 0-15,0 1 0 16,0 1 0-16,0 0 0 16,-3 0 0-16,-1 0 0 15,1 2 12-15,-3-1-2 16,3 1 1-16,0-4-10 15,0 2 5-15,0-1 0 16,3-1-6-16,0-1 1 0,0 0 0 16,0 1 0-16,0-3-1 15,0 0 1-15,0-1 0 16,0-1-1-16,-8 1 0 16,-2 1 0-16,-8 3 18 15,-12-2-4-15,-10 2-8 16,-27 5-6-16,6-3-98 15,4-4-401-15</inkml:trace>
  <inkml:trace contextRef="#ctx0" brushRef="#br0" timeOffset="3053.6882">3485 4414 696 0,'0'0'205'0,"0"0"27"15,0 0-61-15,0 0-11 16,0 0-42-16,0 0-56 15,0 0-30-15,-12 0-4 16,2 5 10-16,-1-2 16 16,2 0-7-16,3 0 8 15,-6 1-2-15,2 0 4 16,-8 2-12-16,3 1-28 16,-6 0-6-16,-1 0-3 15,-1-2-2-15,-2 1 5 16,-2-1 4-16,5 0 12 15,-5-2 10-15,7 0 2 16,-5 0-8-16,6-2-5 16,-4 1-9-16,1-2-3 15,1 1-4-15,3-1-9 16,-3 0 0-16,2 1 1 0,4 1-1 16,-3-2 1-16,6 2-1 15,-1-2 5-15,1 0-5 16,-2 0 1-16,1 0 4 15,-1 0-6-15,-2 0 2 16,1 0 12-16,-1 0 1 16,-1 0 2-16,1-4-3 15,1 2 9-15,-6-3-4 16,3 1-6-16,-3-2-1 16,2 1-4-16,-5-4-7 15,6 2 5-15,-1-3 0 0,1 2 1 16,6 0 0-16,1-1 1 15,5 1 2-15,-1 0-2 16,4 1 1-16,0-4-3 16,3 0-5-16,0-1 1 15,-3-3 6-15,3-1-7 16,0 0 8-16,0-3-8 16,0 1-1-16,-3 0 1 15,3-2-1-15,0 4 1 16,0-1-1-16,0-1 1 15,0 1-1-15,0-1-1 16,0 1 1-16,3-2 0 16,0 2 2-16,0 1-2 0,3 2 0 15,0 1 1 1,-3 1-1-16,0 4 0 0,1 1 0 16,-2 1 0-16,1 0 0 15,0 2 0-15,3-1 0 16,-3 0 0-16,1-4 0 15,2 0-1-15,3 0 1 16,-1-2-1-16,2-1 1 16,-1-1 0-16,3 2-1 15,-3 1 1-15,-2 1 0 16,-2 3 1-16,-2 1 0 16,0 3-1-16,0-2-2 15,0 2 2-15,4-2 0 16,-1-2 0-16,2 1-1 15,-1-2-5-15,2 0 6 0,0 0 0 16,0 0-1-16,-1 1 1 16,0 1-1-16,0-2 1 15,-2 1-2-15,3-1 1 16,1 0-12-16,1 2 5 16,-2-2 1-16,1 1 1 15,-4 2 5-15,3-2-1 16,3 0 1-16,-3 1-5 15,-3 0 5-15,3 1-8 16,-2 3 8-16,1-2-9 16,-4 1 2-16,2 1 2 15,-1 0 5-15,2 0 0 16,2-1 0-16,-3 0-1 0,2 2-7 16,-3-1 2-16,-2 1-1 15,-1 0 7-15,1 0-6 16,0 0 1-16,6 0 5 15,0 0 0-15,1 5 0 16,1 0-1-16,-2-1-4 16,1 2 6-16,-1-2-2 15,2 2 1-15,-3-2 0 16,0 2 0-16,1-1 0 16,-3 2 0-16,4 1 0 15,-4 1-6-15,2 3 1 16,-2-1 5-16,4 3-1 0,2 0 2 15,0 0-1-15,0 1 2 16,-3-2-2-16,4 1 1 16,-4-3 0-16,-1 1 0 15,-2-3 0-15,1 2 0 16,-1-1 0-16,-3-2-2 16,0 2 1-16,0 0 0 15,-3 0-7-15,0 1 7 16,3 0 0-16,-3 2 1 15,0-2-1-15,3-1 0 16,-3-2 1-16,3 1 0 16,0-2 1-16,0-1 0 15,0-2 0-15,0-1-1 16,-2 1 0-16,1-1 0 16,-2 1 0-16,0 3-1 0,0-1 1 15,3 2 0-15,-3 2 1 16,3 0-2-16,-3 0 1 15,3-1 0-15,-3 0 2 16,3-2-2-16,0 1 1 16,-3-3-1-16,3 2 0 15,1-1 0-15,-4-1 0 16,3 0 1-16,-3 0-2 16,3 1 1-16,-3 0 0 15,3 1-1-15,0-1 1 16,-1 2 0-16,-1-1 1 15,1-2-1-15,-2 1 0 16,1 1 0-16,-1-4-1 0,0 0 1 16,0 1-1-16,0-2-5 15,0 3 0-15,0-2 4 16,0 1 1-16,0-1 0 16,0 0 1-16,0 1 0 15,0-1-1-15,0 1 2 16,0 1-1-16,0 0 0 15,0-1 0-15,-1 0-1 16,-2-1 1-16,1 0-9 16,-1 1 9-16,0-2 0 15,3 0 0-15,-3 0 1 16,3 0-1-16,0-1 0 0,-3 1-9 16,-1 1 9-16,-2 1 1 15,-3 1 11-15,-2 0 0 16,-5 3-11-16,4-1 5 15,-3-2-5-15,3 1 1 16,3 0 3-16,-1-2-5 16,1 0-9-16,-3 4-105 15,-3-2-220-15,3-2-376 0</inkml:trace>
  <inkml:trace contextRef="#ctx0" brushRef="#br0" timeOffset="12531.1189">3816 6868 1393 0,'0'0'311'15,"0"0"-229"-15,0 0 10 16,0 0 135-16,0 0-30 16,0 0-85-16,0 0-45 15,-3 0-9-15,3 0 5 16,0 0-4-16,0 0-14 16,0 0-24-16,-3 0-14 15,0 5-6-15,0 7-1 16,-1 2 8-16,-1 8 1 15,-1 2 3-15,0 2-3 16,0 0-1-16,-1 1-2 0,1-1 0 16,-3 2 2-1,3 1-2-15,-3 0 6 0,0 3 0 16,3-2-6-16,-3 0-5 16,2-1 0-16,2-2 5 15,-1-2-6-15,2-2 0 16,-1-2 1-16,-1-3-1 15,2-1 0-15,1-1 0 16,0-3 0-16,0-2 0 16,0-6 0-16,3 2 1 15,0-4-1-15,0 3 1 16,-3-4-1-16,3 0 0 16,0-1 0-16,0 1 0 0,0-1 0 15,0 1 0-15,0-1 0 16,0-1 0-16,0 0 1 15,0 0-1-15,0 0 6 16,0 0-5-16,0 0 0 16,0 0-1-16,0 0 0 15,0 0 1-15,3 0-1 16,6 0 1-16,4 0 5 16,7 0 3-16,2 0-7 15,5 0-1-15,1-1 1 16,2-4-1-16,0 2-1 15,1 1 0-15,-1 0 1 0,-3 1-1 16,-2-2 1-16,-5 3-1 16,-4 0 0-16,-7 0 0 15,-3 0-1-15,0 0 1 16,-4 0 0-16,0 0-1 16,-2 0 1-16,2 0-1 15,1 0 1-15,0 0 1 16,0 0-1-16,0 0 0 15,3 0-26-15,3 0-46 16,4-10-77-16,-4 1-197 16,-4-1-863-16</inkml:trace>
  <inkml:trace contextRef="#ctx0" brushRef="#br0" timeOffset="13477.2479">3573 6753 755 0,'0'0'921'16,"0"0"-755"-16,0 0-116 15,0 0 83-15,0 0 66 16,0 0-57-16,0 0-65 16,-6 0-35-16,6 0-5 15,0 0-3-15,0 0-19 16,3 0-8-16,3 3 8 0,0 0 2 16,10-2 12-16,1 2-6 15,8-3-13-15,5 0-9 16,1 0 10-16,2 0-11 15,3 0 2-15,1-4-2 16,-1-3 1-16,-3-2 0 16,-8 5-1-16,-7-1 7 15,-5 4-5-15,-8-3 4 16,-5 4 12-16,0-2 0 16,0-2 15-16,0 1 5 15,0-4-17-15,0-2-20 16,0-1 1-16,-5-1-1 0,-2 1-1 15,-2 0-1-15,-3 0 1 16,-1 0-5-16,-7 1 14 16,-2 0-6-16,-5 1-2 15,0-1-1-15,-1 5 0 16,7 0 1-16,6 2-2 16,9 2-25-16,6 0-155 15,15 0-486-15,3 0-620 0</inkml:trace>
  <inkml:trace contextRef="#ctx0" brushRef="#br0" timeOffset="17583.5869">4987 7368 637 0,'0'0'691'15,"0"0"-528"-15,0 0-95 16,0 0 78-16,0 0 66 0,0 0-25 16,0 0-69-16,-9 0-38 15,2 6 18-15,-2 10 3 16,-8 2 6-16,-5 3-18 15,-5 4-4-15,-4 1-14 16,-2 2-22-16,2-3-21 16,1-2-13-16,9-7-10 15,3-2-5-15,8-5-15 16,7-5-100-16,3-4-134 16,0 0-349-16,13 0-294 0</inkml:trace>
  <inkml:trace contextRef="#ctx0" brushRef="#br0" timeOffset="18582.5703">5875 6982 1018 0,'0'0'388'15,"0"0"-261"-15,0 0 12 16,0 0 75-16,0 0-14 16,0 0-40-16,0 0-67 15,-3 0-38-15,-4 0-1 16,-7 0 3-16,-5 0-15 15,-7 0 2-15,-2 2 4 16,-5 4-15-16,3 1-1 16,-1 0-2-16,7 0-4 15,0 0-10-15,5-1-6 16,7 3-3-16,3-2-6 0,0 0-2 16,5-1 1-16,-1 1-1 15,2 0 1-15,0 0-1 16,3-2-1-16,-3 0-7 15,3 3 9-15,0-3-3 16,0 1-3-16,0 3 6 16,0-1-1-16,6 1 0 15,5 1-1-15,2-2-5 16,5-1-5-16,6-2-23 16,-2 3 7-16,2-5 1 15,-3 2 12-15,3-1 14 16,1 1-1-16,-1 0 1 15,-3 1 0-15,0-2-1 16,1 6 2-16,-1-1-1 16,-6 2 0-16,0-1 1 0,-3 3 0 15,-6-1 1 1,-3 2 14-16,-3 0-2 0,0 0 11 16,0 1-12-16,0-1-3 15,-3-2 9-15,-5 1 4 16,-5-2-8-16,-2-1-1 15,-3-1-1-15,-7-1 1 16,-4-2-1-16,-6 1-3 16,-1-4-7-16,0 1-1 15,0-4-1-15,8 0-10 0,4-1-69 16,2-22-107 0,8 3-471-16,5-5-351 0</inkml:trace>
  <inkml:trace contextRef="#ctx0" brushRef="#br0" timeOffset="19190.0051">5492 6813 624 0,'0'0'970'0,"0"0"-778"15,0 0-100 1,0 0 96-16,0 0-23 0,0 0-60 15,0 0-21-15,31 16 8 16,-7-12-4-16,12-4-13 16,2 0-35-16,10 0-22 15,1 0-9-15,2-11 0 16,-2 4-8-16,-7-2-1 16,-6-1 0-16,-6 2 0 15,-8-1 0-15,-7 3 0 16,-9 0 12-16,-6 1 42 15,0-4 23-15,-3-4-33 0,-18-4-32 16,-4-2-11-16,-5 1 5 16,-3-1 9-16,2 5-15 15,-2 1-4 1,11 7-170-16,5 0-521 0</inkml:trace>
  <inkml:trace contextRef="#ctx0" brushRef="#br0" timeOffset="46627.2115">3404 7956 527 0,'0'0'99'0,"0"0"-48"16,0 0 448-16,0 0-349 15,0 0-70-15,0 0 44 16,0 5 59-16,0-5 29 15,-4 0-46-15,4 0-45 16,-3 0 1-16,3 0-24 16,0 0-21-16,-3 0-17 15,3 0-21-15,-3 0-10 16,0 0 3-16,0 0-23 16,-2 0-9-16,-5 0 0 15,-2 0 0-15,0 4-1 16,0 2 0-16,-3 2-8 15,-4 5 8-15,-2 4 1 0,-3 1 0 16,5 6 0-16,-2-4-1 16,9 1 1-16,7-5-7 15,5-3-8-15,0-3 7 16,14-2 7-16,11-4 1 16,5-4 0-16,6 0 2 15,0-7-2-15,1-5-13 16,-9-3 12-16,-2 1 0 15,-7 0 1-15,-4 0 0 16,-6-2 7-16,-6 3-5 16,0-4 16-16,-3 0-2 15,0 2 1-15,-5 0 5 0,-8 2-4 16,-2 1-9 0,2 3-9-16,1 1-9 0,1 2-10 15,5 5-70 1,-1 1-105-16,1 0-182 0,3 10-212 15,-3 1-124-15</inkml:trace>
  <inkml:trace contextRef="#ctx0" brushRef="#br0" timeOffset="47084.688">3618 7975 1403 0,'0'0'505'15,"0"0"-430"-15,0 0 26 16,0 0 82-16,0 0-26 15,0 0-95-15,0 0-51 16,0 9-10-16,0 5 5 16,0 3 6-16,0 6-11 15,0-3 14-15,0 0 3 16,0-1 3-16,0-5-8 0,0 1-1 16,0-6-5-1,0-4-6-15,-3-2 6 0,3-3 6 16,0 0 6-16,0-12 16 15,7-10-35-15,5-7-15 16,7-6 3-16,-2 2 11 16,2 3-42-16,-5 7 10 15,-1 7 3-15,-4 6-3 16,-3 3-13-16,10 7-108 16,-5 0-233-16,-2 0-323 0</inkml:trace>
  <inkml:trace contextRef="#ctx0" brushRef="#br0" timeOffset="47648.4923">3919 7759 1288 0,'0'0'512'16,"0"0"-426"-16,0 0 4 16,0 0 91-16,0 0 3 15,0 0-89-15,0 0-60 16,0 20 8-16,0 0 44 16,0 5-20-16,0 1-35 15,0 1-21-15,3 2-10 16,-1 0 0-16,-2 0 0 15,0-1 0-15,0-2 0 0,-5-4 0 16,-1-4-1-16,0-5 0 16,3-6 0-16,0-4 1 15,3-3 7-15,0 0-2 16,0 0-6-16,6-14-27 16,12-6-27-16,3-2-2 15,6-1 27-15,-2 3 23 16,-3 7 6-16,-5 0 0 15,-1 9 1-15,-7 1-1 16,-3 3 6-16,-1 0 6 0,-2 0-6 16,0 4 2-16,1 7 8 15,2 3 8-15,-3 0 1 16,-3 3-5-16,0-1 2 16,0-2-13-16,0-2-8 15,-6 1-1-15,-10 0 0 16,-8-4-24-16,4-1-46 15,-2-4-41-15,7-4-142 16,6 0-314-16,6-6-354 0</inkml:trace>
  <inkml:trace contextRef="#ctx0" brushRef="#br0" timeOffset="47881.6522">4210 7956 641 0,'0'0'1169'16,"0"0"-888"-16,0 0-198 15,0 0 45-15,0 0 75 16,0 0-69-16,0 0-79 16,-24 66-37-16,24-50-16 15,0-3-2-15,0-6-27 16,0-1-79-16,0 0-99 15,0-2-295-15,0-4-141 0</inkml:trace>
  <inkml:trace contextRef="#ctx0" brushRef="#br0" timeOffset="48054.1852">4302 7742 137 0,'0'0'1746'0,"0"0"-1440"16,0 0-227-16,0 0-66 16,0 0-13-16,0 0-35 15,0 0-465-15,0 2-569 0</inkml:trace>
  <inkml:trace contextRef="#ctx0" brushRef="#br0" timeOffset="48302.84">4368 7572 1846 0,'0'0'478'0,"0"0"-423"16,0 0-12-16,0 0 84 16,0 0 1-16,0 0 4 15,0 80-51-15,0-37-50 16,0 4-16-16,0-1-4 15,0 0-11-15,0-3 0 16,-3-4-6-16,3-1-52 16,0-7-95-16,0-1-181 15,0-10-416-15,0-6-699 0</inkml:trace>
  <inkml:trace contextRef="#ctx0" brushRef="#br0" timeOffset="48496.0078">4295 7849 2056 0,'0'0'364'0,"0"0"-312"16,0 0-40-16,0 0 43 15,0 0-2-15,0 0-53 16,125 0-95-16,-83 0-250 15,-3 1-479-15</inkml:trace>
  <inkml:trace contextRef="#ctx0" brushRef="#br0" timeOffset="51148.0141">6557 7136 3 0,'0'0'911'0,"0"0"-673"16,0 0-123-16,0 0 22 15,0 0 30-15,0 0 5 16,0 0-50-16,-18-6-26 16,18 6 16-16,0 0 19 15,0 0-1-15,0 0-49 16,0 0-17-16,0 0-12 16,0 0-6-16,13 0-14 15,4 0 35-15,5 0-26 16,11 0-15-16,3 0-25 15,10 0 5-15,-1 0-6 16,7 0 8-16,0 0-8 16,-1 0 1-16,-2 0-1 15,-1-3 7-15,-2 0-5 0,-4-4-1 16,1 0 11-16,-1 0-12 16,-6 0-1-16,-2 0-9 15,-7 2-23-15,-6 4-19 16,-6-1-11-16,-5 2-32 15,-7 0-104-15,-3 8-126 16,0 6-17-16,-10-1-295 0</inkml:trace>
  <inkml:trace contextRef="#ctx0" brushRef="#br0" timeOffset="51626.896">6579 7288 810 0,'0'0'784'16,"0"0"-627"-16,0 0-109 15,0 0 52-15,0 0 84 16,0 0-47-16,0 0-70 0,-13 0-29 16,16 0 7-16,19 0-15 15,14 0 24-15,7 0-13 16,8 0-12-16,4 0-20 15,2 0-1-15,-2 0-7 16,-4 0 5-16,-2 0 3 16,-1 0 1-16,-5 0 20 15,-4 3-6-15,-8 1-8 16,-1 0-7-16,-8 1-8 16,-5-3-1-16,-1 0 0 0,-4-2-14 15,-3 0-50 1,0 0-43-16,0-2-81 0,0-5-304 15,-5 0-500-15</inkml:trace>
  <inkml:trace contextRef="#ctx0" brushRef="#br0" timeOffset="52198.1352">6919 6982 1119 0,'0'0'649'15,"0"0"-579"-15,0 0-62 16,0 0 46-16,0 0 44 16,0 0 19-16,0 0-46 15,53 28-36-15,-31-18-15 16,2 1-14-16,-2 1 2 16,-2-1-7-16,-1 3-1 15,-1-1 1-15,0 2 6 16,1-1-5-16,1 3-1 0,2-1 0 15,0-2 0-15,1-1 0 16,-1 1 1-16,-1-5 4 16,-3 0 2-1,-3-2 4-15,0 2-1 0,-2-1-1 16,-4 1 0-16,-4-1-4 16,-2 3 5-16,-3 0 11 15,0 2 2-15,0 4 7 16,-14 2 3-16,-8-1 18 15,-8 1-6-15,-6-2 22 16,-3-1-6-16,-1-2-19 16,3-1-19-16,7-3-17 15,9-2-7-15,9-4-24 16,9 2-133-16,3-5-334 16,0-1-216-16</inkml:trace>
  <inkml:trace contextRef="#ctx0" brushRef="#br0" timeOffset="57492.6178">8310 6777 1337 0,'0'0'356'16,"0"0"-245"-16,0 0 23 15,0 0 70-15,0 0-26 16,0 0-69-16,0-7-49 16,0 7-16-16,0 0 11 0,0 0 0 15,0 0-3-15,0 0-14 16,0 0-13-16,0 0-8 15,0 10-6-15,0 7 33 16,0 6-5-16,0 3-21 16,0 4-8-16,0 3-10 15,0 2 0-15,0-1 0 16,0 2 0-16,0 3 0 16,0-3 0-16,0-1-1 15,0 0 1-15,-5-2 0 16,-8-1 0-16,1-4 0 15,-4-5 0-15,-4 1 0 16,-5-5-6-16,-2-5 6 0,-3-5 5 16,-4-3-4-16,4-4 0 15,3-2 9-15,8-4-1 16,4-10 3-16,9-11-12 16,6-6-16-16,3 1-65 15,15-2-75-15,19-2-47 16,-6 12-363-16,-4 4-243 0</inkml:trace>
  <inkml:trace contextRef="#ctx0" brushRef="#br0" timeOffset="58210.9897">7991 6831 68 0,'0'0'1244'0,"0"0"-959"16,0 0-127-16,0 0 49 15,0 0 15-15,0 0-67 16,0 0-81-16,-11-14-22 16,11 14-15-16,0-2-3 15,11 2-6-15,8 0 11 16,8 0 13-16,7 0 3 15,17 0-20-15,19 0-16 16,2 0-11-16,5 3 0 16,4 0-8-16,-16-2-8 15,4 4-16-15,-14-3-55 16,-10 2-31-16,-18-2-108 0,-18 2-117 16,-9 0-38-16,0-2-350 0</inkml:trace>
  <inkml:trace contextRef="#ctx0" brushRef="#br0" timeOffset="59068.0557">8029 6677 1008 0,'0'0'738'0,"0"0"-618"16,0 0 3-16,0 0 67 16,0 0-1-16,0 0-70 15,0 0-58-15,0-6-27 16,11 6-12-16,8 0 5 15,4 0-2-15,8 2-7 16,9 2-7-16,2-1-10 16,4-2 1-16,-1-1-1 15,1 0 0-15,-4 0-1 16,-3 0-8-16,-6-4-7 16,-8-3 14-16,-6-2 1 0,-8 1 1 15,-5-4 9-15,-3 2-4 16,-3-4-4-16,0-1 4 15,-3 1 1-15,-14-2-6 16,-8 1-1-16,-5 1 0 16,-4 3 0-16,4 1-6 15,0 4-28-15,2 1-124 16,7 3-310-16,12-1-538 0</inkml:trace>
  <inkml:trace contextRef="#ctx0" brushRef="#br0" timeOffset="59871.5117">9023 7058 1111 0,'0'0'595'0,"0"0"-525"16,0 0-4-16,0 0 164 15,0 0 12-15,0 0-108 16,0 0-79-16,65-11-22 16,-30 5 1-16,5-1-5 15,2 4-14-15,-3-1-7 16,-6 1-8-16,-5 3 0 16,-4 0-28-16,-12 0-35 15,-2 0-73-15,-4 0-98 16,-6 4-86-16,0 1-82 15,-6-5-329-15</inkml:trace>
  <inkml:trace contextRef="#ctx0" brushRef="#br0" timeOffset="60159.4438">8978 7257 801 0,'0'0'908'0,"0"0"-766"0,0 0-64 15,0 0 165-15,0 0-13 16,103-16-98-16,-61 11-71 15,4 1-39-15,-1 1-22 16,4 3-27-16,-16 0-170 16,-11 0-558-16</inkml:trace>
  <inkml:trace contextRef="#ctx0" brushRef="#br0" timeOffset="64099.5381">9981 6810 385 0,'0'0'585'15,"0"0"-451"-15,0 0-51 16,0 0 60-16,0 0 63 15,0 0-22-15,0 0-36 16,3-7 14-16,-3 6-15 16,0-2-20-16,0 1-20 15,0 2-27-15,0 0-23 16,0 0-19-16,0 0-2 0,0 0-15 16,0 0-8-1,0 0-12-15,0 5-1 0,0 6 9 16,0 4 0-16,0 2 0 15,0 3 4-15,-3 0 1 16,0-1-2-16,0 1-5 16,0 0 2-16,3 0-3 15,-3-2 5-15,-2 1-1 16,1 0 2-16,1 1 4 16,3 0-5-16,-3-1-2 15,0 1-8-15,0 1-1 16,3 2 1-16,-6-2 0 0,3-1 0 15,0-2 0-15,0-2-1 16,-1 1 2 0,1-3-1-16,3-2 0 0,-3 1 0 15,3-2-1-15,0-2 1 16,-3-2 0-16,3 0-1 16,0-3 6-16,0-1-5 15,0 0 1-15,0-3-1 16,0 3 0-16,0-2 0 15,0 1 0-15,0-2 5 16,0 0-5-16,0 0 8 16,0 0 8-16,9 0-4 15,4 0-3-15,5 0-4 16,3 0 2-16,4 0-7 16,-1 0 6-16,0 0-6 0,3 0-1 15,0 0 1-15,1 0-1 16,2 0 0-16,-2 0 0 15,2 0 1-15,-6 0 5 16,-6 0-4-16,-2 0-2 16,-8 0 2-16,-2 0-1 15,-6 0 1-15,0 0-1 16,0 0-1-16,0 0-26 16,0 0-46-16,0-6-95 15,0 3-370-15,-6-4-615 0</inkml:trace>
  <inkml:trace contextRef="#ctx0" brushRef="#br0" timeOffset="64939.2234">9887 6686 375 0,'0'0'398'0,"0"0"-174"15,0 0-90-15,0 0 18 16,0 0 27-16,0 0-24 16,0 0-13-16,0-6-12 15,0 6 13-15,0-3-7 16,0 3-21-16,0 0-42 15,9 0-10-15,7 0 4 16,8 0-24-16,0 0-16 16,9 0-15-16,4 0-11 15,2 0 1-15,0 0-1 16,2 0 0-16,-2 0-1 16,-3 0 1-16,-6 0 0 15,-5-6 0-15,-8 2 1 0,-4 3 4 16,-7-2 1-1,-6 1 8-15,0 1 22 0,0-2 1 16,0 3-4-16,0-3-16 16,0-1-17-16,-3-1 0 15,-3-4-1-15,-1 1-1 16,-2-2 1-16,-2-1-1 16,-2-1-5-16,-2-2 5 15,-6 1-7-15,-1-1 7 16,-1 0-9-16,-5 3 2 15,1 0 7-15,2 4-9 16,8 2-2-16,1 1-8 16,10 4-4-16,0 0-23 0,6 0-35 15,0 9-93 1,0 2-190-16,0-1-284 0</inkml:trace>
  <inkml:trace contextRef="#ctx0" brushRef="#br0" timeOffset="65585.2564">10821 7057 1098 0,'0'0'615'16,"0"0"-534"-16,0 0-25 16,0 0 108-16,0 0 52 15,0 0-56-15,0 0-80 16,-3-9-38-16,3 8 1 16,6 1-12-16,7 0-2 15,8-3 3-15,0 3-2 16,9-1-14-16,3-1-15 0,7 1 0 15,-3-1-1-15,-1 0-2 16,0 2-9-16,-6-2 0 16,-5 2 10-16,-10 0-8 15,-3 0-9-15,-9 0-25 16,-3 0-35-16,-3 0-76 16,-12 0-327-16,3 0-510 0</inkml:trace>
  <inkml:trace contextRef="#ctx0" brushRef="#br0" timeOffset="66004.7737">11000 6897 829 0,'0'0'726'0,"0"0"-568"15,0 0 39-15,0 0 69 0,0 0-43 16,0 0-88-1,0 0-43-15,0-9-20 0,0 9-23 16,0 0-19-16,0 7-12 16,0 9 46-16,0 7-4 15,0 7-20-15,0 5-13 16,-3 2-9-16,0 4-16 16,0-2-1-16,0-2-1 15,3-5-1-15,0-2-42 16,0-6-78-16,0 0-124 15,0-9-414-15,9-8-240 0</inkml:trace>
  <inkml:trace contextRef="#ctx0" brushRef="#br0" timeOffset="66789.2049">11689 6815 965 0,'0'0'545'0,"0"0"-433"16,0 0 63-16,0 0 39 15,0 0-40-15,0 0-87 16,0 0-43-16,-7-4 8 15,-9 4 16-15,-1 0 3 16,-1 0 2-16,-6 0-19 16,-1 0-12-16,1 7-2 15,3 2-7-15,0-1-17 16,5 0 0-16,3 1-1 16,6-3-7-16,4 1-8 15,0-4 1-15,3 5 0 0,0-1 0 16,0-1 8-16,6 2-9 15,1 1 2-15,10-1-1 16,-2 0-1-16,6-2-5 16,0 4-1-16,3-3-7 15,1 0 7-15,5-1-2 16,-5 3 1-16,-1-2 6 16,-3 0 0-16,0 0-1 15,-2 4-4-15,-2 0 6 16,-5 3-1-16,1-2 0 15,-4 3-5-15,-3 1 4 16,0-2 1-16,-3-2-7 0,0 4 8 16,-3-3-1-16,0-2 1 15,0 0 1-15,0 1 0 16,-11-4 11-16,-2 0 1 16,-6-1 5-16,-1 0 3 15,-8-1-2-15,-2-2-4 16,-2-1-1-16,3-3-5 15,2 0-8-15,5 0-1 16,5 0-19-16,7-11-96 16,7-7-210-16,3-2-765 0</inkml:trace>
  <inkml:trace contextRef="#ctx0" brushRef="#br0" timeOffset="67387.2893">11389 6614 925 0,'0'0'263'16,"0"0"-157"-16,0 0 90 15,0 0 56 1,0 0-30-16,0 0-96 0,0 0-42 16,0-6-1-16,0 6-18 15,8 0 14-15,4 4 1 16,7 1-22-16,2-1-17 16,7-2-14-16,5 0-16 15,0-2-3-15,2 0-7 0,0 0 5 16,-2-2-5-16,-7-3 0 15,0-2 5-15,-7 0 7 16,1 0 33-16,-4-2 1 16,-6-2-23-16,3 1 4 15,-3-1 12-15,-4 0-2 16,-3-2-9-16,-3-1-5 16,0 2-6-16,-12-3-7 15,-12-1-11-15,-7 1 0 16,-15-2-1-16,-5 6-19 15,-37-1-87-15,12 5-172 16,12-3-968-16</inkml:trace>
  <inkml:trace contextRef="#ctx0" brushRef="#br0" timeOffset="78089.7821">13357 6670 1534 0,'0'0'297'15,"0"0"-218"-15,0 0-3 16,0 0 103-16,0 0 15 16,0 0-74-16,3-3-57 15,-3 3-20-15,0 0-5 16,0 14 7-16,0 9 54 16,0 9-19-16,-10 8-23 15,1 4-29-15,-5 4-14 16,4-1-4-16,1 0-1 15,6-6-8-15,3-6 0 0,0-5 0 16,6-8 0 0,7-5-1-16,1-6 0 0,5-5 0 15,-1-6-27-15,3 0-37 16,1-2-71-16,1-21-106 16,-7 2-393-16,-7 0-294 0</inkml:trace>
  <inkml:trace contextRef="#ctx0" brushRef="#br0" timeOffset="78306.5714">13214 6928 383 0,'0'0'950'0,"0"0"-699"16,0 0-86-16,0 0 72 15,0 0-2-15,0 0-63 16,0 0-81-16,108-1-57 16,-73 1-34-16,10-2-34 15,-6 2-218-15,-10-3-617 0</inkml:trace>
  <inkml:trace contextRef="#ctx0" brushRef="#br0" timeOffset="78664.7327">13721 6925 2049 0,'0'0'296'0,"0"0"-216"16,0 0-55-16,0 0 6 15,0 0 26-15,0 0-8 16,0 0-19-16,0 63-16 15,3-49 1-15,3-5-3 16,3 0 0-16,2-5 3 16,2-4 4-16,2 0-11 15,-1 0 1-15,2-10-9 16,0 0 2-16,-4-3-2 16,0 0 1-16,-6 2-1 15,-3 0-1-15,-3-1-5 0,0 3-5 16,-17 1-5-1,-2-1-3-15,-6 6-36 0,-5 2-39 16,3 1-89-16,5 0-205 16,10 0-282-16,4 0-371 0</inkml:trace>
  <inkml:trace contextRef="#ctx0" brushRef="#br0" timeOffset="78965.879">13984 6704 1542 0,'0'0'271'0,"0"0"-55"0,0 0 20 16,0 0-30-16,0 0-38 16,0 0-60-16,0 0-52 15,3-16-32-15,-3 32-1 16,0 9 48-16,3 6-20 15,3 5-18-15,1 1-16 16,-1 2-16-16,1-2 0 16,1 1-1-16,1-4-1 15,-6-4-38-15,-3-1-13 16,0-6-27-16,0-3-54 16,0-7-74-16,0-6-413 15,3-4-833-15</inkml:trace>
  <inkml:trace contextRef="#ctx0" brushRef="#br0" timeOffset="79183.3505">13970 6922 2073 0,'0'0'276'0,"0"0"-204"16,0 0-49-16,0 0-4 16,0 0-19-16,98-5-11 15,-56 5-119-15,-7 0-200 16,-8 0-342-16</inkml:trace>
  <inkml:trace contextRef="#ctx0" brushRef="#br0" timeOffset="79614.852">14327 6938 1160 0,'0'0'1048'16,"0"0"-890"-16,0 0-64 16,0 0 1-16,0 0 20 15,0 0-39-15,0 0-35 16,-75-7-20-16,56 20-10 15,1 1-10-15,1 5 0 0,7-1 0 16,3 1-1-16,7-2 0 16,0-4-24-16,4 0 4 15,8-6 12-15,6-7-14 16,0 0-50-16,4 0-37 16,-1-10 10-16,-2-6 20 15,1-4 48-15,-2-1 7 16,-5-1 15-16,1-1 9 15,-4 5 8-15,-7 5 52 16,0 5 15-16,-3 2 0 16,0 5-11-16,0 1-24 15,0 0-16-15,0 1-14 16,0 10-4-16,0 6 12 0,0 4-6 16,0-2-12-16,3 1 0 15,21-4-91-15,-3-3-200 16,0-6-574-16</inkml:trace>
  <inkml:trace contextRef="#ctx0" brushRef="#br0" timeOffset="79885.7481">14594 6604 1637 0,'0'0'307'16,"0"0"-156"-16,0 0 2 0,0 0 20 15,0 0 21-15,0 0-13 16,0 77-45-16,-3-35-62 16,3 7-18-16,0-3-27 15,6-1-23-15,3-5-6 16,-3-5-61-16,1 1-115 15,-4-11-374-15,-3-10-834 0</inkml:trace>
  <inkml:trace contextRef="#ctx0" brushRef="#br0" timeOffset="81113.1248">7858 7527 709 0,'0'0'840'0,"0"0"-657"16,0 0-133-16,0 0-9 0,0 0 133 16,0 0-1-16,0 0-81 15,94 0-45-15,-58 0-2 16,10 0 17-16,6 0 2 15,5 0-3-15,-2 0-17 16,0 0-8-16,-1 0-15 16,-9 0-14-16,-4 0-7 15,-8 0 0-15,-10 0-1 16,-7 0-15-16,-10 0-11 16,-6 0-12-16,0 0-30 15,-6 0-38-15,-27 0-176 16,2 0-299-16,1 0-316 0</inkml:trace>
  <inkml:trace contextRef="#ctx0" brushRef="#br0" timeOffset="81482.802">7795 7628 522 0,'0'0'655'0,"0"0"-462"16,0 0-91-16,0 0 30 15,99-3 95-15,-71 2 15 16,2 1-71-16,3 0-41 15,4 0-38-15,9 0-37 16,8 4-26-16,0 0-18 16,4-1-11-16,0 1-13 15,-6 1-23-15,-3-1-10 16,-13 0-19-16,-9-2-42 16,-12 3-42-16,-12-2-83 15,-6-3-19-15,-12 0-52 16,-9 0-249-16</inkml:trace>
  <inkml:trace contextRef="#ctx0" brushRef="#br0" timeOffset="81819.6974">7792 7744 567 0,'0'0'926'16,"0"0"-674"-16,0 0-129 0,0 0 41 15,0 0 45-15,0 0-19 16,0 0-64-16,124-2-52 15,-55 2-32-15,-2-2-21 16,9 2-11-16,0 0-9 16,-16 0-1-16,1 2-10 15,-12 7-67-15,-22 7-85 16,-12-4-319-16,-12-2-273 0</inkml:trace>
  <inkml:trace contextRef="#ctx0" brushRef="#br0" timeOffset="105294.2284">26046 6868 371 0,'0'0'774'15,"0"0"-617"-15,0 0-104 16,0 0-24-16,0 0 85 15,0 0 17-15,0 0-61 0,0 0-70 16,0 0-21-16,0 0-110 16,-2 0-153-16,-6 0-293 0</inkml:trace>
  <inkml:trace contextRef="#ctx0" brushRef="#br0" timeOffset="105478.7194">26049 6734 439 0,'0'0'0'0</inkml:trace>
  <inkml:trace contextRef="#ctx0" brushRef="#br0" timeOffset="105650.9286">26049 6734 1517 0,'-15'9'17'16,"12"-9"-17"0,0 0-1297-16</inkml:trace>
  <inkml:trace contextRef="#ctx0" brushRef="#br0" timeOffset="105817.5842">26130 6674 1262 0,'0'0'0'0</inkml:trace>
  <inkml:trace contextRef="#ctx0" brushRef="#br0" timeOffset="108078.1628">32344 4531 146 0,'0'0'0'15,"0"0"-62"-15,0 0-22 16,0 0 84-16,0 0 5 16,0 0 58-16,0 0 15 15,7 17 29-15,-3-17 7 16,1 0-16-16,-2 0-98 16,0 0-212-16</inkml:trace>
  <inkml:trace contextRef="#ctx0" brushRef="#br0" timeOffset="117770.1939">31093 2782 967 0,'0'0'792'0,"0"0"-683"15,0 0-74-15,0 0 53 16,0 0 44-16,0 0-25 15,60 0-49-15,-45 0-20 16,-2 0-8-16,-1 0 3 16,-4 0 14-16,-2 0 1 15,1 0-10-15,2 0-14 16,3 3-8-16,6-1-8 16,7 0 4-16,1 0-11 15,4 1-1-15,-2-3 6 0,-3 0-6 16,-3 0 0-16,-3 0 1 15,-5 0 0-15,-3 0 0 16,-3 0 13-16,-5-3 2 16,-3-1 36-16,0-3 27 15,0-3-30-15,-7-4-41 16,-8-5-8-16,-5-2 0 16,0 1 6-16,1 1 0 15,5 5 3-15,4 5-8 16,5 3-1-16,5 6-16 15,0 0-87-15,9 2-127 16,9 5-365-16,1-1-305 0</inkml:trace>
  <inkml:trace contextRef="#ctx0" brushRef="#br0" timeOffset="118220.0389">31759 2763 656 0,'0'0'1142'15,"0"0"-941"-15,0 0-103 16,0 0 69-16,0 0 28 15,0 0-46-15,0 0-104 16,56 0-35-16,-27 0-10 16,0 0 0-16,4 0-1 15,-3 0 0-15,0 0-7 16,-5 0-7-16,-1 0 5 16,-7 0 9-16,-4 0 1 15,-4 0 9-15,-5 0-1 16,-1-1 5-16,-1-7 19 15,-1-2 12-15,-1-2-20 16,0-4-22-16,0-2-2 16,-4 0 0-16,-10-2-2 15,-3 3 1-15,-4 1-8 16,-2 2-2-16,-2 2-13 0,1 5-25 16,2 2-70-16,8 5-129 15,10 0-637-15</inkml:trace>
  <inkml:trace contextRef="#ctx0" brushRef="#br0" timeOffset="123887.9083">29755 6034 403 0,'0'0'293'0,"0"0"-293"15,0 0-81-15,0 0 81 16,0 0 75-16,0 0 57 16,0 0-67-16,9-27-65 15,-9 24 0-15,3-1 24 16,0 0 185-16,0-1-141 15,1 2-60-15,2-4-8 16,0 2-21-16,3-1 21 16,-2 1 0-16,1-3-9 15,0 1 8-15,-1 2-9 16,-3-1 10-16,-1 1 25 0,0 0 4 16,0 1 5-16,0 0 45 15,2 0-14-15,0-2-35 16,2 2-30-16,0-3 1 15,-1 1-1-15,0 0 10 16,-1-2-4-16,-2 2 4 16,1 0 20-16,-3-1 5 15,2 1-1-15,1 1 1 16,-1-3 1-16,1 4-16 16,1-3-8-16,-1 1-9 15,2 1-3-15,-2-3-2 16,-1 1-14-16,2 0 16 0,-2 0 7 15,0 1 7-15,2 2-8 16,-1 0-5-16,0-1 7 16,1 3-2-16,-2-2 0 15,1 1 0-15,1-5-6 16,-1 5-12-16,2-6 12 16,0 1 6-16,0-2-6 15,-3 1 1-15,0-1 8 16,0 4 7-16,-1-1-15 15,-1 0-1-15,1 2-10 16,-1-3 9-16,2 2-5 16,1 0 6-16,-1 0 0 15,0 1-1-15,0 4 1 16,0-2 9-16,0 1-8 16,-1 1-1-16,-1-2 1 0,2-1 8 15,1-1-3-15,1 0 5 16,1-4-2-16,0 2 20 15,0-3 12-15,0 3-17 16,1 0-7-16,-2-1-10 16,0 0-5-16,-2-1-1 15,0 2-1-15,-2-2 0 16,2 2 0-16,-1-1 0 16,1 2 1-16,0 0 0 15,1 3-1-15,-1-2 1 16,0 0 0-16,0 2 10 15,1-1-10-15,1-2 5 16,1-1-5-16,1-2 5 16,1-1-5-16,-2 0 0 0,0 2 6 15,0 1 5-15,-1 0-2 16,0 1 18-16,0 2-3 16,-1 0-8-16,1 0 1 15,-1-1-6-15,2-1-12 16,0 0-6-16,0-3-3 15,1 1-16-15,4-2 18 16,-4 0 7-16,-1 1 0 16,0 1 0-16,-1-1 0 15,-1 2 1-15,2 2 0 16,-3-1 0-16,2 1 0 0,-2-3 0 16,1 2 0-16,2-3 0 15,-1 1 0-15,2 0 1 16,-1 0-1-16,0 1-1 15,2-2 0-15,-1 6-9 16,0-3 3-16,2 0 5 16,0 0 1-16,1 2 0 15,0-3-1-15,-1 2 1 16,-1-1 0-16,-2-1 1 16,-1 1 8-16,-1-1 6 15,-1 1-5-15,1-1 9 16,-1 1-5-16,1-1-6 15,2 0-1-15,0 1-7 0,0-1-2 16,1-2-7 0,2 1 2-16,-1-2 7 0,-1 1 2 15,-1-1-2-15,1 2 2 16,-2 0-1-16,-1 2 0 16,-1-3 0-16,2 0 0 15,-1 2 0-15,1-4-1 16,1 2 1-16,-2-1 0 15,1 0 0-15,-2 0-1 16,0 0 1-16,1 1 0 16,-1 0 9-16,2-2-3 15,0 1-6-15,2-2 0 16,0-1 1-16,2 2-1 0,0 1 0 16,-2-1-1-1,1 3 1-15,-2-2-1 0,1 3 0 16,1-2 0-16,-4 3 0 15,1-2 0-15,-2 1 1 16,-2 0 0-16,-1-2 1 16,0 1-1-16,2-2 0 15,-2-1 0-15,1 0-1 16,1-2 1-16,2 2 0 16,0-1-1-16,1 2 0 15,0 2 0-15,1-1-8 16,-2 1-4-16,-1 0-25 15,3 1 29-15,-5 1 8 16,2-1 19-16,0 4 3 0,-1-1-3 16,1-2-9-16,0 1-2 15,0 0-7-15,2-1 5 16,0 0-5-16,0-3-1 16,-1 0 1-16,2-3-1 15,0-1 13-15,-1 1-7 16,2 2 3-16,-3 0 3 15,0 1-6-15,0 1 3 16,-2 0-2-16,1-2-7 16,0 3 1-16,-2-2-1 15,1-1 0-15,-1 2 0 16,2-1 0-16,3-1 0 16,-2 2-1-16,2-4 0 0,2 1 1 15,2-3-2-15,-1 0 2 16,-1 0-1-16,-1 1 0 15,0 0 0-15,-2 3 0 16,0 1-1-16,-2 2 2 16,0 0-1-1,1 1 1-15,-1 2-1 0,0-2 1 16,1-1 0-16,1 0 0 16,1-2 0-16,0-1 0 15,-2 0-1-15,3-1 1 16,-2 3 0-16,0 0 0 15,-1-1-1-15,2 1 1 16,0-1 0-16,3 1-1 16,-1-2 0-16,1 0 0 15,-2-2 1-15,2 3 1 16,-3-2 1-16,0 0-1 0,0 2 1 16,-1 1-1-16,0-1 0 15,0 0-1-15,-1 2 1 16,2-2-1-16,0 2 0 15,0-2 0-15,5-1-1 16,-4 2 0-16,2-2-8 16,1 0 1-16,-1 4 8 15,-1-2 0-15,0 0 0 16,0 1 0-16,0-1 2 16,-1-1-1-16,-1 2 0 15,1-4 5-15,-2 3-6 16,0 0 1-16,-1 0-1 15,1 1 0-15,-2 1 0 16,0 1 0-16,1 0-1 0,-1 1 1 16,-2 0-1-16,2 1 0 15,0-1 1-15,0-2-1 16,0-1 1-16,2-1 0 16,1-2 2-16,1-2-1 15,-1-1 0-15,0 1 0 16,0 1 0-16,0 1 0 15,3 2 1-15,-1-1-2 16,-1 1 0-16,-1 1 0 16,1 1 0-16,-4 1 0 0,0 0 1 15,0 0 0 1,0 0 0-16,0 0 0 0,4-4 1 16,0 1-2-16,2-2 1 15,1-1 8-15,2 1-8 16,-1 2 0-16,-1-1-1 15,-1 0 0-15,-2 2 0 16,-1 0 1-16,-3 1-1 16,0 1 0-16,-1 0 1 15,0 2 5-15,1-2-6 16,1 1 1-16,-1 0-1 16,0 0 1-16,1-2 0 15,1-1 1-15,1 0-1 16,0-3 0-16,2-1 0 15,2-1 0-15,-3 1 6 0,-1 2-6 16,1 1 9 0,-4 4-2-16,0 0 2 0,-1 0-9 15,-1 3 5-15,-1 0-5 16,2 0 0-16,-2-1-1 16,1 0 1-16,1 0-1 15,1-2 1-15,0 1 0 16,0-1 0-16,1 0 0 15,-2-1 0-15,1 1 5 16,-2 0-5-16,1 0-1 16,-1 2 0-16,-1 1-1 15,0 1 1-15,0-2 0 16,0 2 0-16,0 0 1 0,0 0-1 16,0 0 6-1,0 0-5-15,0 0-1 0,0 0 0 16,0 0-1-16,0 0 0 15,0 0 0-15,0 0-8 16,0 0-5-16,-11-1 13 16,-3-1 1-16,-1 1 0 15,-4 1 0-15,-2 0 0 16,1 0 1-16,-2 0-1 16,1 0 2-16,-1 0-1 15,1 1 5-15,0 2-5 16,3 0 0-16,-1-1 1 0,1 2-1 15,0-1 10-15,0 1 0 16,3 0-3-16,0-1-8 16,3 1 1-1,0-1 1-15,2 1 7 0,-1-1 2 16,-2 1 7-16,-1-1 12 16,0-1 1-16,3 2-15 15,4-3 2-15,3-1 0 16,3 1-6-16,1-1-2 15,0 0 32-15,1 0 22 16,12 0-18-16,4 0-31 16,3 2 2-16,1-1-9 15,-2 1-7-15,-1-2 0 0,-2 1 0 16,-1-1 0 0,2 1-1-16,-1 2 0 0,4-1 0 15,0 0 0-15,0 0 1 16,1-1 0-16,-5-1-1 15,1 0 2-15,-4 0-1 16,2 0 1-16,-5 0-1 16,2 0-1-16,-3 0-1 15,-1 0-1-15,-2 0 1 16,-2 0-8-16,3 0 0 16,0 0-3-16,-1 0 3 15,1 0 8-15,2 0 0 16,-2 0 1-16,1 0 0 15,-2 0 0-15,1 0 0 16,-2 2 0-16,-2-2 1 0,0 0 0 16,-2 1 0-16,2-1 0 15,0 0 0-15,-1 0 7 16,-1 0 0-16,-1 0 0 16,0 0-3-16,0 0-4 15,0 0-2-15,0 0 1 16,0 0-37-16,0 1-43 15,-1 4-171-15,-2-2-341 16,1-1-544-16</inkml:trace>
  <inkml:trace contextRef="#ctx0" brushRef="#br0" timeOffset="124527.8146">31447 3649 1147 0,'0'0'263'16,"0"0"-104"-16,0 0 95 16,0 0 5-16,0 0-46 15,0 0-34-15,0 0-91 16,0 0-36-16,0 0-22 15,0 0-9-15,0 0 4 0,0 0 0 16,0 0-10 0,0 0-5-16,0 2-10 0,0 4-6 15,0 4 5 1,0 4 1-16,0 5 0 0,0 0 1 16,-5 4-1-16,1-1 6 15,-2 2-5-15,0 2-1 16,0-2 0-16,3 0 2 15,0-1 5-15,0-3 1 16,3-4-8-16,0-2 1 16,0-4 0-16,0-3 0 15,0-3 1-15,0-2-1 16,0-1 0-16,0-1 5 16,0 0 0-16,0 0-5 15,0 0 2-15,0 0 3 0,0 0-5 16,0 0 7-16,0 0-1 15,0 0 4-15,0 0-1 16,0 0 13-16,0 0 16 16,0-7 7-16,0-8-13 15,0-6-20-15,0-8-5 16,3-9-7-16,5-7-1 16,2-6 1-16,0-6 0 15,-1 2 5-15,1 3-5 16,-5 12 10-16,-3 11 8 15,-2 12-4-15,0 13-15 16,0 14-17-16,0 15-280 16,0 0-620-16</inkml:trace>
  <inkml:trace contextRef="#ctx0" brushRef="#br0" timeOffset="126231.8459">30461 4296 1840 0,'0'0'238'16,"0"0"-174"-16,0 0-44 0,0 0 76 16,0 0 81-16,0 0-29 15,0 0-46-15,4-17-40 16,-4 17-20-16,0 0-21 15,0 0-11-15,0 2-9 16,0 9-1-16,2 6 17 16,-2 6 1-16,0 5-6 15,0 1-5-15,0 4 2 0,0 0-8 16,0-1 5 0,-2 0-5-16,-2-1-1 15,-1-4 0-15,0-4 1 0,2-6-1 16,-1-4 0-16,0-8 0 15,-2-2 0-15,0-3 1 16,-6 0 8-16,-5-7 2 16,1-7-4-16,-3-3-6 15,2-3-1-15,8-1-1 16,8-1-29-16,1-1-40 16,7 2-44-16,14 2-52 15,16 0-218-15,-5 5-406 16,-5 2-111-16</inkml:trace>
  <inkml:trace contextRef="#ctx0" brushRef="#br0" timeOffset="126518.0788">30266 4219 1512 0,'0'0'382'0,"0"0"-263"15,0 0-29-15,0 0 126 16,0 0 13-16,0 0-66 16,0 0-82-16,68-12-39 0,-28 12-30 15,9 5-5-15,5 3-7 16,-2 1-13-16,-3-1-111 15,-2-6-188-15,-14-2-449 16,-13 0-516-16</inkml:trace>
  <inkml:trace contextRef="#ctx0" brushRef="#br0" timeOffset="126892.5562">30249 4077 682 0,'0'0'1210'0,"0"0"-972"15,0 0-176-15,0 0 4 16,0 0 106-16,0 0-23 15,0 0-45-15,13-19-32 16,10 19-54-16,11 2 19 16,12 5-24-16,8 0-7 15,4 0-6-15,-6-3 9 16,-3-2-8-16,-10-2 0 16,-12 0 5-16,-11 0-5 15,-11 0-1-15,-5-8 26 0,-21-7-26 16,-29-1-9-1,-31-1-6-15,-25 0-62 0,12 5-229 16,25 1-1206-16</inkml:trace>
  <inkml:trace contextRef="#ctx0" brushRef="#br0" timeOffset="138666.0467">2270 9821 1337 0,'0'0'375'16,"0"0"-242"-16,0 0-16 0,0 0 106 16,0 0 6-16,0 3-82 15,0-2-42-15,0-1-16 16,0 0-2-16,0 0-7 15,0 0-18-15,0 3-14 16,0 1-16-16,0 6-21 16,0 6-10-16,-3 11 9 15,-1 6 10-15,1 6-8 16,0 1-6-16,-3 3-5 16,3-4 5-16,-3 4-5 15,0-3-1-15,-1 0 0 16,1-2 0-16,0-4-1 15,1-4 1-15,2-6-1 16,3-5-29-16,0-6-47 0,-3-13-103 16,3 0-185-16,0 0-363 0</inkml:trace>
  <inkml:trace contextRef="#ctx0" brushRef="#br0" timeOffset="139116.805">2178 9863 1307 0,'0'0'340'0,"0"0"-246"16,0 0 45-16,0 0 144 15,0 0-113-15,0 0-118 16,0 0-30-16,43-21 16 15,-28 17 11-15,3 4 22 0,6 0 0 16,1 0-7-16,8 0-10 16,6 0-17-16,7 0-16 15,-4 0-13-15,-2 0-8 16,-10 4-1-16,-6-2-44 16,-8-2-41-16,-10 1-35 15,-6-1-105-15,0 3-258 16,-16-3-113-16,1 3-549 0</inkml:trace>
  <inkml:trace contextRef="#ctx0" brushRef="#br0" timeOffset="139387.2847">2169 10125 1061 0,'0'0'781'0,"0"0"-683"16,0 0-49-16,0 0 148 15,0 0 7-15,0 0-34 16,0 0-56-16,91 1-62 16,-54-4-30-16,2-4-16 15,-6 3-6-15,-5-2-8 16,-4 6-49-16,-12-1-90 15,-6 1-162-15,-3 0-321 0,-3 0-354 16</inkml:trace>
  <inkml:trace contextRef="#ctx0" brushRef="#br0" timeOffset="139746.2932">2530 10168 973 0,'0'0'772'0,"0"0"-626"15,0 0-40-15,0 0 105 16,0 0-10-16,0 0-83 16,0 0-50-16,-34 40-5 15,26-23-14-15,8-3-24 16,0 2-10-16,5-4 11 15,17-1-15-15,9-5-11 0,7-6-22 16,2 0-34-16,-1-3-2 16,-2-10 8-16,-10-4 29 15,-12 1 7-15,-9 0 13 16,-6-1 1-16,-3 3 11 16,-21 4 13-16,-7 3-15 15,-5 4-8-15,0 3-1 16,-3 3-1-16,9 7-137 15,11-3-592-15</inkml:trace>
  <inkml:trace contextRef="#ctx0" brushRef="#br0" timeOffset="140129.9601">2861 10119 1572 0,'0'0'527'0,"0"0"-471"15,0 0-32-15,0 0 91 16,0 0 3-16,0 0-6 16,0 0-36-16,5 63-35 15,-1-37-14-15,1-5 1 16,2-1-2-16,-4-8-17 0,3-2-9 15,-6-3 1-15,0-7 1 16,0 0 8-16,0 0 5 16,0-7 60-16,0-7-42 15,0-8-20-15,0-8-7 16,3 0-6-16,9 1-9 16,3 2-10-16,-3 7 10 15,4 10 3-15,-2 4-12 16,2 5-63-16,14 1-45 15,-6 3-115-15,3 5-446 0</inkml:trace>
  <inkml:trace contextRef="#ctx0" brushRef="#br0" timeOffset="140722.9383">3752 10119 1189 0,'0'0'665'15,"0"0"-524"-15,0 0-2 16,0 0 71-16,0 0-20 16,0 0-79-16,0 0-76 15,15 0-22-15,-2 0-6 16,7 0-6-16,2 0-1 15,2 0-18-15,-6 0-23 16,3-4-9-16,-8-5 7 16,-1-1 1-16,-6-1 11 0,-6 0 16 15,0-1 14-15,0 3 1 16,0-1 37-16,-12 3 0 16,-4 1-23-16,-4 4-3 15,-7 2 18-15,-4 0 20 16,-2 8-1-1,0 6-2-15,-2 9-1 0,5 0 19 16,9 3 13-16,3-2-17 16,9-2-15-16,9 0-17 15,0-4-4-15,15-4-18 16,12-5-6-16,9-1-11 16,7-8-80-16,21-8-123 15,-9-8-336-15,-13-7-428 0</inkml:trace>
  <inkml:trace contextRef="#ctx0" brushRef="#br0" timeOffset="140997.044">4007 9883 1609 0,'0'0'365'16,"0"0"-221"-16,0 0 52 15,0 0 42-15,0 0-55 16,0 0-100-16,0 0-8 16,0 38 24-16,0-5-34 15,0 3-27-15,0 4-8 16,0-1-12-16,0-3-17 0,3-5-1 16,5-2-11-16,-1-6-46 15,-1-3-86-15,6-13-172 16,1-1-378-16,-4-6-494 0</inkml:trace>
  <inkml:trace contextRef="#ctx0" brushRef="#br0" timeOffset="141368.0837">4207 10099 1370 0,'0'0'647'15,"0"0"-593"-15,0 0 9 0,0 0 68 16,0 0 32-16,0 0-65 16,0 0-59-16,94 17-27 15,-66-17-11-15,-5 0-1 16,2-10-1-16,-7 0-32 16,-9 0 17-16,-3 3 15 15,-6-3-5-15,0 3 6 16,-3 1 13-16,-11 0-11 15,-8 2 27-15,-3 1 22 16,-8 3 22-16,0 0-12 16,2 13-13-16,-2-2-8 15,6 5 10-15,8 0-12 0,8 1-12 16,7 0-5 0,4-4-14-16,6-1-7 0,16-2-39 15,8-4-55-15,25-6-136 16,-10 0-311-16,-3 0-184 0</inkml:trace>
  <inkml:trace contextRef="#ctx0" brushRef="#br0" timeOffset="141668.9435">4638 10056 1512 0,'0'0'553'16,"0"0"-485"-16,0 0-2 0,0 0 133 16,-82-9 18-16,49 9-76 15,-1 0-57-15,1 0-23 16,8 9-18-16,4-3-7 16,9 6-19-16,7 0-8 15,5 4-2-15,0 1 11 16,8 0-9-16,11 2-9 15,7-6-18-15,7-3-37 16,2-3-60-16,1-4-85 16,9-3-96-16,-12-13-365 15,-5-1-309-15</inkml:trace>
  <inkml:trace contextRef="#ctx0" brushRef="#br0" timeOffset="141946.0157">4829 9739 940 0,'0'0'946'15,"0"0"-788"-15,0 0 4 16,0 0 97-16,0 0-38 16,0 0-123-16,0 0 1 15,-10 53-4-15,7-20-25 16,3 7-32-16,0 0-7 15,0 3-11-15,10-1-13 0,2-2-5 16,4-3-1 0,-5-2-1-16,1-5-10 0,-2-6-39 15,-4-6-66 1,-3-7-108-16,-3-6-282 0,0-3-423 0</inkml:trace>
  <inkml:trace contextRef="#ctx0" brushRef="#br0" timeOffset="142433.9702">4738 10043 1267 0,'0'0'750'16,"0"0"-649"-16,0 0 5 15,0 0 161-15,0 0-84 0,0 0-128 16,88-20-40-16,-49 16-14 15,-3-2 0-15,0 3-1 16,-8 3 0-16,-6 0 0 16,-8 0 0-16,-4 0-9 15,-1 0 3-15,-3 0-8 16,4 3 1-16,-2 4 12 16,1 3 1-16,0 0 0 15,6 6 1-15,-6-3 11 16,4 4 20-16,-4 2 0 15,0-5-14-15,0 0-4 16,-3-4-7-16,0-4-1 16,-6 0-6-16,0-5 1 0,0-1 0 15,0 0 8-15,0-5 12 16,-3-7-11-16,3-4-2 16,0-4-7-16,0-1-1 15,0-1-1-15,12 5-20 16,1 3 14-16,-1 4 1 15,2 4-2-15,2 3 1 16,1 3-2-16,-1 0-18 16,3 0-45-16,-5 0-51 15,8 9-103-15,-7-2-345 16,-3-3-230-16</inkml:trace>
  <inkml:trace contextRef="#ctx0" brushRef="#br0" timeOffset="142763.6617">5365 10040 970 0,'0'0'765'0,"0"0"-525"16,0 0 40-16,0 0-4 15,0 0-66-15,0 0-87 16,0 0-65-16,-20 20-18 16,7-7-11-16,-2 3-14 15,3 1-14-15,3 3-1 16,9 0 0-16,0-2-26 15,12-1 20-15,12-6-13 16,9-2-20-16,3-8-16 0,2-1 32 16,-5 0-4-1,0-6 14-15,-12-8 13 16,0-3 0-16,-12 1 1 0,-5 0 7 16,-4-1 14-16,-4 0 17 15,-14 4-27-15,-9 2-12 16,3 3-6-16,2 4-55 15,5 1-197-15,8 3-459 16,5 0-773-16</inkml:trace>
  <inkml:trace contextRef="#ctx0" brushRef="#br0" timeOffset="143193.8683">5636 10000 1874 0,'0'0'358'16,"0"0"-216"-16,0 0 62 15,0 0-34-15,0 0-99 16,0 0-45-16,0 0-10 16,33 62 17-16,-30-35-14 15,5-1-13-15,-1-2-5 16,-1-5-1-16,0-2-1 15,-3-7 1-15,-3-5 0 16,0-3-1-16,0-2-13 16,0 0 14-16,0-2 18 0,0-13-6 15,3-2-3 1,7-8-9-16,2-3 0 0,6-4 1 16,0-1-1-16,0 3-19 15,0 6 8-15,-2 9 11 16,-5 5 17-16,-2 7-8 15,1 3 7-15,2 0 13 16,3 13-11-16,0 9 19 16,4 5 12-16,-5 6-22 15,-1-1-17-15,-1 6-10 16,-6-10-70-16,0-8-435 0</inkml:trace>
  <inkml:trace contextRef="#ctx0" brushRef="#br0" timeOffset="150599.1765">7494 9806 692 0,'0'0'23'16,"0"0"260"-16,0 0 11 15,0 0-69-15,0 0-15 16,0 0 36-16,0-11-36 16,0 11-54-16,0 0-30 15,0 0-17-15,0 0-12 0,0 0-14 16,0 0-17-16,0 0-20 15,0 0-12-15,0 0-14 16,-3 0-16-16,0-1-4 16,-6 0 0-16,-6-3-1 15,-3 4-5-15,-3-3 6 16,-7 0-1-16,-2 2 1 16,2-2 1-16,-2 3 0 15,0 0 0-15,6 0 1 16,-3 0-1-16,8 3 1 15,5 1-1-15,1 4 7 16,7-1-7-16,3 0-1 16,3 3 0-16,0-3 1 15,0 3-1-15,0 0 1 0,0-1 0 16,6-1-1-16,3-2 1 16,-2 4 0-16,4-3-1 15,4 2 1-15,4-2-1 16,2 3 1-16,7-1-1 15,2-1 0-15,3 1 0 16,0-2-7-16,1 0 6 16,-7 3-10-16,-2-2 4 15,-5 2 6-15,-4 1-1 16,-2 2 1-16,-4 1-7 16,-1 2 8-16,-3 1 0 15,-3 0-1-15,0-2-5 16,-3-1 6-16,0-2-1 0,0-1-1 15,0-4 1-15,0 0-6 16,-9-4-2-16,-7 0 9 16,-1 0 7-16,-5-3 0 15,-2 0-6-15,3-3 5 16,-3-7-6-16,8-3-45 16,7 0-94-16,9-7-123 15,0 4-401-15,0 2-871 0</inkml:trace>
  <inkml:trace contextRef="#ctx0" brushRef="#br0" timeOffset="151402.7181">7149 9647 1234 0,'0'0'300'0,"0"0"-130"0,0 0 92 16,0 0-34-16,0 0-74 15,0 0-73-15,0 0-14 16,6 3 0-16,3 0-5 16,0 0-5-16,6 1-23 15,0-4-17-15,3 3-8 16,7 0 0-16,2-2-9 16,6 1 0-16,3-2 0 15,2 0-1-15,-2 0-20 16,-3-6-11-16,-6 0 13 0,-9-1 12 15,-5 0 6 1,-7 1 1-16,-3 2 7 0,-3-1 17 16,0-2-9-16,0-1 15 15,-12-1-14-15,-4-2-10 16,-1-2-5-16,-5-3-1 16,-2 3 1-16,-1 0-1 15,2 3 1-15,1 0-1 16,6 4-1-16,2 2 0 15,5 4-9-15,5 0-90 16,4 0-168-16,10 10-324 16,5 0-148-16</inkml:trace>
  <inkml:trace contextRef="#ctx0" brushRef="#br0" timeOffset="152169.8481">7894 9894 747 0,'0'0'787'0,"0"0"-591"16,0 0 12 0,0 0 49-16,0 0-71 0,0 0-95 15,0 0-41-15,16 0-11 16,2 0-15-16,3 0-8 16,4 0-5-16,-1 0-3 15,-6 0 0-15,3 0-8 16,-6 0 1-16,-2 0 0 15,-2 0-1-15,-5 0-12 16,1 0-30-16,-4 0-37 16,-3 0-81-16,0 0-186 15,0 0-239-15</inkml:trace>
  <inkml:trace contextRef="#ctx0" brushRef="#br0" timeOffset="152431.1457">7841 10056 1437 0,'0'0'534'0,"0"0"-466"15,0 0 130-15,0 0 25 16,0 0-84-16,0 0-81 16,102 0-45-16,-60-3-13 15,13-4-99-15,-6-2-395 16,-13 1-649-16</inkml:trace>
  <inkml:trace contextRef="#ctx0" brushRef="#br0" timeOffset="153055.8309">8783 9478 1156 0,'0'0'772'0,"0"0"-637"15,0 0 33-15,0 0 54 16,0 0-35-16,0 0-72 16,0 0-51-16,3 0-34 15,-3 4-7-15,3 9-10 16,0 4 14-16,4 4 18 16,-4 3-20-16,3 6-7 15,-1 2-6-15,1-1-6 16,1 2-6-16,-4-6 0 0,0-1 0 15,0-6-2-15,0-1-23 16,-3-5-25-16,0-4-27 16,0-1-86-16,3 1-89 15,3-4-344-15,0-2-224 0</inkml:trace>
  <inkml:trace contextRef="#ctx0" brushRef="#br0" timeOffset="153386.3708">9102 9924 117 0,'0'0'1083'0,"0"0"-895"15,0 0 46-15,0 0 120 16,0 0-67-16,-91 10-95 16,51-6-70-16,-8-2-16 15,-7-2-24-15,0 0-19 16,-2 0-30-16,6-2-18 16,5-5-8-16,13 4-6 15,11-1-1-15,10 1-48 16,12 3-93-16,0 0-113 15,15 7-261-15,6 2 115 0,1-2-706 0</inkml:trace>
  <inkml:trace contextRef="#ctx0" brushRef="#br0" timeOffset="153851.3234">8835 10112 209 0,'0'0'1643'16,"0"0"-1356"-16,0 0-154 0,0 0 67 16,0 0-8-16,0 0-86 15,0 0-61-15,9-4-11 16,5-1-26-16,2-2-8 15,3 0 0-15,-2 4 0 16,-1 2-1-16,-7 1 0 16,0 0 0-16,0 0-1 15,-3 0-7-15,-6 4 0 16,0 6 9-16,0 6 0 16,-6 1 1-16,-9 2 5 15,0 1 9-15,-1 1-14 16,-1 2 13-16,1-1-7 15,7-1-6-15,-3-1 7 0,6-4 0 16,3-2-2-16,3-3-4 16,0-2 5-16,0-4 10 15,13 2 5-15,7-4 29 16,10-3-2-16,7 0-29 16,3 0-20-16,5-10-20 15,-9 1-117-15,-14-2-499 0</inkml:trace>
  <inkml:trace contextRef="#ctx0" brushRef="#br0" timeOffset="171443.4883">4465 8438 1058 0,'0'0'695'16,"0"0"-585"-16,0 0-74 15,0 0 118-15,0 0 101 16,0 0-65-16,0 0-62 16,0-1-34-16,0 1-5 15,0 0-15-15,0 0-19 16,0 0-24-16,0 5-11 0,0 10-4 16,0 5 39-16,0 10-20 15,0 7-20-15,0 2-9 16,0 4-5-16,0 3 1 15,-6-2-1-15,0-4-1 16,-4-4 0-16,1-4-1 16,1-9-6-16,2-4-44 15,6-5-49-15,3-10-141 16,14-4-332-16,2 0-456 0</inkml:trace>
  <inkml:trace contextRef="#ctx0" brushRef="#br0" timeOffset="171939.1905">4877 8565 1352 0,'0'0'381'0,"0"0"-197"0,0 0 71 16,0 0-3 0,0 0-66-16,0 0-66 0,0 0-44 15,0 0-23-15,0 0-21 16,0 7-21-16,3 8 7 15,-3 8 6-15,4 3-12 16,-4 8-11-16,0 0 1 16,0 4-2-16,0 1 2 15,0-2-1-15,-13-2 0 16,1-5-1-16,-6-6 1 16,-4-2-1-16,4-8 2 15,-6-4-2-15,7-3-2 16,1-7 2-16,4 0 11 15,5-14 7-15,7-6-12 16,0-9-6-16,10-2-29 0,8-4-22 16,3 5-70-1,4 4-44-15,8 2-24 0,-6 9-282 16,-2 1-286-16</inkml:trace>
  <inkml:trace contextRef="#ctx0" brushRef="#br0" timeOffset="172299.9962">4808 8526 1071 0,'0'0'240'0,"0"0"-147"16,0 0 141-16,0 0 75 16,0 0-43-16,0 0-84 15,0 0-64-15,-15-6-6 16,15 6-5-16,0 0-35 16,6 0-35-16,5 0-8 15,5 0 5-15,11 0-10 16,4 0-12-16,5 0-9 15,3 0-3-15,-3 0-57 16,-2 0-40-16,-7 0-82 16,-5 0-76-16,-11 0-227 0,-5 0-153 15,-6-4-566-15</inkml:trace>
  <inkml:trace contextRef="#ctx0" brushRef="#br0" timeOffset="172652.106">4786 8425 905 0,'0'0'752'0,"0"0"-650"15,0 0 52-15,0 0 106 0,0 0-59 16,0 0-126-16,0 0-23 15,63 0-29-15,-35 0-17 16,2 0-6-16,1-5-6 16,-4-4-15-16,0-1-12 15,-11 4 26-15,-4-1 7 16,-6 1 0-16,-1 0 25 16,-5 1 15-16,0-4-7 15,-2 1-14-15,-10-4 21 16,-1 2-17-16,1-1-8 15,-5-1-15-15,4 6-16 16,1 6-133-16,0 0-389 16,3 0-579-16</inkml:trace>
  <inkml:trace contextRef="#ctx0" brushRef="#br0" timeOffset="173403.1966">4492 8435 497 0,'0'0'597'0,"0"0"-426"15,0 0-35-15,0 0 85 16,0 0 42-16,0 0-24 16,0 0-72-16,-8-1-53 15,8 1-32-15,0 0-27 16,0 1-14-16,0 11 16 0,-1 2 28 15,-3 8-14 1,-4 2-27-16,2 6-10 0,0 7-9 16,0 2-7-16,-1 6-6 15,4 1-3-15,-3 1-3 16,0 0-4-16,-2-5 5 16,-2-1-7-16,4-5 1 15,-3-7-1-15,1-3 0 16,-2 1 0-16,7-8-1 15,-3-5-7-15,6 0-75 16,0-5-141-16,12-4-351 16,3-3-260-16</inkml:trace>
  <inkml:trace contextRef="#ctx0" brushRef="#br0" timeOffset="173989.0466">5250 8451 1098 0,'0'0'569'16,"0"0"-433"-16,0 0 107 16,0 0 8-16,0 0-90 15,0 0-70-15,0 0-30 16,-6-3-22-16,3 13-23 0,0 8 66 16,-3 3-24-1,0 9-4-15,1 4-18 0,-2 1-8 16,1 5 1-16,0-1-5 15,0 4 4-15,-4-3 1 16,1 3-4-16,1 0-6 16,-1-3-7-16,2-3-6 15,1-5-5-15,0-3-1 16,6-5 0-16,0-5-1 16,0-5-20-16,0-4-52 15,0-4-93-15,15-6-163 16,3 0-324-16,-2-6-433 0</inkml:trace>
  <inkml:trace contextRef="#ctx0" brushRef="#br0" timeOffset="174231.6386">5414 8811 1431 0,'0'0'629'16,"0"0"-480"-16,0 0 99 15,0 0 7-15,0 0-101 16,0 0-89-16,0 0-44 16,94-23-21-16,-66 16-18 15,5 1-136-15,-9 0-317 0,-6-2-543 16</inkml:trace>
  <inkml:trace contextRef="#ctx0" brushRef="#br0" timeOffset="174409.3234">5390 8653 1332 0,'0'0'822'0,"0"0"-728"15,0 0-2-15,0 0 22 16,0 0-49-16,124 0-65 0,-75 3-225 16,-1-1-624-16</inkml:trace>
  <inkml:trace contextRef="#ctx0" brushRef="#br0" timeOffset="175309.5408">6148 8289 1243 0,'0'0'353'16,"0"0"-251"-16,0 0 31 15,0 0 75-15,0 0-33 0,0 0-20 16,0 0-40-16,-6 60-13 16,5-28-24-16,-1 2-26 15,1 5-12-15,-4 0-16 16,2 1-9-16,-3-1-6 15,0-1-8-15,-4-3 5 16,1 2-4-16,-5-4 5 16,4-3-5-16,-2-4 5 15,3 0-6-15,-3-5-1 16,6-4 1-16,3-5 0 16,3-3 0-16,-3-4-1 15,3-3 0-15,0-2 0 0,0 0-1 16,0 0 0-16,9-3-13 15,2-10 7-15,2 1 1 16,-1-5-8-16,4-3 13 16,-5-3 0-16,5-1-10 15,-1 2 10-15,0 3 1 16,-3 1 0-16,0 4-1 16,-2 1 1-16,-2 4 0 15,1 3-1-15,-3 1 0 16,4 2-5-16,-4 1 6 15,-3 1-2-15,2 1-7 16,-2 0 8-16,-2 0-8 16,1 0 2-16,2 6 7 0,-4 5 9 15,0 3 2 1,0 1 7-16,-4 2 8 0,-2 3 6 16,-5 3-2-16,2-4 7 15,-1 1-18-15,4-3-4 16,3 3 3-16,3-6-6 15,0-2-4-15,0-2-8 16,9-3 2-16,10-4-2 16,5-3-27-16,4 0-80 15,11-23-130-15,-9 0-464 16,-5 3-495-16</inkml:trace>
  <inkml:trace contextRef="#ctx0" brushRef="#br0" timeOffset="175535.7372">6081 8513 1250 0,'0'0'692'0,"0"0"-578"16,0 0 83-16,0 0 8 15,0 0-58-15,0 0-96 16,109-6-51-16,-57 6-49 16,-10 0-216-16,-8 0-593 0</inkml:trace>
  <inkml:trace contextRef="#ctx0" brushRef="#br0" timeOffset="176369.2272">6536 8792 935 0,'0'0'528'15,"0"0"-372"1,0 0 64-16,0 0 20 0,0 0-45 16,0 0-69-16,-9 72-71 15,9-55-34-15,0-4-11 16,0 0-1-16,3-3-7 16,3-3-1-16,-3-5 8 15,4-2-3-15,1 0 4 16,1-2 4-16,7-11-8 15,-1-6-1-15,3-7-4 16,0-7-1-16,1-5 0 16,-2-6-7-16,-4-1 6 15,-4-1 0-15,-1-1 1 16,-8 9 1-16,0 0 25 16,0 8 7-16,0 0 6 0,0 4-15 15,0-1 20-15,0-1-2 16,7 0-8-16,-4-1-14 15,3 3-4-15,0 2 19 16,0 1-13-16,-3 6-7 16,4 1-14-16,-2 4 11 15,-2 0 9-15,0 7-11 16,0 1 4-16,-3 1-5 16,0 2 0-16,3 1-3 15,0-2 1-15,4 2 7 16,2-1-8-16,8-2-6 15,5 3-1-15,5-4 1 16,7 4-1-16,2 0 0 0,7 0 0 16,5 0-10-1,1 0 10-15,6 0-7 0,1 0 1 16,2 0 1-16,6 0 0 16,-1 0-3-16,1-2-2 15,1-2-7-15,-2 4-3 16,1 0 10-16,-6 0 3 15,-2 0 8-15,-4 0 0 16,0 0 1-16,-1 6-1 16,-2 2 0-16,0-2 0 15,-4 0 0-15,4-5 1 16,-4 1-1-16,-2-2-53 0,-4 0-90 16,-3-2-28-16,-8-2-62 15,-7 1-98-15,-18 0 31 16,-3 3-55-16,0 0-378 0</inkml:trace>
  <inkml:trace contextRef="#ctx0" brushRef="#br0" timeOffset="176926.6909">7043 8468 1318 0,'0'0'721'15,"0"0"-556"-15,0 0 63 0,0 0-17 16,0 0-79-16,0 0-74 15,0 0-30-15,-3 0-5 16,3 13 8-16,-4 3 0 16,4 9 1-16,-6 3-14 15,3 4-6-15,-3 2-2 16,1 0-8-16,-1-2 5 16,-4 1-6-16,1-6 0 15,0-5 0-15,-3-8-1 16,3 0 2-16,0-8-1 15,-4-3 8-15,4-3-9 16,-5 0 1-16,1-9-1 16,7-9-35-16,6-24-114 15,15 2-448-15,3-2-712 0</inkml:trace>
  <inkml:trace contextRef="#ctx0" brushRef="#br0" timeOffset="177093.8119">7055 8276 1930 0,'0'0'350'16,"0"0"-264"-16,0 0-66 16,0 0-20-16,0 0-233 0,0 0-701 15</inkml:trace>
  <inkml:trace contextRef="#ctx0" brushRef="#br0" timeOffset="177382.7473">7291 8361 814 0,'0'0'1065'0,"0"0"-928"16,0 0-19-16,0 0 91 16,0 0 6-16,0 0-69 15,-48 70-66-15,30-43-20 0,-4 5 3 16,4 4-26-16,3-1-22 16,2 0-6-16,5-1-9 15,2-3 0-15,6-4-39 16,0-3-103-16,9-4-144 15,9-7-352-15,-3-4-293 0</inkml:trace>
  <inkml:trace contextRef="#ctx0" brushRef="#br0" timeOffset="177705.4573">7440 8448 1679 0,'0'0'401'0,"0"0"-267"16,0 0 38-16,0 0-54 15,0 0 28-15,0 0-56 16,0 0-16-16,-10 99-17 16,8-67-23-16,-1 2-22 15,3 2-6-15,-6-4-4 16,3-2 4-16,-7-3-5 15,1-7 0-15,0-1 5 16,-6-4-4-16,3-6 8 16,0-2-9-16,-3-4-1 0,0-3-1 15,2-3 0 1,7-13-63-16,6-20-150 0,3 1-485 16,13-1-669-16</inkml:trace>
  <inkml:trace contextRef="#ctx0" brushRef="#br0" timeOffset="177887.4163">7443 8315 848 0,'0'0'1370'0,"0"0"-1156"15,0 0-39-15,0 0-41 0,0 0-92 16,0 0-42-1,0 0-139-15,24 6-235 0,-9 1-654 0</inkml:trace>
  <inkml:trace contextRef="#ctx0" brushRef="#br0" timeOffset="178147.7256">7592 8530 32 0,'0'0'1013'15,"0"0"-802"-15,0 0 81 16,0 0 66-16,0 0-65 0,0 0-81 16,0 0-34-16,84 13-26 15,-65-13-62-15,-2 0-41 16,-4 0-30-16,2 0-19 15,0 0-34-15,3 0-150 16,1 0-340-16,-5 0-627 0</inkml:trace>
  <inkml:trace contextRef="#ctx0" brushRef="#br0" timeOffset="178367.2801">7679 8465 1495 0,'0'0'405'0,"0"0"-267"15,0 0 99-15,0 0-25 16,0 0-85-16,0 0-43 16,0 0-40-16,0 92-31 15,0-68-13-15,0 8-111 16,0-3-195-16,3-8-549 0</inkml:trace>
  <inkml:trace contextRef="#ctx0" brushRef="#br0" timeOffset="178659.5628">7891 8400 1568 0,'0'0'590'0,"0"0"-510"16,0 0 93-16,0 0-15 15,0 0-57-15,0 0-17 16,0 0-40-16,0 87-21 15,0-58-16-15,0 2-7 16,0-2-70-16,3 5-198 0,4-8-511 16,-4-11-803-16</inkml:trace>
  <inkml:trace contextRef="#ctx0" brushRef="#br0" timeOffset="178931.9295">8026 8320 439 0,'0'0'1464'0,"0"0"-1246"0,0 0-95 15,0 0 91-15,0 0-47 16,56 75-60-16,-40-35-35 15,3 6-33-15,-2 4-6 16,-4 1-10-16,-7-3-15 16,-6-3-8-16,-3 9-61 15,-13-14-215-15,-1-11-594 0</inkml:trace>
  <inkml:trace contextRef="#ctx0" brushRef="#br0" timeOffset="180910.7949">258 9003 409 0,'0'0'325'0,"0"0"564"16,0 0-692-16,0 0-96 16,0 0 38-16,0 0 5 15,0 0-5-15,7 5-31 0,2-2-20 16,0-1-16-16,4 0-23 16,1-2-11-16,11 0-15 15,2-5-23-15,6-12-17 16,3-4-44-16,-2-1-16 15,-4-4-14-15,0-4-47 16,-5-1-42-16,-4-1 36 16,-6-2 37-16,-6-2 63 15,0 7 44-15,-5 3 40 16,-4 2 21-16,0 7 46 16,0 2 2-16,0 1-41 15,-1 4 30-15,-6 4-26 16,-1 2-15-16,-1 4-32 0,-2 0-12 15,-6 0 1-15,-4 6-4 16,0 14 21-16,-3 3 8 16,-1 8-2-16,1 5 29 15,7 3-14-15,1 4-12 16,7-1-17-16,3-1-13 16,6 1-1-16,0-1-1 15,0-3 2-15,3-4-10 16,9 0-10-16,1-9 8 15,-1-5-7-15,2-7-27 16,4-9-35-16,13-4-112 16,-3-10-167-16,-1-7-686 0</inkml:trace>
  <inkml:trace contextRef="#ctx0" brushRef="#br0" timeOffset="181451.7008">189 8670 1294 0,'0'0'382'16,"0"0"-274"-1,0 0 122-15,0 0 52 0,0 0-80 16,-15 75-83-16,12-39-33 15,-4 10-27-15,4 4-15 16,3 5-26-16,0 2-12 16,0-4-5-16,0-3-1 15,6-4-64-15,-2-7-96 16,8 6-97-16,-3-13-258 16,1-7-83-16</inkml:trace>
  <inkml:trace contextRef="#ctx0" brushRef="#br0" timeOffset="181849.7284">871 8517 947 0,'0'0'796'16,"0"0"-668"-16,0 0 69 15,0 0 54-15,-9 79-73 16,3-39-62-16,3 6-39 16,1 4-35-16,2 5-27 15,-1-4-14-15,1 1 5 16,0-5-6-16,-2-4-12 16,2-6-93-16,0-2-104 15,0-11-306-15,0-11-319 0</inkml:trace>
  <inkml:trace contextRef="#ctx0" brushRef="#br0" timeOffset="182301.2459">161 8517 1679 0,'0'0'609'0,"0"0"-579"16,0 0-20-16,0 0 27 15,0 0 18-15,100 9-29 16,-51-8-19-16,0-1-7 16,-1 0-29-16,-9 0-4 15,-4 0 12-15,-12-5 5 16,-8 0 16-16,-8-2 0 16,-5-3 30-16,-2 0 14 15,0-3 19-15,-2 3 3 16,-8-3-7-16,-5 1-4 15,-3 1 0-15,-6 4-39 16,5 3-10-16,2 3-6 16,1 1-11-16,16 9-106 15,0 10-217-15,0 1-377 0</inkml:trace>
  <inkml:trace contextRef="#ctx0" brushRef="#br0" timeOffset="182848.4375">1102 9003 1463 0,'0'0'506'15,"0"0"-408"-15,0 0 88 16,0 0 44-16,0 0-89 16,0 0-61-16,0 0-36 15,39 0-1-15,-18-2-10 16,0 0-23-16,3-2-10 16,-2 2-46-16,6 1-143 15,-8-1-182-15,-4 1-363 0</inkml:trace>
  <inkml:trace contextRef="#ctx0" brushRef="#br0" timeOffset="183051.3427">1147 8861 765 0,'0'0'1140'15,"0"0"-916"-15,0 0-88 16,0 0 94-16,0 0-85 16,0 0-95-16,118-4-50 15,-66 0-123-15,-4-3-639 0</inkml:trace>
  <inkml:trace contextRef="#ctx0" brushRef="#br0" timeOffset="185193.2799">1605 8524 462 0,'0'0'751'16,"0"0"-450"-16,0 0-111 15,0 0 69-15,0 0-28 16,0 0-79-16,0 0-54 15,0-4-19-15,0 4-24 16,0 6-11-16,0 10 13 16,0 6 12-16,0 6-10 15,0 6-15-15,0 3-16 0,0 4-15 16,0 0-11-16,0-2-1 16,0-2-1-16,0-1 1 15,0-1 5-15,-6-5-6 16,0-3 0-16,3-4 0 15,0-6-1-15,-1-5 0 16,2-3-8-16,2-6-17 16,0 1-9-16,0-4 5 15,0 0 12-15,0 0 7 16,0 0-3-16,0-10-2 16,0-4-1-16,7-7 16 15,-2 2-7-15,4-3-1 16,0-2-11-16,6 1-3 0,-3 2 16 15,4 2 5-15,2 6-5 16,-3 0-2-16,0 3 7 16,-2 6-4-16,-5-2 5 15,-2 6-7-15,-6 0 8 16,0 0 0-16,0 0 7 16,0 13 9-16,0 7-2 15,0 0-8-15,0 3 1 16,-5 0-1-16,1 1-5 15,2-5 0-15,2-3-1 16,0 0 1-16,0-5 0 16,2-1 0-16,7-6-1 15,7-4 0-15,17-2-72 16,-3-10-228-16,-2-2-625 0</inkml:trace>
  <inkml:trace contextRef="#ctx0" brushRef="#br0" timeOffset="185410.1731">1490 8692 1302 0,'0'0'495'0,"0"0"-448"15,0 0-5-15,0 0 48 0,109 0-73 16,-54 0-17-16,-7 0-272 16,-5 0-684-16</inkml:trace>
  <inkml:trace contextRef="#ctx0" brushRef="#br0" timeOffset="186130.0815">1936 8989 709 0,'0'0'281'0,"0"0"-110"16,0 0 49-16,0 0 20 15,0 0-37-15,0 0-47 16,0 0-55-16,-3 49-51 15,3-45-32-15,0-4 0 0,0 0 1 16,3 0 49-16,5 0-4 16,2-10-41-16,2-5-14 15,-3-3-9-15,6-5-3 16,-5-7-21-16,1-2-2 16,-1-8 20-16,-4-1 5 15,2-7 0-15,-5 1 1 16,-2-2 0-16,-1 3 23 15,0 6-7-15,0 4 17 16,0 6 7-16,0 0-15 16,0 0-5-16,0 4 30 15,3-1 5-15,6 2-24 16,-3 2-11-16,3 8 0 16,0 3 3-16,1 5-16 0,1 7-7 15,5 0-1-15,2 0-7 16,6 7 7-16,9 5 1 15,10-1 0-15,8-2 0 16,21-5 2-16,17-4-2 16,18 0 0-16,-8-6 0 15,-20-4-13-15,-25 2-30 16,-16 1-12-16,-2 5 34 16,-3 1 15-16,0-1 5 15,-18 2 1-15,-5 0-42 16,-7 2-141-16,-3 12 39 15,-10 2-392-15,1-2-794 0</inkml:trace>
  <inkml:trace contextRef="#ctx0" brushRef="#br0" timeOffset="186654.956">2223 8838 1753 0,'0'0'359'15,"0"0"-268"-15,0 0-21 16,0 0 27-16,0 0-61 16,0 0-27-16,86-37-9 15,-62 20-9-15,-3-3-11 16,0-2 6-16,1-5-9 16,-4-1 9-16,-3-1 14 15,-3 1 0-15,-3 4 18 16,-6 5 7-16,-3 6 8 15,0 6 40-15,0 3-27 16,-12 4-11-16,-3 0-9 16,-3 11 11-16,-3 11-16 15,-3 8 3-15,-1 7 14 0,3 1 0 16,-2 0-25-16,6 1-7 16,0 0-5-16,6-5 0 15,6-1 0-15,-1-4 14 16,7-9-9-16,0 0-6 15,0-7-2-15,10-7-90 16,20-6-76-16,-5 0-391 16,1 0-460-16</inkml:trace>
  <inkml:trace contextRef="#ctx0" brushRef="#br0" timeOffset="187175.6127">2403 8949 1179 0,'0'0'362'0,"0"0"-273"16,0 0-57-16,0 0 40 15,100-30-72-15,-70 8-18 16,0-5-85-16,-5-5-18 0,-1-2 54 16,-6-6-20-16,0-3 51 15,-6-3 36-15,-2 7 6 16,-7 3 83-16,2 8 79 15,-5 7-12-15,0 7-4 16,0 8 65-16,0 5-70 16,0 1-91-16,0 0-56 15,-5 13 12-15,-8 9 47 16,-2 6 35-16,-6 9-41 16,3 4-15-16,-1 0 12 15,-2 4-23-15,7-4-12 0,0 1-8 16,3-8-5-1,5-1 14-15,3-7-7 0,3-3-9 16,0-7 0-16,0-5-82 16,24-5-135-1,-3-5-340-15,3-1-282 0</inkml:trace>
  <inkml:trace contextRef="#ctx0" brushRef="#br0" timeOffset="187632.0361">2748 8854 1472 0,'0'0'367'0,"0"0"-170"15,0 0 78-15,0 0-62 16,0 0-74-16,0 0-47 16,0 0-49-16,46 0-43 15,-16-4-76-15,1 0-65 16,-1 1-73-16,-6 3-160 15,-9 0-334-15,-6 0-452 0</inkml:trace>
  <inkml:trace contextRef="#ctx0" brushRef="#br0" timeOffset="187854.7969">2836 8777 1528 0,'0'0'372'0,"0"0"-240"16,0 0 101-16,0 0-33 15,0 0-22-15,0 0-66 16,0 0-60-16,-27 83-28 16,24-59-24-16,3-1-7 15,0 1-148-15,0-6-178 16,0-5-487-16</inkml:trace>
  <inkml:trace contextRef="#ctx0" brushRef="#br0" timeOffset="188112.9013">2985 8702 1709 0,'0'0'535'16,"0"0"-454"-16,0 0 56 15,0 0 47-15,0 0-64 16,0 0-71-16,-3 85-33 0,0-61-7 16,0 2-9-16,3-3-46 15,0 0-161-15,0-6-480 16,0-7-717-16</inkml:trace>
  <inkml:trace contextRef="#ctx0" brushRef="#br0" timeOffset="188359.4146">3067 8587 1298 0,'0'0'653'16,"0"0"-489"-16,0 0 54 0,9 76-17 15,6-40-55-15,3 4-69 16,4 2-50-16,-4 2-18 16,-3-5-9-16,-6-3-56 15,-9 1-123-15,-12-8-538 16,-10-9-1047-16</inkml:trace>
  <inkml:trace contextRef="#ctx0" brushRef="#br0" timeOffset="188886.4564">2557 8603 682 0,'0'0'958'15,"0"0"-777"-15,0 0 28 16,0 0 97-16,0 0-66 16,-30 108-55-16,18-65-95 0,-3 4-60 15,0 5-20-15,5-1-10 16,1-2-15-16,9 13-99 15,0-15-155-15,0-10-605 0</inkml:trace>
  <inkml:trace contextRef="#ctx0" brushRef="#br0" timeOffset="191459.2288">8974 8488 1287 0,'0'0'350'15,"0"0"-212"-15,0 0 13 16,0 0 74-16,0 0-30 16,0 0-74-16,0 0-66 15,7 2-1-15,8 1 41 0,6 0-2 16,12-3-23-16,12 0-34 15,10 0-16-15,18 0-12 16,0 0-7-16,2 0 0 16,2 0 1-16,-14 1-1 15,1 5-1-15,-9-2 1 16,-10 3-1-16,-12-4 0 16,-10 0-10-16,-6-3-20 15,-8 0-1-15,-3 0 4 16,0 0-12-16,-6-3-4 15,0-1 6-15,0-2-2 16,0-1 19-16,0 3 13 16,-9-2 4-16,-3 4-3 0,-5-1-1 15,0-1 5 1,-4 0 2-16,0 2 0 0,-1-5 1 16,5 4 8-16,4-4-7 15,7 3 24-15,0-2 26 16,6 3-5-16,0-4-22 15,0 4-3-15,0-1-1 16,0 3-19-16,0-1-2 16,0 2 0-16,0 0 0 15,3 0-11-15,3 0 10 16,4 0-5-16,3 3-3 16,7 4 8-16,1 6 0 0,0 0-2 15,4-1-3 1,-4 2-4-16,0 0 2 0,-3-2 7 15,-6-1 0-15,-3-2 1 16,-5-1-2-16,-4 1-11 16,0 1 4-16,-22 1 7 15,-11 2-7-15,-6-1-19 16,-4 1-38-16,-2-3-91 16,9 1-360-16,14-4-419 0</inkml:trace>
  <inkml:trace contextRef="#ctx0" brushRef="#br0" timeOffset="192121.1341">10697 8203 874 0,'0'0'1078'15,"0"0"-880"-15,0 0-81 16,0 0 61-16,0 0-6 16,0 0-44-16,0 0-86 15,-6 4-12-15,6 9-11 16,3 7 17-16,4 10 13 16,7 6-11-16,-2 7-23 0,1 3-6 15,-2-3-9-15,-5 0 0 16,-6-4 0-16,0-3 0 15,0-9-1-15,-13-4 1 16,-4-7 0-16,-1-2 0 16,-6-5 0-16,-5-5 21 15,3-4-6-15,-4 0-6 16,8-7-3-16,5-13 6 16,8 1-9-16,6-8-3 15,3-2-32-15,3-2-54 16,17-10-57-16,-4 10-174 15,-4 4-525-15</inkml:trace>
  <inkml:trace contextRef="#ctx0" brushRef="#br0" timeOffset="192414.816">10646 8047 1774 0,'0'0'283'0,"0"0"-28"16,0 0-7-16,0 0-50 15,0 0-83-15,0 0-84 16,0 0-31-16,3-2-90 16,8 4-175-16,2 0-573 0</inkml:trace>
  <inkml:trace contextRef="#ctx0" brushRef="#br0" timeOffset="194508.7457">10607 8186 464 0,'0'0'173'16,"0"0"-34"-16,0 0 50 15,0 0-72-15,0 0-14 16,0 0 16-16,0 0 29 16,-41-9-23-16,34 9-4 15,3-1 17-15,-2-1-6 16,-4 2-21-16,1 0-38 16,0 0-29-16,0 0-13 15,6 0 13-15,0 0 18 16,3 0-2-16,0 0-19 0,0 0-1 15,0 0-9-15,9 0-8 16,9 0 9-16,4 0-12 16,5 0-8-16,-2 0-7 15,7 0-5-15,5 0-6 16,-1-4 6 0,6 4 0-16,-4-3 1 0,4 2 0 15,-9-1 0-15,-9 1 5 16,-9-2 4-16,-9 3-8 15,-6 0 3-15,0 0-5 16,0 0-8-16,-6 0 8 16,-9 0 0-16,-9 4 13 15,-3-1-1-15,-4 0-3 16,-5-3-3-16,-3 0 2 16,-7 0-7-16,1 0 0 0,-4 0-1 15,7 0 1-15,6 0-1 16,17 0-1-16,16 0-131 15,3 4-643-15,6-2-722 0</inkml:trace>
  <inkml:trace contextRef="#ctx0" brushRef="#br0" timeOffset="195282.2278">10824 8602 1033 0,'0'0'645'0,"0"0"-524"15,0 0 111-15,0 0 46 16,0 0-69-16,0 0-63 16,0 0-51-16,-6-3-28 0,22 3-22 15,4-3-28-15,5 3-10 16,8 0-6-16,4 0-1 16,-4 0-10-16,-6 0-7 15,-6 0 7-15,-5 4 4 16,-10-1-2-16,-6 4-10 15,0-1 11-15,-3 4 6 16,-16 3 1-16,-2-1 12 16,-6 2 12-16,-6 3 0 15,-1 2-2-15,-2 1 7 16,5-2-1-16,4 1-1 16,6 1-4-16,6 0-8 15,9-3-6-15,6-5-3 0,0 3 4 16,16-7-4-16,13-4-6 15,8-4-10-15,5 0-65 16,16-11-96-16,-13-7-340 16,-8 0-617-16</inkml:trace>
  <inkml:trace contextRef="#ctx0" brushRef="#br0" timeOffset="195478.3138">10760 8712 1227 0,'0'0'993'16,"0"0"-872"-16,0 0-51 16,104 0-6-16,-36 0-64 15,-9 0-107-15,-11-1-687 0</inkml:trace>
  <inkml:trace contextRef="#ctx0" brushRef="#br0" timeOffset="199321.4469">11491 8526 1455 0,'0'0'309'16,"0"0"-188"-16,0 0 83 16,0 0 11-16,0 0-50 15,0 0-45-15,6 7-5 16,10-6 0-16,8 1-24 15,4-2-30-15,5 1-31 16,-3-1-19-16,1 0-11 16,-8 0-5-16,-7 0-34 0,-4 0-66 15,-9 0-71-15,-3 0-135 16,-2 0-406-16,-5 0-727 0</inkml:trace>
  <inkml:trace contextRef="#ctx0" brushRef="#br0" timeOffset="199517.4949">11403 8451 998 0,'0'0'804'0,"0"0"-659"0,0 0 101 16,0 0-31-16,116 0-117 15,-60 0-98-15,-9 0-65 16,-7 0-696-16</inkml:trace>
  <inkml:trace contextRef="#ctx0" brushRef="#br0" timeOffset="201192.9177">12133 8078 849 0,'0'0'202'15,"0"0"-139"-15,0 0-37 16,0 0 561-16,0 0-372 16,0 0-13-16,0 0 17 15,4-11-71-15,-4 11-39 16,0 0-39-16,0 2-27 15,0 7-28-15,6 8 11 16,-3 8 20-16,4 5-13 16,-4 10-9-16,3 3-14 15,-3 4 0-15,-3 1-9 16,0-4 0-16,3 1-1 0,-3-5 1 16,0-7-1-16,0-3 0 15,0-4 0-15,0-5 0 16,0-5 0-16,0-3 0 15,0-6 0-15,0 0 0 16,0-7 0-16,0 0 2 16,0 0 5-16,0 0 1 15,4-7-8-15,10-9-3 16,-2-4-6-16,4-4 0 16,1-2-10-16,-1 2 1 15,-4 2 9-15,-2 2 3 16,4 4 4-16,-5 1 2 15,4 1-1-15,-3 3-5 16,3 1 6-16,-3 1 0 0,2 4-1 16,-6 2 1-16,0 3 0 15,0 0 1-15,0 0 5 16,-6 14-5-16,0 5 0 16,0 4 9-16,0 4 8 15,-6-2-6-15,-2-1 1 16,4-2-11-16,4-2 4 15,0-6-5-15,0-3 7 16,3-6-7-16,12-1 8 16,3-4-9-16,6 0-3 15,7-4-101-15,12-21-182 16,-10 5-381-16,-8-1-128 0</inkml:trace>
  <inkml:trace contextRef="#ctx0" brushRef="#br0" timeOffset="201446.9468">12074 8299 1390 0,'0'0'692'15,"0"0"-608"-15,0 0 37 16,0 0 24-16,0 0-36 16,0 0-71-16,0 0-29 15,94-20-9-15,-61 20-10 16,19 0-96-16,-7 0-274 0,-5 0-480 16</inkml:trace>
  <inkml:trace contextRef="#ctx0" brushRef="#br0" timeOffset="202437.9308">12701 8345 1295 0,'0'0'280'16,"0"0"-73"-16,0 0 39 0,0 0-43 15,0 0-58-15,0 0-62 16,0 0 8-16,0 50 4 16,0-26-31-16,7 2-28 15,-4 0-13-15,3 0-9 16,-3 1-6-16,0-5-7 15,-2-4 0-15,-1-6-1 16,0-1 1-16,0-6-1 16,0-4-1-16,0-1 0 15,0 0 0-15,0-1-9 16,5-10-17-16,4-3-9 16,-3-6 8-16,3-5 4 15,0-1 3-15,1-3 0 0,-3-4 5 16,0 3 5-1,-1 5 11-15,1 4 0 0,-4 5 1 16,0 9 16-16,0 1 14 16,3 5 2-16,-3-2-11 15,3 3-15-15,3 0-7 16,0 10-1-16,-3 7-1 16,0 6 2-16,1 3 1 15,-6 1 8-15,1-1-1 16,-2-4-7-16,0-3 0 15,0-7 0-15,0-3-1 16,0-5 1-16,0-2-1 16,0-2 0-16,0 0 1 15,0 0 0-15,0-6-1 16,6-10-30-16,5-3-2 0,5-4-7 16,0-7-1-16,4-1-15 15,-1-1-5-15,-2 2 17 16,-1 8 33-16,-7 9 10 15,-3 3 15-15,-3 6 16 16,0 3 0-16,0 1 14 16,3 0-11-16,3 0-6 15,-3 0-4-15,3 0 10 16,-1 8 15-16,0 7-14 16,-3 6 20-16,-2 4 6 15,-3 6-6-15,0-1-10 16,0 2 0-16,0-4-6 15,0-3-14-15,0-1-11 0,0-4-8 16,3-4-5-16,3-4 0 16,1-5-1-16,-1-4-13 15,0-3-92-15,-2-6-156 16,1-6-880-16</inkml:trace>
  <inkml:trace contextRef="#ctx0" brushRef="#br0" timeOffset="204569.5958">11452 6113 235 0,'0'0'18'0,"0"0"-18"15,0 0-129-15,0 0 129 16,0 0-34-16,0 0-33 16,-63-77 67-16,63 68 31 15,0-1 179-15,1 0 12 0,9 0-124 16,-1 3 27-16,-2 0 20 16,-1 0 62-16,-6 2 41 15,0 1-209-15,0 4 14 16,0 0 348-16,0 0-120 15,0 0-141-15,0 0-31 16,0 0-2-16,0 7-31 16,0 5 31-16,6 2-36 15,-3 6-41-15,3-1-18 16,3 1-4-16,-3-2-8 16,-3 0 1-16,0-6-1 15,-3-3-1-15,0-4-5 16,0-4-12-16,0-1-11 0,0 0 15 15,-3 0 7-15,0 0-7 16,3 0 13-16,0-9 1 16,0-7-7-16,6-5 7 15,6-3 0-15,-2-3 1 16,1 2-1-16,-2 1 2 16,1 5 16-16,-7 7-2 15,0 3 12-15,0 5-14 16,0 3-5-16,-3 1-9 15,3 0 0-15,-3 0 1 16,3 0-1-16,0 3-6 16,3 6 4-16,0 2 1 0,0 2-1 15,-3 1 1-15,0-1 0 16,-3-3-1-16,3-4 1 16,-3-2 0-16,0-2 0 15,0-2-6-15,0 0 6 16,0 0 1-16,3 0 1 15,4-5-1-15,0-9-21 16,6 0 0-16,0-6 14 16,-1 0-14-16,3 0 7 15,-6 4 3-15,-3 4 11 16,0 5 1-16,-3 4 10 16,-3 2-5-16,0 1 0 15,3 0 3-15,1 4-9 0,-1 8 0 16,3 11 5-1,2 3 13-15,-2 2-6 0,1 0-6 16,-1-2-6-16,-3-2 0 16,0-3 0-16,0-2-24 15,-3-7-87-15,3-2-110 16,-3-5-305-16,3-5-311 0</inkml:trace>
  <inkml:trace contextRef="#ctx0" brushRef="#br0" timeOffset="204899.9379">11889 6022 988 0,'0'0'492'0,"0"0"-358"16,0 0 64-16,0 0 3 15,0 0-26-15,0 0-23 16,0 0-76-16,-9 12 14 16,-7-4-5-16,3 0-18 15,6 2-34-15,0 0-17 16,7 2-15-16,0 2 5 16,3 3-5-16,11 1 0 15,6 1 8-15,-5 2-8 16,-2-3 0-16,-2-3-1 15,-11-3-6-15,0-6-45 0,-30 0-87 16,-9-3-325-16,-4-3-612 16</inkml:trace>
  <inkml:trace contextRef="#ctx0" brushRef="#br0" timeOffset="206169.6404">9802 6104 925 0,'0'0'595'0,"0"0"-476"16,0 0 24-16,0 0 74 15,0 0-5-15,0 0-69 16,0 0-36-16,10-2-33 15,-7 4-31-15,3 7-22 0,2 5 12 16,1 1-5 0,-2 4-14-16,-1-1-13 15,-3-2 0-15,0-4-1 0,-3-2 0 16,0-3-7-16,0-4-32 16,0 0-10-16,0-3 21 15,0 0 14-15,0 0 3 16,0 0 11-16,0 0 11 15,0-9-10-15,0-3-1 16,6-6 0-16,6-5-1 16,-3-3 1-16,0 4 0 15,1-1 1-15,-1 5-1 16,-1 4 11-16,-2 5 5 16,-3 5-6-16,1 1-4 15,-4 3 0-15,3 0-6 0,0 1-1 16,0 11 0-16,0 5 1 15,3 3-1-15,-3 2 0 16,3-1 1-16,-2 2 0 16,1-6 1-16,-2-2-1 15,-3-7 0-15,0-2-1 16,3-6-8-16,-3 0-8 16,0 0-6-16,0 0 9 15,0-9-15-15,3-5-15 16,3-6 16-16,0-2 16 15,1-2-4-15,-1 5 0 16,0 2 14-16,-1 6 2 16,-2 2 1-16,0 5 19 0,-3 1 2 15,3 0 0-15,1 2 14 16,-1 1 16-16,0 0-36 16,3 0-10-16,-3 0-4 15,3 5 14-15,2 8 11 16,2 6 13-16,-4 2 0 15,0 1-10-15,0 1-20 16,1-2-9-16,-1-3-1 16,2 0-80-16,1-9-202 15,-2-5-690-15</inkml:trace>
  <inkml:trace contextRef="#ctx0" brushRef="#br0" timeOffset="206642.6432">10245 6303 1367 0,'0'0'212'0,"0"0"-97"15,0 0 42-15,0 0-61 16,0 0-65-16,0 0-31 0,82-38-35 16,-67 20-7-1,-3-7-18-15,-6-1 10 16,1-8-4-16,-4-3 19 0,-3 0-10 16,0-2 40-16,0 7 5 15,0 6 124-15,-6 8-2 16,-4 5-27-16,1 5-4 15,-5 2-35-15,4 6-12 16,-2 0 2-16,2 1-5 16,1 17 2-16,1 7 52 15,2 6-42-15,6 7-26 16,0 0-5-16,3 1-10 16,8-3 2-16,2-6-8 15,-1-4-5-15,-3-4 5 16,3-4-5-16,-6-4-1 0,-3-4-1 15,6-5-60-15,-6 0-228 16,4-5-436-16</inkml:trace>
  <inkml:trace contextRef="#ctx0" brushRef="#br0" timeOffset="208309.5693">13308 8514 860 0,'0'0'156'16,"0"0"-27"-16,0 0 433 15,0 0-355-15,0 0-32 16,0 0-1-16,0 0-39 16,0-4-18-16,0 4-31 15,0 0-13-15,0 0-16 16,0 0-24-16,0 4-14 15,0 4 20-15,0 4 3 16,0 4-27-16,0 4-2 16,0 3-6-16,0 4-6 15,0 2 7-15,0 1-8 16,3 2 1-16,-3 2 0 0,0-1 0 16,0 0 0-16,0-2-1 15,-3-6 1-15,0-2 4 16,0-6-5-16,-3-7 0 15,0-5 0-15,-3-3 0 16,-3-2 0-16,-1 0-8 16,-7-11-57-16,4-8-73 15,1-18-77-15,1 5-437 16,10-1-701-16</inkml:trace>
  <inkml:trace contextRef="#ctx0" brushRef="#br0" timeOffset="208529.4829">13331 8322 2004 0,'0'0'556'0,"0"0"-493"15,0 0-50-15,0 0-7 16,0 0-6-16,0 0-229 16,0 0-1443-16</inkml:trace>
  <inkml:trace contextRef="#ctx0" brushRef="#br0" timeOffset="212837.1869">6845 8979 136 0,'0'0'378'15,"0"0"631"-15,0 0-860 16,0 0-9-16,0 0 103 16,88 11-31-16,-63-11-65 0,-1 0-83 15,-3 0-45-15,-3 0-19 16,-6-4-24-16,-9 4-100 16,1 0-240-16,-4 0-420 0</inkml:trace>
  <inkml:trace contextRef="#ctx0" brushRef="#br0" timeOffset="213048.94">6712 9069 1264 0,'0'0'399'0,"0"0"-254"16,0 0-68-16,0 0 17 16,85 0-94-16,-43 3-62 15,-5-3-526-15</inkml:trace>
  <inkml:trace contextRef="#ctx0" brushRef="#br0" timeOffset="214144.6991">12896 8781 910 0,'0'0'897'0,"0"0"-738"15,0 0-92-15,0 0 122 16,0 0 21-16,0 0-67 16,0 0-51-16,18 0-35 15,9 0-32-15,0 0-16 16,1 0-3-16,-4 0-6 15,-6-3-59-15,-1 3-147 0,-4 0-375 16,-10 0-395-16</inkml:trace>
  <inkml:trace contextRef="#ctx0" brushRef="#br0" timeOffset="214338.0889">12795 8919 1452 0,'0'0'792'16,"0"0"-702"-16,0 0-67 16,0 0-23-16,110 0-215 15,-74 0-1026-15</inkml:trace>
  <inkml:trace contextRef="#ctx0" brushRef="#br0" timeOffset="216816.0961">892 10255 529 0,'0'0'988'0,"0"0"-645"16,0 0-282-16,0 0-55 15,0 0 23-15,0 0 80 16,0 0-34-16,-9-6-47 16,9 6-13-16,0 0 5 15,0 0 23-15,0 0 28 16,0 0 12-16,0 0-13 15,1 0-32-15,8 0-21 16,9 0 5-16,9 2 5 0,10 5-14 16,7-4-7-16,3 3-6 15,1-3-12-15,1-2-9 16,-2 2 4-16,-1-3 0 16,-4 0 7-16,-2 0 8 15,-3 0 2-15,-1 0 0 16,-3-3 0-16,0-4 0 15,-2 0 0-15,0 0 0 16,-4 1 1-16,-5 4-1 16,-8-1-1-16,-5 3-26 15,-2 0-1-15,-5 0 9 16,-2 0 1-16,0 0 4 0,0 0 13 16,0 0 0-16,1 0 1 15,-1 0-1-15,0 0 1 16,0 0 1-16,0 0 14 15,0-4 3-15,0 0-18 16,0-2 5-16,-10-1-5 16,1 1 11-16,-5-1-9 15,-2 3-1-15,-3-1 7 16,2-1-1-16,-5 1-6 16,1 1 0-16,0-2 7 15,5 2 2-15,5-2 11 16,4 6 18-16,4-1 5 15,3 1-11-15,0 0-6 16,0 0 16-16,0 0-24 16,0 0-18-16,0 0-1 0,0 0 0 15,0 0 0-15,0 0-9 16,1 0-9-16,8 0 18 16,5 1 1-16,7 8 7 15,1-1-7-15,8 2-1 16,-2 0 1-16,0 3-1 15,-5-3 1-15,-1 0-1 16,-8 2 0-16,-10 2-2 16,-4 5 1-16,-25 2 0 15,-30 11 1-15,-44 5-21 16,11-4-235-16,0-11-1484 0</inkml:trace>
  <inkml:trace contextRef="#ctx0" brushRef="#br0" timeOffset="220842.1679">8289 9221 204 0,'0'0'248'15,"0"0"-185"-15,0 0 128 0,0 0 9 16,0 0-85-16,0 0-23 16,-85 3 43-16,61-3 36 15,-9-3-68-15,-4-1-25 16,-2 4-21-16,-6-3-17 16,-1 2-23-16,1-1-17 15,-4 2-4-15,0 0-34 16,4 0-15-16,3 0 7 15,-1 0 20-15,3 0 24 16,4 2 2-16,0-1 0 16,-1 2 7-16,3 1-1 15,1-1-5-15,0-3-1 16,0 0-33-16,-4 0-60 0,-2 0-13 16,-7 0 12-16,1 0 33 15,-4-3 12-15,1-1 37 16,-4 1 12-16,1 2 0 15,3-2 0-15,-1 0 1 16,7 3 0-16,-1 0-1 16,3 0 1-16,-2 0 0 15,2 0 1-15,1 0-2 16,-3 3 0-16,-1 0-70 16,-18-2-120-16,7-1-45 15,5 0-175-15</inkml:trace>
  <inkml:trace contextRef="#ctx0" brushRef="#br0" timeOffset="221024.7572">5235 9157 186 0,'0'0'67'0,"0"0"-67"0</inkml:trace>
  <inkml:trace contextRef="#ctx0" brushRef="#br0" timeOffset="221134.3826">4634 9161 221 0,'0'0'228'0,"0"0"-228"15,-94 4-15-15,58-1-316 0</inkml:trace>
  <inkml:trace contextRef="#ctx0" brushRef="#br0" timeOffset="223235.7709">4264 9197 208 0,'0'0'306'16,"0"0"-201"-16,0 0-67 15,0 0-18-15,0 0-10 16,0 0-9-16,-84 27 8 15,78-27 69-15,-1 0 117 16,1 0-61-16,-2 0-63 0,-1 0-14 16,2 0 2-16,1 0-5 15,3-3-22-15,3-5 10 16,0-4-38-16,0-4-2 16,9-4 40-16,-2 2 1 15,-1-5-17-15,-3 0-7 16,-1-2 13-16,-2-2-11 15,0-3-5-15,0 1-16 16,0-5 5-16,0-3-5 16,0-2-11-16,0-3-6 15,-5 1-8-15,-1 0 7 16,-4 3 18-16,4-1 0 16,0 5 9-16,-2 2 35 0,3 6 40 15,0 4-30-15,5 3-41 16,0-1-8-16,0 1-5 15,0 0-43-15,0 2 24 16,6 0 7-16,0 1 12 16,-3 6 2-16,0 2 8 15,-3 3 28-15,0 1-8 16,0 4-13-16,0-4 3 16,0-2 2-16,0-3-21 15,0-4-1-15,3-4-15 16,0-3-14-16,0-2-5 15,0-2 11-15,3 3-17 16,-6 0 40-16,4 7 30 16,-1 5 13-16,0 3-27 15,0 2 1-15,0 3 1 16,-1-2 1-16,-1 3 26 0,2 0 15 16,-1-3-11-16,8-2-33 15,2 2 17-15,9-6-33 16,6 2-7-16,10-3 7 15,2 0 6-15,6 0-6 16,4 0 0-16,0 0 0 16,2 3 0-16,-2 0 1 15,-4 2 0-15,-2 1-1 16,-7 1 1-16,-2 3 0 16,-1 0-1-16,0 0 1 15,6 0-1-15,1 0 0 0,3 0 1 16,3 0 0-16,1 0 1 15,0 0-1-15,0 0 2 16,2 0-2-16,-1 0 1 16,-2 0 4-16,-4-3 3 15,-5 3-8-15,-4 0 0 16,-6 0-1-16,-2 0 1 16,-1 0-1-16,6 0 0 15,1 0 0-15,5 0 0 16,10 0 1-16,-1 4 0 15,7-1-1-15,2 0-5 16,3 2 5-16,-2-2 0 16,0 1-1-16,-3-1 1 0,-1 0-12 15,-5-2-25-15,-1 2-6 16,-6 0-14-16,1-2 14 16,-1 2 20-16,-5 0-3 15,5 0 26-15,-2-2-1 16,2 2 2-16,0 1-1 15,3-1 7-15,1 0-6 16,0 1 0-16,0-1-1 16,2 0 0-16,-3 1-58 15,1-2-15-15,-4-2 35 16,-3 0 0-16,-5 0 19 16,-4 0 6-16,-6 0 13 15,1 0 0-15,-1 0 0 16,3 0 7-16,3 0-6 15,4 0 0-15,8 0 11 0,7 7-11 16,-1-4-2-16,7-2-5 16,-4 2-145-16,1-3-81 15,-4 0 16-15,-5 0 11 16,-4 0 77-16,-9-6 128 16,-9-2 26-16,-2 6 101 15,-4-2-38-15,0 0-24 16,-3 2-17-16,0-5 4 15,6 4 2-15,-3-4-15 16,4 0-23-16,2 2-8 16,0-2 0-16,0 0 31 15,0 3-6-15,1 1 0 16,-1 0 2-16,3 3-15 0,-3 0-14 16,3 0-5-16,4 0-1 15,-1 0-1-15,1-1-31 16,-2-2-2-16,2-3 10 15,-1 2-7-15,-6-2 31 16,3 2 8-16,-5 1 45 16,1 1 8-16,5 0-22 15,3 2-33-15,2 0-6 16,6 0-29-16,3 0-3 16,-2 0-11-16,2 2-59 15,0 1 68-15,-3 3 9 16,-2-3 16-16,-1 4 9 0,3 0-1 15,-5-1 1-15,2-1 1 16,-3-3 6-16,-2 2-5 16,-1-3 13-16,1-1-15 15,-5 0 1-15,-1 0-1 16,-1 2 7-16,-3 0 16 16,-3 3 11-16,1 0 19 15,1 2-12-15,2 2-31 16,2-1-10-16,0-5-50 15,0 4-19-15,-2-1 24 16,2-2 27-16,-9-1-15 16,-3 0 24-16,-3 3 9 15,-3-3 21-15,0 5 7 0,0 1 41 16,-6 1 62 0,3 8-47-16,0 2-52 0,3 2-3 15,0 4 14-15,0 3 0 16,6 1-29-16,3-1-12 15,1-1-2-15,-5 1-8 16,1-3-8-16,-3-2-3 16,-3 3 19-16,0 0 27 15,0-2-3-15,0 1 7 16,0 5-2-16,0-5-9 16,0 1-11-16,0-1-9 15,0 0-53-15,3 0 34 16,-3-2 18-16,0-1-7 15,0 0 8-15,0-3 12 16,0 0 99-16,0 0-76 0,0-2-21 16,0-1-6-16,0 0-6 15,6-3 32-15,-3-1-17 16,-3-3-17-16,4 0-7 16,-4-4-17-16,0 3-34 15,0-2-14-15,0-3 56 16,-4 3 9-16,-2-1 7 15,0 0-1-15,0-2 1 16,-2 3 0-16,-2 0 1 16,1-1 53-16,0 1-28 15,-1 3-10-15,-1-3 31 16,-8-2 15-16,-2 2-11 0,-12 0-31 16,-7-4-8-16,-11 0-12 15,-37-3-47-15,6 0-89 16,7 0-351-16</inkml:trace>
  <inkml:trace contextRef="#ctx0" brushRef="#br0" timeOffset="226361.1897">13502 9213 660 0,'0'0'668'0,"0"0"-552"16,0 0-73-16,0 0 58 16,0 0 57-16,0 0-24 15,0 0-25-15,-12 0-14 16,3 0 9-16,-6 1-15 15,0 5-37-15,-14-2-33 16,-3 5-8-16,-11-2-11 16,-5 0-8-16,-7-1-76 0,-7-2-37 15,-3 2-27 1,-3-5 38-16,-1-1 73 0,-6 0 34 16,2 0 3-16,-3-7 37 15,-1 1 29-15,2-1-27 16,0 3-18-16,-13-3-9 15,-12-2-10-15,9 2-2 16,9 3-8-16,15-2-1 16,12 4 9-16,-8-2 0 15,-4 3 0-15,-2 1-1 16,5-3 1-16,-2 3 0 16,4 0 0-16,-2-3 0 15,4 1 0-15,6-2 0 0,-1 1-1 16,3 0-19-1,4-2-30-15,-1 3-32 0,7 2-34 16,-1-3 54-16,1 2 49 16,6-5 13-16,-4 5 1 15,0-2 1-15,-2-1-2 16,-7 1 0-16,-7 0 1 16,1-1 6-16,0 1 8 15,6-3-14-15,7 3 33 16,9-1-2-16,8 1-20 15,8 3-5-15,10-3-6 16,1 2 58-16,3 1 11 16,0-3-43-16,0 3-19 15,-4 0-7-15,-2 0-1 16,-2-3-1-16,-2 3 1 0,1-4 0 16,3-3 7-16,-2-5 5 15,4-6-2-15,4-4-1 16,0-5 65-16,0-6-18 15,0-2-39-15,0-6-11 16,-4-4-6-16,-2-2 0 16,1 1 7-16,2 1 1 15,-1 1-8-15,-2-5-10 16,0 5 9-16,-1-4 1 16,-1-3 1-16,2-4-1 15,-4-4 0-15,-4-2-1 16,1 2-19-16,1 8 20 15,0 6 14-15,6 8-7 0,6 2-7 16,0 4 1 0,3-1 5-16,0-1 0 0,3 5 8 15,3-1 1-15,-3 0 16 16,0 2-18-16,-3 2-7 16,0 4-6-16,0 2 0 15,0 2 0-15,0 5 0 16,0 2 31-16,0 3-19 15,0 3-5-15,0 0 2 16,0 2 7-16,0 1 12 16,0 1-4-16,0 0 4 15,0 0-11-15,1 0-10 16,10 0 8-16,4 0-6 16,8 0-8-16,9 0 0 0,1 7 5 15,10 0-5-15,2 2-1 16,4 2 0-16,5-3 1 15,4-1-1-15,5 1 0 16,1-5-23-16,1 3-40 16,4-3 11-16,-5 4 3 15,-4 0 19-15,1 0 20 16,0 1 9-16,-1 1 1 16,4-4 0-16,0 5-1 15,5-3 1-15,13 6 1 16,18 0-1-16,10 1 0 15,-9 0-75-15,-17-3-25 16,-29-3 55-16,-12-3 32 0,4 0 12 16,3 1 1-16,6 1 0 15,-11-4 0-15,1 3 2 16,-5-5 11-16,3 5 6 16,2-5-5-16,5 2-13 15,3 0 0-15,4 0-1 16,1 1 0-16,6 3-1 15,-1-1-35-15,-6 1 13 16,-1 2 22-16,-11-2 1 16,-9-1 1-16,-1 0 0 15,-6-5 0-15,1 3 6 16,5-1-7-16,0-1 1 16,3-2 0-16,4 0 0 0,-1 0-1 15,4 0 1-15,-4 0-1 16,-5 0 0-16,1 1 0 15,-3-1 0-15,-5 0-1 16,-6 0 2-16,0 3 0 16,1-3 0-16,2 0 14 15,2 1-6-15,6-1-8 16,4 0 5-16,4 0-6 16,-4 0 0-16,-3 0 0 15,-8-4 1-15,-7 1-1 16,-9 0 1-16,-6-1 32 15,-3 4 51-15,-3 0 23 0,0 0-32 16,0 0-41 0,0 0-34-16,3 0 8 15,-3 6-8-15,1 9 7 0,3 2-6 16,-1 7 0-16,0 3 0 16,4 3-1-16,-7 2 1 15,0 2-1-15,0 3 0 16,0 2 0-16,0 0 1 15,-5-3 4-15,3-1-5 16,2-1 0-16,0-3-8 16,0 4-20-16,0-5-3 15,0 0 16-15,2 0 9 16,-1 1 6-16,-1-2 0 16,0 6 8-16,0-4 4 15,0 5 4-15,0-3-3 0,0 1 7 16,0-2-4-16,4-3-3 15,-1-5-7-15,0-1-5 16,0-9 0-16,-3 2 0 16,3-5-1-16,-3-2 1 15,4 7-1-15,-1-2 0 16,0 2 0-16,0-2 6 16,-3 2-5-16,0 0-1 15,0 0 2-15,0-1 4 16,3 0 0-16,-3-4-5 15,0-2-1-15,0 2 1 16,0-5-1-16,0 0 0 16,0 1-6-16,0-3-7 0,-3 2 13 15,-10-2-1-15,-7-1 1 16,-11-3 0-16,-12 0 1 16,-11 0 1-16,-22 0-1 15,-37 0-1-15,18 0-52 16,9 0-431-16</inkml:trace>
  <inkml:trace contextRef="#ctx0" brushRef="#br0" timeOffset="235528.6306">2954 11602 23 0,'0'0'1599'16,"0"0"-1230"-16,0 0-276 15,0 0-18-15,0 0 118 16,0 0-15-16,0-10-43 0,0 10-27 16,0 0-17-1,0 0-18-15,0 0-13 16,0 0-15-16,0 0-19 0,0 0-5 16,0 0-10-16,0 0-11 15,0 0-1-15,0 13-6 16,0 4 7-16,0 7 1 15,0 4 0-15,0 2-1 16,0-1 0-16,0 2 1 16,0-4-1-16,0 3 1 15,0-5 0-15,0 2-1 16,0-1 1-16,0 1-2 16,0-4 1-16,0 0 0 15,-5-1-1-15,-1-2-5 16,-1-2 4-16,-2-2 1 0,0-3 0 15,-1-2 0-15,-4-5 1 16,2-2-1-16,-3-1-11 16,-4-3 12-1,-2 0 1-15,-3 0 5 0,2-13-6 16,-1-1 1-16,7-3-2 16,5-3 1-16,7 0-16 15,4-2 15-15,0-1-16 16,15 2-34-16,7-2-40 15,5 7-48-15,1 0-16 16,5 2-60-16,-3 7-169 16,-12 1-566-16</inkml:trace>
  <inkml:trace contextRef="#ctx0" brushRef="#br0" timeOffset="235955.5835">2663 11594 1505 0,'0'0'361'0,"0"0"-180"16,0 0 82-16,0 0-59 16,0 0-79-16,0 0-61 15,0 0-20-15,68-2 3 16,-27 2 7-16,8 6-9 15,8-2-21-15,22-4-12 16,-9 0-12-16,6 0-1 16,-9 0-33-16,-15 0-41 15,-7-3-10-15,-18 3-32 16,-15-1-8-16,-18 1-58 0,-15 0-120 16,-3 0-408-16</inkml:trace>
  <inkml:trace contextRef="#ctx0" brushRef="#br0" timeOffset="236399.5973">2709 11424 700 0,'0'0'931'0,"0"0"-742"16,0 0-38-16,0 0 115 16,0 0-53-16,0 0-92 15,0 0-69-15,42 0 15 16,-2 0-19-16,5 0-24 15,4 0-23-15,-1 0-1 16,-2-1 0-16,-12-5-27 16,-10 3-4-16,-12-1 13 15,-9-2 18-15,-3 2 17 0,0-5 9 16,-15-2-25 0,-7 2 46-16,-2-4-3 0,-3 1-15 15,2 1-16-15,5 2-11 16,4 1-2-16,10 7-2 15,6 1-79-15,3 0-161 16,18 11-594-16,-3 2 194 0</inkml:trace>
  <inkml:trace contextRef="#ctx0" brushRef="#br0" timeOffset="236894.5378">3628 11919 1242 0,'0'0'626'0,"0"0"-541"16,0 0 83-16,0 0 70 15,0 0-79-15,0 0-109 16,0 0-12-16,30 0 8 16,-12 0 0-16,7 0-19 15,-1 0-14-15,1 0-8 16,-5 0-5-16,-4 0-65 15,-5 0-114-15,-1 0-184 0,-7-4-298 16,-3-1-740-16</inkml:trace>
  <inkml:trace contextRef="#ctx0" brushRef="#br0" timeOffset="237096.0429">3576 11823 945 0,'0'0'1075'15,"0"0"-902"-15,0 0-50 16,0 0 56-16,0 0-53 16,0 0-82-16,107-4-44 15,-59 1-123-15,4-2-551 0</inkml:trace>
  <inkml:trace contextRef="#ctx0" brushRef="#br0" timeOffset="237959.6805">4322 11462 1114 0,'0'0'383'0,"0"0"-175"16,0 0 42-16,0 0 19 16,0 0-84-16,0 0-93 15,0 0-43-15,-3-5 11 16,3 12 26-16,3 5-29 15,-3 5-14-15,3 0-4 16,-3 6 3-16,0 3-13 16,0 0-6-16,0 5-14 15,0 1 10-15,0 2-8 16,0-5-5-16,0 1-5 16,0-1 0-16,0-5 0 0,0-2 0 15,0-5 0-15,0 0-1 16,0-1 1-16,0-2-1 15,0-1 0-15,0-7 0 16,0 2 1-16,0-5-1 16,0-3 0-16,0 2 2 15,0-2-1-15,0 0 1 16,4 0-2-16,-4 0 0 16,3 3 6-16,0-2 4 15,2 1-4-15,4-1 3 16,4-1 22-16,2 0 4 15,9 0-4-15,1 0-19 16,2 0-10-16,4-1-1 0,-1-1 7 16,0 1-8-16,0 1-6 15,-6-3-27-15,0 3-33 16,-5-2-52-16,-7-1-121 16,-6-1-113-16,-4-3-568 0</inkml:trace>
  <inkml:trace contextRef="#ctx0" brushRef="#br0" timeOffset="238577.7928">4128 11368 593 0,'0'0'877'0,"0"0"-698"16,0 0-67-16,0 0 117 15,0 0-18-15,0 0-90 16,0 0-32-16,52 0-4 15,-31 0 7-15,3 0-7 16,6 0-42-16,1 0-28 16,5 0-9-16,1 0 0 15,-1 0-5-15,-5 0-1 16,-4 0 0-16,-6-3-1 0,-9-1-7 16,-6 1 8-16,-6-4 0 15,0 2 12-15,0-4-12 16,-8 0 1-16,-8 2 18 15,1-3 3-15,-4 4-5 16,-2-1-17-16,9 3 1 16,1 2-1-16,4-1-11 15,4 3-94-15,3 0-85 16,3 0-153-16,9 3-239 16,3 3-447-16</inkml:trace>
  <inkml:trace contextRef="#ctx0" brushRef="#br0" timeOffset="238977.1917">4981 11774 1152 0,'0'0'348'0,"0"0"-138"16,0 0 91-16,0 0-18 15,0 0-89-15,0 0-59 16,0 0-67-16,9 0-28 16,12 0 12-16,7 0-16 15,5 0-21-15,6 0-15 16,0 0-61-16,4 0-86 16,-7 0-37-16,-5 0-131 15,-11 0-248-15,-10 2-163 0</inkml:trace>
  <inkml:trace contextRef="#ctx0" brushRef="#br0" timeOffset="239222.4733">5144 11688 1450 0,'0'0'548'15,"0"0"-452"-15,0 0 111 16,0 0-28-16,0 0-63 16,0 0 3-16,0 0 11 15,-9 59-34-15,9-32-38 16,0 0-26-16,0-2-19 16,0 2-13-16,0 6-65 0,9-9-183 15,3-8-532-15</inkml:trace>
  <inkml:trace contextRef="#ctx0" brushRef="#br0" timeOffset="240212.5641">5772 11249 1386 0,'0'0'323'16,"0"0"-232"-16,0 0 118 16,0 0 68-16,0 0-93 15,0 0-25-15,0 0-31 16,-18 89-35-16,18-62-25 15,0 5-11-15,0 5-15 16,0-2-19-16,0-1-12 16,3-1-9-16,0-4-1 15,0-5-1-15,0-1-10 16,0-6-66-16,3-4-74 0,0-7-133 16,0-3-526-16,0-3-827 0</inkml:trace>
  <inkml:trace contextRef="#ctx0" brushRef="#br0" timeOffset="240597.2141">6017 11782 662 0,'0'0'977'15,"0"0"-789"-15,0 0 7 16,0 0 63-16,0 0-95 15,0 0-92-15,0 0-6 16,-78 0 19-16,35 0-2 16,-8 0-18-16,-4 0-13 15,0 2-17-15,0 1-22 0,7 0-11 16,9-2-1 0,12 2-26-16,24 0-129 0,3 1-311 15,0-4-274-15</inkml:trace>
  <inkml:trace contextRef="#ctx0" brushRef="#br0" timeOffset="241030.3022">5809 11939 1798 0,'0'0'544'16,"0"0"-482"-16,0 0 91 15,0 0 50-15,0 0-87 16,0 0-67-16,0 0-43 16,33-7 3-16,-24 4-8 15,0 3-1-15,0 0-1 16,-3 0-7-16,-3 0 7 15,-3 7-6-15,0 1 6 16,0 3 1-16,0 0 1 16,-6 2 8-16,-9-1-8 15,0 2 16-15,-4-1-10 16,-2 3 2-16,6-2 0 0,3-1 5 16,0-2-14-16,6 2 6 15,3-1 11-15,3 1-8 16,0-3-3-16,6-3-5 15,15 0 0-15,4-7-1 16,29 0-108-16,-8-7-192 16,-4-9-647-16</inkml:trace>
  <inkml:trace contextRef="#ctx0" brushRef="#br0" timeOffset="241744.904">5432 11186 1265 0,'0'0'653'16,"0"0"-507"-16,0 0 70 15,0 0-9-15,0 0-58 16,101 13-75-16,-56-13-39 15,10 0-19-15,2 0-10 16,-2 0-4-16,-7 0-1 16,-6-1 7-16,-14-5-8 15,-10 0 9-15,-9-4 6 16,-9 3 4-16,0-4-2 16,-6 2-17-16,-16-1-5 0,-8-3 4 15,-6 6 1-15,-12-5-122 16,8 4-211-16,7 2-906 0</inkml:trace>
  <inkml:trace contextRef="#ctx0" brushRef="#br0" timeOffset="244846.8308">6700 11684 1211 0,'0'0'667'15,"0"0"-575"-15,0 0 6 16,0 0 107-16,0 0-24 16,0 0-90-16,0 0-21 15,3-6 4-15,3 3 13 16,3 3-10-16,0-1-14 15,4-2-12-15,4 3-6 16,2 0-12-16,8 0-17 16,3 0-9-16,1 0-6 15,-1 0-1-15,-8 0-20 16,-5 0-33-16,-4 0-52 16,-7 0-82-16,-6 0-40 0,0 0-302 15,0 0-339-15</inkml:trace>
  <inkml:trace contextRef="#ctx0" brushRef="#br0" timeOffset="245146.3085">6670 11801 211 0,'0'0'1560'16,"0"0"-1241"-16,0 0-205 15,0 0 74-15,0 0-21 16,0 0-92-16,91-2-54 15,-49-3-21-15,10 2-72 16,-7-1-295-16,-15 1-978 0</inkml:trace>
  <inkml:trace contextRef="#ctx0" brushRef="#br0" timeOffset="249028.1018">12110 11136 1307 0,'0'0'488'15,"0"0"-405"-15,0 0 75 16,0 0 57-16,0 0-9 16,0 0-46-16,0 0-44 15,0 0-34-15,0 0-3 16,0 0-25-16,0 0-14 15,0 0-13-15,0 6-16 16,0 2-11-16,0 8 11 0,0 4 14 16,-3 6-12-1,0 4-7-15,0 0 0 0,0 3-4 16,0 0-1-16,0 2 0 16,-2-1 0-16,4-1 0 15,-1 0 6-15,2-3-7 16,-1 3 1-16,-1-4-1 15,-1 0 0-15,2-1-1 16,-2-4 1-16,0-2-2 16,0-5 1-16,3-4 1 15,0-3 0-15,0-3 0 16,0-1 0-16,0-4 0 16,0-2 0-16,0 2 0 15,0-2 1-15,0 0 8 16,0 0-8-16,0 0 0 0,0 0 5 15,10 0 3-15,7 0-8 16,4 0 0-16,6 0-1 16,1 0 1-16,2 0-1 15,6 0 0-15,4 0 0 16,-5 0 0-16,3 0 0 16,-5 0-1-16,-8 0 0 15,-4 0-5-15,-9 0-9 16,-6 0-4-16,-6-2-13 15,0-4-20-15,0 0-75 16,0-4-101-16,-9 0-338 16,3 4-305-16</inkml:trace>
  <inkml:trace contextRef="#ctx0" brushRef="#br0" timeOffset="249388.5509">12662 11562 1408 0,'0'0'592'0,"0"0"-428"16,0 0 93-16,0 0-11 15,0 0-79-15,0 0-72 16,0 0-60-16,49 0-22 16,-22 0-12-16,-3 0 7 15,0-2-8-15,-5 1-11 16,-7-3-35-16,-6 2-74 15,-6-3-102-15,-2 0-328 16,-8 1-956-16</inkml:trace>
  <inkml:trace contextRef="#ctx0" brushRef="#br0" timeOffset="249643.3732">12617 11420 717 0,'0'0'875'16,"0"0"-674"-16,0 0 74 16,0 0 25-16,0 0-64 15,0 0-96-15,0 0-58 16,51 0-34-16,-24 0-23 0,-2 0-25 15,8 0-88-15,-7-3-214 16,0 0-583-16</inkml:trace>
  <inkml:trace contextRef="#ctx0" brushRef="#br0" timeOffset="250125.9877">13159 11294 633 0,'0'0'972'0,"0"0"-811"16,0 0 22-16,0 0 72 15,0 0-88-15,0 0-69 16,0 0-17-16,-36 27-9 16,18-10-6-16,0 3-3 15,2 5-29-15,-3-1-1 16,8 3-15-16,-1 0-9 16,6-2 4-16,3-1-1 15,3-1-1-15,0-3-10 16,3-5 5-16,9-4 1 15,7-2-1-15,8-5-5 16,3-4 1-16,4 0-2 0,2-7-2 16,0-9-7-16,-6-4-1 15,-5 1 4-15,-4-5 6 16,-12 1 9-16,-6 2 15 16,-3 3 13-16,0-2-22 15,-15 3-15-15,-6 4-14 16,-17-1-103-16,9 2-191 15,2 5-833-15</inkml:trace>
  <inkml:trace contextRef="#ctx0" brushRef="#br0" timeOffset="252558.0404">6946 11514 780 0,'0'0'779'16,"0"0"-606"-16,0 0-3 15,0 0 54-15,0 0 14 16,0 0-79-16,0 0-58 15,-13 0-25-15,13 0-19 16,0 0-1-16,0 0-3 16,0 0-24-16,0 0-3 15,3 0-11-15,3 6-5 16,1 3-1-16,-1 2-1 16,3 2-1-16,-1 3-5 0,2 3-1 15,2 1 0-15,1 1 5 16,1 1-5-1,1-2 0-15,4 0 0 0,2-3 0 16,0 0-1-16,0-5 7 16,-5-2-7-16,-1-3 0 15,-7 3-1-15,2-4-1 16,-7 0 1-16,0 5 1 16,-3-1 0-16,0 0 0 15,-3 2 1-15,-10-1 14 16,-1 5 12-16,-5-2 15 15,-8-1-2-15,3 3-4 16,-3-6-19-16,8 1-12 16,5-3-5-16,8-4-15 15,14-1-103-15,13-2-239 0,13-1-410 16</inkml:trace>
  <inkml:trace contextRef="#ctx0" brushRef="#br0" timeOffset="253242.2454">8231 11644 1128 0,'0'0'297'0,"0"0"17"15,0 0 21-15,0 0-46 16,0 0-85-16,0 0-42 16,0 0-38-16,-3-42-24 0,3 39-20 15,0 2-16-15,0-3-15 16,0 4-14-16,-3 0-14 15,3 0-20-15,-3 0-1 16,3 14 1-16,-3 4 4 16,0 4 4-16,3 8-3 15,0 3 6-15,0-1-11 16,0-1 0-16,0 2 0 16,0-4 0-16,0-1-1 15,0 1 0-15,0-3-1 0,0 1-5 16,0-1 4-1,0-2 2-15,-8 1-6 0,-5-5 5 16,1-3 0-16,-1-3-1 16,-4-4 1-16,-5-2-5 15,1-7 0-15,0-1 1 16,3 0 5-16,3-4 0 16,5-11-8-16,4-6-28 15,6-9-75-15,3-22-60 16,13 5-332-16,-1 5-742 0</inkml:trace>
  <inkml:trace contextRef="#ctx0" brushRef="#br0" timeOffset="253495.3834">8192 11426 715 0,'0'0'907'15,"0"0"-708"-15,0 0 101 16,0 0-28-16,0 0-61 16,0 0-60-16,0 0-92 15,0-2-41-15,0 2-18 16,12 0-10-16,0 0-132 15,0 0-470-15</inkml:trace>
  <inkml:trace contextRef="#ctx0" brushRef="#br0" timeOffset="253911.2559">8556 11754 1741 0,'0'0'515'16,"0"0"-417"-16,0 0 118 16,0 0 9-16,0 0-101 15,0 0-65-15,0 0-16 16,12 0-19-16,6-4-11 16,3 4-2-16,3-3-5 15,-2 0-6-15,-2 3-14 16,-1 0-27-16,-3-1-10 15,-6 1-34-15,0-2-56 16,-3-2-49-16,-4-5-157 0,-3 2-353 16,0 0-645-16</inkml:trace>
  <inkml:trace contextRef="#ctx0" brushRef="#br0" timeOffset="254165.2453">8595 11569 173 0,'0'0'1429'0,"0"0"-1140"16,0 0-56-16,0 0 48 0,0 0-61 15,0 0-64-15,0 0-78 16,55 6-55-16,-25-3-23 16,-2-2-223-16,-8-1-902 0</inkml:trace>
  <inkml:trace contextRef="#ctx0" brushRef="#br0" timeOffset="273393.4491">9341 11222 788 0,'0'0'592'16,"0"0"105"-16,0 0-570 16,0 0-90-16,-15 0 71 15,15 0 71-15,0 0-25 16,0 0-63-16,0 0-27 16,0 0-15-16,0 0 2 0,0 0-9 15,0 0-15-15,0 0-5 16,0 7-14-16,-3 6-7 15,-2 3 26-15,-5 11-9 16,4 5-9-16,0-1-2 16,3 1-5-16,0 2-1 15,3-4 0-15,0-2 1 16,0-4-2-16,0-1 1 16,0-6 0-16,0-4 0 15,0 0-1-15,3-6 0 16,-3-1-19-16,3-2-59 15,-3-1-104-15,9 4-116 0,-3-4-325 16,2-1-241-16</inkml:trace>
  <inkml:trace contextRef="#ctx0" brushRef="#br0" timeOffset="273740.2622">9536 11708 717 0,'0'0'1026'15,"0"0"-813"-15,0 0-29 16,0 0 51-16,-82 9-23 15,54-3-49-15,-8-4-51 16,-6 3-42-16,-1-5-22 16,-2 3-24-16,2-3-15 15,1 0-8-15,11 0-1 16,4 0-19-16,12 0-36 16,8 0-45-16,7-3-85 15,0 3-75-15,13 0-293 16,2 0-94-16,3 0-276 0</inkml:trace>
  <inkml:trace contextRef="#ctx0" brushRef="#br0" timeOffset="274301.5458">9220 11850 1438 0,'0'0'531'0,"0"0"-461"15,0 0 71-15,0 0 96 16,0 0-47-16,0 0-93 16,0 0-48-16,21 0-31 15,-9 0 1-15,7 0 4 0,-4 0-10 16,-3 0-12-16,0 3 0 15,-4 0 1-15,-1 1-1 16,2 2 0-16,-3-2 1 16,1 2-1-16,-4-2 0 15,3 2 0-15,-6-2-1 16,0 4 0-16,0 3 0 16,-6-1 9-16,-10 7 6 15,-5-1 23-15,0 4-18 16,0-3-10-16,-1-1-2 15,1 3-8-15,3-2 1 16,6-3 0-16,-1-2 5 0,5-1-5 16,2-2 0-16,6-5 10 15,-3 2-10-15,3-3 11 16,0-2 3-16,0 2 6 16,0 0 8-16,6 0 3 15,11-2 4-15,5-1-6 16,5 0-4-16,4 0-8 15,-1 0-6-15,3-4-4 16,-8 1-8-16,-4 3-1 16,-9 0-31-16,-12 0-47 15,-6 0-162-15,-21 0-1237 0</inkml:trace>
  <inkml:trace contextRef="#ctx0" brushRef="#br0" timeOffset="276629.2721">8186 12385 468 0,'0'0'502'15,"0"0"-245"-15,0 0-38 16,0 0 37-16,0 0 5 16,0 0-41-16,0 0-56 15,-10 0-44-15,10 0-13 0,0 0-10 16,0 0-12-16,0 0-25 15,0 3-33-15,0 7-26 16,0 7 7-16,-3 3 22 16,3 5-17-16,-3-1-12 15,0 3 5-15,-2-5-6 16,2-2 0-16,-3-3 0 16,3-2 0-16,-4-4 0 15,7-4-18-15,-3-5-62 16,3 0-82-16,0-2-70 15,0 0-262-15,7-7-194 0</inkml:trace>
  <inkml:trace contextRef="#ctx0" brushRef="#br0" timeOffset="277015.0262">8183 12312 1347 0,'0'0'365'16,"0"0"-212"-16,0 0 23 15,0 0 43-15,0 0-50 16,0 0-86-16,0 0-42 16,25-3-18-16,-8 3-14 0,2 0-1 15,1 0-7 1,-1 0-1-16,5 7 0 0,-6-1-1 15,-2 1 0-15,-2-1 0 16,-4-2-18-16,-4 3 0 16,-6-2-1-16,0 5 15 15,0 0 5-15,-9 1 9 16,-12-1 13-16,-1 3-7 16,-5-1-5-16,-1-1-8 15,-2-2 3-15,7-2-5 16,4-4-34-16,7 0-115 15,12-3-226-15,0-6-286 16,9-3-560-16</inkml:trace>
  <inkml:trace contextRef="#ctx0" brushRef="#br0" timeOffset="277441.6478">8510 12359 446 0,'0'0'633'0,"0"0"-450"16,0 0-35-16,0 0 78 15,0 0 36-15,0 0-64 16,0 0-89-16,0 9 10 0,-3 1-41 15,3 0-31-15,0 0-25 16,0 0-11-16,0-1-10 16,0-1 0-16,0-3 5 15,0-3-5-15,6 1-1 16,1-3-17-16,-1 0 8 16,5-3-17-16,-1-8 2 15,-4-2 8-15,0-1-22 16,0 2 38-16,-6 2 6 15,0 0-5-15,0 7 29 16,-3-2-22-16,-9 2-8 16,-3 3-8-16,0 0 6 15,-1 0-48-15,4 8-210 16,3-2-366-16,3 0-337 0</inkml:trace>
  <inkml:trace contextRef="#ctx0" brushRef="#br0" timeOffset="277904.3785">8744 12346 499 0,'0'0'605'16,"0"0"-487"-16,0 0-59 16,0 0 93-16,0 0 30 15,0 0-45-15,0 0-35 16,-30 0 26-16,21 0 1 16,-1 5-20-16,-2-2-31 15,1 2-36-15,1-3-32 16,1 5-3-16,3 0-7 15,0 0-20-15,2-1-15 16,4 0 2-16,0 2-20 16,4 1 0-16,8-3-25 15,0 2-13-15,3-1 44 16,-3-2 35-16,-6 5 11 0,-2-3 1 16,-1 3 0-16,-3-3 15 15,0-1 18-15,0 1 10 16,-7-1 8-16,1-2-10 15,-6-1-5-15,0-3-36 16,-3 3-76-16,-1-3-210 16,7 0-346-16</inkml:trace>
  <inkml:trace contextRef="#ctx0" brushRef="#br0" timeOffset="278221.3999">8799 12378 97 0,'0'0'1204'15,"0"0"-907"-15,0 0 24 16,0 0-36-16,0 0-45 16,0 0-66-16,0 0-49 15,-3 62-78-15,3-55-32 16,0 0-15-16,0 0-9 16,0-1-113-16,3 1-154 0,0-1-498 15,0-4-668-15</inkml:trace>
  <inkml:trace contextRef="#ctx0" brushRef="#br0" timeOffset="278430.6735">8880 12230 514 0,'0'0'1244'0,"0"0"-1030"16,0 0-170-16,0 0 18 0,0 0-1 16,0 0-61-16,0 0-49 15,-15 49-344-15,12-42-768 0</inkml:trace>
  <inkml:trace contextRef="#ctx0" brushRef="#br0" timeOffset="278693.7026">8880 12230 2057 0,'49'30'347'15,"-49"-21"-263"-15,0 1-9 16,0 7 70-16,0 6-30 0,0-1-60 15,0 2-28-15,0 2-17 16,0-2-9-16,0-2-1 16,0-2-19-16,0-6-63 15,0 2-60-15,-6-6-142 16,3 0-343-16,-4-6-567 0</inkml:trace>
  <inkml:trace contextRef="#ctx0" brushRef="#br0" timeOffset="279070.7608">8887 12388 1850 0,'0'0'359'0,"0"0"-288"15,0 0-36-15,0 0 55 16,0 0-29-16,0 0-40 15,87 14-13-15,-74-11-7 16,-4 0 0-16,-4-3-1 16,-2 0-1-16,0 0-6 15,1 0-7-15,2 0-23 16,0 0-4-16,-3-3 21 16,3 3 19-16,-3 0 1 15,0 0 8-15,-3 0 38 0,0 3 19 16,0 10 11-16,0-2 6 15,0 1-9-15,-3 4-17 16,0-5-17-16,0 0-21 16,0-2-17-16,3 0-1 15,0-2-105-15,0-3-137 16,9-1-430-16,-2-3-610 0</inkml:trace>
  <inkml:trace contextRef="#ctx0" brushRef="#br0" timeOffset="279256.776">9114 12322 1280 0,'0'0'935'0,"0"0"-846"15,0 0-83-15,0 0-5 16,0 0-1-16,0 0-96 15,0 0-255-15,9 14-649 0</inkml:trace>
  <inkml:trace contextRef="#ctx0" brushRef="#br0" timeOffset="279927.1436">9247 12368 2060 0,'0'0'372'0,"0"0"-286"16,0 0-31-16,0 0 73 16,0 0-49-16,0 0-58 15,-6 76-6-15,6-59-14 16,0-1-1-16,-3-6 1 15,3 0 0-15,0-6 0 16,0-1 0-16,0-3 1 16,0 0 8-16,0 0 2 15,6-3 11-15,10-11-23 0,7-3-29 16,2-6 13 0,2 1-13-16,1-2-18 0,-7 5 0 15,-3 2 33-15,-10 7 14 16,-1 6 8-16,-4 1 19 15,-3 3 2-15,0 0 3 16,0 0-11-16,0 0-15 16,0 3-5-16,0 7 0 15,0 0 5-15,6-3-6 16,0 0 0-16,10-4 1 16,1-3 4-16,8 0-5 15,5 0-15-15,-2-3-12 16,2-10-6-16,0 0-18 0,-5 0-8 15,-8-1 8-15,-4 4 23 16,-7 3 28-16,-6 1 10 16,0 3 16-16,-9 3-16 15,-11 0 14-15,-3 0 15 16,-4 13 4-16,-4 4 12 16,1 1-21-16,1 0-2 15,7 2-11-15,3 0 3 16,8-2 10-16,5-4-3 15,6 3-5-15,6-7-8 16,18-1 1-16,12-7-19 16,9-2-28-16,22-11-119 15,-9-6-333-15,-9 0-944 0</inkml:trace>
  <inkml:trace contextRef="#ctx0" brushRef="#br0" timeOffset="283138.3824">3871 13458 630 0,'0'0'75'0,"0"0"368"16,0 0 54-16,0 0-329 16,0 0 56-16,0 0 34 15,0 0-77-15,0-8-58 16,0 8-13-16,0 0-8 16,-3 0-20-16,3 0-16 0,0 0-14 15,0 0-17-15,0 0-15 16,0 0-12-16,0 2-8 15,0 5-6-15,6 6 6 16,0 4-1-16,0 1 0 16,-4 3-5-16,-2-1 5 15,0 3-1-15,0-4-4 16,0-2 6-16,0-1-12 16,0-5 5-16,-2-5-1 15,1-2-1-15,1-1-4 16,0-3-5-16,0 0-2 15,0 0 5-15,0-7-18 16,6-9-32-16,7-5-23 0,2-7 50 16,0 1-27-16,0 0-5 15,1 1 46-15,-2 3 18 16,-4 6 4-16,-1 1 2 16,0 5 1-16,0 1 0 15,-2 4 17-15,-2-1 9 16,1 7 9-16,0 0-17 15,-3 0-8-15,3 3-10 16,1 11 5-16,-4 3-4 16,-1 6 7-16,-2-1-2 15,0 2-7-15,0-4 6 16,0-3-5-16,-2-4-1 0,-1-3 0 16,0-5 0-16,-1-1 1 15,4-1-1 1,0-3-16-16,0 0-28 0,0 0 7 15,0-12-6-15,0-3-92 16,12-4-42-16,0-4-16 16,7-1 32-16,-1 2 82 15,0-1 46-15,1 6 31 16,1 4 2-16,-4 1 7 16,-4 5 21-16,3-3 13 15,-9 6 29-15,0 1-2 16,-3 3 18-16,0 0-7 15,-3 0-2-15,3 0-22 0,-3 0-14 16,3 7-5 0,-3 3 13-16,0 2 4 0,0 5-2 15,0 3 13-15,0 3-3 16,0 3-2-16,0 1-23 16,-3-4-16-16,0 0-10 15,0-4-9-15,0-2-1 16,0-3-29-16,3-4-130 15,0 0-178-15,6 0-407 16,3-7-670-16</inkml:trace>
  <inkml:trace contextRef="#ctx0" brushRef="#br0" timeOffset="283536.5052">4368 13573 947 0,'0'0'903'0,"0"0"-759"15,0 0-18-15,0 0 109 16,0 0-64-16,0 0-107 15,0 0-43-15,-13 30 53 16,7-10-10-16,3 1-28 16,-2 4-17-16,-1-1-13 15,3 2 3-15,3 1-7 16,-3-4-2-16,3 0 6 0,-7 0 0 16,1-6 2-16,-6 2-7 15,-6-6 0-15,3 1 0 16,-7-6-1-16,1-3 1 15,3-2 0-15,0-3-1 16,9-3-28-16,9-34-101 16,0 5-337-16,15-5-707 0</inkml:trace>
  <inkml:trace contextRef="#ctx0" brushRef="#br0" timeOffset="283752.6266">4426 13400 1038 0,'0'0'1352'16,"0"0"-1163"-16,0 0-146 16,0 0 48-16,0 0-18 15,0 0-73-15,0 0-42 16,5 0-138-16,7 0-429 15,-2 0-798-15</inkml:trace>
  <inkml:trace contextRef="#ctx0" brushRef="#br0" timeOffset="284193.3039">4804 13571 1431 0,'0'0'601'16,"0"0"-526"-16,0 0 43 16,0 0 78-16,0 0-73 15,0 0-71-15,0 0-18 16,25 0-17-16,-5 0-10 15,-1 2-6-15,0-2 0 16,-5 0 0-16,-1 0-1 16,-1 0-12-16,-6 0-40 0,3 0-37 15,3-2-101 1,-3-5-282-16,-6 1-328 0</inkml:trace>
  <inkml:trace contextRef="#ctx0" brushRef="#br0" timeOffset="284452.9401">4722 13468 1311 0,'0'0'400'0,"0"0"-252"16,0 0 116-16,0 0 33 16,0 0-64-16,0 0-88 15,0 0-93-15,85 4-52 16,-38-4-54-16,-9-3-290 16,-10-4-1131-16</inkml:trace>
  <inkml:trace contextRef="#ctx0" brushRef="#br0" timeOffset="295460.8856">5317 13462 590 0,'0'0'83'0,"0"0"254"16,0 0-33-16,0 0-123 15,0 0-15-15,0 0 28 16,-12 6-3-16,12-6-53 16,-3 1-35-16,3-1-26 15,0 0-10-15,0 0-12 16,0 0-12-16,0 0-4 16,0 0-9-16,0 0-2 15,5 0 3-15,3 3-5 16,3-3-13-16,-2 3-1 0,4-3-6 15,1 2-6-15,2 0 0 16,2-2 0-16,0 3 1 16,3-3 0-16,-3 0-1 15,1 0 1-15,-4 0-1 16,0 0-72-16,0 0-69 16,-2 0-189-16,-5-3-475 0</inkml:trace>
  <inkml:trace contextRef="#ctx0" brushRef="#br0" timeOffset="296219.1377">5751 13373 924 0,'0'0'523'0,"0"0"-372"16,0 0 80-16,0 0 90 15,0 0-98-15,0 0-94 16,0 0-35-16,0-4-18 16,0 4 0-16,0 0-12 15,0 0-19-15,0 0-14 16,0 0-13-16,0 0-11 16,0 0-7-16,0 11 1 0,3 2 9 15,0 2-1-15,-3 2-8 16,3 3 0-16,3 0 0 15,-3-1-1-15,0 4 1 16,0-2-1-16,-3 2 0 16,3-3-1-16,-3 2 1 15,0-2 0-15,0-3 0 16,0 0 0-16,0-1 0 16,3-3 0-16,-3 0 0 15,3-2 0-15,0-1 0 16,-3 3-1-16,0-1 0 15,0 1-1-15,-9-2-4 16,-6 2 5-16,-3-3 0 0,-3-3 1 16,-1-4-2-16,4 0-16 15,0-3-35-15,6 0-23 16,5-17 7-16,7-6-53 16,0-22-129-16,7 8-360 15,2 4-427-15</inkml:trace>
  <inkml:trace contextRef="#ctx0" brushRef="#br0" timeOffset="296491.9336">5732 13204 1016 0,'0'0'1033'15,"0"0"-894"-15,0 0-55 16,0 0 125-16,0 0-36 16,0 0-126-16,0 0-47 15,-3-3-84-15,3 3-136 16,0 7-403-16,0-1-687 0</inkml:trace>
  <inkml:trace contextRef="#ctx0" brushRef="#br0" timeOffset="296880.228">6081 13538 1378 0,'0'0'311'0,"0"0"-162"16,0 0 139-16,0 0-56 16,0 0-127-16,0 0-77 15,0 0 2-15,-9 23 40 16,3-7-23-16,-3 4-18 16,0 6-1-16,-3 1-9 15,0-1-8-15,-1 1-11 16,1 0-1-16,-3 2-186 15,9-6-531-15,0-7-627 0</inkml:trace>
  <inkml:trace contextRef="#ctx0" brushRef="#br0" timeOffset="297854.8383">6309 13498 25 0,'0'0'786'0,"0"0"-530"15,0 0-77-15,0 0 68 16,0 0-10-16,0 0-26 15,0 0-50-15,-9-1-11 16,9 1-15-16,0 0-26 16,0 0-16-16,12 0-17 15,6 0-36-15,6 0-24 16,3 0-16-16,4 0-22 16,-1 0-81-16,-3-6-68 15,-5 4-138-15,-10 0-225 16,-4-1-301-16</inkml:trace>
  <inkml:trace contextRef="#ctx0" brushRef="#br0" timeOffset="298395.9643">6621 13390 818 0,'0'0'817'16,"0"0"-627"-16,0 0 127 15,0 0 8-15,0 0-75 16,0 0-103-16,0 0-38 16,0-10-21-16,0 10-28 15,0 0-20-15,0 0-16 16,0 0-18-16,0 9-6 16,0 4 0-16,0 7 0 15,3 3 1-15,0 4-1 16,3-1 1-16,4 6-2 15,-2 2 1-15,1-3-1 0,-3 4 0 16,4-6-1 0,-4 1 1-16,0-3 0 0,-1-3-1 15,-2-5 1-15,-3-3-5 16,0-3-3-16,0-9-3 16,0 2-2-16,0-6 2 15,-2 0-9-15,-13 0-1 16,-4 0-50-16,-1 0-45 15,1-13-59-15,-5-9-108 16,6-1-395-16,5-1-606 0</inkml:trace>
  <inkml:trace contextRef="#ctx0" brushRef="#br0" timeOffset="298616.4366">6673 13198 1482 0,'0'0'612'15,"0"0"-528"-15,0 0 107 16,0 0 47-16,0 0-79 16,0 0-108-16,0 0-51 15,0-4-17-15,9 4-110 16,5 10-117-16,-1-3-590 0</inkml:trace>
  <inkml:trace contextRef="#ctx0" brushRef="#br0" timeOffset="298929.5886">6888 13469 1126 0,'0'0'964'0,"0"0"-825"0,0 0 24 16,0 0 16-16,0 0-86 15,0 0-93-15,0 0 0 16,58-4-49-16,-37 4-29 16,0 0-17-16,9 0-131 15,-8 0-295-15,-7 0-411 0</inkml:trace>
  <inkml:trace contextRef="#ctx0" brushRef="#br0" timeOffset="299193.2891">6939 13373 586 0,'0'0'1177'0,"0"0"-945"15,0 0-103-15,0 0 80 16,0 0-44-16,0 0-37 15,0 0-30-15,-23 52-16 16,23-32-31-16,0 0-28 16,0-1-23-16,0 1-49 15,0-3-85-15,0 6-129 16,0-6-454-16,3-1-542 0</inkml:trace>
  <inkml:trace contextRef="#ctx0" brushRef="#br0" timeOffset="299566.5506">7188 13260 1257 0,'0'0'331'16,"0"0"-174"-16,0 0 97 15,0 0-13-15,0 0-37 16,0 0-33-16,0 0-17 15,-12 56-41-15,12-33-37 16,0 4-20-16,0 0-26 16,0-2-17-16,0 2-13 15,0-3-1-15,9 4-92 16,1-7-205-16,-2-4-696 0</inkml:trace>
  <inkml:trace contextRef="#ctx0" brushRef="#br0" timeOffset="299996.9455">7540 13518 39 0,'0'0'1424'0,"0"0"-1156"16,0 0-159-16,0 0 136 16,0 0-13-16,0 0-53 15,0 0-51-15,-30 59-31 16,21-36-35-16,2 4-35 16,-2-1-19-16,1 0-8 15,-2-5-5-15,4-1-80 16,-3 3-90-16,3-3-199 0,0-11-468 15</inkml:trace>
  <inkml:trace contextRef="#ctx0" brushRef="#br0" timeOffset="300287.257">7828 13525 1015 0,'0'0'1026'0,"0"0"-828"16,0 0 33-16,0 0-4 15,0 0-118-15,0 0-97 16,0 0-12-16,46-14-150 16,-23 11-324-16,-1-1-740 0</inkml:trace>
  <inkml:trace contextRef="#ctx0" brushRef="#br0" timeOffset="300470.1692">8013 13491 1106 0,'0'0'726'0,"0"0"-566"15,0 0 98-15,0 0-69 16,0 0-114-16,0 0-75 16,0 0-52-16,88 0-329 15,-67 0-747-15</inkml:trace>
  <inkml:trace contextRef="#ctx0" brushRef="#br0" timeOffset="300625.7914">8176 13482 1205 0,'0'0'494'15,"0"0"-351"-15,0 0 59 16,0 0-202-16,0 0-26 15,0 0-527-15</inkml:trace>
  <inkml:trace contextRef="#ctx0" brushRef="#br0" timeOffset="300792.0514">8350 13501 1020 0,'0'0'876'0,"0"0"-672"0,0 0 78 16,0 0-122-16,0 0-160 16,96 17-76-16,-71-14-673 0</inkml:trace>
  <inkml:trace contextRef="#ctx0" brushRef="#br0" timeOffset="301386.3999">8826 13497 175 0,'0'0'921'0,"0"0"-584"16,0 0-101-16,0 0 74 15,0 0-22-15,0 0-95 16,0 0-28-16,-7 21-35 16,7-5-51-16,0 5-30 15,0 4-21-15,0 2-28 16,-3 3 11-16,3-1-10 16,-3-2 0-16,-5-1 0 15,-1-2-1-15,-4-8 0 0,-2 0-8 16,-6-9-30-16,-4-4-88 15,5-3-130-15,4 0-597 0</inkml:trace>
  <inkml:trace contextRef="#ctx0" brushRef="#br0" timeOffset="301820.2487">9217 13479 48 0,'0'0'1909'16,"0"0"-1628"-16,0 0-207 16,0 0 56-16,0 0-26 15,0 0-24-15,0 0-17 16,15 62-17-16,-9-35-23 16,-3 2-14-16,0 4-3 15,0 1 5-15,0-2 21 16,-3-2-7-16,0-4-11 15,0-6-5-15,0-3 0 0,0-8 14 16,-3-2-14-16,-6-4-8 16,-4-3-1-16,-1 0-6 15,-5-16-64-15,-1-13-145 16,7 1-469-16,4 2-655 0</inkml:trace>
  <inkml:trace contextRef="#ctx0" brushRef="#br0" timeOffset="302016.6355">9247 13319 1827 0,'0'0'506'0,"0"0"-430"0,0 0 99 15,0 0 26-15,0 0-102 16,0 0-77-16,0 0-22 15,0-5-113-15,10 10-247 16,-1-1-607-16</inkml:trace>
  <inkml:trace contextRef="#ctx0" brushRef="#br0" timeOffset="302286.1576">9481 13504 142 0,'0'0'1582'0,"0"0"-1244"15,0 0-83-15,0 0-38 16,0 0-104-16,0 0-74 15,88-3-39-15,-67 0-2 16,0 3-35-16,1 0-115 16,-5 0-178-16,-4 9-444 0</inkml:trace>
  <inkml:trace contextRef="#ctx0" brushRef="#br0" timeOffset="302625.9875">9799 13362 760 0,'0'0'1233'0,"0"0"-1010"16,0 0 5-16,0 0 29 0,0 0-67 16,0 0-70-16,0 0-44 15,0-20-22 1,0 20-30-16,0 11-12 0,0 8 18 16,0 5-8-16,0 5-13 15,0 1-8-15,3 2-1 16,7 9-81-16,-1-5-146 15,-1-10-492-15</inkml:trace>
  <inkml:trace contextRef="#ctx0" brushRef="#br0" timeOffset="303189.2753">10236 13482 1335 0,'0'0'404'0,"0"0"-130"16,0 0 33-16,0 0-76 15,-24 73-82-15,17-48-64 0,1-1-49 16,-1 2-23-16,0-4-12 16,-3-5-1-16,-2 0 0 15,-6 3-89-15,3-7-191 16,-1-3-642-16</inkml:trace>
  <inkml:trace contextRef="#ctx0" brushRef="#br0" timeOffset="303789.3972">10624 13405 1390 0,'0'0'656'0,"0"0"-575"15,0 0 167-15,0 0 0 16,0 0-109-16,0 0-51 15,0 0 8-15,-13 45-39 16,13-23-18-16,0 4-7 16,0 6-14-16,0 3-6 15,4 0-11-15,-1 2 5 16,3-3-6-16,-3-5 0 0,0-3 0 16,-3-6 0-16,0-7 0 15,0-3 0-15,-9-7-2 16,-9-3 1-16,0 0-8 15,-5-3-1-15,3-14-38 16,8 0-52-16,12-22-108 16,0 6-454-16,3-3-590 0</inkml:trace>
  <inkml:trace contextRef="#ctx0" brushRef="#br0" timeOffset="303983.9129">10603 13191 1879 0,'0'0'306'0,"0"0"-150"16,0 0 36-16,0 0-51 16,0 0-139-16,0 0-2 15,0 0-177-15,21 23-408 16,-6-14-981-16</inkml:trace>
  <inkml:trace contextRef="#ctx0" brushRef="#br0" timeOffset="311288.1675">11255 13561 717 0,'0'0'108'0,"0"0"817"16,0 0-710-16,0 0-155 15,0 0 34-15,0 0 103 16,-6 10-37-16,6-10-92 16,0 0-32-16,0 0 14 15,0 0 25-15,0 0-6 16,1 2-20-16,2-2-12 16,8 0-14-16,1 4-15 0,8-1 0 15,9 0-8-15,4-3-5 16,2 1-32-16,0 2-48 15,-8-3-43-15,-8 0-12 16,-7 0-72-16,-11 0-107 16,-1 0-172-16,0 0-153 0</inkml:trace>
  <inkml:trace contextRef="#ctx0" brushRef="#br0" timeOffset="311559.8871">11228 13472 1141 0,'0'0'711'16,"0"0"-614"-16,0 0-50 15,0 0 172-15,0 0 6 16,0 0-147-16,0 0-55 16,87-10-22-16,-47 10-1 15,14 0-55-15,-11 0-309 16,-11 0-642-16</inkml:trace>
  <inkml:trace contextRef="#ctx0" brushRef="#br0" timeOffset="315594.6369">11834 13479 1156 0,'0'0'691'0,"0"0"-619"15,0 0-53-15,0 0 130 16,0 0 55-16,0 0-72 15,0 0-62-15,43 5-2 16,-13-5-14-16,4 0-2 16,-4 5 15-16,-3-5 0 15,-9 2-27-15,-2-2-23 16,-12 0-17-16,3 4-11 16,-1-4-121-16,-3 0-361 15,4 0-772-15</inkml:trace>
  <inkml:trace contextRef="#ctx0" brushRef="#br0" timeOffset="315966.6026">12289 13122 393 0,'0'0'1748'15,"0"0"-1502"-15,0 0-180 0,0 0 91 16,0 0 42-16,0 0-94 15,0 0-72-15,12-10-26 16,-12 26-1-16,4 7 24 16,-4 6-6-16,0 5-13 15,0-1-10-15,0-3-1 16,0 0 0-16,0-4-33 16,0 3-102-16,3-11-176 15,0-2-599-15</inkml:trace>
  <inkml:trace contextRef="#ctx0" brushRef="#br0" timeOffset="316236.3772">12626 13571 1330 0,'0'0'772'16,"0"0"-685"-16,0 0 50 15,0 0 93-15,-110 9-54 16,68-9-85-16,-3 3-56 16,-7-3-22-16,3 0-13 0,-2 0-49 15,2 0-155-15,13 0-331 16,9 0-515-16</inkml:trace>
  <inkml:trace contextRef="#ctx0" brushRef="#br0" timeOffset="316592.8234">12409 13693 1508 0,'0'0'381'0,"0"0"-261"16,0 0 148-16,0 0-35 16,0 0-122-16,0 0-73 15,0 0-1-15,0 0-22 16,53 16-8-16,-53-5-6 15,0 4 0-15,-15 5 22 16,-3 4 30-16,-8-1-8 16,0 1-18-16,2-2-10 15,2 1-4-15,9-6-6 16,9-2-6-16,4-4-1 16,39-10-25-16,3-1-116 15,7 0-720-15</inkml:trace>
  <inkml:trace contextRef="#ctx0" brushRef="#br0" timeOffset="317093.1515">13139 13498 1192 0,'0'0'948'0,"0"0"-817"16,0 0-29-16,0 0 90 16,0 0 37-16,0 0-94 15,-42 82-54-15,26-52-37 16,-6 4-31-16,1-2-13 16,0 8-76-16,3-10-380 15,6-7-1828-15</inkml:trace>
  <inkml:trace contextRef="#ctx0" brushRef="#br0" timeOffset="319269.6732">13609 13134 555 0,'0'0'681'16,"0"0"-380"-16,0 0-51 16,0 0 82-16,0 0-78 15,0 0-75-15,0 0-16 16,0-2-25-16,0 2-38 0,0 0-31 15,0 0-20-15,0 0-22 16,0 0-12-16,0 7-14 16,0 8 0-16,0 8 14 15,-2 4-5-15,1 6-4 16,1 0-6-16,0 4 0 16,0-5 1-16,0 2 0 15,0-9-1-15,0-1-8 16,1-7-25-16,-1-4-61 15,0-3-115-15,0-3-98 16,0-1-392-16,0-6-336 0</inkml:trace>
  <inkml:trace contextRef="#ctx0" brushRef="#br0" timeOffset="319625.3983">13815 13603 1348 0,'0'0'298'16,"0"0"-118"-16,0 0 136 16,0 0-51-16,-104 15-93 15,68-13-54-15,-3-2-30 16,-7 3-27-16,-5-3-16 16,2 0-21-16,7 0-11 15,5 0-13-15,10 0-13 16,16 0-144-16,10 0-302 15,1 0-560-15</inkml:trace>
  <inkml:trace contextRef="#ctx0" brushRef="#br0" timeOffset="320111.2939">13542 13819 1273 0,'0'0'861'16,"0"0"-756"-16,0 0-15 15,0 0 96-15,0 0-51 0,0 0-92 16,0 0-28-16,54-4 9 16,-40 1-7-16,2 3-8 15,-3 0-3 1,-4 0-6-16,3 0 2 0,-6 0-1 16,0 3-1-16,-3 4 1 15,-3 3-1-15,0-1-9 16,0 4 3-16,-12 4 5 15,-9 3 1-15,-1 0 5 16,-2-4 5-16,3 4 12 16,1-6 2-16,7 2 3 15,3-6-7-15,4 0-4 16,3 0-10-16,3-6 9 16,0 1-5-16,9-2 10 15,11-3-19-15,32 0-1 0,-4 0-152 16,-2-10-577-16</inkml:trace>
  <inkml:trace contextRef="#ctx0" brushRef="#br0" timeOffset="330924.5594">1119 15186 198 0,'0'0'890'15,"0"0"-828"-15,0 0-20 16,0 0 579-16,0 0-365 16,0 0-103-16,1-7 12 15,-1 7-6-15,0 0-31 16,0-3-33-16,0 3-23 16,0 0-14-16,0 0-21 15,0 0-14-15,0 0-13 16,0 0-4-16,0 0-6 15,0 0 0-15,0 0-9 0,0 3-1 16,0 10 9-16,0 1 1 16,0 6 0-16,0-1 1 15,0 4 0-15,0 1 5 16,0-1 0-16,0 3 1 16,-3 1 7-16,0 2-1 15,-1-3-5-15,2 1-2 16,-1-4-6-16,3-2 0 15,0-2 0-15,0 0 1 16,0-2-1-16,0 0 0 16,0-4 0-16,0-3 0 15,0 3 0-15,0-6 1 16,0 2-2-16,0-2 1 0,0-3 0 16,0 5 0-16,0-5 0 15,0-1 0-15,0 1-1 16,0-1-1-16,0 0 1 15,0-3 0-15,0 2 0 16,0-2 1-16,0 0 0 16,0 0 1-16,5 0 0 15,2 0 8-15,5 0-1 16,3 0-8-16,10-2 1 16,2-4 0-16,0 2-1 15,1-2 0-15,-2 5-9 16,-5-3-8-16,-5 2-7 15,-4 2-13-15,-6 0-5 0,-3-3-12 16,0 3-15 0,-3-1-41-16,6-2-174 0,-3 0-465 15,3-1-519-15</inkml:trace>
  <inkml:trace contextRef="#ctx0" brushRef="#br0" timeOffset="331314.0914">1520 15566 1033 0,'0'0'902'16,"0"0"-744"-16,0 0-35 16,0 0 103-16,0 0-68 15,0 0-87-15,0 0-49 16,21 3-5-16,-5-3-2 15,2 0-8-15,0 0-6 16,-3 0-1-16,3 0-11 0,-6-3-40 16,1 3-32-16,-7 0-27 15,3 0-61-15,-4 0-153 16,-2 0-326-16</inkml:trace>
  <inkml:trace contextRef="#ctx0" brushRef="#br0" timeOffset="331643.3656">1453 15440 882 0,'0'0'1069'16,"0"0"-883"-16,0 0-99 16,0 0 96-16,0 0-61 15,0 0-113-15,0 0-9 16,58-20-1-16,-33 18-21 15,-1 0-38-15,3 2-86 16,-6 0-180-16,-5 0-391 0</inkml:trace>
  <inkml:trace contextRef="#ctx0" brushRef="#br0" timeOffset="335914.9658">1991 15374 489 0,'0'0'112'16,"0"0"524"-16,0 0-117 15,0 0-377-15,0 0 103 16,0 0 7-16,0 0-85 0,-19 13-49 16,19-13-9-16,0 0-25 15,0 0-23-15,0 0-24 16,6-6-5-16,3 2 4 16,-3-5 2-16,1 2-20 15,1-5-12-15,5-3 2 16,1-1-7-16,-2 0 1 15,4-4-1-15,-2 3 5 16,-1 1 2-16,-4-1-2 16,0 6 9-16,-2 6 3 15,-4 1 3-15,-3 4-8 16,0 0-12-16,0 0-1 0,0 4-12 16,0 12 11-16,-6 4 1 15,-4 6 1-15,4 4 1 16,1 3-1-16,1 0 0 15,-1 4 1-15,4-1-1 16,-2 0 1-16,0 0 4 16,0 1-5-16,0-7 7 15,-3-1-7-15,0-2 5 16,3-7 3-16,-4-1 2 16,5-6-4-16,2-6-1 15,-1-2-5-15,1 0 1 16,0-5-1-16,0 0 5 15,0 0 3-15,0 0-9 0,0 0-26 16,0 0-34-16,10 0-73 16,-1-7-166-16,5 0-902 0</inkml:trace>
  <inkml:trace contextRef="#ctx0" brushRef="#br0" timeOffset="338470.4476">3706 15028 1175 0,'0'0'393'0,"0"0"-218"16,0 0 153-16,0 0-65 15,0 0-81-15,0 0-43 16,0 0-24-16,13-21-26 16,-13 21-25-16,0 0-20 15,0 0-13-15,0 0-11 16,0 0-7-16,0 4-7 16,0 3 3-16,0 6 13 0,0 0-7 15,0 4-9 1,0 3-4-16,0-1-1 0,0 5-1 15,0 2 1-15,0 0 0 16,0 0 0-16,0 1-1 16,0-1 1-16,0-2-1 15,0 2 0-15,0-4 1 16,0 2-1-16,0-1 0 16,0 0 0-16,0-7 0 15,0 2 0-15,-6-5 0 16,-1 0-1-16,-2-4 0 15,-5-2-1-15,-2 0-8 0,-3-4 10 16,-4-3 1 0,2 0 1-16,2 0 7 0,4-13-9 15,6-7-15 1,6-7-14-16,3-2-14 0,4-4-54 16,23-3-111-16,-1 9-175 15,-1 4-490-15</inkml:trace>
  <inkml:trace contextRef="#ctx0" brushRef="#br0" timeOffset="340212.3257">3658 14846 1213 0,'0'0'341'0,"0"0"-67"15,0 0 200-15,0 0-231 16,0 0-39-16,0 0-53 16,0 0-27-16,0 0-45 0,-2 0-32 15,2 0-25-15,0 0-14 16,0 0-8-16,0 0-26 16,8 0-123-16,4 0-446 0</inkml:trace>
  <inkml:trace contextRef="#ctx0" brushRef="#br0" timeOffset="340792.1899">4037 15243 682 0,'0'0'869'0,"0"0"-688"16,0 0 108-16,0 0 64 16,0 0-110-16,0 0-82 0,0 0-51 15,0 2-32-15,16-2-38 16,4 0-19-16,2 0-19 15,0 0-2-15,-2-2-24 16,-1 0-94-16,2-1-146 16,-6 1-353-16,-4-2-462 0</inkml:trace>
  <inkml:trace contextRef="#ctx0" brushRef="#br0" timeOffset="341035.6273">4001 15137 1854 0,'0'0'330'0,"0"0"-201"16,0 0 115-16,0 0-60 15,0 0-113-15,91 2-65 16,-49-8-6-16,7-3-162 16,-13 1-332-16,-9 2-710 0</inkml:trace>
  <inkml:trace contextRef="#ctx0" brushRef="#br0" timeOffset="346240.6521">3618 16101 117 0,'0'0'166'0,"0"0"-69"16,0 0-50-16,0 0 15 15,0 0-27-15,0 0 180 16,0-3-124-16,0 3-62 16,0 0-29-16,0 0-9 15,4 0 9-15,-1 0-9 16,-3 0-1-16,0 0 10 16,0 0 19-16,0 0 53 15,0 0 69-15,0 0 4 16,0 0 16-16,0 0-41 15,0 0-24-15,0 0 41 16,-3 0 64-16,-1 0 0 16,4 0-9-16,-3-3-32 15,3 3-23-15,0 0-17 0,0 0-24 16,0 0-32-16,0 0-28 16,0 0-14-16,0 0-7 15,-3 0-6-15,3 0-7 16,0 0-2-16,-2 3 1 15,-1 6 6-15,-3 4 13 16,0 4-5-16,-4 3-14 16,1 3 1-16,3 1-1 15,-3 1 1-15,0-2-1 16,3 4 0-16,0-4 0 16,3 0-1-16,3-2 1 15,0 2-1-15,0-4 0 16,0 1 1-16,0-3-2 0,0 1 1 15,0 0-17-15,0-6 1 16,0 2-4-16,0-4 5 16,0 3 5-16,-13-3 1 15,-2 0 3-15,-9 1 5 16,-3-3-20-16,2-3-10 16,2-3-2-16,4-2-6 15,8-2-62-15,11-28-54 16,0 0-391-16,8-3-494 0</inkml:trace>
  <inkml:trace contextRef="#ctx0" brushRef="#br0" timeOffset="346542.4118">3540 15891 2134 0,'0'0'482'0,"0"0"-442"16,0 0-25-16,0 0-15 0,0 0-89 16,0 0-193-16,0 0-706 15</inkml:trace>
  <inkml:trace contextRef="#ctx0" brushRef="#br0" timeOffset="346954.3526">3838 16293 1905 0,'0'0'472'0,"0"0"-391"15,0 0 73-15,0 0 53 0,0 0-113 16,0 0-61 0,0 0-20-16,72-5-12 0,-45 5-1 15,-5 0-54 1,-1 0-66-16,-9 0-94 0,-6 0-355 16,-6 0-276-16</inkml:trace>
  <inkml:trace contextRef="#ctx0" brushRef="#br0" timeOffset="347170.9951">3800 16181 760 0,'0'0'1349'15,"0"0"-1102"-15,0 0-182 16,0 0-1-16,0 0-30 16,85-1-34-16,-60-2-374 15,-1 0-1256-15</inkml:trace>
  <inkml:trace contextRef="#ctx0" brushRef="#br0" timeOffset="376841.2852">25798 14182 9 0,'0'0'677'0,"0"0"-593"16,0 0-84-16,0 0 0 15,0 0 13-15,-1 0 49 16,-1 0-4-16,-2-3-12 16,1-1 9-16,-3 4 10 15,0-4-15-15,-3-1 0 16,-1 4-14-16,1-2-10 15,-2-3 0-15,-1 2 7 0,0 0 14 16,2 1-4-16,-4 0 1 16,2 0-5-16,-1 0-10 15,-1-1-6-15,-2 1 3 16,0-1-7-16,-5-5-9 16,-1 2-2-16,-3 0 3 15,-1-2-2-15,-4-1 0 16,-2 0-8-16,0 3 0 15,-3-3 12-15,-2 2-1 16,3-1 1-16,3 3 0 16,1 2 2-16,3 1-4 15,4 3-10-15,3 0 1 16,-4 0-1-16,3 0-1 16,-2 0 1-16,3 0 0 15,0 0 0-15,-1 0-1 0,-1-3 1 16,-2-1-1-16,0 1 1 15,-7-2-1-15,-1 3 1 16,-3 0 0-16,0 2-1 16,3 0 1-16,0 0-1 15,2 0 1-15,2 0 2 16,1 0-3-16,3 0 0 16,3 0 1-16,4 2-1 15,3 0 0-15,2 3 2 16,-1-2-1-16,-2 4 12 0,-2-3-2 15,-2 2-10 1,1-3-1-16,-3-2 7 16,2-1-6-16,-7 0 0 15,2 0 6-15,2 0-7 16,3-4 1-16,-4-3-1 0,7 1 2 16,1-1-1-16,2 5-1 15,1-1 1-15,0 3 0 16,-2 0 9-16,-1 0 8 15,1 0 34-15,-2 8 16 16,2-1-27-16,2 3-9 16,-2-3-19-16,4 3-7 15,-1 0-5-15,-2-3 1 16,2 3-1-16,1 0 0 16,0 0 0-16,1 3 8 0,1-1 0 15,4 5 6 1,-5 0-1-16,1 3 2 0,2-4 10 15,-1 4-15-15,-3 1-1 16,1-6-9-16,-4 2 9 16,2-3-10-16,2-2 0 15,1-2 0-15,4-3 1 16,-4-4-1-16,7 1 1 16,1-2 0-16,0-1 8 15,0 8 1-15,0 1 23 16,4 3 23-16,7 4-28 15,1 2-22-15,1-1-5 16,1 1 0-16,-7-2-1 0,3-1 2 16,-2-3-2-1,-1-3 0-15,-1-3-1 0,5 0 0 16,-7 2 1-16,4-5 0 16,1 3 0-16,2-2 1 15,2 3 0-15,3-1 1 16,2-2 5-16,4 5-5 15,5-3-2-15,0 3 0 16,1 0 0-16,0 0 0 16,0-3-1-16,0-1 1 15,0 1 0-15,1-4 0 16,-4 1 0-16,-1-4 0 16,-1 0-1-16,-3 0-7 15,-2 0-1-15,0 0-5 16,-2 0 5-16,2 0 8 0,3 0 0 15,3 0 0-15,3 0 1 16,2 3-1-16,4-1 1 16,2 3-1-16,1-3 1 15,-1-2 0-15,0 4 0 16,-4-4 0-16,-3 0 1 16,-4 0 0-16,-2 0 0 15,-2 0 5-15,-1-6 4 16,2 2-2-16,0 3-7 15,3-1-1-15,3 2 0 16,3 0 1-16,3-3-1 16,1 3 0-16,0 0 0 0,1 0-1 15,-4-3 1-15,-1 2 1 16,-6 1 0-16,-4-3 0 16,0 0 5-16,-5-1 4 15,1-2 9-15,-1 2 5 16,3 1-11-16,1 1-11 15,4-3-2-15,0 2-2 16,3 3 1-16,-2 0-6 16,1 0 1-16,1 0-12 15,-4 0 11-15,-3-3 6 16,2 3 1-16,-5-4 0 16,0 1 1-16,-6-2 0 15,2 0 7-15,-5-2 4 16,1-3 4-16,-2 3-10 0,4-2-6 15,-1-1 2-15,2 0-2 16,3 1-1-16,0 2-16 16,-1 0 0-16,-1 0 9 15,0-2 8 1,-6 6-1-16,-3-5 1 0,-1 3 0 16,-2-2 0-16,0-3 2 15,0 0 5-15,0-3 1 16,3 3 0-16,0-1 0 15,1 1-7-15,-1-3 0 16,-1 4 0-16,-2-1-1 16,0-3-8-16,0-1-11 15,-8-2-12-15,-7-6-18 16,-7 1-48-16,-27-16-135 0,5 4-80 16,0 4-454-16</inkml:trace>
  <inkml:trace contextRef="#ctx0" brushRef="#br0" timeOffset="379953.9988">21414 14843 307 0,'0'0'63'15,"0"0"-57"-15,0 0 14 16,0 0 106-16,0 0 138 15,0 0-50-15,0 0-75 16,-42-7-3-16,27 3 9 16,-2-2-42-16,0 2-51 15,-6 1-18-15,-2 0-4 16,-4 2-15-16,-4 1-2 16,-4 0 9-16,-1 0 20 15,-3 4 21-15,1-1-31 0,-2 1-19 16,3-1-11-16,2-3-1 15,0 0 0-15,1 0 6 16,-3 0-7-16,2 0 0 16,-2-3 0-16,-4-1 0 15,-1 1 0-15,-2 3 0 16,1 0 0-16,0 0-2 16,3 0 2-16,3 0 0 15,1 7 0-15,5 0 0 16,3-1-1-16,2-2-5 15,3-1-3-15,0-1-5 16,1-2-1-16,0 0 8 16,-5 0 6-16,3-2 1 0,-6-5-1 15,2 4 1 1,1-1 0-16,0 1 0 0,1 3 0 16,3 0-1-16,-2 0 1 15,6 0 0-15,0 7 0 16,3-1-7-16,5-2 1 15,-4-2-39-15,4-2-41 16,-3 0 12-16,2 0 29 16,-2 0 30-16,1-2 14 15,-3-1 1-15,3 2 25 16,-1-2 5-16,2 3-2 16,1 0-13-16,1 0-5 15,3 3-9-15,1 3-1 0,-1 0-4 16,5-1-14-1,-1-2-2-15,2 1 13 0,2-1 6 16,-1-3 1-16,1 0 1 16,1 2 13-16,0 0 5 15,-3 4 10-15,3 1-2 16,-3 0-11-16,-1 1-6 16,4 2-9-16,-3 0 1 15,-1 0-1-15,3 0-1 16,-1-3 2-16,2-3-1 15,0 5 11-15,0-2 17 16,0 0 10-16,0 2 1 16,0 1-15-16,0 3-18 15,0-4-5-15,0 6 0 0,0-2-1 16,0 0-1-16,0 0 1 16,0-2-1-16,2 1 1 15,3-1 1-15,2-5 7 16,0 0 4-16,-1 1 10 15,0 0-10-15,-1-3-12 16,-2 5-1-16,-3-2 0 16,0 2 2-16,0 1 4 15,0 0-6-15,0-3 1 16,0 0 1-16,0 2 5 16,0-5 3-16,4 2 5 15,4-2-8-15,-2 1-5 16,3 0 4-16,2-2-6 0,0 0 1 15,0 1 0-15,-4-2-1 16,-3 1 0-16,1 1 0 16,-4 2-1-16,1-5 1 15,-2 2 0-15,1 3 0 16,2-6 0-16,2 4 3 16,3-1 3-16,5-3-5 15,6 1-1-15,4-1-14 16,-1 1 0-16,2 4 1 15,-2-5 0-15,-6 3-16 16,1 1 4-16,-8-2 10 16,-2 2 8-16,-1 0 0 15,3-4 6-15,2 3 0 16,-1-3 1-16,8 0-21 16,-1 3-24-16,5-3-5 0,-1 0 1 15,1 0 21-15,1 0 16 16,-4 4 11-16,-1-4 1 15,0 3-1-15,-2 0 1 16,-1-3 0-16,3 0 7 16,0 0 1-16,3 0-2 15,-2 0 1-15,0 0 2 16,1 0 3-16,-2 0-12 16,0 0 1-16,-6 0 0 15,2 0 0-15,-1 0-1 0,0 0 1 16,2 0 0-1,3 0 15-15,0 0-3 0,1 0 9 16,-1 1 2-16,0 2-10 16,-1-3 4-16,0 0-2 15,2 3-7-15,0-3-8 16,0 0 6-16,2 0-6 16,0 0 0-16,3 0-1 15,-4 0 0-15,2 0 1 16,0 0-1-16,-2 0 0 15,0 0 1-15,-4 0 8 16,-1 0 11-16,-1 0 1 16,-4 0 9-16,2 0-15 15,2 0-12-15,-4 0 12 16,2 0 1-16,-2 0-16 0,7 0 2 16,-4 0-1-16,3 0 1 15,3 0-2-15,-3 0 0 16,-1 0 0-16,3 0-1 15,-8 0 1-15,3-3 24 16,-2 3 15-16,0 0-8 16,-1-3-11-16,0 3-12 15,2 0-8-15,5-1 1 16,0 1-1-16,2-3-6 16,4 0-25-16,-1 0-15 15,1 2 30-15,-2-2 10 16,0 0 5-16,-6 0 1 15,3 2 1-15,-6 1 11 0,1-4 21 16,0 2-1-16,5-1-19 16,0-1-12-16,5-1-1 15,-1 3-8-15,1-1 2 16,-4-1-21-16,-2 1 0 16,-1-3 14-16,-3 5 7 15,-3-1 6-15,0-2 1 16,-4 0-1-16,1 1 12 15,-3-3 18-15,2 3-6 16,2-5-4-16,-2 3-9 16,3 1-11-16,0-2 1 15,0-1-1-15,2 0-5 16,0-2-1-16,0 2 5 16,-4 3 1-16,-1-2 0 15,-3-1 1-15,-2 2 10 0,-1 1-2 16,0-3 2-16,0 1 7 15,0-1 14-15,0 0-14 16,3 0-2-16,2-3-5 16,1 0-5-16,6 0 2 15,-6 0-6-15,3 0-1 16,-3 1 0-16,-1 0 0 16,-3 2 0-16,-2 0 8 15,0 0-2-15,-2-4 6 16,-9 2-1-16,-1-1 5 15,-3-3-1-15,3-1-4 16,1-1 1-16,0-2-1 0,1 0 1 16,0 1-11-16,-5 2-2 15,-6-1 0-15,-8 5-21 16,-61 0-72-16,6 2-184 16,-8 6-389-16</inkml:trace>
  <inkml:trace contextRef="#ctx0" brushRef="#br0" timeOffset="391608.5641">2196 15483 82 0,'0'0'0'16,"0"0"-47"-16</inkml:trace>
  <inkml:trace contextRef="#ctx0" brushRef="#br0" timeOffset="394218.5496">4738 14766 485 0,'0'0'192'16,"0"0"-192"-16,0 0-131 0,0 0 72 15,0 0 50-15,0 0 9 16,0 0 13-16,0 0 78 16,-3 0 118-16,0 0 63 15,3 0 2-15,-3 0-30 16,-1 0-13-16,4 0-10 16,0 0-28-16,0-3-30 15,0 0-25-15,0-1-26 16,0 2-23-16,0 2-14 15,0-4-9-15,0 4-23 16,0-4-16-16,0 1-21 16,10 0-6-16,-1-1-1 15,7 1 0-15,-2 3-9 0,2 0 1 16,4 0 7-16,-4 0-5 16,-1 3-4-16,0 4 5 15,-3 0 5-15,-3 0-6 16,-2 2 4-16,-4-2-3 15,0 0 6-15,-3 0-1 16,0-1-1-16,0 1-4 16,0-2-1-16,-10-1 1 15,-5 3 5-15,-3 2 1 16,-3-1 0-16,-3 2 1 16,2 1-1-16,5-2 0 15,1 1 0-15,10-1 0 0,3 0-27 16,3-2-11-16,0 0 10 15,6-1 6-15,9 1-2 16,0-3 6-16,1 5 3 16,-1-4 9-16,-4 1-1 15,-1 0 6-15,-4 1-5 16,-3-1-3-16,-3 1 1 16,0 0 8-16,0 0-1 15,0 2 1-15,0-2 0 16,-3 2 1-16,-6-2 0 15,-1 0 9-15,-7-4 8 16,-5 0-6-16,-2 1 0 16,-4-4-6-16,1 0-5 15,3 0 1-15,6 0-2 16,6 0-13-16,5 0-71 0,7 0-123 16,4 0-328-16,11 0-52 15,3 0-396-15</inkml:trace>
  <inkml:trace contextRef="#ctx0" brushRef="#br0" timeOffset="394534.5281">4944 15172 727 0,'0'0'1115'0,"0"0"-900"16,0 0-73-16,0 0 109 16,-88 0-71-16,58-3-71 15,-6 3-55-15,-7-3-33 16,1 3-6-16,1 0-8 15,5 0-7-15,9 0 0 16,9 0-53-16,3 0-119 16,6 0-208-16,3 3-519 0</inkml:trace>
  <inkml:trace contextRef="#ctx0" brushRef="#br0" timeOffset="394920.1206">4638 15295 149 0,'0'0'1338'16,"0"0"-1104"-16,0 0-150 15,0 0 154-15,0 0-89 16,0 0-94-16,0 0-30 0,91-16 9 15,-76 15 0-15,-3 1 16 16,-5 0-10-16,-7 0-12 16,0 6 4-16,-4 8 69 15,-17 6-15-15,-1 0 11 16,-5 3-21-16,2 3-40 16,2-5-20-16,5-2 7 15,6 1-11-15,6-7-2 16,2 0 8-16,4-2 3 15,0-2 3-15,18 0-7 16,4-2-16-16,5-4-1 16,12-3-127-16,-8 0-377 15,-6-10-1526-15</inkml:trace>
  <inkml:trace contextRef="#ctx0" brushRef="#br0" timeOffset="398865.5377">4577 15854 565 0,'0'0'825'0,"0"0"-600"16,0 0-63-16,0 0 128 15,0 0-29-15,0 0-71 16,0 0-64-16,0-17-27 16,0 17-10-16,0 0-22 15,0 0-22-15,0 0-25 16,0 0-10-16,0 6-2 15,0 5 4-15,0 11 24 16,0 2-8-16,0 9-10 16,-7-1-2-16,-1 0-5 15,2 2-10-15,0-7 8 0,0-4-9 16,6-6 0-16,0-4-1 16,0-6-9-16,0-2-41 15,0-1-55-15,0 2-127 16,0-5-268-16,0 2-402 0</inkml:trace>
  <inkml:trace contextRef="#ctx0" brushRef="#br0" timeOffset="399258.5295">4756 16246 439 0,'0'0'1383'0,"0"0"-1118"16,0 0-200-16,0 0 78 16,0 0 56-16,0 0-79 15,-79 0-63-15,43 0-22 16,-4-3-11-16,-5 0 6 16,-1 3 9-16,4 0-23 0,3 0-10 15,5 0-6-15,7 0-25 16,8 0-78-16,11 0-151 15,5 0-423-15,3 0-911 0</inkml:trace>
  <inkml:trace contextRef="#ctx0" brushRef="#br0" timeOffset="399713.9744">4468 16418 1876 0,'0'0'453'16,"0"0"-435"-16,0 0 13 15,0 0 112-15,0 0-91 16,0 0-40-16,0 0-11 16,91-14 1-16,-70 14-1 15,-6 0-1-15,-5 0 0 16,-4 4 1-16,-3 2 0 0,-3 2 11 16,0 1 22-16,-3 3 27 15,-13 6-3-15,-1-2 3 16,-5 4-8-16,0 3-10 15,2-2-19-15,1 1-5 16,7 1 2-16,0-3 5 16,6-3-10-16,3-3-1 15,3-4 1-15,6-5-5 16,15-5-3-16,12 0-8 16,25-16-79-16,-7-4-163 15,-2 0-520-15</inkml:trace>
  <inkml:trace contextRef="#ctx0" brushRef="#br0" timeOffset="403130.5036">6054 15073 202 0,'0'0'926'16,"0"0"-575"-16,0 0-206 16,0 0 60-16,0 0 54 15,0 0-88-15,0-16-63 16,0 13-12-16,0 0-4 16,0 3-7-16,0 0-15 15,0 0-17-15,0 0-22 0,0 0-10 16,0 0-16-1,0 6-4-15,0 7-1 0,6 3 11 16,-3 2-11-16,-3 1 1 16,0 1-1-16,0-4 1 15,0-2-1-15,0-1 0 16,0-3-1-16,0-2-7 16,0-6-13-16,0 1-8 15,0-3 8-15,0 0 12 16,0 0 9-16,0 0-1 15,0-13-20-15,9-4-6 16,0 0 7-16,3-2-7 16,-3 0-2-16,0 1 18 15,4 2 9-15,-4 7 1 16,3-4 0-16,-3 6 0 0,0 0 1 16,0 0 0-16,1 1 0 15,-4 6 11-15,-1 0 2 16,-2 0-4-16,0 0-9 15,-3 7 1-15,3 6 5 16,-3-1-5-16,0 2 14 16,0 3-3-16,0-5 2 15,0-1-6-15,0 1-6 16,0-1 4-16,-3-4-6 16,0-2 1-16,0-4-1 15,3 2-1-15,0-3 1 16,0 0-8-16,0 0 7 0,0 0-19 15,9-9-30-15,4-4 22 16,-1-1-8-16,3 0-10 16,-3-2 6-16,0 3 11 15,3 2 9-15,-3-2 13 16,1 7-2-16,-1-4 8 16,0 4-1-16,-3 2 2 15,-3 1 1-15,0 0 33 16,-3 3 3-16,0 0-10 15,1 0 1-15,-1 0-8 16,-3 0-1-16,5 0-10 16,-4 3 3-16,-1 7 10 15,0 3 14-15,0 3 0 0,0 4 11 16,0 0-14 0,-6 1-9-16,-1 2-15 0,1-4-9 15,0-2 1-15,0 2-1 16,0-2-94-16,3-5-132 15,-1-4-561-15</inkml:trace>
  <inkml:trace contextRef="#ctx0" brushRef="#br0" timeOffset="403582.8638">6491 15179 1066 0,'0'0'737'0,"0"0"-557"16,0 0 84-16,0 0 8 15,0 0-86-15,0 0-86 16,0 0-35-16,3-13-27 16,-3 13-24-16,0 0-8 15,0 13-6-15,0 1 7 16,0 6 1-16,0 3-8 16,0 2 6-16,0-2-5 0,0 5-1 15,0-3 0-15,0 2 0 16,0-4 1-16,0-2-1 15,-9-3 0-15,2-1 0 16,1-6-1-16,0-1 1 16,-2-4-1-16,-5-3-4 15,4-3 5-15,-7 0 0 16,2-3-77-16,-5-20-108 16,7 1-385-16,1-2-640 0</inkml:trace>
  <inkml:trace contextRef="#ctx0" brushRef="#br0" timeOffset="403808.2984">6585 15011 1857 0,'0'0'350'0,"0"0"-266"16,0 0 66-16,0 0 15 16,0 0-139-16,0 0-26 15,0 0-151-15,30-20-483 16,-24 20-1048-16</inkml:trace>
  <inkml:trace contextRef="#ctx0" brushRef="#br0" timeOffset="404191.1907">6873 15179 1283 0,'0'0'298'0,"0"0"-135"15,0 0 214-15,0 0-94 16,0 0-119-1,0 0-45-15,0 0-16 0,63-22-33 16,-44 19-28-16,-2 1-18 16,2 2-17-16,-7 0-7 15,3 0-1-15,-3 0-93 16,-6 0-192-16,4 0-668 0</inkml:trace>
  <inkml:trace contextRef="#ctx0" brushRef="#br0" timeOffset="404479.4066">6861 15007 851 0,'0'0'1125'15,"0"0"-984"-15,0 0-28 16,0 0 102-16,0 0-104 0,0 0-76 16,91-13-35-16,-46 16-27 15,-9 4-157-15,-3-3-492 0</inkml:trace>
  <inkml:trace contextRef="#ctx0" brushRef="#br0" timeOffset="406150.9348">6078 16115 770 0,'0'0'643'0,"0"0"-499"16,0 0 73-16,0 0 107 16,0 0-53-16,0 0-119 0,0 0-67 15,3-14-29-15,1 14-14 16,2 3 4-16,-1 8 3 15,1 4-5-15,-3 5-19 16,0 0-16-16,0 0-1 16,-3-1-8-16,0-2 0 15,0-3 0-15,0-5-1 16,0 1-8-16,0-6-7 16,-3-4-10-16,3 0 7 15,0 0 18-15,0 0 1 16,0-3 0-16,7-8-22 15,5-8 0-15,6-2 11 16,0-6-4-16,4 2-10 0,-2-2 10 16,2 2 2-16,-7 4 11 15,0 5 2-15,-9 6 0 16,1 6 2-16,-4 4 15 16,0 0-6-16,-3 0-11 15,2 4-2-15,-2 10 2 16,0 5 8-16,0 1-1 15,0 2 2-15,0-1-3 16,0-3-5-16,0 0-1 16,-5-6 1-16,2-3-1 15,-1-3-2-15,1-4-16 16,3-1-16-16,0-1 7 16,0 0 17-16,0-1 2 0,10-12-41 15,4-2 9-15,5-6 24 16,1-2 5-16,-1-1 5 15,0-1-4-15,-5 5 8 16,-1 3 2-16,-4 7 0 16,-6 3 11-16,0 1 7 15,0 6 10-15,-3 0 2 16,0 0-10-16,0 16-9 16,0 4 54-16,0 4-15 15,0 1-16-15,0 2-13 16,0-3-11-16,0-1-4 15,0-7-6-15,0 1-5 16,0-1-109-16,0-6-167 0,0-3-591 16</inkml:trace>
  <inkml:trace contextRef="#ctx0" brushRef="#br0" timeOffset="406502.4066">6636 16259 1657 0,'0'0'510'0,"0"0"-409"15,0 0 84-15,0 0-11 0,0 0-35 16,0 0-68-16,0 0-30 15,-6 66-1-15,6-42-16 16,0 2-6-16,0 0-3 16,0-2-5-16,-3-1 1 15,0-1-5-15,-6-5-5 16,-4-2 0-16,-4-3 0 16,-2-4-1-16,-5-3 0 15,0-5-8-15,0 0-43 16,-1 0-58-16,11-25-120 15,1 3-472-15,13-6-560 0</inkml:trace>
  <inkml:trace contextRef="#ctx0" brushRef="#br0" timeOffset="406700.3539">6651 16133 1458 0,'0'0'731'16,"0"0"-644"-16,0 0-38 15,0 0 49-15,0 0-98 16,0 0-95-16,0 0-485 16,34-6-861-16</inkml:trace>
  <inkml:trace contextRef="#ctx0" brushRef="#br0" timeOffset="406983.2376">6909 16302 1018 0,'0'0'669'0,"0"0"-521"15,0 0 116-15,0 0-2 0,0 0-91 16,85-7-90-16,-66 5-53 16,-2 2-28-16,2 0-9 15,-2-6-158-15,-4 2-475 16,-7-4-991-16</inkml:trace>
  <inkml:trace contextRef="#ctx0" brushRef="#br0" timeOffset="407173.3276">6888 16160 2252 0,'0'0'371'0,"0"0"-332"16,109-3-39-16,-54-2-163 15,-3 0-1244-15</inkml:trace>
  <inkml:trace contextRef="#ctx0" brushRef="#br0" timeOffset="414686.3408">7552 15016 91 0,'0'0'146'15,"0"0"-99"-15,0 0 1 16,0 0 49-16,0 0 8 0,-6 5-46 16,6-5 159-16,-3 0-21 15,0 0-64-15,3 0-3 16,0 0-7-16,0 0-30 15,0 0-13-15,0 0-19 16,0 0-26-16,0 0-19 16,0 0-15-16,0 0 1 15,0 0 5-15,0 0 42 16,0 0 60-16,0 0 55 16,0 0-13-16,0 0-46 15,0 0-31-15,0 0-11 16,0 0-15-16,0 0-21 15,0 0-20-15,0 0 9 0,15 0 4 16,9 0 4 0,4 0-24-16,2 0-3 0,-3-3-98 15,-12 1-138 1,-2 2-123-16,-13 0-230 0</inkml:trace>
  <inkml:trace contextRef="#ctx0" brushRef="#br0" timeOffset="415643.6436">7977 14795 1401 0,'0'0'366'15,"0"0"-169"-15,0 0 84 16,0 0-50-16,0 0-112 15,0 0-47-15,0 0-14 16,21-12-34-16,-9 9-9 16,0 3-5-16,3 0-8 15,4 0 6-15,-1 0-8 16,0 0-2-16,0 0-8 16,0 0-5-16,-6 3-15 15,-2 1-3-15,-4 2 11 16,-6-2 7-16,0 1 8 15,0 2 5-15,-3-1 2 16,-10 1 0-16,1 0 15 0,1 0-1 16,-2-4-7-1,4 0-6-15,3 1 0 0,3-4 0 16,3 2 1-16,0 2-2 16,0 0 0-16,0 2 0 15,0 1-1-15,0 0 0 16,0 3 0-16,3-1 0 15,3 4-11-15,3-3-3 16,0-3-2-16,0 4 4 16,0-6 1-16,-3-1 11 15,0-1 0-15,-2 0 1 16,-1-2 0-16,-3-1-1 16,0 3-6-16,-19-3 4 15,-5 0 2-15,-4 3 1 16,-5-3-1-16,0 4-19 0,5 4-54 15,-2 1-103-15,12-1-169 16,6-1-336-16</inkml:trace>
  <inkml:trace contextRef="#ctx0" brushRef="#br0" timeOffset="415942.9581">8271 15054 783 0,'0'0'928'0,"0"0"-796"16,0 0-20-16,0 0 143 15,0 0-81-15,0 0-86 16,0 0-15-16,-18 0 11 15,-7 0 12-15,-11 0-53 16,-3 0-19-16,-10 0-18 16,4 0-5-16,2 0-1 15,12 0-19-15,1 0-131 16,15 0-223-16,7-3-494 0</inkml:trace>
  <inkml:trace contextRef="#ctx0" brushRef="#br0" timeOffset="416297.4169">8101 15166 1425 0,'0'0'371'16,"0"0"-271"-16,0 0 123 15,0 0 9-15,0 0-115 16,0 0-71-16,0 0-27 16,27-7-4-16,-15 7-10 15,-2-2-5-15,-1 2-2 16,2 0 1-16,-5 0 1 0,-6 2-11 16,0 5 11-16,0 6 1 15,-3 0-1-15,-11 1 10 16,-2-1 17-16,4 0-12 15,1-4-2-15,4-1-5 16,4-5-4-16,3 0-4 16,18-3-19-16,10 0-139 15,-1 0-655-15</inkml:trace>
  <inkml:trace contextRef="#ctx0" brushRef="#br0" timeOffset="416576.7248">8532 15061 955 0,'0'0'1142'16,"0"0"-993"-16,0 0-57 15,0 0 205-15,0 0-88 16,0 0-106-16,0 0-43 16,-73 76-26-16,60-56-19 15,2-1-14-15,2-3-1 0,-1-2-71 16,4-4-180 0,3-5-631-16</inkml:trace>
  <inkml:trace contextRef="#ctx0" brushRef="#br0" timeOffset="416902.955">8835 14975 990 0,'0'0'850'16,"0"0"-660"-16,0 0 54 15,0 0 9-15,0 0-119 16,0 0-76-16,0 0-47 15,97-10-11-15,-70 10-105 16,-8 0-101-16,-4-4-343 16,-7-2-277-16</inkml:trace>
  <inkml:trace contextRef="#ctx0" brushRef="#br0" timeOffset="417888.1755">9323 14654 358 0,'0'0'1000'16,"0"0"-766"-16,0 0-69 0,0 0 155 15,0 0-52-15,0 0-87 16,0 0-58-16,12-7-20 16,-12 7-37-16,3 3-38 15,0 8 29-15,-3 9-11 16,3 3-25-16,-3 4-10 16,0 2-11-16,4 0-1 15,-4-3 0-15,0 1-23 16,0 0-59-16,0-5-46 15,-7-2-103-15,1-9-303 16,3-2-416-16</inkml:trace>
  <inkml:trace contextRef="#ctx0" brushRef="#br0" timeOffset="418149.884">9468 15014 747 0,'0'0'728'0,"0"0"-545"16,0 0 129-16,0 0-18 15,0 0-97-15,0 0-87 16,-91 0-46-16,65 2-34 15,-2 0-20-15,1 1-10 0,-3-3-97 16,11 0-176-16,7 0-489 0</inkml:trace>
  <inkml:trace contextRef="#ctx0" brushRef="#br0" timeOffset="418568.668">9341 15144 876 0,'0'0'689'0,"0"0"-564"0,0 0 90 15,0 0 68-15,0 0-121 16,0 0-75-16,0 0-5 15,19 0 0-15,-11 0-2 16,1 0-22-16,1 0-28 16,-1 0-11-16,-3 0-5 15,-3 0-5-15,0 0-3 16,-3 6-5-16,0 1 0 16,0 2 13-16,0 4-1 15,-9 1 16-15,-9 5 12 0,-6-2 1 16,-1 3-4-1,1-4 2-15,9 0-6 0,2-2-10 16,7-4-13-16,6-3 1 16,0-4-12-16,13-3 0 15,5 3 0-15,18-3-90 16,-3-10-165-16,-5-3-664 0</inkml:trace>
  <inkml:trace contextRef="#ctx0" brushRef="#br0" timeOffset="419103.9955">9790 14988 370 0,'0'0'28'0,"0"0"477"16,0 0-14-16,0 0-228 15,0 0 84-15,0 0-53 16,0 0-68-16,70 9-59 16,-67-5-24-16,-3 6-16 15,0 3-20-15,-6 4-24 0,-6 3-26 16,-1 0-33 0,-1-4-15-16,-2 3-9 0,1-2-113 15,4-3-254-15,10-11-1063 0</inkml:trace>
  <inkml:trace contextRef="#ctx0" brushRef="#br0" timeOffset="419724.9128">10421 14697 481 0,'0'0'135'16,"0"0"370"-16,0 0-211 16,0 0 68-16,0 0 14 15,0 0-100-15,0 0-88 16,21-46-53-16,-18 46-30 15,-3 0-41-15,3 3-28 16,-3 9 24-16,0 10 17 0,0 6-32 16,0 2-16-1,0 4-22-15,0-1-6 0,0-4-1 16,0-2-10 0,0-1-52-16,-3-3-51 0,-9-3-116 15,-3-7-306-15,9-6-435 0</inkml:trace>
  <inkml:trace contextRef="#ctx0" brushRef="#br0" timeOffset="419975.4283">10633 15048 35 0,'0'0'1585'15,"0"0"-1240"-15,0 0-226 16,0 0 153-16,0 0-36 16,-88 3-98-16,49-3-65 15,-9 0-5-15,-4 0-18 16,3 0-24-16,4 0-21 16,6 3-5-16,2-3-109 15,13 3-231-15,7-3-697 0</inkml:trace>
  <inkml:trace contextRef="#ctx0" brushRef="#br0" timeOffset="420292.4574">10451 15186 1058 0,'0'0'1138'15,"0"0"-998"-15,0 0-66 16,0 0 111-16,0 0-48 16,82-4-61-16,-73 4-39 15,1 0 2-15,-7 0-6 16,0 7-9-16,-3 6-6 16,0-2 21-16,-3 8 4 15,-13 0 0-15,-2-1-5 0,-3 5-7 16,-1-6-4-1,8 1-18-15,8-7-8 0,6-2-1 16,0-2-15-16,36-7-59 16,0 0-192-16,0 0-1043 0</inkml:trace>
  <inkml:trace contextRef="#ctx0" brushRef="#br0" timeOffset="420581.9854">11091 15024 1213 0,'0'0'971'0,"0"0"-773"16,0 0 146-16,0 0-89 16,-91 62-108-16,76-42-77 15,3-3-46-15,3-1-24 16,6 2-15-16,0-6-105 16,3-5-363-16,0-4-1218 0</inkml:trace>
  <inkml:trace contextRef="#ctx0" brushRef="#br0" timeOffset="421114.2668">11438 14965 327 0,'0'0'1222'0,"0"0"-711"15,0 0-367-15,0 0 98 16,0 0-9-16,0 0-100 16,0 0-96-16,8 0-17 15,1 3-19-15,-3-1 0 16,3-1-1-16,-2 3-9 15,-4-2-1-15,0-2 10 16,0 0 0-16,2 0 0 0,1 0 6 16,4 0 0-16,5 0 2 15,6 0-8-15,4 0-2 16,5 0 1-16,3-2-1 16,1-2-4-16,-7 3-12 15,-6 1-50-15,-12-5-80 16,-6 1-195-16,-3-2-837 0</inkml:trace>
  <inkml:trace contextRef="#ctx0" brushRef="#br0" timeOffset="421595.1926">11637 14888 912 0,'0'0'1084'0,"0"0"-933"15,0 0 19-15,0 0 100 16,0 0-101-16,0 0-92 16,0 0 22-16,6 37-27 15,-6-11-17-15,0 5-22 16,0-2-20-16,0 1-13 16,-3-5-12-16,-3 2-115 15,0-10-381-15,6-7-1062 0</inkml:trace>
  <inkml:trace contextRef="#ctx0" brushRef="#br0" timeOffset="422227.6645">12186 14595 1137 0,'0'0'1028'15,"0"0"-880"-15,0 0 79 16,0 0 61-16,0 0-137 16,0 0-91-16,0 0-32 15,21-4 0-15,-5 4-14 16,1 1-14-16,2 5 0 16,-1 1-1-16,-3-1-19 0,-2 3-13 15,-4-2-2-15,-1 0 3 16,-5 0 8-16,-3 2 8 15,0-2 10-15,0 0 4 16,-3 0 1-16,-11 2 0 16,-5-2 1-16,-2 0 8 15,3 3 2-15,-1-3 1 16,5 2-10-16,4-2 1 16,7 2-2-16,3 1-1 15,0 1 0-15,6 5-12 16,12-3-20-16,-2 1-4 15,2-1 13-15,-6-1 9 16,-3-4 13-16,-6 1 1 0,-3 1-5 16,0-3 6-1,-18-3 0-15,0 2 1 0,-9-2 5 16,-1 2 0-16,1-3-6 16,-1 3-63-16,4-1-193 15,9 0-421-15,9-5-848 0</inkml:trace>
  <inkml:trace contextRef="#ctx0" brushRef="#br0" timeOffset="422474.8964">12392 15011 1731 0,'0'0'315'0,"0"0"-147"16,0 0 122-16,0 0-70 16,0 0-91-16,-112 20-61 15,66-17-11-15,1-3-22 16,-4 0-19-16,1 0-16 16,-1 0-42-16,-1 0-142 15,15-3-322-15,12-1-388 0</inkml:trace>
  <inkml:trace contextRef="#ctx0" brushRef="#br0" timeOffset="422864.6396">12074 15159 1562 0,'0'0'810'0,"0"0"-722"16,0 0 34-16,0 0 51 16,0 0-88-16,0 0-57 15,85 0-13-15,-73 0 4 16,-5 0 10-16,4 0 2 16,-2 0-5-16,-6 0-2 15,3 3-12-15,-6 4-5 0,3 0-1 16,-3 3 2-1,0 0 0-15,0 3-6 0,-3 1 17 16,-12 1 14-16,-9 2-7 16,-1-3 4-16,2 1-14 15,-2-1 1-15,8-4 2 16,10 0-4-16,4-3-7 16,3 0-7-16,6-2 8 15,18-1-9-15,15-4-70 16,-5 0-159-16,-4 0-897 0</inkml:trace>
  <inkml:trace contextRef="#ctx0" brushRef="#br0" timeOffset="429801.8823">7562 16233 374 0,'0'0'9'0,"0"0"173"16,0 0 547-16,0 0-496 16,0 0-90-16,0 0 53 15,11 3 19-15,-11-3-84 16,0-3-47-16,0 0-2 15,0 2-8-15,3 1-10 16,-3-3-8-16,0 3-4 16,3 0-5-16,-3 0-6 15,3 0-8-15,3 0-12 16,1 0-9-16,-1 0 0 0,8 0-6 16,5 0-5-16,-1 0 0 15,6 0 0-15,-2 3 0 16,-4-2-1-16,-3 2-1 15,-6-3 1-15,1 3 0 16,-8-3-1-16,-2 0-14 16,0 4-46-16,-9-4-88 15,-6 3-153-15,3 0-591 0</inkml:trace>
  <inkml:trace contextRef="#ctx0" brushRef="#br0" timeOffset="430500.8526">8098 15886 796 0,'0'0'699'16,"0"0"-478"-16,0 0 110 0,0 0-70 16,0 0-42-16,0 0-61 15,0 0-46-15,9-53-36 16,-6 44-13-16,0 5-14 16,1-2-5-16,-4 5-4 15,0-2-15-15,0 3-4 16,0 0-15-16,0 0-6 15,0 0-1-15,0 13 1 16,0 7 3-16,0 4 14 16,0 2-16-16,-4 4 6 15,1 2-7-15,-3-5-1 16,3-2 1-16,-3-1-1 16,3-6 0-16,0-3 0 0,0-1-44 15,-1-4-27 1,-2 0-92-16,1-1-139 0,-1-3-489 15,3-1-504-15</inkml:trace>
  <inkml:trace contextRef="#ctx0" brushRef="#br0" timeOffset="430784.7635">8228 16240 1475 0,'0'0'360'0,"0"0"-224"16,0 0 149-16,0 0-33 16,0 0-98-16,0 0-28 15,0 0-28-15,-66 0-40 16,41 0-33-16,-2 0-11 15,-1 3-14-15,2 0-14 16,1 0-112-16,-8-3-173 16,9 1-399-16,5-1-221 0</inkml:trace>
  <inkml:trace contextRef="#ctx0" brushRef="#br0" timeOffset="431152.175">7995 16408 1431 0,'0'0'645'16,"0"0"-549"-16,0 0 99 15,0 0 25-15,0 0-117 16,0 0-58-16,0 0-15 15,73-9-7-15,-59 9-9 16,-1 0 1-16,-4 0 9 16,-6 0 1-16,0 0 0 0,-3 0-10 15,0 0 2-15,0 9 28 16,-9 5 13-16,-6 2-27 16,0 1-2-16,0 0-20 15,-1 1 0-15,7-6-9 16,4 3 1-16,5-2-1 15,0-3-7-15,8-3-49 16,23-7-104-16,-1 0-411 16,0 0-750-16</inkml:trace>
  <inkml:trace contextRef="#ctx0" brushRef="#br0" timeOffset="431411.5558">8562 16269 1617 0,'0'0'761'0,"0"0"-686"15,0 0 73-15,0 0 110 16,0 0-110-16,-67 87-86 15,43-62-33-15,-1 2-16 16,8-4-13-16,-8-2-25 0,10-5-158 16,3-7-623-16</inkml:trace>
  <inkml:trace contextRef="#ctx0" brushRef="#br0" timeOffset="431891.8311">9011 16187 1877 0,'0'0'394'0,"0"0"-287"0,0 0 135 16,0 0-23 0,0 0-141-16,0 0-57 0,91 0-15 15,-59 0-6-15,-3 0-16 16,-6 0-50-16,-7 0-101 15,-16 0-123-15,0 0-376 16,-10 0-573-16</inkml:trace>
  <inkml:trace contextRef="#ctx0" brushRef="#br0" timeOffset="432124.2087">9108 16105 487 0,'0'0'1658'15,"0"0"-1439"-15,0 0-158 16,0 0 190-16,0 0-73 16,0 0-102-16,0 0-48 15,0 82-19-15,-3-63-9 16,0 5-14-16,-1-5-175 15,-2-8-515-15</inkml:trace>
  <inkml:trace contextRef="#ctx0" brushRef="#br0" timeOffset="432514.2411">9757 15844 1827 0,'0'0'343'0,"0"0"-256"16,0 0 159-16,0 0 0 16,0 0-131-16,0 0-61 15,0 0-5-15,6-5-19 16,-6 22 6-16,0 6-3 16,0 7-17-16,0 4-7 15,0 1-7-15,0 2-2 16,-3-7-9-16,-3-1-76 15,-10 1-136-15,5-9-375 16,-2-6-584-16</inkml:trace>
  <inkml:trace contextRef="#ctx0" brushRef="#br0" timeOffset="432776.9506">9912 16229 1521 0,'0'0'535'16,"0"0"-381"-16,0 0 137 16,0 0-28-16,-83 1-119 15,47-1-57-15,0 0-29 16,-3 0-31-16,-1-1-21 0,6 1-6 15,4-3-43 1,-6 3-66-16,11 0-213 0,5 0-545 0</inkml:trace>
  <inkml:trace contextRef="#ctx0" brushRef="#br0" timeOffset="433242.8262">9633 16379 1551 0,'0'0'295'16,"0"0"-169"-16,0 0 121 0,0 0-34 15,0 0-58-15,0 0-41 16,0 0-20-16,72 2-5 15,-63-2-6-15,4 3-36 16,1-3-13-16,2 0-4 16,-1 0-8-16,0 0-8 15,0 0-8-15,1 2-5 16,-5 0 0-16,-2 1 0 16,-2-3 3-16,-4 3-4 15,-3 2-1-15,0-3-1 16,0 5 1-16,-3 7-1 15,-10-4 2-15,-4 9 10 16,-5-2 8-16,1 5-6 16,3-2-1-16,2-3-4 15,5 3 17-15,2-4-6 16,9-2 5-16,0-1-4 16,0-1 4-16,13-4-7 0,13-2-1 15,4-5-15-15,18-1-48 16,-5-7-123-16,-6-7-653 0</inkml:trace>
  <inkml:trace contextRef="#ctx0" brushRef="#br0" timeOffset="437453.3706">14246 14122 958 0,'0'0'974'0,"0"0"-783"16,0 0-146 0,0 0-12-16,0 0 60 0,0 0-44 15,-97 0-34 1,69 0-15-16,-23 0-118 0,14 3-394 16,0-3-936-16</inkml:trace>
  <inkml:trace contextRef="#ctx0" brushRef="#br0" timeOffset="437633.0786">13655 14182 348 0,'0'0'1566'0,"0"0"-1343"15,0 0-159-15,0 0-49 0,-86 7-7 16,62-7-8-16,-6 0-196 15,8-3-368-15,-1-4-682 0</inkml:trace>
  <inkml:trace contextRef="#ctx0" brushRef="#br0" timeOffset="437807.3192">13090 14215 1483 0,'0'0'481'15,"0"0"-414"-15,0 0-27 16,0 0 91-16,-97-11 5 16,72 2-136-16,-2 3-51 0,-12-1-281 15,6 0-371-15,5 3-397 16</inkml:trace>
  <inkml:trace contextRef="#ctx0" brushRef="#br0" timeOffset="437957.2665">12544 14230 98 0,'0'0'1203'0,"0"0"-916"16,0 0-207-16,0 0-46 15,0 0 7-15,-85 6 16 16,67-6-57-16,-10 0-129 16,4 2-263-16,3-2-506 0</inkml:trace>
  <inkml:trace contextRef="#ctx0" brushRef="#br0" timeOffset="438099.89">12055 14294 985 0,'0'0'728'16,"0"0"-588"-16,0 0-90 16,0 0 4-16,0 0-54 15,0 0-22-15,0 0-598 0</inkml:trace>
  <inkml:trace contextRef="#ctx0" brushRef="#br0" timeOffset="438263.5984">11779 14280 1609 0,'0'0'576'0,"0"0"-510"15,0 0-35-15,0 0 99 16,0 0-48-16,0 0-82 15,0 0-305-15,4-25-470 16,5 15-428-16</inkml:trace>
  <inkml:trace contextRef="#ctx0" brushRef="#br0" timeOffset="438410.6112">11779 14280 803 0,'52'-19'1019'0,"-49"19"-802"0,7 0-160 15,0-3 14 1,3 0-45-16,9 3-26 0,-1-3-480 16,-6 3-487-16</inkml:trace>
  <inkml:trace contextRef="#ctx0" brushRef="#br0" timeOffset="438542.0402">12132 14270 1595 0,'0'0'492'15,"0"0"-433"-15,0 0 25 16,0 0 119-16,92 0-80 16,-39 0-123-16,-13 0-111 15,-1 0-546-15</inkml:trace>
  <inkml:trace contextRef="#ctx0" brushRef="#br0" timeOffset="438709.8576">12744 14268 375 0,'0'0'1761'15,"0"0"-1466"-15,0 0-222 16,0 0-73-16,94-7-96 16,-66 7-259-16,2 0-688 0</inkml:trace>
  <inkml:trace contextRef="#ctx0" brushRef="#br0" timeOffset="438819.7842">13208 14270 2063 0,'0'0'333'0,"0"0"-265"16,0 0-68-16,0 0-293 0</inkml:trace>
  <inkml:trace contextRef="#ctx0" brushRef="#br0" timeOffset="439774.7718">9926 16884 1028 0,'0'0'46'16,"0"0"565"-16,0 0-280 0,0 0-138 15,0 0-51 1,0 0-67-16,0 0-36 0,-17 0-39 15,4 0 0-15,-8 0-91 16,0 0-185-16,2 0-480 0</inkml:trace>
  <inkml:trace contextRef="#ctx0" brushRef="#br0" timeOffset="439961.262">9487 16884 1654 0,'0'0'503'0,"0"0"-382"15,0 0 47-15,0 0-57 0,0 0-74 16,0 0-37-16,-94 0-61 16,65 0-257-16,6-6-598 0</inkml:trace>
  <inkml:trace contextRef="#ctx0" brushRef="#br0" timeOffset="440134.4987">8984 16881 810 0,'0'0'518'0,"0"0"-365"16,0 0 13-1,0 0 25-15,0 0-87 0,0 0-104 16,0 0-101-16,-46-2-143 15,43 2-125-15,-3 0-570 0</inkml:trace>
  <inkml:trace contextRef="#ctx0" brushRef="#br0" timeOffset="440292.6454">8601 16874 924 0,'0'0'312'0,"0"0"-154"15,0 0-11-15,0 0-51 16,0 0-96-16,0 0-34 16,0 0-149-16,-39 7-21 0,36-4-192 15</inkml:trace>
  <inkml:trace contextRef="#ctx0" brushRef="#br0" timeOffset="440457.1764">8286 16894 491 0,'0'0'244'0,"0"0"-142"16,0 0-102-16,0 0-110 16,0 0-76-16,0 0-221 0</inkml:trace>
  <inkml:trace contextRef="#ctx0" brushRef="#br0" timeOffset="440637.9619">7955 16887 16 0,'0'0'922'15,"0"0"-682"-15,0 0-91 16,0 0-54-16,0 0-55 15,0 0-40-15,-91 12-207 16,73-10-700-16</inkml:trace>
  <inkml:trace contextRef="#ctx0" brushRef="#br0" timeOffset="440764.1758">7728 16913 1265 0,'0'0'840'0,"0"0"-686"16,0 0-95-16,0 0 71 15,0 0-42-15,0 0-88 16,0 0-196-16</inkml:trace>
  <inkml:trace contextRef="#ctx0" brushRef="#br1" timeOffset="459309.2211">15389 12041 765 0,'0'0'325'15,"0"0"-170"-15,0 0-13 16,0 0 19-16,0 0-2 15,19 0-42-15,-11-3-37 16,-8 0 13-16,3 3 9 16,-3-3-9-16,3 3-15 15,-3-4 7-15,0 4 8 16,0-3-14-16,3 3-5 16,-3-1-4-16,0 1-4 15,0-3-17-15,0 3-4 16,0 0-5-16,0 0-10 15,0 0-17-15,0-3-5 0,0 3-2 16,0 0-6 0,0 0-1-16,-3 0 0 0,-7 0 0 15,-1-3 1-15,-1 3 0 16,-4 0 0-16,-7-1 0 16,4-2 2-16,-8 3-1 15,2 0 11-15,-2 0-1 16,6 0 2-16,-3 0-2 15,2 0-1-15,2 0-4 16,4 0 2-16,-1 4-2 16,5-1-5-16,2 3 8 15,0 2-1-15,1-2-7 16,-4 4 7-16,2 0-2 16,-1 3-5-16,3-6 5 0,-2 2-3 15,4-2-2-15,2-1 0 16,4-2 0-16,-2 2 0 15,3-2 0-15,0 2 0 16,0-2 0-16,0 4 7 16,0-3-8-16,3 2 0 15,0 0 0-15,3 3 0 16,0-2 1-16,3 0-1 16,-3 1 0-16,0-2 1 15,3 3-1-15,1-3 1 16,1 0-1-16,1-1 1 15,4-2-1-15,-4 2 0 16,3-2 1-16,0-1-1 0,-4 0 1 16,5-3 0-1,-4 4-1-15,-1-4 2 0,3 2-1 16,1-2 0-16,-3 4 0 16,1 0 0-16,1-4 0 15,-2 3-1-15,1-1 1 16,-3 2-1-16,4-1 1 15,-2 0 0-15,-3 0-1 16,2-1 1-16,2 0-1 16,-4 1 0-16,-2 0 0 15,-1-2 0-15,-3 2-1 16,0 0 0-16,0-1 0 16,0 0 0-16,0 4-1 15,2-2 2-15,-1 2-1 0,2 1 0 16,-3-1 1-16,3 1-1 15,-3 0 1-15,0 0-1 16,1 1 1-16,-2-1 0 16,2 0-1-16,-3 0 1 15,-1 0-1-15,0 2 1 16,0-2 0-16,0 0 0 16,0-1 0-16,0-2 0 15,0 3 1-15,0-4-1 16,0 2 0-16,0 0 0 15,0 0-1-15,0-1 2 0,0 3-2 16,0-1 1 0,-5 1 0-16,-1 3 1 15,3-2 0-15,-3 0 7 0,0-1-7 16,0-3 5-16,2 2-5 16,-1-2 0-16,2-1 0 15,-2-1 0-15,1 3-1 16,1-3 0-16,-7 3 0 15,4-3 2-15,-3 1-2 16,-1 1 1-16,-1-1 0 16,-1 0 0-16,-5 1 8 15,5-1-8-15,2-3 1 16,-3 3 5-16,4-3-6 16,1 0 0-16,-1 0 1 15,2 0-2-15,-2 0 2 0,-8 0 4 16,2 0-6-16,-2 0 6 15,-5 0-5-15,2 0 0 16,-3-6-1-16,4-1 0 16,-4-3-1-16,3-4-35 15,-13-25-78-15,8 3-262 16,-4-7-1726-16</inkml:trace>
  <inkml:trace contextRef="#ctx0" brushRef="#br1" timeOffset="469575.5178">14457 15509 327 0,'0'0'1103'0,"0"0"-862"0,0 0-178 16,0 0 22-16,0 0 161 15,0 0-21-15,0 0-81 16,0 0-43-16,7-20 0 15,-7 20-2-15,0 0-8 16,0 0-15-16,0 0-21 16,0 0-11-16,0 0-11 15,3 0-14-15,-3 0-12 16,3 0-7-16,0 0-8 16,1 5 8-16,2 8 1 15,2-1-1-15,-5 1 1 16,0 7-1-16,-3-2 0 0,0 5 1 15,0 2 0-15,0 5-1 16,0-1 0-16,-6-1 0 16,0 3 1-16,3 1-1 15,1 0 1-15,1-2-1 16,1-4 0-16,0-2 0 16,0 0 0-16,0-5 0 15,-3-3 0-15,0 0 0 16,0-6 0-16,0 0-1 15,0-3 0-15,0-1 1 16,-1-2 0-16,1-1 0 16,3-3 0-16,0 0 0 15,0 0 1-15,0 0 5 16,0 0-6-16,0-7-7 0,0-6-12 16,0-7 1-16,0-5 6 15,0-5-11-15,0-1-1 16,0-1 3-16,3-1-3 15,1-1 11-15,2 8 11 16,-3 0 2-16,1 5 0 16,2-1 1-16,0-1 0 15,5 0 0-15,-2 2 0 16,1-4 11-16,3 2-4 16,0 2-8-16,3 4 6 15,-4-1-4-15,3 1-2 16,0 0 0-16,1 1 0 0,1-4 0 15,-1 4 0-15,-4 2-2 16,-2 1 1-16,4 3 0 16,-8 6 1-16,0-1 0 15,0 5-1-15,2-4 1 16,2 4 0-16,-1 0 0 16,4 0 0-16,-1 0-1 15,6 0 1-15,-3 6-1 16,1 1 0-16,-2 3 0 15,2-3 0-15,-3 2 1 16,1 0-1-16,-2 1 0 16,-3 1 0-16,-3 2 0 15,-1 0 0-15,-2 1 0 16,-1 2 0-16,-2-5 1 16,0 4-1-16,0-2 1 0,0-3-1 15,-2 2 1-15,-6-3 0 16,-4 0 0-16,-3-1 0 15,-6 0 10-15,-4-1 10 16,-5-2 1-16,-6 0-2 16,-3-2-10-16,-3-3 2 15,4 0-10-15,-1 0-1 16,6-13-7-16,7-3-152 16,16-7-807-16</inkml:trace>
  <inkml:trace contextRef="#ctx0" brushRef="#br1" timeOffset="482217.5511">20278 9052 1908 0,'0'0'291'15,"0"0"-127"1,0 0 10-16,0 0-6 0,0 0-83 16,0 0-85-16,0 0-73 15,3 0-573-15</inkml:trace>
  <inkml:trace contextRef="#ctx0" brushRef="#br1" timeOffset="483691.9638">19301 9382 71 0,'0'0'203'16,"0"0"-90"-16,0 0-107 16,0 0 1-16,0 0-6 15,0 0 7-15,0 0 198 16,16-10-206-16,-6 1-498 0</inkml:trace>
  <inkml:trace contextRef="#ctx0" brushRef="#br1" timeOffset="491993.3344">780 11925 613 0,'0'0'805'16,"0"0"-623"-16,0 0-130 16,0 0 29-16,0 0 118 15,0 0-15-15,9-16-79 16,-9 14-36-16,0 2 10 16,0 0 10-16,1 0-18 0,-1 0-22 15,0 0-13-15,0 0-14 16,0 0-13-16,0 8 0 15,3 3 20-15,-1 5-7 16,-1 1-21-16,1 3 7 16,-2-1-7-16,0-2 0 15,0 2 5-15,0-5-5 16,0 2 0-16,0-5 1 16,-2-1-1-16,-1-4 0 15,2 0 0-15,-1-3 0 0,2-2 0 16,0-1 5-1,0 0-4-15,0 0 5 0,0 0-5 16,0-10-2-16,8-3-47 16,-1-4 15-16,1-6 23 15,2 3-6-15,1 0-6 16,-2 1 3-16,1 2 11 16,-1-1 5-16,3 3 1 15,0 2 1-15,-2 0 0 16,1 3 7-16,-1 0 5 15,1 3 2-15,-2 1 4 16,-2 2-4-16,-1-2-13 16,0 6 8-16,-3-1 3 0,0 1-6 15,-3 0-6 1,0 0-5-16,3 5 5 0,0 7 19 16,1 2 2-16,-2 3 7 15,-2-2-7-15,1 2-9 16,-1-1-3-16,0-2-8 15,0 3 7-15,0-2-7 16,0-1 8-16,0-1-7 16,0 0-1-16,-3-3 7 15,-1-3-8-15,1 0 6 16,-3-1-5-16,3-2-1 16,3-1 0-16,0-3 0 15,0 2-43-15,0-2-47 16,0 0-61-16,0 0-192 15,0 0-526-15</inkml:trace>
  <inkml:trace contextRef="#ctx0" brushRef="#br1" timeOffset="492348.7784">1086 12025 1275 0,'0'0'669'15,"0"0"-603"-15,0 0-48 0,0 0 108 16,0 0 43-16,0 0-90 15,0 0-43-15,49-10-11 16,-31 9-16-16,0-2 7 16,-6 1-10-16,1 2-6 15,-4 0-8-15,-4 0-26 16,-2 0-48-16,-2 0-43 16,2 0-46-16,0 0-48 15,0 0-99-15,0 0-230 0</inkml:trace>
  <inkml:trace contextRef="#ctx0" brushRef="#br1" timeOffset="492807.4945">1096 11912 983 0,'0'0'839'0,"0"0"-688"15,0 0-53-15,0 0 101 16,0 0-17-16,0 0-103 16,0 0-45-16,54-9-34 15,-27 5-131-15,-3 4-230 0,-8-3-368 0</inkml:trace>
  <inkml:trace contextRef="#ctx0" brushRef="#br1" timeOffset="493337.4006">1426 11893 1001 0,'0'0'251'0,"0"0"-137"16,0 0 101-16,0 0 74 15,0 0-74-15,0 0-109 16,0 0-39-16,7-4 11 15,-1-5-12-15,2-5-49 16,1 1-9-16,1-7-2 16,2 1-5-16,-3-4-1 0,0-1 1 15,3-2 0 1,-6-1 0-16,6 1 12 0,-6 6 28 16,-2 6 28-16,-1 4 9 15,-3 5 2-15,0 2-27 16,0 3-22-16,0 0-15 15,0 6-5-15,0 13-10 16,-4 11 73-16,-5 9-2 16,-3 5-33-16,3 3-13 15,3 1-18-15,0-2-2 16,3-2-6-16,0-5-34 16,-1 7-138-16,-1-15-357 15,-1-9-1431-15</inkml:trace>
  <inkml:trace contextRef="#ctx0" brushRef="#br1" timeOffset="496026.0426">810 12566 544 0,'0'0'592'0,"0"0"-408"16,0 0-87-16,0 0 54 16,0 0 82-16,0 0 6 15,0 0-68-15,0-10-28 16,0 7-20-16,3 3-22 0,-3 0-28 15,0 0-30-15,4 0-28 16,-4 7-13-16,3 6 22 16,0 1 1-16,0 6-11 15,-3 2-7-15,3 1-6 16,-3 1-1-16,0 1 1 16,0-1 0-16,-3-1 0 15,0-4 5-15,-3-4-5 16,2-6 0-16,4-3-1 15,-3-5 2-15,3 2-1 16,0-3 0-16,0 0 14 16,0-3 2-16,0-8-11 0,7-4-6 15,5-9-18 1,-1 1 6-16,0 1 10 0,-3 1-16 16,-2 1 10-16,0 8 2 15,-3 1 6-15,4-1 0 16,-1 1 1-16,2 0 9 15,1-1 1-15,1 2-5 16,5-3-6-16,-2 0 2 16,-2 6-1-16,1 0-1 15,-5 1 0-15,-2 5 14 16,-2 1-10-16,-3 0-4 16,0 0-13-16,1 7 13 15,-1 6 23-15,0 4 7 0,0 0 0 16,0 0-2-1,0 3-5-15,0-3 2 0,0 1 17 16,0-1-4-16,0 2-9 16,-1 1-9-16,-2-3-5 15,0 0-8-15,-3-4-5 16,3-3-1-16,0-3-1 16,0-2 0-16,3-1 1 15,0-1-1-15,0-3-12 16,0 0-27-16,0 3-46 15,0-3-88-15,-3 1-60 16,0-1-241-16,0 0-245 16,3 0-614-16</inkml:trace>
  <inkml:trace contextRef="#ctx0" brushRef="#br1" timeOffset="496311.8004">1102 12741 1360 0,'0'0'792'15,"0"0"-679"-15,0 0-52 16,0 0 66-16,0 0 0 15,0 0-74-15,0 0-33 0,42-3-13 16,-26 3-7-16,1 0-17 16,2 0-68-16,-4 0-65 15,-3 0-211-15,-6 0-159 16,-6-3-305-16</inkml:trace>
  <inkml:trace contextRef="#ctx0" brushRef="#br1" timeOffset="496551.0988">1096 12679 1205 0,'0'0'867'0,"0"0"-750"16,0 0-84-16,0 0 94 15,0 0 69-15,0 0-74 16,0 0-73-16,33-20-49 16,-15 17-4-16,4-1-90 15,-4 2-172-15,-4-4-455 0</inkml:trace>
  <inkml:trace contextRef="#ctx0" brushRef="#br1" timeOffset="497047.4163">1365 12556 1653 0,'0'0'377'16,"0"0"-271"-16,0 0 38 16,0 0 82-16,0 0-63 15,0 0-98-15,0 0-44 16,52-33-19-16,-30 27-2 16,-2 3-7-16,4 0-17 0,-5 3 15 15,-4 0 7-15,-2 0 1 16,-8 3-13-16,-5 6-3 15,0 8 16-15,-5 0 1 16,-11 3 7-16,-2 3 11 16,-3 2 22-16,-1-4-6 15,7 2-10-15,0-7-6 16,3 2-6-16,6-6-1 16,0-2-10-16,5-3 8 15,-1-1 0-15,2-2 9 16,0-2 0-16,0-2 9 15,0 0 0-15,3 0-12 0,6-2-2 16,6-2-13-16,4-2-42 16,1-4-129-16,-1 6-188 15,-8 1-671-15</inkml:trace>
  <inkml:trace contextRef="#ctx0" brushRef="#br1" timeOffset="503752.1555">18156 1942 1425 0,'0'0'652'15,"0"0"-552"-15,0 0 21 16,0 0 54-16,0 0 1 16,0 0-38-16,6-12-46 15,-6 12-34-15,0 0-21 16,0 0-16-16,0 1-19 16,0 12-1-16,0 6 18 15,0 3-10-15,0 3-7 16,0 0-1-16,0 0-1 15,-3-3 1-15,0-1-1 16,-2-2 0-16,-1-3 0 16,3-5 0-16,0-3-1 0,0-2-5 15,3-4-5 1,0 0 1-16,0-2 4 0,0 0 6 16,0-3 0-16,6-9 0 15,3-7-14-15,5-4 13 16,-2-4-5-16,2-2 0 15,-2 0-2-15,-2-2 1 16,4 1 5-16,-2 3-8 16,1 2 1-16,2 5-11 15,3 2 8-15,-2 4 6 16,1 5 6-16,-5 3 0 16,-1 3-1-16,0 3 1 15,-5 0 0-15,2 6-1 16,-5 8-7-16,-3 6 8 0,0 3 13 15,0 2 2-15,0 1 13 16,-3-1-4-16,-5-1-10 16,0-2-5-16,2 0-8 15,-1-2 10-15,3-2-2 16,-2-4 1-16,3-2 1 16,0-3-10-16,0-3 0 15,3-3-1-15,0-1-5 16,0 0-47-16,0-2-77 15,0-3-200-15,0-7-652 0</inkml:trace>
  <inkml:trace contextRef="#ctx0" brushRef="#br1" timeOffset="503980.7647">18492 2050 1564 0,'0'0'701'0,"0"0"-590"16,0 0 33-16,0 0 2 15,0 0-26-15,84 0-37 16,-54 0-45-16,-4 0-30 16,0 0-8-16,-7 0-64 15,-8 0-118-15,-5 0-148 0,-6 0-598 16</inkml:trace>
  <inkml:trace contextRef="#ctx0" brushRef="#br1" timeOffset="504182.2967">18554 1957 411 0,'0'0'1607'0,"0"0"-1380"16,0 0-155-16,0 0 15 16,0 0-27-16,0 0-60 15,91 3-62-15,-68-3-436 16,-3 0-607-16</inkml:trace>
  <inkml:trace contextRef="#ctx0" brushRef="#br1" timeOffset="504512.1726">18889 1806 1999 0,'0'0'240'0,"0"0"-109"16,0 0 76-16,0 0-42 15,0 0-63-15,0 0-62 0,0 0-19 16,0 17 57 0,-10 14-30-16,-4 7-17 0,2 3-16 15,3 3 1 1,2-2 8-16,4-2-16 0,-1-5-7 16,1-4 8-16,-1-7-8 15,1-4-1-15,2-8-1 16,-1-5-17-16,1-2-51 15,-4-5-85-15,1 0-191 16,1-8-505-16</inkml:trace>
  <inkml:trace contextRef="#ctx0" brushRef="#br1" timeOffset="505403.536">19999 2042 1320 0,'0'0'291'0,"0"0"-159"16,0 0 54-16,0 0-4 15,0 0-2-15,0 0-17 16,0 0-32-16,32 15-25 16,-9-15-33-16,6-4-35 15,-1-7-24-15,2-4-14 16,0-2-21-16,-5-5-21 15,2-2-16-15,-8-6 7 0,4-1-2 16,-10-1 20-16,2-1 15 16,-8 3 17-1,0 3 1-15,-4 1 14 0,-3 4 27 16,0 2-2-16,0 3 15 16,-3 4 5-16,-7 3-22 15,3 4-17-15,-1 4-2 16,-2 2-5-16,0 0-7 15,-4 12 8-15,-1 13 5 16,-2 8 14-16,0 8-6 16,-2 8 3-16,4 1-9 15,-2 1-6-15,7-1-9 16,4-3-5-16,-1-3 5 0,4-5-5 16,3-3 6-1,0-7-7-15,0-5 0 0,0-7 0 16,7-7 0-16,-1-5-7 15,6-5-32-15,6 0-64 16,8-17-151-16,-1-2-429 16,-2-3-368-16</inkml:trace>
  <inkml:trace contextRef="#ctx0" brushRef="#br1" timeOffset="505676.7654">20523 2076 848 0,'0'0'1338'16,"0"0"-1125"-16,0 0-113 15,0 0-20-15,0 0-47 16,0 0-22-16,86-12-11 16,-66 11-62-16,-5 0-125 15,-4-2-325-15,-3 0-230 0</inkml:trace>
  <inkml:trace contextRef="#ctx0" brushRef="#br1" timeOffset="505870.7768">20456 1946 1766 0,'0'0'394'16,"0"0"-259"-16,0 0-24 15,0 0-16-15,91 5-53 16,-52 2-42-16,-10 0-118 15,-3-4-604-15</inkml:trace>
  <inkml:trace contextRef="#ctx0" brushRef="#br1" timeOffset="507101.6551">20975 1852 317 0,'0'0'395'0,"0"0"248"15,0 0-445-15,0 0 10 16,0 0 25-16,0 0-39 15,0 0-58-15,1-8-49 0,-2 8-30 16,-10 14 23 0,-3 5 9-16,-3 6-1 0,-2 7-19 15,2 5-45-15,1 2-14 16,5 1-4-16,3-2 2 16,5-5-7-16,3-5 0 15,0-6 10-15,3-5 2 16,8-6 12-16,9-6-4 15,5-5-3-15,7 0-12 16,-1-17-6-16,2-6-8 16,0-6 8-16,-5-7 0 15,-4-4 1-15,-5-2 0 16,-5 3 0-16,-11 3 8 16,-3 11 24-16,-3 7-33 15,-42 8-27-15,2 6-244 0,-2 1-794 0</inkml:trace>
  <inkml:trace contextRef="#ctx0" brushRef="#br1" timeOffset="509220.1023">23019 2007 973 0,'0'0'949'16,"0"0"-781"-16,0 0-93 16,0 0 103-16,0 0 40 15,0 0-35-15,0 0-59 0,0 0-52 16,0 0-39 0,6 8-32-16,0 7 14 0,3 7 2 15,0 4-4-15,2 4-12 16,-1 1 1-16,-3-1-1 15,-1-1 0-15,-6-8-1 16,0-3 0-16,0-6-2 16,0-5-4-16,0-4 0 15,0-3-3-15,0 0 9 16,0 0 0-16,0-4 0 16,9-12-14-16,4-5-10 15,5-4 15-15,2-6 9 16,4-3-2-16,-4 0-7 15,3 2 8-15,-5 2 1 16,-1 5 0-16,-1 1 0 0,-3 8 12 16,-1 2 3-16,-3 3 4 15,0 5 5-15,-3 1 2 16,-3 4-4-16,0 1-15 16,0 0-7-16,1 12-5 15,1 10 5-15,-1 6 6 16,-4 5-5-16,0 1 7 15,0-2-7-15,0-1 0 16,-6-2 7-16,0-5-7 16,0-5 0-16,2-3 5 15,1-2-6-15,0-5 0 16,3-3 0-16,0-1-33 0,0-5-70 16,0 0-75-16,6-9-299 15,6-5-877-15</inkml:trace>
  <inkml:trace contextRef="#ctx0" brushRef="#br1" timeOffset="509416.1222">23493 2142 1793 0,'0'0'621'16,"0"0"-502"-16,0 0 16 15,0 0-62-15,0 0-43 0,102 0-30 16,-72 0-27-16,-8 0-140 16,-6 0-449-16,-8 0-586 0</inkml:trace>
  <inkml:trace contextRef="#ctx0" brushRef="#br1" timeOffset="509597.6041">23490 2030 1810 0,'0'0'302'0,"0"0"-152"16,0 0-13-16,0 0-75 16,0 0-62-16,93-3-145 15,-62 2-403-15,-3-2-751 0</inkml:trace>
  <inkml:trace contextRef="#ctx0" brushRef="#br1" timeOffset="510024.2411">23856 1942 1864 0,'0'0'370'0,"0"0"-268"0,0 0-50 15,0 0-3-15,0 0-6 16,82-23-32-16,-64 23 6 16,-3 0-9-16,-4 1-8 15,-2 7 0-15,-4 2 1 16,-3 2 10-16,-2 1 7 15,0 2 20-15,-8 1 11 16,-8 0 11-16,-1 4 3 16,-2-1-17-16,-1 1-21 15,-2-1-1-15,1 1-6 16,5-2 3-16,-1 1-6 16,7-4 3-16,4-2-5 0,4-4 8 15,2 0-9-15,2-2 5 16,13-4-10-16,6-2-7 15,5-1 0-15,13-7-99 16,-6-8-170-16,-6-2-590 0</inkml:trace>
  <inkml:trace contextRef="#ctx0" brushRef="#br1" timeOffset="510287.9344">24197 2125 1832 0,'0'0'503'0,"0"0"-398"16,0 0 59-16,0 0-33 15,0 0-33-15,0 0 40 16,0 74-41-16,0-40-45 15,-3 3-25-15,-4 0-27 16,1-1-4-16,-2-6-123 16,2-7-406-16,3-12-1070 0</inkml:trace>
  <inkml:trace contextRef="#ctx0" brushRef="#br1" timeOffset="511381.8368">24822 2105 18 0,'0'0'372'0,"0"0"428"16,0 0-553-16,0 0-60 15,0 0 66-15,0 0 17 16,0 0-41-16,-6 14-41 16,17-14-49-16,4 0-50 15,1 0-23-15,5 0-42 16,3-1-14-16,-1-9-10 16,-1-3-1-16,-1-1-21 15,-3-4-23-15,-1-5 4 16,-4-4 19-16,0-4-5 15,-6-5-7-15,1-2 12 0,-2-2 16 16,-2 2 6-16,-1 3 28 16,-1 6-15-16,-2 7-11 15,0 6 28-15,0 9 1 16,0 5-7-16,0 2-24 16,-3 1-7-16,-11 14 7 15,-1 9 15-15,-2 6 18 16,0 7-3-16,1 1 0 15,2 3-6-15,5 0-5 16,5 0-1-16,2-2 2 16,2 0-4-16,0-1-10 15,2 0 0-15,4-6-5 0,0-4-1 16,-2-5 0 0,-1-5-1-16,-1-4-11 0,1-6-17 15,1-2-20-15,4-3-24 16,8-3-93-16,23-9-87 15,-2-7-531-15,2-4-800 0</inkml:trace>
  <inkml:trace contextRef="#ctx0" brushRef="#br1" timeOffset="511652.5545">25358 2151 1872 0,'0'0'333'0,"0"0"-173"15,0 0 15-15,0 0-36 16,0 0-69-16,0 0-52 15,0 0-18-15,94 0-71 16,-68-5-156-16,-7 0-353 16,-7-3-472-16</inkml:trace>
  <inkml:trace contextRef="#ctx0" brushRef="#br1" timeOffset="511847.0716">25333 2017 1852 0,'0'0'330'16,"0"0"-235"-16,0 0-55 16,0 0-40-16,110 15-6 15,-75-14-314-15,-7-1-749 0</inkml:trace>
  <inkml:trace contextRef="#ctx0" brushRef="#br1" timeOffset="512441.147">25945 1905 1211 0,'0'0'314'0,"0"0"-219"15,0 0 70-15,0 0 77 16,0 0-63-16,0 0-82 16,0 0-48-16,-14-11-18 15,0 20 12-15,-5 7 8 16,-2 3-2-16,0 6 1 16,0 3-15-16,2 0-4 15,4 2 6-15,3-1-12 16,6-1-8-16,5-2-5 15,1-3-5-15,0-2 1 16,12-4 1-16,6-5-8 16,4-2-1-16,5-4 19 0,4-5-19 15,0-1-37 1,1 0-35-16,-2-13 26 0,-4-3-5 16,-4-6 32-16,-6-3 19 15,-6-2 0-15,-5-1 24 16,-5 1 25-16,0 2 5 15,-11 1-10-15,-6 0-9 16,-2 4 0-16,0 3-15 16,1 4-20-16,0 6-17 15,1 4-93-15,-2 3-66 16,5 0-302-16,3 7-247 0</inkml:trace>
  <inkml:trace contextRef="#ctx0" brushRef="#br1" timeOffset="512787.5658">26279 2098 1790 0,'0'0'300'0,"0"0"-191"16,0 0 26-16,0 0 25 15,0 0-34-15,0 0-33 16,-20 83-50-16,19-60-23 15,-1-2-11-15,0-2-9 16,0-4-73-16,-3-4-123 16,2-3-356-16,0-6-458 0</inkml:trace>
  <inkml:trace contextRef="#ctx0" brushRef="#br1" timeOffset="513100.8977">26631 1887 1837 0,'0'0'386'0,"0"0"-223"16,0 0 36-16,0 0-38 16,0 0-72-16,0 0-1 15,0 0 35-15,0 83-45 0,0-40-39 16,1 6-18-16,5-1-21 16,-3 4-5-16,-3 11-116 15,-7-13-244-15,-10-11-668 0</inkml:trace>
  <inkml:trace contextRef="#ctx0" brushRef="#br1" timeOffset="522674.3655">14380 16606 819 0,'0'0'175'0,"0"0"441"16,0 0-510-16,0 0-52 15,0 0 167-15,0 0 16 16,-1 2-65-16,1-2-58 15,0 0-43-15,3 0-11 16,-2 2 4-16,1 1-9 16,-2 0 14-16,1 4 1 15,-1-3-1-15,0 5-2 16,2 0-15-16,-2 2-10 16,0 5-3-16,1-2-10 15,2 6-13-15,1 3 4 16,-4 0-7-16,0 6-5 15,0 1-2-15,0-1 4 16,0 1 1-16,0 4 2 0,0-2-1 16,0-2 2-16,-4-3-1 15,1-5-7-15,0-1-5 16,0-1 0-16,2-3 4 16,-2-4-5-16,3-4 0 15,0 0 1-15,-3-2-1 16,3-5-8-16,0 3-11 15,0-3-3 1,0-2-8-16,0 0-20 0,-3 0-17 16,0 0-50-16,-4-2-158 15,1-12-481-15,0-2-349 0</inkml:trace>
  <inkml:trace contextRef="#ctx0" brushRef="#br1" timeOffset="523769.7714">14354 16593 682 0,'0'0'308'0,"0"0"68"15,0 0-202-15,0 0-46 16,0 0 78-16,0 0 11 16,0 0-87-16,3-13-59 15,3 9-28-15,-3 1 19 16,4 0 15-16,-7 2-23 16,3-1-4-16,0-2-5 15,0 0 4-15,1-1-10 16,1 0-27-16,4 0-12 15,0-2 1-15,0 0 5 16,4-1-5-16,1 3-1 16,-2-2 0-16,1 1 0 0,0 2 9 15,1 1-2-15,-2-1-5 16,-3 1 7-16,1 3-8 16,-2-3-1-16,1 3 0 15,-3 0 0-15,1 0 0 16,-1 0-1-16,0 0 1 15,1 0 0-15,4 7 2 16,-2 0 4-16,3 2-6 16,-1 1 1-16,2-3-1 15,0 0 1-15,-3 0 0 16,2-1 5-16,2 1-6 16,-8-2 0-16,3-1 0 0,-6 2 0 15,0 1-6-15,1 0 6 16,-3 3 0-16,1-1 2 15,-2 2 8-15,0-4 2 16,1 3-2-16,-1-2 1 16,0 2-4-16,0-2 7 15,0 3-2-15,0-3 1 16,-4-1 26-16,0 1-17 16,1-3-11-16,0-1-10 15,-3 2 0-15,3-2 1 16,-3 2 5-16,0 1-1 15,0-4-5-15,1 3 1 16,1 1 4-16,-1-4-6 16,4 0 1-16,-5 1-1 15,-1-1 1-15,-2-2 1 0,-2 5-1 16,-2-3 6-16,-2 1-6 16,-5 1 9-16,4-3 4 15,-3-1-2-15,-5 1 4 16,0-2-8-16,0 0-2 15,-5-2-6-15,0-13-61 16,2 0-242-16,8-3-990 0</inkml:trace>
  <inkml:trace contextRef="#ctx0" brushRef="#br1" timeOffset="526510.5422">14610 12371 211 0,'0'0'653'16,"0"0"-334"-16,0 0-120 16,0 0-40-16,0 0 19 15,0 0 2-15,9 1-40 0,-9-1-41 16,1 0-15-16,-1 0-3 15,0 0 4-15,2 0-13 16,-1 0-11-16,3 0-6 16,-4 0-16-16,3 0-15 15,0 3-15-15,3 10 6 16,1 4 0-16,-1 0-8 16,0 5 3-16,0-2-9 15,-3 3 5-15,0-3-4 16,-3-4-1-16,1-2 5 15,-1-4-6-15,0-1 0 16,0-5 1-16,0-2-1 16,0-2 0-16,0 0 1 0,0 0 0 15,5 0 6 1,-5 0-1-16,0-2 5 0,3-5-10 16,0-3 1-16,0-3-2 15,3-1 1-15,0-5-1 16,0 2-8-16,2-6-5 15,5 3-4-15,-4 0 4 16,4 4 4-16,-3 0 2 16,4 3-1-16,-2 2 7 15,-3 4 0-15,-1-1 1 16,-2 3 1-16,1 3-1 16,-4-1 2-16,0 2 8 15,-3 1 9-15,3 0-5 16,-3 0-6-16,3 0-7 0,0 4-1 15,1 8 11-15,2 2 1 16,-3 3-2-16,1 3 14 16,-1 3 27-16,0-1-3 15,-3 1-8-15,2-3-6 16,-2-3-5-16,0-1-2 16,0-2-2-16,0-1-10 15,0-6-8-15,0-2-7 16,0 3 0-16,0-5-20 15,-6-3-108-15,0 0-256 16,3-13-849-16</inkml:trace>
  <inkml:trace contextRef="#ctx0" brushRef="#br1" timeOffset="527150.8227">14655 11986 443 0,'0'0'177'0,"0"0"-177"0,0 0-154 16,0 0 8-16,0 0-83 16</inkml:trace>
  <inkml:trace contextRef="#ctx0" brushRef="#br1" timeOffset="529724.1642">13939 15797 730 0,'0'0'84'16,"0"0"-57"-16,0 0 538 15,0 0-305-15,0 0-98 16,0 0-4-16,0 0-23 0,24 0-32 16,-24 0-33-16,0-3-15 15,1 3 8-15,-1-1 4 16,0 1 0-16,2 0-4 16,0 0-4-16,0 0-14 15,2 7-23-15,3 7 10 16,-1 5-4-16,-3 2-12 15,3-2-10-15,1 4-5 16,-4-6-1-16,0-1-1 16,-2 0 0-16,1-6-6 15,-2 0-8-15,0-6-18 16,0-1-3-16,0-3 24 16,0 0 12-16,0 0 0 0,0 0 9 15,0 0 6-15,0 0-1 16,0-7-7-16,3-3-7 15,0-2-8-15,3-2 7 16,3-2-7-16,-3 2 8 16,0-4 0-16,0 4 1 15,1-3-1-15,3 0 0 16,3 4 1-16,-3 0-1 16,2 3 0-16,-5 3 0 15,4 1 12-15,-5 5 15 16,-3 1-6-16,0 0-20 15,3 0 0-15,-3 0-1 0,3 7 1 16,-2 7-1 0,-1 2 22-16,0 3 10 0,-2 4 6 15,1 1-6-15,3 0-19 16,-5-1-8-16,3-1-5 16,-3-5-18-16,0 3-106 15,-3-7-199-15,-8-6-693 0</inkml:trace>
  <inkml:trace contextRef="#ctx0" brushRef="#br1" timeOffset="530595.9772">14051 16917 451 0,'0'0'841'16,"0"0"-445"-16,0 0-90 0,0 0-50 15,0 0-60-15,0 0-73 16,0 0-38-16,6-4-11 16,-6 4-4-16,0 6 19 15,0 5-24-15,0 5-15 16,0 4-25-16,0-3-16 16,0 2-9-16,0 1-1 15,0-2-6-15,0-6-2 16,0-1-5-16,0-2-1 15,0-2 5-15,0-3 8 16,-3-3 1-16,3-1-1 0,0 0 2 16,0 0 1-1,0-3-1-15,0-6-2 16,4-11-14-16,8 0 4 16,2-3-3-16,2 0-5 0,-4-5-3 15,3 6 5-15,-3 3 10 16,1 3 8-16,1 6 0 15,-5 3 0-15,1 2 1 16,-1 5 33-16,0 0-23 16,-1 5 2-16,-4 10 4 15,-1 6 7-15,-3 5 9 16,0 1-12-16,0-1-21 16,-11-1 0-16,-2 0-51 15,0-10-169-15,4-7-626 0</inkml:trace>
  <inkml:trace contextRef="#ctx0" brushRef="#br1" timeOffset="535431">15528 12160 54 0,'0'0'118'0,"0"0"-118"16,0 0-52-16</inkml:trace>
  <inkml:trace contextRef="#ctx0" brushRef="#br1" timeOffset="542436.6116">15619 12394 986 0,'0'0'173'0,"0"0"-172"16,0 0-1-16,0 0 295 0,0 0 263 16,0 0-426-16,4 0-70 15,-4 0 38-15,0 0 54 16,0 0-23-16,0 0-41 15,0 0-29-15,0 0-12 16,0 0-1-16,0 0-3 16,2 0-10-16,-2 8 4 15,1-2 2-15,-1 3-13 16,2 6-6-16,-2 0-4 16,0 5 5-16,0 4 22 15,0-1-24-15,0-1-14 16,0-2-5-16,0-3 4 0,0-3-6 15,0-4 1-15,0 0-1 16,0-8-1 0,0 4-17-16,0-5-28 0,0-1-47 15,0 0-107 1,0 0-263-16,0-7-415 0</inkml:trace>
  <inkml:trace contextRef="#ctx0" brushRef="#br1" timeOffset="542811.5961">15775 12537 942 0,'0'0'506'16,"0"0"-408"-16,0 0 36 15,0 0 121-15,0 0-8 16,0 0-80-16,0 0-45 16,0 0-30-16,0 3 17 15,0 10 5-15,-1 1-27 16,-8-1-23-16,0 4-17 16,-1 1-8-16,-2-1-10 15,-2 3-12-15,4-3-7 16,-2 3-4-16,-2-4-5 15,5 1 0-15,2-4-1 16,-3 0 0-16,4-3-1 0,3-3-45 16,0 0-23-16,0-4-79 15,3-3-111-15,0-3-318 16,0-7-452-16</inkml:trace>
  <inkml:trace contextRef="#ctx0" brushRef="#br1" timeOffset="543381.512">15805 12689 1041 0,'0'0'678'16,"0"0"-508"-16,0 0 22 15,0 0 57-15,0 0-23 16,0 0-74-16,0 0-64 16,42-17-27-16,-38 17-9 15,1 0-17-15,-2 0-17 16,0 0-12-16,0 0-6 16,1 0 0-16,0 0 0 15,3 4 0-15,-4 2-2 16,-3 1 1-16,3-3 0 15,-3 6-5-15,0-2 5 0,0 2 1 16,-9 1 44 0,-6 1-11-16,3 5-17 0,-1-6-10 15,0 4 0-15,2-4-5 16,2 2 0-16,0-3 0 16,3-3 1-16,-1 3-1 15,3-4 0-15,1 1 0 16,3-4 0-16,0 1 0 15,0-4 5-15,0 0 3 16,11 0 35-16,4 0-8 16,4 0-20-16,4-4-8 15,2-2-7-15,-1-1 0 16,-2 0 0-16,-5 5 0 16,-4-2 0-16,-7 3 0 15,-3 1-1-15,-2 0-2 0,-1 0-37 16,0 0-49-16,-4 0-132 15,-9 0-158-15,1 0-559 0</inkml:trace>
  <inkml:trace contextRef="#ctx0" brushRef="#br1" timeOffset="544840.1864">3576 15329 312 0,'0'0'72'15,"0"0"-72"-15,0 0 0 16,0 0 0-16,0 0 206 16,0 0-106-16,0 0-100 15,0 0-381-15</inkml:trace>
  <inkml:trace contextRef="#ctx0" brushRef="#br1" timeOffset="546648.4794">14730 15886 570 0,'0'0'178'0,"0"0"-111"16,0 0-66-16,0 0-1 15,0 0 281-15,0 0-80 16,0 0-66-16,10 4-76 16,-10-4-24-16,0-1 44 15,0-7-25-15,-3 6-32 16,3-4-2-16,0 3 44 16,0 2 33-16,0 1 32 15,0 0-15-15,0 0 8 0,0 0 9 16,0 0-5-1,0 0-24-15,0 0-15 0,0-2-10 16,0 2-14-16,0 0-15 16,3 0-16-16,4 0 12 15,8 0-31-15,8 0-4 16,-4 0-9-16,4 0-1 16,-7 2-11-16,-2 1 1 15,-1 1 10-15,-10-1-8 16,0-2 9-16,-3 0-1 15,0 1 1-15,0 1-9 16,0 0 3-16,-6-1-2 16,-3 6 8-16,-6-1 24 0,3 0-15 15,-1-1-2 1,4 4-7-16,-1-3 0 0,3 0 0 16,4 2-1-16,2-2-16 15,1 2 2-15,0 1-7 16,0 0-23-16,8-3 12 15,1 0 26-15,1 3 7 16,-1-5 0-16,-2 3-1 16,-1 1-10-16,-5-2 4 15,1 3 6-15,-2 0-6 16,0 3 1-16,-2-3 6 16,-8-3 16-16,-3 0 29 15,-4-4-27-15,1 0-6 16,-3-2-12-16,-1-1 0 0,1 0-24 15,0 0-62-15,11 0-141 16,2-4-315-16,6-3-321 0</inkml:trace>
  <inkml:trace contextRef="#ctx0" brushRef="#br1" timeOffset="546976.2374">15116 15978 816 0,'0'0'848'16,"0"0"-575"-1,0 0-79-15,0 0 14 16,0 0-6-16,0 0-54 0,0 0 7 15,-25 24-37-15,4-10-46 16,0 4-20-16,-5-1-27 16,3 0-13-16,-4-1-10 15,1 1-2-15,7-5 0 16,3-2 0-16,2-3-17 16,5 0-56-16,5-4-105 15,1-2-168-15,3-1-427 0</inkml:trace>
  <inkml:trace contextRef="#ctx0" brushRef="#br1" timeOffset="547323.8567">15074 16133 1209 0,'0'0'510'15,"0"0"-368"-15,0 0 101 16,0 0 14-16,0 0-79 16,93 0-87-16,-69 0-26 15,-7 4-2-15,-2 2-15 16,-4 1-14-16,-5 0-11 0,-6 6-4 16,0-3-9-16,-13 7 7 15,-7-3 32-15,-9 1 8 16,3-1-33-16,-1 2-9 15,9-6-5-15,5-3 5 16,10-5-10-16,3 2-5 16,0-4 0-16,19 0 24 15,7 0-24-15,9 0-45 16,21 0-97-16,-7-10-183 16,-9-3-832-16</inkml:trace>
  <inkml:trace contextRef="#ctx0" brushRef="#br1" timeOffset="548092.2642">4725 16441 452 0,'0'0'63'0,"0"0"-63"15,0 0-157-15</inkml:trace>
  <inkml:trace contextRef="#ctx0" brushRef="#br1" timeOffset="549502.0918">14623 17002 116 0,'0'0'709'0,"0"0"-633"16,0 0 535-16,0 0-221 0,0 0-129 15,0 0-67-15,0 0-43 16,-1 7-41-16,1-7-6 15,0 3-44-15,0 7-24 16,0 3 37-16,0 4-10 16,0 3-23-16,1-1 1 15,3 3-7-15,-4 0-10 16,0 1-14-16,0-7-2 16,0 0-8-16,0-2 0 15,0-4-11-15,0-5-56 16,0 0-58-16,0-5-103 15,0 0-249-15,0-6-395 0</inkml:trace>
  <inkml:trace contextRef="#ctx0" brushRef="#br1" timeOffset="549845.5511">14812 17040 952 0,'0'0'548'16,"0"0"-376"-16,0 0 13 16,0 0 31-16,0 0-34 15,0 0-20-15,0 0-40 16,3 3 3-16,-3 13 15 0,-10-1-37 15,-1 6-40-15,2 4-11 16,-3 0-7-16,-3 0-14 16,3-1-13-16,-1 1-10 15,-3-1-3-15,6 0-5 16,-3-5 0-16,4-5-11 16,3-1-43-16,3-9-106 15,-3-1-187-15,6-3-481 0</inkml:trace>
  <inkml:trace contextRef="#ctx0" brushRef="#br1" timeOffset="550274.6179">14937 17204 1464 0,'0'0'303'0,"0"0"-157"15,0 0 33-15,0 0-17 16,0 0-33-16,0 0-43 16,0 0-52-16,24-13-24 15,-18 10 8-15,3 2 7 0,-1 1 2 16,0 0 0-1,3 0-9-15,-5 0-8 0,1 0-2 16,-1 0-7-16,-3 7 9 16,0 3 23-16,-3 3 34 15,0-1 9-15,0 2-4 16,-6 2-12-16,-4 1 1 16,-5-3-7-16,2-2-14 15,2 1-13-15,5-4-10 16,6-3-10-16,0-3-6 15,6-3-1-15,21 0 0 16,31-10-62-16,-9-8-158 16,-1-1-634-16</inkml:trace>
  <inkml:trace contextRef="#ctx0" brushRef="#br2" timeOffset="563267.6224">17519 8633 408 0,'0'0'92'15,"0"0"-60"-15,0 0-32 16,0 0-49-16</inkml:trace>
  <inkml:trace contextRef="#ctx0" brushRef="#br2" timeOffset="563664.9898">17519 8633 626 0</inkml:trace>
  <inkml:trace contextRef="#ctx0" brushRef="#br2" timeOffset="564139.4107">17519 8633 626 0,'-91'37'341'0,"90"-32"200"0,-1 2-394 0,2 3 33 16,0-3 44-16,0 2-9 15,2-1-53-15,7-2-46 16,3-3-15-16,3-2-16 15,1-1-18-15,1 0-31 16,2-4-20-16,1-7-7 16,-1-4-8-16,0-2-1 0,1-2 0 15,0-5-10 1,3-2-7-16,-5-2-1 0,3-1-4 16,-9-2 10-16,-4 2 10 15,-5 0 2-15,-3 0 0 16,0 1 0-16,-1 2 9 15,-9-1 14-15,1 2-2 16,-2 2-2-16,1 0-5 16,1 2 9-16,3 5 6 15,-3 6-2-15,5 6-6 16,-4 4-9-16,2 3-12 16,-2 16 0-16,-3 12 17 15,2 5 2-15,-2 8-2 16,2 5 2-16,6-2-3 15,3 2-1-15,0-2-3 0,0-4-6 16,2-1-5-16,6-5-1 16,2-1 1-16,-1-6-1 15,1-4 1-15,-3-5 0 16,1-5-1-16,0-6 0 16,2-3-6-16,-1-7-13 15,3 0-11-15,9-4-27 16,1-10-61-16,5-6-88 15,4-9-119-15,-5 10-317 16,-7 1-191-16</inkml:trace>
  <inkml:trace contextRef="#ctx0" brushRef="#br2" timeOffset="564399.7156">17886 8692 1480 0,'0'0'598'0,"0"0"-474"16,0 0 48-16,0 0 10 16,0 0 2-16,0 0-69 15,0 0-87-15,0 0-28 16,77 0 0-16,-58-3-39 15,-2 1-68-15,-4 0-69 16,-6-1-119-16,-1-1-318 0,-1-2-390 0</inkml:trace>
  <inkml:trace contextRef="#ctx0" brushRef="#br2" timeOffset="564631.337">17885 8560 1702 0,'0'0'366'0,"0"0"-248"16,0 0 11-16,0 0 7 0,0 0-50 15,86-3-53-15,-58 3-33 16,-5 0-6-16,15 0-149 15,-11 0-446-15,-4 0-620 16</inkml:trace>
  <inkml:trace contextRef="#ctx0" brushRef="#br2" timeOffset="565195.6842">18255 8506 1122 0,'0'0'884'0,"0"0"-767"16,0 0-68-16,0 0 29 16,0 0 12-1,0 0-44-15,88-21-32 16,-62 19-13-16,-3 2 2 0,-3 0-2 15,-5 0 0-15,-7 0 0 16,-2 0 14-16,-4 2-3 16,-2 3 11-16,0 1 23 15,0 2 1-15,0 2-15 16,-8 2-6-16,-3-1-3 16,-1 2-3-16,-3 0 4 15,0 0 4-15,-1 0-6 0,2 0-1 16,1-2 5-16,4 2-4 15,0 1 14-15,6-3 3 16,-2 1 4-16,5-3-3 16,0 1-22-16,0 0-7 15,5-7 1-15,4 0 9 16,5-2 3-16,4-1-10 16,5 0-8-16,-5 0-5 15,3 0 0-15,-7 0 5 16,-3-1-5-16,-4 1 1 15,-3-2-1-15,-4 2-1 16,0 0 0-16,0 0 0 16,0 0 0-16,0 0-1 15,0 0 0-15,0 0-31 16,7-4-88-16,-1 0-244 0,3-2-983 0</inkml:trace>
  <inkml:trace contextRef="#ctx0" brushRef="#br2" timeOffset="566366.4427">19901 8727 580 0,'0'0'1168'16,"0"0"-810"-16,0 0-172 15,0 0 7-15,0 0 2 0,0 0-32 16,0 0-66-1,0 0-52-15,0 2-18 16,3 4-8-16,1 1-7 0,3 5 7 16,-2 5 4-1,-1 4-7-15,-1 4-7 0,-3 4-7 16,0 2 10-16,0 5-6 16,0-3-5-16,0 4 0 15,0-2 0-15,0-1-1 16,0-4-1-16,0-4 1 15,0-3-1-15,0-3 0 16,0-7 0-16,-1-3 1 16,-2-7 0-16,-3-3-6 15,-4 0-9-15,-2 0 1 16,-6-6 4-16,-2-10-7 0,-2-1-8 16,0-4-20-16,4-2-27 15,6-2-37-15,12-16-108 16,3 6-398-16,15 2-546 0</inkml:trace>
  <inkml:trace contextRef="#ctx0" brushRef="#br2" timeOffset="566611.9838">19948 8561 1073 0,'0'0'916'0,"0"0"-759"0,0 0 20 15,0 0 34-15,0 0-5 16,0 0-72-16,0 0-80 16,0-5-54-16,5 5-8 15,7 0-128-15,3 0-352 16,-6-2-886-16</inkml:trace>
  <inkml:trace contextRef="#ctx0" brushRef="#br2" timeOffset="568084.598">19907 10281 430 0,'0'0'716'16,"0"0"-503"-16,0 0-112 15,0 0 45-15,0 0 55 16,0 0 12-16,0 0-40 16,-5 0-28-16,5 0-30 15,0 0-24-15,0 0-11 16,0 0 2-16,0 3-17 16,0 3-6-16,0 5 2 15,0 1-22-15,0 5-16 16,-1 0-10-16,1 6 2 15,-3 0 0-15,3 1-3 0,0 5-4 16,0 1-8-16,0-1 1 16,3-2 0-16,-3 2-1 15,0-5 1-15,0-2-1 16,0-1 0-16,0-2 0 16,0-3 2-16,-3-1 4 15,0 0-5-15,-3-5 0 16,-1-3-1-16,3 0 1 15,1-1 0-15,0-3-1 16,-3-3 1-16,-1 0 0 16,-6 0 0-16,-3-2-1 15,-3-9-14-15,3-5-14 16,2-1-13-16,8-6-59 0,9-24-95 16,20 5-327-16,0-1-445 15</inkml:trace>
  <inkml:trace contextRef="#ctx0" brushRef="#br2" timeOffset="568326.8454">19953 10102 1209 0,'0'0'687'16,"0"0"-538"-16,0 0 22 16,0 0 66-16,0 0-14 15,0 0-81-15,0 0-97 16,7 0-45-16,2 0-165 16,2 0-515-16</inkml:trace>
  <inkml:trace contextRef="#ctx0" brushRef="#br2" timeOffset="569347.3958">20271 9039 196 0,'0'0'140'16,"0"0"853"-16,0 0-746 16,0 0-63-16,0 0 89 15,0 0-29-15,0 0-55 0,-6 13-41 16,6-13-16-16,7 0-41 15,8 0-53-15,5 0-22 16,5 0-7-16,5 0 6 16,3 0 3-16,-2 0-8 15,3 0-9-15,-2 0 0 16,-9 0-1-16,-3 0-48 16,-11 0-78-16,-9-6-49 15,0-1-215-15,0-3-539 0</inkml:trace>
  <inkml:trace contextRef="#ctx0" brushRef="#br2" timeOffset="569693.1698">20227 8911 570 0,'0'0'1206'0,"0"0"-948"0,0 0-70 15,0 0 32-15,0 0-46 16,0 0-79-16,0 0-44 16,87 6-23-16,-55-4-19 15,0-2-9-15,2 0-94 16,-5 0-192-16,-13 0-433 0</inkml:trace>
  <inkml:trace contextRef="#ctx0" brushRef="#br2" timeOffset="570683.037">20232 10458 424 0,'0'0'0'16,"0"0"6"-16,0 0 887 15,0 0-643-15,0 0-83 16,0 0 46-16,0 0 5 0,-16 18-42 16,24-18-44-16,9 0-38 15,7 0-29-15,4 0-15 16,5 0-12-16,0 0-17 15,-2 0-15-15,-3 0-6 16,-5 0-11-16,-8 0-74 16,-4 0-67-16,-5 0-113 15,7 0-109-15,-7 0-146 16,1 0-182-16</inkml:trace>
  <inkml:trace contextRef="#ctx0" brushRef="#br2" timeOffset="571090.9462">20210 10667 327 0,'0'0'950'16,"0"0"-684"-16,0 0-46 16,0 0 69-16,0 0-23 15,0 0-75-15,0 0-67 16,61 4-42-16,-28-4-52 16,29 0-30-16,-5 0-118 15,-5-8-589-15</inkml:trace>
  <inkml:trace contextRef="#ctx0" brushRef="#br2" timeOffset="575625.4046">17999 8725 562 0,'0'0'130'0,"0"0"-130"15,-84-4-174-15,54 4 8 16,5 11 13-16,2-1-30 15,16-1 167-15</inkml:trace>
  <inkml:trace contextRef="#ctx0" brushRef="#br2" timeOffset="586480.6672">17769 9185 1462 0,'0'0'174'0,"0"0"-121"15,0 0 110-15,0 0 110 16,0 0-63-16,0 0-83 15,19 0-32-15,-19 0 1 16,1 0 7-16,-1 0-5 16,0 0-25-16,0 0-25 15,-8 0-12-15,-7 0-15 16,-12 0-9-16,-3 0-2 16,-4 0-9-16,1 0-1 0,3 3 1 15,5 3-1-15,1 1 0 16,9 2 1-16,-2-2-1 15,7 3 0-15,4 3 0 16,3-3 0-16,3 1-1 16,0-1 1-16,10 2 0 15,16 1 0-15,2 1 0 16,6-4-6-16,2 3-15 16,-1-1-1-16,-4 0 5 15,-4-1 7-15,-5 0 1 16,-5 5 3-16,-3-1 5 15,-2 0 0-15,-2-1 1 16,-3 0 0-16,-4-3-1 0,-3-3 1 16,0-2 0-16,-10 1 0 15,-12 0-1-15,-4-4 1 16,-7-3 0-16,-3 0-1 16,0 0-61-16,11 0-81 15,2-17-104-15,10 4-362 16,12-1-322-16</inkml:trace>
  <inkml:trace contextRef="#ctx0" brushRef="#br2" timeOffset="586775.9503">17921 9402 1174 0,'0'0'808'16,"0"0"-654"-16,0 0 21 16,0 0 23-16,0 0-67 15,0 0-92-15,0 0-30 16,82-3-9-16,-54 2-26 15,2 1-62-15,-4 0-62 0,-13-3-104 16,-7 0-108-16,-6 3-300 16</inkml:trace>
  <inkml:trace contextRef="#ctx0" brushRef="#br2" timeOffset="586985.0208">17937 9293 1833 0,'0'0'327'16,"0"0"-170"-16,0 0-15 16,0 0-42-16,0 0-63 15,0 0-37-15,81 0-134 0,-45 0-460 16,-3 0-797-16</inkml:trace>
  <inkml:trace contextRef="#ctx0" brushRef="#br2" timeOffset="587344.2484">18359 9072 1217 0,'0'0'395'16,"0"0"-184"-16,0 0 65 16,0 0-30-16,0 0-39 15,0 0-44-15,0 0-52 16,10-20-35-16,-6 20-25 15,-4 0-17-15,0 0-19 16,3 6-13-16,0 5-1 16,-3 9 0-16,3 5 1 15,-3 3-1-15,0 2-1 16,0-2-10-16,0-1-62 16,0-7-81-16,0 2-129 0,1-8-366 15,2-4-439-15</inkml:trace>
  <inkml:trace contextRef="#ctx0" brushRef="#br2" timeOffset="587577.7512">18532 9350 1595 0,'0'0'370'0,"0"0"-243"16,0 0 25-16,0 0 57 16,0 0-59-16,0 0-62 0,-114 17-55 15,75-16-33-15,-3 0-27 16,6 2-128-16,14 1-384 16,4-4-568-16</inkml:trace>
  <inkml:trace contextRef="#ctx0" brushRef="#br2" timeOffset="587877.3753">18373 9475 1084 0,'0'0'1032'16,"0"0"-916"-16,0 0-76 0,0 0 43 15,0 0 27-15,80 0-24 16,-63 3-40-16,-11 3-16 16,-3-2-3-16,-3 3-11 15,-2 3 17-15,-15 3 46 16,-8 2 27-16,-3-1-19 16,3 3-21-16,2 2-32 15,11-5-24-15,8 0-4 16,4-4-6-16,36-5-47 15,6-3-143-15,7-2-690 0</inkml:trace>
  <inkml:trace contextRef="#ctx0" brushRef="#br2" timeOffset="591728.6878">21058 8725 510 0,'0'0'554'15,"0"0"-465"-15,0 0-46 0,0 0-26 16,0 0 2-16,0 0 115 16,0 0 146-16,11 0-168 15,-8 0-17-15,1 1 46 16,-1 0-2-16,5-1-26 16,-2 2-35-16,0-2-31 15,1 3-24-15,3-3-12 16,-1 3-5-16,-2-2 0 15,-1-1-6-15,-6 2-1 16,0-2 1-16,0 0-1 16,0 0 0-16,0 0 1 15,-16 1 5-15,-1 2 7 0,-5-3 6 16,-1 3 1 0,-3-3 7-16,4 0 0 0,6 0 3 15,-2 0 3-15,7 0 0 16,5 0-4-16,5 0-15 15,1 0-12-15,0 0 5 16,0 0-5-16,0 0-1 16,0 0-7-16,-4 4 6 15,1 3 1-15,0-2 0 16,-2 3 0-16,3-3 0 16,2 2 0-16,0-1 0 15,0 1 1-15,0 0 5 16,0 0-5-16,0 2 0 15,3-2 0-15,1 0-1 16,-4-1 1-16,0-1 0 0,0 0 0 16,0-1-1-16,0 1 1 15,0-4-1-15,0 3-1 16,0-2 1-16,0-1 1 16,3-1-1-16,-3 0 0 15,3 0 1-15,4 0 6 16,2 0-5-16,3-4-1 15,3-2 0-15,-5-1-1 16,2 6 0-16,-2-1-1 16,0 2 1-16,0 0-2 15,-3 0 1-15,2 3-7 16,-1 6 7-16,4 1 0 16,-6 1-8-16,-3 5 8 0,1-2 1 15,-1 0 0-15,-3-2 0 16,2 1 0-16,-2 1 0 15,0-8 0-15,-5 0 1 16,-8 2 5-16,-10-5-4 16,-5 0 5-16,-3-3-6 15,-5 0 0-15,1 0 0 16,6 0 0-16,3 0-1 16,13 0-25-16,9 0-95 15,8 0-147-15,11 0-297 16,9 0-916-16</inkml:trace>
  <inkml:trace contextRef="#ctx0" brushRef="#br2" timeOffset="592106.9789">21352 9060 1235 0,'0'0'515'0,"0"0"-381"0,0 0 111 16,0 0 0-16,-94 5-59 15,68-4-68-15,-3 1-60 16,-2-1-31-16,-3-1-18 16,-4 3-8-16,-4-3 1 15,-1 0-1-15,1 0-1 16,2 3-14-16,4-3-32 16,8 0-42-16,7 1-96 15,13 2-201-15,8 0-279 16,0-3-465-16</inkml:trace>
  <inkml:trace contextRef="#ctx0" brushRef="#br2" timeOffset="592691.0928">21058 9213 1420 0,'0'0'358'16,"0"0"-263"-16,0 0 49 15,0 0 45-15,0 0-48 16,0 0-54-16,0 0-60 15,32 0-17-15,-22 0-9 0,2 0 1 16,-6 0-1-16,-2 0-1 16,-2 0 0-16,-2 0-6 15,0 0 0-15,0 0 6 16,0 4 12-16,0 3 6 16,0 3-8-16,-3 0-3 15,0 0-5-15,0 3 4 16,0-4-5-16,-3 4 19 15,0-2-3-15,-1-1 10 16,-3 2-12-16,-1 3-6 0,0-2-1 16,1 0 24-1,3-4 9-15,-1-2-25 0,5 2-9 16,3-5-6-16,0-1 1 16,0 0 4-16,0-2 4 15,8-1 32-15,5 0 0 16,3 0-27-16,7 0-8 15,-1 0-6-15,1-3 0 16,-7-1-1-16,-6 0-12 16,-2-2-11-16,-4 3-18 15,-3-1-64-15,3-2-100 16,-4 2-428-16,0-1-986 0</inkml:trace>
  <inkml:trace contextRef="#ctx0" brushRef="#br2" timeOffset="594312.5169">20931 10313 230 0,'0'0'124'15,"0"0"0"-15,0 0 59 0,0 0-16 16,0 0 44-16,0 0-18 15,0 0-6-15,-7-9-35 16,6 9-16-16,1 0 32 16,0 0 21-16,-2 0-42 15,2 0-24-15,-1 0-15 16,1 0-11-16,-2 0-33 16,2 0-5-16,0 0-7 15,0 0-11-15,0 0-6 16,2 0 3-16,8 0-26 15,3 0-11-15,5 0-1 16,0 0 1-16,5 0-1 0,0 0-1 16,3 0 0-1,-4 0-1-15,1 0 1 0,-4 0 0 16,-2 0 0-16,-6 3 1 16,-3 1-1-16,-4 2-7 15,-2 1 1-15,-2 2 5 16,0 1 2-16,0 0 0 15,-5 0 1-15,-1-3 0 16,-2 1 1-16,-5 0-1 16,3-4-1-16,-3 0 1 15,1-1-1-15,1 0 0 16,4 1 0-16,4-1-6 16,1 0-3-16,2 0-4 0,0 3 11 15,6 0-11-15,11 1-21 16,-4 0-1-16,5 0 17 15,-1 3 10-15,-4-1 6 16,-1-2 1-16,-3 0-5 16,0-3 6-16,-3 2-1 15,-3-2 1-15,-3-1-1 16,0 0-5-16,0 1 6 16,-3 1 21-16,-12 2-3 15,-3 1-3-15,-4-3 6 16,-8-1-9-16,1-1-5 15,3-3-5-15,3 0-1 16,7 0-1-16,7 0 0 0,6 0-48 16,3 0-41-1,0 0-64-15,6 0-223 0,4 0-126 16,2 0-22-16</inkml:trace>
  <inkml:trace contextRef="#ctx0" brushRef="#br2" timeOffset="594651.6081">21382 10648 1482 0,'0'0'392'0,"0"0"-263"0,0 0 77 16,0 0 19-16,-104 9-44 15,66-8-59-15,-3-1-31 16,-4 0-21-16,-6 0-34 16,2 0-16-16,1 0-14 15,9-1-5-15,9-2-1 16,10 3-12-16,8 0-61 15,9 0-60-15,3 0-98 16,0 4-245-16,13 1-117 16,2-1-766-16</inkml:trace>
  <inkml:trace contextRef="#ctx0" brushRef="#br2" timeOffset="595124.7302">21109 10783 586 0,'0'0'1321'0,"0"0"-1103"15,0 0-106-15,0 0 70 0,0 0-18 16,0 0-57-1,0 0-47-15,32 3-42 0,-15-3-18 16,2 0 1-16,-3 3-1 16,-3 1 1-16,-6-1-1 15,-2 4 0-15,-5-2 0 16,0 3 0-16,0 2 16 16,0 0 8-16,-8 3 11 15,-2-2-19-15,0 2 2 16,1-1 4-16,-5 4-20 15,5-5-1-15,3 2 5 16,0-3-5-16,5-1-1 16,1-4 1-16,0 0 0 15,0-2 1-15,0-2 4 16,1 2 0-16,13-3 19 0,7 0-5 16,0 0-10-16,6 0-8 15,1 0-2-15,-4-3-24 16,-5-4-67-1,-7 0-154-15,-7 0-858 0</inkml:trace>
  <inkml:trace contextRef="#ctx0" brushRef="#br2" timeOffset="600801.828">22325 8867 590 0,'0'0'593'0,"0"0"-46"0,0 0-395 16,0 0 37-16,0 0 13 15,0 0-39-15,-8 0-49 16,8 0-28-16,0 0-17 16,2 0-9-16,2 0-10 15,2 3 3-15,1 7-6 16,3 3-15-16,-1 1-19 16,3 3-7-16,0 2-5 15,-3 1 0-15,-2 0-1 16,-1-4 0-16,0-4 0 15,-6-4-6-15,0 1-2 16,0-5-1-16,0-1 0 16,-4-3-1-16,-1 0 2 0,1 0 8 15,2 0 0-15,1-9 8 16,1-4-8-16,0-3-1 16,4-5 1-16,8-3 0 15,0-2 0-15,2 3 0 16,0 1 0-16,-2 5 0 15,-2 4 1-15,-3 5 0 16,-3 3-1-16,-2 5 2 16,-1 0-2-16,1 0-1 15,2 0-6-15,2 0 7 16,4 2-1-16,3 8 1 16,-4 3-1-16,2 4 0 15,-2 0 0-15,-1 3-1 0,-5 0 1 16,3-4 0-1,-6 0-5-15,0-5-2 0,0-5-14 16,0 1 1-16,0-5-12 16,0-2 11-16,0 0 14 15,0 0 8-15,0-2 13 16,7-9-13-16,5-8-1 16,6-1 0-16,-1-1 0 15,2-1 1-15,-2-1-1 16,-1 3 1-16,-6 6 0 15,0 2 0-15,-5 5 11 16,-2 1 2-16,2 3 2 0,-5-1 12 16,0 4-2-1,0 0-7-15,0 0 0 16,0 0-3-16,0 0-3 0,3 0-2 16,-3 0-10-16,3 10 0 15,0 4 6-15,2 5 7 16,0 1-7-16,1 6-5 15,1-2 0-15,3-2-1 16,1 1-48-16,1-3-73 16,1-1-92-16,6 5-289 15,-6-1-197-15,-4-6-173 0</inkml:trace>
  <inkml:trace contextRef="#ctx0" brushRef="#br2" timeOffset="601191.2903">22926 9011 829 0,'0'0'978'0,"0"0"-786"16,0 0 62-16,0 0-25 15,0 0-48-15,0 0-53 16,0 0-50-16,-1 4-32 16,1 7-10-16,0 5-3 15,1 7-10-15,10 1 1 0,-4 2-2 16,4 4-4-16,2-1-9 16,1 0-8-16,-4-2 0 15,-1-3-1-15,-3-4 1 16,-3-2-1-16,-2-7 0 15,-1-1-1-15,0-6-5 16,0-2-2-16,0-2 1 16,-7 0-15-16,-5-3-25 15,-1-10-34-15,-4-14-122 16,4 5-314-16,2-5-608 0</inkml:trace>
  <inkml:trace contextRef="#ctx0" brushRef="#br2" timeOffset="601409.8481">22934 8846 1854 0,'0'0'495'0,"0"0"-426"16,0 0 31-16,0 0 4 15,0 0-31-15,0 0-73 16,0 0-77-16,22-4-126 16,1 4-493-16,-4 1-861 0</inkml:trace>
  <inkml:trace contextRef="#ctx0" brushRef="#br2" timeOffset="601949.5928">23468 9089 776 0,'0'0'637'0,"0"0"-439"16,0 0 75-16,0 0 15 16,0 0-50-16,0 0-51 15,0 0-23-15,-3-3-58 0,19 3-52 16,7 0-36-16,2 0-17 15,0 0-1-15,-3 0-16 16,-5 2-25-16,-5-1-37 16,-2-1-21-16,0 0-11 15,-6 0-12-15,2 3-51 16,-2-3-88-16,-4 0-257 16,0 0-406-16</inkml:trace>
  <inkml:trace contextRef="#ctx0" brushRef="#br2" timeOffset="602241.2768">23443 8980 651 0,'0'0'1005'16,"0"0"-741"-16,0 0-16 16,0 0 4-16,0 0-37 15,0 0-40-15,0 0-54 16,-7 0-37-16,24 0-47 16,5 0-13-16,10 0-18 0,1 0-6 15,-2 0-84-15,-10 0-122 16,-12 0-326-16,-9 0-646 0</inkml:trace>
  <inkml:trace contextRef="#ctx0" brushRef="#br2" timeOffset="607197.7296">23866 9026 1315 0,'0'0'340'16,"0"0"-251"-16,0 0-64 16,0 0 39-16,0 0 94 0,0 0-26 15,-1-1-33-15,1 1-4 16,0 0-1-16,0 0 3 16,0 0 4-16,0 0-6 15,1-3-1-15,13 0-28 16,7 3-38-16,4-2-20 15,6-2-8-15,2 4-10 16,0 0-21 0,-3 0-16-16,-8 0-20 0,-7 0-10 15,-5 0-2-15,-7 0-49 16,-3 0-147-16,-5 5-29 16,-4-1-372-16</inkml:trace>
  <inkml:trace contextRef="#ctx0" brushRef="#br2" timeOffset="608662.8061">24457 8725 552 0,'0'0'572'0,"0"0"-398"16,0 0 17-16,0 0 42 16,0 0 4-16,0 0-59 15,0 0-47-15,0-3-21 16,0 3-20-16,0 0-21 15,0 0 1-15,0 0-9 16,0 0-9-16,0 0-1 16,0 0-17-16,-6 0-27 15,-6 0-7-15,-6 0 1 16,-4 7 6-16,-2-4-6 0,3 4 1 16,3-4-1-16,6 2-1 15,5-3 0-15,-2 0 1 16,4 1-1-16,4-1 0 15,-1-2 0-15,2 1-8 16,0 0 1-16,0 2-3 16,0 3 10-16,0-2 1 15,0 3 1-15,3 3-1 16,0-3 0-16,-1 2-1 16,-1-2 2-16,1 0 10 15,4 1-3-15,-5-1-8 16,2 2 8-16,2-4-8 15,-1 2 0-15,-1-1 0 0,-1-3-1 16,-2-2-1-16,1-1-8 16,-1 2-7-16,2-2-5 15,2 0 0-15,2 0 6 16,1 0 9-16,4 0 5 16,4-2 0-16,-2-1-7 15,4 2-4-15,-2 1-3 16,1 0 3-16,-1 0 11 15,0 0-5-15,-3 0 4 16,-2 4 1-16,-1 2-8 16,-3-2 8-16,-1 3-2 15,-4-1 3-15,-1 0 19 16,0 1-5-16,0-3-2 16,-3 3-6-16,-12-1 4 15,-3-1-1-15,-9-1 2 0,-5-1-11 16,-1 0 0-16,0-2-15 15,5-1-31-15,7 4-52 16,10-1-84-16,8 3-308 16,3-2-171-16,0-1-473 0</inkml:trace>
  <inkml:trace contextRef="#ctx0" brushRef="#br2" timeOffset="608962.1756">24658 9026 833 0,'0'0'669'0,"0"0"-569"15,0 0 26-15,0 0 114 16,0 0-5-16,0 0-61 16,-88 9-56-16,58-7-28 15,-1-2-17-15,1 1-33 16,2 0-25-16,6-1-15 16,4 3-74-16,3 0-204 0,7-2-581 15</inkml:trace>
  <inkml:trace contextRef="#ctx0" brushRef="#br2" timeOffset="609338.6661">24433 9165 1822 0,'0'0'338'0,"0"0"-268"0,0 0-52 16,0 0 30-1,0 0-18-15,87-17-20 0,-65 16-9 16,-1 1-1-16,-3 0-1 16,-5 0 0-16,-4 0 1 15,-4 1 12-15,-5 8 45 16,0-1 15-16,0 4-16 15,-11 1-11-15,-4 2 8 16,2 0 11-16,-2-2-8 16,8-2-29-16,-1-1-27 15,8 0 1-15,0-2-1 16,3-1-18-16,14-3-96 16,20 2-101-16,-5-2-383 15,-3-4-669-15</inkml:trace>
  <inkml:trace contextRef="#ctx0" brushRef="#br2" timeOffset="609593.1115">24988 9037 1458 0,'0'0'367'16,"0"0"-89"-16,0 0-16 0,0 0-32 15,0 0-45-15,-55 87-103 16,46-73-54-16,5-4-28 16,-4 3-67-16,3-6-161 15,2-4-695-15</inkml:trace>
  <inkml:trace contextRef="#ctx0" brushRef="#br2" timeOffset="610090.3842">25271 8917 1061 0,'0'0'371'15,"0"0"-175"-15,0 0 90 16,0 0 42-16,0 0-80 16,0 0-71-16,0 0-85 15,75 7-53-15,-48-7-29 16,-2 0-10-16,1 2-38 16,-8-2-111-16,-4 0-349 15,-6 0-571-15</inkml:trace>
  <inkml:trace contextRef="#ctx0" brushRef="#br2" timeOffset="610712.0904">25692 8727 717 0,'0'0'1009'0,"0"0"-777"15,0 0-85-15,0 0 36 16,0 0-23-16,0 0-80 16,0 0-59-16,46-15-19 15,-24 15-2-15,-2 0-7 16,0 0 1-16,-5 0 5 16,-2 0-8-16,-6 0 8 15,-2 6 1-15,-2-2 1 16,-1 0 5-16,-1-1 0 15,-1 3 9-15,0-2 1 16,0 2-5-16,-4 0-4 0,-6 1 2 16,0 4-7-16,3-3-1 15,2 2-1-15,2 0 0 16,3 1 0-16,0-1-1 16,5 3-17-16,5-2-12 15,2 0 12-15,-1-1 8 16,-1-2 8-16,-4 1 1 15,-3-5 0-15,-3 2 0 16,0-3 1-16,0-2 0 16,-12 2 11-16,-6 1-2 15,-4-1-2-15,-2 0-7 16,3 0-20-16,3 1-96 16,6 6-222-16,7-3-303 0,3-1-316 15</inkml:trace>
  <inkml:trace contextRef="#ctx0" brushRef="#br2" timeOffset="610991.5562">26046 9019 1315 0,'0'0'549'0,"0"0"-458"16,0 0 151-16,0 0-11 0,-82 13-61 15,44-13-35 1,-6 0-54-16,-3 3-47 0,-2-3-22 16,1 0-12-16,7 0-6 15,8 0-70-15,13 3-112 16,10 1-314-16,10 2-421 0</inkml:trace>
  <inkml:trace contextRef="#ctx0" brushRef="#br2" timeOffset="611334.3836">25770 9161 1172 0,'0'0'864'16,"0"0"-776"-16,0 0-20 15,0 0-8-15,0 0 23 16,0 0-9-16,85 0-22 16,-70 0-12-16,-5 0 1 15,-1 4-7-15,-4-1 5 16,-5 4 25-16,0 1-5 15,0 3-16-15,-8 2-8 16,-4 2 10-16,2 0-14 16,2 1-15-16,3-2-3 0,3-2-12 15,2-1 4-15,6-2-5 16,12-5-13-16,24 3-62 16,-1-7-181-16,-3 0-642 0</inkml:trace>
  <inkml:trace contextRef="#ctx0" brushRef="#br2" timeOffset="611690.351">26361 9006 2009 0,'0'0'341'0,"0"0"-260"15,0 0-4-15,0 0 45 16,0 0-2-16,0 0-61 0,0 0-41 16,-55 93-12-1,41-68-6-15,-8 6-46 16,4-9-179-16,3-5-552 0</inkml:trace>
  <inkml:trace contextRef="#ctx0" brushRef="#br2" timeOffset="612310.7578">26719 8914 1091 0,'0'0'751'0,"0"0"-647"15,0 0 26-15,0 0 84 0,0 0-3 16,0 0-15-1,0 0-102-15,46 0-44 0,-25 0-23 16,0 0-19-16,3 0-8 16,-4 0-61-16,1 0-103 15,0 0-160-15,-4 3-388 16,-8 1-546-16</inkml:trace>
  <inkml:trace contextRef="#ctx0" brushRef="#br2" timeOffset="612677.1561">27196 8564 803 0,'0'0'1016'15,"0"0"-839"-15,0 0-18 16,0 0 59-16,0 0-41 16,0 0-27-16,0 0-54 15,0-1-35-15,2 1-19 16,1 4-27-16,1 11 4 15,3 6 2-15,-1 5-9 0,1 3-10 16,-3 5-2-16,-1-4-28 16,0-1-92-16,-1 12-123 15,-1-12-258-15,3-7-274 16</inkml:trace>
  <inkml:trace contextRef="#ctx0" brushRef="#br2" timeOffset="612919.9556">27455 8907 1128 0,'0'0'846'0,"0"0"-755"15,0 0-37-15,0 0 106 0,0 0 6 16,0 0-24-16,0 0-27 15,-93 17-36-15,59-15-39 16,2 1-24-16,4 1-16 16,7 5-130-16,6-1-330 15,8-2-569-15</inkml:trace>
  <inkml:trace contextRef="#ctx0" brushRef="#br2" timeOffset="613264.2126">27296 9052 829 0,'0'0'603'15,"0"0"-551"-15,0 0 5 0,0 0 93 16,0 0 35-16,0 0-28 15,0 0-44-15,57 8-17 16,-53-6-20-16,0 2-1 16,-4-1 1-16,0 4-11 15,0 2-20-15,-10 1-17 16,-3 3 30-16,-3 0-6 16,-1 4-26-16,4-1-8 0,4-5-3 15,4 1-1-15,5 1 0 16,0-6 1-16,21 1-15 15,27-6-63-15,-5 2-184 16,-1-4-702-16</inkml:trace>
  <inkml:trace contextRef="#ctx0" brushRef="#br2" timeOffset="613880.4617">27847 8962 1245 0,'0'0'820'0,"0"0"-692"0,0 0 23 15,0 0 26-15,0 0-15 16,0 0-62-16,0 0-51 16,-17 21 24-16,2 2-28 15,0-1-31-15,-1-1-14 16,1 2-18-16,-1-1-106 15,4-5-263-15,3-7-1276 0</inkml:trace>
  <inkml:trace contextRef="#ctx0" brushRef="#br2" timeOffset="614480.0438">28137 8524 390 0,'0'0'504'0,"0"0"-232"15,0 0-39-15,0 0-22 16,0 0 0-16,0 0 48 0,0 0-37 15,-3-7-71-15,3 7-35 16,0 0-18-16,0 7-35 16,0 6 4-16,0 10 3 15,0 0-25-15,0 7-20 16,0 2-14-16,0 4-10 16,0-2-1-16,0-2-42 15,3 8-119-15,8-9-189 16,1-9-537-16</inkml:trace>
  <inkml:trace contextRef="#ctx0" brushRef="#br2" timeOffset="614745.3007">28385 8904 1851 0,'0'0'276'0,"0"0"-204"15,0 0 111-15,0 0 6 16,-86 7-54-16,45-7-56 16,-5 0-35-16,4 0-31 15,6 0-13-15,8 0-54 16,10 0-216-16,11 0-511 15,5 2-753-15</inkml:trace>
  <inkml:trace contextRef="#ctx0" brushRef="#br2" timeOffset="615060.8548">28214 9029 1051 0,'0'0'972'16,"0"0"-949"-16,0 0-8 15,0 0 54-15,0 0 30 16,91 9-21-16,-81-8-7 0,-1 2-22 16,-6 3-16-16,-3-2 11 15,0 4 7-15,-2 0-17 16,-9 3 23-16,-4 5 32 15,-2 0-35-15,5 1-21 16,6-1-18-16,6-3-9 16,0-2-6-16,18-2-37 15,28-1-186-15,-5-1-485 16,-2-7-662-16</inkml:trace>
  <inkml:trace contextRef="#ctx0" brushRef="#br2" timeOffset="615326.0581">28715 8877 1942 0,'0'0'359'15,"0"0"-258"-15,0 0 56 16,0 0 46-16,0 0-50 16,0 0-85-16,-62 92-46 15,51-68-22-15,5-4 0 16,4 5-106-16,2-8-216 16,0-6-530-16</inkml:trace>
  <inkml:trace contextRef="#ctx0" brushRef="#br2" timeOffset="617897.2947">28958 8567 1190 0,'0'0'395'16,"0"0"-229"-16,0 0 83 0,0 0 8 15,0 0-76-15,0 0-47 16,0 0-34-16,-1 0-39 16,1 0-27-16,0 0 0 15,7 0-2-15,5 0-20 16,2-2-11-16,3 2 5 16,4-1-6-16,0 1 0 15,2 0-1-15,-3 0-5 16,-3 0 6-16,-1 3-1 15,-5 4-5-15,-2-2 4 16,-1-1 1-16,-3 5-1 0,-2-5 1 16,-3 3-10-16,0-4-13 15,0 4 14-15,-6-1 0 16,-9-3 8-16,-1 5 1 16,-4-2 0-16,3-2 0 15,3-1 0-15,5-1 0 16,4 4 0-16,4-1-16 15,1-1-8-15,0 1 5 16,3 2 20-16,8 3 0 16,-1 0 0-16,3 0-9 15,-1 0 7-15,-4-1-5 16,-1-3 6-16,-4-1-7 16,-3 2-4-16,0-4-9 15,-3 2 11-15,-13-3 8 0,-6 0 1 16,-1-2-22-16,-1 0-61 15,5 0-75-15,10 0-107 16,6 0-381-16,3 3-644 0</inkml:trace>
  <inkml:trace contextRef="#ctx0" brushRef="#br2" timeOffset="618146.7196">29340 8871 1655 0,'0'0'321'16,"0"0"-232"-16,0 0 49 16,0 0 44-16,-100 0-50 15,64 0-32-15,-1 0-34 16,3 0-38-16,4 0-28 15,5 0-17-15,8 6-172 16,4 0-468-16,7-5-742 0</inkml:trace>
  <inkml:trace contextRef="#ctx0" brushRef="#br2" timeOffset="618468.3792">29122 9006 1737 0,'0'0'313'16,"0"0"-304"-16,0 0 38 15,0 0 21-15,0 0 10 16,87 4-30-16,-74 3-30 15,-5-2-1-15,-5 5 26 16,-3 4 31-16,-3 2-35 0,-14 1 26 16,-5 1 13-1,0 0-13-15,1-2-17 0,7-2-6 16,7-4-26-16,7-1-16 16,21 1-59-16,13-2-150 15,3-5-546-15</inkml:trace>
  <inkml:trace contextRef="#ctx0" brushRef="#br2" timeOffset="618723.9502">29592 8924 1631 0,'0'0'702'16,"0"0"-639"-16,0 0-29 16,0 0 114-1,0 0 4-15,0 0-50 0,-50 71-41 16,33-51-40-16,-1 0-12 16,2-6-9-16,-4 6-91 15,8-7-264-15,2-6-667 0</inkml:trace>
  <inkml:trace contextRef="#ctx0" brushRef="#br2" timeOffset="619489.7772">29809 8551 385 0,'0'0'719'16,"0"0"-398"-16,0 0-65 15,0 0 27-15,0 0-57 16,0 0-50-16,0 0-52 0,-2-4-56 16,2 10-38-16,0 5 53 15,0 1-23-15,0 1-36 16,0 0-17-16,0-2-5 15,0-4-2-15,0-1 0 16,0-3-13-16,0-3-17 16,0 1-9-16,0-1 12 15,0 0 23-15,0 0 4 16,2 0 0-16,8-1-15 16,5-2-15-16,-2-1 9 15,1 4 12-15,-4 0 8 16,-1 0 0-16,-1 0 0 15,0 7 1-15,0 6 10 0,1 1 13 16,1 2 11-16,-2 4 3 16,-4-1-4-1,-2-3-3-15,-2-1-20 0,0-3-4 16,-2-5 2-16,-10 1-7 16,-8-8 1-16,-4 0-2 15,-5 0-42-15,-2-12-160 16,10 0-486-16,8-4-683 0</inkml:trace>
  <inkml:trace contextRef="#ctx0" brushRef="#br2" timeOffset="619723.7661">29857 8537 1612 0,'0'0'880'16,"0"0"-784"-16,0 0-27 16,0 0 87-16,0 0-44 15,0 0-77-15,0 0-25 16,83-6-10-16,-55 6-32 16,-2 0-106-16,-1 13-171 15,-9 0-477-15,-5 0-616 0</inkml:trace>
  <inkml:trace contextRef="#ctx0" brushRef="#br2" timeOffset="620024.2612">30188 8884 1311 0,'0'0'516'15,"0"0"-459"-15,0 0 117 16,0 0 59-16,0 0-38 16,0 0-29-16,-110 26-21 0,60-19-72 15,-10-2-19-15,-5-1-21 16,-1-1-23-16,5-1-10 15,12 0-1-15,20-2-126 16,16 4-373-16,13-2-690 0</inkml:trace>
  <inkml:trace contextRef="#ctx0" brushRef="#br2" timeOffset="620427.9062">29886 9082 750 0,'0'0'1263'16,"0"0"-1025"-16,0 0-135 15,0 0 69-15,0 0-58 16,0 0-66-16,0 0-26 16,48 0-14-16,-37 0-7 15,-3 0-1-15,-2 7 0 16,-3-1 12-16,-3 5 30 0,0 0 7 16,0 0-13-1,-13 5-8-15,-2-2 9 0,-3 2 7 16,2-2 2-16,2-5-3 15,5 1-16-15,6 0-7 16,3-5-13-16,5 0-2 16,20 1-5-16,32-2-88 15,-5-1-213-15,-4-3-654 0</inkml:trace>
  <inkml:trace contextRef="#ctx0" brushRef="#br2" timeOffset="621350.978">31232 8427 1185 0,'0'0'622'0,"0"0"-530"15,0 0-11-15,0 0 130 16,0 0-5-16,-94 56-40 16,64-22-11-16,0 9-34 15,4 3-40-15,7 6-15 0,6 2-32 16,12 3-19 0,1-2-15-16,7-2-18 0,36 9-94 15,-5-12-164-15,2-13-512 0</inkml:trace>
  <inkml:trace contextRef="#ctx0" brushRef="#br2" timeOffset="621969.1285">32279 8335 1549 0,'0'0'305'0,"0"0"-191"15,0 0 53-15,0 0 48 0,46 79-52 16,-16-35-22-16,1 8-53 16,1 9-34-16,-4 1-38 15,-7 4-7-15,-9-7-8 16,-12-3-1-16,0-10-76 16,-43 1-95-16,1-11-394 15,2-13-806-15</inkml:trace>
  <inkml:trace contextRef="#ctx0" brushRef="#br2" timeOffset="623701.009">31818 8471 655 0,'0'0'313'16,"0"0"-163"-16,0 0-29 16,0 0 15-16,0 0-3 15,0 0-18-15,0 0-1 16,0 0-7-16,0 0-15 16,0 0-57-16,0 0-3 15,0 0 25-15,0 0 5 16,0 0-12-16,0 0-19 15,-6 0 22-15,-3 0-10 16,-2 0 12-16,-3 0-9 16,-1 0-13-16,2 4-1 0,-2-2-5 15,1 6 10-15,1-3 2 16,-2 2-18-16,1 3-3 16,0 0-8-16,-2 0 9 15,2 0-2-15,-1 0-5 16,-2 0-6-16,2 3 3 15,-1-1-8-15,2-1 15 16,0 2-1-16,3 3 12 16,1 2-7-16,1-2-13 15,3 3-1-15,0-2-5 16,0 3 0-16,-1-3 5 16,2-4-6-16,2 3-2 15,2-3 2-15,1 3 0 0,0-2 2 16,0 0-1-1,3 2 1-15,5-3-1 0,1 0 0 16,0 1-1-16,1-2 0 16,0-2 0-16,-1-2-10 15,0-2-6-15,1 1 1 16,1-4-2-16,1-1 11 16,2 0 6-16,2-2-10 15,0 0-15-15,-1 0 2 16,3 0 1-16,-5 0-15 15,3 0-11-15,-3 0 20 16,0 0 17-16,-3-2 11 16,-2-3-2-16,-1 4 2 15,-1-5 0-15,0 0 1 16,-1-2 10-16,1-1 2 0,1-1-1 16,-1 0-3-16,0-1-8 15,1 1 0-15,-2 2 1 16,2-1-1-16,-4 1 0 15,2 4-1-15,-4-2 1 16,2 2 0-16,-3-2 1 16,2 3 7-16,-2 0-2 15,0-2 8-15,0-1 3 16,0 3 0-16,0 2-5 16,0-2-13-16,-5 0 0 15,-4 3-1-15,-6 0-7 16,2 0 8-16,-5-2 0 15,3 2 0-15,0 0 2 0,3-2 4 16,1 0-6-16,3 1 0 16,2 1 0-16,-2 0-7 15,-3 0 7-15,-3 10-1 16,-19 14 0-16,5 2-164 16,-3-4-959-16</inkml:trace>
  <inkml:trace contextRef="#ctx0" brushRef="#br2" timeOffset="627829.4074">22365 10429 358 0,'0'0'1380'16,"0"0"-1099"-16,0 0-205 16,0 0-13-16,0 0 60 0,0 0 1 15,0 0-5-15,10 37-22 16,-3-14-15-16,0 0-21 16,2 6-16-16,1-2-20 15,-1-1-13-15,1-3-11 16,-7-3 0-16,-2-6-1 15,-1-4-1-15,0-4 0 16,0-5-9-16,0 2-16 16,0-3 1-16,0 0 12 15,0 0 13-15,6-10-1 16,3-7-12-16,4-9-2 16,5 0 14-16,-1-4 1 15,0 0 0-15,-1 3 11 0,-3 5-2 16,-6 5 13-1,-1 6 9-15,-1 2-7 0,-3 9-4 16,2-3 1-16,-4 3-5 16,0 0-7-16,3 0-9 15,0 10 0-15,1 6 1 16,2 7 0-16,-1 0 1 16,-1 0-1-16,-1-3 0 15,-2-3 0-15,-1-3-1 16,0-6-1-16,0-4-6 15,0-1-5-15,0-3-10 16,0 0-7-16,0 0 10 16,2-10 10-16,5-5-5 15,3-6-17-15,3-5 19 16,0-1 11-16,-2 3 1 16,1-1 0-16,-6 5 14 0,-2 10 8 15,-1 3 26-15,-3 5-23 16,2 2-10-16,-2 0-7 15,0 0-8-15,1 15 0 16,2 5 10-16,1 7 3 16,2 2-7-16,0 2-5 15,4-1 0-15,-2-5-1 16,4-1-73-16,7-1-154 16,-2-7-434-16,-5-10-640 0</inkml:trace>
  <inkml:trace contextRef="#ctx0" brushRef="#br2" timeOffset="628140.9294">22902 10562 1664 0,'0'0'335'16,"0"0"-246"-16,0 0 143 15,0 0-2-15,0 0-45 16,-7 79-69-16,7-52-47 16,0 2-32-16,10 4-4 15,2-1-13-15,5-1-14 0,-8-1-1 16,-2 0-5-16,-5-5 0 16,-2-5-1-16,0-6 0 15,-8-1-13-15,-6-9-10 16,-3-4-31-16,-2 0-47 15,2-14-92-15,4-3-304 16,7-3-488-16</inkml:trace>
  <inkml:trace contextRef="#ctx0" brushRef="#br2" timeOffset="628335.6315">23007 10419 1962 0,'0'0'366'16,"0"0"-266"-16,0 0 8 15,0 0 38-15,0 0-39 16,0 0-107-16,0 0-25 16,18-9-184-16,-6 12-553 0</inkml:trace>
  <inkml:trace contextRef="#ctx0" brushRef="#br2" timeOffset="628633.6919">23468 10678 1536 0,'0'0'684'0,"0"0"-606"16,0 0 19-16,0 0 42 15,0 0-33-15,0 0-64 16,0 0-42-16,86 8-8 15,-54-8-160-15,-6 0-425 0,-4-3-318 16</inkml:trace>
  <inkml:trace contextRef="#ctx0" brushRef="#br2" timeOffset="628828.8822">23389 10555 1798 0,'0'0'385'0,"0"0"-292"16,0 0-65-16,113 0-28 16,-68 0-337-16,-9 0-1165 0</inkml:trace>
  <inkml:trace contextRef="#ctx0" brushRef="#br2" timeOffset="630548.9447">23923 10483 1222 0,'0'0'375'0,"0"0"-195"15,0 0 43 1,0 0 3-16,0 0-52 0,0 0-56 16,0 0-25-16,13 0-13 15,10 0-5-15,5 0-22 16,3 0-17-16,4 0-13 15,1 0-22-15,-5 0-1 16,-3 0-39-16,-7 0-78 16,-7 0-70-16,-11 0-172 15,-3 0-293-15,0 0-360 0</inkml:trace>
  <inkml:trace contextRef="#ctx0" brushRef="#br2" timeOffset="630864.137">24004 10343 1069 0,'0'0'839'0,"0"0"-657"16,0 0 10-16,0 0 0 0,0 0-18 16,0 0-56-16,0 0-61 15,0 10-36-15,0 7 25 16,0 3-1-16,0 7-30 16,0 2-14-16,5-6-1 15,1 4-69-15,8 5-134 16,-1-8-383-16,-2-4-571 0</inkml:trace>
  <inkml:trace contextRef="#ctx0" brushRef="#br2" timeOffset="631123.7398">24248 10704 1309 0,'0'0'943'16,"0"0"-833"-16,0 0-39 15,0 0 87-15,0 0 7 16,0 0-56-16,0 0-54 16,-110 0-35-16,74 0-11 15,-1 0-9-15,5 0-27 16,3-7-129-16,9 4-219 15,7 0-635-15</inkml:trace>
  <inkml:trace contextRef="#ctx0" brushRef="#br2" timeOffset="631975.832">24559 10300 1058 0,'0'0'926'16,"0"0"-787"-16,0 0-25 15,0 0 46-15,0 0-12 16,0 0-48-16,0 0-57 15,-8 0-22-15,21-2-20 16,2 2 1-16,5 0-2 16,-1 0 0-16,0 0 0 15,-1 0 0-15,-3 2 0 16,-3 2 0-16,2 2 0 16,-7-3 0-16,1 5 0 15,-3-3 0-15,-2-3 0 0,-3 3-1 16,0-1-7-16,-1 2 8 15,-14 4-1-15,-1 0 1 16,-7 0 0-16,3 0 0 16,3 0 0-16,4-3 0 15,7 3-1-15,4-3-21 16,2 2-5-16,3 1-1 16,13 0 3-16,3 0-5 15,0 0-3-15,0 0 12 16,-1 0 8-16,-4 0 4 15,-3-5 9-15,-3-1-1 16,-6-1 0-16,-2 1-5 0,0-4 6 16,-14 3 0-1,-10 0 25-15,-4 2-2 0,-5-3-17 16,0 1 0-16,3-2-6 16,8 1-11-16,14 2-97 15,7 2-382-15,1-5-377 0</inkml:trace>
  <inkml:trace contextRef="#ctx0" brushRef="#br2" timeOffset="632229.9445">24917 10667 1562 0,'0'0'550'0,"0"0"-476"0,0 0 49 16,0 0 38-16,-82 7-45 15,52-7-38-15,-8 0-37 16,-5 0-21-16,-9 0-19 16,-2 0-1-16,5 0-45 15,1 0-106-15,17-3-213 16,13 3-517-16</inkml:trace>
  <inkml:trace contextRef="#ctx0" brushRef="#br2" timeOffset="632545.9383">24721 10783 1785 0,'0'0'634'16,"0"0"-576"-16,0 0-39 16,0 0 9-16,0 0-1 15,0 0-17-15,84-16-9 16,-63 16-1-16,-4 6 0 16,-5 3 1-16,-9 2-1 15,-3 2 6-15,-7 4 13 0,-15 2 33 16,-4 0 18-16,1-2-2 15,4 1-18 1,10-6-32-16,11 2-18 0,5-7-38 16,49-1-124-16,-1-6-525 15,2 0-1089-15</inkml:trace>
  <inkml:trace contextRef="#ctx0" brushRef="#br2" timeOffset="632815.8754">25342 10661 1637 0,'0'0'390'15,"0"0"-95"-15,0 0-25 16,0 0-70-16,-72 73-76 16,59-57-81-16,2 1-40 15,5-1-3-15,-1-3-116 16,4-3-236-16,0-4-772 0</inkml:trace>
  <inkml:trace contextRef="#ctx0" brushRef="#br2" timeOffset="633236.5236">25484 10417 1189 0,'0'0'987'0,"0"0"-851"16,0 0-16-16,0 0 12 15,0 0-67-15,0 0-45 16,86-7-20-16,-59 7-16 16,-3 0-48-16,-4 0-68 15,-7 0-89-15,-12 5-156 16,-1-1-205-16,0 2-236 0</inkml:trace>
  <inkml:trace contextRef="#ctx0" brushRef="#br2" timeOffset="633477.3742">25561 10311 1702 0,'0'0'353'0,"0"0"-150"16,0 0 32-16,0 0-26 16,0 0-80-16,0 0-74 15,0 0-24-15,-5 32 14 16,5-12-19-16,0 4-26 16,3-1-24-16,5 3-76 0,4 7-129 15,-5-9-317-15,-1-2-362 16</inkml:trace>
  <inkml:trace contextRef="#ctx0" brushRef="#br2" timeOffset="633697.2202">25768 10631 1011 0,'0'0'1183'0,"0"0"-1041"16,0 0-48-16,-80 0 69 0,46 0-21 16,-1 0-68-1,4 0-50-15,4 0-24 16,9 3-189-16,8 1-451 0,10-1-913 0</inkml:trace>
  <inkml:trace contextRef="#ctx0" brushRef="#br2" timeOffset="634017.9796">25988 10136 886 0,'0'0'1076'16,"0"0"-925"-16,0 0 6 15,0 0 49-15,0 0-25 16,0 0-76-16,0 0-41 16,0 3-24-16,0 11-1 15,4 7-3-15,1 7-12 16,1 1-17-16,1 7-7 15,-1-2-37-15,2 11-190 16,-2-11-351-16,-2-7-601 0</inkml:trace>
  <inkml:trace contextRef="#ctx0" brushRef="#br2" timeOffset="634241.6675">26105 10505 1872 0,'0'0'301'15,"0"0"-224"-15,0 0 62 16,0 0 20-16,0 0-56 16,0 0-50-16,-98 10-24 15,70-10-29-15,-5 0-21 0,0 0-158 16,8 0-491-16,7 3-742 15</inkml:trace>
  <inkml:trace contextRef="#ctx0" brushRef="#br2" timeOffset="634603.1603">26031 10668 1390 0,'0'0'750'0,"0"0"-665"15,0 0 54-15,0 0 53 16,0 0-58-16,0 0-65 0,0 0-32 16,61 0-13-16,-45 3-8 15,0 2-8-15,-3 2-7 16,-7-3 11-16,-3 6-4 15,-3-1-8-15,-2 2 6 16,-17 2 5-16,-4 1 15 16,-3 2 21-16,-1 0-1 15,3 0-23-15,9-2-4 16,6-1-7-16,9-3-5 16,3 1-1-16,21-5-6 15,31-1-47-15,-4-3-184 16,-6-2-672-16</inkml:trace>
  <inkml:trace contextRef="#ctx0" brushRef="#br2" timeOffset="635892.743">26589 10202 1377 0,'0'0'732'16,"0"0"-639"-16,0 0-51 0,0 0 110 15,0 0 35-15,0 0-33 16,0 0-59-16,-92 45-17 16,83-14-24-16,2 2-20 15,7 6-14-15,0 4-11 16,8-1-8-16,11-1-1 15,7-2-10-15,2 1-98 16,-2-8-213-16,-7-11-497 0</inkml:trace>
  <inkml:trace contextRef="#ctx0" brushRef="#br2" timeOffset="636763.4222">26687 10261 707 0,'0'0'800'0,"0"0"-580"16,0 0-5-16,0 0 39 15,0 0-60-15,0 0-68 16,0 0-61-16,0 10 2 16,0 3 6-16,0 4-35 15,0 1-19-15,0-1-3 16,0 0-10-16,0 0-5 16,0 0-1-16,0-1 0 15,0-2 0-15,0-5-11 16,2 1-6-16,2 0 0 0,4-7 10 15,2 1-1 1,7-4 7-16,-1 0-14 0,2 0 7 16,0 0 8-16,-5-4 0 15,-1 1 0-15,0-4 0 16,-1 1 0-16,-1-1 0 16,0 4 0-16,0-3-1 15,-4 2-6-15,-2 1-1 16,-2 0 8-16,-2 0-1 15,0 2-10-15,0-5 2 16,0 3 9-16,0-1 1 16,-3-2 0-16,-2 0-1 15,2 1 13-15,2-1 4 0,-1 2 14 16,2-3 18-16,0-2-22 16,0 2-1-16,0 0-8 15,0 2 0-15,0-2-2 16,2 4-6-16,-2-2 23 15,0 5-7-15,0-2-13 16,0 2-1-16,0 0-3 16,0 0-7-16,0 2-2 15,0 13-2-15,0 4 2 16,0 4 18-16,-3 4-7 16,3 0-10-16,0 1 0 15,0-1-1-15,0-3-8 0,0-2-63 16,0 2-103-1,0 2-115-15,0-4-448 0,-2-5-572 0</inkml:trace>
  <inkml:trace contextRef="#ctx0" brushRef="#br2" timeOffset="637133.3929">26969 10133 1761 0,'0'0'308'0,"0"0"-233"16,0 0 34-16,0 0 101 16,29 75-4-16,-19-26-62 15,1 7-62-15,-4 7-56 16,-7 0-26-16,-3-1-11 15,-51 9-75-15,1-15-194 0,-8-10-610 16</inkml:trace>
  <inkml:trace contextRef="#ctx0" brushRef="#br2" timeOffset="640909.1712">17414 8613 810 0,'0'0'112'16,"0"0"-44"-16,0 0 197 15,0 0 91-15,0 0-114 16,0 0-56-16,0 0-36 16,8 0-67-16,-3 0-36 15,-4 0 2-15,1 0-18 16,-2 0-15-16,0 3-10 15,0-3 0-15,0 3 15 16,0 0-6-16,-5 1-5 16,-6 3 2-16,-4 2 6 15,-9-1 10-15,-1 2 0 16,-8 1-7-16,-3 3 3 16,-2 2-8-16,1 1-1 0,-4 4 5 15,2-2 16-15,3 4-4 16,0 0-23-16,11-6-7 15,4 2-2-15,9-3 1 16,3-1 0-16,2-2 1 16,0 3-2-16,3-2 0 15,1-2 2-15,0-1-2 16,0-2 0-16,1-2 0 16,1-4 0-16,1 1 1 15,0-4-1-15,0 2 0 16,0-2 0-16,0 0 0 15,0 0 1-15,0 0 0 16,0 0-1-16,0 0-1 0,0 0-5 16,0 0 5-1,0 0-10-15,0-9 4 0,6-4-7 16,1-3 5-16,3-1-7 16,-3-6-24-16,-1 2 7 15,3-2 15-15,-5 4 11 16,6-1 6-16,0 0 1 15,-1 0 0-15,4 4 0 16,-6 0 0-16,1 6 1 16,-4 3 22-16,-1 3-3 15,-3 0 1-15,0 4-9 16,0 0-1-16,0 0 8 16,0 0-7-16,0 0-6 15,0 0-6-15,0 0 0 16,0 0-1-16,0 0 0 0,0 0 0 15,0 0 1-15,0 2-2 16,0 3 2-16,-1-1 0 16,-2 2 0-16,0-1 0 15,-2 4 1-15,1-2 5 16,-1 5 0-16,0 1 0 16,-4 1 5-16,3 6 1 15,-2-3-5-15,1 2 1 16,2-5-7-16,2-1 5 15,0-3-5-15,2 0 0 16,-2-1-1-16,3-2 1 16,-3 0 0-16,0 0 0 0,0 3 0 15,3-2 5-15,-3 0-5 16,3 1 9-16,0-2-4 16,0 0 0-16,0-1 2 15,3-5-2-15,9 1 7 16,12-2 34-16,4 0-27 15,8-12-20-15,0-5-4 16,-5 0-69-16,-1-2-96 16,-11 5-174-16,-8 2-611 0</inkml:trace>
  <inkml:trace contextRef="#ctx0" brushRef="#br2" timeOffset="647097.8335">16636 9003 1088 0,'0'0'507'16,"0"0"-298"-16,0 0-126 16,0 0 1-16,0 0 53 0,0 0 27 15,-7 5-13 1,1 6-35-16,-4 2-7 0,0 3-5 15,1 2-19-15,-2 4-1 16,2-2-38-16,0 9-19 16,-2-2-10-16,-1 1-10 15,5-3-6-15,1 2-1 16,-1-7-1-16,7-1-65 16,0-5-82-16,0-4-153 15,7-4-429-15,-1-2-634 0</inkml:trace>
  <inkml:trace contextRef="#ctx0" brushRef="#br2" timeOffset="647531.655">16750 9075 795 0,'0'0'682'16,"0"0"-518"-16,0 0 22 15,0 0 52-15,0 0-22 16,0 0-48-16,0 0-68 16,0-3-36-16,-11 20-6 15,-2 2 42-15,-2 11-31 16,-3 4-29-16,6 1-9 15,2 2-17-15,4-2-8 16,6-4-5-16,0-8 1 0,0-6-1 16,0-4 0-16,3-8 0 15,11-4-1-15,8-1-8 16,4-9-1-16,6-11-13 16,1-10 1-16,-4-4 20 15,-3-8 0-15,-12 0 0 16,-5-2 1-16,-7 4 0 15,-2 14 7-15,-5 6 10 16,-15 16-17-16,-35 15-16 16,5 17-128-16,1 3-488 0</inkml:trace>
  <inkml:trace contextRef="#ctx0" brushRef="#br2" timeOffset="656889.2769">1566 16120 74 0,'0'0'517'0,"0"0"392"15,0 0-568-15,0 0-94 16,0 0-2-16,-3 0-46 16,0 0-57-16,3 0-71 0,-3 0-28 15,3 3-14-15,0 4-14 16,0 4-9-16,3 9 31 15,3 9 9-15,3 4-23 16,-3 4-13-16,3 1-4 16,-3-2-6-16,-3-1 0 15,3-10-16-15,0-1-32 16,-1-10-15-16,-1-4 5 16,-3-4 1-16,1-3 10 15,-1-3 17-15,1 0 10 16,2 0 7-16,1-9 13 15,4-2 0-15,-2 2 0 16,-1-2 22-16,0 4 17 0,-4 4 16 16,-1 1-18-16,-1 2-13 15,0 0-8-15,0 0-4 16,0 0-6-16,0 0-4 16,0 0-2-16,3 5-10 15,0 9 10-15,4 0 6 16,-2 5-5-16,1-5 0 15,-3 1-1-15,0-2 0 16,0-2 0-16,-3-1-1 16,0 0 0-16,0-4 1 15,-6 1 1-15,-6-4 8 16,-6 1 2-16,-4-4 8 16,-3 0 15-16,-1 0 10 0,-1-4-17 15,5-5-8-15,1 0-19 16,9 4 0-16,6-1-41 15,6 6-114-15,0 0-325 16,12 3-551-16</inkml:trace>
  <inkml:trace contextRef="#ctx0" brushRef="#br2" timeOffset="657280.2559">1311 16818 1341 0,'0'0'833'15,"0"0"-727"-15,0 0-66 16,0 0 110-16,0 0 16 16,0 0-57-16,-63 111-25 15,47-57-30-15,7 3-23 0,3 4-3 16,6 3-16-16,0-2-11 15,1-6-1-15,19-6-106 16,29-14-161-16,-7-12-432 16,4-8-620-16</inkml:trace>
  <inkml:trace contextRef="#ctx0" brushRef="#br2" timeOffset="657842.6604">1620 16860 780 0,'0'0'987'0,"0"0"-740"15,0 0-76 1,0 0 62-16,0 0-54 15,0 0-81-15,0 0-59 0,-21 44 50 16,6-15-14-16,2 8-27 16,-1 2-27-16,4 4-2 15,4-4-4-15,4 1-6 16,2-6-9-16,0-8 0 16,5-3-1-16,11-10-29 15,-1-6-16-15,0-7-18 16,3 0 14-16,-2-7 22 15,-2-11 10-15,-5 0 9 16,1-1 9-16,-7 2 0 0,-3 3 29 16,0 4 7-16,-6 1 5 15,-7 5-9-15,-7 4-12 16,-5 0-20-16,3 7-34 16,-2 10-109-16,10-1-342 15,7-5-707-15</inkml:trace>
  <inkml:trace contextRef="#ctx0" brushRef="#br2" timeOffset="658122.509">1735 16731 884 0,'0'0'1413'16,"0"0"-1195"-16,0 0-124 15,0 0 126-15,85-19-43 16,-57 36-71-16,-1 16-43 16,-6 27-24-16,-20 24-24 15,-14 27-15-15,-32 3-3 16,-16-7-59-16,12-32-150 15,10-26-748-15</inkml:trace>
  <inkml:trace contextRef="#ctx0" brushRef="#br2" timeOffset="667069.6956">12422 11859 1224 0,'0'0'755'0,"0"0"-675"16,0 0-49-16,0 0 109 16,0 0 51-16,7 0-87 15,5 0-32-15,0 0 2 0,3 5-4 16,-3 4-15-16,-2 1-14 15,-1 5-4-15,-1 3-1 16,1 5-9-16,4 3 0 16,-1 0-8-16,9 8-5 15,1-1-5-15,1 0-3 16,2 0-6-16,2-3 1 16,-7-4 1-16,-1-3-2 15,-3-6 0-15,-7-7 0 16,-5 0 0-16,-1-7 0 15,-1-3-1-15,-2 3 1 16,0-3-1-16,0 0 1 16,0 0 2-16,1 0-1 0,4-3 8 15,-2-4-8 1,0-6 0-16,0-1-1 0,-3-2 0 16,0 0-1-16,0-4 1 15,0 3 0-15,0-2-1 16,0 2 1-16,0 4 0 15,0 4 0-15,0 5 0 16,0 1 0-16,0 0 0 16,0 3-2-16,0 0 1 15,0 0-1-15,0 0-5 16,0 0-1-16,0 3 7 16,0 7-1-16,3 6 1 15,3 4 1-15,4 6-1 0,0 0 1 16,6 1 1-1,0-1-1-15,0-3 1 0,4 0-1 16,-3-6 1-16,-1-1-1 16,-3-6 0-16,-7-3 0 15,-3-3-1-15,-3-1 0 16,0 0-7-16,-16-3 8 16,-7 3 1-16,-8-2 5 15,-6-1 1-15,-2 0 1 16,3 0 2-16,0 0 5 15,11 0 1-15,7-1-5 16,9-2-10-16,9 3 0 16,0 0-1-16,0 0-24 0,4 0-33 15,19 0-88 1,10 0-180-16,-2 0-453 0,-7 3-892 16</inkml:trace>
  <inkml:trace contextRef="#ctx0" brushRef="#br2" timeOffset="667602.2326">13172 12227 535 0,'0'0'812'0,"0"0"-625"0,0 0-40 15,0 0 90-15,0 0-32 16,0 0-99-16,0 0-8 15,-32 39 62-15,18-11-38 16,2 7 21-16,-3 1-35 16,6 4-44-16,3-1-21 15,6-1-14-15,0-6-16 16,6-3-12-16,9-5-1 16,0-4-45-16,7-7-143 15,8-6-149-15,-9-2-414 16,-3-5-441-16</inkml:trace>
  <inkml:trace contextRef="#ctx0" brushRef="#br2" timeOffset="668083.7069">13290 12329 910 0,'0'0'949'0,"0"0"-777"16,0 0 63-16,0 0-13 15,0 0-27-15,0 0-76 16,0 0-71-16,27-44-22 15,-13 41-6-15,5 0-11 16,-3 3-9-16,5 0 0 16,-3 0 1-16,-4 7 0 15,-1-1 0-15,-4 4 7 16,-5 3-7-16,-4 1 0 16,0 1 5-16,-13 2 1 15,-4 0 1-15,1 3 4 16,-4-3 3-16,7 3-3 15,1-4 1-15,5 0 5 0,4-1-3 16,3-6-6-16,0 4-8 16,16-6 5-16,8-2 3 15,3 0-9-15,10-5-31 16,-7 0-63-16,2-10-206 16,-10-7-437-16,-6-3-782 0</inkml:trace>
  <inkml:trace contextRef="#ctx0" brushRef="#br2" timeOffset="668318.1322">13560 12121 907 0,'0'0'1332'15,"0"0"-1177"-15,0 0-36 16,18 78 142-16,0-20-72 16,0 4-87-16,1 4-63 15,-4 3-39-15,-20 5-32 16,-12-9-216-16,-19-19-1314 0</inkml:trace>
  <inkml:trace contextRef="#ctx0" brushRef="#br3" timeOffset="684422.1311">21773 9710 481 0,'0'0'552'16,"0"0"-487"-16,0 0 23 0,0 0 131 16,0 0-36-1,0 0-75-15,18 0-41 16,-18 0 24-16,0 0 33 0,0-3 14 16,0 2-29-16,0-2-7 15,0 0-1-15,0 2-7 16,0-1-32-16,0-2-22 15,0 1-8-15,-4 0-13 16,-5-4-7-16,-1 3-2 16,-1-2-4-16,-3 2-4 15,-1 1 5-15,-3 0 5 16,1 3 2-16,-6 0-7 16,1 0 7-16,-1 0 2 0,4 0-3 15,-1 6-2 1,3 4-5-16,2 0 6 0,0 3 1 15,3-2 5-15,3 4-7 16,2-1-2-16,7 3-8 16,0-1 5-16,0 1-5 15,0-1 0-15,13-6 6 16,2 3-6-16,4-6-1 16,3 0 0-16,1-4-13 15,1-3-7-15,-2 0 11 16,0-5 3-16,-3-7-3 15,-2-2 8-15,-3-5 0 16,1-1-5-16,-6-3 6 16,1 0 1-16,-1 0 14 0,-3-3-4 15,-2 2-5-15,3-1 0 16,-4 2-5-16,0-1 0 16,1 1 8-16,-1 0-9 15,-2 0 1-15,2-2 0 16,-1 0 0-16,-1 2-1 15,1-3 1-15,-2 5 0 16,0 2 0-16,0 6 0 16,0 3 15-16,0 2 2 15,0 3-3-15,0 5-3 16,0 0-3-16,0 0-3 16,0 0 0-16,0 0 0 15,0 0-5-15,0 0 7 0,0 0 1 16,0 0 0-16,0 0 3 15,-3 10-3-15,0 5 6 16,0 8 1-16,-3 5 2 16,2 3 4-16,1 3 2 15,0-2-9-15,-1-1-1 16,3 3-8-16,1-5-5 16,0-3 5-16,0 1-6 15,0-1 0-15,0-5 2 16,0-2-1-16,0-3 5 15,0-2-5-15,5-4 0 16,-2-1 5-16,3-2-5 16,7-3-1-16,14-1-56 0,-6-3-146 15,3 0-726-15</inkml:trace>
  <inkml:trace contextRef="#ctx0" brushRef="#br3" timeOffset="688656.0196">21953 9690 963 0,'0'0'485'0,"0"0"-336"16,0 0 69-16,0 0 31 15,0 0-45-15,0 0-52 16,0 0-66-16,3-14-25 16,-3 14 9-16,0 0 2 15,2 0-17-15,-2-4-1 16,0 4-8-16,0 0-7 15,0 0-6-15,0 0-5 0,0 0-8 16,0 0-12-16,0 0-8 16,5 0-7-16,-2 8 7 15,3 1 0-15,-1 1 0 16,0 1 0-16,-2-3 0 16,0 0 0-16,0-2 0 15,-3 1-1-15,0-4 0 16,0 1-8-16,0-1 7 15,0 0-7-15,0-3 3 16,0 3 6-16,0-3 0 16,0 1 0-16,0-1 0 15,0 0 0-15,0 0-11 16,0 0 10-16,4 0-8 16,8 0 0-16,0 0-9 15,0-4 6-15,3 1 10 0,-4 0 1 16,-1 3 0-16,-3 0 0 15,-1 0 1-15,-1 0-1 16,1 0-6-16,-2 3 7 16,4 8 0-16,-2-2 0 15,-3 5 1-15,0-2 6 16,-2 4-1-16,-1-2 0 16,0-4 0-16,-3 3 2 15,-7-6 1-15,-10 1-8 16,0-3 5-16,-9-2-4 15,3-2-1-15,0-1-1 16,3 0-71-16,8 0-117 16,4 0-167-16,9-7-603 0</inkml:trace>
  <inkml:trace contextRef="#ctx0" brushRef="#br3" timeOffset="688934.0719">22070 9643 1154 0,'0'0'687'0,"0"0"-547"0,0 0 8 15,0 0 67-15,0 0-70 16,0 0-85-16,0 0-43 16,95-12-17-16,-80 12-70 15,-1 2-203-15,-7 5-525 16,-4 0-542-16</inkml:trace>
  <inkml:trace contextRef="#ctx0" brushRef="#br3" timeOffset="689256.5665">22344 9666 909 0,'0'0'799'16,"0"0"-660"-16,0 0 28 15,0 0 38-15,0 0-37 16,0 0-75-16,0 0-27 16,-5 6 35-16,-6 15-16 15,-1-2-14-15,-1 5-18 16,1 0-19-16,-5 1-10 16,2-4-14-16,1 1-8 15,-2-2-2-15,0-3-7 16,4 0-63-16,-1-5-63 0,4 1-100 15,3-6-368-15,4-3-360 16</inkml:trace>
  <inkml:trace contextRef="#ctx0" brushRef="#br3" timeOffset="689751.509">22408 9799 1543 0,'0'0'346'16,"0"0"-232"-16,0 0 89 16,0 0 22-16,0 0-51 0,0 0-67 15,0 0-35-15,26-13-14 16,-22 13-13-16,2 0-12 15,-1 0-17-15,1 0-7 16,0 0-8-16,-2 7-1 16,4 3-6-16,-5 1 4 15,-3 0-5-15,0 2 1 16,0-3 4-16,0 4 1 16,-14-2 1-16,2-3 5 15,-4 2 12-15,1 0 4 0,-1-5 6 16,2 4 0-16,4-3 4 15,-2-1-12-15,7 0-2 16,2-2-11-16,3 3 0 16,0-4-5-16,0 3 5 15,2-3 5-15,10 2-2 16,4-2 0-16,3 0-8 16,3-3-1-16,0 0-3 15,2 0-16-15,-8 0-11 16,-1-3-22-16,-15 0-44 15,0-2-234-15,-3 0-970 0</inkml:trace>
  <inkml:trace contextRef="#ctx0" brushRef="#br3" timeOffset="691831.8697">21798 11385 643 0,'0'0'879'15,"0"0"-697"-15,0 0-67 16,0 0 85-16,0 0 19 15,0 0-59-15,0 0-65 16,5-7-20-16,-5 7 6 16,0-3-16-16,0 1 4 0,0 0-12 15,0-4-27-15,-3-1-5 16,-5 0-12-16,-3 0 2 16,-3-2-7-16,-2 2-7 15,-2 0 8-15,-5 4 3 16,0 2 2-16,-3 1-1 15,-1 0 5-15,3 0-4 16,-1 8-4-16,3 4-4 16,3-1 0-16,3 5 0 15,6-2-5-15,5 1-1 16,3-1 0-16,2 2 0 16,7-2 1-16,11-4-1 15,7 0-6-15,5-3-30 16,4-4-2-16,1-3 5 15,-2 0 8-15,-2-5-17 0,-3-6 0 16,-2-6 6-16,-7-3 22 16,-4 0 14-16,-4-6 7 15,-1-1 4-15,-7-3 18 16,-2-2 4-16,-1 1-5 16,0-2 8-16,0 4-15 15,0-1-9-15,3 0-11 16,0 8 5-16,0-2-6 15,0 8 1-15,0-1-1 16,-3 6 0-16,0 0 12 16,0 0-3-16,0 1 2 15,0 2-10-15,-6 0 16 0,3 4 1 16,0 1-5-16,2 3-1 16,-2 0-2-16,0 0-8 15,-3 7 8-15,-5 12 2 16,4 2-4-16,1 8 4 15,3 1-3-15,1 6-2 16,2-6 5-16,0 6-3 16,0-6-3-16,0 3-5 15,0-4 0-15,6-1 1 16,0-3-1-16,0-4 5 16,5-3 0-16,-5-4-5 15,1-1 1-15,-1-3-1 16,1 0 0-16,-4-6 1 0,0-2-2 15,0 2 1-15,-1-1-1 16,-1-3 1-16,2 1-1 16,4-1 0-16,-3 0-12 15,3 0-14-15,1 3-13 16,-4-3-38-16,-2 0-52 16,-2 0-177-16,0 0-724 0</inkml:trace>
  <inkml:trace contextRef="#ctx0" brushRef="#br3" timeOffset="692527.12">22091 11268 747 0,'0'0'897'0,"0"0"-637"15,0 0-7-15,0 0 8 16,0 0-43-16,0 0-64 0,0 0-60 16,0-13-33-16,1 10-22 15,10 3 5-15,-4-3-28 16,7 3-15-16,-1-1-1 16,1 1 0-16,-1 0 0 15,-3 0-1-15,-2 0 1 16,-4 0-1-16,0 0-8 15,0 0 9-15,-4 0-8 16,0 1 7-16,0 2-14 16,0 3 14-16,-14 4 1 0,2 0 1 15,-2 1 10 1,-2 1-10-16,2-2 0 0,3 3 0 16,4-3-1-1,4-3 0-15,3 0-1 0,0 0-13 16,0 2 1-16,0-2 5 15,7 0-1-15,2 0 2 16,1-1 5-16,-1 0-4 16,1 1-1-16,-4 3-2 15,-3-7 3-15,1 4-3 16,-3-1-2-16,-1-2-2 16,0 2 1-16,-5-2-1 15,-8 3 7-15,-2-1 5 16,-2-1 1-16,-3 0 0 15,4-1 0-15,3-2-85 0,-1-2-145 16,5 0-497 0,3 0-629-16</inkml:trace>
  <inkml:trace contextRef="#ctx0" brushRef="#br3" timeOffset="692879.2466">22414 11285 1328 0,'0'0'580'16,"0"0"-493"-16,0 0 78 0,0 0 102 15,0 0-43-15,0 0-66 16,0 0-65-16,-72 61-47 16,56-39-17-16,0-3-11 15,1 4 1-15,-4 0-2 16,1-2-16-16,-5-2 4 16,1-1-5-16,3-3-1 15,1-1 0-15,6-4-46 16,3 0-62-16,9-4-143 15,0-4-335-15,2-2-358 0</inkml:trace>
  <inkml:trace contextRef="#ctx0" brushRef="#br3" timeOffset="693364.7215">22477 11417 1182 0,'0'0'520'0,"0"0"-372"16,0 0 125-16,0 0-1 16,0 0-97-16,0 0-68 0,0 0-31 15,66-14-7 1,-53 14-24-16,2 0-11 0,-4 0-15 15,-4 0-5-15,0 0-2 16,-7 1-12-16,0 9-7 16,0 0 5-16,-7 6 2 15,-5-2 11-15,-1 3 5 16,-5-5-1-16,3 1-3 16,5 0-1-16,0-6-2 15,4 3 1-15,5-6 1 16,-1 2-4-16,2-2-1 15,0 2 4-15,0-4 1 16,2-1 2-16,8 3 8 16,8-4-3-16,3 0-4 15,8 0-13-15,1 0 6 0,-1-4-6 16,-2-2 0-16,-5 3-1 16,-6-1 0-16,-10 1-1 15,-6 3-38-15,-20-4-73 16,-11 1-398-16,-8-3-1317 0</inkml:trace>
  <inkml:trace contextRef="#ctx0" brushRef="#br3" timeOffset="707333.9284">28813 10929 123 0,'0'0'1204'0,"0"0"-926"16,0 0-166-16,0 0-40 16,0 0 62-16,0 0 52 15,0 0-11 1,0 0-45-16,2 0-60 0,-1 0-20 16,-1 0 13-16,0 0-2 15,0 0-23-15,0 10-20 16,-1 2-6-16,-9 8 35 15,-1 3-6-15,2 0-26 16,2-4-9-16,7-2-4 16,13-6 5-16,38-8 8 15,47-3 0-15,47-20-15 16,25-9-49-16,-3-11-124 0,-46 9-401 16,-42-1-702-16</inkml:trace>
  <inkml:trace contextRef="#ctx0" brushRef="#br3" timeOffset="708077.9341">32099 11172 882 0,'0'0'818'0,"0"0"-662"16,0 0-128-16,0 0 38 15,0 0 99-15,-88 26-42 16,67-12-54-16,6 2-30 15,10-2-10-15,5-1 2 16,17 1 35-16,20-2-10 16,27-1-22-16,32-5-34 15,32-6-4-15,14-1-127 16,-32-15-382-16,-22 0-482 0</inkml:trace>
  <inkml:trace contextRef="#ctx0" brushRef="#br3" timeOffset="729493.2396">28175 17296 224 0,'0'0'1071'15,"0"0"-769"-15,0 0-171 16,0 0-42-16,0 0 63 16,0 0-7-16,-22-13-68 15,19 10-45-15,0 0-15 0,1 2 14 16,0 1 1-16,1-3-1 16,-2 3-4-16,-2-3-8 15,-2 2-4-15,0-1-9 16,-4-2-5-16,-2 0 6 15,-2-1-6-15,-1-2 0 16,0-2 5-16,-1-1-5 16,0 0-1-16,1 1 1 15,1 1-1-15,-1 1 1 16,-1-2 0-16,1 1 1 16,-3 0 5-16,2 1-6 15,-1 0 1-15,1 0-1 0,1 1 0 16,1 2 0-16,-4 1 0 15,2-1-1-15,-3-2-1 16,-3 1-6-16,1 0 6 16,1 1-1-16,-1 1 1 15,-1-3 1-15,4 5 0 16,-4-2 0-16,3-2-1 16,1 3 1-16,2 2-1 15,0-3 1-15,1 1-1 16,2 0-5-16,-2 1 0 15,-1 1 6-15,-2 0-1 16,-3 0 1-16,-2 0-1 16,1 0 0-16,0 0 1 0,0 0 0 15,4 3 0 1,1-1 0-16,0 1 0 16,3-3 0-16,-1 2 0 0,2-2 0 15,-2 2 1-15,1 1-1 16,-3 3-1-16,0 1 1 15,-3 0 0-15,2-2 0 16,-1 4 0-16,1 0 0 16,3-2 0-16,-2 0 1 15,1 0 0-15,3 1 0 16,0-1 0-16,2 3 5 16,3-3 0-16,0 3 3 15,-1-3-1-15,2 1-7 16,-1 2 9-16,2 1-9 15,-2-2 0-15,0 1 0 0,-2 1 0 16,0 2 0-16,0-3 0 16,1 1-1-16,-1 2 1 15,2 0-1 1,0-3 1-16,-1 2-1 0,1-1 0 16,1 2 1-16,-2 1-1 15,3-2 1-15,1-1-1 16,-2 1 0-16,2 1 0 15,0 2-1-15,0 0 1 16,3 2-6-16,0-3 5 16,3 2-9-16,0-2 9 15,0 1-25-15,0-1 16 16,0 2 8-16,2-3 2 16,1 1 1-16,1-2 0 0,1 2 0 15,1-1 6-15,0 2-7 16,-2 0 0-16,2 0 0 15,0 3 0-15,1-5 0 16,1 3-1-16,1-2 1 16,2 1-9-16,2 0-3 15,0-1 5-15,2 1-4 16,-3-2 10-16,1 1 0 16,-2 2-1-16,0-4 1 15,-1 2-6-15,0-2-2 16,2 3-25-16,3-2-24 0,2-1 18 15,2-2 21 1,3 0 12-16,5 0-14 0,1 0 12 16,1 0 2-16,1-1 6 15,-2 1-1-15,-2 0 1 16,-3 2 1-16,-2-2-1 16,-4 3 1-16,-1-4-1 15,-4 1 0-15,3-3 1 16,-3 3 0-16,3-3 0 15,3-2 0-15,2 3 0 16,3-5 0-16,2 1 1 16,1 2-1-16,-1-4 22 15,-3 6 6-15,-1-4 3 16,0 3-3-16,-3-2-13 16,-1 1-13-16,-3 1-1 0,0 0 6 15,-2-3-6-15,1 2-1 16,2 0 0-16,5-1 0 15,2-5 0-15,1 1 0 16,5-1-12-16,2 0 12 16,-1 0 0-16,1 0 1 15,0 0 9-15,-5 0-9 16,1 0 7-16,-4 0-7 16,-2 0 6-16,0 0-6 15,1-1-1-15,0-3-9 16,2 1-4-16,-1 2-1 15,-1-5-2-15,1 2 6 16,2 1 9-16,0-4 0 16,-1 1-1-16,-1 2 1 15,0-3 1-15,-4 2 0 0,1-1 0 16,-2-1 0-16,-1 0 0 16,2 0 6-16,-1-2 7 15,2 2 5-15,-1 0-10 16,1 0 5-16,-1-1-7 15,-1 1-1-15,-1-4-5 16,-3 2 0-16,2-2-1 16,-3-2-4-16,-1 0 5 15,2-1 31-15,-2 1 26 16,-2 1 1-16,2-1-15 0,0 2-6 16,2-3-13-1,1 0-10-15,3 2-13 0,-1-2 1 16,1 1-1-16,-3 1-1 15,-5-1-2-15,-2 0 1 16,-4 2-23-16,-3 1 5 16,0-3 10-16,0 4 9 15,0 2 5-15,-1-2-3 16,-2 5-1-16,-1-3 0 16,2-2 0-16,1 0-1 15,1 1 0-15,0-3 0 16,0-2-6-16,0-3 0 15,0 0-18-15,0-1 3 16,0 2 14-16,-5 3 7 16,-1 2 0-16,0 0 0 0,0 3 0 15,-1 2 0-15,-1-3-1 16,1 3 0-16,-1 1-5 16,-1-2 6-16,2-2 0 15,-4 2-1-15,-2-4-12 16,-2-4-28-16,-4 1 21 15,-1-2 13-15,-1 1 1 16,-1 1 5-16,2-2 1 16,0 4 1-16,2 1-1 15,4 2 0-15,4-2 0 16,-1 3 0-16,4 2 0 16,-1-5 0-16,0 0 0 15,-4-3-43-15,-8-1-114 0,-31-18-158 16,2 2 1-1,-6-3-719-15</inkml:trace>
  <inkml:trace contextRef="#ctx0" brushRef="#br3" timeOffset="734097.424">26444 12854 780 0,'-134'123'0'15,"3"37"-28"-15,57-35-67 16</inkml:trace>
  <inkml:trace contextRef="#ctx0" brushRef="#br3" timeOffset="741677.7871">27577 15457 185 0,'0'0'138'0,"0"0"-138"15,0 0-197-15</inkml:trace>
  <inkml:trace contextRef="#ctx0" brushRef="#br3" timeOffset="741956.263">27617 16130 175 0,'0'0'88'0,"0"0"-74"15,0 0-14-15,0 0 0 16,0 0 30-16,0 0-15 16,0 0-15-16,12 79-167 0</inkml:trace>
  <inkml:trace contextRef="#ctx0" brushRef="#br3" timeOffset="756879.643">32061 17270 218 0,'0'0'280'15,"0"0"-41"-15,0 0-83 16,0 0-50-16,0 0-25 15,0-3 4-15,0-1 48 16,0 4-14-16,0 0-30 16,0-2-16-16,0 0-9 15,-1-1-2-15,-5 1-30 16,-6-3-21-16,-1 3-10 0,-7-4-1 16,-1 2-1-16,-3 1 1 15,1 0-2-15,-1 1 1 16,4 1-5-16,2 0 6 15,2 1 0-15,0-3-1 16,0-1 0-16,-1 3-1 16,-2-1 1-16,-3 2 1 15,-1-3 0-15,-3 0 0 16,0 1 0-16,-3 1 1 16,-1 1-1-16,2-4 0 15,-2 4 0-15,4-3-1 0,1 3-11 16,1 0-3-1,2 0 7-15,1 0 7 0,-1 0 1 16,-4 0-1-16,1 0 1 16,-2 0 0-16,-2 0 0 15,1 0 1-15,-4 0-1 16,5 0 1-16,-2 0 6 16,3 0-6-16,2 0 0 15,0 0 7-15,3 0-1 16,-3 0-6-16,3 7-1 15,1-6 1-15,1 7 0 16,0-5 0-16,1 5 9 0,0 1 12 16,2 1 3-16,-2-1-1 15,2 2-8-15,1 2-8 16,0 0-7-16,3-4 7 16,1 4-8-16,0-1 1 15,0 1-1-15,0-1 1 16,1-1 1-16,1 5 5 15,0-2-6-15,3 5 10 16,-3-2-4-16,5 2-6 16,1 1 7-16,0 0-2 15,3 1-6-15,0 0 0 16,0-2 0-16,0 0 6 16,0 0-5-16,6-5-1 15,-2 1-7-15,2-1 7 16,1 1-1-16,1 3 1 0,1-4-9 15,1 1 9-15,2-1-1 16,2 2-14-16,5-3 15 16,3 1 15-16,4 0-5 15,-2 2-10-15,3-7 0 16,-2 2 1-16,-3 1-1 16,-3-3-15-16,-3 1-15 15,-4-2 8-15,-2 2 6 16,-2-3 10-16,-1-1 6 15,2 2 0-15,4 0 0 16,3 1 8-16,3-1-7 16,4-1 6-16,3 3-7 15,-3-3-10-15,-1 1-9 16,-5 0-14-16,-3-1-24 16,-3 0-15-16,-1-1 40 0,-4 0 22 15,1-1 9-15,0 0 0 16,3-2 0-16,0 0 0 15,4 1 1-15,5-4 0 16,5 3 6-16,3-3-6 16,-1 0 0-16,-3 0-1 15,-2 2-8-15,-7-2-14 16,-1 0-15-16,-4 0 4 16,0 2 7-16,1-2 14 15,1 0 12-15,-1 0-5 0,5 0 6 16,-1 0-22-1,2 0 9-15,0 0-1 16,2 0 6-16,0 0 7 0,-2 0 0 16,2 0 1-16,-3 0 1 15,3 0 5-15,-1-2 4 16,0-3-9-16,0 5-1 16,1-3 0-16,-2 3-7 15,-2 0-45-15,-2 0-51 16,1 0-13-16,-3 0-23 15,2 0-1-15,-3 0 45 16,2-3 23-16,-2-1 70 16,3 0 2-16,0 1 88 15,2-2 16-15,0 2-10 16,4 2-56-16,0-2-26 0,1-2-12 16,-1 2-29-16,-3 1-52 15,-3-5-66-15,-2-1 53 16,-4 0 10-16,-1 1 84 15,-1 0 0-15,-2-2 123 16,1 4 26-16,-2 0 21 16,1-1-34-16,0 1-65 15,1-2-45-15,2 0-17 16,3 2-9-16,-1-5-2 16,2 0-19-16,0-3-3 15,-2 2 11-15,1 1 3 16,-1 1 9-16,-2 3 1 15,-1-1 0-15,-1-2 1 0,-1 5 7 16,-1-3 0-16,-1-1 13 16,0 3 20-16,0-5-16 15,0 3-18-15,0 0-7 16,0 0 0-16,0 1 0 16,0-4 0-16,0 3 0 15,0-2-15-15,0-1 15 16,2 1 15-16,2 0-4 15,1 1-4-15,-4 1-6 16,2 0 14-16,-2 0 16 16,-1 1-7-16,2 1-12 15,-1-2-12-15,1 3 1 16,-2-4 0-16,0 0-1 16,2 7 1-16,-2-7-1 15,0 6 1-15,0-5 25 0,0 4 5 16,0-3-11-16,0 3 0 15,0-8-1-15,0 2 0 16,1-2-4-16,1 1 5 16,-1-2-10-16,-1 2-1 15,0-3-2-15,0 1-6 16,0 1 0-16,0 0-1 16,-9-4-9-16,-6 1-3 15,0-3-15-15,-4 0-20 16,-3 1-25-16,-19-11-4 0,5 8-48 15,0-4-258-15</inkml:trace>
  <inkml:trace contextRef="#ctx0" brushRef="#br3" timeOffset="759277.9597">30428 14882 557 0,'0'0'624'0,"0"0"-468"16,0 0-88-16,0 0-43 15,0 0 39-15,0 0 46 16,-9-6-46-16,9 12-37 16,4 7 9-16,2 0-24 15,0 1-6-15,-1 0-5 16,0-5 0-16,1-3-1 16,2-6-14-16,6 0 14 15,6 0 28-15,10-15-14 0,11-13-13 16,9-1 12-16,8-8-5 15,5-5-8-15,24-25-23 16,-17 11-165-16,-12 6-606 0</inkml:trace>
  <inkml:trace contextRef="#ctx0" brushRef="#br3" timeOffset="760290.4965">30889 12018 400 0,'0'0'307'16,"0"0"-190"-16,0 0-69 15,0 0-15-15,0 0 77 16,0 0 58-16,0 0 10 16,0-13-80-16,3 13-35 15,0-1 27-15,-3 1-35 16,0 0-30-16,0 0-25 15,0 0-7-15,0 0 2 16,0 5 5-16,-6 4 0 16,1 1 2-16,1 0 0 15,2-4-1-15,1 1 1 16,1-3-2-16,0-1 0 16,0 0 0-16,7-3 7 0,8 0 50 15,9-3 6-15,7-7-35 16,10-4-20-16,8-5-6 15,4-5-2-15,4-1-45 16,15-16-98-16,-14 5-376 16,-11 6-564-16</inkml:trace>
  <inkml:trace contextRef="#ctx0" brushRef="#br3" timeOffset="782907.3814">18009 16967 1257 0,'0'0'280'0,"0"0"-180"16,0 0 99-16,0 0 35 16,3-4-92-16,-3 1-77 15,0 3-17-15,0 0-9 16,0 0 4-16,0 0 10 15,0 0 10-15,0 0-1 16,0 0-14-16,0 0-20 0,3 6-2 16,-2 8 36-1,2 1-38-15,2 2-6 0,-2 3-2 16,1 0 4-16,0 3-11 16,-2 3 0-16,-2-2-3 15,0 3-5-15,0 1 11 16,-2 0-3-16,-6-2 2 15,0-1 3-15,1-1-6 16,1 1-1-16,-1-3-7 16,4-5 8-16,-1 1-7 15,3-1 0-15,-1-5 12 16,2 0-2-16,0-4-10 16,0 0-1-16,0-5 1 15,0 1 1-15,0-2-1 16,0-2 0-16,0 0 6 0,0 0-5 15,0 0 4-15,2 0 0 16,3 2 3-16,5-2-2 16,-1 0-1-16,1 0-5 15,7 0 0-15,2 0 0 16,3-2-1-16,4 0 0 16,1-4-9-16,-4 2-10 15,-1-1-11-15,-2 3 0 16,-2-1 5-16,-7 3-13 15,-2 0-16-15,-6 0-35 16,-2 0-42-16,-1 0-74 16,0 0-265-16,2 0-197 0</inkml:trace>
  <inkml:trace contextRef="#ctx0" brushRef="#br3" timeOffset="783179.0435">18453 17362 637 0,'0'0'853'0,"0"0"-594"16,0 0-8-16,0 0-49 0,0 0-85 15,0 0-71 1,91-8-34-16,-71 8-12 0,-4 0-30 16,1 0-81-16,-5 2-130 15,-5 4-94 1,-3-5-319-16</inkml:trace>
  <inkml:trace contextRef="#ctx0" brushRef="#br3" timeOffset="783446.9573">18509 17227 1194 0,'0'0'384'16,"0"0"-110"-16,0 0 20 16,0 0-124-16,0 0-101 15,0 0-69-15,84-13-58 16,-61 10-254-16,-2 0-363 16,-6-1-569-16</inkml:trace>
  <inkml:trace contextRef="#ctx0" brushRef="#br3" timeOffset="784094.4833">18865 17151 806 0,'0'0'687'0,"0"0"-468"16,0 0-18-16,0 0 9 15,0 0-52-15,0 0-31 16,0 0-67-16,33-16-39 16,-21 16-8-16,2 0 3 15,-3 0 4-15,3 0 2 0,4 0 0 16,-2 0-2-16,0 0-7 15,0 6-3-15,-3 1-1 16,-4-3-7-16,-3 3-2 16,-3 2 0-16,-3 0-1 15,0 1 1-15,0 0 0 16,-8 1 1-16,-5 0 5 16,0-1-4-16,-3 1 5 15,3-3-6-15,3 0 0 16,4-1 0-16,-1 0 0 15,6-1-1-15,1 4 1 16,0-3-1-16,0 2 0 0,0 2-1 16,8-1-5-16,1 0 5 15,0-1-1-15,-1 1 1 16,0 0 0-16,-4-3 0 16,-1-3 1-16,1 2-1 15,-4-3 0-15,0 0 0 16,0 2 1-16,-7-1 17 15,-3 4 15-15,-6-6 6 16,-6 3 3-16,-4-1-7 16,-3-1-12-16,0 0-11 15,2 0-10-15,3-3-1 16,10 1-21-16,6 0-58 16,6 4-59-16,8 2-183 0,10-2-459 15,7-1-677-15</inkml:trace>
  <inkml:trace contextRef="#ctx0" brushRef="#br3" timeOffset="785565.1148">20326 17108 977 0,'0'0'327'0,"0"0"-133"16,0 0 36-16,0 0-2 16,0 0-40-16,0 0-43 15,0 0-24-15,0-17-9 16,0 17-18-16,0-3-11 16,0 3-25-16,0 0-13 15,0 0-14-15,0 0-13 16,0 0-13-16,0 0-5 15,0 13-10-15,0 4 10 16,0 7 0-16,0 3 1 16,0 3-1-16,0 2 1 15,0 0-1-15,0-2-1 16,0-3 1-16,0-5 0 16,0-1 0-16,-3-2 0 0,0-5 0 15,0-1 0-15,0-6 0 16,3-1-1-16,-7-3 0 15,0 1-1-15,0-2-2 16,-5-2 4-16,-1 0 9 16,-8-2-9-16,0-8-47 15,-3-5-66-15,-4-10-131 16,5 1-354-16,10 2-447 0</inkml:trace>
  <inkml:trace contextRef="#ctx0" brushRef="#br3" timeOffset="785789.6394">20366 16923 1350 0,'0'0'610'16,"0"0"-422"-16,0 0-16 15,0 0-23-15,0 0-36 16,0 0-67-16,0 0-46 16,5-15-80-16,-5 24-243 15,0-3-637-15</inkml:trace>
  <inkml:trace contextRef="#ctx0" brushRef="#br3" timeOffset="786781.065">20356 17828 1096 0,'0'0'803'0,"0"0"-634"15,0 0-3-15,0 0 15 16,0 0-33-16,0 0-43 16,0 0-50-16,0-19-31 0,0 21-12 15,0 7 28-15,-3 6 12 16,3 2-13-16,-3 3-9 15,-1 2-8-15,3 2-7 16,-2 1-7-16,-1 2-7 16,2 3 0-16,1 0 5 15,-1-1-5-15,-1-2 0 16,-1-3-1-16,-4-1 0 16,0-3 1-16,-6-2-1 15,0-4 1-15,1-4 0 16,0-5 1-16,-1-3-1 15,1-2-1-15,0 0-27 16,0-12-98-16,4-23-109 0,5 3-297 16,2-5-290-16</inkml:trace>
  <inkml:trace contextRef="#ctx0" brushRef="#br3" timeOffset="786991.4782">20330 17613 1060 0,'0'0'841'0,"0"0"-719"16,0 0-27-16,0 0 48 15,0 0-20-15,0 0-78 16,0 0-45-16,6 23-197 0,-3-14-567 0</inkml:trace>
  <inkml:trace contextRef="#ctx0" brushRef="#br3" timeOffset="787610.5098">20661 17323 907 0,'0'0'665'15,"0"0"-547"-15,0 0 60 16,0 0 102-16,0 0-55 16,0 0-78-16,0 0-55 15,52-6-35-15,-29 6-14 16,1 0-12-16,1 0-16 0,1 0-15 16,-5 0-7-16,-4 0-78 15,0 0-125-15,-8-2-467 16,-3-3-629-16</inkml:trace>
  <inkml:trace contextRef="#ctx0" brushRef="#br3" timeOffset="787817.6166">20652 17217 905 0,'0'0'795'0,"0"0"-667"0,0 0 14 16,0 0 18-16,0 0-26 16,0 0-63-16,116-6-71 15,-84 6-46-15,-5 0-206 16,-9 3-304-16,-7-3-547 0</inkml:trace>
  <inkml:trace contextRef="#ctx0" brushRef="#br3" timeOffset="788373.8462">20726 17974 1759 0,'0'0'487'0,"0"0"-406"16,0 0-50-16,0 0 5 0,0 0-19 15,98-9-17-15,-70 9-133 16,-1 0-192-16,-8 0-280 15,-6 0-409-15</inkml:trace>
  <inkml:trace contextRef="#ctx0" brushRef="#br3" timeOffset="788555.0319">20729 17865 1872 0,'0'0'385'16,"0"0"-291"-16,122-5-94 15,-65 5-101-15,-9 0-780 0</inkml:trace>
  <inkml:trace contextRef="#ctx0" brushRef="#br3" timeOffset="790138.6902">19352 17270 753 0,'0'0'612'0,"0"0"-410"16,0 0 15-16,0 0 12 15,0 0-32-15,0 0-41 16,0-9-16-16,0 7-43 16,0 1-38-16,1 1-25 0,8 0-5 15,4 0-14-15,7 0 0 16,6 0-14-16,7 0 1 15,5 0-2-15,4 1 2 16,4 3-1-16,-1 0-1 16,1-1-1-16,-1 3 1 15,1-2 0-15,-1 2-1 16,1-2-10-16,-7 2-13 16,-4-5-19-16,-5 2 0 15,-4-3-9-15,-11 0 7 16,-2 0 12-16,-7 0 17 15,-3 0 15-15,-3 0 0 16,0 0 0-16,0-4 1 0,0-2 0 16,-8 2 8-16,-3-3 9 15,-1 1-2-15,-4 0-4 16,0 0-10-16,3-1 0 16,3 1 5-16,-1 1 3 15,6 2-3-15,2 0 0 16,3 3 9-16,0 0 3 15,0 0-8-15,0 0-10 16,0 0 0-16,0 0-1 16,5 0 0-16,9 3 0 0,0 5 1 15,4 2 0 1,2 1 0-16,-1-1 0 0,-3 1 0 16,1-1 0-16,-8 0-1 15,-3-3 1-15,-6 1-8 16,0 0-2-16,-3 1-20 15,-30 1-104-15,5 0-259 16,-2-3-587-16</inkml:trace>
  <inkml:trace contextRef="#ctx0" brushRef="#br3" timeOffset="791639.7126">19368 17352 160 0,'0'0'660'15,"0"0"-396"-15,0 0-93 16,0 0-7-16,0 0-16 16,0 0 1-16,0 0-25 0,27-17-28 15,-27 17 4 1,1 0-15-16,-1 0-5 0,0 0-17 15,2 0-14-15,-1 5 28 16,1 7 6-16,1 5-29 16,-2 4-13-16,1 1-2 15,-2 4-11-15,0-2-10 16,0 4-10-16,0-1-7 16,0 3 0-16,0-3 1 15,0 3-1-15,-5-1-1 16,-1 1 1-16,2-1 5 15,-3-2-6-15,1 0 1 16,-1-3 0-16,3 1-1 16,-1-2 1-16,4-3-1 0,-1-3 0 15,2 0 0-15,0-2 0 16,0-1 1-16,0-4-1 16,2-3 1-16,1 1 0 15,1-3-1-15,2-1 1 16,1-1 0-16,3 0 0 15,-1-1 1-15,3 0-1 16,3-1 5-16,-2 4-4 16,3-2-2-16,3-3 0 15,0 2 0-15,5 2 0 16,2-1 0-16,6 1 0 16,1 2-2-16,5-6 1 15,4 1-5-15,4-1-17 16,-1 0 7-16,1 0 4 0,-1 0 6 15,-2 0 5-15,-2 2 0 16,-4 2-1-16,-2 1-5 16,-7 0-12-16,-4-2-20 15,-8 1 2-15,-7-1-2 16,-3-3 12-16,-6 0 11 16,0 0 9-16,0 0-13 15,-3 0 13-15,-9 0 6 16,-4-3 1-16,-4-4 8 15,-1 0 8-15,0-2 1 16,2 0 18-16,6-2 17 16,-4 0-4-16,8 2-20 0,2-1-13 15,4 2 0 1,0 3 7-16,3 5 8 0,0-3-8 16,0 3-8-16,0 0-7 15,0 0-6-15,0 0-1 16,0 0 0-16,0 0 0 15,0 0-1-15,0 0-6 16,1 0 5-16,7 0 2 16,2 7 0-16,7 2 0 15,-2 2 0-15,5 2 1 16,4-1 0-16,0 2-1 16,-4-3 0-16,-4 1 0 15,-7-4 0-15,-8 2-1 0,-2 1-14 16,-40 3 6-16,-40 5 9 15,-48 1-59-15,13-6-413 16,7-6-1251-16</inkml:trace>
  <inkml:trace contextRef="#ctx0" brushRef="#br3" timeOffset="796932.6891">21197 16918 742 0,'0'0'690'16,"0"0"-510"-16,0 0 17 15,0 0 37-15,0 0-44 16,0 0-43-16,2-12-42 16,6 10-16-16,3 2 1 15,3-3-7-15,6 1-17 0,6 2-30 16,0-1-20-16,4 1-14 16,2 0-1-16,-7 0-1 15,-5 0 0-15,-7 0 0 16,-7 0-6-16,-5 0-1 15,-1 0-5-15,0 0-3 16,0 0 6-16,0 0 9 16,-1 6 0-16,-7 1 13 15,0 2 5-15,0 7 6 16,-1 0-8-16,0 7 4 16,3 4-4-16,0 0-1 15,2-2 3-15,-2 2-12 0,1-6 5 16,-1-3-11-16,3 0 1 15,0-5-1-15,3-6 0 16,-1 0-5-16,1-4-31 16,0 1-64-16,0 1-94 15,-3-5-158-15,-2 3-328 16,2-3-276-16</inkml:trace>
  <inkml:trace contextRef="#ctx0" brushRef="#br3" timeOffset="797144.2498">21288 17052 818 0,'0'0'681'0,"0"0"-448"16,0 0 68-16,0 0-28 15,0 0-69-15,0 0-70 16,0 0-65-16,88-10-48 15,-53 10-21-15,7 0-96 16,-10 1-175-16,-9 2-486 0</inkml:trace>
  <inkml:trace contextRef="#ctx0" brushRef="#br3" timeOffset="797458.0832">21561 17237 1258 0,'0'0'658'0,"0"0"-522"15,0 0 22-15,0 0-14 16,0 0-54-16,0 0-2 16,0 0-26-16,-101 6-16 15,59-1-13-15,3-4-9 16,2 1-24-16,-2-2-60 0,-12 0-189 16,11 0-365-16,9-4-313 15</inkml:trace>
  <inkml:trace contextRef="#ctx0" brushRef="#br3" timeOffset="797813.033">21246 17363 1290 0,'0'0'490'0,"0"0"-438"0,0 0 35 16,0 0 117-16,87 0-46 15,-61 0-55-15,-3 0-60 16,-1 0-22-16,-4 0 4 16,-4 0 18-16,-7 6 11 15,-5-1-9-15,-2 6 7 16,-3 3 7-16,-15 0-1 15,-3 2-20-15,-1-4-20 16,7 0-8-16,0-4-9 16,12-1 1-16,3-3-2 15,6 2-12-15,40-4-72 0,-4 3-245 16,-1-5-1014-16</inkml:trace>
  <inkml:trace contextRef="#ctx0" brushRef="#br3" timeOffset="798899.6577">21355 17719 804 0,'0'0'373'16,"0"0"-139"-16,0 0-43 16,0 0 19-16,0 0 16 15,0 0-41-15,0 0-51 16,6-7-25-16,-1 7-20 16,-2 0-5-16,0 0 5 15,-3 0-28-15,3 7-32 0,-3 3-10 16,0 1 2-16,0 0-12 15,0 4-1-15,0-2-8 16,0-4-1-16,-3 1 0 16,-3-3 0-16,2-1-14 15,1-2-10-15,3-1 1 16,0-3 10-16,0 0 8 16,2 0 5-16,10-3-4 15,3-4-2-15,3 4-1 16,0-3 8-16,-5 5 0 15,-2 1 0-15,1 0 1 16,-6 0 1-16,-3 0 4 16,0 1 1-16,0 8-1 0,0 1 4 15,-3 4 20-15,0-1 3 16,0 1-3-16,0-1-6 16,0 0-14-16,0-4-8 15,0-2-2-15,-8-3 0 16,-5 2-9-16,-7-3-52 15,0-3-58-15,-3 0-59 16,2 0-105-16,5-6-286 16,8-1-425-16</inkml:trace>
  <inkml:trace contextRef="#ctx0" brushRef="#br3" timeOffset="799142.0699">21414 17695 776 0,'0'0'488'16,"0"0"-355"-16,0 0 89 15,0 0 65-15,0 0-48 16,0 0-109-16,83-3-86 15,-62 3-44-15,-2 11-40 16,-2-5-289-16,-11-2-499 0</inkml:trace>
  <inkml:trace contextRef="#ctx0" brushRef="#br3" timeOffset="799472.7862">21619 18026 1169 0,'0'0'380'0,"0"0"-278"15,0 0 16-15,0 0 74 16,0 0-22-16,0 0-36 16,0 0-42-16,-86 5-22 15,44-5-12-15,-4 0 1 16,1 0-17-16,-1 0-35 16,5 0-7-16,0 0-172 15,8 0-397-15,12 0-553 0</inkml:trace>
  <inkml:trace contextRef="#ctx0" brushRef="#br3" timeOffset="799863.9379">21417 18158 1035 0,'0'0'731'0,"0"0"-592"16,0 0 85-16,0 0-8 16,0 0-75-16,0 0-65 15,0 0-46-15,40 10-20 16,-31-2-8-16,-5-4-1 15,2 3 0-15,0 2 5 0,-6 0 0 16,0 2 31-16,0 0 39 16,-10 0-16-16,-5 5 9 15,-5-6-5-15,4 0-33 16,2 0-8-16,5-8-7 16,9 3-7-16,0-5-8 15,19 2-1-15,34 0-35 16,-2-1-226-16,-3-1-875 0</inkml:trace>
  <inkml:trace contextRef="#ctx0" brushRef="#br3" timeOffset="805393.7269">22407 17005 1211 0,'0'0'358'0,"0"0"-240"15,0 0 72-15,0 0 74 16,0 0-71-16,0 0-79 16,27-15-50-16,-23 15-13 15,1 0 16-15,1 0 19 16,0 9-16-16,3 5-10 0,0 2-15 15,0 1-23 1,-2 3-11-16,-2-2-10 0,0 2-1 16,-3-4 0-16,-2 2-1 15,0-5 0-15,0-4-6 16,0 1 6-16,0-3 1 16,-3-4-1-16,0-2-5 15,2-1 5-15,1 0-8 16,0 0 7-16,0-2 2 15,0-9-1-15,0-5-6 16,0-1 6-16,4-5 1 16,3 2-6-16,1-1 0 15,3 1 0-15,-4 4 5 16,0 3-7-16,1 3 8 0,1 3 0 16,0 3 2-16,-3-1 4 15,1 3 1-15,-1 2 5 16,0 0 0-16,1 0-11 15,-1 0 0-15,4 0-1 16,-6 4-1-16,3 6 0 16,-1 4 1-16,-1 3 0 15,-4-1 1-15,1 1 1 16,-2 1-1-16,0-5-1 16,0 1 0-16,0-4-1 15,0-3 0-15,-2-1 0 16,1-2 0-16,-1-4-1 15,2 3 1-15,0-3-9 0,0 0 4 16,0 0 0-16,3-7 5 16,9-6-19-16,5-2 7 15,-1-3 7-15,3 2 4 16,-1-1 1-16,-6-1 0 16,-1 6 0-16,-2 2 1 15,-3 3 0-15,-2 1 0 16,1 2 2-16,-1 1 7 15,1 0-3-15,0 3 0 16,0 0-5-16,-1 0 7 16,3 0-2-16,-7 0-5 15,3 6 1-15,-3 8 16 16,0 7 10-16,0 1-9 16,0-1-5-16,0 1-5 15,-3 1-8-15,3-6 0 0,0-2-1 16,0-1-28-16,0-1-57 15,0-3-94-15,0 1-102 16,0-2-304-16,0-2-38 0</inkml:trace>
  <inkml:trace contextRef="#ctx0" brushRef="#br3" timeOffset="805740.0788">22922 17125 778 0,'0'0'632'0,"0"0"-487"15,0 0 30-15,0 0 56 16,0 0-31-16,0 0-60 16,0 0 19-16,0 13-18 15,0 0-22-15,0 4 1 16,0 2-38-16,0 2-34 15,8-1-24-15,2 3-15 16,-3-1-8-16,2 1-1 16,-3-2 0-16,-5-1 0 15,-1-5-1-15,0-2-1 16,-5-4-7-16,-9-1 9 16,-1-4 0-16,-4-4 0 0,0 0-1 15,-1 0-62-15,2-7-96 16,8-3-166-16,7-4-638 0</inkml:trace>
  <inkml:trace contextRef="#ctx0" brushRef="#br3" timeOffset="805958.5937">23014 16977 1204 0,'0'0'733'0,"0"0"-606"16,0 0 13-1,0 0 21-15,0 0-69 0,0 0-71 16,0 0-21-16,17 9-141 16,-11-2-362-16,0-5-448 0</inkml:trace>
  <inkml:trace contextRef="#ctx0" brushRef="#br3" timeOffset="806228.2242">23213 17165 1729 0,'0'0'388'16,"0"0"-285"-16,0 0 48 15,0 0-5-15,0 0-67 16,87 0-57-16,-68 0-22 16,-2 0-16-16,-4 0-84 15,-10-3-119-15,-2 1-388 16,-1 0-557-16</inkml:trace>
  <inkml:trace contextRef="#ctx0" brushRef="#br3" timeOffset="806441.026">23159 17036 1461 0,'0'0'834'0,"0"0"-717"16,0 0-59-16,0 0 45 15,112-1-76-15,-64 1-27 16,-9 0-476-16,-13-3-1409 0</inkml:trace>
  <inkml:trace contextRef="#ctx0" brushRef="#br3" timeOffset="822626.0266">23665 16937 352 0,'0'0'1015'0,"0"0"-748"16,0 0-146-16,0 0 115 15,0 0 5-15,0-11-93 16,0 8-67-16,6 0-14 15,0 1-6-15,1-3 2 16,1 3 2-16,2-3-6 16,-3 3-15-16,3-1-14 15,-3 0-6-15,2 2-6 0,-2-2-8 16,1 3-4 0,-1-3-5-16,5 2-1 0,0 1 0 15,0-2 1-15,-2 2-1 16,0 0 0-16,0 0 0 15,-3 0 1-15,-1 0-1 16,0 2 0-16,-1 2-1 16,-1-1 1-16,1 4-8 15,-2-3 2-15,-3 5 6 16,0-3 0-16,0 1-6 16,0 6 6-16,0 0 0 15,0-1 0-15,-8 6 0 0,-1-2 0 16,0-1 0-16,0 1 0 15,1 0 0 1,2-3 1-16,-1-3-1 0,4-1 0 16,2-4 0-16,1 0 0 15,0-3 1-15,0 3 0 16,0-1-1-16,7 2 2 16,6-3-2-16,1-1-17 15,1 3-19-15,0-3-51 16,-3 0-54-16,-2-2-131 15,-4 0-381-15,-3 0-349 0</inkml:trace>
  <inkml:trace contextRef="#ctx0" brushRef="#br3" timeOffset="823565.9954">24154 16970 230 0,'0'0'307'0,"0"0"29"15,0 0-125-15,0 0-17 16,0 0 21-16,0 0 9 0,0 0 1 15,0-18-13 1,0 16-31-16,0-1-23 0,0 2-31 16,0 1-19-16,0 0-22 15,0 0 2-15,0 0-49 16,0 0-15-16,0 0-6 16,0 0-7-16,2 0-4 15,-2 0-7-15,1 0 0 16,1 0-7-16,2 6 1 15,-1 8 6-15,0 3 0 16,0 2 1-16,1 2-1 16,0 8 0-16,0-2 0 15,-1-2 1-15,3 2 0 16,0-3 0-16,-2-2-1 16,-1-2 1-16,0-3 4 0,-1-2-5 15,-2-1 2-15,0-3-2 16,0-2 1-16,0-5-1 15,0 2 0-15,0-6-1 16,0 0-9-16,-11 0-13 16,-3 0-38-16,-5 0-73 15,-3-4-60-15,-9-18-183 16,6 2-411-16,6-3-473 0</inkml:trace>
  <inkml:trace contextRef="#ctx0" brushRef="#br3" timeOffset="823782.6119">24079 16798 322 0,'0'0'1225'0,"0"0"-986"16,0 0-72-16,0 0 47 15,0 0-90-15,0 0-99 16,0 0-25-16,3 0-164 16,4 4-221-16,-4 1-403 0</inkml:trace>
  <inkml:trace contextRef="#ctx0" brushRef="#br3" timeOffset="824139.2368">24443 17019 570 0,'0'0'935'0,"0"0"-611"15,0 0-42-15,0 0-38 16,0 0-82-16,0 0-95 16,0 0-39-16,71-7-15 15,-45 7-13-15,0 0-21 16,-5 0-85-16,-5 0-78 15,-13 0-95-15,-3 3-107 16,0 1-279-16</inkml:trace>
  <inkml:trace contextRef="#ctx0" brushRef="#br3" timeOffset="824406.3251">24539 16933 679 0,'0'0'883'15,"0"0"-649"-15,0 0-45 16,0 0 54-16,0 0-17 16,0 0-59-16,0 0-58 15,-15 60-33-15,15-38-31 16,0 3-23-16,0-6-13 15,3 3-9-15,6-2-19 16,-3-3-88-16,-1 6-71 16,-5-6-147-16,0-6-496 0</inkml:trace>
  <inkml:trace contextRef="#ctx0" brushRef="#br3" timeOffset="824745.8768">24722 16850 1096 0,'0'0'680'16,"0"0"-453"-16,0 0 41 16,0 0-16-16,0 0-75 15,0 0-81-15,0 0-30 16,10 19 35-16,-4 9-23 16,7 1-26-16,3 5-34 15,5 5-18-15,0 4-53 16,-9 13-138-16,-4-12-407 15,-8-7-665-15</inkml:trace>
  <inkml:trace contextRef="#ctx0" brushRef="#br3" timeOffset="827080.6626">1411 7995 783 0,'0'0'911'15,"0"0"-744"-15,0 0-103 16,0 0 153-16,0 0 8 16,0 0-84-16,0 0-77 15,6-24-22-15,3 17 10 16,6 1 4-16,-3 1-26 15,4 1-13-15,-1 1-8 16,0 3-7-16,-3 0-2 16,4 0 1-16,-4 0-1 0,-4 0 0 15,-2 7-1 1,-6 1-14-16,0 5 9 0,0 2 5 16,-6 5-3-16,-8 3 4 15,-8-1 1-15,-2 4 6 16,-4-2 2-16,7 1-7 15,0-7-1-15,9-1 6 16,5-7 2-16,4-7-2 16,3 0-1-16,0-3-6 15,10 0 1-15,14 0-1 16,6-3-100-16,13-11-147 16,-10 1-463-16,-8-1-688 0</inkml:trace>
  <inkml:trace contextRef="#ctx0" brushRef="#br3" timeOffset="827559.9333">1620 8075 1500 0,'0'0'495'0,"0"0"-437"15,0 0 111-15,0 0 33 16,0 0-109-16,0 0-64 16,0 0-13-16,85-30-7 15,-67 12-8-15,-3 0 0 0,-2-3 1 16,-1-2 5-16,-6 0-5 16,0-3-2-16,-6-1-2 15,0 1 1-15,0-3 1 16,-3 4 10-16,-4 4 10 15,-1 3 12-15,2 2 31 16,3 6 9-16,0 6-14 16,0 0-15-16,3 4-20 15,-4 0-23-15,1 12-19 16,-6 11 19-16,1 10 36 16,-3 9-9-16,0 1-12 15,5 7-14-15,6-4 1 16,0-2-1-16,0-3-1 0,0-7 0 15,0-2 0 1,3-8-1-16,0-4-24 0,0-6-42 16,0-2-35-16,3-5-19 15,15-6-60-15,-2-1-182 16,1 0-416-16</inkml:trace>
  <inkml:trace contextRef="#ctx0" brushRef="#br3" timeOffset="827762.6986">1829 8086 626 0,'0'0'914'16,"0"0"-722"-16,0 0-38 0,0 0 113 15,0 0-111-15,0 0-104 16,98-12-52-16,-68 8-37 15,3-2-217-15,-12 2-288 16,-8-2-313-16</inkml:trace>
  <inkml:trace contextRef="#ctx0" brushRef="#br3" timeOffset="827966.2434">1933 7961 1018 0,'0'0'817'0,"0"0"-716"0,0 0-32 16,0 0 220-16,0 0-58 15,0 0-80-15,0 90-89 16,0-57-42-16,0-6-20 16,11 7-67-16,-1-9-158 15,2-9-537-15</inkml:trace>
  <inkml:trace contextRef="#ctx0" brushRef="#br3" timeOffset="828222.3763">2108 7806 1728 0,'0'0'698'0,"0"0"-618"16,0 0-33-16,0 0 52 16,0 0-21-16,0 0 28 15,10 77-33-15,-1-34-40 16,2 9-26-16,2 2-7 16,-1 8-34-16,3 18-154 15,-6-15-494-15,-6-11-749 0</inkml:trace>
  <inkml:trace contextRef="#ctx0" brushRef="#br3" timeOffset="831067.2357">25233 16967 1045 0,'0'0'523'0,"0"0"-438"15,0 0-17-15,0 0 124 0,0 0-9 16,0 0-93-1,97-1-41-15,-73 1 4 0,-2 0 6 16,0 0-19-16,-5 0-19 16,-2-3-21-16,-5 3-22 15,-5 0-82-15,-5 0-101 16,-3 3-174-16,-6 4-370 0</inkml:trace>
  <inkml:trace contextRef="#ctx0" brushRef="#br3" timeOffset="831374.4174">25290 17120 1340 0,'0'0'504'15,"0"0"-417"-15,0 0-57 16,0 0-30-16,110-5-123 0,-82 5-365 15,-7 0-821-15</inkml:trace>
  <inkml:trace contextRef="#ctx0" brushRef="#br3" timeOffset="837101.7936">25942 16884 337 0,'0'0'329'0,"0"0"-72"16,0 0-71-16,0 0 29 15,0 0 4-15,0 0-12 16,0 0-10-16,23-20-11 16,-23 20-42-16,0-3-38 15,0 2-36-15,-7-2-17 16,-9 3-12-16,-4-3-1 16,-1 3-16-16,-1 0-8 15,4 0-4-15,3 0-3 16,4 0 4-16,4 6 1 15,0-2-7-15,4 0-6 16,1 2 7-16,1-1-6 0,1 4-1 16,0 0 1-16,0 2 4 15,1 1-6-15,12 4 9 16,4-4-3-16,7 6-5 16,6-4-1-16,1 1 0 15,0 2 0-15,1 0 0 16,-6-2 0-16,-3 3 0 15,-8-1 0-15,-8-3 0 16,-3 1 0-16,-4-1 0 16,-2 2 1-16,-15-3 7 15,-5-2-1-15,-5 1-1 16,-3-5 3-16,-1-1-8 16,3-2 1-16,4-1 4 0,4-3-5 15,8 0-1-15,5 0 2 16,7 0 10-16,0-9-9 15,9-7-3-15,9-2-15 16,10-11 4-16,4-2 11 16,0-4-1-16,0-2 1 15,-7 4 1-15,-4-3-1 16,-9 6 1-16,-6 7 5 16,-6 5-6-16,0 9 0 15,-18 9-48-15,-6 0-307 16,3 7-1763-16</inkml:trace>
  <inkml:trace contextRef="#ctx0" brushRef="#br3" timeOffset="840007.9972">22508 17890 1124 0,'0'0'550'15,"0"0"-364"-15,0 0-17 16,0 0 7-16,0 0-37 16,0 0-62-16,0 0-27 0,29 36-1 15,-26-19 14 1,0 5 22-16,-3 3-20 0,0-2-17 15,1-5-20-15,-1 0-13 16,0-4-13-16,0-4 4 16,0-2-5-16,0-3-1 15,0-3 0-15,0-2 0 16,0 0-10-16,0 0-4 16,0-2-7-16,0-8-5 15,6-10-13-15,4-2 6 16,3-2 21-16,-1-3 5 15,1 0-1-15,-2 5-2 16,-2 3 4-16,1 8 6 16,-3 1 6-16,-1 4 3 15,2 3 6-15,1 3 7 0,-5 0-1 16,2 0 6-16,-3 5-8 16,-1 9 8-16,-1 2 6 15,-1 5-15-15,0-2-5 16,0-2-5-16,0-1-8 15,0-6 1-15,0-3-1 16,0-4-6-16,0-2-9 16,0-1-9-16,0 0-8 15,0 0 0-15,0-10 6 16,0-4 4-16,5-3-8 16,5-5 14-16,4-3 10 15,-1 0 6-15,0 4 0 16,-2 6 0-16,-2 2 9 0,-3 9 6 15,-5 1 7-15,1 3-5 16,-2 0-1-16,0 0 1 16,0 10 4-16,0 4 23 15,0 4-8-15,0 3-7 16,0 5 3-16,0-6-11 16,1-1-10-16,2-2-11 15,0-3-6-15,-1-1-33 16,-2-3-62-16,0 0-72 15,0 2-173-15,-2-5-252 16,-4-2-166-16</inkml:trace>
  <inkml:trace contextRef="#ctx0" brushRef="#br3" timeOffset="840332.6862">22966 17955 1532 0,'0'0'601'0,"0"0"-421"15,0 0 11-15,0 0 37 16,0 0-55-16,0 0-78 16,0 76-58-16,0-41-19 15,0-2-8-15,5 3 1 0,3-3-10 16,-5-6 5-16,0-5-6 15,-3-2 0-15,0-3 0 16,-6-7-1-16,-13 0 1 16,-4-8 0-16,-3-2-11 15,3 0-14-15,4 0-29 16,6-11-64-16,13-23-130 16,0 3-416-16,2-4-448 0</inkml:trace>
  <inkml:trace contextRef="#ctx0" brushRef="#br3" timeOffset="840506.9796">23028 17783 1903 0,'0'0'518'0,"0"0"-435"15,0 0-19-15,0 0-19 16,0 0-45-16,0 0-53 15,0 0-199-15,18 35-455 0</inkml:trace>
  <inkml:trace contextRef="#ctx0" brushRef="#br3" timeOffset="840844.2581">23405 18079 22 0,'0'0'1920'15,"0"0"-1453"-15,0 0-391 16,0 0 31-16,0 0 27 16,0 0-58-16,0 0-53 15,30-3-23-15,-6 3-17 0,-3-3-16 16,-3 2-40-16,-8 1-83 16,-10 0-126-16,0 0-296 15,-10 0-260-15</inkml:trace>
  <inkml:trace contextRef="#ctx0" brushRef="#br3" timeOffset="841039.482">23405 18079 1657 0,'-66'-96'553'0,"76"96"-455"16,7 0 5-16,8 0-52 0,13 0-51 16,-5 0-237-16,-6 2-768 0</inkml:trace>
  <inkml:trace contextRef="#ctx0" brushRef="#br3" timeOffset="843607.1508">23979 17809 567 0,'0'0'387'15,"0"0"-166"-15,0 0-26 16,0 0-16-16,0 0 5 15,0 0-3-15,0 0-16 16,8-14-36-16,-7 11-27 16,1 1-25-16,-2 0-18 15,0 2-13-15,0 0-12 16,0 0 3-16,0 0-10 16,-2 0-3-16,-8 10 4 15,-5 7 19-15,2-2-6 16,-5 5-5-16,3 2 0 15,2 0-12-15,-1-1-8 0,2 2-4 16,6 2-3-16,3-3 0 16,3 3-8-16,0 0 5 15,0-1 0-15,8-4-5 16,2 0-1-16,-3-8 0 16,3 3 1-16,-4-6-1 15,4-4 0-15,0-3 0 16,6-2-6-16,3 0-6 15,4-4-9-15,3-11 10 16,1-2 11-16,-8-3 1 0,-3 3-1 16,-3-3 11-1,-9 5 16-15,-4 4 8 16,0 3 3-16,-14 6-14 0,-11 2-11 16,-9 0-5-16,-8 7-8 15,-35 13-59-15,8-6-224 16,5-2-940-16</inkml:trace>
  <inkml:trace contextRef="#ctx0" brushRef="#br3" timeOffset="845962.4848">18564 17604 1455 0,'0'0'382'15,"0"0"-280"-15,0 0-72 16,0 0 82-16,0 0-1 16,0 0-71-16,0 0-15 15,0 26 41-15,0-9 9 16,0 3-15-16,0 3-19 15,0-4-16-15,3 7-10 16,-3-1-8-16,0 3-6 16,0 2 1-16,0-3-2 15,0-3-14-15,0-3-32 16,0-7-38-16,0-4-19 0,0-6 1 16,0-4 15-16,4 0 29 15,5-7 9-15,1-7 11 16,3-4 32-16,-4-1 6 15,-2 7 0-15,-1-1 21 16,-3 6 25-16,-3 5 15 16,0 2-20-16,0 0-17 15,0 0-14-15,0 9 5 16,0 4-5-16,0 0 3 16,0 3 3-16,0-5-10 15,1-1 0-15,1-2-4 0,-1 0-2 16,-1-4 9-16,0-2 19 15,0 2 20-15,-6-2 11 16,-7-2-1-16,0 0-11 16,-4 0-20-16,4 0-14 15,1-2-2-15,2-8-11 16,3-3-40-16,4 0-57 16,-1 5-101-16,1 2-192 15,0 6-244-15</inkml:trace>
  <inkml:trace contextRef="#ctx0" brushRef="#br3" timeOffset="846347.3271">18392 18151 1192 0,'0'0'654'16,"0"0"-509"-16,0 0-9 15,0 0 43-15,0 0-76 0,0 0-73 16,0 0-8-16,0 54 47 16,-6-22 5-16,2 5-14 15,-2-3-26-15,3-2-21 16,-4-1-11-16,0-3-2 16,4-4-88-16,-6-1-147 15,3-9-355-15,1-6-261 0</inkml:trace>
  <inkml:trace contextRef="#ctx0" brushRef="#br3" timeOffset="846908.8909">18479 18190 697 0,'0'0'1036'16,"0"0"-818"-16,0 0-106 15,0 0 50-15,0 0-20 16,0 0-87-16,0 0-1 16,0 55 4-16,0-29-5 15,0-4-11-15,0 0-17 16,-2-4-11-16,1-4-13 16,1-1 5-16,0-6-5 15,0-3-1-15,0-3-18 16,10 4-28-16,7-5 4 0,2 0-6 15,7 3-17 1,-4-3-5-16,0 0 9 0,-2 0 29 16,-7 1 20-16,-4-1 11 15,-1 0 1-15,-8 0 1 16,0 0 23-16,0 0 36 16,0 0 25-16,0-4-29 15,0-3-35-15,0-2-13 16,0-1-8-16,0 0-1 15,0-1-14-15,0-4-16 16,0-4-2-16,0-1 7 16,3-2 17-16,4-1 9 15,-4 3 5-15,0 5 32 16,-3 4 8-16,1 5 14 16,-1 4 26-16,0 2-6 0,0 3-21 15,0 14-5-15,0 10 14 16,0 3-16-16,0 4-20 15,0 1-14-15,0 2-17 16,6-6-8-16,5 8-101 16,1-6-276-16,-6-11-1020 0</inkml:trace>
  <inkml:trace contextRef="#ctx0" brushRef="#br3" timeOffset="2.07681E6">20112 13075 49 0,'0'0'160'0,"0"0"96"16,0 0-33-16,0 0 49 16,0 0-96-16,0-75-32 15,0 61-14-15,0 1-27 16,0-1-11-16,0-1-24 16,0 1 4-16,-3-4-9 15,0 3-15-15,2-2-17 16,-2 1 20-16,-2-1-32 15,1 2-13-15,0-3 1 16,1 2 6-16,0 2-4 16,0-3 7-16,0 2 3 0,3-5-1 15,0 0-10-15,0 1-8 16,3-5 0 0,3 1-1-16,1-1 0 0,0-1 1 15,-2 1 0-15,-2-2 1 16,-3-4 0-16,0 4-1 15,0-1 0-15,0 0 1 16,0 1 14-16,0 0 13 16,-2 3-3-16,2 2-8 15,0 2 2-15,0-3-7 16,0-1-2-16,8-1-9 16,0 1-2-16,2-1 1 15,-6 1-9-15,4 1-9 0,-4 1-8 16,2-2 8-1,0 3 17-15,-1 3 1 0,-2 1 0 16,0-4 0-16,0 4 17 16,0-1 3-16,0-3 11 15,1 4-22-15,2-4-2 16,-2 0-7-16,1-3 2 16,-1 4 4-16,3 2-5 15,-4-3 1-15,0 5 5 16,-3 0 5-16,0 3-11 15,0 2 1-15,0 0-1 16,0 3 13-16,0 4 3 16,0-1 3-16,0-2-3 15,0 5-6-15,0-2-4 16,0 0-1-16,0 0-5 0,0 3 0 16,0-3 2-16,0 3-2 15,0 0 7-15,0 0-8 16,0 0 0-16,0 0-1 15,0 0-7-15,0 0-5 16,0 0 12-16,-3 0 0 16,-7 0 1-16,3 0 0 15,-3 3 8-15,1 4 2 16,-3-2 8-16,0 6 8 16,-2-4-6-16,4 3-10 15,-4 0 3-15,5-3-7 16,2 1 0-16,1-4-4 15,3 2-2-15,3-4-5 16,0 0 5-16,0-2 11 0,0 0 8 16,0 0 26-16,0 0-2 15,2-2-17-15,5-6-11 16,-1-2-6-16,1 1 3 16,3 2-3-16,-3-3-7 15,-1 3 5-15,1-1-1 16,1 0 10-16,2 1 2 15,1 0-3-15,-2 0-4 16,2-2-3-16,0 2 7 16,0-2-7-16,-4 2-1 15,-1 1 8-15,0-1-1 16,-2 3-1-16,-1-2 3 16,2 2 2-16,-2-2 9 0,-2 6-6 15,2-3-1-15,-2 3-8 16,-1 0-12-16,0 0-11 15,0 3 0-15,0 7 11 16,4 3 9-16,-1 1-3 16,3-2-6-16,4 4-6 15,5-2-6-15,9 1-121 16,-8-6-243-16,0-6-749 0</inkml:trace>
  <inkml:trace contextRef="#ctx0" brushRef="#br3" timeOffset="2.07863E6">20236 11572 864 0,'0'0'367'15,"0"0"-307"-15,0 0-43 16,0 0 18-16,0 0 23 15,0 0-16-15,0 0-7 0,0 0 10 16,0 0-4-16,0 0 1 16,0 0-4-16,0 0-5 15,0 0-1-15,0 0 16 16,0 0 24-16,-1 0 0 16,1 0-17-16,0 0-19 15,0-7-13-15,0 2-6 16,0-6-3-16,0 2-7 15,4-5-6-15,-1 2-1 16,0-3 2-16,-1-2 8 16,-1 2 8-16,-1-3-9 15,3-1 2-15,2 3-3 0,-2-7-2 16,3-3 20-16,0-1-20 16,0-2 1-16,-1-2-1 15,-2-5 5-15,-1 2 6 16,-2-1 3-16,0-2-19 15,0 5 23-15,0 4 39 16,0 5 37-16,0 3-32 16,3 5-44-16,0 5-11 15,0 0-7-15,0 6 7 16,-3 1 1-16,1 3-8 16,-1 0-6-16,0 0-1 15,0 0-8-15,0 0 1 16,0 0 1-16,0 0 1 0,0 0 5 15,0 0 1-15,0 0 0 16,0 0 1-16,0 0 0 16,0 0 0-16,0 0 1 15,0 0-1-15,0 0 1 16,0 0-2-16,0 0 0 16,-4 0-11-16,-5 5 11 15,-7 4 0-15,1 3 0 16,-3-1 1-16,3 2-1 15,2-4 1-15,0 1 0 16,6-3-1-16,1-4 1 16,5 0-1-16,-1-3 0 15,2 1 8-15,0-1-2 16,0 0 1-16,0 0 5 16,0 0-2-16,0-4-9 0,7-2 0 15,1-5 0-15,1 1 0 16,2-3-1-16,-3 1 1 15,3 2-1-15,-1-1 1 16,4 1 0-16,-4-1-1 16,2 2-1-16,-2 0 1 15,-1 2 1-15,1 5 8 16,-6 0 5-16,0-1-5 16,-2 3 17-16,-1 0-9 15,1 0-16-15,1 10 8 16,0 7 7-16,1 10-1 15,2 3-14-15,11 16-1 16,-5-6-207-16,5-5-740 0</inkml:trace>
  <inkml:trace contextRef="#ctx0" brushRef="#br3" timeOffset="2.08265E6">19408 12933 633 0,'0'0'384'0,"0"0"-266"16,0 0-74-16,0 0 90 0,0 0 61 15,0 0-22-15,0 0-6 16,8 10 32-16,-8-10-31 16,0 0-29-16,0 0-31 15,0-3-41-15,0-7-29 16,0 0-23-16,0-4-13 15,0-5 2-15,0-2-4 16,1-7-9-16,2-3-6 16,-2-5-7-16,2-7-2 15,-3-2-1-15,4-2-3 16,-4-2 26-16,3 2 1 16,0-2 1-16,3-1 1 0,-2 1 0 15,3 5 8 1,-1 2-9-16,0 5 1 0,4 8 20 15,-3-1-3 1,2 9-5-16,-2-2-11 0,-1 4 4 16,-1 4 4-16,-1 0-4 15,-4 5-6-15,0 0 9 16,0 4-2-16,0 5-7 16,0-2 0-16,0-2 0 15,0-2 1-15,0-3-1 16,0-4 0-16,3-2 1 15,2-1-1-15,-2-3 1 16,0 7 0-16,-3-3-1 16,0 3 1-16,0 3-1 15,0 3 0-15,0-3-1 0,0 6 1 16,0-2 0-16,0 2 1 16,0-1-1-16,0 0 0 15,0-1 0-15,0 0 0 16,0 2 0-16,0-2 0 15,0 2 1-15,0 1 1 16,0 0-2-16,0 3 0 16,0 0-13-16,0 0-26 15,-11 0 39-15,-2 6 0 16,1 1 1-16,-1 0 7 16,2-2-7-16,5 0-1 15,3-5 2-15,1 2-1 16,2 0 5-16,0-2-5 0,0 0 8 15,0 0 7-15,6-2 11 16,7-7-10-16,3-4-17 16,0-4 0-16,4 1 0 15,-1 2 0-15,-6 1-1 16,0 4-1-16,-6 2-2 16,-4 4 3-16,-2 3 1 15,1 0-21-15,-1 0 10 16,2 10 11-16,3 6 6 15,2 4 6-15,4 3-10 16,7 7-2-16,-1-4-186 16,0-6-595-16</inkml:trace>
  <inkml:trace contextRef="#ctx0" brushRef="#br3" timeOffset="2.08353E6">19857 11860 586 0,'0'0'629'16,"0"0"-507"-16,0 0-64 16,0 0 29-16,0 0 54 15,0 0-33-15,0 0-48 16,0-10 4-16,0 10 23 15,0 0 9-15,0 0-9 16,0 0 9-16,0 0-9 16,0 0-38-16,0 9-19 15,-4 5 29-15,-3 6 33 16,-6 3-43-16,3 7-20 0,0 3-15 16,4 2-2-16,0 2-6 15,3 3 0-15,0 3 0 16,-1 0-5-1,4 0 1-15,-1-1-1 0,1-2 0 16,-2-1 0-16,-2-5 0 16,3 2 0-16,-2-6-1 15,0 0 0-15,0-4 0 16,0-7-1-16,1 2 1 16,2-5 0-16,0-2 0 15,0-4 1-15,0-2-1 16,0-3 0-16,0-2 0 15,0-3 0-15,0 0 1 0,0 0 16 16,0 0 2 0,0-6-13-16,2-5-6 0,5-5-1 15,3-4-1-15,0 1-1 16,0 2 3-16,-2 0 2 16,-1 7-1-16,-3 0 5 15,-1 4 0-15,-3 6-6 16,0 0-2-16,0 0-11 15,0 3 2-15,-6 10 11 16,-4 7 12-16,3-1-12 16,1 2 0-16,3-1-1 15,0-1 1-15,3-5 0 16,0-4 6-16,0-3-5 16,0-5 0-16,-4-2-1 0,-1 0-6 15,-3 0 6-15,-4-4 27 16,-5-8-2-16,-3-4-11 15,1-1-6-15,-2 0-6 16,7 7-2-16,4 10-55 16,-1 0-183-16,8 3-541 0</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1T07:16:21.283"/>
    </inkml:context>
    <inkml:brush xml:id="br0">
      <inkml:brushProperty name="width" value="0.05292" units="cm"/>
      <inkml:brushProperty name="height" value="0.05292" units="cm"/>
      <inkml:brushProperty name="color" value="#7030A0"/>
    </inkml:brush>
  </inkml:definitions>
  <inkml:trace contextRef="#ctx0" brushRef="#br0">3946 3143 527 0,'0'0'229'0,"0"0"-37"16,0 0-80-16,0 0 5 15,0 0 19-15,0 0-1 16,55 7-12-16,-40-7-25 16,0 0-5-16,-3 0-34 15,1 0-17-15,-1-2 8 16,-1-1-28-16,2 1-7 15,2 0-4-15,0 2-10 16,3 0 7-16,4 0 3 16,2 0-5-16,3-2-4 15,1 2 5-15,2-1 14 16,-2 0-7-16,-5-3-13 16,4 2 5-16,-2 1-5 0,-1-2 0 15,1 0-1-15,-2 0 1 16,-1 2-1-16,-1-2 1 15,0 2 0-15,1 1 1 16,-1-2-1-16,0 1-1 16,0-2 3-16,0 2 6 15,-3-2-8-15,4-2 0 16,-1 3 6-16,1-1-6 16,-2-2 0-16,2 1 6 15,2 1-6-15,-3 0-1 16,3 0 1-16,1 2-1 0,-1 1 1 15,4 0 0 1,-1 0-1-16,0 0 0 0,3 0 0 16,3 0-1-1,-1 0 1-15,1 0 0 0,-3 0 0 16,3 1 0-16,-2 2 1 16,2 0-1-16,-3 2-1 15,1-3 1-15,2 3 1 16,0-5 0-16,0 4 1 15,-2-3-2-15,2 1 1 16,0-2-1-16,-2 1 0 16,2 1 1-16,-3-1-1 15,1 2 0-15,-4-2 1 16,0 2-1-16,-2 0 0 16,-4-1 0-16,3-1 0 0,-2 0 0 15,2 1 0-15,-1-1-2 16,2 0 1-16,2 1-1 15,-2-2-11-15,2 1 0 16,1-1-5-16,-1 0-2 16,3 2 5-16,-3-2 5 15,6 0 9-15,-3 1-8 16,5-1 8-16,-2 1 1 16,0-1-1-16,1 1 1 15,-1 1 0-15,3 0 0 16,0-1 0-16,0 0 0 15,2-1 1-15,1 0-1 0,0 0-1 16,4 0 1-16,-4 0 0 16,3 0 2-16,-3 0-2 15,2 0 0-15,-5 0 0 16,3 0 0-16,1 0 0 16,-4 0 1-16,0 2 0 15,1-2 0-15,-1 2-1 16,0-2 0-16,-3 0 1 15,2 0-1-15,-5 0 1 16,3 0-1-16,0 1 0 16,-2-1 0-16,2 1 0 15,0-1 0-15,4 0 1 16,-1 0-1-16,0 0 0 16,4 0 0-16,-1 0 1 15,0 0-1-15,-2 0 0 0,0 1 0 16,-1 2 0-16,3 0 0 15,-3 1 0-15,5 2 1 16,-2-2-1-16,-3-1 0 16,0 0 1-16,0 0-1 15,-2 0 1-15,0-3 1 16,-4 4 11-16,1-1-3 16,-5-2-4-16,1 2 7 15,-5-2-4-15,0 2 1 16,-5-1 2-16,2-1 4 15,-2-1 0-15,2 0 0 16,-3 0 8-16,-5 0 1 16,1 0 21-16,-5 0-9 0,-4 0-9 15,-3 0-2-15,0 0 5 16,0 0 6-16,0 0 6 16,0 0-22-16,0 0-9 15,0 0-12-15,0 0-16 16,6 0-216-16,0-3-563 0</inkml:trace>
  <inkml:trace contextRef="#ctx0" brushRef="#br0" timeOffset="2687.5407">11643 3184 227 0,'0'0'494'16,"0"0"-165"-16,0 0-134 16,0 0-45-16,0 0-18 15,0 0 3-15,0 0-12 16,-3 0-5-16,3 0-8 16,0 0-29-16,0 0-21 15,6-2-11-15,10-2-23 16,1 4-5-16,5-3-11 15,5 0 5-15,1 1 3 16,5 1-13-16,-3 1-4 16,2-1 4-16,0 1-5 15,1-2 1-15,-2 2-1 16,2-3 1-16,-3 2 13 0,3-2 0 16,-5 2-2-16,-1-1-1 15,1 1 0-15,2-1-2 16,0 2-8-16,1-1 5 15,2 1-6-15,0-2 0 16,-1 2 0-16,3-1 0 16,-2 0 1-16,3-1-1 15,-5 1 0-15,-1-1 0 16,0 0 1-16,-2 0-1 16,-1 1 1-16,-1 1-1 15,3 0 0-15,1 0 1 16,-2 0-1-16,8 0 1 15,-3 0-1-15,6 0 1 0,-1 0 0 16,4 0-1 0,-3 0 0-16,0 0 1 0,-3 0-1 15,-2 0-1-15,-7 0 0 16,0 0 0-16,-2 0-5 16,-1 0 5-16,-4 0 0 15,5 0 1-15,-2 0-1 16,9 0 1-16,1 0 0 15,7 0 1-15,-2 0-1 16,4 0-1-16,4 0 0 16,1 0-5-16,0-1-3 15,0-1-5-15,-3 0 5 16,0 2 0-16,-5 0 3 16,-2 0-5-16,-4 0 11 0,-2 0 0 15,2 0 1-15,0 0 0 16,1 0 0-16,3 0 0 15,1-1 0-15,2-1-1 16,-1 0 2-16,-3 1-1 16,-4-1-1-16,3 1 1 15,1 1 0-15,-3 0-1 16,-4 0 1-16,3 0 0 16,2 0-1-16,-6 0 1 15,8 0-2-15,0 0 1 16,3 0 0-16,1 1 0 15,3 2 0-15,0 0 0 16,0-1-1-16,1 2 0 0,-2-2 0 16,4 0-6-16,-4 1 6 15,4-1-5-15,-4 1 4 16,4 1-7-16,2 1 2 16,-2-1 6-16,2 0 0 15,4 0 0-15,-4 2 0 16,4 0 1-16,1 0-1 15,3-1 0-15,-5 1 1 16,4 0-2-16,-3-1 1 16,0 1-9-16,2-1-1 15,0 1-3-15,-2-2 0 16,-4 2-1-16,1 0-1 16,-4-1 15-16,1 1-5 0,-7 1 0 15,-1 0 6-15,-3-1 0 16,-2-2 0-16,-3 3-1 15,-2-1 1-15,-1-3 0 16,-4-1-1-16,3 1-1 16,-7-2 0-16,4 0 2 15,-1-1-1-15,2 0 0 16,-5 2 1-16,4-2-1 16,-3 0 1-16,2 0-1 15,-3 0 1-15,-4 0 0 16,3 0-1-16,-6 0 1 15,4 0 0-15,2 0 0 16,-3 0 0-16,2 0 1 0,2 0 0 16,-2 0 0-1,2 0 0-15,3-3-1 0,-5 1 1 16,5-1 0-16,-2-1-1 16,3-2 1-16,2 2 2 15,-2-2 3-15,0 0-5 16,0 1 5-16,0 0-5 15,-1 2 9-15,3 1-9 16,2-1 1-16,3 0 5 16,1 0-6-16,3 2 0 15,4-2 1-15,-2 1-2 16,-3 0 0-16,3 0 1 16,-1-2-1-16,1 1 1 15,1 0-1-15,0 1 0 0,0-1 0 16,1 2 0-16,-2 1-1 15,1 0 1-15,0 0 1 16,3-2-1-16,1 2 0 16,5 0-1-16,-1-1 2 15,1 1-2-15,6-2 2 16,2 0-1-16,2 0 0 16,6-2 0-16,-3 1 0 15,5-1 0-15,1 0 1 16,-3-1-1-16,0 4 1 15,-1-2-1-15,-6 2-1 16,0 1 1-16,4-1-1 16,2 1 0-16,-2-2 1 0,9-2 0 15,-2 1-1 1,5-2 1-16,-1 1 0 0,3-1 0 16,-5 0 0-16,3 4 0 15,-7-1 0-15,5 2 1 16,-5 0-1-16,4 0 1 15,2 2-1-15,14 4 2 16,11 1-2-16,21-2 0 16,3-2-2-16,-8-1 1 15,-23-2-11-15,-26 0-3 16,-17 0 3-16,-4 0 11 16,4 4 1-16,2-1 0 15,5 0 1-15,-9-1 9 0,-3 1 4 16,-3-1-1-1,1-2 0-15,0 0-1 0,3 0-12 16,1 0 0-16,4-6-21 16,-8 1-26-16,7-3-103 15,-12 4-194-15,-10 0-669 0</inkml:trace>
  <inkml:trace contextRef="#ctx0" brushRef="#br0" timeOffset="3910.834">15393 1948 876 0,'0'0'934'0,"0"0"-771"0,0 0-105 16,0 0 73-16,0 0 42 15,0 0-29-15,0 0-46 16,0-8-40-16,0 8-25 16,0 0-21-16,0 0-6 15,0 8-5-15,0 4 24 16,0 6 4-16,0 3-11 15,2 3 4-15,-1 2-7 16,1-1-9-16,-1 3-5 16,-1 1 5-16,2 0-5 15,-1-1 0-15,1-1 0 16,-1-3-1-16,-1-3 5 0,0-1-4 16,2-2-2-16,-2-1 1 15,0-1 0-15,0-3-1 16,1-4 1-16,-1-2 0 15,0-3 0-15,4-1 0 16,-4-1 0-16,0-1 1 16,4-1 0-16,-4 2 0 15,0-2 0-15,0 0 0 16,0 0 5-16,0 0-5 16,3 0 9-16,0 0 5 15,0 0 5-15,6 0 0 16,5 0 6-16,5 0-2 15,3 0-8-15,5 0-1 0,-2 0-1 16,5 0-8 0,-4-2-5-16,0 2 0 0,0 0 0 15,-3 0 1-15,0 0-2 16,-8 0 1-16,-5 0-1 16,-1 0 0-16,-4 0 0 15,-5 0 0-15,3 0 0 16,-3 0-6-16,0 0-19 15,0 0-14-15,3 0-42 16,16 0-98-16,-1-4-164 16,6-2-682-16</inkml:trace>
  <inkml:trace contextRef="#ctx0" brushRef="#br0" timeOffset="4190.7321">15854 2273 1358 0,'0'0'377'16,"0"0"-257"-16,0 0 43 15,0 0 19-15,0 0-31 16,0 0-43-16,0 0-25 15,51 0-16-15,-22 0-33 16,0 0-34-16,0 0-1 0,-2 0-68 16,-7 0-48-16,-1 0-138 15,-6 0-255-15,-7 0-254 16</inkml:trace>
  <inkml:trace contextRef="#ctx0" brushRef="#br0" timeOffset="4417.1023">15837 2165 1453 0,'0'0'507'0,"0"0"-428"15,0 0 66-15,0 0-36 16,0 0-28-16,0 0-27 15,116-3-54-15,-66 3-18 16,18-2-260-16,-13 1-362 16,-13-2-435-16</inkml:trace>
  <inkml:trace contextRef="#ctx0" brushRef="#br0" timeOffset="4903.0372">16383 2052 1340 0,'0'0'366'15,"0"0"-247"-15,0 0 14 16,0 0 44-16,0 0-20 15,0 0-49-15,0 0-50 16,-15-15-31-16,15 15-18 16,-2 0-9-16,-1 0 0 15,-3 5 0-15,-1 6 1 16,-6 6 23-16,0 5-5 16,1 7 14-16,4 1-5 15,5 3-17-15,3 0-1 16,0-2 3-16,10-3-13 0,5-3 1 15,9-3 1 1,1-6-1-16,8-6 14 0,3-4-3 16,0-6-11-16,-1 0-1 15,-2-12-1-15,-4-8 1 16,-4-7 5-16,-7-5 10 16,-6-4 2-16,-5-3-5 15,-7 2 2-15,0 3 22 16,-7 7 13-16,-17 5-36 15,-4 5-13-15,-26 9-114 16,8 6-204-16,1 2-712 0</inkml:trace>
  <inkml:trace contextRef="#ctx0" brushRef="#br0" timeOffset="10434.0697">5669 3804 130 0,'0'0'156'0,"0"0"-156"15,0 0-88-15,0 0 88 16,0 0 107-16,0 0 14 16,91 2 7-16,-64-1-44 15,7 2 17-15,5-2-22 16,1 1-27-16,5-2 36 16,4 1-44-16,2-1-25 15,1 0-19-15,-1 0-20 0,0 0-65 16,1 3-28-16,3-1-24 15,0 2 75-15,-1 1 0 16,0-1-45-16,1 2 32 16,-3-2 32-16,20-1-45 15,-14-2-8-15</inkml:trace>
  <inkml:trace contextRef="#ctx0" brushRef="#br0" timeOffset="10737.8968">6991 3848 178 0,'0'0'157'0,"82"0"-65"16,-34 0-92-16,10 0-21 15,3 0 21-15,-1 0 32 16,-2 0 79-16,3-2-46 16,2 2-35-16,1-3-13 0,5 1 31 15,-2-1-16-15,4-1-12 16,-5 0 5-16,4-1-5 16,-1-1-20-16,-1 3-1 15,1-2-3-15,3 2 4 16,-5 1 7-16,1 0 2 15,1 1 2-15,-2-1 15 16,-1 1-8-16,4-1-18 16,3 0-31-16,-2 2 5 15,7-3 19-15,-3 1 7 16,3 1-43-16,-1-1 20 16,2 2-32-16,-1-1-13 15,32 0-27-15,-22-1-84 0,-7 2-124 16</inkml:trace>
  <inkml:trace contextRef="#ctx0" brushRef="#br0" timeOffset="10888.1722">10118 3738 127 0,'81'-1'169'15,"10"1"-67"-15,-8 0-102 16,-14 0-21-16,-11 0 21 16,-9 0 8-16,-4 0 33 15,10 0-41-15,23 4-29 16,19 3-14-16,18 1-50 15,1-2-100-15</inkml:trace>
  <inkml:trace contextRef="#ctx0" brushRef="#br0" timeOffset="11008.2107">11355 3764 15 0,'91'0'0'0,"3"-2"-15"15,3-5 15-15,-3 1 42 16,0 2 182-16,-3 2 40 0,0 2-39 16,-3 0-85-16,3 5-86 15,3 3-54-15,6 2-79 16,3 0-18-16,-21-5-37 15,-17 0-119-15</inkml:trace>
  <inkml:trace contextRef="#ctx0" brushRef="#br0" timeOffset="17833.8367">628 4737 1367 0,'0'0'582'15,"0"0"-487"-15,0 0-82 16,0 0-13-16,0 0 65 0,0 0 50 16,35 0-36-16,0-2-17 15,8-3-27-15,8-1-18 16,7-2-5-16,3 1 4 15,17-2-4-15,19 1-5 16,13-2-6-16,-5 6 5 16,-25-1-6-16,-23 4-6 15,-20 1-13-15,-1-3-32 16,10 3-52-16,-7 0-245 16,-17-1-448-16</inkml:trace>
  <inkml:trace contextRef="#ctx0" brushRef="#br0" timeOffset="22385.2033">5690 6256 1355 0,'0'0'605'0,"0"0"-540"16,0 0-46-16,0 0 56 16,0 0 158-16,0 0-24 15,0 0-82-15,6-6-54 0,0-4-42 16,0-3 5-16,4 1 17 16,-1-1-12-16,-1-1-14 15,2-2-16-15,2 2-1 16,2-2-9-16,-1 1-1 15,2 1-8-15,0 6-4 16,-3 3 11-16,1 4 1 16,2 1 0-16,0 0-1 15,-3 0-5-15,3 10 0 16,0 3-6-16,-6 7-9 16,-3 6-5-16,-6 3 6 15,0 5 8-15,-14 3 12 16,-11 2 0-16,-11 1 2 0,-6 2-2 15,-7-4-1-15,-3-2 1 16,4-4 0-16,2-5 1 16,10-6 1-16,8-5-1 15,11-7 0-15,7-3 1 16,7-5-1-16,3-1 7 16,0 0-8-16,10-4-5 15,7-8-29-15,5-4-23 16,2 1 33-16,-6-1-4 15,1 6 3-15,-5 6 8 16,-4 1 17-16,-4 3-6 16,-3 0-3-16,3 3 0 15,2 10 9-15,-1-2 0 16,2 5 13-16,0-5-4 0,0-1 0 16,6-2-7-16,-3-4 5 15,7-4-7-15,5 0-58 16,9-6-202-16,-5-7-480 15,-1-3-643-15</inkml:trace>
  <inkml:trace contextRef="#ctx0" brushRef="#br0" timeOffset="22924.5282">6439 6446 1461 0,'0'0'839'15,"0"0"-759"-15,0 0-65 16,0 0 16-16,0 0 45 16,0 0 0-16,0 0-20 0,52 7-35 15,-22-7 5 1,-2-3-26-16,2-8-3 0,0-5-33 16,-9 2 0-16,0-3 17 15,-6-2 11-15,-5 2 8 16,-4-1 1-16,-3 6 21 15,-3 1 32-15,0 3-10 16,-6 4 1-16,-10 3-16 16,-11 1 2-16,-4 0 3 15,-5 15 7-15,-3 6-3 16,-3 8-3-16,2 6 5 16,7 2-7-16,5 1 0 15,11-4-15-15,8-5-8 16,5-4-10-16,4-5-6 15,15-5 5-15,10-7-5 0,14-4-34 16,10-4-82-16,29-18-157 16,-11-5-502-16,-9-2-562 0</inkml:trace>
  <inkml:trace contextRef="#ctx0" brushRef="#br0" timeOffset="23186.9104">6916 6070 1737 0,'0'0'372'15,"0"0"-240"-15,0 0 75 16,0 0 1-16,0 0-53 0,0 0-67 16,0 0-58-1,-7 35 26-15,-5 5 29 0,3 7-42 16,-6 5-19-16,0-1-18 15,2-2-4-15,-1-2-2 16,1-5 0-16,1-4-46 16,0-7-59-16,3 3-101 15,3-11-148-15,3-7-523 0</inkml:trace>
  <inkml:trace contextRef="#ctx0" brushRef="#br0" timeOffset="23578.0268">7007 6412 1418 0,'0'0'792'16,"0"0"-736"-16,0 0-47 15,0 0 40-15,0 0 22 16,0 0-22-16,0 0-31 15,111-15-18-15,-80 4-33 16,-1 0-4-16,-3 2 6 16,-12-1 10-16,-5 4 20 15,-7 0 1-15,-3 3 32 16,0 0 39-16,-6 3-17 16,-13 0 5-16,-5 0-1 0,-7 0 39 15,-5 5-18 1,-3 9-31-16,0 4-18 0,6 4 4 15,1 1-6-15,12 0 2 16,7 0-22-16,10-6-8 16,3-2-12-16,13-4 1 15,17-5-48-15,34-6-74 16,-1 0-175-16,-5-3-547 0</inkml:trace>
  <inkml:trace contextRef="#ctx0" brushRef="#br0" timeOffset="23833.0691">7497 6338 940 0,'0'0'1241'16,"0"0"-1082"-16,0 0-28 16,0 0 77-16,-84-2-41 15,56 4-53-15,-2 13-51 16,3 2-26-16,2 4-13 15,4 1-9-15,9 5-10 16,6-4-5-16,6-1-14 16,0-5-4-16,9-3-17 15,15-5-30-15,7-5-65 16,18-4-128-16,-7 0-339 16,-6-7-185-16</inkml:trace>
  <inkml:trace contextRef="#ctx0" brushRef="#br0" timeOffset="24080.8308">7753 5967 1733 0,'0'0'513'0,"0"0"-394"15,0 0 0-15,0 0-18 16,0 0 5-16,0 0 31 15,-31 108-44-15,18-54-35 16,-1 5-31-16,5 0-18 16,-1-6-9-16,1-6 0 0,6-3-13 15,0-9-101-15,-2 0-163 16,1-8-505-16,1-13-923 0</inkml:trace>
  <inkml:trace contextRef="#ctx0" brushRef="#br0" timeOffset="24529.9425">7610 6338 1575 0,'0'0'683'0,"0"0"-535"15,0 0-41-15,0 0-4 0,0 0 7 16,94-21-40-16,-61 15-34 15,0 2-26-15,0 4-8 16,-2 0-2-16,-7 0 0 16,-5 8 0-16,-2 3-9 15,-7 4-1-15,-4 1-1 16,-3 2 11-16,-3 0 16 16,0 1 7-16,0-4-14 15,0-1-9-15,-6-2 0 16,0-2 12-16,2-3 1 15,-2-5-1-15,6 1-5 16,0-3 4-16,0 0 2 16,0 0 20-16,10-7-7 15,8-8-26-15,9-8-7 16,4-4 7-16,5-3-2 0,0 4-16 16,-6 5-4-16,-5 5 14 15,-9 8 8-15,-8 3-8 16,-2 4-25-16,-3 1-70 15,3 0-96-15,1 11-86 16,2 2-338-16,-1 0-409 0</inkml:trace>
  <inkml:trace contextRef="#ctx0" brushRef="#br0" timeOffset="25295.471">8292 6350 1543 0,'0'0'525'0,"0"0"-259"15,0 0 3-15,0 0-77 16,0 0-47-16,0 0-55 16,0 0-31-16,-39 7-29 15,17 11-9-15,5 0-15 16,-2 2-6-16,10 0-1 16,6-4-22-16,3-4-13 15,0-3-5-15,12-7 12 16,9 1-1-16,4-3-27 15,1 0-22-15,5-9 9 16,-4-5 7-16,-2-5-2 16,-4-1 20-16,-6 0 17 15,-3 0 13-15,-6 4 15 0,-6 5 47 16,0 1 2-16,-6 1 0 16,-9 6 5-16,6 0 7 15,0 2-24-15,2 1-10 16,4 0-12-16,3 0-8 15,0 0-2-15,0 0-5 16,16-3-30-16,6 3 14 16,4-1-14-16,1 0 1 15,-2-1 11-15,-4 2 13 16,-3 0 4-16,-8 0 1 16,-1 3 0-16,-3 7-10 15,-4 4 10-15,-2 3 19 16,0 3 12-16,0-1-30 0,0 2 9 15,-2-2 1 1,-4-2-11-16,0-3 0 0,-4-3 1 16,7-3 5-16,-3-3 2 15,6-4-7-15,0 2 11 16,0-3 16-16,0 0 16 16,6-3-4-16,13-12-34 15,8-6-5-15,3-8-1 16,7-3 0-16,-1-2-14 15,-3 3-1-15,-3 5 6 16,-8 10 2-16,-7 5 6 16,-3 5-8-16,-3 3 8 15,-9 3-5-15,3 0-5 16,-3 14 11-16,0 7 9 0,0 7 8 16,-3 4 4-16,-6 1 4 15,1 1-24-15,-2-4 8 16,1-4-7-16,3-3-2 15,0-7 0-15,2-5-50 16,4-6-65-16,7-5-116 16,8 0-421-16,3-10-1117 0</inkml:trace>
  <inkml:trace contextRef="#ctx0" brushRef="#br0" timeOffset="25605.3072">9081 6278 768 0,'0'0'1263'0,"0"0"-1035"15,0 0-23-15,0 0-3 16,0 0-68-16,0 0-31 16,0 0-26-16,-55 26-34 15,40-10-26-15,0 2-9 16,6 0-8-16,3-1 0 15,6 3-12-15,0 3 3 16,3 0 9-16,14-1 1 16,2 2 11-16,-4-3 7 15,0-5-7-15,-9-3-4 16,-6-5-8-16,0-2-15 16,-21-2 15-16,-33-1 0 15,5-2-136-15,0-1-633 0</inkml:trace>
  <inkml:trace contextRef="#ctx0" brushRef="#br0" timeOffset="27945.4167">9821 6471 1107 0,'0'0'628'16,"0"0"-539"-16,0 0 6 16,0 0 85-16,0 0 34 15,0 0-55-15,0 0-97 16,24 0-16-16,0 0-6 0,13 0 4 15,5 0 0 1,13-1-17-16,17-2-16 0,22 2-5 16,20-2-6-16,6 3 0 15,-11 0-8-15,-24 0 2 16,-29 5-4-16,-12-1-14 16,-4-1-10-16,5-1-4 15,7-1-15-15,5-1-10 16,-3 0-27-16,-2-3-5 15,-6-9 3-15,-4-4 67 16,-14 1 25-16,-4-1 13 16,-15 0 24-16,-9 4 23 15,0-1 15-15,-9 2-35 16,-14 1-21-16,-6 0-6 16,-4 4-7-16,0-1 6 0,-1 2 7 15,10 2 4-15,5 1-7 16,6 2-10-16,9 0-4 15,4 0-2-15,0 0 0 16,0 0-11-16,11 0-5 16,11 6 16-16,8 1 13 15,4 2-2-15,5 1-4 16,0 0-7-16,-5-1 1 16,-6 4-1-16,1 2 0 15,-8 1 0-15,-5 1-1 16,-7 2-6-16,-6-3-2 15,-3 1 9-15,-3 0 8 0,-13-1 14 16,-4 1 2-16,-8-5-6 16,1-2-8-16,-2-2-10 15,6-5-81 1,11 1-169-16,6-4-390 0</inkml:trace>
  <inkml:trace contextRef="#ctx0" brushRef="#br0" timeOffset="28532.7818">12253 5970 1520 0,'0'0'571'0,"0"0"-405"16,0 0 5-16,0 0-21 15,0 0-27-15,0 0-55 0,0 0-37 16,0 10-18 0,-3 10 25-16,3 13 21 0,0 4-35 15,0 6-12-15,0 5-6 16,9 0-5-16,-2-1 1 16,4-6 5-16,-5 2-7 15,-3-4 0-15,-3 0-1 16,0-1 1-16,0-5-1 15,0-1 0-15,-6-6-5 16,-5-6-2-16,1-4-2 16,-2-5-2-16,-4-7 12 15,-1-2 0-15,-2-2 7 16,-5 0 1-16,-1-15-2 16,2-5 1-16,4-5-6 15,2-6 1-15,11 0-1 16,6-1-1-16,2 2-27 15,19 6-28-15,5 5-48 0,19 9-114 16,-3 4-254-16,-6 3-309 0</inkml:trace>
  <inkml:trace contextRef="#ctx0" brushRef="#br0" timeOffset="28917.0908">11892 5934 697 0,'0'0'1042'16,"0"0"-857"-16,0 0 13 15,0 0 5-15,0 0-14 16,0 0-15-16,0 0-61 16,33-6-29-16,19 6-36 15,26 0-17-15,23 0-16 16,8 10-3-16,-17-1-6 16,-20-2-6-16,-30-4 0 15,-9 0-1-15,-5 0 1 16,-1 0-6-16,-6-2 6 0,-14 2-26 15,-6-3-29-15,-1 1-47 16,-11 2-72-16,-4 0-97 16,0-3-729-16</inkml:trace>
  <inkml:trace contextRef="#ctx0" brushRef="#br0" timeOffset="29502.0278">12753 6429 1508 0,'0'0'543'16,"0"0"-425"-16,0 0 97 16,0 0 11-16,0 0-36 15,0 0-57-15,0 0-56 16,3-12-24-16,-3 13-30 15,0 14-14-15,0 9 25 16,0 5-7-16,0 10 0 16,6 1-15-16,-2 3-6 15,2 2-5-15,-2-4 0 16,3-2-1-16,-1-6-1 0,-3-6-31 16,0-3-16-16,-3-6-15 15,7-5-53-15,-1-2-95 16,0-5-158-16,0-3-531 0</inkml:trace>
  <inkml:trace contextRef="#ctx0" brushRef="#br0" timeOffset="29720.0099">12638 6647 1594 0,'0'0'660'16,"0"0"-562"-16,0 0 9 16,0 0-28-16,0 0-12 15,91-15-39-15,-58 15-23 16,4 0-5-16,8 4-110 16,-9 3-391-16,-5 0-398 0</inkml:trace>
  <inkml:trace contextRef="#ctx0" brushRef="#br0" timeOffset="30021.268">13041 6653 1827 0,'0'0'334'0,"0"0"-138"0,0 0-3 15,0 0-55-15,0 0-63 16,0 0-47-16,0 0-18 15,-27 60 0-15,48-52-9 16,6-1-2-16,1-6-34 16,5-1-10-16,-6 0 19 15,-5-2 19-15,-7-7 5 16,-3-2-5-16,-12-2 7 16,0 3 13-16,-9-1-2 15,-12-2-4-15,-6 3-5 16,-4 0-2-16,1 4-50 15,-2-3-145-15,12 5-425 0,11-2-1005 16</inkml:trace>
  <inkml:trace contextRef="#ctx0" brushRef="#br0" timeOffset="30319.6886">13296 6383 2221 0,'0'0'306'0,"0"0"-205"15,0 0-4-15,0 0-6 16,0 0-8-16,0 0-44 16,0 0 27-16,9 50 22 0,0-16-46 15,1 5-15-15,1 1-10 16,-2 2-11-16,1 1-6 15,-4-7-1-15,-3 1 0 16,0-7-13-16,-3-4-44 16,0-4-47-16,0-7-55 15,0-3-90-15,1-6-275 16,1-4-184-16</inkml:trace>
  <inkml:trace contextRef="#ctx0" brushRef="#br0" timeOffset="30501.7499">13260 6588 1898 0,'0'0'373'0,"0"0"-156"16,0 0-72-16,0 0-54 15,87 0-44-15,-32 4-47 16,-9-1-157-16,-10-3-748 0</inkml:trace>
  <inkml:trace contextRef="#ctx0" brushRef="#br0" timeOffset="34570.2682">6557 7238 1497 0,'0'0'518'0,"0"0"-456"16,0 0 0-16,0 0 107 16,0 0 22-16,0 0-45 15,0 0-55-15,0 0-20 16,0 0-14-16,0 0-11 0,0 0-13 15,0 1-15 1,0 14-16-16,0 9 28 0,-5 10 6 16,-1 5-16-16,-4 1-8 15,1 2-11-15,-3 1 0 16,-3 0 5-16,3-4-6 16,-1-2 1-16,4-7-1 15,-2-1 0-15,1 2 0 16,4-5 0-16,-3-3 0 15,3 0 1-15,-1-6-1 16,2-3 1-16,2-6-1 16,3-3 0-16,0-3-1 15,0-1-17-15,15-1 2 16,3 2 16-16,12-2 8 16,-2 0-7-16,5 0 1 0,-3 0-1 15,-2 0 0-15,-4 0-1 16,-9 0-1-16,-2 0 0 15,-5 0-12-15,-5 0 4 16,-3 0-8-16,3 0-7 16,-3 0-22-16,0 0-27 15,13 0-65-15,-4-2-124 16,6-3-449-16</inkml:trace>
  <inkml:trace contextRef="#ctx0" brushRef="#br0" timeOffset="34824.3355">6919 7681 2072 0,'0'0'350'15,"0"0"-269"-15,0 0-52 16,0 0 18-16,102-9 5 16,-71 5-34-16,-1 0-18 15,0 1-89-15,-2 3-122 16,-7 0-132-16,-9 0-390 0</inkml:trace>
  <inkml:trace contextRef="#ctx0" brushRef="#br0" timeOffset="35027.7665">6897 7552 2025 0,'0'0'317'0,"0"0"-234"16,0 0-16-16,0 0 10 15,118-19-77-15,-54 13-19 16,-9-1-273-16,-10 2-781 0</inkml:trace>
  <inkml:trace contextRef="#ctx0" brushRef="#br0" timeOffset="35402.0035">7507 7299 2065 0,'0'0'332'16,"0"0"-286"-16,0 0-30 16,0 0 16-16,0 0 39 15,-85 98-6-15,69-55-17 0,-2 7-23 16,7-1-4-1,1 1 17-15,10-8-16 0,0-8-4 16,3-6 6-16,18-10-17 16,10-9-6-16,8-9 47 15,10-3-48-15,3-19-29 16,4-8-17-16,-4-6 18 16,-3-7 20-16,-13-4 8 15,-8 1 10-15,-11-1 16 16,-17 5-3-16,0 6 2 15,-45 6-25-15,-58 6-77 16,6 5-263-16,-6 8-1075 0</inkml:trace>
  <inkml:trace contextRef="#ctx0" brushRef="#br0" timeOffset="37459.4799">12025 5770 1373 0,'0'0'322'16,"0"0"-189"-16,0 0 41 15,0 0 32-15,0 0 10 16,0 0-27-16,0 0-39 15,-3-2-45-15,3 2-38 16,3 0-19-16,8 0-27 16,8 0-9-16,9 0 9 15,15 0-12-15,9 0-7 16,14 0-2-16,1-1-7 16,-1-1-15-16,-8-4-26 15,-10 0 7-15,-11 2 25 0,-15-2 8 16,-8 3 8-16,-11-1 6 15,-3 0-6-15,-11-3 20 16,-11-5-14-16,-11-1 4 16,-7-2-4-16,3 0-6 15,4 0-11-15,9 1-81 16,24 0-90-16,0 3-194 16,15 1-750-16</inkml:trace>
  <inkml:trace contextRef="#ctx0" brushRef="#br0" timeOffset="38108.4851">14315 6412 316 0,'0'0'825'0,"0"0"-586"16,0 0-66-16,0 0 53 15,0 0-23-15,0 0-16 16,0 0-29-16,58 0-34 16,-25 0-49-16,9 0-26 15,4 0-22-15,-1 0-20 16,-3 0-7-16,-6-2-10 16,-7 1-72-16,-11 1-93 15,-3 0-149-15,-12 0-312 0</inkml:trace>
  <inkml:trace contextRef="#ctx0" brushRef="#br0" timeOffset="38324.4158">14334 6307 651 0,'0'0'1494'16,"0"0"-1288"-16,0 0-147 16,0 0-12-16,104 0 1 15,-45-1-48-15,29-8-18 0,-15 5-516 16,-10-3-1047-16</inkml:trace>
  <inkml:trace contextRef="#ctx0" brushRef="#br0" timeOffset="56518.5044">15831 5897 728 0,'0'0'314'0,"0"0"-106"0,0 0 1 16,0 0-23-16,0 0 1 15,3-20-30-15,-3 18-55 16,0 1-28-16,0 1-18 16,0 0 5-16,0 0 8 15,0-3-4-15,0 3-2 16,0 0-4-16,0 0-5 16,0 0-16-16,0 0-20 15,0 0-10-15,0 4-7 16,0 9 17-16,0-1 11 15,0 6-11-15,0 0-10 16,0 2-2-16,0 1-5 0,0-1 5 16,0 3-6-16,0-2 1 15,3 1 1-15,-3 0 6 16,3 0-8-16,-3 0 0 16,0 1 0-16,0 0 0 15,0-2 0-15,0-1 1 16,0-2-1-16,0-2 1 15,0-2 0-15,0-3 0 16,0-1 1-16,0-2 4 16,0 1-5-16,0-1 5 15,0-1-6-15,0 3 0 16,0 1 0-16,0-2 0 16,0 1-1-16,0 0 0 0,-6-2-7 15,3-2 7-15,-4-1 0 16,1 1-8-16,-5-2 9 15,-1 2 1-15,-5-2 15 16,1-3 2-16,0 1 6 16,-3-2-15-16,2 0-8 15,5 0 9-15,-3-6 5 16,6-4 10-16,3-5 5 16,3-3-14-16,3-2-5 15,0-3-11-15,7 2-1 16,9 2-18-16,6 0-57 15,11 1-112-15,-7 2-191 16,-3 2-652-16</inkml:trace>
  <inkml:trace contextRef="#ctx0" brushRef="#br0" timeOffset="57044.6668">15567 5891 1136 0,'0'0'259'16,"0"0"-131"-16,0 0 38 0,0 0 104 15,0 0-67 1,0 0-66-16,0 0-45 0,52-6-30 16,-28 6-29-16,7-1-6 15,5 1-6-15,6 0-9 16,4-3-5-16,-1 3-5 15,1 0-2-15,-7 0-10 16,-7 0-55-16,-6 9-161 16,-14-2-248-16,-5-4-161 0</inkml:trace>
  <inkml:trace contextRef="#ctx0" brushRef="#br0" timeOffset="57454.0475">16062 6281 689 0,'0'0'748'0,"0"0"-594"0,0 0 40 16,0 0 36-16,0 0-11 15,0 0-37-15,0 0-40 16,-4 16-12-16,0-6-8 15,3 7-41-15,1 2-26 16,0 1-23-16,0 1-19 16,-2 1-12-16,2-1-1 15,-3 1-29-15,-6 0-158 16,2-5-425-16,-3-6-641 0</inkml:trace>
  <inkml:trace contextRef="#ctx0" brushRef="#br0" timeOffset="58037.2108">15522 5668 887 0,'0'0'352'15,"0"0"-144"-15,0 0 50 16,0 0-23-16,0 0 11 16,0 0-54-16,0 0-75 15,85 5-62-15,-46-5-33 16,3 0-10-16,-1 0-10 15,-4 0-2-15,-2 0 1 16,-12 0 0-16,-4 0 1 0,-9-3 7 16,-6-1 1-16,-2-1 38 15,-2-2 20-15,0-3-29 16,0-3-25-16,-9-1-6 16,-4 0-6-16,-6 0 10 15,2 2 1-15,-6 0-1 16,5 4-4-16,1 1-8 15,3 7-6-15,4 0-19 16,10 21-135-16,0 3-183 16,10 1-419-16</inkml:trace>
  <inkml:trace contextRef="#ctx0" brushRef="#br0" timeOffset="58399.8679">16497 6192 1758 0,'0'0'701'15,"0"0"-615"-15,0 0-28 16,0 0-10-16,0 0-11 16,0 0-7-16,105 0-18 15,-68 0-12-15,2 3-10 16,-6-2-102-16,-4 0-96 15,-4-1-276-15,-12 0-127 16,-7 0-501-16</inkml:trace>
  <inkml:trace contextRef="#ctx0" brushRef="#br0" timeOffset="58636.9885">16671 6041 935 0,'0'0'1285'16,"0"0"-1119"-16,0 0 30 15,0 0-22-15,0 0-47 16,0 0-72-16,0 0-40 16,-9 34 23-16,9 1-14 15,0 5-23-15,3 2-1 16,3 0-49-16,1 5-145 15,-3-12-406-15,2-8-599 0</inkml:trace>
  <inkml:trace contextRef="#ctx0" brushRef="#br0" timeOffset="59304.5445">17493 5891 552 0,'0'0'940'0,"0"0"-830"16,0 0 1-16,0 0 91 15,0 0 24-15,0 0-58 16,0 0-48-16,9-31-23 15,-9 31 8-15,0 0 0 16,0 0-10-16,0 0-16 0,0 0-23 16,0 0-25-1,0 1-22-15,3 12 3 0,1 7 6 16,2 6 3-16,1 6-14 16,1 6-6-16,4 5 0 15,-3 1 0 1,-2 1 0-16,1-1-1 0,-1-5 0 15,1-4 0-15,-5-4 0 16,0-6 0-16,-3-4-2 16,0-4 1-16,0-4-8 15,-11-3-9-15,-5 0 9 16,-6-6 3-16,-7-3 6 16,-5-1 8-16,0 0 2 15,4-8 2-15,1-9 0 16,10 1 0-16,9-8-3 0,7 2-9 15,3-6-5-15,0-1-53 16,13 1-18-16,3 4-14 16,10 0-92-16,-6 8-326 15,-1 2-588-15</inkml:trace>
  <inkml:trace contextRef="#ctx0" brushRef="#br0" timeOffset="59659.4653">17272 5806 905 0,'0'0'819'0,"0"0"-627"16,0 0 103-16,0 0-31 16,0 0-41-16,0 0-51 15,0 0-87-15,18-9-42 16,12 9-25-16,10 0-17 16,11 0-1-16,2 0-10 15,4 0-29-15,-4 0-24 0,-6 0-12 16,-10 3-26-1,-5 3-47-15,-16 0-49 0,-15 4-109 16,-1 0-203-16,0 0-71 0</inkml:trace>
  <inkml:trace contextRef="#ctx0" brushRef="#br0" timeOffset="60131.9689">17885 6288 983 0,'0'0'1126'15,"0"0"-967"-15,0 0 38 16,0 0 4-16,0 0-44 16,0 0-50-16,0 0-57 15,30-6-29-15,-20 2-20 16,1-1 0-16,-1 4 0 16,-2 1 0-16,-2 0-1 15,-3 0-1-15,1 0-7 16,-2 5 7-16,0 2-6 15,-2 4-1-15,0 0 8 0,-2 4-1 16,-7 2 1-16,-4 1 0 16,-1 1 1-16,2-2 7 15,3 0-1-15,-1-3 1 16,6-4-7-16,4 0 11 16,0-4-4-16,7-2-2 15,9-4-6-15,9 0 0 16,14 0-95-16,-5-12-184 15,-2-2-592-15</inkml:trace>
  <inkml:trace contextRef="#ctx0" brushRef="#br0" timeOffset="60544.6352">17263 5631 1425 0,'0'0'344'0,"0"0"-252"16,0 0-57-16,0 0 82 0,0 0 89 16,0 0-83-16,0 0 10 15,82 13-24-15,-38-7-59 16,1-1-27-16,1-5-11 16,-5 0 0-16,-5-5-2 15,-6-11 21-15,-10-3 13 16,-8-5-3-16,-9 1-11 15,-3-1-3-15,-10 4-3 16,-18 5-12-16,-29 15-12 16,5 2-112-16,4 12-505 0</inkml:trace>
  <inkml:trace contextRef="#ctx0" brushRef="#br0" timeOffset="62964.2922">18967 6227 836 0,'0'0'903'15,"0"0"-770"-15,0 0 1 16,0 0 55-16,91-16-13 0,-65 14-44 15,3-3-36 1,-7 3-10-16,1 2-26 0,-4 0-35 16,-2 0-15-16,-4 0-9 15,0 0-1-15,2 0-40 16,6 0-101-16,-2 3-217 16,1 1-528-16</inkml:trace>
  <inkml:trace contextRef="#ctx0" brushRef="#br0" timeOffset="63167.6949">19001 6104 1510 0,'0'0'528'0,"0"0"-433"15,0 0-53-15,0 0-22 16,136-1-20-16,-73 1-220 16,-7 0-524-16</inkml:trace>
  <inkml:trace contextRef="#ctx0" brushRef="#br0" timeOffset="64133.0832">19833 5675 880 0,'0'0'1047'0,"0"0"-877"15,0 0-45-15,0 0-11 16,0 0 24-16,0 0 0 16,0 0-31-16,-4-5-35 15,4 5-38-15,0 1-22 16,0 13-6-16,0 7 30 16,0 8 16-16,0 4-4 15,1 7-18-15,-1 2-18 16,0 2 0-16,0 1-11 15,0-3 1-15,0 0-1 0,0-2 0 16,0-4 5-16,0-4-6 16,0-2 1-16,0-6-1 15,0-7 0-15,5-2-1 16,0-7 1-16,-2-2 0 16,0-3 1-16,1-2-1 15,-4-1 1-15,0 0 1 16,0 0 6-16,0 0-7 15,0 0 8-15,6 0 6 16,-2 0 14-16,8 0-2 16,11 0-12-16,5-1-9 15,6-2-6-15,7 0-1 16,0 2 0-16,-3 1-6 0,-9 0-26 16,-6 0-14-16,-13 0-12 15,-4 0-19-15,-6 0-39 16,0 0-68-16,-9 0-119 15,-2 0-425-15</inkml:trace>
  <inkml:trace contextRef="#ctx0" brushRef="#br0" timeOffset="64390.2153">20356 6135 973 0,'0'0'1458'0,"0"0"-1265"15,0 0-97-15,0 0-39 16,0 0-16-16,0 0 59 16,0 0-13-16,17 83-32 15,-5-54-35-15,4 1-19 16,-3-4-1-16,-1 2-111 15,-5-9-247-15,-3-5-843 0</inkml:trace>
  <inkml:trace contextRef="#ctx0" brushRef="#br0" timeOffset="64974.7571">19468 5481 1549 0,'0'0'342'0,"0"0"-189"16,0 0 15-16,0 0 2 16,116 10-62-16,-59-6-41 15,6 0-33-15,-5 0-7 16,-9-2-15-16,-1 2-5 16,-6-4-6-16,-13 0 0 0,-3 0 5 15,-9-2 0-15,-7-7 11 16,-7-4 54-16,-3-2-28 15,-10-3-19-15,-13-2 6 16,-9-1-13-16,-4 0 2 16,4 3 6-16,-1 4-7 15,11 4-6-15,4 5-12 16,12 5 0-16,4 0-49 16,2 35-170-16,14-3-50 15,7 2-468-15</inkml:trace>
  <inkml:trace contextRef="#ctx0" brushRef="#br0" timeOffset="65517.0541">20953 6046 1624 0,'0'0'383'0,"0"0"-194"0,0 0-27 15,0 0-19 1,0 0 8-16,0 0-50 0,0 0-46 16,117-5-35-16,-68 5-20 15,-2 0-22-15,-6 2-85 16,-9 4-84-16,-16 1-83 15,-10 0-222-15,-6-4-199 0</inkml:trace>
  <inkml:trace contextRef="#ctx0" brushRef="#br0" timeOffset="65755.2377">21072 5920 1377 0,'0'0'548'0,"0"0"-438"16,0 0 19-16,0 0 9 15,0 0 3-15,0 0 6 16,0 0 3-16,-5 64-54 16,5-31-38-16,0 3-40 15,2 1-18-15,7 0-51 16,6 7-150-16,-2-11-329 15,0-7-449-15</inkml:trace>
  <inkml:trace contextRef="#ctx0" brushRef="#br0" timeOffset="66461.2716">21839 5720 1275 0,'0'0'318'16,"0"0"-181"-16,0 0 86 16,0 0-65-16,0 0-48 15,0 0-15-15,0 0-22 16,-58-10-32-16,23 10 14 15,-4 0 0-15,-1 0 11 16,0 0 5-16,9 0 4 16,-1 0-22-16,10 0-24 15,5 6-13-15,5 1-10 0,4 2-6 16,5 1 1 0,3 1-1-16,0 2 2 0,3 0 4 15,11 0-5-15,4 1 1 16,5 0-1-16,3-2-1 15,4 1-3-15,3-1-21 16,1 1-3-16,1 2 0 16,-1 0 16-16,1 6 2 15,-3 0-3-15,1 2 6 16,-7 0 5-16,-4 0-1 16,-1 0 1-16,-11-4 0 15,-2 1 0-15,-7-1-7 0,-1-2 7 16,-1-1 0-1,-14-2 1-15,-8-1 1 0,-6-3 1 16,-6-4 8-16,-5-6 1 16,-2 0-10-16,3 0 0 15,10-3-1-15,5-7-7 16,16-9-107-16,7 3-143 16,1-1-689-16</inkml:trace>
  <inkml:trace contextRef="#ctx0" brushRef="#br0" timeOffset="66721.3174">22060 6056 1969 0,'0'0'380'0,"0"0"-262"15,0 0-34-15,0 0-38 16,0 0 91-16,0 0-43 16,3 90-36-16,7-58-30 15,-1-3-18-15,1-3-10 16,1-3-44-16,-11-6-112 16,0-5-175-16,0-6-633 0</inkml:trace>
  <inkml:trace contextRef="#ctx0" brushRef="#br0" timeOffset="67189.2086">21337 5435 1159 0,'0'0'837'15,"0"0"-721"-15,0 0-22 16,0 0 19-16,0 0 41 15,100 10-59-15,-49-3-53 16,1 0-22-16,4-2-12 16,-7-1-7-16,-4-4 7 15,-7 0-8-15,-11 0 1 16,-8-9 11-16,-6-5 9 16,-9-2 21-16,-4-2-5 15,-3-1-4-15,-14-3-14 16,-3 4 2-16,-6 0 3 0,2 4-6 15,2 3-12 1,1 2-6-16,8 5-1 0,2 2-17 16,8 2-39-16,3 16-196 15,17 5-472-15,2-2-107 0</inkml:trace>
  <inkml:trace contextRef="#ctx0" brushRef="#br0" timeOffset="67707.291">23086 5963 423 0,'0'0'762'16,"0"0"-533"-16,0 0-24 15,0 0-12-15,0 0 44 16,0 0 32-16,0 0-48 15,37-4-49-15,-7 4-69 16,7 0-52-16,5 0-28 16,6 0-17-16,-3 0-6 15,-4 0-52-15,-9 6-127 16,-13 5-137-16,-7-1-374 16,-11-5-281-16</inkml:trace>
  <inkml:trace contextRef="#ctx0" brushRef="#br0" timeOffset="67925.5351">23275 5870 1657 0,'0'0'383'0,"0"0"-292"15,0 0-20-15,0 0 92 16,0 0 58-16,-20 80-36 15,20-47-74-15,14 1-67 16,4 2-41-16,5 1-3 16,3 6-122-16,-6-8-173 0,-4-11-547 0</inkml:trace>
  <inkml:trace contextRef="#ctx0" brushRef="#br0" timeOffset="68518.4627">23750 5520 1185 0,'0'0'378'16,"0"0"-164"-16,0 0 32 16,0 0-11-16,0 0-39 15,0 0-50-15,0 0-23 16,15-35-36-16,-15 35-48 16,0 3-18-16,0 11 23 15,0 7 4-15,0 4-10 16,1 8-7-16,8 6-7 15,5 1-11-15,2 0-7 16,2 3-6-16,-2-4 0 16,1-1 0-16,-10-6-1 15,1-3 0-15,-4-2 0 0,-2-4-7 16,-1-4-2-16,-1-3 8 16,0-5 1-16,2-2 0 15,-2-5 0-15,1-3-10 16,2-1 5-16,-2 0 6 15,4 0 2-15,1 0 10 16,5 0 1-16,5 0-4 16,5 0 1-16,6-3-2 15,4-4-7-15,8 2 0 16,-5 0 0-16,-3 1-1 16,-2 4 0-16,-11-1-1 15,-7 0-17-15,-6-1-24 16,-5 2-24-16,0 0-85 0,-12-3-222 15,-1 2-472-15,4-4-669 0</inkml:trace>
  <inkml:trace contextRef="#ctx0" brushRef="#br0" timeOffset="68834.8589">24303 5977 1802 0,'0'0'624'0,"0"0"-541"15,0 0-10-15,0 0 8 16,0 0-7-16,0 0-13 16,0 0-10-16,79 0-27 0,-74 7-16 15,-4 3-8-15,-1 3 0 16,0 7 0-16,0 2 26 15,-9 2 12-15,1 2-14 16,2-3-9-16,3-3-6 16,3 3-3-16,0-7-6 15,9-2 0-15,10-7-45 16,17-7-96-16,-5 0-215 16,-4 0-660-16</inkml:trace>
  <inkml:trace contextRef="#ctx0" brushRef="#br0" timeOffset="69307.0884">23545 5362 1431 0,'0'0'328'16,"0"0"-232"-16,0 0 48 0,0 0 38 16,0 0 25-16,0 0-36 15,0 0-59-15,9 0-29 16,11 0-22-16,14 3-37 15,8 4-14-15,10 0-10 16,2 0 0-16,3 3-9 16,-5-4-25-16,-7-3-6 15,-11-3-1-15,-9 0 31 16,-10-1 10-16,-14-11 10 16,-1-7-1-16,-13-2-3 15,-15-4-5-15,-5 0 26 16,-6 0-11-16,3 2-2 15,5 5 2-15,9 5 7 0,8 5-15 16,10 6-8 0,4 2-38-16,4 15-142 0,14 7-383 15,8 1-36-15</inkml:trace>
  <inkml:trace contextRef="#ctx0" brushRef="#br0" timeOffset="69659.0385">24872 5842 620 0,'0'0'780'0,"0"0"-622"16,0 0 86-16,0 0 57 16,0 0-69-16,0 0-66 15,85 0-67-15,-48-3-65 16,3 2-25-16,2 1-8 0,1 0-1 15,-5 0-58 1,-9 0-152-16,-12 4-393 0,-11 0-146 0</inkml:trace>
  <inkml:trace contextRef="#ctx0" brushRef="#br0" timeOffset="69893.7319">24973 5706 1785 0,'0'0'313'15,"0"0"-213"-15,0 0 2 16,0 0 60-16,0 0 10 16,0 0-12-16,28 78-67 0,-21-48-47 15,-3 2-31-15,2 2-15 16,3 1-6-16,1 7-129 15,1-8-188-15,-1-9-750 0</inkml:trace>
  <inkml:trace contextRef="#ctx0" brushRef="#br0" timeOffset="70552.8515">25864 5488 1326 0,'0'0'509'0,"0"0"-450"16,0 0 55-16,0 0 105 16,0 0-62-16,0 0-19 15,-15-77-45-15,0 71-49 16,-9 5-24-16,-7 1-1 0,-4 0 20 15,-2 5-2-15,1 6-9 16,5 4-1-16,1 2-4 16,8 2-4-16,3-1 0 15,8 0-18-15,5 2-1 16,6 0 0-16,0 1 1 16,14-1 7-16,9-2 2 15,7 0-4-15,8 1-6 16,0-3 0-16,5-2-10 15,-2-2-9-15,-2 0-7 16,-2 3 16-16,-6-1 4 16,-2 5 5-16,-4 1 1 0,-1 0-8 15,-3 6 8-15,-5-1 0 16,-3 0-1-16,-3 2 1 16,-6-5-1-16,-4-4 1 15,0-3-9-15,-9-4 9 16,-13-2 0-16,-8-5 7 15,-4-4-1-15,-4 0 0 16,2-1-5-16,9-6-1 16,11-2-80-16,9 2-156 15,7 0-475-15</inkml:trace>
  <inkml:trace contextRef="#ctx0" brushRef="#br0" timeOffset="70942.4847">26207 5997 1573 0,'0'0'604'15,"0"0"-492"-15,0 0 51 16,0 0-12-16,0 0-32 15,0 0-27-15,0 0-33 16,76 0-36-16,-63 0-13 16,-3 0-10-16,-4 0 0 15,-3 3-8-15,-1 8-3 16,-2 3 11-16,0 3 0 0,0 4 10 16,-2 2 0-16,-3 1-4 15,-1-3-5-15,2 0 0 16,-1-2 0-16,3-4 8 15,2-4-8-15,0-1 8 16,0-6-1-16,5 2 2 16,10-3 2-16,7-3-12 15,16 0-115-15,-5 0-250 16,-4-9-648-16</inkml:trace>
  <inkml:trace contextRef="#ctx0" brushRef="#br0" timeOffset="71490.1061">25484 5335 954 0,'0'0'511'15,"0"0"-282"-15,0 0 126 16,0 0-46-16,0 0-90 16,0 0-67-16,0 0-56 15,0-17-47-15,5 15-28 16,3 0-14-16,4 1-2 16,6 1-5-16,7 0-1 15,5 0 0-15,4 3-5 16,5 4 6-16,3-2-1 15,1-1 1-15,-4-1-1 16,-5-3 1-16,-7 0-1 0,-11 0 1 16,-10-10 0-16,-6-4-13 15,-1-1 9-15,-20-2 4 16,-4-2 25-16,-7 0-15 16,3 3-9-16,0 4-1 15,5 2-128-15,6 2-426 16,11 4-1286-16</inkml:trace>
  <inkml:trace contextRef="#ctx0" brushRef="#br0" timeOffset="72679.1049">14406 7886 1647 0,'0'0'758'0,"0"0"-630"16,0 0-3-16,0 0-18 16,0 0-10-16,0 0-25 15,0 0-32-15,77-3-19 16,-34-3-13-16,1 3-8 15,-4-1-1-15,-4 1 0 16,-14 3-56-16,-5 0-72 16,-17 0-106-16,0 3-349 15,0 4-348-15</inkml:trace>
  <inkml:trace contextRef="#ctx0" brushRef="#br0" timeOffset="72851.4874">14442 8071 1177 0,'0'0'1215'0,"0"0"-1034"16,0 0-66-16,0 0-45 16,146 0-70-16,-76-7-212 15,-4-3-791-15</inkml:trace>
  <inkml:trace contextRef="#ctx0" brushRef="#br0" timeOffset="74238.655">19671 6416 1068 0,'0'0'1030'0,"0"0"-884"16,88-96-96-16,-46 48-9 0,7-3 17 15,3-8-7 1,15-10-13-16,15-19-10 0,15-17-13 16,6-11-6-16,-4 2-3 15,-13 8 0-15,-13 16 0 16,-15 19-6-16,-14 20 0 16,-14 20-1-16,-11 10-11 15,-2 3 6-15,-6 3 5 16,-2 2 1-16,-7 8 1 15,-2 3 14-15,0 0-14 16,-2 2-1-16,-10 0 0 16,-2 0 0-16,-9 3 0 15,4 3 1-15,1 0-1 16,3-1 0-16,5-3 0 16,7 1 1-16,0-3-1 15,3 0-14-15,3 0-32 16,17 0-23-16,9 0 62 0,5-5-17 15,5-3-1-15,-1 5 15 16,-6 3 10-16,-13 0 7 16,-6 13 15-16,-6 9 12 15,-7 3 3-15,0 2-2 16,-15-2 14-16,1-2-17 16,0-7-26-16,4 3-6 15,10-8-225-15,0-1-400 16,10-5-893-16</inkml:trace>
  <inkml:trace contextRef="#ctx0" brushRef="#br0" timeOffset="75178.4166">23443 6317 1521 0,'0'0'315'0,"0"0"-214"15,0 0 71-15,0 0 33 16,91-89-86-16,-54 49-78 16,9-10-26-16,3-6 0 15,13-19-2-15,7-12-13 16,6-21-13-16,-3-7-21 16,-7 4 19-16,-11 9 15 15,-3 13-1-15,-2 4-11 0,-9 18 11 16,-7 14 1-16,-9 15 1 15,-4 7-1-15,-1-3 7 16,0 0 1-16,-2 3-7 16,-6 8 17-16,-6 9 21 15,-5 6 5-15,0 5 4 16,0 2-39-16,-7 1-9 16,-10 0-11-16,-5 4 11 15,-5 5 0-15,4 3 0 16,3-2 1-16,3-4-1 15,10 0 0-15,2-6 1 16,4 2-1-16,1-2 2 16,0 0-1-16,6 0-1 0,13-6-23 15,9-8-59 1,8-2 8-16,6 3 8 0,0 0-9 16,-5 6 47-16,-7 4 27 15,-9 3 1-15,-8 0 23 16,-5 13 21-16,-8 3-6 15,0 10 5-15,-6 1 9 16,-6 2-28-16,-1-2-24 16,-1-3-13-16,5-8-476 15,3-9-1023-15</inkml:trace>
  <inkml:trace contextRef="#ctx0" brushRef="#br0" timeOffset="75569.3811">24484 4555 1000 0,'0'0'564'16,"0"0"-455"-16,0 0 57 16,0 0 58-16,0 0-44 15,-73 77-99-15,73-45-49 0,0 0-24 16,10-5 9 0,12-6-7-16,5-7 24 0,5-8 8 15,-5-6-18-15,3 0-12 16,-4-16-11-16,-5-3 6 15,-7-8-7-15,-7-3 0 16,-7-1-12-16,0 0 2 16,-13 3-35-16,-7 13-10 15,-18 15-159-15,5 0-400 16,1 15-854-16</inkml:trace>
  <inkml:trace contextRef="#ctx0" brushRef="#br0" timeOffset="76462.3044">20893 4632 1906 0,'0'0'270'0,"0"0"-190"16,0 0-25-16,0 0 20 16,-103-3 47-16,74 23-6 15,4 10-49-15,9 7-27 16,2 5-28-16,14 2-12 16,0-3 0-16,20-6-9 15,6-8 9-15,7-10 1 16,6-9 26-16,4-8 15 15,4-3-14-15,-1-17-10 16,-7-7-10-16,-4-10-1 16,-8-6-6-16,-9-3-1 0,-7-5-6 15,-11 4-5 1,-3 8-10-16,-57 21-13 0,3 12-142 16,-5 6-532-16</inkml:trace>
  <inkml:trace contextRef="#ctx0" brushRef="#br0" timeOffset="79818.7104">15671 7691 472 0,'0'0'760'0,"0"0"-506"16,0 0-71-16,0 0 42 15,0 0 16-15,0 0-51 16,6-22-50-16,0 18-41 15,-1 1-17-15,2 0-4 16,-4 2-4-16,-3-3-21 16,0 4-20-16,0 0-33 15,-6-2 0-15,-12 1 0 16,-7-1 10-16,-11 1-9 16,-10 1 6-16,1 0-6 15,3 0-1-15,-1 0 0 16,8 1 6-16,6 4-5 0,-1 2 0 15,8 0 0-15,0 0 5 16,8 1 3-16,2 0-9 16,4 2 0-16,6-1-1 15,2 1 1-15,0 1 0 16,13 0 7-16,3-2-6 16,2 4 12-16,6-2-13 15,4 0 0-15,2 4-16 16,3-2 4-16,0 3 3 15,-2 4 1-15,2 0 7 16,-3-1 0-16,-5 4-5 16,-1-3-3-16,-6-2 8 15,-5-3-11-15,-6 2 1 0,-7-4-1 16,0 3-4 0,-4-5-7-16,-12 2 2 0,-11-1 21 15,-4-5 8-15,-8 0 4 16,-3-4 6-16,-7-3-8 15,-3 0-9-15,7 0 0 16,3-7 7-16,9-5-8 16,17-1-7-16,13 2-72 15,9 1-158-15,21 1-467 16,-1 5-426-16</inkml:trace>
  <inkml:trace contextRef="#ctx0" brushRef="#br0" timeOffset="80127.4486">15850 8092 1962 0,'0'0'350'0,"0"0"-243"16,0 0-28-16,0 0 47 15,0 0 10-15,0 0-36 16,6 74-48-16,-2-50-12 0,-2 1-26 16,-1-1-13-16,-1-1 0 15,0-5-1-15,0 1-89 16,-7-5-272-16,1-8-744 0</inkml:trace>
  <inkml:trace contextRef="#ctx0" brushRef="#br0" timeOffset="80696.5337">15282 7509 1827 0,'0'0'256'15,"0"0"-178"-15,0 0-44 0,0 0 83 16,0 0 34 0,0 0-15-16,0 0-56 15,16-30-44-15,0 30-17 0,10 0-5 16,4 0-8-16,4 0 1 15,2 1-1-15,4 3-6 16,-1-2 1-16,-6-2-1 16,-5 0 1-16,-4 0 0 15,-9 0 6-15,-9-6 2 16,-5-4 4-16,-1-4 5 16,0-2-12-16,-4-3 14 15,-5-1 4-15,-7-3-3 16,0-1-8-16,-1-1 0 15,-3 2-5-15,-2 1-3 16,-2 5-4-16,3 7 4 0,-2 9-5 16,7 1-9-16,9 12-62 15,10 29-120-15,14-3-172 16,12-2-587-16</inkml:trace>
  <inkml:trace contextRef="#ctx0" brushRef="#br0" timeOffset="81036.0212">16292 8038 598 0,'0'0'1443'15,"0"0"-1260"-15,0 0-63 16,0 0 33-16,0 0 21 16,0 0-30-16,0 0-51 15,74 0-56-15,-34 2-26 16,1 0-10-16,-2 3-1 15,-6-1 0-15,-7 3-57 16,-11 2-107-16,-7-2-178 16,-8-1-545-16</inkml:trace>
  <inkml:trace contextRef="#ctx0" brushRef="#br0" timeOffset="81252.1303">16386 7924 963 0,'0'0'1162'0,"0"0"-1012"15,0 0-14-15,0 0 83 16,0 0-10-16,0 0-63 16,-23 84-50-16,23-52-51 15,0 2-32-15,3 1-13 0,11 10-51 16,-8-6-139-16,3-12-584 0</inkml:trace>
  <inkml:trace contextRef="#ctx0" brushRef="#br0" timeOffset="82101.6087">17251 7728 1159 0,'0'0'306'0,"0"0"-44"16,0 0 32-16,0 0-26 15,0 0-56-15,0 0-39 16,0 0-65-16,-8-21-57 15,-2 18-9-15,-9 1-2 16,-11-5-14-16,-3 3-8 0,-3-2-6 16,2 3-6-1,1 2 4-15,4 1 5 16,9 0-3-16,4 0-6 0,2 0-4 16,6 4-2-16,4 6-1 15,4-1-6-15,0 6 7 16,0-3 1-16,6 1 0 15,11 4 6-15,2 0-6 16,8-2-1-16,-1 2 2 16,9 0-2-16,-2 2 0 15,4 2-7-15,2-2-17 16,1 7-15-16,-4-2-5 16,0-1 31-16,-10 0 4 15,-3-3 9-15,-11-3 0 16,-8-1-2-16,-4-2-5 0,0-2-4 15,-16-2 11-15,-11 0 12 16,-8-3 40-16,-4-3-5 16,-6-4-14-16,-1 0-21 15,4 0-6-15,6 0-6 16,10-8-27-16,16 1-58 16,10-6-93-16,15 6-317 15,9-1-509-15</inkml:trace>
  <inkml:trace contextRef="#ctx0" brushRef="#br0" timeOffset="82460.0267">17535 8054 567 0,'0'0'1520'15,"0"0"-1298"-15,0 0-38 16,0 0-6-16,0 0-53 16,0 0-39-16,0 0-54 15,31-9-17-15,-13 9-6 16,-3 0-8-16,-1 6 0 16,-1 3-1-16,-3 2-1 15,-4 2-5-15,-6 1 6 16,0 2 0-16,0 1 0 15,-13-1 14-15,2 4 1 16,-1-3 3-16,2-4-6 0,4-3-11 16,6 0 0-16,0-6-1 15,0-1-20-15,9-1-77 16,21-2-155-16,-1 5-309 16,0-5-197-16</inkml:trace>
  <inkml:trace contextRef="#ctx0" brushRef="#br0" timeOffset="82935.56">16993 7517 1144 0,'0'0'774'16,"0"0"-661"-16,0 0 31 16,0 0 83-16,0 0 0 15,0 0-78-15,0 0-68 16,23-10-62-16,2 6-17 15,8 1 11-15,-2 2-12 0,4-1 4 16,0 2-4-16,-7 0 8 16,-5-1-9-16,-3 1 0 15,-7-2 2-15,-6-2 4 16,-4 0 7-16,-3-2 14 16,0-4-18-16,-17-3 2 15,-2-4-11-15,-3 1 9 16,-5-4 0-16,0 4-8 15,5 2-1-15,7 7 0 16,5 3-7-16,6 2-73 16,4 2-127-16,3 7-176 15,11 6-340-15,-2-1-428 0</inkml:trace>
  <inkml:trace contextRef="#ctx0" brushRef="#br0" timeOffset="83416.9787">18200 8004 1603 0,'0'0'504'0,"0"0"-375"16,0 0 60-16,0 0-10 16,0 0-44-16,0 0-60 0,0 0-29 15,79-3-23-15,-40 3-22 16,-2 0 3-16,-1 0-4 15,-6 0-19-15,-11 0-104 16,-12 1-97-16,-4 5-337 16,-3-5-258-16</inkml:trace>
  <inkml:trace contextRef="#ctx0" brushRef="#br0" timeOffset="83610.5434">18151 7872 1587 0,'0'0'719'0,"0"0"-660"16,0 0-12-16,82 0 5 16,-30 3-24-16,21 7-28 15,-7-3-168-15,-17-3-635 0</inkml:trace>
  <inkml:trace contextRef="#ctx0" brushRef="#br0" timeOffset="84742.7136">19116 7433 1565 0,'0'0'293'0,"0"0"-107"0,0 0 22 15,0 0-1-15,0 0-36 16,0 0-45-16,0 0-35 16,3-15-24-16,-3 15-27 15,0 0-11-15,0 3-11 16,3 12 7-16,0 6 26 15,0 5-20-15,0 6-14 16,0 2-10-16,-2 6-7 16,-1-1 2-16,0-2-1 15,0-3 0-15,0-3-1 16,0-7 0-16,0-7-5 16,2-3-13-16,2-6-39 0,0-2-91 15,9-2-173-15,-6-1-406 16,2-2-491-16</inkml:trace>
  <inkml:trace contextRef="#ctx0" brushRef="#br0" timeOffset="85021.7706">19431 7965 1820 0,'0'0'296'0,"0"0"-179"16,0 0 62-16,0 0 32 15,-88 0-49-15,43 0-42 16,-10 0-32-16,-7 0-31 16,-3-2-20-16,-5-2-13 15,7 1-14-15,11 1-10 16,6 0-1-16,17 0-62 15,19 1-91-15,10 1-213 16,0-3-639-16</inkml:trace>
  <inkml:trace contextRef="#ctx0" brushRef="#br0" timeOffset="85380.4224">19129 8160 1485 0,'0'0'696'16,"0"0"-610"-16,0 0 46 16,0 0 44-16,0 0-10 15,0 0-65-15,87 0-35 16,-77 0-24-16,-4 0-35 15,-3 0-7-15,-3 10-13 0,-3 4 13 16,-12 5 13 0,-5 2 10-16,-5 1 5 0,-2 4 8 15,4-5-11-15,4 1-13 16,8-5-3-16,8-4-1 16,3 0-2-16,6-6-6 15,19-1 0-15,13-6-7 16,21 0-116-16,-5-13-235 15,-11-3-797-15</inkml:trace>
  <inkml:trace contextRef="#ctx0" brushRef="#br0" timeOffset="86004.7104">18817 7184 1317 0,'0'0'356'0,"0"0"-225"16,0 0 54-16,0 0 23 16,0 0-5-16,0 0-26 15,0 0-19-15,88 5-61 16,-43-2-35-16,7-2-35 16,4-1-16-16,-1 0-10 15,-7 0 0-15,-5-1 0 16,-11-6-1-16,-9 0-9 0,-11-1 3 15,-11 2-2-15,-1-1 2 16,-7-1 6-16,-15-5 12 16,-11 3-5-16,-3-3 5 15,-6 1 0-15,5-1-10 16,3-1 4-16,5 4-5 16,12 0 6-16,4 7-7 15,12 3-11-15,1 0-106 16,27 13-159-16,6 4-302 15,-1-1-312-15</inkml:trace>
  <inkml:trace contextRef="#ctx0" brushRef="#br0" timeOffset="86562.7626">20077 7906 978 0,'0'0'657'0,"0"0"-557"16,0 0 100-16,0 0 79 16,0 0-58-16,0 0-47 0,0 0 3 15,32-10-68-15,-5 9-55 16,8-2-6-16,0 0-24 15,3 3-15-15,-1 0-9 16,-4 0 0-16,-5 0-46 16,-7 0-77-16,-9 0-174 15,-6 4-384-15,-6-1-183 0</inkml:trace>
  <inkml:trace contextRef="#ctx0" brushRef="#br0" timeOffset="86793.6161">20224 7786 1925 0,'0'0'279'0,"0"0"-160"16,0 0 55-16,0 0 24 15,0 0-56-15,0 0-71 16,0 0-3-16,5 43-22 15,2-15-18-15,2 4-28 16,5 1-14-16,-5 8-132 16,-2-10-326-16,0-10-639 0</inkml:trace>
  <inkml:trace contextRef="#ctx0" brushRef="#br0" timeOffset="87310.2394">21073 7256 1450 0,'0'0'231'16,"0"0"-21"-16,0 0 38 16,0 0-25-16,0 0-55 15,0 0-40-15,0 0-52 16,0-13-34-16,0 31 34 16,0 6 27-16,0 6-31 15,0 7-18-15,0 1-27 0,3 1-15 16,4 0-6-16,0 1-6 15,-1-2 0-15,-3-5-15 16,-2-3-44-16,1-4-41 16,-1-3-116-16,-1 0-120 15,2-9-313-15,1-2-267 0</inkml:trace>
  <inkml:trace contextRef="#ctx0" brushRef="#br0" timeOffset="87582.6264">21339 7813 841 0,'0'0'1231'0,"0"0"-1094"15,0 0-87-15,0 0 87 16,0 0 36-16,-103 0-10 15,54 0-35-15,-3 0-52 16,-8-3-23-16,3 0-22 16,5-3-14-16,7 1-16 15,12-1-1-15,15 6-48 16,14 0-124-16,4 0-336 16,0 0-466-16</inkml:trace>
  <inkml:trace contextRef="#ctx0" brushRef="#br0" timeOffset="87956.1828">21076 8061 408 0,'0'0'1574'0,"0"0"-1368"15,0 0-123-15,0 0 31 16,0 0 40-16,0 0-17 0,0 0-38 16,73-7-31-1,-62 4-13-15,-4 3-25 0,0 0-18 16,-4 0-4-16,1 9-8 16,-4 2 1-16,0 6 11 15,0 3 0-15,-7 1-6 16,-9 0-6-16,-4 5 6 15,-5-5 0-15,5 2 16 16,-1-7 5-16,10-2-2 16,5-4-14-16,6-4-11 15,0 0-1-15,20-3-17 16,26-3-100-16,-6 0-368 16,-2-9-658-16</inkml:trace>
  <inkml:trace contextRef="#ctx0" brushRef="#br0" timeOffset="88624.054">20663 7120 990 0,'0'0'768'0,"0"0"-670"16,0 0-35-16,0 0 40 15,0 0 65-15,91 6 1 16,-58-3-25-16,1-2-25 16,7 2-28-16,-1 0-37 15,1 0-14-15,1-2-18 16,-2-1-10-16,-5 0-6 15,-8 0-5-15,-9 0 8 16,-5-7 1-16,-7-2-2 16,-6-5-2-16,0-3 10 15,0-2-7-15,-12-1 10 16,-4-1-4-16,-8 1 2 0,-1 2 4 16,-4 5-15-16,2 2-6 15,-1 5-10-15,-5 6-105 16,8 3-265-16,5 7-591 0</inkml:trace>
  <inkml:trace contextRef="#ctx0" brushRef="#br0" timeOffset="90584.6832">14480 10235 1347 0,'0'0'627'0,"0"0"-541"15,0 0 9-15,0 0 48 16,0 0 26-16,0 0-40 0,0 0-29 15,96 4-30-15,-45-4-21 16,1 0-13-16,6 0-19 16,-7 0-17-16,-5 0-2 15,-10 0-41-15,-13 3-60 16,-7 4-91-16,-3-1-283 16,-13 0-370-16</inkml:trace>
  <inkml:trace contextRef="#ctx0" brushRef="#br0" timeOffset="90803.1696">14600 10496 1400 0,'0'0'789'16,"0"0"-700"-16,0 0-24 15,0 0 69-15,0 0 0 16,0 0-66-16,116 27-68 16,-50-19-4-16,-8-4-234 15,-10 0-610-15</inkml:trace>
  <inkml:trace contextRef="#ctx0" brushRef="#br0" timeOffset="92018.9822">15856 10376 1273 0,'0'0'603'0,"0"0"-515"16,0 0 26-16,0 0-9 15,0 0 17-15,0 0-39 0,0 0-38 16,36 0-28-16,-14 4-3 16,5 0-4-16,6 2-2 15,-1-2-8-15,3-1 2 16,1-3-1-16,-3 0 5 15,-1 0-5-15,0 0-1 16,-5-4-1-16,1-6-12 16,-1-3-2-16,-4-1 9 15,2-5-18-15,-5 3-1 16,0-5 1-16,-7-5 15 16,-2 3 8-16,1-3 1 15,-6-1-8-15,0-3 8 16,0-2 1-16,2-1 7 15,0-3-8-15,1-1 1 16,3 0-1-16,-3-5-1 0,-2-2 0 16,-1-1 0-16,1-3-30 15,-2-3 3-15,0-2 13 16,1 0 7-16,3 0-6 16,2 4 3-16,4-1 11 15,5 6 2-15,-4 5 7 16,4 4 1-16,-1 1-10 15,-1 7 1-15,0 1 12 16,-2 2 14-16,1 5-6 16,-2 2-11-16,1 1-1 15,2 3-2-15,-3 2-5 16,4-1 4-16,4 5 0 16,2 0-6-16,5-2 2 0,6 5-2 15,4 0 0 1,5 1 0-16,7 0 0 0,7 0 0 15,18 2-1-15,23-1-4 16,24 1 5-16,6 1 0 16,-9 0 0-16,-27 0 1 15,-30 0 6-15,-15 4 18 16,-14-1-14-16,7 1-5 16,-3-1-5-16,-3 3-1 15,-13-5 0-15,-6 2-5 16,-11 0-42-16,-3 0-72 15,-3 4-138-15,0 0-348 0,-6-2-187 0</inkml:trace>
  <inkml:trace contextRef="#ctx0" brushRef="#br0" timeOffset="93189.9766">16265 10407 123 0,'0'0'373'0,"0"0"130"0,0 0-289 16,0 0 10-16,0 0-27 15,0 0 11-15,0 0-15 16,39-7-58-16,-26 7-39 16,0 0-19-16,7 4-6 15,0 2-23-15,5 1-7 16,-2 2 7-16,3 1-6 16,-1 6-8-16,-1 1-9 15,-5 3-8-15,1-1-5 16,-8 5-3-16,1 2-8 15,-2 3 12-15,-2 2-2 16,1 5-11-16,-6 4 2 0,-1 3-1 16,-1-1 7-1,-1 5 4-15,1 0 1 0,-2-2-4 16,0-2 6-16,0 4-5 16,0 2-2-16,0-2-1 15,0 2-6-15,0 1-1 16,0-1 1-16,0-3-1 15,1-3 0-15,1 1 0 16,-2-5 0-16,0 1-1 16,0-1 1-16,0-3 0 15,0-3 0-15,-3 0-10 16,-5-2 6-16,0-3 4 16,-1-1 0-16,-4-3-1 15,3-4 0-15,3-2 1 16,4-4 1-16,0 1 0 0,3-3 8 15,0-2-7-15,4-3 11 16,9 1-4-16,3-1-3 16,1-3 9-16,8 2 5 15,1-1 21-15,6 0-23 16,8 2 5-16,5-1 4 16,10 1 1-16,4 0-5 15,21-1-10-15,19-2 2 16,20-4-14-16,1 0-1 15,-19 0 0-15,-27 0-12 16,-27-3-9-16,-6-1-34 16,1-2-62-16,1 0-63 15,-1-2-89-15,-13 5-256 0,-9-1-117 16</inkml:trace>
  <inkml:trace contextRef="#ctx0" brushRef="#br0" timeOffset="101305.9756">18719 8999 544 0,'0'0'371'0,"0"0"-211"15,0 0 46-15,0 0 40 16,0 0-5-16,0 0-25 16,-2-13-28-16,-1 13-25 15,0 0-39-15,-1-3-8 16,1 3-2-16,2 0-12 15,-2 0-25-15,-3 0-24 16,-4 0-17-16,-3 0-13 16,0 3-7-16,-10 12-8 15,1 3-7-15,1 5 0 16,-1 4 8-16,3 5-8 16,2 4 0-16,4 1 8 0,4 0-7 15,6 2-2-15,3-2 1 16,0-4-1-16,0-3 1 15,12-1-1-15,5-6-2 16,12 0 2-16,1-6-1 16,7-6-8-16,2-6 8 15,2-5-8-15,0 0-9 16,-2-5 6-16,-3-12 10 16,-7-7 2-16,-3 0-1 15,-9-7 0-15,-6-6 1 16,-3-4 1-16,-8-4 5 15,0-1 6-15,-3 0-12 16,-19-2-1-16,-6 6-23 0,-10 9-33 16,-36 15-168-1,12 10-478-15,-4 7-768 0</inkml:trace>
  <inkml:trace contextRef="#ctx0" brushRef="#br0" timeOffset="104401.2659">18482 11530 560 0,'0'0'271'0,"0"0"-79"15,0 0-24-15,0 0 28 16,0 0-25-16,0 0-9 16,0 0-6-16,0 16 7 15,-2-14-6-15,-1-2-21 16,0 0-26-16,2 0-12 16,1 0-6-16,0 0-5 15,0 0-10-15,0 0-11 16,0 0-14-16,0 0-8 15,0 0-1-15,0-8-17 16,4-6-19-16,7-2-1 16,4-3-4-16,-3-3-2 15,4-3 0-15,1 1 0 16,-1 1 1-16,-1 4 0 16,-1 2 1-16,-4 7 0 0,-4 0 7 15,-3 7 4-15,-3 2-2 16,0 1-5-16,0 0-6 15,0 0 0-15,0 0 0 16,0 0-6-16,0 1-5 16,0 12 11-16,0 4 0 15,0 2 0-15,-3 4 6 16,0 7 2-16,0 2-2 16,3 2 0-16,0 6-5 15,0-1 7-15,0 4-7 16,0-6 1-16,0 3-1 0,0-1 5 15,0-3-5 1,-3-5-1-16,0-1 0 0,3-5 0 16,0-5 1-16,0-7-1 15,0 0 0-15,0-7 0 16,0-5-6-16,0 2 6 16,0-3 1-16,0 0 8 15,0 0-1-15,0 0-1 16,0 0-5-16,0 0 4 15,0 0-6-15,0 0 6 16,0 0-5-16,0 0-1 16,6 0-6-16,4 0 5 0,11-3 0 15,6-1 0 1,6-1-13-16,-4-2-10 0,4 3 11 16,-4 3-7-16,-6-1-1 15,-8 2 14-15,-1 0 7 16,-11 0-6-16,-3 0-3 15,0 0-3-15,0 0 3 16,-13 0 9-16,-1 0 20 16,-2 3 3-16,1 3 0 15,-2-2-4-15,5-3-5 16,2 1-4-16,-8-2 4 16,-1 0-4-16,-6 0 7 15,-4 0-2-15,-8 0-2 16,1 0 2-16,1 0 2 15,6 0-9-15,-10-2-8 0,9 1-85 16,5-5-568-16</inkml:trace>
  <inkml:trace contextRef="#ctx0" brushRef="#br0" timeOffset="110889.0741">20287 9192 146 0,'0'0'193'0,"0"0"-124"15,0 0-69-15,0 0-69 16,0 0-144-16,0 0 129 15,-74-27 84-15,71 27 0 16</inkml:trace>
  <inkml:trace contextRef="#ctx0" brushRef="#br0" timeOffset="111199.2046">20287 9192 595 0</inkml:trace>
  <inkml:trace contextRef="#ctx0" brushRef="#br0" timeOffset="111601.8148">20287 9192 595 0,'52'-74'609'0,"-52"71"-441"0,0-1-27 15,0 1 41-15,0 1 63 16,0-3-22-16,-1 5-72 15,-4 0-55-15,-2 0-32 16,-4 0-19-16,-7 0-27 16,-5 0-5-16,-3 0 5 15,1 10 6-15,-4 0-5 16,6 4 9-16,5-1-4 0,6 3-9 16,6-5-3-1,6 2-12-15,0-7 1 16,7 5 9-16,16-9 5 15,0 1 3-15,5-3-18 0,0 0-2 16,-3-3-11-16,-3-7-20 16,-3 1 3-16,-8-2 8 15,-2-1 11-15,-4 4 11 16,-1-2 1-16,-1 1 16 16,-3-1-1-16,1 3 16 15,-1 3-3-15,0-2 3 16,2 3-4-16,-2 2 12 15,0 0-4-15,1 1-13 16,-1 0-23-16,4 0-5 16,-1 5-5-16,0 9 10 0,1 5 9 15,2 2-9-15,4-1-15 16,1 0-74-16,0-4-72 16,2-3-139-16,-3-7-356 15,-4-2-500-15</inkml:trace>
  <inkml:trace contextRef="#ctx0" brushRef="#br0" timeOffset="112021.3756">20531 9079 1674 0,'0'0'358'0,"0"0"-227"15,0 0-10-15,0 0-10 16,0 0-22-16,0 0 41 15,0 0-10-15,0 0-60 16,16 98-26-16,-12-72-19 16,-1-5-7-16,-1-2-8 15,0-8 1-15,-2-2-1 16,0-8 0-16,0-1-8 16,0 0-1-16,0 0 9 15,0-10 5-15,0-7-5 16,8-6 0-16,6-3-1 15,2-1-11-15,2 0 11 16,0 4-9-16,-3 4-1 0,-4 6 11 16,-3 6 11-16,-3 7 12 15,-5 0-14 1,0 0-9-16,3 7 0 0,-3 8 19 16,7 6 8-16,-3 2-11 15,1-3-15-15,1 3-1 16,0-7-1-16,0-3-34 15,6-3-143-15,-3-3-315 16,-5-7-395-16</inkml:trace>
  <inkml:trace contextRef="#ctx0" brushRef="#br0" timeOffset="112329.5015">20917 8884 1846 0,'0'0'305'16,"0"0"-115"-16,0 0-18 15,0 0-2-15,0 0-31 16,0 0-56-16,0 0-33 16,11 9-14-16,-6 9 26 15,1 4-6-15,0 8-19 16,2 2-14-16,-1 2-14 15,-3-1-8-15,4 0-1 16,1 0 0-16,-1-4-8 16,-1-4-25-16,-1-6-46 15,-2-3-44-15,-1-3-142 0,-3-9-213 16,0-4-195 0,0 0-379-16</inkml:trace>
  <inkml:trace contextRef="#ctx0" brushRef="#br0" timeOffset="112535.8134">20848 9072 1011 0,'0'0'999'16,"0"0"-833"-16,0 0-19 15,0 0 2-15,0 0-45 0,0 0 16 16,0 0-39-16,105 5-56 15,-73 0-25-15,8 2-105 16,-8-2-249-16,-10 0-487 16</inkml:trace>
  <inkml:trace contextRef="#ctx0" brushRef="#br0" timeOffset="112824.346">21163 9069 1109 0,'0'0'944'0,"0"0"-814"15,0 0 1-15,0 0-3 16,0 0-13-16,0 0 37 15,0 0-38-15,4 46-59 16,3-27-33-16,0-2-11 16,-1-3-11-16,1-2-11 15,-2 1-144-15,-2-6-212 16,-2-4-606-16</inkml:trace>
  <inkml:trace contextRef="#ctx0" brushRef="#br0" timeOffset="112985.0984">21194 8946 2067 0,'0'0'279'16,"0"0"-257"-16,0 0-22 15,0 0-322-15,0 0-423 0</inkml:trace>
  <inkml:trace contextRef="#ctx0" brushRef="#br0" timeOffset="113510.5276">21749 9117 927 0,'0'0'814'0,"0"0"-656"15,0 0 62-15,0 0-1 16,0 0-44-16,0 0-20 16,0 0-73-16,5 10-9 15,6 7 3-15,2 4-22 16,-4 4-33-16,4 2-12 16,-4 0-9-16,-2 0-1 0,-1-5-35 15,-1 1-52-15,-5-6-100 16,0 0-176-16,0-7-338 15,-8-3-215-15</inkml:trace>
  <inkml:trace contextRef="#ctx0" brushRef="#br0" timeOffset="113849.0324">21794 9056 869 0,'0'0'1076'0,"0"0"-918"16,0 0 3-16,0 0 19 0,0 0-17 16,0 0-68-1,0 0-44-15,54-43-20 0,-27 41-8 16,-4 1-22-16,3 1-1 16,-3 0-1-16,2 8 0 15,-2 3-7-15,0 2 7 16,-3 3 2-16,-5-5-1 15,-4-3 0-15,-4 1-2 16,-7-3-14-16,0-1 3 16,-14-1 7-16,-15 3 6 15,-7-1 9-15,-4-2-9 16,-2-1-8-16,10 4-50 16,9-1-98-16,10-2-332 15,13-4-426-15</inkml:trace>
  <inkml:trace contextRef="#ctx0" brushRef="#br0" timeOffset="114649.4914">22284 9011 735 0,'0'0'1068'0,"0"0"-863"16,0 0 25-16,0 0-23 15,0 0-55-15,0 0-38 16,0 0-39-16,-16-18-38 16,3 22-11-16,-7 6 7 0,0 2-10 15,-1 4-14-15,1-2-7 16,8-1-2-16,4 1-7 16,5-4-1-16,3-2-9 15,0-1-7-15,6-3 14 16,10-3 9-16,1-1-7 15,3 0-21-15,1-11-9 16,0-2 17-16,-3-3-12 16,0-1 6-16,-5 0 16 15,-2 4 11-15,-3 4 29 16,-5 0 18-16,-1 5 2 16,-2 2 0-16,0 0-10 15,0 2-18-15,0 0-20 0,0 0-1 16,0 14-1-16,0 4 1 15,0 5 0-15,0 1 0 16,0 1 0-16,11-4-1 16,5-2 1-16,-1-5-9 15,4-7-22-15,-2-1 3 16,0-6 2-16,1 0-11 16,-3-7-17-16,1-8-19 15,-3-6-6-15,-4-3 12 16,-1-1 15-16,-6 1 15 15,-2-2 37-15,0 5 0 16,-7 3 24-16,-5 7 13 0,-1 2 6 16,3 2-9-1,3 4-20-15,4 2-13 0,3 1 0 16,0 0 9-16,0 0-2 16,12 0 8-16,4 0 8 15,6 0-23-15,3 0 1 16,0-3-2-16,0-3-1 15,-4 3 1-15,-7 2 0 16,-7-1 0-16,-1 2 6 16,-6 0-5-16,0 5 13 15,0 9 27-15,0 2 7 16,0 5-5-16,-4 3-25 16,4 1-9-16,0-2 0 0,4 0-9 15,8-4-1 1,4-2-51-16,7-4-16 0,0-6-110 15,16-7-175-15,-6 0-261 16,-1-6-516-16</inkml:trace>
  <inkml:trace contextRef="#ctx0" brushRef="#br0" timeOffset="115049.2066">22901 8966 1207 0,'0'0'514'15,"0"0"-460"-15,0 0 169 16,0 0 35-16,0 0-64 16,0 0-55-16,0 0-47 15,-93 29-32-15,79-17-33 0,1 0-13 16,5 1-8 0,5 0-6-16,3 0-11 0,0-3 1 15,10-2 9-15,10-5-39 16,0 0-7-16,6-3-12 15,0 0-34-15,-1-10 27 16,-5-2 11-16,0-6 26 16,-8-2-2-16,-3-1 31 15,-1-1 1-15,-3-1 32 16,-4 7 38-16,2 2 34 16,-3 9 27-16,0 1-70 15,4 4-42-15,-4 2-20 16,0 12 0-16,0 9 2 15,3 4-2-15,3 0-9 16,5 0 0-16,3-4-100 0,5-4-83 16,-4-3-185-16,-2-10-393 0</inkml:trace>
  <inkml:trace contextRef="#ctx0" brushRef="#br0" timeOffset="115312.5589">23129 8622 1020 0,'0'0'1099'0,"0"0"-976"16,0 0-91-16,0 0 50 0,0 0 106 16,0 0-5-1,8 84-35-15,8-45-49 0,-1 3-51 16,1 2-32-16,-1-3-10 15,0 0-5-15,-4-5-1 16,-1-5-13-16,0-8-67 16,0-4-100-16,-3-6-90 15,-1-6-292-15,-2-7-148 0</inkml:trace>
  <inkml:trace contextRef="#ctx0" brushRef="#br0" timeOffset="115573.6809">23293 8653 803 0,'0'0'1071'15,"0"0"-933"-15,0 0 18 16,0 0 58-16,0 0-58 16,0 0-13-16,0 0 24 15,11 66-46-15,-5-29-56 16,1 2-33-16,1 6-14 15,0 2-9-15,-2-1-1 16,0-3-8-16,1-1-2 16,-3-8-19-16,-1-7-46 15,1-7-39-15,1-8-93 16,-2-5-336-16,1-7-227 0</inkml:trace>
  <inkml:trace contextRef="#ctx0" brushRef="#br0" timeOffset="115957.583">23489 8900 1385 0,'0'0'320'0,"0"0"-183"16,0 0 95-16,0 0-70 15,0 0-34-15,0 0-16 16,59 72-19-16,-41-68-42 0,0-4-33 15,-3 0-11 1,0-6-7-16,-4-8-35 0,-5-3-16 16,-3-1 8-16,-3 0 24 15,0 2 10-15,0 3 0 16,-9 5 8-16,-8 2 1 16,-1 3 16-16,-3 3 15 15,2 0 20-15,-4 10 4 16,3 6 7-16,5 2 32 15,3 3 9-15,7 3-49 16,5-1-33-16,0 0 3 16,18-4-16-16,6-4-8 15,6-3 0-15,6-8-98 16,12-4-116-16,-5 0-162 16,-8-5-598-16</inkml:trace>
  <inkml:trace contextRef="#ctx0" brushRef="#br0" timeOffset="116184.3055">23775 8537 2011 0,'0'0'273'16,"0"0"-208"-16,0 0-36 16,0 0 47-16,0 0 49 15,0 0 58-15,0 0-22 16,-3 105-45-16,17-55-48 15,2 7-30-15,-2 1-25 16,2-4-11-16,-3-2-2 16,4-9-41-16,1-2-131 0,-4-12-140 15,-1-13-753-15</inkml:trace>
  <inkml:trace contextRef="#ctx0" brushRef="#br0" timeOffset="116789.4037">24456 8775 910 0,'0'0'585'16,"0"0"-443"-16,0 0 69 0,0 0 77 15,0 0-110-15,0 0-67 16,0 0-38-16,-21-17 5 16,4 24 0-16,1 3-35 15,4-1-27-15,3-1-5 16,6 1-11-16,3-2 0 15,0 3 0-15,3-2 7 16,12 4 8-16,6-3-3 16,4 5-6-16,2-1-6 15,0 5 0-15,0-3 0 16,-2 0-1-16,-6 2 1 16,-4-3 0-16,-5-1-1 15,-5 1-5-15,-5-4 0 0,0-1-14 16,-9-5 7-16,-10-4 13 15,-11 0-12-15,-6 0-118 16,-8-10-163-16,8-1-188 16,12-2-135-16</inkml:trace>
  <inkml:trace contextRef="#ctx0" brushRef="#br0" timeOffset="117024.5164">24691 8785 918 0,'0'0'1138'0,"0"0"-1005"0,0 0 84 15,0 0 39 1,8 87-63-16,2-55-65 16,6 4-50-16,5 0-36 0,0 1-23 15,0-4-18-15,-3-7-1 16,-5-3-61-16,-3-7-57 15,-10-6-100-15,0-6-279 16,0-4-409-16</inkml:trace>
  <inkml:trace contextRef="#ctx0" brushRef="#br0" timeOffset="117339.4396">24718 8754 1758 0,'0'0'481'0,"0"0"-327"16,0 0 48-16,0 0-57 15,0 0-89-15,0 0-27 16,0 0 11-16,95-9-15 16,-65 9-16-16,0 13-8 15,-2 0-1-15,-3 8 0 16,-2-2 1-16,-3 3-1 15,-7-1 1-15,-4-1 1 16,-5-2 4-16,-4-7-6 16,-5-3-14-16,-16-6 9 15,-14-2 4-15,-6-2-29 16,-3-12-88-16,-3-3-60 16,11 3-102-16,14 1-437 0</inkml:trace>
  <inkml:trace contextRef="#ctx0" brushRef="#br0" timeOffset="117609.0618">25012 8775 2039 0,'0'0'365'15,"0"0"-161"-15,0 0 0 16,0 0-52-16,0 0-52 15,0 0-38-15,0 0-25 16,36 6-11-16,-27 11-17 0,1 6 3 16,1 6-11-16,3 2 7 15,-1 1-7-15,1-5-1 16,-3-4-51-16,-2-6-41 16,-5-7-99-16,-4-10-266 15,0 0-299-15,-6-14-739 0</inkml:trace>
  <inkml:trace contextRef="#ctx0" brushRef="#br0" timeOffset="117790.0452">25106 8596 212 0,'0'0'1738'0,"0"0"-1530"15,0 0-108 1,0 0 74-16,0 0-70 0,0 0-67 15,0 0-37-15,2 26-18 16,11-15-227-16,-1-1-485 16,-2-3-768-16</inkml:trace>
  <inkml:trace contextRef="#ctx0" brushRef="#br0" timeOffset="118171.5273">25271 8758 80 0,'0'0'2109'16,"0"0"-1845"-16,0 0-162 15,0 0 58-15,0 0-50 16,17 98-37-16,-8-71-37 16,0-3-22-16,-3-5-13 15,-2-5 0-15,-2-4-1 16,-2-7-17-16,0-3-44 15,0 0 25-15,-3-4 34 16,-2-12-8-16,2-3 10 16,3-1 6-16,0-7-6 15,17 2-2-15,7-6 1 16,2-2-11-16,1 6 6 0,-1 5 4 16,-7 12 2-16,-4 7 33 15,-6 3-6-15,-3 11-2 16,0 13 34-16,1 10 19 15,-1 5-16-15,2 0-32 16,-1 1-30-16,5 0-34 16,-4-7-205-16,-2-12-902 0</inkml:trace>
  <inkml:trace contextRef="#ctx0" brushRef="#br0" timeOffset="124335.4926">24693 7896 808 0,'0'0'548'15,"0"0"-488"-15,0 0 1 16,0 0 58-16,0 0 17 15,0 0 42-15,0 13 35 16,0-13-8-16,0 0-48 16,0 0-29-16,0 0-28 15,0 0-24-15,0 0-12 16,0-10-21-16,0-6-32 16,0-3-10-16,0-6 5 0,3-7-5 15,3-4-1 1,-2-7-1-16,-1-7 1 0,-1-7-8 15,-2-5 8-15,0-1 0 16,0-13 0-16,-5 7 1 16,-2 1 0-16,-1 3 6 15,4 14-1-15,-2 0 11 16,4 7 5-16,1 8-13 16,1 9-8-16,0 6 11 15,0 10 10-15,0 2-10 16,0 6-11-16,0 3-1 15,0 0-8-15,0 0 1 16,0 0 5-16,0 0-4 16,0 0-1-16,0 0 1 15,-2 0 4-15,-4 7 1 0,-1 5 0 16,-2-1 1-16,-4 4 0 16,-1-1-1-16,-4 3 1 15,-3-4 0-15,2 1 0 16,0-4 1-16,3-4 0 15,5-1 5-15,6-4-5 16,5 1 5-16,0-2-5 16,0 0 2-16,2 0-1 15,12-6-2-15,2-6 0 16,3-1 1-16,-3 0 5 16,-1-1-5-16,-6 4 5 15,-3 0-5-15,-1 3 0 16,0 1 0-16,0 0 11 15,-1-1 3-15,4 3 6 16,4-2-2-16,1 5-4 0,7 1-14 16,-1 0 1-16,7 5-2 15,-1 8 0-15,3 6-8 16,11 14-92-16,-8-6-215 16,-4-5-551-16</inkml:trace>
  <inkml:trace contextRef="#ctx0" brushRef="#br0" timeOffset="127107.8662">25036 6977 689 0,'0'0'518'15,"0"0"-419"-15,0 0 21 16,0 0 47-16,0 0 26 0,0 0 12 16,0 0-38-16,-9 0-61 15,9 0-26-15,0 0-1 16,0 0-12-16,0 0 7 15,0 0 2-15,0 0-12 16,-2 0-27-16,-2 8-1 16,3 10 43-16,-1 3-21 15,1 12-22-15,1 3-15 16,0 7-7-16,0 0-8 16,7 4 0-16,0-1-5 15,1-3 10-15,-2 0-5 16,1-1 0-16,-1-3-5 15,0-1 7-15,-1-2-8 0,-1-1 2 16,1-1-1-16,-2-3-1 16,-2-2 1-16,-1-2-1 15,0-3 1-15,0-3-1 16,0-1 0-16,0-3-1 16,-1 0 1-16,-2-2 0 15,0-1 0-15,0-1 1 16,1 1-1-16,2-2 0 15,0-4-1-15,0-2-6 16,0-2-5-16,0-1 11 16,0-3 0-16,0 0 1 15,0 0 0-15,0 0 6 0,0 0 1 16,0 0-6-16,0 0 0 16,0 0 7-16,0 0 2 15,0 0 6-15,3-3 4 16,5-7-20-16,2-4 0 15,-1-2-6-15,3-2 5 16,0 0 1-16,-2-1 0 16,-1 2 0-16,0 2 0 15,-3 2-2-15,0 2-3 16,-3 1 5-16,2 2 0 16,-4 5 2-16,2 0 5 15,-3-1-1-15,3 4 3 16,-3 0-3-16,0 0-5 15,1 0 1-15,1 0-1 16,-1 0-1-16,1 0 0 0,2 0 0 16,0 0 0-16,0-1 2 15,-1 1-1-15,-1 0 0 16,-1 0-1-16,-1 0-2 16,0 0-13-16,0 0 5 15,0 0 1-15,0 0 1 16,0 0 8-16,0 5 6 15,0 5-5-15,0 0 0 16,0 2 0-16,-3 4 0 16,0-1 0-16,-1 4-1 15,-4 1 1-15,-1-2 6 16,0 0-6-16,0-1 0 16,0-2 0-16,0-7 0 0,3-1 0 15,3-4 1-15,2-3 8 16,1 0 1-16,-2 0 16 15,1 0 12-15,-2-2-5 16,-5-10-8-16,-3-5-19 16,-5 0-6-16,-7-1-1 15,-7-2-2-15,-8 6 1 16,-3 1 0-16,4 3-1 16,7 2-44-16,21 6-80 15,9-1-151-15,1 3-541 0</inkml:trace>
  <inkml:trace contextRef="#ctx0" brushRef="#br0" timeOffset="133482.7565">20315 11618 1117 0,'0'0'695'0,"0"0"-500"15,0 0-1-15,0 0 10 0,0 0 4 16,0 0-20-16,0 0-60 16,0-6-50-16,0 6-43 15,0 0-28-15,0 16-7 16,-1 4 0-16,1 14 1 15,0 1 0-15,-4 5 0 16,4 4-1-16,-3-4 1 16,-5 2-1-16,2-6 0 15,0-3 0-15,1-9-27 16,0-4-22-16,2-7-47 16,3-8-74-16,0-5-62 15,7-3-233-15,0-10-464 0</inkml:trace>
  <inkml:trace contextRef="#ctx0" brushRef="#br0" timeOffset="133810.942">20278 11553 1272 0,'0'0'1066'16,"0"0"-926"-16,0 0-82 15,0 0 22-15,0 0 48 16,0 0-46-16,0 0-53 16,72-43-16-16,-40 49-5 15,6 11-7-15,2 3 1 16,0 5-1-16,-5-1 1 16,-7-1-2-16,-8-4 0 0,-13-4-1 15,-7-3-10-15,0-5 11 16,-26 3 0-16,-10-4 1 15,-11 4 5-15,-4-3-6 16,2-1-6-16,6 2-22 16,12-3-74-16,21 2-103 15,10-1-351-15,2-5-534 0</inkml:trace>
  <inkml:trace contextRef="#ctx0" brushRef="#br0" timeOffset="134577.2155">20869 11540 1971 0,'0'0'359'0,"0"0"-266"15,0 0-47-15,0 0 26 16,0 0 14-16,0 0-22 15,0 0-30-15,-94 20-7 16,71 2-3-16,7 2-11 16,6-1-7-16,4-6-6 15,2-2 0-15,4-5 0 16,0-3-8-16,0-3-23 0,4-4-1 16,6 0-21-1,3-11-17-15,5-9-15 0,5 1 25 16,0-7 20-16,3-1-1 15,0 7 21-15,-6 0 20 16,-2 4 46-16,-7 7 26 16,-5 1 26-16,-5 5 7 15,-1 3-32-15,0 0-38 16,0 11-23-16,-1 8 11 16,-8 3 13-16,1 8-20 15,4 1-10-15,4-3-6 16,4-4-19-16,14-1-32 15,7-9-16-15,4-4-26 0,1-8-12 16,-2-2 7 0,-3 0-2-16,-5-9 13 0,-2-8 1 15,-8-3 17-15,-4-3 47 16,-6 0 22-16,0 0 34 16,-6 0 80-16,-7 6 20 15,-2 4-42-15,1 4-20 16,3 2-4-16,5 3 11 15,6-2-43-15,0 3-36 16,6-1-24-16,11-2-43 16,12-1-3-16,3 0 24 15,6 0 6-15,-2 1 7 16,-3 5 21-16,-10-1 11 16,-6 2 1-16,-8 0 6 15,-9 3 38-15,0 13 25 0,-14 4 8 16,-5 7 2-1,0-1-25-15,-3 4-26 0,8 0-18 16,8-7-8-16,6 0-2 16,0-7-5-16,10-5-65 15,15-2-82-15,16-8-109 16,-3-1-279-16,-6 0-358 0</inkml:trace>
  <inkml:trace contextRef="#ctx0" brushRef="#br0" timeOffset="135561.7808">21530 11486 1573 0,'0'0'740'16,"0"0"-660"-16,0 0-40 16,0 0 50-16,-100 28 47 15,76-9-55-15,5 3-25 16,4-2-20-16,4 3-28 15,5-5-1-15,5-2-7 16,1-6-1-16,0-4-1 16,12-3-20-16,1-3-30 15,5 0-28-15,2-9-30 16,0-5 35-16,3-5 22 16,-5-1 22-16,-1 0-17 15,1-1 21-15,-6 3 26 16,-3 7 24-16,-4 2 61 0,-2 8 14 15,-3 1-27-15,0 0-16 16,0 10-20-16,-9 7 13 16,0 7-10-1,1 4-25-15,5 0-13 0,3-2-1 16,0-4-10-16,3-4-27 16,9-6-35-16,4-8-7 15,0-4-13-15,3 0-5 16,1-10 26-16,2-10-58 15,2-2 36-15,-6-6 42 16,2-8 40-16,0-7 11 16,-1-17 1-16,4-22-1 15,-3-18 14-15,-4 6 116 0,-6 24-59 16,-7 24 6-16,-3 29 17 16,0 0 16-16,0 1-16 15,-6 7-42-15,-1 7-12 16,-1 2-12-16,-3 11-17 15,-3 22 17-15,2 11 26 16,-3 11-26-16,4 5-13 16,5 5-14-16,3-1 0 15,3-5-1-15,0-4-1 16,3-7 1-16,9-8 0 16,5-11-7-16,-4-3-20 15,3-12-9-15,0-4 9 16,0-5 8-16,-1-3 5 15,3-2 5-15,-5 0-3 16,5-4-4-16,2-9 6 0,-1-4 9 16,5-3 1-16,-5-10 10 15,7-3 11-15,-4-13-6 16,5-14-2-16,-1-22 2 16,4-13-13-16,-6 5-1 15,-4 18 8-15,-11 25-8 16,-6 21 7-16,1 2-7 15,-3 4 14-15,1 4 18 16,-2 9 1-16,0 7-16 16,0 0-18-16,-13 17 0 15,-5 13 23-15,-5 15 11 16,3 9-3-16,0 6-10 16,5 5-6-16,11 1-6 0,4 1-1 15,0-5 14-15,10-3-4 16,11-5-12-16,3-8-5 15,3-7-1-15,1-8-1 16,-2-11-39-16,-1-11-30 16,-3-3-47-16,2-6-100 15,-4-3-277-15,-7-9-461 0</inkml:trace>
  <inkml:trace contextRef="#ctx0" brushRef="#br0" timeOffset="136229.2821">22865 11289 788 0,'0'0'689'0,"0"0"-531"16,0 0 29-16,0 0 105 16,0 0-20-16,0 0-76 15,0 0-44-15,10-10-60 16,-13 10-39-16,-14 0-19 0,-7 0-10 15,-6 2 1 1,-1 6-8-16,2 1-4 0,8 2-5 16,7-2-7-16,11 4-1 15,3 2-1-15,0 0-1 16,17 2-13-16,12-1-9 16,3 0-10-16,9 0-14 15,-1 2-4-15,0-1 28 16,-5 1 16-16,-10-1 7 15,-8-3 0-15,-11 2 0 16,-6-3-5-16,-2-3 6 16,-21 3 2-16,-11-3 11 15,-4-3-2-15,-7-1-10 16,-1-2-1-16,10-4-16 16,10 0-103-16,23-4-167 0,3-9-413 15,11 0-787-15</inkml:trace>
  <inkml:trace contextRef="#ctx0" brushRef="#br0" timeOffset="136470.7164">23096 11387 1373 0,'0'0'1034'0,"0"0"-933"15,0 0-51-15,0 0 98 16,0 75 12-16,0-37-36 15,3 5-35-15,6 3-35 16,6 1-28-16,-1-1-16 0,0-11-10 16,-1-2 0-16,-10-9-35 15,-3-7-23 1,0-7-35-16,-10-7-86 16,-15-3-149-16,1-3-470 0,3-11-492 0</inkml:trace>
  <inkml:trace contextRef="#ctx0" brushRef="#br0" timeOffset="136761.802">23032 11218 1119 0,'0'0'990'0,"0"0"-841"15,0 0 17-15,0 0 61 16,0 0-42-16,0 0-104 0,0 0-42 15,90 0-18-15,-52 17-14 16,3 6-6-16,-4 8 0 16,-7-2 11-16,-8 1-5 15,-8-5-7-15,-11-4-8 16,-3-1 8-16,-14-10-6 16,-14-4 5-16,-8-2-5 15,-4-4-24-15,-1 0-32 16,12-4 0-16,14-12-89 15,13 6-167-15,2-1-649 0</inkml:trace>
  <inkml:trace contextRef="#ctx0" brushRef="#br0" timeOffset="136987.6073">23426 11298 882 0,'0'0'1364'0,"0"0"-1151"15,0 0-112-15,0 0 68 16,0 0-24-16,0 0-36 16,0 0-3-16,0 73-58 15,4-40-29-15,9 3-17 16,0-3-2-16,-3-3-5 16,-1-10-54-16,-3-3-71 15,-6-11-130-15,0-6-263 0,0 0-311 16</inkml:trace>
  <inkml:trace contextRef="#ctx0" brushRef="#br0" timeOffset="137146.0257">23449 11099 443 0,'0'0'1736'0,"0"0"-1523"15,0 0-149-15,0 0-31 16,0 0-33-16,0 0 0 15,0 0-20-15,28 44-161 16,-15-23-571-16</inkml:trace>
  <inkml:trace contextRef="#ctx0" brushRef="#br0" timeOffset="137543.0191">23642 11289 1478 0,'0'0'914'16,"0"0"-790"-16,0 0 22 15,0 0 23-15,0 0-50 16,29 91-57-16,-23-64-31 16,1 0-16-16,-1-7-14 0,-1-5 0 15,-4-5-1 1,-1-6-7-16,0-1-15 0,0-3 4 15,0 0-11-15,0 0 28 16,0-10-12-16,0-4-1 16,0-8-38-16,16-4 4 15,8-8 8 1,5-2-14-16,2-3 29 0,-1 6 19 16,-6 10 6-16,-3 9 38 15,-8 11 17-15,-6 3-14 16,-1 17-1-16,1 13 27 15,-6 12-19-15,2 8-11 16,4 3-20-16,2 9-17 16,-1-15-151-16,-1-15-1171 0</inkml:trace>
  <inkml:trace contextRef="#ctx0" brushRef="#br0" timeOffset="140112.3584">25306 11443 12 0,'0'0'794'16,"0"0"-594"-16,0 0-70 15,0 0 6-15,0 0 45 16,0 0-27-16,0 0-28 16,7 11 20-16,-5-8-4 15,1 0-54-15,-2-2-53 16,-1 0-14-16,2 1-11 15,-2-2 5-15,0 0-3 16,0 0-3-16,0 0 7 16,0 0 10-16,0 0 22 15,0 0 1-15,0 0 11 0,0 0-3 16,-3-4-36-16,-3-7-15 16,-2-1-5-16,0-2 0 15,0-6 1-15,0-3 5 16,1-2-7-16,1-2 6 15,2-3 0-15,2 0-6 16,1-3 1-16,1 6-1 16,0 2 1-16,-2 2 0 15,2-1 5-15,-3 5 14 16,-1-8-9-16,-4 1-5 16,-2-1 2-16,-1-2 5 15,-1-3-2-15,-1 0-4 0,2 0-1 16,0-2-4-1,3-1 8-15,2 6-1 0,0-2 0 16,3 5 1-16,0 3 23 16,2-1-21-16,-7 5-6 15,5-1-6-15,0 0 11 16,2 0 1-16,-1 3-5 16,2-5-1-16,0 2 8 15,0 0 1-15,0-1-3 16,0 2-5-16,0 3 0 15,2 6 16-15,-1 3 5 16,-1 4 4-16,2 0-10 16,-2 3-13-16,0 0-8 0,0 0-1 15,0 0 1 1,0 0 0-16,0 0-1 0,0 0 0 16,0 0 2-16,0 0-1 15,0 0 0-15,0 0 0 16,0 0 0-16,0 0 1 15,0 0-1-15,0 0-1 16,0 0-6-16,0 0-2 16,-8 10 7-16,-4 3 1 15,-2 3-1-15,0 3 1 16,-2-1 0-16,2 2 0 16,1-4 0-16,1 0 0 15,-1-3 0-15,4 1 0 16,-1-8 1-16,6-2-1 15,1-1 0-15,3 0 0 0,0-3 0 16,0 0 8 0,0 0 19-16,0 0 1 0,7-10-4 15,6-3-16-15,3-7-7 16,-3 0-1-16,-1 4 1 16,-3 0 1-16,-4 5-1 15,-2 2 0-15,-2 3 0 16,1 1 5-16,-1-1 6 15,2 2 11-15,0-1-3 16,4-5 10-16,1 0-6 16,1 3-6-16,1-3-1 15,1 2 2-15,1 5-7 0,3 3-10 16,0 0-2 0,5 10-1-16,6 17-41 15,20 30-70-15,-4-5-183 0,-2-5-805 0</inkml:trace>
  <inkml:trace contextRef="#ctx0" brushRef="#br0" timeOffset="142183.8874">25647 11378 734 0,'0'0'335'16,"0"0"-138"-16,0 0-22 16,0 0 10-16,0 0 28 15,0 0-7-15,0 0-69 16,0 0-41-16,0 0-35 16,0 0-15-16,0 0-3 15,0 0 6-15,0 0-6 0,0 0-10 16,0-7-16-16,0 0-15 15,0-6 4-15,0-1-5 16,-1-5 0-16,-4-2 0 16,-2-4 1-16,3-5 23 15,-4-2-3-15,2 1-14 16,0-2 2-16,-1 1 8 16,2 2-3-16,-1 0 6 15,2 1 3-15,-1 1-2 16,-2-1 7-16,3 3-10 15,-2-1-1-15,-2 3 0 16,2-2-17-16,-1 0 7 16,1-5-2-16,1 2-5 15,1-6 6-15,2-2-6 16,1 1-1-16,1 2 2 0,0 1 4 16,0 8-5-16,0 1-1 15,0 7 0-15,0 2 1 16,0 3 1-16,0 4-1 15,0 1 7-15,0 3 1 16,0 1 1-16,0-3-9 16,0 2 0-16,0-2-1 15,0 2 1-15,0-2 0 16,0-1 1-16,0 4-1 16,0-1 11-16,0 4-6 0,-2 0-5 15,2 0-1 1,0 0 0-16,-1 0-1 0,1 0-1 15,0 0-4-15,0 0 5 16,0 0 0-16,0 0 0 16,0 0 1-16,0 0 0 15,0 0 1-15,0 0 5 16,0 0-5-16,0 0 7 16,0 0-7-16,0-3-1 15,0 3 1-15,0 0-1 16,0 0 0-16,-2 0 0 15,2 0-1-15,-1-3 0 16,1-1 1-16,-2 1 0 16,2 2 0-16,-1-2 1 15,1-3-1-15,0 6 6 0,0-1-5 16,0 0 0 0,0 0-1-16,-2 1 1 0,2 0 1 15,0 0-1-15,0 0 0 16,0 0-1-16,-3 0-1 15,0 0-6-15,-3 1 1 16,-4 10-5-16,-5 3 11 16,1 6 0-16,-2 0-1 15,3-4 0-15,2 0 1 16,2-5 0-16,3-1 0 16,2-4 0-16,2-3 0 15,2-2 0-15,0-1 0 16,0 0 1-16,0 0 0 0,0 0 5 15,0 0 9-15,0 0 0 16,2-1-2-16,4-9-11 16,1-2-1-16,1-2 0 15,-4 2 0-15,-1 2 0 16,0 0-1-16,0 3 0 16,-1 3 0-16,-1-2 2 15,1 6-1-15,-1-3 10 16,2 2 10-16,3-3-3 15,0 2-12-15,5 2-5 16,5 0 1-16,3 0-2 16,7 2-11-16,17 23-46 0,-4-3-182 15,-5 2-711-15</inkml:trace>
  <inkml:trace contextRef="#ctx0" brushRef="#br0" timeOffset="145073.3979">26856 11018 713 0,'0'0'414'0,"0"0"-199"0,0 0-16 15,0 0 2 1,0 0 23-16,0 0-5 0,0 0-58 15,6-10-44-15,-6 10-19 16,0 0-5-16,-1-1-25 16,-13 1-17-16,-8 0-8 15,-8 0-10-15,-1 4-13 16,-2 9 2-16,6 0-12 16,6 4-9-16,8 5 0 15,5-1 0-15,8 1 0 16,0 2 0-16,14-1 1 15,11-3-1-15,5-7 5 0,3 0-6 16,-1-6-1 0,0-4 0-16,-4-3-13 0,-4 0-11 15,-6-10 7-15,-3-4 17 16,-5-4 0-16,-5-4 1 16,-4 0 1-16,-1-2 11 15,0 2 9-15,-4-1-8 16,-7 6 17-16,-3 2-9 15,0 4-9-15,-2 1-12 16,1 4-6-16,1 3-11 16,2 3-41-16,5 0-75 15,5 0-95-15,2 9-121 16,8 2-148-16,5-1-164 0</inkml:trace>
  <inkml:trace contextRef="#ctx0" brushRef="#br0" timeOffset="145517.3239">27114 10996 2000 0,'0'0'371'0,"0"0"-282"16,0 0-58-16,0 0 9 15,0 0-6-15,0 0 13 16,0 0 45-16,33 58-23 16,-18-32-32-16,3 1-19 0,-2-1-9 15,2-1-3-15,-6-7-6 16,-4-1 0-16,-4-7 0 16,-1-3 0-16,-3-5 0 15,0-2 0-15,0 0 0 16,-7 0 14-16,-4 0 36 15,0-9-14-15,0-8 5 16,2-3-14-16,3-5-14 16,3-4-7-16,3-3 3 15,0-1-3-15,0 7-6 16,6 2-1-16,0 5 1 16,0 9 1-16,0 6 0 15,2 1-1-15,5 3-7 0,6 3-2 16,6 11-2-16,20 6-68 15,-3 0-182-15,-4-10-613 0</inkml:trace>
  <inkml:trace contextRef="#ctx0" brushRef="#br0" timeOffset="146973.7011">27939 10222 651 0,'0'0'312'15,"0"0"-78"-15,0 0 2 0,0 0-13 16,0 0-19-16,0 0 17 16,0 0-33-16,0-1-43 15,-1 1-46-15,1 0-11 16,0 1-28-16,0 12-14 15,0 3 2-15,0 11 7 16,-2 5-15-16,-1 4-19 16,0 5-7-16,2 8 5 15,-1 1 2-15,2 2-3 16,0 1-3-16,3-3-3 16,6-4-6-16,1-3 0 15,-1-4-6-15,-1-5 6 0,-2-4-6 16,-3-1 1-16,3-2 0 15,-3-4 1-15,1 0-1 16,-1-4 0-16,2 1 0 16,-1-3 0-16,1-3-1 15,2-1 1-15,-2-1 0 16,-2-1 0-16,0-5 0 16,0 0-1-16,-2-2 0 15,1-1 0-15,-2 1 0 16,1 2 0-16,1 0 0 15,-1 2 0-15,4-2 0 16,2 3 0-16,-1-1-6 16,-1-5-3-16,-1 1-6 0,-1-1 7 15,0-3 7 1,-1 0 0-16,-1 0-5 0,3-3 5 16,-2-4 1-16,1-3 0 15,0-3 0-15,0-1 1 16,1-2 0-16,4-2 11 15,4-4-11-15,0-4-1 16,2-1 0-16,-1 3-8 16,-4 2 8-16,-3 3-2 15,-2 5 2-15,-4 7-2 16,0 1-7-16,0 2-3 16,0 4 12-16,0-3 13 15,0 2-4-15,0 0-3 16,0-4-5-16,0 3 0 15,0 0 1-15,0 0-1 0,0-1 5 16,0 3-6-16,0 0 0 16,0 0-11-16,-3 0-2 15,-3 4-4-15,-3 7 17 16,0 3 0-16,-1 7 1 16,2-2-1-16,2 3 0 15,0-1 0-15,3 5 0 16,0-3 0-16,-1-2 0 15,1 1 0-15,0-5 0 16,0 0 0-16,0-4-1 16,-2 0 1-16,1-4-1 15,1 1 1-15,-3-3 0 0,3-2 0 16,0-3 0 0,2-2 0-16,-4 0-1 15,0 0 1-15,-4 0 0 0,-4 0 5 16,-2-2 5-16,-6-7 1 15,-1-4-1-15,-5-2 11 16,-1-5-4 0,-3 0-10-16,3-1 4 0,3 2 5 15,6 2 8-15,7 6-12 16,6 3-12-16,6 7-39 16,1 1-90-16,11 0-325 15,1 4-781-15</inkml:trace>
  <inkml:trace contextRef="#ctx0" brushRef="#br0" timeOffset="149495.6387">28324 10231 636 0,'0'0'206'16,"0"0"-165"-16,0 0 38 15,0 0-37-15,0 0 46 16,0 0 21-16,67-75 7 16,-64 70 22-16,-3 3-35 15,0 2-46-15,0 0-1 0,0 0 48 16,-4 0 76-16,-2 0-38 16,-1 2-24-1,0 2-31-15,4-3-8 0,0 4-18 16,-1 2-2-16,1 3 17 15,0 8 28-15,1 1-40 16,1 8-27-16,-2 5-2 16,3 5-7-16,0 2-2 15,0 5-1-15,0 1-7 16,0 2-8-16,0-1 2 16,0 0-6-16,4-6-4 15,-1-4 7-15,0-3-3 16,-1-3 1-16,-1 0-1 15,-1-3-4-15,2 1-1 0,-1-4 1 16,4 1 4-16,-1-3-6 16,4-4 2-16,-2-1-1 15,1-3 0-15,-1-1 0 16,-1-1 0-16,-1-5-1 16,-1 3 0-16,-3-6 0 15,0 4 0-15,0-3 0 16,0-1 0-16,0-1 0 15,0 0 0-15,0-3 1 16,0 3-1-16,0-3 1 16,0 2 0-16,0-2 0 0,1 0 7 15,1 0-2 1,1 0 3-16,0 0 0 0,3-5-8 16,-1-5 5-16,2-4-6 15,0-2 1-15,1-4-1 16,1 1 0-16,1-2 0 15,1-1 1-15,-1 6 0 16,0-1-1-16,1 4-1 16,-3-2 0-16,-4 6 1 15,1 2 0-15,-4-2 0 16,-1 5-6-16,0 1-5 16,0 1 11-16,0 1 7 15,0-3 2-15,0 2 0 16,0-2 1-16,0 4 4 15,0-1-2-15,0 1-2 0,0 0-10 16,0 0 0-16,0 0-1 16,0 0-11-16,0 5 4 15,-4 4 8-15,-5 8 1 16,-1-2 0-16,-1 6 0 16,0 0 0-16,4-3 0 15,-1-1-1-15,1 0 1 16,1 0 0-16,1-1-1 15,1 0 1-15,-2 1-1 16,0-1 0-16,2-2 0 16,-1-1 0-16,1 0 0 15,1-7 0-15,1 1 1 16,-1-3-1-16,1-1 0 0,2-3 1 16,-1 2 0-1,1-2 0-15,-2 0-1 0,-2 0-1 16,0 0 0-16,-2 0 1 15,-2 0 0-15,-1 0 9 16,2 0-3-16,-1 0 5 16,2 0 5-16,2-9 17 15,-2 0 3-15,0-4-9 16,3-1-7-16,0 1-7 16,-1-1-5-16,-1-2-8 15,-4 2-11-15,-26-11-106 16,3 4-402-16,-4-2-1004 0</inkml:trace>
  <inkml:trace contextRef="#ctx0" brushRef="#br0" timeOffset="159027.3646">12162 7106 225 0,'0'0'853'16,"0"0"-246"-16,0 0-474 16,0 0 34-16,0 0 59 15,-42 30-39-15,20-10-57 16,-5 3-27-16,-9 7-33 16,-9 10-31-16,-7 9-14 15,-28 14-14-15,-28 19-10 0,-29 23 0 16,-15 9 2-1,6-2-3-15,16-9 0 0,13-5-3 16,4 2 2-16,-5 2 1 16,-1 6 31-16,-5-5 11 15,-2-3-4-15,3-5-16 16,5-3-13-16,9-3-8 16,11-7 5-16,26-15-4 15,14-17 5-15,19-10-7 16,6-8 1-16,-1-1-1 15,1 0 0-15,3-7-1 16,11-7 0-16,7-8 0 16,6-9 0-16,3 0-5 15,3-10-17-15,0-13-18 16,4-9 6-16,13-5 23 0,5-7 11 16,-2-1 1-16,2 2 0 15,-1 4 11-15,-6 7 8 16,-5 8 11-16,-1 10-9 15,-6 7-11-15,-3 4-2 16,0 3-8-16,0 4-6 16,-12 19 6-16,-10 10 7 15,-8 13 11-15,-6 6-7 16,-4 3-1-16,9-2-9 16,8-8 0-16,10-12-1 15,13-6 1-15,16-15 6 16,20-7 4-16,19-5-11 15,8-10-39-15,25-15-106 0,-15 3-227 16,-18 5-620-16</inkml:trace>
  <inkml:trace contextRef="#ctx0" brushRef="#br0" timeOffset="159439.9839">7276 9697 988 0,'0'0'983'15,"0"0"-732"-15,0 0-88 16,0 0 7-16,0 0-3 16,0 0-52-16,0 0-43 15,0 39 9-15,0-3 10 16,-6 7-37-16,-9 7-30 0,-6-1-15 15,-1-2-8 1,2-2-1-16,1-11-19 0,3-7-59 16,8-11-91-16,8-16-297 15,0 0-375-15,0-10 31 0</inkml:trace>
  <inkml:trace contextRef="#ctx0" brushRef="#br0" timeOffset="159746.1807">7201 9607 1938 0,'0'0'529'15,"0"0"-462"-15,0 0 5 16,0 0 42-16,0 0-21 16,78-79-56-16,-38 64-19 15,2 3 0-15,-3 5-5 16,-3 7-12-16,-5 0-1 0,-10 7 0 15,-8 10 6-15,-4 0 3 16,-9 3-8-16,0 3 8 16,-3-4-3-16,-16 3 2 15,-5-1-2-15,-7-1 1 16,-5 0-6-16,3-5-1 16,0-2-20-16,5-4-38 15,11-8-66-15,17-4-102 16,0-12-326-16,11-5-395 0</inkml:trace>
  <inkml:trace contextRef="#ctx0" brushRef="#br0" timeOffset="160076.6513">7656 9540 1370 0,'0'0'750'0,"0"0"-657"15,0 0-65-15,0 0 62 16,0 0 40-16,0 0-17 16,-71 93-49-16,71-70-23 15,7-7-15-15,11-1-11 16,9-9 3-16,0-6-4 16,4-3-5-16,-4-15-8 15,-2-1 0-15,-8-6-1 0,-4-3 1 16,-7 0-1-16,-6 0 1 15,0 8 5-15,-3 1 22 16,-13 8-5-16,-5 7-17 16,-3 4-6-16,-9 5-2 15,-1 15-44-15,-3 12-139 16,7-5-327-16,10-4-313 0</inkml:trace>
  <inkml:trace contextRef="#ctx0" brushRef="#br0" timeOffset="160422.3553">7952 9392 1360 0,'0'0'942'15,"0"0"-816"-15,0 0-75 16,0 0 32-16,0 0 8 15,0 0-27-15,0 0-27 16,-55 57-13-16,55-45-17 16,4 2-7-16,14-1-12 15,6 0-16-15,4-2 4 16,-1 2 7-16,-3-3 11 16,-3 2 5-16,-12 2-8 15,-5-1 9-15,-4 3 0 16,-7 1 1-16,-20 0 18 0,-7-1-8 15,-8 4-11-15,0-8-25 16,2 3-76-16,4-12-168 16,11-3-416-16,11 0-568 0</inkml:trace>
  <inkml:trace contextRef="#ctx0" brushRef="#br0" timeOffset="160649.1406">8150 9442 537 0,'0'0'1801'0,"0"0"-1521"0,0 0-199 16,0 0 64 0,0 0-27-16,-19 93-52 0,19-67-35 15,0-3-20-15,3-6-11 16,3 0-8-16,1-6-60 15,-1-7-161-15,0-4-402 16,-6 0-336-16</inkml:trace>
  <inkml:trace contextRef="#ctx0" brushRef="#br0" timeOffset="160812.6726">8211 9161 2031 0,'0'0'394'0,"0"0"-321"0,0 0-73 16,0 0-16-16,0 0-110 15,0 0-406-15,0 0-450 0</inkml:trace>
  <inkml:trace contextRef="#ctx0" brushRef="#br0" timeOffset="161053.0611">8355 9000 1862 0,'0'0'329'0,"0"0"-95"16,0 0 66-16,0 108-85 0,0-54-77 15,3 4-68-15,4 3-32 16,2-2-26-16,3 0-6 15,-2-9-6-15,-2-5-20 16,-2-11-47-16,-6-7-80 16,0-10-129-16,-3-5-358 15,-8-3-388-15</inkml:trace>
  <inkml:trace contextRef="#ctx0" brushRef="#br0" timeOffset="161353.0831">8338 9408 1500 0,'0'0'813'0,"0"0"-699"0,0 0-53 16,84-55 47-16,-47 39 7 16,-1-1-41-16,1 4-24 15,-7 3-23-15,-6 6-12 16,-9 4-2-16,-9 3 2 15,-6 17-6-15,0 4 12 16,-3 8 13-16,-9 6 11 16,-2-6-5-16,1-2-11 15,4-7-7-15,6-6-11 16,3-8-11-16,0-9-11 0,12 0-38 16,30-31-66-16,-5-1-194 15,-1-4-665-15</inkml:trace>
  <inkml:trace contextRef="#ctx0" brushRef="#br0" timeOffset="161519.1924">8623 9138 1079 0,'0'0'1189'15,"0"0"-1017"-15,0 0-31 16,0 0-25-16,0 0-101 15,0 0-15-15,0 0-177 0,66-1-506 16</inkml:trace>
  <inkml:trace contextRef="#ctx0" brushRef="#br0" timeOffset="162097.9033">8829 9188 945 0,'0'0'1398'16,"0"0"-1202"-16,0 0-41 15,0 79-52-15,0-47-37 16,-3 2-23-16,3-4-18 16,0-6-10-16,0-6-9 15,0-5-5-15,9-9-1 0,0-4 0 16,5 0-12-16,8-16-17 15,1-5-17-15,3-7 0 16,-2-7-12-16,-3 2 2 16,-5-2 7-16,-2 3 5 15,-4 7 35-15,-4 5 9 16,-3 11 59-16,0 5 14 16,-3 2-1-16,0 2-15 15,0 0-7-15,3 0-20 16,-3 0-21-16,6 2-9 15,6 6 1-15,0 1-1 16,7-2 0-16,1-3 0 0,5-4-15 16,2 0-13-16,-5-9-18 15,2-6-17-15,-9-5 0 16,3 0 8-16,-9 0 45 16,0 1 10-16,-6 5 31 15,-3 1 55-15,0 3 4 16,0 7-20-16,-6 3-34 15,-9 3-21-15,-9 17 8 16,-3 13 35-16,2 7-12 16,-2 7-11-16,6 1 8 15,11-5-4-15,10-6-15 16,13-8-6-16,23-15-18 16,52-19-27-16,-12-16-123 0,0-9-511 15</inkml:trace>
  <inkml:trace contextRef="#ctx0" brushRef="#br0" timeOffset="164943.0104">9514 14043 725 0,'0'0'974'16,"0"0"-756"-16,0 0-159 15,0 0 81-15,0 0 83 16,0 0-64-16,0-4-58 16,3 4-28-16,3 0-24 15,4 4 1-15,-1 6 14 16,2 7-16-16,-5 9-8 16,1 0 15-16,-4 8-17 15,-3 5-23-15,0-6-14 16,0 0 0-16,-3-4 0 15,-4-9-1-15,1-3 0 16,2-7-6-16,3-3-2 16,1-4 7-16,0-3 0 0,0 0 1 15,0-7 0-15,0-12-15 16,1-5-23-16,12-11 16 16,3-2 7-16,0-4-17 15,-2 2-6-15,-2 7 23 16,1 5 13-16,-2 4 1 15,-5 8 0-15,4 3 1 16,-7 6 8-16,0 2 16 16,3 4 1-16,-3-3-13 15,3 3-12-15,3 0 0 16,-3 0 0-16,0 0-2 16,3 7 2-16,-2 11 8 0,-1 10 14 15,-3 1 8 1,-3 2-4-16,0-1-14 0,0-1-5 15,-6-3-7-15,-1-6 0 16,1-6 0-16,0-7-1 16,6-4-6-16,-3 0 6 15,3-3 1-15,0 0 1 16,0-10-1-16,0-10-43 16,3-3 11-16,9-6 17 15,1-1-23-15,8-1 5 16,-3 4 6-16,6 2 3 15,-2 2 2-15,-5 6 11 16,2 5 11-16,-7 2 1 0,-3 6 0 16,0-2 12-16,-3 5 9 15,-6 1-4-15,3 0-7 16,-3 0 1-16,3 3 1 16,0 13 44-16,0 8 0 15,-3 9-24-15,0 0-9 16,0 3-6-16,0 1-5 15,0-1-3-15,0-3-2 16,0-2-8-16,0-3-1 16,-6-7-55-16,3-2-60 15,3-10-162-15,0-2-535 16,0-7-880-16</inkml:trace>
  <inkml:trace contextRef="#ctx0" brushRef="#br0" timeOffset="165266.3358">10114 14198 1839 0,'0'0'370'15,"0"0"-285"-15,0 0 133 16,0 0-11-16,-17 77-66 15,17-38-62-15,0 6-36 16,0 6-17-16,8-2-7 16,-2-2-1-16,1-1-8 15,-7-3-2-15,0-7-8 16,0-3 2-16,-18-6-1 16,-7-4 1-16,-8-4-2 0,-6-6 2 15,1-9-2-15,6-4-18 16,8-4-39-16,21-41-142 15,3 1-613-15,0-5-990 0</inkml:trace>
  <inkml:trace contextRef="#ctx0" brushRef="#br0" timeOffset="165439.6752">10218 13921 1086 0,'0'0'1570'16,"0"0"-1358"-16,0 0-159 16,0 0-53-16,0 0-25 15,0 0-434-15,0 0-1708 0</inkml:trace>
  <inkml:trace contextRef="#ctx0" brushRef="#br0" timeOffset="167609.2402">6979 14043 1607 0,'0'0'533'16,"0"0"-468"-16,0 0 66 15,0 0 50-15,0 0 5 16,0 0-65-16,0 0-59 16,3 76-27-16,0-47-2 15,0 5 12-15,-3-1-13 16,0 7-1-16,0-1-7 16,0 1-11-16,0-1-12 15,0 1 5-15,0-6-6 16,0-2 1-16,0-2 0 0,0-3-1 15,-6-8-1-15,-6 1 1 16,-3-4 0-16,-1-6 0 16,-1-3 1-16,-2-7 5 15,4 0-5-15,-3-7 9 16,9-19-10-16,-1-8-22 16,10-11-43-16,0-25-112 15,13 10-351-15,-1 5-522 0</inkml:trace>
  <inkml:trace contextRef="#ctx0" brushRef="#br0" timeOffset="167841.391">6972 13765 1267 0,'0'0'638'16,"0"0"-558"-16,0 0 124 16,0 0 57-16,0 0-50 15,0 0-89-15,0 0-78 16,0 0-44-16,3 0-39 16,7 0-244-16,-4 0-851 0</inkml:trace>
  <inkml:trace contextRef="#ctx0" brushRef="#br0" timeOffset="169237.0372">7312 14351 1443 0,'0'0'635'0,"0"0"-548"16,0 0 29-16,0 0 88 15,0 0 0-15,0 0-76 16,0 0-57-16,27 0-6 16,-5 0-17-16,5 0-16 15,4 0-19-15,2 0-13 16,-3 0-17-16,-5 0-44 16,-5 0-44-16,-7 0-108 15,-10 0-173-15,-3 0-326 16,0 0-382-16</inkml:trace>
  <inkml:trace contextRef="#ctx0" brushRef="#br0" timeOffset="169446.5694">7325 14218 1872 0,'0'0'516'0,"0"0"-461"16,0 0-6-16,0 0 73 16,81-7-58-16,-47 7-64 0,0 0-54 15,5 4-168-15,-12 5-478 16,-5-5-898-16</inkml:trace>
  <inkml:trace contextRef="#ctx0" brushRef="#br0" timeOffset="169808.4783">7813 14132 1783 0,'0'0'828'15,"0"0"-782"-15,0 0-38 16,0 0 90-16,0 0 22 0,-70 86-59 15,64-43-33-15,3 0-17 16,3 0-11-16,3-7-1 16,15-9-26-16,4-7-2 15,4-10-17-15,2-10 21 16,2 0 24-16,0-14-13 16,-5-9-17-16,-1-7 5 15,-6-2 17-15,-5-2 9 16,-7-3 18-16,-6-3 3 15,0 5 10-15,-3 2 10 16,-13 10-1-16,-7 6-23 16,-5 10-17-16,-8 7-110 15,6 7-243-15,8 10-785 0</inkml:trace>
  <inkml:trace contextRef="#ctx0" brushRef="#br0" timeOffset="170558.2402">8380 14201 874 0,'0'0'1166'15,"0"0"-967"-15,0 0-111 16,0 0 137-16,0 0 5 15,0 0-115-15,0 0-53 16,42 0-35-16,10 0-27 16,6 0-19-16,8 0 0 15,1 0-4-15,6-3-10 16,0 0-4-16,-1-1-2 16,1-1-47-16,-6 1-13 0,-6-2 32 15,-7 1 32-15,-9 0 12 16,-8 1 14-16,-10-2 9 15,-8 5 7-15,-11-2 29 16,-5-1 34-16,-3 1 13 16,-3-3-45-16,-11-1-29 15,-5 0-9-15,-5-3-1 16,-4 2-8-16,5-1-24 16,-2 0 10-16,4-1 2 15,6 1 9-15,5 2 10 16,2 4 2-16,5 2-1 0,0 1-1 15,3 0 1 1,0 0-7-16,0 0 7 0,0 0-9 16,0 0 2-16,3 0 4 15,8 4 4-15,2 6 12 16,2 0-2-16,3 3-9 16,4 0 5-16,1 3-5 15,2 4 5-15,-4-3-5 16,-3 3 17-16,-2-4 18 15,-8 0 1-15,-8-5 4 16,0 2-6-16,-11-3-12 16,-14-3-11-16,-24 3-12 0,7-4-128 15,6 0-501-15</inkml:trace>
  <inkml:trace contextRef="#ctx0" brushRef="#br0" timeOffset="171216.2522">10673 14277 196 0,'0'0'1289'0,"0"0"-979"15,0 0-80-15,0 0 65 16,0 0-92-16,0 0-52 15,0 0-41-15,64-9-34 16,-38 6-25-16,3 3-24 16,3-3-19-16,2 2-8 0,-9 1-42 15,1-3-89 1,-7 0-151-16,-8 3-271 0,-8-3-92 16,-3 2-93-16</inkml:trace>
  <inkml:trace contextRef="#ctx0" brushRef="#br0" timeOffset="171444.9083">10603 14165 1545 0,'0'0'675'0,"0"0"-600"0,0 0-1 16,0 0 27-16,118 0-87 15,-36 0-14-15,-15 0-351 16,-9 0-815-16</inkml:trace>
  <inkml:trace contextRef="#ctx0" brushRef="#br0" timeOffset="178166.1539">11743 13953 694 0,'0'0'696'16,"0"0"-573"-16,0 0-60 16,0 0 85-16,0 0 83 15,0 0-16-15,0 0-78 16,0-26-36-16,0 24-28 16,0-2-17-16,0-2-2 15,0-1-5-15,0 0-16 0,-9 1-10 16,0-1-12-16,-5-1-11 15,1 3-1-15,-3 1 1 16,0-3-1-16,2 4 0 16,2 0 1-16,-5 0 0 15,4 3 0-15,-3 0 1 16,4 0 0-16,-5 3 15 16,1 7-7-16,-2 0-1 15,3 6-7-15,3-2 14 16,-1 1-6-16,-1-1 9 15,4 3 16-15,1 0 5 16,0 2-6-16,-2 0-9 16,7 2-6-16,1 2-6 0,3 3-5 15,0-3-1 1,0 4-6-16,0 3 1 0,7 0-1 16,10-4 0-16,-5 4 0 15,2-4 0-15,2 0-8 16,-3-2 2-16,2-1 6 15,0-3-17-15,0-3 2 16,4-5 9-16,8-2 5 16,0-3-19-16,4-4 8 15,2-3 12-15,0 0 0 16,-2-10 0-16,-1-4 1 16,0-5 1-16,-9 0-1 0,-7-5 7 15,-4-2-8-15,-7-4 2 16,-3-3 8-16,-3-4-10 15,-18-2 1-15,-6-1-1 16,-29-23-9-16,9 7-85 16,2 6-207-16</inkml:trace>
  <inkml:trace contextRef="#ctx0" brushRef="#br0" timeOffset="182971.9897">6864 16094 947 0,'0'0'703'0,"0"0"-603"16,0 0-14-16,0 0 172 16,0 0-7-16,0 0-78 15,0 0-27-15,0-19-1 16,3 18-14-16,-3-1-22 15,3 2-25-15,-3 0-22 16,0 0-17-16,0 0-15 0,0 0-17 16,0 16-13-16,0 7 1 15,0 6 5-15,0 8-6 16,0 3 0-16,6-5 0 16,3 6 0-16,3-5 0 15,0 0-9-15,-2-2-4 16,-4-2 1-16,-6-2 3 15,0-4 8-15,-6-2-1 16,-13-1 1-16,-8-3-5 16,-4-5 6-16,-5-4-1 15,0-5-6-15,5-6-13 16,4-3 1-16,6-17-38 16,15-26-87-16,6 2-201 15,0-1-815-15</inkml:trace>
  <inkml:trace contextRef="#ctx0" brushRef="#br0" timeOffset="183191.1568">6867 15813 768 0,'0'0'1731'15,"0"0"-1529"-15,0 0-189 16,0 0 54-16,0 0-1 16,0 0-66-16,0 0-1 0,-3 21-128 15,12-8-375 1,3-6-778-16</inkml:trace>
  <inkml:trace contextRef="#ctx0" brushRef="#br0" timeOffset="183527.7187">7255 16270 1355 0,'0'0'1155'16,"0"0"-1034"-16,0 0-97 16,0 0 95-16,0 0-26 15,0 0-59-15,0 0-24 16,54 0-10-16,-21 0-44 15,5-1-66-15,4-5-145 16,-9 2-541-16,-9 1-725 0</inkml:trace>
  <inkml:trace contextRef="#ctx0" brushRef="#br0" timeOffset="183723.2377">7201 16152 2089 0,'0'0'576'15,"0"0"-575"-15,0 0 6 16,0 0 64-16,96-15-71 16,-47 12-49-16,-7 2-211 15,-11-2-815-15</inkml:trace>
  <inkml:trace contextRef="#ctx0" brushRef="#br0" timeOffset="184142.4146">7676 16107 2031 0,'0'0'304'0,"0"0"-283"16,0 0 33-16,0 0 85 15,40-85-16-15,-25 59-51 16,1 2-13-16,1-3-12 16,-4 5 2-16,-4 5 14 0,-3 2 6 15,-3 10-4-15,0 0-23 16,-3 5-10-16,0 0-1 15,0 0-4-15,0 0-16 16,0 18-10-16,-6 9 41 16,-3 12 18-16,3 5-27 15,-1 5-11-15,4 0-10 16,3-4-4-16,0-3-8 16,0-6-1-16,0-3 0 15,0-6 0-15,0-2-19 16,0-6-31-16,3-1-38 15,0-5-75-15,4-6-317 16,-4-4-931-16</inkml:trace>
  <inkml:trace contextRef="#ctx0" brushRef="#br0" timeOffset="184957.0351">8571 16147 1043 0,'0'0'385'0,"0"0"-189"16,0 0 80-16,0 0 64 15,0 0-96-15,0 0-83 0,0 0-26 16,-3 0-6-16,24 0-35 16,13 0-15-16,26 0-37 15,25 4-28-15,27-1-14 16,22-3-11-16,-1 0-40 16,-6 0-15-16,-17 0-31 15,-19-4-58-15,-24-2 0 16,-22 2 45-16,-5 1 61 15,-4-1 35-15,0-2 14 16,-5 2 8-16,-13-1 43 16,-9-2 44-16,-9 0-12 15,0-3-38-15,0 4-21 16,-16-4-9-16,-7 4-3 16,-2-2-6-16,-5 5-6 0,-3-3 1 15,-2 5 7-15,6 1-8 16,-1 0 0-16,5 0 0 15,7 0 0-15,3 0 0 16,9 0-1-16,6 0-7 16,0 0 7-16,6 0-24 15,15 7 25-15,6 4 1 16,9-2-1-16,-3 1 0 16,2 3-11-16,-5-2 1 15,-5 1 4-15,1 4 5 16,-7 1 1-16,-1 0 10 0,-6-3 18 15,-9 1 15-15,-3-4 8 16,0-2-8 0,-6 1-14-16,-17-6-13 0,-3 2-16 15,-7-3-21 1,-6-3-164-16,11 0-496 0,7 0-1092 0</inkml:trace>
  <inkml:trace contextRef="#ctx0" brushRef="#br0" timeOffset="185870.5741">10121 16025 1996 0,'0'0'357'16,"0"0"-265"-16,0 0 84 16,0 0 14-16,0 0-81 15,0 0-25-15,21 76-32 16,-9-47-21-16,-3 2-11 15,0-2-10-15,1-10-4 16,-7-2-6-16,0-7-2 16,-3-6-4-16,0-1-9 15,0-3-10-15,0 0-11 16,0 0 5-16,0-10 17 16,0-3 2-16,0-5-7 15,0-4 4-15,11-8 9 16,2 0 5-16,-1-2 0 0,0 2 1 15,0 6 1-15,-3 6 8 16,-3 9 11-16,0 7 8 16,1 2-5-16,0 0-5 15,6 7-4-15,0 12 10 16,-1 4-7-16,3 4-4 16,-6-3 2-16,0 1-7 15,-6-8-7-15,0-3-1 16,1-3 0-16,-4-6-1 15,0-2-9-15,0-3-13 16,0 0-2-16,0 0-23 16,0-3 24-16,0-12-6 0,0 0 5 15,6-9 4-15,8-5 9 16,-1-4 10-16,5-1 1 16,0 3 1-16,-6 7 0 15,1 4 12-15,-4 7 16 16,-5 10 10-16,0-3 8 15,-1 5-4-15,-3 1-8 16,3 0-16-16,0 7-9 16,4 12-1-16,-1 8 16 15,3 6 0-15,-3 3 0 16,3 4-8-16,-3-8-8 16,0-4-7-16,0-2-1 15,0-9-39-15,8-5-90 0,-1-5-164 16,0-7-758-16</inkml:trace>
  <inkml:trace contextRef="#ctx0" brushRef="#br0" timeOffset="186171.0504">10744 16094 2254 0,'0'0'295'16,"0"0"-212"-16,0 0 95 16,3 83-24-16,7-49-51 15,0 4-48-15,-1 6-14 16,4-3-13-16,4 0-5 0,-2 2-10 16,-2-9-5-16,-6-3-7 15,-3-4-1-15,-4-10 0 16,-4-4-1-16,-16-6 0 15,-6-5-11-15,-6-2-30 16,-4-8-33-16,0-23-66 16,11 1-214-16,11-2-731 0</inkml:trace>
  <inkml:trace contextRef="#ctx0" brushRef="#br0" timeOffset="186373.9814">10747 15906 2125 0,'0'0'545'0,"0"0"-477"16,0 0 74-16,0 0-9 16,0 0-85-16,0 0-48 15,0 0-73-15,20-7-177 16,-5 14-417-16,-1-3-766 0</inkml:trace>
  <inkml:trace contextRef="#ctx0" brushRef="#br0" timeOffset="186644.1119">11179 16202 1602 0,'0'0'858'0,"0"0"-760"16,0 0 90-16,0 0 12 15,0 0-128-15,0 0-52 16,97-12-20-16,-74 4-66 15,3 0-137-15,-7 1-335 16,-5 1-746-16</inkml:trace>
  <inkml:trace contextRef="#ctx0" brushRef="#br0" timeOffset="186816.5844">11046 15997 2213 0,'0'0'510'16,"0"0"-495"-16,0 0 37 15,124 9-52-15,-63 1-77 16,0-1-762-16</inkml:trace>
  <inkml:trace contextRef="#ctx0" brushRef="#br0" timeOffset="189054.6976">11613 16078 1151 0,'0'0'391'16,"0"0"-188"-16,0 0 95 15,0 0 12-15,0 0-102 16,0 0-73-16,0 0-63 0,21 0-2 16,-6 0 0-1,2 0-10-15,6 0-18 16,1 0-27-16,6 0-9 0,0 0-6 15,2 0-21-15,0-3-45 16,-5 0-61-16,-5-1-74 16,-9 1-93-16,-5 2-240 15,-8 1-147-15</inkml:trace>
  <inkml:trace contextRef="#ctx0" brushRef="#br0" timeOffset="189322.7432">11722 15978 1260 0,'0'0'341'16,"0"0"-142"-16,0 0 101 15,0 0-33-15,0 0-75 16,0 0-49-16,0 0-30 15,0 21 1-15,0 2-12 16,0 0-56-16,6 4-27 16,0-1-19-16,0-4-73 15,7-1-175-15,-3-5-405 16,3-3-751-16</inkml:trace>
  <inkml:trace contextRef="#ctx0" brushRef="#br0" timeOffset="189684.4742">12081 15711 1483 0,'0'0'580'15,"0"0"-508"-15,0 0 70 0,0 0 95 16,0 0 23-16,0 0-111 16,0 0-77-16,-4-20-26 15,4 34-13-15,0 9 34 16,0 10 4-16,0 10-34 15,0 3-16-15,0 4-15 16,0 2-6-16,3 1 0 16,12-3-63-16,10 10-76 15,-2-14-167-15,-4-10-469 0</inkml:trace>
  <inkml:trace contextRef="#ctx0" brushRef="#br0" timeOffset="190045.5017">12371 16105 1776 0,'0'0'590'0,"0"0"-482"15,0 0 120-15,0 0-19 16,0 0-89-16,0 0-26 15,-27 77-57-15,18-46-37 16,2 2-1-16,4 7-104 16,0-11-362-16,3-4-823 0</inkml:trace>
  <inkml:trace contextRef="#ctx0" brushRef="#br0" timeOffset="190811.0199">14870 16051 789 0,'0'0'1202'0,"0"0"-1001"0,0 0-120 15,0 0 95-15,0 0-9 16,0 0 6-16,0 0-46 15,-29 72-45-15,19-44-34 16,0 1-30-16,-4-3-18 16,4-2 0-16,4-2-101 15,3-1-193-15,3-11-632 0</inkml:trace>
  <inkml:trace contextRef="#ctx0" brushRef="#br0" timeOffset="191194.1921">15146 15988 1277 0,'0'0'906'0,"0"0"-794"16,0 0 21-16,0 0 138 15,0 0-150-15,0 0-76 16,113-29-26-16,-71 22-19 16,-3 0-12-16,-6 5-113 15,-7 2-183-15,-6 0-507 16,-11 0-704-16</inkml:trace>
  <inkml:trace contextRef="#ctx0" brushRef="#br0" timeOffset="191561.0502">15607 15600 1326 0,'0'0'483'16,"0"0"-330"-16,0 0 107 16,0 0 26-16,0 0-47 15,0 0-95-15,0 0-37 0,6-40-9 16,-6 59-50-16,0 7 15 15,0 17 29-15,0 6-48 16,0 11-26-16,3-1-18 16,4 4-50-16,3 20-59 15,-4-16-134-15,-2-12-501 0</inkml:trace>
  <inkml:trace contextRef="#ctx0" brushRef="#br0" timeOffset="193882.9739">13700 15859 415 0,'0'0'1164'0,"0"0"-985"16,0 0-115-16,0 0 128 16,0 0-2-16,0 0-59 15,-52-75-61-15,46 61-30 16,3 1-15-16,-6-3-4 16,2-1 22-16,-2-1 8 0,-1 3-5 15,-1-1 33-15,-4 3-25 16,-3 0-31-16,0 6-3 15,-1 3-4-15,-5 4-1 16,0 4-7-16,-6 16 8 16,-4 12 20-16,2 8 4 15,7 6-10-15,2 8-9 16,13 3 2-16,6 4 5 16,4-1-7-16,7-4-6 15,13-4 1-15,6-5-8 16,9-8-7-16,1-5 0 15,4-11 0-15,-1-7 5 0,-1-12 3 16,4-4-9 0,-3-4-5-16,-3-16-7 0,-6-10 7 15,-5-7 5-15,-12-8 12 16,-10-14 9-16,-3-3 8 16,-9 1-13-16,-17 0 5 15,-7 13-3-15,-9 2-18 16,-13 19-1-16,10 9-79 15,8 14-377-15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1T07:20:02.963"/>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C00000"/>
    </inkml:brush>
  </inkml:definitions>
  <inkml:trace contextRef="#ctx0" brushRef="#br0">27935 3156 1035 0,'0'0'270'16,"0"0"-202"-16,0 0 8 16,0 0 68-16,0 0 12 15,95-3-47-15,-71 3-27 16,0 0 15-16,-1 0 9 15,2 0-16-15,0 0-22 16,5 0-10-16,1 0-11 16,4 0-23-16,0 0-9 15,4 0-14-15,-2 0 2 16,1 0-2-16,1 0 0 16,-1 0 0-16,-2 0-1 0,1 0 1 15,-2 0 0-15,-2 0-1 16,-2 0 1-16,-1 0-1 15,-2 0 0-15,0 0 0 16,1 0 0-16,0 3 0 16,0 0 1-16,1-1 0 15,1-2-1-15,0 0 1 16,1 0 0-16,-1 0-1 16,0 0 0-16,-1 0 1 15,-3 0 0-15,-4-3 4 16,-1 1-4-16,-1 1-1 15,-3 1 0-15,1 0 0 16,2 0 0-16,0 0 1 0,3 0-1 16,3 0 1-16,2 0-1 15,1 0 0-15,5-2 0 16,-3-1 0-16,1 2 0 16,0 0 0-16,-3-1 0 15,-5 2 0-15,-1 0 0 16,-6 0 0-16,-2 0 0 15,-2 0 0-15,1 3 0 16,0 0 1-16,1 0 0 16,5-2 7-16,-2 2-1 15,4-1 8-15,-1-2-9 16,-2 0 1-16,-1 0 5 16,-5 0-4-16,-3 0-1 0,-5 0 2 15,-4 0 1 1,-1 0-4-16,-1 0-5 0,0 0-1 15,0 0 1 1,2 0-1-16,-2 0 1 0,1 1-1 16,7-1-21-16,-1 0-190 15,-1 0-950-15</inkml:trace>
  <inkml:trace contextRef="#ctx0" brushRef="#br0" timeOffset="7245.7768">23128 3941 126 0,'0'0'308'0,"0"0"-61"15,0 0-65-15,0 0-48 16,0 0-24-16,0 0 31 16,0-3 24-16,0 3-44 15,0 0-28-15,0-1-20 16,0 1 1-16,0 0-1 15,0 0 0-15,0 0-10 16,1 0-9-16,-1 0-8 16,3 0-12-16,0-2-9 15,5 2-6-15,2-1-4 0,4-1-6 16,2 1-2-16,0 0-1 16,5 0-5-16,0-1 10 15,-1-1-10-15,0 2 6 16,-1-1-6-16,-2 2 0 15,-2 0 0-15,-2 0-1 16,0 0 1-16,0 0 0 16,-1 0 0-16,3 0 0 15,0 0 0-15,1 0 0 16,2 0 0-16,0 0 0 16,-2 0 5-16,2-2-5 15,0 1 0-15,-1 1-1 16,0 0 0-16,0 0 0 0,1 0 1 15,-2 0-1-15,2 0 0 16,1 0 0-16,-1 0 0 16,5 0 0-16,-1 0 0 15,1 0-1-15,2 3 0 16,0-1-1-16,2-1-5 16,0 0 5-16,0-1-8 15,-3 0 4-15,1 2 5 16,0-2-16-16,-1 0 10 15,-3 0 1-15,2 0 5 16,-1 0-7-16,0 0-4 16,1 0 2-16,1 0 1 0,-2 0 9 15,3 0 0-15,0 0-1 16,0 0 0-16,0 0 1 16,2 0 0-16,-1 0 0 15,1 0-1-15,0 0 1 16,1 0 0-16,-2 0 0 15,2 0 0-15,1 0 0 16,1 0-1-16,-2 0 1 16,0 0-1-16,-1 0 1 15,-2-2-1-15,0 0 0 16,-2 0 0-16,3 0 0 16,-4 2 1-16,2 0-2 15,-3 0 1-15,3 0 1 0,1 0-1 16,0 0 1-16,-1 0 0 15,2 0-1-15,-4 0 1 16,0 0 0-16,-4 0 1 16,0 0-1-16,-4 0 1 15,-3 0 0-15,0 0 1 16,-4 0 10-16,1 0 6 16,-5 0 7-16,0-1 15 15,0 0 4-15,-2 1 7 16,-1-1 6-16,0 1-5 15,0 0-7-15,0-2-10 16,0 2-20-16,0 0-15 16,0 0-35-16,-6-1-208 0,-3-2-937 15</inkml:trace>
  <inkml:trace contextRef="#ctx0" brushRef="#br0" timeOffset="14558.6122">4571 6485 1272 0,'0'0'537'16,"0"0"-442"-16,0 0 80 15,0 0 69-15,0 0-41 16,0 0-45-16,-1-2-57 16,1 2-27-16,0 0-15 15,0 0-14-15,0 0-9 16,-2 0-18-16,2 0-12 16,0 12-5-16,-3 8 33 15,0 6-10-15,0 8-11 16,0 5-1-16,0 1-1 0,-3 3-10 15,3 0 7-15,-1 0-7 16,1 2 1-16,-3-5-2 16,1 5-2-16,-4-4-4 15,-1-4 5-15,1 0 1 16,3-4 0-16,0-5 0 16,3-4 0-16,0-4 0 15,2-3 0-15,-1-4 0 16,2-2-1-16,0-6 1 15,0 1 0-15,-1-2 0 16,1-1 0-16,0-2 0 16,0-1 0-16,0 2 1 15,0-2 5-15,0 0-6 0,0 0 0 16,1 0-1-16,8 0 1 16,3 0 8-16,7 1 0 15,8 1 1-15,0-2-8 16,7 1-1-16,8-1 0 15,0 0 2-15,7 0-1 16,-1 0-1-16,-2 0 0 16,-4 0 0-16,-6-1-6 15,-11-2 5-15,-7 0-7 16,-9 0 1-16,-6 3-2 16,0-4-17-16,0-2-39 15,-3-3-86-15,0-2-206 16,0 1-610-16</inkml:trace>
  <inkml:trace contextRef="#ctx0" brushRef="#br0" timeOffset="15249.3174">4420 6356 1160 0,'0'0'369'15,"0"0"-249"-15,0 0 44 16,0 0 82-16,0 0-26 16,0 0-72-16,0 0-70 15,23-3-15-15,-1 3-5 16,8-3-19-16,6 0-18 15,4 0-11-15,3-3-4 16,-1 1-6-16,-3-2 6 16,-5-2-6-16,-3 3 0 15,-11-1 0-15,-7 0 1 16,-4 1 11-16,-7-3 37 16,-2-2 3-16,-3-2-10 15,-15-3-14-15,-3-4-14 0,-9 0-2 16,-3-1 9-16,-1-1-3 15,3 5-8-15,8 4-9 16,10 6-1-16,7 7-57 16,6 7-244-16,9 13-508 15,12 2 27-15</inkml:trace>
  <inkml:trace contextRef="#ctx0" brushRef="#br0" timeOffset="15730.1437">5566 7116 1031 0,'0'0'1208'0,"0"0"-1007"15,0 0-81-15,0 0 37 16,0 0-14-16,0 0-47 16,0 0-60-16,69-7-23 15,-35 1-12-15,5 4-1 16,4-2-36-16,-4 0-18 15,-6 4-52-15,-5 0-71 16,-7 0-70-16,-12 0-272 0,-6 0-96 16</inkml:trace>
  <inkml:trace contextRef="#ctx0" brushRef="#br0" timeOffset="15920.8287">5647 6978 1600 0,'0'0'569'0,"0"0"-492"15,0 0 22-15,0 0 28 16,0 0-32-16,107 0-95 16,-32-1-12-16,-11-2-469 15,-4 0-593-15</inkml:trace>
  <inkml:trace contextRef="#ctx0" brushRef="#br0" timeOffset="16593.828">6466 6371 1228 0,'0'0'799'15,"0"0"-693"-15,0 0-57 16,0 0 84-16,0 0 24 15,0 0-39-15,0 0-51 16,-3 4-39-16,3 10 35 16,0 7 14-16,0 7-41 15,0 5-10-15,1 5-3 16,-1 7 0-16,0 3-7 16,0 3 4-16,-1 0-2 15,-7 1-11-15,-2-2 0 0,1-3-7 16,0-1-1-16,-3-3-1 15,3-3 1-15,0-5 0 16,3-8 0-16,2-1 0 16,1-10 1-16,0-3-1 15,3-3-1-15,0-6 1 16,0 0-1-16,0-1-4 16,0-1-1-16,0 0 1 15,10 1 6-15,5-1 10 16,6-1 4-16,3-1-7 15,6 0-6-15,7 0 1 16,-1 0-1-16,-2 0 0 16,2 0 1-16,-3 0-2 15,-5 0 1-15,2 0-1 16,-8 0 0-16,-5 0 0 0,-4 0 0 16,-7 0-1-16,-3 0-20 15,-3 0-6-15,0 0-9 16,0 0-33-16,0 0-74 15,0 6-126-15,0-2-477 16,0 0-505-16</inkml:trace>
  <inkml:trace contextRef="#ctx0" brushRef="#br0" timeOffset="16856.0466">6930 7070 1007 0,'0'0'1049'15,"0"0"-916"-15,0 0-78 16,0 0 85-16,0 0 61 16,0 0-39-16,0 0-60 15,-3 70-22-15,1-43-44 16,1-2-18-16,1-1-12 15,0-1-6-15,0-4-13 16,-2 4-92-16,-4-6-178 16,2-7-598-16</inkml:trace>
  <inkml:trace contextRef="#ctx0" brushRef="#br0" timeOffset="17494.1601">6342 6321 136 0,'0'0'1552'0,"0"0"-1377"15,0 0-175-15,0 0 0 16,0 0 19-16,0 0 74 16,0 0 3-16,19-4-41 0,-11 4 2 15,-2 0 33-15,6 0 11 16,4 0-9-16,5 0-6 15,10 0-23-15,5 0-35 16,9 0-18-16,4 0-10 16,2 0-21-16,-2-1-10 15,-7-8 15-15,-2-1 8 16,-10 1 8-16,-12-1 2 16,-8-1 19-16,-10-4 49 15,0-2-6-15,-10-1-24 16,-11-2-10-16,-6 2-6 15,0 1-3-15,2 7-20 16,6 7-1-16,5 3-21 0,8 16-201 16,6 4-457-1,0-1-521-15</inkml:trace>
  <inkml:trace contextRef="#ctx0" brushRef="#br0" timeOffset="17931.0171">7649 6999 212 0,'0'0'1530'0,"0"0"-1059"15,0 0-285-15,0 0-3 16,0 0-16-16,0 0-46 16,0 0-48-16,76-15-37 0,-40 9-27 15,1 5-9-15,-1 1-14 16,4 0-42-16,-7 0-57 16,-5 4-87-16,-11 5-128 15,-4 0-288-15,-10-4-176 0</inkml:trace>
  <inkml:trace contextRef="#ctx0" brushRef="#br0" timeOffset="18149.1589">7822 6885 1572 0,'0'0'488'15,"0"0"-407"-15,0 0 65 0,0 0 44 16,0 0-18-16,0 0-75 15,0 0-15-15,-9 39 38 16,9-7-54-16,0 0-41 16,0 1-19-16,0 0-6 15,0-1-36-15,6 4-121 16,0-9-302-16,-3-8-581 0</inkml:trace>
  <inkml:trace contextRef="#ctx0" brushRef="#br0" timeOffset="18742.8252">8438 6432 783 0,'0'0'819'0,"0"0"-625"16,0 0 37-16,0 0 48 15,0 0-60-15,0 0-68 16,0 0-69-16,8-39-44 16,-8 56 7-16,0 9 70 15,0 6-55-15,0 8-24 16,0 1-20-16,0 4-2 0,0-1-8 15,0 4-5-15,0-5 1 16,0 1-1-16,-4 0-1 16,0-3-1-16,-5-2 0 15,-4 0-8-15,4-1 7 16,-2-5 2-16,1-6 0 16,4-4 0-16,3-8-1 15,3-4-8-15,0-8 0 16,0-1 7-16,0-2 1 15,3 0 1-15,10 0 7 16,7 0 3-16,5 0-2 16,5 0-7-16,3 0 5 15,1 0-6-15,2 0 1 0,-3 0 0 16,0 0 1-16,-5 0-1 16,-1 0-1-16,-2 2 0 15,-4 1 0-15,-3 0-1 16,-3-2 1-16,-6 1-1 15,-3 0-5-15,-3-2-35 16,-3 1-60-16,0 0-115 16,0-1-370-16,0 0-890 0</inkml:trace>
  <inkml:trace contextRef="#ctx0" brushRef="#br0" timeOffset="19077.6028">8865 7093 1928 0,'0'0'469'16,"0"0"-407"-16,0 0-7 16,0 0 16-16,0 0-10 15,0 0-35-15,91-5-17 16,-73 5-3-16,-5 5-5 15,-2 5 0-15,-8 5-1 16,-3 0 2-16,0 6 15 16,-14 0 34-16,-5 3 7 15,-5 1 7-15,3-4-10 16,0-2-16-16,6-5-23 0,8-1-1 16,7-6-15-16,0-3-8 15,7-2-12-15,16-2-55 16,16 0-168-16,-1-9-444 15,-8-1-274-15</inkml:trace>
  <inkml:trace contextRef="#ctx0" brushRef="#br0" timeOffset="19688.0393">8225 6258 1001 0,'0'0'601'0,"0"0"-533"15,0 0-41-15,0 0 27 16,0 0 58-16,0 0-9 16,0 0-19-16,0-13-10 15,3 13 12-15,6 0 51 16,10 5 10-16,5 3-34 16,12-1-37-16,6-4-39 15,7 1-23-15,3-4-14 16,-1 0-1-16,-2 0-14 0,-10-4 2 15,-6-3 5 1,-8-4 7-16,-13-4 0 16,-8 0 1-16,-4-3 29 0,-4-3 4 15,-14-1-8-15,-6 1 2 16,-4 1-21-16,-2 5 6 16,9 8-12-16,3 7 0 15,9 15-116-15,2 13-348 16,7 1-282-16</inkml:trace>
  <inkml:trace contextRef="#ctx0" brushRef="#br0" timeOffset="20154.8581">10000 7024 1862 0,'0'0'366'0,"0"0"-229"16,0 0 21-16,0 0-2 15,0 0-52-15,0 0-38 16,81 0-30-16,-51 3-20 16,-2-2-14-16,-1-1-2 15,-2 2-26-15,-8-1-97 16,-10-1-133-16,-7 0-369 16,0 0-672-16</inkml:trace>
  <inkml:trace contextRef="#ctx0" brushRef="#br0" timeOffset="20331.535">9961 6848 1844 0,'0'0'482'0,"0"0"-430"15,0 0-15-15,90 1 0 16,-47 3-37-16,20-4-18 15,-15 0-470-15,-5 0-818 0</inkml:trace>
  <inkml:trace contextRef="#ctx0" brushRef="#br0" timeOffset="21037.5876">11046 6714 1739 0,'0'0'325'15,"0"0"-231"-15,0 0-6 16,0 0 51-16,0 0-1 16,15-74-49-16,3 62-1 15,-3-1-36-15,4 4-3 16,-2 1-7-16,2 2-16 15,2 2 0-15,-3 1-8 16,-2 2-16-16,-2 1 8 16,-1 0-4-16,-1 0-5 0,-2 0-1 15,1 8 0 1,-2 7-1-16,-6 3 1 0,3 3 0 16,-6 3 1-16,0 3-1 15,0-1 0-15,-3 3 0 16,-6 1 0-16,-9 1 0 15,0-1 0-15,-4 2-1 16,-5-3 1-16,0 0 0 16,3-4 0-16,0-2 1 15,2-5 1-15,5-4-2 16,10-3 2-16,1-5-1 16,6-2-1-16,0 2 6 15,3-3 0-15,15 1 39 16,10 0 6-16,2-2-23 15,6-1-17-15,-4-1-10 0,3 0 0 16,-8 0 7 0,-5 0-7-16,-9-3 5 0,-3-1-4 15,-7 0-1-15,-3-3-1 16,0-1-45-16,0-10-58 16,-9 3-159-16,-1-2-541 0</inkml:trace>
  <inkml:trace contextRef="#ctx0" brushRef="#br0" timeOffset="21459.6708">11043 6391 899 0,'0'0'1256'0,"0"0"-1079"16,0 0-97-16,0 0 33 15,0 0 36-15,0 0-33 16,0 0-35-16,21-7-32 16,6 4-32-16,6-1-11 15,1-3-6-15,2 0-1 16,1-3-5-16,-7 0-3 15,-6 1-1-15,-7 2 4 16,-4 3 6-16,-9-2 2 0,-4 4 8 16,0-3 11-16,-4-1 8 15,-13-1-28-15,-5-2 0 16,-8-1 8-16,-4-1-8 16,-2 2 0-16,3 1 0 15,3 3-1-15,8 4 0 16,10 1-39-16,9 10-142 15,3 7-304-15,0 0-417 0</inkml:trace>
  <inkml:trace contextRef="#ctx0" brushRef="#br0" timeOffset="21912.3518">12071 6951 373 0,'0'0'1670'0,"0"0"-1394"15,0 0-92-15,0 0 9 16,0 0-33-16,0 0-51 15,0 0-49-15,100 0-36 16,-53 0-18-16,1 0-6 16,0 0-13-16,-6 0-24 15,-6 0-29-15,-6 5-63 16,-11-3-136-16,-19 1-253 16,0-3-87-16,-3 0-298 0</inkml:trace>
  <inkml:trace contextRef="#ctx0" brushRef="#br0" timeOffset="22160.3635">12244 6811 1371 0,'0'0'909'0,"0"0"-790"16,0 0-23-16,0 0 11 15,0 0 33-15,0 0-7 16,0 0-3-16,-4 72-54 16,4-37-38-16,0 4-22 0,7-1-15 15,2 0-1-15,0-7-33 16,6 6-86-16,-6-12-208 16,0-11-633-16</inkml:trace>
  <inkml:trace contextRef="#ctx0" brushRef="#br0" timeOffset="22982.8678">12905 6681 1918 0,'0'0'397'0,"0"0"-286"15,0 0-5-15,0 0 26 16,0 0 4-16,0 0-48 15,0 0-34-15,-6-43-26 16,13 40-7-16,7 0-9 16,-2 2 2-16,7 1-1 15,1 0 1-15,5 0-7 16,2 0-1-16,-1 0-5 16,3 7 0-16,-8 0 0 0,0 2-1 15,-4 4-1 1,-1 0 0-16,-7 1-1 0,1-1-4 15,-7 1 6-15,-3-1-7 16,0-4 1-16,0 5 4 16,-16-1 1-16,-1-1 1 15,-2-1 0-15,1-2 0 16,0-2 6-16,9-3-4 16,2 1-1-16,7-1-1 15,0 1-8-15,0 1-2 16,0 0 2-16,10 4 7 15,0 3-5-15,7 0-2 16,-2 1 8-16,-1-1-6 16,2 0 5-16,-4 0-5 15,1 3 6-15,-4-3-1 0,-2 1 2 16,1-3-2-16,-8-2 1 16,0 2 0-16,0-4-7 15,-8-2 5-15,-5 1 2 16,-9-2 0-16,-8-4 1 15,-2 0-1-15,3 0-39 16,-7-21-107-16,6 3-207 16,12-2-780-16</inkml:trace>
  <inkml:trace contextRef="#ctx0" brushRef="#br0" timeOffset="23426.0628">12811 6366 1886 0,'0'0'276'16,"0"0"-199"-16,0 0 11 16,0 0 31-16,0 0-18 0,0 0 23 15,0 0-50 1,109 1-48-16,-58 3-19 0,4-4 0 16,-3 0-6-16,-1 0 0 15,-5 0-1-15,-4-1 0 16,-12-8-1-16,-11-2 1 15,-13-3 1-15,-6-5 26 16,-9-2 9-16,-20-4-14 16,-6-1 3-16,-8-1 2 15,-5 4-6-15,2 0-12 16,7 9-7-16,6 5-2 16,4 9-34-16,12 13-186 15,8 13-395-15,6-3-615 0</inkml:trace>
  <inkml:trace contextRef="#ctx0" brushRef="#br0" timeOffset="24035.4172">14548 6822 679 0,'0'0'641'15,"0"0"-518"-15,0 0 100 16,0 0 50-16,0 0 6 16,0 0-46-16,0 0-37 15,58-4-50-15,-25 1-47 16,4 1-33-16,8 2-35 15,0 0-13-15,4 0-16 16,-3 0-2-16,-8 0-26 16,-6 0-26-16,-17 0-29 15,-3 0-40-15,-12 0-35 16,0 0-104-16,-24 0-114 16,-1 0-136-16,1 0-131 0</inkml:trace>
  <inkml:trace contextRef="#ctx0" brushRef="#br0" timeOffset="24305.2294">14588 6967 2076 0,'0'0'297'0,"0"0"-166"0,0 0 13 16,0 0 28-1,0 0-29-15,97 7-63 0,-52-6-36 16,4-1-26-16,-4 0-17 16,-2 2-1-16,-12-1-90 15,-11 2-158-15,-10-3-524 0</inkml:trace>
  <inkml:trace contextRef="#ctx0" brushRef="#br0" timeOffset="31580.7364">14909 6625 1491 0,'0'0'317'0,"0"0"-225"16,0 0 12-16,0 0 105 16,0 0 26-16,0 0-37 15,-8-3-45-15,8 3-62 16,0 0-34-16,0 0-16 16,0 0-13-16,0 0-5 15,0 0-6-15,0 9 1 16,0 3 18-16,8 5-12 15,5 4-9-15,6 2-4 16,10 2-11-16,1-1 6 16,-1 2-6-16,3-5 6 15,-2 0 2-15,-5-3-8 16,2-1 1-16,-9-1-1 0,-1-3 0 16,-1-2 0-16,-6-3 0 15,-3-1 0-15,-2 0 0 16,-2-3-1-16,-3 1-5 15,0-1 0-15,0 1-1 16,0 4 6-16,-6 2 1 16,-6 0 7-16,-7 4 14 15,-2 2-3-15,-4-2-6 16,-1 5 2-16,-4-3-4 16,5-4-8-16,-2 1-1 15,8-4-1-15,7-5-14 16,4-1-64-16,8 2-67 15,0-2-155-15,11-2-547 0</inkml:trace>
  <inkml:trace contextRef="#ctx0" brushRef="#br0" timeOffset="37878.9308">15925 7024 725 0,'0'0'912'0,"0"0"-684"15,0 0-164-15,0 0 15 16,0 0 105-16,0 0-10 0,65 19-44 16,-39-19-41-1,-4-9-12-15,2-1-8 0,-6-1-27 16,2-7-22-16,3 1-13 15,-4-5-7-15,4-6-23 16,0-3-24-16,2-7 4 16,-3-3-3-16,2-7 9 15,-8-8 5-15,4-13 12 16,-7 1 9-16,-4-1 11 16,-2 0 15-16,-4 15 4 15,-1 0-2-15,-2 11 14 16,0 12 6-16,-5 8 3 15,-2 9-13-15,-2 9-9 16,-4 5-13-16,-4 5-5 16,-5 22 0-16,-4 12 13 0,3 11 20 15,3 9-6-15,7 5 4 16,7-1-13-16,6 3-6 16,0 0-5-16,12-3 5 15,6-4 3-15,-6-2-13 16,2-7-1-16,-5-5 0 15,1-6-1-15,-3-9 0 16,2-7 0-16,3-9 0 16,9-8-52-16,21-10-99 15,-1-12-340-15,-2-7-623 0</inkml:trace>
  <inkml:trace contextRef="#ctx0" brushRef="#br0" timeOffset="38878.2328">16636 7103 816 0,'0'0'759'16,"0"0"-647"-16,0 0 17 16,0 0 101-16,0 0-5 15,0 0-50-15,0 0-46 16,-7-6-27-16,7 6-43 0,0 6-33 15,3 8-3-15,0 5 15 16,0 4-13-16,-2 2-8 16,-1-1-5-16,0 0-11 15,0-3 0-15,-4-3 0 16,-2-4 0-16,0-4-1 16,0-4 1-16,2-3 0 15,4-3-1-15,0 0 1 16,0-6-1-16,4-9-20 15,11-10-11-15,2-4 17 16,2-2 13-16,1-8-6 16,0 7 6-16,-8 1 1 15,0 7 0-15,-5 9 0 16,-3 5 9-16,-1 7 3 16,1 2-2-16,-4 1-10 0,3 0 0 15,0 0-1-15,0 10-1 16,3 4 2-16,1 3 0 15,-1 5 0-15,-2-1 0 16,-2 1 0-16,-2-3 1 16,0-3-1-16,0-4 0 15,0-2-1-15,-3-4 0 16,1-3-1-16,1-3-8 16,1 0 1-16,0 0 9 15,1-16-8-15,10 0-20 0,7-10 4 16,-2-2 0-1,4-5 6-15,-1 4-1 0,-4 3 12 16,0 6 7-16,-6 6 0 16,-3 8 12-16,-3 0-2 15,-2 6 7-15,1 0-8 16,-1 0 0-16,2 6-9 16,0 7 17-16,0 7 5 15,0 6-3-15,-2 0-1 16,-1 1-7-16,0 0-10 15,0-4 5-15,0-7-5 16,0 1-1-16,0-7-14 16,0-3-84-16,3-7-146 0,7 0-343 15,-1 0-145-15</inkml:trace>
  <inkml:trace contextRef="#ctx0" brushRef="#br0" timeOffset="39343.9164">17140 7031 1618 0,'0'0'243'0,"0"0"-40"16,0 0-55-16,0 0-32 15,0 0-4-15,0 0-7 16,-89 46-32-16,70-22-6 15,-1-1-28-15,10-1-27 0,1-4-11 16,9-4 0-16,0-3 0 16,0-5-1-16,6-5 1 15,9-1-1-15,9 0-1 16,-2-8-53-16,5-6-28 16,-8-4-4-16,4-2 15 15,-7-3 16-15,-3 0 19 16,1 3 20-16,-8 1 16 15,0 4 39-15,-3 7 38 16,-2 4-4-16,-1 4-19 16,2 0-11-16,-2 0-10 15,0 0-9-15,0 0-15 0,0 17-9 16,0 5 2 0,0 5 10-16,0 3-11 0,0 0 5 15,0-2-6-15,0-4-13 16,0-8-62-16,1-5-75 15,5-5-174-15,0-6-284 16,2 0-377-16</inkml:trace>
  <inkml:trace contextRef="#ctx0" brushRef="#br0" timeOffset="39636.5683">17334 7088 1607 0,'0'0'273'16,"0"0"-5"-16,0 0-67 0,0 0-45 16,0 0-64-16,0 0-4 15,85-68-24-15,-67 62-18 16,-1 6-7-16,-7 0-15 16,-4 10-15-16,-3 10-7 15,-3 7 8-15,0 4 6 16,0 0-1-16,0 3-1 15,2-3-2-15,6-4-6 16,2-6-6-16,2-6 0 16,-1-8-45-16,3-4-63 15,7-6-118-15,-6-9-455 16,0-5-366-16</inkml:trace>
  <inkml:trace contextRef="#ctx0" brushRef="#br0" timeOffset="39837.5025">17542 7044 1497 0,'0'0'222'15,"0"0"8"-15,0 0 71 16,-67 86-60-16,46-52-42 16,-6 1-65-16,5 1-65 15,-1-3-39-15,7-6-22 16,3-7-8-16,6-7-141 15,7-8-392-15,0-5-510 0</inkml:trace>
  <inkml:trace contextRef="#ctx0" brushRef="#br0" timeOffset="40321.1556">18159 6893 1250 0,'0'0'311'16,"0"0"-96"-16,0 0 105 16,0 0-68-16,0 0-66 0,0 0-37 15,0 0-64 1,87 6-50-16,-51-6-17 0,0 0-12 16,-7-2-6-16,-3 1-14 15,-11 1-61-15,-11 0-120 16,-4 0-412-16,0 0-180 0</inkml:trace>
  <inkml:trace contextRef="#ctx0" brushRef="#br0" timeOffset="40544.4609">18090 6773 712 0,'0'0'1299'0,"0"0"-1130"15,0 0-89-15,0 0 44 16,0 0-35-16,86 0-56 16,-39 0-33-16,-6 0-77 15,-8-3-573-15</inkml:trace>
  <inkml:trace contextRef="#ctx0" brushRef="#br0" timeOffset="44879.0789">11176 7021 234 0,'0'0'14'0,"0"0"24"16,0 0 125-16,0 0-72 15,0 0-91-15,0 0-29 16,0 0-69-16,-24-14 1 0,31 10 31 16,7 2 5-16,-8 0 44 15,0 2-47-15</inkml:trace>
  <inkml:trace contextRef="#ctx0" brushRef="#br0" timeOffset="50216.505">16678 5197 818 0,'0'0'1092'0,"0"0"-841"16,0 0-148-16,0 0 7 16,0 0-20-16,0 0-6 15,0 0-19-15,0 0-11 16,4-2-17-16,7 1-13 16,7 0-3-16,4-1-6 15,10 1 1-15,11-1-9 0,5-1-5 16,8 2-1-1,22-1 1-15,16 2-2 0,19-1-1 16,7 1-9-16,-12 0-17 16,-21 0-4-16,-26 0-5 15,-13 0-3-15,-5 0-8 16,6 0-23-16,7 0-8 16,2-3 1-16,-6-1-3 15,-6 1 23-15,0-1 20 16,-2 0 21-16,-8 1 14 15,-4-2 1-15,-3 3 1 16,-5-2 0-16,-4 0 2 16,-3 0-1-16,-6 0 1 15,-1 2-1-15,-7-1 8 16,-3 2 20-16,0-2 30 0,0 0-30 16,-9 0-16-16,-5-5-12 15,-1 5 1-15,-2-3 8 16,-4-4-1-16,3 3-7 15,2-2 4-15,-1 1-5 16,4 1 6-16,4 3 11 16,3 1 13-16,6 1-12 15,-4 2-11-15,4 0-8 16,0 0-1-16,0 0-5 16,0 0 4-16,0 0-4 15,0 0 5-15,4 0 0 16,-1 5-1-16,3 5 1 0,0 1 0 15,2 3 1-15,3 0-1 16,3 1 1-16,-1-4 0 16,0 3-1-16,0-3 1 15,0 0 1-15,-4 0-1 16,-4 1 0-16,-2-2 0 16,-3 1 6-16,0-1 6 15,-7 1 4-15,-9 0 5 16,-7-4-11-16,0 2-10 15,-10-2-70-15,3-1-219 16,12-5-574-16</inkml:trace>
  <inkml:trace contextRef="#ctx0" brushRef="#br0" timeOffset="52191.9335">18350 5159 894 0,'0'0'308'15,"0"0"-86"-15,0 0-3 16,0 0-6-16,0 0-22 16,0 0-69-16,0 0-47 15,-1 0-20-15,1 0-21 16,4 0 3-16,4 0 15 15,7 0 15-15,-2 0 4 16,6 0-17-16,7 0-23 16,4 0-22-16,1 0-9 0,3-4 1 15,1 3-1 1,4 1 0-16,-4 0 0 0,4 0 0 16,4 0-1-16,2 0-8 15,3 0-6-15,1 0 1 16,3-1 5-16,1-3 0 15,-1 0 8-15,-7 1-1 16,4 0 1-16,-7 1-1 16,0 2 1-16,-1-2 0 15,-1 1 0-15,-1-2 0 16,3-3-5-16,0 1-12 16,0-3-7-16,2 0-5 0,-3-1 10 15,1 5 12-15,-9 0 7 16,0 1 1-16,-4 1 0 15,-4 2 0-15,4 0 0 16,1 0 1-16,4 0 5 16,4 0-5-16,1 0-1 15,2 0 0-15,2 0-1 16,-1 0-12-16,0 0 5 16,-1 0-20-16,-1 0 18 15,-1-1 4-15,-3-1 5 16,-4 0 1-16,-4-1 0 15,-1 2 0-15,-2-1-1 16,0 1 1-16,-1-1 0 0,0 1 0 16,2 0 0-16,-3-2 1 15,0 1-1-15,-4-2 1 16,0 1-1-16,1-1 1 16,-7 0 0-16,-1 1 6 15,2 0 7-15,-8 2 5 16,3 1-1-16,1 0-5 15,2 0-11-15,3 0-1 16,-2-2 2-16,1 2-2 16,1-1 0-16,-8 0 1 15,-1-2-1-15,0 1 0 16,-6 0 5-16,0 0 0 16,0-1 3-16,-3 0-9 15,-6-3-1-15,2 2-5 16,-8 0 5-16,4 0 1 0,2 1 0 15,2-1 0-15,-3-2 1 16,2 3-1-16,2-1 1 16,0 1 0-16,-1-1 11 15,1-1 2-15,0 1-7 16,0-2-6-16,-1 3 0 16,-1 0 7-16,2-1-2 15,0 1-5-15,0 0 0 16,3 2 8-16,-4 0 2 15,7-1 2-15,-3 2-5 16,3 0-7-16,0 0 6 16,0 0-7-16,0 0 2 15,0 0-2-15,0 0 0 0,0 0 0 16,0 0-2 0,3 4 1-16,4 2 0 0,0 4 1 15,4-2 0-15,2 3 1 16,1-2-1-16,2 0 0 15,-1 0 0-15,1-1 0 16,-4 1 0-16,-1 0 0 16,-3-1 0-16,-1 1-1 15,-1-1 1-15,-6 2 0 16,0 0 0-16,-3 0 1 16,-14 1 5-16,-4-1-5 15,-10 0-1-15,-21 1-35 0,8-3-227 16,3-2-769-16</inkml:trace>
  <inkml:trace contextRef="#ctx0" brushRef="#br0" timeOffset="53638.5458">17444 5413 933 0,'0'0'306'16,"0"0"-175"-16,0 0-7 15,0 0 17-15,0 0 57 16,0 0 28-16,0 0-45 16,-3-8-31-16,3 5-42 15,0-4-57-15,0-2-10 16,0-1-18-16,7 2-22 16,5-2-1-16,1 1-10 15,7 2-2-15,2 3-3 16,1 1-3-16,0 3 4 15,0 0 8-15,-7 0 4 16,2 1-5-16,-3 8 6 0,-6-1-5 16,-3 4 0-16,-2-1 6 15,-4 2 1-15,0 1 1 16,0 1 4-16,-4 1 1 16,-8 0-5-16,-6 2 4 15,-1-1-5-15,1 0 8 16,0-2 1-16,3-2-2 15,2-2-7-15,2-2 5 16,6-2-4-16,2-3-1 16,3 3 1-16,0-1-1 15,0-1 11-15,5 0 5 16,5 0 6-16,7-1 16 16,-2-2 6-16,6 0-20 15,-1-2-8-15,2 0-8 0,-3 0-8 16,-6 0 0-16,4 0 0 15,-8 0 1-15,-6-2-1 16,0 2-1-16,-3 0-6 16,0 0-16-16,0 0-17 15,0 0-56-15,0 0-285 16,0 0-932-16</inkml:trace>
  <inkml:trace contextRef="#ctx0" brushRef="#br0" timeOffset="56876.9815">19352 5287 398 0,'0'0'322'16,"0"0"339"-1,0 0-466-15,0 0-48 0,0 0 43 16,0 0 6-16,0 0-23 16,0 0-37-16,0 0-23 15,0 0-15-15,0 0-23 16,0 0-35-16,0 0-19 16,5 0-13-16,10 0-8 15,9 0 0-15,8 0-5 16,2 0-40-16,2 0-7 15,-3 0 18-15,-5 0 3 16,-4 3 1-16,-6 3 6 16,-3 0 6-16,-9-1 11 15,-2 1-7-15,-4-1-3 16,0 4 16-16,0-1 1 0,-10 2 24 16,-5 0 10-16,-2-2-6 15,3 1-16-15,-2-3-4 16,4-2-8-16,4 0 1 15,5 0-1-15,0-1 0 16,3 0-1-16,0 1-7 16,0 0 2-16,10 2 6 15,2 0-18-15,2 1 6 16,2 1 5-16,-4 2 6 16,2-1 0-16,-1 3 0 15,-1 0 1-15,-1-2 0 16,1-1 1-16,-1 0-1 0,-5-4 1 15,-6-1 14-15,0 1 3 16,-6-3-3-16,-24 1-15 16,-28 0-57-16,6-2-528 15,3 1-532-15</inkml:trace>
  <inkml:trace contextRef="#ctx0" brushRef="#br0" timeOffset="64264.5702">19200 6567 188 0,'0'0'528'15,"0"0"-378"-15,0 0-41 16,0 0-41-16,0 0-55 16,0 0 0-16,-3-10 221 15,3 10-113-15,0 0-46 16,0 0-4-16,0 0 25 16,0 0 37-16,0 0-4 15,0 0-3-15,0 0-36 16,0 0-36-16,0 0-27 15,7 0-17-15,5 0-2 0,3 0-7 16,3 0 0-16,-2 0 0 16,-1 0 1-16,3 2 0 15,-6-2-2-15,0 4 1 16,0-2-1-16,-6-2 1 16,0 0-1-16,-6 2 1 15,3-2-1-15,-3 0 2 16,0 0 20-16,0 0 15 15,-6 0-12-15,-14 1-5 16,-1-1-1-16,-7 3-9 16,-3 0 4-16,-5-2-1 15,-1-1-4-15,2 2 6 16,6-2 13-16,3 0-7 16,7 0-8-16,5 0 2 0,8 0 4 15,3 0-2-15,3 0-16 16,0 0 6-16,0 0-7 15,0 1 0-15,0-1 0 16,0 3-2-16,0-1 1 16,0 0 1-16,2 1-1 15,-2-3 0-15,0 0 1 16,0 3 0-16,1 1 0 16,1 1 0-16,1 3 0 15,2 2 0-15,2 4 0 16,-1 1 1-16,0 1 0 15,-2-2-1-15,3 2 1 16,-2-2-1-16,-4-3 1 0,1-1-1 16,-1-2 0-16,-1-4-1 15,0-1 1-15,0-3-1 16,0 3 1-16,0-3 0 16,3 0 0-16,2 0 0 15,6 0-8-15,2 0-4 16,9-3-4-16,2-2-1 15,5 1 1-15,-4 1 3 16,2 3 7-16,-5 0 0 16,-2 0 5-16,0 2-1 15,-2 5 1-15,2 6 1 16,-6 1 1-16,2 2 0 16,-6 1 0-16,-4 0 10 0,-3-1-4 15,-3-3 5-15,0 0 1 16,-13 0 13-16,-17-3 2 15,-8 1 14-15,-8-1-14 16,-6-2-10-16,-3-2 9 16,7-1-4-16,8-2-23 15,17-3-34-15,11 0-256 16,12-7-781-16</inkml:trace>
  <inkml:trace contextRef="#ctx0" brushRef="#br0" timeOffset="66576.0875">16372 11208 416 0,'0'0'942'15,"0"0"-651"-15,0 0-206 16,0 0-45-16,0 0 69 16,0 0 77-16,0 0-49 15,8 40-41-15,-2-33-36 16,0-4-11-16,0 1-6 15,1-4-8-15,2 0 11 16,5 0-6-16,-1-10-10 16,2-7-13-16,3-6-8 15,4-3-8-15,-4-10 0 16,3-4 0-16,-1-10-1 16,-1-6-14-16,-3-6 6 15,-3-2 7-15,-3 2 0 0,0 6 1 16,-7 10 13-16,-3 8 17 15,0 6 8-15,-3 9 2 16,-7 3-6-16,-1 8 6 16,-1 3-7-16,-1 8-6 15,-3 1-12-15,-3 13-9 16,-1 16 15-16,-3 11 15 16,4 6 6-16,-2 10-11 15,9 3-13-15,3 1-6 16,3 2 4-16,6 2 2 0,0-2-6 15,0 1 0 1,9-4-11-16,4-9 0 0,7-3-1 16,-5-8 1-16,2-6-1 15,-1-9 0-15,0-9 0 16,-4-8 0-16,6-7 0 16,4 0-19-16,5-10-42 15,5-9-50-15,3-4-71 16,10-11-83-16,-6 10-403 15,-12 5-608-15</inkml:trace>
  <inkml:trace contextRef="#ctx0" brushRef="#br0" timeOffset="67486.7693">16811 11346 1360 0,'0'0'369'0,"0"0"-218"15,0 0 23-15,0 0 28 16,0 0 20-16,0 0-89 15,0 0-65-15,-6 0-32 16,12 19 9-16,1 3 17 16,1 8-23-16,-1 2-22 15,-4-1-16-15,-3-1 5 16,0-4-6-16,0-3 1 16,0-7 0-16,-3-6-1 15,-1-6 1-15,2-1-1 0,2-3 7 16,0 0 1-16,0-4-8 15,3-15 0-15,11-4-19 16,1-7 17-16,4-3 1 16,-1 3-10-16,-5 1 5 15,-2 12 6-15,-4 4 1 16,-4 6 14-16,-3 7-9 16,1 0-6-16,-1 0-6 15,0 0-3-15,4 13 9 16,-1 4 4-16,0 6 2 15,3 1-4-15,-3 1 5 16,0 0-7-16,1-6 0 16,-4-3 1-16,0-3-1 0,0-6-1 15,0-4 1-15,0 0 0 16,0-3 1-16,0 0 6 16,3-7-7-16,1-12-21 15,4-4-10-15,3-10 4 16,5 1-19-16,-3-3 5 15,1 9 13-15,-2 6 20 16,-6 8 8-16,-1 5 9 16,-2 7 6-16,-1 0 5 15,1 0 1-15,1 12 4 16,2 9 27-16,5 5-19 16,-5 3-8-16,3 1-13 15,-2-3-4-15,2-3-8 0,-3-5 0 16,-1-3-8-16,-2-6-37 15,0-6-62-15,-3-4-92 16,6-1-88-16,0-15-277 16,2 0-661-16</inkml:trace>
  <inkml:trace contextRef="#ctx0" brushRef="#br0" timeOffset="67704.3875">17278 11365 1824 0,'0'0'325'0,"0"0"-227"16,0 0 76-16,0 0 11 15,-12 96-20-15,12-66-65 16,0 2-36-16,3-2-31 0,6-4-21 16,0-3-11-16,1-6-1 15,-2-7-69-15,-2-4-83 16,3-6-105-16,-4-13-399 15,0-3-340-15</inkml:trace>
  <inkml:trace contextRef="#ctx0" brushRef="#br0" timeOffset="67857.2914">17363 11222 497 0,'0'0'1655'16,"0"0"-1463"-16,0 0-192 0,0 0-17 15,0 0-46-15,0 0-181 16,0 0-235-16,28 0-293 0</inkml:trace>
  <inkml:trace contextRef="#ctx0" brushRef="#br0" timeOffset="68325.9601">17538 11397 1805 0,'0'0'576'0,"0"0"-519"16,0 0-40 0,0 0-9-16,33 89 19 0,-28-72 20 15,0 0-2-15,-2-4-14 16,-3-3-18-16,0-5-11 15,0-4-1-15,0 3 0 16,0-4 7-16,0 0 1 16,0-7-9-16,3-9-3 15,3-4-27-15,8-7-12 16,5-3 1-16,1-6 12 16,2 2 15-16,0 5-1 15,-3 6 15-15,-5 6 8 16,-1 8 6-16,-9 8 8 15,2 1 0-15,-1 0-1 16,0 17 22-16,0 6 17 0,-4 6 16 16,3 5-6-16,-4 3-27 15,0-2-3-15,0-4-1 16,0-1-4-16,0-8-14 16,0-5-14-16,0-4-5 15,0-6-2-15,0-4-15 16,3-3-70-16,6-13-115 15,1-1-559-15</inkml:trace>
  <inkml:trace contextRef="#ctx0" brushRef="#br0" timeOffset="68890.1433">18415 11321 1015 0,'0'0'555'16,"0"0"-412"-16,0 0 60 16,0 0 65-16,0 0-23 15,0 0-63-15,0 0-33 0,20 4-40 16,5 2-29-16,3 0-45 15,5-5-25-15,4 2-10 16,-5-3-28-16,0 0-35 16,-5 0-44-16,-11 0-75 15,-7-6-176-15,-3-3-359 16,-6 1-211-16</inkml:trace>
  <inkml:trace contextRef="#ctx0" brushRef="#br0" timeOffset="69106.2061">18418 11218 1407 0,'0'0'735'15,"0"0"-639"-15,0 0-67 16,0 0 13-16,0 0 15 15,0 0-57-15,94-3-11 16,-39-2-155-16,-10-2-227 16,-5 2-660-16</inkml:trace>
  <inkml:trace contextRef="#ctx0" brushRef="#br0" timeOffset="69821.2236">19204 11057 563 0,'0'0'233'16,"0"0"-170"-16,0 0-34 15,0 0 104-15,0 0 83 16,0 0 39-16,0 0-15 0,-10 40 19 15,10-40-37-15,0 0-37 16,0 0-36-16,0 0-9 16,0 0-44-16,3-10-60 15,4-4-27-15,2-2-8 16,3-4 0-16,1 0-1 16,1-3 0-16,0 0-1 15,-3 1 0-15,0 2 0 16,-4 3 1-16,-1 6 0 15,-5 1 1-15,2 4 16 0,-3 6-5 16,0 0-5 0,0 16-7-16,0 14 23 0,0 15 50 15,-3 12 0-15,-1 7-30 16,4 3-13-16,0-3-4 16,0-5-16-16,7-8-9 15,2-11-1-15,3-14-80 16,-4-10-209-16,-2-13-985 0</inkml:trace>
  <inkml:trace contextRef="#ctx0" brushRef="#br0" timeOffset="73442.0243">23635 11047 225 0,'0'0'517'0,"0"0"-388"15,0 0 224-15,0 0 162 16,0 0-323-16,0 0-50 16,0 0 13-16,0 0-1 15,0 0-31-15,0 0-37 0,0 0-17 16,0 0-13-16,0 0-9 15,7 0-21-15,5 0-11 16,8 0-6-16,2 0-1 16,10 0-7-16,6 0 0 15,2 0 5-15,10 0-5 16,-2 0 0-16,8 0-1 16,4 0 2-16,2-3-1 15,0 0 0-15,-4-1 0 16,-6 4-1-16,-9 0 0 15,-4 0 0-15,-4 0-1 16,-1 0 1-16,1 0-6 0,1 0-6 16,3 0-17-16,2 0-11 15,-1 0 7-15,-5-1-2 16,-2-7 8-16,-7 1 10 16,-10 1 2-16,-6-1 14 15,-5 3-8-15,-4-2 9 16,-1 4 0-16,0-3 0 15,-3-1 1-15,-7 2-1 16,-2-3 2-16,-3 1-1 16,0 2 0-16,-2-2 6 15,-2 2-7-15,2-1 0 16,-1-2 0-16,3 2-2 16,4-1 1-16,5 6-1 15,2-2 2-15,4 2 0 16,0 0 0-16,0 0 0 0,0 0-1 15,0 0-5-15,6 6 4 16,3 3 2-16,4 5 0 16,2 2 0-16,0 1 0 15,1 0 0-15,-3 0 1 16,0-1-1-16,-4 0 1 16,-2-3-1-16,-1 1 0 15,-1-4 0-15,-5-1-32 16,0-5-182-16,0 1-400 0</inkml:trace>
  <inkml:trace contextRef="#ctx0" brushRef="#br0" timeOffset="74906.9521">24843 11375 416 0,'0'0'630'16,"0"0"-471"-16,0 0-24 16,0 0 17-16,0 0-34 15,0 0-58-15,0 0-28 16,-3 0 10-16,-4 0 27 0,1 0-2 15,-3 0-11-15,-4 0 6 16,-4 0 8-16,-7 0 6 16,-5 0-8-16,-10 0-21 15,-10 0-13-15,-8 0-19 16,-6 0 4-16,-2 0 18 16,0 0-4-16,1 0-6 15,2 0-11-15,-1 0-14 16,0 0 5-16,-3 0-7 15,2 0 0-15,-1 0 0 16,-1 0 0-16,-1 0 0 16,-2 0 0-16,1 0-1 15,-1 3-2-15,3 2 2 16,2 3 1-16,6-2-1 16,3 1 1-16,3 3 0 0,1-1 0 15,3-2 1-15,-2 0-1 16,-2-1-1-16,-3-2-14 15,0 0-3-15,-1-2 1 16,-1-2 3-16,5 1 7 16,-2-1 5-16,5 0 1 15,8 0 1-15,9 3 0 16,6-3 0-16,7 4 1 16,5-3 0-16,5-1 0 15,2 2 0-15,3-2 10 16,2 0 7-16,1 0-4 0,-1 0-13 15,1 0 0 1,-2 0-1-16,-2 3 0 0,1-3 0 16,1 0 0-16,-1 0 0 15,2 2 1-15,2-2 11 16,0 0 22-16,0 0-1 16,0 0-5-16,9-7-27 15,-2-1 1-15,1 1-1 16,2-3 0-16,-1 3-1 15,2-3-7-15,0 0-7 16,3 3 7-16,-2-2 5 16,3 0-5-16,-3 2 6 15,1 0-1-15,1-3 2 16,-5 0 0-16,1 5 0 16,-3-3 7-16,-1 5 11 0,-1-1-3 15,-2 1-2-15,-1 3-5 16,2 0-8-16,-4-2 1 15,0 2 1-15,0 0 4 16,0 0 0-16,0 0-5 16,0 0 7-16,0 0 2 15,0 0-1-15,-6 2-9 16,-5 11 1-16,-5 1 0 16,-7 4 7-16,0 0-8 15,-1-2 1-15,3 1 0 16,5-4 1-16,5-3 7 15,8 0 4-15,3-3-7 0,0 2 15 16,0 1 4-16,14 0-7 16,2 0-9-16,3 1-3 15,7-5-6-15,0 0-26 16,16-6-123-16,-6 0-333 16,-3 0-467-16</inkml:trace>
  <inkml:trace contextRef="#ctx0" brushRef="#br0" timeOffset="80245.3464">18206 8246 753 0,'0'0'584'0,"0"0"-181"16,0 0-153-16,0 0-124 0,0 0 17 16,0 0 10-16,-2 0-5 15,5 0-37-15,6-3-47 16,8 0-14-16,-1-1-17 16,7 3-15-16,0-1-9 15,9 2-7-15,0 0-1 16,3 0-1-16,1 0 0 15,-2 0-39-15,-13 0-41 16,-8 0-11-16,-8 0-94 16,-12 9-190-16,-13 2 12 0,-3 1-320 15</inkml:trace>
  <inkml:trace contextRef="#ctx0" brushRef="#br0" timeOffset="80637.1421">18279 8425 1343 0,'0'0'345'15,"0"0"-239"-15,0 0-15 16,0 0 85-16,0 0 17 15,0 0-69-15,0 0-60 16,100 0-37-16,-58-4-20 16,-6 4-7-16,-4 0-69 15,-9 0-166-15,-14 3-350 16,-8 3-602-16</inkml:trace>
  <inkml:trace contextRef="#ctx0" brushRef="#br0" timeOffset="81299.2579">18318 9227 1410 0,'0'0'637'15,"0"0"-558"-15,0 0-54 16,0 0 8-16,0 0 101 15,0 0-4-15,0 0-58 16,21 0-48-16,2-3-15 16,6-4-7-16,4 4 6 15,-4 0-2-15,0-1-5 0,-5 2-1 16,-9 2 0-16,-7 0-43 16,-8 0-118-16,0 0-406 15,-3 0-596-15</inkml:trace>
  <inkml:trace contextRef="#ctx0" brushRef="#br0" timeOffset="81687.0285">18344 9353 1348 0,'0'0'719'16,"0"0"-624"-16,0 0-68 0,0 0 13 15,0 0 59-15,0 0-7 16,0 0-43-16,64-6-27 16,-25 2-22-16,0 0-27 15,6 1-139-15,-12 3-333 16,-12 0-290-16</inkml:trace>
  <inkml:trace contextRef="#ctx0" brushRef="#br0" timeOffset="82348.8664">18488 9993 611 0,'0'0'502'0,"0"0"-314"15,0 0-17-15,0 0 6 16,0 0 35-16,0 0-10 16,0 0-29-16,1-4-61 15,13 4-45-15,1-2-29 16,5 1-23-16,6 1-15 15,-5 0-4-15,6 0-127 16,-7 0-260-16,-7 3-332 0</inkml:trace>
  <inkml:trace contextRef="#ctx0" brushRef="#br0" timeOffset="82642.559">18499 10103 1440 0,'0'0'570'16,"0"0"-502"-16,0 0-20 15,0 0-48-15,110 5-11 16,-70-5-583-16</inkml:trace>
  <inkml:trace contextRef="#ctx0" brushRef="#br0" timeOffset="94084.3959">17081 7034 117 0,'0'0'91'0,"0"0"-59"16,0 0-24-16,0 0-8 16,0 0 0-16,6-10 0 15,-3 10 2-15,1 0-1 16,1-3 7-16,-2 3-6 16,-2 0-1-16,-1 0 0 15,0 0-1-15,0 0 0 16,0 0-15-16,-3 3 4 15,-4 3 1-15,-2 0-124 0</inkml:trace>
  <inkml:trace contextRef="#ctx0" brushRef="#br0" timeOffset="102507.4731">19137 9920 222 0,'0'0'244'0,"0"0"748"15,0 0-795-15,0 0-101 16,0 0 27-16,0 0 54 16,-5 0 3-16,5 0-56 15,0 0-47-15,0-6-22 0,6-1-10 16,8 0-5-1,-2-1 5-15,2-2-19 0,2 2-3 16,-3-1-7-16,0 2 5 16,2 0-9-16,-1 1-3 15,-2 6-3-15,2 0-5 16,-1 0 10-16,0 0-5 16,-3 3-6-16,-1 10 0 15,-2 1 1-15,-4 3-1 16,-3 2 0-16,0 1 2 15,-3 0 10-15,-8 3 0 16,-4 0 1-16,-2 0-6 16,-1 0 1-16,1 1-7 0,-6-5-1 15,4 1 1 1,-2 0 0-16,0-4 0 0,8-3 0 16,-2-4 14-16,6 0 3 15,4-7-3-15,4 4-7 16,1-5-2-16,0-1 3 15,9 0 35-15,12 0-20 16,8 0-13-16,3 0-10 16,4 0 0-16,-8 0 1 15,-4 0-1-15,-6 0 0 16,-3 0 0-16,-9 3 0 16,0-3 5-16,-6 0 0 15,0 0 9-15,0 0 18 16,0 0 18-16,0 0-24 15,0 0-12-15,0 0-9 0,0 0-6 16,0 0-31 0,6 0-54-16,4 0-48 0,10 0-139 15,-1-7-334-15,-4 2-211 16</inkml:trace>
  <inkml:trace contextRef="#ctx0" brushRef="#br0" timeOffset="103627.5763">19040 9089 529 0,'0'0'695'16,"0"0"-470"-16,0 0-106 16,0 0 19-16,0 0 66 15,0 0 20-15,0 0-60 16,0-7-43-16,0 7-20 16,0 0-10-16,7 0-36 15,7-3-16-15,2 3-18 16,3-2-5-16,4 1-4 15,0 1-10-15,0 0 4 0,2 0-6 16,-1 0 1-16,-2 0-1 16,-2 6 0-16,-4 1 1 15,-4-1-1-15,-1 0 0 16,-8 4-1-16,0-3 0 16,-3 3-6-16,0 4 7 15,-17-2 22-15,-1 2 11 16,-2-1-21-16,-6 0-3 15,3 0 1-15,3-3-1 16,1 0 0-16,6 0-1 16,5-4-8-16,6 1 0 15,2-3-1-15,0 3 1 16,6-1 0-16,8 3 0 16,1-2 0-16,2 3 0 0,3 0 0 15,-5 0-1-15,1 5 0 16,1-4 0-16,-3 0 0 15,0 2 0-15,1 0 1 16,-5-1 0-16,-2-2-1 16,-4-2 1-16,-4 1-6 15,0-2 0-15,-3 0 6 16,-16 2 14-16,-11-3-4 16,-9-1-2-16,-4 1-2 15,-6-5 7-15,1-1 3 16,3 0 10-16,9 0 14 15,8 0-2-15,12 0-14 16,5-3-8-16,10-1-16 16,1-1-8-16,15-1-92 0,5 0-162 15,-2 0-644-15</inkml:trace>
  <inkml:trace contextRef="#ctx0" brushRef="#br0" timeOffset="104829.1755">19103 8039 1433 0,'0'0'364'16,"0"0"-276"-16,0 0-54 15,0 0 11-15,0 0 55 0,0 0 0 16,0 0-57 0,13 6-23-16,-13 7 51 0,0 6 8 15,0 4-30-15,0 2-5 16,0 0 5-16,-3 5-1 15,-7-3-5-15,-1 2-7 16,2 0-18-16,-1-2-11 16,4-6-5-16,3-2-1 15,0-2 5-15,3-4-5 16,0-3 8-16,15 0-1 16,8-4 0-16,9-4-7 15,5-2 0-15,5 0 0 0,-3 0-1 16,-7-2-1-16,-2-4 0 15,-7 0-5-15,-11 2 5 16,-8 3 1-16,-4-2 0 16,0 0 15-16,0 0 2 15,0-5-2-15,-1 5 3 16,-5-6 14-16,3 2 16 16,0-6 4-16,3 2-14 15,0-7-19-15,0 1 1 16,0 0 4-16,0 1 7 15,0 6 5-15,3 3-5 16,-3 3-10-16,0 3-1 16,0 1-8-16,0 0-2 0,0 0-1 15,0 0-1 1,3 0-8-16,0 8-1 0,0 12 1 16,0 10 4-16,2 6 25 15,0 11-5-15,-1-1-18 16,-4 14-6-16,0-14-60 15,0-9-277-15</inkml:trace>
  <inkml:trace contextRef="#ctx0" brushRef="#br0" timeOffset="112681.1063">19989 6827 992 0,'0'0'205'0,"0"0"137"16,0 0-133-16,0 0-145 15,0 0-33-15,0 0 93 16,88-5 15-16,-46 5-40 16,4-1-31-16,2 1-26 0,7 0-8 15,-2 0 0-15,2 0 13 16,-1 0-20-16,-2 0-5 15,1 0-4-15,-2 0-8 16,-5 0-8-16,-1 0-1 16,-9 0-1-16,-3-6 0 15,-8 0-16-15,-9-3-9 16,-7 0-8-16,-8 1 12 16,-1 2 11-16,-3-1-5 15,-13 0 8-15,-5 0 7 16,-3 0 0-16,-1 1 13 15,2 1 12-15,1 0-2 16,1-1 0-16,8 1 3 0,-2 3-1 16,7-1 12-1,5 0 3-15,3 3-7 0,0 0-17 16,0 0-10-16,0 0-6 16,3 0-7-16,8 0 6 15,7 6 1-15,2 3 0 16,9 2-1-16,-1 2 1 15,1 6 0-15,1-2 0 16,-5 0-1-16,-1-2 1 16,-12 0-2-16,-4-2 1 15,-8-3 1-15,0 3-1 16,-11-3 1-16,-16-1 0 0,-7-1 0 16,-8 0-55-16,-10-1-122 15,10-3-197-15,10-1-338 0</inkml:trace>
  <inkml:trace contextRef="#ctx0" brushRef="#br0" timeOffset="113622.03">21203 6634 1761 0,'0'0'316'16,"0"0"-190"-16,0 0-17 15,0 0 16-15,0 0 5 0,0 0-37 16,0 0-26-16,39 36-6 15,-27-8-9-15,6 7-22 16,-6-1-15-16,1 2-3 16,-4-4-12-16,-3-4 1 15,-1-5-1-15,-5-6 0 16,0-6 0-16,0-7-12 16,0 0-9-16,0-4 5 15,0 0 10-15,0 0 6 16,0-9-1-16,0-8-28 15,3-6 1-15,3-7 18 16,5-2 8-16,1-6-4 16,0 4 5-16,0 3 1 15,-1 3 0-15,-1 5 1 16,-1 9 15-16,-1 5-2 0,-1 2 4 16,2 3-3-16,-2 4-5 15,4 0-8-15,1 12 4 16,0 7-5-16,-2 7 9 15,0 4-4-15,-5 0-4 16,-2-3-1-16,-3-3-1 16,0-5 0-16,0-8 0 15,0-3-1-15,0-4 1 16,0-4 0-16,0 0-1 16,1 0 0-16,9-11-6 15,4-4-20-15,3-9 10 16,2-6 16-16,2-2-10 0,-4-1-1 15,-3-1-2-15,-3 7 13 16,-5 7 1-16,-2 5 24 16,-2 8-3-16,-1 3-5 15,-1 1 11-15,0 3 1 16,3 0-13-16,-2 7-14 16,3 12-1-16,-1 8 15 15,1 6 9-15,5 7 3 16,1-2-10-16,4-1-11 15,0-5-6-15,2-7-1 16,0-5-35-16,-2-8-59 16,1-4-68-16,-2-6-201 15,-2-2-656-15</inkml:trace>
  <inkml:trace contextRef="#ctx0" brushRef="#br0" timeOffset="114115.0501">21988 7021 785 0,'0'0'934'15,"0"0"-811"-15,0 0-40 16,0 0 59-16,0 0-9 16,0 0-21-16,0 0-41 15,86-33-41-15,-75 12-12 16,-4-4-9-16,0-3-8 16,-3-4 7-16,-1-2 0 15,-3-1-2-15,0 5 12 16,0 4 28-16,-12 5 28 15,0 7-5-15,-2 6-13 16,-1 5-17-16,-1 3-2 16,-2 0-8-16,0 17-8 0,3 8 9 15,1 5 2 1,1 7 7-16,6 2-16 0,4 1-11 16,3-1-6-16,1 4 4 15,15-3 10-15,7 0-7 16,3-4-1-16,2-6-12 15,-3-7 1-15,-2-6-1 16,-4-9-42-16,2-8-44 16,-8-5-120-16,-3-8-436 0</inkml:trace>
  <inkml:trace contextRef="#ctx0" brushRef="#br0" timeOffset="114672.5836">22518 6833 1425 0,'0'0'377'0,"0"0"-91"15,0 0-32-15,0 0-63 0,0 0-24 16,0 0-57 0,0 0-69-16,78 0-29 0,-40 0-6 15,-2 0-6-15,0 0 0 16,-11 0-45-16,-4 0-95 16,-12 0-118-16,-6-4-392 15,-3-3-700-15</inkml:trace>
  <inkml:trace contextRef="#ctx0" brushRef="#br0" timeOffset="114881.1247">22450 6674 2237 0,'0'0'355'0,"0"0"-272"16,0 0-55-16,149 20-28 15,-77-17-112-15,-6-3-541 0</inkml:trace>
  <inkml:trace contextRef="#ctx0" brushRef="#br0" timeOffset="123245.3836">23314 6499 1024 0,'0'0'952'0,"0"0"-639"16,0 0-205-16,0 0-17 16,0 0 37-16,0 0 22 15,0-1-35-15,0 1-37 16,0 0-30-16,0 0-20 15,0 0-13-15,0 4-14 16,0 10-1-16,0 8 20 0,0 5 7 16,0 6-8-16,5 7-5 15,8-1-5-15,4 4-3 16,3-6-5-16,0-1 5 16,-1-4-5-16,-1-5 0 15,-4-4 0-15,-5-5-1 16,-2-7 0-16,-4-2 0 15,-3-5 0-15,0-4-15 16,0 0-47-16,0 0-59 16,0 0-65-16,0-8-124 15,0-2-714-15</inkml:trace>
  <inkml:trace contextRef="#ctx0" brushRef="#br0" timeOffset="123599.4487">23454 6502 1438 0,'0'0'395'0,"0"0"-262"0,0 0 30 16,0 0 51-16,0 0-15 16,0 0-20-16,0 0-42 15,0-4-49-15,0 8-44 16,2 12-26-16,5 9 35 16,2 6-2-16,5 6-12 15,-2 2-10-15,1 1-14 16,3-2-14-16,0-4-1 15,1-5-18-15,9-2-80 16,-7-7-163-16,1-9-799 0</inkml:trace>
  <inkml:trace contextRef="#ctx0" brushRef="#br0" timeOffset="126470.7915">21755 5462 912 0,'0'0'182'0,"0"0"398"16,0 0-399-16,0 0-68 0,0 0 32 15,0 0 29 1,0 0-21-16,-1 0-33 0,1 0-17 15,1 0-37-15,9 0-38 16,3 0-14-16,4-4-4 16,1 1-9-16,6 2 0 15,0 1 0-15,0 0 0 16,-2 0-1-16,-1 0 0 16,-5 0-1-16,-2 1 0 15,-3 3-1-15,-4 2-5 16,-4 3 6-16,-2 1-10 15,-1 4 10-15,0 4 0 16,-8 4 1-16,-9 1 1 16,-2 4 0-16,1-2 0 0,0 0 1 15,6-4-1 1,3-5 0-16,8-2 5 0,1-6-4 16,0 0 9-16,11-4 3 15,6-3-4-15,7-1-1 16,4 0-9-16,0-4-51 15,10-16-102-15,-5 7-218 16,-11-3-514-16</inkml:trace>
  <inkml:trace contextRef="#ctx0" brushRef="#br0" timeOffset="126986.4973">22148 5631 1265 0,'0'0'251'0,"0"0"-44"15,0 0-1-15,0 0-33 16,0 0-34-16,0 0-43 15,0 0-27-15,46 36-23 16,-28-36-26-16,4-10-20 16,0-6-11-16,-1-2-5 15,0-5 7-15,-3-3-10 16,-1-7-6-16,-6-4-8 16,0-8 11-16,-5-3 10 15,-3-1 6-15,-3 1 6 0,0 8 40 16,0 9 34-16,-5 9-23 15,-2 9-16-15,-1 8-6 16,0 5-13-16,-6 0-15 16,-1 15 8-16,2 8 23 15,-5 9 18-15,4 8 7 16,5 2-3-16,5 3-10 16,4 0-21-16,0-2-16 15,13-1-1-15,8-1-4 16,2-3-1-16,4-3 1 15,-4-6-2-15,0-5-37 0,-4-9-74 16,7-14-115-16,-6-1-426 16,-2 0-936-16</inkml:trace>
  <inkml:trace contextRef="#ctx0" brushRef="#br0" timeOffset="127221.8535">22576 5558 1737 0,'0'0'486'16,"0"0"-432"-16,0 0-34 0,0 0 13 15,0 0 17-15,108 0-8 16,-73-8-32-16,-2 5-10 15,-4-4-117-15,-7-2-267 16,-8 5-337-16</inkml:trace>
  <inkml:trace contextRef="#ctx0" brushRef="#br0" timeOffset="127443.975">22693 5441 1428 0,'0'0'367'0,"0"0"-241"16,0 0-15-16,0 0 4 15,0 0 114-15,0 0-58 16,-17 77-85-16,17-50-50 16,0-1-24-16,1 0-12 15,12-7-50-15,13-4-140 16,-7-5-417-16,1-5-432 0</inkml:trace>
  <inkml:trace contextRef="#ctx0" brushRef="#br0" timeOffset="127702.9494">22874 5260 1709 0,'0'0'767'0,"0"0"-675"15,0 0-71-15,0 0-20 16,0 0 8-16,0 0 76 16,0 0 19-16,49 100-41 15,-25-57-40-15,-3 3-23 16,-4 18-128-16,-6-10-207 15,-6-11-522-15</inkml:trace>
  <inkml:trace contextRef="#ctx0" brushRef="#br0" timeOffset="132063.1502">20161 8362 660 0,'0'0'294'16,"0"0"527"-16,0 0-657 16,0 0-107-16,0 0 1 15,86-8 43-15,-46 3-10 16,5 1-20-16,7 1-21 15,5 3-20-15,4 0-17 16,-2 0-5-16,1 0-7 16,-4 0 0-16,-7 0-1 15,-7 0 1-15,-3 0-1 16,-4 0-19-16,-7-4-20 16,-4-6 5-16,-4 1 22 15,-6-4 11-15,-5 3 1 0,-3-3 2 16,-4 2 11-16,-2-1 5 15,0 1-2-15,-8-2-15 16,-11 3 1-16,-5 4-2 16,-4-1 0-16,-6 1 0 15,2 2 0-15,7 1 0 16,2 0 13-16,10 3-4 16,6 0-1-16,5 0-1 15,2 0 0-15,0 6-5 16,11 4 5-16,9 3 2 15,7 1-1-15,2 2-7 0,2-2 1 16,-3 1-1 0,-2-1 0-16,-8-2 0 0,-4 2-1 15,-8-1 7 1,-6 0 4-16,0-2 8 0,-10-1 5 16,-9 0-12-16,-8-2-12 15,-11-2-48-15,6-3-218 16,5-3-523-16</inkml:trace>
  <inkml:trace contextRef="#ctx0" brushRef="#br0" timeOffset="133308.9576">21570 8092 517 0,'0'0'498'15,"0"0"-319"-15,0 0 79 0,0 0-28 16,0 0 38-16,0 0-44 16,0 0-70-16,-1-8-47 15,1 8-30-15,0 4-21 16,3 8 2-16,2 6 26 15,1 3-23-15,0 4-25 16,1 1-23-16,0 1-7 16,-1-2-5-16,-2-5-1 15,1-6 0-15,-4-1-23 16,-1-9 2-16,0-1-4 16,0-3-12-16,0 0-9 15,0 0 13-15,0-6 15 16,3-9-21-16,3-7 2 0,4-5 27 15,1-3 9 1,0 0 1-16,2 2 0 0,-4 7 9 16,-1 5 13-16,-2 7 2 15,-4 5 2-15,1 4 2 16,-1 0-12-16,2 2-5 16,2 12 1-16,2 3 7 15,0 8-4-15,-1-1-2 16,-1-1-5-16,-2-3-7 15,-2-7 0-15,-1-3-1 16,-1-1-1-16,0-8-12 16,0-1-10-16,0 0-12 15,0 0 8-15,0-7 13 16,0-8 1-16,3-6 1 0,4-6 6 16,2-3 6-16,4-2-1 15,-6 3 1-15,3 5 2 16,-4 8 32-16,-3 10 21 15,0 5-22-15,-3 1-21 16,3 0-12-16,0 13 8 16,4 10 16-16,3 4 7 15,-1 1-13-15,4 0-6 16,-1 1-11-16,3-6 4 16,-2-1-5-16,-1-8-70 15,5-7-107-15,-5-3-178 16,-2-4-445-16</inkml:trace>
  <inkml:trace contextRef="#ctx0" brushRef="#br0" timeOffset="133698.4142">22037 8285 1840 0,'0'0'311'15,"0"0"-221"-15,0 0-44 16,0 0-18-16,0 0 12 16,0 0 0-16,0 0-19 15,72-78-14-15,-63 55-6 16,0-4-1-16,1 1-9 16,-4 2 9-16,-1 1 0 15,-2 3 20-15,-3 7 18 0,0 4-1 16,0 5-10-16,-7 1 7 15,0 3-1-15,-5 0 4 16,2 12 5-16,1 8 1 16,-3 7 2-16,6 3-21 15,3 0-8-15,3 2-4 16,0-3-1-16,6-1-10 16,9-5-1-16,1-3-5 15,5-5-53-15,1-5-56 16,16-10-66-16,-6 0-194 0,-2 0-453 15</inkml:trace>
  <inkml:trace contextRef="#ctx0" brushRef="#br0" timeOffset="133926.9863">22449 8197 1652 0,'0'0'605'0,"0"0"-535"15,0 0-21-15,0 0 31 16,0 0-3-16,83 7-41 16,-55-7-36-16,7-1-19 0,-8-5-200 15,-9-1-530-15</inkml:trace>
  <inkml:trace contextRef="#ctx0" brushRef="#br0" timeOffset="134112.8739">22398 8104 1768 0,'0'0'397'0,"0"0"-326"15,0 0-56-15,0 0-14 16,87 0-1-16,-34 0-127 0,-6-3-389 16,-7-3-897-16</inkml:trace>
  <inkml:trace contextRef="#ctx0" brushRef="#br0" timeOffset="134854.4119">23322 7817 1139 0,'0'0'641'0,"0"0"-551"16,0 0-63-16,0 0 14 15,0 0 71-15,0 0 24 16,-81-46-33-16,62 46-39 16,-1 0-36-16,5 10-11 0,-1 5 18 15,5 2 8-15,4 0-3 16,2 3-17-16,5-3-14 16,0 1-8-16,2-4 1 15,12-1-2-15,0-3-7 16,4-6-27-16,3-1-27 15,0-3 9-15,0 0-6 16,-2 0 6-16,-4-9 13 16,-1-2 30-16,-5-2 9 15,-5 2 16-15,-1-2 29 16,-3 0 17-16,0 7 6 16,0-1 15-16,0 1-4 15,0 6-16-15,0 0-22 0,0 0-12 16,0 0-20-16,0 16 7 15,0 5 29-15,-1 8 4 16,-1 8-11-16,2 2-7 16,0 1-10-16,0-1 0 15,0-3-5-15,0-6-1 16,2-7 6-16,1-6 0 16,0-7-3-16,1-1-2 15,-4-9-8-15,1 0-2 16,-1 0 0-16,0 0-6 15,2 0-2-15,-1 0-32 16,7-2-80-16,0-5-156 16,-4 4-719-16</inkml:trace>
  <inkml:trace contextRef="#ctx0" brushRef="#br0" timeOffset="136078.3783">19969 9333 1205 0,'0'0'353'0,"0"0"-186"16,0 0 34-16,0 0 50 16,0 0-32-16,0 0-68 15,0 0-56-15,69 0-41 16,-24-3-27-16,10 1-15 15,20-4-11-15,22 1-1 16,25-2-1-16,7 3-37 16,-6-2 6-16,-26 2-3 15,-30 1-26-15,-18 2-6 16,-7-4 21-16,3 1 8 16,4-3 7-16,0 3 20 0,-7-1 11 15,-8-1 0-15,-2-1 0 16,-9 4 0-16,0-1 0 15,-10 0 1-15,-1-2 5 16,2 0 12-16,-8-1 10 16,-2 3 4-16,-1-2 8 15,-3-1-5-15,0 3-13 16,0-2-10-16,-3 1-6 16,-7-2-6-16,-10 3 1 15,-3-2-1-15,-2 2 0 16,-1-2 0-16,-3 3 0 15,5-1 0-15,5 1-1 0,7 0 1 16,5-1-8-16,4 1 8 16,3 2-1-16,0-1-8 15,9-2-17-15,1 3 6 16,6 1 11-16,0 0 8 16,-3 0 0-16,0 1-6 15,0 6 6-15,0 5 1 16,3-1 0-16,4 4 1 15,2 2 6-15,5 0-6 16,2 3 1-16,0 0-1 16,-5-3 0-16,-2 1 1 15,-7 0 10-15,-9-2 6 16,-6-2 7-16,0 2 0 16,-5-4-2-16,-14-1-4 15,-3-1-1-15,-2-3-8 0,-2-4-10 16,3-3-103-16,3 0-262 15,11 0-730-15</inkml:trace>
  <inkml:trace contextRef="#ctx0" brushRef="#br0" timeOffset="137138.3662">21752 9015 1160 0,'0'0'367'15,"0"0"-207"-15,0 0 48 16,0 0 47-16,0 0-36 0,0 0-74 15,0 0-55-15,18 0-43 16,9 0-24-16,9 0-13 16,6 0-8-16,4 0-2 15,-8 0 0-15,-5 0-1 16,-7 0 1-16,-10 0-6 16,-6 0 5-16,-7-2 1 15,-1 2 0-15,-2 0 0 16,0 0 18-16,0 0 1 15,0 0 1-15,-11 9 1 16,-2 11 37-16,0 4 0 16,-2 7-22-16,4 3-3 15,2 3-9-15,4 2-12 16,-1-2-5-16,6 1 7 16,-3-7 1-16,3-1-2 0,0-4-1 15,0-6 1-15,0-1-5 16,0-8-2-16,0-1-5 15,0-4-1-15,0-3 1 16,0-3-1-16,0 0-1 16,0 0-33-16,0 0-30 15,0-9-72-15,0-2-214 16,6-2-523-16</inkml:trace>
  <inkml:trace contextRef="#ctx0" brushRef="#br0" timeOffset="137379.7853">21815 9271 1348 0,'0'0'838'16,"0"0"-709"-16,0 0-51 15,0 0 50-15,0 0 42 16,113 0-51-16,-59 0-67 15,2 0-31-15,-3-4-12 16,-7-3-9-16,-10 0-34 16,-12 1-87-16,-24 3-35 0,0 3-162 15,-12 0-573-15</inkml:trace>
  <inkml:trace contextRef="#ctx0" brushRef="#br0" timeOffset="138548.5203">19912 10146 1179 0,'0'0'582'0,"0"0"-450"0,0 0-34 16,0 0 49-16,0 0 27 15,0 0-36-15,0 0-47 16,3 19-18-16,19-16 19 16,6 0-15-16,16-3-33 15,10 0-23-15,22-3-14 16,18-4-5-16,15-1-1 15,3 1 1-15,-19 0-2 16,-25 4-13-16,-22 0-14 16,-7-1-1-16,4 1 0 15,-2-1 2-15,-1-2 10 16,-8 5 7-16,-13-2 7 16,-7-1 1-16,-6 4 1 0,-2-2 0 15,-4 1 1-15,1-2 0 16,-1 0-1-16,0 0 0 15,0-4 0-15,0 1 0 16,-1-1 0-16,-11 4-2 16,-1-3-5-16,-3-1-1 15,-7 3 7-15,4-2 0 16,-5 3-1-16,5-1 1 16,3 1 0-16,6 0 1 15,3 3 0-15,5 0 0 16,2 0 0-16,0 0 1 15,0 0-1-15,0 0 1 16,15 0-1-16,5 0 0 0,2 0-1 16,5 3 0-16,-2 4-5 15,0 2 5-15,-2-2 0 16,-1 5 0-16,0-2-6 16,-3 1 7-16,-5-1 0 15,-3-1 0-15,-3-2 0 16,-1 0 0-16,-4-1 22 15,-3-2 10-15,0 3 2 16,0 0 2-16,-14-2 4 16,-1 5 7-16,-5 0-4 15,-6 2-13-15,4 0-17 16,1-3-7-16,2-1-6 16,6-2-31-16,12 0-74 15,1-2-159-15,0-4-508 0</inkml:trace>
  <inkml:trace contextRef="#ctx0" brushRef="#br0" timeOffset="140885.6795">21491 9951 637 0,'0'0'405'15,"0"0"-113"-15,0 0-67 16,0 0-5-16,0 0 47 0,0 0-42 16,0 0-50-16,0-3-50 15,0 3-37-15,1 0-26 16,2 0-26-16,0 6-11 16,4 8 14-16,-4-1 9 15,0 3-21-15,1 0-17 16,-3 1-9-16,-1-4 1 15,0 1-1-15,0-4 0 16,0-3-1-16,0-2 1 16,0-1-1-16,0-2 0 15,0-1-12-15,0-1-10 16,0 0-10-16,0 0-1 16,11-3 0-16,6-5-14 0,3-2 11 15,4 2 12-15,0 1 15 16,-3 0 3-16,3 7 5 15,-4 0 1-15,1 0 0 16,-3 0 7-16,-1 4 10 16,-4 11 5-16,-2 2-3 15,-4 3-4-15,-3 3-3 16,-4-1-6-16,0-1 5 16,0-4-2-16,-11 2 7 15,-4-8-1-15,-9-1-2 16,-1-1 4-16,-5-5-11 15,1-4 1-15,4 0-1 16,2 0-4-16,7-4-2 0,6-9-8 16,7-3-102-16,3-5-166 15,0 1-471-15,10 5-695 0</inkml:trace>
  <inkml:trace contextRef="#ctx0" brushRef="#br0" timeOffset="141223.3049">21583 9924 1292 0,'0'0'658'0,"0"0"-517"16,0 0-1-16,0 0 48 15,0 0 15-15,0 0-61 16,0 0-67-16,74-3-51 16,-33-4-15-16,3 0-9 15,-5 1 0-15,-10 2-28 16,-6 4-32-16,-13 0-27 15,-7 0-39-15,-4 4-132 16,-14 6-257-16,-6 0-208 0</inkml:trace>
  <inkml:trace contextRef="#ctx0" brushRef="#br0" timeOffset="142304.2735">19892 11205 111 0,'0'0'1020'0,"0"0"-637"15,0 0-144-15,0 0-55 16,0 0 4-16,0 0-5 0,0 0-21 15,26 10-28-15,4-7-21 16,11-2-31-16,21-1-30 16,25 0-34-16,-2 0-11 15,-9 0-7-15,-7 0-22 16,-14-4-22-16,8 1-11 16,7 1-9-16,0-5-9 15,-9 3-3-15,-7-2 8 16,-7 3 10-16,-11-1 24 15,-8 1 23-15,-8 0 11 16,-10 2 0-16,-4 1 10 16,-4-3 7-16,-2 3 2 15,0 0-7-15,0 0 0 16,0-3 10-16,-6 3-7 16,-6-4-5-16,-4-1-4 0,-4-3-5 15,-2-2 0-15,1 0-1 16,-1-3 1-16,2 4 0 15,-1-2-1-15,6 2 1 16,3 2 1-16,6 4 18 16,3 3-2-16,3 0-17 15,0 0-1-15,6 0-12 16,14 0 6-16,5 9 5 16,6 1 1-16,4 1-1 15,-1 1-5-15,-1 1 0 16,-3 1 5-16,-8-1 1 0,-2 0-1 15,-7 0 1 1,-6 0 10-16,-5 1 20 0,-2-1 22 16,-3 3 5-16,-13-6 7 15,-6 4-2-15,-1-5-21 16,-4-1-20-16,2-3-15 16,2-2-6-16,10-3-126 15,0 0-259-15,10-8-907 0</inkml:trace>
  <inkml:trace contextRef="#ctx0" brushRef="#br0" timeOffset="143444.75">21366 10961 666 0,'0'0'319'0,"0"0"-189"15,0 0-20-15,0 0 31 16,0 0 36-16,0 0-7 16,0 0 14-16,0-3-20 15,0 3-33-15,0 0 4 16,0 0-12-16,0 0-18 15,0 0-9-15,0 0-7 16,6 0-19-16,1 0-26 16,8-4-31-16,8 1-11 0,2 1-1 15,5 2-1-15,3 0-2 16,-1 0 1-16,0 5-10 16,-2 5 10-16,-5 0 0 15,-1 1 0-15,-9 0 0 16,1 0 0-16,-5-1 0 15,-5-2 0-15,-4-3 1 16,-2 2-1-16,0 3 1 16,-11-3 1-16,-9 3 12 15,-2 0 1-15,-8 0-7 16,0 0 0-16,2-5-6 16,1 3-1-16,8-1 1 0,3-4-1 15,7-1 0-15,5 2 0 16,4-4-8-1,0 3-13-15,0 0 0 0,9 1 6 16,5 4-3-16,2-3 4 16,2 2 8-16,1 4 5 15,2-3 0-15,-1 1 1 16,0 3 0-16,3-2-1 16,-7 2 1-16,3-2 0 15,-3 3-1-15,-2-2 1 16,-3 2 1-16,-7-3 0 15,-4 3 14-15,0-2 8 16,-9-2 8-16,-14 1 5 0,-9 0 10 16,-8-4-1-1,-6 0-18-15,-1-5 3 0,4-1 4 16,6 0 1-16,10 0-13 16,12 0-7-16,10-4-15 15,5-5-27-15,23-1-77 16,4 0-107-16,1 3-516 0</inkml:trace>
  <inkml:trace contextRef="#ctx0" brushRef="#br0" timeOffset="176663.1832">26683 12315 335 0,'0'0'18'0,"0"0"476"16,0 0-403-16,0 0-91 15,-104 10 0-15,75-10 0 16,4 0 12-16,0 0 62 0,5 0 36 16,-1 0-15-1,3 0-3-15,-1 0-27 0,0 0-22 16,-1 0-28-16,-2 0-15 16,-5 0 1-16,-3 1-1 15,-6 5-1-15,-6-2 1 16,-4-1 1-16,-4-1-1 15,-3-2 8-15,-2 0-8 16,-3 0 0-16,-3 0 0 16,-2-2 7-16,-1-5-7 15,-5 1-1-15,-2 2 0 16,-13-2-9-16,-16 2 10 16,-13-2-9-16,-7 2 9 15,7-2 0-15,8 4 0 16,11-3 7-16,-1 2-7 15,1-4 0-15,0 3 0 16,-1-5-1-16,-1 3 1 0,1-1 0 16,-2 0 8-16,0 1 15 15,0-1-1-15,0 4-3 16,3 0 17-16,-6 2-7 16,1-2-14-16,2 3-14 15,0 0 2-15,0 0 4 16,0 0-6-16,-1 0 0 15,3 0-1-15,-2-3-2 16,1 3-14-16,2 0-4 16,-2 0 12-16,-1 0 8 15,0 0 0-15,-2 0 1 16,2 0-1-16,1 0 0 16,1 3 2-16,1 0-1 0,-3-2-1 15,-1 2 1-15,-1 0-1 16,2 0 2-16,-2-2-2 15,1 5 2-15,1-3-1 16,0-2 0-16,-1 1 0 16,1 4-1-16,-4-1 1 15,3 1 0-15,-5 0 15 16,2 1 7-16,-9 0 21 16,2-1 5-16,-2 2-11 15,2-6-10-15,-2 2-20 16,4-1-8-16,-2-3-18 15,1 0-11-15,-3 0-18 0,-1 0-1 16,-2 0 26-16,-5 3 11 16,3-3 10-16,-8 3 0 15,2-2 1-15,-2 2 0 16,-4-3 0 0,-1 0 6-16,3 3-5 0,-5-3 0 15,0 0-1-15,0 0-1 16,-3 0-5-16,3 0-10 15,1-6 3-15,-4 2 12 16,-1-2-1-16,1 2 1 16,1-2 0-16,-3 2-5 15,-1-3 6-15,-1-1 0 16,-1 0 6-16,0 1-5 16,0-2 16-16,0 2 1 15,2-2 2-15,0-1-17 0,-1 3-2 16,2-1 7-16,3-1-8 15,-5 2 0-15,1 0-1 16,-1-2 0-16,-2 2 1 16,-1 0-1-16,-2 1 0 15,-2-3 1-15,1 2 0 16,1 0 1-16,1 2 0 16,1-6 1-16,1 4 14 15,-4 0-2-15,4-3-6 16,-4 4-8-16,4 0 0 15,-1-1-1-15,-3 4-8 0,1-1 8 16,-1 0-1 0,-4 2 2-16,2 1-12 0,1-1-1 15,-2 1 4-15,1-2 3 16,2 3 6-16,-3 0 0 16,7-3 0-16,-4 3-1 15,1-1 1-15,1-2 1 16,-3 3 0-16,-2 0-1 15,-2 0 1-15,-4 0 0 16,1 0-1-16,-4 0 0 16,0 0 0-16,-2 0 1 15,-1 3-1-15,-6 1 0 16,-3 3 2-16,-6 0-1 16,4 3-1-16,1-2 1 15,-1-1 19-15,2-3 5 0,0 2-7 16,-6 1-5-16,-2 0-12 15,-4 2-1-15,-3-2 1 16,-3 3-1-16,3-3 1 16,0 0-1-16,3 1 1 15,2 0 0-15,8-2-1 16,9 1 0-16,11-1-14 16,39-2-67-16,29-4-294 0</inkml:trace>
  <inkml:trace contextRef="#ctx0" brushRef="#br1" timeOffset="187354.9343">8250 13118 228 0,'0'0'97'16,"0"0"-73"-16,0 0-15 15,0 0-8-15,-88 56-1 16,69-42-17-16,4-4-125 0,0 0-58 0</inkml:trace>
  <inkml:trace contextRef="#ctx0" brushRef="#br1" timeOffset="189395.1543">4953 13307 152 0,'0'0'1104'0,"0"0"-880"16,0 0-162-16,0 0-12 16,0 0 82-16,0 0 45 15,0 0-45-15,-18-7-17 16,18 7 37-16,-3 0-3 16,3 0-18-16,0 0-16 15,0 0-34-15,0 0-16 0,0 0-8 16,0 0-14-1,-3 0-7-15,3 0-15 0,0 0-9 16,0 0-12-16,-3 12-5 16,0 5 5-16,0 7 1 15,-3 3 1-15,2 5-2 16,1 1 0-16,0 1 0 16,3-2 0-16,-3 5 0 15,3-5-1-15,0 2-6 16,0 2 7-16,-2-6-1 15,-1 3 1-15,0-6 0 16,-3 1-1-16,-1-7 1 16,-2-1 0-16,0 0 1 0,-4-4-2 15,-4-3 1 1,-5 0 0-16,-5-4 1 16,-6 2 0-16,-3-8 5 0,-1-2-5 15,1-1 0-15,6-1 5 16,2-18-6-16,10-8 6 15,9-6-6-15,9-7-33 16,0-2-27-16,14 2-1 16,8 6 19-16,6 8-42 15,2 6-66-15,12 4-115 16,-5 9-363-16,-10 1-556 0</inkml:trace>
  <inkml:trace contextRef="#ctx0" brushRef="#br1" timeOffset="189815.8848">4662 13227 1235 0,'0'0'774'16,"0"0"-656"-16,0 0-2 15,0 0 102-15,0 0-29 16,0 0-77-16,0 0-50 16,60 10 50-16,-2 3-26 15,27-6-40-15,21-2-31 16,-5-3-15-16,-20-2 1 16,-32 0-1-16,-19 4-19 15,1-2-39-15,-10 5-75 16,-6-1-152-16,-15-2-524 0</inkml:trace>
  <inkml:trace contextRef="#ctx0" brushRef="#br1" timeOffset="191693.6">7355 3104 776 0,'0'0'341'0,"0"0"-181"15,0 0-41-15,0 0 13 0,0 0-23 16,0 0 13-16,0 0 17 16,-61-8 2-16,43 6-38 15,6-1-29-15,-4 3-36 16,-1-1-28-16,-5 1-8 15,-2 0-2-15,-4 0 0 16,-5 0-1-16,-3 0 0 16,-3 0-7-16,-3 0 7 15,-1 0 0-15,1 0 1 16,-4 0 0-16,-2 0 0 16,-4 0 0-16,0-4 1 0,1-2 1 15,-4 0-1 1,0 2 0-16,7 0 7 0,2 1-7 15,4 2 0-15,2 1 0 16,7 0 0-16,0 0-1 16,-1 0 1-16,1 0-1 15,0 0 2-15,-4 0-1 16,1 0-1-16,-4-1 1 16,4 1 0-16,0-2 0 15,2-1-1-15,-2 2 0 16,0-1 1-16,-4 2 0 15,4 0 0-15,3 0-1 16,-4 0 0-16,4 0 1 16,-3 4-1-16,5 0 0 15,-3-3 0-15,8 0 0 0,-5 0 0 16,4-1 0-16,-3 0 1 16,-1 2 2-16,1-2-3 15,-3 0 1-15,2 1 5 16,-5 1 0-16,-4 0-5 15,1 1 7-15,0 1 12 16,-1 1 7-16,3-1-5 16,4-1-10-16,0-2-1 15,2-1 0-15,-2 0-5 16,0 0 0-16,2 0 2 16,-2 0-2-16,0-2-5 15,-3-1 5-15,5 1 8 0,-6 1 10 16,7 1-5-1,4 0 10-15,1 0 15 0,6 0 4 16,10 0-15-16,1 0-14 16,8 0-11-16,0 0 1 15,0 0 2-15,0 0-2 16,0 0-9-16,0 0-7 16,0 0 6-16,0 0-7 15,0 0-42-15,0 0-89 16,3 1-399-16,-3 2-479 0</inkml:trace>
  <inkml:trace contextRef="#ctx0" brushRef="#br1" timeOffset="194080.7836">5089 13748 149 0,'0'0'1462'16,"0"0"-1166"-16,0 0-217 16,0 0 16-16,0 0 103 15,0 0-48-15,-3-2-83 0,3 2-26 16,0 0 4-16,0 0 2 16,0 9-11-16,-2 5 24 15,-2 9-5-15,-4 1-24 16,-2 6 10-16,-5 2 3 15,2 4-14-15,-4-5-13 16,1-2 2-16,2-3-5 16,2-5-4-16,2-3-4 15,7-4 2-15,3-1 0 16,0-6-7-16,0 0-1 16,13-1 0-16,4-6-17 15,8 0-26-15,-1 0-53 16,4-7-72-16,-2-9-62 0,-7 3-324 15,-3 3-108-15</inkml:trace>
  <inkml:trace contextRef="#ctx0" brushRef="#br1" timeOffset="194313.7343">4920 13950 768 0,'0'0'1108'0,"0"0"-919"15,0 0-150-15,0 0 84 16,0 0 63-16,0 0-88 16,0 0-68-16,69-13-30 0,-47 10-16 15,8 3-116-15,-6 0-236 16,-3 0-443-16</inkml:trace>
  <inkml:trace contextRef="#ctx0" brushRef="#br1" timeOffset="194688.8362">5217 13934 1674 0,'0'0'381'0,"0"0"-381"0,0 0 0 16,0 0 112-16,0 0 21 16,0 0-65-16,0 0-17 15,0 16-8-15,0-9-6 16,0 0 6-16,0-1-9 16,6 1-16-16,0-4-6 15,0 1-3-15,0-4-8 16,3 0-1-16,1 0-31 15,-2 0-20-15,1 0-4 16,1-4 9-16,-7-5 21 16,0 6 11-16,-3-5 14 15,0 1 21-15,0-1-2 16,-6 0 12-16,-4 1-11 0,1 2-11 16,3-2-9-16,-2 3-43 15,1-2-232-15,7 6-411 16,-3-3-556-16</inkml:trace>
  <inkml:trace contextRef="#ctx0" brushRef="#br1" timeOffset="195041.5513">5492 13703 1337 0,'0'0'325'16,"0"0"-240"-16,0 0 4 0,0 0 138 15,0 0-30 1,0 0-106-16,0 0-41 0,1 13 64 16,-1 6-2-16,0 5-24 15,-6 5-11-15,-3 2-6 16,-4 1-12-16,1 3-12 15,-2 0-16-15,-5-3-17 16,5-5-5-16,1 0-9 16,4-8 1-16,3-5-1 15,6-1 0-15,0-6-19 16,0-4-52-16,18 0-53 16,15-3-61-16,-3-6-320 0,-2-4-562 15</inkml:trace>
  <inkml:trace contextRef="#ctx0" brushRef="#br1" timeOffset="195260.6562">5299 13888 1461 0,'0'0'395'16,"0"0"-299"-16,0 0-16 16,0 0 122-16,103 0-79 0,-63-4-123 15,-10-2-328-15,-6-1-605 16</inkml:trace>
  <inkml:trace contextRef="#ctx0" brushRef="#br1" timeOffset="196085.3593">4692 13089 1030 0,'0'0'392'0,"0"0"-302"16,0 0-69-16,0 0 82 15,0 0 92-15,0 0-30 16,0 0-72-16,-3-1-18 16,3 1 1-16,0 0-1 15,0 0-14-15,6 0-14 16,1 0-10-16,7 0-7 16,5 0 0-16,9 4-6 15,10 2-7-15,8-4-8 16,8 0-1-16,-2-2-8 15,-4 0 0-15,-8 0 0 16,-6 0-1-16,-10 0-5 16,-12-2 6-16,-6-3 6 0,-6-2 11 15,0-3 56 1,-3-3-26-16,-9-4-27 0,-6 2-8 16,-1-2 3-16,1 3-6 15,2 4-2-15,2 1-6 16,5 8-1-16,-4 1-50 15,7 4-230-15,1 3-578 0</inkml:trace>
  <inkml:trace contextRef="#ctx0" brushRef="#br1" timeOffset="196950.7182">6284 13739 1313 0,'0'0'660'0,"0"0"-583"15,0 0-43-15,0 0 132 16,0 0 8-16,0 0-88 16,0 0-31-16,83 0-25 15,-44 1-17-15,3 2-7 16,1 0-5-16,-4-1 0 16,-6-2-1-16,-8 0-7 15,-8 0-34-15,-10 2-39 16,-7-2-164-16,-7 0-338 15,-10 0-622-15</inkml:trace>
  <inkml:trace contextRef="#ctx0" brushRef="#br1" timeOffset="197169.67">6229 13618 1405 0,'0'0'779'16,"0"0"-707"-16,0 0-42 15,0 0 114-15,97-4 53 16,-45 4-80-16,9 0-89 0,24 0-28 16,-18 0-194-16,-12 0-852 15</inkml:trace>
  <inkml:trace contextRef="#ctx0" brushRef="#br1" timeOffset="200498.7258">7640 13218 945 0,'0'0'776'0,"0"0"-655"15,0 0 29-15,0 0 91 16,0 0-43-16,0 0-91 16,0 0-44-16,0-11 17 15,0 11 5-15,0 0-12 16,0 0-12-16,0 0-17 15,0 0-13-15,0 1-19 16,0 9-10-16,0 5 25 16,0 6-9-16,0 5-11 0,0-3-6 15,0 7 1-15,0-1-2 16,0 2 0-16,6-5 0 16,0 3-1-16,-2-5 1 15,1 2-1-15,-2 0 1 16,-3-2 0-16,0-1 0 15,0-4-6-15,0 4 5 16,-3-6 0-16,-6 0 1 16,3-5 0-16,-3-2-1 15,-3 0 0-15,0-3-5 16,-3-3 6-16,-1 2 0 16,-4-6 6-16,1 0-4 0,0 0 7 15,2-6-2 1,1-8 2-16,7-3-3 0,3-5-6 15,6-2-5-15,0-5-32 16,12 6-2-16,10 0-51 16,11-4-114-16,-6 7-175 15,-5 4-657-15</inkml:trace>
  <inkml:trace contextRef="#ctx0" brushRef="#br1" timeOffset="200914.572">7388 13132 863 0,'0'0'524'0,"0"0"-409"15,0 0 26-15,0 0 59 16,0 0 31-16,0 0-50 0,0 0-35 15,97 5-37 1,-63-1-19-16,2 3-20 0,1-4-38 16,2 3-20-16,-3-2-12 15,-2-1-14-15,-7 4-87 16,-3 0-94-16,-12 6-192 16,-3-3-325-16,-9-3-363 0</inkml:trace>
  <inkml:trace contextRef="#ctx0" brushRef="#br1" timeOffset="201274.1332">7855 13650 1493 0,'0'0'375'16,"0"0"-264"-16,0 0 164 15,0 0-11-15,0 0-55 16,0 0-90-16,0 0-35 16,-6 83-45-16,6-61-12 0,0 2-20 15,3-1-7-15,3 7-59 16,3-8-250-16,-5-8-863 0</inkml:trace>
  <inkml:trace contextRef="#ctx0" brushRef="#br1" timeOffset="201881.6491">7433 12897 1162 0,'0'0'571'0,"0"0"-501"15,0 0 72-15,0 0 118 16,0 0-67-16,0 0-90 15,0 0-43-15,38 10-27 16,-15-7-7-16,4-1-12 16,1-2-7-16,-1 0-1 15,1 0-5-15,-4 0-1 16,-3-5 1-16,-3-5-1 16,-6 0-1-16,-2 1 1 0,-10-2 16 15,0 2 21-15,-7-5 0 16,-14 2-5-16,-3-3-12 15,-6 5 6-15,5 0-17 16,-2 4-8-16,9 2-1 16,8 4-17-16,7 0-105 15,3 10-181-15,0 0-576 0</inkml:trace>
  <inkml:trace contextRef="#ctx0" brushRef="#br1" timeOffset="202648.4435">8802 13458 110 0,'0'0'1404'15,"0"0"-1130"-15,0 0-195 0,0 0 160 16,0 0-19-16,0 0-103 15,0 0-66-15,94 11-29 16,-58-8-12-16,3 2-4 16,1 0-6-16,2 2-1 15,-3-1-66-15,-2-3-152 16,-10 0-425-16,-8-3-482 0</inkml:trace>
  <inkml:trace contextRef="#ctx0" brushRef="#br1" timeOffset="202947.8439">9001 13390 1337 0,'0'0'359'0,"0"0"-215"16,0 0 120-16,0 0 2 15,0 0-91-15,0 0-81 16,0 0-26-16,-8 38 58 16,5-7-61-16,3 5-41 15,0-1-12-15,0 3-12 16,-3 12-33-16,0-11-198 15,0-10-634-15</inkml:trace>
  <inkml:trace contextRef="#ctx0" brushRef="#br1" timeOffset="203542.1443">9881 13198 920 0,'0'0'1078'16,"0"0"-921"-16,0 0 7 15,0 0 68-15,0 0-19 16,0 0-97-16,0 0-46 16,9-24-31-16,-9 24-19 15,0 0-19-15,0 17-1 16,0 8 14-16,0 9 7 15,-3 9-10-15,0 3-5 0,0 4-5 16,3-4 0-16,0 1 0 16,0-1-1-16,0-3-1 15,0-4 1-15,0-2-8 16,0-5 8-16,-3-2-8 16,-6-9 1-16,0-3 0 15,-3-7 1-15,-7-1 5 16,-2-7 1-16,-3-3 0 15,-3 0 9-15,0-13-3 16,2-7 10-16,4-10-5 16,6-6-2-16,12-4-8 15,3-3-1-15,6 6-28 16,15 8-15-16,4 6-68 16,11 9-132-16,-6 6-217 0,-9 1-384 15</inkml:trace>
  <inkml:trace contextRef="#ctx0" brushRef="#br1" timeOffset="203920.2569">9627 13119 1726 0,'0'0'475'15,"0"0"-389"-15,0 0 96 16,0 0-8-16,0 0-65 15,0 0-45-15,0 0-41 16,103-4-16-16,-58 4-7 16,1 7 0-16,-4 0-1 15,1 3-5-15,-1 2-43 16,-6 1-66-16,-6 1-38 16,1 5-142-16,-10-5-270 15,-9-4-157-15</inkml:trace>
  <inkml:trace contextRef="#ctx0" brushRef="#br1" timeOffset="204380.4799">10111 13696 1787 0,'0'0'474'0,"0"0"-423"15,0 0 39-15,0 0 76 16,0 0-57-16,0 0-73 15,0 0-24 1,91-46-6-16,-72 46 1 0,-4 0-6 16,-3 0 0-16,-6 0-1 15,-6 3 1-15,0 8-1 16,0 4 6-16,-6 2 7 16,-9 3 18-16,0-1-1 15,-4 1-1-15,5-3-7 0,1 3-10 16,4-4 3-1,6-2-3-15,3-2-5 0,0-1 2 16,12-2-9-16,10-2 0 16,11-4-87-16,16-3-164 15,-10-9-431-15,-6-5-464 0</inkml:trace>
  <inkml:trace contextRef="#ctx0" brushRef="#br1" timeOffset="204873.8475">9508 12926 603 0,'0'0'410'15,"0"0"-147"-15,0 0 36 16,0 0 49-16,0 0-59 16,0 0-79-16,0 0-61 15,61 0-36-15,-22 0-49 16,13 0-44-16,6 0-20 16,3 0-13-16,-2 0-17 15,-7-3 3-15,-9-4 9 16,-16-2-3-16,-12-1 20 15,-15-4 1-15,0 2 29 16,-24-5-7-16,-12 4 3 16,-50 4-25-16,11 4-27 15,5-1-602-15</inkml:trace>
  <inkml:trace contextRef="#ctx0" brushRef="#br1" timeOffset="207303.8872">2640 9029 772 0,'0'0'1085'16,"0"0"-875"-16,0 0-97 0,0 0 81 15,0 0 52 1,0 0-71-16,0-12-75 0,0 12-36 16,0 0-10-16,0 0-5 15,0 0-13-15,0 0-7 16,0 0-4-16,0 0-13 15,0 0-12-15,0 12-5 16,0 8 5-16,2 8 1 16,-1 6 0-16,2 6-1 15,-3-1 0-15,0 4 0 16,0-2 0-16,0-2-1 16,0 1 1-16,-1-4-1 0,-5 0 1 15,-6-6-1 1,3-4-1-16,-3-3-4 0,-1-5 5 15,-4-2-6 1,1-7 7-16,1-1 0 0,-3-6 0 16,3-2 10-16,-1 0-5 15,2-13-5-15,7-7-21 16,4-12-29-16,3-4-41 16,3-8-54-16,10-10-187 15,-2 9-495-15,-5 8-657 0</inkml:trace>
  <inkml:trace contextRef="#ctx0" brushRef="#br1" timeOffset="213662.8707">420 9188 525 0,'0'0'1101'15,"0"0"-706"-15,0 0-284 16,0 0-51-16,0 0 79 16,0 0-7-16,-10-20-51 15,10 20-11-15,0 0 0 16,0 0-3-16,0 0-11 15,0 0-8-15,0 0-9 16,0 0-9-16,0 0-8 16,0 0-11-16,0 7-10 15,0 10 7-15,0 2-7 16,0 7 1-16,0 4-1 0,0 0 5 16,0 3-5-1,-9 0 5-15,3-4-5 0,-2 1-1 16,1-3 1-16,1-2 0 15,0-4-1-15,0-4 1 16,3-4 0-16,3-3-1 16,-3-5 1-16,3-2 0 15,0-2 0-15,0 2-1 16,0 0 1-16,0-2 0 16,0 1 0-16,3 0 0 15,3 0 5-15,0 1-5 16,3-2 5-16,1 1-4 15,1-2-1-15,1 0 7 16,3 0-7-16,0 0 7 16,1 0-8-16,1 0 1 0,-1 0-1 15,-4-2 0-15,-2 1-37 16,-2-2-48-16,4 3-146 16,-2 0-291-16,-1 0-335 0</inkml:trace>
  <inkml:trace contextRef="#ctx0" brushRef="#br1" timeOffset="214061.661">740 9484 1039 0,'0'0'506'0,"0"0"-410"16,0 0 60-16,0 0 125 15,0 0-58-15,0 0-82 16,0 0-41-16,0 0 1 0,0 0-9 16,4 0-44-1,5-2-23-15,3 1 4 0,3-2-19 16,3 0-10-16,1 0-21 16,2-1-129-16,0 0-111 15,-9 1-255-15,1 0-118 16,-13 3-477-16</inkml:trace>
  <inkml:trace contextRef="#ctx0" brushRef="#br1" timeOffset="214308.7395">738 9350 1200 0,'0'0'898'0,"0"0"-752"0,0 0-25 16,0 0 48-16,0 0-51 16,0 0-94-16,0 0-24 15,91-10-100-15,-55 7-249 16,-5-1-649-16</inkml:trace>
  <inkml:trace contextRef="#ctx0" brushRef="#br1" timeOffset="214693.8239">583 9626 884 0,'0'0'990'16,"0"0"-735"-16,0 0-38 15,0 0 10-15,0 0-55 16,0 0-104-16,0 0-41 16,6 30 25-16,-3-8-34 15,-3 0-18-15,6 6-77 16,0-7-407-16,-2-7-1586 0</inkml:trace>
  <inkml:trace contextRef="#ctx0" brushRef="#br1" timeOffset="215421.5183">1086 9306 1617 0,'0'0'226'0,"0"0"-195"15,0 0 153-15,0 0 63 16,0 0-114-16,0 0-73 15,0 0-17-15,49-49-12 16,-40 46-10-16,7 0-14 16,-2 2-5-16,-1-2-1 15,1 3 0-15,-4 0 0 16,-1 3-1-16,-3 7 0 16,-3 4 10-16,-3 5-1 15,0 5-3-15,-9 4-5 16,-10 3 10-16,-2 3-5 15,0-5-6-15,0 0 8 0,5-2 4 16,4-7 16-16,4-7-4 16,5-1-8-16,3-5-2 15,0-3 1-15,6 0-9 16,11-4-6-16,5 0-20 16,21 0-157-16,-7-8-405 15,-2 1-449-15</inkml:trace>
  <inkml:trace contextRef="#ctx0" brushRef="#br1" timeOffset="216419.775">1581 9398 1333 0,'0'0'390'0,"0"0"-295"16,0 0-18-16,0 0 145 15,0 0-21-15,0 0-75 16,0 0-71-16,7-3-23 15,4 3 16-15,10 0 13 16,3 0-19-16,11 0-14 16,6 4-15-16,5-1-11 0,5 0-2 15,-2-2-60 1,-1-1-26-16,-5 0 3 0,-6 0 4 16,-10 0 5-16,-9 0 34 15,-6-4 29-15,-9-2 11 16,-3-1 10-16,0 0-8 15,-3 0-2-15,-9-5 0 16,-3 2 2-16,-1-3-1 16,1 2 0-16,0 1 0 15,6 1 13-15,3 5 15 16,3 1 12-16,3 3-14 16,0 0-12-16,0 0-15 15,3 0-24-15,6 10 24 0,7 3 9 16,1 1-7-16,2 3-2 15,2-2 0-15,0 2 0 16,0 0 10-16,-9-1-8 16,1 0 7-16,-13-5-8 15,0 3 6-15,-7-2-1 16,-16 1-6-16,-8 1 0 16,-18 2-47-16,10-3-228 15,9-6-385-15</inkml:trace>
  <inkml:trace contextRef="#ctx0" brushRef="#br1" timeOffset="217395.4203">2839 9485 952 0,'0'0'560'16,"0"0"-469"-16,0 0 55 0,0 0 100 15,0 0-33 1,0 0-81-16,0 0-52 0,-3 0-10 16,0 0 7-16,3 0-3 15,0 5-2-15,-3 9 26 16,0 4 29-16,-2 3-58 15,2 0-39-15,-1 2-14 16,1 0-8-16,3-4-8 16,0-2-6-16,0-3-79 15,0-5-40-15,0-6-105 16,3-3-323-16,4 0-560 0</inkml:trace>
  <inkml:trace contextRef="#ctx0" brushRef="#br1" timeOffset="218208.0493">2573 8871 1365 0,'0'0'228'16,"0"0"-228"-16,0 0-91 15,0 0-95-15,0 0-647 0</inkml:trace>
  <inkml:trace contextRef="#ctx0" brushRef="#br1" timeOffset="219161.6413">3225 9415 1347 0,'0'0'571'16,"0"0"-502"-16,0 0 90 15,0 0 68-15,0 0-71 16,0 0-80-16,0 0-48 15,57 0-5-15,-33 0-10 16,6 0-2-16,-5 0-11 16,2 0 0-16,-2 0-37 15,-8 0-58-15,-1 0-61 16,-7 0-85-16,-9 0-68 16,0 0-79-16,0-3-605 0</inkml:trace>
  <inkml:trace contextRef="#ctx0" brushRef="#br1" timeOffset="219385.7861">3192 9274 1315 0,'0'0'683'15,"0"0"-597"-15,0 0 2 16,0 0 137-16,0 0-62 16,84 0-103-16,-54 0-60 15,16-3-15-15,-7 1-191 0,-12-3-603 16</inkml:trace>
  <inkml:trace contextRef="#ctx0" brushRef="#br1" timeOffset="225047.3004">4164 8960 1031 0,'0'0'609'16,"0"0"-527"-16,0 0 44 15,0 0 137-15,0 0-59 16,3-7-93-16,-3 6-29 16,0 1 9-16,0-2-8 15,-6 2-23-15,-5-1-2 16,-2-2-6-16,-5 0 6 15,-9 3-29-15,0-3-7 16,-1 2-8-16,4-1-13 0,6 2 7 16,3 0-8-16,9 0 1 15,2 0-2-15,4 0 0 16,0 0-6-16,-2 0 1 16,-1 0 0-16,3 9 6 15,-3 1 6-15,0 0-5 16,-1 0 1-16,4 0-1 15,-3 3-1-15,3-2 0 16,-3 1 0-16,3 1 2 16,-3 0-2-16,0-1 1 15,3-4 5-15,-3-1-5 16,3-3-1-16,0-4-1 16,0 0-11-16,0 0 0 0,0 0-3 15,6 0 0 1,3-2 15-16,7-6-21 0,-2-1 6 15,2 4-10-15,-1-1 10 16,0 5 5-16,-6 1-7 16,4 0 4-16,-1 0 11 15,-1 4 1-15,-1 6-7 16,2 3 7-16,-3-2 1 16,1 2-1-16,-2-4 1 15,-2 4 1-15,0-3 0 16,-6-3-1-16,0 0 0 15,0-1-12-15,-9 1 11 16,-12 0 1-16,-10 3 22 16,-5 0 7-16,-3 2-4 15,0-2-10-15,2 0-5 16,10-3-3-16,6 2-7 16,8-5-43-16,13-1-222 0,0-3-525 15,7 0-658-15</inkml:trace>
  <inkml:trace contextRef="#ctx0" brushRef="#br1" timeOffset="225348.4506">4283 9313 1245 0,'0'0'835'0,"0"0"-714"16,0 0-20-16,-83 0 145 16,41 0-21-16,-3 0-103 15,-3 0-60-15,3 0-32 16,2 6-18-16,6-5-12 15,7 5-46-15,6-3-113 16,9-2-226-16,5-1-679 0</inkml:trace>
  <inkml:trace contextRef="#ctx0" brushRef="#br1" timeOffset="225775.316">3985 9475 1839 0,'0'0'519'0,"0"0"-454"16,0 0 19-16,0 0 95 15,0 0-63-15,0 0-98 0,0 0-7 16,33 0-10-16,-20 0 0 16,2 0-1-16,0 0 1 15,-8 0-2-15,-2 0-4 16,-5 6-1-16,0 1 0 16,0 3 6-16,-14 4 19 15,-8 2 26-15,0 0 10 16,-4 1 2-16,-1 0-21 15,5-2-11-15,6-4-10 16,5-2-7-16,8-1-8 16,3-1-8-16,0-4 7 15,21-1 1-15,10-2-15 16,25 0-105-16,-6 0-214 16,-4-2-696-16</inkml:trace>
  <inkml:trace contextRef="#ctx0" brushRef="#br1" timeOffset="226797.9893">2594 10239 1382 0,'0'0'554'0,"0"0"-401"15,0 0 62-15,0 0 21 16,0 0-30-16,0 0-84 0,0 0-49 15,0-8-26-15,0 8-25 16,0 0-16-16,-1 18-6 16,-2 4 24-16,0 11 5 15,0 3-9-15,1 4-19 16,-1-1 0-16,3 0-1 16,0-1 1-16,0-6 0 15,0-2-1-15,-3-3 1 16,-4-5-1-16,-2-5-2 15,-2 0-4-15,-5-4 6 16,-5-4 0-16,-3-1 6 16,2-5-5-16,1-3 5 0,6 0-4 15,6-16-2-15,9-11-14 16,0-10-60-16,18-6-82 16,21-19-179-16,-9 9-447 15,-2 11-394-15</inkml:trace>
  <inkml:trace contextRef="#ctx0" brushRef="#br1" timeOffset="227014.9424">2718 10069 1943 0,'0'0'316'15,"0"0"-200"-15,0 0 56 0,0 0 32 16,0 0-96-16,0 0-82 16,0 0-26-16,0-2-15 15,9 11-96-15,-3 1-166 16,0 0-779-16</inkml:trace>
  <inkml:trace contextRef="#ctx0" brushRef="#br1" timeOffset="227331.5741">2767 10608 1807 0,'0'0'353'0,"0"0"-267"16,0 0 23-16,0 0 96 15,0 0-17-15,0 0-54 16,0 0-40-16,-3 60-29 16,0-42-31-16,0 0-24 15,-1-2-10-15,1 0-5 16,0-2-46-16,3-2-97 0,0-5-344 15,0-2-528-15</inkml:trace>
  <inkml:trace contextRef="#ctx0" brushRef="#br1" timeOffset="227561.8801">3021 10541 2045 0,'0'0'623'0,"0"0"-614"0,0 0 16 16,0 0 96 0,0 0-45-16,0 0-76 0,94-9-1 15,-60 5-89-15,-7-1-185 16,-6 0-672-16</inkml:trace>
  <inkml:trace contextRef="#ctx0" brushRef="#br1" timeOffset="227753.1605">3030 10446 1458 0,'0'0'768'15,"0"0"-768"1,0 0-19-16,0 0 19 0,98-4 0 16,-65 4-25-16,-3 0-551 15,-9 0-882-15</inkml:trace>
  <inkml:trace contextRef="#ctx0" brushRef="#br1" timeOffset="228313.6687">3612 10244 1847 0,'0'0'579'15,"0"0"-515"-15,0 0-29 16,0 0 101-16,0 0-47 16,0 0-62-16,0 0-20 15,83-26-6-15,-69 26-1 16,2 0 0-16,-1 0 0 16,-3 3 0-16,0 1 0 15,-6 2-1-15,-6 0-6 16,0 1-7-16,0 0 13 15,-6 3 1-15,-11 3 22 0,-5 0 5 16,-2-2 5-16,-1 1-14 16,7-3-6-16,0 0-5 15,12-4-6-15,3 2-1 16,3-1-11-16,0 1 10 16,3 0 0-16,8 3-7 15,2 0-10-15,-1 3-12 16,4-3-7-16,-5 0-8 15,-2 0 1-15,-2-4 26 16,-7 4 12-16,0-3 0 16,0-1 4-16,0-2 2 15,-13 2 0-15,-8-2 23 16,0-1 8-16,-3 1-13 0,0-4-11 16,6 0-7-1,5 0-40-15,7 0-137 0,6 0-177 16,0 0-465-16</inkml:trace>
  <inkml:trace contextRef="#ctx0" brushRef="#br1" timeOffset="228588.8396">3868 10604 719 0,'0'0'1123'0,"0"0"-891"0,0 0-32 15,0 0 94-15,-113 3-45 16,74 0-106-16,-7-2-66 16,1 2-42-16,-1 0-21 15,1-3-14-15,5 0-40 16,10 0-80-16,6 0-162 15,8 1-545-15,8 2-818 0</inkml:trace>
  <inkml:trace contextRef="#ctx0" brushRef="#br1" timeOffset="228973.1938">3513 10720 1187 0,'0'0'780'15,"0"0"-683"-15,0 0-52 16,0 0 112-16,0 0-39 16,0 0-64-16,0 0-37 15,76 6-9-15,-59-2-7 16,-8 0 5-16,1-1-5 15,-7 0 20-15,-3 0 13 16,0 1 17-16,0 3 17 0,-3 2 22 16,-10 4 4-16,-4 4 10 15,-2 2-50-15,-5 0-15 16,0 1-3-16,5-6-15 16,1 0 0-16,9-4-3 15,6-3-6-15,3-5-2 16,3-1-9-16,16-1 5 15,8 0-6-15,24-7-100 16,-8-4-159-16,-1-1-617 0</inkml:trace>
  <inkml:trace contextRef="#ctx0" brushRef="#br1" timeOffset="230469.6605">6676 8893 757 0,'0'0'952'16,"0"0"-693"-16,0 0-53 16,0 0-21-16,0 0-9 15,0 0-31-15,0 0-59 16,0-9-44-16,0 15-27 0,0 8 7 15,0 4 38 1,0 6-15-16,0 2-27 0,-6 5-3 16,-1 3-9-16,-5 1 6 15,1 1-6-15,-5 3 0 16,1-3 4-16,0-2-4 16,0 3-5-16,-1-4-1 15,2-7 6-15,1-2-5 16,4-8 7-16,3-4-7 15,6-8 8-15,0-1-3 16,0-3 1-16,6 0 2 16,13 0 12-16,4-4-7 15,8-1-14-15,-1-1 1 16,0 2 5-16,-2 4-6 16,-4 0 0-16,-9 0 0 0,-3 0-1 15,-6 0-8-15,-6 0-6 16,0 0-21-16,0 0-25 15,-3 0-90-15,-5 7-217 16,1-7-733-16</inkml:trace>
  <inkml:trace contextRef="#ctx0" brushRef="#br1" timeOffset="230807.7009">6864 9313 1996 0,'0'0'507'15,"0"0"-443"-15,0 0-13 16,0 0 31-16,0 0-25 16,88-7-38-16,-68 7-9 15,-1 0-9-15,-10 1 6 16,-6 9-7-16,-3 3 0 15,-3 4 2-15,-15 3 22 16,-6 1 13-16,-7 3 3 16,-2 0-10-16,3-4-7 15,5-4-16-15,14-3-6 16,4-4-1-16,7-5-13 16,15 0-7-16,10-4-38 15,30 0-163-15,-10-8-501 0,-3-5-617 0</inkml:trace>
  <inkml:trace contextRef="#ctx0" brushRef="#br1" timeOffset="231085.4653">7309 9211 1964 0,'0'0'516'0,"0"0"-463"16,0 0-14-16,0 0 58 0,0 0 4 15,0 0-34-15,0 0-38 16,97 13-29-16,-51-13-96 15,-13 0-191-15,-8 0-601 0</inkml:trace>
  <inkml:trace contextRef="#ctx0" brushRef="#br1" timeOffset="231280.3156">7255 9101 1189 0,'0'0'768'0,"0"0"-652"15,0 0 93-15,0 0-16 16,109 7-161-16,-63-4-32 16,-7-3-732-16</inkml:trace>
  <inkml:trace contextRef="#ctx0" brushRef="#br1" timeOffset="233914.5318">7753 9000 149 0,'0'0'1166'0,"0"0"-840"15,0 0-97-15,0 0 79 16,0 0-30-16,0 0-51 16,0 0-72-16,-6-14-54 15,6 14-33-15,3-3-18 16,5 3-15-16,1 0-22 15,4 0-7-15,2 0-6 16,6 0-2-16,0 0-17 16,3 3-23-16,-2 4-6 15,-4 1 5-15,-3 1 17 16,-6-2 14-16,-2-2 6 16,-4 2 5-16,-3-1-8 15,0 1-3-15,-7 0 12 0,-8 4 0 16,-7-2 1-16,-2 1 13 15,-2 0-5-15,1 2-8 16,4-5 0-16,6 3-1 16,8-3-1-16,7 2 0 15,0 1-8-15,4 1 9 16,8 2 0-16,5 0 0 16,2-2-2-16,-3 0 1 15,1 0-6-15,-4-1-2 16,-7 0 8-16,0 0-7 15,-6 3 2-15,0-3-3 16,-3 4 9-16,-13-3 27 16,-2 0-3-16,-6-4-12 15,-3-1 6-15,-1-5-9 16,-2-1-9-16,9 0-30 0,6-7-79 16,9-7-215-16,6-1-938 15</inkml:trace>
  <inkml:trace contextRef="#ctx0" brushRef="#br1" timeOffset="237386.1239">9348 9029 1458 0,'0'0'370'16,"0"0"-170"-16,0 0 30 16,0 0 2-16,0 0-43 15,0 0-76-15,0 0-55 16,0-7-20-16,0 7-4 16,0 0-4-16,0 0-3 0,0 0-17 15,0 3 7-15,-4 10 8 16,-2 4 2-16,0 5-6 15,0 7-9-15,-2 3-6 16,-2 2-5-16,4 1-1 16,-3 2 0-16,3-2 1 15,-1-4-1-15,-1-1 0 16,-1-1 0-16,3-2-1 16,-4-4 1-16,4-4-1 15,-3-4 1-15,-3-5-6 16,3-5 0-16,-6-5-4 15,-3 0 10-15,-4 0 6 16,0-12-6-16,5-2-5 0,2-9-13 16,5-4-43-1,10-20-95-15,10 5-216 0,8 2-767 0</inkml:trace>
  <inkml:trace contextRef="#ctx0" brushRef="#br1" timeOffset="237595.2318">9318 8884 1833 0,'0'0'372'0,"0"0"-189"15,0 0 0-15,0 0-9 0,0 0-83 16,0 0-86-16,0 0-5 15,20 9-120-15,-10 5-238 16,2-4-844-16</inkml:trace>
  <inkml:trace contextRef="#ctx0" brushRef="#br1" timeOffset="238540.1136">9499 9428 1553 0,'0'0'324'0,"0"0"-211"15,0 0 91-15,0 0 24 16,0 0-55-16,0 0-82 0,0 0-48 15,15-22-27-15,-3 21-16 16,1-2 1-16,1 3 0 16,-5 0-1-16,1 0-1 15,-4 0 0-15,-3 4-7 16,3 0 7-16,-6 4-1 16,3-1 1-16,-3 0-5 15,0 3 0-15,0 4 4 16,0-2-4-16,-9 2 6 15,-6 2 1-15,-3-1 23 16,-1 0 11-16,1-5 3 16,6-1-15-16,3 1-8 15,9-4-9-15,0 1-6 16,6-3-1-16,12 2-21 16,21-5-129-16,-2-1-335 0,-4 0-632 0</inkml:trace>
  <inkml:trace contextRef="#ctx0" brushRef="#br1" timeOffset="238999.3762">9884 9247 1465 0,'0'0'697'0,"0"0"-603"16,0 0 38-16,0 0 58 15,0 0-20-15,0 0-91 16,0 0-23-16,45 0-28 15,-17 0-28-15,2 0-8 16,-3 0-62-16,-5 0-100 16,-4 0-145-16,-3 0-382 15,-9 0-438-15</inkml:trace>
  <inkml:trace contextRef="#ctx0" brushRef="#br1" timeOffset="239208.8519">9890 9118 1825 0,'0'0'373'0,"0"0"-231"15,0 0 2-15,0 0-18 16,0 0-114-16,116 10-12 15,-77-10-196-15,-6 0-558 0</inkml:trace>
  <inkml:trace contextRef="#ctx0" brushRef="#br1" timeOffset="240131.8993">10545 8758 1247 0,'0'0'872'16,"0"0"-763"-16,0 0-72 0,0 0 80 16,0 0 82-16,0 0-60 15,0 0-65-15,0-7-29 16,7 7-27 0,2 0-6-16,8 0 16 0,8 3 2 15,5-1-14-15,3-2-16 16,-1 0-21-16,-3 0-20 15,-12 0 15-15,-4 0 17 16,-10 0 8-16,-3 0-5 16,0 0-3-16,-3 0 2 15,-10 5 7-15,-4 11 18 16,-1 4 14-16,-6 4-3 16,5 2-6-16,2 7-1 15,1 0-4-15,4 0-9 0,-2-3-7 16,7 0-2-16,1-7 1 15,0 0-1-15,3-6-1 16,0-1 1-16,-1-6-1 16,1 1-56-16,-3-3-73 15,-1-1-221-15,3-7-677 0</inkml:trace>
  <inkml:trace contextRef="#ctx0" brushRef="#br1" timeOffset="240337.169">10481 8999 1294 0,'0'0'1008'0,"0"0"-888"16,0 0-62-16,0 0 31 15,0 0-20-15,101 11-69 16,-56-4-45-16,10-2-229 15,-13 2-449-15,-9-4-813 0</inkml:trace>
  <inkml:trace contextRef="#ctx0" brushRef="#br1" timeOffset="240591.0206">10792 9213 2087 0,'0'0'341'0,"-80"0"-240"16,24-2 79-16,-3-2-17 15,7 4-70-15,7 0-66 16,9 0-27-16,14 3-65 15,4 7-156-15,12-3-442 16,6-1-693-16</inkml:trace>
  <inkml:trace contextRef="#ctx0" brushRef="#br1" timeOffset="240952.3452">10545 9396 1545 0,'0'0'746'16,"0"0"-746"-16,0 0 0 16,0 0 28-16,0 0 28 15,88 3-36-15,-68 0-15 16,3 5-5-16,-8-3-1 0,-6 2 1 15,-3 0 0-15,-6 3 15 16,0 4 19-16,-15-2 66 16,-10 4 62-16,-2-2-20 15,-1-1-41-15,5-3-23 16,7-3-27-16,3 0-26 16,12-4-16-16,1 2-9 15,8-2-20-15,17-2-54 16,27 2-158-16,-7 0-599 15,-3-3-979-15</inkml:trace>
  <inkml:trace contextRef="#ctx0" brushRef="#br1" timeOffset="241685.9956">9220 10321 1061 0,'0'0'175'0,"0"0"-119"15,0 0 195-15,0 0 127 16,0 0-53-16,0 0-119 16,0 0-51-16,-9-17-6 15,9 17-30-15,0 0-23 16,-3 0-32-16,-3 7-31 16,3 12-11-16,-7 8 19 15,0 6-19-15,3 6-13 16,-2 1-9-16,-1 3 0 15,1 0 0-15,-2-4 0 0,-5-2-1 16,-3-5 0 0,-1-8 0-16,-2-4 0 0,-5-4 0 15,2-5 0-15,-1-5 0 16,4-6-5-16,4 0-7 16,12-14-8-16,6-8-54 15,12-34-139-15,15 5-330 16,-2-4-549-16</inkml:trace>
  <inkml:trace contextRef="#ctx0" brushRef="#br1" timeOffset="241868.9818">9163 10153 2136 0,'0'0'372'0,"0"0"-307"15,0 0-57-15,0 0-8 16,0 0-2-16,0 0-167 16,0 0-460-16,84 35-700 0</inkml:trace>
  <inkml:trace contextRef="#ctx0" brushRef="#br1" timeOffset="242250.2929">9335 10657 1870 0,'0'0'606'0,"0"0"-533"15,0 0-20-15,0 0 71 16,0 0-39-16,0 0-61 16,0 0-17-16,58 6-7 15,-49-1-11-15,-3 1-5 16,-6 3-5-16,0 1 3 16,0 1 12-16,-6 1 6 0,-9-2 7 15,-4 4 9-15,-1-1 23 16,4-4 1-16,2-2-6 15,7 0-11-15,7-4-23 16,0 1-10-16,15-4-36 16,33 0-108-1,-2 0-510-15,-4-9-926 0</inkml:trace>
  <inkml:trace contextRef="#ctx0" brushRef="#br1" timeOffset="242465.6336">9741 10657 1340 0,'0'0'1145'0,"0"0"-997"16,0 0-82-16,0 0 34 15,0 0 21-15,0 0-63 16,91 0-58-16,-57 0-72 15,6 0-181-15,-10-6-473 16,-12-1-666-16</inkml:trace>
  <inkml:trace contextRef="#ctx0" brushRef="#br1" timeOffset="242648.3286">9748 10572 2076 0,'0'0'385'0,"0"0"-269"16,0 0 7-16,0 0-30 15,0 0-93-15,130-4-27 16,-85 4-237-16,1-3-604 0</inkml:trace>
  <inkml:trace contextRef="#ctx0" brushRef="#br1" timeOffset="243819.7282">10542 10304 1083 0,'0'0'376'0,"0"0"-159"16,0 0 33-16,0 0 13 16,0 0-60-16,0 0-70 15,0 0-29-15,0-14-17 16,-3 14-30-16,-6 0-25 16,-9 0-8-16,-6 0 30 15,-10 0-24-15,-5 0-17 16,0 0-7-16,5 0-4 15,10 0-2-15,9 4 0 16,5 2-10-16,7-5 8 16,3 6-11-16,0-2-1 15,0 6 14-15,6-2 0 0,4 1 6 16,-1 3 7-16,-3-2-5 16,-3 2-8-16,-3 0 0 15,0-1 1-15,0 2 7 16,-6-1 0-16,0 1 2 15,0-5-4-15,-1-1-5 16,4-2-1-16,3-2-15 16,0-4-26-16,0 0-6 15,3 0-13-15,13 0 11 16,5 0-5-16,0-4 9 16,2 1 30-16,0 3 14 15,-5 0 0-15,-3 0 0 16,-6 0 1-16,0 7 1 0,-2 3 7 15,-4 3-1 1,-3-4 4-16,0 1 10 0,0 3 1 16,-3-3 2-16,-13 0-5 15,-8-3 13-15,-10 0 3 16,-5-4-8-16,-3 1-25 16,-1-4 5-16,10 2-7 15,5-2-29-15,14 0-129 16,11 1-225-16,3-1-542 0</inkml:trace>
  <inkml:trace contextRef="#ctx0" brushRef="#br1" timeOffset="244084.4089">10594 10710 1892 0,'0'0'383'15,"0"0"-266"-15,0 0 62 16,-116 0 14-16,68 0-49 16,-5 0-75-16,0 0-46 15,-2 0-14-15,7 0-9 16,9 0-57-16,2 0-137 15,16 0-427-15,8 0-532 0</inkml:trace>
  <inkml:trace contextRef="#ctx0" brushRef="#br1" timeOffset="244425.7243">10248 10833 1056 0,'0'0'999'0,"0"0"-949"15,0 0-49-15,0 0 31 16,88 6 54-16,-67-3 10 0,-2 1-50 16,-2 1-21-1,-4 2 9-15,-7 0 3 0,-3 3-1 16,-3 0-3-16,0 4 23 15,-9 2 37-15,-13 0 18 16,-8 7-19-16,-3-3-9 16,-3 3-23-16,5-5-17 15,7-3-14-15,12-4-16 16,6-5-3-16,6 0-10 16,9-5-1-16,43-1-14 15,-4 0-127-15,4-7-729 0</inkml:trace>
  <inkml:trace contextRef="#ctx0" brushRef="#br1" timeOffset="248962.0671">6270 15270 485 0,'0'0'765'0,"0"0"-483"16,0 0-112-16,0 0 74 15,0 0 9-15,0 0-74 16,-4-5-60-16,4 5-20 16,0-3 20-16,0 2-11 15,7 1-8-15,13 0-19 16,5 0-22-16,2 0-27 16,6 0-22-16,-2 0-10 0,-1 0 0 15,-3 4-36-15,-8-1-39 16,-4 4-64-1,-12 0-156-15,-3-1-425 0,0-2-383 0</inkml:trace>
  <inkml:trace contextRef="#ctx0" brushRef="#br1" timeOffset="249241.9881">6312 15443 1679 0,'0'0'512'0,"0"0"-443"16,0 0 76-16,0 0 46 15,0 0-83-15,106-18-96 16,-73 16-12-16,7-1-144 16,-10 3-351-16,-9 0-590 0</inkml:trace>
  <inkml:trace contextRef="#ctx0" brushRef="#br1" timeOffset="249773.4813">6205 16206 1458 0,'0'0'480'15,"0"0"-427"-15,0 0 75 0,0 0 135 16,0 0-43-1,0 0-98-15,0 0-13 0,25 0 4 16,-1 0-32-16,9 0-45 16,-2 0-36-16,2 0-14 15,0 0-71-15,-8 0-84 16,-7 0-185-16,-9 0-713 0</inkml:trace>
  <inkml:trace contextRef="#ctx0" brushRef="#br1" timeOffset="250147.7353">6215 16455 1639 0,'0'0'391'0,"0"0"-292"16,0 0 1-16,0 0 94 16,0 0-84-16,100-13-76 15,-79 13-34-15,0 0-31 16,-6 0-249-16,-6 0-893 0</inkml:trace>
  <inkml:trace contextRef="#ctx0" brushRef="#br1" timeOffset="250808.5843">6169 17069 806 0,'0'0'1124'0,"0"0"-861"15,0 0-145-15,0 0 76 16,0 0 6-16,0 0-93 16,0 0-39-16,19 5 18 15,2 0-15-15,5-5-34 16,5 0-21-16,-1 0-16 16,-3 0-32-16,-5 0-56 15,-10 2-105-15,-8 3-127 16,-4 0-635-16</inkml:trace>
  <inkml:trace contextRef="#ctx0" brushRef="#br1" timeOffset="251085.965">6199 17263 1741 0,'0'0'527'16,"0"0"-419"-1,0 0 51-15,0 0 9 0,0 0-93 16,88-4-75-16,-63 4-33 15,-7 8-225-15,-6-2-633 0</inkml:trace>
  <inkml:trace contextRef="#ctx0" brushRef="#br1" timeOffset="251672.9164">6094 17746 606 0,'0'0'949'0,"0"0"-637"16,0 0-47-16,0 0 15 0,0 0-24 16,0 0-65-16,0 0-67 15,33 3-47 1,-6-1-41-16,4 0-36 0,5-2-7 16,13 0-119-16,-10 0-241 15,-9-3-662-15</inkml:trace>
  <inkml:trace contextRef="#ctx0" brushRef="#br1" timeOffset="251979.2659">6133 17926 1610 0,'0'0'632'16,"0"0"-502"-16,0 0 77 15,0 0 46-15,0 0-121 16,121-25-132-16,-69 12-48 16,-4 4-636-16</inkml:trace>
  <inkml:trace contextRef="#ctx0" brushRef="#br1" timeOffset="255199.1673">7140 14921 933 0,'0'0'522'0,"0"0"-446"16,0 0 128-16,0 0 154 16,0 0-88-16,0 0-112 15,0 0-38-15,21-26-9 16,-21 26-28-16,0 0-22 16,3 0-20-16,-3 6 17 0,0 8-11 15,0 7-27 1,0-2-14-16,0 1-5 0,-3-1-1 15,-9-2 0-15,3-1 0 16,0-6-6-16,-1-3-6 16,7-3-7-16,3-1 7 15,0-3 6-15,0 0-3 16,9 0-20-16,7-3 1 16,5-4-4-16,-3 3 14 15,1 1 5-15,-5 3 12 16,-4 0-1-16,-7 0-5 15,3 4-2-15,-6 9 8 0,0 2 1 16,3 2 1-16,-3-3 0 16,0 2 0-16,0-6 5 15,0 0 0-15,0-6 6 16,0-2-6-16,-3 2-5 16,-10-3 9-16,-7-1-1 15,-5 0-9-15,-2 0-46 16,-1-5-163-16,8-4-383 15,7-1-547-15</inkml:trace>
  <inkml:trace contextRef="#ctx0" brushRef="#br1" timeOffset="255479.3986">7173 14898 1106 0,'0'0'303'0,"0"0"-192"15,0 0 55-15,0 0 103 16,0 0-8-16,0 0-71 16,0 0-10-16,0-25 5 15,3 23-43-15,9 0-64 16,9-1-53-16,1 0-25 15,5 3-4-15,1 0-70 0,-5 3-103 16,-4 7-166 0,-8 0-442-16</inkml:trace>
  <inkml:trace contextRef="#ctx0" brushRef="#br1" timeOffset="255810.7852">7339 15251 1585 0,'0'0'578'15,"0"0"-514"-15,0 0 76 16,0 0 89-16,0 0-74 16,0 0-71-16,-88 0-2 15,43 0-18-15,-6 0-20 16,2 0-12-16,3 0-14 16,4 0-18-16,12 0-15 15,9 0-100-15,9 0-261 16,6-2-874-16</inkml:trace>
  <inkml:trace contextRef="#ctx0" brushRef="#br1" timeOffset="256141.6816">7073 15374 584 0,'0'0'1508'0,"0"0"-1252"16,0 0-243-16,0 0 116 16,0 0 42-16,0 0-78 15,84-2-59-15,-71 2-19 16,-1 0 6-16,-6 5-2 16,-6 2-7-16,0 3 15 15,-3 3 18-15,-15 0-24 0,-9 4 12 16,-4 0 24-16,-2 2-13 15,6-3-11-15,8-1-3 16,10-3-13-16,9-6-12 16,0 1-5-16,25-7-7 15,26 0-73-15,1-13-224 16,-6-3-1047-16</inkml:trace>
  <inkml:trace contextRef="#ctx0" brushRef="#br1" timeOffset="256672.7658">7063 14750 198 0,'0'0'1128'0,"0"0"-362"0,0 0-639 16,0 0 51-16,0 0 22 16,0 0-88-16,0 0-72 15,55-4-11-15,-30 4 0 16,5 0-6-16,3 0-16 16,1 0-6-16,-1-3 0 15,0 0 5-15,-8-1 5 16,-4-1 5-16,-6-3 20 15,-9-1 9-15,-2-4 13 16,-4 0-18-16,0-1-16 16,-19-3-4-16,-8 4-1 15,-1 0 7-15,-2 2-13 16,2 9-8-16,1-1-5 0,10 3-48 16,4 10-103-16,10 6-347 15,3 0-544-15</inkml:trace>
  <inkml:trace contextRef="#ctx0" brushRef="#br1" timeOffset="257154.9064">7752 15223 743 0,'0'0'1170'16,"0"0"-776"-16,0 0-283 15,0 0 2-15,0 0 99 16,0 0-67-16,0 0-77 16,79-4-41-16,-43 4-21 15,1 2-6-15,-1 3-58 16,-5-5-138-16,-11 0-304 16,-10 0-532-16</inkml:trace>
  <inkml:trace contextRef="#ctx0" brushRef="#br1" timeOffset="257363.1183">7874 15182 818 0,'0'0'1213'0,"0"0"-964"15,0 0-148-15,0 0 123 16,0 0 49-16,0 0-123 15,0 0-80-15,-25 102-42 16,22-67-28-16,1 3-16 16,2-11-158-16,0-7-678 0</inkml:trace>
  <inkml:trace contextRef="#ctx0" brushRef="#br1" timeOffset="258010.0301">8637 14756 12 0,'0'0'599'0,"0"0"382"16,0 0-620-16,0 0-194 15,0 0 93-15,0 0 5 16,0 0-80-16,10-10-66 16,-4 10-41-16,9 0-17 15,3 0-34-15,7 0-13 0,2 0-8 16,1 4-5-16,-5 0-1 15,1-2-9-15,-8-2-14 16,-7 1-2-16,-6 2 11 16,-3-3-5-16,0 3-5 15,0 4 17-15,-12 3 7 16,-4 10 8-16,-5 2 21 16,0 4 7-16,3 5-13 15,0 1-5-15,1-1-9 16,7-3-8-16,0-1 0 15,4-3 0-15,0-7 0 16,3-1 0-16,0-7-1 16,0-4-21-16,-1-3-48 0,-1-2-101 15,-1-4-290-15,3-8-903 16</inkml:trace>
  <inkml:trace contextRef="#ctx0" brushRef="#br1" timeOffset="258221.7713">8598 14965 1935 0,'0'0'539'0,"0"0"-484"16,0 0 136-16,0 0 3 15,0 0-106-15,82-3-58 0,-51 3-22 16,2 0-8-16,-6 6-60 15,-6 3-161-15,-8-4-488 16,-5 1-652-16</inkml:trace>
  <inkml:trace contextRef="#ctx0" brushRef="#br1" timeOffset="258490.2666">8932 15221 1177 0,'0'0'850'16,"0"0"-752"-16,0 0 67 0,0 0 130 16,0 0-94-16,0 0-93 15,-113 0-20-15,62 0-9 16,-6 0-17-16,-4 0-25 15,6-2-22-15,3-1-15 16,13-1-6-16,9-2-90 16,12-1-201-16,8 4-682 0</inkml:trace>
  <inkml:trace contextRef="#ctx0" brushRef="#br1" timeOffset="258851.8126">8604 15358 2282 0,'0'0'378'16,"0"0"-326"-16,0 0 56 15,0 0 11-15,0 0-74 16,0 0-31-16,88-1-13 15,-75 1-1-15,-1 0 0 16,-4 4-1-16,-5 7 0 16,1-2 1-16,-4 4 38 15,0 0-15-15,-4 0-6 16,-13 3 7-16,-2 2 6 16,-1-6 4-16,-5 2-5 0,6-5-7 15,8-1-5-15,5-3-5 16,6-5-12-16,0 0 0 15,20 0-27-15,26-8-90 16,-5-6-261-16,0-6-888 0</inkml:trace>
  <inkml:trace contextRef="#ctx0" brushRef="#br1" timeOffset="259329.3043">8592 14627 1073 0,'0'0'191'0,"0"0"-168"16,0 0 148-16,0 0 81 0,0 0-40 16,0 0-72-16,0 0-4 15,34-19 12-15,-32 19 22 16,4 0 16-16,7 0-42 15,2 7-11-15,12-4-48 16,6-1-52-16,8-1-23 16,4-1-10-16,-6 0-7 15,-3-3-16-15,-9-10 5 16,-11 3 4-16,-10-4 13 16,-6-2 1-16,-6 2 1 15,-18 2 2-15,-4-1 6 16,-5 6-9-16,-19 3-30 15,13 4-149-15,6 0-574 0</inkml:trace>
  <inkml:trace contextRef="#ctx0" brushRef="#br1" timeOffset="260839.5025">7195 15904 570 0,'0'0'1153'16,"0"0"-890"-16,0 0-146 16,0 0 96-16,0 0 4 15,0 0-109-15,0 0-64 16,-13-4-3-16,-2 3 17 16,-9 1-8-16,-1 0-16 15,-2 0-10-15,-1 0-3 16,8 0 3-16,4 0-6 15,7 0-9-15,7 0-8 16,2 0 1-16,0 0 4 16,0 0-6-16,0 0-14 0,2 0 8 15,4 1 6-15,0 5 1 16,-3 1 0-16,0 3-1 16,-3 0 1-16,0 2 8 15,0 1-8-15,-3-2 7 16,-3 4-7-16,0-4 0 15,0-1 1-15,1 0-1 16,2-3 0-16,-1-4-1 16,4-1 0-16,0-2 0 15,0 0-11-15,10 0-19 16,7 0-1-16,5 0 3 16,5-1-26-16,3 0-12 15,-2-2 29-15,-4 0 8 0,-6 3 18 16,-5 0 10-1,-2 0 1-15,-8 3 0 0,-3 1 20 16,0 4 34-16,0 2-5 16,-11 1-26-16,-2 2-4 15,-2-3 8-15,-6-4 3 16,-4 4-3-16,-2-6-5 16,-4 2-5-16,-5-6 1 15,3 1-6-15,6 1-6 16,6-2-6-16,11 0-34 15,10-2-101-15,3-5-216 16,10-3-857-16</inkml:trace>
  <inkml:trace contextRef="#ctx0" brushRef="#br1" timeOffset="261110.3543">7303 16187 1413 0,'0'0'633'16,"0"0"-555"-16,0 0 117 16,0 0 75-16,-108 13-85 15,70-13-64-15,-4 0-31 16,0 0-38-16,-4 0-28 15,4 0-12-15,3-3-12 0,5-2-34 16,7 4-71-16,6 0-197 16,8 1-555-16</inkml:trace>
  <inkml:trace contextRef="#ctx0" brushRef="#br1" timeOffset="261440.1985">6933 16352 340 0,'0'0'1732'16,"0"0"-1480"-16,0 0-159 16,0 0 65-16,0 0-49 15,0 0-72-15,83-3-25 16,-66 3-11-16,-4 0 1 15,-7 6-2-15,-6 4 0 16,0 4 42-16,-19 6 1 16,-4 3 10-16,-8-2 14 15,-2 4-1-15,6-3-19 16,8-2-15-16,13-6-19 16,6-4-13-16,0-4 0 15,25-6-34-15,20-6-77 16,1-14-272-16,-7 0-943 0</inkml:trace>
  <inkml:trace contextRef="#ctx0" brushRef="#br1" timeOffset="262065.4795">6900 15797 613 0,'0'0'815'0,"0"0"-646"16,0 0-106-16,0 0 229 15,0 0 14-15,0 0-119 16,0 0-91-16,24 0-41 16,-2 3 17-16,4 1-17 15,12 2-30-15,4-3-13 16,0-3-12-16,4 0-8 15,-4 0-30-15,-9-3 10 16,-11-10 17-16,-8 3 11 16,-10-2 36-16,-4-2 31 15,-4 1 20-15,-13-1-13 16,-8 2-17-16,-2-2-18 16,-1 7-26-16,1 0-13 15,7 4-54-15,7 3-158 0,10 0-527 16,3 0-1172-16</inkml:trace>
  <inkml:trace contextRef="#ctx0" brushRef="#br1" timeOffset="262597.5263">7907 16219 1654 0,'0'0'378'15,"0"0"-258"-15,0 0 144 16,0 0-48-16,0 0-106 16,0 0-55-16,103 0-29 15,-73 0-17-15,-2 0-9 16,-7 0-19-16,-6 0-56 15,-6 0-87-15,-9 0-148 16,0 0-328-16,-3 0-527 0</inkml:trace>
  <inkml:trace contextRef="#ctx0" brushRef="#br1" timeOffset="262807.8955">8019 16147 1896 0,'0'0'367'16,"0"0"-257"-16,0 0 116 15,0 0 23-15,0 0-103 16,0 0-82-16,-21 99-35 16,14-66-20-16,1-6-9 15,-2 1-91-15,-1-7-259 16,6-11-936-16</inkml:trace>
  <inkml:trace contextRef="#ctx0" brushRef="#br1" timeOffset="263512.1541">8562 16026 1328 0,'0'0'509'16,"0"0"-430"-1,0 0 135-15,0 0 17 0,0 0-86 16,0 0-55-16,0 0 9 16,3-7-8-16,-3 7-34 15,3 3-6-15,-3 4-2 16,0 5-28-16,0-2-13 16,0 3-7-16,0-3 0 15,-6 0 1-15,0-3-2 16,3-3-15-16,0-1-23 15,3 0-2-15,0-3 7 16,3 0-9-16,9 0 8 16,4-3-11-16,-2-1 26 0,5 1 17 15,-5 0 1 1,-1 3-7-16,-4 0 7 0,0 3 1 16,-3 10 8-16,1-4 13 15,-6 5 7-15,3-1 11 16,-4-1 3-16,0 0 0 15,0-2-14-15,-12-2-18 16,-3 0-2-16,-4-7-7 16,-8 0-1-16,1-1-25 15,-5-1-83-15,7-10-186 16,8-5-718-16</inkml:trace>
  <inkml:trace contextRef="#ctx0" brushRef="#br1" timeOffset="263746.3767">8565 15930 2034 0,'0'0'306'15,"0"0"-201"-15,0 0 148 16,0 0-49-16,0 0-109 15,0 0-70-15,82-1-25 16,-52 1-4-16,1 0-83 16,-4 0-165-16,-12 0-436 15,-6 0-870-15</inkml:trace>
  <inkml:trace contextRef="#ctx0" brushRef="#br1" timeOffset="264119.5421">8462 15810 1756 0,'0'0'303'16,"0"0"-140"-16,0 0 37 15,0 0-78-15,0 0-71 0,109 6-30 16,-79-6-10-16,-3 0-5 16,-2 0-5-16,-6-2-1 15,-8 1-1-15,-5-2 1 16,-3 0 1-16,-3 0 19 16,0-1 51-16,0-3-26 15,0 1-12-15,-9-4-5 16,-2-2 13-16,1 1-10 15,-2 1-21-15,3 0-8 16,2 4-2-16,1 2-28 16,6 4-127-16,0 0-224 15,0 0-593-15</inkml:trace>
  <inkml:trace contextRef="#ctx0" brushRef="#br1" timeOffset="264512.1319">8838 16394 2126 0,'0'0'325'0,"0"0"-238"16,0 0 106-16,0 0-39 15,0 0-88-15,0 0-39 16,-100-3-9-16,60 0-5 15,-5-1-4-15,-7-5-8 16,-9 3-1-16,1-6-11 16,2 7-29-16,10-2-11 15,9 2-88-15,14 1-189 16,10 2-528-16</inkml:trace>
  <inkml:trace contextRef="#ctx0" brushRef="#br1" timeOffset="264841.6037">8456 16480 827 0,'0'0'1410'0,"0"0"-1284"16,0 0-102-16,0 0 123 15,79 0-61-15,-52 0-62 0,0 3-17 16,-5 4-6 0,-10 0 0-16,-4 0-1 0,-8 3 0 15,0 3 59-15,-11 0 29 16,-11 3 2-16,-5 1 3 16,-1-3-8-16,5 1-21 15,4-1-23-15,10-5-22 16,9-1-19-16,9-5-4 15,43-3-29-15,-1-6-132 16,1-4-567-16</inkml:trace>
  <inkml:trace contextRef="#ctx0" brushRef="#br1" timeOffset="267627.061">6964 16952 582 0,'0'0'898'0,"0"0"-410"0,0 0-286 16,0 0 32 0,0 0-38-16,0 0-36 0,0 0-96 15,0-12-42-15,5 8 13 16,-2 4 23-16,4-3-24 16,-1 3-7-16,3 0-16 15,7 0-11-15,1 0 1 16,8 0-1-16,-1 0-1 15,-3 4-9-15,3 2 1 16,-5-1 1-16,-10 3 2 16,-1-4-1-16,-8 3-5 15,0 1 3-15,-14 3 9 16,-2-4 1-16,-5 2-1 16,0-2 2-16,-1-1-1 15,8 1 5-15,5-5-6 0,-1 3 0 16,7-1 0-16,3 3-1 15,0 2-1-15,0-2-5 16,0 6-1-16,9-3-8 16,1-1-5-16,-1 1-4 15,-1-3 7-15,-1 0 12 16,-4-1 5-16,-3-4 0 16,0 1 0-16,0 2 0 15,-3-2 1-15,-9-2 6 16,-6 5 8-16,-4-2-2 15,-2-1-5-15,0 0-6 16,3 0-1-16,2-3-31 16,5 0-78-16,7 0-106 0,4-3-308 15,3-4-393-15</inkml:trace>
  <inkml:trace contextRef="#ctx0" brushRef="#br1" timeOffset="267906.3466">7115 17269 1605 0,'0'0'586'0,"0"0"-453"0,-85 1 88 16,46 2-26-16,6-3-86 16,2 0-61-16,4 0-35 15,3 3-13-15,3 0-25 16,2 1-123-16,8-1-241 16,1-3-666-16</inkml:trace>
  <inkml:trace contextRef="#ctx0" brushRef="#br1" timeOffset="268220.5241">6975 17382 1750 0,'0'0'515'0,"0"0"-458"16,0 0-34-16,0 0 30 15,0 0-5-15,80-3-25 16,-62 3-15-16,-6 0-1 16,-3 3 30-16,-6 7 23 15,-3 0 1-15,0 1 57 16,-9 5-44-16,-9-3-7 16,-9 3 5-16,2 1-22 15,1-2-9-15,5-5-24 16,11 0-8-16,8-3-9 0,0-7-15 15,43 0-27 1,-4-15-119-16,6 1-588 0</inkml:trace>
  <inkml:trace contextRef="#ctx0" brushRef="#br1" timeOffset="268738.8666">6897 16820 939 0,'0'0'955'0,"0"0"-776"16,0 0-11-16,0 0 86 15,0 0-119-15,0 0-43 0,0 0-17 16,75 27-33 0,-37-24-42-16,1-3-36 0,0 0-31 15,-6 0-17-15,-11 0 26 16,-4-10 30-16,-15 1 28 16,-3-2 19-16,0-2 39 15,-15-1 27-15,-3 3-9 16,-4-1-21-16,-5 3-26 15,6 2-21-15,3 4-8 16,5 0-75-16,10 3-150 16,3 0-457-16,0 0-906 0</inkml:trace>
  <inkml:trace contextRef="#ctx0" brushRef="#br1" timeOffset="269144.8022">7664 17302 510 0,'0'0'586'16,"0"0"-377"-16,0 0 20 15,0 0 85-15,0 0-1 16,0 0-51-16,0 0-36 15,6 0-35-15,3 0-49 16,7 0-69-16,5 0-50 16,6 0-23-16,7 0-8 15,2 0-66-15,3 0-112 16,-11-2-198-16,-11-1-552 0</inkml:trace>
  <inkml:trace contextRef="#ctx0" brushRef="#br1" timeOffset="269375.1437">7786 17220 1555 0,'0'0'391'0,"0"0"-165"16,0 0 121-16,0 0-42 15,0 0-103-15,-19 90-79 16,13-63-68-16,6 1-37 0,0-1-18 16,0-6-92-16,0-5-374 15,0-7-1472-15</inkml:trace>
  <inkml:trace contextRef="#ctx0" brushRef="#br1" timeOffset="270195.4511">8247 16973 766 0,'0'0'692'0,"0"0"-474"15,0 0 41-15,0 0 17 0,0 0-66 16,0 0-82-1,0 0-61-15,69 0-37 0,-44 0-20 16,-4 0-8-16,0 0 5 16,-6 0-6-16,-3 0 0 15,-6 0-1-15,-3 0 1 16,-3 0 5-16,0 0 7 16,0 0 18-16,0 2 4 15,0 3-4-15,0 5 3 16,0-1 56-16,-3 9-30 15,-3 1-17-15,0 7-8 16,0 0-4-16,-3-1-4 16,0 4-8-16,0-3-4 15,0-3-4-15,2-3-10 16,4-3 5-16,-2-4-5 0,5-5-1 16,0-1-17-16,-3-5-65 15,3-1-91-15,-3-1-127 16,3 0-340-16,-3-1-463 0</inkml:trace>
  <inkml:trace contextRef="#ctx0" brushRef="#br1" timeOffset="270407.1634">8289 17123 1038 0,'0'0'747'0,"0"0"-542"0,0 0-4 16,0 0 26-16,0 0-40 16,0 0-60-16,0 0-66 15,55 22-61-15,-22-16-2 16,12-6-120-16,-8 0-171 16,-9-3-498-16</inkml:trace>
  <inkml:trace contextRef="#ctx0" brushRef="#br1" timeOffset="270839.1932">8216 16878 927 0,'0'0'944'0,"0"0"-723"16,0 0-70-16,0 0 66 15,0 0-74-15,0 0-100 16,0 0-32-16,70-1-11 0,-43 1-20 15,-2 0-17-15,2 0-13 16,-6 0-1-16,-3 0 26 16,-3-8 17-16,-8-1 7 15,-1-1 1-15,-6-3 13 16,0 0 15-16,0 2 24 16,-6 3 3-16,-10 1-6 15,-1 4-3-15,1 1-20 16,1 2-26-16,0 0-11 15,6 12-153-15,6 1-222 16,3-7-472-16</inkml:trace>
  <inkml:trace contextRef="#ctx0" brushRef="#br1" timeOffset="271223.8799">8634 17356 1835 0,'0'0'595'16,"0"0"-527"-16,0 0-1 0,0 0 128 16,0 0-8-1,0 0-75-15,-94 0-42 0,49 0-19 16,-9 0-4-16,-7 0-11 16,-3 0-14-16,-5-2-21 15,5-7-1-15,6-2-44 16,9 1-31-16,13 1-30 15,15 4-104-15,21-1-175 16,0 4-328-16,15 2-376 0</inkml:trace>
  <inkml:trace contextRef="#ctx0" brushRef="#br1" timeOffset="271524.9469">8204 17449 1776 0,'0'0'512'15,"0"0"-464"-15,0 0-8 16,0 0 59-16,85 9-29 16,-64-6-37-16,-6 4-24 15,-5 0-8-15,-10 3-1 16,0 0 14-16,-10 0 79 15,-10 4-52-15,-8-2 38 16,1 4 40-16,5-5-15 16,8-2-33-16,8-6-38 0,6 1-33 15,11-1-9-15,41-3-63 16,-4-7-277-16,1 1-1295 0</inkml:trace>
  <inkml:trace contextRef="#ctx0" brushRef="#br1" timeOffset="272710.003">6727 17840 567 0,'0'0'861'0,"0"0"-236"15,0 0-384-15,0 0 27 16,0 0-1-16,0 0-92 16,0 0-78-16,10-2-43 15,-5 2-22-15,4 0-25 16,7 0-7-16,2 0-19 16,3 0-5-16,1 0 1 15,-2 0 2-15,-1 7 2 16,-5-2 1-16,-1 4 7 15,-7-1 10-15,-3 2-9 16,-3-1 4-16,0 0 6 0,-9 2 12 16,-6 1-3-16,-3 1 1 15,-4-1-2-15,-2-1-1 16,6-2-6-16,0-2 4 16,9-1-5-16,6-2 0 15,3-1-1-15,0 1-12 16,9 3-5-16,12 3-3 15,3 1 14-15,0 0-4 16,1 0 10-16,-7-1 1 16,-6-1-6-16,-6-4 0 15,-6 0 0-15,0-1 1 16,-18-1 5-16,-6 0 7 0,-9-3 4 16,-1 0-10-16,-2 0 5 15,6 0-5-15,5 0-1 16,12 0-26-16,13-7-79 15,0 1-153-15,3 2-563 0</inkml:trace>
  <inkml:trace contextRef="#ctx0" brushRef="#br1" timeOffset="272979.9975">6979 18264 1341 0,'0'0'611'0,"0"0"-470"16,0 0 122-16,-94 2 14 15,57-2-59-15,-5 0-100 16,0 0-70-16,2-2-35 15,4-7-13-15,5 1-69 16,1-5-134-16,12 1-371 16,6 1-763-16</inkml:trace>
  <inkml:trace contextRef="#ctx0" brushRef="#br1" timeOffset="273320.0665">6754 18361 1252 0,'0'0'987'16,"0"0"-864"-16,0 0-89 16,0 0 55-16,0 0 8 15,0 0-53-15,0 0-30 16,85 19-13-16,-73-15 14 15,-2 4 27-15,-4 2 3 16,-6 4-7-16,0-1 43 16,-19 2-12-16,-4 1-29 15,-5 0 13-15,-2 0-4 16,5-2 5-16,4-3-20 0,15-1-17 16,6-2-16-16,3-7-1 15,24-1-21-15,31-10-105 16,-10-10-408-16,-2-1-1070 0</inkml:trace>
  <inkml:trace contextRef="#ctx0" brushRef="#br1" timeOffset="273855.1019">6679 17746 599 0,'0'0'993'16,"0"0"-493"-16,0 0-339 16,0 0 72-16,0 0 17 15,0 0-80-15,0 0-97 16,12-3-35-16,6 3-13 15,7 3-18-15,5 2-7 16,3 0-16-16,-5-2-6 16,-5-3-8-16,-7 0 3 15,-10 0 20-15,-1 0 7 16,-5 0 12-16,0-10 25 16,0-3-13-16,-11-1 19 15,2-4-13-15,-7 1-9 16,-2 3-1-16,0 1-15 15,-1 6-5-15,2-1-42 16,-2 8-59-16,5 8-186 0,7 4-547 16</inkml:trace>
  <inkml:trace contextRef="#ctx0" brushRef="#br1" timeOffset="274409.1746">7377 18377 1098 0,'0'0'504'16,"0"0"-430"-16,0 0 156 15,0 0 63-15,0 0-11 16,0 0-87-16,84 14-64 16,-54-8-53-16,1-4-26 15,-1 1-30-15,0 1-22 16,-5-1-28-16,-1-3-113 0,-9 0-177 16,-5 0-451-16</inkml:trace>
  <inkml:trace contextRef="#ctx0" brushRef="#br1" timeOffset="274619.82">7570 18293 1737 0,'0'0'484'0,"0"0"-416"16,0 0 142-16,0 0 98 15,-27 74-94-15,21-40-101 0,0 1-68 16,2-1-45 0,4-3-27-16,0-6-142 0,0-16-670 15</inkml:trace>
  <inkml:trace contextRef="#ctx0" brushRef="#br1" timeOffset="276187.976">8201 18106 584 0,'0'0'888'16,"0"0"-396"-16,0 0-353 16,0 0 20-16,0 0 65 15,0 0-23-15,0 0-73 16,21-15-41-16,-21 15-30 16,0 0-18-16,0 9 0 15,0 2-13-15,0 4 6 16,-3-3-13-16,-5 1-13 15,1-2-5-15,-2-2-1 0,6-4-1 16,0-2-14 0,3-2-6-16,0-1-4 0,0 0-3 15,6 0-16-15,7 0 23 16,7-1 5-16,2-2-5 16,-1 3-5-16,-3 0 17 15,0 0 9-15,-6 1 0 16,1 9 0-16,-4 3 0 15,2 2 9-15,-5 1 10 16,-2-2 11-16,-1-1-13 16,-3 0-16-16,0-3 1 15,0-5-1-15,-7 2 1 0,-10 1-1 16,-5-4-1 0,-2 1-8-16,0-5-33 0,-3 0-62 15,5 0-80-15,4-4-154 16,6-7-429-16</inkml:trace>
  <inkml:trace contextRef="#ctx0" brushRef="#br1" timeOffset="276421.3353">8261 18096 1461 0,'0'0'303'0,"0"0"-290"0,0 0 96 16,0 0 122-16,0 0-70 15,0 0-59-15,80-26-56 16,-50 26-29-16,-3 0-17 16,13 6-51-16,-10-1-157 15,-6 0-413-15</inkml:trace>
  <inkml:trace contextRef="#ctx0" brushRef="#br1" timeOffset="276826.6849">8165 17924 1549 0,'0'0'500'16,"0"0"-419"-16,0 0 73 16,0 0-3-16,0 0-56 15,0 0-55-15,0 0-26 16,99 0-14-16,-68 0 0 15,-1-6-34-15,0 2-39 0,-8 1 8 16,-3-4 22-16,-8 4 22 16,-8-4 21-16,-3 0 8 15,0-3 20-15,0 0 15 16,0 1 23-16,-9-1-13 16,-6 0-20-16,0 4-21 15,-4 2-12-15,-1-2-7 16,-2 4-124-16,4 1-129 15,9 1-356-15</inkml:trace>
  <inkml:trace contextRef="#ctx0" brushRef="#br1" timeOffset="277227.2368">8732 18451 1744 0,'0'0'578'0,"0"0"-508"0,-79 0 1 15,37 0 87-15,-7 0-6 16,-6 0-37-16,-6 0-42 16,-5 0-22-16,-7 0-14 15,0-1-13-15,6-3-15 16,7-2-8-16,12 4-1 15,15 0-43-15,17-4-81 16,10 2-182-16,6-1-470 0</inkml:trace>
  <inkml:trace contextRef="#ctx0" brushRef="#br1" timeOffset="277636.621">8307 18616 829 0,'0'0'1475'0,"0"0"-1194"16,0 0-190-16,0 0 41 0,0 0-9 16,0 0-87-1,0 0-36-15,103-8-36 0,-78 8-16 16,-4 0 15-16,-9 0 14 16,-12 0 4-16,0 10-1 15,-16 4 20-15,-10 5 39 16,-7 1 29-16,2-4-10 15,4 1-3-15,5-1-3 16,16-4-16-16,6-3-13 16,15-3-14-16,21-4-9 15,41-7-59-15,-8-12-213 16,-8-4-850-16</inkml:trace>
  <inkml:trace contextRef="#ctx0" brushRef="#br1" timeOffset="279192.078">9587 15157 722 0,'0'0'897'15,"0"0"-741"-15,0 0 5 16,0 0 106-16,0 0-60 16,0 0-79-16,0 0-16 15,40-18-5-15,-17 18 7 16,11 0-43-16,12 0-35 16,8 4-26-16,0-3-10 15,-2 2-49-15,-6 0-130 16,-21-1-320-16,-11-2-371 0</inkml:trace>
  <inkml:trace contextRef="#ctx0" brushRef="#br1" timeOffset="279423.6187">9653 15279 1008 0,'0'0'1037'0,"0"0"-889"16,0 0-49-16,98-11 39 0,-47 11-129 16,25 0-9-16,-15 0-303 15,-10 0-686-15</inkml:trace>
  <inkml:trace contextRef="#ctx0" brushRef="#br1" timeOffset="280107.5785">9462 16259 1336 0,'0'0'388'0,"0"0"-141"16,0 0 95-16,0 0-59 15,0 0-111-15,83-16-80 16,-47 16-41-16,0 0-35 15,4 0-16-15,-1 0-36 16,-11 3-122-16,-8 3-231 16,-10 1-706-16</inkml:trace>
  <inkml:trace contextRef="#ctx0" brushRef="#br1" timeOffset="280334.9673">9514 16424 1247 0,'0'0'1138'15,"0"0"-1008"-15,0 0-85 16,0 0 58-16,146 0-103 15,-85 0-157-15,-7 0-825 0</inkml:trace>
  <inkml:trace contextRef="#ctx0" brushRef="#br1" timeOffset="280933.9806">9044 17290 469 0,'0'0'655'0,"0"0"-274"16,0 0-14-16,0 0-33 15,0 0-77-15,79-34-68 16,-46 32-71-16,3-1-72 16,1 3-35-16,3 0-11 15,2 5-97-15,-12 2-288 16,-8 3-708-16</inkml:trace>
  <inkml:trace contextRef="#ctx0" brushRef="#br1" timeOffset="281279.8734">9178 17422 1719 0,'0'0'732'0,"0"0"-633"15,0 0-74-15,85-9-18 16,-16 9-7-16,-8 0-102 16,-3 1-618-16</inkml:trace>
  <inkml:trace contextRef="#ctx0" brushRef="#br1" timeOffset="282495.212">9241 18478 1463 0,'0'0'614'16,"0"0"-533"-16,0 0-46 15,0 0 95-15,0 0-32 16,110 3-98-16,-65-3-53 16,18-10-275-16,-14 2-293 15,-15 1-626-15</inkml:trace>
  <inkml:trace contextRef="#ctx0" brushRef="#br1" timeOffset="282685.3127">9296 18572 183 0,'0'0'1695'0,"0"0"-1207"16,106-5-432-16,-54 3-25 15,20-11-31-15,-11-2-97 16,-12 0-892-16</inkml:trace>
  <inkml:trace contextRef="#ctx0" brushRef="#br1" timeOffset="288846.6062">10724 14846 660 0,'0'0'262'0,"0"0"572"0,0 0-620 16,0 0-10-16,0 0 34 16,22-3-58-16,-21 2-70 15,3 1-49-15,-4 0-16 16,0 0-9-16,0 0-12 15,0 0-9-15,-4 0-15 16,-9 14 0-16,-9 6 27 16,-8 5 13-16,-9 5-19 15,-1 1-7-15,-1 1 1 16,9 1-5-16,2-3-1 16,11-1-7-16,6 1-1 15,9-3 7-15,4-1-2 16,0 1-6-16,11-4 1 0,11-1 5 15,2-8-4-15,7-1 8 16,2-9-4-16,0-1-6 16,-2-3-9-16,-1 0-9 15,-3-10 2-15,-6-6-2 16,-5 0 9-16,-5-1 9 16,-5 0 0-16,-3 0 1 15,-3 1 10-15,0 4 14 16,-16 2-15-16,-4 0-10 15,-7 6-8-15,-17-2-65 16,9 5-226-16,-1 1-686 0</inkml:trace>
  <inkml:trace contextRef="#ctx0" brushRef="#br1" timeOffset="298382.0375">11124 15116 212 0,'0'0'554'0,"0"0"-496"15,0 0-50-15,0 0 7 16,0 0-2-16,0 0-13 15,0 7-19-15,0-7 19 16,0 2 194-16,0-2 75 16,0 2-122-16,0-2-18 15,0 0 61-15,0 0 1 16,0 0-47-16,0 0-14 16,0 0-9-16,0 3-16 15,0 1-26-15,0 5 33 16,0 0-27-16,-3 8-20 0,-11 3-3 15,-2 4-10 1,-7 4-22-16,1 0-20 0,-5 1-10 16,5-6-6-16,1 3-130 15,9-12-187-15,9-3-540 0</inkml:trace>
  <inkml:trace contextRef="#ctx0" brushRef="#br1" timeOffset="298960.0085">11522 14988 639 0,'0'0'1298'16,"0"0"-1084"-16,0 0-100 15,0 0 111-15,0 0-61 0,0 0-96 16,0 0-14-16,15 30-11 16,-24-11-20-16,-6-2 5 15,-1-3 2-15,0-1-15 16,5-4-8-16,5-3-6 16,3-2-1-16,3 0-2 15,0-2-16-15,13-2-4 16,10 0 12-16,8 0-41 15,6 0-6-15,-1 0 35 16,-3 0 13-16,-8 4 8 16,-5 2 0-16,-4 8 1 15,-7 3 1-15,-6-2 28 16,-3 2 15-16,0 0 1 0,0-1 1 16,-9-5-16-16,-7 2-12 15,-4-6-7-15,-5-1-11 16,-5-4-30-16,-6-2-88 15,8-2-220-15,7-11-717 0</inkml:trace>
  <inkml:trace contextRef="#ctx0" brushRef="#br1" timeOffset="299162.3399">11513 14905 1979 0,'0'0'315'0,"0"0"-201"16,0 0 58-16,0 0 19 15,118 0-106-15,-64 3-65 16,-2 4-20-16,6-7-105 16,-16 0-377-16,-15 0-848 0</inkml:trace>
  <inkml:trace contextRef="#ctx0" brushRef="#br1" timeOffset="299397.3632">12074 15100 1373 0,'0'0'763'0,"0"0"-645"15,0 0 139-15,0 0-8 16,-49 96-63-16,31-71-84 16,0-1-65-16,3 0-32 15,2-4-5-15,7-7-120 16,-1-7-458-16,7-5-996 0</inkml:trace>
  <inkml:trace contextRef="#ctx0" brushRef="#br1" timeOffset="299868.626">12359 14915 1998 0,'0'0'318'16,"0"0"-182"-16,0 0 101 15,0 0-45-15,0 0-102 16,0 0-17-16,0 0-30 16,9 72-20-16,-9-48-14 15,0-4-8-15,0 0 0 16,0-3-1-16,3-4 0 16,0-1-12-16,0-1-3 15,3-8-4-15,6 3-2 16,1-6-1-16,8 0-5 0,-2 0-26 15,7-7-4-15,0-6 13 16,0-4 23-16,-7-2 15 16,1-1 6-16,-5-1 10 15,-5 6 35-15,-6 8 27 16,0 0-8-16,-4 7-38 16,0 0-16-16,0 4 0 15,-4 12 17-15,-3 4 9 16,0 7-12-16,4 5-13 15,0-2-10-15,3 4-1 0,-3-5-19 16,0-2-68 0,-6-1-141-16,-3-7-489 0,3-9-1001 0</inkml:trace>
  <inkml:trace contextRef="#ctx0" brushRef="#br1" timeOffset="300086.5644">12856 15137 1373 0,'0'0'670'16,"0"0"-456"-16,0 0 120 16,0 0-42-16,-57 99-119 15,41-70-71-15,2 1-63 0,1-6-39 16,4-2-4-16,3-9-106 15,-2-6-205-15,7-7-593 0</inkml:trace>
  <inkml:trace contextRef="#ctx0" brushRef="#br1" timeOffset="300543.678">13150 14955 1661 0,'0'0'643'16,"0"0"-549"-16,0 0 70 0,0 0 41 16,0 0-96-16,0 0-60 15,94-40-13-15,-78 40-8 16,-1 0-10-16,0 0-9 15,-6 0-7-15,0 6-1 16,-3 1 10-16,-6 1 1 16,0 1 4-16,0 4-6 15,-3-1 2-15,-9 2 3 16,-8-1 8-16,4 1-11 16,3-1-11-16,2 0 0 0,8-2-1 15,3 2-2 1,0-1-5-16,14 2-4 0,2-1-7 15,-1 3 0-15,0-7 8 16,-9 3 1-16,-3-5-9 16,-3 1 5-16,-6 2 2 15,-18-3 11-15,-7 0 1 16,-5 0-1-16,-3 2-31 16,-1-2-172-16,10-2-255 15,15-3-674-15</inkml:trace>
  <inkml:trace contextRef="#ctx0" brushRef="#br1" timeOffset="300770.865">13565 15120 780 0,'0'0'1507'16,"0"0"-1368"-16,0 0-76 15,0 0 155-15,0 0-44 16,0 0-94-16,-59 82-44 16,37-61-22-16,1 1-7 15,-1-2-7-15,0-4-109 16,8-5-399-16,5-5-739 0</inkml:trace>
  <inkml:trace contextRef="#ctx0" brushRef="#br1" timeOffset="301131.0154">13763 14968 950 0,'0'0'1063'0,"0"0"-947"15,0 0-56-15,77-27 124 16,-48 22-45-16,-2 1-72 16,-5 4-34-16,-5 0 13 15,-7 4 9-15,-7 11-19 16,-3 2 19-16,0 6-5 16,-18 0 17-16,0 4 2 0,-9-5-2 15,2 1-22-15,-2-2-20 16,5-3-13-16,10 0-10 15,1-4-2-15,11-2 0 16,0-2-6-16,14-3-2 16,11-1-44-16,27-6-78 15,-6-3-239-15,0-10-710 0</inkml:trace>
  <inkml:trace contextRef="#ctx0" brushRef="#br1" timeOffset="301321.0101">14097 15154 2004 0,'0'0'258'0,"0"0"-28"16,0 0 38-16,0 0-109 16,-49 82-91-16,31-57-43 15,-3-2-25-15,-4 2-55 16,4-7-330-16,9-8-693 0</inkml:trace>
  <inkml:trace contextRef="#ctx0" brushRef="#br1" timeOffset="301603.852">14555 14891 2163 0,'0'0'578'0,"0"0"-522"15,0 0-9-15,0 0 114 16,0 0-46-16,-16 106-64 15,13-59-32-15,-2 2-19 0,-11 15-50 16,4-15-134 0,-6-6-852-16</inkml:trace>
  <inkml:trace contextRef="#ctx0" brushRef="#br1" timeOffset="310440.5148">10653 16104 741 0,'0'0'279'15,"0"0"134"-15,0 0-259 16,0 0-59-16,0 0 40 16,0 0-7-16,38-3-36 0,-38 3-22 15,3-3 7-15,-3 3 15 16,0 0 10-16,0 0 0 15,0-3-19-15,0 3-11 16,0 0-14-16,-3-1 6 16,-12 1-40-16,-8-3-14 15,-6 3-8-15,-7 0-1 16,0 0 0-16,-1 0 17 16,13 0 12-16,1 0-2 15,13 0-4-15,3 0-15 16,7 0-8-16,0 0-1 15,0 0-7-15,7 10 7 16,2-4 9-16,2 7-3 0,-1-3-5 16,-4 0 1-16,-3 0-1 15,0 0-1-15,-3 2 0 16,0-2 6-16,-6 2-4 16,-4 0 5-16,-3-1-5 15,3-2 5-15,3-2-6 16,1 0 1-16,6-4-2 15,-3-3 1-15,3 0-1 16,0 0 0-16,0 0-6 16,6 0-12-16,7 0 4 15,1-3-8-15,2-4 6 16,-1 3 7-16,0 1 3 16,-3 3 5-16,-3 0 1 0,4 0-1 15,-5 0 1-15,4 0-1 16,4 4 1-16,-4 6 1 15,3-1 5-15,-3 1 5 16,-6 0-2-16,1 1-8 16,-7 2 0-16,0 0-1 15,-10 3 0-15,-11-4 25 16,-12 3-16-16,-7-2-8 16,-5-3-1-16,2-1-22 15,4-6-56-15,8-3-142 16,11 0-447-16,13-12-839 0</inkml:trace>
  <inkml:trace contextRef="#ctx0" brushRef="#br1" timeOffset="310839.2754">10891 16269 1536 0,'0'0'558'16,"0"0"-486"-16,0 0 70 16,0 0 64-16,0 0-39 15,0 0-17-15,0 0-69 16,-37 87-48-16,18-59-33 15,-4 2-26-15,6-6-166 0,4-10-641 16</inkml:trace>
  <inkml:trace contextRef="#ctx0" brushRef="#br1" timeOffset="312046.928">11315 16047 1646 0,'0'0'252'16,"0"0"-158"-16,0 0 96 15,0 0 42-15,0 0-78 16,0 0-88-16,0 0-29 16,19 8 41-16,-19 11-16 15,0 5-26-15,0 1-15 16,-12-1-10-16,2-1-2 16,-1-2-7-16,2-1-1 15,2-5 1-15,7-1-1 16,0-2-1-16,7-1-11 15,13-5-27-15,8-2-20 0,5-4-9 16,0 0-11-16,1-4-15 16,-4-9-22-16,-3 0 37 15,-5-1 36-15,-9 2 30 16,-2-3 12-16,-8 5 18 16,-3 2 62-16,0 1 28 15,0 2-45-15,0 3 2 16,0-1 2-16,0-2-1 15,0 5-9-15,0 0-18 16,0 0-14-16,0 0-4 16,0 5 4-16,0 8 10 0,-6 7 7 15,-2 3-23 1,-2 3-8-16,-2 4-11 0,-4-4-1 16,-8 5-104-16,6-8-210 15,0-7-558-15</inkml:trace>
  <inkml:trace contextRef="#ctx0" brushRef="#br1" timeOffset="312289.8416">11792 16270 1943 0,'0'0'626'0,"0"0"-608"16,0 0 22-16,0 0 125 16,0 0-56-16,-58 72-61 15,46-45-31-15,-3-5-17 16,9-2-6-16,-3-6-117 16,2-6-263-16,4-3-739 0</inkml:trace>
  <inkml:trace contextRef="#ctx0" brushRef="#br1" timeOffset="312782.2858">12004 16094 1796 0,'0'0'520'0,"0"0"-452"15,0 0 52-15,0 0 114 16,0 0-84-16,94-30-97 16,-72 27-35-16,1 3-7 15,-4 0-10-15,-6 0 0 16,1 3 0-16,-5 1 0 15,-6 2 7-15,-3-2-8 16,0 2 0-16,0 1 0 16,-3 3 0-16,-12-4 31 0,-3 7-19 15,-1-3-6-15,-1 1-5 16,4 0-1-16,7 1-3 16,6 1-10-16,3-3-2 15,0 3 0-15,3 0 6 16,9 0-6-16,-2 1 14 15,-3-2 0-15,0 2 0 16,-7-1-5-16,0-4-2 16,-14 1 4-16,-8-1 4 15,-5 1 0-15,-1-2-15 16,1-1-42-16,0-5-113 16,12-2-294-16,9 0-458 0</inkml:trace>
  <inkml:trace contextRef="#ctx0" brushRef="#br1" timeOffset="313003.9679">12325 16275 1928 0,'0'0'667'15,"0"0"-613"-15,0 0 31 16,0 0 122-16,0 0-87 15,0 0-77-15,-48 94-25 16,27-72-11-16,2 1-7 0,-1-5-43 16,-2-2-137-16,2-9-330 15,10-5-629-15</inkml:trace>
  <inkml:trace contextRef="#ctx0" brushRef="#br1" timeOffset="313389.9107">12526 16113 1714 0,'0'0'283'0,"0"0"-222"15,0 0 105-15,0 0 48 16,100-35-81-16,-79 31-55 16,-6 4 2-16,-6 0-14 15,-1 1-21-15,-3 12-14 16,-4 3 8-16,-1 5 1 16,0 1-8-16,-14 1 4 15,-4 1 7-15,-6 1-13 16,-1-4-14-16,-2 2-7 15,6-6-8-15,0 1 5 0,9-4-6 16,5-1 0 0,7-4-11-16,0-1-1 0,10-4-58 15,20-4-38-15,-2 0-209 16,2-1-575-16</inkml:trace>
  <inkml:trace contextRef="#ctx0" brushRef="#br1" timeOffset="313602.751">12766 16286 1311 0,'0'0'805'16,"0"0"-715"-16,0 0 126 15,0 0-8-15,0 0-60 0,-46 89-62 16,31-65-47-16,-1-1-29 15,-2-4-10-15,0 1-54 16,0-9-213-16,9-3-577 0</inkml:trace>
  <inkml:trace contextRef="#ctx0" brushRef="#br1" timeOffset="313963.0773">13117 16075 1733 0,'0'0'617'0,"0"0"-500"16,0 0 98-16,0 0 22 16,0 0-107-16,0 0-88 15,0 0-5-15,0 68-4 16,0-31-33-16,0 0-3 15,0 6-91-15,-6-8-206 0,-5-11-725 16</inkml:trace>
  <inkml:trace contextRef="#ctx0" brushRef="#br1" timeOffset="322020.1865">13502 16240 844 0,'0'0'331'0,"0"0"-257"16,0 0-64-16,0 0 53 15,0 0 125-15,0 0 4 16,0 12 29-16,-3-5 30 15,-3 0 4-15,-3 6 23 16,-8 1-93-16,1 5-67 16,-6 1-21-16,-2 0-46 15,-2 0-37-15,1-1-14 16,1-2-122-16,11-10-490 0</inkml:trace>
  <inkml:trace contextRef="#ctx0" brushRef="#br1" timeOffset="322396.4312">13772 16177 1972 0,'0'0'223'0,"0"0"-189"16,0 0 167-16,0 0 27 16,0 0-97-16,-84 83-58 15,65-55-33-15,2-4-16 0,11-4-10 16,6-6-1 0,3-4-1-16,23-4 17 0,7-6-29 15,9 0-3-15,-1-10-27 16,-1-10-2-16,-2-6 8 15,-8-1 17-15,-5-9 6 16,-4-1 1-16,-9 1 1 16,-9 0 0-16,-3 9-1 15,-18 8 0-15,-42 12-26 16,5 7-256-16,-3 0-483 0</inkml:trace>
  <inkml:trace contextRef="#ctx0" brushRef="#br1" timeOffset="322785.9068">12474 16813 1295 0,'0'0'1174'0,"0"0"-979"15,0 0-164-15,0 0-31 16,0 0 0-16,0 0-26 16,3 85-160-16,-3-63-539 0</inkml:trace>
  <inkml:trace contextRef="#ctx0" brushRef="#br1" timeOffset="322935.8146">12474 17172 1840 0,'0'0'388'0,"0"0"-388"15,0 0-80-15,0 0-285 16,0 0-441-16</inkml:trace>
  <inkml:trace contextRef="#ctx0" brushRef="#br1" timeOffset="323059.2318">12462 17492 1319 0,'0'0'0'0,"0"0"-727"16</inkml:trace>
  <inkml:trace contextRef="#ctx0" brushRef="#br1" timeOffset="323192.3826">12593 17943 1661 0,'0'0'593'0,"0"0"-593"16,0 0-38-16,0 0-592 0</inkml:trace>
  <inkml:trace contextRef="#ctx0" brushRef="#br1" timeOffset="326158.0105">5705 15221 729 0,'-91'58'64'0,"-12"4"61"0,31-19-125 16,11-14-565-16</inkml:trace>
  <inkml:trace contextRef="#ctx0" brushRef="#br0" timeOffset="986537.5494">18879 7906 614 0,'0'0'493'0,"0"0"-433"0,-101 63-47 15,59-28-12-15,0 12 6 16,3 13-5-16,7 19 27 16,15 17 53-16,11-5-3 15,6-17-52-15,19-25-16 16,14-16-11-16,25 5-66 16,49-3-56-16,-6-2-175 15,0-16-268-15</inkml:trace>
  <inkml:trace contextRef="#ctx0" brushRef="#br0" timeOffset="986679.865">19525 8576 224 0,'88'-39'205'0,"-30"-1"-64"16,-7-15 0-16,-10-18-50 16,-9-3-46-16,-17 4 33 15,-15 17 152-15,-22 15 64 16,-36-15-99-16,-41-7-90 16,-40-4-68-16,-13 12-37 15,6 32-73-15,48 18-247 16,42 4-511-16</inkml:trace>
  <inkml:trace contextRef="#ctx0" brushRef="#br0" timeOffset="987249.7524">19183 8863 1007 0,'0'0'246'16,"0"0"-190"-16,-93 14-41 16,41 13 5-16,-4 12 32 15,-12 21-7-15,0 19 4 16,13 16-17-16,22 4-20 15,30-15-2-15,10-22 0 16,25-26 15-16,23 1 45 16,30-4-42-16,32-6-14 15,15-12-6-15,-7-15-1 16,-29-9-6-16,-34-10 1 16,-14-5 12-16,-12-6 40 0,6-22 74 15,-6-27-24 1,-20-25-50-16,-18-7-17 15,-48 7-8-15,-31 18 15 0,-17 21 5 16,-2 16-20-16,0 25-22 16,9 24-7-16,6 17-37 15,24 13-232-15,16 3-436 16</inkml:trace>
  <inkml:trace contextRef="#ctx0" brushRef="#br0" timeOffset="987768.0204">19349 9769 1054 0,'0'0'194'15,"0"0"-130"-15,0 0-6 16,0 0 86-16,-87-31 20 0,60 35-66 15,-4 20-47-15,-8 11 3 16,-1 9 36-16,-2 5 30 16,0 8-5-16,9 0-46 15,14 0 1-15,10-3-47 16,9-8-14-16,27-6-7 16,36-14 11-16,39-17-13 15,33-14-10-15,8-28-63 16,-23-11 14-16,-40-1 55 15,-23-15 4-15,-26-12 99 16,-10-2-1-16,-14 5-43 16,-11 20-30-16,-45 9 5 15,-48-9-10-15,-53-8-20 16,-18 4-59-16,28 16-322 16,32 15-823-16</inkml:trace>
  <inkml:trace contextRef="#ctx0" brushRef="#br0" timeOffset="989969.5958">11637 14275 755 0,'0'0'956'0,"0"0"-662"16,0 0-139-16,0 0 4 16,0 0 16-16,0 0-19 15,0 2-47-15,0 15-45 16,0 9 7-16,0 4-38 16,0 3-16-16,0 4-16 15,0-2 0-15,0-1-1 16,0-4-39-16,0-4-25 15,3-3 4-15,0-5-18 16,3-9-7-16,0-3-8 0,1-6-8 16,0 0 22-16,3-3 8 15,0-14 3-15,-1-1 50 16,-3 0 18-16,-3 5 83 16,0 2 52-16,-3 5-9 15,0 6-29-15,0 0-45 16,0 0-28-16,0 17-9 15,0 3-9-15,0 6-6 16,0 4-33-16,0-4-5 16,0 0-2-16,0-5 2 15,3-8 23-15,-2-3 14 16,-1-6-1-16,0-1 2 0,-1-3 8 16,-17 0 27-1,-9 0 11-15,-4-7 18 0,-5 0-1 16,3-3-19-16,2 0-20 15,10-1-24-15,18-11-51 16,3 3-191-16,3-1-774 0</inkml:trace>
  <inkml:trace contextRef="#ctx0" brushRef="#br0" timeOffset="990579.349">12565 14390 1852 0,'0'0'302'16,"0"0"-221"-16,0 0-23 16,0 0 100-16,0 0 5 15,0 0-50-15,0 0-18 16,-12 69-20-16,3-26-47 16,4 0-20-16,4 3-8 15,-2-3-24-15,3-7 0 0,0-8 0 16,0-6-21-16,4-6-38 15,4-6-38-15,1-6-14 16,0-4 1-16,-3 0 23 16,0-14 9-16,1-2 32 15,-3 0 68-15,1-1 2 16,-4 4 92-16,3 5 60 16,-4 6-25-16,0 2-27 15,0 0-26-15,0 2-16 16,0 16-3-16,0-1-31 15,3 5-24-15,3 1-23 16,4-3-32-16,-4 1-1 16,0-3 26-16,-2-8-4 0,-4 0-9 15,0-9 13 1,-3-1-12-16,-17 0 42 0,-10-1 5 16,-5-11 20-16,0-1 8 15,-1-1 10-15,9 1-23 16,9 3-20-16,14 1-58 15,4-2-452-15,4 4-1002 0</inkml:trace>
  <inkml:trace contextRef="#ctx0" brushRef="#br0" timeOffset="991178.9935">13139 14353 1487 0,'0'0'632'15,"0"0"-518"-15,0 0-3 16,0 0 83-16,0 0-20 16,0 0-72-16,0 0-36 15,0 104-41-15,3-59-18 0,1-2-6 16,3 0-1-16,-1-6-27 16,0-8-13-16,-2-6-5 15,2-6-18-15,-3-4-13 16,-3-9 0-16,3-4 3 15,-3 0 17-15,0-4 19 16,0-12 10-16,0-5 27 16,0-2 9-16,0 1 33 15,0 5 24-15,0 4 27 16,0 6 0-16,0 5-13 16,0 2-22-16,1 0-57 15,5 15-1-15,5 4-6 16,-5 11 6-16,0 0-18 0,0 1-15 15,-3-5 9-15,0 0 2 16,0-6 5-16,1-6 16 16,-4-6 0-16,0-8-8 15,-4 0 9-15,-11-3 3 16,-8-10 3-16,4-6 1 16,0-4-7-16,1-1-44 15,0-1-112-15,9 7-466 16,-3 2-438-16</inkml:trace>
  <inkml:trace contextRef="#ctx0" brushRef="#br0" timeOffset="991962.1158">13772 14416 1506 0,'0'0'798'16,"0"0"-726"-16,0 0-60 15,0 0 67-15,0 0 67 16,0 0-57-16,0 0-23 15,24 76-29-15,-21-34-27 0,0-1-9 16,0-1 0-16,3-1-1 16,1-9 0-16,3-3 0 15,-1-12 0-15,2-4 1 16,-2-8-1-16,-6-3 2 16,3 0 10-16,-3-17-5 15,-3-2 4-15,0-5 17 16,0-2 23-16,0 4 22 15,0 5 9-15,-3 7-11 16,-3 3-8-16,3 4-32 16,0 0-17-16,3 3-14 15,0 0-8-15,0 0-7 16,0 0-13-16,0 6 7 0,3-3 0 16,0 1-5-16,3 2 1 15,-3-5 4-15,0 2 7 16,-3 0 7-16,0-1 5 15,0 3 1-15,0-3-5 16,0 3 6-16,0-3 14 16,0 1 8-16,0-3-4 15,0 3 8-15,0-3-8 16,0 0-6-16,0 1-3 16,1 5 0-16,3 1-8 15,-1 3 1-15,-1 3 7 16,-2 1-2-16,0 3-5 15,0 1-1-15,0-4 0 0,-5 0-1 16,1-2 0-16,3-5-1 16,1-4 0-16,-3-2-5 15,3-1 5-15,-6 0 0 16,0 0 0-16,-3 0 1 16,-6-7 6-16,-3-3 6 15,-9-7 9-15,-1-3 0 16,-5-2-10-16,0-2-11 15,-7-19-59-15,9 7-109 16,4 1-955-16</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1T07:26:15.821"/>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7030A0"/>
    </inkml:brush>
  </inkml:definitions>
  <inkml:trace contextRef="#ctx0" brushRef="#br0">14161 3024 48 0,'0'0'89'0,"0"0"696"16,0 0-400-16,0 0-189 15,0 0-54-15,0 0 14 0,5-16 19 16,-5 11-24-16,0 0-32 16,-4-3-23-16,0 1-13 15,1-2-20-15,-3-1-17 16,5-3-20-16,-2-2-11 16,3-5-9-16,0-2-5 15,0-5 1-15,0-4-2 16,3-3-6-16,2 1 5 15,0 0-1-15,-4 2 2 16,-1 1 0-16,0 3 0 16,0-1 7-16,0 0 7 15,-7-5-5-15,0-1-8 0,-2-8 0 16,0 0 0-16,-2 0 5 16,5 2-5-16,2 5 9 15,1 7-2-15,3 5-7 16,-3 6 8-16,3 9 8 15,0 2-5-15,0 5-2 16,0 1-10-16,0 0-7 16,0 0-2-16,3 0 0 15,9 0 8-15,9 0 1 16,5 3 0-16,9-1 0 16,8-2 0-16,6 2 0 15,2-2 1-15,-2 0 0 16,0 0-1-16,-7 0 1 0,0 1-1 15,-3 1 0 1,-3-1-1-16,0 2-5 0,1-1 5 16,3 3 1-16,-3-3 0 15,4 1-5-15,-5 0 4 16,1 0 1-16,-3-1-2 16,2 0 1-16,-6-1 0 15,-4-1-7-15,-1 2 8 16,-2-1-1-16,0-1 0 15,-1 0 1-15,-2 0-1 16,0 0 1-16,3 0 0 16,-8 0 0-16,2-1 0 0,2-2 0 15,-3 1 0 1,1 0 0-16,2 2 0 0,3 0 0 16,2 0-1-16,-5 0 1 15,7 0-1-15,0 0 1 16,3 0 0-16,1 0 1 15,-4 0-1-15,3 0 0 16,1 0 0-16,-2 0 0 16,4 0 1-16,2 0-1 15,0 0 0-15,3 0 1 16,5 3-1-16,3-2 0 16,0 2 0-16,2 0 0 15,1 0 0-15,0-1 0 0,-2 1-1 16,0 2 1-1,-2 0-1-15,-1 0 1 0,-4-1 0 16,0 3 0-16,0-3-6 16,0 2 6-16,0-1 1 15,2 0-1-15,2-3 0 16,-4 3 1-16,3-4-1 16,1 2 1-16,-1-3-1 15,0 1 0-15,-1-1 0 16,-1 0 0-16,1 0 0 15,-3 2 0-15,0-1-2 16,-5 0-8-16,-1 1 9 16,0 0-5-16,1 0 6 15,-5 1 1-15,5-2-1 16,-3 0-8-16,2-1-10 0,0 0-6 16,1 0-2-16,-5 0 15 15,2 0 1-15,-3 0-5 16,-2 0-15-16,-1 0 15 15,-2 0 15-15,4 0 0 16,-3 0 10-16,3 0-10 16,-4 0-6-16,4 0 6 15,2 0 0-15,2 0 0 16,3 0-16-16,-1 0 9 16,3 0 5-16,-1 0-5 15,2 2 6-15,-5-1 1 16,0 2-1-16,4 0 1 15,-2 0 0-15,4-1 0 16,3 3 0-16,3-1 1 16,2 2-1-16,3-1 0 0,3-1-1 15,2-2 0-15,3 3-17 16,-1-2 2-16,1 1 4 16,-3 0 10-16,0 0-4 15,-2-1 6-15,-1 0-1 16,-1-2-8-16,-4-1 8 15,1 1-5-15,-5-1-1 16,4 1-4-16,-3-1 2 16,1 2 1-16,3 1 6 15,-1-2 1-15,1 3 0 16,1-3 0-16,-3-1 1 16,-2 1 0-16,0-1 0 0,-3 0-1 15,-6 0 2-15,-2 0-1 16,0 0 0-16,4 1 0 15,-4-1 0-15,5 2 1 16,0-2-1-16,4 0 1 16,-8 0-1-16,0 0-1 15,-5 0 1-15,-6-2 1 16,0-3-1-16,-9 1 0 16,1-1 0-16,-4 0 0 15,2 1 0-15,-1 1 2 16,-4-1-1-16,1 1 5 15,5 0-4-15,2-1-2 16,2 1-2-16,3 0 2 0,7-1 0 16,4 0-1-1,-1 1 0-15,3-2-5 0,-2 3 6 16,-5-2-1-16,-5 2 1 16,-9 1 1-16,-5 1 0 15,-4-2 1-15,-2 2 6 16,1 0 9-16,1 0 5 15,1 0-3-15,7 0-7 16,4 0-10-16,3 0-1 16,5 0 0-16,-3 0-1 15,-1 0 0-15,-3 3 0 16,-5-1 0-16,-5 2-1 16,-1-2-1-16,-4 3-8 0,0 0-5 15,0 3-1 1,0 0 16-16,0 2 0 0,0 0 12 15,0 1-11-15,0-1 9 16,0 2-8-16,0 1-1 16,0 1 1-16,0 3-2 15,1 2 2-15,2 0 5 16,-1 2-6-16,-2-2-1 16,0 1 1-16,0 0 11 15,0-4 0-15,0 1-6 16,0-1-5-16,0-2 5 15,0 1-5-15,0-1 1 0,3 2 4 16,-2 0-6 0,2 1 0-16,0-1 0 0,1 0 1 15,-4 2-1-15,0-4 1 16,3 2-1-16,-3 0 0 16,0-1 1-16,3 1-1 15,1-4 1-15,-1 1-1 16,-2-3 0-16,2 0 1 15,0-2-1-15,0-1 1 16,2 1-1-16,-2-3 0 16,0 0 1-16,0 1 0 15,-2-2 1-15,-1 0-2 16,3-1 0-16,-3 2 0 16,0 0 0-16,0-2 1 15,0 1 0-15,0-1-1 0,0 0 0 16,-12-1-9-16,-11-2 5 15,-35 0 2-15,-40-6-32 16,-41-8-121-16,13 1-103 16,18 3-371-16</inkml:trace>
  <inkml:trace contextRef="#ctx0" brushRef="#br0" timeOffset="5751.6175">13954 887 1672 0,'0'0'622'16,"0"0"-544"-16,0 0-54 16,0 0 1-16,0 0 64 15,0 0 50-15,12 0-33 16,9 0-53-16,4 0-11 15,8 0-19-15,9 0-3 0,4 0-8 16,6 3-1-16,3 3-1 16,23 2-4-16,19 2-5 15,-6-1-1-15,-9-2-1 16,-18-3-20-16,-22-1-8 16,-3 0 11-16,-6-2 3 15,-11-1 3-15,-16 0 11 16,-3 0 0-16,-3 0 1 15,0 0 15-15,-3-7-14 16,-6-3-1-16,-6-2 0 16,-2-3 1-16,1 1 0 15,-4-2 7-15,3 1 4 16,5 3 7-16,0-1 2 0,1 4-2 16,5 1-2-1,3 3-2-15,2 3 9 0,1 0-12 16,0 2-12-16,0 0 0 15,3 0-28-15,6 0 4 16,6 0 18-16,3 0 5 16,6 4-16-16,2 5 11 15,6 1 5-15,1 4 0 16,-2 0 0-16,5 1 1 16,-6 1-1-16,-5-2 0 15,-7 1 0-15,-6-3-20 16,-12-1 13-16,0 0 8 15,-6 2 0-15,-18 1 0 16,-11-1-30-16,-24 1-105 16,7-5-227-16,8-3-677 0</inkml:trace>
  <inkml:trace contextRef="#ctx0" brushRef="#br0" timeOffset="6564.9655">15710 778 1264 0,'0'0'619'15,"0"0"-442"-15,0 0-14 16,0 0 42-16,0 0 12 16,0 0-49-16,0 0-56 15,-15-49-50-15,15 49-28 16,0 0-20-16,0 6-14 15,0 14 0-15,0 9 0 0,3 11 24 16,3 5-12 0,-3 0-3-16,3-2-8 0,-3-8 0 15,0-1 0-15,1-6 0 16,-4-6-1-16,0-4-49 16,0-10-94-16,-7-4-182 15,-2-4-417-15</inkml:trace>
  <inkml:trace contextRef="#ctx0" brushRef="#br0" timeOffset="7073.2176">15597 698 377 0,'0'0'1727'0,"0"0"-1532"0,0 0-96 16,0 0 44-16,0 0 6 15,0 0-63-15,0 0-8 16,107-59-38-16,-74 56-22 16,4 3-17-16,0 0-1 15,2 0 1-15,-3 3-1 16,-7 5-1-16,0 3-6 16,-6 1-8-16,-1 2 1 15,-6 1 14-15,-2 0 1 16,-8-1-1-16,-6-1-1 15,0-1-12-15,-6 1 12 16,-13-1 1-16,-7 2 0 16,-4 1 6-16,-5-2-4 0,6 0 4 15,2-4-6 1,11 1 0-16,7-3 0 0,9 0 0 16,0 3-9-16,9 0-6 15,16 3-3-15,8 1 3 16,6 1-6-16,1 1 6 15,-6 0 3-15,-6 0 6 16,-10 0-3-16,-4-2 0 16,-11-1 3-16,-3-2 0 15,-3-1 6-15,-15-4 2 16,-7 2 10-16,-5-3-11 16,-5-2 3-16,3-1-4 15,-1-2-94-15,6 0-190 16,13-9-595-16</inkml:trace>
  <inkml:trace contextRef="#ctx0" brushRef="#br0" timeOffset="7481.0048">16180 1003 2096 0,'0'0'387'0,"0"0"-286"16,0 0-47-16,0 0-23 16,0 0 56-16,0 0-49 15,85 0-21-15,-55 0-8 0,-4 0-9 16,0-7 0-16,-8 0-14 16,-3-2 8-16,-6-1 6 15,-6 0 1-15,-3 2 16 16,0-2 1-16,-3 1 4 15,-18 0 2-15,-3 2 1 16,-6 3-2-16,-3 3 5 16,2 1-7-16,-2 4-12 15,4 10-3-15,9 2 2 16,4 4-7-16,9 0 0 16,7 3 5-16,4-1-6 15,15 1-1-15,11-3-1 16,4-2-47-16,5-5-74 15,13-12-77-15,-9-1-284 0,-4 0-224 16</inkml:trace>
  <inkml:trace contextRef="#ctx0" brushRef="#br0" timeOffset="7727.6626">16602 930 1719 0,'0'0'326'0,"0"0"-180"16,0 0-31-16,0 0-7 16,0 0 53-16,0 0 13 15,0 0-48-15,-37 36-52 16,17-20-38-16,4-1-9 16,-7 4-9-16,3-1-10 0,0 0-7 15,4-1-1-15,1-1-27 16,4-4-89-16,11-3-174 15,0-5-352-15,0-4-404 0</inkml:trace>
  <inkml:trace contextRef="#ctx0" brushRef="#br0" timeOffset="7945.0418">16511 923 1657 0,'0'0'638'0,"0"0"-555"0,0 0-9 16,0 0-22-16,0 0-1 16,0 0 96-16,0 0-32 15,36 69-49-15,-18-42-27 16,-3-2-26-16,-1-3-13 16,-3-3-12-16,1-3-95 15,-6-5-190-15,-3-8-585 0</inkml:trace>
  <inkml:trace contextRef="#ctx0" brushRef="#br0" timeOffset="8221.7146">16790 759 1955 0,'0'0'576'0,"0"0"-500"15,0 0 22-15,0 0-16 16,0 0-17-16,0 0 12 16,0 0 44-16,5 56-49 15,2-25-28-15,-1 3-10 16,0 2-17-16,-2-3-7 16,1 0-8-16,-2-2-2 15,-2-2 0-15,-1 0-42 16,0-6-69-16,-6-5-125 15,-7-6-278-15,0-6-368 0</inkml:trace>
  <inkml:trace contextRef="#ctx0" brushRef="#br0" timeOffset="8403.0943">16823 933 1765 0,'0'0'566'0,"0"0"-451"16,0 0 21-16,0 0-67 16,0 0 7-16,98 9-76 15,-39-7-5-15,-13-2-263 16,-11 0-528-16</inkml:trace>
  <inkml:trace contextRef="#ctx0" brushRef="#br0" timeOffset="8830.7284">15945 488 2092 0,'0'0'587'0,"0"0"-517"16,0 0-43-1,0 0 13-15,0 0-1 0,0 0 1 16,0 0-39-16,91-7-2 16,-53 0 1-16,-2-2-31 15,-4 0 17-15,-3 1 8 16,-10 0 6-16,-8 1 0 15,-5 0 9-15,-6 0 37 16,0-2-25-16,-9-2 0 16,-15-3-8-16,-11-3 1 15,-5-2-4-15,-6 1 2 16,6 3 2-16,4 4-7 16,9 3-7-16,14 7-1 15,10 1-106-15,14 10-191 16,21 8-351-16,4 0-296 0</inkml:trace>
  <inkml:trace contextRef="#ctx0" brushRef="#br0" timeOffset="9169.3056">17521 978 1731 0,'0'0'517'16,"0"0"-368"-16,0 0 41 15,0 0-14-15,0 0-28 16,0 0-76-16,83 0-42 16,-39 0-30-16,3 0-30 15,-3 0-45-15,-11 0-98 16,-5 0-157-16,-7 0-281 16,-12 0-207-16</inkml:trace>
  <inkml:trace contextRef="#ctx0" brushRef="#br0" timeOffset="9432.2883">17509 851 2004 0,'0'0'344'16,"0"0"-281"-16,0 0-33 0,0 0-5 15,84 0-11 1,-38 4-5-16,5 0-9 0,15-4-104 16,-8 0-474-1,-12 0-672-15</inkml:trace>
  <inkml:trace contextRef="#ctx0" brushRef="#br0" timeOffset="9815.463">18227 745 2105 0,'0'0'300'15,"0"0"-227"-15,0 0-22 0,0 0 11 16,0 0 5-16,0 0 3 16,0 0-26-16,-60 29-7 15,51 2 17-15,2 8-22 16,7 3-11-16,0 2-1 16,7-4 10-16,12 0-5 15,5-6-8-15,5-4-4 16,2-9-13-16,3-7 0 15,4-8 7-15,2-6-1 16,2-5-4-16,-4-14-2 16,1-10-11-16,-3-13-4 15,-10-6-36-15,-9-7-22 16,-12 1 39-16,-5 4 25 0,-32 7 1 16,-48 4-51-16,1 12-303 15,1 10-893-15</inkml:trace>
  <inkml:trace contextRef="#ctx0" brushRef="#br0" timeOffset="44993.1648">27043 2949 476 0,'0'0'564'16,"0"-7"-379"-16,0 3-130 16,0-2-35-16,0 2-5 0,0 1 63 15,0 2-2-15,0-1-11 16,0 2-21-16,0 0-24 15,0-1-13-15,0 1-5 16,0-2 8-16,-5 1-1 16,-10-1-8-16,0 0 1 15,-6-2-1-15,5 2-1 16,0-1 0-16,5-1-7 16,2 1 6-16,2 0 1 15,-1 2-1-15,2-2-6 16,-3 0 5-16,-1 2 1 15,-1 1-5-15,-1 0 5 16,-2 0 1-16,-2 0-1 0,-1 0 0 16,-1 0 1-1,1 0-1-15,0 0 1 0,3 0 0 16,1 4 0-16,2 3-1 16,2-3-2-16,-2 4-3 15,0 1-5-15,0 0 9 16,0 2 1-16,0-1-5 15,0-2 6-15,1 2 0 16,0 0 0-16,-2 0 0 16,-2 1 6-16,1 1 7 15,0-1-1-15,0 0-11 16,3 1 1-16,1 1 5 16,2 1 2-16,1 1-3 0,0 2-6 15,0 0 1 1,-2 1 0-16,1 0 6 0,-2 1 8 15,-3-1-3-15,2 1-4 16,-1-3-7-16,1 1 0 16,4-3-1-16,1 1 1 15,4-1 0-15,1-2-1 16,0 1 0-16,0 1 1 16,0-1-1-16,0 1 2 15,0 0-2-15,0 2 1 16,0 0-1-16,0 1-1 15,0 0 1-15,0 0 0 16,0-2 1-16,0-3-1 16,0-1 0-16,1-1 1 0,8 0-1 15,3-3 0-15,0 2 7 16,2 0-6-16,-1-1-1 16,-1 1 1-16,1 0-1 15,-2 0 1-15,-1 3-1 16,3-2 0-16,-2 0 1 15,2 0-1-15,-2-2 0 16,-1-1 1-16,2 1-1 16,-1-4 0-16,1 1 1 15,1 0-1-15,2-2 1 16,1 2-1-16,1-2 0 16,4-1 0-16,1-2 0 15,-1 1-14-15,4-1 13 0,-1 0-18 16,0 0 2-1,-2 0 9-15,-2 0-5 0,-2 0 0 16,-3 0 13-16,-2 0 0 16,-1 0 2-16,-3 0-1 15,3 0 0-15,1 0 11 16,4-5 17-16,4-2-12 16,6-2-15-16,2-4-1 15,6 1-1-15,-1-2-14 16,2 0 6-16,-4 1-6 15,-5 2 7-15,-7 2 7 16,-4 0 3-16,-5 0 32 16,-4 0 29-16,-2 1 43 0,0-1 19 15,0-6 16 1,1 0-26-16,3-6-34 0,4-3-48 16,2-5-19-16,2 2-8 15,-1-3-7-15,-3 3 0 16,-7 2 0-16,-6 2-23 15,-23-9-101-15,-13 5-129 16,-8 0-299-16</inkml:trace>
  <inkml:trace contextRef="#ctx0" brushRef="#br0" timeOffset="52604.4101">30044 2625 447 0,'0'0'70'16,"0"0"32"-16,0 0 84 15,0 0-37-15,0 0-26 16,0 0-38-16,0 0 14 15,0 0 31-15,0 0-19 16,0 0-42-16,0 0-21 16,0 0 38-16,0 0-49 15,0 0-9-15,0 0 17 16,0 0 13-16,0-2 7 0,0-4-28 16,2-4-26-1,2 1-5-15,2-4-5 0,-1-1 0 16,-1 0 8-16,1-2-2 15,0 1-1-15,0-1-5 16,0-2 19-16,1-1 8 16,0-1 33-16,0-1-39 15,-1 2-8-15,1-1 10 16,-3 2 22-16,0-1-14 16,0 1-14-16,0 1-9 15,-1-1-3-15,0-2-5 16,-1 0 5-16,1 1-5 15,-2-1-1-15,1 1 1 0,-1 2 13 16,0 4 6 0,0-2 5-16,3 3 2 0,-3-1 4 15,1 0-6 1,1 0-2-16,-2-1-1 0,1 2-3 16,-1 2-7-16,2-1-6 15,-2 2 0-15,1 0 5 16,-1 2 8-16,2 0-6 15,1-3-5-15,-2 0-7 16,2 1 5-16,-1-1-5 16,-1 2-1-16,1 5 1 15,-2 1-1-15,0 1-1 0,0 1 0 16,0 0-5 0,0 0-2-16,0 0 2 0,0 0-3 15,0 0 0-15,0 0-4 16,0 0 1-16,0 0 3 15,0 0 8-15,0 3-1 16,-5 0 1-16,-1 2-5 16,-1 2 5-16,-3 0 1 15,0 1 0-15,0 1 0 16,-2-1 0-16,2 2 0 16,-1 2 0-16,1-2 0 15,1 0 0-15,1-2 0 16,4 0 0-16,-2-2 0 15,5-1 0-15,-1-2 0 16,2-1-1-16,0-2 1 0,0 0 0 16,0 0 0-16,0 0 0 15,0 0 1-15,0 0 5 16,0 0-5-16,0 0 5 16,0 0-4-16,0 0-1 15,0 0 8-15,0 0 2 16,0 0 3-16,0 0 13 15,0 0 10-15,0 0 5 16,0-7-21-16,9-2-12 16,-2 1-9-16,1 0 8 15,1-2-7-15,-1 0-1 16,0 0 1-16,1 1 0 16,-1-1 0-16,0 2 5 15,-2-1-5-15,0 4 0 16,-1 1 13-16,-2 1-4 0,0 0-4 15,0 2 2-15,-3 1-7 16,1 0-1-16,-1 0 1 16,0 0 0-16,0 0 0 15,2 0-1-15,1 0-6 16,0 0-2-16,4 0 2 16,5 0 6-16,8 7 15 15,3 6-13-15,4 6-2 16,-2 11-2-16,-9 29-99 15,-7-7-259-15,-9-2-600 0</inkml:trace>
  <inkml:trace contextRef="#ctx0" brushRef="#br0" timeOffset="58026.6153">2173 8924 519 0,'0'0'663'15,"0"0"-389"-15,0 0-156 16,0 0-70-16,0 0 106 16,0 0 51-16,2 0-54 15,-2 0-81-15,0 0-20 16,1 0 21-16,-1 0 12 15,0 0-19-15,0 8-8 16,0 3 7-16,0 9-1 16,0 9-2-16,-1 1-20 15,-8 10 8-15,0 6-20 0,-3 3-14 16,2-1 1 0,1 1-2-16,-2-3-5 0,1-3-7 15,4-4 0-15,0-2 0 16,1-5 0-16,-1-2 0 15,-1-3 5-15,-2-3-4 16,3-5-1-16,0 0 0 16,-1-5 0-16,5 2-1 15,-2-5 0-15,2-4 0 16,1-1 1-16,1-6 0 16,0 2 0-16,0 0 0 15,0-2 0-15,0 0 7 16,0 0-2-16,0 0 1 0,0 0-6 15,1 1 8-15,5 1-3 16,3-2-4-16,-3 2-1 16,6 2 8-16,7-4-7 15,2 2 5-15,9-2 1 16,3 0-2-16,4 0-5 16,-1 0 0-16,3 0 5 15,-6-2-6-15,-8 2 0 16,-3 0-1-16,-8-4 0 15,-4 4 0-15,-7 0 1 16,0 0 0-16,-3 0-1 16,3-2-17-16,-1-3-48 0,-2-10-133 15,0-2-179 1,-2 1-593-16</inkml:trace>
  <inkml:trace contextRef="#ctx0" brushRef="#br0" timeOffset="58605.1153">2027 8804 1152 0,'0'0'621'0,"0"0"-527"16,0 0-67-16,0 0 72 15,0 0 137-15,0 0-61 16,0 0-70-16,-3 0-57 16,12-3-32-16,2 3-5 15,2-3-4-15,8 0-6 0,3 0 0 16,6-1-1-16,1 3-1 15,5-5 1-15,1 0-9 16,-3-2-11-16,-4-2 10 16,-9 0 10-16,-6-1 0 15,-6 0 8-15,-6-2 13 16,-3 3 15-16,0-3 21 16,-9 2-17-16,-3 2-28 15,-7-2-5-15,-2 6-6 16,-3 1-1-16,6 0-39 15,5 4-61-15,8 0-188 16,5 4-621-16</inkml:trace>
  <inkml:trace contextRef="#ctx0" brushRef="#br0" timeOffset="59564.2885">3400 9387 565 0,'0'0'1161'15,"0"0"-920"-15,0 0-172 16,0 0-6-16,0 0 129 16,0 0-60-16,0 0-83 15,16 2-30-15,1 1 6 0,8-3 21 16,2 0-8-16,3 0-16 15,-2 0-13-15,2 0-3 16,-8-3-6-16,1-4 1 16,-7 1-1-16,-5-1-1 15,-3 1 0-15,-3 0 0 16,-5-2-1-16,0-1 1 16,0-2-1-16,0-1 1 15,0-2 1-15,0 3-1 16,0 0 1-16,0 1 2 15,-2 3 11-15,-4 0-5 16,-4 1-7-16,1 2-1 16,-4 1 2-16,-4 2 5 0,-2 1 2 15,-2 0 6-15,-3 0 3 16,3 8 1 0,-1 4 4-16,2 1 14 0,-2 7 14 15,3 1-5-15,1 5-3 16,-3-1-19-16,4 3-10 15,-2 1-2-15,4-3 0 16,3-2-6-16,6-4 1 16,5-2 19-16,1-3-4 15,7 0-7-15,17-3-6 16,9-3-2-16,9-3-7 16,4-4-19-16,21-3-90 15,-12-13-157-15,-13-5-574 0</inkml:trace>
  <inkml:trace contextRef="#ctx0" brushRef="#br0" timeOffset="59993.111">3209 9177 1470 0,'0'0'566'0,"0"0"-505"15,0 0-33-15,0 0 149 16,0 0 97-16,-66 87-55 16,41-31-78-16,7 3-74 15,3 6-32-15,9-1-13 16,6-12-22-16,9 1-10 15,12-9-29-15,9-8-100 0,22-17-128 16,-9-6-317-16,-4-10-336 16</inkml:trace>
  <inkml:trace contextRef="#ctx0" brushRef="#br0" timeOffset="60286.8806">3797 8960 1362 0,'0'0'381'0,"0"0"-260"16,7 92 139-16,-7-9 31 15,6 19-3-15,3 6-95 16,5-17-103-16,-4-29-51 16,-1-25-26-16,-6-8-13 15,0-3-50-15,-3 5-134 16,-12-6-152-16,-6-8-463 0</inkml:trace>
  <inkml:trace contextRef="#ctx0" brushRef="#br0" timeOffset="62034.4723">4338 9461 1026 0,'0'0'549'16,"0"0"-461"-16,0 0-37 15,0 0 128-15,0 0 103 16,0 0-69-16,0 0-93 16,0 0-71-16,0 0-16 15,5 0 10-15,4 3-5 16,13 1 12-16,8 0-3 16,12-1-25-16,26 0-14 15,23-3-8-15,-4 0-25 16,-5 0-35-16,-10 0-29 0,-19-3-21 15,1-4-9-15,1 3 36 16,-16-2 27-16,-14 3 19 16,-11-1 7-16,-8 0 30 15,-6-1 21-15,0 1 43 16,-11-5-39-16,-8-1-6 16,-4 1 8-16,-5-2-7 15,3 1-2-15,-2 0-7 16,6 3-10-16,3 0 0 15,5 2-1-15,7 5 0 16,6-2-12-16,0 2-6 16,0 0-9-16,3 0 17 15,13 0-5-15,1 0 2 0,5 0 5 16,0 0-3 0,5 9 9-16,1 3 1 0,1 4 1 15,-2 1 0-15,3 3 8 16,-5-1 8-16,-4-2 27 15,-12 3 2-15,-6-4-7 16,-3-2 2-16,-5-1-6 16,-17-2-2-16,-6-2-10 15,-5 0-22-15,-9-8-106 16,9-1-259-16,8 0-762 0</inkml:trace>
  <inkml:trace contextRef="#ctx0" brushRef="#br0" timeOffset="63222.0249">5644 9358 682 0,'0'0'1062'0,"0"0"-803"16,0 0-100-1,0 0 46-15,0 0 20 0,0 0-39 16,0 0-67-16,6-32-53 15,-2 32-33-15,5 3-22 16,0 11-10-16,6 6 6 16,-3 6-6-16,-3 4 1 15,1 2 3-15,-4-2-5 16,-4-6-1-16,-2-4-5 16,0-7-5-16,0-7-7 15,0-3-1-15,0-3 1 16,0 0 10-16,0 0 7 15,3-15-8-15,6-9-25 16,1-6 6-16,2-6 13 0,3-4-3 16,-3 5 0-16,-3 1-2 15,1 8 13-15,-7 11 7 16,2 6 7-16,-5 5-1 16,1 4-6-16,1 0 1 15,-1 0 0-15,4 8-1 16,4 8 12-16,4 7 12 15,2 1-12-15,3 1-10 16,-6-4 4-16,1-2-6 16,-4-6 0-16,-4-5-8 15,-2-5-10-15,-3 0-16 16,0-3-23-16,0 0 9 16,0-3 13-16,0-10 27 0,0-7-4 15,0-4-6-15,6-5-5 16,4-2-28-16,2 6-5 15,3 4 56-15,-6 8 4 16,0 4 29-16,1 6 2 16,-2 3 3-16,-2 0-6 15,0 13 0-15,0 6 11 16,4 8 2-16,-1 3-13 16,0 2-18-16,3-2-8 15,-3-4-6-15,3-5-57 16,-2-5-89-16,7-13-117 15,-4 0-295-15,-4-3-92 0</inkml:trace>
  <inkml:trace contextRef="#ctx0" brushRef="#br0" timeOffset="63536.3628">6257 9319 423 0,'0'0'1602'0,"0"0"-1356"15,0 0-178-15,0 0 44 16,0 0 61-16,-64 73-46 16,61-50-54-16,3-2-42 15,6-2-19-15,16-9-12 16,11-3-29-16,6-7-52 16,4 0-28-16,-1-14-5 15,-3-8 11-15,-11-4 53 16,-10-5 32-16,-9 2 5 0,-9 1 11 15,0 3 2 1,-18 4 40-16,-6 9 39 0,-6 2-15 16,0 7-9-16,2 3-21 15,4 0-34-15,12 13-95 16,9 2-424-16,3-4-461 0</inkml:trace>
  <inkml:trace contextRef="#ctx0" brushRef="#br0" timeOffset="63876.4685">6542 9274 1857 0,'0'0'603'16,"0"0"-554"-16,0 0-35 16,0 0 39-16,0 0 55 15,0 0-41-15,67 82-33 16,-46-59-21-16,0 3-11 15,-2-9 4-15,-4-3-5 16,3-8 0-16,-6-4 8 16,-3-2 2-16,-2-5 1 15,2-9 1-15,-7-6-5 16,1-6 11-16,-3 0 17 16,0-5 1-16,0 2-20 15,0 3-11-15,-5 2-5 16,-1 5-1-16,-1 8-1 15,1 3-29-15,3 8-82 0,-3 0-91 16,6 0-162-16,0 0-359 16,0 0-569-16</inkml:trace>
  <inkml:trace contextRef="#ctx0" brushRef="#br0" timeOffset="64071.8438">6909 9234 1463 0,'0'0'796'0,"0"0"-705"16,0 0 100-16,0 0 24 0,-9 79-69 15,9-56-85-15,0-3-41 16,0-4-20-16,9 0-19 16,6-5-57-16,0-8-101 15,-2-3-156-15,-1 0-449 0</inkml:trace>
  <inkml:trace contextRef="#ctx0" brushRef="#br0" timeOffset="64228.8">6909 9175 1844 0,'0'0'484'0,"0"0"-441"16,0 0-36-16,0 0-7 0,0 0-102 15,0 0-391-15,0 0-479 16</inkml:trace>
  <inkml:trace contextRef="#ctx0" brushRef="#br0" timeOffset="64610.3164">7137 9336 1766 0,'0'0'352'16,"0"0"-183"-16,0 0 32 15,0 0-91-15,0 0-63 16,0 0-30-16,0 0-16 16,20 60 1-16,-16-60-2 0,-1 0-16 15,3-1-21-15,3-12-60 16,4-4 5-16,1-5 47 15,5-4 10-15,-4-2 15 16,3 3 19-16,-6 5 1 16,-3 7 46-16,-2 4 62 15,-4 8-7-15,-3 1-34 16,0 3-37-16,0 16 33 16,0 2 47-16,0 5-41 15,2 1-35-15,-1-4-29 16,4-3-5-16,-2-5-57 0,6-5-70 15,7-8-160 1,-2-2-295-16,-1 0-286 0</inkml:trace>
  <inkml:trace contextRef="#ctx0" brushRef="#br0" timeOffset="65055.5296">7516 9185 889 0,'0'0'1174'0,"0"0"-987"15,0 0-74-15,0 0 84 16,0 0 6-16,0 0-79 16,-88 46-43-16,79-23-32 0,6-1-27 15,3-1-22 1,0-5-6-16,17-1-30 16,5-10-13-16,2-5-53 0,1 0-68 15,-2-7 6-15,-1-12 23 16,-6-5 41-16,-2-2 29 15,-5-9 71-15,1 1 0 16,-4-2 59-16,0 8 36 16,-1 5 63-16,-2 14-22 15,0 6-8-15,1 3-61 16,2 19-26-16,6 27-18 16,12 24 9-16,10 26-2 15,2-4-20-15,-6-14-8 16,-8-24-1-16,-11-20 1 15,-5-1-1-15,1-4 0 0,-7 1 0 16,-3-10-1-16,-21-10 0 16,-7-10 9-16,-5 0-1 15,-4-10-8-15,1-11-19 16,6-9-52-16,18-31-114 16,8 5-145-16,7-1-389 0</inkml:trace>
  <inkml:trace contextRef="#ctx0" brushRef="#br0" timeOffset="65684.5294">8426 9244 1265 0,'0'0'601'0,"0"0"-449"15,0 0 51 1,0 0 15-16,0 0-31 0,0 0-65 16,0 0-31-16,-13-11-15 15,-2 11-46-15,-12 0-16 16,0 1-5-16,-1 9-3 15,1 3-6-15,9 4-1 16,6 2-8-16,9 1 8 16,3 0-19-16,8-3 4 15,14-4-38-15,5-8-15 16,7-5-8-16,-4 0 22 16,0-5 20-16,-5-9-6 0,-8-5-11 15,-7-1 17-15,-4 0 21 16,-3-1 14-16,-3 5 15 15,0 3 24-15,0 6 35 16,0 4-15-16,3 3-13 16,3 0-18-16,4 13-19 15,1 4-8-15,4-1-1 16,-2 4-56-16,1-6-69 16,-7-8-109-16,-1-5-291 15,-3-1-97-15</inkml:trace>
  <inkml:trace contextRef="#ctx0" brushRef="#br0" timeOffset="66001.1033">8604 9165 1000 0,'0'0'291'15,"0"0"-36"-15,0 0 3 16,0 0 0-16,0 0-87 16,0 0-41-16,0 0-13 15,64 82-28 1,-55-53-23-16,-3 1-32 0,0-7-20 15,0-7-13-15,-3-5 1 16,-3-7-1-16,0-4 11 16,0 0 1-16,0 0 19 15,0-15-2-15,-6-2-19 16,6-8-9-16,0-2 7 16,0 1-8-16,3-2 5 15,10 6-6-15,-3 4 1 16,4 7-1-16,-2 5 0 0,0 6-63 15,3 0-65-15,0 7-52 16,10 9-145-16,-4-3-254 16,-3-1-104-16</inkml:trace>
  <inkml:trace contextRef="#ctx0" brushRef="#br0" timeOffset="66301.5391">8962 9224 788 0,'0'0'672'15,"0"0"-322"-15,0 0 31 16,0 0-104-16,0 0-66 15,0 0-81-15,0 0-36 0,-24 9-16 16,15 2-15 0,3 5-29-16,0-2-25 15,6 4-3-15,0-3-6 16,9-2 0-16,9-3-18 0,6 0-13 16,-2-7-14-16,2-3-21 15,-3 0 11-15,-6 0 11 16,-9-10 17-16,0-3 0 15,-6-4 5-15,0-3 21 16,-3 1 1-16,-9 2 0 16,-3 1 11-16,0 2-4 15,2 4-7-15,2 6-19 16,5 1-133-16,6 3-173 16,0 0-332-16,6 0-307 0</inkml:trace>
  <inkml:trace contextRef="#ctx0" brushRef="#br0" timeOffset="66698.1886">9144 9185 1790 0,'0'0'374'16,"0"0"-254"-16,0 0 102 16,0 0-9-16,0 0-86 15,25 76-72-15,-11-55-36 16,2-3-11-16,-1-2-8 15,3-6-20-15,-6-3-12 16,1-7-22-16,-4 0-27 16,-1-3 2-16,-2-10 20 0,-3-4 18 15,1-4 37 1,-1-1 4-16,-3-1 15 0,3 3 16 16,0 3 27-16,-3 5 21 15,3 2-4-15,-3 9-12 16,3 1-29-16,0 0-25 15,0 1-9-15,3 12-1 16,3 6 1-16,-3 1 1 16,3 0 0-16,-3 0-1 15,4-4 1-15,-1-6 0 16,-1 0 5-16,5-6-6 16,-4-4-21-16,6 0-52 15,12-10-135-15,-3-5-309 0,-2-3-390 16</inkml:trace>
  <inkml:trace contextRef="#ctx0" brushRef="#br0" timeOffset="68364.0661">9675 9177 1078 0,'0'0'249'0,"0"0"-143"16,0 0 51-16,0 0 105 15,0 0-15-15,0 0-75 16,0 0-36-16,0-49-48 16,0 49-15-16,0 0-25 15,0 0-23-15,0 10-18 0,0 6 7 16,3 5-1-1,0 1-5-15,0 2-8 0,-3-2 1 16,0-2-1-16,0-7-1 16,0-2-7-16,0-5-8 15,0-2-4-15,-3-4-3 16,0 0 9-16,3-8 8 16,0-9-12-16,0-4-7 15,3-8 3-15,9 0-17 16,0-2 11-16,1 6 22 15,-1 3 5-15,-4 8 1 16,-5 8 17-16,0 3 5 0,1 3 0 16,-4 0-8-16,0 5-13 15,3 9 29-15,3 6 9 16,-3 1-7-16,6 2-5 16,-3-1 0-16,3 1-9 15,0-6-11-15,0-1-7 16,-3-5-1-16,1-1-87 15,-4-1-103-15,-3 7-149 16,3-5-263-16,-3-1-196 0</inkml:trace>
  <inkml:trace contextRef="#ctx0" brushRef="#br0" timeOffset="68920.3661">10051 9193 1249 0,'0'0'676'0,"0"0"-619"16,0 0-51-16,0 0 27 16,0 0 65-16,0 0-8 15,0 0-19-15,3-19-8 16,-9 17-14-16,0 2-16 16,0 0-10-16,-3 0-9 15,-1 5-2-15,-1 6-6 16,-2 2-5-16,4 0 11 15,0 7 9-15,3-1-2 16,6-1-7-16,0-2-10 16,0-3 4-16,12-3-4 15,10-7-2-15,2-3-18 16,3 0-16-16,3-13-18 16,0-11 22-16,-2-2-1 0,-4-10-1 15,1-10-7-15,-1-16-16 16,0-27 43-16,0-21-35 15,-11 4 34-15,-7 26 13 16,-6 29 10-16,-3 24 46 16,-13 4 34-16,1 3-23 15,-6 3-29-15,-1 10-8 16,-1 7 1-16,-2 11-2 16,-2 14 6-16,-2 12 31 15,6 12 34-15,1 7-24 16,8 7-27-16,8-3-3 0,6 3-26 15,0-6-2 1,15-5-8-16,6-2-4 0,1-11-5 16,2-3-1-16,-3-10 0 15,-3-9-40-15,-6-4-91 16,1-13-90-16,-10-3-351 16,0-10-865-16</inkml:trace>
  <inkml:trace contextRef="#ctx0" brushRef="#br0" timeOffset="69618.5147">11107 9145 339 0,'0'0'356'0,"0"0"-194"16,0 0-116-16,0 0-30 16,0 0-10-16,0 0-6 15,0 0 0-15,-46-37-3 16,53 34 3-16,7-5 69 16,-5 3 63-16,0-1 65 15,-2-1 31-15,-1 3 56 0,-5-2 24 16,-1 3-61-16,0-1-62 15,0 4-13-15,0 0-38 16,0 0-44-16,2 0-41 16,3 14-25-16,-2 11 15 15,7 9 13-15,2 8-26 16,0 5-25-16,6 1 8 16,-3-4-8-16,-2-4-1 15,1-8 0-15,-4-8-18 16,-4-7-16-16,-3-8-28 0,-3-8-42 15,0-1-62-15,-22-14-69 16,1-12-394-16,3-1-308 0</inkml:trace>
  <inkml:trace contextRef="#ctx0" brushRef="#br0" timeOffset="69904.5313">11019 8972 978 0,'0'0'1232'0,"0"0"-1033"16,0 0-135-16,0 0 8 15,0 0 50-15,0 0-33 16,0 0-61-16,91-12-17 16,-49 15-11-16,4 13 0 0,-4 4 0 15,-6 3-1-15,-11 7-5 16,-4 0 5-16,-12-1 1 15,-9-3 0-15,0-6 0 16,-22-9 1-16,-11-5 16 16,-9-6-7-16,-10 0-10 15,-17-29-82-15,11 2-257 16,12-2-1329-16</inkml:trace>
  <inkml:trace contextRef="#ctx0" brushRef="#br0" timeOffset="72667.3356">12289 9182 1386 0,'0'0'288'15,"0"0"-206"-15,0 0-41 16,0 0 105-16,0 0 36 16,0 0-61-16,0 0-44 15,-33-1-30-15,21 1-8 16,-4 0-15-16,-2 0-11 16,3-4-6-16,3 2-7 0,0-1 0 15,6-1-40-15,3 1-8 16,3-4-36-16,0 4-2 15,0-4 51-15,6 4 25 16,0 0 9-16,-3 3 1 16,3-4 19-16,-6 4 19 15,0 0 2-15,0 0 0 16,0 0-7-16,0 0-1 16,0 0 8-16,0 9-13 15,0-2-17-15,-6-3-10 16,0 2 0-16,3-5-1 15,-3 2-11-15,6-3-8 16,0 0 18-16,0-6-13 0,9-8-40 16,9 1 16-16,-3-4 25 15,-1 5 14-15,2 1 0 16,-10 5 26-16,1 6 32 16,-4 0-24-16,-3 5-26 15,0 16 15-15,0 9 38 16,0 2 11-16,0 5-19 15,0 0-7-15,0-6 14 16,-3-6-18-16,-7-3-21 16,-6-8-10-16,-4-7-3 15,-10-1-8-15,-4-6-25 16,-11-13-168-16,8-10-199 16,11-4-559-16</inkml:trace>
  <inkml:trace contextRef="#ctx0" brushRef="#br0" timeOffset="72826.8556">12189 8857 2385 0,'0'0'381'16,"0"0"-301"-16,0 0-80 15,0 0-66-15,0 0-172 16,0 0-869-16</inkml:trace>
  <inkml:trace contextRef="#ctx0" brushRef="#br0" timeOffset="78554.6018">13643 8164 1156 0,'0'0'318'16,"0"0"-222"-16,0 0-69 15,0 0-14-15,0 0 83 0,0 0 75 16,-47-60-27 0,41 56-57-16,0-1-51 0,0 2 11 15,3 3 9-15,0 0 0 16,-4 0-13-16,-3 0-9 15,0 0 6-15,-3 2 3 16,-6 8 0-16,5 4-1 16,2 3-8-16,0 4 2 15,4 3 3-15,5 5 4 16,3 2-6-16,0 3-7 16,2 0-5-16,7 0-14 15,3 5-4-15,-3-6-6 16,1 1 5-16,-3-5-5 15,0 0 0-15,-4-2 1 0,0-4-1 16,-3-4-1-16,0-4 0 16,-3-2 0-16,-7-3-6 15,-1-4-21-15,-4-3-19 16,-5-3-86-16,1 0-81 16,3-6-269-16,0-4-267 0</inkml:trace>
  <inkml:trace contextRef="#ctx0" brushRef="#br0" timeOffset="78787.7325">13366 8386 909 0,'0'0'668'16,"0"0"-538"-16,0 0-59 15,0 0 76-15,0 0 46 16,85-15-47-16,-58 15-55 16,1 0-57-16,2 0-34 15,-9 0-70-15,3 4-216 16,-12 0-344-16,-4-4-428 0</inkml:trace>
  <inkml:trace contextRef="#ctx0" brushRef="#br0" timeOffset="79153.9154">13675 8339 1083 0,'0'0'796'0,"0"0"-633"16,0 0-23-16,0 0-15 16,0 0 13-16,0 0-53 15,0 0-33-15,58 20 1 16,-41-2-21-16,-1 2-17 15,-1-2-9-15,-4-2-6 16,-1-3 0-16,-7-3-2 16,-3-3-10-16,0-1 0 15,-3-5 5-15,-10 2-19 0,2-3 26 16,-1 0 1 0,6-6 0-16,3-8 15 0,3-6-4 15,3-1-12-15,12-7 0 16,1 4-2-16,4 1-4 15,-3 9-1-15,3 6-16 16,-5 3 3-16,1 5-43 16,-2 0-60-16,-1 0-117 15,-4 5-141-15,-6 4-214 16,-3 0-514-16</inkml:trace>
  <inkml:trace contextRef="#ctx0" brushRef="#br0" timeOffset="79612.2018">14078 8342 1038 0,'0'0'681'0,"0"0"-489"16,0 0-72-16,0 0 24 15,0 0 22-15,0 0-30 16,0 0-44-16,-62-7-20 15,42 14-23-15,5 3-24 16,-2 6-14-16,7 1-10 16,4-1-1-16,3 0 0 15,3-2-8-15,0-3 1 16,6-2-41-16,3-3 20 16,5-5-42-16,2-1-31 15,0 0-19-15,2 0-22 16,0-11 12-16,1-5 61 0,-2-1 36 15,-4-2 31-15,-1-1 2 16,-5 3 28-16,-1 1 83 16,-1 9 38-16,-2 1-38 15,-3 2-20-15,3 4-32 16,0 0-19-16,0 0-14 16,3 7-4-16,4 9-11 15,7 4-11-15,-2 2 0 16,1-1 0-16,-2 2-98 15,-4-6-108-15,-4-4-158 16,-3-9-286-16,-3-1-457 0</inkml:trace>
  <inkml:trace contextRef="#ctx0" brushRef="#br0" timeOffset="80220.351">14291 8306 1363 0,'0'0'246'16,"0"0"-144"-16,0 0 121 16,0 0 31-16,0 0-73 15,0 0-70-15,21 82-48 16,-12-63-22-16,3-2-11 16,-4-3-12-16,-2-4-17 15,1-4 5-15,-7-3-6 0,0-2 0 16,0-1-7-1,0 0-32-15,0 0-2 0,0 0 12 16,6-10-30-16,0 0 2 16,4-7-2-16,0 2 24 15,7-5 11-15,-5-1 14 16,0 1 10-16,-1 7 1 16,-1 2 29-16,-4 3 19 15,-6 6 22-15,3 2-18 16,-3 0-16-16,0 4-20 15,0 13-2-15,4 5-7 16,-4 3 1-16,3-3-7 16,0-2 4-16,-3-3-5 0,3-7 0 15,-2-1-1 1,-1-5-40-16,2-4-20 0,-2 0-7 16,3 0 8-16,1-7-24 15,2-5-25-15,5-9 72 16,-2 0 27-16,0-3 8 15,2 0 0-15,-1 3 1 16,-4 3 1-16,0 8 115 16,-3 7-49-16,1 3-21 15,-4 0-36-15,0 13 0 16,3 6 44-16,3 3-4 16,1 6 10-16,7-3-5 15,4-4-15-15,1-2-30 16,1-8-10-16,8-4-102 15,-7-5-171-15,-4-2-373 0</inkml:trace>
  <inkml:trace contextRef="#ctx0" brushRef="#br0" timeOffset="80581.8738">14812 8354 1510 0,'0'0'196'16,"0"0"-44"-16,0 0 71 16,0 0-40-16,0 0-69 15,0 0-56-15,77 27-58 0,-54-27-3 16,-3-9-103 0,-1-5-81-16,-3-2-2 0,-7-4 19 15,-5 4 78-15,0 3 92 16,-4 0 7-16,0 5 106 15,-8 2 76-15,-7 6-97 16,-9 0 14-16,-1 3 2 16,-5 13-15-16,0 2 18 15,5 7-3-15,2-1-19 16,10 0-23-16,7-4-13 16,6-2-26-16,6-2-15 15,21-4-12-15,31-6-118 16,-3-3-365-16,-6-3-734 0</inkml:trace>
  <inkml:trace contextRef="#ctx0" brushRef="#br0" timeOffset="81184.5254">15636 8325 1144 0,'0'0'328'0,"0"0"-87"16,0 0-33-16,0 0-25 15,0 0-77-15,0 0 9 16,0 0 11-16,-53-4-42 15,37 4-43-15,4 0-23 16,-1 0-7-16,6 1-10 0,3 9 5 16,4 6-6-16,0-2-1 15,7 3 1-15,10-1-6 16,3-5-19-16,2-2-53 16,-3-4-22-16,-3-4 11 15,-2-1 31-15,-5 0 48 16,-6-11 10-16,-3-4 42 15,0-3-5-15,0-1 30 16,-3 0 16-16,-9 2 14 16,-3 3-24-16,3 2-28 15,-3 8-28-15,0 2-17 16,3 2-103-16,2 0-130 16,10 3-246-16,0 5-45 15,7-1-96-15</inkml:trace>
  <inkml:trace contextRef="#ctx0" brushRef="#br0" timeOffset="81497.3996">15889 7992 1642 0,'0'0'602'16,"0"0"-534"-16,0 0-53 15,0 0 20-15,0 0 133 0,0 0-28 16,-6 100-49 0,6-57-18-16,0 6-29 0,0 3-15 15,6 4-14-15,0-3-6 16,-2-2-8-16,-2-9 0 16,-2-3 0-16,0-6-1 15,0-7 0-15,-3-5 0 16,-9-6-6-16,-1-5-11 15,2-5-62-15,2-5-22 16,6-6-137-16,3-10-461 16,0-5-898-16</inkml:trace>
  <inkml:trace contextRef="#ctx0" brushRef="#br0" timeOffset="81647.6558">15889 8335 1547 0,'0'0'576'15,"0"0"-500"-15,0 0 9 16,0 0 83-16,0 0-29 16,0 0-93-16,116 0-46 15,-76 0-162-15,-5 0-465 0</inkml:trace>
  <inkml:trace contextRef="#ctx0" brushRef="#br0" timeOffset="82444.3805">16560 8285 1685 0,'0'0'322'15,"0"0"-160"-15,0 0-71 16,0 0-46-16,0 0-4 16,0 0 17-16,0 0-6 15,31 73-15-15,-25-49-16 16,-1 1-12-16,-2-5-4 16,-2-5-5-16,-1-9-1 15,0 0-13-15,0-6-15 16,-7 0 8-16,2-6 21 15,2-5 1-15,3-5 7 16,0-4-7-16,9-2-1 16,11-3-2-16,-4 6 1 15,2-1 1-15,-4 8 1 0,-1 2 39 16,-4 9-22 0,-2 1-18-16,4 0-1 0,-2 1 0 15,4 9 1-15,3 2 0 16,0 2 6-16,3-1 11 15,-2 3-7-15,2-5-1 16,-3-4-8-16,1-2-1 16,-4-5-22-16,-3 0-31 15,-1-2-2-15,2-12 9 16,-8 1 22-16,0-1 22 16,-3-3 2-16,0 2 11 15,0 2-2-15,-10 3 28 16,-4 3 7-16,-5 5 7 0,-3 2-5 15,-1 0 0-15,-1 9 3 16,5 9-12-16,7 6 1 16,6 3-1-16,6 3-1 15,6-1-20-15,16-3-16 16,8-6-21-16,-1-6-96 16,4-8-52-16,9-6-84 15,-7 0-266-15,-6-3-234 0</inkml:trace>
  <inkml:trace contextRef="#ctx0" brushRef="#br0" timeOffset="82736.5301">17172 8064 628 0,'0'0'972'0,"0"0"-672"0,0 0-123 16,9-72-41-16,-9 64 4 15,-6 5-5-15,-11 3-25 16,1 3-25-16,-3 15 18 15,-4 12-30-15,4 12-33 16,2 9-13-16,10 7-15 16,7 2-2-16,0 0-9 15,12-1 0-15,9-6 0 16,-5-7 0-16,4-7 0 16,-11-5-1-16,-4-8 0 15,-5-10-28-15,0-3-29 16,-5-9-46-16,-10-1 8 15,-8-3-26-15,0-9-155 0,1-7-260 16,8-1-153-16</inkml:trace>
  <inkml:trace contextRef="#ctx0" brushRef="#br0" timeOffset="82910.2031">17093 8300 1627 0,'0'0'403'15,"0"0"-258"-15,0 0-29 16,0 0 9-16,0 0-42 16,101-1-53-16,-69 1-30 15,-6 2-105-15,4 3-160 16,-4-2-316-16,-10-1-498 0</inkml:trace>
  <inkml:trace contextRef="#ctx0" brushRef="#br0" timeOffset="83234.1679">17399 8296 1422 0,'0'0'241'0,"0"0"-172"16,0 0-18-16,0 0 10 16,94 0 2-16,-72 0-38 15,-2-3-16-15,-4-1-9 16,-6-2-60-16,-5-1 7 0,-5-3 46 15,0 4 7 1,-12-1 27-16,-7 0 34 0,-7 1 52 16,-10 1 3-16,4 2 3 15,-4 3-3-15,6 0-20 16,8 4-26-16,5 14-6 16,9 4 6-16,7 5-22 15,1 2-27-15,12 4-21 16,12-6-20-16,4-4-77 15,14-10-166-15,-8-6-358 16,-2-7-312-16</inkml:trace>
  <inkml:trace contextRef="#ctx0" brushRef="#br0" timeOffset="83870.5367">17558 8217 481 0,'0'0'1206'16,"0"0"-1068"-16,0 0-86 15,0 0 38-15,0 0 106 16,0 0-17-16,0 0-68 16,60 82-44-16,-52-56-38 15,-5 3-16-15,1 3-7 16,2-8-5-16,-3-4-1 16,-3-8 0-16,0-6-28 15,0-3-22-15,0-3-8 16,0 0 22-16,0-6 35 15,0-9 1-15,0-5-1 16,6-4-5-16,7-3 5 0,7-1 0 16,-1 0 1-16,1 1 0 15,-4 7 0-15,-4 7 1 16,-2 6 22-16,1 4 14 16,-5 3-17-16,3 0-8 15,1 2-12-15,2 8 0 16,3 4 2-16,1 3 8 15,0 0-4-15,0 3 6 16,0-1-2-16,-4-2 1 16,-1-4-10-16,-1-3 1 15,-7-6-1-15,-2-1 0 16,1-3-1-16,-1 0-7 16,4-7-31-16,-1-3-1 15,3-7 21-15,-1 0 11 16,1-3 5-16,-1 1 1 0,0 0-5 15,-5 5 6-15,1 4 0 16,-2 4 0-16,0 5 8 16,-3 1-7-16,-16 1 9 15,-1 13 27-15,-2 7 17 16,-1 0-1-16,4 5 2 16,5 4-4-16,5-1-6 15,9-4-14-15,0 0-12 16,9-5-12-16,11-3-7 15,6-4-64-15,4-4-91 16,14-9-161-16,-7 0-314 16,-8-7-541-16</inkml:trace>
  <inkml:trace contextRef="#ctx0" brushRef="#br0" timeOffset="84290.899">18109 8220 1707 0,'0'0'275'15,"0"0"-264"-15,0 0 8 16,0 0 85-16,0 0 48 16,0 79-22-16,0-53-33 15,0 3-39-15,6-1-35 16,-2-3-12-16,-1-5-10 16,1-5 0-16,-4-6-1 15,0-6 0-15,0-3-1 0,0 0-53 16,0 0 21-16,0-6 25 15,6-5-21-15,7-7 13 16,1-6 4-16,3-3 11 16,1-2 1-16,-2-1 0 15,1 6 0-15,-8 4 22 16,-2 5 20-16,-1 7-8 16,-3 5 1-16,-2 0-6 15,-1 3-3-15,2 3 1 16,-2 11-4-16,0 7-7 15,1 4 3-15,-1 1-8 16,3 3-1-16,-1-1 5 16,1-4-7-16,0-5-7 0,2-6-1 15,-5-3-45-15,7-10-131 16,-1 0-179-16,1-1-476 0</inkml:trace>
  <inkml:trace contextRef="#ctx0" brushRef="#br0" timeOffset="84554.7686">18485 8207 1255 0,'0'0'513'0,"0"0"-440"16,0 0 91-16,0 0 47 15,0 0-96-15,0 0-13 16,0 0 7-16,-39 6-4 0,21 7-23 15,2 6-22-15,2 2-15 16,5 2-14-16,8 3 9 16,1 1-4-16,6 0-10 15,15-1-16-15,7-4-10 16,8-8-49-16,20-8-101 16,-6-5-185-16,-7-1-442 0</inkml:trace>
  <inkml:trace contextRef="#ctx0" brushRef="#br0" timeOffset="111245.3912">28458 5923 453 0,'0'0'171'16,"0"0"271"-16,0 0-285 16,0 4-79-16,0-4-26 15,0 0 21-15,0 0 30 16,0 0 9-16,0 0-4 16,0 0-29-16,0 0-5 15,0 0-3-15,2 0 13 16,-1 0 14-16,1 0-10 0,-1 0-5 15,-1 0-16-15,2 0-17 16,1 0-14-16,1 0-14 16,4 0-7-16,4-2 6 15,5 2-21-15,3 0-1 16,4 0 0-16,1 0-1 16,0 0 1-16,-1 0-12 15,-4 0-14-15,-2 0 17 16,-6 0 8-16,-1 0 1 15,-5 2-5-15,-3-2 6 16,-1 0 0-16,-2 0 0 16,0 0 2-16,0 0-1 15,0 0 1-15,0-2-2 0,0-3 0 16,0-4-8-16,0 3 7 16,-3-2-7-16,-2 2 8 15,2 0-1-15,-1 2 1 16,3 3 0-16,1-1 1 15,0 1-1-15,0 1 0 16,0 0 1-16,0 0 7 16,0 0-8-16,0 0-1 15,0 0 1-15,0 0-1 16,0 0 1-16,0 0-1 16,0 0 1-16,0 0 0 15,0 0 9-15,0 0-7 16,1 0-1-16,6 0 0 15,1 0 0-15,1 1-1 0,3 5 0 16,-2 0 0-16,1 1-1 16,1 1 0-16,-3-2 0 15,-2 4 0-15,-1-3-8 16,-4 0 3-16,-2-1-5 16,0 0-9-16,-2 1 14 15,-8-1 6-15,-4 1 0 16,-2 0 1-16,-1 0-1 15,1 0-7-15,0-1-94 16,7-6-151-16,4 0-292 16,5 0-454-16</inkml:trace>
  <inkml:trace contextRef="#ctx0" brushRef="#br0" timeOffset="111822.7702">29124 5740 415 0,'0'0'1035'0,"0"0"-882"15,0 0-117-15,0 0-26 0,0 0-1 16,0 0 45 0,0 0 25-16,-45-20-16 0,33 20-31 15,-3 10-11-15,2 5 11 16,1 1 19-16,-2 1-6 16,7-3-18-16,2-1-18 15,2-4-8-15,3-3 6 16,0-4-6-16,0 1-1 15,0-3-13-15,2 0-27 16,8 0 17-16,3-3-12 16,1-4 13-16,0-4 22 15,0-4 0-15,-1 0 11 16,-4 2 36-16,-1 2 37 16,-5 4 31-16,0 4-27 0,-3 3-42 15,0 0-28-15,0 0-18 16,0 5 0-16,0 10 0 15,-3 7 11-15,-3 5-2 16,1 5-7-16,-1-2-1 16,3-1-1-16,1 0 2 15,1-5-2-15,-1-1 0 16,2-6 0-16,-1-3-13 16,1-1-89-16,-2-6-137 15,2-7-117-15,0 0-282 16,0 0-231-16</inkml:trace>
  <inkml:trace contextRef="#ctx0" brushRef="#br0" timeOffset="111997.9548">29055 5900 325 0,'0'0'1369'15,"0"0"-1272"-15,0 0-97 16,0 0-274-16,91 0-24 16,-58 0-496-16</inkml:trace>
  <inkml:trace contextRef="#ctx0" brushRef="#br0" timeOffset="112936.164">29429 5826 489 0,'0'0'914'15,"0"0"-723"-15,0 0-123 16,0 0-17-16,0 0 19 16,0 0 18-16,0 0-22 15,25 0-66-15,-8 0-57 16,3 0-39-16,-2 0 17 15,1 0 21-15,-2 0 21 16,-3 0 14-16,-3 0 16 16,-5 0 7-16,-3 0 1 0,-3 0 19 15,0 0 23 1,0 0 2-16,0 0 9 0,0 0-15 16,-3-4-18-16,-3 0-14 15,1-2 2-15,-1 0 11 16,0 0 18-16,1 1-5 15,0 1-14-15,4 1-11 16,-2 1-7-16,1 2 0 16,2 0-1-16,0 0 2 15,0 0 5-15,0 0-7 16,0 0-12-16,0 0-14 16,3 0 26-16,3 5 13 15,3 2 3-15,-2 1-7 16,1 2-2-16,0 0-7 15,0 0 25-15,-2 1 7 0,0-1 0 16,-1-2-10 0,-4-2-14-16,-1 0-6 0,0-2 7 15,0-1-9-15,-1 1 1 16,-8-1-1-16,-2-3-100 16,-4 0-134-16,5 0-246 15,1 0-417-15</inkml:trace>
  <inkml:trace contextRef="#ctx0" brushRef="#br0" timeOffset="113261.8305">29770 5795 1249 0,'0'0'278'0,"0"0"-212"16,0 0-52-16,0 0 8 15,0 0 55-15,0 0 61 16,0 0-43-16,-17 46-32 16,11-30-27-16,0 2-15 15,2-2 5-15,1-2 4 16,3-2-13-16,0-6 0 0,0 0-3 15,0-3-3 1,3-1-11-16,6-2-33 0,8-3-169 16,-3-10-294-16,0-1-574 0</inkml:trace>
  <inkml:trace contextRef="#ctx0" brushRef="#br0" timeOffset="113404.0301">29850 5684 198 0,'0'0'1240'15,"0"0"-1240"-15,0 0-571 0</inkml:trace>
  <inkml:trace contextRef="#ctx0" brushRef="#br0" timeOffset="114743.8843">30089 5877 624 0,'0'0'68'0,"0"0"315"15,0 0-172-15,0 0-92 16,0 0-32-16,0 0-56 16,0 0-6-16,37 4-4 15,-20-1-3-15,1 1 1 16,4-1-2-16,3 1-9 15,2 1-8-15,1-1 0 16,1-1 0-16,-5-2 2 0,0-1-2 16,-7 0 1-1,-3 0 5-15,-6 0 0 0,-3 0 22 16,-3 0 65-16,-2-1 1 16,0-2-34-16,0-1-31 15,-6 1-17-15,-4-3-6 16,-1 0-5-16,-1 2 0 15,3-2 0-15,2 2-1 16,2 1-16-16,2 2 1 16,2 0 9-16,1 1 4 15,0 0 2-15,0 0-9 16,0 0-11-16,0 0-17 16,1 0 24-16,2-1 3 15,0 1 9-15,0 0 0 16,0 0 0-16,-1 0 1 0,1 0 1 15,0 0-1-15,1 0 0 16,3 0 0-16,3 3 0 16,-1 3-1-16,1 0 1 15,-3 2 0-15,2-2 7 16,-1 0 18-16,1 5 9 16,-3 1-2-16,-2-1-13 15,-1-3-7-15,-1 0-12 16,-2-1 0-16,0-1-28 15,-22-3-21-15,-1-3-167 16,-1 0-364-16</inkml:trace>
  <inkml:trace contextRef="#ctx0" brushRef="#br0" timeOffset="116735.564">30652 5760 385 0,'0'0'58'16,"0"0"457"-16,0 0-282 16,0 0-89-16,0 0-43 15,0 0 11-15,0 0 40 16,1-10 20-16,1 9-11 15,-1-2-48-15,3 3-46 16,-2 0-17-16,2 0-19 16,2 7-12-16,0 7 11 15,-1 3-10-15,2 4-14 16,-1 3-4-16,-1-1-1 16,1 2 0-16,-3-2-1 15,0-5-6-15,-2-1-22 0,1-3-30 16,-2-3-48-16,0-1-60 15,0-3-69-15,0 0-105 16,0-5-198-16</inkml:trace>
  <inkml:trace contextRef="#ctx0" brushRef="#br0" timeOffset="117277.3064">30696 5681 700 0,'0'0'552'16,"0"0"-440"-16,0 0-73 15,0 0-1-15,0 0 43 16,0 0-7-16,0 0-16 15,53 0-23-15,-34 0-11 16,-3 0-5-16,-2 1 4 16,-2 3 12-16,0 5 6 15,-3 1-13-15,-2 1-19 16,2 2-7-16,-3-2 4 16,0 1-5-16,-3-3-1 0,-2-2 0 15,-1-1 0-15,0-1-13 16,0 0 12-16,-1-1-1 15,-5 0 1-15,0-1 1 16,0 0 7-16,0-2 2 16,3 0-3-16,0-1-5 15,3 2 1-15,0 0-2 16,0-1 0-16,0 3-21 16,0 3 12-16,0 3 8 15,3 5-1-15,3-2-6 16,3 3 7-16,-3-1 1 15,-2-2 0-15,-1 0 1 16,-3-3 6-16,0-3-6 16,0-1 10-16,-12-2-11 15,-29-4 0-15,2 0-131 0,0-7-653 0</inkml:trace>
  <inkml:trace contextRef="#ctx0" brushRef="#br0" timeOffset="119279.7683">31936 5760 937 0,'0'0'772'0,"0"0"-618"16,0 0-103-16,0 0 38 15,0 0 60-15,0 0-22 16,0 0-50-16,6 18-11 16,0 2 26-16,3 4-34 15,-3 8-13-15,-2 2-5 16,-1 1-13-16,0 2-15 0,-3-3-11 15,0-3 0-15,0-3-1 16,0-4-32-16,-9-2-56 16,0-4-65-16,-4-6-137 15,-1-8-193-15,1-2 3 16,4-2-383-16</inkml:trace>
  <inkml:trace contextRef="#ctx0" brushRef="#br0" timeOffset="119738.2316">31981 5746 1215 0,'0'0'254'0,"0"0"-186"0,0 0 30 16,0 0 65-16,0 0-47 15,0 0-74-15,80-7-41 16,-51 7 10-16,-2 7-11 15,-2 2-6-15,-4 7 6 16,-5-2-1-16,-5 3-8 16,-7-1 0-16,-4-2 3 15,0 3 6-15,0-5-2 16,-4-2 1-16,-4 0 1 16,1-1 0-16,-3-2 0 15,2-4 0-15,-3 2 1 16,1-2 0-16,-2-1-1 15,0-1 1-15,-3-1 0 0,3 4 4 16,1 1-4-16,3 0-1 16,2 5 1-16,1 1 1 15,5 3 4-15,0 0-4 16,0 0 9-16,0-2-2 16,6 2 24-16,5-3 20 15,4 0-6-15,0 2-16 16,3-2-19-16,1-1-12 15,-3-1-39-15,4-6-173 16,-7-3-386-16,-1 0-532 0</inkml:trace>
  <inkml:trace contextRef="#ctx0" brushRef="#br0" timeOffset="119920.7474">32269 6034 1030 0,'0'0'897'0,"0"0"-770"16,0 0-89-16,0 0 17 16,0 0 48-16,0 0-23 15,0 0-48-15,25 15-32 16,-22-5-91-16,-1-3-281 16,-2-3-360-16</inkml:trace>
  <inkml:trace contextRef="#ctx0" brushRef="#br0" timeOffset="120239.187">32484 5771 337 0,'0'0'1300'0,"0"0"-1097"15,0 0-159-15,0 0-22 16,0 0 99-16,0 0 28 16,0 0-44-16,12 14-9 15,-11 7-7-15,-1 8-25 0,0 4-29 16,0 6-8 0,0 0-7-16,0-1-10 0,0-1-9 15,0-5-1-15,0-8-19 16,0-4-60-16,0-7-56 15,0-10-183-15,0-3-270 16,-1 0-243-16</inkml:trace>
  <inkml:trace contextRef="#ctx0" brushRef="#br0" timeOffset="120519.9441">32665 5771 1273 0,'0'0'608'16,"0"0"-531"-16,0 0-60 16,0 0-1-16,0 0 88 15,0 0 21-15,0 0-59 16,5-5-42-16,-5 14-24 16,0 10 13-16,0 8 38 15,0 4 13-15,-3 5-1 16,-3 3-19-16,2 1-25 15,1 0-6-15,0-4-12 16,1-2 5-16,2-4-6 16,-1-4-86-16,1-11-196 15,0-5-338-15,0-10-530 0</inkml:trace>
  <inkml:trace contextRef="#ctx0" brushRef="#br0" timeOffset="120730.0809">32477 5932 1464 0,'0'0'246'0,"0"0"-157"15,0 0-13-15,89 24 12 16,-55-17-44-16,-1-3-44 15,1-4-101-15,-7 0-457 0,-11 0-627 16</inkml:trace>
  <inkml:trace contextRef="#ctx0" brushRef="#br0" timeOffset="120926.9492">32773 5977 1104 0,'0'0'1005'16,"0"0"-875"-16,0 0-99 15,0 0-19-15,0 0 4 16,0 0-10-16,0 0-6 16,31 46-180-16,-27-42-519 0</inkml:trace>
  <inkml:trace contextRef="#ctx0" brushRef="#br0" timeOffset="121217.7603">33051 5828 1609 0,'0'0'490'0,"0"0"-455"0,0 0-27 16,0 0-8-16,0 0 128 15,0 0-6-15,0 90-62 16,4-52-37 0,1 2-10-16,2-1-12 0,-3-4 0 15,1-5-1-15,-5-8-50 16,0-2-131-16,0-7-319 15,-5-7-280-15</inkml:trace>
  <inkml:trace contextRef="#ctx0" brushRef="#br0" timeOffset="121645.8627">33070 5785 1348 0,'0'0'342'0,"0"0"-244"16,0 0-53-16,0 0-4 15,0 0 69-15,0 0-12 16,89-6-50-16,-78 6-31 16,-2 2-17-16,4 6 0 15,-1 1 0-15,1 4 0 16,-2 1 1-16,-2 0-1 15,-3-1-6-15,0 2 4 16,-3-2-5-16,-3-2 5 16,0-2 1-16,0 1-12 15,0-2 3-15,-10-1 10 0,-2 0 18 16,-5-1-4-16,1-1 13 16,-2 1 17-16,0-1 14 15,3 0 13-15,5 1-25 16,4 0-17-16,6 3-12 15,0 2 0-15,15 5 21 16,10 4-20-16,6 2-18 16,1-1-25-16,4-1-135 15,-8-6-334-15,-9-8-594 0</inkml:trace>
  <inkml:trace contextRef="#ctx0" brushRef="#br0" timeOffset="135394.2412">14661 9060 631 0,'0'0'415'0,"0"0"-123"15,0 0-132-15,0 0 11 16,0 0 57-16,0 0 0 16,15-8-47-16,-15 5-36 15,0 3-32-15,0 0-23 16,0 0-16-16,0 0-7 15,0 0-13-15,0 0-15 16,0 0-15-16,0 3-18 0,0 14 0 16,0 8 12-16,0 5-3 15,0 4-5-15,0 2-4 16,0 1-4-16,0-1-2 16,0-1 1-16,-8-4 5 15,4-4-5-15,1-5-1 16,0-5 0-16,1-4 1 15,1-3-1-15,1-4 0 16,0-5-1-16,0-1-26 16,0 0-36-16,3-3-85 0,6-11-314 15,3-6-502-15</inkml:trace>
  <inkml:trace contextRef="#ctx0" brushRef="#br0" timeOffset="136151.0312">14697 9037 867 0,'0'0'693'0,"0"0"-560"15,0 0-25-15,0 0 87 0,0 0 72 16,0 0-67-16,0 0-73 16,14-22-39-16,-8 20-38 15,4-3-11-15,0 0-6 16,2 3-15-16,0 1-11 16,6 1-6-16,2 0-1 15,5 0 0-15,-2 6-1 16,6 6-1-16,-6 2 1 15,3 3 0-15,-11 2-1 16,0-5-5-16,-6 1 5 16,-6-4-4-16,-3-1 0 15,0 3-1-15,-6-2 5 16,-14-1-4-16,1 0 6 0,-10-4 2 16,0 1 8-16,2 0 5 15,2-1 3-15,1-2-4 16,9-2-5-16,1 1-8 15,7-3 1-15,4 4-1 16,1 0-1-16,2-2-1 16,0 5-5-16,0 0 4 15,0 2 1-15,6 1 0 16,2 1 0-16,4 1 1 16,0-1 1-16,0-2-1 15,3 4 0-15,0-2-1 16,-1 1 1-16,2-1 0 0,0 4 0 15,-3 0 0 1,0-3 0-16,-3 3-1 0,-4-3-1 16,-3 1 1-16,-3-3 0 15,0-3-7-15,0 3 7 16,-12-2 1-16,-6 0 6 16,0-2 9-16,-9-2 7 15,-1 2 8-15,1-2 6 16,0-4 3-16,6 0-15 15,5 0-12-15,3 0-5 16,6 0-5-16,6 0-2 16,1-1-22-16,0-8-74 15,21 0-156-15,1-2-490 16,-2 4-557-16</inkml:trace>
  <inkml:trace contextRef="#ctx0" brushRef="#br0" timeOffset="136816.6283">15070 9379 793 0,'0'0'775'0,"0"0"-622"16,0 0 40-16,0 0 89 16,0 0-12-16,0 0-72 15,0 0-63-15,4-11-54 16,-4 11-42-16,0 1-26 15,0 12 13-15,0 7 13 0,0 0-14 16,0 2-11 0,0-1-14-16,0-1 0 0,0-1 0 15,0-8-1-15,0-1-18 16,0-3-25-16,0-4-50 16,-1-3-61-16,1 0-109 15,0 0-424-15</inkml:trace>
  <inkml:trace contextRef="#ctx0" brushRef="#br0" timeOffset="137008.7526">15107 9269 1825 0,'0'0'475'0,"0"0"-413"0,0 0-42 15,0 0 3-15,0 0 34 16,0 0-57-16,0 0-19 16,3-6-187-16,0 7-423 0</inkml:trace>
  <inkml:trace contextRef="#ctx0" brushRef="#br0" timeOffset="137541.9638">15237 9416 889 0,'0'0'1463'0,"0"0"-1322"0,0 0-125 15,0 0-8-15,0 0 38 16,0 0 30-16,0 0-27 15,9 39-21-15,-9-29-8 16,0 6-1-16,0-5-10 16,0-1-7-16,0-4-1 15,0-1 0-15,0 0 0 16,0-5-1-16,0 0-15 16,0 0-18-16,0 0 10 15,0 0 12-15,6-10-36 16,7-6-14-16,4-5 24 0,-1-1 1 15,0-2 10-15,1-2 11 16,-5 6 13-16,-2 4 2 16,-4 3 13-16,-2 6 32 15,0 3 7-15,-1 2-10 16,-3 2-5-16,0 0-1 16,0 0 4-16,3 0-12 15,0 3-17-15,0 14 2 16,0 2 17-16,-3 4-11 15,4 6-10-15,-4-2-1 16,0-4-7-16,0 0 1 16,0-6-1-16,0-4-1 15,0-4-8-15,0-2-120 0,-7-7-134 16,4 0-451-16,0 0-395 16</inkml:trace>
  <inkml:trace contextRef="#ctx0" brushRef="#br0" timeOffset="137843.4105">15513 9214 1824 0,'0'0'275'15,"0"0"-189"-15,0 0 70 16,0 0 25-16,0 0-8 0,0 0-78 15,0 0-54-15,9-3-10 16,-9 25 60-16,0 6-25 16,0 4-20-16,0 4-13 15,0-2-13-15,0 1-13 16,0-4-5-16,0-4-2 16,0-2 0-16,0-8-14 15,0-2-42-15,0-6-66 16,0-6-141-16,-6 0-325 15,0-3-232-15</inkml:trace>
  <inkml:trace contextRef="#ctx0" brushRef="#br0" timeOffset="138032.3953">15453 9350 1950 0,'0'0'303'0,"0"0"-214"16,0 0-27-16,0 0 3 15,108 3-65-15,-65 1-141 16,-1-4-765-16</inkml:trace>
  <inkml:trace contextRef="#ctx0" brushRef="#br0" timeOffset="139198.8083">16077 9296 702 0,'0'0'843'0,"0"0"-655"15,0 0-81-15,0 0 60 16,0 0 44-16,0 0-45 15,0 0-56-15,42-7-45 16,-12 7-32-16,9 0-21 16,9 0-11-16,8 1-1 15,-1 6-9-15,0-1-19 16,-6 4-20-16,-7-3 2 16,-13 1-15-16,-10-3 1 15,-9-1-1-15,-4-2 28 16,-6-2 26-16,0 0 6 15,0-3 0-15,-3-5 1 16,-7-3 18-16,-2 0 10 0,-1-2 3 16,-6 3-2-16,2 1-10 15,0 2-10-15,1 0-2 16,1 1-6-16,0-1 0 16,3 4-1-16,2-1 0 15,7 1 0-15,0 3 0 16,3 0 8-16,0 0-7 15,0 0-1-15,0 0 0 16,0-3 0-16,6 3 2 16,1 0 10-16,-1 0 3 15,1 0-4-15,3 0 2 16,3 0 2-16,-3 0 3 16,8 6-2-16,2 5-9 0,0 1-1 15,6 1-5-15,-6 1 0 16,2-1 0-16,-2 4 0 15,-4-4-1-15,0-1 0 16,-10 0 0-16,-3-4 0 16,-3-1-1-16,0-1 0 15,-9-2 0-15,-14-1 1 16,-3 0 9-16,-6-3-7 16,3 1-2-16,6-1-15 15,4 0-155-15,6 0-443 16,9 0-827-16</inkml:trace>
  <inkml:trace contextRef="#ctx0" brushRef="#br0" timeOffset="143208.9453">17115 9274 1330 0,'0'0'376'16,"0"0"-269"-16,0 0-49 16,0 0 147-16,0 0 23 15,0 0-62-15,1-3-61 16,-1 3-39-16,0 0-27 15,0 10-22-15,0 6 63 16,0 7-19-16,0 7-16 16,0 2-17-16,0 2-12 0,4-1-8 15,-1-1-8-15,0-5 0 16,0-7-1-16,0-5-20 16,0-5-37-16,-3-3-72 15,0-4-54-15,0-3-89 16,0-3-305-16,0-10-709 0</inkml:trace>
  <inkml:trace contextRef="#ctx0" brushRef="#br0" timeOffset="143559.8503">17090 9185 1249 0,'0'0'306'0,"0"0"-228"15,0 0-50 1,0 0 155-16,0 0 89 0,0 0-90 16,0 0-86-16,36-47-29 15,-22 47-34-15,4 0-4 16,5 13-3-16,2 1-7 16,6 6-12-16,4 0-7 15,-2-1 0-15,-7 0-12 16,0-5-15-16,-13-2-3 15,-5-5 4-15,-8 0-6 16,0-1-8-16,-18-2 25 16,-15 2 15-16,-6-2 6 15,-1-1-5-15,-1 1 8 16,9-4-9-16,6 6-62 0,17-3-230 16,7-2-368-16,2-1-670 15</inkml:trace>
  <inkml:trace contextRef="#ctx0" brushRef="#br0" timeOffset="144253.9707">17866 9227 633 0,'0'0'290'16,"0"0"-208"-16,0 0 18 15,0 0 23-15,0 0 64 16,0 0-11-16,0 0 0 15,3-24-12-15,-3 22-29 16,0 1-23-16,-9-2-12 0,-8 3 7 16,4 0-15-16,-10 0-34 15,4 10-17-15,-3 5-18 16,2 0-14-16,7 2-8 16,3 3 5-16,7-2-5 15,3 0-1-15,0-6 0 16,13-1-6-16,2-4-29 15,6-4-45-15,-1-3-92 16,-2 0-136-16,2-13-58 16,-8 0-17-16,-5-1-232 0</inkml:trace>
  <inkml:trace contextRef="#ctx0" brushRef="#br0" timeOffset="144537.7631">17866 9227 618 0,'-6'-45'519'0,"6"45"-419"0,0-1-42 15,0 1 48-15,0 0 51 16,0 0-45-16,0 0-70 16,3 0-20-16,-3 0 28 15,0 0 14-15,3 0-17 16,-3 0 25-16,0 0 20 16,0 0-11-16,3 1-18 15,-3 2-7-15,0 5 2 16,0 2-8-16,0 1 13 15,0 8 2-15,0-1 6 16,0 3-32-16,0 0-15 0,3-1-14 16,0 0-10-1,5-4-60-15,-2-2-150 0,7-8-296 16,-7-3-158-16,4-3-520 0</inkml:trace>
  <inkml:trace contextRef="#ctx0" brushRef="#br0" timeOffset="145312.2501">18025 9182 806 0,'0'0'385'0,"0"0"-242"15,0 0 17-15,0 0 61 16,0 0 1-16,0 0-69 16,0 0-9-16,0 11-62 15,0 1-35-15,0 4 0 0,0 3-5 16,0 2-12-1,0 1-17-15,0 1-6 0,0 0-6 16,5-3 1-16,0-4-2 16,-3-5 0-16,-1-5-1 15,-1-1-8-15,0-5-1 16,0 0 9-16,0-5 1 16,0-8 0-16,-1-6 0 15,-2-3 0-15,0-4 1 16,2-2 0-16,1-2 0 15,0 6-1-15,0-2 1 16,0 9 5-16,12 4-6 16,-3 3-5-16,1 3-7 0,5 2-11 15,3 1 9-15,-2 4-3 16,0 0-20-16,-3 9-71 16,-10 9-132-16,-3 0-290 15,0-4-364-15</inkml:trace>
  <inkml:trace contextRef="#ctx0" brushRef="#br0" timeOffset="145741.4163">18227 9217 640 0,'0'0'231'16,"0"0"-56"-16,0 0 82 15,0 0 7-15,0 0-42 16,0 0-46-16,0 0-46 16,6-6-37-16,-9 8 6 15,-7 7-9-15,0 3-32 16,1 1-28-16,5 4-18 15,4-2-5-15,0-1 1 16,0 0-8-16,13-2-22 16,10-5-30-16,-1-4-22 15,5-3-8-15,-5 0 3 0,1-7 8 16,-9-5 47 0,-5-5 2-16,-4 0 22 0,-5-2 12 15,0-1 23-15,-3 3 35 16,-12 2-3-16,-1 4-28 15,-5 7-39-15,-11 4-13 16,7 3-282-16,5 5-438 0</inkml:trace>
  <inkml:trace contextRef="#ctx0" brushRef="#br0" timeOffset="146289.7604">18431 9190 909 0,'0'0'643'0,"0"0"-572"15,0 0-10-15,0 0 160 16,0 0 1-16,0 0-109 15,0 0-70-15,16 2 0 16,-16 11 24-16,0 2-23 16,0 2-23-16,-1-1-12 15,1-2-8-15,0 0 10 16,0-5-10-16,0 0 6 16,0-5-5-16,3 0-1 0,5-1-1 15,-1-3-5-15,2 0-31 16,0-7-11-16,1-3 17 15,1 0 11-15,-2-4 7 16,0-1 5-16,-6 1 6 16,2-2 1-16,-2 5 12 15,0-1 22-15,-3 4 12 16,2 3 0-16,-2 2-11 16,0 3-11-16,1 0-7 15,-1 0-1-15,0 0-3 16,2 0-5-16,-2 0-8 15,1 5 0-15,2 8 1 0,1 1 5 16,-1 3-6-16,0 2 0 16,1-1 0-16,-4-2-72 15,0 0-106-15,0-3-203 16,0-3-266-16,0-6-361 0</inkml:trace>
  <inkml:trace contextRef="#ctx0" brushRef="#br0" timeOffset="146764.1607">18613 9261 1039 0,'0'0'386'0,"0"0"-288"15,0 0 10-15,0 0 129 16,0 0-31-16,-84-4-59 16,25-3-50-16,-28-6-9 15,-21 0-24-15,-11 2-6 16,8 3 9-16,26 3-25 15,27 5-42-15,16 0-2 16,12 0-96-16,3 0-81 16,12 7-166-16,2 0-345 15,13-1-227-15</inkml:trace>
  <inkml:trace contextRef="#ctx0" brushRef="#br0" timeOffset="147033.6387">18515 9310 971 0,'0'0'742'15,"0"0"-649"-15,0 0 23 16,0 0 111-16,-94 3 5 15,39-3-85-15,-17 0-60 16,-21-7-23-16,7 0-23 0,13 0-17 16,13 2-24-16,25 5-12 15,9 0-125-15,7 0-148 16,12 0-441-16</inkml:trace>
  <inkml:trace contextRef="#ctx0" brushRef="#br0" timeOffset="150810.2252">19145 9240 532 0,'0'0'624'0,"0"0"-444"15,0 0-51-15,0 0 28 16,0 0 53-16,0 0-22 16,0 0-71-16,-7-26-36 15,7 25-13-15,-1-1-10 16,-2-2-15-16,-2 4-12 15,-4-2-12-15,-2 2-4 0,-8-2-8 16,-1 2 5-16,-7 0 6 16,3 0 13-16,-5 4-8 15,9 6-9-15,2 0-8 16,7 0-5-16,7 0 0 16,2 0 6-16,2 0-5 15,0-3-2-15,12 2-12 16,5-2-12-16,-1-4-19 15,0 1-19-15,3-2-23 16,-6-2 16-16,-1 0 14 16,1-2 11-16,-2-8 23 15,-1-1 21-15,0-2 18 16,-4-3 23-16,0 2 5 16,1-2 25-16,-4 4-5 15,0 1-7-15,-3 2 0 0,4 6-13 16,-4 2-16-16,0 1-16 15,0 0-1-15,0 0 3 16,0 4-15-16,0 8 7 16,3 8 8-16,-3 6-2 15,4-2-7-15,1 1-6 16,1-4-1-16,1-4-40 16,7 0-126-16,-2-7-360 15,-4-7-249-15</inkml:trace>
  <inkml:trace contextRef="#ctx0" brushRef="#br0" timeOffset="151276.8074">19284 8952 1500 0,'0'0'531'16,"0"0"-459"-16,0 0-20 16,0 0 72-16,0 0 39 15,0 0-53-15,0 0 47 16,-4 54-55-16,1-25-39 16,0 5-17-16,1 3-21 15,2 1-14-15,0-5-10 16,0 1-1-16,0-5 1 15,0-5 1-15,5-5-2 16,-1-2-17-16,-1-7-44 0,4-1-51 16,-3-6-58-16,-1-3-125 15,1 0-313-15,-1 0-459 0</inkml:trace>
  <inkml:trace contextRef="#ctx0" brushRef="#br0" timeOffset="151446.5289">19239 9147 1400 0,'0'0'256'16,"0"0"-168"-16,0 0 27 16,0 0 10-16,98-5-88 15,-56 5-37-15,-13 6-194 16,0 1-403-16</inkml:trace>
  <inkml:trace contextRef="#ctx0" brushRef="#br0" timeOffset="152588.5749">19999 9190 998 0,'0'0'489'0,"0"0"-373"16,0 0 6-16,0 0 17 16,0 0 15-16,0 0-66 15,0 0-57-15,13-2-19 16,3 7-1-16,-2-1-3 16,3 2-2-16,1-4 1 0,-5 0 0 15,5 2 5 1,-4-4-10-16,2 0 4 15,-4 0-5-15,-2 0 9 0,-2-4-3 16,-5 0 7-16,0-2 24 16,-3 1-1-16,0-2-15 15,0 3-10-15,0-3-4 16,0-2-1-16,0 2 3 16,0-3-8-16,0 4 5 15,-3-5-6-15,0 7-1 16,3-2 12-16,-7 0 10 15,2 2 5-15,-1 1-9 16,-2 3-9-16,-2-1 4 16,-8 1 12-16,0 0 8 15,-4 0 10-15,-1 8-3 0,3 5-8 16,-3 1-1-16,4-1 0 16,-2 0-13-16,4 2-9 15,6-1 2-15,-2 0 4 16,4-1 8-16,5 3-8 15,-2-3-6-15,5-2-7 16,-1 4-1-16,2-2 9 16,0 1-1-16,0-1 6 15,9-2 2-15,4-1-5 16,7-3-1-16,2-4 0 16,10 0-10-16,5-3-1 15,-1 0-9-15,1-3-46 16,12-14-80-16,-10 4-131 0,-8-4-629 15</inkml:trace>
  <inkml:trace contextRef="#ctx0" brushRef="#br0" timeOffset="181559.2017">2660 12114 954 0,'0'0'393'0,"0"0"-293"16,0 0-71-16,0 0 43 16,0 0 104-16,0 0-14 15,0 10-70-15,7-10-5 16,-1 3-3-16,0-3 13 15,2 0 18-15,2 0-23 16,-1 0-14-16,6-3-11 16,3-7-3-16,-3-3-20 15,4-3-23-15,-1-4-12 0,-3-7-3 16,6-6-5-16,-3-3 0 16,1-4 0-16,-1-6-1 15,0-1-7-15,1 1-1 16,-5-1-1-16,2 2 8 15,-1 6-5-15,-3 5 5 16,-3 3 1-16,-3 5 2 16,2 1 4-16,-3 2 7 15,1-1-7-15,-1 0-5 16,1 3 13-16,-3 0 2 16,0 8 2-16,0 0 3 15,0 6 6-15,-3 4-3 16,4 3-9-16,-4 0-9 0,0 0-6 15,0 0 0 1,0 0-7-16,0 0-4 0,0 3 1 16,0 10 10-16,0 1 0 15,-4 6 0-15,1 0 1 16,0 2 7-16,0 2 1 16,3-4-8-16,0 3 0 15,0-1 0-15,0-5 0 16,0 3 0-16,0-3 0 15,0-2-1-15,0 0 6 16,6-6-5-16,-3 1-1 16,4-3 0-16,-1-1 1 15,-1-3-1-15,-2 1 0 0,0-1 0 16,0-3-6 0,0 0 0-16,1 0 6 0,5 0 1 15,0-7-1-15,4-2 0 16,1-5-1-16,2-2-17 15,1 0 1-15,-1-4 16 16,-1 0-5-16,3 0-2 16,-6 3 7-16,1-2 0 15,-1 2 0-15,-1 0 0 16,-1 1 0-16,-1 2 0 16,0 2 1-16,-3 2-1 15,0 2-6-15,-2 3 6 0,-2 1 0 16,-1 4 0-1,-1-3 1-15,0 3 0 0,0 0 0 16,0 0 0-16,0 0 0 16,0 0 2-16,0 0 7 15,0 0-8-15,0 0 10 16,0 0-10-16,0 0 7 16,0 0-2-16,0 0-5 15,0 0 1-15,0 0-2 16,0 0 0-16,0 0-1 15,0 0-8-15,0 10 8 16,-1 0 1-16,-5 2 1 16,0-1-1-16,3 0 1 15,0 1 9-15,0 1-2 16,0 0-7-16,3 1 0 16,-3 3 8-16,0-2-7 15,0-1 5-15,0 3-1 0,3-1-4 16,-4 1 8-16,4-1 2 15,0 0 3-15,0-2-5 16,0 2-4-16,4-3 6 16,2-2-1-16,3-3-11 15,6-4 2-15,-3 0-1 16,7-4-1-16,4 0-61 16,18-27-116-16,-8 1-311 15,-3-1-561-15</inkml:trace>
  <inkml:trace contextRef="#ctx0" brushRef="#br0" timeOffset="183713.6801">3316 11860 1117 0,'0'0'898'0,"0"0"-788"15,0 0-109-15,0 0-1 16,0 0 101-16,0 0-9 16,0 0-52-16,0 4-7 0,0 2 38 15,0 7-4-15,0 0-9 16,-10 3-3-16,-2 7-7 15,-3 1 4-15,-6 3-6 16,2 1-19-16,-1-1-14 16,4-1-5-16,2-2-2 15,4-1-5-15,4-5 0 16,6-3 5-16,0-1-5 16,0-4-1-16,6-2-11 15,10-4-68-15,1-4-48 16,16 0-162-16,-8-3-446 15,-4-6-400-15</inkml:trace>
  <inkml:trace contextRef="#ctx0" brushRef="#br0" timeOffset="183954.1347">3151 12058 1482 0,'0'0'499'0,"0"0"-462"16,0 0-25-16,0 0 108 16,0 0 5-16,0 0-76 15,0 0-49-15,89 0-115 0,-68 0-280 16,0 0-490-16</inkml:trace>
  <inkml:trace contextRef="#ctx0" brushRef="#br0" timeOffset="184292.3137">3410 12085 783 0,'0'0'1140'16,"0"0"-1046"-16,0 0-94 16,0 0-1-16,0 0 1 0,0 0 18 15,0 0-18-15,20 26-18 16,-7-20-16-16,5-3 7 16,0-3 27-16,-3 0 0 15,3 0 5-15,-6-6 22 16,-2-1 38-16,-4-3 16 15,-6 0 2-15,0 1 9 16,0-2-11-16,0 5-13 16,-6 0-41-16,-4-1-27 15,-1 7 0-15,-1 0-77 16,-4 0-198-16,7 0-453 16,1 0-553-16</inkml:trace>
  <inkml:trace contextRef="#ctx0" brushRef="#br0" timeOffset="184621.4204">3786 11843 1458 0,'0'0'580'16,"0"0"-518"-16,0 0-33 15,0 0 126-15,0 0-8 16,0 0-75-16,0 0 3 0,0 33-7 16,-6-13-27-16,-4 6-16 15,1 1-4 1,-2 3-8-16,-2 2-2 0,-2 1-2 16,2-2 14-16,4-5-15 15,1 0-7-15,5-6 0 16,3-6 1-16,0-2-2 15,0-5-21-15,17-4-58 16,11-3-61-16,-4 0-232 16,-2-6-638-16</inkml:trace>
  <inkml:trace contextRef="#ctx0" brushRef="#br0" timeOffset="184818.8518">3656 12035 825 0,'0'0'1100'0,"0"0"-1097"16,0 0-3-16,0 0-86 15,90-11-267-15,-75 2-1102 0</inkml:trace>
  <inkml:trace contextRef="#ctx0" brushRef="#br0" timeOffset="185547.1878">2930 11289 1136 0,'0'0'540'0,"0"0"-473"16,0 0 12-16,0 0 119 15,0 0-19-15,80 0-76 16,-60 0-41-16,10 0-17 16,1 0-12-16,6 0-7 15,-1 0-8-15,3 0-10 16,-3 0-8-16,-8 0 0 16,-1-8-11-16,-8-1-5 15,-7-5 1-15,-4 4 3 16,-5-6 12-16,-3 3 0 15,0 4 22-15,-5-3 7 0,-7 6-9 16,-7 0 4-16,-2 1 6 16,0 4-18-16,-1 1-4 15,1 0-8-15,12 0-22 16,9 10-167-16,0 3-524 16,16-1-464-16</inkml:trace>
  <inkml:trace contextRef="#ctx0" brushRef="#br0" timeOffset="186138.1255">4359 11711 702 0,'0'0'890'16,"0"0"-737"-16,0 0-102 15,0 0 126-15,0 0 77 16,0 0-88-16,0 0-72 16,36 0 2-16,-11 0-27 0,1 0-33 15,5 0-19-15,-4 0-15 16,-2 0-1-16,-4 0-1 15,-6 0-22-15,-3 0-52 16,-6 3-56-16,-3-3-86 16,-3 0-150-16,0 0-244 15,-11 0-398-15</inkml:trace>
  <inkml:trace contextRef="#ctx0" brushRef="#br0" timeOffset="186385.2329">4344 11608 461 0,'0'0'735'15,"0"0"-506"-15,0 0-58 16,0 0 93-16,0 0 9 15,0 0-97-15,0 0-90 16,102-6-63-16,-74 3-23 16,12 3-146-16,-10 0-226 15,-6 0-443-15</inkml:trace>
  <inkml:trace contextRef="#ctx0" brushRef="#br0" timeOffset="187648.0338">4771 11979 54 0,'0'0'1338'16,"0"0"-1120"-16,0 0-155 16,0 0-31-16,0 0 85 0,0 0 7 15,0 0 1 1,19 22-53-16,1-22-31 0,5-12-6 16,-1-2-12-16,4-6-4 15,-5-3-13-15,4-4-5 16,-5-2 5-16,0-6-6 15,-2-2-10-15,-1-3-16 16,2-7 15-16,-6 1 10 16,1 1 1-16,1-2 12 15,-4 1-6-15,2-1 42 16,3 4-47-16,-3 0 4 16,4 4-4-16,-5 9-1 15,-4 8 6-15,-1 7 21 16,-6 8 19-16,0 5-2 15,-3 2-11-15,0 0-17 0,0 0-10 16,-6 4 5-16,-3 8 23 16,-7 8 12-16,2 0-12 15,-2 7-4-15,4-1-5 16,-1 4-2-16,2 0-4 16,5-1-9-16,0 2-4 15,6-5-4-15,0-6 4 16,0-2-5-16,0-7 0 15,9-1 1-15,0-1 8 16,9-8-2-16,-3-1-8 16,6 0 0-16,1-1-37 15,1-15-21-15,-1-1-12 0,0-5 0 16,-2-5 3 0,-1-3 5-16,2 1 0 0,-6-4 32 15,1 6 27-15,-7 5 3 16,-1 5 56-16,-5 4 21 15,1 9 6-15,-4 1-22 16,0 1 2-16,0 2-17 16,0 0-18-16,0 0-16 15,0 0-4-15,0 0-7 16,0 0 5-16,0 0-6 16,0 0 0-16,0 15 0 15,-10 7 26-15,-2 5 27 16,-3 7 9-16,0 4-12 0,3-4-21 15,3-1-20-15,3-3-8 16,6-7-1-16,0 0-5 16,0-9-73-16,12-2-126 15,6-4-157-15,1-6-702 0</inkml:trace>
  <inkml:trace contextRef="#ctx0" brushRef="#br0" timeOffset="188367.7083">5307 11929 1094 0,'0'0'513'0,"0"0"-463"15,0 0-34-15,0 0 52 0,0 0 46 16,0 0-59-16,0 0-33 16,58 20-12-16,-39-20-4 15,-1-3-6-15,0-7-10 16,1-4 3-16,-2-3 7 16,2-5 1-16,1-2-1 15,-1-6 0-15,-3 0-11 16,1-2 1-16,-1 6 10 15,-7 2 29-15,-3 8 44 16,-3 3-25-16,-1 7 23 16,-2-1 26-16,0 6-15 15,0-2-36-15,0 0-6 16,-5 0 1-16,-1-1-2 16,0 4-10-16,0 0 1 15,-1 0 0-15,1 0-6 0,1 0-8 16,-1 0-8-16,0 7 0 15,-4 3-7-15,4 3 16 16,0 1-1-16,-3 6-4 16,-3 5 8-16,0 1 3 15,-4 8-5-15,4-3-6 16,-3-2-1-16,6-1-10 16,3-7 0-16,6-1 1 15,0-7-1-15,0-3-1 16,15-3-25-16,6-7-19 15,7 0-35-15,5-3-64 16,16-21-181-16,-7 1-360 16,-6-3-503-16</inkml:trace>
  <inkml:trace contextRef="#ctx0" brushRef="#br0" timeOffset="189076.438">5075 11158 354 0,'0'0'863'0,"0"0"-621"16,0 0-103-16,0 0 57 15,0 0 63-15,0 0 0 16,0 0-105-16,60 8-84 16,-32-5-27-16,5-3-16 15,0 0-13-15,1 0-12 0,-1-5 4 16,-6-6-6-16,-2 1-2 15,-5 0-11-15,-7 0 3 16,-4-3-2-16,-6 0 11 16,-3 3 1-16,0-3 0 15,-9 6 10-15,-7-3-9 16,-4 3-1-16,-2 4 0 16,4 0-1-16,0 3-20 15,2 0-120-15,7 3-239 16,1 3-471-16</inkml:trace>
  <inkml:trace contextRef="#ctx0" brushRef="#br0" timeOffset="191115.3933">6115 11526 821 0,'0'0'622'0,"0"0"-520"15,0 0-26-15,0 0 90 16,0 0 78-16,0 0-99 16,0 0-67-16,0-3-14 15,0 3 11-15,0 0 14 16,12 0-22-16,6 0-30 16,6 0-17-16,6 0-14 15,4 0-6-15,-1 0-23 16,-6 0-36-16,-2 0-29 0,-7 0-59 15,-12 0-68-15,-6 0-62 16,-3 6-223-16,-6-5-147 16</inkml:trace>
  <inkml:trace contextRef="#ctx0" brushRef="#br0" timeOffset="191380.7279">6221 11451 929 0,'0'0'777'0,"0"0"-662"16,0 0-49-16,0 0 85 0,0 0 17 16,0 0-25-16,0 0 26 15,0 42-39-15,0-19-35 16,0 4-5-16,0 2-17 15,-3-2-49-15,0 3-24 16,0-4-8-16,0 4-120 16,-1-4-223-16,4-9-854 0</inkml:trace>
  <inkml:trace contextRef="#ctx0" brushRef="#br0" timeOffset="192828.4589">6494 11926 1330 0,'0'0'362'16,"0"0"-266"-16,0 0 34 15,0 0 73-15,0 0-35 16,0 0-82-16,0 0-49 16,48 0-27-16,-24-11-2 0,1-6-8 15,5-5 0-15,-2-4 0 16,-1-8-12-16,3-2-4 16,-2-9-16-16,2-2-15 15,-7-2 14-15,-1-1 19 16,-1 4 14-16,-6 3 17 15,1 5 5-15,-4 0-3 16,3 7-1-16,-3-1-5 16,0-1 2-16,3 3 6 15,-3 4-3-15,1 0 1 16,-1-1-6-16,-1 7 2 16,-1 4-6-16,-7 6-7 15,0 3 16-15,-3 7 17 0,0 0-35 16,-3 7 12-16,-10 13-12 15,-4 9 76-15,-2 7-16 16,-1 2-32-16,-2 0-10 16,6-4-8-16,5-2-8 15,5-2 8-15,3-6-2 16,3-5-7-16,0-6 0 16,0-3 5-16,6-3-4 15,2-4 11-15,2-3 0 16,5 0-8-16,4-6-5 15,4-11-28-15,-1-2-26 16,5-8-2-16,-3-3 7 16,-3-2 7-16,1 3 9 0,-4 0 20 15,-6 6 13 1,-3 8 36-16,-5 1 3 0,1 4 1 16,-4 4 3-16,-1-1 18 15,0 4-4-15,0 2-6 16,0-2-8-16,0 3-18 15,0 0-25-15,0 0 0 16,0 11-10-16,0 5 10 16,-6 3 12-16,2 5-2 15,-2 2-1-15,3 1-1 16,0-2-8-16,0-1 0 16,3-5-1-16,0-1-39 15,0-1-56-15,0 4-78 16,3-4-178-16,3-6-475 0</inkml:trace>
  <inkml:trace contextRef="#ctx0" brushRef="#br0" timeOffset="193286.6859">7328 11619 500 0,'0'0'1157'15,"0"0"-892"-15,0 0-141 16,0 0 69-16,0 0-8 15,0 0-75-15,0 0-64 16,-9-7-26-16,2 7 9 16,-2 6 1-16,0 1-4 15,1 0-4-15,1 3-9 16,4-1-4-16,0-1-8 16,0 1 7-16,3 1-8 15,0 0 1-15,0 0 0 16,0 0-1-16,0-1 1 15,3 4-1-15,0-2-8 0,-3-5 7 16,0 4-11-16,-6 0-3 16,-13-3-1-16,-11 3 2 15,-6-3-26-15,-18-1-193 16,8-2-418-16,13-4-660 0</inkml:trace>
  <inkml:trace contextRef="#ctx0" brushRef="#br0" timeOffset="194098.5103">6815 11076 778 0,'0'0'578'0,"0"0"-432"15,0 0 9-15,0 0 101 16,0 0-8-16,0 0-84 16,0 0-77-16,10-2-23 15,7 2-3-15,5 0-19 16,5 0-23-16,7 0-11 15,2 2-7-15,6-2 0 0,-2 0-1 16,-1 0-12 0,-6 0 2-16,-8 0 9 0,-1 0 1 15,-12-6 1-15,-3-4 10 16,-2 0 18-16,-7-3 28 16,0 1 3-16,-7-5-30 15,-11 3-8-15,-6 1-15 16,-4 6-7-16,-17 7-67 15,8 0-258-15,7 0-753 0</inkml:trace>
  <inkml:trace contextRef="#ctx0" brushRef="#br0" timeOffset="196449.4544">7871 11500 735 0,'0'0'972'0,"0"0"-770"16,0 0-127-1,0 0 74-15,0 0 63 0,0 0-64 16,0 0-59-16,-4 0-22 15,8 0-16-15,5 3-8 16,5 4 0-16,2-1-5 16,6-2-13-16,4 2-7 15,4 1-12-15,4-4-6 16,-4 0-21-16,0-2-25 16,-5-1-51-16,-7 0-46 15,-6 0-86-15,-6 0-260 16,-6-4-153-16</inkml:trace>
  <inkml:trace contextRef="#ctx0" brushRef="#br0" timeOffset="196771.932">7831 11371 768 0,'0'0'928'0,"0"0"-739"15,0 0-12-15,0 0 50 0,0 0-6 16,0 0-83-16,0 0-65 15,30-10-37-15,0 10-5 16,11 0-25-16,1 0-6 16,3 0-105-16,1 0-129 15,-10 0-468-15,-12-3-498 0</inkml:trace>
  <inkml:trace contextRef="#ctx0" brushRef="#br0" timeOffset="199976.3829">8631 11480 696 0,'0'0'915'16,"0"0"-746"-16,0 0-105 15,0 0 134-15,0 0 36 16,0 0-71-16,0-7-46 16,0 7-17-16,0 0-12 15,3 0-12-15,7 0-16 16,2-1 3-16,9 1-18 16,4 0-20-16,5-1-18 15,1 1-7-15,2 0-16 16,-3 0-44-16,-6 0-78 15,0 0-130-15,-8 0-420 16,-7 1-326-16</inkml:trace>
  <inkml:trace contextRef="#ctx0" brushRef="#br0" timeOffset="200780.7407">9442 11212 1043 0,'0'0'517'16,"0"0"-421"-16,0 0 94 16,0 0 47-16,0 0-97 15,0 0-67-15,0 0-21 16,12 6 11-16,6-5-23 15,0 2-23-15,6-3-11 16,-5 0-6-16,4 0-12 16,-4 0-26-16,-4-4-8 15,3-6 7-15,-6 0 17 16,-2-2 15-16,-4-2 6 0,-2-2 1 16,0 3 5-16,-4-1 22 15,0-1 28-15,0 0-12 16,0 3 0-16,0 1-2 15,0 2-12-15,-8 2-13 16,-5 4-9-16,1 0-6 16,-5 3 10-16,-2 0 2 15,-7 6 5-15,0 8 10 16,-4 6 16-16,-1 3 11 16,-2 1 1-16,3 1 3 15,5 2-19-15,5-1-4 16,10-3-12-16,4 0-12 15,6-7-3-15,6 1-8 0,13-6 0 16,11-2-1 0,3-2-51-16,6-4-96 0,-4 0-85 15,4 0-158-15,-12-2-367 16,-9-1-362-16</inkml:trace>
  <inkml:trace contextRef="#ctx0" brushRef="#br0" timeOffset="201187.2458">9878 11443 1352 0,'0'0'302'16,"0"0"-40"-16,-94 1 20 15,44 2-25-15,-3 1-62 16,-5-2-68-16,-3-1-39 0,2-1-31 16,1 0-33-16,3 0-23 15,13 0-1-15,8 0-20 16,16 0-57-16,5 0-49 16,7 0-106-16,3 0-409 15,3-3-433-15</inkml:trace>
  <inkml:trace contextRef="#ctx0" brushRef="#br0" timeOffset="201982.5625">9299 11747 760 0,'0'0'295'0,"0"0"-188"16,0 0 77-16,0 0 67 16,0 0 31-16,0 0-29 15,0 0-46-15,-6-10-33 0,6 8-31 16,-3 2-31-16,3-2-29 15,0-1-23-15,0-2-9 16,0 1-27-16,6-6-24 16,3 3-5-16,4-3 4 15,-2 4-5-15,1 2-8 16,4 2-4-16,-2 2-1 16,2 0-11-16,-1 0 3 15,-3 0 11-15,0 0 10 16,-3 0 5-16,-2 2 1 15,-4 2-2-15,-3 2-7 16,0 8 9-16,0-1 17 16,-13 3 8-16,-2 4 5 0,-6-1 3 15,6 2-11 1,-2-2-5-16,10-2-4 0,4 0-7 16,3-3-5-16,0-2-1 15,14-5-12-15,8 0-26 16,5-4-63-16,4-3-126 15,5 0-248-15,-9-7-54 16,-5-6-198-16</inkml:trace>
  <inkml:trace contextRef="#ctx0" brushRef="#br0" timeOffset="202664.6893">9556 11682 1315 0,'0'0'322'0,"0"0"-217"0,0 0 68 16,0 0 91-16,0 0-55 16,0 0-82-16,0 0-6 15,19 6-15-15,-16 11-14 16,-3 3-14-16,3 2-26 16,-3 2-20-16,0-1-19 15,0-3-12-15,0-4 5 16,0-3-6-16,0-3-1 15,0-3-12-15,0-3-7 16,0-4-1-16,0 0 9 16,0 0 12-16,6-4-2 15,6-10-26-15,0-6-6 0,4-2 17 16,1-6-4-16,-1-1-9 16,-1 3 2-16,0-1 15 15,-6 8 13-15,-3 5 0 16,0 4 12-16,-3 7 13 15,-3 1 8-15,0 2-4 16,0 0-12-16,4 0-17 16,-4 15-4-16,3 2 4 15,-3 6 3-15,0 1-2 16,0-5 1-16,0 1-1 16,0-8-1-16,0-1-1 15,0-4-15-15,0-4-17 16,0-3 15-16,0 0 9 0,0 0 8 15,0-6 1-15,6-11-37 16,8-3 9-16,2-4 14 16,-1-5-8-16,3-1-3 15,-6 5 4-15,1 1 19 16,-7 8 2-16,-2 4 10 16,0 10 12-16,-4-1-11 15,3 3-5-15,-3 0 0 16,3 5 1-16,0 10 10 15,-3 8 21-15,4 6-6 16,-1 1-8-16,-3 2-11 16,0-2-11-16,3-7-2 15,-3-2-17-15,0-4-79 16,3-1-118-16,0-3-340 16,0-7-177-16</inkml:trace>
  <inkml:trace contextRef="#ctx0" brushRef="#br0" timeOffset="203032.3285">10010 11764 1250 0,'0'0'758'16,"0"0"-682"-16,0 0-31 15,0 0 62-15,0 0-16 16,0 0-36-16,0 0-18 15,29 33-10-15,-12-33-15 0,2 0-12 16,3 0-35-16,-1-10-56 16,-6-1-11-16,-3-1 23 15,-3 2 30-15,-6-1 31 16,-3 1 18-16,0 2 38 16,-7 4-1-16,-10 0 26 15,-5 4 41-15,-8 0 22 16,0 8-21-16,-1 8-3 15,1 7 1-15,9 0-26 16,0 6-33-16,12-2-21 16,9 0-15-16,3-1-8 15,20-4-54-15,29-4-140 16,-3-5-297-16,-7-10-726 0</inkml:trace>
  <inkml:trace contextRef="#ctx0" brushRef="#br0" timeOffset="203551.3923">10572 10908 1145 0,'0'0'551'0,"0"0"-323"0,0 0 86 16,-108 113-34-16,53-31-35 15,3 18-77-15,10 8-73 16,17-19-58-16,20-22-21 16,5-20-10-16,14-8-4 15,11 7-1-15,11 3-1 16,7-3-42-16,12 1-70 16,-10-21-145-16,-9-9-525 0</inkml:trace>
  <inkml:trace contextRef="#ctx0" brushRef="#br0" timeOffset="205826.4926">11064 11001 1190 0,'0'0'1018'0,"0"0"-876"16,0 0-93-16,0 0 48 15,0 0 50-15,0 0-32 16,0 0-59-16,0 0-39 0,0 10 5 16,0 7 39-16,0 2-8 15,0 4-16-15,-6 6-1 16,-3 5-5-16,-4-1-7 15,2 4-7-15,2-2-10 16,-1-4-6-16,1 1-1 16,0-2 0-16,-2-3 1 15,4-2-1-15,1-4 0 16,0-5 1-16,3-2-1 16,0-5 0-16,3-5 0 15,0 0 0-15,0-2 1 16,0-1 0-16,0-1-1 15,12 0 1-15,6 0 8 0,3 0-8 16,9 0 0 0,1 0 0-16,-1 0-1 0,3 0 0 15,-5 0-1-15,-1 0-14 16,-5 0-12-16,-8 0-10 16,-1 0-24-16,-7 0-50 15,-6 0-65-15,0-1-144 16,0-8-553-16</inkml:trace>
  <inkml:trace contextRef="#ctx0" brushRef="#br0" timeOffset="206300.3321">10897 10879 1194 0,'0'0'572'0,"0"0"-497"16,0 0 36-16,0 0 105 15,0 0-6-15,0 0-74 16,0 0-34-16,88-6-34 16,-60 8-35-16,5 4-24 0,0-2-9 15,-2-4 0 1,-1 0-23-16,-3 0-5 0,-9-3 6 16,-2-4 7-16,-10-3 7 15,-5 0 8-15,-1 1 27 16,-1-4-4-16,-12 2-3 15,-2-3 4-15,-6 2 9 16,0 2-15-16,1 3-11 16,7 2-6-16,3 0 0 15,4 5-1-15,6 0-52 16,0 17-103-16,6 19-25 16,7-5-349-16,4-2-344 0</inkml:trace>
  <inkml:trace contextRef="#ctx0" brushRef="#br0" timeOffset="206600.7388">11607 11229 735 0,'0'0'987'15,"0"0"-855"-15,0 0-91 0,0 0 142 16,0 0 26-16,0 0-86 16,0 0-71-16,88 13-32 15,-58-13-19-15,4 0-1 16,-1 0-132-16,-6 0-202 15,-9 0-161-15,-7 0-29 0</inkml:trace>
  <inkml:trace contextRef="#ctx0" brushRef="#br0" timeOffset="206842.3358">11728 11133 1605 0,'0'0'364'0,"0"0"-226"0,0 0 24 16,0 0 31-16,0 0-43 15,0 0-50-15,0 0 39 16,-15 48-50-16,12-19-53 16,0 0-24-16,-3 1-12 15,0 2 0-15,3-5-46 16,-7 9-145-16,4-13-284 15,2-3-560-15</inkml:trace>
  <inkml:trace contextRef="#ctx0" brushRef="#br0" timeOffset="207608.6419">12429 11070 386 0,'0'0'977'15,"0"0"-691"-15,0 0-62 0,0 0 15 16,0 0-10-16,0 0-44 16,0 0-51-16,-52-37-12 15,29 34-35-15,0 3-23 16,-7 0-17-16,6 0-13 16,-6 7-10-16,4 6-5 15,3 1-8-15,3 5-11 16,7 1 0-16,4-4 0 15,6 4 0-15,0-3-1 16,3-3-5-16,0-3-13 16,9-2-6-16,4-6-10 15,7 0-16-15,-2-3-7 16,9 0 0-16,-2-10-2 0,2-3 27 16,-4-4 12-16,3 2 4 15,-8-3 16-15,0-1 1 16,-6 8 32-16,-6 1 35 15,-3 1 17-15,1 8-15 16,-4-2-23-16,0 3-16 16,0 0-15-16,0 0-13 15,0 0-2-15,0 3-12 16,0 11 4-16,0 6 8 16,0 5 1-16,0 5 0 15,0 1-1-15,-7 5 0 16,-2 0 0-16,-3 0-1 15,-5 1 1-15,-2-2-2 0,-8-1-4 16,-1-4 6 0,-2-3 0-16,-3-8-1 0,2-3 1 15,-5-9 0-15,-1-3 14 16,2-4 5-16,6 0-8 16,5-4-3-16,12-11 6 15,12-9-14-15,0-6-8 16,16-3-62-16,14 0-49 15,18-1-120-15,-9 8-271 16,-2 11-245-16</inkml:trace>
  <inkml:trace contextRef="#ctx0" brushRef="#br0" timeOffset="208305.3339">12906 11001 175 0,'0'0'513'0,"0"0"-204"16,0 0 10-16,0 0-1 15,0 0 23-15,0 0-78 16,0 0-71-16,14-25-34 15,-14 25-35-15,0 0-38 16,-14 0-29-16,1 0 17 16,-10 8-12-16,0 2-19 15,-3 0-24-15,0 1-6 16,3 0-11-16,4 0 7 16,-1-1-7-16,10 0-1 15,1 0 1-15,3-1-1 16,6 2 0-16,0-4 0 0,0 2-1 15,0-2-8-15,6 0 8 16,6 2-11-16,6 1-4 16,0 0-4-16,3 2-5 15,-2 0 1-15,0-1 7 16,1 4-7-16,-1-1-3 16,-5-2 4-16,-5 4 14 15,1-2 7-15,-4-1-5 16,-3 1 5-16,-3-4 1 15,0 2 0-15,-3-2 1 16,-16-3 6-16,-5 1 13 16,-8-3 5-16,-3-1-6 0,-4-2-6 15,3-2-6-15,4 0-6 16,9 0 0-16,8-12-95 16,4 1-180-16,10-5-537 0</inkml:trace>
  <inkml:trace contextRef="#ctx0" brushRef="#br0" timeOffset="208784.5534">12668 10803 993 0,'0'0'195'16,"0"0"-27"-16,0 0 20 15,0 0 68-15,0 0 17 16,0 0-88-16,0 0-63 15,0-17-67-15,3 20-6 16,11 4 19-16,6 5-11 16,5-1-25-16,7-1-15 0,1-3-16 15,4 0-1-15,-2-4-17 16,0-3-14-16,-5 0 5 16,-10 0 2-16,-4-10 14 15,-7 0 10-15,-6-2 9 16,-3 1 18-16,-3-3 13 15,-16-1 5-15,-1 1 5 16,-4 1-14-16,3 2-21 16,-3 1-15-16,5 1-9 15,4 6-72-15,9 3-98 16,0 0-489-16,6 0-1032 0</inkml:trace>
  <inkml:trace contextRef="#ctx0" brushRef="#br0" timeOffset="213396.8975">12341 11169 378 0,'0'0'0'0</inkml:trace>
  <inkml:trace contextRef="#ctx0" brushRef="#br0" timeOffset="214086.0009">12198 10840 178 0,'0'0'106'16,"0"0"-106"-16,0 0-69 0</inkml:trace>
  <inkml:trace contextRef="#ctx0" brushRef="#br0" timeOffset="222314.7113">13244 10814 1528 0,'0'0'381'0,"0"0"-263"16,0 0-3-16,0 0 76 16,0 0 24-16,0 0-48 0,-8-2-58 15,8 2-27-15,0 0-31 16,0 2-27-16,0 13-2 16,3 14 35-16,5 21-15 15,5 26-17-15,-4 16-4 16,-2 2 5-16,-4-22-16 15,-3-20-9-15,0-18-1 16,-7 3 1-16,-5 1 5 16,-4-1-5-16,-2-6 5 15,3-9-5-15,3-5-1 16,1-7-1-16,7-4-17 16,2-2-51-16,2-1-53 15,8-3-173-15,10 0-634 0</inkml:trace>
  <inkml:trace contextRef="#ctx0" brushRef="#br0" timeOffset="230828.9982">2266 13475 1086 0,'0'0'351'16,"0"0"-250"-16,0 0-57 16,0 0 87-16,0 0 37 15,0 0-31-15,-3-3-25 16,3 3-36-16,0 0-35 0,0 0-4 15,0 0 16-15,0 0-1 16,0 0 2-16,0 0-2 16,0 0-15-16,-1 0-11 15,-1 0-9-15,-1 0-5 16,0 3 10-16,0 4 2 16,0 2-9-16,0 4-8 15,0 1 2-15,3-2-8 16,0 3 5-16,0 1 0 15,-3-2-5-15,3 1 0 16,-3-5 1-16,-1 4-1 16,1-1 0-16,0 0-1 15,-2 0 6-15,-1 3-5 16,0-5 8-16,3 5 3 16,0-3 0-16,-1-3-6 0,1 4 6 15,0-1 3-15,0 0-3 16,0 0-2-16,3 0-3 15,-3-3-6-15,1 0 0 16,-1-3 5-16,2 3-5 16,-1 0 0-16,-1-1-1 15,2 1 1-15,-5 0 7 16,6 3 1-16,-3-3 1 16,3 1-4-16,0 2-4 15,0-3-1-15,-3-3-1 16,3 2 1-16,0 2 0 15,-3-6 0-15,3 5 0 16,0-2 0-16,0-5 0 0,0 3-1 16,0 1 1-16,0-1 5 15,0 1 6-15,0-1-3 16,0 0-7-16,0 4 4 16,0-3-6-16,0 0 0 15,0 3-1-15,0-5 1 16,0 0-1-16,3 1 1 15,0-2 3-15,-3-1-2 16,3 1 0-16,0 2 0 16,1 1 1-16,-1-1-2 15,0 1 7-15,2-1-7 16,1 1-1-16,0 0-8 0,1-1 7 16,-1 1 2-1,3-4-4-15,0 1 3 16,0-1 1-16,-3 0 0 0,0 0 0 15,3-2-1-15,-3 1 1 16,1 2 0-16,1 0-1 16,-2 2-1-16,3-3 1 15,1-2 0-15,1 2-12 16,-2-1 2-16,1 2-1 16,-1-4-6-16,3 0 0 15,0 0 11-15,-3 0-5 16,0 0-7-16,1 0-2 15,-1 0 6-15,-1 0 14 0,-2-4-8 16,4 4 3 0,-4-2-11-16,3-1-3 0,3 2 8 15,-3-5 11-15,3-1-5 16,-2 0 0-16,4-2 5 16,-5-1 1-16,4 3-1 15,-4-3-8-15,-1 3 8 16,0 3-1-16,-3-1 1 15,-2 1 0-15,0-2 1 16,3 2 2-16,-3-5-1 16,4 2 0-16,2-6 0 15,-1 2-1-15,1-2-8 16,1-2-14-16,-1 1-11 16,0 1 5-16,0-1 0 15,-3 4 12-15,-2 0 14 0,1 3-5 16,-5-2 7-16,3 2 0 15,-3-2 11-15,0 2-4 16,0-3-7-16,0 3 7 16,0 1-7-16,0-2 0 15,0 2 0-15,0 0 0 16,0-4-1-16,3 0 0 16,3-2 1-16,-2 1 0 15,2 1 1-15,-3 0 1 16,-1 3 11-16,-2-2-5 15,1 2-7-15,-1 0 27 16,0 0-22-16,0-2 3 0,0 2 3 16,0 1-10-1,0-5-1-15,2 2-1 0,-1-1-1 16,2 0-7-16,0-3 7 16,2 3 1-16,-1-2 0 15,2 0 6-15,-3 3 0 16,0-4 9-16,0 0 1 15,0-4 15-15,-3 0 12 16,3-5-16-16,2-1-7 16,-1-1 8-16,-1 4-10 15,0 1-8-15,0 5-1 16,0 1-7-16,0 8 4 16,-3 0-5-16,0 2-1 0,0 3-10 15,0 0-81 1,0 3-222-16,-11 4-749 0</inkml:trace>
  <inkml:trace contextRef="#ctx0" brushRef="#br0" timeOffset="233682.5759">3219 13861 20 0,'0'0'934'16,"0"0"-603"-16,0 0-178 15,0 0 20-15,0 0 117 16,0 0-40-16,0 0-91 16,-16-10-37-16,16 10-17 15,0 0-10-15,0 0-19 0,0 0-13 16,0 0-11-16,0 0-8 16,0 0-10-16,0 0-19 15,3 0-15-15,10 0 1 16,7 0 1-16,8 0-2 15,5 0-15-15,6 0-20 16,-1-3-10-16,-2 3-13 16,-6 0-5-16,-2 0-15 15,-11 0-11-15,-1 0 13 16,-8 0-45-16,-5 0-51 16,-3 3-77-16,0 1-125 15,-8 5-133-15</inkml:trace>
  <inkml:trace contextRef="#ctx0" brushRef="#br0" timeOffset="234021.7193">3245 13977 1169 0,'0'0'673'16,"0"0"-589"-16,0 0-5 0,0 0 190 15,0 0-35-15,0 0-71 16,0 0-72-16,25 0-60 15,-1 0 8-15,4 0-39 16,-1 0-8-16,3 0-59 16,-9 0-83-16,-3 3-101 15,-9 8-364-15,-6-2-350 0</inkml:trace>
  <inkml:trace contextRef="#ctx0" brushRef="#br0" timeOffset="236175.5066">3968 13839 431 0,'0'0'1174'0,"0"0"-860"15,0 0-221-15,0 0 0 16,0 0 111-16,0 0-11 15,0 0-61-15,-9-5-44 16,9 5-9-16,0 0-13 16,0 0-12-16,0 0-14 15,0 0-5-15,6 0-14 0,5 0-5 16,5 0-1-16,8 0-3 16,3 0-11-16,6 0 7 15,5 0-7-15,-2 0-1 16,0 0 0-16,-3 0 0 15,-2 0-7-15,-7-5-15 16,-6 1-5-16,-3-2 0 16,-9 3 3-16,-3 2 3 15,-3 1-36-15,0 0-24 16,0 0-83-16,0 14-85 16,0 2-377-16,0-3-597 0</inkml:trace>
  <inkml:trace contextRef="#ctx0" brushRef="#br0" timeOffset="237180.1276">4383 14214 963 0,'0'0'552'15,"0"0"-470"-15,0 0 53 16,0 0 71-16,0 0 66 16,0 0-106-16,0 0-74 15,27 34-12-15,-11-37-6 16,4-12-32-16,8-4-25 15,-1-8-8-15,6-5-1 16,1-5-8-16,-1-8-5 0,4-6-26 16,-1-4-27-16,-2-4 12 15,-1-1 6-15,-3 0 6 16,-2 5 13-16,-8 5 16 16,-1 10 5-16,-4 4 10 15,-6 5 8-15,0 3 13 16,-3 4 8-16,-3 1-8 15,4 2 11-15,-4 3-14 16,2 7-10-16,-4 1 4 16,1 4 13-16,-2 3-19 15,0 3-16-15,0 0 0 16,0 0-15-16,0 6-6 0,-3 11 20 16,-8 6 1-16,-2 0 15 15,-2 7 3-15,0 3 2 16,0 1 8-16,2-2 5 15,2-2-12-15,5-4-8 16,3-3-7-16,3-6-1 16,0-5-4-16,3-4-1 15,11-3 8-15,5-1-7 16,-1-4-1-16,6 0-30 16,0-4-9-16,1-11-6 15,2-5-9-15,1-4 5 16,-2-2 15-16,-1-4 19 15,-4-3 14-15,-6 4-1 0,0 3 2 16,-6 2 28 0,-6 7 10-16,0 0 5 0,0 5-6 15,-3 2-1-15,4 4-8 16,-4 2-1-16,0 4-10 16,0 0-17-16,0 0-6 15,0 0-10-15,0 17 4 16,-7 6 12-16,1 3 0 15,-5 8 15-15,-2 1 0 16,4-1-3-16,3-5 0 16,3-3-3-16,3-5-3 15,0-8-6-15,0-6-6 16,9-1-9-16,10-6-55 16,20-7-127-16,-3-9-499 15,-3-4-540-15</inkml:trace>
  <inkml:trace contextRef="#ctx0" brushRef="#br0" timeOffset="237693.8003">4711 13327 1303 0,'0'0'659'0,"0"0"-579"16,0 0 31-16,0 0 90 15,0 0-80-15,0 0-51 16,0 0-21-16,118 0-31 16,-76 0-8-16,4 0-8 15,-4 0-2-15,0 0-2 16,-4-5-15-16,-5-1 5 16,-10-3 0-16,-4 2 6 0,-4 1 6 15,-9-1 7 1,-6 0 23-16,0 0 22 0,0-2 9 15,-5 2-28-15,-8-5-5 16,-5 0-12-16,2 2-7 16,-2-2 2-16,3 5-10 15,1 1-1-15,1 6 0 16,4 0-12-16,-1 3-43 16,4 14-52-16,6 19-73 15,0-3-193-15,0-4-401 0</inkml:trace>
  <inkml:trace contextRef="#ctx0" brushRef="#br0" timeOffset="237985.1287">5439 13633 1612 0,'0'0'542'16,"0"0"-488"-16,0 0 90 16,0 0 92-16,0 0-63 15,0 0-78-15,0 0-38 16,3 20-41-16,2-14-16 15,-2-1-22-15,3-3-162 0,0-2-348 16,1 0-967-16</inkml:trace>
  <inkml:trace contextRef="#ctx0" brushRef="#br0" timeOffset="238375.6018">5823 13376 1809 0,'0'0'393'0,"0"0"-250"16,0 0 95-16,0 0-13 16,0 0-91-16,0 0-69 15,0 0-32-15,0 20 8 16,-5 2 12-16,1 5-23 16,-4 7-18-16,4-2-11 15,-2 2 5-15,0 1-6 16,0-5 0-16,0-3-8 15,-1-5-8-15,-1-5-38 16,5 0-42-16,-3-1-112 0,3-6-282 16,3-6-465-16</inkml:trace>
  <inkml:trace contextRef="#ctx0" brushRef="#br0" timeOffset="238968.1645">5809 13307 1654 0,'0'0'576'0,"0"0"-496"15,0 0 64-15,0 0 46 0,0 0-73 16,0 0-71-16,0 0-19 15,72-24-8-15,-50 24-11 16,1 0-7-16,2 0-1 16,2 4-1-16,-2 6-1 15,-4 0-10-15,0-1-1 16,-6 2-2-16,-6-2 6 16,-3 5 3-16,-3-5-5 15,-3 4 2-15,-3-2-4 16,-12-1 13-16,-6 2 7 0,-4-2 0 15,-2 3 2 1,0-3 4-16,0 0 4 0,6-3-7 16,5 3-9-16,7-3-1 15,9 3-7-15,0-3-5 16,3 2-12-16,15 1-4 16,4 3-31-16,2 0 1 15,3 1 18-15,-3-1-6 16,-5 3 10-16,-4 0 17 15,-4 1 12-15,-4-3 6 16,-4-1 1-16,-3 0 0 16,0 0 25-16,0-5 30 15,-3 0-19-15,-7 2 12 0,-4-3 10 16,-8 0 0 0,-5 0-9-16,-1-1-1 0,-5-2-27 15,3-1-21-15,2-3-33 16,5 0-133-16,7-10-415 15,8-3-882-15</inkml:trace>
  <inkml:trace contextRef="#ctx0" brushRef="#br0" timeOffset="239435.2793">5693 13161 1213 0,'0'0'795'0,"0"0"-693"15,0 0 30-15,0 0 66 16,0 0-82-16,0 0-76 16,0 0-23-16,94 0-16 15,-55 0-1-15,1 0-1 16,2 0 0-16,-5 0-8 16,-1-3 3-16,0-7 0 15,-11 1 5-15,-1-5-5 16,-12 4 6-16,-5-3 49 0,-7 3 37 15,0-2 1-15,-19 0-47 16,-5-3-7-16,-7 3 18 16,1 0 1-16,2 2-22 15,5 3-18-15,7 4-12 16,5 3-22-16,4 0-92 16,7 10-190-16,0 4-472 15,4-1-518-15</inkml:trace>
  <inkml:trace contextRef="#ctx0" brushRef="#br0" timeOffset="240125.8136">6594 13568 620 0,'0'0'717'16,"0"0"-551"-16,0 0-46 16,0 0 90-16,0 0 54 15,0 0-48-15,0 0-41 16,39-4-31-16,-9 4-55 16,7-3-38-16,5 0-18 15,0 3-15-15,-1 0-17 16,-5 0-1-16,-6 0-27 0,-5 0-52 15,-8 0-37 1,-4 3-30-16,-10 4-113 16,-3-4-245-16,0-3-187 0</inkml:trace>
  <inkml:trace contextRef="#ctx0" brushRef="#br0" timeOffset="240365.1077">6621 13452 1503 0,'0'0'281'0,"0"0"-159"0,0 0 183 15,0 0-38-15,0 0-93 16,97 0-98-16,-58 0-76 15,4 0-21-15,-1 0-155 16,-8 0-476-16,-13 0-955 0</inkml:trace>
  <inkml:trace contextRef="#ctx0" brushRef="#br0" timeOffset="243807.2346">7716 13264 1305 0,'0'0'492'0,"0"0"-434"16,0 0 42-16,0 0 110 16,0 0-16-16,0 0-76 15,0 0-38-15,-15 0-8 0,26 0 11 16,5 6 4-16,-1-3-29 16,6 1-28-16,-2-1-11 15,-2 0-10-15,5-3-7 16,-3 0-1-16,1 0-1 15,2-6-12-15,-4-1-10 16,-3-6-17-16,-3 1 15 16,3-3 15-16,-6-1-7 15,1-1 4-15,-4-2-4 16,-3 5 15-16,0 1 1 16,0 3 0-16,-3 3 0 15,0 1 7-15,0 3 3 16,0-3-1-16,-3 5-1 15,-9 1-8-15,-1 0 0 0,-8 0 1 16,3 0 0-16,-6 0 0 16,2 7 0-16,-5 2 11 15,6 2 8-15,-3 2 1 16,-1 3-2-16,5 1 14 16,-2 6 0-16,4 0-2 15,0 2-2-15,2 3-2 16,4 1-4-16,3-2-6 15,6-1-7-15,3-5-9 16,0-6-1-16,0-1-1 16,7-4 0-16,10 0 1 0,5-7-1 15,11-3-35-15,3 0-64 16,13 0-73-16,21-6-167 16,-13-1-460-16,-9 0-576 0</inkml:trace>
  <inkml:trace contextRef="#ctx0" brushRef="#br0" timeOffset="244931.2305">8325 13637 588 0,'0'0'895'0,"0"0"-704"16,0 0-112-16,0 0 106 0,0 0 59 16,0 0-68-16,0 0-60 15,-18-7-18-15,0 7-22 16,-7 0-17-16,-5 0-15 16,-12-3-15-16,-10 3-3 15,-17-3-8-15,-25-1 10 16,-19-2 1-16,4-1 0 15,21 0 19-15,31 4 2 16,23 1-10-16,1 2-13 16,3 0-15-16,8 0-12 15,10 0-6-15,12 0-34 16,0 0-36-16,12 2-80 16,37 1-48-16,-7 0-458 15,1-2-818-15</inkml:trace>
  <inkml:trace contextRef="#ctx0" brushRef="#br0" timeOffset="245426.518">7504 13947 12 0,'0'0'2053'0,"0"0"-1704"16,0 0-266-16,0 0-34 15,0 0 104-15,0 0-51 16,0 0-62-16,27-61-26 16,-3 49-7-16,3 2-6 15,-5 1-1-15,2 5 0 16,-9 4 0-16,1 0 0 16,-8 0 0-16,1 0-2 15,-6 3 1-15,-3 7-11 0,0 6 4 16,-3 7 7-16,-17 4 1 15,-5 4 9-15,-5 5 15 16,2-4-2-16,4-5-8 16,9-3-8-16,8-4-6 15,7-7-1-15,0-7 0 16,22 0-31-16,27-6-92 16,-7 0-235-16,0-10-584 0</inkml:trace>
  <inkml:trace contextRef="#ctx0" brushRef="#br0" timeOffset="246109.1477">7825 13911 1969 0,'0'0'524'0,"0"0"-524"16,0 0 0-16,0 0 69 15,0 0 71-15,0 0-60 16,0 0-26-16,0 86-22 16,0-67-14-16,-6 1-8 15,0-6 2-15,-1-4-6 16,1-1 6-16,1-8-5 16,5 2-5-16,0-3 8 15,0 0 1-15,0-3-11 16,5-14-20-16,11-3-22 0,2-6 17 15,6-7 15-15,1 2-4 16,-4 2 2-16,-3 3 12 16,-2 9 0-16,-8 7 1 15,-2 3 8-15,-3 7 7 16,-3 0-1-16,0 0 1 16,0 0-10-16,3 14-6 15,-3 6 19-15,0 3-7 16,0 0-6-16,0 3-4 15,0-6-1-15,0-6 0 16,-3-1-1-16,0-4-2 16,0-2-7-16,0-7 0 15,3 0 1-15,0 0 8 0,0 0 11 16,0-7-11 0,6-9-20-16,13-10 6 0,1-1-3 15,5-2 7-15,-1-1-7 16,-5 3 7-16,-2 11 9 15,-4 3-5-15,-4 6 6 16,-6 7 10-16,-3 0-8 16,0 0 7-16,0 1-3 15,0 14 16-15,0 8 33 16,0 4-22-16,-6 0 0 16,-3 0-6-16,-1-4-12 15,2-1-13-15,2-5-1 16,3-3-1-16,0-2 0 0,3 1-45 15,0-3-88 1,3-3-336-16,6-1-536 0</inkml:trace>
  <inkml:trace contextRef="#ctx0" brushRef="#br0" timeOffset="246544.7172">8195 14056 1388 0,'0'0'574'0,"0"0"-540"15,0 0 13-15,0 0 101 16,0 0-9-16,0 0-82 0,0 0-37 16,94 10-20-16,-70-13-15 15,1-4-37-15,-8-3-17 16,-1 0 7-16,-7 0 32 15,-3-2 30-15,-6 5 0 16,0-3 41-16,0 3 19 16,0 4 40-16,0-4 4 15,0 7-28-15,-6-3-9 16,-3 3-7-16,-4 0-11 16,-1 0-12-16,-5 0-9 15,-4 10 2-15,-2 4-4 0,1 4-5 16,2 2-4-1,2 1 3-15,4 5 5 0,4-5 2 16,5 1-6-16,7 1-3 16,0-6-18-16,0-2-1 15,19-4-8-15,5-5-33 16,28-6-67-16,-10-3-200 16,3-9-798-16</inkml:trace>
  <inkml:trace contextRef="#ctx0" brushRef="#br0" timeOffset="247889.4254">9169 13102 884 0,'0'0'771'0,"0"0"-636"15,0 0-5-15,0 0 79 16,0 0-9-16,0 0-74 16,0 0-83-16,-6-7-27 15,-7 24 45-15,-8 8 85 16,-3 9-22-16,-3 9-39 16,-4 3-26-16,1 8-8 15,3 1-4-15,5 4-18 0,13-5-23 16,6-1-6-16,3-1 0 15,3-5-1-15,16-5-10 16,-1-5-46-16,3-7-62 16,6-8-135-16,-6-8-329 15,1-8-569-15</inkml:trace>
  <inkml:trace contextRef="#ctx0" brushRef="#br0" timeOffset="248447.0767">9410 13293 1646 0,'0'0'282'16,"0"0"-210"-16,0 0 93 16,0 0 75-16,0 0-56 15,0 0-48-15,0 0-45 16,13-10-22-16,-13 10-29 15,0 7-28-15,0 12 30 0,0 5 0 16,-6 5-18-16,-3 5-7 16,0-2-9-16,-3 2-8 15,-1-5 0-15,2 1 0 16,-1-3-1-16,2-7 1 16,4-4 0-16,0-3 0 15,6-6 0-15,0-1 0 16,0-3-1-16,6-3 1 15,16 0 4-15,5 0-4 16,6 0-12-16,1 0 4 16,2-3 8-16,-9-3-1 15,-2 6 1-15,-8-1-12 16,-7-2-6-16,-4 3-12 16,-6 0-24-16,0 0-44 0,0-7-156 15,-3-2-336-15,-4 2-779 0</inkml:trace>
  <inkml:trace contextRef="#ctx0" brushRef="#br0" timeOffset="248903.7232">9277 13118 1400 0,'0'0'640'0,"0"0"-452"15,0 0 8-15,0 0 3 16,0 0-54-16,0 0-78 15,0 0-43-15,64-3-12 16,-28 3-11-16,4 0-1 16,2 0-21-16,-2 0-39 15,-3 0-17-15,-7-3 5 16,-9-1 19-16,-6-4 36 16,-12 0 17-16,-3-2 17 0,0 0 32 15,-15 0-7-15,-6 1 16 16,-6 2 1-16,-4-4-24 15,1 5-16-15,8 0-10 16,5 5-8-16,7-2-1 16,10 3-45-16,0 0-98 15,16 16-181-15,4 4-299 16,5 0-108-16</inkml:trace>
  <inkml:trace contextRef="#ctx0" brushRef="#br0" timeOffset="249189.8537">9906 13479 436 0,'0'0'1745'0,"0"0"-1485"16,0 0-184-16,0 0 62 16,0 0-11-16,0 0-79 15,0 0-29-15,81 0-17 16,-51 0-2-16,-5 0-21 16,2 0-86-16,-8 0-127 15,-7 3-348-15,-4-3-210 0</inkml:trace>
  <inkml:trace contextRef="#ctx0" brushRef="#br0" timeOffset="249420.8783">9981 13333 1513 0,'0'0'584'15,"0"0"-544"-15,0 0 29 16,0 0 137-16,0 0-20 15,0 0-22-15,0 0-24 0,0 60-62 16,0-34-39-16,-3 7-10 16,0-1-14-16,-3 2-15 15,-2-4-7 1,4-3-53-16,1 2-101 0,0-6-157 16,0-6-622-16</inkml:trace>
  <inkml:trace contextRef="#ctx0" brushRef="#br0" timeOffset="250133.051">10559 13270 1119 0,'0'0'644'0,"0"0"-510"16,0 0 133-16,0 0 23 16,0 0-57-16,0 0-92 15,0 0-51-15,-17-20-30 16,5 20-30-16,-5 0-14 15,1 0-5-15,-11 7 2 16,2 6-6-16,-2 4-6 0,2 3-1 16,5 0-1-16,4-4 0 15,7 0-26-15,3-3 0 16,6-5-9-16,0-3 9 16,3 0 0-16,16-5 14 15,1 0-18-15,5 0-28 16,5-7 12-16,-2-7 12 15,-1-3-21-15,-8-3 17 16,4 0 23-16,-7-2 16 16,-7 5 17-16,-1 1 65 15,-5 6 12-15,-3 6-3 16,0 1-22-16,0 0-20 16,0 3-16-16,0 0-17 15,3 0-16-15,-3 0-6 16,3 6-15-16,-3 11 21 0,0 3 2 15,4 9 6-15,-4 4-7 16,0 4 0-16,0 3 0 16,0 6-1-16,0-3-1 15,0 0-1-15,-7-4 0 16,-2 1 0-16,-2-7-4 16,1-7 0-16,-5-6 5 15,-2-6-6-15,4-7-1 16,-6-4 8-16,-1-3 1 15,-2 0-1-15,4-14-18 16,3-5-53-16,6-5-82 16,9-22-159-16,0 3-444 15,3 4-413-15</inkml:trace>
  <inkml:trace contextRef="#ctx0" brushRef="#br0" timeOffset="250659.9386">10974 13184 1046 0,'0'0'899'16,"0"0"-730"-16,0 0 46 15,0 0 27-15,0 0-69 16,0 0-86-16,0 0-32 16,14-16-20-16,-14 16-35 15,-12 0-4-15,0 0 4 16,-7 0 13-16,-1 10-2 15,1 3-10-15,4 4 5 16,0-2-6-16,6 2 0 16,6 0 0-16,3-1-6 0,0 1 6 15,0 0-1 1,9-2 1-16,4-1-6 0,4 3 0 16,-1-1-10-16,1-2-7 15,-4 1-6-15,-1-1 14 16,-6-1 3-16,-3-3 11 15,-3 0-5-15,0 0-9 16,-6-6 0-16,-13 2 7 16,-7-6-7-16,-10 0 15 15,1 0 0-15,-4 0-154 16,9-3-344-16,8-7-510 0</inkml:trace>
  <inkml:trace contextRef="#ctx0" brushRef="#br0" timeOffset="251087.1539">10694 12986 1285 0,'0'0'697'0,"0"0"-590"16,0 0 88-16,0 0 35 15,0 0-60-15,0 0-48 16,0 0-33-16,73 7-45 16,-44-4-31-16,6-3-5 15,1 0-8-15,-3 0-25 0,-4-4-4 16,-3-5 3-16,-5-1 6 15,-3 3 5-15,-9 0 15 16,-6 5 8-16,-3-2 31 16,0-2-2-16,-6-1-2 15,-9 0-17-15,-6-3-3 16,-1-1 6-16,2 5-2 16,-2 0-10-16,4 2-9 15,3 1-13-15,6 3-69 16,9 0-208-16,0 3-416 0,0 1-793 15</inkml:trace>
  <inkml:trace contextRef="#ctx0" brushRef="#br0" timeOffset="251726.3503">11237 12982 796 0,'0'0'783'0,"0"0"-693"16,0 0-27-16,0 0 155 16,0 0 18-16,0 0-39 15,0 0-28-15,27 11-10 16,-18 8-32-16,0 8-27 15,5 6-22-15,2 7-21 16,3 9-20-16,2 4-23 16,-3 1-13-16,-2 1 1 15,-5-2-2-15,-8-7-6 16,-3-6-6-16,-3-5 0 16,-15-8 6-16,-3-3 4 15,-3-8-13-15,2-7-6 0,5-5-20 16,7-1-31-16,10-3-100 15,7-3-105-15,10-9-808 0</inkml:trace>
  <inkml:trace contextRef="#ctx0" brushRef="#br0" timeOffset="251982.2425">11786 13283 1790 0,'0'0'690'0,"0"0"-597"16,0 0 76-16,0 0 31 15,0 0-79-15,0 0-79 16,0 0-27-16,9 0-15 15,-3 4-54-15,-3-1-173 16,6-3-752-16</inkml:trace>
  <inkml:trace contextRef="#ctx0" brushRef="#br0" timeOffset="252364.5992">12171 13003 1901 0,'0'0'331'16,"0"0"-182"-16,0 0 77 16,0 0-38-16,0 0-37 0,0 0-41 15,0 72-47-15,0-32-25 16,4 2-19-16,4 2-10 16,-5 0-8-16,-3-2 0 15,0-6-1-15,0-3-18 16,0-6-30-16,-11-8-32 15,4-3-76-15,-5-6-132 16,2-3-287-16,4-7-308 0</inkml:trace>
  <inkml:trace contextRef="#ctx0" brushRef="#br0" timeOffset="253016.9689">12140 12957 1204 0,'0'0'704'16,"0"0"-614"-16,0 0 121 16,0 0 36-16,0 0-62 15,0 0-93-15,0 0-29 16,49-40-12-16,-34 39 4 15,4 1-4-15,5 0-15 16,-3 0-12-16,6 0-11 16,3 1-2-16,-1 9-11 15,3 0-1-15,-2 6 0 0,-5 0 0 16,-4 4 0 0,-3 3-5-16,-8 0 5 0,-6 3-5 15,-4-2 6-15,0-1 0 16,-4-3-1-16,-15-3-5 15,-2-4 6-15,0 0 0 16,-5-4 1-16,3-2 8 16,3-3-3-16,10-4-4 15,1 3-1-15,9 0 0 16,0-2-1-16,0 5-18 16,0 1 9-16,6 3 3 15,6 2 0-15,6 2 6 16,-3-1 0-16,6 4 0 0,-5-1 1 15,2 0-1 1,0 4 0-16,0 3 1 0,-4-3-1 16,-1-3 0-16,-3 2 0 15,-7-5-1-15,0 2 0 16,-3-4 0-16,0-3-9 16,-16 0 10-16,-8-5 11 15,-3-1 11-15,-10-3-4 16,-5 0-3-16,3 0-5 15,-1-6-2-15,5-5-7 16,13 1-1-16,1-3-6 16,12 0-77-16,5-4-211 0,1 5-489 15,3-2-664-15</inkml:trace>
  <inkml:trace contextRef="#ctx0" brushRef="#br0" timeOffset="253453.6074">11893 12838 1498 0,'0'0'478'16,"0"0"-351"-16,0 0 154 15,0 0-14-15,0 0-85 16,0 0-97-16,0 0-58 16,108-17-16-16,-60 13-5 15,1 4-5-15,-1-3-1 16,1 0 1-16,-7 0-1 15,-2 2 1-15,-8-5 8 16,-3 2 1-16,-13-3-2 16,-7-1 17-16,-4-3 6 15,-5-2 1-15,-11-4-13 16,-11-2-7-16,-12 2-6 16,-4-3-5-16,3 7-1 0,2 3-44 15,3 4-142-15,15 2-317 16,5 2-570-16</inkml:trace>
  <inkml:trace contextRef="#ctx0" brushRef="#br0" timeOffset="261362.5414">6033 13908 662 0,'0'0'900'16,"0"0"-753"-16,0 0-87 15,0 0 32-15,0 0 84 16,0 0-33-16,-6-7-58 15,6 7-31-15,0 0-4 16,-3 0 21-16,3 0 2 16,-4 0 1-16,1 0-14 15,-3 10 14-15,-2 9 11 16,-1 1-35-16,-1 0-28 16,1-3-13-16,3-1-9 15,3-5 0-15,0-2 0 16,3-3-26-16,0 1-57 0,0-4-90 15,3-3-332-15,3 0-198 16,3 0-374-16</inkml:trace>
  <inkml:trace contextRef="#ctx0" brushRef="#br0" timeOffset="261577.1148">6063 13816 568 0,'0'0'792'0,"0"0"-614"16,0 0-111 0,0 0 37-16,0 0 37 0,0 0-67 15,0 0-74-15,-3 6-211 16,3 1-389-16</inkml:trace>
  <inkml:trace contextRef="#ctx0" brushRef="#br0" timeOffset="262275.0468">6130 13947 935 0,'0'0'310'0,"0"0"-183"16,0 0-12-16,0 0 74 15,0 0 20-15,0 0-58 16,0 0-64-16,-6 17-27 16,6-11-7-16,-3 1-19 15,3 0-18-15,0-4-5 16,-3 1-2-16,3-1 3 16,-3 0-2-16,-1 0-9 15,4-3-1-15,0 0-20 16,0 0-23-16,0 0-34 15,7-10-108-15,8-6 18 16,3-4 119-16,-3 3 30 16,1 1 18-16,-5 3 7 0,-5 3 24 15,0 6-1-15,-2 1 16 16,-1 3 5-16,-3 0 5 16,3 0-11-16,3 0-6 15,0 7-9-15,2 3-11 16,-1 3 8-16,-1 0 11 15,-6 3-6-15,0 4 1 16,0-3-18-16,-3 3-6 16,-10-4-9-16,-1 0-39 15,5-2-69-15,2-4-157 16,7-7-396-16</inkml:trace>
  <inkml:trace contextRef="#ctx0" brushRef="#br0" timeOffset="262545.8565">6409 13822 1403 0,'0'0'261'16,"0"0"-218"-16,0 0-25 15,0 0 165-15,0 0-15 16,0 0-47-16,0 89-30 0,-3-63-22 16,0 1-38-16,0-4-21 15,3-3-10-15,-3-4-97 16,-3-3-181-16,-4-3-409 16,4-3-562-16</inkml:trace>
  <inkml:trace contextRef="#ctx0" brushRef="#br0" timeOffset="262726.6948">6375 13880 1500 0,'0'0'669'15,"0"0"-595"-15,0 0-39 16,0 0 70-16,80 4-59 0,-38-2-46 15,-3 0-545-15,-12-2-1092 0</inkml:trace>
  <inkml:trace contextRef="#ctx0" brushRef="#br0" timeOffset="269575.3493">12647 13432 1242 0,'0'0'479'15,"0"0"-425"-15,0 0 34 16,0 0 143-16,0 0 10 16,0 0-78-16,0 0-54 15,0 57-53-15,0-42-17 16,-9 2-12-16,1-4-18 16,1 1-9-16,1-4-17 15,-1 0-131-15,1-5-359 16,3-5-568-16</inkml:trace>
  <inkml:trace contextRef="#ctx0" brushRef="#br0" timeOffset="269760.8469">12729 13297 77 0,'0'0'2135'15,"0"0"-1867"-15,0 0-268 16,0 0-16-16,0 0 7 16,0 0-13-16,0 0-138 15,0 36-585-15</inkml:trace>
  <inkml:trace contextRef="#ctx0" brushRef="#br0" timeOffset="270182.1745">12795 13425 1994 0,'0'0'232'15,"0"0"-232"-15,0 0 13 16,0 0 66-16,0 0-17 15,0 0-36-15,0 0-17 16,-6 70-3-16,3-64-4 16,-4 0 4-16,6-5-5 0,-1-1 5 15,2 0 7-15,0 0 8 16,7-7-21-16,9-5-22 16,0-2-11-16,4 1 1 15,-2 3 17-15,-4 0 13 16,-1 6 1-16,-3 1 0 15,-7 0 0-15,-3 3 0 16,0 0 1-16,0 6 30 16,0 6 12-16,0 3-8 15,-3 2-15-15,-7-1-7 16,-1 4-12-16,2-4-18 16,-4-2-172-16,4-1-389 15,3-10-417-15</inkml:trace>
  <inkml:trace contextRef="#ctx0" brushRef="#br0" timeOffset="270452.533">13105 13262 1721 0,'0'0'491'15,"0"0"-456"-15,0 0-22 16,0 0 143-16,0 0 9 16,0 0-43-16,-15 97-37 15,9-67-31-15,0-4-14 16,-1 1-16-16,1-4-14 16,-4-1-8-16,3-2-2 15,0-3-19-15,-8 3-88 0,3-3-209 16,0-10-623-16</inkml:trace>
  <inkml:trace contextRef="#ctx0" brushRef="#br0" timeOffset="270642.5146">13005 13376 1818 0,'0'0'701'16,"0"0"-663"-16,0 0-37 0,0 0-1 16,100 22 0-16,-59-15-148 15,-2-3-702-15</inkml:trace>
  <inkml:trace contextRef="#ctx0" brushRef="#br0" timeOffset="280294.7139">10912 14139 104 0,'0'0'1299'16,"0"0"-1089"-16,0 0-168 16,0 0-28-16,0 0 42 15,0 0 52-15,0 0-47 16,0 0-20-16,0 0 11 16,0 0 40-16,0 0 8 15,0 0 11-15,0 0-6 16,0 0-28-16,0-7-13 15,0 0-27-15,0-3-23 16,0-3-13-16,0 0 0 16,0-3 0-16,-3-1 0 15,0 0 1-15,3-3-2 16,-6-2 2-16,3-1-2 0,0-1 2 16,0 1-1-1,-3 4 5-15,4-3 0 0,2 1-4 16,0 4-1-16,0 1 0 15,0-1 8-15,0 4-8 16,0 3 8-16,0 0 1 16,0 3-2-16,0 4-7 15,0 0 10-15,0-1 2 16,0 4-1-16,0 0-5 16,0 0-6-16,0 0 5 15,0 0-5-15,0 0-1 16,0 0 0-16,-1 0 0 15,-2 0-1-15,0 10 0 0,-3 0 1 16,0 3 0 0,-4 4 1-16,1-3-1 0,-2 2 0 15,1-6 0-15,1 3 0 16,0-6 1-16,-1-2-1 16,5 1 0-16,2-4 0 15,3-2 0-15,0 0 0 16,0 0 0-16,0 0-5 15,0-4-13-15,8-6-39 16,2-3 16-16,-4 0 14 16,0 4 6-16,-3 2 2 15,0 0 8-15,1 4 10 0,-4 3 1 16,0-3 8 0,3 0 1-16,-3-1 1 15,4 1-4-15,1-4 2 0,3 0-7 16,-2 0 11-16,4-2-2 15,-4 2-2 1,0 0 4-16,0 5 13 0,-5 2-1 16,1 0-14-16,-2 0-2 15,1 0-8-15,-1 0 1 16,0 0 10-16,5 2 10 16,-5 2-7-16,3-1-6 15,3 3-2-15,-3-2 4 16,3-1 4-16,0 4-1 15,1 3 7-15,-1 0-1 16,-5 0 12-16,2 2-8 0,1 2-2 16,-4-4-12-16,3 0-8 15,0 0-1-15,0-2-49 16,7-3-131-16,-1 2-408 16,-3-7-679-16</inkml:trace>
  <inkml:trace contextRef="#ctx0" brushRef="#br0" timeOffset="282195.1824">10883 14450 538 0,'0'0'398'16,"0"0"-172"-16,0 0-25 15,0 0 11-15,0 0 19 16,0 0-32-16,0 0-60 15,11 0-44-15,-11 0-24 0,0 0-24 16,3 0-2-16,-3 0 9 16,3 2 1-16,-3 5-3 15,0 3-10-15,0 7 6 16,0-1-12-16,0 3-14 16,0 1-7-16,-3 2-2 15,-3 1-5-15,0-1-7 16,3 1 8-16,0-4-8 15,0 2 0-15,3-1 0 16,0 0 1-16,-3 0-1 16,3-5-1-16,0 2 1 15,0-4 0-15,0-3-1 16,-3-3 0-16,3-5 0 16,0 3 0-16,0-3 0 15,0-2 0-15,0 3 0 0,0-3 1 16,0 0-1-16,0 0 0 15,0 0 0-15,0 0-1 16,0 2-8-16,0-2 2 16,0 0 1-16,0 0-3 15,0 0 8-15,0 0-7 16,0 0 8-16,0 0-1 16,0 0-7-16,0-5 2 15,0-2 5-15,0 1-5 16,6 0-2-16,-3-4-11 15,1 0-9-15,4 1-2 16,-2-2 6-16,0 1 8 0,0 3 4 16,0-1 11-16,-2 4 1 15,-1 1 0-15,-3-1 0 16,3 1 1-16,-3 0 8 16,3 0-2-16,-3 2 2 15,0-2-7-15,0 3 5 16,0 0 2-16,0 0 0 15,0-3 0-15,0 3-8 16,1 0 0-16,2-4-1 16,1 1 0-16,-1-1-12 15,0-2 3-15,0 2 8 16,1 0-5-16,-4 4 6 16,3 0 0-16,-3 0 0 0,0 0 1 15,0 0 8-15,0 0 1 16,0 0 8-16,0 0 2 15,0-2 1-15,0 2 7 16,0 0-3-16,0 0-4 16,0 0-9-16,0 0 3 15,0 0-9-15,0 0-5 16,0 0 4-16,0 0-5 16,0 0 0-16,0 6 0 15,-3 1 9-15,-1 0-8 16,1 0 5-16,0-1 0 15,0 4-5-15,-2-1 0 16,2 2 0-16,-3 5 1 0,-1-3-1 16,-2 4 0-1,3-4-1-15,-3 1 1 0,3-5 0 16,3-2 0-16,0-1 1 16,0-3 4-16,3-3 0 15,-3 1 4-15,3-1 7 16,0 0 8-16,0 0 3 15,0 0-1-15,-3 0-4 16,0-4-11-16,0-3 4 16,-3 1-8-16,-4-1-7 15,0-2 14-15,0-1 3 16,-3 0 1-16,1-6-10 16,0 2-8-16,3-3-1 15,6-2-56-15,0 3-155 0,3 2-762 0</inkml:trace>
  <inkml:trace contextRef="#ctx0" brushRef="#br0" timeOffset="290425.5624">13805 13452 664 0,'0'0'96'15,"0"0"-49"-15,0 0 10 16,0 0 555-16,0 0-359 15,0 0-142-15,0 7 27 16,0-7 32-16,0 0-46 16,3 0-62-16,4 0-2 15,-4 0 6-15,3 0-6 16,-2 0-14-16,2 0-6 0,5 0 14 16,4 3-8-16,4 0-21 15,11-3-13-15,3 0-6 16,6 0-5-16,1 0 1 15,1 0-2-15,-6 0-1 16,-8-3-24-16,-12 0-24 16,-5 2-14-16,-6-2-4 15,-4 0-12-15,0 1-57 16,0-3-109-16,-14-1-22 16,5 2-110-16,-5-3-711 0</inkml:trace>
  <inkml:trace contextRef="#ctx0" brushRef="#br0" timeOffset="290833.1534">13831 13319 1217 0,'0'0'268'0,"0"0"-194"16,0 0 41-16,0 0 150 15,0 0-45-15,0 0-87 0,0 0-25 16,3 0-4-16,11 0-3 15,4 4 3-15,12 0-39 16,2-2-33-16,10-2-15 16,-2 0-8-16,-2 0-8 15,-5 0 0-15,-11 0-1 16,-10 0 0-16,-3 0-18 16,-9 0-28-16,0 0-29 15,-15 0-25-15,-13 0-50 16,4 4-345-16,6-4-555 0</inkml:trace>
  <inkml:trace contextRef="#ctx0" brushRef="#br0" timeOffset="296273.4471">10988 13419 335 0,'0'0'54'15,"0"0"-43"-15,0 0-10 16,0 0 305-16,0 0-179 16,0 0-127-16,-30 3-10 15,30-3-54-15,0 0-64 16,0 0-242-16</inkml:trace>
  <inkml:trace contextRef="#ctx0" brushRef="#br0" timeOffset="302325.4762">16620 12912 747 0,'0'0'33'16,"0"0"250"-16,0 0 34 15,0 0-26-15,0 0-15 16,0 0-47-16,9-35-17 0,-9 31-40 15,0 2-34-15,0 2-35 16,0 0-29-16,0 0-25 16,3 0-24-16,-3 2-14 15,0 15-10-15,0 9 11 16,0 8 5-16,0 12-8 16,-3 4-9-16,0 2 1 15,0-2 0-15,-3-1 0 16,2-6 0-16,-3 0 0 15,3-7-1-15,-2-5 1 16,1-5-1-16,1-6-1 16,4-7 1-16,0-4 0 15,0-2-1-15,3-7 0 0,12 0-13 16,6 0-14-16,-3-3-16 16,0-4-39-16,-2 0-63 15,-3-1-70-15,0 4-276 16,-3-2-280-16</inkml:trace>
  <inkml:trace contextRef="#ctx0" brushRef="#br0" timeOffset="302920.3534">16635 13376 567 0,'0'0'320'0,"0"0"-142"16,0 0-26-16,0 0 10 16,0 0 20-16,0 0-32 15,0 0 3-15,76 17-9 16,-61-14-23-16,4-1 5 15,4-2-14-15,4 0-29 0,1 2-28 16,2-2-34-16,-5 2-19 16,-4-2 4-16,-8 3-6 15,-4-3-7-15,-5 0-51 16,-4 0-135-16,0 0-196 16,-1 0-337-16</inkml:trace>
  <inkml:trace contextRef="#ctx0" brushRef="#br0" timeOffset="303828.0825">17388 13316 1318 0,'0'0'195'15,"0"0"-152"-15,0 0 18 16,0 0 63-16,0 0-11 16,0 0-31-16,0 0-40 0,-83 11-25 15,62-11-16-15,6 0 9 16,5 0-4-16,3-8 17 15,7-4-7-15,0-5-16 16,17-3-7-16,-1-3 6 16,7-1 0-16,-1-5-8 15,5 3 9-15,-6-5-1 16,6 2 1-16,-7-4 0 16,3 4 0-16,-8-5 6 15,-3 5 25-15,-5 3 33 16,-7-1 7-16,0 9 45 15,-7 3-41-15,-11 5-20 16,-9 6-12-16,-1 4-10 0,-1 0-14 16,2 3 2-16,6 11-9 15,7 6-3-15,4 3-8 16,10 3 5-16,0-2-6 16,16 5 1-16,9-5 0 15,8 2 1-15,3 2-2 16,4 0-12-16,-1-2-4 15,-7 4-5-15,0-3 8 16,-12-4 7-16,-4 3 5 16,-7-2 1-16,-9-1 0 15,0-1 0-15,0-5 0 16,-6-1 0-16,-6-2 1 0,-2-7-1 16,-2 0 0-16,-5-4-1 15,-4-3-114-15,0-3-416 16,8-8-373-16</inkml:trace>
  <inkml:trace contextRef="#ctx0" brushRef="#br0" timeOffset="304269.5342">18057 12907 684 0,'0'0'768'16,"0"0"-648"-16,0 0 4 16,0 0 138-16,0 0-6 15,0 0-83-15,-90 13-62 16,74 0-49-16,1 1-24 15,7 3-16-15,7 1-12 16,1 0-8-16,3 1 5 16,11 3-6-16,8-1 0 15,-3 2 0-15,5 0-1 16,-8 1-7-16,4-2-1 16,-8-2 7-16,-4 0 0 15,-2-3 0-15,-3 0 0 0,-3-5 0 16,0-2 0-16,-4-3 1 15,-9-2-1-15,-7 1 1 16,-2-6-2-16,-5 0-13 16,2 0-81-16,-1-14-123 15,11 0-290-15,8-3-352 0</inkml:trace>
  <inkml:trace contextRef="#ctx0" brushRef="#br0" timeOffset="304624.8984">17811 12755 1051 0,'0'0'321'0,"0"0"-206"15,0 0 45-15,0 0 85 16,0 0-16-16,84 23-77 15,-51-17-69-15,5-6-52 16,-5 0-16-16,-1 0-3 16,-3-9-3-16,-6-5-2 15,-6-6 15-15,-8-3-2 16,-6-2 5-16,-3 1 12 16,-2-3 0-16,-11 1 21 0,-8 6-2 15,-1 1 0-15,-4 4-35 16,4 10-16-16,1 5-5 15,2 0-31-15,7 19-109 16,12 20-142-16,0-4-417 16,9-2-816-16</inkml:trace>
  <inkml:trace contextRef="#ctx0" brushRef="#br0" timeOffset="305261.1265">18694 13243 1373 0,'0'0'740'0,"0"0"-683"16,0 0-26-16,0 0 86 15,-88 0-6-15,61 0-57 16,2-3-41-16,5-3-6 16,7 0-6-16,7-1-1 15,6-3-6-15,0-3-30 16,14-5 5-16,11-4-25 0,0-2 19 15,8-8 22-15,-3-2 14 16,-2-1 1-16,-1-2 0 16,-8 0 0-16,-7 8 12 15,-7 5 39-15,-5 1-10 16,-4 7 7-16,-12 0-4 16,-3 6 10-16,-7 3 25 15,3 1-21-15,-2 6-37 16,2 0-14-16,5 10-5 15,6 9-1-15,9 2 1 16,3 7-1-16,12 3-1 16,15 1 0-16,5 5-14 0,4 0-34 15,-1-2-10 1,-2 2 3-16,-4-4 7 0,-3-1 22 16,-10-1 18-16,-7-5 8 15,-6-6-1-15,-3-4 1 16,-3-2 1-16,-18-4 15 15,-3-4-2-15,-4 0-5 16,-8-3-9-16,2-3 0 16,3 0-116-16,6 0-455 15,14-9-237-15</inkml:trace>
  <inkml:trace contextRef="#ctx0" brushRef="#br0" timeOffset="305570.3787">19109 12926 1906 0,'0'0'247'16,"0"0"-146"-16,0 0 64 15,0 0-33-15,0 0-68 16,0 0 9-16,0 0 0 16,19 90-19-16,-13-51-9 15,2 6-13-15,5 0-15 16,-3-2-10-16,5-3-6 0,-1-8-1 16,-4-5-43-16,-3-7-138 15,-2-8-192-15,-4-8-485 0</inkml:trace>
  <inkml:trace contextRef="#ctx0" brushRef="#br0" timeOffset="306043.1561">19144 12844 922 0,'0'0'863'0,"0"0"-644"0,0 0 3 16,0 0-13 0,0 0-75-16,0 0-61 0,108 10-31 15,-72 0-23-15,3 3-12 16,-3-3-1-16,-3 3-6 16,-5-1 0-16,-8 2 0 15,-5-3-1-15,-8 2-5 16,-5 1 4-16,-2-1 1 15,-2-1 0-15,-10 2 1 16,-5-5 0-16,-4 5 0 16,1-5 1-16,6-1 1 15,0 2-1-15,9 2 0 16,5 1-1-16,0 4 1 16,19 3-1-16,0 4 1 0,4-2-1 15,0 4-6-15,-4-5 5 16,-2-1 0-16,-10-5 0 15,-5-1 0-15,-2-3 0 16,-6-6 0-16,-17-1 1 16,-6-4 1-16,-10 0 10 15,-6 0-11-15,2-9-8 16,-3-9-129-16,10 2-473 16,15 3-850-16</inkml:trace>
  <inkml:trace contextRef="#ctx0" brushRef="#br0" timeOffset="306378.8106">19032 12748 916 0,'0'0'800'16,"0"0"-717"-16,0 0-58 16,81 3 18-16,-50-3 123 15,2 0-46-15,1 0-30 16,1 0-21-16,-3 0-29 16,-2 0-15-16,-4 0 12 0,-11 0 14 15,-7 0 10 1,-8 0 1-16,0-9-4 0,-11 2-25 15,-15-6-22-15,-3 3 3 16,-7 1-14-16,-8 2-6 16,10 2-150-16,9 3-542 0</inkml:trace>
  <inkml:trace contextRef="#ctx0" brushRef="#br0" timeOffset="307114.9877">16438 12607 973 0,'0'0'171'0,"0"0"-80"16,0 0 135-16,0 0 38 15,0 0 2-15,81 32-47 16,-45-25-59-16,5-1-31 15,-2-5-40-15,-3-1-26 16,-3 0-30-16,-8 0-20 16,-4-9-7-16,-6-6-5 15,-7-5-1-15,-5-2 0 16,-3-5-1-16,-8 3 1 16,-18-1 1-16,-8 5 5 15,-6 0 7-15,-2 9 11 16,3 2 2-16,3 9-16 15,14 0-10-15,4 9-46 0,21 25-165 16,21 0-330-16,6-5-536 16</inkml:trace>
  <inkml:trace contextRef="#ctx0" brushRef="#br0" timeOffset="308030.7169">17988 13937 796 0,'0'0'604'0,"0"0"-395"0,0 0 44 16,0 0 22-16,0 0-50 15,0 0-86-15,0 0-54 16,-28-12-12-16,9 8-7 16,-4 1-23-16,-3 0-9 15,3 3-19-15,-4 0-7 16,6 6-8-16,-2 3 1 16,9 6-1-16,5 0 0 15,9-1 0-15,0 2 0 16,6-5 0-16,16-1-6 15,5-5-24-15,0-5-9 16,-1 0-1-16,-1 0 0 0,-5-9-2 16,-2-7 15-16,-1-1 20 15,-9-3 7-15,0-1 8 16,-4-1 13-16,-1 5 36 16,-1 3 34-16,-2 8-17 15,0 3-8-15,1 3-15 16,-1 0-27-16,3 7-23 15,4 9-1-15,0 8 7 16,-1 3-6-16,1-1-1 16,2 0 0-16,1-7-23 15,3-6-70-15,0-13-135 16,-3 0-450-16,-2 0-766 0</inkml:trace>
  <inkml:trace contextRef="#ctx0" brushRef="#br0" timeOffset="308258.026">18148 13657 1899 0,'0'0'273'0,"0"0"-190"16,0 0 47-16,0 0 38 16,0 0-15-16,0 0-11 15,0 0-43-15,29 102-32 16,-22-66-30-16,3 1-23 15,-7-4-8-15,3 0-6 0,-2-6-6 16,1-5-61-16,3-1-101 16,2-9-155-16,-4-5-507 0</inkml:trace>
  <inkml:trace contextRef="#ctx0" brushRef="#br0" timeOffset="308508.8745">18359 13657 1159 0,'0'0'1276'0,"0"0"-1135"16,0 0-110-16,0 0 14 16,0 0 64-16,0 0-3 15,0 0 16-15,0 89-65 0,0-46-23 16,7 4-14-16,3 1-13 15,0-2-5-15,1-5-2 16,-3-3-19-16,2-4-57 16,-4-8-105-16,-3-12-514 0</inkml:trace>
  <inkml:trace contextRef="#ctx0" brushRef="#br0" timeOffset="309912.1199">18911 13864 3 0,'0'0'706'15,"0"0"-108"-15,0 0-288 16,0 0-50-16,0 0 49 0,0 0-45 16,0 0-63-1,0 1-67-15,0 12-60 0,3 4 3 16,7 9 4-16,0 6-47 15,3 2-20-15,7 2-13 16,-5 0-1-16,1-5-9 16,-6-5-58-16,-3-3-20 15,-3-10-65-15,-4-6-93 16,-7-7-327-16,-7 0-112 0</inkml:trace>
  <inkml:trace contextRef="#ctx0" brushRef="#br0" timeOffset="310216.7569">18957 13819 614 0,'0'0'1130'0,"0"0"-985"16,0 0-3-16,0 0 77 16,0 0-7-16,0 0-84 15,83-14-50-15,-56 14-38 16,-2 7-15-16,3 6-8 15,4 1-10-15,-3-2-6 16,0 5 0-16,-4-5-1 16,-5 3 0-16,-6-2 0 15,-8-3-1-15,-6-3 0 16,0-2-10-16,-14 2 11 16,-16-4 0-16,-4-3 1 0,-8 0-1 15,3 0-64-15,7 0-72 16,18 0-135-16,8-3-344 15,6-1-562-15</inkml:trace>
  <inkml:trace contextRef="#ctx0" brushRef="#br0" timeOffset="310659.5168">19440 13809 1614 0,'0'0'377'0,"0"0"-226"16,0 0 35-16,0 0 5 0,0 0-57 16,0 0-71-16,0 0-39 15,0-1-23-15,-3 9 1 16,-10 5 7-16,2 3-8 16,0 0 0-16,4 1 1 15,1-1-1-15,2-2-1 16,4-1 1-16,0-7-1 15,0 0-15-15,0-5-5 16,0-1 2-16,4 0-10 16,3-4-6-16,4-8 3 15,3-3 20-15,2-2 10 16,-2-4-1-16,0 4 2 0,1 1 0 16,-8 3 14-1,-1 3 56-15,-3 6-2 16,-1 4-17-16,-2 0-24 0,0 3-21 15,0 11-6-15,1 5 12 16,2 5-6-16,3 2-5 16,5-2 0-16,-2-2-1 15,1-5-100-15,6-7-143 16,-3-6-398-16,-3-4-245 0</inkml:trace>
  <inkml:trace contextRef="#ctx0" brushRef="#br0" timeOffset="310997.5685">19610 13772 1896 0,'0'0'302'15,"0"0"-231"-15,0 0-7 16,0 0 35-16,0 0 30 16,0 0-44-16,29 76-36 15,-20-49-22-15,4-1-13 16,-3-2-4-16,-4-4-8 15,0-8-1-15,-3-5 0 16,-3-3-1-16,0-4 1 16,0 0 0-16,0-7 5 15,-5-7-6-15,1-8 2 16,2-2 4-16,2-6 0 16,0 4-5-16,2-3 6 15,7 8-6-15,-2 5 7 0,4 6-8 16,-2 6 0-16,-3 4-53 15,2 0-92-15,1 4-72 16,7 15-130-16,-3-2-225 16,-1-3-221-16</inkml:trace>
  <inkml:trace contextRef="#ctx0" brushRef="#br0" timeOffset="311403.1413">19951 13841 1147 0,'0'0'337'15,"0"0"-157"-15,0 0 137 16,0 0-16-16,0 0-110 16,0 0-86-16,0 0-45 0,6-9-27 15,-16 11 1 1,-3 9-1-16,-3-1-8 0,2 6-11 16,5-1-13-16,-1 0 6 15,6-2-6-15,4-6-1 16,0-1-1-16,0 0 1 15,0-5-24-15,0-1-22 16,8 0-23-16,-2-1-11 16,3-7-14-16,2-6 35 15,1-2-23-15,1-1 22 16,1-3 45-16,1-2 15 16,2 2 41-16,-4 2 43 0,-3 9 56 15,-4 8-18 1,-4 1-58-16,-2 1-48 0,0 18-5 15,0 2 13-15,0 4-5 16,0 1-4-16,4 2-14 16,3-9-1-16,3-1-65 15,0-13-118-15,1-1-290 16,0-4-351-16</inkml:trace>
  <inkml:trace contextRef="#ctx0" brushRef="#br0" timeOffset="311661.3543">20150 13472 1989 0,'0'0'212'16,"0"0"-174"-16,0 0 64 0,0 0 73 15,-3 89-21-15,3-53-47 16,1 7-41-16,5 0-21 15,1 3-11-15,0-6-18 16,-1-4-8-16,-3-7-8 16,-3-5 0-16,0-11-39 15,0-4-65-15,3-9-112 16,0 0-378-16,4-9-565 0</inkml:trace>
  <inkml:trace contextRef="#ctx0" brushRef="#br0" timeOffset="311908.0744">20278 13455 1431 0,'0'0'518'0,"0"0"-480"16,0 0 30-16,0 0 109 16,0 0 47-16,0 0-90 15,9 89-3-15,0-50-34 16,2 2-33-16,-4 4-30 15,-1 2-14-15,-2-4-11 16,-2 0-9-16,-1-9 0 16,-1-2 0-16,0-9-63 0,0-3-95 15,0-8-86 1,0-5-320-16,2-4-163 0</inkml:trace>
  <inkml:trace contextRef="#ctx0" brushRef="#br0" timeOffset="312259.1907">20432 13763 1215 0,'0'0'184'0,"0"0"-78"16,0 0 78-16,0 0 61 15,0 0-54-15,0 0-80 16,89 69-64-16,-72-69-29 15,-7 0-18-15,-2-3-3 0,-3-11-34 16,-5-3-15-16,0 1-4 16,-1-1 21-16,-14 4 29 15,-2 4 6-15,-5 1 59 16,-2 6 50-16,-1 2 11 16,1 0-38-16,5 13-11 15,3 4 0-15,6 2-17 16,9 4 0-16,1-2-24 15,8 1-15-15,12-5-15 16,9-2-27-16,2-7-106 16,18-8-121-16,-6 0-342 15,-8-4-455-15</inkml:trace>
  <inkml:trace contextRef="#ctx0" brushRef="#br0" timeOffset="312495.5108">20709 13448 1422 0,'0'0'333'16,"0"0"-308"-16,0 0 60 15,0 0 214-15,0 0-48 16,0 0-41-16,-16 73-43 16,16-36-69-16,0 5-32 15,1 8-28-15,7 0-19 16,-2 2-11-16,2-2-7 15,-1-4-1-15,-4-6-22 0,-3-3-123 16,0-12-333 0,0-11-893-16</inkml:trace>
  <inkml:trace contextRef="#ctx0" brushRef="#br0" timeOffset="315023.0197">14659 13294 576 0,'0'0'67'15,"0"0"-43"-15,0 0-5 16,0 0 468-16,0 0-111 16,0 0-205-16,0 0-35 15,3 0 81-15,-1 0-13 16,-2 0-49-16,1 0-45 16,1 0-18-16,-1 0-16 0,1 0-23 15,4 3-18-15,0 3-9 16,3 0-11-16,-3 4-6 15,1 4-9 1,3 6 1-16,0 0 0 0,-1 5 0 16,-2-4-1-16,-4 2 0 15,0-3-2-15,-3-3-10 16,0-5 3-16,0-5 0 16,0-1-6-16,0-2 2 15,0-4 7-15,0 0-1 16,0-4 7-16,0-11 0 15,0-5-1-15,7-4-5 16,6-6-3-16,3 0-12 0,-3 1-7 16,0 2 11-1,0 5 16-15,-3 5 0 0,-4 4 0 16,0 6 1-16,-3 1 1 16,0 6 13-16,1 0-8 15,0 4-5-15,3 8 12 16,-1 5 7-16,-3 5-4 15,3 5 0-15,-3-4-7 16,0 1-3-16,-3-5-5 16,0-2-1-16,0-4 0 15,0-5 0-15,0-6 0 16,-3 1 0-16,0-3-9 16,0 0-1-16,3-5 9 15,0-10-5-15,0-2-9 0,6-5-11 16,7-8-18-16,4-3-6 15,2 0 16-15,-3 3 19 16,1 5 14-16,-4 8 0 16,-4 7 1-16,-5 3 7 15,-1 7 1-15,1 0 7 16,-4 0 4-16,0 5-7 16,0 9 28-16,0 9 6 15,3 1-14-15,-3 6 6 16,0-4-8-16,0 3-18 15,3-6-11-15,-3-3-1 0,3-6-5 16,-3-4-34 0,3-1-66-16,0-8-61 0,8-1-178 15,3 0-295-15,1-10-604 0</inkml:trace>
  <inkml:trace contextRef="#ctx0" brushRef="#br0" timeOffset="315512.1782">15259 13273 1247 0,'0'0'390'0,"0"0"-296"15,0 0 25-15,0 0 113 16,0 0-54-16,0 0-67 16,0 0-36-16,3-5-26 15,-6 5-20-15,-7 0 5 0,-2 5-2 16,-8 6 12-16,4 5 1 15,0 3-5-15,0 1-11 16,8 3-7-16,5-6-7 16,3 0-14-16,0-5 0 15,0-2-1-15,13-6 1 16,4-1-1-16,-1-3-18 16,2 0-34-16,3-7-20 15,-5-6-7-15,4-3-1 16,-4-1 21-16,-3-5 26 15,0-1 26-15,-6-1 7 16,-1 4 28-16,-3-3 19 0,0 8 17 16,0 3 31-16,-3 2-26 15,0 5-24-15,0 3-1 16,0 2-17-16,0 0-22 16,0 12-4-1,0 10 6-15,0 5 6 0,0 5 1 16,0 2-4-16,-3-4-4 15,3-1-5-15,0-6-1 16,0-3-1-16,0-7-35 16,9-12-117-16,-1-1-148 15,5 0-503-15</inkml:trace>
  <inkml:trace contextRef="#ctx0" brushRef="#br0" timeOffset="315820.2566">15528 13268 975 0,'0'0'924'15,"0"0"-817"-15,0 0 101 16,0 0 5-16,0 0-50 16,0 0-32-16,0 0-50 15,79-45-20-15,-67 40-3 16,-3 5-13-16,-1 0-18 15,-5 0-16-15,1 10-5 16,-4 12 1-16,0 5 10 16,0 5 5-16,0 2-9 15,0 2-5-15,0-7-8 16,3-2 0-16,9-7-15 0,2-6-40 16,2-8-69-16,9-6-108 15,-4-6-306-15,-3-8-389 0</inkml:trace>
  <inkml:trace contextRef="#ctx0" brushRef="#br0" timeOffset="316006.9892">15782 13147 1362 0,'0'0'397'15,"0"0"-248"-15,0 0 216 16,-33 74-51-16,14-38-57 0,-1 4-102 15,-9 2-70-15,-3-2-52 16,-4-4-33-16,-16 11-19 16,10-12-156-16,7-11-527 0</inkml:trace>
  <inkml:trace contextRef="#ctx0" brushRef="#br0" timeOffset="322494.2389">15863 13039 630 0,'0'0'85'0,"0"0"-49"16,0 0-2 0,0 0-17-16,0 0 2 0,0 0 17 15,-16-53 27-15,6 44 144 16,-4-2-142-16,-2 2-46 16,-2-1-10-16,-9 0-1 15,-5 3-7-15,0-3 1 16,-8 2-1-16,1 2-1 15,0-3 1-15,0 2-1 16,1 0 1-16,-1 2-1 16,3 0 22-16,1-1 50 15,-1 5 8-15,0-1-16 16,-3-1-33-16,0 3-20 16,0 0-4-16,-4 0-6 15,-1 0-1-15,0 0 1 0,-1 6 0 16,-1 0 5-16,1 7 40 15,6-2 31-15,5 2-17 16,4 4-28-16,8-1-10 16,1 0 6-16,9 2 1 15,3-2-11-15,-3 3-10 16,1 2-2-16,1 1-4 16,-3 3-1-16,-3 3 0 15,-1 1 0-15,-4 5 11 16,0 3-11-16,-1 0 1 15,1 1-1-15,3-2-1 16,0-3 0-16,9-6-37 16,3-4 11-16,2-3 25 0,4-4-6 15,0 1 7-15,10 3 42 16,10 3 44-16,2 0-14 16,8 7-45-16,-1-1-18 15,3 1-9-15,-2 3 0 16,-5-3 0-16,-1 0-27 15,-6 0-38-15,-4-4 12 16,-1 0-2-16,3-6 40 16,0-3 5-16,10-5 1 15,4-1 8-15,8-2-11 16,5-2-17-16,2-3-4 16,3 2 8-16,-2-3 16 0,3-3 9 15,-2 0 0 1,-1 0 0-16,-3 0 0 0,-1-6 1 15,-3-8 9-15,-3-6 18 16,0-5 8-16,-2-5 24 16,0-9-1-16,1-1 0 15,2-10 11-15,-6 0-13 16,-1-2-19-16,-12 5 11 16,-6-2 7-16,-12 2-24 15,-3 4-14-15,-27-5-17 16,-13 2-1-16,-9 1 0 15,-22-1-6-15,-17 1-27 16,-13 5-77-16,14 9-150 16,28 13-425-16</inkml:trace>
  <inkml:trace contextRef="#ctx0" brushRef="#br0" timeOffset="323370.7675">16266 12712 485 0,'0'0'184'0,"0"0"-134"15,0 0-31-15,26 92-12 16,-17-62 55-16,2 0 58 16,0-1-7-16,0 1-18 15,2 1-9-15,-4-2-7 16,-2 0 14-16,3-2 7 16,0-1-23-16,-4 7-14 15,0-2-18-15,1 8-3 0,-4 1-1 16,-2 2 27-1,1 5-25-15,-1-5-12 0,1-1-12 16,1-3-11 0,-2-1-8-16,2-3 1 0,0-2 0 15,4 2 1-15,-7 1 0 16,4 2-1-16,-4 2 0 16,0-2 1-16,0 3-1 15,-4-4-1-15,-6 1 1 16,1-2 0-16,2-2 7 15,0-2 8-15,4-1-3 16,3-5-3-16,0-4 6 16,0-1-2-16,0-1-13 15,3 4 7-15,4-3 28 16,-3 3 34-16,5-4-21 0,4 2 56 16,3-9-19-16,3 2-22 15,7-5-17-15,4-4-11 16,12 1-8-16,10-4-9 15,6-2-2-15,10 0-17 16,32 0-9-16,-15 2-183 16,-10-2-646-16</inkml:trace>
  <inkml:trace contextRef="#ctx0" brushRef="#br0" timeOffset="324376.6106">13754 15595 160 0,'0'0'199'0,"0"0"798"15,0 0-644-15,0 0-198 16,0 0 74-16,0 0 16 16,0 0-73-16,-11 17-52 15,11-14-2-15,7 1-1 16,6 2-14-16,2 1-28 15,9-5-41-15,5 3-34 16,9-2 0-16,24-3-105 16,-6 0-222-16,-10 0-676 0</inkml:trace>
  <inkml:trace contextRef="#ctx0" brushRef="#br0" timeOffset="324614.0069">13830 15833 916 0,'0'0'1325'0,"0"0"-1170"15,82 0-112-15,-7 0-43 16,-8 0-15-16,-6-3-562 0</inkml:trace>
  <inkml:trace contextRef="#ctx0" brushRef="#br0" timeOffset="334193.2462">11094 14918 328 0,'0'0'0'0,"0"0"-11"15,0 0 11-15,0 0-75 16</inkml:trace>
  <inkml:trace contextRef="#ctx0" brushRef="#br0" timeOffset="337391.1104">14500 15628 601 0,'0'0'179'0,"0"0"450"16,0 0-389-16,0 0-94 15,0 0 62-15,0 0 15 16,0 0-44-16,-9-3-45 15,9 3-16-15,0 0-20 16,0 0-16-16,0 0-18 16,0 0-31-16,0 7-15 15,3 6-6-15,3 4 6 16,0 5 0-16,3 8-9 16,2 0-8-16,2 1-1 15,-4-2 1-15,-2-3-1 0,-1-6 0 16,-3-8 0-16,-3-2-1 15,0-6 0-15,0-1-8 16,0-3-3-16,0 0 11 16,0 0-1-16,-3 0 1 15,0-10 0-15,3-3-1 16,0-4-4-16,0-6-6 16,6 0 2-16,4-2 2 15,4-2 2-15,-2 8 5 16,0-2 1-16,-1 7-2 0,-1 4 1 15,-1 5 1-15,-2-2 0 16,-1 7 0 0,-3 0 0-16,1 0-1 0,1 0 1 15,4 0 0-15,-3 10 0 16,3 2 0-16,-3 5 1 16,1 3-1-16,-1 0 0 15,-2-1 0-15,-2-2 0 16,-2 0 0-16,0-1-1 15,0-6 1-15,0-3-2 16,0-4-4-16,0-2 5 16,0-1 0-16,0 0 0 15,0 0-10-15,0-1 10 16,0-16-30-16,0 1-11 16,11-9 10-16,2-2-2 15,-1 1-14-15,2-2 1 16,-1 2 15-16,-4 6 22 0,-2 4 10 15,0 6 0-15,-2 6 0 16,0-2 14-16,-2 6 1 16,-3 0-2-16,3 0 1 15,0 0-3-15,3 0 0 16,1 10 2-16,-4 10 8 16,3 3 5-16,-3 3-4 15,1 5-7-15,-1-2-5 16,5-3-2-16,-5-3-2 15,3-3-5-15,-3-7 0 16,0-7 0-16,-3 2-1 0,0-8-52 16,0 0-84-1,0-3-105-15,3-8-433 0</inkml:trace>
  <inkml:trace contextRef="#ctx0" brushRef="#br0" timeOffset="337668.6308">15049 15634 1380 0,'0'0'523'16,"0"0"-387"-16,0 0-5 15,0 0 45-15,0 0 17 16,0 0-32-16,0 0-66 15,3 97-39-15,-3-71-13 16,0 0-13-16,0-2-17 0,6-4-11 16,0-8-2-16,-2-1-8 15,-2-7-56-15,-1-2-71 16,-1-2-103-16,0-6-373 16,0-5-396-16</inkml:trace>
  <inkml:trace contextRef="#ctx0" brushRef="#br0" timeOffset="337848.0372">15128 15516 1575 0,'0'0'298'16,"0"0"-203"-16,0 0 41 15,0 0-25-15,0 0-53 16,0 0-58-16,0 0-121 15,12 6-258-15,-6-2-1180 0</inkml:trace>
  <inkml:trace contextRef="#ctx0" brushRef="#br0" timeOffset="338382.3853">15301 15665 1382 0,'0'0'363'16,"0"0"-231"-16,0 0 21 16,0 0 70-16,0 0-23 15,0 0-66-15,0 0-42 16,12 89-22-16,-12-63-22 15,0-2-23-15,0-4-13 16,1-1-11-16,-1-6 1 16,0-2-1-16,0-6-1 15,0-1-7-15,0-4-16 16,0 0-1-16,0 0 14 0,0-3 10 16,0-7-8-1,0-3-1-15,7-10-13 0,3-4-16 16,2-5 10-16,1-5-2 15,1 3-4-15,2-1 10 16,-6 5 14-16,2 6 8 16,2 7 2-16,-2 5 1 15,-2 5 0-15,4 4 18 16,-2 0 12-16,-2 3-1 16,2 0 2-16,-1 7 6 15,-4 9-5-15,-4 7 7 16,-3 7 2-16,0 3-18 15,0-4-4-15,0 1 2 0,-3-1-15 16,0-5-7 0,-1-1-89-16,0-9-373 0,3-5-993 15</inkml:trace>
  <inkml:trace contextRef="#ctx0" brushRef="#br0" timeOffset="343030.4454">344 13755 1147 0,'0'0'128'15,"0"0"-51"-15,0 0 481 16,0 0-285-16,0 0-127 16,0 0-42-16,0 0-21 15,0 0-25-15,2 0-18 16,-2 0-10-16,3 0-11 16,0 10 2-16,1 4 15 15,-4 9-2-15,0 4-10 0,0 2-3 16,-4 7-5-16,-7-5-10 15,-2 1 2-15,-2-5-7 16,3-2-1-16,-1-1 1 16,2-1 0-16,2-3 0 15,-1-3 0-15,2-1 0 16,4-6-1-16,2 0 0 16,2-3 0-16,0-4-1 15,3-3 1-15,15 0 0 16,9 0 9-16,10 0 1 15,5 0-10-15,0-7 1 16,-2 1-1-16,-7 2 0 0,-6 1-21 16,-11 3-55-1,-8 0-82-15,-8 0-212 0,-9 0-380 16,-6 0-369-16</inkml:trace>
  <inkml:trace contextRef="#ctx0" brushRef="#br0" timeOffset="343428.5437">605 13816 1748 0,'0'0'320'16,"0"0"-237"-16,0 0 45 15,0 0 75-15,0 0-91 16,0 0-74-16,0 0-18 16,47 3 1-16,-28 7-5 15,-1 2-3-15,6 5-5 16,3 3-7-16,-5-3-1 16,5 2 1-16,-6-3 0 15,0-1 1-15,-6-3-2 16,-2 1 0-16,-4 1-6 15,-9 2 5-15,0 0-5 16,-3 7 6-16,-16-2 0 16,-7 2 6-16,-4-1-5 0,-1-2-1 15,4-3 0-15,8-4 0 16,7-3-1-16,12-10-122 16,6 0-339-16,13-3-333 0</inkml:trace>
  <inkml:trace contextRef="#ctx0" brushRef="#br0" timeOffset="343774.2479">1099 13868 1377 0,'0'0'363'15,"0"0"-323"-15,0 0-8 16,0 0 166-16,0 0-6 16,6 77-71-16,-6-48-46 15,0 0 0-15,0-2-21 16,6-1-14-16,3-9-9 16,3-7-14-16,3-7 12 15,7-3 37-15,-1-3 4 16,7-17-31-16,-2-7-24 15,-2-6-8-15,-5-2-1 16,-2-6-6-16,-10 2 0 16,-7 5-25-16,-7 6-17 0,-59 17-80 15,5 8-250 1,-11 3-483-16</inkml:trace>
  <inkml:trace contextRef="#ctx0" brushRef="#br0" timeOffset="356612.2365">2485 14016 142 0,'0'0'132'15,"0"0"-77"-15,0 0-29 16,0 0 10-16,0 0-10 15,-7-2-26-15,4 2-33 16,0 0-22-16,3 0-235 0</inkml:trace>
  <inkml:trace contextRef="#ctx0" brushRef="#br0" timeOffset="367183.1932">17339 15500 700 0,'0'0'16'0,"0"0"33"16,0 0 586-16,0 0-430 16,0 0-85-16,0 0 51 15,0 0 43-15,1 0-49 16,1 0-54-16,1 0-28 16,-2 0-4-16,3 0 10 15,-4 0-2-15,0 0-36 16,0 0-13-16,0 0 9 15,-11 0-34-15,-4 0-12 16,-9 0-1-16,-4 0 0 16,-5 0 0-16,1 0 0 15,3 2 1-15,-3 5-1 0,6-3 1 16,-1 5 0 0,4-5-1-16,7 3 0 0,3 2-1 15,7-2-5-15,3 0 0 16,3 0 5-16,0 3 0 15,3 3-8-15,10 0-26 16,5 0 5-16,6 0 5 16,1 4-2-16,3-2-12 15,1 0 2-15,-5 0 7 16,0 2 7-16,-5 3 12 16,-2-3 10-16,-4 3 0 15,-3-4 0-15,-1 4 0 16,-2-3 0-16,-1-1 1 15,-2-2 0-15,-1-2 0 0,-3-5 0 16,0 0-1-16,-3-1-8 16,-14-3 9-16,-5-2 0 15,-11-1-7-15,-6 0-73 16,3-4-38-16,7-5-16 16,12-6-96-16,8 6-89 15,9 0-489-15</inkml:trace>
  <inkml:trace contextRef="#ctx0" brushRef="#br0" timeOffset="368595.755">17922 15691 770 0,'0'0'218'0,"0"0"-155"16,0 0-5-16,0 0 67 16,0 0-1-16,0 0-48 15,0 0-20-15,9-7 0 16,-9 7 32-16,0 0 13 16,0-3 0-16,0 3-16 15,0 0 6-15,0 0-1 16,0-2-26-16,0 0-30 15,-1 0-15-15,-5-1-10 16,0 3-8-16,-7-3 0 0,0 2 1 16,0 1-1-16,-3 0 6 15,-1 0 3-15,2 7 1 16,2 2 11-16,-4 1 8 16,7 2-11-16,3 4-7 15,4-2-11-15,3 4 7 16,0-4-7-16,0 1 9 15,14-1-8-15,2-4 4 16,3-4 3-16,-4-5-8 16,6-1-1-16,-7 0-12 15,0-4-9-15,0-9 2 16,-4-4 13-16,-3 2 6 16,-1-2 1-16,-3 3 20 0,-3 2 13 15,0 1 18 1,0 4 3-16,0 0-8 0,0 4-14 15,0 0-12-15,0 3-2 16,0 0-11-16,0 0-7 16,3 0 1-16,3 3 0 15,2 7 5-15,4 1-6 16,-2 5 0-16,-1 1-1 16,0-2 0-16,-1-1-7 15,-4-1-55-15,-1-3-54 16,-3-3-94-16,0-1-144 15,0-6-205-15,0 0-253 0</inkml:trace>
  <inkml:trace contextRef="#ctx0" brushRef="#br0" timeOffset="369039.6756">18103 15675 1267 0,'0'0'340'0,"0"0"-247"15,0 0 62-15,0 0 103 16,0 0-63-16,0 0-106 16,0 0-5-16,26 29-20 15,-16-11-12-15,-1-4-7 16,-3 4-20-16,-1-2-11 16,0-2-13-16,-2-1 0 15,-3-6-1-15,0-4 0 16,0-3-10-16,0 0-53 0,0 0 35 15,-5 0-11-15,2-10-17 16,2-3 18-16,1-3 10 16,0-7 12-16,3 0 13 15,7-2 2-15,7 0 0 16,-2 1 1-16,-2 8 1 16,4 2 18-16,-7 8 16 15,0 3 11-15,-1 3-29 16,1 0-1-16,-3 3 12 15,-4 13-1-15,0 4 15 16,0 4-2-16,-3 5-10 16,0-4-20-16,0 3-9 0,0-7-1 15,3-3-22-15,1-7-120 16,2-8-174-16,-1-3-444 0</inkml:trace>
  <inkml:trace contextRef="#ctx0" brushRef="#br0" timeOffset="369316.9147">18488 15401 1605 0,'0'0'332'0,"0"0"-253"0,0 0 83 16,0 0 73-1,0 96-36-15,0-61-78 0,0 2-51 16,0-4-18-16,0-1-20 16,3-1-12-16,5-5-12 15,2-1-8-15,-4-3 0 16,0-3 0-16,-5-6-24 16,3-3-82-16,-4-3-113 15,0-4-303-15,0-3-263 0</inkml:trace>
  <inkml:trace contextRef="#ctx0" brushRef="#br0" timeOffset="369667.1368">18464 15608 1068 0,'0'0'754'0,"0"0"-546"16,0 0-136-16,0 0 80 15,0 0-16-15,84 14-82 16,-56-7-40-16,2-2-14 16,-2 0-13-16,-1-2-31 15,-5 0-19-15,-5-3-40 16,-4 0-1-16,-7 0 53 16,-2 0 42-16,-4 0 9 15,0 0 66-15,0 0 26 16,0 3-20-16,0 6 22 0,0 6 42 15,-1 0-30-15,1 3-17 16,0 1-35-16,0-2-33 16,4-4-14-16,6-4-7 15,-3-2-53-15,-1-4-99 16,1-3-80-16,-1-5-361 16,-3-8-440-16</inkml:trace>
  <inkml:trace contextRef="#ctx0" brushRef="#br0" timeOffset="369827.5254">18785 15529 1551 0,'0'0'490'0,"0"0"-400"16,0 0 68-16,0 0-43 0,0 0-74 15,0 0-41-15,0 0-226 16,25 23-482-16</inkml:trace>
  <inkml:trace contextRef="#ctx0" brushRef="#br0" timeOffset="370095.7883">18976 15649 1390 0,'0'0'849'0,"0"0"-756"0,0 0-56 16,0 0 88-16,0 0 34 15,0 0-44-15,61 85-53 16,-54-56-6-16,2 1-13 16,-4 0-19-16,-2-3-17 15,0-5-5-15,-3-4-2 16,0-4-59-16,0-8-109 15,-3-3-163-15,-5-3-484 0</inkml:trace>
  <inkml:trace contextRef="#ctx0" brushRef="#br0" timeOffset="370397.4874">19058 15583 1820 0,'0'0'484'0,"0"0"-411"16,0 0 38-16,0 0 17 16,0 0-48-16,0 0-51 15,107-4-23-15,-78 6-5 16,-6 8-1-16,-2 1 0 16,-4 2 0-16,-6 1-1 15,-5 2-5-15,-4-2 4 16,-2 2 2-16,0-7 1 15,-2 1 9-15,-11-3 8 0,-3-3-7 16,-8-4-11 0,-1 0-78-16,-1 0-59 0,2-1-127 15,6-6-310-15,8 1-320 16</inkml:trace>
  <inkml:trace contextRef="#ctx0" brushRef="#br0" timeOffset="371199.005">19379 15634 1437 0,'0'0'365'0,"0"0"-270"16,0 0 71-16,0 0 70 15,0 0-57-15,0 0-93 0,0 0-56 16,16-16-18-16,-16 16-10 15,0 10-1-15,-10 4 64 16,-3 1-5-16,0 0-30 16,0 1-10-16,1 0-11 15,1-5-3-15,8-1-6 16,3-1 0-16,0-7-1 16,10 0-36-16,10-2-14 15,5 0-22-15,5-4-12 16,-1-12 6-16,0-3 1 15,-2-3 2-15,-3-3 21 16,-4-2 55-16,-6 4 5 16,-5 7 69-16,-6 3 49 15,1 6-1-15,-4 7-55 16,0 0-42-16,0 0-16 0,-8 3-2 16,0 11 2-16,4 5 3 15,-2 4 3-15,6 4 2 16,0-2-5-16,0-1-11 15,2-1 5-15,8-3-6 16,-1-7 1-16,6 0 0 16,-3-6 5-16,1-4-6 15,4-3-2-15,-2-3-14 16,-1-13-13-16,2-4-27 16,-6-7-19-16,-3-6 26 0,-2 1 13 15,-2 1 19 1,-3 6 17-16,0 4 0 0,0 5 19 15,-2 6 0-15,1 6 14 16,1 1 9-16,0 3-17 16,0 0-13-16,7 0-11 15,10 0-1-15,3 0 0 16,5 3-14-16,-2-2 5 16,3 2 8-16,-7 0 1 15,-6-3-1-15,-3 3 1 16,-3-1 2-16,-7 3 7 15,0 2 0-15,-4 6 59 16,-9 3 2-16,3 4-40 16,0-1-9-16,5 4-6 15,5 1-6-15,0-4-8 16,0 1 0-16,13-7-1 16,2-2-16-16,5-3-60 0,-4-9-39 15,10 0-76-15,-6-9-423 16,-1-5-217-16</inkml:trace>
  <inkml:trace contextRef="#ctx0" brushRef="#br0" timeOffset="371628.3716">20035 15556 1181 0,'0'0'589'16,"0"0"-470"-16,0 0 136 15,0 0-65-15,0 0-104 16,0 0-35-16,0 0 17 0,-29 32-31 15,15-15-16-15,-3 3-7 16,5-3-8-16,3-2-5 16,3 3-1-16,5-6 2 15,-2-5-1-15,3 0-1 16,0-4 0-16,6-3-1 16,7 0-15-16,7 0-21 15,2-13-18-15,1-1 7 16,0-8 17-16,0-1-7 15,-7-1 11-15,0-1 20 16,-3 8 7-16,-7 7 89 16,-2 3 8-16,-4 4-44 15,0 3-10-15,0 0-14 0,-7 10 6 16,-3 6 10 0,4 3-15-16,2 2-20 0,4 1-8 15,0-1-2-15,0-1 1 16,10-8-1-16,7-2-24 15,-4-3-51-15,6-7-30 16,-2 0-51-16,7-17-164 16,-3-5-346-16,-8-1-485 0</inkml:trace>
  <inkml:trace contextRef="#ctx0" brushRef="#br0" timeOffset="371893.5009">20409 15226 1252 0,'0'0'362'0,"0"0"-130"16,0 0 49-16,0 0-65 15,0 0-71-15,0 0-75 16,0 0-19-16,-4 43 72 16,-3-10-35-16,-3 2-28 15,4 9-12-15,5-2-23 16,1 1-17-16,0 0-7 15,4-3-1-15,9-8-7 16,-3-5-61-16,-3-6-65 16,-1-8-48-16,-1-10-98 15,-2-3-265-15,-2 0-134 0</inkml:trace>
  <inkml:trace contextRef="#ctx0" brushRef="#br0" timeOffset="372116.1769">20538 15229 373 0,'0'0'1402'0,"0"0"-1206"15,0 0-42-15,0 0 51 16,0 0 31-16,0 0-45 16,-23 90-70-16,11-48-49 15,5 4-30-15,0 1-23 16,7-4-13-16,0-1-4 15,0-2-2-15,0-4-53 16,7-3-102-16,-3-6-210 16,-2-15-792-16</inkml:trace>
  <inkml:trace contextRef="#ctx0" brushRef="#br0" timeOffset="374802.9825">18585 16388 451 0,'0'0'99'0,"0"0"-51"15,0 0 320-15,0 0-244 16,0 0-90-16,0 0-8 16,0 0 23-16,0-7 35 15,0 7-9-15,0 0-20 16,0 0 17-16,0 0 8 15,0 0 19-15,0 0 33 16,0 0 16-16,0 0 8 16,0 0-33-16,0 0-22 15,0 0-52-15,0 0-34 16,0 0-7-16,0 0-8 0,0 0-11 16,0 0-48-1,0 0-76-15,0 0-98 0,0 0-11 16,0 0 43-16,0 0-23 15,0 3 68-15,0-3 82 16,0 0 74-16,0 0 75 16,0 0 77-16,0 0 31 15,0 0-5-15,0 0-3 16,0 0 11-16,0 0-31 16,0 2-29-16,0-2-18 15,0 2-13-15,0 1-28 16,-2 0-24-16,-2 7 3 15,-2 4 65-15,-3 6-11 0,-1 4-41 16,-3 5-12 0,3 4-20-16,0-1-11 0,4-2-7 15,3-3-9-15,3-4 0 16,0-7 0-16,0-3 0 16,0-3 0-16,3-3-2 15,4-4 1-15,5-3 1 16,-2 0 0-16,7 0 0 15,-5 0 0-15,2-6 1 16,2 2-1-16,1 1 1 16,1-2-1-16,3 3 0 15,0-1 0-15,-1-2-19 16,-3 3-46-16,-1-1-57 16,-3-6-96-16,-9-1-285 15,-2 0-392-15</inkml:trace>
  <inkml:trace contextRef="#ctx0" brushRef="#br0" timeOffset="375194.7407">18506 16233 1091 0,'0'0'891'15,"0"0"-695"-15,0 0-137 16,0 0-12-16,0 0 48 16,0 0-51-16,0 0-23 15,83 10-11-15,-50-7-9 16,0-3-1-16,-4 0-10 15,-3-6-6-15,-11-5 4 16,-4-1 12-16,-11-1 6 16,0 0 37-16,-10 2 29 15,-12-2 5-15,-6 6-7 16,-3-1-7-16,-1 6-31 16,4 2-32-16,7 0-8 15,11 7-133-15,7 6-197 16,3-2-571-16</inkml:trace>
  <inkml:trace contextRef="#ctx0" brushRef="#br0" timeOffset="375780.2912">19204 16682 910 0,'0'0'982'16,"0"0"-715"0,0 0-74-16,0 0-9 0,0 0-43 15,-95 30-29-15,75-30-45 16,1 0-38-16,7 0-18 15,0-6-5-15,12-4 6 16,0-1-12-16,12-7-17 16,7-4-18-16,7 0 23 15,2-5 10-15,-1 0-4 16,-4 2 6-16,-4 1 1 16,-6 1 0-16,-7 3 1 15,-6 0 22-15,0 4-9 16,-9-1-14-16,-7 1 6 0,-8 3-1 15,3 6-5 1,-3 0 0-16,5 5 0 0,2 2-1 16,4 0-1-16,7 9 0 15,6 7 1-15,0 4 0 16,13 7-1-16,13-1-1 16,0 7 1-16,6-3-1 15,-2-3-5-15,-5-1 7 16,-9-3-2-16,-5-3-7 15,-11-4 0-15,-3-3 0 16,-20-3-1-16,-3-3-2 16,-7-3 11-16,-5 2-5 15,7-3-47-15,6-3-95 16,6 0-233-16,12 0-565 0</inkml:trace>
  <inkml:trace contextRef="#ctx0" brushRef="#br0" timeOffset="376051.8076">19622 16332 1378 0,'0'0'484'15,"0"0"-424"-15,0 0 101 16,0 0 132-16,0 0-64 15,-12 90-62-15,5-55-73 0,2 5-57 16,3 0-25-16,1-4-6 16,-1-3-5-16,2-6-1 15,-3-8-1-15,-1-2-50 16,-2-7-104-16,-7-7-117 16,-1-3-345-16,5 0-381 0</inkml:trace>
  <inkml:trace contextRef="#ctx0" brushRef="#br0" timeOffset="376501.0969">19557 16269 1877 0,'0'0'325'0,"0"0"-216"0,0 0-48 16,0 0 37-16,0 0 15 15,94 4-42-15,-61 3-45 16,0 6-16-16,-1-1-7 16,-4 2-3-16,-4 1 1 15,-9 3 1-15,-7-1-1 16,-8 0-1-16,0-2 1 16,-11-2 5-16,-7-2 0 15,-8-2 6-15,1 0 14 16,3-1-7-16,4-2-3 0,4-1-14 15,7 1-1-15,4-2-1 16,3 4 0-16,0 2 0 16,12 4 1-16,12 4-1 15,-1 1-13-15,4 3-5 16,2-2 3-16,-10-1 8 16,-3-1 6-16,-6-2-7 15,-7-4 7-15,-3-1 1 16,-13-5 15-16,-10-2 33 15,-10-4-24-15,-5 0-14 16,-2-4-10-16,-8-13-73 16,13 5-206-16,6-1-650 0</inkml:trace>
  <inkml:trace contextRef="#ctx0" brushRef="#br0" timeOffset="376800.8598">19665 16118 1491 0,'0'0'325'16,"0"0"-216"-16,0 0-15 15,90 0-8-15,-57 0 29 16,5 0-9-16,-4 0-43 0,-2-11-34 16,-12 2 17-16,-9-5 46 15,-11 2 14-15,-12-6-52 16,-39 1-42-16,-57-1-12 16,4 4-63-16,-4 1-654 0</inkml:trace>
  <inkml:trace contextRef="#ctx0" brushRef="#br0" timeOffset="389386.1149">21603 10641 518 0,'0'0'569'16,"0"0"-339"-16,0 0-143 16,0 0-20-16,0 0 25 15,0 0 1-15,-7-13-22 16,7 13-37-16,0 0-9 15,0-4 29-15,-5 1 16 16,0 0-19-16,-1-4-8 16,-2 3-30-16,-4-3-11 15,0-1-2-15,-5 3 1 16,4-1 0-16,0 3 0 16,0 0-1-16,3 0 0 0,1 0 0 15,2 2 1 1,1-2-1-16,-5 0 2 0,2-1 0 15,-3 1-2-15,1 0 1 16,-5 0 0-16,2 0-1 16,-1-2 1-16,-3-1 0 15,3 3 0-15,-1-1-1 16,0-1 1-16,0 3-1 16,3-1 0-16,-1 0 1 15,4 3-1-15,2 0-1 16,-1 0 0-16,1 0 1 15,-3 0 0-15,-4 0-1 16,2 3 1-16,-10 2 0 16,4 0 0-16,-4 2 1 15,0-1-1-15,0-1 0 0,4 0 0 16,0-1 1-16,0-1 1 16,3 1 20-16,1-1 9 15,0 1-5-15,2 2-7 16,-5-1-13-16,1 0-4 15,0 4-1-15,-4-2-1 16,4 3 1-16,3 0 1 16,0-3-1-16,2 3-1 15,3 0 8-15,2 0 14 16,1-1 3-16,-3 0 0 16,3 1 3-16,0 0-4 15,1 1-13-15,-2-1-5 0,0 3-4 16,-3 0 4-16,3-3-6 15,1 0 1-15,-1 1 1 16,1-2-1-16,3 1 0 16,1-1 14-16,2 1 0 15,0 1-8-15,0-1-5 16,0 3 7-16,0-1 2 16,0 3-9-16,5-3 4 15,-4 1-6-15,2-3 1 16,1 1 5-16,-1-1-5 15,2 0-1-15,1 0-8 16,2-1 8-16,2 1 3 16,0 0 18-16,1 0-20 0,0 0 11 15,-1 0-12 1,-3-1 2-16,1-1-2 0,-3-3 1 16,1 2-1-16,2 2 1 15,0-2 1-15,2 0-1 16,0 0 0-16,2 0 0 15,2-1-1-15,-4 1 0 16,-1-4 0-16,-2 1 1 16,-1-1-1-16,-3-1 0 15,0 3-1-15,4-2 0 16,-4 0 1-16,4 1-1 16,2 1 1-16,0-1-6 15,4 2-10-15,1 1-4 0,-2-1 11 16,1-2 8-1,-2 2 0-15,0-2-1 0,-3 0 1 16,-2 0 0-16,-2-2 1 16,1 2 0-16,2-1-1 15,1 0 1-15,-1 1-2 16,4-1 1-16,0 0-8 16,2 3-2-16,-2-5 11 15,1 4 1-15,2-4 0 16,1 3 0-16,-5-2-1 15,3-2-13-15,-2 3-19 16,0-1-23-16,-3-2-10 16,0 2 36-16,-1 1-4 15,1 0-18-15,-1-2 26 0,1 2 8 16,-1 0 16-16,2-3 0 16,3 0 2-16,-2 0-1 15,3 0 0-15,1 0-29 16,0 0-39-16,1 0 10 15,-5 0 2-15,2 0 49 16,-3 0 1-16,-2 0 5 16,0 0-13-16,0 0 14 15,-3 0 6-15,2 0-5 16,2 0 0-16,-1 0 1 16,7 0 0-16,-5 0 0 15,4 0-1-15,-3 0 0 16,3-3-1-16,-7 3 0 0,1-3 1 15,-1 3-1 1,-2-4 0-16,2 4 2 0,0-5 8 16,2 3 6-16,1-3-4 15,-3 1-5-15,5 1-7 16,0-3 0-16,3-1-9 16,-4 3-20-16,2-2 13 15,-3-1 15-15,-1-1 1 16,-1 3 5-16,-1-2 23 15,-2 2-6-15,-1-3-10 16,2 1-11-16,2 0 0 16,-1 0 7-16,1-1-8 15,3-2-1-15,0 0-5 16,0 0 6-16,1 0-1 16,1 0-45-16,-2 3-15 0,-1-3 30 15,0 3 23-15,-5 1 2 16,1 0-1-16,-4-1 5 15,-1 3 2-15,4-5-1 16,-4 5 1-16,3-3 0 16,0-2-1-16,0 2-9 15,1-3-3-15,0 3-5 16,1-3 5-16,-1 3 12 16,-2-1 0-16,-1-2 1 15,1 3-1-15,-2 0 0 16,0-2-9-16,0 1 9 15,-2 1 1-15,-4-1 0 16,3 0 1-16,0 1-1 0,0 0 1 16,2-1 1-16,1 4 14 15,0-2 0-15,0 2-6 16,0 1-9-16,0-1 5 16,0-2-6-16,0 2 0 15,0-2-2-15,-4-1-8 16,1 1 9-16,0 2-2 15,0-3 2-15,-1-1 1 16,3 3 1-16,-1-2 1 16,2 2-1-16,0-2 0 15,0 4 0-15,0-1 10 16,0-2 18-16,-1 5-6 0,-1-2-7 16,-2-4 2-16,-1 5 1 15,0-2 4-15,-3-2-2 16,4-1-2-16,-5-3-11 15,-5 4-7-15,2-5 0 16,-2 2 0-16,-8-4 0 16,-30-8-1-16,3 2-39 15,-5-5-333-15</inkml:trace>
  <inkml:trace contextRef="#ctx0" brushRef="#br0" timeOffset="391833.7303">21272 10013 905 0,'0'0'328'0,"0"0"-132"16,0 0-13-16,0 0 40 15,0 0 23-15,0 0-49 16,0-3-60-16,0 3-33 16,0 0-10-16,0 0 1 15,0 0-7-15,0 0-16 16,0 0-32-16,0 0-24 16,0 3-16-16,0 10 0 15,-5 4 0-15,1 2 1 16,2 2 4-16,1-1-4 15,1 2 0-15,0-1-1 16,0 1 0-16,0-2 0 0,0 4 0 16,-2-5-6-16,-2 1 6 15,-1 0 0-15,1-1 0 16,-2-5-1-16,3 1 0 16,-4-6 0-16,4-1 1 15,3-4-1-15,0-4 1 16,0 3-1-16,0-3-12 15,0 0 4-15,10 0 9 16,0 0 1-16,2 0 0 16,2 0 0-16,-4 0 1 15,1 0-1-15,0 0-1 16,2 0 0-16,0 0-37 16,-3 0-26-16,1 0-34 15,-1 0-31-15,1 0-50 16,-5 3-114-16,1-2-96 0,-1-1-320 0</inkml:trace>
  <inkml:trace contextRef="#ctx0" brushRef="#br0" timeOffset="392084.0904">21460 10271 745 0,'0'0'1074'0,"0"0"-859"0,0 0-40 15,0 0 6-15,0 0-22 16,0 0-52-16,0 0-70 16,94 0-37-16,-74-3-4 15,-3 3-107-15,-9 0-113 16,-5 0-332-16,-3 0-307 0</inkml:trace>
  <inkml:trace contextRef="#ctx0" brushRef="#br0" timeOffset="392329.8271">21460 10175 810 0,'0'0'975'0,"0"0"-818"16,0 0-59-16,0 0 12 16,0 0 22-16,0 0-64 15,0 0-68-15,76 0-92 16,-58 0-290-16,-8 0-332 0</inkml:trace>
  <inkml:trace contextRef="#ctx0" brushRef="#br0" timeOffset="392669.5836">21712 10057 1505 0,'0'0'369'0,"0"0"-250"15,0 0 13-15,0 0 30 16,0 0-1-16,0 0-21 16,0 0-33-16,0 3-48 0,0 6 11 15,0 7-3 1,0 1-31-16,0 3-11 15,0 0-8-15,0-1-5 0,0 1-3 16,0 0-8-16,0-2-1 16,0-2-6-16,0-4-42 15,0-1-89-15,0-1-97 16,0 0-283-16,0-4-72 16,0-2-276-16</inkml:trace>
  <inkml:trace contextRef="#ctx0" brushRef="#br0" timeOffset="395162.2924">22361 10789 449 0,'0'0'296'15,"0"0"-153"-15,0 0-26 16,0 0 22-16,0 0 67 15,0 0 3-15,0 0-24 16,-9-7-14-16,9 7-14 16,0 0-23-16,0 0-18 15,0 0-30-15,0 0-34 16,0 0-34-16,0 0-18 16,0 0 1-16,6 0 7 0,3 0-8 15,3 0 2-15,-3 1-1 16,3-1 0-16,-1 3 0 15,2 0-1-15,0 0 1 16,0-2-1-16,2 2-1 16,0-3-1-16,-3 0-8 15,3 0 1-15,-4 0-3 16,2 0-1-16,-3 0 4 16,1 0 0-16,1 0-2 15,-5 0 4-15,4 0 5 16,-1 0-8-16,0 0-14 15,3 3-2-15,-6-3-10 16,0 0 17-16,-2 0 10 16,-1 0 9-16,-2 0 0 15,-1 0 0-15,-1-6 9 0,0 2 4 16,0-3-2-16,0-1-10 16,0 1 0-16,0-3-1 15,0 0 0-15,0-3 0 16,-1-1-1-16,1 1-9 15,0-3-8-15,0 3-7 16,0-2 17-16,0 6 7 16,0-1 1-16,0 0 0 15,0 0 5-15,0 3 6 16,0-6 5-16,-2 1-6 16,-2-5-4-16,1 0 0 15,-2-3 2-15,2-3-7 0,-1 0 0 16,3-3 1-16,1 3-2 15,0-1-8-15,0 8 8 16,0 0 1-16,0 3-1 16,0 2 2-16,0 5-1 15,1-1 17-15,2 3-9 16,-3-2 7-16,1 3-4 16,-1-1-2-16,2-1-9 15,1-2 7-15,0-1-7 16,-2 3 6-16,2-2 8 15,-1 6-5-15,-2-2 2 16,0 3 6-16,0 0-17 16,0 0 1-16,0 0 4 0,0 0-6 15,0 0 1-15,0 0-1 16,0 0 1-16,1 0 0 16,1 0 0-16,-2 0 5 15,1 0 9-15,-1 0 6 16,2 0 3-16,2 0 4 15,3 0-18-15,4 0 4 16,7 0-13-16,5 0 0 16,3 0-1-16,7 0-8 15,5 3-22-15,5 1-1 16,-5 0-11-16,0-1 10 16,-8 3 3-16,-10-2 15 15,-7-1 8-15,-6-1-3 16,-7 0-14-16,0-2-2 15,0 2 25-15,-3-2 18 0,-3 3 46 16,2-3-15-16,-3 0-22 16,6 0-14-16,-1 0-13 15,2 0-15-15,0 0-80 16,2 0-290-16,6 0-766 0</inkml:trace>
  <inkml:trace contextRef="#ctx0" brushRef="#br0" timeOffset="396427.3836">22524 10799 474 0,'0'0'524'0,"0"0"-385"16,0 0-5-16,0 0 51 0,0 0 21 16,0 0 9-16,0 0-15 15,3-6-43-15,1 5-40 16,2 1-39-16,1-3-29 16,2 3-22-16,5 0-15 15,-4 0-11-15,5 0 0 16,2 3 0-16,-3 1 0 15,1 3-1-15,0-2 0 16,-4 1-1-16,-4-1 0 16,-1-1 0-16,-3-1 0 15,0-3 0-15,-2 3 0 16,-1-1 1-16,0 0 1 0,0 4 5 16,0-2 10-16,0 3-1 15,2-2-3-15,-2 5-11 16,0-2 5-16,0 1-6 15,0 1 1-15,0 0 5 16,0-4 3-16,0 5 11 16,-2-1 2-16,-3 0-10 15,2 0 0-15,0-1-2 16,0 4-2-16,1 0-7 16,1 1 5-16,-1-1-5 15,2-3-1-15,-1 2 0 16,-1-1 0-16,1-2 1 15,1-2-1-15,-3 0 0 0,3 2 1 16,0-1-1-16,0-2 0 16,0 1 0-16,0 0 1 15,0-1-1-15,0 1 1 16,0-1-1-16,0-3 0 16,3 0 1-16,-3 1-1 15,3-1 0-15,-2 0 1 16,2 0 0-16,2-2 6 15,1 2 0-15,4-3-5 16,4 0 10-16,3 0-5 16,6 0-5-16,4 0 4 15,3 0-6-15,-5-3-11 16,0 1-42-16,-6 0-84 16,-13-1-222-16,-4 3-293 15,-2-3-630-15</inkml:trace>
  <inkml:trace contextRef="#ctx0" brushRef="#br0" timeOffset="397180.1776">22228 10720 439 0,'0'0'581'0,"0"0"-390"15,0 0 1-15,0 0 42 16,0 0 28-16,0 0-8 16,0 0-56-16,0-10-56 15,0 10-11-15,0 0-7 16,0 0-21-16,0 0-26 15,0 0-17-15,0 0-19 16,0 0-22-16,0 0-10 16,0 4-9-16,0 8 0 15,0 9 0-15,0 6 6 0,0-2-5 16,1 5 0-16,5-4 1 16,1 1-2-16,-4-1 1 15,0-5-1-15,-3-3 0 16,0-4-2-16,0-1-4 15,0 0 0-15,0-4-5 16,0-1 2-16,-6-4-2 16,-1 2 10-16,-2-3 0 15,-1-2-5-15,1-1-2 16,2 0-11-16,-3-1-43 16,3-18-65-16,3 2-173 15,2-3-602-15</inkml:trace>
  <inkml:trace contextRef="#ctx0" brushRef="#br0" timeOffset="397382.6505">22253 10562 1520 0,'0'0'360'0,"0"0"-262"16,0 0 30-16,0 0 102 15,0 0-25-15,0 0-69 16,0 0-99-16,-5-16-37 16,5 16-107-16,0 5-174 0,0-1-719 15</inkml:trace>
  <inkml:trace contextRef="#ctx0" brushRef="#br0" timeOffset="398862.4262">23141 10073 396 0,'0'0'403'0,"0"0"-172"16,0 0-60-16,0 0 16 16,0 0 22-16,0 0 1 15,0 0-5-15,-31-30-34 16,31 30-25-16,0 0-23 15,0 0-9-15,0 0-5 16,0 0-27-16,0 0-33 16,0 0-23-16,0 0-17 15,0 0-9-15,0 0-6 16,0 0-18-16,9 0 8 16,0 0-8-16,3 4-4 0,-1 5-14 15,2-2 17-15,-3-1 10 16,0 1 6-16,-2-1 0 15,-4-2 8-15,-2-1-5 16,-2 1-6-16,0-1-1 16,0 0 0-16,-2 3 13 15,-7-3 0-15,2 5 1 16,-2-5 0-16,5 4 7 16,1-4-8-16,-1 3 0 15,4-2-1-15,0 3-6 16,0 2 1-16,10-2-6 15,4 4-25-15,1-2 1 16,2-1 0-16,-4 0 35 16,-3-1 1-16,-2-4 0 0,-4 1 0 15,-4-4 0-15,0 0-8 16,0 3-7-16,-7 0 15 16,-11-2 34-16,-4 1-5 15,-4-1-15-15,-1-1-13 16,4 0-1-16,5 0-1 15,7 0-42-15,11 0-139 16,0 3-315-16,0 1-234 0</inkml:trace>
  <inkml:trace contextRef="#ctx0" brushRef="#br0" timeOffset="399113.0616">23374 10313 522 0,'0'0'629'0,"0"0"-415"16,0 0-3-16,0 0 21 15,-106 0 0-15,66 0-67 16,1-3-75-16,1-6-59 15,9 5-31-15,-1 1-66 16,11 3-268-16,8 0-440 0</inkml:trace>
  <inkml:trace contextRef="#ctx0" brushRef="#br0" timeOffset="399484.5735">23198 10424 1124 0,'0'0'852'0,"0"0"-739"0,0 0-76 15,0 0 36 1,0 0 47-16,0 0-64 15,0 0-56-15,36-7 0 0,-23 7-40 16,-2 0 8-16,-7 0 18 16,-2 6-2-16,-2 0-3 15,0 4 5-15,-13 0 14 16,0 3 28-16,-3-2 5 16,4 2 4-16,-2-6-9 15,8 3 15-15,3-5 1 16,3 2-21-16,0-1-16 15,12-2-7-15,20 6-126 16,-2-3-361-16,-2 0-322 0</inkml:trace>
  <inkml:trace contextRef="#ctx0" brushRef="#br0" timeOffset="400273.7292">23213 10912 365 0,'0'0'318'0,"0"0"-184"15,0 0-56-15,0 0-12 16,0 0 24-16,0 0-2 15,0 0-42-15,0-51-28 0,4 45 40 16,2 4 81-16,-4-1 38 16,-2 2-2-16,0 1-5 15,0-3 6-15,0 3-35 16,0 0-24-16,0 0-15 16,0 0-32-16,0 0-9 15,0 0-9-15,0 7-28 16,0 8 15-16,0 5-18 15,0 4-12-15,3 1-2 16,1-1-7-16,2 0-14 16,0-2-71-16,-2-4-70 15,3-2-120-15,-3-7-308 16,2-2-321-16</inkml:trace>
  <inkml:trace contextRef="#ctx0" brushRef="#br0" timeOffset="400518.5114">23384 11067 1458 0,'0'0'332'15,"0"0"-252"-15,0 0 20 16,0 0 112-16,0 0-20 15,0 0-63-15,-91 16-44 16,72-15-47-16,3 2-38 16,-1-3-26-16,2 3-157 0,6-3-433 15,2 3-409-15</inkml:trace>
  <inkml:trace contextRef="#ctx0" brushRef="#br0" timeOffset="400912.7959">23317 11232 816 0,'0'0'964'16,"0"0"-812"-16,0 0-93 15,0 0 93-15,0 0 42 16,0 0-67-16,0 0-72 16,9 0-54-16,0 0 7 15,0 0-8-15,-1 0-1 16,-1 0 1-16,0 0 0 16,-2 0-2-16,-4 3-5 15,-1 4 2-15,0 0 5 16,-3 2 27-16,-8 2 7 15,-3 1 14-15,-4 1 0 16,3 0 10-16,3-2-3 16,3-1-16-16,9 0-15 0,0-2-17 15,20 1-7-15,33-3-34 16,-2 1-215-16,-2-7-877 16</inkml:trace>
  <inkml:trace contextRef="#ctx0" brushRef="#br0" timeOffset="409349.5303">28449 8795 1440 0,'0'0'674'0,"0"0"-668"15,0 0 9-15,0 0 22 16,0 0 100-16,0 0-3 16,6-24-26-16,-6 24-28 15,0 0-41-15,0 0-12 16,0 0-12-16,0 0 6 16,-1 7 6-16,-4 10 16 15,2 5-16-15,3 3-15 16,0 0-12-16,0 2 2 0,8-4-2 15,6-3-19 1,2-5-11-16,0-7-7 0,4-5-26 16,-4-3-6-16,-1 0 34 15,0-7-1-15,-2-10 14 16,-2-3 10-16,-3-5 1 16,0 2 11-16,-3-1 1 15,-2 4 35-15,-3 4 45 16,0 3-28-16,0 7-9 15,0 2 7-15,0 3-15 16,0 1-23-16,0 0-13 16,0 1-20-16,3 12-8 15,0 7 28-15,4 2 0 16,3 2 0-16,4 1-2 16,5-4 1-16,2-5-8 0,0-3 3 15,0-5 6-15,-3-2-26 16,-5-6 25-16,-2 0 0 15,-3 0 1-15,-2-6-9 16,-1-7-2-16,-3-3 10 16,-2-4 1-16,0-4 24 15,0 0-3-15,0-3-9 16,-5 2 7-16,0-1-2 16,1 5 1-16,0 5-8 15,2 3-10-15,2 4-13 16,0 5-42-16,0 4-116 15,0 0-89-15,3 4-266 16,4 5-180-16</inkml:trace>
  <inkml:trace contextRef="#ctx0" brushRef="#br0" timeOffset="409765.5879">28963 8821 1315 0,'0'0'787'15,"0"0"-783"-15,0 0 5 16,0 0-9-16,0 0 8 0,0 0-1 16,104 6-6-16,-79-6-1 15,-7 0 0-15,-3 0-25 16,-7-2 0-16,-4-5 21 15,-4 0 4-15,0-3 41 16,0 3-4-16,-6-2-12 16,-4 2 2-16,-4 0 7 15,1 1-5-15,-5 2-2 16,-3 1-1-16,2 3 14 16,-5 0-10-16,-1 0 4 15,1 7 0-15,4 6 11 16,2 7 22-16,8 3-37 15,5 2-20-15,5 0-1 0,3 1-9 16,16-4-20-16,4-2-99 16,15-6-169-16,-7-5-483 15,-3-8-485-15</inkml:trace>
  <inkml:trace contextRef="#ctx0" brushRef="#br0" timeOffset="410199.3964">29272 8775 1418 0,'0'0'229'0,"0"0"-143"16,0 0 105-16,0 0 6 16,0 0-85-16,0 0-66 15,0 0-11-15,-45-6 18 0,26 11 16 16,-1 5-1-16,2 0-16 15,6 0-6-15,2 3-7 16,7-4-32-16,3 0-6 16,0-1 6-16,0-1 1 15,14 0 1-15,5-1-9 16,3-3-44-16,3-3-33 16,-1 0-21-16,-3 0-3 15,-3-10 40-15,-2-4-15 16,-5-2 27-16,-4-2 46 15,-1 2 3-15,-3 2 93 16,-1 5 48-16,-2 4-23 16,0 2-42-16,0 3-28 0,0 0-23 15,2 3-25 1,1 11 0-16,3 5 9 0,5 5-1 16,4 1-8-16,4 1-48 15,10-1-114-15,-5-5-313 16,-4-11-188-16</inkml:trace>
  <inkml:trace contextRef="#ctx0" brushRef="#br0" timeOffset="410480.7272">29567 8542 1768 0,'0'0'271'0,"0"0"-201"0,0 0 31 15,0 0 69-15,0 0-8 16,0 0-36-16,0 0-56 16,0 25 35-16,0 1-20 15,1 7-45-15,4 6-20 16,1 4-2-16,3 0-17 16,-2 1-1-16,-1-4 0 15,0-8-58-15,0-2-75 16,-3-6-97-16,0-8-92 15,0-7-317-15,0-9-332 0</inkml:trace>
  <inkml:trace contextRef="#ctx0" brushRef="#br0" timeOffset="410689.2057">29783 8747 1497 0,'0'0'692'0,"0"0"-621"15,0 0-41-15,0 0 134 16,-83-5 28-16,65 5-55 16,3 3-51-16,10 9-43 15,5 6-21-15,10 8-2 16,21 4-1-16,18 5-5 16,11 0-14-16,24-3-168 15,-13-9-444-15,-15-16-1109 0</inkml:trace>
  <inkml:trace contextRef="#ctx0" brushRef="#br0" timeOffset="434662.6664">23342 3691 474 0,'0'0'0'0,"0"0"-114"16</inkml:trace>
  <inkml:trace contextRef="#ctx0" brushRef="#br0" timeOffset="435122.5569">23156 3618 340 0,'0'0'232'15,"0"0"-61"-15,0 0-12 16,-107-16-54-16,63 16-17 16,-3 0-5-16,-6 0-46 15,-6 0-22-15,-7 4-14 16,-2 4 5-16,0 0-6 16,6 2 0-16,7 4 0 15,10 6 14-15,6 6 48 16,4 10 46-16,2 7-27 15,2 11-8-15,4 6-44 16,4 3-15-16,2 2 2 0,9 0-16 16,7-3-8-16,5-3 2 15,0-2 3-15,12-7-23 16,15-4 13-16,11-6 13 16,14-4 3-16,16-3 36 15,28-3-38-15,22-3-1 16,9-6-26-16,-10-8-5 15,-12-8 31-15,-14-5 8 16,-5 0 14-16,-2-8-21 16,-12-7 12-16,-13-5-3 15,-11 2-3-15,-3-5-7 0,4-7-8 16,2-5 3 0,1-10 5-16,-10-2 32 0,-11-1 26 15,-10-3 53-15,-17 0 47 16,-4-4-45-16,-35-16-63 15,-37-16-27-15,-43-14-23 16,-28-8-20-16,25 28-317 16,17 15-528-16</inkml:trace>
  <inkml:trace contextRef="#ctx0" brushRef="#br0" timeOffset="436149.3418">3158 4768 532 0,'0'0'299'0,"0"0"-152"16,0 0-70-16,0 0-51 15,79-70-26-15,-58 54-84 16,-6 3-245-16</inkml:trace>
  <inkml:trace contextRef="#ctx0" brushRef="#br0" timeOffset="436952.6127">3437 4524 1147 0,'0'0'189'16,"0"0"-123"-16,0 0-44 16,0 0 14-16,0 0 68 15,0 0-1-15,0 0-68 16,-94-18-25-16,45 18-10 15,-12 2 0-15,-21 7 0 16,-23-2 0-16,-22 4 1 16,-8-3 0-16,8 1 9 15,8-2 31-15,8 3 0 0,-4 1-24 16,-4 2-11 0,3 4-4-16,-1-2-2 0,10 2-19 15,5 0-19-15,5-1 12 16,20-4 17-16,14 1 8 15,15-3 0-15,2 1-1 16,-2 3 2-16,-7 3 2 16,-6 5-2-16,1 3 1 15,5 0-1-15,3 6 0 16,4 0 0-16,-1 0 0 16,1-1 0-16,8-4 0 15,4-4 1-15,6-5 0 16,5-4 20-16,8-3 21 0,1-3-1 15,7-1-12-15,3-1-15 16,0 1-13-16,-1 2-1 16,1 2 0-16,1 4-12 15,-1 4 10-15,6 4 2 16,0 0 2-16,0 3-2 16,0 1 0-16,17 1 0 15,5-2 1-15,14-1 21 16,25-1 32-16,33-8 31 15,43-10-25-15,18-5-32 16,8-7-18-16,0-15-10 16,-11-2 0-16,9 2 0 0,6-2 0 15,2-2 0 1,8 2 0-16,-1-1 1 0,-3-2-1 16,-4-1 0-16,-5-3 0 15,-15 0 0-15,-13 4 8 16,-36 1 1-16,-27 7 14 15,-30 2-2-15,-13-3-20 16,-9-6 10-16,-6-8 17 16,-12-11 34-16,-3-5 21 15,-33-5-42-15,-31-11-20 16,-45-9 12-16,-46-3-14 16,-27 8-19-16,-9 20-9 15,-5 28-42-15,-2 22-84 16,43 9-191-16,13 15-322 0</inkml:trace>
  <inkml:trace contextRef="#ctx0" brushRef="#br0" timeOffset="452959.9469">26911 11578 434 0,'0'0'399'16,"0"0"-271"-16,0 0-116 16,0 0-11-16,0 0-1 0,-4-6 90 15,4 6 18 1,0-3-37-16,0 3-26 0,0 0-16 15,-2-1-8-15,2 1-1 16,-3-3-1-16,-1 3-6 16,-4-3-12-16,-1 1 0 15,-4 2 0-15,0-5-1 16,-1 5-26-16,-2-2 7 16,2-2-6-16,1 4 25 15,4-3 0-15,0 0 1 16,2-1-1-16,1 1 2 15,-1-3-1-15,1 2 0 16,-4-2-1-16,0 2-11 16,-2-2-17-16,-2 2 5 0,1-2 16 15,-3-1 6-15,2 5-21 16,-1-6 22-16,3 5 1 16,2-4 6-16,-2 5-6 15,1-2 25-15,2-1 2 16,1 0-21-16,0 2 45 15,0 2-30-15,1-5-15 16,-2 3-6-16,2 2-1 16,-4-2-2-16,1 0 1 15,-1 0 0-15,-1 2 1 16,-2-2-9-16,0-1-49 0,-2 2 32 16,2 1 26-1,-2-2 15-15,-1-3 2 0,-3 2-17 16,-1-2-9-16,0 2 8 15,1-2 0-15,0 3 1 16,0-1 9-16,-2 2 20 16,-4 0-16-16,1-1-4 15,-2 3-3-15,3-2 1 16,0 2-1-16,1 0 13 16,0-3 1-16,1 3-13 15,1 0 0-15,0 0-6 16,3 0 0-16,2 0 0 15,4 0 0-15,0 0 18 16,4 0 4-16,2 5 5 16,2 2-14-16,-2 3 1 0,-3 3 14 15,2 1-15-15,-4 2-8 16,-4 1 1-16,2-2-5 16,-4-1 4-16,2-1-6 15,1-2 2-15,3-1 12 16,0 0 2-16,3 0 0 15,2 3 0-15,1-1 0 16,2 2-4-16,2 1-3 16,1 3-2-16,0-1-6 15,0 0 0-15,0 2 0 16,0 1 0-16,0 0-1 16,0 0 1-16,0-1-1 15,0 1-1-15,1 0 1 0,7-3-1 16,2-2 1-1,-1 2 1-15,-1-4 0 0,1 1-1 16,-1-4-1-16,0 3 1 16,-1 0-2-16,3-2-5 15,1 0 6-15,1 0-1 16,4 4 2-16,1 0-1 16,4-2 1-16,1 1 0 15,1 1 0-15,1-1 0 16,-1-4 1-16,0 0-2 15,-4-1 1-15,2-2-16 16,-2 0 0-16,-1-1-16 0,3-3-12 16,1 2 2-1,1-2-4-15,2 4-12 0,2-4-14 16,0 3 29 0,0 0 30-16,-2-2 13 0,-1 2 7 15,0-2 0-15,0-1-5 16,0 0-1-16,-2 0-1 15,4-2-39-15,-3 2-64 16,1 0-25-16,-4 0-57 16,-1-1-10-16,-1-2-35 15,-2 0 8-15,1 0 9 16,-2 0 208-16,2 0 5 16,-1 0 232-16,1-2-61 15,3-4-82-15,2 2-41 16,0-2-40-16,4-1-8 15,-5 0-17-15,1 1-26 16,-3-1-22-16,-3 2 65 0,-3 1 17 16,-4-2 90-16,-2 5-3 15,2-5-36-15,-1 5-41 16,-1-5-15-16,2 3-4 16,1-1 0-16,0-3-1 15,-1-2-6-15,2 2 1 16,0-3 27-16,1 1 53 15,0-4-11-15,0 3 23 16,-3 0-35-16,-1 0-39 16,-3 0-18-16,-2 3-1 15,-1-3 14-15,-2 3 45 16,0-3 43-16,0 0 26 16,0-3-30-16,0 0-14 0,0 0-12 15,0-4-13-15,0 2-15 16,0-3-1-16,0 2-6 15,0-1 3-15,-5-2 3 16,-4 1-22-16,-4-2-12 16,-1-2-4-16,-4-1-5 15,3 0 0-15,1 0 0 16,1 3 9-16,3 0-2 16,3 3-7-16,-2 1 1 15,-8 2-2-15,-7-1-47 16,-52-6-104-16,8 2-158 15,-11-2-536-15</inkml:trace>
  <inkml:trace contextRef="#ctx0" brushRef="#br0" timeOffset="456105.7806">26668 9766 901 0,'0'0'122'16,"0"0"-122"-16,0 0-264 15,0 0-61-15,0 0 325 16,0 0 25-16,34-17 213 15,-32 10-75-15,-2 4-56 16,0 0-69-16,0 2-30 0,-11 1 2 16,-3 0 21-16,-5 0 18 15,-3 0-17-15,-3 0-18 16,0 0-12-16,-1-3-1 16,1 0 0-16,-2-4-1 15,0 2 0-15,-3-2 0 16,-1 0 0-16,-2-1-1 15,0 2 0-15,-1 0 0 16,1 2 1-16,2 1 0 16,-2 3 0-16,0 0 0 15,2 0 0-15,0 4 0 16,3 9 1-16,2 1 1 16,2 1 8-16,0 2-9 15,0 4 9-15,2-2-9 0,-2 1 7 16,0-1-1-16,2 5 10 15,5-1 6-15,4-1-8 16,8 5-10-16,5 3-4 16,0 2 21-16,18 2-11 15,4 3-5-15,3-1-5 16,0 4-1-16,-1 1 1 16,-1 0 0-16,-1 1 0 15,1-2-1-15,6-3 1 16,5-4 6-16,9-3 4 15,8-2 8-15,22-1-3 16,21 3-9-16,15 1-7 16,-6-3-8-16,-22-4-12 0,-25-7 8 15,-15-8 11-15,3 4-6 16,4 1 6-16,4-4 1 16,-4-4 0-16,-6-6 1 15,0 0 6-15,-2-7 6 16,-5-16 0-16,1-2 28 15,-4-9 26-15,-3-5-28 16,-3-1-3-16,-5-4 12 16,-3-1-26-16,-3 4 6 15,0-1 7-15,-5 7-10 16,-1-2 7-16,-3 3 0 0,-3 2 13 16,-3-1 6-1,0-1-32-15,-15-5-7 0,-15-2-12 16,-24-14-32-16,-32-4-117 15,-40-8-108-15,15 14-76 16,11 13-653-16</inkml:trace>
  <inkml:trace contextRef="#ctx0" brushRef="#br0" timeOffset="460843.7692">30668 13495 494 0,'0'0'391'15,"0"0"-261"-15,0 0-85 0,0 0-19 16,0 0 28-16,0 0 35 16,0 0 37-16,9-6-41 15,-8 4-33-15,-1 2 5 16,0-3 12-16,0 3-9 16,0 0-13-16,0-2-22 15,0 2-25-15,-4-3 7 16,-7 1-1-16,-3 0 11 15,-5-1-8-15,0 0-7 16,-1-1 0-16,0-2-1 16,-2 2 1-16,-1 1-1 15,-2-4 1-15,-3 1-1 0,-4 2-1 16,0-3 1 0,-1-2-1-16,0 2 1 0,0 0-1 15,0-2 1-15,2 2 0 16,-1 1 5-16,3-1 3 15,0 4-2-15,1-1-5 16,0 1-1-16,-1 3 1 16,2 0-1-16,0 0-1 15,2 0 0-15,1 0 0 16,4 0 1-16,1-4 0 16,0 4-1-16,-1-3 1 15,-2 0-1-15,-2 3 1 16,-2-3-1-16,-4 2 1 0,0-1 1 15,-4 2 7-15,-1 0-1 16,-1 0 10-16,-1 0 1 16,0 0-9-1,3 0-2-15,4 3-6 0,2 0-1 16,5 0 8-16,2 0-7 16,2 1 9-16,1-1-2 15,-3 0 6-15,-1 1 13 16,-3 0 12-16,-3 1-15 15,-2 3-7-15,-4-3-6 16,0 2-5-16,-2 0-5 16,3-1-1-16,4 1 0 15,2 0 1-15,4-1 6 0,2 1 0 16,5-2 18 0,-2 0 11-16,0 2-10 0,1-1-11 15,-2 1-9-15,0 0-1 16,-5 2 3-16,-1 4-1 15,-4 1 2-15,-1-2-3 16,1 3-1-16,-1 1 5 16,4-4-10-16,5 2 2 15,2-4 6-15,5-3-9 16,3 2 1-16,2-4 0 16,1 0 0-16,0-1 1 15,1 3-1-15,0 3 5 0,-2-1 1 16,-1 4 6-1,-2 1-2-15,-3 6 2 0,1-4 0 16,-3 3-5-16,-2 4-1 16,2-2-1-16,1-2-5 15,2 2 5-15,3-6-5 16,4 2 0-16,2-4 0 16,0-2 5-16,3 2-6 15,0-3 3-15,2 0-3 16,-1 0 1-16,1 2 5 15,-2 3 0-15,2 0-5 16,-1 5 0-16,-2-3 0 16,3 2-1-16,0-2 1 15,0-2-1-15,0 3-14 16,0-4 13-16,0-4 1 16,4 0 5-16,1-3-5 15,2-1-16-15,-1 0 16 0,2-3 13 16,1 1 2-16,2 2-6 15,3-2-7-15,1 2-1 16,0-2 0-16,3 2 0 16,0 1 0-16,3-1-1 15,1 0 0-15,1 2 0 16,3-1 0-16,3 2 1 16,2 0-1-16,0-2 0 15,2 0-1-15,-2 0-8 16,2 2 9-16,-1-5 0 15,-1 3-1-15,0-4 0 0,1 1-8 16,-2 2-13-16,1-3 8 16,-3 1 7-16,-1 1 1 15,-2-4 4-15,0 3 2 16,-2-2 0-16,-1 1 0 16,1-1 0-16,2-2 0 15,2 2 0-15,1-2-1 16,5 0 1-16,0 0 0 15,1 0-1-15,1 0-6 16,-1 0 6-16,-1 0 1 16,-2 0 0-16,-1 0 0 15,-3 0 0-15,-2 0-1 16,-3-2 1-16,1-3-1 0,1-1-1 16,1 3 1-1,2-4-8-15,3 4 8 0,2 0-5 16,1 0-4-1,3 3 9-15,0 0 0 0,0 0 0 16,-2 0-2-16,2-1 2 16,-6-2 1-16,-2 0-1 15,-2-1 1-15,-3 1 0 16,3 1 1-16,-4-4-1 16,-1 4 0-16,0-2 0 15,-2-2 1-15,1-1 1 16,2 0-2-16,3-2 0 15,4 3-3-15,0-4-22 16,1 0-5-16,2 0-20 0,-4 3 1 16,-4 1 49-16,-2 2 1 15,-2 1 0-15,-5 0 1 16,-1-4 7-16,-1 0 11 16,0-2-5-16,-3-2 0 15,3 2 4-15,0-4-9 16,0-1-2-16,2 1-7 15,2-1-1-15,0 4 0 16,2 0-12-16,-2 5-5 16,0-2 3-16,-1 3-7 15,-4 1 21-15,0 0 1 16,-5 0 8-16,1-1 0 16,-2-2-3-16,3-4 1 15,0-4-6-15,0-1 1 0,1-5 4 16,-2-2-3-16,-2-3 5 15,-2-2-15-15,-2 2 16 16,-2-3-9-16,0 5 0 16,0-4 1-16,0 2-1 15,-5 2 8-15,2-4-8 16,-1 4 0-16,-1 0 0 16,-1-1 0-16,-1-2-1 15,-5 2-43-15,-7-4 0 16,-11 4-39-16,-48-15-90 15,4 6-142-15,-4 2-370 0</inkml:trace>
  <inkml:trace contextRef="#ctx0" brushRef="#br0" timeOffset="472943.4897">22270 11328 396 0,'0'0'0'0,"0"0"-222"0</inkml:trace>
  <inkml:trace contextRef="#ctx0" brushRef="#br0" timeOffset="473806.3845">22270 11328 487 0,'-52'-89'127'0,"57"88"-83"15,-2-2 13-15,-1 0 44 16,-1 0 42-16,-1 3-8 15,0-1-15-15,0 1-20 0,0-3-13 16,0 3 26 0,0 0 1-16,0 0 15 0,0 0 32 15,0 0-3-15,0 0-19 16,0 0-34-16,0 0-29 16,0 0-35-16,0 0-19 15,-1 3-20-15,-4 8-2 16,0 5 0-16,-4 8 15 15,0 4-1-15,-5 3 5 16,2 4-10-16,0-1 7 16,1 6-1-16,1 4 16 15,1 1-5-15,2 7-7 0,1-1-1 16,2 1-8-16,-1-2-2 16,4-7-2-16,-2-1-6 15,3-8 1-15,0-1-1 16,0-4 1-16,0-2 0 15,0-1 0-15,0-5-1 16,-3-2 0-16,-1-6 0 16,0 0-1-16,1-3 1 15,2-6 0-15,1-1-1 16,0 1 1-16,0-4 0 16,0 2 1-16,0-2-1 15,0 0 2-15,0 0-1 16,0 0 5-16,0 0-5 15,0 0 5-15,0 0-5 16,7-9 0-16,1-2 0 0,1-1 0 16,1-6-1-16,5 0 0 15,-1-2-1-15,2 6 0 16,-1-2-11-16,0 6 11 16,-6 3 0-16,-2 0 0 15,0 4 1-15,-4 2 1 16,-3-1-1-16,0 2-1 15,0 0-6-15,0 0-7 16,-4 3 14-16,-6 10 1 16,1 1 5-16,3 5-6 15,-3-2 1-15,4-1 0 16,2 4 0-16,0-4-1 16,2-2 1-16,-1-1-1 0,-1-3 1 15,0-6-1-15,-3 1 0 16,-2-3-6-16,-11-2 6 15,-4 0 25-15,-10-10 2 16,-5-4-2-16,-3-6 1 16,0-3 0-16,7-1-3 15,7-1-13-15,14 5-8 16,11-1-2-16,2 5-69 16,42 3-125-16,2 7-514 15,-1 2-65-15</inkml:trace>
  <inkml:trace contextRef="#ctx0" brushRef="#br0" timeOffset="520467.9486">3388 17468 514 0,'-151'83'157'16,"-23"19"-157"-16,57-33-130 15,16-11-254-15</inkml:trace>
  <inkml:trace contextRef="#ctx0" brushRef="#br0" timeOffset="520549.2153">2290 18176 314 0,'0'0'160'15,"-124"128"-85"-15,88-87-75 16,-1-4-391-16</inkml:trace>
  <inkml:trace contextRef="#ctx0" brushRef="#br1" timeOffset="524281.3227">4692 17740 565 0,'0'0'109'0,"0"0"75"15,0 0 560-15,0 0-455 16,0 0-100-16,0 0-15 0,0 0 4 16,-6-14-41-16,6 14-36 15,0 0-26-15,0 0-13 16,0 0-8-16,0 0-9 15,0 0-12-15,0 0-15 16,0 0-5-16,-3 0-13 16,0 9 0-16,-3 6 0 15,1 4 1-15,0 3-1 16,0 5 0-16,2 0-1 16,0-2 1-16,3 6 0 15,0-1-1-15,0 2 0 16,0 2-1-16,0 3 1 15,0-2 0-15,0 2-8 16,0-5-4-16,0-1-5 0,0-3 0 16,-3-3 4-1,-3-3 1-15,0-5 0 0,-4 0 2 16,-7-2 5-16,-2-2 5 16,-2-2-1-16,-3-4 2 15,-1-1-1-15,1-6 2 16,2 0 0-16,5-8 5 15,7-8 6-15,4-5-12 16,6-3-9-16,0-2-21 16,13-1-36-16,7-1-38 15,5 3-60-15,21-7-114 16,-7 8-242-16,-6 1-105 0</inkml:trace>
  <inkml:trace contextRef="#ctx0" brushRef="#br1" timeOffset="524813.1255">4443 17687 1345 0,'0'0'553'0,"0"0"-459"0,0 0 77 16,0 0 36-16,0 0-79 15,0 0-73-15,0 0-25 16,85-10-14-16,-57 10-4 16,-1 0 0-16,-2 0-11 15,1 0-1-15,2 0 0 16,-1 6-17-16,0-2-44 16,-2-1-61-16,2-3-144 15,-9 0-239-15,-5 0-354 0</inkml:trace>
  <inkml:trace contextRef="#ctx0" brushRef="#br1" timeOffset="525346.4527">4407 17577 1139 0,'0'0'285'16,"0"0"-134"-16,0 0 42 16,0 0-10-16,0 0-66 15,0 0-53-15,0 0-21 16,0 0-18-16,94-8-3 16,-73 8-1-16,1 0-6 15,-1-1-14-15,6 0-1 16,1-5-9-16,-4-1-35 15,3 0-16-15,-9-3 17 16,0 0 25-16,-9 0 18 0,-6-2 17 16,-3 2 52-1,0-3 26-15,-3 1-43 0,-14 3-14 16,-5-1-8-16,-5 1 5 16,5 5-12-16,-1-3-15 15,7 7-6-15,7 0-2 16,7 0-98-16,2 11-185 15,8 6-196-15,7 2-138 0</inkml:trace>
  <inkml:trace contextRef="#ctx0" brushRef="#br1" timeOffset="525858.4481">5001 18083 1328 0,'0'0'495'0,"0"0"-495"15,0 0 0-15,0 0 121 16,0 0 129-16,0 0-70 16,0 0-80-16,68 5-45 15,-42-3-24-15,-1-1-19 16,-1-1-12-16,1 0-22 15,-4 0-84-15,-3-5-156 16,-5-2-240-16,-8 1-221 0</inkml:trace>
  <inkml:trace contextRef="#ctx0" brushRef="#br1" timeOffset="526074.8009">5034 17960 808 0,'0'0'1344'0,"0"0"-1090"0,0 0-196 16,0 0-31-16,0 0 44 15,141 0-71-15,-72-4-94 16,-3-1-689-16</inkml:trace>
  <inkml:trace contextRef="#ctx0" brushRef="#br1" timeOffset="528597.649">5806 17584 1066 0,'0'0'198'0,"0"0"-111"0,0 0 255 15,0 0-122-15,0 0-28 16,0 0-22-16,0 0-56 15,0 0-46-15,0 0-41 16,0 0-12-16,0 0-12 16,0 4 4-16,0 13 13 15,0 1 15-15,0 6 0 16,-4 3-3-16,-5 2-2 16,3 0-6-16,0-1-3 15,0 3-8-15,0 0-5 16,0 2-7-16,0-2 0 15,0-2-1-15,3-1 6 16,0-1-6-16,-1-7 0 0,1 0 0 16,3-4 0-16,-3-2 1 15,3-3-1-15,0-3 0 16,0-1 0-16,0-4-1 16,0 0 0-16,0-2 0 15,0 2-5-15,0 0 5 16,0-2 1-16,3 2-1 15,4 2 0-15,-1-3 1 16,6-1 0-16,3 4 1 16,0-5 0-16,9 3 1 15,-2-3-1-15,4 1 0 16,2 2 0-16,2 0 6 16,0-3-6-16,-2 0-1 0,-1 0 0 15,-8 0-11-15,-4 0-57 16,-7-7-74-16,-8-6-179 15,0 3-339-15,-2 0-602 16</inkml:trace>
  <inkml:trace contextRef="#ctx0" brushRef="#br1" timeOffset="529471.6507">5641 17490 760 0,'0'0'597'16,"0"0"-461"-16,0 0-48 15,0 0 30-15,0 0 22 16,0 0-20-16,0 0 7 16,-3-2-40-16,9 2-37 15,0 0 49-15,7 2 2 16,4 3-38-16,2-2-29 16,8-2-18-16,4-1-8 0,5 0-8 15,0 0 0 1,4-9-18-16,-6-1-19 0,-4-1-9 15,-6 0 13-15,-6-2 12 16,-9-1 20-16,-2 2 1 16,-4 2 12-16,-3 0 28 15,0 1-14-15,-13-2-6 16,-5 4-7-16,-6-2-11 16,-3 5 0-16,-1 0-1 15,1 4-1-15,9 0-1 16,8 0-52-16,10 10-163 15,0 4-364-15,16-1-486 0</inkml:trace>
  <inkml:trace contextRef="#ctx0" brushRef="#br1" timeOffset="529950.588">6503 17905 876 0,'0'0'607'0,"0"0"-504"16,0 0 1-16,0 0 102 15,0 0 8-15,0 0-78 16,0 0-45-16,99 0-30 16,-74 1-28-16,2 1-21 15,-2 1-5-15,-1-3-7 0,-6 3 0 16,-5-3-21 0,-2 1-58-16,-5-1-63 0,-3 0-111 15,-3 0-46 1,0 0-82-16,-9 0-653 0</inkml:trace>
  <inkml:trace contextRef="#ctx0" brushRef="#br1" timeOffset="530236.7989">6654 17798 1235 0,'0'0'303'15,"0"0"-182"-15,0 0 144 16,0 0 9-16,0 0-67 16,0 0-70-16,0 0-36 0,3-8-29 15,-3 9-32-15,0 11-13 16,0 5 16-16,-3 8-7 16,-2 4-18-16,2 1-6 15,0 1-12-15,0 0 1 16,-1-3 0-16,1 1-1 15,0-7-43-15,-3 3-104 16,3-5-157-16,0-4-475 0</inkml:trace>
  <inkml:trace contextRef="#ctx0" brushRef="#br1" timeOffset="531232.3452">7306 17660 1255 0,'0'0'335'0,"0"0"-201"16,0 0 59-16,0 0 27 16,0 0-76-16,0 0-50 15,0 0-2-15,10-36-14 16,-10 35-31-16,-4 1-11 15,-8 0-18-15,-9 0-6 16,-3 0 16-16,-10 3 17 16,5 6-21-16,-2 0-12 15,10 1-11-15,5 0 6 16,10 0-7-16,6 1-1 16,0 3-1-16,9-1-28 15,10 1-4-15,2 0 7 16,4 2 6-16,1-2-1 15,1 2-6-15,-2 3-20 0,-3 2-10 16,-5-2 18-16,-1 5 19 16,-7 1 15-16,-6-1 1 15,-3 1 5-15,0-5 1 16,-6-3 10-16,-6-3 11 16,-4-4 0-16,-1-1 0 15,-5-7-4-15,-5-2-4 16,2 0-8-16,-2-1-6 15,6-10-60-15,3-19-137 16,6 3-408-16,5 1-857 0</inkml:trace>
  <inkml:trace contextRef="#ctx0" brushRef="#br1" timeOffset="531722.3283">6979 17472 1372 0,'0'0'324'0,"0"0"-135"16,0 0 32-16,0 0-68 15,0 0-70-15,0 0-13 16,0 0-51-16,51-2-19 16,-11 2 0-16,2 0-12 15,0 0-13-15,-1-2-13 16,-2-1 12-16,-6-1 16 15,-3 1 9-15,-8-4 1 16,-7 1 0-16,-10 2 46 16,-2-3 56-16,-3 2 20 15,-11-5-56-15,-11 0-30 16,-11-3-5-16,-6 0-3 16,-6 2-16-16,2-2-10 15,3 3-1-15,7 1-1 0,12 2-10 16,9 4-58-16,12 3-130 15,12 12-504-15,6 1-187 0</inkml:trace>
  <inkml:trace contextRef="#ctx0" brushRef="#br1" timeOffset="532683.1925">8034 17963 838 0,'0'0'247'16,"0"0"-158"-16,0 0 107 15,0 0-4-15,0 0-9 16,0 0-6-16,0 0 21 0,6 7-44 16,-15-3-36-16,-3-2-48 15,-6-1-30-15,2 2-22 16,-1-3-12-16,1 0-5 16,4 0-1-16,4 0-24 15,8 0-12-15,0 0-8 16,0-3-41-16,11 0 13 15,-2 2 41-15,4 1 17 16,-4 0 13-16,-3 0 0 16,2 0 1-16,-5 4 9 15,1 2 10-15,2 1 11 16,-3 0 17-16,0 0-9 16,-3-1-9-16,3-1-16 15,-3 3-7-15,0-7-6 0,0 2 0 16,0 0-1-16,0-3 0 15,0 0 1-15,-6 0 0 16,6 0-1-16,0 0 0 16,0-7 1-16,0-3-36 15,3 0-1-15,6 0 21 16,-3 2 16-16,3 6 0 16,-6-1 13-16,0 3 8 15,3 0 1-15,0 0 1 16,4 0-4-16,-1 3-6 15,5 9 2-15,2 6 15 16,-4-1 8-16,0 2 8 0,-3 1-16 16,-9-3-16-1,0 0-8-15,-6-1-6 0,-18-4 6 16,-9-1-6 0,-4-2-53-16,-14-2-134 0,11-6-198 15,7-1-317-15</inkml:trace>
  <inkml:trace contextRef="#ctx0" brushRef="#br1" timeOffset="532864.414">8104 17761 1829 0,'0'0'693'15,"0"0"-693"-15,0 0-94 0,0 0 35 16,0 0-151-16,0 0-585 0</inkml:trace>
  <inkml:trace contextRef="#ctx0" brushRef="#br1" timeOffset="533629.2472">9098 17627 1144 0,'0'0'319'0,"0"0"-136"15,0 0 17-15,0 0-10 16,0 0-56-16,0 0-42 16,0 0-17-16,10 6-7 15,-10 6-11-15,3 6 2 0,-3 2-4 16,0 2-22 0,0 6-14-16,0 5-5 0,-3 2-7 15,-3 4-1-15,2 6-5 16,4-4-1-16,-3 0-1 15,3 0 1-15,0-7-1 16,0-3 1-16,-3-4-1 16,-5-4 1-16,2-5 0 15,-7-1-1-15,-2-7 0 16,-6-2 1-16,-1-5 8 16,-1-3-7-16,-2 0 8 15,1-2 0-15,6-10 3 16,3-4 3-16,9-4-11 0,6-9-4 15,3-2-50 1,18-6-47-16,8 5-69 0,12-1-130 16,-5 11-90-16,-9 8-269 0</inkml:trace>
  <inkml:trace contextRef="#ctx0" brushRef="#br1" timeOffset="534499.3154">8841 17613 856 0,'0'0'561'16,"0"0"-462"-16,0 0 21 15,0 0 79-15,0 0 6 16,0 0-49-16,0 0-29 16,0 0-78-16,3 0-27 15,0 0 20-15,3 0 8 16,-2 0-10-16,-3 0-9 15,6 0-4-15,-1 0-6 16,10 0-3-16,4 0-11 16,8 2-6-16,5-1 1 0,10-1-2 15,2 0-1-15,4 0-9 16,-1 0 0-16,-2 0 1 16,-7 0 3-16,-8-1 5 15,-10-1 1-15,-12 0 0 16,-6 2 9-16,-3-3 19 15,0 3 7-15,0 0-28 16,-3 0-7-16,-3 0-33 16,3 0-147-16,3 0-489 0</inkml:trace>
  <inkml:trace contextRef="#ctx0" brushRef="#br1" timeOffset="535057.4789">9410 17356 689 0,'0'0'733'15,"0"0"-543"-15,0 0 36 16,0 0 53-16,0 0-73 15,0 0-71-15,0 0-59 16,71-11-12-16,-59 11-9 16,-2 0-25-16,1 0-14 15,-2 0-10-15,1 0-5 16,-4 0-1-16,-3 4 0 16,0 1-6-16,-3 3 5 15,0-1-9-15,0 3 10 0,0 1 0 16,-6 1 0-16,-7-2 1 15,4 2 6-15,0 0 7 16,-3-3-1-16,6 1-1 16,3-4-10-16,3-2-1 15,0 0 1-15,9 2 5 16,12-3-7-16,7-3-33 16,14 0-93-16,-9 0-248 15,-6-3-871-15</inkml:trace>
  <inkml:trace contextRef="#ctx0" brushRef="#br1" timeOffset="536139.0582">9790 17811 962 0,'0'0'366'0,"0"0"-241"15,0 0 3-15,0 0 101 16,0 0 69-16,0 0-78 16,0 0-68-16,9-2-27 15,4 2-67-15,4 0-11 16,2-1-23-16,2 1-16 0,0 0-8 15,-5 0-7 1,1 0-68-16,-4 0-56 0,-4 0-78 16,0 0-152-16,-3 0-43 15,-2 0-228-15</inkml:trace>
  <inkml:trace contextRef="#ctx0" brushRef="#br1" timeOffset="536353.9676">9772 17954 1472 0,'0'0'611'0,"0"0"-546"0,0 0-37 15,0 0 65-15,0 0-1 16,0 0-43-16,97 4-49 15,-51-11-68-15,-7-3-465 16,-9 3-478-16</inkml:trace>
  <inkml:trace contextRef="#ctx0" brushRef="#br1" timeOffset="537014.9128">10585 17643 1114 0,'0'0'216'0,"0"0"-106"15,0 0 94-15,0 0-4 16,0 0-1-16,0 0-74 16,0 0-41-16,0-16-6 15,0 16-4-15,0 0-14 16,3 0-23-16,-3 9-10 16,0 5 5-16,0 6-3 15,0 2-16-15,0 8-5 16,3 4-7-16,-3 5-1 15,3 4 1-15,3-2-1 16,-3-2-2-16,0-2 1 16,-2-7 0-16,-1-2 0 0,0-4 0 15,0-5 0-15,-1-3 1 16,-11-2-1-16,0-4 1 16,-4-5 0-16,-5 0 9 15,0-5 1-15,-3 0-2 16,-1 0-7-16,1-10 10 15,6-3-10-15,3-4 5 16,6-4-6-16,9-4-25 16,0-2-42-16,30-11-85 15,-1 9-181-15,3 4-366 0</inkml:trace>
  <inkml:trace contextRef="#ctx0" brushRef="#br1" timeOffset="537450.0132">10348 17660 886 0,'0'0'708'15,"0"0"-573"-15,0 0-18 16,0 0 84-16,0 0-20 16,0 0-61-16,0 0-28 15,0-10-52-15,12 10-24 16,4 0 29-16,5 0 13 15,0 0-17-15,9 0-12 16,3 0-19-16,-1 3-8 16,7-2-2-16,-6 3-8 15,0-2-35-15,-5-2-42 16,-8 0-29-16,-4 0-26 16,-4-5-46-16,-8 0 5 15,-2-5 27-15,-4-3-14 0,-11 2-79 16,-3 1-396-16</inkml:trace>
  <inkml:trace contextRef="#ctx0" brushRef="#br1" timeOffset="537864.2335">10293 17485 1141 0,'0'0'163'15,"0"0"-80"-15,0 0 132 0,0 0 1 16,0 0-29 0,0 0-90-16,0 0-19 0,74 14-25 15,-41-5-19-15,3-5-10 16,-4 1-17-16,0-5-1 15,-2 2-6-15,-5-2-1 16,-5 0-26-16,-7 0-10 16,-4-7 26-16,-6-3 11 15,-3-2 6-15,0 0 38 16,-9-4-19-16,-7 2 21 16,-4 2-1-16,-5 0 9 15,4 2-4-15,3 5-22 16,2 0-28-16,5 5 0 15,5 0-88-15,2 2-93 16,4 21-149-16,10-4-269 0,4 1-559 0</inkml:trace>
  <inkml:trace contextRef="#ctx0" brushRef="#br1" timeOffset="538239.6574">11049 17850 1443 0,'0'0'651'0,"0"0"-584"16,0 0-30-16,0 0 56 16,0 0-30-16,0 0-12 15,85-24-30-15,-57 20-20 16,4 2-1-16,-2 2-2 15,-11 0-38-15,-5 0-75 0,-14 0-157 16,0 0-113-16,0 0-239 0</inkml:trace>
  <inkml:trace contextRef="#ctx0" brushRef="#br1" timeOffset="538479.473">11134 17738 1652 0,'0'0'316'0,"0"0"-237"16,0 0 96-16,0 0-14 16,0 0-51-16,0 0-4 15,0 0-39-15,-4 67-45 0,4-44-15 16,0 1-7-16,4 1-18 15,-1 2-115-15,0-5-155 16,0-5-411-16</inkml:trace>
  <inkml:trace contextRef="#ctx0" brushRef="#br1" timeOffset="539036.1922">11571 17655 1016 0,'0'0'782'0,"0"0"-659"15,0 0-6-15,0 0 112 0,0 0-50 16,0 0-50 0,0 0-60-16,4-1-38 0,-4 5-12 15,0 8 22-15,0 8-2 16,0 2-14-16,0 7-7 15,0 6-5-15,0 4-7 16,0-2-6-16,0 2-1 16,0 1 1-16,0-5 0 15,-1-1 0-15,-2-4-6 16,0-4 5-16,-4-6-8 16,-2-3 8-16,-3-1-7 15,-3-6 2-15,-3 0 6 16,-5-8 1-16,0-2 7 15,-4 0-7-15,6-2 0 16,-2-11 7-16,9-4-1 0,8-6-7 16,6-4-15-16,0-8-37 15,6 1-70-15,24-10-128 16,-2 12-394-16,-1 5-524 0</inkml:trace>
  <inkml:trace contextRef="#ctx0" brushRef="#br1" timeOffset="539472.1039">11341 17645 59 0,'0'0'1456'15,"0"0"-1213"-15,0 0-52 16,0 0 64-16,0 0-85 16,0 0-81-16,0 0-53 15,-1-15-21-15,1 12-9 16,0 3 12-16,1 0 32 15,10 0-30-15,1 0-7 16,3 0 6-16,12 0 11 16,2 0 3-16,10 0-18 15,3 0-14-15,7 0 0 16,-4 0-1-16,0 0-17 16,-8 0-32-16,-7-4-21 0,-12-2 3 15,-12 2 29-15,-6 2 2 16,0-3-54-16,-21 4-89 15,0 0-169-15,-1 1-582 0</inkml:trace>
  <inkml:trace contextRef="#ctx0" brushRef="#br1" timeOffset="539891.0498">11315 17429 1071 0,'0'0'615'0,"0"0"-463"16,0 0 113-16,0 0-55 0,0 0-67 15,0 0-68 1,94 0-44-16,-54 0-19 0,2 0-11 16,-1 0 5-16,4-4-5 15,-6 1 0-15,-6 0-1 16,-10 0-1-16,-6 0-7 15,-17-1 8-15,0-2 8 16,-21-1-2-16,-16-3-6 16,-12-2 0-16,-26-3 0 15,14 3-104-15,5 0-552 0</inkml:trace>
  <inkml:trace contextRef="#ctx0" brushRef="#br1" timeOffset="542488.9492">11173 17788 378 0,'0'0'534'0,"0"0"-473"16,0 0-19-16,0 0 43 16,0 0 105-16,0 0 62 15,0 0-61-15,9-8 45 0,-9 7-10 16,0 1-59 0,0 0-50-16,0 0-32 0,0 0-24 15,0 0-10-15,0-3-19 16,0 3 0-16,-6 0-13 15,-3 0-11-15,-3 0-1 16,0 0 2-16,-4 0-9 16,3 3 1-16,3 4 0 15,0-2-1-15,4 3-1 16,3 1 0-16,3-2 0 16,0-2 0-16,0 3 1 15,15-4 0-15,-1 2 0 16,6-6-25-16,-2 2-6 15,-3-2-11-15,-3 0 6 16,-6 0 15-16,-3 0 16 0,0 0 5 16,-3-5 6-16,0-2 13 15,0-3 17-15,-9-3-2 16,-3 3 1-16,-3 1-8 16,0-1-4-16,-1 3-3 15,2 4-7-15,-2 3-13 16,-2 0 0-16,3 3-12 15,0 14 11-15,5 2-6 16,4 4-17-16,6-3-1 16,0-3-1-16,6-3-10 0,10-5-10 15,-1-3-4 1,3-6 0-16,1 0 19 0,-2-3 18 16,-4-9 5-16,-4-2 8 15,-6-3 0-15,-3-3 2 16,0 4 19-16,0 2 14 15,-12 4 4-15,-5 2-2 16,4 7-10-16,-3 1-15 16,4 0-12-16,-3 9 0 15,9 11-1-15,3 0-23 16,3 0-47-16,0-1-5 16,9-1-21-16,9-9-11 15,-3-2 9-15,-2-7 59 16,-4 0 4-16,-1-4 36 15,-8-8 1-15,0-6 17 0,-8-4 4 16,-4 6-22-16,-4 6-396 16</inkml:trace>
  <inkml:trace contextRef="#ctx0" brushRef="#br1" timeOffset="544170.9363">12153 17918 978 0,'0'0'844'16,"0"0"-655"-16,0 0-69 15,0 0 57-15,0 0-23 16,0 0-39-16,100-23-45 16,-76 22-30-16,0 1-18 15,-7 0-13-15,0 0-9 16,-5 0-28-16,-3 0-103 16,-3 0-195-16,-5 0-425 0</inkml:trace>
  <inkml:trace contextRef="#ctx0" brushRef="#br1" timeOffset="544350.9419">12198 17795 929 0,'0'0'780'0,"0"0"-613"15,0 0-9-15,0 0 5 16,0 0-55-16,0 0-106 15,133-4-2-15,-87 4-383 16,-4 0-878-16</inkml:trace>
  <inkml:trace contextRef="#ctx0" brushRef="#br1" timeOffset="547121.5364">12951 17461 955 0,'0'0'536'0,"0"0"-399"15,0 0 13-15,0 0 139 16,0 0-55-16,0 0-80 16,0 0-48-16,-55 66-6 15,36-44 1-15,-2 6-19 16,0 3-15-16,-6 5-4 16,-5 4-21-16,3 5-18 15,5 2-11-15,2 3-12 16,10 1-1-16,7-2-1 0,5-2-6 15,5-3-43-15,14-7-50 16,17-8-94-16,-8-9-161 16,-1-13-527-16</inkml:trace>
  <inkml:trace contextRef="#ctx0" brushRef="#br1" timeOffset="547579.6019">13145 17620 1696 0,'0'0'389'16,"0"0"-251"-16,0 0 49 15,0 0-13-15,0 0-36 16,0 0-71-16,0 0-43 16,5 4-13-16,-2 7-10 15,0 4 12-15,-3 5-1 16,0 3-4-16,0 6-7 16,-6 2 0-16,-8 2-1 15,-2-1-1-15,1-1-6 16,0-3 5-16,6-1 1 15,-1-7 0-15,7-3 0 16,0-7 0-16,3-3 1 0,0-5 0 16,13-2 1-16,6 0 5 15,10 0-5-15,1 0 0 16,-2 0-1-16,-1 0-6 16,-7 0-28-16,-4 0-41 15,-7 0-43-15,-9-4-85 16,0-1-290-16,0-3-430 0</inkml:trace>
  <inkml:trace contextRef="#ctx0" brushRef="#br1" timeOffset="547973.9252">13084 17558 307 0,'0'0'966'15,"0"0"-700"-15,0 0-75 16,0 0 53-16,0 0-25 16,0 0-37-16,0 0-53 15,72 0-65-15,-47 0-42 16,-1 0-14-16,2 0-7 15,-4 0-1-15,0-4-9 0,-4-3-6 16,-3-2-7 0,-6 1 5-16,-1 0 16 0,-6 1 1 15,-2 0 1-15,0-2 15 16,-10 2 3-16,-8 3-11 16,-6-4-2-16,2 6-6 15,-1-1-1-15,7 0-51 16,7 3-108-16,9 0-147 15,0 8-260-15,0 2 36 0</inkml:trace>
  <inkml:trace contextRef="#ctx0" brushRef="#br1" timeOffset="548231.4706">13569 17840 747 0,'0'0'843'0,"0"0"-677"15,0 0-21-15,0 0 25 16,82 5-95-16,-61-5-52 15,-2 0-23-15,1 0-155 16,-4 0-169-16,-9 0-350 0</inkml:trace>
  <inkml:trace contextRef="#ctx0" brushRef="#br1" timeOffset="548465.3932">13669 17704 1508 0,'0'0'492'16,"0"0"-433"-16,0 0 18 15,0 0-23-15,0 0 119 16,0 0-21-16,0 0-51 16,3 94-43-16,-6-62-30 0,-3 3-19 15,-5-5-9 1,4 1-9-16,5-1-73 0,1-6-174 15,1-9-480-15</inkml:trace>
  <inkml:trace contextRef="#ctx0" brushRef="#br1" timeOffset="548894.8637">14127 17644 1510 0,'0'0'490'16,"0"0"-410"-16,0 0 109 16,0 0-22-16,0 0-45 15,0 0-40-15,0 0-17 16,-49-4-12-16,29 7-25 15,7 4-15-15,4 3-5 16,3 0-8-16,0 3 0 16,6 3 1-16,0 0 0 15,0 2-1-15,15 2-14 16,-3 3 6-16,2-7-5 16,2 4 7-16,-6-2 0 15,-4 0-1-15,0-5 1 16,-6 0 5-16,0 0 0 0,0-2 0 15,-3-1-1-15,-10 2 1 16,-4-4-10-16,-2-2 5 16,-2-4-22-16,-6-2-119 15,5 0-184-15,5-2-407 0</inkml:trace>
  <inkml:trace contextRef="#ctx0" brushRef="#br1" timeOffset="549276.8226">13963 17541 1058 0,'0'0'512'16,"0"0"-388"-16,0 0 85 15,0 0 42-15,0 0-50 16,0 0-80-16,0 0-52 16,11 0-25-16,5 0-27 15,4 0-10-15,6 0-6 16,0 0-1-16,3 0-1 16,-8-1-14-16,0-2-3 15,-5-3 8-15,-6 2 2 16,-3-3 8-16,-7 2 0 15,0-5 15-15,-8 0 5 0,-5 0-5 16,-5 3 1-16,-2-2-15 16,4 5-1-16,-4 0-57 15,3 4-197-15,5 0-383 16,6 0-452-16</inkml:trace>
  <inkml:trace contextRef="#ctx0" brushRef="#br1" timeOffset="549613.0506">14211 17423 1557 0,'0'0'374'0,"0"0"-282"16,0 0 77-16,0 0 11 16,0 0-37-16,39 104-70 15,-23-64-32-15,-3 4-20 16,0 3-12-16,-4 1-8 16,-1 2 0-16,-8-3-1 15,0-1-6-15,-14-5-2 16,1-3-1-16,-6-6 2 0,3-5-2 15,2-4-70-15,2-6-109 16,2-4-306 0,5-6-324-16</inkml:trace>
  <inkml:trace contextRef="#ctx0" brushRef="#br1" timeOffset="550022.8886">14564 17761 1532 0,'0'0'564'15,"0"0"-494"-15,0 0-12 16,0 0 4-16,0 0-4 16,0 0-17-16,0 0-13 15,1-5-7-15,-1 5-12 16,0 0 1-16,0 0 1 16,0 0-4-16,0 0 2 15,2 0 15-15,-1-5 10 16,1 3-9-16,1-1-16 15,-3 0-3-15,0 1 9 16,0 2 9-16,0 0-11 0,0 0-8 16,0 0-5-16,0 0-1 15,0 0-205-15,0 0-746 0</inkml:trace>
  <inkml:trace contextRef="#ctx0" brushRef="#br1" timeOffset="550454.9364">14992 17404 1242 0,'0'0'573'0,"0"0"-382"16,0 0 38-16,0 0-60 15,0 0-75-15,0 0-48 16,0 0 86-16,-22 74-30 16,7-35-28-16,-6 8-22 0,-1 4-19 15,-5 7-21-15,-1-2-12 16,5 1-5-16,1-5-1 16,9-3-6-16,6-8-75 15,7-6-83-15,7-8-92 16,12-12-264-16,3-7-300 0</inkml:trace>
  <inkml:trace contextRef="#ctx0" brushRef="#br1" timeOffset="550867.15">15188 17574 841 0,'0'0'712'16,"0"0"-508"-16,0 0 60 15,0 0-3-15,0 0-88 16,0 0-30-16,0 0-30 16,31 56-39-16,-31-36-18 15,-3 3-19-15,-6-1-3 16,-4 2-11-16,1-2-14 15,1-2-2-15,1 0-6 16,1-3-1-16,6 0 1 16,0-4-1-16,3-3 0 0,0 4 0 15,0-5 1-15,9 2 7 16,10-3-1-16,4-1-1 16,7-4 2-16,-1-3-7 15,3 0-1-15,-3 0-8 16,-3-3-27-16,-9-5-14 15,-7-1-21-15,-7-2-72 16,-3-3-129-16,-16-1-354 16,2 3-316-16</inkml:trace>
  <inkml:trace contextRef="#ctx0" brushRef="#br1" timeOffset="551229.3074">15116 17480 656 0,'0'0'696'0,"0"0"-486"15,0 0 22-15,0 0 50 16,0 0-82-16,0 0-95 15,85 18-59-15,-55-16-28 16,1 0-18-16,2-2-18 16,-7 0-34-16,-7-4-33 15,-5-9-34-15,-6-3 24 0,-8-2 95 16,0-2 0 0,-5 1 79-16,-9 1 34 0,-8 6-27 15,-1 2-10-15,1 3-23 16,-1 5-33-16,7 2-20 15,6 9-128-15,5 4-198 16,5 1-272-16</inkml:trace>
  <inkml:trace contextRef="#ctx0" brushRef="#br1" timeOffset="551521.7739">15701 17715 1592 0,'0'0'402'0,"0"0"-290"16,0 0 114-16,0 0-49 15,85 9-45-15,-60-7-66 16,7 1-42-16,-2-3-23 16,-5 0-1-16,-4 0-74 15,-9 0-118-15,-9 0-369 0,-3 0-286 16</inkml:trace>
  <inkml:trace contextRef="#ctx0" brushRef="#br1" timeOffset="551740.5869">15831 17623 1505 0,'0'0'513'0,"0"0"-419"16,0 0 123-16,0 0-12 16,0 0-46-16,0 0-22 15,0 0-49-15,-23 69-43 16,19-42-27-16,1 3-12 15,0 0-6-15,-3-1-17 0,0 5-115 16,-2-9-157-16,4-4-458 0</inkml:trace>
  <inkml:trace contextRef="#ctx0" brushRef="#br1" timeOffset="552143.6697">16262 17577 1453 0,'0'0'313'0,"0"0"-38"16,0 0 26-16,0 0-94 15,0 0-62-15,0 0-76 16,0 0-36-16,-88 11-17 16,82 2-14-16,0-3-1 15,3 2 0-15,3 5 0 16,0 1 0-16,0 4 0 16,6 1-1-16,0-3 0 15,3 3 0-15,2 0 0 16,-1-4-1-16,-1 1-5 15,-2-2 5-15,-7-6 0 16,0-1-5-16,0-2 4 16,-10-6-4-16,-7 1-7 0,-14-4-112 15,-2 0-156-15,6-7-535 0</inkml:trace>
  <inkml:trace contextRef="#ctx0" brushRef="#br1" timeOffset="552558.7868">16068 17485 1631 0,'0'0'483'16,"0"0"-249"-16,0 0-4 15,0 0-60-15,0 0-60 16,0 0-55-16,0 0-42 16,51 0-13-16,-21 5-24 15,-2 0-4-15,2-2 0 16,-5-1 4-16,-4-2 12 15,-8 0 12-15,-4 0 0 16,-2-2 7-16,-7-8 2 0,0-6-8 16,0 2 21-16,-4-2-4 15,-8 3-9-15,-1-2-9 16,-2 4-6-16,1 4-57 16,0 5-174-16,2 2-392 15,4 0-278-15</inkml:trace>
  <inkml:trace contextRef="#ctx0" brushRef="#br1" timeOffset="552842.9807">16457 17254 1270 0,'0'0'309'16,"0"0"43"-16,0 0 35 15,0 83-99-15,10-38-58 16,6 9-69-16,4 5-80 16,3 4-39-16,-8 2-17 15,-5-3-15-15,-7-1-10 16,-3-6-13-16,-51 4-117 15,-2-13-121-15,-8-11-458 0</inkml:trace>
  <inkml:trace contextRef="#ctx0" brushRef="#br1" timeOffset="554562.2465">12292 18651 398 0,'0'0'580'16,"0"0"69"-16,0 0-502 15,0 0-50-15,0 0 77 16,0 0-37-16,0 0-32 16,76-9-31-16,-58 9-13 15,1 0-9-15,1 0-18 16,2 0-19-16,2 0-15 16,-2 0-21-16,5 0-153 15,-6 0-335-15,-3-1-310 0</inkml:trace>
  <inkml:trace contextRef="#ctx0" brushRef="#br1" timeOffset="554750.2394">12368 18747 1242 0,'0'0'402'15,"0"0"-285"-15,0 0-35 16,0 0-30-16,0 0-52 16,0 0-79-16,94 25-524 0</inkml:trace>
  <inkml:trace contextRef="#ctx0" brushRef="#br1" timeOffset="555455.6774">12952 18416 842 0,'0'0'402'16,"0"0"-268"-16,0 0 11 15,0 0 35-15,0 0 27 16,0 0-20-16,0 0-50 16,-1 43-39-16,1-26-39 15,0 2-7-15,-4 1-10 0,1 3-7 16,-3 6 4-16,0 1-12 15,0 1-12-15,-5 1-9 16,2-1-5-16,2-1 0 16,-2-2 0-16,-1-4-1 15,4-3-1-15,1-9 1 16,3 0 0-16,2-4-1 16,0-1 0-16,0-5 0 15,2 1 1-15,6-1 1 16,-2 0-1-16,7-2 2 15,-4 0 4-15,6 0-6 16,0 0 1-16,1 0 6 16,4 0-6-16,2 0 0 15,2-5 0-15,0 1-1 0,-3-3 0 16,-5 4-10 0,-4-2-9-16,-8 3-14 0,-1 2-25 15,-3-3-36-15,2 0-95 16,-1-1-131-16,4-1-276 0</inkml:trace>
  <inkml:trace contextRef="#ctx0" brushRef="#br1" timeOffset="555956.6217">13199 18310 1423 0,'0'0'361'15,"0"0"-169"-15,0 0 55 16,0 0-62-16,0 0-53 16,0 0-57-16,0 0-31 0,18 11-24 15,-12-2-11-15,-3-2-8 16,2 1 0-16,0 3 0 16,3 3 6-16,-5-3-7 15,0 0-1-15,-3 1 0 16,0-3-12-16,0 1 7 15,-6-2 0-15,-8 2 5 16,-2 0 0-16,1 0 2 16,0 0 6-16,3 0-1 15,5-3 11-15,7 0 1 16,0-3-9-16,4 2-8 16,12-3 13-16,10-2-14 15,7-1-26-15,8 0-133 0,-2-8-495 16,-9-5-927-16</inkml:trace>
  <inkml:trace contextRef="#ctx0" brushRef="#br1" timeOffset="556628.5621">13590 18680 1005 0,'0'0'622'0,"0"0"-441"16,0 0 60 0,0 0-24-16,0 0-79 0,0 0-70 15,0 0-34-15,62 0-23 16,-33 0-10-16,-2 0-1 15,1 0-10-15,-1 0-56 16,-12 0-100-16,-2 0-190 16,-5 0-186-16,-8 0-410 0</inkml:trace>
  <inkml:trace contextRef="#ctx0" brushRef="#br1" timeOffset="556897.223">13694 18584 1428 0,'0'0'360'16,"0"0"-221"-16,0 0 56 15,0 0-29-15,0 0-13 16,0 0-28-16,0 0-25 15,-6 76-41-15,-1-49-30 16,1 0-14-16,-6 1-11 16,1-3-4-16,4-4-51 15,1-1-104-15,0-5-345 16,3-9-494-16</inkml:trace>
  <inkml:trace contextRef="#ctx0" brushRef="#br1" timeOffset="557633.0364">14266 18517 1001 0,'0'0'922'16,"0"0"-742"-16,0 0-63 15,0 0 37-15,0 0-43 0,0 0-34 16,0 0-35-1,-17 0-11-15,-2 5 19 0,-8-1 11 16,2 2-11-16,-4-2-17 16,7 2-6-16,-2 1 3 15,8-1 1-15,4 0-16 16,4-1-7-16,6 1-7 16,2-2 1-16,0 4-1 15,5-1 8-15,9 3-8 16,6 0-1-16,3 0 0 15,-2-3-1-15,0 3-13 16,-2 0 8-16,-6 2-1 16,4 1 5-16,-2 4 1 0,-2-1-1 15,1 2 1-15,-5-1 0 16,1-2 1-16,-4 0-2 16,-6-5-4-16,0 3 5 15,-3-4-1-15,-13-2 1 16,-7-1 1-16,-2-4 8 15,-5-2 1-15,-3 0-9 16,2 0-5-16,7-7-43 16,5-13-91-16,6 2-123 15,10-2-551-15</inkml:trace>
  <inkml:trace contextRef="#ctx0" brushRef="#br1" timeOffset="558084.0253">14370 18301 230 0,'0'0'1484'16,"0"0"-1153"-16,0 0-124 15,0 0 16-15,0 0-45 0,0 0-50 16,0 0-75 0,30-5-40-16,-15 5-7 0,-3 0-6 15,3 0 0-15,-3 8-6 16,-5-4 0-16,-1 1 5 15,-6 3-16-15,0-3 8 16,0 2 3-16,0 1 6 16,-6 1 0-16,-7 1 6 15,-3 2 15-15,2 3 9 16,-1-1 3-16,1 4-11 16,7-4-8-16,7 2-8 15,0-5-6-15,14-1-1 16,32-4-108-16,-8-6-206 0,1 0-820 15</inkml:trace>
  <inkml:trace contextRef="#ctx0" brushRef="#br1" timeOffset="559916.4106">14785 18794 1475 0,'0'0'506'0,"0"0"-405"16,0 0 36-16,0 0 12 15,0 0-30-15,0 0-39 0,0 0-22 16,61 0-19-16,-31 0-19 15,0-3-10-15,2-1-9 16,0 0-1-16,-9 1-24 16,0 0-58-16,-11 2-29 15,-3 1-85-15,-4 0-95 16,-5 0-89-16,0 0-190 16,-13 0-385-16</inkml:trace>
  <inkml:trace contextRef="#ctx0" brushRef="#br1" timeOffset="560207.7043">14931 18717 1303 0,'0'0'363'0,"0"0"-255"16,0 0 27-16,0 0 82 15,0 0-9-15,0 0-61 16,0 0-38-16,0-5-59 16,0 5-12-16,0 5 12 15,0 7 40-15,0 1-21 16,0 5-23-16,0 2-18 16,0 3-11-16,-6 0-10 15,3-4-7-15,-1-2-37 0,4-3-122 16,0-5-195-1,7-9-549-15</inkml:trace>
  <inkml:trace contextRef="#ctx0" brushRef="#br1" timeOffset="560861.7893">15370 18490 1311 0,'0'0'536'15,"0"0"-361"-15,0 0 91 16,0 0-33-16,0 0-34 16,0 0-70-16,0 0-53 15,19-2-46-15,-7-5-20 16,3 2-8-16,0-3-1 0,-2 6 0 15,4-1-1-15,-5 3-2 16,-1 0-5-16,1 0 6 16,2 5 0-16,-5 4 0 15,-3 1 1-15,-2 2-1 16,-2 4 1-16,-2 1 0 16,0 3-1-16,0 0 1 15,0-1-2-15,-6 2 1 16,-3 0 0-16,-4 4 0 15,-1-3-5-15,-2 1 6 16,-6 1-1-16,2-4 1 16,-3-1 0-16,7-4 0 15,3 0 0-15,4-5 0 0,6-5 0 16,3 0 0 0,0-3 1-16,12 0 8 0,14-2-3 15,7 0-5-15,6 0-1 16,0-2-31-16,-7-5-86 15,-5 2-91-15,-1-4-171 16,-14 3-190-16,-3 1-107 0</inkml:trace>
  <inkml:trace contextRef="#ctx0" brushRef="#br1" timeOffset="561491.2805">16074 18423 1051 0,'0'0'596'16,"0"0"-381"-16,0 0 161 15,0 0-127-15,0 0-47 16,0 0-62-16,0 0-32 0,-9-24-38 16,9 24-15-1,0 0-22-15,0 0-13 0,0 2-13 16,0 10-6-16,0 5 5 15,0 9-6-15,-3-1 5 16,-5 6-5-16,2 2 0 16,0-2 0-16,2-1-1 15,-2 0-5-15,-1-3-7 16,1-3-2-16,-4-1 6 16,1-4 8-16,-1-1-1 15,3-5 1-15,1 0-10 16,0 0 10-16,-2-8-5 15,7 1 6-15,1-3-2 16,0-2-5-16,0 1 7 16,5 1 0-16,8-3 6 0,2 0-5 15,9 0 0-15,-1 0-1 16,3-3 1-16,-1-2-1 16,1 3 0-16,-6 0 0 15,0-2-1-15,-5 1-8 16,-6 2-15-16,-4-5-18 15,0 2-36-15,-4-6-75 16,3-5-114-16,-4 1-425 16,0-3-423-16</inkml:trace>
  <inkml:trace contextRef="#ctx0" brushRef="#br1" timeOffset="561957.0244">15908 18306 1141 0,'0'0'568'0,"0"0"-401"16,0 0 95-16,0 0-47 15,0 0-83-15,0 0-43 16,0 0-36-16,17-2-8 16,2 2-17-16,0 4 7 0,7 3-4 15,1 2-7-15,2 0-17 16,3-1-1 0,1-2-6-16,-5-2-12 0,-1-2-41 15,-5-2-14-15,-5 0 23 16,-4-12 24-16,-7-3 20 15,-3-1 8-15,-3-3 30 16,0-1 2-16,-13 0-1 16,-2 0-1-16,-5 6-10 15,4 3-16-15,-5 2-11 16,6 7-1-16,2 2 0 16,-1 0-43-16,4 0-66 15,4 13-119-15,6 3-81 0,0 14-69 16,13-8-191-16,1-2-340 15</inkml:trace>
  <inkml:trace contextRef="#ctx0" brushRef="#br1" timeOffset="562206.5344">16544 18671 1497 0,'0'0'572'0,"0"0"-477"0,0 0 149 16,0 0-40 0,0 0-83-16,0 0-69 0,0 0-52 15,24 49-3-15,-15-49-157 16,-3-3-339-16,1-8-894 0</inkml:trace>
  <inkml:trace contextRef="#ctx0" brushRef="#br1" timeOffset="562771.1556">17106 18490 446 0,'0'0'1538'0,"0"0"-1314"16,0 0-140-16,0 0 106 15,0 0-39-15,0 0-42 16,0 0-60-16,-12 1-32 16,-1-1 7-16,-10 1-8 0,0 2-4 15,0 1-3-15,4 2-3 16,-1-3-5-16,7 4-1 16,3-5 0-16,7 7 0 15,0-6-1-15,3 4-4 16,0 2 5-16,0 1 1 15,6 1 0-15,7 2 0 16,4 2 5-16,-1 2-5 16,2 0-1-16,3 1-1 15,-2 1-5-15,-3 0-1 16,1 0-2-16,-5-1 1 16,-2 1 7-16,-6-7-5 15,-2 2 6-15,-2-4-2 16,-2-3-7-16,-15 0 9 15,-5-3 0-15,-11-2 10 0,0-2 8 16,-3 0-10-16,5 0-8 16,5 0-1-16,10-13-88 15,2 2-145-15,10-3-580 0</inkml:trace>
  <inkml:trace contextRef="#ctx0" brushRef="#br1" timeOffset="563144.45">16802 18321 1577 0,'0'0'393'0,"0"0"-186"16,0 0 18-16,0 0-46 15,0 0-58-15,0 0-57 16,103 16-33-16,-61-13-20 16,4-2-11-16,-1-1 1 15,-5 0 0-15,-9 0-1 16,-8 0 0-16,-12-1 0 15,-6-8 15-15,-5-1 12 0,-3-5 13 16,-19 0-8-16,-8-2-7 16,-12 4-15-16,-26 3-10 15,9 7-85-15,5 0-530 0</inkml:trace>
  <inkml:trace contextRef="#ctx0" brushRef="#br1" timeOffset="580157.9566">17353 18202 347 0,'0'0'365'0,"0"0"-211"16,0 0-106-16,0 0-2 16,-23-26 37-16,23 19-18 15,0 0-46-15,3 3-18 16,3-5 29-16,-2 2-19 16,-1 0 7-16,-3 1 10 15,0-3 2-15,-3 0-12 0,-12 1-17 16,-5-2-1-16,-6 0 0 15,-4 0-22-15,1 0-6 16,0-1 10-16,3 1 16 16,4 0 1-16,2 2-9 15,-1-1 9-15,3 2 1 16,-5-1-16-16,7 2 10 16,0 2 6-16,0-1 0 15,2 3-1-15,-1-4-45 16,-8 2 18-16,0 1 4 15,-4-4 0-15,2 0 22 16,-5-1 2-16,4 1 22 16,1-3 16-16,-4-1-9 0,3 5-6 15,-1-4-17 1,0 3 2-16,2 1 5 0,3 1-5 16,2 4-8-16,-3-5 1 15,2 4 2-15,1 2-2 16,0 0-1-16,4 0 1 15,-5 0 5-15,3 0 5 16,-1 2-1-16,-1 4 6 16,4-3-1-16,-4 3-9 15,4 1-6-15,-3-2 1 16,1 0-1-16,3-2-1 16,-1-2 0-16,-1-1 0 15,1 0 0-15,4 1 1 16,-5 1 1-16,4 0-1 15,1 4 0-15,-6 2 0 0,2 3-2 16,1 2 2-16,-6 2 0 16,3-1 0-16,-2 3 0 15,0 2 0-15,-2-7 0 16,2 2 0-16,1-4 1 16,5-3 0-16,5-3 6 15,-1-1-6-15,4 0 8 16,3-3 5-16,0 0-4 15,-2 0-9-15,2 0 0 16,0 3 0-16,-3-2-1 16,0 5-1-16,-1 1 0 15,-2 3-5-15,-5 6 6 16,-1-4-1-16,-2 2 1 16,-2 0 0-16,2-1-1 0,2-3-6 15,3-2 7-15,6-2 0 16,1-2-7-16,2 1 7 15,3-5 6-15,-1 0-6 16,1 1-13-16,0 2 13 16,0 3 10-16,0 1-3 15,0 2 10-15,-3 4-11 16,-4 1-5-16,1 4 0 16,-4-1-1-16,3 0 1 15,-3-1 0-15,4-2 0 16,0-4 0-16,3 0 2 15,0-6 3-15,3-1 10 16,0 1 7-16,0 2 4 0,0-3-2 16,0 7 0-16,0-1-1 15,0 3-12-15,0 6-10 16,0-3 0-16,0 0 0 16,0-3-1-16,0 2 0 15,0-4 0-15,0 0 0 16,0-5 5-16,0 0-5 15,0-1 9-15,0-1 6 16,0 1-4-16,0-1-3 16,0 4 1-16,0 2-3 15,0 1-7-15,0 1 1 16,0 2 0-16,0-1 0 16,3 1-1-16,0-5 0 0,0 3 0 15,3-1 1-15,-3 1-1 16,1-3 1-16,2 0-1 15,-5 3 1-15,1-5-1 16,-2 4-1-16,0 0 0 16,0-3-7-16,-9 3 8 15,2-2 7-15,1 1-7 16,3 0 0-16,0-2 0 16,3-1 0-16,0 1 0 15,0 2 1-15,0-1 1 16,0 1-2-16,3 1 0 15,0-3 0-15,0 1-39 0,-3 1-17 16,0-1 17-16,0 2 9 16,0-1-2-16,0-1 22 15,0-5 10-15,-3 4 1 16,3-5-1-16,0 3-1 16,0 0-5-16,0 3 6 15,6-1-1-15,0-2-12 16,2 4-6-16,-2-2-22 15,1 2 2-15,-1-3 15 16,-3 0-2-16,4 1 19 16,-3-4 7-16,4 1 10 15,-1-1-1-15,4-1 4 16,1 0 3-16,0-1 2 0,6-1-9 16,-3 5-9-1,4-4-8-15,2 2-10 0,-5 3-4 16,2-4-29-16,2 3-59 15,-4-2 18-15,2-2 63 16,0 0 29-16,-4-1 40 16,2 2 25-16,-3-2 5 15,0 0 2-15,0 0 12 16,3 0-26-16,-3 0-37 16,2 0-21-16,2-2-8 15,-6 1-26-15,3 0 8 16,-2 1 16-16,-3 0 9 15,0 0 1-15,0 0 0 16,1 0 1-16,1 0 10 16,2 0 7-16,-4 0 3 0,1 0 7 15,0 0 4 1,0 0 20-16,-4 0 15 0,0 0-2 16,1-3-26-16,0 3-27 15,3 0-12-15,-1-2 0 16,1 2-11-16,2-3 3 15,2 3 2-15,-1-1-6 16,-3 1 11-16,2 0 1 16,-5 0 0-16,0-1 10 15,-4 1 22-15,-3 0 26 16,3 0 40-16,0-3-48 16,4 0-31-16,2 0-19 15,3 2-10-15,6-2-23 16,1-2 9-16,4 3 14 15,-1-1 9-15,-1 0-5 0,-3 2-1 16,-4-1 6-16,-4 1 0 16,-4-1 1-16,0 0 7 15,-6 0 13-15,3 1 7 16,-3 1 0-16,0-1-5 16,4 1-11-16,-1 0-11 15,6-2-11-15,1 2-6 16,7 0 15-16,-1 0-18 15,7 0-21-15,-6 0-12 16,-2 0 14-16,2 0 22 16,-5 2 9-16,-5 0 8 15,-2 0 0-15,0 0 0 0,-2-2 0 16,0 0 1-16,4 2 8 16,-1-2-8-16,5 0-1 15,3 1 0-15,7 2-1 16,-2 0-19-16,4 0-24 15,0-1 10-15,0 1-2 16,-7-1 16-16,0 1 4 16,-3-2 9-16,-4 0 7 15,-6-1 0-15,1 2 7 16,-1-1 0-16,1-1-6 16,1 2 1-16,2 1 0 15,4-3-1-15,1 0 0 16,1 1-1-16,4-1 0 0,1 0-10 15,-4 0 2-15,2 0 8 16,-3 0 0-16,-3 0-1 16,0 0 2-16,0 0-1 15,-4-1 9-15,0-5-2 16,4 2-6-16,0-2 0 16,6 2-1-16,0-5 0 15,3 4 0-15,4-1-10 16,0-2-2-16,0 2 3 15,-4 0-10-15,-2 1-5 16,-8 1 8-16,-3-2 15 16,-2 5 1-16,-4-5 27 15,0 3 30-15,0-1-17 0,1-2-6 16,1 2-21 0,1-3-13-16,3-3 0 0,1 0-1 15,7 0-15-15,-2-2 4 16,-2-3-10-16,3 3 6 15,0-1 15-15,-3 2 1 16,-6-1 1-16,-1 1 26 16,0 2 22-16,-1-2 2 15,-1 2-9-15,2-5-11 16,2 0-18-16,0-1-6 16,5-2-7-16,-4-1-5 15,4-2-13-15,2-1-15 16,-1-1 5-16,1-1 19 15,-4 2-4-15,0-5 2 0,-4 2-2 16,-4-2 5-16,0-4 7 16,-6-2 0-16,-14-5-1 15,-15-2-37-15,-41-21-102 16,5 10-141-16,-4 4-225 16</inkml:trace>
  <inkml:trace contextRef="#ctx0" brushRef="#br1" timeOffset="646490.7736">504 7631 430 0,'0'0'197'0,"0"0"-197"15,0 0 48-15,0 0 241 16,0 0-59-16,0 0-119 16,16 0-66-16,-16 0-10 15,0 0 13-15,0 0 10 16,0 0 19-16,0 0 10 16,0 0 4-16,0 0-12 15,0 0-11-15,0 0-2 16,0 0 3-16,0 0-19 15,0 0-3-15,2-2-7 16,2 1-8-16,1-2-1 16,8 3 17-16,4 0-13 0,5 0-4 15,6 0-7-15,5 0-11 16,3 0 20-16,3 0-11 16,4-1-6-16,2-2-8 15,4-3-7-15,-4 2 0 16,4-1 8-16,-7 2-8 15,4-1 0-15,-4 1 0 16,0 2-1-16,-1-3 1 16,-2 2-1-16,-3-1 0 15,0 2 0-15,1-2 0 16,-3-3 0-16,-4 4-1 16,-3-3-14-16,-3 2-13 15,-5 2 16-15,-2-1 11 16,-4 1 1-16,-4-2 0 15,-3 3-1-15,0-1 1 0,-6-1 2 16,0 2 4-16,0 0 4 16,0-4 11-16,0 1-9 15,0-3-11-15,-6 1-1 16,-1-4-6-16,-7 4 6 16,1-5 0-16,-2 2-1 15,-3-1 0-15,3-2 1 16,0 4 0-16,3-2 1 15,-1 2-1-15,4-2 0 16,3 4 6-16,-2-1 0 16,4 2 6-16,-2 1 7 15,3 0 5-15,3 3-4 0,0 0-10 16,-3 0-9 0,3 0-1-16,0 0 0 0,0 0 1 15,0 0 0-15,0 0-1 16,0 0 0-16,0 0 0 15,0 0 0-15,0 0-1 16,0 0-10-16,6 6 11 16,4-2 0-16,1 4 0 15,-2 0 1-15,4 1 0 16,1 2-1-16,-1-1 1 16,-1 0 1-16,2-2 0 15,0 0-2-15,0-1 1 16,-1-1 6-16,5-2-5 0,0 0 19 15,0-1 0 1,0-3-7-16,-2 3 1 0,-2 0-14 16,-4 0-1-16,-1-2 2 15,-3 3-2-15,-3 1-1 16,-3-4 1-16,0 5 0 16,0-2 0-16,0 2 6 15,-6 2 22-15,-7 2 23 16,-7 3 1-16,-5 6 0 15,-8 1-8-15,-6 6-24 16,-37 7-20-16,9-3-35 16,6-6-339-16</inkml:trace>
  <inkml:trace contextRef="#ctx0" brushRef="#br1" timeOffset="652016.9837">10188 7122 388 0,'0'0'325'16,"0"0"-152"0,0 0-122-16,0 0-31 0,0 0 51 15,0 0 24-15,0 0-11 16,0 2-39-16,0-2-20 15,0 0-9-15,0 0 8 16,0 0 20-16,0 0-9 16,0 0-9-16,-6 0-12 15,-1 0-1-15,1-4-12 16,0 2 0-16,-3 0 0 16,1-1 1-16,1 2-1 15,1-1-1-15,0-1 1 16,0 2 8-16,3-2 7 0,-4 2 16 15,1-2-2-15,1 1-2 16,-1 1-12-16,0-2-10 16,-1 3-6-16,-2 0 1 15,3 0 0-15,-6 0-1 16,3 0 1-16,3 0-1 16,-3 0 0-16,-1 0 0 15,0 0 0-15,3 0 1 16,1 0-1-16,-1 0 1 15,1 0-1-15,0 0 0 16,0 0 2-16,-2 0-2 16,1 0 0-16,1 0 1 0,-3 0-1 15,0 4 1-15,-1 2 0 16,2 0 0-16,-4 1 5 16,2 1-5-16,-2 1 6 15,0-2 1-15,3 2-8 16,0-2 1-16,6 0 1 15,-3-2-1-15,-1 2 9 16,1 1-1-16,1-2-8 16,-1 4 0-16,0 0 1 15,-4 3-1-15,1 0 0 16,-5-1 0-16,4-1 0 16,-2 2 0-16,-1-3-1 15,0 0 2-15,6-3 8 0,1-1 10 16,-1-1-4-1,4 1-5-15,0 0-3 0,0-2-6 16,0 4-1-16,3 0 1 16,-3 2-1-16,0 0 1 15,0 3-1-15,-6-3 0 16,3 4-1-16,-6 1 3 16,2-4-2-16,1-2-1 15,1-2 2-15,2-1-1 16,3-1 0-16,-1 0 0 15,4-1 1-15,-3 4-1 16,3 1 5-16,0 3 4 16,0-1-9-16,0 3 0 15,0 0 0-15,-3 1-1 16,-3 0 1-16,3-1-1 16,-3-1 0-16,-1-2 1 15,2-3-1-15,5 1 1 0,0-2 0 16,0-2 0-16,0 5 1 15,0-3 0-15,0 2-1 16,0-1 1-16,4 1-2 16,-4-2 1-16,1 1-1 15,-1-1 0-15,0 0 0 16,0 0 0-16,0 0 1 16,4 1-1-16,-1-3 1 15,6 2-1-15,-3-2 1 16,7 3 0-16,-4-4 0 15,2 2-1-15,-1-1 0 16,-1 0-1-16,-3-1-1 16,-3-1 1-16,0 1-1 0,0-1 1 15,3 0 0-15,0-1-6 16,0 1 5-16,3 0 1 16,4 1-6-16,1-1-8 15,2 0 5-15,-4-1 9 16,1 0-7-16,-2 1-2 15,1-2-12-15,-2 1 3 16,-1-2 12-16,-1 1 4 16,1-1 2-16,-2 0 0 15,2 0-8-15,-3 0 7 0,0 0-6 16,6 0 7 0,-3 0 0-16,0-1 0 0,4-4 0 15,-2 2-5-15,2-3-3 16,-1 1-10-16,-3 1-1 15,-2 1 17-15,4 1 3 16,-5-1-1-16,0 2 0 16,3-1-5-16,-2-2-7 15,-1 3 5-15,5-4 7 16,-1-1-22-16,2 1-21 16,0-2 27-16,6-2 9 15,-6 1 7-15,1-1-6 16,1-1-16-16,-4 1 13 15,-1 0 10-15,-3-1 0 16,0 2 0-16,0-2 6 0,3-1 6 16,-6 2 33-16,0 2 26 15,0-2-6-15,0 1-24 16,3 0-15-16,1-1-15 16,-1 0 8-16,1-1 8 15,3 0-5-15,-4-2-16 16,4-2-5-16,-1 3 6 15,-3-2-1-15,2-3 0 16,-1 6 1-16,-1-5 1 16,3 1 12-16,-6 3 27 15,4-1 12-15,-1 1 5 16,-3-1-17-16,-2 1 7 16,2-4 2-16,-3 0 2 15,4-5-7-15,-4-3 3 0,0-3 6 16,0-5-17-16,0-3-19 15,0 1-11-15,0 0-13 16,0 0-14-16,-5 3-39 16,-11 3-45-16,-32-2-73 15,2 8-200-15,-5 2-572 0</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1T07:37:39.018"/>
    </inkml:context>
    <inkml:brush xml:id="br0">
      <inkml:brushProperty name="width" value="0.05292" units="cm"/>
      <inkml:brushProperty name="height" value="0.05292" units="cm"/>
      <inkml:brushProperty name="color" value="#7030A0"/>
    </inkml:brush>
  </inkml:definitions>
  <inkml:trace contextRef="#ctx0" brushRef="#br0">29961 13798 1011 0,'0'0'213'0,"0"0"-156"0,0 0-17 16,0 0 118-16,0 0 8 15,0 0-42-15,0-3-33 16,0 3-24-16,0 0-11 15,0 0 21-15,0 0-33 16,0 0-19-16,0 0-5 16,0 0-1-16,0 0 4 15,-6 0 8-15,-4 0 0 16,-4 3-11-16,-5 8 2 16,-5-1 6-16,-5 3 18 15,-8 0 1-15,-2 3-7 16,-1-3-8-16,0 1 11 15,2-1-3-15,9 0-12 0,3-6-1 16,11-3-2-16,3 1-7 16,5-2-9-16,4-2-8 15,0-1 0-15,3 0 0 16,-2 0 0-16,2 0 0 16,0 3 0-16,-1-3-1 15,-2 0 1-15,1 0 0 16,-1 0 0-16,2 0 0 15,-1 0 6-15,2 0-1 16,0 0 9-16,0 0 6 16,5-3-11-16,5-6-9 15,2-1-1-15,-1 0 1 16,-2 0 0-16,-3 3 0 0,-2 3-1 16,-1 4 1-16,-3-4 0 15,1 2 0-15,2-1 0 16,2 2 0-16,1-5 0 15,0 2-1-15,1-2 0 16,-1 2 0-16,-1 1 0 16,1 0 0-16,-3 0 1 15,0 3 5-15,0-4-4 16,-1 2 5-16,0 2-5 16,0-3 6-16,-2 3 0 15,0 0-1-15,0 0-5 16,0 0-1-16,0 0 5 0,0 0-5 15,0 0 5-15,0 0-5 16,0 0 0-16,0 0-1 16,0 0-1-16,0 0-1 15,0 0 1-15,-11 5 0 16,1 5 1-16,-2 0 6 16,-3 0-4-16,0-1-1 15,0 2 5-15,2-1 2 16,-2 0-1-16,3 2 2 15,0-2-7-15,2 0-1 16,2-3 0-16,3 0 0 16,2 4 0-16,3-5-1 15,0 4 0-15,5 0 1 16,13 3 1-16,7-1-2 16,7-1-26-16,1-1-33 0,1-2-85 15,-1-3-90-15,-9-2-371 16,-11-3-652-16</inkml:trace>
  <inkml:trace contextRef="#ctx0" brushRef="#br0" timeOffset="1540.5252">28581 13700 702 0,'0'0'322'0,"0"0"-212"0,0 0-26 16,0 0 120-16,0 0 11 15,0 0-25-15,0 0-39 16,-19-14-21-16,19 14-13 16,0 0-25-16,0 0-17 15,0 0-11-15,0 0-14 16,0 0-12-16,0 0-16 16,0 0-13-16,0 7-9 15,0 3 6-15,11 3 8 16,3 1-5-16,3 2-3 15,3 1-5-15,4-1 0 16,1 3 0-16,0-2-1 16,1 0 0-16,-3-4 0 0,0 0-9 15,1 0 3 1,-2 0-3-16,-2-2-2 0,-1-1 10 16,-4 0 0-16,-1-4-5 15,-4 0 5-15,-2 0 0 16,0-2 0-16,0-1 0 15,1 2 0-15,1-5-20 16,2 2 3-16,-1 1-11 16,0-3 0-16,-3 0 10 15,-2 0 10-15,-1 0 9 16,-4 0 0-16,-1 0 2 16,0 0 9-16,0-5-2 15,0-3 0-15,-1 1-7 16,-4 2-1-16,-1-5 7 0,1 0-7 15,1 0 8-15,1 1-3 16,0 1-5-16,0-2-1 16,2 3 2-16,-2 0 7 15,0-1 0-15,0 3 0 16,-2-2-2-16,1-1 2 16,-1 4 4-16,-2-3 1 15,-1 1-13-15,2-1 14 16,0 3 6-16,3 4 9 15,0-3-5-15,3 3-5 16,0 0-9-16,0 0-2 16,0 0-7-16,0 0-1 15,0 0-1-15,0 0 0 0,0 0-1 16,0 0-1-16,0 0-4 16,0 3 6-16,0 4 0 15,0 0 0-15,0 3 0 16,0 0 0-16,0 3 0 15,0-4 0-15,3 1 0 16,2 1 0-16,1 2 1 16,0-3-1-16,3-3 0 15,0 3-1-15,0-2-9 16,0-4 9-16,-2 3 0 16,-1-1 0-16,-5-1 0 15,-1-3-1-15,0 5 2 16,-16-1 2-16,-14 2 17 0,-11-2 0 15,-13 0 1-15,-27-2-5 16,10-4-15-16,11 0-463 0</inkml:trace>
  <inkml:trace contextRef="#ctx0" brushRef="#br0" timeOffset="21550.6154">23968 2431 684 0,'0'0'1168'0,"0"0"-946"16,0 0-164-16,-6 0-22 16,6 0 23-16,0 0 12 15,0 0-21-15,0 0-14 16,0 0-8-16,1 0 3 15,8 0 18-15,9 0 28 16,6 0 1-16,9 0-22 16,9 0-18-16,13 0-10 15,7-7-19-15,9 2 0 16,0-1-9-16,-5 2-1 16,-7 2-1-16,-12 2 2 0,-8 0-2 15,-13 0 1-15,-6 0-7 16,-10 0 7-16,-5 0 0 15,-5 0 0-15,0 0-8 16,0 0-6-16,0 0 13 16,-5 0 2-16,-5 0 17 15,-7 0-10-15,-4 0 6 16,-9 0-5-16,-5 0-7 16,-11 0 5-16,-25 0-6 15,-26 3 2-15,-21 0-2 16,10 1-2-16,24-1-5 15,33 0 6-15,29-2-5 16,10 3-5-16,12 6-174 16,11 1-402-16,11-4-193 0</inkml:trace>
  <inkml:trace contextRef="#ctx0" brushRef="#br0" timeOffset="29975.4655">27328 5020 133 0,'0'0'226'16,"0"0"-67"-16,0 0-45 16,0 0-43-16,0 0-34 15,0 0-14-15,34-17 16 16,-25 14 9-16,-2 2 13 15,-1-1-2-15,-1 0 3 16,-1 0-16-16,-1 2-7 16,-3-1-5-16,1-2 6 15,1 2 8-15,-1-2 16 16,2 0 0-16,2 0-2 16,1-2-11-16,2 1-11 0,0-2-16 15,0 2 0-15,-2-1-12 16,1 3-2-16,1-1-8 15,-4 0-1-15,2 0 6 16,-1 1-5-16,1-1 8 16,-2 0 12-16,2-1 3 15,-2 1-8-15,-1-2 11 16,1 3-6-16,0-3-6 16,-1 1-2-16,2 0 0 15,2 0-7-15,0-2-6 16,1-1 6-16,1 0-6 15,3 0 6-15,-3-1-6 0,0 1-1 16,-1 1 1-16,0-1-1 16,-2 2 1-16,-1 1 0 15,-2 0-1-15,0-1 30 16,-3 3 6-16,1-1-1 16,-1 0-19-16,0-1-1 15,3-2-2-15,-2 1-7 16,1-2-5-16,1 0 9 15,-2-2 1-15,1 1 6 16,-1 0 4-16,1-1 11 16,-1 0-12-16,-1 1-11 15,2-1-2-15,-1 3-6 16,1 0 1-16,-1-1 7 0,1 0-8 16,-1 0 5-16,1 0 10 15,-1-2 15-15,4 2-11 16,-2 0 3-16,0-2-7 15,1 1-7-15,-1 0 4 16,2-4-6 0,-1 1-6-16,1 0 0 0,0 0 0 15,0-1 0-15,-1 2 5 16,1 2-5-16,0-2 1 16,-2 1-1-16,1 1 1 15,2-1-1-15,-3 1-1 16,1 1 3-16,1 0-3 15,-1-1 11-15,2 0-5 0,2 0-5 16,-2 2 18-16,0-4-2 16,0 3-8-16,-2 1-8 15,1 2 5-15,-4 0 1 16,3 1 3-16,-4 1-4 16,0-1-5-16,2 1 11 15,-2 1 1-15,0 0-1 16,0-1-6-16,0-1-5 15,0 1 0-15,0-1 7 16,1 0-7-16,-1-1 0 16,0 1 0-16,0 0 0 15,0-1-1-15,0 2 1 0,0 1-1 16,0-1 0 0,0 1 2-16,0-2-1 15,0 2 5-15,0-1-4 0,0-2 4 16,0 1-5-16,0 2 10 15,0-1-1-15,0 2 3 16,0-1-2-16,0 1-5 16,0 0-5-16,0 0 0 15,0 0 0-15,0 0 0 16,0 0-1-16,0 0 1 16,0 0-1-16,0 0 0 15,0 0-1-15,0 0-7 16,0 0 7-16,-3 0 0 15,-5 0-7-15,-3 0 7 16,-1 0-1-16,-3 1 1 0,2 3 0 16,0 2 0-16,2-3 0 15,2 0 0-15,3 0 1 16,2 0 0-16,1-3-1 16,0 4 1-16,0-3 0 15,1 1-2-15,1-2 2 16,1 1 0-16,0-1 0 15,0 0 0-15,0 0 0 16,0 0 0-16,3 0 7 16,3 0 3-16,1 0 2 15,3-4-10-15,-2-2-1 16,0 1 0-16,0 0 5 16,-3-1-5-16,1 2 1 0,-2 1-1 15,1 1 0-15,-2 0 0 16,2-1-1-16,-1 2 1 15,-3 1-1-15,2 0 0 16,0 0 0-16,2 0-6 16,-1 0 5-16,4 0-7 15,2 6 7-15,2 6-5 16,3 3 0-16,1 18-49 16,-1-6-272-16,-4-1-411 0</inkml:trace>
  <inkml:trace contextRef="#ctx0" brushRef="#br0" timeOffset="31426.7695">27339 4989 750 0,'0'0'376'15,"0"0"-233"-15,0 0-33 16,0 0 63-16,0 0 5 16,0 0-31-16,0 0-46 15,33 0-51-15,-24 0-28 16,2 4 6-16,3 2-7 15,0 1-10-15,2 3-5 0,-1 0 0 16,0 1-5-16,0 1 0 16,1 0 0-16,0 0-1 15,-2 0 1-15,1 1 0 16,0 0 7-16,-3-2 7 16,1 2 3-16,0 1-2 15,-1 0 9-15,2 0-3 16,0 2-13-16,-1-2-7 15,-1 0-1-15,0 0 0 16,-2 1 1-16,1 0-1 16,1 0 6-16,0 1 0 15,-2-2-5-15,2 1 5 0,-1-1 1 16,-2 2-8-16,1-1 1 16,1 1 1-16,-4-2-1 15,2-1 0-15,-2-2-1 16,-2 0 1-16,-1-1-1 15,1 0 2-15,-2 0 8 16,3-1-8-16,-3-1-1 16,0 2 0-16,0 2-1 15,0 2 0-15,0 2 0 16,0 0 1-16,0-1-1 16,0 1-5-16,-2 0 4 15,1-3 1-15,-1-2 0 16,2-1 2-16,-2-3-1 0,1-4 5 15,-1-1-6-15,1-2 0 16,-1 0 0-16,2 0 0 16,1 0 0-16,0-5-14 15,2-6-2-15,3-1 10 16,-2 0-7-16,-2 0 11 16,-1 2 1-16,-1 3-1 15,-1 0 2-15,-2 1 9 16,1-1 3-16,-1 3 18 15,0-2 5-15,0 3 16 16,0 0 5-16,0 3-11 16,0-4-23-16,2 1-7 15,-2 2-5-15,2-2-2 0,-1 1-2 16,2 1-6 0,-2 1-1-16,-1 0-12 0,0 0-2 15,2 0-16-15,-2 7 20 16,1 6 11-16,1 1 0 15,-2 2-1-15,1-2-5 16,1-2-4-16,1 1-2 16,0-2 2-16,0-1 2 15,0-1 2-15,-2-2-3 16,2 0 3-16,-3-3 5 16,2-1 1-16,-2-3-1 15,0 2-10-15,0-2 11 16,-8 0 16-16,-7 0 6 15,-6 0 0-15,-4 0-7 16,-3-2-15-16,-8-3 0 0,6-1-158 16,6 0-511-16</inkml:trace>
  <inkml:trace contextRef="#ctx0" brushRef="#br0" timeOffset="35401.3548">25576 4553 1362 0,'0'0'490'0,"0"0"-356"0,0 0 5 16,0 0 31-16,0 0-3 16,0 0-30-16,0-3-42 15,0 3-44-15,0 0-21 16,0 0-8-16,0 0-8 16,0 0-14-16,3 0 0 15,0 6-11-15,3 7 11 16,0 4 2-16,1 1-1 15,2 1-1-15,-3 0 0 16,0-2 0-16,-3 2-2 0,0-4-7 16,-3-2 0-1,0-2-1-15,0-3 9 0,0-2-5 16,0-2 5-16,0-2 0 16,0-2 0-16,0 0 1 15,5 0 1-15,2-2 5 16,3-10 8-16,3-5-14 15,1-4 0-15,0-1 0 16,-1 2 0-16,-2 4-9 16,-4 2 9-16,1 4 1 15,-3 1 0-15,1 1 0 16,1 1 1-16,-1-2-1 16,1 2 0-16,2 1-1 15,-3 2-15-15,0 0 0 16,-2 3 3-16,-1 1 12 0,-1 0-1 15,2 0-4-15,-2 7-14 16,-1 8 10-16,-1 5 9 16,0 4 9-16,0 0 6 15,0 0 1-15,0-1-5 16,0-2-5-16,0-4-5 16,0-2 5-16,2-4-5 15,-1-1-1-15,-1-2-1 16,2-3-41-16,-1 0-95 15,5-4-129-15,-1-1-241 16,1 0-76-16</inkml:trace>
  <inkml:trace contextRef="#ctx0" brushRef="#br0" timeOffset="35644.2257">25929 4702 48 0,'0'0'1450'0,"0"0"-1148"16,0 0-170-16,0 0 48 16,0 0-52-16,0 0-55 15,0 0-45-15,66-13-28 0,-44 11-120 16,-5 2-192-1,-4 0-205-15,-7 0-237 0</inkml:trace>
  <inkml:trace contextRef="#ctx0" brushRef="#br0" timeOffset="35842.4726">25882 4629 1423 0,'0'0'358'16,"0"0"-257"-16,0 0-52 15,0 0-38-15,92-12-11 16,-62 11-199-16,-4 1-429 0</inkml:trace>
  <inkml:trace contextRef="#ctx0" brushRef="#br0" timeOffset="36311.4272">26132 4502 1362 0,'0'0'576'0,"0"0"-484"16,0 0-58-16,0 0-9 16,0 0-9-16,0 0-15 15,83-15-1-15,-67 15-24 16,-6 0-61-16,-1 3 38 15,-3 5 6-15,-4 4 7 16,-2-1 15-16,0 0 19 16,0 0 18-16,-9 1 45 15,-2-4 27-15,1 1-28 16,1-2-18-16,2-2-8 16,4 0-7-16,3 0-16 15,0 1-12-15,1 3 7 0,8 1 32 16,3 5-16-16,-2-1 11 15,-2 0-10-15,-8 0-23 16,0 0-2-16,-42 7-52 16,-4-3-87-16,-4-5-630 0</inkml:trace>
  <inkml:trace contextRef="#ctx0" brushRef="#br0" timeOffset="47994.6035">12856 3035 393 0,'0'0'105'16,"0"0"-76"-16,0 0 85 15,0 0 31-15,0 0-24 16,0 0-49-16,0 0-7 16,0 0-13-16,0 0-21 15,0 0-2-15,0 0 14 16,0 0-13-16,0 0-8 15,4 0 16-15,-4 0-5 16,0 0 21-16,0 0 1 0,0 0-7 16,0 0 13-16,0 0 25 15,0 0 3-15,0 0-18 16,0-2-18-16,0 2-24 16,0 0-4-16,0 0-12 15,0 0-3-15,0 0-9 16,0 0-1-16,0 0 0 15,0-1 0-15,0 1 32 16,4 0-14-16,6 0 1 16,-1 0-12-16,1 0-1 15,-1 0-6-15,0 0 0 16,3 0 0-16,-6 0-1 0,6 0 1 16,-2 0-1-16,-1 0 0 15,5 0 1-15,-1 0 0 16,-1 1 0-16,3-1 1 15,-3 0 0-15,0 2 0 16,1-2 0-16,-2 0 1 16,2 0-1-16,-1 2-1 15,-2-1 1-15,4-1 0 16,-5 1-1-16,3 1 0 16,-2-2 0-16,4 2 0 15,-1-2 1-15,-1 1-1 16,0-1 0-16,3 1 0 15,0-1 1-15,-2 0-1 0,1 0 0 16,-4 1 0-16,-1-1 0 16,-3 2 0-16,0-2 0 15,3 0 0-15,-6 1 0 16,3-1 0-16,-3 0 0 16,3 1 1-16,3-1-1 15,-1 0 1-15,5 0 5 16,3 0-5-16,-3 0-1 15,4 0 0-15,-2 0-1 16,-6 0 1-16,-1 0-1 16,-2 0 0-16,1 0-5 15,-4 0 4-15,0 2 2 16,3-1 0-16,1 1 1 16,2-2 0-16,1 0 5 15,4 0-5-15,1 0 0 0,-1 0 0 16,2 0 0-16,-3 0 0 15,-1 0-1-15,2 0 0 16,-1 0 1-16,-1 0-1 16,2 0 1-16,-1 0-1 15,3 1 1-15,-4-1 0 16,3 1 12-16,0-1-4 16,1 0 1-16,1 0-1 15,-1 0-8-15,-1 0 7 16,0 0-1-16,-3 0 2 15,0 0 3-15,-2 0-2 16,-2 0 9-16,-2 0 5 16,3 0-2-16,-2-1-9 0,3 0-7 15,7-1-6-15,-5 1 1 16,3-1 0-16,3 1 0 16,-2 0 5-16,-4-1-6 15,-2 2 0-15,4-1 0 16,-5 1 0-16,0-1 0 15,-1 1 0-15,0 0 0 16,0 0-1-16,1 0 1 16,4 0 0-16,-3 0 1 15,7 0-1-15,-2 0 1 16,-1 0-1-16,5 0 0 16,-3 0 0-16,-1 0 0 15,3 0 0-15,-6 0 0 0,-2 0 0 16,-3 0 0-16,0 0 0 15,-1 0 0-15,0 0-1 16,4 0 1-16,-4 0 0 16,6 0 1-16,3 0-1 15,0 0 1-15,-1 0 0 16,5 0-1-16,-3 0 1 16,-3 0-1-16,4 0 1 15,-8 0-1-15,0 0-1 16,-2 0 1-16,-1 0 0 15,2 0 0-15,-2 0 0 16,4 0 0-16,-1 0 0 0,1 0 0 16,4 0 1-1,-2 0-1-15,0 0 0 16,3 0 0-16,-3 0 0 16,-2 0 0-16,0 0 0 0,1 0 1 15,1 0-1-15,-6 0 1 16,3 0-1-16,-3 0-1 15,2 0 1-15,2 0 0 16,-4 0 0-16,3 0 0 16,-2 0-1-16,-1 0 1 15,0 0 0-15,0 0-1 16,-1 0 1-16,2 0 0 16,-4 0 0-16,3 0 0 15,0 0 0-15,0 0 0 16,1 0 1-16,4 0-1 0,-2 0 0 15,1 0 0-15,-1 0 0 16,1 0 1-16,4 0-1 16,-2 0 0-16,-3 0 0 15,-1 0 0-15,-2 0 0 16,1 0 0-16,-4 0 0 16,0 0 0-16,0 0 0 15,0 0 1-15,-3-1 8 16,4 1 3-16,-1 0 4 15,0-2 2-15,0 2-3 16,1 0-5-16,-1 0-3 16,0 0-6-16,0 0 1 15,0 0-1-15,1 0 0 0,0 0 0 16,2 0 7 0,-3 0 1-16,3 0 8 0,1 0-3 15,2 0-3-15,-2 0-5 16,0 0-5-16,-1 0 0 15,-3 0 7-15,0 0 11 16,-3 0 3-16,4 0-1 16,-4-2 1-16,0 2 10 15,0 0-1-15,0 0-15 16,0 0-14-16,0 0-2 16,0 0-1-16,3 0-23 15,3 0-74-15,-2 0-264 0,-1 0-439 16</inkml:trace>
  <inkml:trace contextRef="#ctx0" brushRef="#br0" timeOffset="50187.6785">14188 2974 234 0,'0'0'167'0,"0"0"-160"16,0 0-7-16,0 0-176 15,0 0-28-15</inkml:trace>
  <inkml:trace contextRef="#ctx0" brushRef="#br0" timeOffset="50540.8302">14391 2977 522 0,'0'0'387'0,"0"0"-251"16,0 0-97-1,0 0-23-15,0 0-9 16,0 0-7-16,0 0-81 0,12 0-264 0</inkml:trace>
  <inkml:trace contextRef="#ctx0" brushRef="#br0" timeOffset="50947.075">14815 2987 58 0,'0'0'496'0,"0"0"-265"16,0 0-71-16,0 0-21 15,0 0-2-15,0 0 14 16,0 0-47-16,3 0-41 16,-3 0-34-16,0 0-29 0,0 0-25 15,3 0-253-15,0-2-556 0</inkml:trace>
  <inkml:trace contextRef="#ctx0" brushRef="#br0" timeOffset="51270.7712">15461 3099 502 0,'0'0'283'15,"0"0"-283"-15,0 0-770 0</inkml:trace>
  <inkml:trace contextRef="#ctx0" brushRef="#br0" timeOffset="53223.1455">17214 3069 204 0,'0'0'193'0,"0"0"-114"16,0 0-27-16,0 0 81 16,0 0 62-16,0 0 30 15,0 0-79-15,-49 0 60 16,45 0-78-16,4 0-52 0,0 0-15 15,0 0 11-15,0 0 5 16,0 0 14-16,0 0-12 16,0 0-4-16,4-2-15 15,6 2-16-15,5-1-7 16,12-1-22-16,2 2 0 16,9 0-6-16,6 0-3 15,4 0-5-15,4 0-1 16,5 0 1-16,3 0-1 15,-2 2 0-15,-1-1-8 16,-1 1-5-16,-3-1 5 16,-8 0-9-16,-2 2-2 15,-6-1 7-15,-1 0 11 0,0 0-1 16,-3-1-12-16,3-1 5 16,0 0 8-16,2 0 0 15,1 0-11-15,-3-5 12 16,-1-1 0-16,-4 0-12 15,-2 3 12-15,-5-2 1 16,3 4 1-16,-4-2-1 16,3 1-1-16,2 2 0 15,2 0 0-15,3 0 0 16,3 0-2-16,-1 0-4 16,3 0-4-16,3 0 0 15,-2-1 1-15,2-2-9 16,-5 2 9-16,-2 0-3 15,-3 0 12-15,2 1 6 16,-8 0-5-16,5 0-1 0,2 0 1 16,0 0 0-16,4 0-1 15,1-2 1-15,4-1 0 16,1 0-1-16,1-1-26 16,-1 0-31-16,-8 0 26 15,-3 1 26-15,-6 1 5 16,-4 2 1-16,-4 0 0 15,-2 0 0-15,-2 0 6 16,0 0 0-16,-1 0 2 16,2 0-8-16,-2 0 9 15,-3 2-8-15,-2-1 3 16,0 1-5-16,-7-2-132 16,0 0-369-16,-13 0-316 0</inkml:trace>
  <inkml:trace contextRef="#ctx0" brushRef="#br0" timeOffset="53690.208">17175 3008 179 0,'0'0'185'0,"0"0"-136"16,0 0-38-16,0 0-2 16,0 0-8-16,0 0-1 15,0 0-143-15</inkml:trace>
  <inkml:trace contextRef="#ctx0" brushRef="#br0" timeOffset="54040.2799">17690 2953 441 0,'0'0'254'16,"0"0"-75"-16,0 0-41 16,0 0-28-16,0 0 0 15,0 0 18-15,0 0-28 0,0-7-26 16,0 7-13-16,0 0-61 15,4 0-13-15,0 0-121 16,1 0-174-16,-4 0-487 0</inkml:trace>
  <inkml:trace contextRef="#ctx0" brushRef="#br0" timeOffset="54371.2675">18035 2948 423 0,'0'0'353'0,"0"0"-231"15,0 0-86-15,0 0-26 16,0 0-4-16,0 0 24 16,0 0 28-16,7 0-44 15,-7 0-14-15,3 0-179 16,-3 0-394-16</inkml:trace>
  <inkml:trace contextRef="#ctx0" brushRef="#br0" timeOffset="54708.527">18412 3032 823 0,'0'0'46'16,"0"0"-46"-16,0 0-256 15,0 0 15-15,0 0 135 16,0 0 98-16,0 0-87 0</inkml:trace>
  <inkml:trace contextRef="#ctx0" brushRef="#br0" timeOffset="55070.9038">18577 2884 555 0,'0'0'293'16,"0"0"-291"-16,0 0-2 16,0 0-83-16,0 0 56 15,0 0 2-15,0 0-135 0</inkml:trace>
  <inkml:trace contextRef="#ctx0" brushRef="#br0" timeOffset="55332.9194">18967 2787 548 0,'0'0'110'0,"0"0"-110"16,0 0-385-16</inkml:trace>
  <inkml:trace contextRef="#ctx0" brushRef="#br0" timeOffset="55562.9973">19099 3062 646 0,'0'0'279'0,"0"0"-279"15,0 0-368-15</inkml:trace>
  <inkml:trace contextRef="#ctx0" brushRef="#br0" timeOffset="76735.4338">29183 10410 322 0,'0'0'251'16,"0"0"-153"-16,0 0-72 15,0 0 3-15,0 0 52 16,0 0 31-16,-10-7-6 16,7 7-21-16,0-3-8 15,2 3 3-15,-2 0 17 0,-2 0-3 16,2 0-8-1,-2 0-25-15,0 0-19 0,-1-3-14 16,0 3-14-16,-2 0-6 16,1 0-8-16,-1 0 1 15,-1 0 0-15,0 0 0 16,-2 0-1-16,0 0 2 16,-1 3-2-16,0 2 1 15,2 0-1-15,1 2 0 16,0 1 0-16,1 2 0 15,1 1-1-15,1-1 1 16,0 3-2-16,2-3-10 16,1 4 1-16,1-4 10 15,1-1-18-15,1 4-9 16,0-3 14-16,0 3-8 0,0-3-39 16,6 3-15-1,1-3 34-15,3 1-23 0,-1-2 15 16,2 1-2-16,-1-3 13 15,1 3 26-15,2-7 12 16,1 4-40-16,-1-4 5 16,3 0 27-16,1-3 8 15,2 0-6-15,2 0 6 16,0 0 1-16,0-10 0 16,-2 0 0-16,-4 0 5 15,-3-3 29-15,-4 1 28 16,-5-2 55-16,-3 1 18 0,0-1 5 15,0 1-62-15,-5 1-16 16,-7 1-14-16,0 0-23 16,-1-1-5-16,-5-1-7 15,-3 0-13-15,0-4-39 16,-1 0-65-16,-1-2-85 16,-8 2-72-16,6 2-76 15,2 7-571-15</inkml:trace>
  <inkml:trace contextRef="#ctx0" brushRef="#br0" timeOffset="80422.4782">30056 5491 1227 0,'0'0'223'16,"0"0"-170"-16,0 0-40 0,0 0 0 16,0 0 35-1,0 0 33-15,0 0-1 0,-19-23-33 16,13 21-29-16,-3 1-8 15,-6 1 5-15,-2 0 28 16,-3 0 20-16,-4 3-10 16,0 7 23-16,-2 1-20 15,6 0-28-15,6 4-15 16,2 0-11-16,8 0-1 16,4 4 8-16,0-2-8 15,0 2 1-15,9 2-1 16,6-1 5-16,-2-1-6 15,4-2 0-15,-1-2 0 16,3-1-1-16,-1-4-10 16,-1-3-15-16,2-4-5 0,1-3 30 15,0 0 1-15,1 0 14 16,-1-11 8-16,-2-5 22 16,-5-2 37-16,-3-3 4 15,-4-1-32-15,-6-5 5 16,0 4-8-16,-3-4-33 15,-13 4-17-15,-7 2-27 16,-24 2-132-16,5 3-332 16,-1 5-259-16</inkml:trace>
  <inkml:trace contextRef="#ctx0" brushRef="#br0" timeOffset="81621.3829">30006 4117 378 0,'0'0'140'0,"0"0"-104"16,0 0-23-16,0 0 81 15,0 0 55-15,0 0 47 16,0 0-8-16,11 0-49 15,-11-3-37-15,0 0 7 16,0-1-38-16,-1 0-19 0,-1 1-5 16,1 1 16-16,-3-1-5 15,2 1-14-15,-2 0-28 16,-2 0-15-16,-2 2-1 16,-5 0 0-16,-1 0 0 15,-2 0 1-15,1 0-1 16,-1 2 0-16,2 5 2 15,1 0 4-15,2 1-5 16,4 0 12-16,1 2 5 16,-1 2-2-16,2 1 5 15,3 0 14-15,2 5-2 16,0 0-12-16,0 0-12 16,5 3-2-16,8-1 2 15,1-2-8-15,5-4 8 0,6-1 0 16,4-4-8-16,3-5 23 15,4-3-14-15,2-1-2 16,-1-1 0-16,-1-10 1 16,-6-5 2-16,-8-2 31 15,-6-2 35-15,-10-1 15 16,-6-2-47-16,0 1-19 16,-16-2-14-16,-17 1-12 15,-45 0-80-15,4 5-219 16,-2 6-717-16</inkml:trace>
  <inkml:trace contextRef="#ctx0" brushRef="#br0" timeOffset="86192.9574">20626 3083 649 0,'0'0'75'0,"0"0"-45"0,0 0-8 15,0 0 234-15,0 0-39 16,0 0-77-16,-11 0-26 16,11 0 5-16,0 0 30 15,0 0-13-15,6 0-25 16,11 0-36-16,8 0-15 15,14 3-11-15,24 2-20 16,28 3-15-16,26 0-13 16,16 2 6-16,1-2-7 15,-8 0 0-15,-23-2 0 0,-3 0-12 16,-18-2 3-16,-17 0-7 16,-16 1 1-16,-4-2 14 15,6 2-1-15,6-3 1 16,2-1 0-16,-8-1 0 15,-3 0 0-15,-11 0 1 16,-7 0 0-16,-9 0 0 16,-9-3-11-16,-12 0-29 15,0 3-155-15,-14-1-422 0</inkml:trace>
  <inkml:trace contextRef="#ctx0" brushRef="#br0" timeOffset="89585.5156">30675 4364 664 0,'0'0'242'15,"0"0"-149"-15,0 0-8 16,0 0 22-16,0 0-65 16,0 0-29-16,0 0 5 15,2-4-8-15,-2 4 20 16,0 0 17-16,0 0-11 15,0 0 177-15,0-1-48 16,0 1-77-16,1-2-34 16,1 0-6-16,1 0-24 15,-1-1-15-15,1 1-8 16,-1 0 5-16,0 1 3 16,-2 1-3-16,1 0-5 15,1 0-1-15,-1 0 1 0,2 0 0 16,3 0 0-1,2 0-1-15,3 0-1 0,5 0 0 16,3 0 0-16,-1 1 0 16,1 2 0-16,0 0 0 15,-5 0 1-15,-3-1-1 16,-1 0 1-16,-6 0 0 16,1 1-7-16,-1 0 7 15,-1-2 0-15,-1 5-8 16,0-1 7-16,-1 0 1 15,-1 0 1-15,2 1 0 16,-2 1 1-16,0-1-1 0,2 0 8 16,-2 1-3-1,0 0 0-15,0-1 0 16,0-1 34-16,-4 3 0 0,-5-2 9 16,-2 2-10-16,-2 1-3 15,1 1 1-15,0 1-3 16,0 1-21-16,3-1-5 15,3 5-7-15,-1 1 6 16,1-1-6-16,3 3-1 16,1 2 0-16,2-3 0 15,0 2 0-15,0-3 0 16,2-2 0-16,6-2 0 16,0-1 0-16,3-4-22 15,-1 0-15-15,4-2-4 16,-1-1-3-16,0 0 20 0,-2-3 0 15,-2 0 8-15,-4-1 9 16,-3-1 7-16,0 0 0 16,-2 0 1-16,0 0 36 15,0 0 22-15,0 0-12 16,0 0-10-16,0 0-14 16,0 0-12-16,0 2-3 15,-6-1-7-15,1 0 8 16,-1 4-8-16,0 3 0 15,0-1 0-15,-2 5-1 16,2 1 1-16,0 1-1 16,0 1 0-16,1 2 1 15,2 0-1-15,-3 0 6 0,3 1 1 16,2-1-6 0,-1 1 8-16,2 1-7 0,0-1 4 15,0-2-5-15,0 3 0 16,0 0 0-16,3-1 0 15,0-1 5-15,-1 0-5 16,2 0 1-16,-1-2 9 16,-2 1-9-16,3 0 7 15,-1-1-3-15,0-1-5 16,1 1 8-16,1-1-2 16,-1 1-6-16,2-1 6 15,-2 0-6-15,-1-2 0 16,2 1 0-16,-2 0 1 0,1 0-1 15,0 0 7 1,-1 1-2-16,2-1 0 0,-2-1-5 16,0 1 0-16,2-1 1 15,-2 1-1-15,0 0 0 16,0 1 0-16,1-2 0 16,0 4 0-16,-1-2 0 15,0 1 0-15,-3 0-1 16,0-2 0-16,0 0 1 15,0-1 0-15,0 0 0 16,-8-2 1-16,-3 0-1 16,-4-1 1-16,-7-3-2 15,-6-6-32-15,-14-2-171 16,6-15-340-16,9-1-825 0</inkml:trace>
  <inkml:trace contextRef="#ctx0" brushRef="#br0" timeOffset="90435.007">31124 4732 887 0,'0'0'608'0,"0"0"-530"16,0 0-46-16,0 0 78 16,0 0 8-16,0 0 6 15,-25 77-17-15,20-55-23 0,0 1-38 16,0-2-18-16,1 1-6 15,-1-6-1-15,2 0-8 16,0-5-4-16,0-2-8 16,2-4 0-16,-1-2 1 15,1-1 4-15,1-2 4 16,0 0 15-16,0 0 15 16,0-13 20-16,0-4-38 15,9-7-13-15,3-4-2 16,1-4 1-16,-2 0-7 15,1-2-1-15,-2 4 2 16,-1 4 8-16,-3 5 0 16,-1 6 16-16,-1 6-2 0,-3 4 1 15,1 1 0-15,-2 4-8 16,1 0-10-16,-1 0-7 16,0 0-13-16,2 10 0 15,-1 9 11-15,4 3 1 16,1 3 1-16,1 4-1 15,3 0 0-15,4 2 1 16,2 2 0-16,1-2 0 16,2-2-1-16,-2-3 1 15,-1-4-1-15,-4-2-1 16,-2-6-5-16,-5-3-4 16,-2-3 1-16,-3-4-6 0,0-1 5 15,0-3 10-15,-16 0-5 16,-6 0 6-16,-6 0-1 15,-6-3-23-15,-3-1-9 16,6-2 8-16,5 4-45 16,8-2-207-16,9 2-307 15,6 1-330-15</inkml:trace>
  <inkml:trace contextRef="#ctx0" brushRef="#br0" timeOffset="91048.1041">31684 4676 925 0,'0'0'336'0,"0"0"-178"16,0 0 35-16,0 0 42 16,0 0-8-16,0 0-65 15,0 0-54-15,0-4-53 16,-2 4-34-16,-9 0-15 0,-4 0-6 15,-6 0 6-15,0 7 6 16,-5 1 6-16,4 3-3 16,0-2-14-16,5 1 1 15,2 0-1-15,6 1-1 16,5 0 0-16,4 2 0 16,0 2-1-16,0 0 1 15,4 2 0-15,5-2 1 16,-1 4-1-16,-1-2-1 15,-2 0 1-15,-5-1 1 16,0 4-1-16,0-1 0 16,0 2 8-16,0 0 9 0,0 0 4 15,0-2 0-15,0-1-14 16,0-2-1-16,0-3 0 16,0-1 3-16,7-3 2 15,5 0-4-15,6-5 4 16,3 0-4-16,3-4-7 15,-2 0-14-15,1-5-60 16,0-12-124-16,-6 3-286 16,-5 1-219-16</inkml:trace>
  <inkml:trace contextRef="#ctx0" brushRef="#br0" timeOffset="91247.8067">31523 4924 1866 0,'0'0'309'0,"0"0"-226"16,0 0-49-16,0 0 16 16,0 0-35-16,0 0-15 15,100-39-95-15,-67 32-289 16,-5 0-502-16</inkml:trace>
  <inkml:trace contextRef="#ctx0" brushRef="#br0" timeOffset="91656.4644">31966 4738 1768 0,'0'0'293'0,"0"0"-224"15,0 0-40-15,0 0 35 16,0 0-14-16,100-17-25 16,-78 17-17-16,0 0-7 15,0 0-1-15,-5 6-1 16,-1 2 1-16,-6 1-8 15,-6-1 2-15,-4 4-8 0,0-1 14 16,-16 1 0-16,-7 4 11 16,-3-1 15-16,-4 1 11 15,1-2-5-15,6 1 1 16,2-1 5-16,7-2 1 16,5 2-3-16,2 0-17 15,4 1-6-15,3 2-7 16,0-2-4-16,0 0-1 15,7 4-1-15,5-4-97 16,-1-5-522-16</inkml:trace>
  <inkml:trace contextRef="#ctx0" brushRef="#br0" timeOffset="91806.7094">32005 5131 1088 0,'0'0'1035'0,"0"0"-916"16,0 0-42-16,0 0-15 16,0 0-62-16,0 0-582 0</inkml:trace>
  <inkml:trace contextRef="#ctx0" brushRef="#br0" timeOffset="112088.3695">5044 6273 386 0,'0'0'1'16,"0"0"960"-16,0 0-746 16,0 0-128-16,0 0 6 15,0 0 114-15,6-17 8 16,-6 15-79-16,0 0-25 16,3 0-24-16,-3 2-19 15,0 0-10-15,0 0-22 16,0 0-20-16,0 0-16 15,0 4-6-15,0 10 6 0,-3 10 1 16,-8 1 6 0,-2 5-6-16,4 0-1 0,0-4 0 15,2 0 1-15,1-6-1 16,1-3 0-16,2-4 0 16,0-3-1-16,0-4 1 15,3-2-1-15,0-3 0 16,0-1-6-16,0 0 1 15,6-8 6-15,8-6-6 16,2-7-4-16,3-3-2 16,-2-6-13-16,-1 0 10 15,-4 1 13-15,-1-2 1 0,2-1-6 16,-4 1 1 0,3-2 6-16,-3 1 6 0,3-1 2 15,1 2 2-15,-1 2-4 16,-1 7 13-16,2 4 1 15,-7 8 17-15,0 4-10 16,-6 6-27-16,3 0-1 16,-3 6-17-16,3 8 17 15,0 9 1-15,1 2 1 16,1 4 0-16,4 0 0 16,0 4 0-16,7-4 5 15,1 1-5-15,2 0-1 16,2-4 0-16,-3 0 0 0,1-2 0 15,-5-3 0 1,-1-2 0-16,-1-1 0 0,-1 0 0 16,-4-1-1-16,-1-3 0 15,0-2 1-15,-3-2-1 16,-3-1 0-16,0-1 0 16,0-5 0-16,0 0-14 15,-18 0 15-15,-9 0 6 16,-13-3 16-16,-8 0 4 15,-10 0 17-15,0 0 2 16,-2-9-8-16,12 0 3 16,11 1-2-16,16 5-10 15,11 0-28-15,10 3-18 16,16 0-139-16,11 5-111 16,7-1-431-16</inkml:trace>
  <inkml:trace contextRef="#ctx0" brushRef="#br0" timeOffset="113020.4964">5972 6042 1056 0,'0'0'388'0,"0"0"-271"16,0 0-21-16,0 0 91 16,0 0 53-16,0 0-88 15,0 0-52-15,6-15-14 16,-6 15 9-16,0 0-31 15,0 0-19-15,-6 0-5 16,-13 0 6-16,-11 0 1 16,-3 0-10-16,-6 0-6 0,3 0-14 15,5 6-4-15,7-3-11 16,9 2 4-16,5-3-5 16,7 1-1-1,3 4-1-15,0 2 1 0,0 4-1 16,0 1 1-16,0 1 0 15,0 2 1-15,3 1 5 16,0 1-5-16,-3-1-1 16,0 3 0-16,0-1 0 15,0 1 0-15,0-1 1 16,-6 3 0-16,1-1 0 16,-1 2 0-16,0 2 0 15,-4 0 8-15,1 2-8 16,0-2 6-16,2 1-1 15,-1-4 1-15,2 0-6 0,6-4 5 16,-3-4-4-16,3-2-1 16,0-1 7-16,0-6-8 15,0-2 1-15,9-2-1 16,3-2 6-16,3 0 1 16,4 0 4-16,1-6-11 15,2 0-6-15,-1-5-36 16,-6 3-28-16,7-6-105 15,-8 3-171-15,2-1-475 0</inkml:trace>
  <inkml:trace contextRef="#ctx0" brushRef="#br0" timeOffset="113276.9376">5735 6377 1239 0,'0'0'645'0,"0"0"-542"16,0 0 55-16,0 0 3 15,0 0-27-15,0 0-78 16,91-7-50-16,-63 4-6 15,5 0-171-15,-8 0-223 0,-7-1-415 16</inkml:trace>
  <inkml:trace contextRef="#ctx0" brushRef="#br0" timeOffset="113551.3649">6242 6403 1664 0,'0'0'573'0,"0"0"-477"15,0 0 75-15,0 0 21 16,0 0-74-16,0 0-73 15,0 0-41-15,91 0-4 16,-63-1-55-16,2-4-108 16,-6 3-163-16,-9-2-429 0</inkml:trace>
  <inkml:trace contextRef="#ctx0" brushRef="#br0" timeOffset="113763.9242">6218 6295 1553 0,'0'0'662'0,"0"0"-594"16,0 0-44-16,0 0 71 15,0 0-11-15,0 0-84 16,115 0-82-16,-73-7-477 15,0 0-998-15</inkml:trace>
  <inkml:trace contextRef="#ctx0" brushRef="#br0" timeOffset="115969.5916">7212 5997 914 0,'0'0'61'0,"0"0"521"16,0 0-365-16,0 0-95 15,0 0 84-15,0 0-8 16,0 0-35-16,0-3-53 15,0 2-13-15,0 1-21 16,0-2-10-16,0 2-21 16,-3 0-15-16,-18 0-5 15,-10 0-4-15,-14 0-11 16,-7 0-4-16,-1 5-4 0,4-1 7 16,15 1-8-16,10-3 1 15,12 2-1-15,3-2 5 16,8-1-6-16,1 1-1 15,0-1 0-15,0-1-9 16,0 6 2-16,0 2 8 16,0 2-1-16,3 2 1 15,1 5 0-15,-4-2 1 16,3 4 0-16,-3 2 0 16,0 2 0-16,0 1 0 15,0 3 0-15,-3-2-1 16,-1 1 1-16,-1-3 0 0,-1 1-1 15,0 2 0-15,-3-2 1 16,-1 2 0-16,1-2 0 16,-2 1 1-16,1-4-1 15,1-1 0-15,0-2 0 16,6-7-1-16,-1 3 1 16,4-9 0-16,0-1-1 15,0-3 0-15,0-1 0 16,0 0-9-16,16 0 9 15,8 0 15-15,4-4-7 16,5-2-7-16,1-2-1 16,-4 1 0-16,-3-1-36 15,-6 2-23-15,-3 0-18 16,-9 1-45-16,-6-5-89 16,-3 0-315-16,0 0-340 0</inkml:trace>
  <inkml:trace contextRef="#ctx0" brushRef="#br0" timeOffset="116190.0357">6906 6323 1863 0,'0'0'292'0,"0"0"-213"15,0 0 26 1,0 0 60-16,0 0-109 0,79-17-56 16,-18 13-66-16,-10-1-418 15,-5 3-561-15</inkml:trace>
  <inkml:trace contextRef="#ctx0" brushRef="#br0" timeOffset="116427.3182">7325 6357 1883 0,'0'0'466'0,"0"0"-432"15,0 0-6-15,0 0 88 16,0 75 46-16,0-48-65 15,0 2-63-15,0-1-29 16,0-3-5-16,6 2-79 16,-3-7-143-16,0-4-487 0</inkml:trace>
  <inkml:trace contextRef="#ctx0" brushRef="#br0" timeOffset="116728.4471">8026 6317 1573 0,'0'0'373'0,"0"0"-268"15,0 0 66-15,0 0-19 16,99 9-66-16,-62-9-57 16,23 0-29-16,-8 0-155 15,-10-5-500-15</inkml:trace>
  <inkml:trace contextRef="#ctx0" brushRef="#br0" timeOffset="117651.1383">8956 5960 1326 0,'0'0'351'15,"0"0"-248"-15,0 0 52 16,0 0 58-16,0 0-22 15,0 0-43-15,0 0-53 16,18-17 1-16,-18 16-32 16,-9 0-43-16,-12-1-2 15,-10 1-7-15,-8-1-11 0,-3 2 0 16,2 0 1-16,11 0 4 16,7 0-6-16,9 0 0 15,7 2-1-15,6 3-8 16,0 5 0-16,0 4 9 15,0 3 0-15,10 3 0 16,-1-1 1-16,0 3-1 16,-6-2 1-16,0 1 0 15,-3-2-1-15,0 4 1 16,0-1 1-16,0 3-1 16,-3 2 0-16,-6-1 1 15,-3 3-2-15,-6-1 1 16,2 0 0-16,-2 0 1 0,3-2-1 15,0-2 1-15,6-6 7 16,2-4-2-16,4-4-5 16,3-3 4-16,0-4 3 15,3 1 7-15,13-2 14 16,2-2 1-16,9 0-16 16,0 0-14-16,1 0-1 15,-1-8-25-15,-2 0-40 16,-1 2-62-16,-6-1-71 15,0-6-113-15,-6 3-362 16,-3-1-793-16</inkml:trace>
  <inkml:trace contextRef="#ctx0" brushRef="#br0" timeOffset="117840.4037">8668 6286 811 0,'0'0'1197'0,"0"0"-1019"16,0 0-81-16,0 0-33 15,0 0-7-15,112-4-57 16,-63 3-75-16,-10-2-398 16,-5 0-528-16</inkml:trace>
  <inkml:trace contextRef="#ctx0" brushRef="#br0" timeOffset="118191.1207">9047 6326 1899 0,'0'0'250'15,"0"0"-188"-15,0 0 7 16,0 0 20-16,0 0-22 16,0 0-38-16,0 0-17 15,76 8-12-15,-73-1-6 16,-3 2 6-16,0 2 43 0,0 3 27 16,-12 3-27-16,-7 3 46 15,-4 0-10-15,-2 1-7 16,-2-3-15-16,8 0-12 15,8-1-14-15,8-5-14 16,3-2-16-16,11-2-1 16,20-1-10-16,35-7-144 15,-5 0-420-15,-6-7-1390 0</inkml:trace>
  <inkml:trace contextRef="#ctx0" brushRef="#br0" timeOffset="121939.0679">9815 6346 185 0,'0'0'1390'15,"0"0"-1067"-15,0 0-167 16,0 0 4-16,0 0 33 16,0 0-26-16,0 0-64 15,6-10-20-15,-3 10-13 16,8 0-26-16,5 0-22 15,11 0-7-15,1-2-15 16,8 2-9-16,-3 0-58 16,-1 0-95-16,0 0-115 0,-8 0-368 15,-9 0-301-15</inkml:trace>
  <inkml:trace contextRef="#ctx0" brushRef="#br0" timeOffset="122143.8851">9923 6242 1478 0,'0'0'498'16,"0"0"-429"-16,0 0 17 16,0 0 67-16,0 0-11 15,0 0-65-15,0 0-52 0,67-2-25 16,-21 2-46-1,-4 0-212-15,-6 0-590 0</inkml:trace>
  <inkml:trace contextRef="#ctx0" brushRef="#br0" timeOffset="123643.0626">10897 5730 327 0,'0'0'739'16,"0"0"-516"-16,0 0-60 16,0 0-2-16,0 0 49 15,0 0 23-15,0 0-46 16,3-14-34-16,-3 14-54 16,0 0-29-16,0 0-25 15,0 16 32-15,0 6 36 16,0 8-50-16,0 7-5 15,0 3-34-15,0 9-9 16,3-2-7-16,-3 1-8 16,0-3 1-16,3-5-1 0,-3-5 0 15,3-8 0-15,-3-1-1 16,3-9 1-16,-3-7-20 16,0-4-2-16,0-1 2 15,0-4 4-15,0-1 4 16,3 0 11-16,-3 0 0 15,0 0-10-15,0-6 5 16,4-6-7-16,-1-5 7 16,4-3-14-16,6-1 1 15,0-2 2-15,2-2 6 16,3 2 10-16,-3-1 1 16,2 5-6-16,-1 3 6 15,0 2-1-15,-4 5 0 0,-5 2-11 16,4 3 11-16,-5 3-1 15,0 1-7-15,0 0 9 16,1 0-1-16,-4 0-5 16,1 12 0-16,-1 5 5 15,1 5 1-15,-1 7 1 16,-3 1 9-16,0 0 7 16,0-5-1-16,0-4-10 15,-3-2-4-15,3-5-2 16,0-7 0-16,0-4-63 15,0-1-169-15,3-2-464 0</inkml:trace>
  <inkml:trace contextRef="#ctx0" brushRef="#br0" timeOffset="124041.3258">11528 5905 1480 0,'0'0'393'16,"0"0"-239"-16,0 0 21 0,0 0-15 15,0 0-28-15,0 0-32 16,0 0-42-16,-24-34-28 16,7 34-11-16,-3 0-1 15,-7 6 3-15,0 8 0 16,-7 9 8-16,2 4 27 16,7-1-14-16,1 4-19 15,11 0-11-15,10-5-4 16,3-2-7-16,16-3-1 15,17-5-25-15,6-3-65 16,19-5-115-16,-12-3-319 16,-7-4-390-16</inkml:trace>
  <inkml:trace contextRef="#ctx0" brushRef="#br0" timeOffset="124417.3296">11840 6338 1343 0,'0'0'599'16,"0"0"-532"-16,0 0 17 0,0 0 85 16,-118 2 8-16,45-2-38 15,-27 0-49-15,-33-13-22 16,-19 1 11-16,4-1-4 16,32 2-24-16,41 6-15 15,26 4-14-15,18 1-13 16,7 0-9-16,3 0-8 15,6 3-79-15,15 5-104 16,18 2-93-16,13-3-308 16,5-3-864-16</inkml:trace>
  <inkml:trace contextRef="#ctx0" brushRef="#br0" timeOffset="125093.371">11231 6563 1322 0,'0'0'386'0,"0"0"-228"15,0 0 66-15,0 0 12 16,0 0-23-16,0 0-54 16,0 0-62-16,48-67-37 15,-35 62-1-15,1 0-21 16,-5 2-7-16,1 3-14 16,-1 0-8-16,0 0-8 15,3 0 0-15,-3 15-1 16,3 5-5-16,1 8 5 15,-2 4 7-15,-2 7-6 16,1 0 0-16,-7 3 0 16,0 0 0-16,-3 0-1 15,0-4 1-15,0-5-1 16,0-1 0-16,0-8-1 0,0-2 0 16,0-8-6-16,0-3-35 15,0-9-15-15,-3 1-18 16,3-3-8-16,0 0-8 15,-3-7-21-15,3-9-23 16,0 0 62-16,-3-2 41 16,3 2 21-16,-7 0 11 15,4 2 25-15,-6 1 18 16,-2 3 1-16,1 0 17 16,-2 3 14-16,3 2 15 15,-5 2-8-15,4 3-1 16,1 0-23-16,-7 0-12 15,2 5-13-15,-5 9-1 0,-2 2-16 16,3-2-2-16,2 3-10 16,-1-4-4-16,4 0-1 15,1-4-38-15,-2-2-76 16,7-4-96-16,-2-3-257 16,6 0-331-16</inkml:trace>
  <inkml:trace contextRef="#ctx0" brushRef="#br0" timeOffset="125348.0263">11549 6839 1923 0,'0'0'539'0,"0"0"-473"16,0 0-20-16,0 0 36 16,0 0 79-16,0 0-48 15,0 0-68-15,0 96-30 16,0-69-15-16,0-1-49 16,0-5-235-16,0-10-910 0</inkml:trace>
  <inkml:trace contextRef="#ctx0" brushRef="#br0" timeOffset="125921.7707">12377 6324 1497 0,'0'0'684'15,"0"0"-589"-15,0 0-48 16,88-3-9-16,-43-1-5 15,7 2-30-15,0 0-3 16,15 2-124-16,-15 0-470 16,-9-2-551-16</inkml:trace>
  <inkml:trace contextRef="#ctx0" brushRef="#br0" timeOffset="126712.8254">13419 5650 1580 0,'0'0'531'16,"0"0"-466"-16,0 0-36 16,0 0 17-16,0 0 43 15,0 0 40-15,0 0 20 0,5 76-57 16,0-36-46-16,1 3-19 15,0 2-12-15,1 1-14 16,2 0 7-16,-3-4-8 16,-2-7 0-16,-1-3 0 15,-3-5 0-15,0-6 0 16,0-6-14-16,0-6-18 16,0-3-6-16,0-6 4 15,0 0 19-15,0 0 15 16,0-11-1-16,5-7-37 15,4-4 18-15,3-7 14 16,2-1 5-16,2 3 1 16,0 1-5-16,-3 5 5 15,1 4 25-15,1 3-7 0,-3 4 5 16,-1 2-5-16,2 2 1 16,0 3-4-16,-4 2-3 15,1 1-2-15,4 0-8 16,-5 7 4-16,0 7 0 15,-1 6-5-15,-2 2 8 16,-3 5 2-16,-3-2 2 16,0 1-4-16,0-2-8 15,0-4-1-15,0-3-15 16,-1-4-113-16,-2-2-185 16,1-9-586-16</inkml:trace>
  <inkml:trace contextRef="#ctx0" brushRef="#br0" timeOffset="127028.8361">14121 5888 1774 0,'0'0'333'0,"0"0"-245"15,0 0 32-15,0 0-19 16,0 0-3-16,0 0-13 16,0 0-11-16,-102-27 5 15,59 33-10-15,-2 11-11 16,7 4 3-16,5 3-22 16,7 1-25-16,13 1-1 0,13-2-12 15,0-1-1-15,12-4 0 16,18-2-1-16,6-3-64 15,13-3-144-15,-7-4-267 16,-10-3-541-16</inkml:trace>
  <inkml:trace contextRef="#ctx0" brushRef="#br0" timeOffset="127359.0671">14418 6327 1854 0,'0'0'466'16,"0"0"-392"-16,0 0 13 15,0 0 34-15,-81 0 35 16,16 0-41-16,-29 0-42 15,-33 0-19-15,-15 0-16 16,2 0-13-16,10 0-9 16,20 0-14-16,6-1 5 15,29-1-7-15,21 2 0 16,21 0-36-16,17 0-22 0,3 0-67 16,13 0-178-16,13-1-387 15,9-5-912-15</inkml:trace>
  <inkml:trace contextRef="#ctx0" brushRef="#br0" timeOffset="127788.5002">13739 6656 1580 0,'0'0'753'0,"0"0"-685"0,0 0-49 15,0 0-11-15,36-75 10 16,-25 59 42-16,5 3-19 16,0 4-18-16,-3 5-11 15,4 4-1-15,-2 0-10 16,-2 0 8-16,1 8-7 15,-2 4 11-15,1 1 2 16,-4 3 9-16,-2 8-2 16,4 4-10-16,-5 5 6 15,3 7 22-15,0 0 2 16,1 7-21-16,1-1-15 16,-5-3 0-16,1-1-5 15,-4-5 0-15,-3-8-1 0,0-6 1 16,0-7-1-16,0-5-32 15,0-7-102-15,-10-4-62 16,1-13-115-16,-2-4-516 0</inkml:trace>
  <inkml:trace contextRef="#ctx0" brushRef="#br0" timeOffset="128014.3277">13915 6829 1829 0,'0'0'318'0,"0"0"-165"0,0 0 65 16,0 0-11-16,-88 59-45 15,66-38-71-15,-2 1-49 16,3 1-23-16,-2 0-9 16,7-3-9-16,-4 0-1 15,7-6 0-15,6-1-47 16,1-7-126-16,3-5-192 15,3-1-582-15</inkml:trace>
  <inkml:trace contextRef="#ctx0" brushRef="#br0" timeOffset="128343.9716">14181 6882 1991 0,'0'0'627'0,"0"0"-557"16,0 0-18-16,0 0 13 16,0 0 28-16,0 0-27 15,0 0-36-15,68 1-20 16,-61 15 4-16,-3 7 5 15,-4 3 6-15,0 3 7 16,0-4 16-16,-8-3-8 16,-2-2-5-16,4-6-19 15,0-4-7-15,3-6-9 0,3-2-13 16,19-2-66-16,11-4-155 16,3-9-1140-16</inkml:trace>
  <inkml:trace contextRef="#ctx0" brushRef="#br0" timeOffset="129824.0683">9587 8972 1147 0,'0'0'909'16,"0"0"-738"-16,0 0-67 15,0 0 32-15,0 0 35 16,0 0-39-16,0 0-56 15,76-12-40-15,-46 12-22 16,-2-4-13-16,2 4-1 16,-5 0-39-16,-2 0-77 15,-4 6-91-15,-5-2-326 16,-8 2-262-16</inkml:trace>
  <inkml:trace contextRef="#ctx0" brushRef="#br0" timeOffset="130024.9266">9653 9108 717 0,'0'0'1537'0,"0"0"-1272"15,0 0-196-15,0 0-50 16,80-2-11-16,-44-5-8 15,16-6-125-15,-13 2-504 0,-3-2-710 16</inkml:trace>
  <inkml:trace contextRef="#ctx0" brushRef="#br0" timeOffset="131601.6361">10426 8622 1294 0,'0'0'655'16,"0"0"-485"-16,0 0 22 0,0 0-26 15,0 0 35 1,0 0-42-16,0 0-59 0,7-43-49 16,-4 46-28-16,3 14-16 15,-3 13 17-15,3 6 19 16,1 14-25-16,-1 2-6 15,0 2-11-15,-1-4 0 16,-5-4 1-16,0-7-1 16,0-3-1-16,0-10-1 15,0-5 0-15,0-8-6 16,0-3-8-16,0-4 4 16,0-5 10-16,0-1-5 15,0 0 5-15,0-9-5 16,3-12-14-16,10-1 4 15,2-9 0-15,6-2 8 0,-6-1-8 16,2 2 1-16,-1 6 14 16,-6 5 1-16,-1 6-1 15,-3 4 1-15,-3 1 0 16,1 7 15-16,4-1-3 16,-2 2 0-16,0 2-11 15,6 0-1-15,1 3 0 16,-2 10 0-16,2 7 1 15,-4 3 0-15,-3 4 0 16,-3 3 0-16,-3-2 1 16,0-1-1-16,0-1-1 15,0-5 0-15,0-6-39 16,0-4-56-16,0-1-100 16,0-7-142-16,4-3-313 0,7 0-214 15</inkml:trace>
  <inkml:trace contextRef="#ctx0" brushRef="#br0" timeOffset="131909.0451">11097 8831 1530 0,'0'0'287'16,"0"0"-196"-16,0 0 48 15,0 0 62-15,0 0-13 0,0 0-56 16,0 0-46-16,-12-20-14 16,-8 20-20-16,-6 0 6 15,-4 14-1-15,-3 4 0 16,6 5-6-16,0 4-2 16,11-1-10-16,7 1-14 15,9 3-14-15,3-6-10 16,19-2 0-16,11-5-1 15,9-4-42-15,22-13-140 16,-11 0-373-16,-6-6-809 0</inkml:trace>
  <inkml:trace contextRef="#ctx0" brushRef="#br0" timeOffset="132451.2137">11756 8425 1639 0,'0'0'475'16,"0"0"-423"-16,0 0 19 16,0 0 163-16,-97 112-2 0,36-23-53 15,-5 24-46-15,11 11-42 16,20-8-40-16,27-16-24 15,8-28-6-15,18-18-14 16,4-12-7-16,11-6 0 16,6-2-23-16,6-1-38 15,29-11-74-15,-11-12-250 16,-12-10-872-16</inkml:trace>
  <inkml:trace contextRef="#ctx0" brushRef="#br0" timeOffset="133531.3339">12322 8221 1788 0,'0'0'303'15,"0"0"-172"-15,0 0 4 0,0 0 48 16,0 0-12-1,49-81-59-15,-37 68-44 0,0 4-8 16,-5 2-4-16,-1 7-28 16,-1 0-19-16,1 0-9 15,4 13 0-15,2 8 0 16,1 8 0-16,7 6-1 16,-4 6-5-16,4 5 6 15,-1 0 1-15,-1 0-1 16,0-7 0-16,-3-5-1 15,-5-8-18-15,-2-9-2 16,-5-5-6-16,-3-6-11 16,0-4 4-16,0-2 6 15,0 0 17-15,0-4 11 0,0-9 8 16,-3-4-7-16,-4-5-1 16,4-4 2-16,-1 1-1 15,-3 0 12-15,1 5 8 16,0 6 4-16,-3 4-10 15,-2 4-7-15,4 6-7 16,-5 0 8-16,-1 10-1 16,-4 14 7-16,1 4 4 15,1 3-11-15,0 2-2 16,3-4-6-16,-4 1 1 16,2-7 0-16,1-3-1 15,-2-7 0-15,3-3-12 16,-3-1-26-16,0-8-57 0,2-1-96 15,2 0-122 1,5-10-350-16,6-4-411 0</inkml:trace>
  <inkml:trace contextRef="#ctx0" brushRef="#br0" timeOffset="133862.7186">12730 8434 1993 0,'0'0'294'0,"0"0"-208"16,0 0-19-16,0 0 41 0,0 0-32 15,0 0-46-15,0 0-17 16,85-13-3-16,-77 23-10 15,1 4-1-15,-9-1 0 16,0 3 1-16,0 0 15 16,-12 0 28-16,3-2-4 15,0 0-13-15,-1-2-11 16,4-2-7-16,6-2-8 16,0-2-27-16,31-5-91 15,2-1-178-15,3 0-624 0</inkml:trace>
  <inkml:trace contextRef="#ctx0" brushRef="#br0" timeOffset="134058.6777">13230 8451 1967 0,'0'0'277'0,"0"0"-205"16,81 0-45-16,-35 0-27 16,12 0-3-16,-12 0-292 15,-5 0-644-15</inkml:trace>
  <inkml:trace contextRef="#ctx0" brushRef="#br0" timeOffset="134777.2231">13633 8080 1696 0,'0'0'219'16,"0"0"-149"-16,0 0 59 15,0 0 96-15,88-85-92 16,-67 72-12-16,0 2-44 16,-3 5-17-16,3 4-14 15,-2 2-13-15,-1 0-3 16,3 0-9-16,-4 7-5 16,2 11-4-16,-3 6-3 15,-1 15 7-15,3 5 1 0,-6 7-16 16,-3 0-1-16,-1 1 1 15,-1-5-1-15,-4-8 1 16,-3-5-1-16,0-7 0 16,0-8-1-16,0-6 1 15,0-4-30-15,0-8-28 16,0-1 5-16,-7 0 34 16,1-8-12-16,-1-8-10 15,3-6 30-15,4-2 11 16,-3-2 7-16,0-3 5 0,0 6 9 15,0 3 17 1,-3 6 2-16,-1 4 3 0,2 9-10 16,-3 1-14-16,1 0-10 15,-6 14 0-15,1 7 6 16,-5 7-3-16,4 2-10 16,1 0 5-16,-6-3-6 15,3-5-1-15,-4-4 0 16,-2-5-32-16,3-3-80 15,1-10-117-15,10 0-233 16,4 0-456-16</inkml:trace>
  <inkml:trace contextRef="#ctx0" brushRef="#br0" timeOffset="134995.6231">14188 8321 1152 0,'0'0'1312'0,"0"0"-1175"15,0 0-108-15,0 0 12 16,0 0 96-16,0 0-51 16,0 90-57-16,0-59-19 15,0 8-10-15,0-4-132 16,0-11-470-16</inkml:trace>
  <inkml:trace contextRef="#ctx0" brushRef="#br0" timeOffset="135378.8763">14539 8708 851 0,'0'0'1111'16,"0"0"-983"-16,0 0-74 15,0 0 81-15,-104 8 60 0,35-5-34 16,-37 0-66-16,-45 2-13 15,-28-3-22-15,-17-2-12 16,-6 0-18-16,11-3-12 16,-7-11-5-16,9 3 5 15,13 2 8-15,27 6-10 16,40 3 5-16,36 0-15 16,32 3-5-16,21 1-1 15,8 1-52-15,12-4-117 16,9-1-322-16,21 0-649 0</inkml:trace>
  <inkml:trace contextRef="#ctx0" brushRef="#br0" timeOffset="136543.7717">12853 9062 973 0,'0'0'529'0,"0"0"-450"16,0 0 25-16,0 0 133 16,0 0 35-16,0 0-77 15,0 0-70-15,17-10-15 16,3-4-68-16,-1-5-33 15,7 0-2-15,-1-1-5 16,2 0-1-16,-5 2 1 16,1 2-1-16,-7 7-1 15,-2 6-14-15,-5 3 1 16,1 3 5-16,-1 17 8 16,-2 6 0-16,7 8 5 0,-5 7-5 15,7 3 0 1,1 2 0-16,-1 1 0 0,0-2 0 15,1-8 0-15,-5-2 0 16,-6-11 0-16,-3-7 0 16,-3-7 0-16,0-3 0 15,0-4-2-15,-3-3 2 16,-9 0 3-16,-5-4-2 16,1-8-1-16,0-3 1 15,2-1 0-15,1-3 0 16,1-1 1-16,6-3 8 0,-3 6-9 15,1 1 13 1,4 5 17-16,1 4 2 16,0 4-12-16,0 1 2 0,0 2-2 15,-3 0-7-15,-4 6-8 16,-6 10 19-16,-1 5 12 16,-7 2-5-16,0 5 2 15,-5-3 1-15,3-2-7 16,2-3-14-16,2-3-7 15,8-6-7-15,6-4-10 16,8-7-75-16,0 0-138 16,13-6-560-16</inkml:trace>
  <inkml:trace contextRef="#ctx0" brushRef="#br0" timeOffset="136795.9397">13373 9253 2239 0,'0'0'289'0,"0"0"-221"15,0 0 29-15,0 0 54 16,-16 76-42-16,9-49-75 15,4-1-25-15,3 4-9 16,0 0-82-16,7-7-173 16,2-10-554-16</inkml:trace>
  <inkml:trace contextRef="#ctx0" brushRef="#br0" timeOffset="137393.6299">13694 8986 1785 0,'0'0'612'16,"0"0"-532"-16,0 0-27 15,0 0 44-15,0 0 48 0,0 0-56 16,0 0-55-16,72-72-16 16,-60 72-6-16,2 0-6 15,2 7-5-15,-3 11 0 16,-3 6 1-16,4 6 4 16,-5 6-6-16,0 7 1 15,0 2 7-15,1 0-2 16,-2 0-6-16,1-5 0 15,-2-4 0-15,-1-9 0 16,-3-4-6-16,0-7-23 16,-3-8-27-16,0-5-1 15,0-3 20-15,0-2 20 16,0-13-16-16,0-2-13 0,0-7 34 16,-6-4 11-16,3-2-4 15,-7 3 5-15,4 2 20 16,-2 7 20-16,2 5 24 15,-1 4-16-15,4 5-15 16,-3 4-12-16,-3 0 5 16,0 10 7-16,-8 9 6 15,4 9-16-15,-3-2-16 16,0 3 2-16,2-6-8 16,-1 1-1-16,-3-3 0 15,3-6-20-15,-1-5-66 16,-2-3-79-16,3-7-127 0,6 0-340 15,6-7-331-15</inkml:trace>
  <inkml:trace contextRef="#ctx0" brushRef="#br0" timeOffset="137738.7276">14075 9214 952 0,'0'0'1338'15,"0"0"-1174"-15,0 0-113 0,0 0 53 16,0 0 35 0,0 0-74-16,0 0-35 0,55-14-22 15,-46 14-2-15,-3 5-6 16,-3 7 0-16,-3 1 0 15,0 4 1-15,0 0 9 16,-12 6 21-16,-8 0 14 16,1-3 3-16,0 3-18 15,3-4-15-15,8-3-9 16,8-5-5-16,0-2-1 16,10-5-39-16,32-4-91 15,-3-7-474-15,1-9-988 0</inkml:trace>
  <inkml:trace contextRef="#ctx0" brushRef="#br0" timeOffset="138488.1774">14710 7981 1365 0,'0'0'481'16,"0"0"-424"-16,0 0 19 15,82 54 65-15,-47-8-3 0,8 39 5 16,2 41 2-16,-2 20 10 15,-19 12-45-15,-16-12-48 16,-8-24-21-16,-14-14-20 16,-7-22-6-16,-3-23-3 15,5-19-12-15,-5-8 0 16,0 3 0-16,-6 2-1 16,-9-2-22-16,-4-2-116 15,8-15-215-15,12-9-509 0</inkml:trace>
  <inkml:trace contextRef="#ctx0" brushRef="#br0" timeOffset="140636.9976">9536 11338 795 0,'0'0'1064'0,"0"0"-846"16,0 0-131-16,0 0 82 15,0 0 76-15,0 0-48 16,0 0-78-16,0-7-49 16,6 4-25-16,18 3-19 15,9-2-6-15,7 1-13 16,11 1-7-16,-3 0-19 16,-2 0-29-16,-12 0-23 15,-10 0-94-15,-12 6-115 16,-12 9-292-16,-12-3-33 15,-9-2-259-15</inkml:trace>
  <inkml:trace contextRef="#ctx0" brushRef="#br0" timeOffset="140817.3953">9562 11491 1523 0,'0'0'889'0,"0"0"-788"16,0 0-68-16,0 0-9 16,82 0-24-16,-27 0-57 15,-10-5-511-15,-2-5-883 0</inkml:trace>
  <inkml:trace contextRef="#ctx0" brushRef="#br0" timeOffset="142541.6393">10744 11464 548 0,'0'0'540'0,"0"0"-368"16,0 0-30-16,0 0 30 16,0 0 35-16,0 0-20 15,0 0-51-15,29-10-26 0,-17 10-25 16,3-3-9-16,0-1-11 16,-2 4-13-16,0-3-28 15,0 3-12-15,3 0-12 16,-4 0 1-16,6 0-1 15,-3 0 0-15,2 0-5 16,0 0 5-16,-2 0-2 16,-5 0 1-16,4 0 1 15,-8 0-1-15,3 0 1 16,1 0 0-16,-1 0 0 16,2 0 1-16,5 0 0 15,-4-1 0-15,6-5-1 16,0 3 0-16,2-1-6 15,6 4 5-15,-2-4-1 16,0 4 2-16,6 0-1 0,-1 0 1 16,6 0 0-16,2 0-1 15,2 7 1-15,9-3-1 16,4 2 1-16,6-2 0 16,8 2 0-16,1-2 0 15,6 1 1-15,-6 0-1 16,2-1 0-16,-5-2-9 15,-3 4-21-15,-1-2-4 16,1 2 10-16,-3-2 2 16,-3 3 12-16,5 2-1 15,1-2 10-15,-2 0-12 16,6 0-3-16,-1-1 1 16,0-2 6-16,5 2 9 0,-2-3-11 15,3 3-14-15,-3-1 9 16,-1-3 10-16,1 4 4 15,-1-2 2-15,5-1-1 16,7 1 1-16,16 2 0 16,17-6 0-16,9 3 1 15,-11-3-1-15,-3 0 0 16,-9 0 0-16,3 0 0 16,-3 0-2-16,-3 0 2 15,0 0 1-15,-3 0-1 16,0 0-1-16,3 0 1 15,0 0-1-15,0 0 0 16,5 0-1-16,1 0 1 16,7 0 1-16,0 0 0 0,2 0 0 15,3 0-1-15,-3 0 1 16,-4-3-2-16,-7 0 2 16,-17 3 0-16,-16 0 0 15,-20 0 2-15,-5 0-2 16,-2 0-2-16,4 0 2 15,-3 0 0-15,-10 3-73 16,-19-3-181-16,-9 0-224 16,-1 0-522-16</inkml:trace>
  <inkml:trace contextRef="#ctx0" brushRef="#br0" timeOffset="144951.7992">10876 10869 834 0,'0'0'1074'16,"0"0"-876"-16,0 0-149 16,0 0 32-16,0 0 98 15,0 0-13-15,0 0-70 16,0 0-40-16,0 4-14 16,0 11 39-16,0 5 5 15,0 9-30-15,0 5-8 16,0 3-19-16,-6 2-15 15,-6-3-8-15,2-5 1 16,-1-4-7-16,2-8-1 16,2-6-8-16,4-3-29 0,3-4-41 15,0-6-69-15,3-3-141 16,10-7-483-16</inkml:trace>
  <inkml:trace contextRef="#ctx0" brushRef="#br0" timeOffset="145366.358">11009 10905 1490 0,'0'0'530'0,"0"0"-461"0,0 0 40 16,0 0 88-16,0 0-9 15,88-37-76-15,-68 34-60 16,6 3-16-16,1 0-17 16,-3 0-4-16,-3 6-3 15,-5 4-10-15,-7 1 5 16,-6 5-7-16,-3 7 1 16,-3 0 11-16,-19 4-6 15,-5 0 21-15,-5 2 1 16,0-2-2-16,-1-4-13 15,0 0-11-15,8-7-1 16,5 1 5-16,7-2-5 16,7-4-1-16,6-4-1 0,0 0 1 15,6 3 1-15,13-4 19 16,5 3-20-16,0-5-8 16,0-1-66-16,3-3-87 15,-11-5-160-15,-4-6-436 0</inkml:trace>
  <inkml:trace contextRef="#ctx0" brushRef="#br0" timeOffset="145974.3138">11392 10898 1647 0,'0'0'364'15,"0"0"-233"-15,0 0 30 16,0 0 37-16,0 0-32 16,0 0-78-16,0 0-51 15,0-2-21-15,0 11 7 16,0 5 2-16,0 2-8 15,-6 6-10-15,-4-1-6 16,1-1 1-16,3 0-2 0,3-3 0 16,3-2-16-1,0-5-8-15,0 0 7 0,9-4 11 16,3 2-6-16,2-8-19 16,6 0-2-16,-5 0-3 15,6-4-7-15,-3-6 6 16,-1-6-12-16,3-1 7 15,-5-2 32-15,-3 2 10 16,0 0 10-16,-3 0 20 16,0 4 16-16,-5 1 0 15,-1 5 9-15,0 3-8 16,-3 2 0-16,0 2 0 16,0 0-3-16,0 0-8 15,0 0-16-15,0 0-4 16,0 0-11-16,0 10-4 15,-3 9 21-15,-10 8 5 16,1 5-12-16,-5 1-4 0,1 1-10 16,0-1 0-16,2-7-1 15,4 0 0-15,-2-6-42 16,6-10-55-16,6 1-114 16,0-9-271-16,0-2-325 0</inkml:trace>
  <inkml:trace contextRef="#ctx0" brushRef="#br0" timeOffset="146388.0765">11763 10964 1350 0,'0'0'528'16,"0"0"-462"-16,0 0 74 15,0 0 51-15,0 0-40 16,0 0-80-16,0 0 30 16,-35 27 5-16,23-4-34 15,3 0-23-15,-3 4-18 16,-1 2-13-16,3-5-17 16,4-5 1-16,5-2 5 15,1-6-7-15,0-6 1 0,6-2 8 16,12-3-9-1,0 0-9-15,9-6-25 0,-2-7 4 16,2-1 18-16,-6-8-2 16,0-1 7-16,-2-4 7 15,-5-3 0-15,-8 1 10 16,-3 2 17-16,-3 3-13 16,-6 2 7-16,-11 6-9 15,-5 5-11-15,-5 5-1 16,-11 6-34-16,9 3-220 15,2 11-470-15</inkml:trace>
  <inkml:trace contextRef="#ctx0" brushRef="#br0" timeOffset="147332.4093">12110 11073 854 0,'0'0'736'0,"0"0"-603"16,0 0-25-16,0 0 80 0,0 0 11 16,0 0-77-16,0 0-73 15,33 7-17-15,-11-3-14 16,2-4-9-16,4 0-8 16,-5 0 0-16,-4 0 0 15,-1 0 0-15,-9-4-1 16,0-2 0-16,-3-4-10 15,-2 0 3-15,-4-3-4 16,0 0 11-16,0-4 9 16,0 4 22-16,0 0-10 15,-10 2 12-15,-5 1 0 16,-3 4 13-16,0 2-5 16,-6 4-11-16,2 0-5 15,-5 3-4-15,6 11 11 0,-3 11-4 16,8 4 26-16,4 3 0 15,0 5 1-15,9-2-30 16,3-2-14-16,0-6-11 16,12-6-6-16,6-6-24 15,9-5-24-15,19-10-107 16,-4-3-174-16,-7-10-473 0</inkml:trace>
  <inkml:trace contextRef="#ctx0" brushRef="#br0" timeOffset="147767.9315">12474 10858 1714 0,'0'0'178'16,"0"0"-128"-16,0 0 74 15,0 0 53-15,0 0 25 16,0 0-58-16,0 0-28 15,6 81-43-15,-6-49-9 16,-3 4-10-16,-6 0-23 16,3 1 1-16,3 0-16 15,-5-2-8-15,5-4-7 16,2-9-1-16,1-2 0 16,0-6-2-16,0-5 2 15,0-5 0-15,1-4 1 0,13 0 7 16,-2-3-2-16,8-11 1 15,6-6-6-15,-4-5 0 16,4-9 4-16,0-5-4 16,0-8-1-16,-2 3 0 15,-3-1 0-15,-7 11 0 16,-4 9 9-16,-4 8 9 16,-6 10-11-16,0 1-5 15,0 6-2-15,0 0-25 16,0 0-55-16,3 4-127 15,-3 5-288-15,0 1-364 0</inkml:trace>
  <inkml:trace contextRef="#ctx0" brushRef="#br0" timeOffset="148039.3853">12775 11126 1475 0,'0'0'550'15,"0"0"-411"-15,0 0 131 16,0 0-58-16,0 0-97 0,0 0-78 15,0 0-37-15,1 47-59 16,12-47-223-16,0-3-931 0</inkml:trace>
  <inkml:trace contextRef="#ctx0" brushRef="#br0" timeOffset="148933.3763">12968 11107 1694 0,'0'0'392'16,"0"0"-237"-16,0 0-2 15,0 0-18-15,0 0-55 0,0 0-35 16,0 0 29-16,16 36-16 16,-13-17-25-16,-3-1-1 15,0 0-19-15,0-1-5 16,0 3-7-16,-10-3 5 15,1-4-5-15,-1-3-1 16,6-4 0-16,1-2-1 16,3-2-17-16,0-2 5 15,0 0-2-15,0-2 6 16,12-11-27-16,5-4-7 16,2-6 29-16,2-4 5 15,0 1 9-15,0-1 0 16,-5 1 0-16,-3 7 1 15,1 5 17-15,-8 4 0 16,0 3 4-16,-3 4 9 0,-3 0 7 16,0 3-7-16,0 0-9 15,0 0-13-15,0 4-9 16,3 12 20-16,-3 1 11 16,0 5-10-16,0 2-9 15,0-4-1-15,-3 3-10 16,-3-7 0-16,0 1 0 15,-2-4-1-15,2-3 0 16,2 0-25-16,1-7-55 16,3-3-82-16,0 0-179 15,0 0-443-15</inkml:trace>
  <inkml:trace contextRef="#ctx0" brushRef="#br0" timeOffset="149608.0693">13272 11117 1561 0,'0'0'204'0,"0"0"-142"16,0 0 97-16,0 0 53 16,0 0-42-16,0 0-26 15,0 0-16-15,21 52-13 16,-21-32-38-16,0 1-33 15,0-3-16-15,-3-4-15 16,-5-1-7-16,4-3-5 0,2-3 1 16,1-4 4-16,1-3-5 15,0 0 0-15,0 0 0 16,0 0 6-16,7-13-7 16,10-1-27-16,1-6 3 15,3-3 4-15,1-2 12 16,-3 1-4-16,1 4 6 15,-8 7 6-15,-2 2 0 16,-6 6 1-16,0 5 5 16,-4 0-5-16,0 0 0 15,0 0-1-15,0 0 0 16,0 12 1-16,0 2 19 0,0 9-7 16,0-3-6-1,0 3-5-15,0-3-1 0,-8-4-1 16,2-2 0-1,2-5 0-15,-2-2-1 0,3-4-12 16,0-3 2-16,0 0 11 16,3 0 1-16,0-3 15 15,0-10-16-15,9-1-10 16,5-9-12-16,5 1-5 16,3-5 13-16,2 2-10 15,-6 3 4-15,-4 7 20 16,-1 5 4-16,-10 6 17 15,1 4-20-15,-4 0 0 16,0 13-1-16,0 3 34 0,-4 11 16 16,-5 0-7-16,-2 3 5 15,5-4-21-15,-4 0-17 16,4-2-10-16,3-6 0 16,0-6-96-16,3-7-247 15,0-5-838-15</inkml:trace>
  <inkml:trace contextRef="#ctx0" brushRef="#br0" timeOffset="150726.7654">11319 9227 392 0,'0'0'157'0,"0"0"-42"15,0 0-40-15,0 0-20 16,-115-27 0-16,54 20-27 15,-30-1-28-15,-30 4-45 16,-10-3 19-16,-3 1 25 16,10 3 0-16,12 2 1 15,9-1 2-15,15 1 6 16,24 1-8-16,19 0-13 16,-1 0-180-16,10 0-138 15,8 0 74-15</inkml:trace>
  <inkml:trace contextRef="#ctx0" brushRef="#br0" timeOffset="151899.5406">16116 11602 403 0,'0'0'358'0,"0"0"-199"16,0 0-104-16,0 0-3 15,0 0-25-15,0 0 27 16,0 0 47-16,11-13-1 15,-8 13-30-15,-1-1 2 16,-1 1 18-16,-1 0 9 16,0 0 3-16,0-3 11 15,0 3 35-15,0 0-13 16,0 0-45-16,0 0-52 16,0 0-29-16,0 0-9 15,0 0-49-15,0 0-16 0,0 0-89 16,-3 0-60-16,-8-6-81 15,2-1-195-15,-2 0-170 0</inkml:trace>
  <inkml:trace contextRef="#ctx0" brushRef="#br0" timeOffset="152221.372">15989 11499 726 0,'0'0'273'0,"0"0"-131"15,0 0-25-15,0 0 40 16,0 0-42-16,0 0-37 15,0 0 58-15,-12 1 67 16,27 5-48-16,12-2-84 16,2 2-40-16,12-3-9 0,6-2 5 15,7-1 14-15,9 3 4 16,14 0-4-16,25 1-13 16,10 2-5-16,9 1-1 15,-5-1-6-15,-8-2 13 16,-4-4 18-16,3 0-7 15,7 0-17-15,-4-7-9 16,-6 1-8-16,-2 2-6 16,-6 1 1-16,-21 0-1 15,-17 3 0-15,-20 0-6 16,-11 0-52-16,-5-10-112 16,-2 4-209-16,-10-5-376 0</inkml:trace>
  <inkml:trace contextRef="#ctx0" brushRef="#br0" timeOffset="152863.633">14276 10954 1505 0,'0'0'274'16,"0"0"-131"-16,0 0 108 15,0 0-27-15,0 0-63 16,0 0-7-16,0 0-12 15,-37 76-35-15,9-49-45 16,-5 9-15-16,-3 0-27 16,-3 4-5-16,3-4-15 15,8-2 0-15,4-5-14 0,12-8-44 16,2-5-27 0,10-6-83-16,0-10-110 0,16 0-224 15,-3 0-243-15</inkml:trace>
  <inkml:trace contextRef="#ctx0" brushRef="#br0" timeOffset="153107.8322">14065 11008 1629 0,'0'0'494'15,"0"0"-419"-15,0 0 3 16,0 0 103-16,0 0 45 15,0 0-89-15,0 0-86 0,42 25 43 16,-16 2-19-16,-1 7-29 16,2 1-28-16,-1 2-4 15,-4-4-10-15,-3-3-4 16,-5-4-10-16,-4-6-60 16,-1-8-80-16,-6-7-194 15,-2-5-498-15</inkml:trace>
  <inkml:trace contextRef="#ctx0" brushRef="#br0" timeOffset="153295.808">14412 11123 1370 0,'0'0'902'15,"0"0"-766"-15,-121 0 60 16,54 0 23-16,-5 0-71 15,-2 0-88-15,6-4-60 16,3-11-60-16,13 4-259 16,22-6-962-16</inkml:trace>
  <inkml:trace contextRef="#ctx0" brushRef="#br0" timeOffset="157501.0786">15113 10849 1048 0,'0'0'64'15,"0"0"427"-15,0 0-162 16,0 0-121-16,0 0-3 16,0 0-31-16,0 0-43 15,0 0-49-15,0 0-39 16,-6 6-24-16,-7 8-4 16,-8 6 26-16,0 6-7 15,-9 8-6-15,-3 2-4 0,2 4 0 16,4-1-3-1,8 0-12-15,5-6-7 0,9-5-1 16,5-3 0-16,0-9-1 16,13-3 0-16,12-6 9 15,5-7-9-15,2 0-13 16,9-3-14-16,-1-14-7 16,3-2 13-16,-2-7 7 15,-8-5-12-15,-2-1 6 16,-7-5 4-16,-7 1 15 15,-7 0 1-15,-7 5 17 16,-3 3 0-16,-7 7 11 16,-10 2 3-16,-8 3-4 15,-1 1-10-15,-4 3-10 16,5 5-7-16,2 1-1 0,7 4-17 16,6 2-36-1,1 0-55-15,5 18-68 0,4-2-80 16,0 4-415-16</inkml:trace>
  <inkml:trace contextRef="#ctx0" brushRef="#br0" timeOffset="157705.4309">15376 11084 747 0,'0'0'1539'16,"0"0"-1380"-16,0 0-116 16,0 0-30-16,0 0-13 15,0 0-87-15,0 0-310 16,23 28-881-16</inkml:trace>
  <inkml:trace contextRef="#ctx0" brushRef="#br0" timeOffset="158348.435">15589 10850 1677 0,'0'0'331'0,"0"0"-226"15,0 0 37-15,0 0 24 16,0 0-7-16,0 0-43 0,0 0-46 16,3-4-7-16,-2 19 8 15,-1 3-11-15,0 4-19 16,0 2-16-16,-7-2-11 16,-5-2-6-16,-1-2-7 15,0-2-1-15,4-6 0 16,2 0 0-16,4-5-13 15,3-3 1-15,0-2-15 16,15 0 2-16,12 0-5 16,3-3-18-16,4-4 6 15,-1 3 29-15,-3 1 12 16,-11 3-1-16,1 0-4 16,-8 0 6-16,-2 13 1 15,-7-1 17-15,0 2-4 16,-3 3-1-16,0 0-1 0,0 3 0 15,-9-5 13-15,-7-1 4 16,-7-1-8-16,1-1 0 16,-8-4-9-16,-3-1-3 15,-2-4-9-15,5-3-9 16,4 0-60-16,14-12-117 16,8-6-272-16,4-2-811 0</inkml:trace>
  <inkml:trace contextRef="#ctx0" brushRef="#br0" timeOffset="158552.4836">15597 10814 494 0,'0'0'1711'15,"0"0"-1495"-15,0 0-154 16,0 0 33-16,0 0 83 15,0 0-123-15,78-8-55 16,-36 10-8-16,13 4-145 16,-9-1-211-16,-11-1-571 0</inkml:trace>
  <inkml:trace contextRef="#ctx0" brushRef="#br0" timeOffset="159061.8188">16071 10846 1936 0,'0'0'262'0,"0"0"-196"15,0 0 59-15,0 0 56 16,0 0-41-16,0 0-46 15,0 0-64-15,-29-3-12 16,6 3-17-16,-7 3 5 16,0 9 1-16,5 5-1 0,2 0-5 15,7 3 1-15,7-3-2 16,6-2-2-16,3-1-4 16,0-5-9-16,12-5 15 15,7-4-1-15,4 0-31 16,2 0-36-16,2-10 12 15,-3-2 36-15,-2-2 19 16,-3-2 0-16,-2 2 1 16,-5 5 4-16,-2 1 26 15,-6 2 27-15,-2 6-16 16,-2 0-12-16,0 7-13 16,0 12 33-16,-5 4 5 15,-6 7-12-15,2 5-24 0,-3-5-4 16,-3 1-8-16,4-4-6 15,3-4-1-15,2-7-42 16,3 0-66-16,0-9-94 16,3-7-158-16,0 0-392 15,0 0-406-15</inkml:trace>
  <inkml:trace contextRef="#ctx0" brushRef="#br0" timeOffset="159482.4178">16438 10776 1582 0,'0'0'648'0,"0"0"-550"16,0 0 34-16,0 0 30 15,0 0 5-15,0 0-36 16,0 0-72-16,45 0-38 15,-19 0-11-15,6 6-8 16,-2-5-2-16,-7 2-6 16,-4 0 4-16,-3 0-5 15,-12-2-1-15,-1-1 1 16,-3 3 5-16,0 3-5 16,0 0-1-16,-4 9 8 15,-8 2 8-15,-8 4 17 16,0 3-2-16,-2 6 1 0,-1-1-2 15,-3 3-10-15,3 0-11 16,-3 1 0-16,7-4 8 16,-2-5-9-1,7-4 1-15,6-5-2 0,2-3-9 16,0-7-40-16,6-2-55 16,0-3-61-16,0-6-102 15,6-5-499-15</inkml:trace>
  <inkml:trace contextRef="#ctx0" brushRef="#br0" timeOffset="159685.7511">16444 10942 1881 0,'0'0'317'16,"0"0"-186"-16,0 0 43 15,0 0 37-15,0 0-81 16,78 12-84-16,-40-9-46 16,10-3-82-16,-7 0-238 15,-9-3-780-15</inkml:trace>
  <inkml:trace contextRef="#ctx0" brushRef="#br0" timeOffset="161780.1559">17472 11001 892 0,'0'0'980'15,"0"0"-840"-15,0 0-7 16,0 0 90-16,0 0 11 16,0 0-81-16,0 0-53 0,0 75-33 15,0-48-25-15,0-7-24 16,-6-1-12-16,-3-5-4 16,3-4-1-16,-4-3-1 15,2-4-22-15,3 0-5 16,2-3 21-16,3 0-6 15,0 0-4-15,3-9-32 16,13-5-35-16,3-6 24 16,4-2 41-16,4-2 11 15,2-2 5-15,-7 5 2 16,1 4 2-16,-11 8 15 16,-4 3 11-16,-3 6 5 15,-5 0-17-15,0 3-14 16,0 11 20-16,0 8 25 15,-6 2-22-15,-4 1-12 0,1-1-11 16,-2-5-1-16,1-5-1 16,2-4-7-16,4-3-23 15,1-4-15-15,3-3-14 16,0 0 38-16,0 0 15 16,0-7-6-16,4-6-27 15,10-4 9-15,7-5 15 16,1-2 9-16,5-5 6 15,-1 1 0-15,0 3 0 16,-2 8 1-16,-6 4 32 0,-6 6 2 16,-6 7-6-1,-3 0-14-15,-3 7 1 0,0 13 45 16,-6 7 4-16,-6-1-9 16,-4 4 0-1,2 0-7-15,3-8-15 0,3-2-17 16,2-3-17-16,6-7 0 15,0-7-68-15,0 0-154 16,0-3-436-16</inkml:trace>
  <inkml:trace contextRef="#ctx0" brushRef="#br0" timeOffset="163072.531">10834 11723 1005 0,'0'0'178'0,"0"0"-123"16,0 0-13-16,0 0 335 15,0 0-117-15,0 0-84 16,0 0-40-16,4 0-15 16,-4 0-7-16,0 2-33 15,-3 8-13-15,-8 9 71 16,-7 3-5-16,-9 13-38 16,-6 10-20-16,-4 8-16 15,-6 4 3-15,4 9-20 16,6-4-16-16,11-2-9 15,16-2-10-15,6-5 5 16,12-3 1-16,10-6-14 0,5-9-42 16,-2 1-44-16,-1-12-84 15,-9-7-304-15,-8-6-677 16</inkml:trace>
  <inkml:trace contextRef="#ctx0" brushRef="#br0" timeOffset="164145.4943">11152 11925 1340 0,'0'0'289'0,"0"0"-123"15,0 0 44-15,0 0-4 16,0 0-20-16,0 0-91 16,0 0-41-16,-36-6 1 15,14 6 7-15,-2 0-7 16,3 0-7-16,2 0-6 15,2 0-6-15,4 0-12 16,7 0-12-16,3 0 1 16,3 0-7-16,0 3-6 0,0 1 1 15,0 5 25-15,0 2-6 16,3 2-11-16,-3 4-9 16,0-2 0-16,0-1 1 15,0 2 0-15,-6 1 0 16,-9-4 0-16,3 1 0 15,-4-4-1-15,2 0 7 16,5-8-6-16,6 2-1 16,-1-4 1-16,4 0 6 15,0 0-7-15,16-4-11 16,5-5-36-16,3 3 10 16,3-1 15-16,0 7 11 15,-5 0 10-15,-3 0 0 0,-2 0-5 16,-5 10 0-1,-2 2 5-15,-7-2 1 0,0 4 0 16,-3-4 10-16,0 1 5 16,0-2-4-16,-3 4-5 15,-13-3 0-15,-11 3 14 16,-4-4 3-16,-8 1-1 16,0-3-20-16,-3 0-2 15,6-5 0-15,14-2-41 16,2 0-74-16,20-12-110 15,0-5-340-15,17 0-497 0</inkml:trace>
  <inkml:trace contextRef="#ctx0" brushRef="#br0" timeOffset="164799.3156">11532 11919 1341 0,'0'0'378'0,"0"0"-234"15,0 0 56-15,0 0-1 16,0 0-36-16,0 0-44 0,0 0-19 15,-41-9-6-15,24 9-17 16,-5 5-11 0,1 6-23-16,3 2-20 0,-2 4-14 15,10-1-8-15,3 1-1 16,7-1-9-16,0 3 8 16,7-2-8-16,10-3 2 15,2 3-22-15,4-2-3 16,-1-1 11-16,-2 2-2 15,-4-3 7-15,-6-2-13 16,-4 2-6-16,-6-3 14 16,0 3 12-16,-16-1 7 15,-7-1 1-15,-8-1 1 0,-9 3 0 16,-2-6 0-16,0 0 1 16,-1-4 0-16,10-3 0 15,8 0 8-15,11 0 7 16,12-10 27-16,2-8-37 15,19-4-6-15,12-4-14 16,12-4-21-16,3 0 10 16,3 1 4-16,-2 5 12 15,-7 5 9-15,-10 2 1 16,-12 7-1-16,-6 1 1 16,-12 2 29-16,0 3 15 15,0-5-23-15,-12 2-10 16,-3 0-11-16,-4 1 0 15,-1-1 0-15,-2 4-2 16,4 1-28-16,3 0-116 0,9 2-341 16,2 0-473-16</inkml:trace>
  <inkml:trace contextRef="#ctx0" brushRef="#br0" timeOffset="165339.4493">11828 11956 1659 0,'0'0'691'0,"0"0"-614"15,0 0 15-15,0 0-1 0,0 0 33 16,0 0-30-16,-85 16-32 15,64-3-17-15,-3-2-30 16,11 4-13-16,4 6-2 16,4-5-5-16,5 3 3 15,0 4-5-15,8-3 6 16,5 0-12-16,-1-3-1 16,0 2-1-16,0-2 5 15,-6 0 10-15,-6 0-11 16,0-4-7-16,-6 3-1 15,-15-5 5-15,-4 1 13 16,-2-4 1-16,-5 0 2 16,7-7-1-16,1 2 5 15,8-3 6-15,10 0 10 0,6-10 38 16,3-4-24-16,17-8-28 16,12-9-8-16,7-4-15 15,7-2 3-15,-4-6-4 16,-6 8 1-16,-5 1 6 15,-10 10 9-15,-9 6 0 16,-6 4-1-16,-6 7-9 16,0 1 9-16,0 3-6 15,-3 3 1-15,-6 0-57 16,-3 0-143-16,4 6-184 0,5-2-420 16</inkml:trace>
  <inkml:trace contextRef="#ctx0" brushRef="#br0" timeOffset="165541.7272">11968 12149 1870 0,'0'0'298'15,"0"0"-28"-15,0 0-38 16,0 0-64-16,0 0-107 15,0 0-61-15,0 0-19 16,-13 71-160-16,19-68-368 16,-3-3-665-16</inkml:trace>
  <inkml:trace contextRef="#ctx0" brushRef="#br0" timeOffset="166043.9743">12335 11972 1728 0,'0'0'234'0,"0"0"-167"15,0 0 30-15,0 0 68 0,0 0-22 16,0 0-68-1,0 0-24-15,-69-13-8 0,56 26-3 16,-3 4 18-16,2-1-11 16,5 4-19-16,2-4-16 15,4-2-12-15,3-2 0 16,0-4-40-16,3-3 16 16,11-5-20-16,5 0-32 15,0 0-15-15,2-5 37 16,0-6 26-16,0-5 22 15,-5 3 6-15,-4 2 8 16,-5 1 21-16,-1 1 49 0,-1 8 18 16,-5 1-21-1,0 0-33-15,0 0-17 0,-6 11-10 16,-3 9 58-16,-3 6-21 16,-1 0-25-16,-1 7-16 15,5-2-10-15,-1-2-1 16,1 1 0-16,3-7-42 15,3-3-54-15,-5-7-74 16,8-10-133-16,0-3-331 16,0 0-276-16</inkml:trace>
  <inkml:trace contextRef="#ctx0" brushRef="#br0" timeOffset="166502.2063">12692 11942 1698 0,'0'0'480'0,"0"0"-420"16,0 0 72-16,-88 0 33 16,64 2-34-16,0 10-60 15,3 1-17-15,6 7-24 16,2 0-11-16,2-1-13 15,8 1 0-15,3-3-6 16,0-2-29-16,0-5 4 16,14-3-23-16,2-7-32 15,2 0-19-15,3 0-30 0,1-10 10 16,1-5 38 0,0-2 55-16,0-3 21 0,-5 3 5 15,-4 4 45-15,-1 2 55 16,-6 6 29-16,-4 2-1 15,-3 3-23-15,0 0-36 16,0 5-41-16,-13 13 14 16,-1 8 6-16,-5 4-11 15,1 5-5-15,0-1-23 16,2 1-8-16,-1-4-1 16,4-4 0-16,1-5-87 15,3-9-109-15,9-13-126 0,0 0-384 16,6-2-527-16</inkml:trace>
  <inkml:trace contextRef="#ctx0" brushRef="#br0" timeOffset="166915.2811">12890 12025 1714 0,'0'0'339'0,"0"0"-88"16,0 0-24-16,0 0-36 16,0 0-61-16,-43 85-75 15,31-74-27-15,-2-2-11 16,7-5-17-16,1-1-8 0,6-3-24 16,0 0 13-1,0 0-17-15,10 0-34 0,10-3-63 16,2-4 26-16,-2 4 49 15,-1 0 33-15,-7 3 24 16,0 0 1-16,-3 0 7 16,-6 9 9-16,-3 2 39 15,0 2 14-15,0 4-7 16,-9 1 5-16,-8-1-10 16,1 0-36-16,0-3-6 15,-5-2-8-15,0-1 16 16,0-5 1-16,2 0-23 15,0-6-1-15,5 0-41 0,2-6-81 16,6-11-148-16,3 1-543 16</inkml:trace>
  <inkml:trace contextRef="#ctx0" brushRef="#br0" timeOffset="167101.6018">12795 11976 1015 0,'0'0'1125'16,"0"0"-955"-16,0 0-44 15,0 0 46-15,0 0-26 0,98-11-82 16,-62 11-56-16,9 0-8 16,-5 0-240-1,-16 0-825-15</inkml:trace>
  <inkml:trace contextRef="#ctx0" brushRef="#br0" timeOffset="167659.2047">13100 12149 766 0,'0'0'1088'16,"0"0"-861"-16,0 0-46 15,0 0 12-15,0 0-44 16,0 0-18-16,0 0-37 15,17 28-40-15,-17-12-11 16,0 1-15-16,0 0-10 16,0-1-16-16,-6-2-1 15,-5-2 5-15,4-4-5 16,1-3-1-16,3-2-20 16,3-3-16-16,0 0 14 15,0 0 16-15,9-13-21 0,12 1-67 16,1-8 28-16,7-3 8 15,-1-1 14-15,2 2 21 16,-3 5 14-16,-5 4 9 16,-9 4 1-16,-2 7 29 15,-8 2 7-15,0 0-6 16,-3 4 2-16,0 13 36 16,0 3-7-16,-6 2-17 15,-5 1-24-15,4-2-12 16,1-1-9-16,0-5-1 15,3-5-73-15,-4-3-129 16,7-4-378-16,0-3-371 0</inkml:trace>
  <inkml:trace contextRef="#ctx0" brushRef="#br0" timeOffset="168266.4399">13408 12154 1482 0,'0'0'653'16,"0"0"-569"-16,0 0 22 16,0 0 64-16,0 0 11 15,0 0-47-15,0 0-60 16,0 62-39-16,0-48-27 16,-3 2-8-16,-3-5 0 15,0-6-7-15,0 2-16 0,-2-7-30 16,7 0 21-16,1 0 19 15,0 0-11-15,9-3-18 16,9-10-89-16,2-3 61 16,9-1 43-16,-2-3 17 15,-2 0 10-15,-2 6 0 16,-7 5 36-16,-7 3 20 16,-6 4-2-16,-3 2-26 15,0 2-16-15,0 13 55 16,-6 2-10-16,-3 3-17 15,-1 0-2-15,1 0-12 16,-1-3-24-16,4-2 4 16,1-4-6-16,2-5 0 0,3-2-8 15,-3 0-21-15,3-4-27 16,0 0 6-16,0-4 38 16,0-6-24-16,13-7-18 15,4 1 23-15,2-7 16 16,1-1 6-16,-1 4 8 15,-2 0 1-15,-4 8 10 16,-4 7 32-16,-6 3-12 16,-3 2-18-16,0 7-12 15,0 8 41-15,0 5-1 16,-3 1-4-16,-6 5-6 16,2-5-8-16,1-1-7 15,1-5-15-15,-1-5-19 0,3-3-79 16,-3-4-116-1,0-3-295-15,0 0-267 0</inkml:trace>
  <inkml:trace contextRef="#ctx0" brushRef="#br0" timeOffset="168544.494">13760 11883 2013 0,'0'0'346'15,"0"0"-257"-15,0 0-6 16,21 83 65-16,-11-40 2 16,1 6-51-16,-2 4-48 15,1 9-9-15,-7 2 4 0,-3 1-24 16,0-6-21-16,-9-3-1 15,-10-6-1-15,-5-10-24 16,-12-10-110-16,8-11-243 16,4-13-845-16</inkml:trace>
  <inkml:trace contextRef="#ctx0" brushRef="#br0" timeOffset="169111.2529">14250 11893 1292 0,'0'0'805'0,"0"0"-697"15,0 0 109-15,0 0 51 16,-35 103-37-16,14-55-56 0,-1 5-43 16,3 7-46-16,5 0-46 15,11 0-20-15,3-1-20 16,9-7-36-16,21-5-56 16,34-8-94-16,-9-12-330 15,-2-14-1264-15</inkml:trace>
  <inkml:trace contextRef="#ctx0" brushRef="#br0" timeOffset="170166.1776">14616 12038 846 0,'0'0'514'0,"0"0"-402"16,0 0 52-16,0 0 80 15,0 0-2-15,0 0-67 16,0 0-35-16,30-10-33 0,-30 10-40 15,-16 0 13 1,-5-3-38-16,-3 2-26 16,-6-2-4-16,1-3-3 0,3 2 4 15,2 2-11-15,9-2 5 16,5 3 2-16,4 1-7 16,3 0-2-16,-2 1 0 15,5 9 7-15,0 7 32 16,0 2-9-16,0 2-6 15,0 1-23-15,0 4 10 16,-2-5-10-16,-4 2 5 16,-2-4-6-16,2-6 0 15,0 0-1-15,0-10 2 16,3 2-1-16,3-5 1 16,0 0 0-16,3 0 9 15,12 0-10-15,12-11-31 0,4-2-7 16,5 0 15-16,-3 4 5 15,-5 4 8-15,-4 5 8 16,-5 0 2-16,-5 0 0 16,-2 14 6-16,-5 2 15 15,0 5 19-15,-4 5-3 16,-1-3-7-16,-2 0-4 16,0-3-14-16,-9 0-6 15,-7-8-6-15,-4 2 1 16,-2-7 0-16,-5-1-1 15,2-3-6-15,5-3-36 16,10-3-95-16,4-10-234 16,6-3-664-16</inkml:trace>
  <inkml:trace contextRef="#ctx0" brushRef="#br0" timeOffset="170683.9254">15077 12044 1942 0,'0'0'270'16,"0"0"-232"-16,0 0-1 16,0 0 100-16,-84-12 32 15,64 12-48-15,5 0-48 16,1 6-34-16,10 7-17 0,4 3 1 15,0 4 2 1,6 7-15-16,12 0-10 0,2 3-15 16,2-2-16-16,-3-1 4 15,-2-4-1-15,-4 0 0 16,-7-3 13-16,-3-3 9 16,-3-1 4-16,-3-5-5 15,-9 1 6-15,-6-1 0 16,-1-5 1-16,-6-3 1 15,-1-3 22-15,-1 0-9 16,2 0-8-16,4-3-5 16,9-7 5-16,12-4-4 0,0-1-2 15,10-6-14-15,19-7-24 16,7-2 23-16,0-7-9 16,5 0 12-16,-5 1 10 15,-6 6-3-15,-8 8 5 16,-13 8 20-16,-8 1 10 15,-1 6-10-15,-4 0-20 16,-8 1-7-16,-4 3-27 16,-4 3-121-16,10 0-195 15,4 0-417-15</inkml:trace>
  <inkml:trace contextRef="#ctx0" brushRef="#br0" timeOffset="171163.7839">15404 12021 1783 0,'0'0'230'0,"0"0"-166"15,0 0 57-15,0 0 78 16,0 0-39-16,-79-3-57 15,56 13-14-15,0 3-17 16,6 4-29-16,4 0-28 16,4 2-9-16,9 1-6 15,0-2 1-15,3-3-1 16,9-1-18-16,6-9-37 0,1 0-20 16,-3-5-14-1,4 0 22-15,-2-5 22 0,-5-4 30 16,1-7 8-16,-5-4 7 15,1 3 6-15,-3-2 22 16,-2 6 9-16,-1 5 45 16,0 5-6-16,-4 3-39 15,0 0-19-15,0 4-1 16,0 16 40-16,-11 6-4 16,-1 10-15-16,-4 3-10 15,-4 2 5-15,1-2-12 16,1 0-12-16,4-8-9 15,7-6 0-15,0-4-40 0,7-11-89 16,0-4-137 0,4-6-426-16</inkml:trace>
  <inkml:trace contextRef="#ctx0" brushRef="#br0" timeOffset="171392.3933">15581 12296 2206 0,'0'0'543'0,"0"0"-494"0,0 0 37 15,0 0-25-15,0 0-61 16,0 0-9-16,0 0-212 15,-17 30-744-15</inkml:trace>
  <inkml:trace contextRef="#ctx0" brushRef="#br0" timeOffset="172058.4319">15817 12009 1910 0,'0'0'274'16,"0"0"-196"-16,0 0 70 16,0 0 81-16,0 0-72 15,0 0-66-15,0 76-42 16,-6-57-34-16,-1 1-13 16,-2-7 4-16,3-3-5 15,-1-3-1-15,3-4 0 16,4-3-15-16,0 0-7 15,11 0-2-15,7 0-30 0,12-3-46 16,1-4 12-16,2 4 47 16,0 0 26-16,-4 3 13 15,-3 0 1-15,-7 3 1 16,-5 13 20-16,-4 1 23 16,-7 5 21-16,-3 2 1 15,0 0-14-15,-3-2-24 16,-13-2-10-16,-2-4-4 15,0-5-12-15,-6-5 1 16,-1-3-2-16,-4-3-8 16,4-9-94-16,2-5-224 15,9-6-839-15</inkml:trace>
  <inkml:trace contextRef="#ctx0" brushRef="#br0" timeOffset="172259.0078">15886 12025 2112 0,'0'0'289'16,"0"0"-218"-16,0 0-28 16,0 0-13-16,85 0-26 15,-56 3-4-15,9-3-129 16,-8 0-440-16,-11 0-1006 0</inkml:trace>
  <inkml:trace contextRef="#ctx0" brushRef="#br0" timeOffset="172727.1455">16295 12015 1925 0,'0'0'470'16,"0"0"-431"-16,0 0-8 16,0 0 65-16,0 0 62 15,-110-14-61-15,84 18-31 16,-3 9-14-16,9 4-20 16,-1 6-16-16,9-3-10 15,9 2 2-15,3-2-7 0,0-3-1 16,6-3-18-1,8-4-27-15,5-7-10 0,1-3-12 16,6 0-29-16,-5 0 20 16,3-10-11-16,-1-3 9 15,3-4 44-15,-7-3 33 16,4 3 1-16,-7 2 15 16,-4 1 61-16,-5 7 31 15,-3 4 11-15,-4 3-39 16,0 0-29-16,0 10-19 15,-8 10 35-15,-4 9-2 16,-4 5-18-16,-3 5-22 0,2 1-13 16,2-3-10-1,0-5-1-15,4-2 0 0,3-10-68 16,5-8-45-16,3-12-117 16,3 0-148-16,7 0-567 0</inkml:trace>
  <inkml:trace contextRef="#ctx0" brushRef="#br0" timeOffset="173042.9281">16522 12014 1859 0,'0'0'277'15,"0"0"-129"-15,0 0 77 16,0 0-17-16,0 0-96 0,0 0-65 15,0 0-28-15,80 18-12 16,-69-6-1-16,-4 2 0 16,-7 3 11-16,0 2 4 15,0 1 0-15,-17 3-11 16,2 0 4-16,-2-4-7 16,-4-2-1-16,6-3-4 15,2-1-1-15,6-3 1 16,6-3-2-16,1 0-1 15,8-5-47-15,14-2-76 16,24 0-234-16,-4-3-460 16,-3-10-735-16</inkml:trace>
  <inkml:trace contextRef="#ctx0" brushRef="#br0" timeOffset="174506.7353">16950 12166 333 0,'0'0'1044'16,"0"0"-711"-16,0 0-227 15,0 0 19-15,0 0 74 16,0 0-36-16,0 0-65 16,3 17-14-16,-3-4-7 15,0 0-7-15,0 1-16 16,0 3 3-16,0 0-24 16,-3 1-19-16,-3-1-6 0,0-3-7 15,-4-1 0-15,0-3-1 16,4-3 1-16,2-2-1 15,1-5-9-15,3 0-12 16,0 0-4-16,4-5-11 16,12-9-43-16,6-3 27 15,-2-6 31-15,6-2 19 16,-5-2 1-16,0 3-1 16,-4 4 2-16,-5 5 0 15,-2 8 0-15,-6 4 19 16,-1 2 11-16,0 1 1 15,0 0 11-15,3 0 8 16,-2 4-12-16,2 11-3 0,0 2 7 16,-2 4-21-1,-1 2 5-15,-3-1-6 0,0-2-6 16,0 0 1-16,-1 0-14 16,-9-3-1-16,-1-5-20 15,1-1-90-15,0-11-179 16,3 0-471-16,6 0-707 0</inkml:trace>
  <inkml:trace contextRef="#ctx0" brushRef="#br0" timeOffset="175204.6403">17288 12120 795 0,'0'0'541'16,"0"0"-395"-16,0 0 13 15,0 0 70-15,0 0 22 16,0 0-25-16,0 0-54 15,13 86-89-15,-14-62-26 16,-2-1-39-16,1-7-2 16,1 1-15-16,-2-7 0 0,2-4-1 15,-1-2-25-15,2-4-27 16,0 0-11-16,0 0 4 16,0 0-2-16,0-12-62 15,9-3-39-15,5-7 45 16,0-2 55-16,3-3 62 15,1 1 0-15,-6 7 17 16,-5 5 105-16,-2 7-12 16,-1 4-47-16,-4 0-19 15,1 3 5-15,1 0 4 16,-1 10-7-16,3 6 11 16,-4 3-14-16,0 2-22 15,0-1-12-15,0 0-8 16,0-3 0-16,0-8-1 15,-7 0 0-15,2-5-6 0,2-4-3 16,1 0-9-16,2 0-6 16,0-4-16-16,0-9-34 15,10-3 2-15,9-7 4 16,-2-1-14-16,6-4-3 16,-1-2 37-16,1 3 48 15,-6 7 16-15,-3 8 75 16,-7 12 32-16,-3 0-58 15,-4 9-28-15,0 14 63 16,0 7-35-16,0 3-36 16,0-1-12-16,3-1-11 15,-3-6-6-15,0-5-132 16,0-9-206-16,0-5-399 0</inkml:trace>
  <inkml:trace contextRef="#ctx0" brushRef="#br0" timeOffset="175490.9091">17645 11816 892 0,'0'0'769'0,"0"0"-669"15,0 0 63-15,0 0 128 0,50 103-47 16,-30-31-66-16,-2 24-27 16,-9 3-30-16,-6-13-58 15,-3-22-20-15,0-25-13 16,-5-3-15-16,-8-3-15 16,-10 5-51-16,-17-6-136 15,5-13-191-15,5-15-765 0</inkml:trace>
  <inkml:trace contextRef="#ctx0" brushRef="#br0" timeOffset="176055.5043">18567 11472 538 0,'0'0'847'15,"0"0"-604"-15,0 0-46 16,0 0 100-16,0 0-38 0,0 0-20 16,0 0-45-1,45 11-60-15,-15-8-65 0,8 2-45 16,4-5-8-16,0 2-16 15,-1-2-4-15,-9 0-57 16,-11 3-78-16,-13-3-101 16,-8 0-247-16,0 0-281 0</inkml:trace>
  <inkml:trace contextRef="#ctx0" brushRef="#br0" timeOffset="176242.3013">18521 11351 1832 0,'0'0'320'0,"0"0"-227"16,104 17-45-16,-32-7-48 15,-16-3-206-15,-5-7-693 0</inkml:trace>
  <inkml:trace contextRef="#ctx0" brushRef="#br0" timeOffset="178628.6984">19480 11186 367 0,'0'0'1171'16,"0"0"-838"-16,0 0-177 0,0 0 33 15,0 0 15 1,0 0-36-16,0 0-25 0,3-54-47 16,4 41-25-16,2 4-18 15,4-4-10-15,0 3-13 16,2-1-12-16,4 5-11 16,2 0-7-16,0 6-3 15,4-4-6-15,-1 4-1 16,0 0 9-16,-5 4 0 15,-2 6 0-15,-8 6-7 16,-3 4 8-16,-4-1 0 16,-2 4 1-16,0 1 0 15,-8-4 0-15,-4 3 0 16,-9-3 0-16,0-1 0 16,-8 4 1-16,-1-6-1 15,1 3-1-15,-4 0 9 0,3-3 6 16,6-1-6-16,7-2-8 15,3-2 8-15,8 1-3 16,6-3-4-16,0-4 4 16,10 2 0-16,14-2 7 15,8-2 2-15,5-4-15 16,3 0-10-16,0 0-32 16,-4-7-39-16,-8-4-38 15,-6 5-68-15,-9-7-70 16,-9 3-362-16,-2 0-256 0</inkml:trace>
  <inkml:trace contextRef="#ctx0" brushRef="#br0" timeOffset="178816.2374">19840 11351 1300 0,'0'0'696'0,"0"0"-583"15,0 0 17-15,0 0 87 16,0 0-101-16,0 0-80 16,0 0-36-16,20 34-129 15,-14-32-369-15,2-2-468 0</inkml:trace>
  <inkml:trace contextRef="#ctx0" brushRef="#br0" timeOffset="179112.0082">20097 11041 1903 0,'0'0'475'15,"0"0"-411"-15,0 0 17 16,0 0 56-16,0 0 15 15,0 0-56-15,0 0 18 16,0 82-41-16,0-43-45 16,3 2-17-16,0-2-10 0,0 0 0 15,-1-2-1-15,-2-1-11 16,0-7-35-16,0-2-53 16,-6-4-89-16,-4-9-289 15,2-4-504-15</inkml:trace>
  <inkml:trace contextRef="#ctx0" brushRef="#br0" timeOffset="179566.1287">20282 11110 1322 0,'0'0'797'15,"0"0"-686"-15,0 0-11 0,0 0 53 16,0 0 8-16,0 0-84 16,0 0-13-16,74-17-31 15,-48 17-10-15,0 0-7 16,-7 0-10-16,-2 1-5 16,-7 4 0-16,-5 3-1 15,-5-3-2-15,0 2 2 16,0 0 0-16,-6 3 2 15,-6 0 8-15,-6 0-9 16,4 0 1-16,3 0-1 16,3 0 4-16,5 0-5 15,3 2 0-15,0-1-6 0,14 8-2 16,3-2 8 0,2 3-6-16,1-1 4 0,-2 2 1 15,-4 1 0-15,-4-4 0 16,-9 2 1-16,-1-4-1 15,0-7 0-15,-11 1 1 16,-5-6 0-16,2-4 5 16,2 0-5-16,-6 0-71 15,9-10-201-15,3-3-617 0</inkml:trace>
  <inkml:trace contextRef="#ctx0" brushRef="#br0" timeOffset="179893.9739">20926 11050 1352 0,'0'0'808'15,"0"0"-724"-15,0 0 8 16,0 0 129-16,0 0 5 16,-57 89-84-16,40-58-52 15,5 2-29-15,-2-4-37 0,2 1-11 16,-3 0-13 0,0-5-1-16,-1-1 0 0,-4-4-38 15,1-3-41-15,-2-4-44 16,1-10-131-16,3 0-327 15,6-3-287-15</inkml:trace>
  <inkml:trace contextRef="#ctx0" brushRef="#br0" timeOffset="180125.8558">20754 11047 1455 0,'0'0'784'15,"0"0"-688"-15,0 0-45 0,0 0 30 16,0 0 81-16,0 0 20 16,17 95-65-16,-6-54-57 15,1 1-35-15,0 1-14 16,-1-10-11-16,-2 1-2 16,-3-8-25-16,-1-4-86 15,-2-8-129-15,0-4-306 16,0-7-382-16</inkml:trace>
  <inkml:trace contextRef="#ctx0" brushRef="#br0" timeOffset="180363.9776">21149 11073 804 0,'0'0'1532'15,"0"0"-1299"-15,0 0-178 16,0 0-19-16,0 0 128 16,0 0-25-16,17 83-48 15,-9-46-40-15,2-2-31 16,-4-1-20-16,0-2 0 16,-3-5-77-16,-3-7-136 15,0-6-345-15,-3-8-469 0</inkml:trace>
  <inkml:trace contextRef="#ctx0" brushRef="#br0" timeOffset="180761.0633">21452 10985 1864 0,'0'0'541'15,"0"0"-489"-15,0 0 30 16,0 0 89-16,-28 79-35 16,21-39-63-16,1-1-34 15,6 1-16-15,0-1-22 16,6-3 8-16,5-5-7 0,3-3-1 16,4-7-1-1,-5-8 0-15,5-3 0 0,2-6 5 16,-1-4 0-16,5 0-5 15,-6-14-24-15,6-6 14 16,-7-2 9-16,-2-8-4 16,-1-7 5-16,-11 3 1 15,-3-2-1-15,0 0 2 16,-14 7 8-16,-5 5 2 16,-5 5-12-16,-3 8 0 15,2 4-58-15,0 4-124 16,5-3-171-16,5 5-375 15,8-2-401-15</inkml:trace>
  <inkml:trace contextRef="#ctx0" brushRef="#br0" timeOffset="181125.0765">21572 10767 935 0,'0'0'1085'15,"0"0"-925"-15,0 0-43 16,0 0 71-16,0 0 18 16,0 0-57-16,0 0-52 15,50 0-51-15,-21 0-28 16,2 0-10-16,2 0-8 16,0 0-34-16,-7 0-82 15,-5 0-84-15,-10 0-103 16,-10 0-461-16</inkml:trace>
  <inkml:trace contextRef="#ctx0" brushRef="#br0" timeOffset="182180.1299">21856 10508 588 0,'0'0'831'0,"0"0"-594"15,0 0 49-15,0 0 26 16,0 0-48-16,0 0-29 16,0 0-68-16,39-16-90 15,-25 7-37-15,2 2-15 16,3 4-16-16,3 2-2 15,-2 1-7-15,2 0-6 16,-2 7 0-16,-2 7 0 16,-4 1 4-16,-4 0 2 15,-6-3-1-15,-1 2-5 16,-3-5 5-16,0 2-1 0,-3-2-5 16,-8-6 6-16,-5 5 0 15,-1-3 1-15,5-2 6 16,-3 1 3-16,6-1-8 15,4 3-1-15,4 1-1 16,1 4 1-16,0 2 0 16,3 4-6-16,7 3 6 15,7-1 0-15,-2 4 0 16,-1 0-2-16,2-4 2 16,-8-2 0-16,0-3 0 15,-4-1 0-15,-4-5 0 16,0-6-1-16,0 1-6 15,-13-3 5-15,-11 0-5 16,-7 0-11-16,-11 0-65 0,-6 0-123 16,11-5-280-16,10-1-416 15</inkml:trace>
  <inkml:trace contextRef="#ctx0" brushRef="#br0" timeOffset="182760.0697">22370 11090 1588 0,'0'0'666'0,"0"0"-534"16,0 0 21-16,0 0 30 15,0 0-34-15,0 0-62 16,0 0-66-16,77-3-15 0,-48 0-6 16,-3 2-6-16,-4-2-6 15,-5-3 5-15,-5 2 1 16,-1-2-3-16,-8-4 8 16,0 3 0-16,-3 1-8 15,-3-2 9-15,-17 1 0 16,-3 2 0-16,-9 5 14 15,-4 0 5-15,-1 0-1 16,3 14 5-16,4 1-7 16,8 8 2-16,8-2-2 15,7 4 1-15,7 2 1 16,5 0-6-16,14-4-12 16,9-1 1-16,5-5-1 15,7-4-29-15,3-3-78 0,11-10-104 16,-12 0-119-16,-6 0-424 0</inkml:trace>
  <inkml:trace contextRef="#ctx0" brushRef="#br0" timeOffset="183162.9044">22706 10896 1824 0,'0'0'310'0,"0"0"-310"15,0 0 0-15,0 0 9 0,0 0 123 16,0 0 71 0,0 0-32-16,1 92-53 0,11-54-45 15,-2 3-33-15,2 2-21 16,3-3-5-16,-1-4-1 16,-1-3-4-16,1-3-7 15,-4-7-1-15,-1-3 0 16,-2-8 1-16,-1-5 5 15,0-7-5-15,2 0 7 16,-2 0 57-16,4-10-1 16,5-6-44-16,2-7-15 15,0-10 0-15,1-3 2 16,0-8-1-16,0-6-1 16,-5 4-6-16,-3 1 1 15,-2 8 15-15,-5 10-2 0,-1 12-14 16,-2 5 0-16,0 10-40 15,0 0-62-15,-10 3-194 16,4 6-594-16,-5 4-561 16</inkml:trace>
  <inkml:trace contextRef="#ctx0" brushRef="#br0" timeOffset="198846.8683">25267 7558 186 0,'0'0'140'0,"0"0"-52"16,0 0-88-16,0 0 339 15,0 0-141-15,0 0-107 16,27 5-10-16,-22-5 32 16,-1 0 47-16,0 0-28 15,-1 0-9-15,0 0-12 0,0-1-8 16,0-2-21-16,-3 2-19 16,2 1-17-16,-2-2-18 15,0 2-13-15,0 0 1 16,0 0-7-16,0 0 0 15,0 0-9-15,0 0 0 16,0 0 0-16,-2 0 0 16,-8 0 9-16,-3 0-8 15,-1 2 5-15,-4 2-5 16,0 0 0-16,-1-1 1 16,1 2-1-16,-3-3-1 15,-1 1 1-15,-1-3 6 16,2 3-6-16,-4-3-1 0,1 0 1 15,-1 0 1-15,2 0-1 16,-1 0 1-16,2 0-1 16,0 0 0-16,1 0 14 15,-3 0 6-15,-1 0 2 16,-2 0-8-16,-1 0-5 16,-2 1-4-16,1-1 2 15,0 0-7-15,3 0 7 16,1 0-7-16,1 0 9 15,0 0-1-15,4 0-7 16,0 0-1-16,-1 0 0 16,3 0 1-16,-1 0-1 15,-5 2-1-15,3-1 1 16,-6 2 0-16,-2-1-1 16,-2 0 1-16,0 0 0 0,-2-2-1 15,0 0 1-15,3 0 0 16,0 0-1-16,4 0 0 15,-1 0 0-15,2 0 1 16,-1 0-1-16,4 0 1 16,-7 0-1-16,2-4 0 15,-4 2 1-15,-2-1-1 16,-7 3 0-16,0 0-1 16,-5 0 1-16,-1 0 1 15,2 0-1-15,1 0 0 0,5 0 0 16,3 0 0-1,7 0 0-15,3-1 0 0,-1-1 0 16,4 1 1-16,-2-2-1 16,-5 0 1-16,1 3 0 15,-5 0-1-15,-3 0 1 16,1 0-1-16,-8 0 1 16,-2 0-1-16,-1 0 0 15,2 0 0-15,4 0 0 16,3-2 1-16,2 0-1 15,6-4 2-15,-3 5-2 16,1-2 0-16,-7-1 0 16,-3-1 0-16,-5 1-2 15,-8 0 2-15,0-2 0 16,-1 3 0-16,-3-1-1 16,0 0 1-16,-2 0 0 15,5-1 0-15,5-1 0 0,6-1 0 16,3 1 1-16,2-1-1 15,3 0 2-15,0 1-2 16,-5 2 1-16,-1-2 0 16,-4 3-1-16,-3-1 1 15,-3 0-1-15,-3 1 1 16,-5 0 0-16,0-1-1 16,1 1 1-16,-3-3 0 15,7-1-1-15,0 3 0 16,1-4 1-16,4 1 8 15,2 1-8-15,-6 1-1 16,2-1 6-16,-2 0 3 16,-4 1-7-16,0 2 11 0,-4-2-1 15,-2 1-5-15,-2 4-5 16,-5-4 4-16,1 1-5 16,0 0 0-16,1 0-1 15,4 0 2-15,8-1-2 16,5-1 7-16,6-1-1 15,7 1 24-15,7 0 0 16,6 0-12-16,-1 1-17 16,5 1 5-16,3 0-6 15,6 0 0-15,6 3 0 16,4 0-40-16,3 0-125 16,6 3-320-16,8-3-256 0</inkml:trace>
  <inkml:trace contextRef="#ctx0" brushRef="#br0" timeOffset="199874.5792">21648 6993 644 0,'0'0'789'15,"0"0"-568"-15,0 0-32 0,0 0 8 16,0 0-19-16,0 0-4 16,0 0-33-16,-3-25-24 15,3 25-5-15,0-1-24 16,0 1-21-16,7-2-28 15,5 1-24-15,11-2-15 16,3 3 0-16,7 0-1 16,5 0 0-16,-4 0 1 15,0 3-1-15,-8 4 0 16,-4 0-1-16,-4 0-4 16,-9 3 5-16,-5-2-5 15,-2 0 0-15,-2 1 0 0,0 1 5 16,-9 1 0-16,-12 1-7 15,1-1 8-15,-4-1 1 16,5 0-1-16,6-1 1 16,-2 0-1-16,9-2 0 15,4 0 0-15,2 1-9 16,0 1 3-16,3 2 4 16,12 4-8-16,2-2-11 15,2 3 6-15,1-2 9 16,-4 0 0-16,-3-2-1 15,-2-2 6-15,-8-1-5 16,0 0-6-16,-3 0 4 16,0 1 7-16,-15 0-8 0,-3 0 9 15,-5 1 0-15,1-6 2 16,-2-2-1-16,0-2 0 16,4-1-1-16,-1 0-74 15,6-6-110-15,6-5-180 16,5-4-484-16</inkml:trace>
  <inkml:trace contextRef="#ctx0" brushRef="#br0" timeOffset="200362.2801">22274 6982 1345 0,'0'0'283'15,"0"0"-166"-15,0 0 17 16,0 0 36-16,0 0 10 16,0 0-20-16,-80-5-19 15,54 5-39-15,1 0-43 16,3 1-21-16,7 6-20 15,0-1-12-15,6 5-4 16,6 1-1-16,3 1-1 16,0 3 0-16,4-1-1 15,12 1 0-15,4-1-8 16,2-1 7-16,2 1 2 0,1 0-8 16,-3-1 8-1,-2 2-1-15,-4-1 1 0,-2 0-6 16,-5 1 4-16,-4 0-7 15,-5-2 8-15,0-1-5 16,0-1 6-16,-9-1 0 16,-5-1 1-16,-5-1 6 15,-5-1 1-15,-1-2-8 16,-2 0 0-16,1-2-53 16,3 0-119-16,6-4-156 15,8 0-448-15,9 0-324 0</inkml:trace>
  <inkml:trace contextRef="#ctx0" brushRef="#br0" timeOffset="200641.8523">22714 7267 1822 0,'0'0'287'0,"0"0"-215"16,0 0-47-16,0 0 3 15,0 0 132-15,0 0 2 0,0 0-64 16,-40 96-17 0,24-69-28-16,-5-3-32 0,-1-2-13 15,-1-4-8-15,1-4-87 16,-2-5-155-16,7-6-320 15,9-3-492-15</inkml:trace>
  <inkml:trace contextRef="#ctx0" brushRef="#br0" timeOffset="201382.2964">23076 7112 1264 0,'0'0'325'15,"0"0"-214"-15,0 0 17 16,0 0 86-16,0 0 1 16,0 0-48-16,0 0-39 15,0-10-18-15,3 9-26 16,4-1-43-16,3-1-36 0,4 0-5 15,4 3 0-15,2 0 0 16,3 0 0-16,2 0-1 16,4 4 0-16,-3 2 0 15,1 4 1-15,-5-3-1 16,-8 2 0-16,-5-2 0 16,-4 1-7-16,-5 1 6 15,0 1-5-15,-11 1 2 16,-11 0 5-16,-4 0 16 15,-4-1-7-15,1-1 8 16,3-2 5-16,9-1-11 16,6-2-4-16,8 0-7 0,3-1-2 15,0 7 1-15,7-1-1 16,10 5 1-16,2-1-6 16,4 3-10-16,-1-2-1 15,-1-1 8-15,-3-2-2 16,-3-1 11-16,-3-2-1 15,-3-1 1-15,-5-1 0 16,-1-2-5-16,-1 3 6 16,-2-4 0-16,0 3 0 15,-6-2 9-15,-9 0 11 16,-9-2-3-16,-1-1-7 16,-7-1-8-16,5 0-2 15,5 0-49-15,8 0-72 0,14-3-111 16,0-5-431-16,7-5-837 0</inkml:trace>
  <inkml:trace contextRef="#ctx0" brushRef="#br0" timeOffset="201670.5333">23513 7179 801 0,'0'0'1151'0,"0"0"-944"16,0 0-110-16,0 0-24 0,0 0-8 15,0 0 66-15,0 0 7 16,30 73-20-16,-14-37-48 16,-1 1-21-16,1-1-20 15,-2-4-16-15,-1-5-11 16,-5-7-2-16,-5-1 0 15,-3-8-15-15,0-1-76 16,-3-10-150-16,-10 0-254 16,3 0-337-16</inkml:trace>
  <inkml:trace contextRef="#ctx0" brushRef="#br0" timeOffset="201945.7698">23566 7036 781 0,'0'0'749'16,"0"0"-519"-16,0 0-82 16,0 0 18-16,0 0 12 15,105 11-14-15,-65 0-17 16,6 3-30-16,0 6-43 15,-5 1-23-15,-8 5-32 16,-14-1-19-16,-14 0-1 16,-9-2-16-16,-34-2-17 0,-49-8-21 15,7-6-253-15,3-7-701 0</inkml:trace>
  <inkml:trace contextRef="#ctx0" brushRef="#br0" timeOffset="215694.1586">25530 7519 465 0,'0'0'7'0,"0"0"18"16,0 0 206-16,0 0-71 0,0 0 2 15,37-25-46-15,-29 20 47 16,2-1-68-16,0-1-29 16,4-1 6-16,2 0-4 15,5-3 9-15,3-2-36 16,3-2-16-16,3-5-13 15,3-3 4-15,1-3-7 16,3-8-2-16,2-9 2 16,0-3-3-16,4-8-5 15,-4-4 0-15,0-1 8 16,0 0-8-16,2-2 9 16,1 6-10-16,2-3 1 15,1 3-1-15,0-1 0 0,-3-1 0 16,-2 4 0-16,-1 1 0 15,-2 2 1-15,-4 8 1 16,-5 4 8-16,-3 7 8 16,-5 4-1-16,-2 3-9 15,-4 4 3-15,-4 0-10 16,2 4 8-16,-2-3-6 16,-2 1 4-16,2-2 1 15,-2 2 8-15,-4 1 7 16,1 3 5-16,-2 2 16 15,-2 5-18-15,-1 4-15 16,0-1-4-16,0 4-7 0,0 0-17 16,-7 0 11-1,-8 0 0-15,-5 0 6 16,-2 0 0-16,-1 6-2 16,-2 1 1-16,-2 0 1 0,2 0-1 15,1-1 1-15,6-2 0 16,3-1 0-16,8-3 1 15,2 0-1-15,4 0 10 16,1 0 1-16,0 0 14 16,0-3 7-16,10-7-14 15,8-3-18-15,0-3 1 16,6 2 0-16,-2 0 0 16,-3 3-1-16,-3 3 1 15,-4 1 0-15,-1 1 0 16,-1 1 5-16,0 2 1 0,5 1-6 15,3 2 7-15,6 0 11 16,3 13-3-16,-1 11-4 16,1 8-12-16,3 21-46 15,-9-5-331-15,-6-6-929 0</inkml:trace>
  <inkml:trace contextRef="#ctx0" brushRef="#br0" timeOffset="217223.1132">25558 7751 532 0,'0'0'655'0,"0"0"-508"0,0 0-65 15,0 0 19-15,0 0 22 16,0 0-5-16,0 0-20 16,37-4-30-16,-8 11 1 15,8 9 2-15,8 2-19 16,3 4-15-16,4 8-11 15,1 4 1-15,1 4-7 16,-2 6-14-16,-1 4-5 16,2 23-1-16,3 24 1 15,1 28 1-15,-2 8-1 0,-3-4 5 16,0-15 17-16,4-18 5 16,5-5 0-16,1-9 35 15,-7-13 9-15,-8-14-14 16,-10-13-22-16,-4-5-20 15,3 9-14-15,0 5-2 16,-1 4 1-16,-5-1 7 16,-9-6-8-16,-9-3 6 15,-6-6 0-15,-2-4 8 16,-4-7-4-16,0-8 0 16,0-5-8-16,0-5-1 15,2-4 15-15,-1 0-1 16,2 0-14-16,-1-2 7 0,-1 2-8 15,-1-1 1 1,2 0-1-16,-2 1 0 0,0-1-2 16,0-3-7-16,0 0 8 15,0 0 1-15,0 0 4 16,1 0 4-16,4 0 4 16,1 0 4-16,6-4-9 15,0-9-6-15,0 3-1 16,1-4 2-16,-2 2 4 15,-4-4 1-15,-1 1-6 16,-2 0 5-16,-2-2-5 16,-2 1 12-16,0 0 7 15,0 0 3-15,0 1 18 16,0-1-20-16,0 2-9 16,1 2 6-16,1 2 2 15,-2 3-3-15,1 1-8 0,-1 5-8 16,0 1-1-16,0 0 0 15,0 0-8-15,0 0-5 16,0 7-2-16,0 7 14 16,0 5 1-16,0 1 0 15,0 3 0-15,0 1 0 16,0-2 1-16,0 1-1 16,0-2 1-16,6 1 0 15,-1-3 1-15,1-1-1 16,-2-5-1-16,-2 0 1 15,-2-3-1-15,0-3 0 16,0-3 0-16,-11-2 0 0,-8-2 7 16,-13 0 22-1,-11-6 5-15,-9-8-11 0,-11-2-22 16,-29-7-1 0,13 7-139-16,13-1-641 0</inkml:trace>
  <inkml:trace contextRef="#ctx0" brushRef="#br0" timeOffset="225503.4129">28927 5613 932 0,'0'0'249'16,"0"0"-178"-16,0 0-37 15,0 0 65-15,0 0 32 16,0 0-14-16,0 0-28 15,-28-16-23-15,26 12 3 16,1 4-19-16,-4 0-21 0,-2 0-22 16,-7 2 31-16,1 6-14 15,1 4-11-15,0-1-6 16,7 1-5-16,5 0-2 16,0-1 18-16,11 1-5 15,10-3-13-15,4 0-59 16,3-3-16-16,-1-4 31 15,-3-2 29-15,-1 0 15 16,-6-4 12-16,-3-7 10 16,-4-3 31-16,-7-2 34 0,-3 1 3 15,0-3 18 1,-7 3-25-16,-8 0-11 0,-6 5-39 16,0 6-33-1,-16 4-21-15,6 2-319 0,6 5-593 0</inkml:trace>
  <inkml:trace contextRef="#ctx0" brushRef="#br0" timeOffset="226430.5757">28812 4131 199 0,'0'0'714'0,"0"0"-581"15,0 0-71-15,0 0 25 16,-106 36 25-16,82-16-41 15,8 4-32-15,6-3 4 16,7 0 13-16,3-3 0 16,3-1 0-16,14 0 12 15,7-3 2-15,4-2-20 16,4-4-27-16,0-2-11 16,3-5-6-16,-4-1 0 15,-4 0 2-15,-3-5-2 16,-6-7 19-16,-6-3 22 15,-8 0 42-15,-4 0-45 16,-12-1-44-16,-68 5-19 16,-1 3-284-16,-11 1-844 0</inkml:trace>
  <inkml:trace contextRef="#ctx0" brushRef="#br0" timeOffset="233611.4156">28933 5868 613 0,'0'0'271'0,"0"0"-193"16,0 0-60-16,0 0-17 16,0 0 19-16,0 0 40 15,4 0 47-15,-4 0 3 16,0 0-18-16,0-1-18 0,0 1-15 15,0 0-14-15,0 0-19 16,0 3-15 0,0 8 0-16,0 8 0 0,0 6 4 15,0 6-8-15,0 3-5 16,-5 3 0-16,0 2-1 16,3 5 1-16,1 1 7 15,1 2-1-15,0 1 0 16,0-3 3-16,0 0-5 15,0 0-5-15,1-1 8 16,-1-1 17-16,0 1 3 16,0-1 5-16,0-4-17 15,0 1-2-15,0 2 8 0,0-4-9 16,0 0-7 0,0-3-6-16,0-4 7 0,2-4-7 15,3-3 0-15,-1-8 1 16,-1-2-1-16,-3-8 0 15,1-4 2-15,-1-2 10 16,0 0 84-16,0 0 2 16,0-12-41-16,0 2-35 15,0-4 0-15,0-2 15 16,0 3-7-16,0 0-18 16,3 2-1-16,3 0-10 15,0 2-1-15,-1 0-1 16,-1 4 12-16,0 0-5 15,-2 5-1-15,-1 0 3 16,-1 0-7-16,0 0 5 0,0 0-7 16,0 0-1-16,0 0-10 15,0 0-10-15,0 3 10 16,0 7 11-16,0 4 1 16,0 1 0-16,0 2-1 15,0 0 0-15,0 3 0 16,0-2 1-16,0-2 2 15,0-2-3-15,2-6 6 16,-1-2-5-16,-1-3-1 16,0-3 9-16,0 0 31 15,-16-6-26-15,-9-7 8 16,-8-5-9-16,-4-3-4 0,-2 3 4 16,-12-1-13-16,12 9-112 15,8 4-958-15</inkml:trace>
  <inkml:trace contextRef="#ctx0" brushRef="#br0" timeOffset="234226.8146">27345 8245 1145 0,'0'0'613'16,"0"0"-480"-16,0 0-79 16,0 0-16-16,0 0 56 0,81 0-1 15,-17 0-43-15,31 0-50 16,28 0-143-16,2-5-211 16,-29 1-275-16,-32 4-414 15</inkml:trace>
  <inkml:trace contextRef="#ctx0" brushRef="#br0" timeOffset="235069.8465">30655 8308 1298 0,'0'0'355'0,"0"0"-234"15,0 0-20-15,0 0 129 16,0 0 24-16,0 0-120 16,132-26-134-16,-15 26-36 15,-10 0-343-15,-2 0-396 0</inkml:trace>
  <inkml:trace contextRef="#ctx0" brushRef="#br0" timeOffset="253461.7523">17038 11139 477 0,'0'0'0'0,"0"0"-6"16,0 0-89-16,0 0 95 0,0 0 3 15,52-82 183-15,-45 72 9 16,-4 4-18-16,-1 1-15 15,-2 2-74-15,0 0-40 16,0 1 30-16,0 0-17 16,0 2-42-16,0 0-19 15,0-1-49-15,0 0-66 16,3-2-170-16,2 3 7 16,-2 0 77-16,0 0 145 15,1 0 56-15,-4 0 1 16,0 0 70-16,0 0 81 15,0 0 11-15,0 0 33 16,0 0-15-16,0-3 19 0,0 3-22 16,3-3-14-1,-3-1-42-15,3 1-3 0,-3 0 19 16,3-1-29-16,-3 4-16 16,0 0-34-16,0 0-37 15,0 0-21-15,0 7 0 16,0 6-1-16,-3 3 0 15,-3 7 2-15,1 1-1 16,-1 2 1-16,0-4-1 16,0-2 1-16,3-3-1 15,2-5 0-15,-2-3 0 16,0-3 0-16,3-4 0 16,0-1-1-16,0-1 6 15,0 0 4-15,0 0 2 0,3-6-5 16,3-6-7-16,3-5-10 15,1-4-5-15,1 1 0 16,-5-4 2-16,2 5 5 16,1-1 7-16,2 1-6 15,1 4 7-15,1 0-6 16,3 2 4-16,3 3 1 16,-2 0-1-16,2 3 2 15,0 4 0-15,-6 3-1 16,-1 0 1-16,-4 0 2 15,-5 10 11-15,-3 8 8 16,0-3-2-16,0 7 8 16,0-1 1-16,-10 5-1 0,3 1-5 15,-2 2-12-15,5 15-10 16,1-9-232-16,3-4-655 0</inkml:trace>
  <inkml:trace contextRef="#ctx0" brushRef="#br0" timeOffset="271428.9685">22174 6752 874 0,'0'0'574'0,"0"0"-550"16,0 0-24-16,0 0-80 16,-88-89 51-16,62 71 27 15,-1 0 2-15,1 3 5 16,-2 1-2-16,-1 4 6 16,0 3 7-16,-9 1 29 15,-6-1 1-15,-7 6 11 16,-4 1 4-16,-10 0-28 15,-1 0-14-15,-3 7-1 16,5 7 4-16,9 9 2 16,7 4 16-16,8 6 4 0,7 9 26 15,12 7-26-15,3 16 13 16,10 17-3-16,8 19-23 16,0 2-24-16,14-14 12 15,7-24-11-15,-2-24-7 16,9-8 0-16,13 6 10 15,8 2 10-15,24 4 11 16,19-11-11-16,21-9-8 16,0-15-4-16,-8-10-3 15,-24-8-5-15,-24-11 11 16,-14 0-12-16,-6-6 8 16,4-8 10-16,-2-7 19 15,-2-10-18-15,-13-6 10 16,-18-3 2-16,-6-4-1 15,-31-3-14-15,-34-7-16 0,-26-10-21 16,-22-2-77-16,1 1-135 16,32 23-323-16,29 16-560 0</inkml:trace>
  <inkml:trace contextRef="#ctx0" brushRef="#br0" timeOffset="272331.2717">23517 6734 791 0,'0'0'181'0,"0"0"-123"16,0 0-22-16,-97-67 51 15,58 47 39-15,-6 8 13 16,-5 4-33-16,-8 6-33 16,-17 2-11-16,-19 29 27 15,-16 21 5-15,10 5-23 16,19-1-15-16,30-9-28 16,18 8-9-16,7 29 12 15,12 31-1-15,14 14 22 0,14-7-3 16,24-17-20-1,1-31-13-15,-1-14-10 0,-3-16 3 16,4-5-7-16,9 2 8 16,12 4-10-16,10-5 1 15,12-9-1-15,15-14-7 16,16-15 6-16,3-13 1 16,-4-25 0-16,-9-13 1 15,-23-1-1-15,2-19-1 16,-21-8-26-16,-22-6-22 15,-16-16 49-15,-27 1 0 16,-45-3 12-16,-32-3 6 16,-29 4-17-16,-22 12-1 0,-17 14-7 15,-1 12-137 1,35 22-396-16,29 14-788 0</inkml:trace>
  <inkml:trace contextRef="#ctx0" brushRef="#br0" timeOffset="292514.7855">23660 7061 215 0,'0'0'123'0,"0"0"-123"16,0 0-6-16,27-47-108 15,-25 37-81-15</inkml:trace>
  <inkml:trace contextRef="#ctx0" brushRef="#br0" timeOffset="293597.379">23733 7315 502 0,'0'0'0'0</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1T07:42:58.200"/>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C00000"/>
    </inkml:brush>
    <inkml:brush xml:id="br2">
      <inkml:brushProperty name="width" value="0.05292" units="cm"/>
      <inkml:brushProperty name="height" value="0.05292" units="cm"/>
      <inkml:brushProperty name="color" value="#FF0000"/>
    </inkml:brush>
    <inkml:brush xml:id="br3">
      <inkml:brushProperty name="width" value="0.05292" units="cm"/>
      <inkml:brushProperty name="height" value="0.05292" units="cm"/>
      <inkml:brushProperty name="color" value="#00B0F0"/>
    </inkml:brush>
    <inkml:brush xml:id="br4">
      <inkml:brushProperty name="width" value="0.05292" units="cm"/>
      <inkml:brushProperty name="height" value="0.05292" units="cm"/>
    </inkml:brush>
  </inkml:definitions>
  <inkml:trace contextRef="#ctx0" brushRef="#br0">9095 15083 605 0,'0'0'335'0,"0"0"-171"16,0 0-54-16,0 0 57 0,0 0 6 15,0 0-23-15,7-13-8 16,-4 9-28-16,0 1 9 16,3 1-5-16,-3-5-9 15,0 4-17-15,3-4-30 16,-6 1-25-16,3 2-13 15,-3-3-4-15,0 4-3 16,0-3 12-16,0 4 14 16,0 0-27-16,-6-1-15 15,-6 3-1-15,-7 0-2 16,-5 0 1-16,3 0 0 16,-3 0 1-16,2 5 13 0,5 7 3 15,4 1 3 1,1 3 4-16,1 0 1 0,1 4-8 15,7 0-5-15,0 6-4 16,3 4 0-16,0 3-1 16,0 3-5-16,0 1-1 15,0 0 0-15,0 2-1 16,0-2 0-16,0 0 0 16,0 1-8-16,0-4 8 15,-3-2-5-15,-6-1 5 16,-1-2 1-16,-4 0-1 15,-2-5-1-15,1-4 1 16,-3-3 0-16,-3-5-13 0,-13-2-135 16,10-7-229-1,-3-3-567-15</inkml:trace>
  <inkml:trace contextRef="#ctx0" brushRef="#br0" timeOffset="314.7634">8744 15318 622 0,'0'0'942'0,"0"0"-719"15,0 0-162 1,0 0 15-16,0 0 137 0,0 0-42 16,0 0-80-16,19 0-50 15,1 3 23-15,10 3-30 16,1-1-19-16,8 0-15 16,1-4-22-16,-4 2-109 15,6 0-172-15,-8 0-223 16,-13 1-302-16</inkml:trace>
  <inkml:trace contextRef="#ctx0" brushRef="#br0" timeOffset="683.9191">9287 15298 1346 0,'0'0'310'15,"0"0"-166"-15,0 0 86 0,0 0 4 16,0 0-87-16,0 0-10 16,0 0-6-16,-21 74-69 15,12-49-39-15,2-2-14 16,1-3-9-16,3-6 0 16,-3-4-52-16,3-4-149 15,3-3-471-15,0-3-693 0</inkml:trace>
  <inkml:trace contextRef="#ctx0" brushRef="#br0" timeOffset="861.9879">9384 15150 1609 0,'0'0'782'0,"0"0"-782"15,0 0-121-15,0 0 90 16,0 0 7-16,0 0-524 16,0 0-720-16</inkml:trace>
  <inkml:trace contextRef="#ctx0" brushRef="#br0" timeOffset="1380.0972">9384 15150 1756 0,'94'108'300'0,"-94"-97"-263"16,0 4-15-16,0 6 102 15,0-1 55-15,0 2-78 16,0-3-48-16,0 2-21 15,0-1 0-15,-6-4 18 16,-1 1-19-16,1-3-18 16,-2-5-3-16,5-2-9 15,0-4-1-15,0-3 0 0,3 0-8 16,0 0 2 0,3-10 5-16,11-9-43 0,5-5-12 15,6-2 36-15,1-4 14 16,1 3-2-16,-2 5 7 15,-1 2 1-15,-2 3 0 16,-2 4 0-16,-4 3 0 16,-1 0 0-16,-3 6 8 15,-3 4 2-15,-3 0-2 16,-3 0 2-16,-3 8 5 16,0 8 18-16,0 3 10 15,0 5-1-15,-6 2-5 16,-6-2-1-16,0 2 4 15,3-3-16-15,0-5-9 16,-1-3-14-16,7-1-1 0,0-8-29 16,3-6-125-16,6 0-176 15,7 0-492-15</inkml:trace>
  <inkml:trace contextRef="#ctx0" brushRef="#br0" timeOffset="1832.5761">9875 15325 823 0,'0'0'791'15,"0"0"-684"-15,0 0-35 0,0 0 149 16,0 0-50-16,0 0-105 15,0 0-44-15,67 12-9 16,-52-15-7-16,0-6-5 16,-3 2 1-16,1-3-2 15,-7 1 0-15,-3 5 1 16,0-3 0-16,-3 3 5 16,0 1 37-16,0 0-6 15,-6 0-3-15,-4 0 3 16,-8 1 5-16,-3 2-2 15,-4 0 0-15,-1 2 9 0,-6 10 21 16,3 6-11-16,2-1-10 16,2 5-7-1,1 1 0-15,12-3 5 0,-1 3-11 16,10-5-12 0,3 0-6-16,0-4 12 0,19-5-15 15,4-1-15-15,9-8-42 16,25-1-82-16,-10-15-210 15,-3-1-741-15</inkml:trace>
  <inkml:trace contextRef="#ctx0" brushRef="#br0" timeOffset="3828.2424">10919 15110 580 0,'0'0'885'16,"0"0"-724"-16,0 0-105 15,0 0 147-15,0 0 96 16,0 0-124-16,0 0-66 15,0-13 0-15,0 12-6 0,-4-2-33 16,-2 0-27 0,-3-1-27-16,-5 1-9 0,-2-3-7 15,-6 5 0-15,-5 1 0 16,-5 0-1-16,6 0 1 16,0 0-1-16,1 5 1 15,7 0 1-15,6 2-1 16,3-3 0-16,2 5 0 15,4-5-2-15,0 2 1 16,3 1-4-16,0 0 5 16,9 0 1-16,7 0-1 15,5 1 0-15,7 2-15 16,-2-3-6-16,2 0 3 16,-1 3 0-16,-2-3-6 15,-1 4 15-15,-6 1 3 0,0-2 5 16,-6 2-1-16,1-1 1 15,-7 1-2-15,-1-1 2 16,-5 1-1-16,0 2 1 16,-5-3 1-16,-11 1 14 15,-5 1 26-15,-9 0 0 16,-3-6-16-16,-6 0-10 16,4-2-13-16,2-5 4 15,6 0-5-15,12 0-50 16,15-19-122-16,0-1-379 15,12-5-554-15</inkml:trace>
  <inkml:trace contextRef="#ctx0" brushRef="#br0" timeOffset="4181.8149">11212 14854 1460 0,'0'0'390'0,"0"0"-296"16,0 0-31-16,0 0 158 15,0 0-23-15,0 0-97 0,0 0-1 16,-14 57 4-16,7-20-35 15,4 2-23-15,0 8-16 16,0-5-5-16,3 2-10 16,-6-2-7-16,3 0-7 15,-3-1 0-15,-2-4-1 16,4-1 0-16,-2-7-6 16,3-2-8-16,3-4-121 15,0-9-249-15,0-5-594 0</inkml:trace>
  <inkml:trace contextRef="#ctx0" brushRef="#br0" timeOffset="4415.12">11052 15199 1639 0,'0'0'318'0,"0"0"-236"16,0 0 55-16,0 0 66 15,97 0-96-15,-61 0-70 16,0 0-37-16,10 0-55 0,-14 0-181 16,-6 0-462-16</inkml:trace>
  <inkml:trace contextRef="#ctx0" brushRef="#br0" timeOffset="4827.0721">11446 15192 1579 0,'0'0'390'0,"0"0"-294"15,0 0 3-15,0 0 100 16,0 0-74-16,0 0-21 16,0 0 0-16,0 51-41 0,0-29-26 15,0 1-14-15,0-3-14 16,0-1-9-16,0-2 2 16,0-3-2-16,0-4 0 15,3-1 0-15,-3-5-1 16,0-4 0-16,0 0 1 15,0 0 5-15,0-4-3 16,6-12-2-16,6-7-23 16,4-3 7-16,5-4-3 15,0-1-5-15,3 3-6 16,-2 7 6-16,-2 1 8 16,-4 7 14-16,-3 6-17 15,1 4-68-15,1 3-32 0,-2 3-129 16,-3 7-147-1,0 4-326-15</inkml:trace>
  <inkml:trace contextRef="#ctx0" brushRef="#br0" timeOffset="5307.5429">11819 15172 1527 0,'0'0'256'16,"0"0"-112"-16,0 0 110 15,0 0-27-15,0 0-103 16,0 0-69-16,0 0 15 0,-12 37-5 16,3-14-38-16,3-3-15 15,0 3-6-15,3-3-5 16,-1-6-1-16,4-2-1 15,0-6-5-15,0-4-16 16,0-2-13-16,0 0 6 16,13-2-18-16,-1-10-23 15,6-5 14-15,4-3 16 16,-2-3 16-16,2-3 3 16,-1 1 14-16,0 0 7 15,-5 8 10-15,-5 5 41 16,-5 5 29-16,-3 3 0 0,-3 4-20 15,0 0-27 1,0 4-20-16,0 10 1 0,-3 8 30 16,-3 3-20-16,3 3-15 15,3 1-3-15,0-1-6 16,0-2 0-16,12-7-30 16,1-4-109-16,3-7-143 15,1-4-394-15,-2-4-746 0</inkml:trace>
  <inkml:trace contextRef="#ctx0" brushRef="#br0" timeOffset="5639.6146">12322 15209 186 0,'0'0'1379'0,"0"0"-1195"16,0 0-86-16,0 0 187 16,0 0-33-16,0 0-132 15,0 0-59-15,-14-40-25 16,-2 40-4-16,-10 0 9 16,4 0 12-16,-8 13-8 15,2 4 6-15,4 3-11 16,2 2-12-16,6-2-8 15,8 1-14-15,8-1-5 16,0-4 7-16,16-2-8 0,11-5-25 16,6-6-71-16,15-3-87 15,-2 0-153-15,-10-10-680 0</inkml:trace>
  <inkml:trace contextRef="#ctx0" brushRef="#br0" timeOffset="5955.8531">12542 14815 1425 0,'0'0'586'16,"0"0"-502"-16,0 0 81 0,0 0 33 15,0 0 15-15,0 0-107 16,0 0-73-16,0 0-17 15,-3 24 63-15,2 13-10 16,-2 5-33-16,0 8-1 16,0 3-9-16,0-1-8 15,0-2-6-15,0-4-11 16,-1-3 0-16,1-4-1 16,-3-8-8-16,3-1-19 15,-1-8-76-15,0-5-122 16,1-7-126-16,3-3-364 15,0-3-440-15</inkml:trace>
  <inkml:trace contextRef="#ctx0" brushRef="#br0" timeOffset="6164.9627">12435 15157 1714 0,'0'0'521'16,"0"0"-487"-16,0 0 19 16,0 0 118-16,0 0-42 15,0 0-82-15,103 9-40 16,-70-6-7-16,13 0-116 16,-10 1-222-16,-8-4-504 0</inkml:trace>
  <inkml:trace contextRef="#ctx0" brushRef="#br0" timeOffset="6690.4549">12811 15173 1262 0,'0'0'385'0,"0"0"-269"15,0 0 141-15,0 0-24 16,0 0-87-16,0 0-87 16,0 0-25-16,-6 23 43 0,0-3-26 15,-1 0-17-15,1-4-7 16,3 1-11-16,3-2-10 16,0-1-4-16,0-7-1 15,0 0 0-15,6-7-1 16,7 0-12-16,-1 0-23 15,9-4-41-15,-3-9-36 16,6-4 19-16,-5 0-6 16,0-3 34-16,1-2 50 15,-4 2 15-15,-4 3 30 16,-1 4 64-16,-5 3 10 16,-2 3-3-16,-4 2 18 15,0 5-28-15,0-3-27 0,0 3-31 16,0 0-22-16,0 0-11 15,0 0 0-15,3 3-7 16,-3 9-1-16,3 2 8 16,0 6 0-16,0 0 0 15,0 3-1-15,0-4 1 16,1-2 0-16,4-1 0 16,-2-6 0-16,3 0-1 15,10-10-87-15,-2 0-222 16,2 0-927-16</inkml:trace>
  <inkml:trace contextRef="#ctx0" brushRef="#br0" timeOffset="8334.3375">13247 15216 431 0,'0'0'251'16,"0"0"48"-16,0 0-70 15,0 0 21-15,0 0 27 16,0 0 37-16,0 0-94 15,-10-24-46-15,10 24-18 16,0 0-21-16,0 0-42 16,0 0-42-16,0 0-34 0,0 4-9 15,0 9-7-15,0 7 10 16,0 2-3-16,0 5-7 16,0 3-1-16,0-6 0 15,0-2-7-15,0-4-19 16,0-6 4-16,0-5 3 15,0-7 1-15,0 0 7 16,0 0 11-16,0-10 12 16,0-7 6-16,0-10-18 15,2-2-4-15,12-7-2 16,5 5 6-16,2 2 0 16,-6 10-19-16,1 8-40 15,1 5-53-15,-4 6-34 0,-1 0-82 16,1 10-133-16,1 6-122 15,-8-5-210-15</inkml:trace>
  <inkml:trace contextRef="#ctx0" brushRef="#br0" timeOffset="8702.257">13603 15252 456 0,'0'0'1259'16,"0"0"-1037"-16,0 0-59 15,0 0 34-15,0 0-43 16,0 0-90-16,0 0-64 0,75 3-9 16,-56-13-83-16,-2-2-32 15,-1 2 23-15,-9 0-25 16,-1 1 67-16,-6 1 59 15,0 4 53-15,-9 1 20 16,-14 3-3-16,-4 0 52 16,-9 4 15-16,-2 12-33 15,3 4-4-15,5 3-6 16,8 3-18-16,9-2-12 0,13 1-6 16,3-5-10-1,29-1-25-15,16-4-23 0,43-8-33 16,-9-4-188-16,-8-3-519 0</inkml:trace>
  <inkml:trace contextRef="#ctx0" brushRef="#br0" timeOffset="14679.7618">9666 16181 527 0,'0'0'177'15,"0"0"-128"-15,0 0-31 16,0 0 13-16,0 0 605 15,0 0-416-15,3-11-74 16,-3 11 38-16,0 0 7 16,0 0-42-16,0 0-49 0,0 0-20 15,0 0-13-15,0 0-9 16,0 0-10-16,0 0-17 16,0 11-22-16,0 8 0 15,0 4 34-15,0 6-16 16,-3 5-17-16,-3-2-2 15,3 2-2-15,-4-5-5 16,1 1 0-16,1-3 0 16,2-4 0-16,-3-4 1 15,3-2-2-15,-1-4 0 16,1-3-1-16,3-3 0 16,0-4-46-16,0-3-99 0,3 0-134 15,10-6-391-15</inkml:trace>
  <inkml:trace contextRef="#ctx0" brushRef="#br0" timeOffset="15459.079">9623 16151 935 0,'0'0'732'16,"0"0"-621"-16,0 0-43 15,0 0 170-15,0 0-15 16,0 0-70-16,0 0-85 16,16-4-48-16,2-2-19 15,3 2 6-15,0 0-6 16,1 1-1-16,1 0 0 0,-1 3 0 15,2 0-2-15,-2 0 0 16,-2 7 1-16,-1 3-7 16,-1 3 1-16,-3-3-5 15,-6 3 3-15,1-2-5 16,-4 0-2-16,-6 0 3 16,0-1 2-16,0 0 1 15,-6 0-8-15,-7-1 2 16,-6 2 16-16,-1-5 9 15,-2 4 10-15,1-6 5 16,3 1-6-16,4 0-5 16,7-1-7-16,7 1-6 0,0-1 1 15,0 5 3-15,6 1-4 16,9 1-6-16,3 2-10 16,3 0-2-16,-2 0-14 15,-1-2-13-15,0 2-8 16,-3-4-12-16,-5 5 22 15,-4-5 18-15,-5 2 14 16,-1 2 10-16,0 0 1 16,-1-1 10-16,-11-1 43 15,-1-1 18-15,-8-1-7 16,3 1-11-16,-9-3-10 16,-1-3-12-16,1 2-16 15,-1-3-6-15,8-3-8 16,7 0-1-16,13-10-82 15,0-6-265-15,10-4-607 0</inkml:trace>
  <inkml:trace contextRef="#ctx0" brushRef="#br0" timeOffset="17081.981">10111 16342 1114 0,'0'0'274'0,"0"0"-181"15,0 0 64-15,0 0 59 16,0 0-36-16,0 0-42 16,0 0-60-16,0 0-14 15,7 0 13-15,5 0-13 16,4 0-30-16,7 0-16 15,3 0-11-15,6 0-6 16,4 3 0-16,4-2-1 16,-1-1-32-16,-2 0-17 15,2 0-28-15,-9 0-9 16,-3 0-6-16,-8-1-1 16,-10-2 17-16,-6-5 44 15,-3 6 17-15,0-5 15 0,-9 0 19 16,-10 1 28-16,-1 0 4 15,1 2-9-15,-5-3-17 16,6 2 0-16,-2 1 1 16,7 1-5-16,3 3-11 15,7-3-1-15,0 3-9 16,3 0 1-16,0 0-2 16,3 0-4-16,10 0 4 15,2 0-6-15,6 0 1 16,-3 0-1-16,3 6-10 15,-2 1 1-15,-2 2 9 16,-1 4 5-16,-1-2 1 16,-5 3 1-16,4-2 0 0,-5 1 12 15,-3-6 24-15,-6 2 13 16,0-2 9-16,0-1 4 16,-9 1 3-16,-6 0-8 15,-6-1-31-15,-1 2-26 16,-5-2-100-16,9-3-190 15,3-1-410-15</inkml:trace>
  <inkml:trace contextRef="#ctx0" brushRef="#br0" timeOffset="17630.6524">10806 16283 380 0,'0'0'1145'0,"0"0"-932"16,0 0-93-16,0 0 130 15,0 0-13-15,0 0-98 16,0 0-70-16,3 15 6 16,0 6 40-16,0 7-42 15,3 4-25-15,-3 3-12 16,-3-6-18-16,4 2-17 0,-4-5 1 15,0-2-2-15,0-8-1 16,0-5-8-16,0-3-55 16,0-6-116-16,0-2-183 15,0 0-464-15</inkml:trace>
  <inkml:trace contextRef="#ctx0" brushRef="#br0" timeOffset="17953.4133">10779 16233 1822 0,'0'0'239'16,"0"0"-214"-16,0 0 40 0,0 0 48 15,0 0-51-15,100-39-42 16,-70 39-19-16,-3 0 1 15,-5 0-1-15,-3 12-1 16,1 2 0-16,-11 6 0 16,1-1 1-16,-10-3 0 15,0 2 9-15,0-6 10 16,-13 0 11-16,-8-4 13 16,-3-1-18-16,-6-5-26 15,2 0-11-15,4-2-69 0,9 0-131 16,5-2-355-1,7-6-886-15</inkml:trace>
  <inkml:trace contextRef="#ctx0" brushRef="#br0" timeOffset="18343.8018">11140 16233 1099 0,'0'0'1160'16,"0"0"-1028"-16,0 0-95 16,0 0 124-16,0 0-5 15,0 0-92-15,0 0-43 16,30 23-12-16,-18-4-7 0,-3 1-1 16,1 4 0-1,-6-1 0-15,-1-6-1 0,-3-1 0 16,0-7-1-16,0-5 0 15,-3-1-13-15,-8-3 1 16,-1 0 13-16,3 0 0 16,-3-10 0-16,9-6-6 15,3-7-8-15,0-4-1 16,15-1-32-16,6 0-19 16,0 2 32-16,1 6 7 15,-4 8 0-15,3 5-31 16,-5 5-20-16,-2 2-62 15,-1 9-150-15,-4 7-103 0,-3-4-390 16</inkml:trace>
  <inkml:trace contextRef="#ctx0" brushRef="#br0" timeOffset="18659.2356">11434 16279 1324 0,'0'0'642'0,"0"0"-474"16,0 0 64-16,0 0-1 15,0 0-87-15,0 0-78 16,0 0-39-16,-9 9-20 16,6 3-5-16,-3 3-1 15,6-1 0-15,0 2 0 16,0-5-1-16,9-1-13 16,6-1 4-16,9-9-11 15,-2 0-20-15,5 0-5 0,-8-6 11 16,1-7 4-16,-7-1-10 15,-6-3 27-15,-5-2 11 16,-2 3 2-16,-6 1 9 16,-10 6-7-16,-11-1-2 15,2 6 0-15,-1 1-39 16,1 3-179-16,10 0-385 16,6 0-261-16</inkml:trace>
  <inkml:trace contextRef="#ctx0" brushRef="#br0" timeOffset="18929.2034">11655 16075 1084 0,'0'0'773'16,"0"0"-593"-16,0 0 74 16,0 0-21-16,0 0-25 15,0 0-76-15,0 0-65 16,4-20-36-16,-1 23-24 15,-3 11-6-15,3 8 9 16,-2 4 3-16,2 4-2 16,-3 7-4-16,2-1-6 15,-2 0-1-15,0-2 0 16,1-5-22-16,6-4-99 16,-4-3-87-16,7-7-95 0,-4-5-360 15,-3-9-396-15</inkml:trace>
  <inkml:trace contextRef="#ctx0" brushRef="#br0" timeOffset="19124.2478">11640 16219 1752 0,'0'0'356'16,"0"0"-237"-16,0 0 23 15,0 0-17-15,0 0-61 16,94 0-64-16,-61 4 0 0,13 2-212 16,-12-2-458-16,-7-1-611 15</inkml:trace>
  <inkml:trace contextRef="#ctx0" brushRef="#br0" timeOffset="19447.1781">11947 16260 1187 0,'0'0'719'0,"0"0"-528"15,0 0-31-15,0 0-7 16,0 0-55-16,0 0-51 16,0 0-29-16,-37 35-9 15,37-21-3-15,0-1-6 0,9-3-12 16,3-2-9-16,4-3-8 15,1-5-2-15,-1 0 16 16,-3-5 0-16,-2-9 0 16,-2 0 15-16,-6-3 7 15,-3 1 32-15,0 0 10 16,0-1-17-16,-9 4-18 16,-11 3-14-16,1 4 0 15,-5 2-71-15,-1 4-135 16,2 0-356-16,13 6-697 0</inkml:trace>
  <inkml:trace contextRef="#ctx0" brushRef="#br0" timeOffset="19859.4251">12143 16206 317 0,'0'0'1692'15,"0"0"-1418"-15,0 0-218 16,0 0 32-16,0 0 42 16,0 0-55-16,10 87-36 15,-1-63-4-15,-3 1-9 16,1-5-10-16,1-3-7 16,-8-8-8-16,0-3-1 15,0-1 1-15,0-5 0 0,0 0 0 16,0-5 18-16,0-5-16 15,6-8-3-15,3-3-12 16,10-6-24-16,1-1-13 16,2-3 13-16,2 2-2 15,-9 5 8-15,-1 8 21 16,-4 6 9-16,-4 7 15 16,-6 3 3-16,3 3-3 15,-3 11 21-15,0 9 41 16,0 3-22-16,0 4-4 15,0-1-19-15,0 1-32 16,-3-5-12-16,-3-3-310 16,-1-10-1952-16</inkml:trace>
  <inkml:trace contextRef="#ctx0" brushRef="#br0" timeOffset="24342.9968">12698 16200 484 0,'0'0'810'16,"0"0"-267"-16,0 0-439 16,0 0 60-16,0 0 58 15,0 0-80-15,0-3-56 16,0 3-5-16,0 0-2 15,0 0-33-15,0 0-15 16,-3 0-1-16,0 0-7 16,-8 0-11-16,-2 0-6 15,-8 0 0-15,0 0-5 0,-1 5 0 16,2-1 0-16,7 3 0 16,4-3 0-16,3-2-1 15,6-1 0-15,0 2 0 16,0 0 0-16,0 4-4 15,6 0 4-15,9-1 7 16,2 4 1-16,3 0-1 16,-4-1-7-16,1 2 1 15,-2 1-1-15,-6 2 0 16,-4-1 0-16,-2-1 0 16,-1 0-1-16,-2-2 0 15,0 0 0-15,-5-4 1 16,-9 0 0-16,-4-3-8 0,0-3-100 15,2 0-187-15,7-3-753 16</inkml:trace>
  <inkml:trace contextRef="#ctx0" brushRef="#br0" timeOffset="24742.7367">12493 16143 1435 0,'0'0'295'0,"0"0"-217"16,0 0 145-16,0 0 19 16,0 0-95-16,0 0 45 15,0 0-8-15,-58 93-52 16,48-54-44-16,1 1-40 15,6 1-37-15,3-3-11 16,0-1-85-16,25 2-105 0,2-9-190 16,1-10-687-16</inkml:trace>
  <inkml:trace contextRef="#ctx0" brushRef="#br0" timeOffset="25048.1123">12869 16055 1906 0,'0'0'372'16,"0"0"-262"-16,0 0 98 16,0 0 24-16,30 96-85 15,-21-50-64-15,-3 0-39 16,-5-2-40-16,-1-4-4 16,-25 12-71-16,-15-17-181 15,-5-7-750-15</inkml:trace>
  <inkml:trace contextRef="#ctx0" brushRef="#br0" timeOffset="28795.7125">8250 17333 550 0,'0'0'663'15,"0"0"-497"-15,0 0-17 16,0 0 109-16,0 0 39 16,0 0-83-16,0 0-67 15,14-40-19-15,-11 37-10 16,-3 3-33-16,0 0-20 15,0 0-21-15,0 0-40 16,0 6-4-16,0 11 0 0,-3 12 22 16,-5 8 22-1,-1 6-31-15,3 5 1 0,-1 1-14 16,4-4-1-16,3-8 1 16,0-11-6-16,0-3-5 15,10-10-1-15,-1-3-7 16,2-6-1-16,-1-4 14 15,2 0-3-15,0-7-10 16,3-10 1 0,0-6-6-16,1-6 12 0,1-3 12 15,-4 0 0-15,-1 3 0 16,-2 3 0-16,-2 9 8 16,-2 3 10-16,0 8 4 15,-6 3 0-15,3 3-8 16,-3 0-14-16,0 9-11 0,3 10 4 15,0 10 7-15,4 3 10 16,-1 4-9-16,5-7-1 16,-1-5-6-16,2-4-16 15,3-7 15-15,-3-6-13 16,0-4 10-16,1-3 9 16,-1-3 1-16,-1-13 1 15,2-5 0-15,-7-9 5 16,0-2-6-16,0-5 2 15,-6 1-2-15,0 1 15 16,0 5 7-16,0 9 15 16,0 4-5-16,0 8-11 15,0 5-18-15,-3 1-3 0,0 0-29 16,3 3-90 0,0 0-182-16,3 3-402 0,9 2-38 0</inkml:trace>
  <inkml:trace contextRef="#ctx0" brushRef="#br0" timeOffset="29253.4103">8766 17469 1335 0,'0'0'368'0,"0"0"-253"16,0 0 27-16,0 0 18 15,0 0-65-15,0 0-59 16,0 0-22-16,47 10-14 16,-38-10 0-16,1 0-2 15,-4 0-4-15,0-4 6 16,-3-6 1-16,0 0 12 15,0 3 2-15,-3-3 13 16,0 6 27-16,0 1 6 16,0 3-30-16,-6 0-21 15,-9 0-10-15,-4 2 14 16,-5 10 9-16,-2 1 9 0,1 7 9 16,-2 0 8-16,2 2-1 15,4 2 6-15,9-1 1 16,3-2-21-16,9 4-10 15,0-5-24-15,6-3 0 16,16-4-40-16,4-6-93 16,17-7-99-16,-4 0-329 15,-8-3-232-15</inkml:trace>
  <inkml:trace contextRef="#ctx0" brushRef="#br0" timeOffset="29694.8831">9044 17465 1292 0,'0'0'489'0,"0"0"-379"16,0 0 97-16,0 0-7 16,0 0-99-16,0 0-61 15,0 0 3-15,-40 0 3 16,23 10-10-16,-2 5 43 15,4 0-2-15,-3 2-24 16,3 1-7-16,2 0-1 16,5-2-19-16,8-3-26 15,0-4-7-15,11-1-15 0,11-6-2 16,2-2-42 0,4 0-44-16,-1-2-8 0,-6-11 4 15,-3-1-6-15,-6 1 27 16,-2 0 47-16,-4 2 46 15,-3 1 66-15,-3 4 60 16,0 4-12-16,0 2-28 16,0 0-5-16,0 0-7 15,0 0-39-15,0 8-14 16,0 6-1-16,0-4-20 16,3 3-5-16,8-3-83 15,5-3-102-15,6-4-155 16,-2-2-324-16,-7-1-500 0</inkml:trace>
  <inkml:trace contextRef="#ctx0" brushRef="#br0" timeOffset="29951.6552">9354 17267 1487 0,'0'0'642'15,"0"0"-540"-15,0 0 17 16,0 0 147-16,0 0-71 16,-43 95-79-16,34-58-38 15,3 0-33-15,0 2-30 16,6-5-5-16,-3-2-10 16,3-4-1-16,-4-4-36 0,1-4-36 15,3-3-80 1,0-4-124-16,0-6-225 0,0-3-219 0</inkml:trace>
  <inkml:trace contextRef="#ctx0" brushRef="#br0" timeOffset="30193.238">9504 17412 1530 0,'0'0'786'0,"0"0"-666"16,0 0-4-16,0 0 99 0,0 0-65 16,0 0-67-1,-66 86-44-15,60-65-22 0,3-2-16 16,3 1-1-16,0-4-11 16,22-6-25-16,5-3-48 15,24-7-34-15,-5 0-186 16,-7 0-766-16</inkml:trace>
  <inkml:trace contextRef="#ctx0" brushRef="#br0" timeOffset="30529.663">10154 17204 1073 0,'0'0'1023'15,"0"0"-792"-15,0 0-24 16,-82 52 74-16,49-15-88 15,1 10-88-15,6 5-51 16,5 4-29-16,6 4-19 16,6-10-6-16,9-3-24 0,0-8-45 15,9-7-70-15,21-9-162 16,-2-7-393-16,-4-8-532 0</inkml:trace>
  <inkml:trace contextRef="#ctx0" brushRef="#br0" timeOffset="30979.5084">10218 17683 1382 0,'0'0'510'16,"0"0"-319"-1,0 0 10-15,0 0-50 0,0 0-25 16,0 0-56-16,0 0-70 16,42-60-5-16,-23 28-32 15,-2-5-4-15,2-7 6 16,2-4-18-16,-3-2-2 16,1 1 16-16,1 9 30 15,-4 7 9-15,1 10 42 16,-1 3-5-16,0 10 7 15,4 0 1-15,-1 7-21 16,-1 3-10-16,3 0 7 16,-8 13 12-16,-3 9 12 15,-7 12 29-15,-3 6 1 0,0 0-8 16,-4 6-25-16,-9-7-8 16,4 1-10-16,0-9-16 15,-3-2-8-15,6-8-1 16,0 1-34-16,-3-7-60 15,3-1-114-15,-14 0-99 16,6-4-351-16,2-1-503 0</inkml:trace>
  <inkml:trace contextRef="#ctx0" brushRef="#br0" timeOffset="31168.0394">10377 17548 1562 0,'0'0'790'16,"0"0"-589"-16,0 0-30 16,0 0-32-16,0 0-80 15,0 0-56-15,93-36-3 16,-51 32-68-16,12 4-140 16,-11 0-252-16,-6 0-339 0</inkml:trace>
  <inkml:trace contextRef="#ctx0" brushRef="#br0" timeOffset="31640.9916">10727 17441 1699 0,'0'0'658'15,"0"0"-544"-15,0 0 4 16,0 0 25-16,0 0-12 15,0 0-34-15,0 0-43 16,30 54-25-16,-30-34-13 16,0-4 0-16,0 1-1 15,0-1-13-15,-3-3-1 16,-4-3 1-16,4-4-1 16,2-4-1-16,1-2-5 15,0 0-8-15,0 0-10 16,14-11-15-16,5-9-6 15,5-7 26-15,0-1 17 16,3-2-13-16,-2 4 5 16,-1 4 8-16,-9 7 1 0,-2 3 0 15,-2 7 1-15,-5 0 14 16,-2 4 7-16,-1 1-1 16,0 0-6-16,0 0-1 15,3 11 5-15,-3 8 9 16,0 6 2-16,0 2 8 15,-3 6-10-15,0-3-16 16,0-1-6-16,0-5-6 16,0-4-46-16,-3-11-42 15,3-2-120-15,0-1-332 16,0-6-433-16</inkml:trace>
  <inkml:trace contextRef="#ctx0" brushRef="#br0" timeOffset="31980.5973">11218 17453 1091 0,'0'0'1210'16,"0"0"-985"-16,0 0-119 16,0 0 47-16,0 0-26 15,0 0-44-15,0 0-46 16,-45 62-21-16,39-42-15 15,6-7-1-15,0 0-1 0,0-4-15 16,12-2-25-16,3-7 10 16,6 0 1-16,4 0-25 15,-4-13-29-15,0-4 8 16,-7-3 37-16,-1 3 27 16,-10 2 12-16,-3-2 1 15,0 7 15-15,-6 0 5 16,-8 1-14-16,-5 8-7 15,-2-2-5-15,3 3-104 16,2 0-394-16,6 6-444 0</inkml:trace>
  <inkml:trace contextRef="#ctx0" brushRef="#br0" timeOffset="32609.6207">11449 17414 1850 0,'0'0'687'0,"0"0"-588"16,0 0 7-16,0 0 6 15,0 0-49-15,0 0-14 16,0 0-29-16,0 71-13 16,0-54-5-16,0-2-1 15,0-2 1-15,0-3-1 16,0-3 0-16,0-6 0 15,0 0 0-15,0-1-1 16,0 0-5-16,0 0-10 0,0-9-17 16,12-7-50-16,4-3 31 15,1-1 38-15,2-3 11 16,-4 6 2-16,0 3 11 16,-3 2 7-16,-6 5 11 15,-2 4 2-15,-1 3-4 16,0 0-8-16,-3 0-11 15,1 0-8-15,2 10 18 16,-1 2 0-16,-1 5-8 16,-1-4-2-16,0 1-8 15,0-1-1-15,-1-6 0 16,-4 0-8-16,1-4-5 16,1 0-8-16,3-3-8 0,0 0 6 15,0 0 3 1,0-3-9-16,7-10-33 0,9-4 11 15,3 0 39-15,5-3 12 16,-6 4 1-16,-2 3 1 16,-2 3 23-16,-8 7 19 15,-2 3-3-15,-1 0-7 16,-3 3-6-16,0 12 19 16,0 9 10-16,0 3 1 15,0 0-34-15,0 1-11 16,0-1-12-16,-3-7-23 15,3-3-87-15,0-6-83 16,0-2-124-16,0-8-452 0,6-1-191 16</inkml:trace>
  <inkml:trace contextRef="#ctx0" brushRef="#br0" timeOffset="32901.3103">11907 17442 796 0,'0'0'1376'0,"0"0"-1148"16,0 0-124-16,0 0 101 16,0 0-37-16,0 0-56 15,0 0-66-15,-79 73-27 16,73-58-18-16,6-1-1 16,0-7-10-16,9 0-20 15,10-7 7-15,8 0-1 16,3 0-27-16,-2-14-8 0,1-3 24 15,-7-1-35-15,-7-1 36 16,-9 4 20-16,-6-2 14 16,0 7 5-16,-14 3-5 15,-5 4-2-15,-17 3-27 16,8 0-184-16,1 3-510 0</inkml:trace>
  <inkml:trace contextRef="#ctx0" brushRef="#br0" timeOffset="33196.2186">12146 17190 1704 0,'0'0'704'0,"0"0"-607"15,0 0 64-15,0 0 49 16,0 0-60-16,0 0-64 15,0 0-50-15,7 4-24 16,-4 19 29-16,0 3 1 16,0 10-11-16,-3 5-10 15,0 1-9-15,0 0-11 16,-3-1-1-16,-6-8-42 16,-1-3-62-16,0-3-53 15,3-11-116-15,0 0-219 0,4-9-270 16,0-4-469-16</inkml:trace>
  <inkml:trace contextRef="#ctx0" brushRef="#br0" timeOffset="33518.1388">12305 17429 1689 0,'0'0'627'16,"0"0"-534"-16,0 0 126 15,0 0 12-15,0 0-93 16,0 0-71-16,-77 79-39 16,69-63-21-16,8 1-7 15,0-4-15-15,3-3-29 16,14-7-12-16,2-3 19 0,2 0-10 16,4-8-12-16,-2-7 11 15,-1-5 12-15,-4 1 23 16,-6-6 12-16,-3 6 1 15,-6 3 42-15,-3 4 15 16,0 3-8-16,-9 7-33 16,-6-1-16-16,-3 3-21 15,-4 0-79-15,3 10-192 16,8-3-546-16</inkml:trace>
  <inkml:trace contextRef="#ctx0" brushRef="#br0" timeOffset="33975.2207">12523 17394 1698 0,'0'0'527'0,"0"0"-439"16,0 0 70-16,0 0 82 15,0 0-79-15,0 0-85 16,-26 81-41-16,23-58-22 15,2-4-7-15,1-1-5 16,0-6-1-16,0-5 0 16,0-3-6-16,0-4-3 15,11 0-13-15,1 0 13 0,10-10-36 16,2-3-21 0,-1-7-4-16,2 0 10 0,-2-3-4 15,-3 2 29-15,-5 1 35 16,-4 8 26-16,-6 2 80 15,-4 5 15-15,-1 4-21 16,0 1-41-16,0 0-28 16,0 0-18-16,0 1-12 15,0 11 0-15,-1 3 9 16,-4 3-2-16,2 2-2 16,-2 1 0-16,2-1-5 15,0-1-1-15,0-4 1 16,3-1-1-16,0-8-7 0,0-3-62 15,14-3-88 1,8 0-137-16,0 0-722 0</inkml:trace>
  <inkml:trace contextRef="#ctx0" brushRef="#br0" timeOffset="34607.6211">12955 17373 1410 0,'0'0'608'16,"0"0"-544"-16,0 0 17 16,0 0 23-16,0 0-58 15,0 0-35-15,0 0-10 16,0-1 37-16,0 1 32 16,0 0 45-16,0 0 10 0,0 0-21 15,0 0-26-15,0 0-8 16,0 0-30-16,0 0-22 15,0 0-12-15,2 0-5 16,-2 0 1-16,0 0-2 16,0 0 0-16,0 0-1 15,0 0-7-15,0 0 2 16,1 0-3-16,1 0 5 16,1 1 4-16,-2 0 6 15,3-1-5-15,-4 2 0 16,0-2 5-16,0 0-6 15,0 0 2-15,0 0 7 0,0 0 1 16,0 0-2-16,0 0-7 16,-4 0 0-16,-3 3 11 15,-3 1-10-15,1 3-1 16,-3-3 5-16,0 4 0 16,3-1-5-16,3-2-1 15,3 3 0-15,3-1-7 16,0-3 1-16,3 4 0 15,12-4-2-15,6 4 2 16,-2-3-1-16,1 2-1 16,-1 3 2-16,-4-3-15 15,-3 3-4-15,-6 0 5 16,-3 3 7-16,-3-1 4 16,0 1 9-16,-3 1 21 15,-9 0 18-15,-3-1-11 0,-4-3-4 16,-6 0-10-16,-1-5-14 15,-1 0-28-15,2-5-87 16,4 0-192-16,12 0-789 0</inkml:trace>
  <inkml:trace contextRef="#ctx0" brushRef="#br0" timeOffset="35589.8752">13146 17141 1476 0,'0'0'368'16,"0"0"-214"-16,0 0 26 16,0 0 9-16,0 0-37 15,0 0-17-15,0 0 20 0,88 113-28 16,-66-57-44 0,3 8-33-16,-1 3-15 0,-7 0-11 15,-8-8-20-15,-9-3-4 16,-4-9-24-16,-41 7-49 15,3-9-163-15,-4-15-659 0</inkml:trace>
  <inkml:trace contextRef="#ctx0" brushRef="#br0" timeOffset="36573.0966">9536 18070 894 0,'0'0'506'16,"0"0"-333"-16,0 0 3 15,0 0 41-15,0 0 6 16,0 0-49-16,0 0-46 15,0-19-18-15,0 19-3 16,0-2-14-16,6 0-21 16,8-3-29-16,8 0-22 15,8-1-21-15,2 1 1 0,9 2-1 16,5-3-10 0,-4 4-26-16,1 1-9 0,-7 1 3 15,-6 0 10-15,-9 0 21 16,-5 1 10-16,-11 4 0 15,-2 1-10-15,-3 2-2 16,-7 5 13-16,-10 3 61 16,-4 7-13-16,-9 1-14 15,-3 4-7-15,2-1-8 16,-2 3 1-16,3-1-7 16,5-2-7-16,4-2 2 15,9-6-8-15,2-4 1 16,4-2-1-16,6-3-6 15,0-3-5-15,0 0 11 16,6 0 0-16,7 0 0 0,2-1 11 16,6-2-10-16,4-1 9 15,8-3-10-15,3 0-13 16,6 0-22-16,-2-4-14 16,-3-5-20-16,-7 1-50 15,-6 2-52-15,-15-1-143 16,-6 1-325-16,-3 2-703 0</inkml:trace>
  <inkml:trace contextRef="#ctx0" brushRef="#br0" timeOffset="36800.5165">9702 18235 25 0,'0'0'1725'0,"0"0"-1355"16,0 0-237-16,0 0 27 15,0 0-53-15,0 0-69 16,91-18-38-16,-46 16-44 16,16-4-263-16,-12 3-322 15,-10 2-446-15</inkml:trace>
  <inkml:trace contextRef="#ctx0" brushRef="#br0" timeOffset="37190.7268">10208 18234 1071 0,'0'0'994'16,"0"0"-857"-16,0 0-81 15,0 0 8-15,0 0-11 16,82 0-22-16,-60-3-24 16,2-2-7-16,-3 3-28 15,-5-3-28-15,-2 1 4 16,-8-3 11-16,-2-1 41 0,-4 3 0 16,0-3 46-1,-7 3-5-15,-7 0 12 0,-5 5 5 16,-8 0 16-16,-4 0 14 15,-5 2 10-15,-3 9-26 16,3 5-20-16,2 2-14 16,7 3 5-16,5 2-6 15,11 0-8-15,11-1-20 16,0-2-9-16,17-3-6 16,11-6-31-16,15-5-63 15,20-6-131-15,-9 0-259 16,-8-11-267-16</inkml:trace>
  <inkml:trace contextRef="#ctx0" brushRef="#br0" timeOffset="37548.7052">10454 18215 1348 0,'0'0'558'0,"0"0"-434"16,0 0 35-16,0 0-14 15,0 0-41-15,0 0-58 16,0 0-25-16,98 0-21 16,-68 0-51-16,-6 0-103 15,3-9-88-15,-8-2-1 16,-2-4 50-16,-10 3 51 16,-4-1 142-16,-3 0 17 15,0 9 140-15,-19 1 35 0,-5 3 2 16,-6 6-18-1,-4 11-15-15,-2 5-44 0,-3 4-7 16,6 2-9-16,8-1-36 16,10-4-34-1,12-2-31-15,3-4-6 0,18-5-9 16,14-4-25-16,12-5-57 16,23-3-68-16,-16 0-342 15,-5-8-185-15</inkml:trace>
  <inkml:trace contextRef="#ctx0" brushRef="#br0" timeOffset="38164.9923">10734 18192 1053 0,'0'0'1010'0,"0"0"-840"16,0 0-73-16,0 0 64 15,0 0 4-15,0 0-56 16,0 0-57-16,12 82-7 15,-4-68-16-15,-2 2-20 16,-3-4-3-16,4-2-5 16,-4-3-1-16,0 0-8 15,0-6-24-15,0-1-4 16,-3 0-6-16,3 0-7 16,1 0 38-16,2-7 11 15,5-6 1-15,-2-4 7 16,4-3-1-16,-3-3 11 15,6 3 9-15,0 1 4 0,-4 2-5 16,3 7-8-16,-3 0-9 16,1 4-8-16,-4 6 8 15,2 0 1-15,-1 3 7 16,-4 14 8-16,0 6 8 16,0 3-9-16,-3 0-6 15,-3-2-18-15,1-5 0 16,-1-5-17-16,0-5-34 15,0-4-9-15,0-5 2 16,0 0 14-16,0 0 25 16,8-11 1-16,1-6-35 15,3-5 14-15,4-2 19 0,4-6 13 16,-1 0 7-16,-1 4 0 16,-6 6 0-16,-6 8 0 15,-3 7 19-15,0 5 2 16,-3 0-1-16,0 7-3 15,0 9 73-15,4 8-20 16,-4 0-16-16,3 4-12 16,3-1-24-16,-3-3-18 15,5-6-2-15,-2-4-84 16,4-4-88-16,8-10-162 16,0 0-386-16,0 0-605 0</inkml:trace>
  <inkml:trace contextRef="#ctx0" brushRef="#br0" timeOffset="38562.9409">11400 18208 700 0,'0'0'1164'16,"0"0"-944"-16,0 0-62 16,0 0 55-16,0 0-61 15,0 0-48-15,0 0-52 16,-69 3-13-16,53 13-6 15,0 5-3-15,2 2 5 16,5-1-17-16,0-2-13 16,6-2-5-16,3-5-11 15,0-4-8-15,0-6-24 16,12-3 10-16,1 0 9 0,4-9-25 16,5-8-23-16,-4-3 4 15,3-2 10-15,-2-2 13 16,-5 1 29-16,-1 4 16 15,-7 2 10-15,0 7 56 16,-6 7 40-16,0 3-33 16,0 0-38-16,0 13 11 15,0 6 17-15,0 2-38 16,3 5-15-16,0-4-10 16,4 2-51-16,4-4-22 15,1-4-212-15,-3-7-416 16,1-4-27-16</inkml:trace>
  <inkml:trace contextRef="#ctx0" brushRef="#br0" timeOffset="38952.6464">11582 18172 1264 0,'0'0'810'0,"0"0"-650"15,0 0-38-15,0 0-19 16,0 0 37-16,0 0-46 15,9 79-43-15,-2-49-7 16,-4-1-12-16,0-4 20 16,0-4-19-16,-3-6-32 15,0-5-1-15,0-4-22 16,0-6-8-16,0 0 21 16,-6 0-8-16,3-10-1 15,3-5 5-15,0-6-36 0,12-4-17 16,6-6 32-16,3-3-8 15,1 2 33-15,2 1 3 16,-8 11 6-16,1 7 8 16,-11 9 45-16,-3 4-5 15,-3 7-14-15,0 14 54 16,0 8-4-16,-6 4-9 16,-3 2-24-16,3-1-31 15,6-4-20-15,0-3-54 16,21-7-83-16,1-8-233 15,2-7-740-15</inkml:trace>
  <inkml:trace contextRef="#ctx0" brushRef="#br0" timeOffset="39539.6352">12590 18014 95 0,'0'0'1401'16,"0"0"-1104"-16,0 0-100 16,0 0 57-16,0 0-81 15,0 0-64-15,0 0-56 16,8-11-11-16,-35 11-9 16,-9 0-23-16,-6 2-9 15,-4 7 10-15,4 1-10 16,11 0 5-16,4 1 1 15,11-2-6-15,10-2-1 16,6 4-6-16,0 3 6 0,10-1 6 16,2 4 7-1,1 2-13-15,1 1 1 0,-8 1-1 16,-6 3-6-16,0 2 2 16,-6-1 4-16,-12 0 34 15,3 3 7-15,-1-8-1 16,2 0-1-16,8-2-9 15,6 0-14-15,0-8-15 16,0-1 5-16,17-2 14 16,5-7-1-16,5 0-19 15,4-2-39-15,2-11-63 16,-3-1-75-16,-5-10-153 16,-5 5-476-16,-10 6-176 0</inkml:trace>
  <inkml:trace contextRef="#ctx0" brushRef="#br0" timeOffset="39712.8962">12350 18268 1640 0,'0'0'507'0,"0"0"-385"15,0 0 53-15,0 0-66 16,82 3-109-16,-40-3-14 15,-3 0-262-15,-8-3-627 0</inkml:trace>
  <inkml:trace contextRef="#ctx0" brushRef="#br0" timeOffset="40049.4629">12841 17977 1288 0,'0'0'541'0,"0"0"-306"16,0 0-9-16,0 0-32 15,0 0-8-15,0 0-23 16,0 0-39-16,-82 28-29 16,61 1-21-16,3 6-22 15,6 5-26-15,9 6-16 0,3 1 10 16,0 5-7-16,9-1-11 15,0-1-2-15,6 1 0 16,-6-6 0-16,-6-4-2 16,0-7-8-16,-3-5-8 15,0-10 0-15,-12-8-15 16,-6-5-3-16,-4-6-55 16,-8-6-140-16,9-10-485 15,1-4-1031-15</inkml:trace>
  <inkml:trace contextRef="#ctx0" brushRef="#br0" timeOffset="40246.7525">12659 18370 1595 0,'0'0'865'16,"0"0"-691"-16,0 0-20 15,0 0 7-15,0 0-83 16,0 0-66-16,0 0-12 15,58-30-66-15,-19 23-53 16,4-2-113-16,11-2-159 16,-8-1-368-16,-10 2-483 0</inkml:trace>
  <inkml:trace contextRef="#ctx0" brushRef="#br0" timeOffset="40537.7086">13084 17960 978 0,'0'0'735'0,"0"0"-544"16,0 0 10-16,0 0 26 16,0 0-40-16,0 0-42 15,0 0-47-15,-49-26 10 16,34 48-25-16,-3 9-15 16,9 6-12-16,3 5-27 15,3 3-17-15,3 4-3 16,0 2-3-16,0-1-6 15,0-1 6-15,0-6-6 16,0 1 1-16,0-8-1 16,-4-2 0-16,-2-4 0 15,0-5-14-15,-4-10-31 0,4 0-68 16,-2-11-152 0,2-4-236-16,0 0-350 0</inkml:trace>
  <inkml:trace contextRef="#ctx0" brushRef="#br0" timeOffset="40718.5778">12926 18315 1624 0,'0'0'395'0,"0"0"-294"16,0 0-29-16,0 0 24 15,94-34-15-15,-69 31-52 16,1 3-29-16,-1 0-73 15,5 0-108-15,-11 3-165 16,-2 2-358-16</inkml:trace>
  <inkml:trace contextRef="#ctx0" brushRef="#br0" timeOffset="41072.9473">13299 18261 1842 0,'0'0'522'0,"0"0"-454"16,0 0 29-16,0 0-20 15,88-10-28-15,-64 3-49 16,3-2-77-16,-4 0-100 16,-3-1-92-16,-5-1 20 0,-12 2 95 15,-3 1 68-15,0 5 86 16,-9-3 51-16,-15 6 110 15,-1 0 60-15,-5 0-20 16,-5 9-19-16,3 8-48 16,-4 2-24-16,3 2-33 15,5 0-26-15,7 1-19 16,9-2-20-16,9-4-12 16,3 0-6-16,12-3-9 15,18-4-36-15,31-4-168 16,-8-5-384-16,-2 0-394 0</inkml:trace>
  <inkml:trace contextRef="#ctx0" brushRef="#br0" timeOffset="41328.085">13660 18208 196 0,'0'0'1324'16,"0"0"-1076"-16,0 0-10 15,0 0 42-15,0 0-153 16,0 0-66-16,0 0-4 16,-70 7 42-16,41 12 1 15,4 1-24-15,5 2-2 16,10-2-22-16,6-1-37 16,4-3-15-16,5 0-9 15,17-7-16-15,4-1-57 16,22-8-123-16,-9 0-285 0,-3-3-542 15</inkml:trace>
  <inkml:trace contextRef="#ctx0" brushRef="#br0" timeOffset="41573.9891">13851 17809 1894 0,'0'0'515'0,"0"0"-444"15,0 0 33-15,0 0 32 16,0 0 44-16,0 76-37 16,0-30-64-16,-3 8-43 0,0 6-21 15,3 1-14-15,0-2-1 16,0-5 0-16,3-8-10 16,3-6-50-16,0-8-45 15,0 1-85-15,-6-4-186 16,0-7-510-16,0-7-509 0</inkml:trace>
  <inkml:trace contextRef="#ctx0" brushRef="#br0" timeOffset="41756.8442">13746 18165 2020 0,'0'0'667'0,"0"0"-564"0,0 0-39 16,87 12-16-16,-37-3-48 16,31 2-63-16,-9-3-449 15,-11-4-884-15</inkml:trace>
  <inkml:trace contextRef="#ctx0" brushRef="#br0" timeOffset="44841.5005">20739 17293 168 0,'0'0'1363'0,"0"0"-994"16,0 0-224-16,0 0-26 15,0 0 39-15,0 0 7 16,-3-23-9-16,0 22-6 16,0-1-58-16,2 2-28 15,-8-6 0-15,-2 3-4 16,-2-1-18-16,-6-1-15 16,-6 3-18-16,-5 2-3 15,-2 0 0-15,-2 0 1 16,5 0-5-16,2 7 5 0,8-2 1 15,7 3-8-15,5-2 0 16,4-2 0-16,3 5-1 16,0-2 0-16,1 0-9 15,12 1-1-15,6-1-1 16,7 1 0-16,6 2 2 16,8-3-14-16,2 2-3 15,3 1 6-15,4 4 12 16,-7 3 8-16,-3-1-1 15,-7 0 1-15,-9 0 0 16,-10-3 0-16,-9 1 0 16,-4-1-1-16,0-3 2 15,-1 0 11-15,-10-3 7 0,-5-2 9 16,-3 0 5 0,-2-5-13-16,-5 0-19 0,1 0-3 15,0-13-19-15,6-1-31 16,5-4-41-16,12-7-158 15,2 3-349-15,0 2-285 0</inkml:trace>
  <inkml:trace contextRef="#ctx0" brushRef="#br0" timeOffset="45147.1285">21052 16956 1307 0,'0'0'508'0,"0"0"-312"16,0 0 63-16,0 0-59 15,0 0-30-15,0 0-52 16,0 0-41-16,15 31 65 16,-12 14-40-16,3 7-27 15,8 5-21-15,8-1-11 16,7 1-19-16,2-7-13 15,4-2-10-15,-3-8-1 16,-8-8-14-16,-6-7-27 16,-9-5-20-16,-5-4-34 15,-4-6-81-15,-9-3-169 16,-9-1-204-16,-4-5-257 0</inkml:trace>
  <inkml:trace contextRef="#ctx0" brushRef="#br0" timeOffset="45848.1061">21109 17283 580 0,'0'0'1244'0,"0"0"-923"16,0 0-154-16,0 0 6 15,0 0-29-15,0 0-3 16,0 0-79-16,36-16-39 15,-7 16-10-15,7 0-12 0,2 0 1 16,-1 0-1-16,1 6 0 16,-9-2-1-16,-3 2 0 15,-4 1-1-15,-5-1 0 16,-6-2 1-16,-2 1 0 16,-1 3 0-16,-1-1 0 15,-2-2 6-15,1 4-5 16,-6-1 0-16,3 2 0 15,-3 0 0-15,0-3 0 16,0-3 0-16,0 2 0 16,0-6 0-16,1 0-1 15,-1 0 7-15,0 0 5 16,2 0 3-16,1 0-4 16,-2 0-2-16,1 0 9 15,-1 0 0-15,-1 0-9 0,2 0-8 16,-2 0 7-16,0 0 1 15,1 0-2-15,2 0 4 16,0 0-5-16,0 4-6 16,1 3 1-16,1-4 1 15,0 3-1-15,-2-6 0 16,-3 3-1-16,0-3 0 16,0 0 1-16,0 0-1 15,0 0 0-15,0 0 13 16,0-10-6-16,0-6-6 15,0-1 1-15,0-2-1 16,0-8-1-16,3 1-11 16,4 0 3-16,0 2 1 0,4 1 7 15,0 6-9-15,3 5-2 16,2 1 10-16,6 6 0 16,0 4 1-16,8 1-1 15,-4 0 0-15,3 0-8 16,-4 0-36-16,-5 4-51 15,-9 14-125-15,-5 0-316 16,-6-2-299-16</inkml:trace>
  <inkml:trace contextRef="#ctx0" brushRef="#br0" timeOffset="46190.9646">21940 17247 707 0,'0'0'1012'15,"0"0"-755"-15,0 0-59 16,0 0 41-16,0 0-47 16,0 0-53-16,0 0-51 15,-45-27-33-15,29 45-12 16,1 3-10-16,0 3 8 16,5 3-20-16,7-4-13 15,3-7-8-15,4-3-11 16,17-3-4-16,4-9-12 15,7-1-13-15,-3 0-27 16,0-11-5-16,-8-6-3 16,-3-1 29-16,-9-5 24 0,-6 2 14 15,-3-3 8-15,0 3 6 16,-8 7 5-16,-7 1-7 16,0 10-4-16,2 3-6 15,3 0-113-15,0 11-411 16,7 1-344-16</inkml:trace>
  <inkml:trace contextRef="#ctx0" brushRef="#br0" timeOffset="46718.2743">22206 17118 666 0,'0'0'706'0,"0"0"-482"16,0 0 97-16,0 0-8 15,0 0-67-15,0 0-36 16,0 0-48-16,23 81-50 15,-18-53-46-15,-1-4-36 16,0-2-21-16,-4-2-3 16,0-5-6-16,0-3 0 0,0-5-6 15,0-1-11-15,0-6-11 16,-7 0-2-16,4 0 14 16,2 0 5-16,1-6 2 15,0-7-6-15,1-5-10 16,15-5-2-16,1-2 14 15,6-3 2-15,-4 5 10 16,2 3-2-16,-3 8 3 16,-6 2 12-16,-2 6 13 15,1 4-3-15,-5 0-1 16,-3 8-3-16,1 10 6 16,-2 3 9-16,-1 5-12 15,-1-3-15-15,0-3-6 0,0-1-9 16,0-3-93-1,3-5-159-15,2-1-413 0,0-8-385 0</inkml:trace>
  <inkml:trace contextRef="#ctx0" brushRef="#br0" timeOffset="47223.0738">22687 17152 87 0,'0'0'1771'0,"0"0"-1467"15,0 0-152-15,0 0 63 16,0 0-33-16,-78-24-51 16,48 31-28-16,3 10-43 0,4 5-21 15,5 1-20 1,9 0-13-16,8 0-4 0,1-3-2 16,10-6-8-16,14-1-18 15,8-7-22-15,0-5-50 16,3-1-57-16,-2 0-22 15,-5-14 42-15,-4-2 50 16,-6-11 60-16,-3-2 25 16,-3-1 26-16,-6 4 72 15,-2 3 31-15,-1 6 28 16,-2 10-12-16,1 4-47 16,2 3-50-16,6 6-11 15,3 14-22-15,5 9-7 16,7 10-7-16,6 11 0 15,4 5 0-15,-2 3 0 0,0 3 0 16,-11-4 0-16,-6 0 0 16,-5-10-1-16,-11-11-1 15,0-11-6-15,-15-7-1 16,-13-17 7-16,-8-1 0 16,-5-10 1-16,-1-11 0 15,2-11-1-15,11-5-16 16,9-3-31-16,13-5-75 15,23-20-162-15,14 10-353 16,7 9-417-16</inkml:trace>
  <inkml:trace contextRef="#ctx0" brushRef="#br0" timeOffset="47591.6083">23443 16911 1635 0,'0'0'815'16,"0"0"-699"-16,0 0-64 0,0 0 112 16,0 0 2-16,17 94-51 15,-5-53-55-15,6 4-35 16,-1-1-19-16,0-2-6 16,-3-2 0-16,-5-9-34 15,-6-6-37-15,-3-2-53 16,0-9-55-16,-16-4-83 15,-1-7-255-15,-1-3-145 0</inkml:trace>
  <inkml:trace contextRef="#ctx0" brushRef="#br0" timeOffset="48076.5747">23457 16891 1139 0,'0'0'967'0,"0"0"-793"16,0 0 5-16,0 0 40 16,0 0-40-16,0 0-83 15,0 0-65-15,63-14-19 16,-33 14-12-16,4 1 0 16,0 11 0-16,2 4-1 15,-3 1-7-15,-4 3 7 16,-6-3-1-16,-6 3-5 15,-5-5 6-15,-9-1-1 0,-3-1-5 16,0-3-7-16,-17 1 7 16,-7 0 7-16,-7 4 1 15,-3-3 5-15,1 0 0 16,6 0-5-16,11 1 0 16,7 4-1-16,9-1 0 15,3 2 0-15,13 1 5 16,13 2-4-16,0 4 0 15,3-5 0-15,-2 2-1 16,-7-5 0-16,-4-2 0 16,-8-3-1-16,-8-7 1 15,-3 3-6-15,-4-4 6 16,-14 1 15-16,-5-4 9 16,-4-1-9-16,-2 0-15 15,0 0-18-15,4 0-62 0,6-3-118 16,7-4-272-16,9-1-543 15</inkml:trace>
  <inkml:trace contextRef="#ctx0" brushRef="#br0" timeOffset="48273.5507">24033 17204 1487 0,'0'0'971'16,"0"0"-841"-16,0 0-87 16,0 0 33-16,114-27-52 0,-77 24-24 15,9-1-75-15,-12 3-210 16,-7 0-678-16</inkml:trace>
  <inkml:trace contextRef="#ctx0" brushRef="#br0" timeOffset="48722.7878">24716 16729 1020 0,'0'0'1171'0,"0"0"-1017"16,0 0-102-16,0 0 120 16,0 0-2-16,-86-34-39 15,65 38-59-15,0 16-33 16,5 9-5-16,1 5-11 15,8 11-4-15,5 5-13 16,2 3 0-16,2 7-5 16,8 2 1-16,2-3-1 15,-2-2 0-15,-2-5 0 16,-1-5-1-16,-4-10 0 16,-3-7-1-16,0-5-5 0,-10-10 0 15,-5-3-1-15,-4-6-9 16,-1-5-7-16,-2-1-23 15,-10 0-71-15,6-7-252 16,2-5-625-16</inkml:trace>
  <inkml:trace contextRef="#ctx0" brushRef="#br0" timeOffset="49098.0415">24452 17138 1952 0,'0'0'361'15,"0"0"-278"-15,0 0-11 16,0 0 34-16,0 0-14 16,84-27-53-16,-47 27-39 15,7 0-5-15,2 0-12 16,-3 7 3-16,-5 0 7 16,-4 0-5-16,-10-1-21 15,-8-3-3-15,-5-3 27 16,-5 0 9-16,-5 0 1 15,2 0 21-15,-3-3 39 16,0 0 39-16,0 3-6 16,0 0-10-16,0 0-32 15,1 13-16-15,2 4 22 0,2 5-17 16,1-1-16 0,0 2-16-16,1-5-9 0,1 0 0 15,-4-9-33 1,-1-5-50-16,-3-1-89 0,0-3-168 15,-9-14-407-15,-4-1-679 0</inkml:trace>
  <inkml:trace contextRef="#ctx0" brushRef="#br0" timeOffset="49253.2865">24982 16958 1443 0,'0'0'731'0,"0"0"-640"15,0 0-11-15,0 0 58 0,0 0-71 16,0 0-67-16,0 0-6 16,0 15-214-16,-3-5-703 0</inkml:trace>
  <inkml:trace contextRef="#ctx0" brushRef="#br0" timeOffset="49637.2272">25097 17118 2 0,'0'0'2085'16,"0"0"-1793"-16,0 0-218 0,0 0 19 16,0 0-1-16,0 0-44 15,106-6-32-15,-76 5-11 16,-3-2-5-16,-4 0-16 15,-5-1 9-15,-9-4 7 16,-6 3 10-16,-3-4 30 16,0-4-14-16,-12 1 8 15,-7 2 2-15,-6 2 18 16,-5 4 10-16,-3 4-4 16,-3 0-17-16,3 0-13 15,3 12-14-15,8 6-2 16,9 1-13-16,8 5 5 15,5 3 5-15,9 0-5 0,16 1 4 16,7-7-10-16,5-2-37 16,2-6-48-16,6-6-77 15,-13-7-172-15,-7 0-573 0</inkml:trace>
  <inkml:trace contextRef="#ctx0" brushRef="#br0" timeOffset="49885.1969">25478 16801 727 0,'0'0'826'0,"0"0"-638"16,0 0 130-16,0 0-16 16,0 0-100-16,0 0-68 15,0 0 25-15,-20 29-14 0,7 8-69 16,1 5-31-16,3 7-21 15,3-2-12-15,3 0-12 16,3-6 0-16,0-2-47 16,3-3-75-16,16-5-173 15,0-6-477-15,-2-9-999 0</inkml:trace>
  <inkml:trace contextRef="#ctx0" brushRef="#br0" timeOffset="50462.7148">25807 17113 2006 0,'0'0'358'16,"0"0"-282"0,0 0-11-16,0 0 75 0,0 0 9 15,-92-70-58-15,65 69-37 16,0 1-35-16,6 0-17 15,2 10-1-15,4 2-1 16,9 7-6-16,6-1 0 16,0-1 6-16,4 0-16 15,16-1-16-15,3-9-3 16,7-3-6-16,2-4-6 16,0 0 0-16,1-11 14 0,-3-9-1 15,0-10 0-15,-2-7 18 16,-2-8 15-16,-1-8-5 15,-1-5 5-15,-2-6-7 16,-2-2 8-16,-7 0 10 16,-4 1 3-16,-4 8 27 15,-4 14-25-15,-1 7 15 16,0 18 16-16,-7 12-18 16,-8 6-13-16,-6 17 23 15,-3 19 24-15,1 10 10 16,-2 23-16-16,3 19 2 15,10 13-10-15,6-8-5 16,6-18-10-16,0-25-10 16,6-19-7-16,7 7 2 15,4 0-4-15,-1 1-8 0,0-16-5 16,-2-6 0-16,-2-9-1 16,0-5 0-16,-2-3-15 15,2 0-15-15,-4-8-30 16,-2-3-29-16,-6-2-44 15,-2 3-121-15,-8 1-476 0</inkml:trace>
  <inkml:trace contextRef="#ctx0" brushRef="#br0" timeOffset="55329.0215">20621 18392 922 0,'0'0'396'0,"0"0"-239"16,0 0 38-16,0 0 94 15,0 0-9-15,0 0-112 16,0 0-65-16,27-32-18 16,-20 27 7-16,-2 4 6 15,-1 1-17-15,-2 0-24 16,3 0-21-16,-2 13-6 15,0 1 0-15,1 4-12 16,-4 5-7-16,0 1-10 16,0 1 1-16,0 2-1 0,0-3 0 15,0-1-1-15,0-7 1 16,0-3-1-16,0-3 0 16,-4-7-10-16,4-3-4 15,0 0 5-15,0 0 8 16,0 0 0-16,0-10-7 15,0-6-4-15,10-7 3 16,2-3 8-16,2-5 0 16,2-1-11-16,-2 2 4 15,0 1 7-15,0 6 0 16,-4 3 1-16,-1 6-1 16,1 2 1-16,4 1 0 15,-5 5 0-15,4 0 8 0,-1 3-8 16,-1 3 6-1,-1 0 5-15,-4 6-10 0,-2 14 5 16,-2 9 8-16,-2 5 8 16,0 4-4-16,-3-1-12 15,-5-4-5-15,4-3-1 16,-3-5 0-16,4-3-18 16,-2-6-26-16,3-3-49 15,1-3-95-15,1-3-77 16,0-4-123-16,0 0-249 15,0-3-20-15</inkml:trace>
  <inkml:trace contextRef="#ctx0" brushRef="#br0" timeOffset="55683.8575">21067 18451 1684 0,'0'0'382'16,"0"0"-239"-16,0 0 40 15,0 0 6-15,0 0-34 16,0 0-78-16,0 0-35 16,-20 5-12-16,14 12-5 15,-1 0-11-15,7-1-8 16,0 0 0-16,0-3-6 16,17-3-7-16,-2-8 0 15,6-2-5-15,0 0-27 16,3 0-13-16,-4-11-5 0,-3-3 30 15,-2-5 20-15,-6-3 5 16,-3 0 2-16,-3-1 12 16,-3 3 17-16,0 3 0 15,-12 8-3-15,-11 3-17 16,-1 6-9-16,-3 0 0 16,4 6-37-16,-1 5-187 15,7 1-359-15,12-4-345 0</inkml:trace>
  <inkml:trace contextRef="#ctx0" brushRef="#br0" timeOffset="56073.7527">21307 18387 977 0,'0'0'1245'0,"0"0"-1013"16,0 0-153-16,0 0 6 15,0 0 18-15,0 0 1 16,0 0-31-16,59 74-29 16,-44-44-29-16,-1 1-9 15,-2-1-5-15,-2-6 5 16,-2-5-5-16,-5-3-1 16,-3-6-1-16,0-9 1 15,0-1-1-15,0 0 1 0,-3-10 12 16,-4-8-10-1,3-4-1-15,1-5-1 0,3-8 2 16,0 2-2-16,7 0 1 16,8 0 0-16,-2 12 0 15,1 2 0-15,-2 8-1 16,-1 6-1-16,1 4-15 16,1 1-28-16,1 0-26 15,-2 1-85-15,-6 11-140 16,-2-2-376-16,-4 0-311 0</inkml:trace>
  <inkml:trace contextRef="#ctx0" brushRef="#br0" timeOffset="56724.9148">21642 18380 945 0,'0'0'707'0,"0"0"-555"16,0 0 82-16,0 0 34 15,0 0-48-15,0 0-28 16,0 0-50-16,82 69-62 16,-77-45-35-16,-1-2-30 15,-4-2-13-15,0-3-1 16,0-7-1-16,0-3-13 16,0-4-14-16,0 0-4 15,0-3-2-15,0 0 2 16,0-6 7-16,0-6-11 15,6-3-5-15,4-8 16 0,8 0 6 16,2-4 11-16,-1-3 7 16,2 5 0-16,-2 2 15 15,-1 7 12-15,-4 6 16 16,-3 7-2-16,-2 3-14 16,-1 0-17-16,-1 3 0 15,1 12 1-15,-8 5 4 16,0 4-9-16,0 1 0 15,0-1-5-15,-3-1 5 16,-6-7-6-16,1-2 0 16,1-4-1-16,1-4-5 15,1-2-12-15,4-4-8 16,1 0 2-16,0 0-6 16,0-14-12-16,7-1-21 15,10-4 5-15,4 0 27 0,1-7 17 16,1 2 13-16,-3 2 0 15,-4 5 1-15,-3 7 35 16,-7 1 21-16,-2 8 3 16,-2 1-16-16,-1 0-18 15,2 0-11-15,0 12 5 16,0 8 14-16,0 7-3 16,0 2-5-16,-2 1-7 15,1 0-12-15,-2-2-6 16,1-9-19-16,-1-3-60 15,4-3-72-15,-1-10-109 16,0-3-282-16,4 0-192 0</inkml:trace>
  <inkml:trace contextRef="#ctx0" brushRef="#br0" timeOffset="57409.981">22329 18390 1520 0,'0'0'629'0,"0"0"-492"15,0 0 26-15,0 0 2 16,0 0-19-16,0 0-31 16,0 0-30-16,-80 7-28 15,57 9-28-15,3 4-10 16,2 3-13-16,7-3-6 16,5-1 1-16,6 1-1 0,0-8-23 15,0-2-9-15,9-2-9 16,5-8-8-16,1 0-17 15,2 0-13-15,5-13-8 16,-3-4 32-16,5-6 29 16,-5-3 19-16,7-2 7 15,-7-1 1-15,-3 2 50 16,-2 7 29-16,-7 8 16 16,-2 6-10-16,-5 4-42 15,0 2-29-15,0 3-15 16,0 14-5-16,0 11 5 15,1-2 8-15,8 7-7 16,3-5 0-16,3-2 5 16,3-7-6-16,3-6-1 0,-3-6-9 15,2-7-4-15,3 0-2 16,-1-10-13 0,4-12 4-16,-3-5 1 0,3-7-7 15,-4-9-8-15,-2-7-10 16,0-13-4-16,1-22 27 15,-6 3 15-15,-4 7 11 16,-6 11 0-16,-5 22 11 16,0 3 11-16,-10 7 21 15,-5 16-13-15,-2 8-11 16,-7 8-13-16,3 15-4 16,0 17 23-16,2 14 34 15,5 11 17-15,8 4-21 0,4 7-20 16,2-1-15-16,0 1-9 15,0-9 1-15,2-2-11 16,4-7 5-16,-1-7-5 16,1-11-1-16,-5-8-6 15,5-8-36-15,-3-6-46 16,7-10-118-16,-1-8-285 16,8-7-1332-16</inkml:trace>
  <inkml:trace contextRef="#ctx0" brushRef="#br0" timeOffset="58130.5194">23292 17861 1294 0,'0'0'866'0,"0"0"-734"15,0 0-39-15,0 0 74 16,0 0-11-16,0 0-49 15,0 0-48-15,99-9-22 16,-61 5-16-16,-2-4-9 16,-3 6-6-16,-4-4-6 0,-6 2 1 15,-8 4 0 1,-6 0-1-16,-3 0 0 16,-6 0 0-16,0 0-1 0,0 0-1 15,0 7-5-15,0 8 7 16,-9 9 1-16,-6 7 13 15,-6 9 13-15,-4 5 0 16,1 6-12-16,-5 1 10 16,4 0-3-16,3-2-14 15,10-10 1-15,-2-4-3 16,10-6 3-16,4-4 7 16,0-3 7-16,3-3-8 15,15-6 4-15,8-1-1 16,9-6-9-16,4-2-9 0,1-5-5 15,2 0-28 1,-11 0-22-16,-3-10-30 0,-11 1-63 16,-17-9-130-1,0 2-308-15,-8 4-333 0</inkml:trace>
  <inkml:trace contextRef="#ctx0" brushRef="#br0" timeOffset="58358.6978">23352 18172 1854 0,'0'0'394'0,"0"0"-275"15,0 0 27-15,0 0 41 0,0 0-60 16,0 0-51-16,101 5-76 15,-56 4-29-15,11-5-207 16,-12-2-408-16,-11-2-733 0</inkml:trace>
  <inkml:trace contextRef="#ctx0" brushRef="#br0" timeOffset="58776.3725">23951 18271 1986 0,'0'0'490'0,"0"0"-432"16,0 0 61-16,0 0 51 15,0 0-62-15,0 0-69 16,79 0-39-16,-46 0-5 15,2 0-61-15,-1-5-14 16,-7 0-31-16,-5-2-11 16,-6 0 27-16,-10-2 52 15,-6 0 18-15,0-1 25 16,-20-1 10-16,-10 0 33 0,-8 0 39 16,-7 2 1-1,-2 4 1-15,-1 5-8 0,5 0 15 16,7 10-15-16,8 13-22 15,10 1-12-15,9 8-20 16,9 0-2-16,1-2-13 16,22 0-7-16,6-6-27 15,4-4-72-15,11-11-141 16,-7-4-392-16,-10-5-443 16</inkml:trace>
  <inkml:trace contextRef="#ctx0" brushRef="#br0" timeOffset="59165.8869">24274 18244 1884 0,'0'0'348'15,"0"0"-231"-15,0 0 69 16,0 0-61-16,0 0-70 15,94 17-48-15,-63-17-7 16,0 0-77-16,-2-7-50 16,-7-6-26-16,-6-1-43 15,-2-2 30-15,-8 0 97 16,-6 0 69-16,0 2 51 16,-5 2 68-16,-11 0 18 15,-5 4 8-15,-5 4 8 16,-3 1-13-16,-4 3-33 0,0 4-35 15,2 14-18-15,2 5-18 16,7 5-12-16,10 2-3 16,7 2-11-16,5 0-1 15,6-4-9-15,16-5-6 16,12-5-64-16,15-8-112 16,-4-2-202-16,-5-8-582 0</inkml:trace>
  <inkml:trace contextRef="#ctx0" brushRef="#br0" timeOffset="59807.3584">24612 18140 1903 0,'0'0'369'16,"0"0"-275"-16,0 0 1 15,0 0 108-15,0 0-17 16,0 0-83-16,25 95-59 15,-18-64-25-15,-3-4-11 16,-1-3-2-16,0-7-5 16,-3-4-1-16,0-6-1 15,0-5-10-15,0 2-11 16,0-4-8-16,0 0-3 16,0-10-11-16,0-5-14 15,10-4 7-15,4-6-13 16,7-5 12-16,1 0 33 15,1-1 18-15,-4 7 1 16,-3 6 55-16,-7 8 20 0,-4 7-11 16,-2 3-33-16,-3 0-20 15,1 10-10-15,-1 11 35 16,0-1-3-16,0 6-14 16,0-1-7-16,0-1-4 15,-3-4-8-15,-1-6-1 16,-1-4 0-16,2-4 0 15,0-5-14-15,2-1 4 16,1 0 4-16,0-1-1 16,0-12-8-16,0-2-1 15,12-4 1-15,7-4 10 0,2-2 5 16,3 1 1-16,-2 1 1 16,-4 6-1-16,-6 4 21 15,-6 9 15-15,-1 1-10 16,-5 3-20-16,0 6-5 15,0 8 6-15,0 10 17 16,0 5-5-16,1 1-10 16,2 1-8-16,0-3-1 15,0-6-13-15,1-4-44 16,-1-6-34-16,-1-1-85 16,-2-8-122-16,6-3-184 15,0-3-158-15,3-9-316 0</inkml:trace>
  <inkml:trace contextRef="#ctx0" brushRef="#br0" timeOffset="60195.786">25218 18138 1355 0,'0'0'792'0,"0"0"-640"16,0 0-63-16,0 0 29 16,0 0 9-16,0 0 25 15,-97 22-45-15,67-3-35 16,2 2-30-16,5 3-18 15,7-1-15-15,4 1 1 16,9-2-8-16,3-2-2 16,0-6 0-16,5-1-17 0,8-9-7 15,0-4-14 1,5 0-8-16,-1-3 1 16,0-12 12-16,2-3 21 0,0-5 12 15,0-1 14-15,1-6 10 16,0 4 5-16,1-2 4 15,-4 9 3-15,-2 9 0 16,-6 3-15-16,-2 7-21 16,-1 4-5-16,-3 16 4 15,0 3 1-15,-3 11 0 16,0-2 0-16,0-2-2 16,0-1-43-16,0-8-82 15,0-4-34-15,0-6-71 16,0-3-278-16,4-8-204 0</inkml:trace>
  <inkml:trace contextRef="#ctx0" brushRef="#br0" timeOffset="60593.8368">25530 18145 1298 0,'0'0'880'15,"0"0"-771"-15,0 0-57 16,0 0 130-16,0 0 15 15,0 0-69-15,0 77-61 16,0-48-25-16,0-2-19 16,0-1-14-16,-2-6-8 15,1-3 0-15,-1-7-1 16,2-5-1-16,-1-1-13 0,1-4-5 16,-2 0-2-1,2-4 3-15,0-8-6 0,0-2 3 16,12-8-3-16,9-2 3 15,4-5 11-15,5 0 2 16,1-2 8-16,-2 4 1 16,-8 7 11-16,-3 5 14 15,-11 11 8-15,-4 4 6 16,-3 2-19-16,0 20 8 16,-4 5 32-16,-7 9-19 15,-2-1-17-15,5 0-11 16,4-4-14-16,4-6-40 15,0-6-96-15,3-8-237 16,7-6-922-16</inkml:trace>
  <inkml:trace contextRef="#ctx0" brushRef="#br0" timeOffset="61173.466">26389 18148 1538 0,'0'0'539'0,"0"0"-468"16,0 0 122-16,0 0-9 15,0 0-30-15,0 0-52 16,0 0-54-16,78 12-37 0,-51-12-11 16,-4 0-22-1,-3 0-8-15,-5 0-6 0,-6-2-15 16,-2-8 8 0,-7-3 22-16,0-3 15 0,-9 0 6 15,-10 1 15-15,-10 3 15 16,-2 5 32-16,-5 4 8 15,-2 3-17-15,2 3-16 16,4 11-15-16,7 6 1 16,12 6-8-16,9 3-2 15,4 0-7-15,13 3-6 16,15-4-25-16,6-4-96 16,24-7-155-16,-9-7-383 15,-7-7-451-15</inkml:trace>
  <inkml:trace contextRef="#ctx0" brushRef="#br0" timeOffset="61458.6937">26935 17753 1011 0,'0'0'1194'0,"0"0"-1043"16,0 0-95-16,0 0 0 15,0 0 8-15,0 0 31 16,0 0-5-16,-90 17-2 15,67 28-10-15,0 20-10 16,7 20-24-16,-2 16-16 16,7-8-11-16,1-21 11 0,3-22-7 15,1-15-15-15,-3 3-5 16,-3 0-1-16,-2 0-2 16,0-9-26-16,-2-11-24 15,0-8-40-15,0-9-44 16,-7-6-144-16,4-12-516 15,9-8-662-15</inkml:trace>
  <inkml:trace contextRef="#ctx0" brushRef="#br0" timeOffset="61615.174">26702 18153 1903 0,'0'0'735'0,"0"0"-678"0,0 0-51 16,0 0-5-16,91-13 0 15,-52 11-1-15,6-3-52 16,17-5-174-16,-9 3-485 16,-7-6-756-16</inkml:trace>
  <inkml:trace contextRef="#ctx0" brushRef="#br0" timeOffset="61929.6343">27283 17792 1694 0,'0'0'275'16,"0"0"-219"-16,0 0-12 16,0 0 100-16,0 0 35 15,-46-79-73-15,38 75-53 16,2 4-1-16,0 0 0 16,-3 10-10-16,0 17 46 0,-1 13 2 15,-3 19-41-15,0 20-21 16,3 17-7-16,-2-6-10 15,5-18-1-15,-3-23 1 16,2-15-5-16,-4 2-6 16,-5 0 1-16,-4 1-1 15,-4-9 0-15,-5-8-10 16,-1-9-31-16,-2-8-42 16,0-3-56-16,3-7-117 15,8-6-355-15,10-4-205 0</inkml:trace>
  <inkml:trace contextRef="#ctx0" brushRef="#br0" timeOffset="62098.5716">27069 18103 776 0,'0'0'1308'0,"0"0"-1133"16,0 0-130-16,0 0-23 15,0 0-13-15,0 0-9 16,82-10 0-16,-61 16-83 15,9 4-152-15,-4 0-125 16,-6-6-425-16</inkml:trace>
  <inkml:trace contextRef="#ctx0" brushRef="#br0" timeOffset="62478.8978">27369 18111 1888 0,'0'0'330'0,"0"0"-290"15,0 0-28-15,88 0-11 16,-55 0 15-16,0-5-15 16,-2 0-1-16,-3 0-162 15,-3-5-132-15,-5 0 6 16,-5-3-36-16,-6-1 32 15,-6 2 246-15,-3 2 46 16,0 0 170-16,-16 3 52 0,-5 1 42 16,-8 5 44-16,-3 1-55 15,-6 1-80-15,0 15-58 16,3 4-29-16,6-1-40 16,6 8-22-16,11-3-3 15,9 1 7-15,3 0-11 16,5 0-12-16,15-5-5 15,9-3-102-15,16-8-190 16,-6-3-408-16,-4-5-357 0</inkml:trace>
  <inkml:trace contextRef="#ctx0" brushRef="#br0" timeOffset="62748.1053">27938 18072 1088 0,'0'0'1070'0,"0"0"-950"16,0 0-67-16,0 0 124 15,0 0 13-15,-102-6-58 16,80 6-55-16,1 0-26 16,8 4-25-16,3 9-10 15,7 5-2-15,3 4-7 16,0 3-1-16,16-2-5 15,6 1-1-15,5-3-24 0,2-3-54 16,1-8-81-16,11-10-144 16,-8 0-466-16,-7-3-826 0</inkml:trace>
  <inkml:trace contextRef="#ctx0" brushRef="#br0" timeOffset="63012.9738">28297 17640 388 0,'0'0'1596'15,"0"0"-1290"-15,0 0-143 16,0 0 29-16,0 0-46 0,0 0 10 16,0 0-52-1,-18 95-38-15,11-42-27 0,-1 18-13 16,2-4-10-16,-1 1-8 15,1-2-8-15,0-13 0 16,-2 2-11-16,1-8-53 16,0-11-57-16,-4-6-92 15,2-13-281-15,-1-9-350 0</inkml:trace>
  <inkml:trace contextRef="#ctx0" brushRef="#br0" timeOffset="63185.7338">28254 17877 2000 0,'0'0'757'16,"0"0"-665"-16,87 43 50 16,-43-28-36-16,16 4-98 15,-14-10-8-15,-8-7-295 0</inkml:trace>
  <inkml:trace contextRef="#ctx0" brushRef="#br0" timeOffset="69501.3609">14808 5474 97 0,'0'0'133'0,"0"0"-133"16,0 0-110-16,-117-26 110 16,78 22 193-16,-7 2-51 15,-2 1-70-15,-1 1-43 16,1 0-19-16,2 0-2 15,7 4 40-15,1 9 50 16,6 4-49-16,5 3-33 16,-16 16-16-16,8-3-213 15,6-2-359-15</inkml:trace>
  <inkml:trace contextRef="#ctx0" brushRef="#br0" timeOffset="69613.1218">14127 5954 123 0,'0'0'747'0,"80"42"-747"16,10-13-15-16,-8-2-113 16,-4-7-470-16</inkml:trace>
  <inkml:trace contextRef="#ctx0" brushRef="#br0" timeOffset="69797.4866">15249 5871 1156 0,'0'0'382'0,"20"-73"-124"16,-13 21-91-16,-7-5-98 16,-8 2-16-16,-23 6 34 15,-18 8 12 1,-23 10-36-16,-28 13-63 0,-30 15-28 16,23 3-513-16,16 1-690 0</inkml:trace>
  <inkml:trace contextRef="#ctx0" brushRef="#br0" timeOffset="73777.9656">13733 4905 666 0,'0'0'120'0,"0"0"88"16,0 0 565-16,0 0-504 15,0 0-54-15,0 0-30 16,0 7-24-16,0-7-15 16,0 0-31-16,0 1-32 15,0-1-21-15,0 1-26 16,0 5-16-16,0 3-19 0,0 6-1 15,0 7 2-15,0 4 4 16,0 4-6-16,0 0 1 16,0-1-1-16,-6-5 0 15,0 0-1-15,-1-5-5 16,1-6 0-16,-1-3-5 16,4-4-1-16,2-2-3 15,1-4 9-15,0 0 6 16,0 0 0-16,3-8 0 15,8-8-9-15,5-6 3 16,-3-4 5-16,4-4-6 16,-2 0-7-16,-2 1 5 15,-2 2 8-15,-2 7-1 0,-3 2 2 16,1 5-1 0,-1 1 1-16,-3 4 1 0,1 0 9 15,1 3-2 1,-1 1-7-16,4 2 6 0,-2 2-5 15,0 0-2-15,0 6 0 16,-3 11 0-16,0 4 0 16,-3 2 1-16,0 5 0 15,-6-1 0-15,-3-4 0 16,-3-5-1-16,3-5-1 16,3-4-8-16,4-5-4 15,2-4 4-15,0 0 0 16,0 0 7-16,2-8 2 0,8-9-11 15,7-5-2-15,2-5 4 16,1-5 1-16,2 3-8 16,-1-1 9-16,-3 6 5 15,-1 5 1-15,-4 3-1 16,0 8 1-16,-7 2-4 16,-3 5 5-16,0 1 9 15,-2 0-2-15,1 17-6 16,-2 5 19-16,0 6 1 15,0 2-12-15,-2 4-3 16,-5-6-6-16,1-3 0 16,-4-2-1-16,4-6-33 15,-2-5-51-15,2 1-121 16,2-7-121-16,2-3-376 0</inkml:trace>
  <inkml:trace contextRef="#ctx0" brushRef="#br0" timeOffset="74102.2984">14130 4979 1560 0,'0'0'285'16,"0"0"-190"-16,0 0 45 15,0 0 45-15,0 0-33 0,0 75-51 16,0-47-31-16,-3 1-31 16,0-1-15-16,0-1-2 15,-2-3-13-15,4-1-3 16,-2-5-4-16,-2-1-1 16,1-6 1-16,-5 0 0 15,-4-5-1-15,-1-3 7 16,1-2-8-16,-2-1-33 15,1 0-25-15,5-24-122 16,3 2-429-16,5-2-601 0</inkml:trace>
  <inkml:trace contextRef="#ctx0" brushRef="#br0" timeOffset="74307.4752">14178 4905 88 0,'0'0'1971'0,"0"0"-1719"15,0 0-99-15,0 0-36 16,0 0-48-16,0 0-59 16,0 0-10-16,10-6-113 15,-4 4-364-15,-2-3-1127 0</inkml:trace>
  <inkml:trace contextRef="#ctx0" brushRef="#br0" timeOffset="74645.431">14309 5102 725 0,'0'0'974'16,"0"0"-781"-16,0 0 58 0,0 0-50 15,0 0-40-15,0 0-37 16,0 0-66-16,18 3-25 15,-8-3-21-15,4 0-11 16,1 0-1-16,1 0-1 16,2 0-72-16,0 0-141 15,-5 0-259-15,-2-3-146 0</inkml:trace>
  <inkml:trace contextRef="#ctx0" brushRef="#br0" timeOffset="74842.4534">14301 4993 1688 0,'0'0'250'0,"0"0"9"15,0 0-76-15,0 0-60 16,0 0-71-16,82 0-52 15,-47 0-169-15,-2-4-788 0</inkml:trace>
  <inkml:trace contextRef="#ctx0" brushRef="#br0" timeOffset="85545.6274">14746 4947 783 0,'0'0'740'16,"0"0"-469"-16,0 0-193 16,0 0-2-16,0 0 66 15,0 0 19-15,0 0-1 16,-3 10-12-16,3-10-25 15,0 2-32-15,3-2-11 16,1 0-34-16,4 1-25 16,7-1-13-16,0 0-8 15,4 0-22-15,5 3-64 16,-5-3-101-16,4 0-113 16,-3 0-226-16,-4 0 0 0,-3 0-175 15</inkml:trace>
  <inkml:trace contextRef="#ctx0" brushRef="#br0" timeOffset="85794.8115">14827 4882 441 0,'0'0'205'0,"0"0"305"16,0 0-343-16,0 0-6 15,0 0-3-15,0 0 19 16,0 0-4-16,-26 0-33 15,26 0-20-15,0 0-40 0,0 0-27 16,0 4-5 0,3 1-10-16,0 2 2 0,-2 0-14 15,3 2-11-15,-1 4-9 16,-3 0-6-16,0 1-152 16,0-2-624-16,0-5-763 0</inkml:trace>
  <inkml:trace contextRef="#ctx0" brushRef="#br0" timeOffset="86048.6559">14898 5128 352 0,'0'0'1250'16,"0"0"-1025"-16,0 0-73 16,0 0 74-16,0 0-47 15,0 0-51-15,0 0-60 16,-99 14-41-16,82-14-27 16,1 0-86-16,8-7-250 15,5-3-522-15</inkml:trace>
  <inkml:trace contextRef="#ctx0" brushRef="#br0" timeOffset="86650.2245">15080 4777 1154 0,'0'0'636'0,"0"0"-556"15,0 0-28-15,0 0 11 16,0 0-8-16,0 0 38 16,0 0-28-16,60-25-8 15,-54 25-24-15,3 0-21 16,-3 0-11-16,4 0 1 16,1 3-1-16,-2 1 5 15,1 1-5-15,-4-1-1 16,-5 2 0-16,-1-1 0 15,0 3-5-15,-4 2 5 16,-9-2 28-16,-3 1-13 0,3 1 13 16,6-3-10-1,4 0-17-15,3-1-1 0,0 2 1 16,6 0 8-16,10 0-9 16,4 4 0-16,2-3-1 15,-1 0 0-15,-9-2-1 16,-6 0 1-16,-5-2-10 15,-1 1 1-15,-4 0 9 16,-14-3 1-16,-5 2 4 16,3-2 14-16,-4 0-18 15,6 0-18-15,9-2-189 16,5 2-289-16,4-3-192 0</inkml:trace>
  <inkml:trace contextRef="#ctx0" brushRef="#br0" timeOffset="86874.2709">15350 5036 415 0,'0'0'1252'0,"0"0"-1049"15,0 0 13-15,0 0 8 16,0 0-62-16,-101 0-57 15,66 0-50-15,3 0-31 16,-1 0-24-16,6 0-28 16,8 0-124-16,7 0-351 15,9 0-287-15</inkml:trace>
  <inkml:trace contextRef="#ctx0" brushRef="#br0" timeOffset="87176.6036">15194 5111 1104 0,'0'0'633'0,"0"0"-586"16,0 0-31-16,0 0 2 15,0 0 30-15,0 0 44 0,0 0-31 16,69 11-31-16,-69-4-12 15,-4 5 69-15,-9 0 25 16,-6 3-23-16,-1 2 17 16,1 1-34-16,2-3-49 15,7 1-14-15,10-3-9 16,0-6-39-16,27-4-53 16,2-3-151-16,6 0-633 0</inkml:trace>
  <inkml:trace contextRef="#ctx0" brushRef="#br0" timeOffset="87400.881">15470 5064 1704 0,'0'0'218'15,"0"0"-152"-15,0 0 135 16,0 0-9-16,0 0-48 16,-32 91-51-16,19-68-55 15,-7-1-38-15,7-4-16 16,3-4-175-16,4-9-521 0</inkml:trace>
  <inkml:trace contextRef="#ctx0" brushRef="#br0" timeOffset="87723.7331">15749 4875 3 0,'0'0'905'0,"0"0"-158"0,0 0-538 16,0 0 82 0,0 0-56-16,0 0-78 0,0 0-41 15,19 9-62-15,2-9-54 16,0 0-57-16,6 0-138 15,-4-6-303-15,-3 1-161 16,-14 0-560-16</inkml:trace>
  <inkml:trace contextRef="#ctx0" brushRef="#br0" timeOffset="87941.0561">15768 4805 916 0,'0'0'778'0,"0"0"-657"16,0 0 103-1,0 0-12-15,0 0-62 0,0 0-28 16,0 0-18-16,-2 55-47 16,2-34-47-16,0 1-10 15,0 7-94-15,8-7-179 16,0-3-498-16</inkml:trace>
  <inkml:trace contextRef="#ctx0" brushRef="#br0" timeOffset="88161.4019">15837 5120 1228 0,'0'0'886'0,"0"0"-790"16,0 0-34-16,0 0 40 16,0 0-28-16,-91 2-27 15,68-2-47-15,-2-2-6 16,7-7-295-16,7 0-668 0</inkml:trace>
  <inkml:trace contextRef="#ctx0" brushRef="#br0" timeOffset="88513.1412">16068 4647 1129 0,'0'0'230'0,"0"0"-83"16,0 0 84-16,0 0 54 16,0 0-69-16,0 0-56 15,0 0-48-15,22-13-27 0,-22 26 6 16,0 4 40-16,0 8-29 15,-1 4-54-15,1 5-30 16,0 0-12-16,0 0-6 16,0-1-52-16,0 5-179 15,4-9-334-15,0-7-411 0</inkml:trace>
  <inkml:trace contextRef="#ctx0" brushRef="#br0" timeOffset="88744.9227">16220 5020 646 0,'0'0'789'0,"0"0"-697"16,0 0-1-16,0 0 71 15,0 0 109-15,0 0-90 16,0 0-55-16,-84 29-41 15,55-29-47-15,-4 0-38 16,3-1-18-16,5-7-182 16,8 3-367-16,7-1-461 0</inkml:trace>
  <inkml:trace contextRef="#ctx0" brushRef="#br0" timeOffset="89069.2709">16136 5128 766 0,'0'0'1066'0,"0"0"-966"16,0 0-64-16,0 0-15 15,0 0 18-15,0 0-5 16,0 0-24-16,84 0-8 15,-77 0 0-15,-4 6-1 16,-3 2 24-16,-1 3 64 16,-15 3 29-16,-4 4 38 15,-2 2 9-15,0 2-56 0,6-2-47 16,9-4-11-16,7 0-28 16,0-5-10-16,13-2-13 15,38-8-72-15,-6-1-312 16,-1 0-855-16</inkml:trace>
  <inkml:trace contextRef="#ctx0" brushRef="#br0" timeOffset="94729.9344">27081 16652 829 0,'0'0'1294'0,"0"0"-966"16,0 0-237-16,0 0-30 15,0 0 79-15,-61 77 12 16,43-38-62-16,-1 11-42 16,4 6-23-16,2 0-17 15,7 4-7-15,6-8-1 16,0-6-41-16,19-6-64 15,9-13-97-15,25-13-138 16,-6-9-446-16,-6-5-469 0</inkml:trace>
  <inkml:trace contextRef="#ctx0" brushRef="#br0" timeOffset="95024.0002">27497 16765 1020 0,'0'0'996'0,"0"0"-792"16,0 0-76-16,0 0 44 15,0 0 2-15,0 0 2 16,0 0-67-16,0 92-40 15,4-58-35-15,2 1-19 16,1-1-13-16,3-4-2 0,1-5-9 16,-4-5-58-1,1-6-80-15,-7-11-87 0,-1-3-318 16,0 0-271-16</inkml:trace>
  <inkml:trace contextRef="#ctx0" brushRef="#br0" timeOffset="95516.534">27513 16709 1500 0,'0'0'582'16,"0"0"-451"-1,0 0 56-15,0 0 6 0,0 0-49 16,0 0-48-16,0 0-68 15,31-3-10-15,-7 12-10 16,4-1-7-16,2 2 2 16,3 1 3-16,-3 0-6 15,-4-1 1-15,-5 3-1 16,-6-6 1-16,-6 1 0 16,-3 1-1-16,-6 0 1 15,0 0 0-15,0-2 11 16,-13 3-4-16,-2 0 1 15,-3-3 1-15,-1 3 1 16,4-5-4-16,1 3-6 16,4-1 0-16,7 3-1 0,3 0-2 15,0 4 1-15,7 4 0 16,13 2-5 0,3 4-4-16,0-5 1 0,-2 1 8 15,-5-6 0-15,-7-3 0 16,-7-3-8-16,-2-1-3 15,-10-4-3-15,-13-1 8 16,-9 0 6-16,-2 1-8 16,-2 0-13-16,5-3-59 15,10 0-87-15,9-6-331 16,12-1-391-16</inkml:trace>
  <inkml:trace contextRef="#ctx0" brushRef="#br0" timeOffset="95900.6886">27978 16956 340 0,'0'0'1473'16,"0"0"-1244"-16,0 0-129 15,0 0 55-15,0 0-32 16,0 0-42-16,0 0-39 15,95 10-36-15,-75-10-6 16,-4 0-28-16,-2-8 3 16,-7-2 16-16,-3 0 8 0,-4 1 1 15,0-1 18-15,-10 0-2 16,-6 0 26-16,-4 5 1 16,-2-1 21-16,-1 5 9 15,0 1-22-15,-1 0-2 16,2 11-8-16,2 8 3 15,4 4-21-15,5 3-23 16,5 1-13-16,6-1-9 16,0-3-14-16,9-3-57 15,10-9-82-15,17-5-114 16,-4-6-336-16,-3 0-225 0</inkml:trace>
  <inkml:trace contextRef="#ctx0" brushRef="#br0" timeOffset="96156.838">28373 16946 1463 0,'0'0'687'0,"0"0"-541"16,0 0 25-16,0 0 9 15,0 0-58-15,0 0-26 16,0 0 2-16,-41 53-41 15,23-26-24-15,4 1-18 16,2-1-9-16,3-3-6 16,2-4-1-16,2-4-37 15,1-9-69-15,1-3-97 0,-3-4-129 16,3-1-441-16,2-12-415 16</inkml:trace>
  <inkml:trace contextRef="#ctx0" brushRef="#br0" timeOffset="96367.3196">28315 16884 1435 0,'0'0'597'0,"0"0"-522"16,0 0 71-16,0 0 84 15,0 0-33-15,-4 89-59 16,2-57-57-16,2 3-54 15,0-6-27-15,10-5-14 16,9-5-83-16,13-9-199 0,-5-4-541 16,-3-6-728-16</inkml:trace>
  <inkml:trace contextRef="#ctx0" brushRef="#br0" timeOffset="96674.1943">28630 16768 68 0,'0'0'1719'0,"0"0"-1344"16,0 0-208-16,0 0 30 15,0 0 15-15,0 0-76 16,0 0-56-16,-2 101-42 16,1-64-25-16,1 3-13 15,0-3-5-15,0-5-28 16,-3-1-38-16,0-5-58 16,-4-7-99-16,1-8-376 15,-1-5-265-15</inkml:trace>
  <inkml:trace contextRef="#ctx0" brushRef="#br0" timeOffset="96860.1532">28566 16970 1440 0,'0'0'801'16,"0"0"-687"-16,0 0-79 15,0 0-35-15,83 0-110 16,-34 0-212-16,-8-3-260 16,-5-4-717-16</inkml:trace>
  <inkml:trace contextRef="#ctx0" brushRef="#br0" timeOffset="97108.0454">28924 16530 1400 0,'0'0'772'16,"0"0"-599"-16,22 76 92 16,-7-17-16-16,9 27-62 15,1 23-56-15,-1 4-54 16,-10-20-31-16,-13-24-22 15,-1-30-24-15,-18-9-96 16,-40 3-60-16,3-7-168 0,-5-3-531 0</inkml:trace>
  <inkml:trace contextRef="#ctx0" brushRef="#br0" timeOffset="104332.8524">13717 5599 367 0,'0'0'158'15,"0"0"131"-15,0 0 365 16,0 0-538-16,0 0-73 16,0 0-23-16,0 0 14 15,61-10 17-15,-43 7-2 16,-3 2-17-16,2 0-20 16,3 1-11-16,-2 0-1 15,2 0 0-15,3 0 0 16,-4 0-1-16,4 0 1 15,-3 0 0-15,2 0 1 0,3 0 0 16,5 0 0 0,3 0 0-16,2 0-1 0,1 0 0 15,0 0 2-15,-3 0-2 16,-7 0 0-16,3 0 1 16,-5 0-1-16,3 0 0 15,-3 0-1-15,-2 2 1 16,1 1 0-16,-1-1 0 15,-3-2-2-15,5 0-7 16,-5 0-20-16,4 0 5 16,-3 0 15-16,-1 0 8 15,-6 0 0-15,0 0-2 16,4 0 3-16,-2 0-1 0,-3 0 1 16,6 0-13-1,1 0-32-15,-4 0 18 0,9-2 11 16,-1-1 5-16,9 1-8 15,1-1 19 1,9 3 41-16,1 0-6 0,-2 0-22 16,3 0-7-16,3 0 2 15,2 7 36-15,3-2-22 16,3 1-6-16,3-1-7 16,-2 0-9-16,6-1 1 15,-5 0-1-15,1-1 0 16,0-2-40-16,-1-1 1 15,-8 2-8-15,-1-2 20 16,-5 0 5-16,-4 0 12 16,-4 0 9-16,0 0 0 0,-2 0 0 15,3 0 1-15,-4 0 9 16,7 0 16-16,-3 0-1 16,3 3-13-16,0 0-5 15,-1-2-6-15,4 1-7 16,0 2-5-16,4-2 5 15,0-1 6-15,2 1 1 16,-2 1 0-16,3 2 0 16,0 0 0-16,-4 1 1 15,1 0-1-15,-1-1 0 16,-1-1 0-16,2 0 0 16,0-1-1-16,2-1-9 15,2-1-18-15,-2-1-1 16,0 0 20-16,-3 1 9 0,-2-1 0 15,-1 5 0-15,-2-3 0 16,2 2-2-16,0-2 1 16,-3 2 0-16,4-1 1 15,2 0-15-15,4-2-26 16,2 1-31-16,1 1-7 16,3-2 18-16,1 5 47 15,3-2 13-15,-5 2 1 16,4-2 0-16,0 0 13 15,2-1 3-15,-1 0 12 16,1 0-8-16,3-2-8 16,-2 2-3-16,0-1-2 15,2 3 4-15,-2-2 11 0,1 0-13 16,0-1-9 0,-7 0-19-16,-4-1 2 0,-5-1 11 15,-13 0-7-15,-10 1-29 16,-18-1-58-16,-5 0-117 15,-2 0-329-15</inkml:trace>
  <inkml:trace contextRef="#ctx0" brushRef="#br1" timeOffset="108756.3794">18652 5732 456 0,'0'0'29'0,"0"0"23"16,0 0 501-16,0 0-430 15,0 0-73-15,0 0 11 16,0-3 53-16,0 0 33 16,0-1 10-16,0-2-12 15,0 0-35-15,7-1 4 16,-1 1-27-16,0 0-14 15,0 0-14-15,0-2-6 16,2 1-11-16,-2-8-16 0,3-2-5 16,4-10 12-1,4-3 7-15,-3-3 20 0,4-5-7 16,2-2-24-16,-3-5 3 16,1 0-17-16,2-1 8 15,-4-1-11-15,7 1 2 16,-3-1-3-16,6-2-11 15,-4-4-8-15,4-2 8 16,-3-3 8-16,3 3-7 16,-8 4-1-16,0 5 6 15,-3 10-5-15,-4 4-1 16,-2 8 0-16,1 2 0 16,0 2 1-16,-4 2-1 15,0-2-1-15,1-1 1 16,2-2-18-16,-1 2 2 0,-2 0 7 15,0 2-9-15,-3 5 9 16,-2 2 1-16,1 2 7 16,-2 6-1-16,0 0 2 15,0 0 0-15,0 2 1 16,0 0 0-16,0 1-1 16,2 1-1-16,0-1-15 15,1-1 15-15,0-1 1 16,-2 0 7-16,2-1 2 15,-1 1-9-15,-1 1 2 16,1 0 5-16,-1 2-6 16,-1-1-1-16,4 1 1 15,2-2-1-15,4-1-14 16,6-1 14-16,13-2 1 16,11 0-1-16,5-4-13 0,11-1-27 15,21-4 16-15,17-2 18 16,17 0-5-16,9 0 11 15,-7 6 6-15,-6 2-6 16,-6 0 1-16,7-1 0 16,4 0 1-16,9-1 8 15,5-2-10-15,-3-1 1 16,1 0-2-16,-4 0 1 16,-6-2-12-16,-7 2 11 15,-6 3-14-15,-24 2-27 0,-12 4 5 16,-22 0 28-16,-14 4 3 15,1 0 5-15,-1 1-8 16,-3-2-16-16,-4 2-21 16,3 0-136-16,-1 0-409 15,-9 0-767-15</inkml:trace>
  <inkml:trace contextRef="#ctx0" brushRef="#br1" timeOffset="110207.0643">18716 5755 502 0,'0'0'843'16,"0"0"-520"-16,0 0-57 15,0 0-70-15,0 0-89 16,0 0-32-16,0 0-35 15,27-29-16-15,-12 18 11 16,4-5-2-16,1-2-8 16,2-3 2-16,2-3 12 15,-1-2-5-15,2-3-1 16,5-2-10-16,-2-2-9 16,6-3-8-16,5-4-6 15,-3 1 9-15,-5 0-9 0,-1 5 0 16,-5 5 9-16,-5 3-7 15,-4 6-2 1,-6 7 6-16,0 3 12 0,-6 4 33 16,-1 4-1-16,-3 0-5 15,0 1-10-15,3-1-20 16,-3-2-5-16,6 0-10 16,1-3-1-16,2-2-6 15,5 0 1-15,-5 2 4 16,-3 3 2-16,-1 1-1 15,-3 2 1-15,-2 1-1 16,0 0-5-16,0 0 6 0,0 0 0 16,0 0 0-1,0 0-1-15,0 0 0 0,0 0 0 16,0 0 1-16,0 0-8 16,0 0-10-16,4 0 0 15,5 0 18-15,11 0 5 16,6 0 2-16,13 0 2 15,12 0-4-15,24 0-5 16,20-2-14-16,22-5-11 16,5 1 11-16,-8 1 1 15,-7 3 12-15,-9-1 1 16,5-1 0-16,9-3 0 16,9-5-1-16,6-2 1 15,0 0-34-15,0-1-21 0,-10 4-5 16,-6 2 34-16,-14 2 20 15,-24 4 6-15,-16 0 9 16,-17 2 10-16,-6-1 8 16,0 1-9-16,1-2-6 15,0-1-2-15,-3-2-10 16,-2-1 2-16,-5-1-2 16,-4 2-12-16,-3-2-24 15,-8 5-1-15,-4-1-1 16,-9 4-94-16,-13 0-261 15,-6 0-746-15</inkml:trace>
  <inkml:trace contextRef="#ctx0" brushRef="#br1" timeOffset="111422.8207">18761 5752 542 0,'0'0'567'15,"0"0"-363"-15,0 0-19 16,0 0-11-16,0 0 22 16,0 0-22-16,0 0-50 15,-2 0-28-15,2 0-1 16,0 0-4-16,0 0-10 16,3 0-8-16,5 7-2 15,4 9 23-15,3 7-10 16,4 5-34-16,5 5-27 15,1-2-22-15,6-1-1 16,1-5 0-16,-1-5-17 16,-1-8-9-16,-4-1 11 15,-6-3 3-15,-4-4-5 0,-3-1-10 16,-10-2 2 0,0-1 13-16,-3 1 12 0,0-1 8 15,0 0 6-15,0 0 8 16,-3 0-5-16,0 0-7 15,0 0-2-15,3 0-2 16,-3 0 3-16,3 0 0 16,0 0 4-16,0 0-1 15,0 0 0-15,0 0-3 16,0 0 15-16,0 0 1 16,6 0-11-16,7-1-8 15,13-3-6-15,9 4 1 16,31-4 0-16,28-1-1 15,32-2-14-15,17-3-28 16,0-3-27-16,-10-2-16 0,-14 1-16 16,2 2 31-16,-5 3 35 15,2 9 28-15,-2 0 2 16,1 0 5-16,-9 0 27 16,-8 6 14-16,-7-6 15 15,-7 0-4-15,-1-7-21 16,-14-5-24-16,-12 2-7 15,-12-1-34-15,-6 4 7 16,1-2-4-16,-1 5 30 16,-7-1 1-16,-10 3 8 0,-10 1 4 15,-8 1-12 1,-6 0 0-16,0 0-10 0,0 0-33 16,-10 1-51-16,-2 1-452 15</inkml:trace>
  <inkml:trace contextRef="#ctx0" brushRef="#br1" timeOffset="112119.7403">18761 5715 484 0,'0'0'377'0,"0"0"-163"15,0 0-57-15,0 0-71 16,0 0-51-16,0 0-35 16,0 0-76-16,-33 39-444 0</inkml:trace>
  <inkml:trace contextRef="#ctx0" brushRef="#br1" timeOffset="112946.4592">18761 5715 514 0,'-57'71'765'0,"56"-71"-497"15,1-4-77-15,-3 0 58 16,3 1 11-16,0 2-57 16,0 1-44-16,0 0-32 15,0 0-35-15,0 0-39 16,0 0-32-16,0 10-20 15,7 10 10-15,8 7 6 16,6 7-4-16,0 1-12 0,9 10 7 16,3-2-8-1,1 2 0-15,6-1 0 0,3 1 1 16,5-1 0-16,1 1 0 16,5 0 0-16,3-4 0 15,-2 2 0-15,-1-2 9 16,-1 0-10-16,-5-2-1 15,-6-1-9-15,-6-2 10 16,-7-6-7-16,0-3-4 16,-2-5 10-16,-7-8-5 15,2-4-8-15,-5-1 14 16,0-3 0-16,-2-3 0 16,-6-2 0-16,-2 2 0 15,-1-2 1-15,-3 1 0 16,-3-2-1-16,0 1 0 0,0-1 1 15,0 0 11-15,0 0-11 16,0 0 7-16,0 0-8 16,0 0 8-16,0 0-7 15,0 0 0-15,0 0 0 16,0 0 0-16,0 0 0 16,0 0 0-16,0 0-1 15,0 0 0-15,0 0-2 16,0 0 2-16,0 0-6 15,0 0 5-15,0 0 0 16,3 0-6-16,6 0 7 16,9 0 2-16,15-3-2 0,22-5 0 15,36-4-13-15,48 2 4 16,26-3-34-16,14 10-23 16,-3 3 15-16,-21 0-10 15,-2 8 25-15,-14 4 35 16,-2-2-10-16,-4-2 11 15,-8-4 9-15,-7-1 6 16,-13-3 16-16,-25 0-11 16,-22 0-10-16,-19-6 4 15,-9-1-2-15,-4 3-3 16,0-3-8-16,-6 3 0 16,-9 0-1-16,-10 1-11 15,-1 1-29-15,-16 2-35 0,-3 0-143 16,-8 0-541-16</inkml:trace>
  <inkml:trace contextRef="#ctx0" brushRef="#br1" timeOffset="115459.1418">22027 4009 1491 0,'0'0'562'0,"0"0"-458"0,0 0 44 16,0 0 12-16,0 0-17 16,0 0-42-16,0 0-60 15,0 9-40-15,0 7 11 16,3 5-11-16,5 2 9 15,-2-1-3-15,0-2-6 16,1-4-1-16,-7-4 0 16,0-3-1-16,0-2-12 15,-4-4-5-15,-3-1-14 16,-1-2-14-16,1 0 28 16,6 0 18-16,1-3 0 15,0-11-21-15,0-2 3 16,11-4 17-16,0 2-6 0,0-1 7 15,-3 4 18-15,0 3 15 16,-4 2 4-16,-1 5 6 16,0 0 6-16,-1 3-13 15,-1 1 5-15,1 1-10 16,-1 0-25-16,3 0-6 16,3 5-13-16,-3 7 12 15,4 4 1-15,-2 0-1 16,-1-2-5-16,-3-1-3 15,-1-4-8-15,-1-2 4 16,0-2 4-16,0-2 1 16,0-3 7-16,0 0 1 15,0 0 8-15,0 0 5 0,5-3 4 16,2-9-13 0,4-4-4-16,2-5-1 0,2-2-10 15,2 1 11-15,-4 3 0 16,-1 4 0-16,-5 3 0 15,-2 7 10-15,0 0 7 16,-5 5-1-16,0 0-1 16,0 0-8-16,3 0-7 15,-3 5-8-15,4 9 7 16,2 5 0-16,-2 5 0 16,2 2 1-16,-1 2-1 15,-1-3 1-15,2-1 0 0,5-2-58 16,-2-1-144-1,0-6-307-15,-1-7-581 0</inkml:trace>
  <inkml:trace contextRef="#ctx0" brushRef="#br1" timeOffset="115814.6761">22480 4057 1360 0,'0'0'290'16,"0"0"-170"-16,0 0 12 15,0 0 111-15,0 0-17 16,0 0-58-16,0 91-68 15,0-57-27-15,11 3-25 16,5 0-25-16,2-2-14 16,-2-3-8-16,-4-5 5 15,-1-3-6-15,-11-7-1 16,0-3-11-16,-11-5-14 16,-10-6-10-16,-6-3-70 15,-2-3-161-15,2-12-403 16,11 0-507-16</inkml:trace>
  <inkml:trace contextRef="#ctx0" brushRef="#br1" timeOffset="116002.3927">22592 4009 2160 0,'0'0'327'15,"0"0"-197"-15,0 0-44 16,0 0-83-16,0 0-3 16,0 0-118-16,0 0-179 15,46-7-471-15</inkml:trace>
  <inkml:trace contextRef="#ctx0" brushRef="#br1" timeOffset="116202.8481">22834 4117 1751 0,'0'0'671'0,"0"0"-631"15,0 0-40-15,80-15-9 16,-47 11-132-16,-8 1-331 15,-8 1-260-15</inkml:trace>
  <inkml:trace contextRef="#ctx0" brushRef="#br1" timeOffset="116383.0451">22755 3998 1060 0,'0'0'1148'16,"0"0"-1001"-16,0 0-91 16,0 0-56-16,85-9-93 15,-51 9-300-15,-1 6-393 0</inkml:trace>
  <inkml:trace contextRef="#ctx0" brushRef="#br1" timeOffset="116796.5736">23038 3864 1425 0,'0'0'780'16,"0"0"-665"-16,0 0 5 15,0 0 11-15,0 0-34 16,81-29-20-16,-66 28-35 15,-1 1-32-15,-2 0-5 16,-4 0-5-16,-2 3-1 16,-2 3-8-16,-4 3-6 15,0 0 14-15,0 0 0 0,-4 3 0 16,-3-1 0-16,-3 1 1 16,1-3 0-16,2 1 1 15,6 0-1-15,1 1 0 16,0 2 0-16,7 0-1 15,5 0-1-15,0-1 1 16,1-2 1-16,-5-3-1 16,-4-2 0-16,-4 1-9 15,0-3-20-15,-10 1 9 16,-12 0 10-16,-7 2-36 16,-4 5-78-16,8-2-256 15,10-1-534-15</inkml:trace>
  <inkml:trace contextRef="#ctx0" brushRef="#br1" timeOffset="117000.3997">23320 4156 1585 0,'0'0'580'0,"0"0"-510"15,0 0-11-15,0 0-10 16,0 0-30-16,-89 0-19 16,56 0-22-16,5 4-339 0,8 2-458 15</inkml:trace>
  <inkml:trace contextRef="#ctx0" brushRef="#br1" timeOffset="117285.1914">23239 4252 856 0,'0'0'1228'0,"0"0"-1087"16,0 0-102-16,0 0-8 15,0 0-10-15,0 0 22 0,0 0-12 16,72 14-14-1,-72-3 1-15,0 3-3 0,0 0-2 16,-4 3 5-16,-3-2 51 16,3 0-2-16,4-1-20 15,0-1-18-15,11-1-29 16,18 2-33-16,0-1-251 16,-5-6-822-16</inkml:trace>
  <inkml:trace contextRef="#ctx0" brushRef="#br1" timeOffset="119469.0545">22231 4689 690 0,'0'0'823'0,"0"0"-612"15,0 0 37-15,0 0 41 16,0 0-74-16,0 0-21 16,0 0-44-16,-3-36-42 15,3 35-30-15,0 1-28 16,0 0-23-16,1 0-27 16,1 4-8-16,-1 12 8 15,4 7 16-15,0 5-16 16,2 3-9-16,3 1-91 15,7 6-84-15,1-7-157 16,-3-8-525-16</inkml:trace>
  <inkml:trace contextRef="#ctx0" brushRef="#br1" timeOffset="119705.5204">22462 4929 1594 0,'0'0'729'0,"0"0"-640"15,0 0-30-15,0 0 66 16,-92 0 18-16,62 0-38 16,-1-2-40-16,2 1-39 15,4-1-26-15,5 2-24 16,4 0-131-16,9 6-370 15,4 3-387-15</inkml:trace>
  <inkml:trace contextRef="#ctx0" brushRef="#br1" timeOffset="119989.6118">22379 5040 1431 0,'0'0'519'16,"0"0"-498"-16,0 0-14 16,0 0 3-16,97-3 66 15,-88 3 29-15,-3 2-12 16,-6 8-27-16,0 2 13 0,-3 2-24 16,-12 3-8-16,-8 2 41 15,3-2 40-15,-2-2-38 16,6-3-24-16,9-1-32 15,7-3-26-15,0 0-8 16,42 4-25-16,4-3-144 16,-1-4-467-16</inkml:trace>
  <inkml:trace contextRef="#ctx0" brushRef="#br1" timeOffset="120612.4901">22031 5705 1408 0,'0'0'352'16,"0"0"-104"-16,0 0-59 15,0 0-16-15,0 0-36 16,0 0-48-16,98-3-58 15,-66 3-31-15,-3 0-70 16,6 4-225-16,-8 5-462 16,-8-4-690-16</inkml:trace>
  <inkml:trace contextRef="#ctx0" brushRef="#br1" timeOffset="121084.9147">22491 5472 1069 0,'0'0'913'0,"0"0"-793"16,0 0 1-16,0 0 53 16,0 0 22-16,0 0-23 15,0 0-55-15,1-27-42 16,2 27-64-16,3 16-5 16,0 7 13-16,1 4 4 15,0 6-24-15,-1 1-3 0,-1-2-116 16,-2 7-158-16,0-11-401 15,-1-8-404-15</inkml:trace>
  <inkml:trace contextRef="#ctx0" brushRef="#br1" timeOffset="121301.3877">22723 5755 214 0,'0'0'1974'0,"0"0"-1727"16,0 0-180-16,0 0-14 0,0 0 52 15,0 0-5-15,-111-2-29 16,75-1-48-16,3 2-23 16,-3 1-78-1,11 0-226-15,7 5-588 0</inkml:trace>
  <inkml:trace contextRef="#ctx0" brushRef="#br1" timeOffset="121608.7795">22619 5852 1884 0,'0'0'292'0,"0"0"-214"16,0 0 20-16,0 0 36 16,0 0-9-16,0 0-54 15,84-10-43-15,-80 20-16 16,-2-1-3-16,-2 7 24 16,0-2-17-16,0 0 4 15,-6 1 10-15,-1-3 3 16,4-2 5-16,3 0-17 15,0-3-21-15,3 0-39 16,29 0-117-16,-1-3-362 16,0-1-1111-16</inkml:trace>
  <inkml:trace contextRef="#ctx0" brushRef="#br1" timeOffset="122091.7526">22326 6640 1401 0,'0'0'557'0,"0"0"-314"16,0 0-20-16,0 0-29 16,0 0-60-16,0 0-61 0,0 0-57 15,81-23-16-15,-44 23-59 16,2 0-94-16,10 0-119 15,-11 0-425-15,-10 0-871 0</inkml:trace>
  <inkml:trace contextRef="#ctx0" brushRef="#br1" timeOffset="122584.9258">22784 6392 1213 0,'0'0'1177'0,"0"0"-996"16,0 0-77-16,0 0-16 15,0 0-10-15,0 0-1 16,0 0-35-16,97-38-24 15,-74 37-12-15,-5 1-5 16,-2 0-1-16,-2 0-2 16,-4 4-7-16,-6 2 8 15,-2 1-14-15,-2 1-12 16,0 0-11-16,-10 1 33 0,-5-1 5 16,-3 1 10-16,0-1-9 15,2-2 5-15,2 1-5 16,6-1 0-16,4 1-1 15,4 0-1-15,0 6-5 16,6 2 6-16,7 0 0 16,5 1 1-16,0 3 1 15,-1-4-1-15,-8-2 1 16,-3-4-2-16,-6 1-28 16,0-3-11-16,-8 0 27 15,-14-1 10-15,-5 0 2 16,0-3-9-16,-6 4-82 15,12-3-170-15,8 0-626 0</inkml:trace>
  <inkml:trace contextRef="#ctx0" brushRef="#br1" timeOffset="122812.7762">23147 6708 2172 0,'0'0'329'15,"0"0"-243"-15,0 0 2 16,-88-1-7-16,49-6-31 16,2 4-33-16,3 0-17 15,-2 3-72-15,11 6-237 0,5 1-599 0</inkml:trace>
  <inkml:trace contextRef="#ctx0" brushRef="#br1" timeOffset="123140.8814">22966 6803 1940 0,'0'0'387'16,"0"0"-286"-16,0 0-3 0,0 0 24 16,0 0-9-16,94 4-43 15,-81 0-29-15,0 2-29 16,-4-1-4-16,-2 6-6 16,-2 1 19-16,-5-1 1 15,0 1 7-15,0 3-1 16,-2-2-1-16,-7 0-4 15,2-1 36-15,-2-2-5 16,6-3-30-16,3 0-14 16,0-4-10-16,21 1-21 15,34 0-72-15,-6-3-268 16,0-1-1034-16</inkml:trace>
  <inkml:trace contextRef="#ctx0" brushRef="#br2" timeOffset="129882.8411">13421 7418 851 0,'0'0'356'0,"0"0"-211"16,0 0-29-16,0 0 29 16,0 0 24-16,0 0-25 15,0 0-7-15,17-11-31 16,-14 11-23-16,1 0-18 15,-4 0-12-15,3 0-5 16,-3 0-2-16,6 0-6 0,1 0-1 16,7 0-17-16,4 0-16 15,1 0 0-15,8 0-6 16,-1 0 1-16,2 0 0 16,-1 0-1-16,1 4 0 15,-1 2 1-15,-1-2 0 16,3 3-1-16,1-2 1 15,1 1 0-15,5-2 1 16,0 4-1-16,3-2 5 16,1 0-5-16,-1-1 0 15,1 1-1-15,0 0 1 16,-1 0 0-16,0 4-1 0,0 0 1 16,-2 1-1-16,1 0 0 15,0 0 1-15,1 2 0 16,4 1 0-16,5-1 6 15,2 3-5-15,7-2 5 16,3 2 0-16,1 0-6 16,-2 1 1-16,6 0-1 15,-4 1 0-15,0 0 0 16,2-1 1-16,-2 2-2 16,-3-2 1-16,1 0-1 15,-4-1 1-15,0 3-1 16,-2-1 1-16,1 2-1 15,-2-2 0-15,4-1 0 0,-4 0 1 16,-1 2 0-16,1-5 0 16,1 0 0-16,1-2-1 15,1 5 0-15,4-4-2 16,-4 4 1-16,-3 0 0 16,-4-1-11-16,-2 0 5 15,-4 0 5-15,-6-1-5 16,4 1 1-16,-3-3 5 15,3 2 0-15,5-1 1 16,0-1 0-16,4-2 0 16,0 1 1-16,4 2 0 15,-1 0 1-15,-4-2-1 16,1 1 0-16,2 1-1 16,-2 2-2-16,3 0-7 15,0 0-6-15,5-2 5 0,3 3 2 16,-5 0 1-16,3-4-2 15,1 4 9-15,3 0 1 16,0-2 1-16,3 4-2 16,-4-1 0-16,1-1 0 15,3 1 1-15,-3-1-1 16,4 3 0-16,0 0-1 16,-4-3 1-16,0 1 1 15,-7-3-1-15,-9-2 1 16,-7 0-1-16,-7-3 0 15,-6-3 0-15,-8 0 0 16,0-2-1-16,-6 1 1 0,-1-1 0 16,0-3-1-16,4 3 1 15,-6-3-1-15,3 3 0 16,-1-3-5-16,2 1-4 16,0 3 8-16,2-2-5 15,-1 0 6-15,2-1 0 16,-7 1-14-16,-2-1-4 15,-4-3 18-15,0 2-1 16,-3-2-7-16,0 0-3 16,0 0 5-16,0 1-11 15,0 3-166-15,0-4-428 0</inkml:trace>
  <inkml:trace contextRef="#ctx0" brushRef="#br2" timeOffset="130672.8686">18194 8658 355 0,'0'0'0'0</inkml:trace>
  <inkml:trace contextRef="#ctx0" brushRef="#br2" timeOffset="131740.9687">18194 8658 136 0,'0'7'876'16,"0"-7"-655"-16,4 0-151 15,4 0 21-15,6 0 12 16,2 0 3-16,4 0-21 15,3 0-24-15,1-2 15 16,3 0-16-16,-1-1-13 16,4 1-29-16,2-1-7 15,0-1-9-15,4-2-2 16,2 3 0-16,2-4 0 0,-1 4 1 16,3-5-1-16,1 6 18 15,5-2 7-15,1 1 8 16,3 3-9-16,-4 0-14 15,2-1-10-15,-2 1 0 16,1 0-12-16,0 0-32 16,-5 0 4-16,-5 0-8 15,-9 0 22-15,-10 0-8 16,-8 0 24-16,-6 0 10 16,-6 0-8-16,0 0 8 15,0 0 43-15,0 0 33 16,0 0 29-16,0 0-35 0,0 0-32 15,0 0-17-15,0 0-8 16,0 0-12-16,0 0-1 16,0 0 0-16,0 0-11 15,3 0 0-15,-3 0 11 16,0 0 2-16,0 0 7 16,0 0-3-16,0 0 5 15,0 0 25-15,0-2 14 16,3-5-11-16,2 0-23 15,1-2-16-15,1-2 12 16,2-1-7-16,-3-5-5 16,-2 1-11-16,-1-5 11 15,-3-1-6-15,0-1 6 0,0-4 19 16,0 0 8 0,0-2-2-16,-4-1 0 0,1 0 1 15,0 1 9-15,1-1 4 16,2 2 7-16,0 0-21 15,0 1 1-15,0 4 4 16,0 2-13-16,0 6 10 16,0 1-12-16,0 5-6 15,0 3-3-15,0 0-5 16,0 5 15-16,0 1-16 16,0 0-6-16,0 0-4 15,2 0 4-15,1 0-6 16,3 0 9-16,1 0 3 15,4 0 0-15,2 0 11 16,1 0-5-16,1 0 1 0,1 0-6 16,2 0 0-16,6 0 0 15,-3-1 0-15,7-2 5 16,8 0-6-16,-4 2-1 16,7 1 0-16,3 0-1 15,4 0 1-15,5 0-5 16,8 0 6-16,3 0-15 15,4 1-21-15,4-1 9 16,-3 0 14-16,2 0 12 16,-2 0 1-16,3 0 1 15,-5 0 0-15,6 0 0 16,-4 0-1-16,6 0 1 16,-5 0 0-16,6 0-1 0,-6 0 0 15,2 0 0-15,-7 0-8 16,-5-1 8-16,-12-1-38 15,-7 2-21-15,-12 0-62 16,-18 0-141-16,-9 0-110 16,0 0-766-16</inkml:trace>
  <inkml:trace contextRef="#ctx0" brushRef="#br2" timeOffset="132956.3505">19252 8571 107 0,'0'0'1066'0,"0"0"-864"16,0 0-127-1,0 0-11-15,0 0 31 0,0 0 11 16,0 0-33-16,26-4-19 15,-24 4 2-15,-1 4 4 16,1 6 0-16,-1 2 3 16,3 5 15-16,-4-1-9 15,0 3-18-15,3 1-13 16,4 4-11-16,-4 2-8 16,3-2-3-16,1 4 5 0,1 0-2 15,-1 1-4-15,1-2-9 16,-2 3 12-16,-3 2 18 15,0-2-13-15,-2-1-5 16,-1 5 3-16,0-5 7 16,0-2-11-16,0 0-10 15,2-5 11-15,-1 1-9 16,3-9 4-16,1 0-12 16,-1-2 10-16,1-4-11 15,-1 0 1-15,3-1 0 16,-4-1 8-16,1-2-8 15,2 0 0-15,-2-2 10 16,4-1 12-16,2 2 9 0,7-3 1 16,0 0-13-1,5 0-12-15,3 0-7 0,2 0 5 16,1 0-6-16,2 0 0 16,0-3 1-16,1 3-1 15,3 0 0-15,4 0 0 16,5 0-1-16,5 0 1 15,2 0 0-15,8 0 1 16,2 0-1-16,3 0 0 16,1 0 0-16,-1 0 0 15,1 0 0-15,-2 0 1 16,3 0-1-16,-3 0 0 16,6 0 1-16,-3 0 1 15,6 0-1-15,0 0-1 16,1 0-8-16,-4 0-7 0,4 0-2 15,-8 0 11-15,-2 0 5 16,0 0 0-16,-9 0 1 16,0 7 13-16,-3-1 6 15,2 4 2-15,-2-3 3 16,2-1 3-16,2-2-6 16,-3-4-14-16,-5 0-6 15,-4 0-1-15,-5 0-36 16,-10-10-76-16,-11 3-150 15,-12-6-680-15</inkml:trace>
  <inkml:trace contextRef="#ctx0" brushRef="#br2" timeOffset="134244.2486">21313 7946 861 0,'0'0'789'16,"0"0"-618"-16,0 0 46 15,0 0-14-15,0 0-18 16,0 0-32-16,0 0-34 15,-3-4-44-15,3 4-36 16,7 12-15-16,6 5 6 16,3 6-9-16,4 1-14 15,-4 0-7-15,0 1-2 0,-3-6-9 16,-7-1-15 0,-5-5-2-16,-1-3-7 0,0-2-3 15,0-4-10-15,0-3-1 16,0-1 17-16,-1 0 32 15,-2 0 5-15,3-4 14 16,0-8 4-16,0-5-10 16,0-5 6-16,7-2 4 15,3 3 4-15,2-4-14 16,-2 5-4-16,0 3 10 16,-4 4-7-16,0 2 5 15,1 3-5-15,-3 5-12 16,1 0-10-16,-1 2 8 0,3 1-5 15,-4 0 7 1,5 7 1-16,1 6-1 0,2 6 6 16,-2 1-6-16,3 1 0 15,-8-1-1-15,2-5-4 16,-3 0 5-16,0-6-2 16,-1-6-8-16,-2 1-23 15,0-4 2-15,0 0 13 16,0 0 18-16,0-4 12 15,4-6-3-15,2-7-9 16,3-2 6-16,2-4-5 16,5-4 0-16,-1 5-1 15,3-2 7-15,-2 4-6 16,-4 5 7-16,-1 7 11 16,-5 4-4-16,-2 4-2 0,0 0-13 15,-1 11 0 1,3 11 10-16,0 5-9 0,3 2 1 15,-1 1 4-15,1-2-6 16,3-3-1-16,9-1-102 16,-5-5-248-16,0-6-624 0</inkml:trace>
  <inkml:trace contextRef="#ctx0" brushRef="#br2" timeOffset="134650.8223">21956 7972 1498 0,'0'0'340'0,"0"0"-175"15,0 0 9-15,0 0 10 16,0 0-53-16,0 0-31 0,26 92-15 16,-8-55-39-1,4 0-27-15,2-1-8 0,-2-3-1 16,-5-4 2-16,-4-3 16 15,-5-3-1-15,-8-7-18 16,0-4-9-16,-11-4-8 16,-8-4 8-16,-10-4 0 15,0 0-6-15,-6-6-158 16,11-7-316-16,11-3-527 0</inkml:trace>
  <inkml:trace contextRef="#ctx0" brushRef="#br2" timeOffset="134839.735">22049 7840 2134 0,'0'0'348'0,"0"0"-348"16,0 0-56-16,0 0-132 15,0 0-187-15,0 0-308 0</inkml:trace>
  <inkml:trace contextRef="#ctx0" brushRef="#br2" timeOffset="135659.4125">22237 8081 858 0,'0'0'316'15,"0"0"-62"1,0 0 24-16,0 0 43 0,0 0-86 15,0 0-60-15,0 0-55 16,25-20-43-16,-8 20-33 16,5-1-31-16,0-1-13 15,2 2-25-15,-4 0-70 16,-2 0-257-16,-9 0-434 16,-5 0-486-16</inkml:trace>
  <inkml:trace contextRef="#ctx0" brushRef="#br2" timeOffset="135853.0783">22229 7969 717 0,'0'0'832'0,"0"0"-665"15,0 0-22-15,0 0-34 16,0 0-6-16,0 0-18 15,99-6-87-15,-59 6-26 16,-8 1-313-16,-8 0-325 0</inkml:trace>
  <inkml:trace contextRef="#ctx0" brushRef="#br2" timeOffset="136222.0832">22695 7708 1202 0,'0'0'753'0,"0"0"-652"0,0 0 23 16,0 0 60-16,0 0 15 15,0 0-50-15,0 0-62 16,1-20-39-16,2 20-28 16,4 7-19-16,-3 9-1 15,8 7 6-15,-2 8 1 16,3 3-7-16,-2 1-2 15,-3 10-91-15,-4-8-252 16,-2-8-443-16</inkml:trace>
  <inkml:trace contextRef="#ctx0" brushRef="#br2" timeOffset="136452.8928">22914 7992 1810 0,'0'0'489'15,"0"0"-439"-15,0 0-17 16,0 0 71-16,0 0-3 16,-82 6-43-16,58-6-34 15,-3 1-24-15,1 2-9 16,-7 4-164-16,7-1-353 15,7 1-384-15</inkml:trace>
  <inkml:trace contextRef="#ctx0" brushRef="#br2" timeOffset="136793.7999">22816 8136 1053 0,'0'0'1136'16,"0"0"-1007"-16,0 0-89 15,0 0-10-15,0 0 42 16,0 0 25-16,86 0-36 16,-80 4-21-16,-3 2-26 0,-3 1-13 15,0 0 6-15,0 7 23 16,-10-2 22-16,-7 8 0 15,2-2-7-15,-2-2 0 16,5 0-9-16,1-2-6 16,8-1-5-16,3-3-11 15,0-2-8 1,21-1-6-16,9-2-3 0,30-3-145 16,-9-2-364-16,-5 0-809 0</inkml:trace>
  <inkml:trace contextRef="#ctx0" brushRef="#br2" timeOffset="137894.4926">21858 9111 342 0,'0'0'1127'0,"0"0"-776"16,0 0-76-16,0 0-83 15,0 0-45-15,0 0-3 16,0 0-28-16,34-3-34 16,-25 10-28-16,0 3-15 15,5 3-14-15,-7 3-12 0,1 2-13 16,0 0-1-1,-5-1-5-15,0 0 0 0,-3-4-4 16,0-6-11-16,0-1-7 16,0-3-2-16,0-3 15 15,0 0 15-15,3 0 20 16,4-9-20-16,6-8-14 16,3-3-2-16,7-5 16 15,-4-3 0-15,4 2 0 16,-9 4 1-16,-2 5 8 15,-4 5 2-15,-5 7 7 16,-2 2-12-16,2 3-6 16,-3 0-1-16,0 6-23 15,1 8 24-15,3 8 9 16,-1 4 0-16,0-1-8 0,-2-2-1 16,1-3 0-16,-1-4-9 15,-1-6 0-15,0-7-12 16,0 0-19-16,0-3-14 15,0 0 5-15,0 0 15 16,0-7 32-16,2-9-8 16,7-4 9-16,4-2 1 15,1-3 8-15,-1-1-2 16,-1 4-5-16,-2 2 0 16,1 10 18-16,-8 3 14 15,0 5 22-15,-2 2-16 16,2 0-24-16,0 0-14 0,2 12 11 15,2 5 11-15,-1 2-8 16,3 4-14-16,2 3 4 16,-1-6-5-16,2 0-43 15,6-3-198-15,-6-1-481 16,-2-9-554-16</inkml:trace>
  <inkml:trace contextRef="#ctx0" brushRef="#br2" timeOffset="138206.4833">22404 9177 1614 0,'0'0'570'0,"0"0"-440"0,0 0-7 15,0 0-52-15,0 0 2 16,0 0 8-16,0 0-13 15,73 84-16-15,-59-45-26 16,-1 4-16-16,1 2-10 16,-5-1 0-16,1-5 0 15,-4-5 0-15,-5-7-6 16,-1-8 5-16,0-6-7 16,-12-5-4-16,-7-6-10 15,-3-2-30-15,-1 0-33 16,2-21-80-16,8 0-300 15,9-3-331-15</inkml:trace>
  <inkml:trace contextRef="#ctx0" brushRef="#br2" timeOffset="138375.3509">22612 9099 1842 0,'0'0'507'0,"0"0"-470"16,0 0-37-16,0 0-27 16,0 0-124-16,0 0-415 15,0 0-262-15</inkml:trace>
  <inkml:trace contextRef="#ctx0" brushRef="#br2" timeOffset="138593.0294">22858 9168 1129 0,'0'0'1040'15,"0"0"-1018"-15,0 0-22 16,0 0-1-16,89 0-43 15,-65 0-180-15,-7 0-374 0,-7 0-701 16</inkml:trace>
  <inkml:trace contextRef="#ctx0" brushRef="#br2" timeOffset="138765.7381">22781 9068 497 0,'0'0'1281'0,"0"0"-1138"15,0 0-143-15,110 9-150 16,-79-1-364-16</inkml:trace>
  <inkml:trace contextRef="#ctx0" brushRef="#br2" timeOffset="138985.3656">23157 9108 960 0,'0'0'1335'16,"0"0"-1161"-16,0 0-137 15,0 0-28-15,93 0-9 16,-36 0-67-16,-11 0-210 16,-4 0-400-16</inkml:trace>
  <inkml:trace contextRef="#ctx0" brushRef="#br2" timeOffset="139316.9422">23609 8685 1857 0,'0'0'480'0,"0"0"-424"15,0 0-29-15,0 0 84 16,0 0 65-16,0 0-66 16,0 0-59-16,2 31 27 15,7-8-27-15,0 7-30 16,0 2-21-16,0 4-2 16,-2-3-47-16,1 1-87 15,1 8-144-15,-6-6-408 16,0-10-618-16</inkml:trace>
  <inkml:trace contextRef="#ctx0" brushRef="#br2" timeOffset="139561.2072">23893 9115 1964 0,'0'0'315'16,"0"0"-244"-16,0 0-3 15,0 0 45-15,-93 0-9 16,58 0-22-16,0 0-51 16,4 0-31-16,3 2-43 15,-2-1-167-15,9 2-515 16,9-3-712-16</inkml:trace>
  <inkml:trace contextRef="#ctx0" brushRef="#br2" timeOffset="139952.7949">23693 9244 2061 0,'0'0'344'0,"0"0"-237"15,0 0 6-15,0 0 22 16,0 0-28-16,0 0-58 16,0 0-31-16,88 0-4 0,-69 0-14 15,-3 6 0-15,-3-2 0 16,-7 2-6-16,-3 1-3 15,-3 0-5-15,0 6 5 16,-6 2 9-16,-10 2 16 16,-4 1 4-16,-1 1 14 15,2-3-10-15,5 1 5 16,5-4-9-16,9-3 19 16,0-3-15-16,14 0-9 15,19-4-15-15,10 0-18 0,22-3-134 16,-11 0-353-1,-8 0-1045-15</inkml:trace>
  <inkml:trace contextRef="#ctx0" brushRef="#br3" timeOffset="148438.9993">13614 14000 1677 0,'0'0'370'0,"0"0"-339"15,0 0-31-15,0 0 0 16,0 0 12-16,0 0 10 15,16 0-13-15,-10 0-8 16,1-3 24-16,-1 3 24 16,5 0-3-16,-2 0-14 15,0 0-10-15,1 0-5 16,7 0-11-16,2 0-5 0,7 0 1 16,-1 0-2-16,8 0 0 15,-1 0 0-15,7 0 1 16,1 0-1-16,4 0 1 15,-1 0 1-15,-1 0-1 16,1 0 0-16,-1 0-1 16,0 0 0-16,1 0 1 15,-1 0 1-15,4 0-1 16,-6 0-1-16,3 0 1 16,2 0 0-16,-3 0 0 15,1 0 0-15,3 0 1 0,-1 0-2 16,4 3 0-16,3-2 0 15,3 1 0-15,-3-2-1 16,3 0 1 0,3 4-1-16,-5-4 0 0,5 0-4 15,-3 0 5-15,3 0 1 16,-3 0-1-16,3 0 2 16,-1 0-2-16,-3-4 0 15,-2 2 0-15,-3 1-15 16,-1 1-9-16,-1 0 2 15,4 0 22-15,4 0 2 16,4 0 20-16,-1 0-12 16,1 0-9-16,6 0 7 15,9 0 0-15,19 3 3 16,19 5 7-16,-1 0-1 0,-3 2-2 16,-13-3-4-16,-20 0-11 15,-16 3 1-15,-11-7 8 16,-2 4-9-16,9 0 1 15,6-1-1-15,7 4-1 16,-2-3 1-16,-5 0 0 16,0 0-9-16,-1-1-4 15,-6-3 1-15,-2 0-3 16,-2 0 14-16,-3 0 0 16,-4-3-8-16,-4 0-8 15,-6 0 1-15,-8 0 6 16,-1 0 2-16,-9 0-2 15,-6 0 1-15,-2 0 8 0,-6 0 0 16,-1 0 1 0,0 0-1-16,0 0 0 0,0 0 0 15,0 0 1-15,0 0 6 16,0 0-5-16,0 0 8 16,2 0 1-16,-2 0 8 15,0 0 6-15,1 0-6 16,-1 0-2-16,0 0 5 15,0 0-1-15,0 0-9 16,0 0-10-16,0 0-1 16,0 0 1-16,0 0-1 15,0 0 0-15,0 0 0 0,0 0 0 16,0 0 1-16,0 0 5 16,0 0 0-16,0-3 11 15,4 3 13-15,-1-3-5 16,-3 3-2-16,3-3 0 15,-3 2-14-15,3-1-3 16,0 2-5-16,3-6-1 16,1 1 0-16,-1 3 0 15,3-5 1-15,3-3-1 16,0 0 0-16,-2-3 0 16,3 1 0-16,0-3-6 15,1-2 5-15,-2 1 1 16,1 0 0-16,0-4 0 15,-3 3 0-15,3-3 0 16,0 4-8-16,-1-1 8 0,1-3-1 16,-1 0-1-16,3 0-6 15,-5-2 7-15,1-2 1 16,0 1 0-16,-1 4 1 16,-4 2-1-16,0 1 0 15,-5 3 0-15,2 6 1 16,-2 0 0-16,-1 0 6 15,2 4-5-15,-2 3 5 16,0 0-5-16,0-3 4 16,0 3 4-16,1-2-2 15,1 0-7-15,-1-1 10 16,1 1-10-16,-1-3 1 16,1 3 4-16,1-2-6 0,-2 1 1 15,1 0 0-15,-2 3 0 16,0-3 0-16,1 3-1 15,-1 0 1-15,0 0 2 16,0 0-2-16,0 0 6 16,0 0 5-16,4 0 0 15,-4 0 3-15,3 0 6 16,-3-1-8-16,3-2-11 16,-3 3-1-16,4 0 0 15,-4-3 0-15,3 0 0 16,0 3 0-16,-3-4 0 15,3 4 0-15,-3-3 11 16,0 3-6-16,0 0 1 0,0 0-5 16,0 0-1-1,0 0 0-15,0 0 0 0,1 0 7 16,2-3 1-16,0-1-2 16,0 2-7-16,0-2 1 15,0 0 8-15,0 1-8 16,-3 3 0-16,1 0 0 15,-1 0 1-15,0 0 4 16,0 0-4-16,0 0 4 16,0 0-5-16,0-3 0 15,0 3 0-15,2 0 7 16,-1-4 4-16,1 1-11 0,3 1 0 16,-5 0 1-1,3-1-1-15,-3 3 0 0,3 0 0 16,-3-3 1-16,3 3-2 15,3-3-1-15,-3 2 1 16,5-2-1-16,3 0 1 16,4 1 0-16,-2 0 0 15,6-3 0-15,3 2 0 16,0 2 0-16,5-5 0 16,-1 6 1-16,3-5-1 15,4 5 0-15,-4 0-1 16,4 0-1-16,2 0 1 15,1 0-4-15,3 2 4 16,0 1 1-16,6 0 0 16,8-3 0-16,-2 0 0 0,7 3 0 15,0-3-1-15,5 0 1 16,-2 1 0-16,0 2-1 16,-2 0 1-16,3-3 1 15,-4 0-1-15,0 0 0 16,2 0 1-16,1 0 0 15,14 0 0-15,16-3 1 16,-5-1-1-16,-7 1-1 16,-10 3-1-16,-21 0-4 15,8 0 5-15,2 0 0 16,-9 0-2-16,-7 0 1 16,-10 0-17-16,-7 3-65 15,-4-2-75-15,-12 2-112 0,-6-3-552 16</inkml:trace>
  <inkml:trace contextRef="#ctx0" brushRef="#br3" timeOffset="149383.3959">17713 14145 816 0,'0'0'279'16,"0"0"-200"-16,0 0 13 15,0 0 118-15,0 0-14 16,0 0-41-16,0 0-38 0,71-13-4 16,-63 26-13-16,1 7 12 15,1 4 17-15,6 8-32 16,6 5-23-16,8 6-34 16,9 3-16-16,9 0-17 15,4-3-1-15,4-4-6 16,1-5-9-16,-4-7-1 15,-7-5-11-15,-8-5-1 16,-9-4-47-16,-8-3-78 16,-12-6-127-16,-9-1-76 15,0 0-184-15,-13-3-200 0</inkml:trace>
  <inkml:trace contextRef="#ctx0" brushRef="#br3" timeOffset="149781.1009">18239 14545 1211 0,'0'0'778'16,"0"0"-773"-16,0 0 29 15,0 0-26-15,0 0 93 0,108-9-36 16,-57 5-35-16,21-3-23 16,25-3-5-16,24 1-2 15,10 1 0-15,2 5-6 16,-5 3 5-16,-8 0 1 16,-1 0 18-16,5 3 25 15,3 8 26-15,-1-4-8 16,1-2-31-16,-3 0-17 15,-8-2-4-15,-5 0 2 16,-8 4 2-16,-21-3-4 16,-18 1 3-16,-18 2 10 15,-12-1-10-15,-2-2-12 16,-23-1-72-16,-5-3-434 16,-5 0-895-16</inkml:trace>
  <inkml:trace contextRef="#ctx0" brushRef="#br3" timeOffset="152795.2668">10867 13610 77 0,'0'0'664'0,"0"0"-413"16,0 0-144-16,0 0 64 0,0 0 67 15,0 0-24 1,0 0-37-16,0-37-3 0,0 29-50 16,0 1 15-16,3 0-22 15,0 4-46-15,0 0-14 16,-3 3-21-16,0 0-36 15,0 10-5-15,0 12 5 16,-3 11 48-16,-3 9-23 16,-3 2-10-16,-4 3-5 15,3-1 2-15,3-3-10 16,0-10 5-16,1-3-7 16,3-7 1-16,-3-4 9 15,3-6-8-15,3-3-1 0,0-6-1 16,0 0 1-1,0-4 0-15,0 0 1 0,6 0-2 16,9 0 0-16,6-4-3 16,1 1-73-16,-3 3-24 15,1 0-24-15,-4 0-103 16,-6 7-249-16,0-1-25 16,-3 0-263-16</inkml:trace>
  <inkml:trace contextRef="#ctx0" brushRef="#br3" timeOffset="153010.3406">11043 13861 1476 0,'0'0'325'0,"0"0"-243"15,0 0-57-15,0 0 53 16,0 0 1-16,0 0-57 16,0 0-22-16,78-3-44 15,-59 9-208-15,-10-2-331 0</inkml:trace>
  <inkml:trace contextRef="#ctx0" brushRef="#br3" timeOffset="153222.8773">11039 13748 1502 0,'0'0'572'0,"0"0"-493"15,0 0-69-15,0 0-2 16,0 0-16-16,128-25-62 15,-91 25-436-15,-4 0-575 0</inkml:trace>
  <inkml:trace contextRef="#ctx0" brushRef="#br3" timeOffset="153566.8853">11403 13600 1861 0,'0'0'340'16,"0"0"-261"-16,0 0-54 15,0 0 44-15,-63 109 25 16,51-63-26-16,9 1-29 16,3-3-38-16,9-6-1 15,21-14-4-15,9-11 4 0,10-13 16 16,-1 0-4-1,4-23-12-15,-10-7 0 0,-8-6 9 16,-10-4 2-16,-11-4 1 16,-10 2 0-16,-3 0 2 15,-6 2-14-15,-13 6 0 16,-5 12-6-16,-4 12-31 16,-8 10-73-16,-19 19-67 15,10 14-310-15,3 1-556 0</inkml:trace>
  <inkml:trace contextRef="#ctx0" brushRef="#br3" timeOffset="155065.6041">20210 13385 633 0,'0'0'702'15,"0"0"-519"1,0 0-26-16,0 0 108 0,0 0 35 16,0 0-78-16,0 0-60 15,0-23-25-15,0 20-28 16,3 0-24-16,-3 3-28 16,3 0-57-16,4 3-2 15,0 11 2-15,7 6 8 16,4 2-8-16,-5 5 0 15,3 0-6-15,-3-5-13 16,-7-5-25-16,-2-1 11 16,-4-5-4-16,0-1-20 15,0-2 8-15,-10-3 22 0,2-2 14 16,3-3-8-16,4 0 21 16,1 0 0-16,0-10 12 15,0-7-2-15,7-3 10 16,10-5 8-16,-1-2-1 15,4 3-5-15,-4-2-2 16,0 10-2-16,-3 0 1 16,-3 8-16-16,-6 2-3 15,-1 2-1-15,-1 4-8 16,-1 0-6-16,1 0 5 16,2 14 10-16,1-1 1 15,-1 3 7-15,-1 1 0 0,1-1-8 16,0 1-7-1,-4-3 6-15,0-1 0 0,0-4 1 16,0-2-7-16,0-1-17 16,0-2-15-16,0-4 17 15,0 0 22-15,3 0 8 16,6-7 0-16,4-7-8 16,2-5-6-16,3-4 5 15,-6-4 1-15,0 5 0 16,0-1 0-16,-6 9 8 15,-2 1 10-15,-2 9 9 16,-1 4-17-16,-1 0-10 16,0 0 0-16,2 11 0 15,2 12 9-15,5 1 9 16,1 5-8-16,7 4-10 16,1-4 0-16,3-2-53 15,1 0-184-15,-7-8-560 0,-4-6-631 0</inkml:trace>
  <inkml:trace contextRef="#ctx0" brushRef="#br3" timeOffset="155339.2973">20768 13468 1872 0,'0'0'497'0,"0"0"-445"15,0 0-38-15,0 0 36 16,0 0 94-16,22 70-53 16,-8-35-44-16,2 2-24 0,1-3-12 15,-2-2-10-15,-1-2 1 16,-10-7-2-16,-2-6-1 16,-2-4-8-16,-10-3-9 15,-12-4-4-15,-4-6-45 16,-1 0-14-16,-2-10-72 15,7-7-119-15,12-2-399 0</inkml:trace>
  <inkml:trace contextRef="#ctx0" brushRef="#br3" timeOffset="155506.8337">20852 13385 1726 0,'0'0'574'0,"0"0"-574"16,0 0-4-16,0 0-61 16,0 0-25-16,0 0-234 15,0 0-571-15</inkml:trace>
  <inkml:trace contextRef="#ctx0" brushRef="#br3" timeOffset="155716.0803">21190 13459 2067 0,'0'0'591'16,"0"0"-547"-16,0 0-43 15,0 0 10-15,0 0-11 16,104-4-70-16,-64 4-110 15,-8 0-422-15,-16 0-439 0</inkml:trace>
  <inkml:trace contextRef="#ctx0" brushRef="#br3" timeOffset="155886.3339">21041 13369 1367 0,'0'0'542'0,"0"0"-542"0,81 0-18 16,-36 0 10-16,20 3-32 15,-13 4-151-15,-10-1-214 0</inkml:trace>
  <inkml:trace contextRef="#ctx0" brushRef="#br3" timeOffset="156149.6498">21610 12933 1609 0,'0'0'393'0,"0"0"-298"16,0 0-52-16,0 0 48 15,0 0 112-15,0 0-26 16,-1 76-50-16,-1-32-74 16,2 1-30-16,0 4-23 15,3-2-2-15,6 9-141 16,-1-12-185-16,-2-11-469 0</inkml:trace>
  <inkml:trace contextRef="#ctx0" brushRef="#br3" timeOffset="156367.6912">21833 13342 2070 0,'0'0'355'15,"0"0"-265"-15,0 0-58 16,0 0-1-16,-108 8 5 15,76-5-22-15,-1 3-14 16,0 1-76-16,-5 0-204 16,10-1-395-16,6-2-765 0</inkml:trace>
  <inkml:trace contextRef="#ctx0" brushRef="#br3" timeOffset="156660.7605">21715 13507 2063 0,'0'0'303'0,"0"0"-267"16,0 0-11-16,0 0 46 15,0 0 3-15,0 0-35 0,0 0-36 16,66 7-3-16,-66 4 0 15,-11 5 42-15,-7 4-4 16,-1-1 3-16,-5-2 14 16,5 0-13-16,8-4-20 15,11 0-17-15,0-1-5 16,46 2-54-16,-1-4-189 16,0 0-593-16</inkml:trace>
  <inkml:trace contextRef="#ctx0" brushRef="#br3" timeOffset="157665.7158">21027 14321 1141 0,'0'0'787'0,"0"0"-646"0,0 0-84 15,0 0 82-15,0 0 49 16,0 0-59-16,0 0-57 15,17 23-2-15,-9-1-24 16,1 8-21-16,-1-3-19 16,-4 0-6-16,-1-5-6 15,-1-8-1-15,-2-2-11 16,0-5-10-16,0-3-13 16,0-4 7-16,0 0 18 15,0 0 6-15,0-4 9 16,0-12 1-16,9-1-19 0,1-5 1 15,6-2 18 1,3 1 1-16,-5 3 5 0,-2 6 13 16,-3 4 18-16,-2 4-1 15,-4 4-11-15,-3 2-25 16,4 0 0-16,-4 13 0 16,3 4 28-16,0 2-9 15,0 1-6-15,0 0-11 16,0-5-1-16,0-1 5 15,0-8-6-15,-2-2-1 16,2-1 0-16,-2-3-15 16,1 0-1-16,2-3-5 15,2-11-30-15,4-6 23 16,3-2 20-16,2-5 9 0,3 1 0 16,0 0 0-1,-1 2 1-15,-1 4 12 0,-6 10 48 16,-4 4 2-16,-3 6-26 15,1 0-29-15,1 10-8 16,2 7 21-16,1 9 10 16,-4 1-9-16,4-1-13 15,-2 0-8-15,1-2-1 16,0-5-53-16,-1 1-152 16,1-7-549-16,-4-7-480 0</inkml:trace>
  <inkml:trace contextRef="#ctx0" brushRef="#br3" timeOffset="157958.9417">21586 14406 1614 0,'0'0'990'15,"0"0"-882"-15,0 0-88 16,0 0 26-16,0 0 38 15,16 80-32-15,-9-47-34 16,2 3-17-16,1 4-1 16,4-1 0-16,-2-3 1 15,-3-2-1-15,-1-7 0 16,-6-8 0-16,-2-6-9 0,0-6-8 16,-16-4-9-1,-3-3-13-15,-1-3-45 0,4-11-29 16,5-19-85-16,6 1-437 15,5-2-648-15</inkml:trace>
  <inkml:trace contextRef="#ctx0" brushRef="#br3" timeOffset="158146.2531">21682 14297 2046 0,'0'0'471'16,"0"0"-426"-16,0 0-27 16,0 0-6-16,0 0-12 0,0 0-51 15,0 0-166-15,42-7-450 16,-27 7-742-16</inkml:trace>
  <inkml:trace contextRef="#ctx0" brushRef="#br3" timeOffset="158387.6203">22115 14450 2189 0,'0'0'247'15,"0"0"-217"-15,0 0-5 16,82 2 9-16,-54-2-34 16,0-2-47-16,-7-1-174 15,-4 1-363-15,-11 0-680 0</inkml:trace>
  <inkml:trace contextRef="#ctx0" brushRef="#br3" timeOffset="158565.7637">21979 14320 2072 0,'0'0'302'16,"0"0"-302"-16,0 0-9 15,130 11-31-15,-84-1-208 16,-4-1-393-16</inkml:trace>
  <inkml:trace contextRef="#ctx0" brushRef="#br3" timeOffset="158792.3829">22511 14353 2089 0,'0'0'480'15,"0"0"-480"-15,0 0-36 16,101 0 36-16,-48 0-8 16,-6 0-174-16,-7 0-490 0</inkml:trace>
  <inkml:trace contextRef="#ctx0" brushRef="#br3" timeOffset="159084.8211">22965 13868 942 0,'0'0'1229'16,"0"0"-1084"-16,0 0-122 15,0 0 32-15,0 0 116 16,0 0-6-16,-19 93-45 16,19-60-59-16,0-1-30 15,6 5-26-15,7-2-5 0,4-1-67 16,0 9-159-1,-2-10-366-15,-1-5-406 0</inkml:trace>
  <inkml:trace contextRef="#ctx0" brushRef="#br3" timeOffset="159323.8326">23234 14379 2053 0,'0'0'357'15,"0"0"-345"-15,0 0 0 16,0 0 71-16,0 0 54 0,0 0-29 16,-97 0-41-1,59 0-42-15,1 0-25 0,-12 4-72 16,10 3-260-16,8-1-573 0</inkml:trace>
  <inkml:trace contextRef="#ctx0" brushRef="#br3" timeOffset="159669.249">23073 14515 1737 0,'0'0'728'0,"0"0"-727"0,0 0-1 15,0 0 126-15,91 0-1 16,-72 0-58-16,-4 4-14 16,-3 3-4-16,-6 1-27 15,-5 3-20-15,-1 5 5 16,-3 1 25-16,-15 3 4 15,-4 2 25-15,-1 2 3 16,0-2-20-16,3-4 4 16,8-1-2-16,8-7-17 15,4-1-8-15,6-3-8 0,22-5 2 16,14-1-15-16,37 0-63 16,-10-4-88-16,-8-8-310 0</inkml:trace>
  <inkml:trace contextRef="#ctx0" brushRef="#br3" timeOffset="171506.4451">19871 2441 689 0,'0'0'1224'0,"0"0"-986"16,0 0-154-16,0 0 13 16,0 0 47-16,0-14 15 15,0 13-8-15,0 1-29 16,0 0-44-16,0 0-21 15,0 0 0-15,0 0-18 16,0 0-11-16,0 0-10 16,0 5-18-16,0 13 0 15,0 11-1-15,3 10 1 16,4 8-1-16,-3 5 1 16,3 0-1-16,-1 0 1 15,0-3-1-15,1-2 1 0,-3-6-1 16,-4-5-11-16,0-5-14 15,0-7-19-15,0-5-8 16,-1-5-27-16,-1-2-60 16,2-7-172-16,2-5-472 15,10 0-665-15</inkml:trace>
  <inkml:trace contextRef="#ctx0" brushRef="#br3" timeOffset="171863.4008">20242 2700 1272 0,'0'0'599'16,"0"0"-521"-16,0 0-37 15,0 0 63-15,0 0 33 16,0 0-11-16,0 0-14 15,17-19-31-15,-17 18-19 16,-12 1-37-16,-2 0-16 16,-6 0 27-16,-9 2-6 15,-1 7 4-15,1 0-4 16,4 4 1-16,5 0-7 16,2 3 6-16,7-1-12 15,7 1-5-15,4 0-12 0,6 1 1 16,21 0 11-16,8 2-1 15,15-2-12-15,1-2-70 16,5-1-114-16,-11-4-156 16,-12-6-520-16</inkml:trace>
  <inkml:trace contextRef="#ctx0" brushRef="#br3" timeOffset="172124.1766">20492 2660 2015 0,'0'0'558'0,"0"0"-467"16,0 0 21-16,0 0-21 16,0 0-56-16,0 0-8 15,0 0 39-15,14 91-25 16,-3-54-22-16,0-3-13 15,2-5-6-15,-1-3-28 16,-1-9-52-16,-3-7-81 16,-4-5-297-16,0-5-529 0</inkml:trace>
  <inkml:trace contextRef="#ctx0" brushRef="#br3" timeOffset="172307.6512">20618 2449 1984 0,'0'0'483'15,"0"0"-422"-15,0 0-40 16,0 0-21-16,0 0-3 16,0 0-110-16,0 0-88 15,0 17-297-15,4-12-296 0</inkml:trace>
  <inkml:trace contextRef="#ctx0" brushRef="#br3" timeOffset="172583.4487">20826 2328 2213 0,'0'0'386'0,"0"0"-288"0,0 0-77 16,0 0-2-16,0 0 81 16,0 115-3-16,4-62-41 15,5 5-13-15,0 2-7 16,5 3-20-16,-3-4-10 16,0-6-6-16,-2-3-1 15,0-11-15-15,-3-7-38 0,0-7-46 16,-6-10-121-16,0-6-330 15,0-9-452-15</inkml:trace>
  <inkml:trace contextRef="#ctx0" brushRef="#br3" timeOffset="172831.6496">21066 2359 2165 0,'0'0'341'16,"0"0"-235"-16,0 0 17 16,0 0-12-16,0 0-47 15,0 0-7-15,3 84 40 16,7-32-39-16,7 7-32 16,-4 3-17-16,3-1-9 0,0-4-2 15,-6-6-13-15,-3-6-54 16,-4-4-104-16,-1-10-329 15,-2-14-708-15</inkml:trace>
  <inkml:trace contextRef="#ctx0" brushRef="#br3" timeOffset="173395.5062">22173 2414 1047 0,'0'0'358'0,"0"0"-146"15,0 0-49-15,0 0 23 16,0 0 46-16,0 0-19 15,0 0-48-15,0-37-47 16,0 37-23-16,0 0-51 16,0 1-35-16,0 11 0 15,0 2 27-15,-2 3-11 16,-1 0-12-16,-1 1 5 16,-3 1 2-16,4 1-8 15,0 2-2-15,0 4 5 16,3 3-3-16,0 5 0 15,0 3 5-15,0 3-1 16,0 2-4-16,0 2-11 0,0-3 1 16,3-1-2-16,1-2-30 15,3 2-70-15,-2-12-200 16,-4-10-603-16</inkml:trace>
  <inkml:trace contextRef="#ctx0" brushRef="#br3" timeOffset="174167.0101">21865 2638 421 0,'0'0'1271'15,"0"0"-961"-15,0 0-102 16,0 0-49-16,0 0-38 16,98 3-16-16,-46 9-27 15,10-2-35-15,4-2-31 16,0-4-12-16,-4-4-30 16,-7 0-113-16,-10-1-87 15,-8-13-24-15,-14-5 17 16,-8-5 69-16,-11-1 63 15,-4-3 105-15,0-2 63 0,-12 1 145 16,-2-3 40-16,-2 3-56 16,2 2-12-16,2 0-35 15,3 4-13-15,4 5 4 16,5 2-49-16,0 6-6 16,0 4-41-16,0 4-9 15,3 2-13-15,8 0-7 16,-2 17-5-16,4 10 7 15,3 12-1-15,4 8-3 16,-5 10-2-16,3 5-7 16,-6 1 0-16,-2 1 0 15,-3-5 0-15,-5-6 0 16,-2-6-6-16,0-9 5 0,0-8-5 16,-2-9-12-16,-2-7-10 15,1-6-10-15,2-5 8 16,1-3 18-16,0 0 12 15,4-8 0-15,11-12-21 16,7-9-16-16,7-9 10 16,2-8-2-16,0 0 7 15,-4 2 11-15,-4 6 11 16,-6 10 1-16,-4 9 0 16,-7 5 19-16,-1 8 11 15,-3 4-1-15,-1 2-9 16,-1 0-21-16,2 11-6 15,-2 12 6-15,0 10 20 16,0 2-5-16,0 7-14 16,1-4 7-16,1-4-7 15,2-5-1-15,4-6 0 0,4-8-38 16,-3-3-75-16,11-12-131 16,-4 0-379-16,0-7-778 0</inkml:trace>
  <inkml:trace contextRef="#ctx0" brushRef="#br3" timeOffset="174513.6793">22949 2733 1795 0,'0'0'335'15,"0"0"-236"-15,0 0-4 0,0 0-24 16,0 0-23-1,0 0-13-15,100-3-23 0,-72-8-11 16,-3-2-1-16,-2 0-53 16,-7 0 4-16,-1 0 15 15,-7 1 34-15,-8 5 0 16,0 0 47-16,-7 4-16 16,-15 3 9-16,-5 0 58 15,-5 10 19-15,-1 8-4 16,0 5-31-16,5 2-37 15,8 3-15-15,5-3-11 16,11-3-5-16,4 1-4 16,9-3-10-16,21-2-4 0,37 1-108 15,-2-7-209-15,-2-5-761 0</inkml:trace>
  <inkml:trace contextRef="#ctx0" brushRef="#br3" timeOffset="175078.1378">23904 2743 971 0,'0'0'1191'0,"0"0"-1086"15,0 0-79-15,0 0 4 16,0 0 81-16,0 0 48 0,-57-73-22 15,45 66-55-15,-4 2-44 16,-4 2-11-16,-4 3-2 16,-3 0-4-16,2 8-3 15,2 6 3-15,4 3-6 16,9 2-14-16,1 2-1 16,9-1 0-16,0-3-6 15,12-1 0-15,7-7-3 16,8-3-18-16,3-6-32 15,1 0-19-15,1-8-31 16,-3-12-25-16,0-5 36 16,-7-8 43-16,-4-6 17 15,-5-10 28-15,-7-17 10 0,-6-20 31 16,0-18 11-16,-9 8 7 16,-1 24 47-16,3 28 13 15,0 26 16-15,1 4-50 16,2 2-44-16,-2 6-20 15,2 6-11-15,1 8-19 16,-2 16 19-16,2 16 30 16,2 11 6-16,1 10 0 15,0 7-12-15,1 2-5 16,11 1-4-16,4-2-14 16,5-6 1-16,3-4-1 15,3-10-1-15,3-10-53 16,16-13-116-16,-9-12-383 0,-2-14-1076 15</inkml:trace>
  <inkml:trace contextRef="#ctx0" brushRef="#br3" timeOffset="175443.241">24238 2673 1475 0,'0'0'501'0,"0"0"-371"16,0 0 31-16,0 0-51 15,85 0-61-15,-59-9-27 16,-1-1-14-16,-2 0-8 0,-5 1-23 16,-9 4 3-1,-6 1 13-15,-3 1-21 0,0 1-8 16,-13 0 36-16,-7-1 8 15,-2 0 40-15,-1 2 32 16,0-1-13-16,0 2-12 16,3 0-12-16,1 4 0 15,3 8-10-15,6 3-9 16,7 4-12-16,3 6-12 16,7 2-5-16,17 0-87 15,22 4-114-15,-3-7-414 16,-2-9-343-16</inkml:trace>
  <inkml:trace contextRef="#ctx0" brushRef="#br3" timeOffset="175904.7801">24675 2620 1899 0,'0'0'493'0,"0"0"-444"15,0 0-35-15,0 0 12 16,-88-15 36-16,57 15 32 15,1 0-30-15,6 8-27 16,3 5-17-16,5 2-14 16,7 2-5-16,4 2-1 15,5-1 0-15,0-1 0 16,11-3-1-16,8-3 1 0,8-2-36 16,2-6-62-1,3-3-39-15,-2 0 26 0,-4-9 43 16,-3-8 48-16,-5-4 20 15,-5-7 6-15,-2-3 23 16,-5 0 37-16,-2 2 48 16,-1 8 30-16,-1 7-2 15,-1 10-30-15,2 4-36 16,0 5-65-16,7 21-5 16,7 22-6-16,14 29 9 15,12 28 0-15,5 6 3 16,-2-9-3-16,-11-24-8 15,-14-29 8-15,-11-14-8 16,-5-8 5-16,-5-2-6 0,0-2-1 16,-6-4-5-16,-17-12-16 15,-6-7-12-15,-12-22-56 16,7-9-229-16,8-5-453 0</inkml:trace>
  <inkml:trace contextRef="#ctx0" brushRef="#br3" timeOffset="176286.2746">24978 2626 1716 0,'0'0'600'0,"0"0"-571"15,0 0-28-15,0 0-1 0,0 0 13 16,0 0 55-16,0 0 24 15,71 31-26-15,-32-28-44 16,1 1-22-16,1-4-25 16,-5 0-69-1,-7-4 17-15,-5-11 7 0,-9-2 45 16,-9-1 7-16,-6 2 18 16,-3-1 0-16,-18 2 35 15,-7 4 19-15,-5 5 12 16,0 6 4-16,2 3-16 15,3 15 1-15,5 7-9 16,8 4-21-16,9 5-11 0,6 1-8 16,2-1 0-16,17-3-6 15,10-3 0-15,3-5-46 16,17-8-89-16,-7-7-200 16,-6-8-545-16</inkml:trace>
  <inkml:trace contextRef="#ctx0" brushRef="#br3" timeOffset="176706.8607">25395 2557 2063 0,'0'0'261'16,"0"0"-240"-16,0 0-7 16,0 0 14-16,0 0 37 15,15 97 35-15,2-70 10 0,-1 1-55 16,2-3-31-16,-4-2-18 15,-3-5-6-15,-3-4 0 16,-4-4-1-16,-2-6-35 16,-2-2-36-16,0-2-1 15,0-2 45-15,0-10 28 16,0-5 9-16,0-4 13 16,0-6 13-16,10-3-4 15,7 0 0-15,-2-2-1 16,1 4 9-16,-4 7 14 15,0 5-11-15,-6 7-1 16,-3 6-10-16,-2 3-16 16,-1 0-15-16,0 3-11 0,0 15 6 15,2 5 5-15,1 7 11 16,1 6-10-16,5 0 0 16,0 0-1-16,2-4 0 15,2-4-52-15,2-4-76 16,9-7-91-16,-2-7-392 15,-4-7-549-15</inkml:trace>
  <inkml:trace contextRef="#ctx0" brushRef="#br3" timeOffset="177073.6303">25777 2588 1739 0,'0'0'390'0,"0"0"-328"15,0 0-9-15,0 0 67 0,0 0 21 16,0 0-43-16,0 0-13 16,84 75-10-16,-57-71-47 15,-3-4-25-15,0 0-3 16,-4-1-34-16,-3-11-20 16,-5-2 24-16,-6-1-6 15,-5-1 11-15,-1 2 10 16,-6 2 11-16,-13 4 4 15,-8 7 29-15,-3 1 22 16,-3 3-17-16,2 14-5 16,6 5-11-16,7 6 16 15,9 5 2-15,9 0-14 16,0 3-8-16,19-2-5 0,8-5-9 16,6-6-17-1,1-7-44-15,-1-9-69 0,7-7-112 16,-10-9-399-16,-7-9-151 0</inkml:trace>
  <inkml:trace contextRef="#ctx0" brushRef="#br3" timeOffset="177405.9986">26069 2572 1020 0,'0'0'1142'0,"0"0"-975"16,0 0-99-16,0 0-44 15,0 0 1-15,0 0 51 16,0 73 29-16,4-40-14 0,5 2-16 15,0 0-42-15,2-2-23 16,-2-5-4-16,-1-4-5 16,-2-8 0-16,-3-8 0 15,-3-5 0-15,0-3-1 16,0-3 11-16,-4-14 1 16,-4-7-11-16,3-9 0 15,2-1 7-15,3-5-7 16,0 0 0-16,8 2 8 15,4 6-8-15,3 9-1 16,-3 7 9-16,0 7-9 16,-3 5 0-16,-2 3-21 15,2 2-49-15,0 12-72 0,5 10-154 16,-3-5-511-16,0-3-596 16</inkml:trace>
  <inkml:trace contextRef="#ctx0" brushRef="#br3" timeOffset="177847.4397">26403 2623 1555 0,'0'0'541'0,"0"0"-460"16,0 0 81-16,0 0 43 15,0 0-69-15,0 0-69 16,0 0-27-16,-11-42-27 0,-8 42-13 15,-4 0-5 1,-4 7 4-16,0 11-7 0,4 6 8 16,8 6 0-16,4 1 0 15,11 0 0-15,0-3 0 16,14-4 0-16,8-7-22 16,8-8 4-16,3-4-63 15,1-5-56-15,-1-6 26 16,-3-12 6-16,-5-7 19 15,-2-5 45-15,-4-3 26 16,-6-2 15-16,-1 5 60 16,-6 9 124-16,-3 9-62 0,-3 8-2 15,0 4-91 1,0 0-19-16,-1 14-9 16,-7 8 34-16,1 6-2 0,4 6-1 15,3 3-12-15,0-1-19 16,9-3-1-16,3-6-104 15,11-4-93-15,-3-8-83 16,-1-9-572-16</inkml:trace>
  <inkml:trace contextRef="#ctx0" brushRef="#br3" timeOffset="178163.5777">26865 2601 1401 0,'0'0'556'0,"0"0"-408"15,0 0 66-15,0 0-91 16,0 0-52-16,0 0 2 16,0 0 9-16,-24-57-21 15,-1 54-14-15,-5 3-12 16,0 0-14-16,2 13-12 15,4 7-9-15,9 7 0 16,6 2 0-16,9 1 0 16,0 3 0-16,19-4-17 15,5-3-46-15,7-5-34 16,4-5-38-16,17-8-104 16,-10-5-361-16,-3-3-534 0</inkml:trace>
  <inkml:trace contextRef="#ctx0" brushRef="#br3" timeOffset="178597.1613">27043 2578 1726 0,'0'0'583'16,"0"0"-552"-16,0 0-23 16,0 0 20-16,0 0 36 15,0 0 25-15,-13 75-15 16,19-51-25-16,8 1-26 15,2-2-15-15,3-4-7 16,-2-3-1-16,2-7 0 16,-2-7-28-16,-1-2-2 0,1 0-10 15,-2-12 11-15,0-7 16 16,-2-4 13-16,-1-3 12 16,-1-2 4-16,-3-1 8 15,-2 7 4-15,-3 5 87 16,-1 7-6-16,-2 3-54 15,0 7-17-15,0 0-38 16,0 7-17-16,0 14 17 16,7 10 8-16,16 21 19 15,20 29 15-15,27 23-8 16,8 10-10-16,-1-6-9 16,-17-11 3-16,-27-28 21 15,-17-14 19-15,-13-15-31 0,-3-9-20 16,-39 2-7-16,-47-1-8 15,-63-16-5-15,10-10-98 16,7-8-638-16</inkml:trace>
  <inkml:trace contextRef="#ctx0" brushRef="#br4" timeOffset="232976.9293">4771 10192 789 0,'0'0'226'16,"0"0"-163"-16,0 0 17 16,0 0 95-16,0 0-38 15,-27 0-59-15,12 0-12 16,-3 0 20-16,-4 0 0 15,-5 0 22-15,-4 0 5 16,-5 0-37-16,0 0-19 0,-6 0-17 16,-1 0 9-1,0-2-9-15,0 2 0 0,2 0-18 16,1-2-12-16,4 2-9 16,-1-3 1-16,3 0-1 15,-4 3 0-15,-2-4 0 16,-3 1 5-16,1 3-5 15,-10-2-1-15,-1 0 1 16,-11-1 0-16,-15 0 0 16,-24 3-1-16,-22-1 1 15,-15-1 0-15,-2 2 6 16,5 0-7-16,5 0-1 16,-3 0 1-16,2 0 0 15,-3 3 15-15,-4 6 10 16,1-1 13-16,-3 2-9 0,2 0-11 15,3 0-16-15,4 0-1 16,9-1 0-16,8-1 0 16,10-5-1-16,24-1 0 15,16-2 0-15,20 0 0 16,7 0 0-16,2 0 0 16,-2 0 0-16,0 0 1 15,8 0 1-15,10 0-2 16,8 0 0-16,5 0 0 15,8 0-37-15,21 0-174 16,11 0-360-16,3-9-876 0</inkml:trace>
  <inkml:trace contextRef="#ctx0" brushRef="#br4" timeOffset="234238.5196">2077 9432 1555 0,'0'0'226'16,"0"0"-169"-16,0 0-29 15,0 0 104-15,0 0-1 16,0 0-64-16,0 0-44 16,74-54-12-16,-47 52 2 15,-2 2 12-15,1 0-4 16,-4 0-5-16,3 6 2 0,-4 7-2 15,-4 0 1 1,-4-2-9-16,-4 6-2 0,-6-2-6 16,-3 2 1-16,0 3 0 15,-16 0 0-15,-7 0 8 16,-5-1 3-16,-2-2 3 16,5 0-6-16,4-5 4 15,6-4-4-15,7 1-8 16,7-6 1-16,1 2-1 15,4 1 8-15,13-1 0 16,11-1 0-16,2 6-8 16,-3-3 0-16,1 3 0 15,-7 0 0-15,-9 0-1 16,-6 0-1-16,-6 3 0 16,0-4 1-16,-9 1 0 0,-12 3 43 15,-10-3 11 1,-5-3-29-16,-3 1-14 0,6-5-11 15,8-3 0-15,7 0-44 16,17-3-63-16,1-11-245 16,1 0-452-16</inkml:trace>
  <inkml:trace contextRef="#ctx0" brushRef="#br4" timeOffset="234679.9787">2715 9406 191 0,'0'0'1295'16,"0"0"-1111"-16,0 0-74 15,0 0 58-15,0 0 27 16,-94-21-28-16,64 21-66 16,2 4-46-16,8 9-22 15,4 1-17-15,7 2-3 16,6-1-2-16,3 3 1 16,0 1-1-16,12 2-5 15,9-1-4-15,-3-2-1 0,4 0 1 16,-4-1-1-16,0-2 1 15,-5 0-1-15,-2 1-1 16,-8-3 2-16,-3 0-1 16,0 3 5-16,-3-3-5 15,-18-2 0-15,-7-1 8 16,-2 2-9-16,0-5-27 16,9 0-108-16,15-7-180 15,6 0-85-15,0-4-815 0</inkml:trace>
  <inkml:trace contextRef="#ctx0" brushRef="#br4" timeOffset="234876.4979">2954 9647 1633 0,'0'0'282'0,"0"0"-204"0,0 0 135 16,0 0-6-16,0 0-48 15,-102 89-77-15,74-65-39 16,1-2-29-16,3-1-14 16,5 1-54-16,7-2-169 15,6-10-469-15</inkml:trace>
  <inkml:trace contextRef="#ctx0" brushRef="#br4" timeOffset="235467.7657">3236 9369 508 0,'0'0'1594'0,"0"0"-1390"16,0 0-139-16,0 0 5 15,0 0 68-15,0 0-35 16,0 0-68-16,6-77-30 0,19 68-4 16,2 9-2-1,4 0 0-15,-1 0-8 0,-3 6 8 16,-2 8-5-16,-5 3 5 15,-4 2 0-15,-7 0-1 16,-3 2-8-16,-6-2 9 16,0-1 0-16,0-2 0 15,-12 1 1-15,-4-2 8 16,-4-1-2-16,-2-2 11 16,1-1-7-16,6-4-1 15,6 0-8-15,2 0-1 16,7-1-1-16,0 1 0 0,7 2-6 15,11 4 7-15,3 2 1 16,4 3 7-16,-2-1-7 16,-1 0 0-16,-6-4 0 15,-5 0 0-15,-5-3-1 16,-6-3 0-16,0-2 0 16,-17 3 14-16,-14-1 21 15,-15 1-17-15,-6 0-11 16,-2-1-7-16,5-2-49 15,10-5-123-15,12 0-215 16,18 0-506-16</inkml:trace>
  <inkml:trace contextRef="#ctx0" brushRef="#br4" timeOffset="235717.3889">3622 9555 2038 0,'0'0'259'0,"0"0"-208"15,0 0 5-15,0 0 107 16,-4 71-51-16,4-37-34 16,13-1-41-16,11 3-21 15,-3 1-7-15,6-4-9 16,-5-1-11-16,-3-5-94 15,-19-3-165-15,0-9-402 16,-4-5-528-16</inkml:trace>
  <inkml:trace contextRef="#ctx0" brushRef="#br4" timeOffset="235989.2077">3446 9396 1753 0,'0'0'315'0,"0"0"-234"15,0 0-37-15,108-86 76 16,-62 69-2-16,2 7-67 0,1 10-17 16,-2 4-15-16,-6 19 18 15,-7 10 38-15,-10 9-2 16,-15 1-28-16,-9-3-14 15,-14-3-9-15,-36 0-11 16,-49-5-11-16,11-9-193 16,3-9-647-16</inkml:trace>
  <inkml:trace contextRef="#ctx0" brushRef="#br4" timeOffset="253446.5154">19172 12516 709 0,'0'0'296'16,"0"0"-296"-16,108-42-324 0</inkml:trace>
  <inkml:trace contextRef="#ctx0" brushRef="#br4" timeOffset="454279.2068">3416 14076 933 0,'0'0'826'15,"0"0"-725"-15,0 0-99 16,0 0 109-16,0 0 121 16,0 0-71-16,-3-3-75 15,3 3-31-15,0 0-7 16,0 0 0-16,0 0 14 0,0 0-1 16,0 3-14-1,0 11-4-15,6 9 31 0,0 0-38 16,-1 6-25-16,2 1-10 15,-4-4 6-15,-3-2-6 16,0-4-1-16,0-1 1 16,0-6 0-16,0-3-1 15,0-3 0-15,0-3 0 16,0-4-1-16,0 0-9 16,0 0-10-16,0-4-1 15,0-13-2-15,12-5-21 16,-1-8 11-16,2-4 13 15,2 2 6-15,-2-1-34 16,2 3 23-16,-3 7 1 16,0 0 11-16,3 1 12 0,-3 3 1 15,0 1-6-15,4 1 6 16,1 3 0-16,-1 2 6 16,-1-2 0-16,0 7 0 15,-3 5-4-15,1 2 10 16,-4 0-3-16,0 12 37 15,-4 11-7-15,2 13 2 16,-7 7 0-16,0 0-1 16,0 1-9-16,-3-1-7 15,-4-11 6-15,7-2-27 16,0-4-3-16,3-9-239 16,10-7-1052-16</inkml:trace>
  <inkml:trace contextRef="#ctx0" brushRef="#br4" timeOffset="455518.2122">3901 14186 1711 0,'0'0'475'16,"0"0"-475"-16,0 0 16 16,0 0 34-16,0 0 17 15,0 0-15-15,0 0-9 16,73 0-5-16,-52 0-5 15,2 0 3-15,-1 0 7 16,-3-2-22-16,-5 2-15 0,-1-2-6 16,-7 2-10-16,-3 0-73 15,-3-3-126-15,0 3-320 16,0 0-241-16</inkml:trace>
  <inkml:trace contextRef="#ctx0" brushRef="#br4" timeOffset="455744.9589">3929 14093 907 0,'0'0'1185'0,"0"0"-1002"16,0 0-181-16,0 0 24 15,0 0 63-15,0 0-28 16,99-20-61-16,-38 7-117 16,-13 1-470-16,-2 3-854 0</inkml:trace>
  <inkml:trace contextRef="#ctx0" brushRef="#br4" timeOffset="457320.5671">4517 13894 1534 0,'0'0'595'15,"0"0"-575"-15,0 0 11 16,0 0 11-16,0 0 126 0,0 0-113 16,0 0-41-16,97-30-6 15,-64 27-8-15,0 0 0 16,3 3 1-16,-5 0-1 15,-4 0 0-15,-5 7 0 16,-5 2-1-16,-11-3 1 16,-2 5 6-16,-4 3 0 15,0-1 6-15,-13 2 12 16,-1-1-6-16,-5-1-2 16,4-2-4-16,0-2 0 15,6-2-6-15,6 0-6 16,3-1-6-16,0 1-15 15,18 2-3-15,6 4-49 0,7 4-42 16,2 0 2-16,-3 3 56 16,-5 2 41-16,-11-2 10 15,-7 1 6-15,-7-1 22 16,-3 0 29-16,-24-2 10 16,-6-1 0-16,-8-2-18 15,-1-6-43-15,3-3-73 16,12-2-274-16,11-4-631 0</inkml:trace>
  <inkml:trace contextRef="#ctx0" brushRef="#br4" timeOffset="462013.6507">3612 14846 38 0,'0'0'280'0,"0"0"-135"15,0 0-116-15,0 0 39 0,0 0 182 16,0 0 91 0,0 0-96-16,-33-14 123 0,33 14-160 15,0-3 27-15,0 3-47 16,0 0-32-16,0 0-11 15,0 0-31-15,0 0-34 16,0 0-41-16,0 10-24 16,0 13 0-16,0 6 5 15,0 8-5-15,0 3-6 16,-3 0-9-16,0 3-1 16,3-4 0-16,-3 1-8 15,3-1 0-15,-3 1 8 16,1-6 1-16,1 1 0 15,-2-5 1-15,1-6-1 16,-2-7 1-16,1-5 0 0,0-1-1 16,3-9 1-16,0-2 0 15,0 0-1-15,10 0-20 16,7-2-5-16,8-9-4 16,2-1-6-16,0 0 14 15,-3 4-2-15,-2 4-5 16,-4 0 7-16,-3 4 8 15,-2 0 7-15,-5 0-5 16,-2 0-7-16,0 0-32 16,-3 4-6-16,1-2-66 0,-1 0-196 15,-3 1-345 1,0-3-665-16</inkml:trace>
  <inkml:trace contextRef="#ctx0" brushRef="#br4" timeOffset="462254.2805">3901 15223 1540 0,'0'0'690'15,"0"0"-690"-15,0 0-24 16,0 0 24-16,0 0 93 15,81-27-56-15,-53 23-37 0,-1-2-66 16,-3 2-67-16,-6 1-65 16,-8 3-103-16,-4 0-267 15,-6 0-470-15</inkml:trace>
  <inkml:trace contextRef="#ctx0" brushRef="#br4" timeOffset="462487.1856">3904 15123 1588 0,'0'0'680'15,"0"0"-606"-15,0 0-73 16,0 0 72-16,0 0 58 15,0 0-100-15,106-17-31 0,-76 11-128 16,1 2-226-16,-7 4-314 16,-9-3-682-16</inkml:trace>
  <inkml:trace contextRef="#ctx0" brushRef="#br4" timeOffset="462905.5682">4404 14901 1914 0,'0'0'389'0,"0"0"-389"15,0 0 28-15,0 0-7 16,0 0 71-16,0 0-21 15,-3 90-38-15,3-54-20 16,0-2-4-16,0-2-3 16,0-5 12-16,9-3 20 15,1-6 31-15,-4-1-24 16,5-10-18-16,1-1 5 16,1-6 0-16,8-3 11 15,-3-14-21-15,9-8-8 0,-2-6-1 16,-1-9-7-16,-3-5 26 15,3-2 22-15,-5-1 1 16,-7 0-7-16,-9 12-8 16,-3 9 2-16,-12 11-16 15,-37 16-26-15,-36 13-63 16,-37 38-75-16,11 1-381 16,14 0-1638-16</inkml:trace>
  <inkml:trace contextRef="#ctx0" brushRef="#br4" timeOffset="467763.2956">3558 15996 649 0,'0'0'681'16,"0"0"-546"-16,0 0-15 16,0 0 118-16,0 0 38 15,0 0-83-15,-4-1-70 16,4 1-28-16,0 0-1 16,0 0 4-16,0 0-23 15,0 0-26-15,0 0-24 16,0 0-11-16,0 0-14 15,0 7-1-15,0 10-4 0,0 8 5 16,1 9 1 0,8 3 0-16,0 5-1 0,3 1 0 15,1 0 0-15,-4 1-1 16,-1-2-1-16,-1-2-7 16,-4-4 8-16,-3-3-8 15,0-9-8-15,0-3 8 16,0-4 9-16,-3-7-1 15,-4-3 1-15,-4-2-2 16,-4-5 2-16,2 0-29 16,-2-15-69-16,0-8-76 15,0-20-186-15,5 1-303 16,2 5-722-16</inkml:trace>
  <inkml:trace contextRef="#ctx0" brushRef="#br4" timeOffset="468120.8186">3585 15949 1568 0,'0'0'633'0,"0"0"-600"16,0 0-14-1,0 0 108-15,0 0 8 0,0 0-75 16,0 0-41-16,-6-10-10 15,6 10-9-15,0 0-6 16,0 0-42-16,0 0-142 16,0 0-388-16,0 0-619 0</inkml:trace>
  <inkml:trace contextRef="#ctx0" brushRef="#br4" timeOffset="468628.1481">3846 16147 1340 0,'0'0'359'0,"0"0"-358"15,0 0 32-15,0 0 160 16,0 0-24-16,0 0-88 0,0 0-5 15,100-7-25 1,-81 4-31-16,-2 0-20 0,-1 2-1 16,-1-5-147-16,-3 2-377 15,-6-1-516-15</inkml:trace>
  <inkml:trace contextRef="#ctx0" brushRef="#br4" timeOffset="468823.122">3883 16012 1969 0,'0'0'126'15,"0"0"-126"-15,0 0-78 0,82-17 72 16,-46 11-41-16,-3-1-512 0</inkml:trace>
  <inkml:trace contextRef="#ctx0" brushRef="#br4" timeOffset="469325.7061">4443 15556 834 0,'0'0'1084'16,"0"0"-917"-16,0 0-114 15,0 0 131-15,0 0 9 16,0 0-96-16,0 0-69 16,-3 3-28-16,3 17 45 15,0 6 56-15,3 7-50 16,3 4-25-16,1-1-13 16,-1-2-7-16,0 1-6 15,0-5-1-15,-1-1-62 16,-5 5-123-16,0-7-138 15,0-4-420-15</inkml:trace>
  <inkml:trace contextRef="#ctx0" brushRef="#br4" timeOffset="469596.8625">4656 15999 1763 0,'0'0'397'0,"0"0"-322"16,0 0-23-16,0 0 136 16,-106 32-46-16,70-26-59 15,-7 1-50-15,4-2-21 0,0 0-11 16,8 2-1-16,4-4-37 15,5 5-148-15,7-6-443 16,3 2-657-16</inkml:trace>
  <inkml:trace contextRef="#ctx0" brushRef="#br4" timeOffset="469912.2002">4459 16152 927 0,'0'0'1417'0,"0"0"-1417"16,0 0 47-16,0 0-47 16,0 0 101-16,0 0-68 15,0 0-23-15,78-12-9 16,-68 12 0-16,-7 0 10 15,-3 11 29-15,0 8 31 16,-10 1-5-16,-10 3 5 16,-2 4-3-16,3-4-10 15,2-3-19-15,11-5-19 16,6-7-20-16,33-8-69 16,9 0-146-16,2-6-910 0</inkml:trace>
  <inkml:trace contextRef="#ctx0" brushRef="#br4" timeOffset="472209.1616">2573 14280 1575 0,'0'0'374'15,"0"0"-255"-15,0 0 53 16,0 0 31-16,0 0-38 16,0 0-61-16,0 0-50 15,0-10-33-15,0 10-21 0,0 0-2 16,6 10-5-16,2 7 7 15,-1 0 8-15,2 3-7 16,0-3 0-16,-6-2 0 16,3-8 0-16,-3-1 0 15,5-6 8-15,3 0 5 16,6-15 53-16,13-9-39 16,8-15-28-16,9-1-3 15,5-10-32-15,3 4-40 16,-1 3-107-16,4 17-115 15,-12 13-297-15,-16 13-752 0</inkml:trace>
  <inkml:trace contextRef="#ctx0" brushRef="#br4" timeOffset="472749.2467">3079 15281 929 0,'0'0'1349'15,"0"0"-1135"-15,0 0-195 16,0 0-19-16,0 0 40 16,0 0-18-16,0 0-8 15,0 46 14-15,-3-22-4 0,0-1-5 16,0 0-4-16,0-4 12 16,3-4 4-16,0-6 11 15,0-6 6-15,0-3-3 16,12-3 32-16,18-17-29 15,10-12-26-15,14-12-22 16,10-8-30-16,8-2-23 16,16-2-109-16,-17 13-184 15,-20 17-790-15</inkml:trace>
  <inkml:trace contextRef="#ctx0" brushRef="#br4" timeOffset="473305.0884">3006 16325 977 0,'0'0'513'15,"0"0"-333"-15,0 0 69 0,0 0 43 16,0 0-62-16,0 0-64 16,-15 79-45-16,15-75-12 15,0-4-33-15,21 0 14 16,10-14-17-16,32-25-64 16,28-23-9-16,28-31-96 15,-13 11-204-15,-24 11-780 0</inkml:trace>
  <inkml:trace contextRef="#ctx0" brushRef="#br4" timeOffset="475295.212">3219 17349 675 0,'0'0'939'16,"0"0"-775"-16,0 0-55 16,0 0 168-16,0 0-36 15,0 0-115-15,0 0-65 16,20-16-24-16,-11 16-11 0,1 0-8 16,-1 0-8-16,2 12 0 15,-1 8 7-15,-4 5 17 16,3-1-14-16,-3 3-7 15,-2 0-3-15,-1-7-10 16,-3 0-9-16,0-9-5 16,0-3 4-16,0-4 9 15,0 0 1-15,0-4 6 16,3 0 4-16,3-8-10 16,2-11-16-16,2-7-53 15,2-3 45-15,3-5 14 16,-3 5-32-16,-3 1 6 0,0 8 26 15,-2 8 9-15,1 2 1 16,-5 5 1-16,0 3 15 16,-2 2-5-16,1 0-10 15,-1 7 1-15,1 10 44 16,4 5-22-16,-2 1-17 16,-1 4-1-16,0-5-6 15,-3-2-6-15,0-3-39 16,0-5 11-16,0-4 9 15,0-4-5-15,0-1 0 16,0-3 13-16,0 0-1 16,0-13-31-16,3-4-77 15,3-7 73-15,0-4 41 0,7 1-6 16,-2 3 18-16,-2 4 27 16,1 3 7-16,-4 7-14 15,-1 5 34-15,-2 3 11 16,-2 2-7-16,-1 0-12 15,2 0-15-15,-1 0-9 16,1 9 1-16,5 8 60 16,-1 4-38-16,0 3-24 15,3-1-12-15,3 0-9 16,-3 0 0-16,0-6-62 16,4 6-148-16,-5-9-471 15,-2-1-743-15</inkml:trace>
  <inkml:trace contextRef="#ctx0" brushRef="#br4" timeOffset="475635.8977">3734 17412 1558 0,'0'0'480'0,"0"0"-414"16,0 0 148-16,0 0-21 15,0 0-76-15,0 0-30 16,-6 78-60-16,21-53-14 16,-3 0-2-16,3 2-10 15,1-3 0-15,-5-2-1 0,-4 0 6 16,-4-4-5-16,-3-1-2 15,0 0 2-15,-10-1 5 16,-7-6-4-16,-5 0-2 16,1-4-16-16,0-6-98 15,5-16-164-15,5-4-590 0</inkml:trace>
  <inkml:trace contextRef="#ctx0" brushRef="#br4" timeOffset="475809.9525">3764 17243 2177 0,'0'0'342'0,"0"0"-313"16,0 0-21-16,0 0-8 15,0 0-252-15,0 0-600 0</inkml:trace>
  <inkml:trace contextRef="#ctx0" brushRef="#br4" timeOffset="476071.2354">4092 17438 1640 0,'0'0'728'0,"0"0"-727"16,0 0 34-16,0 0 41 15,0 0-76-15,91-15-98 16,-61 5-472-16,-9 1-895 0</inkml:trace>
  <inkml:trace contextRef="#ctx0" brushRef="#br4" timeOffset="476242.5663">4098 17286 494 0,'0'0'2061'15,"0"0"-1883"-15,0 0-165 16,0 0 10-16,127-35-23 16,-69 21-112-16,-6-3-863 0</inkml:trace>
  <inkml:trace contextRef="#ctx0" brushRef="#br4" timeOffset="477239.9622">947 15542 857 0,'0'0'982'15,"0"0"-822"-15,0 0-52 16,0 0 110-16,0 0-34 15,0 0-75-15,3-82-63 16,9 65-35-16,4 5-5 16,-2-1-6-16,2 3-3 15,-1 3 3-15,3 3 0 16,-3 4-7-16,4 0-2 16,-5 0-17-16,-1 0-2 15,-2 4 12-15,-4 6-11 0,-4 5 19 16,-3 3 8-1,0 4 1-15,-3 6 0 0,-12 4 6 16,-4 2 2-16,-2 5-8 16,-3-6 5-16,3 0 0 15,6-7 10-15,2-6 14 16,5-6-3-16,4-5 0 16,4 1-10-16,0-6 1 15,0-4 3-15,7 3-9 16,11-3 25-16,10 0 10 15,4-3-34-15,-1-11-13 16,2 2-76-16,9-9-115 16,-11 1-575-16,-7 4-807 0</inkml:trace>
  <inkml:trace contextRef="#ctx0" brushRef="#br4" timeOffset="477683.5701">1150 15157 728 0,'0'0'792'0,"0"0"-679"16,0 0-66-16,-97-5 134 15,55 22 46-15,-7 10-41 16,-9 9-75-16,-6 10-31 15,-14 23-16-15,-7 18 27 0,15 21-9 16,16-1-31-16,32-15-20 16,22-26-22-16,3-23-3 15,21-7 15-15,10 7-5 16,9-3-16-16,17 0-2 16,13-11 2-16,21-16 0 15,24-13 1-15,1-29-1 16,-7-21-47-16,-25 1-9 15,-29 6 1-15,-3-14 7 16,-7-18 15-16,-5-14 9 16,-12-14-2-16,-31 7 26 15,-16 23 12-15,-18 20 1 0,-35 14-12 16,-44 19 25-16,-35 13 18 16,-25 7-29-16,-2 27-15 15,56 5-85-15,28 2-491 0</inkml:trace>
  <inkml:trace contextRef="#ctx0" brushRef="#br4" timeOffset="479599.5904">4793 16975 370 0,'0'0'147'16,"0"0"-96"-16,0 0-1 0,0 0-37 15,0 0-13-15,0 0-127 16,0 0-282-16</inkml:trace>
  <inkml:trace contextRef="#ctx0" brushRef="#br4" timeOffset="479921.2913">4699 16840 1058 0,'0'0'619'15,"0"0"-426"-15,0 0-4 0,0 0 42 16,0 0-23-16,0 0-53 15,0 0-60-15,0-3-34 16,0 6-20-16,6 11-8 16,3 6 7-16,2 5-27 15,2 2-7-15,-1-3-6 16,3-1-4-16,-3-6-81 16,4-1-139-16,-1-3-297 15,-7-8-364-15</inkml:trace>
  <inkml:trace contextRef="#ctx0" brushRef="#br4" timeOffset="480187.3581">4987 17111 1920 0,'0'0'336'16,"0"0"-242"-16,0 0 85 15,-97 30 33-15,63-20-93 16,4-3-71-16,3 0-31 16,2-3-17-16,10 1-56 0,3 0-115 15,9-3-184-15,3 4-553 0</inkml:trace>
  <inkml:trace contextRef="#ctx0" brushRef="#br4" timeOffset="480491.1938">4899 17287 1790 0,'0'0'358'0,"0"0"-292"0,0 0-32 16,0 0 59-16,0 0-59 15,0 0-25-15,0 0-1 16,39-1-8-16,-33 1 12 16,-5 4 40-16,-1 8-5 15,0 3 29-15,-4 3 36 16,-8 1-14-16,3-1-30 15,-1-5-37-15,10-4-24 16,0-4-7-16,28-5-94 16,9-7-168-16,2-6-775 0</inkml:trace>
  <inkml:trace contextRef="#ctx0" brushRef="#br4" timeOffset="480860.741">5705 17123 1039 0,'0'0'1209'16,"0"0"-1045"-16,0 0-120 15,0 0 87-15,0 0 32 16,0 0-86-16,0 0-51 15,-6 85-26-15,6-65-3 16,0 0-112-16,0-5-195 16,6-5-661-16</inkml:trace>
  <inkml:trace contextRef="#ctx0" brushRef="#br4" timeOffset="481167.3719">5945 16919 1431 0,'0'0'1083'15,"0"0"-1083"-15,0 0-166 16,0 0 124-16,88-42 20 16,-55 32-515-16,-2-3-572 0</inkml:trace>
  <inkml:trace contextRef="#ctx0" brushRef="#br4" timeOffset="481437.9172">6218 16511 1776 0,'0'0'392'16,"0"0"-298"-16,0 0 34 15,0 0 103-15,0 77-44 16,0-42-89-16,3-3-59 16,3 3-39-16,2-6-7 15,5 0-126-15,-1-7-254 16,-2-9-865-16</inkml:trace>
  <inkml:trace contextRef="#ctx0" brushRef="#br4" timeOffset="481649.8104">6436 16861 1962 0,'0'0'612'0,"0"0"-601"16,0 0-5-16,0 0 98 16,-82 43-15-16,64-38-68 15,5 3-21-15,2-5-159 16,8 0-508-16,3-3-785 0</inkml:trace>
  <inkml:trace contextRef="#ctx0" brushRef="#br4" timeOffset="481977.6592">6417 16986 1380 0,'0'0'864'15,"0"0"-775"-15,0 0-25 16,0 0 117-16,0 0-35 15,0 0-100-15,0 0-21 16,83-40-7-16,-65 32-1 16,0 6-10-16,-8 2 1 15,1 0 5-15,-8 7 27 0,-3 8-8 16,0 7 5-16,0 3 10 16,-6 2-9-16,-9 0-11 15,3-3-12-15,6-5-14 16,0-3 0-16,6-11-1 15,0-3-23-15,42-7-70 16,-2-10-182-16,3-6-736 0</inkml:trace>
  <inkml:trace contextRef="#ctx0" brushRef="#br4" timeOffset="492455.7384">7610 5945 772 0,'0'0'157'0,"0"0"-112"16,0 0 24-16,0 0 47 15,0 0 53-15,0 0 14 16,0-4-87-16,0 4-39 15,0-2-9-15,0 1 27 16,0-1 24-16,0 1-1 16,0 0-14-16,0 1-21 15,0 0-22-15,0-2-10 0,0 2-4 16,0 0-14-16,0 0-13 16,-3 0 0-16,-6 0 0 15,-1 0 0-15,1 0 0 16,-5 0 0-16,1 0 0 15,4 2 1-15,-3 0 0 16,5 1 0-16,-1-1 0 16,2-1 0-16,3 0-1 15,-3 1 0-15,-1 0 0 16,1 3-1-16,-3 2-5 16,-3 1 0-16,0 2 6 15,-3 3 0-15,0 0 0 0,0 0 0 16,2 0 0-16,-1-1 0 15,1-1 1-15,4-1 1 16,3 0-1-16,-3-2 0 16,5 2 0-16,-1 0 0 15,-1 0 0-15,3 1 0 16,0 1-1-16,-3 3 1 16,3-1 0-16,-1 2 0 15,1-2-1-15,0 3 1 16,0-2 1-16,3-1-1 15,0 2 1-15,0-3 7 16,0-2-8-16,0 3 0 16,0-3 0-16,3 1-1 15,3-3 1-15,1 0 0 16,-1 1 0-16,3-3 0 0,3 0-1 16,-3 0 1-16,0-1-1 15,0-3-1-15,6 1-1 16,-3-4-5-16,1 0-6 15,4 0 1-15,-4 0 4 16,2 0-1-16,-2 0-10 16,-2-5-13-16,1 0 4 15,-2 1 12-15,-1-2 4 16,-1 5 6-16,-5-5 6 16,4 3 1-16,-4-3 5 15,0 1-5-15,0-4-1 16,0 2 1-16,3-3-1 15,0 0 1-15,-3 1-1 0,4-4 0 16,-2 3 0-16,-2 3 1 16,0-2 0-16,0 2 22 15,-3 0 10-15,0 2 5 16,0-1-10-16,0-1-10 16,-3-2 3-16,-8 3-5 15,-8 1-10-15,-14 1-6 16,-50 4-62-16,5 0-292 15,-7 0-939-15</inkml:trace>
  <inkml:trace contextRef="#ctx0" brushRef="#br4" timeOffset="494767.1105">4434 6615 481 0,'0'0'641'0,"0"0"-521"16,0 0-79-16,0 0-6 16,0 0 82-16,0 0 49 15,0 0-36-15,-14 3-47 16,14 1-19-16,0-1-1 15,0 0 35-15,0 3-8 16,0-4-28-16,0 0-13 16,0-2 1-16,0 0 5 15,9 0 4-15,5 0-10 16,5 0-25-16,5-2-15 16,0-7-8-16,6-3-1 15,-2-1-8-15,-4-1-8 16,3-3-12-16,-5 0-5 0,-2-2-13 15,-1-1 12 1,-4-4 7-16,-2-4 11 0,-5 1 7 16,-2-6 8-16,1 1 1 15,-1 1 0-15,0 4 1 16,-3 5 10-16,0 4 6 16,0 7 0-16,-3 5 8 15,0 2 16-15,0 2-21 16,0 2-20-16,0 0-18 15,0 0 18-15,-12 11 1 16,-1 6 11-16,-4 5 6 16,-5 5-2-16,0 6 6 15,-1 3-7-15,-1 7-7 16,-1 1-2-16,1 4-5 0,3-1 6 16,-1 3-5-16,1-4 5 15,6 0 9-15,2-3-10 16,5-3 2-16,5-4-8 15,3-7-1-15,0-4 1 16,0-7-1-16,12-7-5 16,3-5-43-16,3-6-68 15,19-10-95-15,-1-9-336 16,-5-1-524-16</inkml:trace>
  <inkml:trace contextRef="#ctx0" brushRef="#br4" timeOffset="495012.7623">4899 6796 1356 0,'0'0'709'16,"0"0"-709"-16,0 0-136 16,0 0 80-16,0 0 18 15,105-7-80-15,-70 1-156 16,-9 6-414-16</inkml:trace>
  <inkml:trace contextRef="#ctx0" brushRef="#br4" timeOffset="495224.3241">4841 6707 1098 0,'0'0'800'15,"0"0"-693"-15,0 0-80 16,0 0-16-16,0 0 25 15,82-13-30-15,-34 5-6 16,-8 2-234-16,-4 0-476 0</inkml:trace>
  <inkml:trace contextRef="#ctx0" brushRef="#br4" timeOffset="495546.4425">5439 6559 1879 0,'0'0'351'0,"0"0"-315"16,0 0-20-16,0 0 36 0,0 0 23 15,9-81-40 1,8 52-19-16,5-7 9 0,2 0-3 15,-2 0-1-15,-2 5 9 16,-7 9 43-16,-7 12 39 16,-3 10-53-16,-3 0-41 15,0 25-18-15,0 26 15 16,-19 28 33-16,-7 37-31 16,-12 2-17-16,5-25-170 15,6-26-1219-15</inkml:trace>
  <inkml:trace contextRef="#ctx0" brushRef="#br4" timeOffset="504722.3334">20356 9257 593 0,'0'0'87'15,"0"0"415"-15,0 0-366 16,0 0-16-16,0 0 55 15,0 0 49-15,0 0 8 16,0 0-55-16,0 0-28 16,0 0-23-16,0 0-7 15,0-4-50-15,0-6-48 16,0-3-11-16,-3-3-8 16,0-4-2-16,-2 1 0 15,2-4-6-15,-1-2-9 0,4-3-2 16,0-2 4-16,0-2 6 15,0-2 1-15,0 1 5 16,0 0 1-16,4 3 5 16,-3 0-5-16,-1 4 2 15,2 1 5-15,-2 3-4 16,0 2-2-16,0 0 7 16,0 3-7-16,0 2 7 15,0 5-8-15,0 6 1 16,0 2-1-16,0 2 0 15,0 0-1-15,0 2-13 16,-3 9 3-16,-6 9 10 16,0 2 0-16,2 2 1 0,-3-1 1 15,2-3-1-15,0-1 0 16,1-5 1-16,0-4 0 16,2-4-1-16,1 0 0 15,4-5 0-15,-3-1 1 16,3 0 8-16,0 0-2 15,0-10-7-15,0-7-7 16,4-4-18-16,9-7 11 16,1-2-8-16,0 3-3 15,-3 5 17-15,-3 5 8 16,-2 7 6-16,-3 6 0 16,-2 0 7-16,2 4 7 15,0 0 8-15,2 0-16 0,1 11-12 16,7 6 2-16,6 5 11 15,20 11-13-15,-3-6-51 16,0-8-489-16</inkml:trace>
  <inkml:trace contextRef="#ctx0" brushRef="#br4" timeOffset="506876.4676">20395 6667 1220 0,'0'0'370'15,"0"0"-304"1,0 0-53-16,0 0 6 0,0 0 63 15,0 0 48-15,17-70 44 16,-12 51-72-16,-1 0-12 16,2-4-13-16,0-2-18 15,2-3-7-15,-2-2-19 16,1 0-5-16,1-1-13 16,-1 3-9-16,-1 2 1 15,-3 8 15-15,0 5-5 16,-2 6 2-16,-1 4-8 15,0 2-10-15,0 1 0 16,0 0-1-16,0 0-2 0,0 0-5 16,0 0 5-1,0 0-4-15,-6 4 6 0,-4 6-1 16,-3 3 1-16,1 4 0 16,-5 0 0-16,4-1 0 15,0-1 0-15,2-3 0 16,3-3 0-16,4-5 0 15,2-1 0-15,2-3 1 16,0 0 6-16,0 0 11 16,6-13-18-16,6-1-16 15,2-5 8-15,-1-4 8 16,-2 3-1-16,1 3 0 16,-6 3 1-16,-3 6 1 15,0 2 11-15,-2 5-3 0,-1 1-7 16,3 0 0-16,3 0 10 15,4 0-2-15,9 4-9 16,6 7 0-16,5 4-1 16,17 10-40-16,-6-7-297 15,-12-5-1257-15</inkml:trace>
  <inkml:trace contextRef="#ctx0" brushRef="#br4" timeOffset="512544.3702">19142 14486 614 0,'0'0'90'0,"0"0"433"16,0 0 23-16,0 0-363 16,0 0-23-16,0 0 21 15,0 12-25-15,0-12-49 16,0 0-39-16,0 0-5 15,0 0-2-15,0 0-15 16,0 0-19-16,0 0-7 16,0 0-5-16,0-6-5 15,0-7-9-15,0-3-1 16,0-4 1-16,0-5-1 16,0-3-2-16,0-3-7 15,-4-4 9-15,0 2-1 0,-2 7 1 16,0-1 0-1,0 10 15-15,-1 1 4 0,1 6-2 16,-1-1-10-16,3 3-5 16,1 1 4-16,1-3 0 15,1 3-5-15,1 0 0 16,0 1 7-16,0 3 2 16,0 3-1-16,0 0-8 15,0 0-1-15,-3 3-1 16,-4 13 1-16,1 4 1 15,-3 0 8-15,-6 6-8 16,4-6 1-16,1-3-1 16,0-4 0-16,0-2 0 0,6-6-1 15,1-2 0 1,1-3 0-16,2 0 0 0,0 0-1 16,0-6-8-16,0-8-18 15,3-5-3-15,5-4 17 16,4-1 3-16,0 2 9 15,0 5-1-15,3 0 2 16,-6 8 0-16,0 6 1 16,-1 3 10-16,0 0-2 15,3 0-1-15,-1 9 10 16,5 5-3-16,2 2-15 16,12 7-41-16,-6-6-275 15,-1-4-925-15</inkml:trace>
  <inkml:trace contextRef="#ctx0" brushRef="#br4" timeOffset="513588.7891">18970 13524 1134 0,'0'0'617'16,"0"0"-531"-16,0 0-58 16,0 0 85-16,0 0 97 0,0 0-68 15,0 0-56 1,0-6-22-16,0-4-15 0,0 0-21 15,3-4-10-15,0-1-6 16,0-4-3-16,-3-6-8 16,0-2 0-16,0-2 5 15,0-7 0-15,0 3 4 16,-3-5 4-16,0 4-1 16,0 3-1-16,0 2 3 15,3 0-6-15,0 5 6 16,-3 1-3-16,3 6-6 15,0 4 3-15,0 6 6 16,0 5 4-16,0 2-18 0,-5 0-1 16,-1 9-15-16,0 14 15 15,-3 4 15-15,-1 2-4 16,-4-2-10-16,5-7 8 16,2-4-9-16,1-6 1 15,3-6-1-15,2-1 0 16,1-3 8-16,0 0 2 15,0-3 4-15,0-11-8 16,0-6-6-16,0-3 0 16,7-6 0-16,5-1-2 15,5 3-4-15,-3 5 0 16,0 8 6-16,1 8-1 0,0 6 1 16,2 0-1-1,6 20 1-15,2 5 7 0,4 5 2 16,1 3-9-16,2 3 0 15,-6-12-200-15,-7-7-1076 16</inkml:trace>
  <inkml:trace contextRef="#ctx0" brushRef="#br4" timeOffset="514962.0722">20274 8042 750 0,'0'0'166'0,"0"0"512"16,0 0-308-16,0 0-163 15,0 0-42-15,0 0-34 16,0 0-30-16,-2 3-34 16,2-3-43-16,0 0-16 15,0 0-8-15,0 0-18 0,0 2-26 16,0 0 5-16,0 0 18 16,0-2 15-16,2 0 6 15,-2 0-1-15,1 0 1 16,-1 0 14-16,0 0 33 15,0-9-4-15,0-6-14 16,2-3-17-16,-1-6-11 16,-1-3 0-16,3-5 0 15,-2-2-1-15,1-4-8 16,1-2 7-16,0 1 1 16,1 2 1-16,-1 3-1 15,-1 5 0-15,-1 5 0 16,-1 1 11-16,0 6 3 15,0 5 4-15,0 4 9 16,0 6 6-16,0 2-15 0,0 0-18 16,-1 10-11-16,-11 12 11 15,-4 5 6-15,1 0-6 16,-2 0 1-16,4-5 0 16,3-4 0-16,4-9-1 15,1-2 1-15,2-4 0 16,1 0 0-16,2-3 0 15,0 0 11-15,0 0 0 16,0-10-4-16,3-10-8 16,7-4-9-16,1-4 0 0,0-2 8 15,-4 6 1-15,-1 7 0 16,2 9 18-16,-8 4-3 16,6 4-9-16,0 0-6 15,8 12 1-15,8 6 6 16,3 4-2-16,22-1-5 15,-8-4-161-15,-1-11-988 0</inkml:trace>
  <inkml:trace contextRef="#ctx0" brushRef="#br4" timeOffset="516133.9179">20379 5890 1139 0,'0'0'917'0,"0"0"-772"15,0 0-104-15,0 0-10 16,0 0 15-16,0 0 10 15,0 0-17-15,0 1-5 16,0-1 6-16,0 0 0 16,0 0-7-16,0 0-6 15,0 0 26-15,0-11 2 16,2-8-37-16,4-1-9 16,-3-9-7-16,2-4 4 15,-2-1-5-15,-3-6 0 16,0-1-1-16,0 0 0 15,0 4 0-15,0 5 11 16,0 3 7-16,0 7 7 0,-3 3-10 16,3 5 4-1,0 5 2-15,0 3 9 0,0 3-8 16,0 3-13-16,0 0-9 16,0 0-7-16,-4 0-5 15,-5 10-3-15,-4 9 14 16,0 3 1-16,-8 0 0 15,6 1 1-15,2-6-1 16,5-5 0-16,3-4 0 16,2-5 0-16,3-2 0 15,0-1 0-15,0 0 0 16,0 0-1-16,0-5-1 16,6-9-14-16,7-6-11 15,0-2 13-15,-3 3 7 16,2 2 6-16,-4 4 1 0,-1 8-1 15,-1 2 0-15,4 3 0 16,4 0-10-16,5 4 5 16,4 6 5-16,18 7-6 15,-5-4-199-15,-4-4-834 0</inkml:trace>
  <inkml:trace contextRef="#ctx0" brushRef="#br4" timeOffset="517120.3299">20444 5046 998 0,'0'0'497'0,"0"0"-423"16,0 0 21-16,0 0 1 15,0 0-48-15,0 0-29 16,0 0-10-16,-17 56-9 16,17-53 1-16,0-3 0 0,0 3 0 15,0 0 1 1,0 0 5-16,0-3-4 0,0 8-2 16,0-2 42-16,-1 0 29 15,-4-1 17-15,2 1-21 16,0-2-15-16,2-3 0 15,1-1 12-15,0 0 1 16,0 0 9-16,0-8 26 16,7-9-57-16,4-6-30 15,4-6-7-15,-5-7 4 16,2-1-10-16,-6-3 0 16,-2 0 1-16,-2 0-1 15,-2 1 1-15,0 3-1 16,0 3 0-16,-3 6 14 15,-2 6 12-15,4 7-10 0,-1 7 5 16,2 4-14-16,-1 3-8 16,1 0-12-16,-3 3-4 15,-3 11 12-15,-1 3 4 16,-2 4 10-16,-8 1-1 16,4-4-8-16,0-2 1 15,2-4-1-15,2-5 0 16,4-5 5-16,2-2 0 15,-1 0 3-15,3 0 2 16,-1 0 1-16,1-5 3 16,-1-8-14-16,1 2-1 15,1-1-1-15,0 0 0 0,0 3 0 16,0 1 1-16,0 4 0 16,0 1 2-16,0 3 5 15,0 0 6-15,0 0-5 16,4 0-7-16,6 0 10 15,-1 2 4-15,7 5-3 16,0 3-11-16,24-3-1 16,-1-1-134-16,0-4-575 0</inkml:trace>
  <inkml:trace contextRef="#ctx0" brushRef="#br4" timeOffset="518048.82">20426 4273 1258 0,'0'0'225'16,"0"0"-91"-1,0 0 44-15,0 0-11 0,0 0-22 16,0 0-1-16,0 0-16 16,-5 11-14-16,5-20-22 15,6-6-60-15,4-6-21 16,0-6-9-16,-1-1-1 15,-2-4 1-15,-1-4-1 16,-2-2-1-16,-1-3 1 16,-1 2 0-16,-2 0 5 15,1 7 17-15,-1 8 30 16,0 7-2-16,0 8-17 0,0 7-19 16,0 0-15-1,0 2-6-15,0 0-2 0,0 0 1 16,0 0 5-16,0 0-7 15,-6 2-2-15,-8 8 9 16,-1 4 1-16,-8 1 1 16,3 2 0-16,3-3 0 15,2-3 0-15,6-4 0 16,5-4 0-16,4-1 1 16,0-2 6-16,0 0 4 15,0 0 4-15,0-4-2 16,10-8-13-16,5-6-6 15,2-3-5-15,-3-2 4 16,0 3 5-16,-4 5-4 16,-2 5 6-16,-2 6 0 0,-2 4 0 15,5 0 0-15,6 15-2 16,3 9 2-16,1 9-1 16,10 17-41-16,-9-4-203 15,-1-10-1060-15</inkml:trace>
  <inkml:trace contextRef="#ctx0" brushRef="#br4" timeOffset="523878.468">12671 14021 352 0,'0'0'106'0,"0"0"118"16,0 0 459-16,0 0-551 15,0 0-93-15,0 0-7 16,-6 2 78-16,6-2 25 15,0 0-34-15,0 0-17 16,0 0 8-16,0 0 0 16,0 0-5-16,0 0-6 15,0 0-1-15,0 0-9 0,0 0-13 16,0 0-11-16,0 0-9 16,0-4-20-16,0-6-10 15,3-2-2-15,0-5 3 16,1-3 1-16,-1-7-9 15,1-5 0-15,3-8 0 16,-1-2-1-16,0-8 2 16,4 0-2-16,-1-3 1 15,-3 1 1-15,0 3-1 16,0 5 1-16,-3 5 5 16,-3 2 4-16,0 4-10 15,-8 4 5-15,-1-1 33 0,2 6 8 16,-2 4-32-16,2 1 6 15,4 6 2-15,0 4 17 16,3-2-21-16,0 7-18 16,0 1 1-16,0 3-1 15,0 0-1-15,0 0 0 16,0 0-1-16,0 0-5 16,0 0 5-16,0 0-7 15,0 0 7-15,0 0 0 16,0 0 0-16,0 0-5 15,0 0 5-15,0 0 0 16,0 0-5-16,-3 0 4 16,0 0-5-16,-2 0 5 15,-3 3 1-15,0 1 1 16,-1 3 0-16,0 3 0 0,-5 0 0 16,4 3 1-16,-6 4 0 15,0-2-1-15,2 6 1 16,-1-5 0-16,-2 1-1 15,4-4 1-15,4-1-1 16,3-2 0-16,-1-6 0 16,7-1 0-16,0-3 0 15,0 0 1-15,0 0 7 16,0 0 1-16,0-3-8 16,10-7 1-16,-4-4-2 15,3-1 0-15,-2 1 0 16,1 1-9-16,-2 3 3 15,0 3 5-15,-3 1 1 0,3 2 0 16,-3-2-1-16,4 2 1 16,-1-1 0-16,2-2 0 15,4-3 6-15,-2 0 4 16,0 0 2-16,4 3-6 16,-5-3 0-16,0 4 2 15,-6 2-7-15,0 4 7 16,0-3-7-16,-3 3 0 15,0 0 11-15,0 0-4 16,0 0-1-16,0 0-1 16,0 0-4-16,4 0 4 15,-4 0-5-15,4 0 8 0,2 10 5 16,4 3 9-16,0 1-3 16,-1 5-2-16,3-3-3 15,0 1-3-15,-3 0-11 16,3-1 0-16,-5-2 5 15,-1-4-6-15,0 2-2 16,-5-2-49-16,3 3-91 16,-4-3-229-16,0 2-710 0</inkml:trace>
  <inkml:trace contextRef="#ctx0" brushRef="#br4" timeOffset="525761.1692">13108 13197 626 0,'0'0'294'0,"0"0"-207"15,0 0-35-15,0 0 74 16,0 0 64-16,0 0-44 16,0 0-38-16,0-3-6 15,0 3 18-15,0 3 47 16,0 4-19-16,0 7-38 16,0 1-29-16,0 2-26 15,-3 3-6-15,-5 4-8 16,1 1-14-16,-2 6-12 15,-1 2-2-15,1-1-1 16,-1 3-6-16,3-3 0 16,3-3 8-16,-2 1-5 0,3-3-2 15,3-2-6-15,-3 0 8 16,3-6-8-16,-3 3 6 16,3-2-1-16,-3 1-4 15,0-2 5-15,0 2-5 16,0-2-1-16,-2 1 0 15,4-4 0-15,1 1 0 16,0 0 0-16,0-5 0 16,0-2-1-16,0 0 1 15,0 0-1-15,0-3 1 16,1-1-1-16,4 1 1 16,-5 0-1-16,0 0 1 15,3-1 0-15,-3 1-1 0,0 0 0 16,0-2 0-16,0-1 1 15,0-1-1-15,0-3 0 16,0 0 0-16,0 0 0 16,0 0 0-16,0 0 0 15,0 0-1-15,0-3-1 16,0 2 2-16,0-2 0 16,0 0 5-16,0 3 3 15,0-2-1-15,0 2-5 16,0-4-1-16,0 1 0 15,-3-1 0-15,-2-5 0 16,1 2 0-16,-1-3 0 0,1 0-1 16,-2 0 0-16,3-4 0 15,-4 5 0-15,1-4 1 16,0 0 0-16,1-1 9 16,2 4 5-16,1 0 13 15,2 3 20-15,0-2-8 16,0 5-14-16,0-2-11 15,0-1-3-15,0 3-5 16,0 2 5-16,0-1-3 16,0-1-2-16,0 4 1 15,0-4 2-15,0 4 5 16,0 0 0-16,0 0-1 16,0 0-7-16,0 0-1 15,0 0-4-15,0 0 4 16,0 0-5-16,0 0 0 0,0 0-1 15,0 0 8-15,0 0-7 16,0 0 0-16,0 0 5 16,0 0 0-16,0 0 3 15,0 0-7-15,0 0-1 16,0 0 0-16,0 4 0 16,2 3 1-16,1-5-1 15,-2 5 5-15,6-3-5 16,-4 5 0-16,3-2 6 15,-2 3-5-15,-1 0-1 16,0 3 1-16,0-2 4 16,-3 4-6-16,0-3 6 15,0 0 0-15,0-2 2 0,3 0-7 16,-3-4 5-16,3 4-5 16,-2-6 0-16,1 3 1 15,1-1-1-15,0-2 0 16,3 2 0-16,-3-2 1 15,0-2-1-15,0 1 0 16,0-3 0-16,-3 3 0 16,0-3-1-16,0 0 1 15,0 0 0-15,0 0 0 16,0 0 11-16,0 0-3 16,3 0 5-16,0 0-2 15,6-3-12-15,-2-2 1 16,4-5 0-16,-2 0 1 0,4-1-1 15,-1-3 1 1,3 2-1-16,-3-2-1 16,0 1 0-16,-4 1-6 0,-3-2-34 15,0 1-80-15,-5 6-259 0</inkml:trace>
  <inkml:trace contextRef="#ctx0" brushRef="#br4" timeOffset="532546.0416">8653 14076 423 0,'0'0'1197'15,"0"0"-655"-15,0 0-405 16,0 0-94-16,0 0-26 16,0 0 34-16,9-6 33 15,-3-4-19-15,-1-2-34 16,2 0-14-16,-1-1 3 0,0-3 25 15,0-1-6-15,1-5-24 16,-4-3-8-16,3-3-7 16,-3-7-1-1,2 1-5-15,-5-7 0 0,3-1 6 16,-3-8-1-16,0 3 1 16,0-1 0-16,0 1 0 15,0 4 8-15,0 4 1 16,3 5 50-16,1 4-44 15,-1 3-13-15,0 9 4 16,0 7-6-16,-3 4 2 16,0 1-1-16,3 6 0 15,-3 0 0-15,0 0-1 0,0 0 1 16,0 0 0-16,-3 6 0 16,-10 11 13-16,-1 4 1 15,-2 4 3-15,-2 8 1 16,0-4-6-16,0 2-11 15,2-8-1-15,2-3 7 16,4-8-8-16,1-2 0 16,6-6 0-16,0-4-11 15,3 0-6-15,0-7-10 16,0-9-3-16,9-13-8 16,4 1 15-16,2-4 12 15,0 2 2-15,-3 3 9 16,0 11 0-16,-4 4 0 0,-1 7 14 15,-1 5-7 1,0 0 3-16,4 13 26 0,-1 7 39 16,2 4-18-16,2-1-20 15,-1-4-14-15,0-2-23 16,6-4-26-16,1-3-134 16,-7-4-306-16,2-2-730 0</inkml:trace>
  <inkml:trace contextRef="#ctx0" brushRef="#br4" timeOffset="533380.2908">8893 14079 97 0,'0'0'161'0,"0"0"789"15,0 0-545-15,0 0-179 16,0 0-45-16,0 0 18 16,0 0-22-16,9-68-57 15,-1 41-56-15,2-4-34 16,2-11-27-16,0-5-3 15,0-5-26-15,-3-5-11 16,-3 2 15-16,1 2 10 16,-1 3 3-16,-3 4 9 15,0 3 0-15,0 4 0 16,-3 2 24-16,0 3 18 16,3 8-32-16,-1 0-9 15,-2 9 0-15,0 7 6 0,0 5 7 16,0 0 2-16,0 5-3 15,0 0-1-15,0 0-6 16,-5 0-5-16,-1 0 0 16,0 0-1-16,-1 0 0 15,1 10 1-15,0 7 17 16,0 0 12-16,-2 6-14 16,-2-1-4-16,1-2-3 15,0-3-7-15,2-2 4 16,-3-6-6-16,6-3 1 0,4-3-1 15,0-3 0 1,0 0-1-16,0-13-16 0,3-7-14 16,12-7-8-16,0-2 3 15,1-4 5-15,-2 3 6 16,-2 7 4-16,-2 4 20 16,-4 9 1-16,-3 8 12 15,0 2 14-15,-1 0-1 16,4 15 9-16,4 11 51 15,-1 3 8-15,3 1-48 16,0 1-45-16,6-6-103 16,-5-8-422-16,-3-7-1149 0</inkml:trace>
  <inkml:trace contextRef="#ctx0" brushRef="#br4" timeOffset="534489.1335">9144 12883 323 0,'0'0'0'16,"0"0"0"-16,-97-10 252 16,51 10 148-16,-2 0-228 15,-3 0-54-15,-1 7 3 16,1 6 26-16,2 4-103 16,-3 10 36-16,-2 13-22 15,-7 24 101-15,-12 40 33 0,-2 38 3 16,2 19-52-1,9 1-79-15,19-13-38 0,14-28-16 16,13-10-10-16,12-12 0 16,6-13-6-16,13-17 5 15,4-17 1-15,5-12 0 16,5-8 0-16,12 2-5 16,10-4-1-16,24-4 5 15,26-19 0-15,20-10 1 16,8-30 6-16,-8-16 1 15,-10-12 11-15,-18-4-6 16,-1-11-12-16,1-3-8 16,-11-5-17-16,-8-2 25 15,-17 1 2-15,-16-2 47 16,-20 2 38-16,-19 2 18 0,-12 1-17 16,-34-1-25-1,-24 1-31-15,-36 3-8 0,-30 13-18 16,-35 13-6-16,-31 23-6 15,-29 30-21-15,-15 26-78 16,-17 47-154-16,59-7-451 16,35 6-835-16</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00:33.74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70C0"/>
    </inkml:brush>
    <inkml:brush xml:id="br2">
      <inkml:brushProperty name="width" value="0.05292" units="cm"/>
      <inkml:brushProperty name="height" value="0.05292" units="cm"/>
      <inkml:brushProperty name="color" value="#C00000"/>
    </inkml:brush>
    <inkml:brush xml:id="br3">
      <inkml:brushProperty name="width" value="0.05292" units="cm"/>
      <inkml:brushProperty name="height" value="0.05292" units="cm"/>
      <inkml:brushProperty name="color" value="#00B0F0"/>
    </inkml:brush>
    <inkml:brush xml:id="br4">
      <inkml:brushProperty name="width" value="0.05292" units="cm"/>
      <inkml:brushProperty name="height" value="0.05292" units="cm"/>
      <inkml:brushProperty name="color" value="#002060"/>
    </inkml:brush>
  </inkml:definitions>
  <inkml:trace contextRef="#ctx0" brushRef="#br0">26146 751 550 0,'0'0'635'0,"0"0"-284"15,0 0-44-15,0 0-146 16,0 0-20-16,0 0 51 16,0-27-13-16,3 21-66 15,1 0-56-15,1 2 0 16,-2 0 1-16,0 2-10 15,-2 2-21-15,-1 0-13 16,0 0-9-16,0 0-5 16,0 3-14-16,0 11 0 15,0 9 14-15,0 5 0 0,0 6 0 16,0 2 0-16,0 1 0 16,-6 2-1-16,0-2 1 15,2 2 0-15,-1-1 0 16,2-3-1-16,0-1 0 15,0-5 1-15,-2-2-1 16,0-4 1-16,-2-4-1 16,-4-2-8-16,-5-1-2 15,-1-4 4-15,-2-3-1 16,-2-3 2-16,3-6 6 16,-1 0 1-16,2-7 0 15,-1-12-1-15,1-5-1 16,6-9-10-16,6-1 2 15,5-4-12-15,10 0-26 0,16 4-89 16,22 1-63-16,-8 10-326 16,-4 8-210-16</inkml:trace>
  <inkml:trace contextRef="#ctx0" brushRef="#br0" timeOffset="505.3694">25765 605 1472 0,'0'0'302'0,"0"0"-226"15,0 0 11-15,102 0 84 16,-49 0 5-16,9 4-50 16,3 3-46-16,1 1-17 15,-2 1 5-15,-3 3-20 16,-6-2-23-16,-8-2-10 15,-10-1-14-15,-8-1 0 16,-13-3-1-16,-7-1-30 16,-6-2-109-16,-3 0-211 15,0 0-404-15</inkml:trace>
  <inkml:trace contextRef="#ctx0" brushRef="#br0" timeOffset="1241.1556">26491 465 104 0,'0'0'775'15,"0"0"-652"-15,0 0-81 16,0 0 1-16,-93-77-11 15,60 63-19-15,-4 4-4 16,-11 0-1-16,-4 1 4 16,-9 1-11-16,-8 0 18 15,-1 1 36-15,0 0 45 0,1 0 50 16,1 4-40 0,4 3-20-16,-1 0-5 0,0 11 26 15,-1 8-27-15,2 8 5 16,4 5-30-1,7 5-11-15,12 6-24 0,13 7-6 16,12 4 25-16,13 4-6 16,3 3-21-16,16 1 28 15,12 2 4-15,10-1-19 16,3 0-15-16,8-2 0 16,5-2-5-16,0-4-3 15,6-5 3-15,5-5-9 16,13-4 0-16,16-10 9 15,18-13 7-15,5-12 15 16,-3-6 14-16,-2-26-17 0,-9-9-7 16,4-7-2-16,-5-8-4 15,-16 3 8-15,-20 4-4 16,-24 8-1-16,-11 0-8 16,-6-7 7-16,-7-5 4 15,-10-8 17-15,-8-3-38 16,-32-4-7-16,-24-11-24 15,-34-11-7-15,-31-1-39 16,-11 12-32-16,27 27-124 16,21 23-424-16</inkml:trace>
  <inkml:trace contextRef="#ctx0" brushRef="#br0" timeOffset="3359.6708">27168 1028 842 0,'0'0'168'0,"0"0"-23"15,0 0 123-15,0 0-84 0,0 0-28 16,0 0 71-16,0 0-29 16,0 0-62-16,0 3-50 15,8 0-11 1,5 2-13-16,5 0-10 0,7 0-13 16,3 1-18-16,2-2-6 15,3 1-14-15,-3-4 6 16,-2-1-7-16,-3 0-54 15,-4 0-84-15,-4-6-120 16,-4-2-261-16,-5-2-178 0</inkml:trace>
  <inkml:trace contextRef="#ctx0" brushRef="#br0" timeOffset="3570.5252">27186 897 1500 0,'0'0'488'0,"0"0"-434"16,0 0-53-16,0 0 6 16,0 0 3-16,79-5-4 15,-13 5-6-15,-10 0-151 16,-2 0-403-16</inkml:trace>
  <inkml:trace contextRef="#ctx0" brushRef="#br0" timeOffset="4109.2732">27836 681 1498 0,'0'0'292'16,"0"0"-218"-16,0 0 40 0,0 0 74 15,0 0-22 1,0 0-65-16,0 0-42 0,0 0-28 15,0 4-17-15,0 8-5 16,0 3 31-16,-4 5-5 16,-10 7 0-16,1 5-8 15,-5 8-8-15,0 3-12 16,-3 6-6-16,0-2 1 16,3 2 5-16,2-6-6 15,1-3 0-15,3-7-1 16,3-4 0-16,5-6 1 15,1-7-1-15,3-5 2 16,0-2-2-16,0-2 6 16,13-4 8-16,6-2 19 15,8 1 8-15,6-2-3 0,5 0-10 16,0 0-6-16,1 0-8 16,-3 0-8-16,-3 0-6 15,-7 0 0-15,-7 0 0 16,-6 0-9-16,-7 0-57 15,-5 0-77-15,-2-10-77 16,-12 0-432-16,-2-1-656 0</inkml:trace>
  <inkml:trace contextRef="#ctx0" brushRef="#br0" timeOffset="4553.6459">27701 496 1106 0,'0'0'294'0,"0"0"-214"16,0 0 11-16,91 17-6 16,-50-11-2-16,3-2-19 0,2-4-10 15,-3 0-23 1,2 0-15-16,-7-1-7 0,-5-8-8 16,-4-1 11-16,-8 1 13 15,-6 0 64-15,-6 1 25 16,-3-2-2-16,-5-1-9 15,-1 0-28-15,0-1-6 16,-1-4-33-16,-11-2-24 16,-4 1-6-16,-1 2-5 15,-1 2-1-15,3 4 0 16,0 6-9-16,3 3-11 16,1 6-133-16,1 10-183 15,6 1-265-15</inkml:trace>
  <inkml:trace contextRef="#ctx0" brushRef="#br0" timeOffset="4888.3844">28312 1048 1896 0,'0'0'350'0,"0"0"-260"16,0 0-28-1,0 0 26-15,0 0-62 0,0 0-11 16,90 0-9-16,-53 0-5 15,3 0-1-15,-1 0-1 16,-2 0-45-16,-5 3-96 16,-5 0-161-16,-7 0-223 15,-9-3-196-15</inkml:trace>
  <inkml:trace contextRef="#ctx0" brushRef="#br0" timeOffset="5132.2537">28581 900 851 0,'0'0'1144'15,"0"0"-992"-15,0 0-19 16,0 0 72-16,0 0-36 16,0 0-84-16,0 0-71 15,-21 6-13-15,6 16 22 16,-3 8-1-16,3 4-7 15,0 1-14-15,5 0-1 16,1-3-20-16,4-5-132 16,0 2-154-16,1-8-393 15,3-7-383-15</inkml:trace>
  <inkml:trace contextRef="#ctx0" brushRef="#br0" timeOffset="5612.0202">29391 763 1288 0,'0'0'946'16,"0"0"-841"-16,0 0-19 15,0 0 137-15,0 0-73 16,0 0-61-16,0 0-43 0,2-32-43 16,-21 32-3-16,-9 0-6 15,-3 10 5-15,-1 4 0 16,3 1 0-16,6 2-5 16,7 1 0-16,2 1 5 15,7 3-7-15,2 1 7 16,5-1 0-16,0 3 0 15,0-1-5-15,11 1-4 16,8-1-2-16,6 0-9 16,1 0-11-16,3-3-20 15,-3 1 7-15,-3-5 20 16,-8-1 7-16,-4-5 17 16,-6-2-1-16,-5-5-10 15,0-1 5-15,-9-3 7 16,-15 0 8-16,-9 0 7 0,-8 0-7 15,-3 0-8-15,1-10-27 16,10 1-177-16,12 0-601 0</inkml:trace>
  <inkml:trace contextRef="#ctx0" brushRef="#br0" timeOffset="6031.1112">29146 532 958 0,'0'0'864'16,"0"0"-766"-16,0 0-82 15,0 0 28-15,0 0 47 16,0 0-48-16,0 0-5 16,63 7 8-16,-26-6-17 15,3 1-12-15,-1-2-16 16,-1 0 11-16,-7 0 7 16,-3-3 6-16,-7-3 20 15,-3-1 17-15,-8-2 21 16,-4 0 14-16,-4-3 17 15,-2-1-66-15,-6-6-18 0,-16-1-21 16,-10-3-9-16,-5-1 1 16,-2 1 0-16,2 7-1 15,5 2-1-15,5 11-90 16,8 3-132-16,6 0-472 0</inkml:trace>
  <inkml:trace contextRef="#ctx0" brushRef="#br0" timeOffset="6598.2636">29746 942 1079 0,'0'0'506'0,"0"0"-376"16,0 0 60-16,0 0 1 15,0 0-19-15,0 0-53 16,86 0-33-16,-41 0-40 16,7 6-28-16,-1 1-11 0,-3-2-7 15,-9 1 0-15,-9-2-25 16,-13 0-78-16,-15 4-148 15,-2-2-341-15,-6-2-71 0</inkml:trace>
  <inkml:trace contextRef="#ctx0" brushRef="#br0" timeOffset="6807.6254">29741 1033 720 0,'0'0'578'16,"0"0"-440"-16,0 0-26 16,0 0 69-16,0 0 21 0,0 0-53 15,109 22-68-15,-52-15-57 16,6-4-24-16,2 1-33 16,10-4-180-16,-20 0-367 15,-13 0-734-15</inkml:trace>
  <inkml:trace contextRef="#ctx0" brushRef="#br0" timeOffset="7135.6769">30078 867 1303 0,'0'0'339'15,"0"0"-247"-15,0 0 77 16,0 0-2-1,0 0-73-15,0 0-39 0,0 0-36 16,13 3 0-16,4 11 4 16,3 5-10-16,2 4-6 15,2 0 1-15,-3 1-8 16,-2 0 1-16,-1-1 1 16,-4-2-1-16,-1 0 5 15,-4-1-5-15,-3-1 0 16,-4-5 27-16,-2 1 37 15,0-3-13-15,-10-1-31 0,-10-2 0 16,-6-4-6-16,-3-1-15 16,-9-1-43-16,7 0-212 15,10-3-748-15</inkml:trace>
  <inkml:trace contextRef="#ctx0" brushRef="#br0" timeOffset="11339.4557">30895 997 77 0,'0'0'938'0,"0"0"-829"16,0 0-66-16,0 0 14 15,0 0 60-15,0 0 217 16,0 0 46-16,3-12-181 16,-3 12-80-16,0 0-18 15,0 0-9-15,0 0-33 0,0 0-33 16,0 0-26 0,0 12-6-16,0 6 6 0,0 2 1 15,0 3-1-15,0 0 0 16,0-5 1-16,0-2 0 15,0-5 0-15,-2-3 0 16,-1-2-1-16,0-2 0 16,0 0-1-16,2-2 1 15,-1-1-8-15,2 1-4 16,0-2 12-16,0 0 0 16,0-2 12-16,14-10-4 15,4-10-8-15,4-3-1 16,2-5 1-16,1-2 0 15,-1 2 0-15,-3 4 1 16,-6 7 5-16,-4 6 3 16,-1 5-9-16,-6 4 6 15,-1 1 6-15,-1 3-11 0,-1 0-1 16,-1 0-5-16,0 8-7 16,0 10 11-16,0 9 1 15,0 1 1-15,0 3 0 16,-4-4 0-16,-4-1 0 15,2-5 0-15,1-6 0 16,2-4 0-16,1-6 0 16,2-4 0-16,0-1 5 0,0 0 11 15,2-10 1 1,14-10-18-16,7-10-6 0,6-6-3 16,4-3-22-16,-1 2-13 15,-3 5 9-15,-6 7 26 16,-4 8 8-16,-7 4 1 15,-2 6 7-15,-2 2 8 16,-4 4 22-16,-1 1-10 16,-1 0-21-16,-2 4-5 15,0 13-1-15,0 8 10 16,0 4-2-16,0 5 0 16,-6 1-7-16,-4-3 0 15,2-1-1-15,3-9-48 16,4-5-92-16,1-9-216 15,4-4-307-15,9-4-579 0</inkml:trace>
  <inkml:trace contextRef="#ctx0" brushRef="#br0" timeOffset="11636.1941">31530 1019 1219 0,'0'0'549'16,"0"0"-480"-16,0 0-44 16,0 0 27-16,0 0 53 15,2 72 69-15,-11-32-23 16,-2 7-66-16,1 1-42 0,-1-1-14 16,3-5-14-1,2-4-7-15,0-7 4 0,-1-8 0 16,0-8-11-16,0-5 9 15,-2-7-4-15,-2-3 0 16,-2-1-6-16,2-18-37 16,11-32-144-16,2 2-399 15,16-2-884-15</inkml:trace>
  <inkml:trace contextRef="#ctx0" brushRef="#br0" timeOffset="11800.0347">31745 795 1594 0,'0'0'678'0,"0"0"-600"16,0 0-55-16,0 0-23 16,0 0-269-16,0 0-907 0</inkml:trace>
  <inkml:trace contextRef="#ctx0" brushRef="#br0" timeOffset="21326.2437">24909 1803 675 0,'0'0'78'15,"0"0"6"-15,0 0 259 16,0 0-138-16,0 0-61 16,0 0 34-16,-3 7 12 15,3-5-60-15,0-2-48 16,0 1-14-16,0-1-22 16,0 0-27-16,0 0-3 0,0 0-4 15,0 0 10-15,3 0 29 16,6-7 24-16,7-7-48 15,4-7-17-15,7-6-9 16,1-3 0-16,2 1 0 16,0 2 0-16,-4 3 0 15,0 3 8-15,-5 2 3 16,-2 5 5-16,0-3 0 16,0 3-5-16,-3 0-4 15,-1 1-7-15,0 1 1 16,0 0-1-16,2 2 1 15,0 0-2-15,2 1 0 0,1 2 0 16,-4 3 0-16,0 1 0 16,0 1-1-16,0 2-1 15,0 0 1-15,5 0 0 16,0 0 0-16,2 0 0 16,0 2 0-16,3-1 1 15,0-1-2-15,1 0-7 16,-1 0 0-16,-1-9 8 15,-2 1-7-15,-4 0 1 16,-6 1-3-16,-2-1 4 16,-4 4 5-16,-2 0 0 15,-4 1 1-15,1 0 0 16,-2 0 1-16,0 0 1 0,0-2-2 16,0-2-5-1,0-3-3-15,0 0 2 0,0-2-1 16,0-1 5-16,0 0 1 15,0 3 0-15,0 1 1 16,0 1 0-16,-3 3 1 16,1-1 0-16,2 2-1 15,-1-2 0-15,1 1 1 16,0-1-1-16,0-1 1 16,0 0 1-16,0 0-1 15,0 1 10-15,0 2-4 16,0 1 4-16,0 3-2 15,0-2 2-15,0 2-2 16,0 0 0-16,0 0-3 16,0 0 0-16,0 0-5 15,0 0 0-15,-3-1 0 16,-3 1 5-16,0-4-5 0,-2 2-1 16,-2-1 1-16,-3 2-1 15,-1 0 0-15,-4 1-1 16,0 0 1-16,0 0-1 15,5 0 1-15,1 2 0 16,4 1-1-16,5-1 1 16,3-1 0-16,0-1 0 15,0 0 1-15,2 0 5 16,12 0-4-16,6-4-2 16,6-5 0-16,-3 2 0 15,-3 1-3-15,-5 1 2 0,-8 4 0 16,-2 1-5-16,-2 0 5 15,-2 0 0-15,1 0 0 16,-2 0 1-16,1 0 0 16,2 0 0-16,5 0 9 15,-1 0 1-15,4 0 2 16,2 0 17-16,2 7-1 16,1 7-13-16,-2 6 9 15,-2 4 7-15,-2 17-31 16,-2-6-124-16,-4-7-674 0</inkml:trace>
  <inkml:trace contextRef="#ctx0" brushRef="#br0" timeOffset="37671.29">25303 11853 641 0,'0'0'694'15,"0"0"-485"-15,0 0-155 16,0 0-39-16,0 0 50 16,1-3 64-16,2 3-20 15,5 0-31-15,4 0 30 16,6 0-3-16,2 0-18 15,3 0-10-15,2 0-13 0,-1 0-19 16,1 0-13 0,-1 0-9-16,-3 0-11 0,3 0-11 15,-2 0-1-15,1 0 1 16,4 0 0 0,1 3-1-16,5-3 1 0,1 0 7 15,3 0-7-15,2 0 0 16,0 0 0-16,0 0 0 15,1 0-1-15,-3 0 0 16,-2 0 1-16,-2 0-1 16,-5 0 1-16,-4 0 0 15,0 0 0-15,-3 0-1 16,3 0 1-16,-2 0-1 0,2 0 0 16,0 0-10-16,1-3-21 15,0-4 6-15,-2 3 9 16,-2-2 14-16,-3 3 1 15,-3-1-1-15,-1 4 1 16,-3-3 1-16,2 3-1 16,1 0 1-16,2 0 0 15,4 0 0-15,5 0 1 16,5 0 0-16,3 0 0 16,6 0 0-16,3 0-1 15,5 0 1-15,2 0-1 16,2 0 1-16,-3 0-1 15,-2 0 0-15,-4 3-1 16,-4 1 1-16,2-1 0 16,-2 5 0-16,-2-3 0 0,1-1 0 15,0 5 0 1,3-2 0-16,-1 0 1 0,2 3-1 16,2-3 0-16,-3 2 0 15,1 1 1-15,0-3-1 16,-4-1 2-16,-1-2 4 15,-1 2-5-15,-5-3 8 16,-2-3 0-16,-1 0-8 16,-2 0 0-16,-1 0 0 15,0 0 0-15,0 0 0 16,-2 0-1-16,-2 0-1 16,0 0 1-16,3 0-1 15,-4 0 0-15,5 0 0 16,-2 0 1-16,4 1-1 0,0-1 0 15,2 0 1-15,2 0-1 16,3 0 1-16,0 0 0 16,2 0 0-16,0 0-2 15,1 3 2-15,5 2-1 16,2 0 1-16,3 1-2 16,3-2 1-16,-1 2 1 15,1-2 0-15,0-1-1 16,-1 1 1-16,0-4-1 15,0 0 1-15,1 0 0 16,-1 0 0-16,-2 0-2 0,-1-1-5 16,-1-2 6-1,-2 0 0-15,0 3-5 0,-3-3 0 16,0 3 0-16,-2 0 5 16,2 0 1-16,-4 0 0 15,3 0 0-15,-1 0 0 16,1 0 1-16,2 0-1 15,-1 0 0-15,1 0 0 16,1 0-1-16,1 0 1 16,-1 0-1-16,0 0 0 15,0 0 0-15,-1 0 1 16,-2 3 0-16,0-3 0 16,-2 0 0-16,-2 0 0 0,1 0 1 15,-3 0-1 1,0-4 0-16,1-5 0 0,-4 2 0 15,0 2 1-15,-4 0 0 16,-6 1 0-16,-5 1 7 16,-7 0 5-16,-3 3 6 15,-3 0 1-15,-1 0-20 16,0 0 0-16,-6 0-66 16,-8 0-194-16,-2 0-664 0</inkml:trace>
  <inkml:trace contextRef="#ctx0" brushRef="#br0" timeOffset="40126.9232">4167 11853 608 0,'0'0'303'16,"0"0"187"-16,0 0-160 16,0 0-191-16,0 0-79 15,0 0 30-15,0 0-4 16,0 0-43-16,0 0-27 16,0 0-15-16,0 0 5 15,0 0 10-15,0 0 28 16,0 0-20-16,3 0-8 15,4 0 9-15,5 0-4 16,4-3-3-16,7 3-3 16,5 0 8-16,5 0-5 0,0 0-5 15,4 0-11-15,-1 6-1 16,-2-3 1-16,-4-2-1 16,0 5 5-16,-5-6-6 15,-2 4 1-15,2-4-1 16,-1 0 0-16,1 0 1 15,5 0-1-15,0 0 1 16,1 0-1-16,2 0 1 16,0 0 10-16,-5 0-5 15,2 3-6-15,-2 0 1 16,-2 4 0-16,1-4 0 16,1 0-1-16,2-2 0 15,0-1-1-15,1 0-5 0,-4 0 0 16,1 0 6-1,-7-1-1-15,-3-2 2 0,-6 0-1 16,-3 0 0-16,-3 3-1 16,-3 0 1-16,0 0 0 15,4 0-1-15,2 0 0 16,2 0 1-16,5 0 0 16,5 0 0-16,3 0 0 15,6 0 1-15,1 0 1 16,2 0 4-16,0-4-5 15,0 1 5-15,-5 3-5 16,-1 0 0-16,-11 0-1 16,-4 0 0-16,-6 0 0 0,-3 0-1 15,-3 0 1 1,0 0 1-16,0 0 21 0,0 0 15 16,0 0 8-16,2 0-10 15,2 0-20-15,2 0-6 16,3-3-7-16,0 2-1 15,4-2 0-15,-5 1 0 16,-5 2-1-16,0 0-1 16,0 0 1-16,-3 0 0 15,0 0-1-15,0 0 0 16,0 0-1-16,0 0 1 16,0 0 1-16,0 0 8 15,0 0-7-15,0 0 0 16,0 0 6-16,0 0-1 0,0 0-5 15,0 0 5-15,0 0-5 16,0-4-1-16,0 4-7 16,0-1-85-16,-3-2-286 0</inkml:trace>
  <inkml:trace contextRef="#ctx0" brushRef="#br0" timeOffset="55647.1099">15334 3542 385 0,'0'0'0'0,"0"0"62"16,0 0 508-16,0 0-261 16,0 0-139-16,-20 0-36 15,17 0 29-15,0 0 19 16,3 0-21-16,-1 0-40 16,1 0-29-16,0 0-34 15,0 0-28-15,0 0-10 16,0 0-9-16,0 0-11 15,0 0-9-15,9 4 8 16,9 1 2-16,2 1 1 0,8 0-2 16,6-1 0-16,1-2-1 15,3 1 9-15,1-1-8 16,-3 0 0-16,-7 0 0 16,0 0-1-16,-5-2 0 15,-8 2-1-15,-6 0 1 16,-4-2-6-16,-3-1 6 15,-1 1-11-15,-2-1 11 16,0 0-13-16,0 0-2 16,1 0-33-16,3 2-81 0,9 1-161 15,-4 1-288 1,1-3-459-16</inkml:trace>
  <inkml:trace contextRef="#ctx0" brushRef="#br0" timeOffset="56326.7786">16044 3530 1415 0,'0'0'381'16,"0"0"-259"-16,0 0-43 16,0 0 38-16,0 0 34 15,0 0-16-15,0 0-51 16,0 0-33-16,0 0-28 15,7 2-23-15,10 0 15 16,2 0-4-16,10 1-10 16,7 0 8-16,2 0-9 0,2 1-6 15,1 2 5 1,-1-2 1-16,-7 1-24 0,-11-1-1 16,-2 1-15-16,-8-3-28 15,-8 1-79-15,-4 7-108 16,-7-3-81-16,-5 0-163 0</inkml:trace>
  <inkml:trace contextRef="#ctx0" brushRef="#br0" timeOffset="56862.4636">16690 3616 532 0,'0'0'772'15,"0"0"-677"-15,0 0-63 16,0 0 77-16,0 0 104 15,0 0 29-15,0 0-40 16,-8-14-86-16,8 14-54 16,2 0-13-16,11 0 6 15,13 4 18-15,10 4-5 16,10 0-19-16,5 1-32 16,2-1-7-16,1-2-10 15,-8-2 0-15,-3-3-25 16,-8 0-36-16,-9 1-17 0,-7-2-18 15,-8 3-42-15,-11 0-92 16,0-1-309-16,-8-1-710 0</inkml:trace>
  <inkml:trace contextRef="#ctx0" brushRef="#br0" timeOffset="57636.4247">18729 3602 499 0,'0'0'514'15,"0"0"-327"-15,0 0 0 16,0 0-4-16,0 0 14 16,0 0-16-16,0 0-27 15,20-1-48-15,6 1-30 16,13 0-4-16,12 0-38 15,12 0-26-15,2 0-8 16,3 0-57-16,-4 0 8 16,-8 0-38-16,2 0-102 0,-17 0-81 15,-13 0-359-15</inkml:trace>
  <inkml:trace contextRef="#ctx0" brushRef="#br0" timeOffset="66413.2775">22314 3745 529 0,'0'0'658'0,"0"0"-404"15,0 0-139-15,0 0-25 0,0 0 31 16,0 0 12-16,0-4-12 16,0 4-16-16,0 0-21 15,0-2-20-15,0 2-2 16,0 0-6-16,0 0-5 16,0 0 2-16,0 0-14 15,0 0-26-15,0 0-5 16,0 0-8-16,0 6-1 15,2 6 1-15,1 4 3 16,3 2-2-16,-2-1 5 16,0 0-5-16,-1-1-1 15,0-5-2-15,-3-1-7 16,0-2 2-16,0-1 7 16,0 1 0-16,0-4 0 15,0 0 0-15,-3-1 0 0,3 0 1 16,0-2 0-16,0 0 0 15,0-1 1-15,0 0 8 16,0 0 2-16,0 0 1 16,0 0 2-16,0-2-3 15,0-10 0-15,4-2-12 16,5-3 0-16,-2-2-13 16,4 0-8-16,1-1 3 15,-2 2 9-15,2 0 2 16,1-2-17-16,3 2-1 0,1 1-2 15,-2 1 17 1,3 2-1-16,-3 4 0 0,0 2 10 16,-4 2 2-16,-3 2-2 15,-3 3-6-15,-2-1 7 16,-2 2 5-16,1 0-5 16,-2 0-2-16,0 0-7 15,0 0 8-15,0 0-10 16,0 0 11-16,0 0 0 15,0 0 0-15,0 0 10 16,0 2 5-16,1 1-3 16,1 3-2-16,-1 1-1 15,1 2-1-15,-1 0 6 16,-1 3-2-16,0-1-1 16,0 2-1-16,0 1 12 0,0 3-1 15,0 1 2-15,-4 3 6 16,-2 1 9-16,1-2-4 15,0-2-1-15,2-3-5 16,0-2-10-16,3-4-11 16,0-4-5-16,0-2-1 15,0-1-1-15,0-2 0 16,0 0-97-16,-3-3-162 16,3-9-782-16</inkml:trace>
  <inkml:trace contextRef="#ctx0" brushRef="#br0" timeOffset="69438.3913">23716 3784 345 0,'0'0'849'0,"0"0"-599"0,0 0-135 16,0 0 29-16,0 0 36 16,0 0 15-16,0 0-52 15,0 2-51-15,0-2-9 16,0 0-18-16,3 0-3 15,3 0-14-15,4 0-14 16,0 0-4-16,2 0-5 16,5 0-13-16,5 0-3 15,2-2-3-15,6-8-6 16,5-2-25-16,3-5-10 16,-1-6 12-16,-1-4 8 15,-2-2-21-15,-5-2 30 16,-7 1 5-16,-7 2-9 0,-5 2 10 15,-5 2 28-15,-5 0-1 16,0 1-20-16,0-1 1 16,0 2 12-16,-6 1-3 15,-1 6-2-15,2 4-3 16,1 5-5-16,1 5-7 16,-5 1-6-16,-4 0 0 15,-4 11 6-15,-7 9 9 16,0 8 20-16,0 4 1 15,2 4-1-15,3 3-13 16,5 0 14-16,2 1-2 16,4-1-22-16,4-1-5 0,3-1 8 15,0-5-9-15,3-2 0 16,9-7-6-16,0-5-20 16,3-4-62-16,7-6-92 15,1-3-187-15,-3-5-539 0</inkml:trace>
  <inkml:trace contextRef="#ctx0" brushRef="#br0" timeOffset="74643.1244">15483 2794 1122 0,'0'0'291'0,"0"0"-192"16,0 0-7-16,0 0 33 15,0 0 21-15,0 0-11 16,0 0-59-16,-3-12-42 16,0 12-10-16,-1 6 4 15,1 8 51-15,0 3 10 16,-3 4-38-16,3-1-25 16,-1-2-11-16,3-3-7 15,1-6-7-15,0-3 0 16,0-4 6-16,1-2-7 15,12 0 0-15,6-1 20 16,11-17 2-16,9-10-22 0,7-13-18 16,5-4-145-16,10-10-316 15,-14 13-164-15,-9 12-545 0</inkml:trace>
  <inkml:trace contextRef="#ctx0" brushRef="#br0" timeOffset="75005.1977">16038 2687 538 0,'0'0'942'16,"0"0"-832"-16,0 0-91 15,0 0-18-15,0 0 0 16,0 0 13-16,0 0 31 16,27 59 4-16,-24-42 1 15,-3-3 4-15,3-4-17 16,0-4 11-16,3-6 17 15,8 0 65-15,11-6 0 0,18-14-64 16,18-11-66 0,30-9-71-16,-13 8-411 0,-11 6-496 15</inkml:trace>
  <inkml:trace contextRef="#ctx0" brushRef="#br0" timeOffset="75459.6344">16884 2902 1403 0,'0'0'592'0,"0"0"-519"16,0 0-73-16,0 0-16 16,0 0 13-16,0 0 3 0,0 0 1 15,-5 69 1-15,4-55-1 16,1-1 0-16,0-7 0 16,6-3-1-16,18-3 40 15,9-4 47-15,13-18-24 16,41-26-63-16,-9 4-183 15,-4 1-604-15</inkml:trace>
  <inkml:trace contextRef="#ctx0" brushRef="#br0" timeOffset="76204.0037">18808 2928 1822 0,'0'0'396'0,"0"0"-303"15,0 0-93-15,0 0-9 16,0 0 1-16,0 0 8 16,0 0 1-16,-1 55-1 0,1-40-4 15,0-6-9-15,13-3 13 16,11-5 31-16,11-1 40 16,10-7-15-16,10-12-31 15,6-6-25-15,34-22-53 16,-13 8-219-16,-11 4-709 0</inkml:trace>
  <inkml:trace contextRef="#ctx0" brushRef="#br0" timeOffset="77082.0715">22461 3431 616 0,'0'0'772'0,"0"0"-628"15,0 0-51-15,0 0 40 16,0 0 28-16,0 0-15 15,0 0-65-15,-2-1-45 16,-5 10 24-16,-1 6 50 16,-2 2-66-16,3 0-14 15,-1-2-7-15,5-2-11 16,3-4-4-16,0-6-7 16,17-3 22-16,14 0-1 15,15-6-22-15,14-14-21 16,35-18-170-16,-11 2-181 0,-14 3-391 15</inkml:trace>
  <inkml:trace contextRef="#ctx0" brushRef="#br0" timeOffset="77659.9904">23783 3214 1378 0,'0'0'266'16,"0"0"-200"-16,0 0-39 16,0 0 41-16,0 0-7 15,0 0 26-15,0 0 21 16,-6 35-24-16,1-20 3 15,4-1-27-15,1-4-11 16,0-2-1-16,15-3 2 16,12-1 10-16,8-4-26 15,13 0-18-15,9-4-16 16,31-15-33-16,-14-1-173 16,-5 2-390-16</inkml:trace>
  <inkml:trace contextRef="#ctx0" brushRef="#br0" timeOffset="78384.1256">22424 4709 806 0,'0'0'913'0,"0"0"-762"0,0 0-117 16,0 0 35-16,0 0 58 16,0 0-41-16,0 0-47 15,-20 55-21-15,20-49-11 16,10-5 4-16,19-1 66 15,27-9-11-15,27-16-46 16,27-7-20-16,-5 0-54 16,-11 11-91-16,-32 7-223 15,-29 8-460-15</inkml:trace>
  <inkml:trace contextRef="#ctx0" brushRef="#br0" timeOffset="78826.1591">23628 4764 973 0,'0'0'753'16,"0"0"-753"-16,0 0-29 15,0 0 29-15,0 0 107 16,0 0 2-16,0 0 8 15,6 11 28-15,-15 3-33 16,-5 2-17-16,1 0-34 16,4-3-30-16,3-2-15 15,3-2-1-15,3-3-14 16,9-5 1-16,20-1 26 16,28 0 3-16,29-17-31 15,0 0-37-15,24-5-119 16,-26 4-422-16,-35 9-708 0</inkml:trace>
  <inkml:trace contextRef="#ctx0" brushRef="#br0" timeOffset="112958.429">14970 13211 230 0,'0'0'80'0,"0"0"572"0,0 3-526 16,0 1-92-16,0-1-16 15,0-1 6-15,0 5 14 16,0 3-2-16,-3 3 0 15,0 2 31-15,-3 4 5 16,3 1 17-16,-5 0-2 0,5-1 4 16,0 1-10-1,2-1-15-15,1-2-21 16,0 0-17-16,0 2-13 0,0 1-8 16,0-3-6-16,0 3 1 15,0 3-1-15,0-3-1 16,-5 3 1-16,1-1 1 15,1 2-1-15,-3 3 0 16,2-4 0-16,1 0 1 16,0 3-2-16,3-3 1 15,0 0 0-15,0 3-1 16,0-6 0-16,0 7 0 16,0-4 0-16,0 4 0 0,-3 1 1 15,0-1-1 1,-2 3 0-16,0 0 0 0,1-1 0 15,0 0 0-15,1 2 0 16,0-3 0-16,0 1-1 16,0-6 0-16,0 4-9 15,0-2 9-15,3 2-5 16,0 0-3-16,-3-2 0 16,-3 3-14-16,2-2-2 15,-6 0 9-15,3 4 7 16,-6 0 8-16,4-1 1 15,3 1 0-15,-4 0-1 16,5-1-1-16,2 1 1 16,0 0-11-16,0 2-11 15,0-1 2-15,-3 2 2 0,3-1-9 16,-3 2-9 0,-2-2-7-16,4-1-4 0,-1 2 17 15,1-6 21-15,1 1 4 16,0 2 5-16,0-4 1 15,3 1 0-15,-3 0 1 16,3-1 18-16,-4 3 36 16,4 1 2-16,0 1-15 15,0 4-24-15,0-1-8 16,4 1-4-16,2 2 17 16,1-4 8-16,1 3 5 15,0-2 4-15,-4 0-5 16,-1-2-10-16,0-2-15 0,0-1-1 15,-3 1-8 1,0-3-1-16,0 0 0 0,3 1-26 16,0 1-33-16,-3 1 11 15,3-3 33-15,0 3 15 16,-3-1 0-16,0 2 0 16,0 2 11-16,0-1 8 15,0 3 16-15,-6-3-10 16,3 0-25-16,-3 2-2 15,0-2-27-15,6 2-21 16,-4-1 22-16,4 0 17 16,0 3 10-16,0-4 1 15,0 2 0-15,-5 0-1 16,2 1 0-16,0 2-58 0,0 0-47 16,0 2-26-1,1 4-21-15,2-4 33 0,-1-2 29 16,1-1 91-16,-3 1 22 15,3-2 41-15,-3 2-18 16,3 0-14-16,-3-2 48 16,-1 2-9-16,-2-1-48 15,0 4-14-15,1-1-2 16,0 1 15-16,4-3 28 16,1 2 22-16,0-5-7 15,0-2-10-15,0-7-54 16,3 0-13-16,0-8-331 15,-2-7-508-15</inkml:trace>
  <inkml:trace contextRef="#ctx0" brushRef="#br0" timeOffset="117335.2478">1411 13884 1285 0,'0'0'657'0,"0"0"-546"15,0 0-56-15,0 0 103 16,0 0 12-16,0 0-75 16,0 0-58-16,-8-4-23 15,7 4-9-15,1 4-5 16,-4 13 0-16,1 3 21 15,-2 6 3-15,-1 4-14 0,-3 0-2 16,2-1 1 0,-2 1-3-16,3-3-6 0,-2-1 1 15,-2-3-1-15,1-6 1 16,3-1 0-16,3-7 0 16,0-2 0-16,3-3 1 15,0-4-1-15,0 0 10 16,0 0-10-16,0-4-1 15,12-12-9-15,4-7-33 16,4-7 8-16,2-3 7 16,-1-3-19-16,-3 2-12 15,3 2 15-15,-6 2 16 16,1 6 11-16,-4 2 14 0,0 2 2 16,-3 3 0-16,3-2 0 15,3 5 0-15,-3-2 0 16,7 3-1-16,-1-1-5 15,0 5-2-15,1 2 7 16,-5 4 0-16,-2 3 1 16,-2 0 1-16,-7 6 5 15,-3 11 18-15,0 6 19 16,0 0 9-16,-6 4 6 16,-4-1-17-16,1-2-12 15,1-2-9-15,2 1-6 16,1-3 4-16,0-3 10 15,2-1-6-15,0 1-7 16,-3 3 3-16,0-4 15 16,0 4 0-16,-6-1-5 15,0 2-4-15,-1-5-3 0,4-2-2 16,3-1-17-16,3-8 3 16,1 0-5-16,2-5-6 15,0 0-34-15,0 0-67 16,14-3-89-16,-1-8-457 15,-1 1-710-15</inkml:trace>
  <inkml:trace contextRef="#ctx0" brushRef="#br0" timeOffset="117763.8261">1872 14109 1133 0,'0'0'358'0,"0"0"-191"16,0 0 82-1,0 0 25-15,0 0-89 0,0 0-80 16,0 0-33-16,0-4-19 16,3 4-19-16,6 0-16 15,7 0-7-15,1 0 1 16,8 0-3-16,2 0-9 15,6 0 0-15,0 0-38 16,-2 0-39-16,-1 0-91 16,-11 0-188-16,-8 0-155 15,-10 0 9-15,-1 2-224 0</inkml:trace>
  <inkml:trace contextRef="#ctx0" brushRef="#br0" timeOffset="118095.2922">1917 13977 1490 0,'0'0'513'15,"0"0"-419"-15,0 0 111 16,0 0 16-16,0 0-69 0,0 0-96 16,0 0-35-16,52-9-13 15,-19 9-8-15,0-4-11 16,-2 4-86-16,8 0-131 15,-8 0-418-15,-7 0-423 0</inkml:trace>
  <inkml:trace contextRef="#ctx0" brushRef="#br0" timeOffset="118446.8843">2527 13795 1149 0,'0'0'900'0,"0"0"-740"16,0 0-29-16,0 0 111 16,0 0-30-16,0 0-103 15,0 0-57-15,-6-6-29 16,0 33-2-16,-4 12 56 0,-2 11-27 16,-6 2-34-16,3 0-16 15,-24 28-30-15,6-21-103 16,2-3-508-16</inkml:trace>
  <inkml:trace contextRef="#ctx0" brushRef="#br0" timeOffset="125916.0728">1763 13316 1694 0,'0'0'477'0,"0"0"-477"15,0 0 10-15,0 0 76 16,0 0 63-16,0 0-79 16,21-59-42-16,-12 47-5 15,3-3 18-15,-3 1 13 16,0-1-2-16,1 2-3 15,-1-1-10-15,2-3-17 16,0-3-8-16,-3 1-2 16,1-4 0-16,2 0-5 15,-3-1 4-15,0 2 8 16,-2 2 9-16,0 0-11 16,-3 6 1-16,4 6 4 0,-7 3-2 15,0 5-10-15,0 0-9 16,0 0-1-16,0 0 0 15,0 0-12-15,0 0-3 16,3 10 6-16,-3 10 8 16,0 0 0-16,3 6 0 15,0 0 1-15,2 1 1 16,-1 0-1-16,2-1-1 16,3 1 1-16,0-4-1 15,3 2-1-15,1-4-4 16,-2-4 6-16,2 2 0 15,-1-8 0-15,-3-1-1 16,0-1 1-16,0-5 1 0,-3-4-1 16,5 0 0-1,2 0 8-15,2-4 1 0,7-12 1 16,2-7-8-16,0-1-1 16,0-8 5-16,-2-2-5 15,-1 1 1-15,-6 0-2 16,1 0 0-16,-8 6 0 15,-2 5 0-15,-3 2-1 16,0 3-7-16,-3 5-2 16,0 1-7-16,0 4-13 15,0 5-13-15,0 2-24 16,0 0-108-16,-6 15-166 16,0 6-376-16,0-2-374 0</inkml:trace>
  <inkml:trace contextRef="#ctx0" brushRef="#br0" timeOffset="126256.4414">2381 13208 1166 0,'0'0'491'0,"0"0"-432"16,0 0 41-16,0 0 145 0,0 0-65 16,0 0-75-16,0 0-42 15,-36 62-27-15,36-49-14 16,0-3-7-16,9-6 21 16,9-4-11-16,4 0-6 15,5-3-11-15,3-14-1 16,-3-3 4-16,-5-4 16 15,-4 2-8-15,-12-1 14 16,-6 6 7-16,0 3-40 16,-55 14-40-16,0 1-112 15,-2 12-566-15</inkml:trace>
  <inkml:trace contextRef="#ctx0" brushRef="#br0" timeOffset="130454.3727">2903 14148 887 0,'0'0'735'15,"0"0"-608"-15,0 0-62 16,0 0 172-16,0 0 14 15,0 0-95-15,0 0-76 0,-3-9-37 16,0 9-13 0,0 3 6-16,-3 10 38 0,0 3 5 15,-6 4-32-15,0-3-22 16,-4 3-13-16,2-3-3 16,-5-1-8-16,4 0-1 15,0-3-84-15,0 1-153 16,2-7-417-16,7 0-587 0</inkml:trace>
  <inkml:trace contextRef="#ctx0" brushRef="#br0" timeOffset="131931.0476">3716 14145 1219 0,'0'0'733'0,"0"0"-635"16,0 0-80-16,0 0 35 16,0 0 118-16,0 0-66 15,0 0-60-15,0 10 4 16,3-6 10-16,3-1 4 16,-3 0-1-16,3-2-19 15,4 2-25-15,1-3-9 16,1 0-8-16,7 0-1 15,2 0-3-15,5-10-36 16,-1-4-16-16,5-2 3 16,-2-4-1-16,-1-3 15 15,-2-4 13-15,-1-3 18 16,-3 2 6-16,0 1 1 0,-6 0 1 16,1 3 8-16,-2 2 0 15,-4-1-8-15,-1 3 0 16,0 1 0-16,-2-1 0 15,-4-1 0-15,-1 2 6 16,-2 5-1-16,0 1 0 16,0 4 3-16,0 1 13 15,0 2-4-15,-2 3-2 16,1 0 4-16,-2 3 0 16,-1 0-9-16,2-3-5 15,-4 3 0-15,3 0-6 0,-3 0 1 16,-3 0 0-16,-1 9 0 15,-4 5 23-15,-2 2 7 16,-1 7-1-16,-2 4 5 16,1 3 14-16,0 2-18 15,-1 0-13-15,4-1-6 16,0 3-1-16,0-2-9 16,2-2 6-16,2 6-7 15,2-2-1-15,-1-2 0 16,4 1 0-16,0-3 1 15,3 0-1-15,0-4 0 16,0-2 0-16,3-8 0 16,0 0-1-16,0-5-7 15,9-5 8-15,7-6-1 16,7 0 1-16,5 0-36 0,8-17-34 16,16-8-116-16,-13 4-413 15,-6 1-639-15</inkml:trace>
  <inkml:trace contextRef="#ctx0" brushRef="#br0" timeOffset="132704.0399">4416 14224 808 0,'0'0'542'0,"0"0"-375"16,0 0 18-16,0 0 100 15,0 0-50-15,0 0-91 16,0 0-86-16,0-10-18 15,0 10 10-15,0 0-4 16,4 0-5-16,5 0-13 16,5 0-10-16,2 0-9 15,4 0-9-15,2 0 0 16,3 0-5-16,-4 0-29 16,2 1-16-16,-7-1-28 0,-4 3-38 15,-5 0-56-15,-7-3-64 16,-4 0-79-16,-11 0-287 0</inkml:trace>
  <inkml:trace contextRef="#ctx0" brushRef="#br0" timeOffset="133057.9996">4374 14086 1228 0,'0'0'924'16,"0"0"-806"-16,0 0-83 16,0 0 97-16,0 0 48 15,0 0-80-15,0 0-79 16,36-6-21-16,-3 6-12 0,7 0-76 16,8 0-83-16,-11 0-314 15,-10-1-426-15</inkml:trace>
  <inkml:trace contextRef="#ctx0" brushRef="#br0" timeOffset="135414.9833">5332 13864 222 0,'0'0'380'0,"0"0"-97"16,0 0-129-16,0 0-39 16,0 0-5-16,0 0-19 15,0 0-32-15,0-19-15 16,0 19-9-16,0 0-15 16,0 0-1-16,0 0 1 15,0 0-9-15,0-4 10 16,0 4 6-16,0 0 16 15,0 0-5-15,-3-2-23 16,0 2-14-16,-3-3 5 16,1 1-5-16,-2 2 0 15,1 0 9-15,-3-2-1 16,3 2 5-16,-1 0-2 0,1 0-5 16,0 0 11-1,0 0 11-15,-2 0-1 0,1 0-8 16,1 0-10-16,0 2 1 15,0 5-1-15,-4 0 3 16,2 0 16-16,-1 2 2 16,0 1 9-16,-1 0-2 15,1-3 10-15,1 3-17 16,-2-3-13-16,4 3-2 16,-3-1 5-16,3-2-7 15,1 4 0-15,-2-2 12 16,1-2-5-16,3 2-2 0,0 1 9 15,0 0 3 1,0 0 0-16,0-1-4 16,3 1 0-16,0 1-5 15,-3 2-7-15,3-3-8 0,0 0-1 16,0 3 0-16,0 0 2 16,-4-2-2-16,4 2 1 15,0-1 3-15,0-1-8 16,0 5 5-16,0-2 1 15,0 2-2-15,0 0-5 16,0 1 5-16,0-2-5 16,0 0 0-16,0-2 0 15,0-1 0-15,0-2 0 16,0 0 1-16,4 0-1 16,2 0 5-16,3-2-5 0,2 1 0 15,2 1-1-15,-1-3-5 16,1 0-12-16,1-1 5 15,-1-2 6-15,-1-1-7 16,-3-1 1-16,1-2 11 16,-2 0 0-16,-2 0 0 15,0 0 0-15,3-5 1 16,1-6 0-16,1-2 0 16,8-6 0-16,1-2-1 15,2-6 0-15,3 1-8 16,-1-4 8-16,-3 0 1 15,0 5 0-15,-9-2 1 16,1 4 18-16,-5 0 5 0,-8 0 15 16,0-4-10-16,0 0-12 15,-17-5 0-15,-5 0-17 16,-35-15-41-16,5 7-103 16,4 4-712-16</inkml:trace>
  <inkml:trace contextRef="#ctx0" brushRef="#br0" timeOffset="137682.7675">6279 14282 225 0,'0'0'1091'16,"0"0"-914"-16,0 0-147 0,0 0-5 15,0 0 122-15,0 0 24 16,0 0-76-16,2-5-6 16,-2 5 7-16,0 0 6 15,0 0-12-15,0 0-19 16,0 0-11-16,0 0-5 15,0 0 21-15,0 10 10 16,0 4-31-16,0 6-19 16,-8 6-6-16,-5 0-18 15,-5-2-11-15,0 2 5 16,-1-4-6-16,2-4-22 16,1-6-76-16,1 2-81 15,3-5-200-15,5-2-436 0</inkml:trace>
  <inkml:trace contextRef="#ctx0" brushRef="#br0" timeOffset="139034.7125">7091 14109 1194 0,'0'0'349'0,"0"0"-270"16,0 0-63-16,0 0 93 16,0 0 118-16,0 0-77 15,0 0-47-15,0-11-31 0,0 11 13 16,0 0-2-16,0 0-16 16,0 0-20-16,0 4-12 15,0 10 57-15,0 6-26 16,0 3-32-16,-3 0-15 15,-3-1-7-15,3 2-3 16,0-1-3-16,-3-4-5 16,2-2 5-16,-1-4-5 15,-1-2-1-15,3-2 1 16,0-5 0-16,3-1 0 16,0 0 0-16,0-3 0 15,0 0 1-15,0 0-2 0,0 0-1 16,9-10-15-16,6-6-16 15,3-4 7-15,0-3 3 16,4-2-16-16,-1-3 7 16,-3 2 15-16,0 6 8 15,-3 0 1-15,-6 4 6 16,0 5 1-16,1-2 1 16,-1 7 0-16,-3-1 9 15,-1 1-8-15,2 2 11 16,-4 4-6-16,0 0-6 15,-3 0 0-15,3 4 1 16,-3 9 13-16,0 6 3 16,0 2 0-16,0 2-5 0,0 2-1 15,-3-4-3 1,0 2 3-16,0-3 0 0,-4-3-2 16,4-5-2-16,0 1-7 15,-2-6 1-15,2-3-1 16,3-1 0-16,0-3 0 15,0 0 0-15,0 0-1 16,0 0-5-16,0-3-7 16,9-8-17-16,3-9-15 15,6-5 14-15,0-2-4 16,4 0-14-16,-4 1 12 16,0 6 23-16,-3 0 12 15,-2 8 0-15,-2 1 1 16,-2 2 0-16,-3 2 7 15,4 1 5-15,-4-1 0 0,5 4-5 16,-1-1 10-16,-1 4 4 16,-3-3-6-16,3 3-6 15,-5 0 2-15,-1 3-10 16,-3 11 13-16,0 6 22 16,0 5 10-16,-13 6-3 15,4 2-1-15,-3-4 4 16,5-2-5-16,-1-2-14 15,5-8-5-15,0 0-5 16,0-7-16-16,3-4 7 16,0-2-8-16,0-1 0 15,0 0-35-15,0 1-65 16,0 3-84-16,-6 2-282 0,-1-2-360 16</inkml:trace>
  <inkml:trace contextRef="#ctx0" brushRef="#br0" timeOffset="139656.2232">7524 14506 1174 0,'0'0'749'0,"0"0"-709"15,0 0-30-15,0 0 76 16,0 0 107-16,0 0-102 16,0 0-63-16,77-1-21 15,-53-8-7-15,-3-1-7 16,3-7-26-16,-2 0-10 15,2-5 2-15,-3-2 8 16,0-6 16-16,1-2 3 16,-4-8-2-16,0 1 9 15,-3-1 7-15,0-1 18 16,-6 5 53-16,-3 10-22 16,-3 4 3-16,-3 11 8 0,0 2-3 15,0 5-4-15,0 4-20 16,-6 0-21-16,-3 0-12 15,-6 10 6-15,-3 6 14 16,0 4 8-16,-3 3-6 16,2 3 5-16,-2 1 24 15,3 3-8-15,0 0-15 16,-1 2-11-16,7-2-7 16,-2 1 4-16,4 1-5 15,4-2-8-15,3 0 7 16,0-1-2-16,3-5-5 15,0-1 7-15,0-3-8 16,0-4-1-16,0-3-5 0,6-6 5 16,6 0-25-16,6-1-36 15,4-6-62-15,11-2-81 16,-3-13-373-16,-2-1-353 0</inkml:trace>
  <inkml:trace contextRef="#ctx0" brushRef="#br0" timeOffset="140432.5922">8211 14307 933 0,'0'0'495'16,"0"0"-411"-16,0 0 60 16,0 0 150-16,0 0-35 15,0 0-117-15,0 0-52 16,-3 0-29-16,3 0-10 15,0 0-10-15,3 0-14 16,5 0-8-16,1 0-11 16,4 0-7-16,2 3-1 15,3-2-14-15,0 2-46 16,3-3-45-16,-6 4-45 0,-5-4-83 16,-4 0-73-16,-6 0-222 15,0 0-467-15</inkml:trace>
  <inkml:trace contextRef="#ctx0" brushRef="#br0" timeOffset="140752.216">8170 14201 674 0,'0'0'487'15,"0"0"-286"-15,0 0 49 16,0 0 79-16,0 0-47 15,0 0-104-15,0 0-70 16,44-6-56-16,-24 6-52 16,17 0-5-16,-6 0-158 15,-1 0-562-15</inkml:trace>
  <inkml:trace contextRef="#ctx0" brushRef="#br0" timeOffset="142312.9628">8907 14039 843 0,'0'0'274'15,"0"0"-159"-15,0 0-25 16,0 0 23-16,0 0-38 15,0 0-51-15,0 0-22 16,-4-16 0-16,0 14 4 16,-2 0 5-16,0-1 45 15,-1 1 22-15,1-1 26 16,-3 1 26-16,-3 0 9 16,3 2-30-16,-3 0-23 0,-1 0-5 15,-1 0-18-15,1 0-15 16,-2 0-10-16,1 9 2 15,1 4-2-15,1 4-14 16,-1 0 3-16,2 3-5 16,-1-1-7-16,5 4 2 15,-2-3-2-15,3 4 2 16,-1-4 3-16,2 2-2 16,2 1-9-16,0-2 3 15,3 1 3-15,0-2-2 16,0 3-6-16,0-3-1 15,0-1-4-15,3 3 4 16,5-6 0-16,2 0-5 0,2 1 5 16,1-4-5-1,-3-4 0-15,7 2 1 0,-5-5 2 16,4 0-4-16,1-2-7 16,-1 3-5-16,1-7 0 15,-1 0 11-15,5 0 0 16,0-4 0-16,1-9 1 15,-2-1 0-15,5-5 1 16,-1-4 0-16,1-4 0 16,-1-2 0-16,-3-4 0 15,0-1 8-15,-6 2-1 16,-5-1 10-16,-7-1-15 16,-3 2-3-16,-34-14-50 0,-9 9-94 15,-5 0-492-15</inkml:trace>
  <inkml:trace contextRef="#ctx0" brushRef="#br0" timeOffset="147655.7592">10269 14282 924 0,'0'0'1047'0,"0"0"-840"16,0 0-159-16,0 0-15 15,0 0 113-15,0 0-24 16,0 0-61-16,-9 18 20 15,0 0 20-15,-6 1-29 16,0 1-23-16,2-1-9 16,-4 1-19-16,5 0-12 15,-4 0-9-15,3-4-58 16,5-3-239-16,5-6-1063 0</inkml:trace>
  <inkml:trace contextRef="#ctx0" brushRef="#br0" timeOffset="149515.9053">10841 14205 831 0,'0'0'720'0,"0"0"-629"16,0 0-58-16,0 0 140 15,0 0 39-15,0 0-118 16,0 0-57-16,0-1-8 16,0 1 11-16,0 0 18 15,0 0 16-15,0 0-10 0,0 0-9 16,0 0 13-16,0 0 10 15,0 4-20-15,4 6-24 16,-1 0-13-16,0 6-11 16,-3-2-8-16,3 5 4 15,1-2 0-15,-4 3-6 16,0-4 2-16,0 1 4 16,0-5-5-16,0-2 5 15,0-3 0-15,0-2-5 16,0 0 0-16,0-2 5 15,0-3-6-15,0 1 1 16,0-1 0-16,0 0 8 0,0 0 1 16,0-4-7-16,3-9-3 15,6-3-15-15,3-4 5 16,3-3 1-16,0-1-8 16,-2 4 4-16,1 5 11 15,-4 1-5-15,2 1 6 16,-3 0 0-16,-2 3 1 15,4 3 0-15,-5-2 1 16,3 2 0-16,1 0 6 16,-3-2-7-16,3 5 0 15,-4-3 6-15,1 4-5 16,-4 3 8-16,-3 0-2 16,0 0 2-16,0 0-2 0,0 0-7 15,0 10 0 1,0 3 11-16,0 7 1 0,0-1-3 15,-3 3 0-15,-1-3 3 16,1-3-6-16,3 0-5 16,-3-3 0-16,3-3 5 15,-3-2-6-15,-1-6 0 16,3 2 0-16,1-4 0 16,0 0 1-16,0 0-1 15,0 0 3-15,0 0-3 16,0 0-7-16,0-10-4 15,8-4-14-15,5-2 4 16,2 0 7-16,0-1 4 16,0-4 1-16,1 5 7 0,-2-3-5 15,-1 6 5 1,-1-3-15-16,1 5 9 0,1 1 7 16,-2 1-7-16,-3 2 8 15,-2 3 0-15,-1 4 1 16,-1-3 8-16,-2 3-3 15,0 0 0-15,0 0-4 16,-3 3-1-16,0 11 20 16,0 2 3-16,0 4 7 15,0 3-7-15,0 3 9 16,0-2-2-16,0-2-10 16,-3-1-3-16,0-1-3 15,0-1-3-15,-1-2-10 16,1-5 4-16,2-1-6 0,-2 0 1 15,3-6-1-15,-3 2 0 16,3-4 0-16,0 1-35 16,0-1-90-16,0-3-159 15,0 0-426-15,0 0-625 0</inkml:trace>
  <inkml:trace contextRef="#ctx0" brushRef="#br0" timeOffset="150245.4174">11455 14393 1013 0,'0'0'331'16,"0"0"-136"-16,0 0 104 15,0 0-6-15,0 0-144 0,0 0-79 16,0 0-5-16,19-7-4 16,-19 7-27-16,0 0-15 15,0 0-2-15,0 0-7 16,-7 0-9-16,-5 0 19 16,-9 4 4-16,-4 2-9 15,2 1-1-15,-2 0 0 16,5-1 20-16,7-4-6 15,4 0-11-15,5 1-11 16,1-3 0-16,3 0-6 16,0 3 0-16,0-3 0 15,0 0-2-15,0 1 1 0,0 2 1 16,0 0-6-16,0 1 5 16,0 2 0-16,0 1 1 15,7-2 1-15,-1 3 0 16,3 1 0-16,0-2 0 15,3 3 0-15,0-1-1 16,-6-1 0-16,4 1 0 16,-4 1-1-16,-5-3 1 15,2-3-1-15,-3 1 0 16,0 2 0-16,0-4 0 16,0 1 1-16,-7 2 14 15,-9-4 32-15,-2 0 7 16,-9 1-10-16,-2 0-4 0,0-3-17 15,-1 0-13 1,1 0-9-16,9 0-51 0,8 0-171 16,6-6-781-16</inkml:trace>
  <inkml:trace contextRef="#ctx0" brushRef="#br0" timeOffset="153104.9271">11704 14344 575 0,'0'0'364'0,"0"0"-213"16,0 0 1-16,0 0 59 0,0 0-41 15,0 0-54-15,0 0-2 16,3 0 14-16,-3 0-1 15,0 0-25-15,0 0-4 16,0-3-20-16,3 3-20 16,3-1-7-16,9 1-13 15,0 0-16-15,9 0-11 16,4 0-10-16,2 0 0 16,0 0-1-16,-2 0 0 15,-4 0-23-15,-6 0-23 16,-4 0-29-16,-8 4-37 15,-6-1-58-15,0 3-144 16,-10-2-185-16,-3-2-312 0</inkml:trace>
  <inkml:trace contextRef="#ctx0" brushRef="#br0" timeOffset="153462.5237">11722 14255 880 0,'0'0'730'0,"0"0"-593"15,0 0-37-15,0 0 135 16,0 0-18-16,0 0-106 16,0 0-66-16,38-14-30 15,-3 14-8-15,1-3-7 16,16-1-83-16,-7-2-416 15,-9-4-1097-15</inkml:trace>
  <inkml:trace contextRef="#ctx0" brushRef="#br0" timeOffset="156769.5472">12295 14171 16 0,'0'0'149'0,"0"0"-38"15,0 0-52-15,0 0 163 16,0 0 103-16,0 0-140 16,0 0-62-16,0 0 46 15,0 0 8-15,0 0-9 16,0 0-26-16,0-2-2 15,0-1-9-15,3 2-12 0,-3-2-2 16,3 3-19 0,-3-3-21-16,0 3-16 0,4 0-9 15,-4 0-8-15,0 0-12 16,3 0-8-16,0 0-7 16,4 0-7-16,10 0-1 15,2 0-8-15,7 3-1 16,2 1-23-16,-1-1-17 15,-3 3-18-15,-6-2-8 16,-5-1 1-16,-7-1 16 16,-3 3 4-16,-3-5-41 15,0 0-106-15,-5 0-150 16,-3 0-269-16</inkml:trace>
  <inkml:trace contextRef="#ctx0" brushRef="#br0" timeOffset="157099.8199">12392 14105 413 0,'0'0'655'0,"0"0"-503"15,0 0 1 1,0 0 102-16,0 0 63 0,0 0-109 16,0 0-65-1,8-19-12-15,-8 19-7 0,0 0-42 16,-1 4-22-16,-6 8-4 16,4 2-14-16,0 6-10 15,3 0-15-15,0 0-12 16,0 2-6-16,0-2-48 15,-9 0-105-15,0-7-216 16,-3-6-674-16</inkml:trace>
  <inkml:trace contextRef="#ctx0" brushRef="#br0" timeOffset="157729.4693">12993 13945 1506 0,'0'0'352'0,"0"0"-244"16,0 0 67-16,0 0 58 15,0 0-59-15,0 0-83 16,0 0-27-16,6-11-19 16,-6 11-13-16,0 0-11 15,0 0-15-15,0 13 2 16,-3 8 38-16,-6 2 2 16,-4 9-27-16,0-2-9 15,3 0-11-15,-3-4 0 16,4 1-1-16,3-8-45 15,-2-3-52-15,1 2-122 0,1-6-246 16,0-2-235-16</inkml:trace>
  <inkml:trace contextRef="#ctx0" brushRef="#br0" timeOffset="158083.9685">13169 14373 182 0,'0'0'1170'0,"0"0"-949"16,0 0 56-16,-82 0 47 16,49 0-72-16,-4-7-102 15,-3 5-53-15,-2-5-41 16,0 3-35-16,-1-2-19 16,7 3-2-16,8 0-14 15,4 3-50-15,6 0-91 16,-2 0-142-16,10 0-399 15,1 0-601-15</inkml:trace>
  <inkml:trace contextRef="#ctx0" brushRef="#br0" timeOffset="158579.0409">12874 14525 1393 0,'0'0'406'15,"0"0"-268"-15,0 0 116 16,0 0-7-16,0 0-149 0,0 0-70 15,80-20-19-15,-57 20-8 16,-4 0 1-16,-1 0-2 16,-3 0 1-16,-9 0 0 15,0 0 5-15,-2 4 0 16,-4 2 1-16,0 0 17 16,0 2 10-16,0-1-17 15,-13 2 1-15,1 4-1 16,-9 0 1-16,2 4 9 15,-4 0-15-15,4 3-3 16,1-4-7-16,0 3-1 16,6-2 6-16,-1 0 0 15,5-7 8-15,5 0 9 0,3-4-10 16,1-3 1-16,18 0-8 16,7-3-1-16,9 0-6 15,2 0-50-15,2 0-111 16,-10-3-468-16,-10-6-1089 0</inkml:trace>
  <inkml:trace contextRef="#ctx0" brushRef="#br0" timeOffset="159112.9239">12496 14475 191 0,'0'0'1329'16,"0"0"-996"-16,0 0-133 16,0 0 84-16,0 0-12 15,0 0-85-15,0 0-70 16,-3-16-26-16,-19 16-18 15,-8 0-38-15,-6 0-35 0,-13 4-53 16,10 2-232-16,8-6-1283 16</inkml:trace>
  <inkml:trace contextRef="#ctx0" brushRef="#br0" timeOffset="165615.4297">2078 16256 360 0,'0'0'774'15,"0"0"-368"-15,0 0-256 16,0 0-95-16,0 0 71 15,0 0 50-15,54 4-63 16,-35-4-32-16,3 0-13 0,-5 0-13 16,2 0-3-1,-4 3-2-15,0 0-5 0,3 0-20 16,3-3-17-16,1 0-1 16,5 0-5-16,0 0-2 15,3 0-10-15,0 0-17 16,-5-6-43-16,-3 2-47 15,-5 1-16-15,-7-1-57 16,-7 2-37-16,-3 1-118 16,0 1-384-16</inkml:trace>
  <inkml:trace contextRef="#ctx0" brushRef="#br0" timeOffset="166019.737">2121 16369 613 0,'0'0'754'0,"0"0"-562"16,0 0-39 0,0 0 66-16,0 0-9 0,0 0-80 15,0 0-52-15,69 3-32 16,-41-6-18-16,5-4-14 16,0 1-5-16,0 5-9 15,-5-2-1-15,-1 0 1 16,-8 3-1-16,-5 0 0 15,-7 0-6-15,-2 0-13 16,-1 0-12-16,-4 0-13 16,3 0-33-16,-3 0-74 15,9-3-94-15,0-6-117 16,3-1-491-16</inkml:trace>
  <inkml:trace contextRef="#ctx0" brushRef="#br0" timeOffset="166582.829">2430 16141 1292 0,'0'0'517'15,"0"0"-418"-15,0 0-15 0,0 0 77 16,0 0-6-16,0 0-67 16,0 0-56-16,24 26-14 15,-18-19-2-15,0 0-4 16,0 2 11-16,0-2-1 15,1 0-9-15,-1 0-2 16,0 2-11-16,2 1 1 16,-1 0-1-16,2-1 0 15,0 1-6-15,-3-3-9 16,0 0-3-16,-2-1 8 16,-2-2 10-16,-2 0-1 0,0-1 1 15,0 2 0-15,0-2 28 16,0 1 2-16,0 0-9 15,0 2-15-15,0-3 0 16,0 4 12-16,-2 0 14 16,-5 4-12-16,-5 1-5 15,0-2 6-15,-3 3 22 16,-7 0 4-16,2-2 7 16,-2-2-15-16,3-2-21 15,5 0-14-15,5-4-4 16,3-3-122-16,6 0-200 15,0 0-746-15</inkml:trace>
  <inkml:trace contextRef="#ctx0" brushRef="#br0" timeOffset="169610.9343">3128 16058 362 0,'0'0'304'0,"0"0"535"16,0 0-681-16,0 0-68 16,0 0 149-16,0 0-13 15,0 0-81-15,6-31-47 0,-6 29-24 16,5-6-5 0,-2 3 13-16,3-2-14 0,4-3-34 15,2-3-14-15,7-1-1 16,-2-2-7-16,7 2-5 15,-2 2-7-15,-4 5-1 16,3-2-5-16,-9 5 6 16,1 4-6-16,-5 0 0 15,-4 0-1-15,-1 13-10 16,-3 1 16-16,0 3 1 16,0 2 0-16,-4 7 0 15,-7-4 1-15,-2 5-1 16,-2 1 1-16,-6-2-1 0,-1-1 0 15,-4-1 1 1,-2 1 0-16,-5 0 0 0,-1-5 1 16,1-1 5-16,2 1-6 15,4-6-1-15,4-1 1 16,7-6-1-16,7-2 0 16,3-3 0-16,6-2-6 15,0 0-24-15,6-2-16 16,16-7 9-16,1-8 25 15,7 0 6-15,1 5 6 16,-4-2-1-16,-3 7 1 16,-8 5-1-16,-4 2-1 15,-6 0-7-15,-6 6 8 16,0 11 1-16,0 2 18 16,0 2-2-16,-3-1-9 0,0-5 2 15,3-3-1-15,0-3-8 16,12-5 0-16,9-4 0 15,9 0-96-15,7-14-210 16,-7-3-497-16,-3 1-616 0</inkml:trace>
  <inkml:trace contextRef="#ctx0" brushRef="#br0" timeOffset="170200.8151">3786 16180 447 0,'0'0'764'0,"0"0"-432"0,0 0-168 16,0 0 128-1,0 0-25-15,0 0-108 0,0 0-92 16,2-8-30-16,7 8 12 15,4-2-12-15,2-1-4 16,6-4-30-16,-3-2-3 16,3-1-29-16,-2-1-9 15,-4-1 5-15,0-2-6 16,-3 1 2-16,-3 0 27 16,-5 7 10-16,-1-2 14 15,-3 5 26-15,0 3-6 16,-7-3-3-16,-8 3-14 15,-12 0 15-15,-3 7 21 0,-7 9-3 16,-2 4 2 0,-1 2-1-16,7 2 0 0,8-1-17 15,10-3-11-15,7-1-17 16,8-2 0-16,3-3 0 16,17-4-6-16,10-1-6 15,8-8-54-15,15-1-94 16,-7-4-155-16,-9-9-594 0</inkml:trace>
  <inkml:trace contextRef="#ctx0" brushRef="#br0" timeOffset="170495.2377">4128 15820 916 0,'0'0'815'16,"0"0"-666"-16,0 0 45 16,0 0 36-16,0 0-58 15,0 0-82-15,0 0 59 16,-15 59 7-16,3-19-70 16,0 0-32-16,2 6-17 15,4-2-22-15,3-2-7 16,0-8-8-16,1-2 0 15,-1-5-21-15,2-5-67 16,-4-2-70-16,5-3-118 16,-3-4-313-16,3-3-186 0</inkml:trace>
  <inkml:trace contextRef="#ctx0" brushRef="#br0" timeOffset="170862.7092">4205 16137 1084 0,'0'0'1063'0,"0"0"-901"15,0 0-51-15,0 0 66 16,0 0-56-16,0 0-75 16,0 0-28-16,50-24-18 15,-37 18-1-15,2 0-24 16,1-1-8-16,-2-3-13 0,-5 0 18 15,1 0 13-15,-7 4 13 16,0-1 1-16,-3 5 1 16,0 0 0-16,-9 2 1 15,-10 0 5-15,-8 7 12 16,-3 7 30-16,-4 6 3 16,-2 5-1-16,3-1-2 15,5-1-9-15,10-3-14 16,9-3-14-16,6-3-10 15,3-2-1-15,18-6-35 16,27-6-97-16,-5 0-168 16,-1-3-513-16</inkml:trace>
  <inkml:trace contextRef="#ctx0" brushRef="#br0" timeOffset="171134.9297">4556 16072 1347 0,'0'0'610'0,"0"0"-497"16,0 0 118-16,0 0 23 16,0 0-90-16,-97 22-78 15,69-5-23-15,1 5-17 0,11-4-17 16,5 1-13-1,11-2-10-15,0-4-6 0,8-4 0 16,11-1-30-16,3-2-94 16,14-6-153-16,-6 0-467 15,-2-3-787-15</inkml:trace>
  <inkml:trace contextRef="#ctx0" brushRef="#br0" timeOffset="171396.1211">4796 15793 798 0,'0'0'992'0,"0"0"-752"0,0 0-54 16,0 0 47-16,0 0-48 15,0 0-67-15,0 0 26 16,-22 76-51-16,13-35-42 15,-1 4-26-15,2-1-11 16,5-2-13-16,0 1-1 16,0-7-7-16,-3-5-60 15,-7 5-119-15,-1-12-192 16,-2-6-630-16</inkml:trace>
  <inkml:trace contextRef="#ctx0" brushRef="#br0" timeOffset="171630.742">4644 16084 1380 0,'0'0'749'16,"0"0"-656"-16,0 0 41 15,0 0 11-15,0 0-68 16,111-69-56-16,-80 59-19 15,-1 7-2-15,-8 3 0 16,-4 0-7-16,-6 4-63 16,-12 15-132-16,0-3-450 15,-3-2-789-15</inkml:trace>
  <inkml:trace contextRef="#ctx0" brushRef="#br0" timeOffset="171950.9546">4975 16041 1991 0,'0'0'371'0,"0"0"-185"15,0 0 49-15,0 0-89 16,0 0-99-16,0 0-38 16,0 0-9-16,15 27 14 15,-15-7-13-15,0-3 8 16,-6 1-8-16,-3-7 5 0,2-2-5 15,4-5-1 1,0-1 0-16,3-3-1 0,0 0-5 16,0-6 6-16,9-11-6 15,15-6-10-15,4-7 1 16,5-3-20-16,3 4-21 16,-5 6-30-16,-7 12-48 15,-5 5-46-15,-8 6-159 16,-8 0-386-16,0 6-400 0</inkml:trace>
  <inkml:trace contextRef="#ctx0" brushRef="#br0" timeOffset="172289.3634">5238 16034 530 0,'0'0'928'0,"0"0"-640"15,0 0 0-15,0 0 10 16,0 0-88-16,0 0-129 15,0 0-36-15,-3-18-9 16,-18 33 24-16,0 5 5 16,0 1-32-16,5-2-21 15,7-3-6-15,6 0-6 16,3-6-1-16,6-6-13 16,18-1-1-16,7-3-49 15,5 0-42-15,3-7-10 16,1-6 33-16,-6-3-14 15,-7-4 2-15,-6 0 60 16,-9 0 35-16,-12 7 59 0,0 1 34 16,-15 5-45-1,-13 2-27-15,-2 5-2 0,-4 0-19 16,-5 8-55-16,9 2-492 16,11-1-845-16</inkml:trace>
  <inkml:trace contextRef="#ctx0" brushRef="#br0" timeOffset="172708.3403">5596 16029 1859 0,'0'0'467'15,"0"0"-356"-15,0 0 84 16,0 0-71-16,0 0-89 15,0 0-15-15,0 0 8 16,-9 72-14-16,0-50-7 16,-3-2-1-16,2-6-5 15,1-1 0-15,1-6 0 16,2-4 0-16,3-3 5 16,3 0 6-16,0-3 1 15,9-12-13-15,12-4-32 16,6-4-7-16,7-6-21 15,5-4 11-15,0 0-5 16,-6 0-19-16,-2 9 29 16,-10 5 44-16,-12 8 0 0,-3 9 31 15,-6 2 0-15,0 2 14 16,0 18 53-16,0 4 5 16,0 6-30-16,-3 2-14 15,3-1-32-15,0-2-27 16,0 0-5-16,0-10-138 15,0-4-459-15</inkml:trace>
  <inkml:trace contextRef="#ctx0" brushRef="#br0" timeOffset="174812.2856">6060 16012 175 0,'0'0'917'16,"0"0"-608"-16,0 0-114 0,0 0 56 15,0 0 5-15,0 0-54 16,0 0-61-16,25-16-24 15,-22 15-27-15,-3 1-8 16,0 0-17-16,0 0-23 16,0 0-22-16,0 0-11 15,0 0 3-15,0 0 10 16,-3 0-21-16,-10 0 0 16,-2 0 5-16,-3 4-6 15,6 2 2-15,-1 1-1 16,7-2 0-16,3 3-1 15,3-2-1-15,0 1 0 16,9 4-4-16,10 1 5 0,-2-1 1 16,2 1 5-1,0-1-6-15,-5 1 0 0,-8 1 0 16,-3-3-1-16,-3 0 0 16,-12 0 1-16,-37 0-8 15,1-3-150-15,-1-4-736 0</inkml:trace>
  <inkml:trace contextRef="#ctx0" brushRef="#br0" timeOffset="176440.6275">6806 16074 377 0,'0'0'679'0,"0"0"-563"15,0 0-89-15,0 0 13 16,0 0 62-16,0 0-3 16,0 0 7-16,-3 0 15 0,3-2 47 15,0 2 60-15,0-4-45 16,0 1-54-16,0 2-49 15,12 1-21-15,9 0-5 16,10 0-15-16,8 4-39 16,7 2-35-16,-1 1-30 15,-6 0-43-15,-5-1-100 16,-10 1-54-16,-9-4 63 16,-9-2 62-16,-6 1-35 15,-6-2 4-15,-9 0 2 16,3 0-323-16</inkml:trace>
  <inkml:trace contextRef="#ctx0" brushRef="#br0" timeOffset="176735.5399">6670 16219 580 0,'0'0'815'0,"0"0"-569"16,0 0-80-16,0 0 36 0,0 0 1 16,81 0-62-1,-50 0-60-15,2 0-51 0,7 0-30 16,-4 0 0-16,0 0-60 15,-5 0-96-15,-4 0-124 16,-9 0-52-16,-3 0-252 0</inkml:trace>
  <inkml:trace contextRef="#ctx0" brushRef="#br0" timeOffset="177162.0909">6939 16054 377 0,'0'0'638'0,"0"0"-430"16,0 0-17-16,0 0 58 15,0 0 39-15,0 0-69 16,0 0-63-16,13-13-73 16,-4 13-53-16,5 0-11 15,-1 4-5-15,6 9-7 16,-2 1-6-16,5-2 0 16,5 5-1-16,-3 0 0 0,3-2 0 15,1-1-1-15,-4 0-1 16,-2-1-4-1,-8 0 5-15,-5 0-9 0,-5-4 10 16,-4 1 13-16,-4 1 4 16,-14 2 38-16,-12 0 22 15,-6 0-26-15,-7 4-51 16,-21-3-15-16,9 1-351 16,10-8-1670-16</inkml:trace>
  <inkml:trace contextRef="#ctx0" brushRef="#br0" timeOffset="180984.3167">8456 16184 309 0,'0'0'42'0,"0"0"287"15,0 0-72-15,0 0-111 0,0 0 33 16,0 0 39-16,0 0-3 16,21 0-13-16,-11 0-19 15,1 0-74-15,-2 0-59 16,4 0-28-16,-1 0-14 15,3 0-7-15,0 0 0 16,6 0 1-16,0 0-1 16,6 0-1-16,1 0 1 15,2 0 0-15,3 0-1 16,-2 0-1-16,-1 0 1 16,3 0 0-16,-2 0 0 15,-1 0 0-15,0 0 1 16,1 0-1-16,-1 0 0 15,0 3 0-15,4-3 0 16,2 0 1-16,1 0 1 0,2 0-1 16,3 0 6-16,-3 0-6 15,2 0 0-15,-8 0 0 16,0 0 0-16,-5 0-1 16,-1 0-1-16,0 0 0 15,1 0 0-15,-2 0 0 16,5 3 1-16,3-3 0 15,5 0 1-15,0 0 6 16,7 0-5-16,2 2 5 16,-2 3-6-16,2-2 0 15,-2-1-1-15,-7 2 0 16,-3-1-1-16,-5-3 0 0,-1 0-1 16,-4 0 1-16,0 0 0 15,-3 0 1-15,2 0 0 16,2 0 0-16,4 0 0 15,2 2 0-15,3 0 1 16,7-2 0-16,2 4 1 16,1-4 7-16,2 0-9 15,-2 0 1-15,-4 0-1 16,-7 0 1-16,-3 0-1 16,-2 0 1-16,-5 0-1 15,2 0 1-15,-2 0-1 16,5 0 0-16,0 0 1 15,4 0 12-15,8 0-1 0,1 0 4 16,5 0-8-16,2 0-8 16,3 0 0-16,-2 0-1 15,-2 0-8-15,-4 0-1 16,-5 0 8-16,-3 0 1 16,-4 0 1-16,-3 0 1 15,-2 0 15-15,5 0-4 16,3 2-5-16,6-2 1 15,10 0-8-15,18 0 1 16,0 0-1-16,4 1 1 16,4 2 0-16,-12 0-1 15,7 0 1-15,-1 4 0 16,-1-3 0-16,-2 5 21 0,-2-2 24 16,-1 3-6-1,1 3-6-15,6-4-13 0,-3 1-15 16,2 1-6-1,-3-1-1-15,2-3-57 0,14-7-153 16,-18 0-363-16,-12 0-351 0</inkml:trace>
  <inkml:trace contextRef="#ctx0" brushRef="#br0" timeOffset="182102.4338">9283 15783 639 0,'0'0'1070'15,"0"0"-877"-15,0 0-130 16,0 0 101-16,0 0 5 16,0 0-91-16,0 0-52 15,7-13-10-15,-7 13 6 16,0 13 18-16,0 4 55 15,0 6-25-15,-3 5-4 16,-7 4-11-16,2 5 11 16,-1 5-30-16,-4 1-17 0,4-1-3 15,3 2-10-15,3 2 2 16,-1-2 4-16,4 4 4 16,0-2 13-16,0 4-7 15,0 4 11-15,0-2-6 16,0 4-14-16,0 1-7 15,0-3-4-15,0 3-1 16,0 0 0-16,-2 1-1 16,-1-1 0-16,-3 0 0 15,0-3 0-15,0 1-1 16,3-2 0-16,-4 2 1 16,4-4 0-16,0 1-9 15,0-2-8-15,-1 0-17 0,3 0-21 16,-2-2-24-16,0-9-39 15,0-1-66-15,0-9-206 16,0-13-520-16</inkml:trace>
  <inkml:trace contextRef="#ctx0" brushRef="#br0" timeOffset="182972.2725">10370 15839 537 0,'0'0'578'0,"0"0"-402"16,0 0 90 0,0 0-8-16,0 0-11 0,0 0-45 15,0 0-97-15,0 8-42 16,0-8-13-16,0 0 13 15,0 0 7-15,0 0-5 16,0 0-13-16,0 3-13 16,0 9 37-16,-3 7-1 15,-4 9-36-15,4 6 0 16,-3 5-2-16,3 6-7 16,-3 9-14-16,0-2-14 15,-3 6 5-15,0 3-6 16,0 2-1-16,-1 1 1 0,4 5 0 15,3 0 0-15,-1 0-1 16,0 1 1-16,-2-1 1 16,-4-3 7-16,-2-3 6 15,-3-4-8-15,3-4-6 16,3-4-1-16,-1-1 0 16,7-4-1-16,0-2-8 15,0-4-18-15,3-1 5 16,0-4-29-16,0-6-22 15,0 2-53-15,0-12-103 16,0-9-528-16</inkml:trace>
  <inkml:trace contextRef="#ctx0" brushRef="#br0" timeOffset="183821.9143">11480 15899 342 0,'0'0'903'16,"0"0"-698"-16,0 0-106 16,0 0 46-16,0 0-18 15,0 0-37-15,0 0-27 16,0 0-1-16,0 0 19 15,0-3 17-15,0 0 7 16,0 1-17-16,0 1-15 16,0 1-19-16,0 0-5 15,0 0 0-15,0 9-12 0,0 11 42 16,-3 11 11-16,-4 8-32 16,-2 8-22-16,0 8-2 15,-5 14-10-15,4 14 0 16,1 20 2-16,-4 6 2 15,0-3-9-15,6-8-1 16,-3-13 3-16,1-2 0 16,0-16-10-16,-3-13-4 15,3-12 1-15,0-9-8 16,0 6 0-16,-4 1 0 16,-1 3 0-16,4-7-36 0,1-3-74 15,-3-7-131-15,0-10-400 16,3-5-800-16</inkml:trace>
  <inkml:trace contextRef="#ctx0" brushRef="#br0" timeOffset="184731.2736">8446 15748 1257 0,'0'0'401'15,"0"0"-255"-15,0 0 47 0,0 0 90 16,0 0-76-16,0 0-97 16,0 0-43-16,16 7 58 15,-13 11-45-15,-3 3-13 16,3 5-27-16,-3 1-16 15,0-1-16-15,0 0-7 16,0-6 0-16,-6-6-1 16,3-4 1-16,3-4-1 15,0-5 0-15,0-1-8 16,0-1 1-16,15-18-7 16,6-5-13-16,7-6 0 15,2-3 15-15,0-3-7 0,-2 2-17 16,-8 5 20-16,-1 3 8 15,-10 12 8-15,0 4 2 16,-5 3 16-16,-3 7 7 16,3 0 9-16,-1 0-1 15,0 0-9-15,3 17 0 16,3 7 24-16,1 9-14 16,-1 6-2-16,-4 4-2 15,-5-5-17-15,0 4-11 16,-5-7-2-16,-7-1-1 15,-4-4-46-15,-1-1-78 16,1-6-223-16,10-9-837 0</inkml:trace>
  <inkml:trace contextRef="#ctx0" brushRef="#br0" timeOffset="185338.7483">9617 15873 1572 0,'0'0'369'16,"0"0"-268"-16,0 0-17 15,0 0 95-15,0 0-27 16,0 0-71-16,0 0-10 15,36 33-14-15,-17-35-33 16,2-13-14-16,0-4-10 16,-1-1-5-16,3-6-20 15,-5-5 9-15,3-1 7 0,1-5 0 16,-5-3 1-16,-1 5 8 16,-4 4 0-1,-6 6 14-15,-4 8 17 0,-2 2 27 16,0 8 0-16,0 2-1 15,-8 2-16-15,-7 3-9 16,-1 0-17-16,-4 6-4 16,-5 14 2-16,1 10 14 15,2 7 11-15,2 11-17 16,7 3-7-16,7 4 3 16,3-1-8-16,3-2-3 15,0-6-5-15,0-7-1 16,3-7-39-16,9-4-91 0,1-11-165 15,1-6-615-15</inkml:trace>
  <inkml:trace contextRef="#ctx0" brushRef="#br0" timeOffset="186283.9128">10776 15794 628 0,'0'0'1135'0,"0"0"-875"0,0 0-136 16,0 0 122-16,0 0-32 16,0 0-52-16,0 0-50 15,12 45-36-15,-9-23-35 16,-2 3-19-16,-1-2-14 15,0-3-8-15,0-4 0 16,-1-3 0-16,-2-6 0 16,0-4 0-16,3-3-9 15,0 0-4-15,0 0 1 16,0-9 11-16,11-7-27 16,5-7 1-16,6-4 19 15,5-4 2-15,-3 2 5 0,3 0 0 16,-3 2 0-1,-5 11 0-15,-7 3 1 0,-5 3 8 16,-4 6 5-16,2 4-1 16,-5 0-1-16,0 2-5 15,0 13-5-15,-5 4 26 16,-2 5-9-16,1 5-17 16,0-5 5-16,0-2-6 15,3-2 0-15,-4-5 0 16,4-6-1-16,3-3-14 15,-3-5-16-15,3-1-1 16,0 0 8-16,0 0 15 16,9-11 0-16,7-8-23 0,0-2 12 15,7-5 19-15,-1-1 0 16,-1 4 0-16,-6 3 1 16,-5 8 18-16,-2 6 4 15,-5 5 2-15,-3 1-9 16,0 0-9-16,0 9-6 15,0 8 27-15,0 7 9 16,0 5-9-16,-3-3-7 16,3 4-10-16,-6 0-10 15,4-4-17-15,-1 1-94 16,-7-4-152-16,-2-6-410 16,2-4-386-16</inkml:trace>
  <inkml:trace contextRef="#ctx0" brushRef="#br0" timeOffset="186637.0675">11094 16101 717 0,'0'0'1105'16,"0"0"-924"-16,0 0-97 15,0 0 75-15,0 0-18 16,0 0-86-16,0 0-55 15,68-13-14-15,-45-1-88 16,-1-6-31-16,-1-7-23 0,0-4 67 16,0 0 17-1,-6-5 57-15,-1 6 15 16,-4 3 88-16,-7 7 67 0,-3 11 12 16,0 3-68-16,-14 6-5 15,-5 0-14-15,-10 19 26 16,3 6-18-16,-4 13-26 15,6 1 1-15,6 0-29 16,6 2-20-16,9-4-13 16,3-5-1-16,21-5-49 15,6-7-158-15,6-10-524 0</inkml:trace>
  <inkml:trace contextRef="#ctx0" brushRef="#br0" timeOffset="187516.7541">12086 15804 1837 0,'0'0'534'0,"0"0"-438"16,0 0 37-16,0 0-5 16,0 0-76-16,0 0-1 15,0 0-3-15,1 75-19 16,-1-50-9-16,-6 0-5 16,-1-2-5-16,-5-3-8 15,2-4-1-15,-4-2 0 16,5-7-1-16,2-1-5 15,4-5-24-15,3-1 4 16,0 0-2-16,3-7 0 0,11-10-47 16,9-3 18-16,-1-7 21 15,4-2 9-15,-1 2 20 16,-4 0 6-16,-6 8 1 16,-6 6 38-16,0 6 14 15,-9 4-7-15,0-1-5 16,0 4-20-16,0 0-12 15,0 4-9-15,0 9-1 16,0 5 1-16,0 7 1 16,0-1 8-16,-9 2-8 15,3-2 5-15,-3-2-5 16,0-6-1-16,2-5-1 0,1-4 1 16,3-4-12-16,3-3 10 15,0 0 2-15,0-7 0 16,9-7-12-16,7-9 2 15,8-3 1-15,0-3 1 16,3-2 7-16,-1 2-1 16,0 2 1-16,-7 4 1 15,-5 6 0-15,-5 9 0 16,-5 3 20-16,-1 5 7 16,-3 0 2-16,0 0-6 15,0 3-14-15,3 11 0 16,-3 3 19-16,0 9 2 15,0-2-13-15,0 1-8 0,-3 0-8 16,-7-3-1-16,-1-3-1 16,2-2-87-16,-7-4-115 15,4-4-435-15,6-5-547 0</inkml:trace>
  <inkml:trace contextRef="#ctx0" brushRef="#br0" timeOffset="187823.6986">12587 15972 1033 0,'0'0'613'0,"0"0"-454"0,0 0 89 16,0 0-57-16,0 0-21 15,0 0 13-15,0 0-24 16,-58 25-44-16,42-10-42 16,7-2-38-16,4 0-19 15,5 4-8-15,0 2-7 16,5 1 10-16,4-3-10 16,-2-1 0-16,-7-3-1 15,0-3 0-15,-40-8-51 16,-5 0-176-16,-4-2-808 0</inkml:trace>
  <inkml:trace contextRef="#ctx0" brushRef="#br0" timeOffset="189295.0367">8398 16940 846 0,'0'0'562'15,"0"0"-533"-15,0 0-27 16,0 0 31-16,0 0 16 16,0 0-15-16,82-20-21 0,-70 20 7 15,3 0 28-15,-2 0 43 16,4 0 30-16,2 0 5 16,-1 0-7-16,9 0-19 15,6 0-34-15,5 0-33 16,1-2-23-16,6 1 1 15,-2-3-10-15,-1 4 9 16,-3 0-4-16,-2 0-5 16,-6 0 0-16,2 0 0 15,0 0 0-15,3 4 0 16,1-3 0-16,9 0 0 16,4-1 1-16,8 0-2 15,6 0 1-15,5 0 1 0,2 0 24 16,-5 0 22-1,-5 0-24-15,-6 0-19 0,-7 0-5 16,-2 0-2-16,-7 0-11 16,0 0-13-16,0 0 1 15,4-1 10-15,2-4 8 16,4 3 6-16,-1-1 0 16,7 3 1-16,0 0 6 15,0 0 9-15,2 0 2 16,-3 5-4-16,-2 0-6 15,0 0-5-15,3-2-2 16,-1 0-7-16,3 1-34 16,1-4-63-16,0 3 8 15,0-3 43-15,-1 2 52 16,-3 3 1-16,1-2 37 0,0 3 28 16,0 0 1-16,-3 3-22 15,4-3-21-15,-4 1-23 16,0-4 0-16,2-3-32 15,1 0-25-15,2 0-9 16,1 0 45-16,-3 0 20 16,0 0 1-16,-4 0 35 15,-2 0 34-15,-4 3-2 16,2 1-14-16,0 1-5 16,7 2-5-16,4 0-11 15,3-1-15-15,5 1-7 16,7-5-10-16,0 3-6 15,1-2 5-15,1-2-6 0,-10 2 7 16,0 1 0-16,-10-4 2 16,-7 0 8-16,-2 0-2 15,-1 0-8-15,-6 0 0 16,1 0-20-16,-2 3-32 16,-6 3-132-16,-11-3-693 0</inkml:trace>
  <inkml:trace contextRef="#ctx0" brushRef="#br0" timeOffset="190084.0284">11322 17155 202 0,'0'0'150'0,"0"0"939"16,0 0-736-16,0 0-67 15,0 0-23 1,0 0-26-16,0 0-47 0,18-7-87 15,-15 7-62-15,0 0-26 0,6 3-4 16,-6 6-5-16,0 5 0 16,-3 6-6-16,0 4 11 15,0 5-1-15,-9 1-1 16,-6 7-1-16,3 1-3 16,-1 4-5-16,3 2 0 15,3-3 0-15,1-1-51 16,-1 0-100-16,4-8-185 15,0-12-842-15</inkml:trace>
  <inkml:trace contextRef="#ctx0" brushRef="#br1" timeOffset="194724.4279">8725 16414 525 0,'0'0'1272'0,"0"0"-965"15,0 0-197-15,0 0 106 16,0 0 32-16,0 0-100 16,0 0-69-16,0-19-19 0,0 19-15 15,0 0-11-15,0 6-13 16,0 11-8-16,0 6 29 16,0 6-12-16,-3 3-19 15,-2 3-6-15,-1 1-5 16,-3-3-33-16,-1-1-67 15,-14 6-120-15,3-5-361 16,-3-11-580-16</inkml:trace>
  <inkml:trace contextRef="#ctx0" brushRef="#br1" timeOffset="195230.7576">8692 17111 1285 0,'0'0'686'0,"0"0"-453"16,0 0-39-16,0 0 5 16,0 0-7-16,0 0-38 15,0 0-40-15,0 37-44 16,0-11-34-16,0 8-18 0,0 5-18 15,0 14-47-15,-9-10-162 16,-2-4-852-16</inkml:trace>
  <inkml:trace contextRef="#ctx0" brushRef="#br1" timeOffset="196378.6989">9784 16507 155 0,'0'0'229'15,"0"0"725"-15,0 0-620 0,0 0-114 16,0 0 11-16,0 0 1 15,0 0-57-15,-5-27-53 16,5 24-24-16,0 3-26 16,0 0-35-16,-4 0-19 15,-8 3-10-15,-7 11 2 0,-7 9 18 16,-7 4-1-16,8 2-4 16,1 5-2-16,5 2 1 15,13-4-10-15,3-2-6 16,3-1 0-16,9-5-4 15,13-1 4-15,5-6-5 16,6-8-1-16,-2-1 0 16,2-5 0-16,-3-3-7 15,-2-5-9-15,-1-10 8 16,-4-5 8-16,-1-7 6 16,-3-2-4-16,-5-3 7 15,-1-3 4-15,-7 0-1 16,-3 2-11-16,-3 5-1 0,0 3 0 15,-6 3-10 1,-10 10-24-16,-7 9-35 0,-23 3-96 16,7 7-205-16,1 6-652 0</inkml:trace>
  <inkml:trace contextRef="#ctx0" brushRef="#br1" timeOffset="197058.1533">9824 17138 1423 0,'0'0'563'16,"0"0"-443"-16,0 0 33 15,0 0 7-15,0 0-42 16,0 0-48-16,-93 47-36 16,76-21-9-16,2 4 8 15,0-1 9-15,6 1 10 16,0 0 5-16,6-4 1 16,0 0-13-16,3-5-23 15,0-2-10-15,0-7-10 0,15-5-2 16,6-3 0-16,13-4 0 15,5-4-6-15,7-12-21 16,-1-3 1-16,-2-5 10 16,-4-9 9-16,-9-1 7 15,-9-2 14-15,-8-2 17 16,-13 5 5-16,0 2-4 16,-16 9-16-16,-26 2-16 15,0 5-126-15,2 6-522 0</inkml:trace>
  <inkml:trace contextRef="#ctx0" brushRef="#br1" timeOffset="199290.9847">10897 16567 1242 0,'0'0'367'0,"0"0"-259"16,0 0 50-16,0 0 72 16,0 0-59-16,0 0-49 15,0 0 2-15,3-30-17 16,-3 27-5-16,0 0-10 16,0 3-27-16,-14 0-31 0,1 3-16 15,-9 12-3-15,-5 5-3 16,3 7-6-16,0 2 1 15,2 2-6-15,5 5 0 16,7-5-1-16,10 0-1 16,0-4-1-16,3-6-5 15,14-3 6-15,9-7-14 16,1-5 3-16,1-6 0 16,2 0-12-16,-2-10-9 15,1-6 2-15,-8-7 14 16,1-3 17-16,-7-3 8 15,-3-2 4-15,-6-2 12 16,-6 0 4-16,0 3-12 0,0 3-4 16,-6 7-11-1,-9 8-1-15,-3 6-18 0,-3 6-105 16,-10 3-112-16,1 12-433 16,5-5-704-16</inkml:trace>
  <inkml:trace contextRef="#ctx0" brushRef="#br1" timeOffset="200011.653">10763 17247 567 0,'0'0'815'0,"0"0"-530"15,0 0-59-15,0 0 34 16,0 0-35-16,0 0-69 16,0 0-61-16,16-62-37 15,-16 62-18-15,0 0-5 16,0 0-10-16,0 2-12 16,-12 15 11-16,-9-1 30 15,-4 11 0-15,1-4-26 0,0 3-8 16,0 1-8-1,5-5-5-15,7 2-7 0,5-1 2 16,7-2-2-16,0-3 1 16,7-1 0-16,8-7 0 15,8-3-1-15,9-7-1 16,1 0-23-16,3-7-12 16,-1-10 5-16,4-5 13 15,-9-5 11-15,-5-3 7 16,-5-2 1-16,-7 2 20 15,-10 3 24-15,-3 3-3 16,-10 6-20-16,-11 4-22 16,-6 5-4-16,-19 5-94 0,7 1-207 15,6 1-804-15</inkml:trace>
  <inkml:trace contextRef="#ctx0" brushRef="#br1" timeOffset="201256.8384">11889 16672 557 0,'0'0'640'15,"0"0"-391"-15,0 0-64 16,0 0 6-16,0 0 10 0,0 0 9 16,0 0-38-1,46 0-37-15,-23 0-14 0,5 0-27 16,8 0-32-16,1 0-39 15,2-3-23-15,-5 1-5 16,-7 2-57-16,-11 0-88 16,-16 0-80-16,-4 0-375 15,-11 0-329-15</inkml:trace>
  <inkml:trace contextRef="#ctx0" brushRef="#br1" timeOffset="201566.594">11992 16607 87 0,'0'0'921'16,"0"0"-577"-16,0 0-66 15,0 0 20-15,0 0-49 16,0 0-68-16,0 0-61 16,46-28-7-16,-46 36-58 15,-2 11 64-15,-2 3 6 16,-3 5-60-16,4 3-43 16,-3 0-22-16,3-4-21 0,3-4-159 15,0-4-420-15,0-8-1193 16</inkml:trace>
  <inkml:trace contextRef="#ctx0" brushRef="#br1" timeOffset="202046.562">12535 16422 1211 0,'0'0'332'0,"0"0"-248"16,0 0-45-16,0 0 74 15,0 0 71-15,0 0-17 16,0 0-60-16,9-43-41 0,-9 48-20 15,0 15 79-15,-9 4 0 16,0 0-48-16,-4 5-16 16,7 0-28-16,-2-5-20 15,5-4-13-15,1-4-14 16,2 0-92-16,0-6-116 16,0 0-342-16,0-6-201 0</inkml:trace>
  <inkml:trace contextRef="#ctx0" brushRef="#br1" timeOffset="202284.2788">12659 16736 537 0,'0'0'1070'0,"0"0"-745"16,0 0-48-16,0 0-12 16,-106 0-76-16,76 0-74 15,0-3-85-15,5 3-30 16,-2-2-149-16,8 2-400 16,6-2-926-16</inkml:trace>
  <inkml:trace contextRef="#ctx0" brushRef="#br1" timeOffset="202615.3706">12516 16807 449 0,'0'0'896'0,"0"0"-637"15,0 0-48-15,0 0 9 16,0 0-55-16,0 0-51 16,91-6-20-16,-78 16-25 0,-4-1-8 15,-6 6-5 1,-3-3-2-16,0-2-26 0,-2 1 8 16,-11 0 22-16,-6 0-4 15,1-2-9-15,3 0-11 16,6-4-16-16,1 1-11 15,8 1-7-15,0-3-20 16,23 3-114-16,-1 2-242 16,2-7-972-16</inkml:trace>
  <inkml:trace contextRef="#ctx0" brushRef="#br1" timeOffset="203090.2754">11938 17412 1617 0,'0'0'799'0,"0"0"-630"16,0 0 3-16,0 0-5 15,0 0-77-15,0 0-60 16,121-9-30-16,-57 8-85 0,-10-2-124 15,-11-3-528-15</inkml:trace>
  <inkml:trace contextRef="#ctx0" brushRef="#br1" timeOffset="203420.0983">12516 17224 1234 0,'0'0'1072'16,"0"0"-844"-16,0 0-149 15,0 0 81-15,0 0-11 16,0 0-61-16,0 0-43 16,0 23-5-16,0-3-11 15,0 3-22-15,0 1-7 16,0 2-7-16,0 0-92 16,0-2-183-16,-3-11-661 0</inkml:trace>
  <inkml:trace contextRef="#ctx0" brushRef="#br1" timeOffset="203658.2197">12638 17461 1315 0,'0'0'617'0,"0"0"-414"16,0 0 87-16,-112 1-13 16,69-1-73-16,4 0-87 15,8 0-59-15,7 0-58 16,6 0-19-16,4 0-156 0,10 0-518 16</inkml:trace>
  <inkml:trace contextRef="#ctx0" brushRef="#br1" timeOffset="203988.1063">12494 17653 783 0,'0'0'1415'0,"0"0"-1123"15,0 0-147-15,0 0 66 16,0 0-56-16,0 0-61 16,0 0-52-16,62-18-31 0,-59 28-5 15,-3 8 7-15,0 2 16 16,0 0-16-16,-14-1 7 16,1-1 5-16,-6 1 4 15,2-8 2-15,4-1-6 16,4-4-14-16,9-4-11 15,0-2-10-15,20 0-41 16,48 0-51-16,-7-8-137 16,-2-3-728-16</inkml:trace>
  <inkml:trace contextRef="#ctx0" brushRef="#br1" timeOffset="211078.0453">1138 14465 783 0,'0'0'739'15,"0"0"-659"-15,0 0-61 16,0 0 17-16,0 0 55 16,0 0-37-16,-24 0-37 15,24 0-11-15,0 0-4 0,0 1 6 16,2 5 4-16,11 4 39 15,5 0 53-15,9 0 14 16,7 0-25-16,8-1-36 16,4-1-24-16,11 2-18 15,13-4-7-15,24 0-1 16,-9 1-6-16,-3-4-2 16,-15-1-55-16,-12-2 19 15,5 0 12-15,7 0 24 16,-4-2-6-16,-2-4 7 15,-3 2 24-15,3 1-4 16,-5 0 16-16,5 3 1 0,-1 0-6 16,-4 3-9-1,-5 4-13-15,-11 1-7 0,-13-3-2 16,-8-1-1-16,-11-1-43 16,-8-3-2-16,0 3-6 15,0-3-31-15,-11 0 33 16,-8 0-272-16,1-6-779 0</inkml:trace>
  <inkml:trace contextRef="#ctx0" brushRef="#br1" timeOffset="211519.6078">959 14731 1011 0,'0'0'687'0,"0"0"-597"15,0 0-69-15,0 0 66 0,0 0 123 16,0 0-123 0,122-8-49-16,-32 1-11 0,29-1 35 15,17 4 31-15,4 4-20 16,-1 3-36-16,-5 10-17 15,8 7-10-15,4 0-1 16,2 0-8-16,-12-5 0 16,-26-8 4-16,-32-4-5 15,-10-3-25-15,-29-10-165 16,-6-8-550-16</inkml:trace>
  <inkml:trace contextRef="#ctx0" brushRef="#br1" timeOffset="233385.0671">13470 16556 111 0,'0'0'1120'0,"0"0"-532"15,0 0-507-15,0 0 4 16,0-9 153-16,0 6-44 15,0 3-87-15,0 0-55 16,0-3 22-16,0 3 10 16,0-1-14-16,0 1-1 15,0 0-5-15,0 0-22 16,-6 0-18-16,-4 7-9 16,-3 9 0-16,-7 8-6 15,1 7 2-15,1 6-3 16,3 0-7-16,6 2-1 15,-1 0 1-15,10 4-1 16,0-2 1-16,0-1-1 0,16-7 1 16,8-2 0-16,5-6-1 15,9-11 1-15,4-5-1 16,1-6 0-16,5-3-1 16,1-10-14-16,-1-9-3 15,1-9 0-15,-4-6-3 16,-2-5 5-16,-7 0 7 15,-10 0-6-15,-3 0-12 16,-10 8 4-16,-5 12 1 16,-7 3-2-16,-1 6-67 0,-7 6-173 15,-5-2-541-15</inkml:trace>
  <inkml:trace contextRef="#ctx0" brushRef="#br1" timeOffset="233775.9362">13609 16675 176 0,'0'0'1042'16,"0"0"-676"-16,0 0-136 16,0 0 47-16,0 0-21 15,0 0-22-15,0 0-73 16,8-30-59-16,-5 42-43 15,0 16 33-15,-3 10 18 16,0 11-33-16,0 9-28 16,0 2-23-16,-3 2-26 15,-7-2-6-15,-16 21-92 16,2-16-134-16,0-15-815 0</inkml:trace>
  <inkml:trace contextRef="#ctx0" brushRef="#br1" timeOffset="241680.7894">12046 15193 10 0,'0'0'635'16,"0"0"-575"-16,0 0-34 15,0 0 372-15,0 0-122 16,0 0-93-16,-14-14-28 15,14 8-16-15,1 2 61 16,5 1-96-16,1-1-20 16,-7 4-13-16,0 0-34 15,0 1-30-15,0 18-7 16,0 5 98-16,-10 8-61 16,6 2-22-16,4 6-13 15,0-5-1-15,0-1 1 16,14-2-2-16,-1-5-10 0,-1-7-17 15,1-6 4-15,-2-4-11 16,-2-5 2-16,-3-1-6 16,0-4 28-16,-2 0 10 15,-4 0 12-15,3-6-5 16,-2-7 2-16,1 2-1 16,-1-5-6-16,1 0 0 15,-1 0 4-15,-1 2 0 16,2 4 12-16,-2 0 14 15,0 6 2-15,0 1-13 16,0 1 0-16,0 2-9 16,1 0-11-16,3 0-1 0,-1 0-20 15,3 0-4-15,1 12 18 16,-1 2 5-16,-3 4 0 16,3 2 0-16,-3-2 1 15,0 1 1-15,0-8 0 16,-2-1-1-16,-1-4 0 15,0-4 1-15,0-2 1 16,0 0 4-16,-1 0 1 16,-8 0 8-16,-6-9 0 15,-6-4-2-15,-1-4-11 16,-4 4-1-16,4 0-1 16,-2 7-29-16,-1 6-66 15,2 0-220-15,10 2-541 0</inkml:trace>
  <inkml:trace contextRef="#ctx0" brushRef="#br1" timeOffset="244137.8233">13684 17404 719 0,'0'0'758'16,"0"0"-422"-16,0 0-214 16,91-10-65-16,-61 8 16 15,1 2 4-15,5 0-39 16,1 0-26-16,2 0-12 15,-3 0 0-15,-7 0-10 16,0 0-40-16,-13 0-79 16,1 0-45-16,-14 0-31 15,-3 0-74-15,0-6-132 0</inkml:trace>
  <inkml:trace contextRef="#ctx0" brushRef="#br1" timeOffset="244429.3593">13607 17480 1011 0,'0'0'393'16,"0"0"-145"-16,0 0-74 15,107 0-20-15,-67 0 4 16,2 0-48-16,2 0-54 0,1 0-56 16,9-1-59-1,-12-3-252-15,-14-3-405 0</inkml:trace>
  <inkml:trace contextRef="#ctx0" brushRef="#br1" timeOffset="244701.7642">13620 17613 1313 0,'0'0'588'0,"0"0"-377"16,0 0-105-16,0 0-30 15,119 3-32-15,-18-3-44 16,-10-8-108-16,-6 1-447 0</inkml:trace>
  <inkml:trace contextRef="#ctx0" brushRef="#br2" timeOffset="259332.4273">15977 13352 314 0,'0'0'803'0,"0"0"-665"16,0 0-5-16,0 0 43 16,0 0 59-16,0 0 19 15,0 0-78-15,0-29-42 16,0 28-34-16,3-2-8 16,-3 0 3-16,3 3-7 15,-3 0-9-15,0 0-16 16,3 0-11-16,-3 0-16 15,3 0-15-15,3 7 0 0,4 13 21 16,4 3-18 0,2 7-8-16,-3 6 1 15,7 0-10-15,-5-3-6 16,1 0-1-16,-2-6 0 0,-4-5 0 16,-3-5-6-16,-2-3-28 15,-4-5-56-15,-1-2-104 16,0-7-123-16,0 0-400 15,0 0-431-15</inkml:trace>
  <inkml:trace contextRef="#ctx0" brushRef="#br2" timeOffset="259755.8461">16223 13362 362 0,'0'0'972'0,"0"0"-782"16,0 0-50-16,0 0 104 16,0 0 45-16,0 0-82 15,0 0-81-15,0-26-26 16,0 26-17-16,0 0-1 15,0 0-8-15,0 0-24 16,0 0-23-16,0 7-12 16,-6 9 9-16,-7 4 23 15,0 9-22-15,-3 5-12 16,3 3 1-16,-7 2-13 0,4 1 5 16,-3-1-4-16,-2 1-1 15,0-4 0-15,-2 0-1 16,3-2 0-16,0-2 0 15,4-2-1-15,4-6-28 16,1-2-38-16,7-5-58 16,4-7-108-16,0-4-375 15,12-6-509-15</inkml:trace>
  <inkml:trace contextRef="#ctx0" brushRef="#br2" timeOffset="260406.4446">16337 13603 747 0,'0'0'508'0,"0"0"-399"15,0 0 101 1,0 0 103-16,0 0-55 0,0 0-93 15,0 0-34-15,13 0-35 16,-6 0-41-16,2 0-24 16,5 0-7-16,-2 0-4 15,1 0-19-15,0 0 6 16,4-3-7-16,-2 0-18 16,-5-1-23-16,4-2 6 15,-5 2 13-15,-3-2 3 16,-2 0 11-16,-1-1 8 0,-3-2 8 15,0 2 0 1,0 0 9-16,0-4 4 0,-3 5 8 16,-7 0-10-1,-3-1 5-15,-3 4-9 0,-3 3 8 16,-7 0 3-16,-3 6 4 16,-1 10 5-16,-5 9-6 15,2 3-7-15,7 2 2 16,0-3-7-1,9 2-4-15,8-5-4 0,6-4-2 16,3-3 2-16,9-4-8 16,16-1-1-16,6-4 0 0,7-6-50 15,2 2-135 1,5-4-171-16,-13 0-441 0,-6-6-588 0</inkml:trace>
  <inkml:trace contextRef="#ctx0" brushRef="#br2" timeOffset="260897.0381">16765 13551 317 0,'0'0'673'16,"0"0"-462"-16,0 0-27 16,0 0 27-16,0 0 41 15,0 0-29-15,0 0-72 16,33-13-54-16,-36 13-34 16,-8 0-3-16,-1 0 9 15,-1 0 3-15,-1 0-32 16,1 3-10-16,4 4-14 15,0-2-14-15,-1 6-1 16,0-2 1-16,3 1-1 16,2 0 5-16,4 1-5 15,-2 3 0-15,3-2 0 16,0 1-1-16,0-3 0 16,3 3 0-16,4 0 0 15,4 1 0-15,1-1 0 0,0 0 2 16,-2-2-1-16,0 2 1 15,-7-1-1-15,-3-2 0 16,0 0 1-16,-20-3 5 16,-18 0-6-16,-11-1-1 15,-33-6-59-15,8 0-215 16,11 0-838-16</inkml:trace>
  <inkml:trace contextRef="#ctx0" brushRef="#br2" timeOffset="266466.4895">16239 14674 469 0,'0'0'71'0,"0"0"-38"16,0 0 334-16,0 0-51 16,0 0-166-16,0 0-31 15,0 0 51-15,0 0 20 16,0 0-41-16,0 0-15 0,0 0-2 16,0 0-8-1,0 0-21-15,0 0-30 0,0 0-35 16,0 3-21-16,0 4-17 15,0 3 0-15,0 4 0 16,-3 5 9-16,0 4-9 16,0 3 0-16,2-2 1 15,1 2-1-15,-2-4 1 16,2 1-1-16,-1-3-1 16,-1 0 1-16,1 0 0 15,-2-6 1-15,0 2-1 16,3-7 0-16,-4-2 0 15,4-2 0-15,0-5 1 16,0 0 0-16,0 0 1 16,0 0 5-16,4-11 5 0,2 1-12 15,3-9-1 1,2-2-8-16,-1 1-18 0,-1-2-9 16,-2-1 8-16,-1-1-5 15,3 5 9-15,-1-1 12 16,-2 4 12-16,4 2-2 15,0-2 2-15,2 5 1 16,5-5-1-16,-5 3 0 16,2-3 1-16,2 2 6 15,-3 1-6-15,-4 0-1 16,-2 3 1-16,3 3-1 16,-6 4 0-16,-1-3 0 15,3 2 0-15,-3 3 1 0,0-1-1 16,3-1-2-16,1 3 1 15,2 0-5-15,2 0 6 16,-2 0 2-16,-2 3 5 16,2 4 7-16,-3 2 9 15,-2 4 1-15,0 0-3 16,-1 1-6-16,-3 3-8 16,0 3 16-16,0 0-10 15,0 3-4-15,0-4-9 16,0 1 2-16,0-4 12 15,0 1 12-15,0 0 7 16,0 2-2-16,0-5-1 16,0 1 1-16,-3-4-5 15,3 2-7-15,0-3-13 0,0-3-5 16,0 2 10-16,0-5-10 16,0 2-1-16,0-5 0 15,0 2 0-15,0-3-12 16,0 0-70-16,0 0-75 15,3-4-179-15,4-6-776 0</inkml:trace>
  <inkml:trace contextRef="#ctx0" brushRef="#br2" timeOffset="267978.2278">16776 14842 914 0,'0'0'344'16,"0"0"-137"-16,0 0 49 15,0 0 39-15,0 0-118 16,0 0-39-16,0 0-17 16,3 0-25-16,6 0 5 15,8 0 3-15,-4 0-25 16,8 0-35-16,3 0-25 16,-3 0-18-16,4 0-1 0,1 0-22 15,-4 0-44-15,-6 0-43 16,-2 0-54-16,-8 0-69 15,-6 0-128-15,-3 0-209 16,-7 0-233-16</inkml:trace>
  <inkml:trace contextRef="#ctx0" brushRef="#br2" timeOffset="268260.919">16765 14750 1265 0,'0'0'343'0,"0"0"-154"15,0 0 107-15,0 0-39 16,0 0-98-16,0 0-98 16,101 0-61-16,-56-4-8 15,-6-2-225-15,-9 2-678 0</inkml:trace>
  <inkml:trace contextRef="#ctx0" brushRef="#br2" timeOffset="268890.501">17269 14743 310 0,'0'0'1188'0,"0"0"-993"15,0 0-52-15,0 0 124 16,0 0-115-16,0 0-105 16,0 0-35-16,22-12-3 15,-12 1-9-15,3 2 6 16,-3-5-5-16,0-2 14 16,-1-4 1-16,1-1-1 15,-3-4 1-15,-1 1 15 16,-3-2 64-16,0 4-53 15,-3 5 26-15,0 6 16 0,0 5-2 16,0 3-28-16,0 2-20 16,0 1-24-16,0 0-4 15,0 0-6-15,0 1 0 16,0 9 0-16,0 6 33 16,0 3 0-16,1 5 15 15,-1 9-5-15,0-1-9 16,0 8-19-16,0-2-9 15,0 1-4-15,0-1-1 16,0-4 0-16,0-7-1 16,-1-1-1-16,-2-7-15 0,0-2-92 15,3-10-220 1,0-1-629-16</inkml:trace>
  <inkml:trace contextRef="#ctx0" brushRef="#br2" timeOffset="270289.5021">18700 14866 692 0,'0'0'347'15,"0"0"-114"-15,0 0 67 0,0 0-31 16,0 0-11-16,0 0-109 16,0 0-50-16,22 42-16 15,-8-42-30-15,-1 0-17 16,2 0-15-16,3-7-12 15,1-6-2-15,3-4-6 16,2-2-1-16,2-4 0 16,-1-4 0-16,1-5-16 15,-1-2-15-15,-1-4-8 16,-5 1 1-16,-4 3 18 0,-3 8 20 16,-9 0 7-1,-3 9 27-15,0 0 9 0,-3 5-24 16,-11 2 16-16,1 0-4 15,0-1 3-15,-2 5 20 16,3 0-8-16,3 6 0 16,1 0-3-16,1 0-25 15,-3 16-1-15,-3 7 44 16,0 4-24-16,6 12-4 16,-2 1-16-16,6 3-7 15,3 1-8-15,0 1-1 16,0-3 0-16,0-4 1 15,0-2-1-15,3-4-1 16,0-2 0-16,-3-6 0 16,3-5 0-16,0-5-15 15,0-1-12-15,4-8-30 16,2 0-18-16,18-5 5 0,-3-3-167 16,3-8-643-16</inkml:trace>
  <inkml:trace contextRef="#ctx0" brushRef="#br2" timeOffset="270596.9223">19265 14893 1064 0,'0'0'936'16,"0"0"-821"-16,0 0-76 15,0 0 55-15,0 0-32 16,100-5-62-16,-70 0-34 15,-4-2-189-15,-6 0-168 16,-7 0-229-16</inkml:trace>
  <inkml:trace contextRef="#ctx0" brushRef="#br2" timeOffset="270798.2157">19272 14776 1852 0,'0'0'283'15,"0"0"-208"-15,0 0 15 16,0 0-44-16,94-3-46 16,-59 3-41-16,-5 0-265 0,-11 0-527 15</inkml:trace>
  <inkml:trace contextRef="#ctx0" brushRef="#br2" timeOffset="271244.1179">19829 14591 1614 0,'0'0'259'0,"0"0"-105"15,0 0 52-15,0 0-37 0,0 0-93 16,0 0-23-16,0 0 25 16,-87 69-13-16,58-35-7 15,-4 3-4-15,7 2-23 16,7-4-5-16,6-1-11 15,7-4-14-15,6-4 5 16,3-6 0-16,14-4 25 16,12-6-17-16,5-6-14 15,6-4-5-15,5 0-32 16,1-14-26-16,-4-6-22 16,-2-8-16-16,-5-3 34 15,-11-6 34-15,-6 2 26 0,-14-2 7 16,-4 2 25-16,-7 7-12 15,-20 2-11-15,-8 4-2 16,-15 1-65-16,8 5-440 16,8 3-661-16</inkml:trace>
  <inkml:trace contextRef="#ctx0" brushRef="#br2" timeOffset="278360.8373">21865 14664 935 0,'0'0'184'16,"0"0"-144"-16,0 0-40 16,0 0-36-16,0 0-20 15,0 0-32-15,10-37 53 16,-3 35 35-16,-3-3 42 16,-1 3 57-16,-1-1 37 15,-1 3-52-15,-1 0-57 16,0 0-8-16,0 0 199 15,0 0 157-15,0 0-222 16,0-4-75-16,0-2 16 0,2-1 16 16,-1 1-43-16,1 2-26 15,1-2-7-15,-2 2-2 16,2 1-3-16,-1 0 17 16,-2 2 4-16,1 1-9 15,-1 0-8-15,0 0-7 16,0 0-1-16,0 0-9 15,0 0-1-15,0 0-1 16,0 0 1-16,0 0 1 16,0 4 6-16,0 7 11 15,0 4-4-15,0 2-16 16,0-1-5-16,0 4-2 0,0 3-5 16,0-3 0-1,0 3 0-15,0 0-1 0,0 0 1 16,0 6-1-16,2-2 1 15,3-1-1-15,-1 2 0 16,-1-3 0-16,-3-1-1 16,0-1 2-16,-3-1-1 15,-8-4 0-15,2 1 0 16,-1-8 0-16,0 2 0 16,0-7 0-16,3-2 0 15,-2-1 0-15,-1-3 0 16,1 0 0-16,-8 0-24 15,2-10-43-15,-2-8-87 16,-5-21-145-16,3 4-412 16,5 1-868-16</inkml:trace>
  <inkml:trace contextRef="#ctx0" brushRef="#br2" timeOffset="278663.1302">21977 14381 1340 0,'0'0'580'0,"0"0"-501"16,0 0 18-16,0 0 111 16,0 0-60-16,0 0-103 15,0 0-45-15,0 0-23 16,2 0-134-16,2 2-386 16,1-2-458-16</inkml:trace>
  <inkml:trace contextRef="#ctx0" brushRef="#br2" timeOffset="279096.4704">22164 14766 1099 0,'0'0'506'16,"0"0"-297"-16,0 0 90 16,0 0-44-1,0 0-105-15,0 0-68 0,0 0-10 16,33 4-16-16,-11-1-27 16,7 0-20-16,-1 1-9 15,0-4 0-15,-3 0-18 16,-5 0-59-16,-7 0-77 15,-7 0-164-15,-3-7-253 16,-3-3-612-16</inkml:trace>
  <inkml:trace contextRef="#ctx0" brushRef="#br2" timeOffset="279352.1264">22161 14637 1341 0,'0'0'376'16,"0"0"-242"-16,0 0 136 15,0 0 13-15,0 0-107 16,0 0-81-16,0 0-65 0,103 0-30 15,-53 0-43 1,-11 0-130-16,-6 0-623 0</inkml:trace>
  <inkml:trace contextRef="#ctx0" brushRef="#br2" timeOffset="282099.1362">22510 13445 310 0,'0'0'414'16,"0"0"-178"-16,0 0-42 15,0 0-10-15,0 0-81 16,0 0 230-16,0 0-67 16,8-7-90-16,-8 7-26 15,0 0-1-15,0 0-15 16,0 0-31-16,0 0-32 0,0 0-33 15,0 1-23-15,0 12-6 16,0 4 41-16,0 3-21 16,0 5-14-16,0 2-6 15,3 3-3-15,0-1-5 16,2 5 0-16,0-4 0 16,-2-1-1-16,-2 1 1 15,1-7 0-15,-2-4-1 16,0-2 1-16,1-7-1 15,1 0 0-15,2-7 1 16,5 1 1-16,8-4 7 16,6 0-2-16,7 0-5 15,6-4-1-15,5-3 5 16,-6-2-5-16,4 2-1 16,-5 4 1-16,-2 2 0 0,-10 1 0 15,-3 0-1-15,-4 0 0 16,-6 0-10-16,-6 0-49 15,-3 0-93-15,0 0-200 16,0-6-707-16</inkml:trace>
  <inkml:trace contextRef="#ctx0" brushRef="#br2" timeOffset="282664.9832">22326 13322 962 0,'0'0'623'0,"0"0"-531"15,0 0-50-15,0 0 106 0,0 0-44 16,0 0-21-16,0 0 1 15,60-15-1-15,-36 15-8 16,-1 0-12-16,3 0 11 16,4 2-13-16,2 8-6 15,2-2-20-15,4 1-15 16,-2-3-11-16,2-5-8 16,-6-1 1-16,-3 0-1 15,-8 0 9-15,-9-11-8 16,-6-5-1-16,-6-3 0 15,0-4 0-15,-15 2 10 16,-8 1 1-16,-3 1-11 16,-6 3 0-16,4 5-1 0,1 2-8 15,6 5-32-15,8 4-71 16,11 6-141-16,2 15-287 16,0 1 17-16</inkml:trace>
  <inkml:trace contextRef="#ctx0" brushRef="#br2" timeOffset="282995.0182">23204 13696 1495 0,'0'0'249'16,"0"0"-172"-16,0 0 193 16,0 0-19-16,0 0-122 15,0 0-62-15,0 0-27 16,95 7-21-16,-71-1-13 15,2-2-6-15,-1-1 0 16,-1-3-50-16,5 0-102 16,-6 0-334-16,-7-6-261 0</inkml:trace>
  <inkml:trace contextRef="#ctx0" brushRef="#br2" timeOffset="283242.1635">23349 13610 1905 0,'0'0'287'0,"0"0"-199"16,0 0 92-16,0 0 3 16,0 0-92-16,0 0-59 0,0 0 32 15,-5 63-13 1,5-33-25-16,0 2-18 0,0-2-8 15,5 0-1-15,2-3-65 16,5-4-129-16,-6-7-384 16,-2-6-480-16</inkml:trace>
  <inkml:trace contextRef="#ctx0" brushRef="#br2" timeOffset="283752.0664">23885 13458 838 0,'0'0'757'0,"0"0"-683"16,0 0-44-16,0 0 127 15,0 0 51-15,0 0-44 16,-82-13-40-16,62 13-23 16,2 0-13-16,3 0-27 15,4 5-30-15,7 3-18 0,2-1-5 16,2 7-7-1,2 2 7-15,11 0-8 0,5 3 0 16,3 4 0-16,2 1-8 16,-3 2 7-16,-2-5-8 15,-1 2 8-15,-7-1 0 16,-1-5 1-16,-5 3 0 16,-2-7 1-16,-2 1-1 15,0-7 1-15,0-1 0 16,0-2 1-16,-10-2 5 15,-1-2-1-15,-7 0-4 16,-3 0-2-16,-6 0-31 16,-5-17-169-16,3 2-327 15,9-2-431-15</inkml:trace>
  <inkml:trace contextRef="#ctx0" brushRef="#br2" timeOffset="284206.2813">23695 13240 1602 0,'0'0'359'16,"0"0"-239"-16,0 0 17 16,0 0 23-16,0 0-71 15,0 0-52-15,121 3-26 16,-72-3-11-16,-1 0 0 16,-4 0-1-16,-6 0 0 15,-12-6-1-15,-6-1 1 16</inkml:trace>
  <inkml:trace contextRef="#ctx0" brushRef="#br2" timeOffset="285576.7342">23863 13132 0 0,'2'9'0'0,"-1"-2"0"16,-1 3 0-16,0 0 0 15,0-7 0-15,0 3 0 16,0-3 0-16,-1-3 0 16,-4 0 0-16,1 0 0 15,-4 0 0-15,1-6 0 16,-2-7 0-16,0 0 0 0,-1-1 0 15,-3-2 0 1,3-2 0-16,0-2 0 0,5-12 0 16,-5-4 0-16,-1 1 0 15,4-9 0-15,2-9 0 16,4-10 0-16,1-6 0 16,0 19 0-16,7-2 0 15,19 3 0 1,10 5 0-16,14 5 0 0,10 5 0 15,-60 34 0-15,6 4 0 16,0-4 0-16,28 0 0 16,-13-17 0-16,-21 17 0 15,-21 15 0-15,-24 33 0 16,-4 22 0-16,40 13 0 16,2-24 0-16,-2-4 0 0,-8-1 0 15,4-5 0-15,2-5 0 16,5-2 0-16,2-2 0 15,-2-1 0-15,3-2 0 16,0-2 0-16,3-4 0 16,0-5 0-16,0-26 0 15,6 3 0-15,17 1 0 16,14 2 0-16,14-2 0 16,4 8 0-16,-26-2 0 15,-29 0 0-15,3-6 0 16,4-1 0-16,-4 0 0 15,8-3 0-15,-5 0 0 16,-6 1 0-16,0-1 0 0,-1 0 0 16,-11 0 0-1,5 0 0-15,-4 0 0 0,-2 0 0 16,11 0 0-16,2 3 0 16,0 0 0-16,3-1 0 15,9 4 0-15,0-4 0 16,3-2 0-16,-9 0 0 15,6 0 0-15,3 0 0 16,-2 0 0-16,0 0 0 16,-1 0 0-16,2 0 0 15,-1-2 0-15,5-4 0 16,-6 4 0-16,-1-4 0 0,-4 2 0 16,5-3 0-16,-9-3 0 15,-3 0 0-15,0 1 0 16,0-4 0-16,0 3 0 15,-3-1 0-15,-2 5 0 16,4 0 0-16,-1-1 0 16,2 4 0-16,0 2 0 15,0-2 0-15,0 3 0 16,3 0 0-16,-3 0 0 16,0 0 0-16,-13 0 0 15,-6 0 0-15,10 0 0 16,-3 0 0-16,3 0 0 15,2 0 0-15,4 0 0 16,0 0 0-16,0 0 0 16,-1 0 0-16,-2-3 0 0,0 3 0 15,-2 0 0-15,0 0 0 16,1 0 0-16,1 0 0 16,-2 0 0-16,4 0 0 15,-1 0 0-15,4 0 0 16,-1 0 0-16,1 0 0 15,-4 0 0-15,-1 3 0 16,1 1 0-16,0 2 77 16,5-6 772-16,0 0-259 15,0 0-492-15,0 0-71 16,0 0 23-16,0 0 45 16,0 0-13-16,5-32-43 15,-1 28 7-15,-3 1-11 0,-1 0-9 16,0 3 9-16,0 0 18 15,0 0 9-15,0 0-10 16,0 0-4-16,0 0 3 16,2 0-13-16,-1 0-5 15,5 3-5-15,2 6 40 16,1 5-1-16,6 2-3 16,1 0-9-16,7 2-3 15,0 2-13-15,7 2-15 16,3-5-8-16,0 3-7 15,-5-7-9-15,-9-3 0 16,-8-3 0-16,-10-5-1 0,-1 1-17 16,-9-1-3-1,-16-2 20-15,-9 2 1 0,-9 1 1 16,1 1 14-16,1 0 0 16,9 2-14-16,6 0-1 15,10-2-79-15,16-1-198 16,0-3-429-16,6 0-765 0</inkml:trace>
  <inkml:trace contextRef="#ctx0" brushRef="#br2" timeOffset="286273.2276">23884 12487 160 0,'0'0'126'15,"0"0"517"-15,0 0-432 16,0 0-70-16,0 0 30 0,0 0 29 15,0 0 0 1,-45-75-1-16,53 57-44 0,4 6 2 16,-8 2-53-16,1 3-8 15,-4 4-18-15,1 3-30 16,-2 0-17-16,0 0-30 16,0 13 0-16,0 10 11 15,0 4 4-15,3 9 7 16,1 4-9-16,3-1-12 15,-2 1-1-15,-2-4-1 16,-3-6-1-16,0-4 0 16,0-5-48-16,0-6-80 15,0-5-77-15,0-6-138 16,8-4-305-16,1 0-670 0</inkml:trace>
  <inkml:trace contextRef="#ctx0" brushRef="#br2" timeOffset="286560.6215">24017 12765 127 0,'0'0'323'16,"0"0"251"-16,0 0-377 16,0 0 27-16,0 0-11 15,0 0-29-15,0 0 29 16,24 10-92-16,-24-10-10 15,-9 0 12-15,-9 3 24 0,-8 1-35 16,-6-2-29-16,-4 1-38 16,-4 1-17-16,1-4-17 15,3 3-10-15,5 0-1 16,5-2-20-16,10 2-80 16,6 3-115-16,10-6-166 15,4 0-202-15,11 0-391 0</inkml:trace>
  <inkml:trace contextRef="#ctx0" brushRef="#br2" timeOffset="286868.54">23881 12943 324 0,'0'0'1300'16,"0"0"-1040"-16,0 0-199 15,0 0-33-15,0 0 63 16,91 0 28-16,-75 0-38 16,-3 0-23-16,-5 0-17 15,-6 7-20-15,-2 2-12 16,0 1-3-16,-16 4 80 16,-8 3-47-16,-6 2-1 15,-1-3 25-15,5 4-14 16,5-3-12-16,14-4-19 0,7-3-16 15,12 0-1 1,21 0-2-16,25-7-65 0,-5-2-226 16,-6-1-647-16</inkml:trace>
  <inkml:trace contextRef="#ctx0" brushRef="#br2" timeOffset="289179.0625">22803 14389 143 0,'0'0'156'16,"0"0"164"-16,0 0 213 15,0 0-275-15,0 0-91 0,0 0 55 16,0 0-2-16,32-36-53 16,-27 34-38-16,-5 1-32 15,0 1-19-15,3 0-7 16,-3 0-6-16,0 0-17 16,0 0-18-16,0 1-20 15,0 12 14-15,0 4 49 16,0 2-31-16,0 7-12 15,0 3-9-15,7 5-8 16,2-2-11-16,1 2-1 16,-2 2 1-16,-4-7-2 15,3 1-2-15,-7-9-16 16,0-1-20-16,0-7-24 0,3-1-63 16,7-10-58-16,0 0-178 15,4-2-538-15</inkml:trace>
  <inkml:trace contextRef="#ctx0" brushRef="#br2" timeOffset="289482.1385">23131 14829 707 0,'0'0'830'0,"0"0"-644"0,0 0-22 15,0 0 84-15,0 0 17 16,0 0-83-16,-112-10-57 16,65 0-43-16,-6 1-11 15,2-2-16-15,2-1-27 16,8 5-26-16,12 0-2 15,5 4-108-15,18-3-89 16,6-1-174-16,0 3-631 0</inkml:trace>
  <inkml:trace contextRef="#ctx0" brushRef="#br2" timeOffset="289953.4071">22922 14984 1547 0,'0'0'735'15,"0"0"-638"-15,0 0-24 16,0 0 114-16,0 0-11 0,0 0-83 16,0 0-66-1,28 0-21-15,-20 0-1 0,-1 0-4 16,0 0-2-16,3 0 1 16,-4 7-1-16,1-1 0 15,0 1-1-15,-1 0 1 16,-1 0-7-16,-4 2 8 15,-1-2-6-15,0 0 4 16,-3 3 2-16,-10 2 0 16,-6 1 21-16,-5 1 18 15,3 0-21-15,-2-2 1 16,9-3 12-16,8-1-7 16,6-2-10-16,0 2-7 15,19-5 4-15,11-1-11 16,22-2-93-16,-7-2-221 0,-6-11-923 0</inkml:trace>
  <inkml:trace contextRef="#ctx0" brushRef="#br2" timeOffset="292671.7311">24374 14727 401 0,'0'0'712'16,"0"0"-220"-16,0 0-358 15,0 0 33-15,0 0 38 16,0 0-65-16,0 0-51 16,8 10-31-16,-2 3 0 15,-1 3-27-15,-1 5 2 0,-2 1 7 16,-2 1-4-1,0 4-10-15,0-3-15 0,0 1-4 16,0-2-5-16,0-3-1 16,0-3-1-16,0-8 1 15,0-2 0-15,-2-4-1 16,2-3 1-16,0 0-1 16,0 0 1-16,0-3-1 15,3-10-6-15,9-6-15 16,0-5 10-16,4-3 10 15,0-5-10-15,0 2 5 16,0 4 5-16,2 2 1 0,-3 5 0 16,1 5 0-16,-3 1 0 15,-3 3 9-15,0 3 5 16,-2 4 0-16,-4 0-5 16,2 3-3-16,3 0-5 15,-1 0 0-15,-1 0 0 16,1 13-1-16,-1 4-1 15,-3 3 1-15,-4 5 17 16,0 2-1-16,0-1-5 16,0-1-3-16,-7-3 0 15,-2-6-7-15,3-5-1 16,2-2 1-16,1-2 0 16,1-7 0-16,2 0 0 15,0 0 6-15,2-2 7 16,11-13-14-16,6-8-18 0,7-4 3 15,2-5-6-15,-2-2-9 16,-2 2-7-16,-7 5 24 16,-5 8 12-1,-1 8 0-15,-10 6-1 0,1 5 2 16,-2-3 0-16,0 3 6 16,0 0 9-16,0 0-1 15,0 0-8-15,1 0 5 16,1 0 5-16,1 0 5 15,-2 10-5-15,2 8 20 16,-1 6 19-16,-2 5-4 16,0 4-4-16,-2 1-22 15,-4-4-13-15,-1-1-12 0,1-3 0 16,3-5-45-16,3-1-103 16,0-8-158-16,0-5-478 0</inkml:trace>
  <inkml:trace contextRef="#ctx0" brushRef="#br2" timeOffset="293069.461">25004 14866 937 0,'0'0'927'0,"0"0"-695"16,0 0-46-16,0 0 26 15,0 0-43-15,0 0-69 16,0 0-57-16,4 3-25 16,-12 14 14-16,-2 5-5 15,2 6-5-15,1-3 2 16,4 5 10-16,1 0-10 15,2 0-9-15,0 0-4 16,0-1-11-16,0-2 0 16,0-5 0-16,-1-2 1 15,-10 0-1-15,-2-3 0 16,-5-1-1-16,-2-7 0 0,0 1-5 16,0-6-31-16,5-1-41 15,9-6-110-15,5-11-397 16,1-6-870-16</inkml:trace>
  <inkml:trace contextRef="#ctx0" brushRef="#br2" timeOffset="293301.7758">25060 14670 1704 0,'0'0'336'0,"0"0"-196"0,0 0 58 15,0 0 7-15,0 0-68 16,0 0-84-16,0 0-53 16,13-4-54-16,3 4-144 15,0 0-499-15</inkml:trace>
  <inkml:trace contextRef="#ctx0" brushRef="#br2" timeOffset="293717.0475">25428 14908 1113 0,'0'0'832'0,"0"0"-601"15,0 0-39-15,0 0-5 16,0 0-66-16,0 0-66 16,0 0-30-16,76 0-13 15,-49 0-12-15,-2 0-10 16,-2 0-71-16,2-3-109 15,-4-4-302-15,-5 0-222 0</inkml:trace>
  <inkml:trace contextRef="#ctx0" brushRef="#br2" timeOffset="293969.0268">25424 14773 654 0,'0'0'1007'0,"0"0"-800"16,0 0-23-16,0 0 10 15,0 0-33-15,0 0-82 16,0 0-42-16,101-13-37 15,-67 13 0-15,-5 3-205 16,-7-3-907-16</inkml:trace>
  <inkml:trace contextRef="#ctx0" brushRef="#br2" timeOffset="298184.6717">25801 14829 324 0,'0'0'777'15,"0"0"-264"-15,0 0-369 16,0 0 47-16,0 0 33 15,0 0-49-15,0 0-64 16,75 3-35-16,-63-3 4 16,1 0-5-16,6 0-19 15,4 0-29-15,4 0-25 16,1 0-2-16,1 0-93 16,-4 0-86-16,0-6-163 15,-8-1-321-15,-9-3-342 0</inkml:trace>
  <inkml:trace contextRef="#ctx0" brushRef="#br2" timeOffset="298448.7672">25898 14740 1500 0,'0'0'321'15,"0"0"-166"-15,0 0 71 16,0 0 11-16,0 0-75 16,0 0-86-16,0 0-21 15,0-14-14-15,0 28 6 16,-6 6 15-16,0 3-25 0,4 3-22 16,2 1-15-16,0 0-9 15,8 1-82-15,3-4-129 16,-2-11-510-16</inkml:trace>
  <inkml:trace contextRef="#ctx0" brushRef="#br2" timeOffset="298888.1867">26386 14337 747 0,'0'0'818'15,"0"0"-684"-15,0 0 27 16,0 0 108-16,0 0-23 16,0 0-92-16,0 0-87 15,0 0-24-15,0 20 53 0,0 6-34 16,0 7-26-16,0 1-16 15,0 2-11-15,1-1-9 16,2-1 0-16,-1-1-8 16,-2-3-46-16,-2 6-119 15,-11-9-207-15,1-7-419 0</inkml:trace>
  <inkml:trace contextRef="#ctx0" brushRef="#br2" timeOffset="299138.3703">26483 14819 1639 0,'0'0'307'15,"0"0"-232"-15,0 0 51 16,0 0 42-16,0 0-2 15,0 0-59-15,-91 29-55 16,55-25-32-16,-3 0-14 16,2-4-6-16,3 3-72 15,10-3-171-15,9 0-518 0</inkml:trace>
  <inkml:trace contextRef="#ctx0" brushRef="#br2" timeOffset="299451.8212">26401 14945 1540 0,'0'0'571'0,"0"0"-496"15,0 0 62-15,0 0 24 16,0 0-50-16,88-7-47 15,-77 7-37-15,-3 0-14 16,-5 7-5-16,-3 6 4 16,0 4 21-16,-6-1 23 15,-10 4-12-15,-5 0-4 0,0 0 15 16,0-3-8-16,5-2-25 16,6-2-15-16,10-2-7 15,3-2-18-15,47 0-13 16,-1-1-141-16,-1-8-468 0</inkml:trace>
  <inkml:trace contextRef="#ctx0" brushRef="#br2" timeOffset="299902.2508">27260 14869 1079 0,'0'0'711'0,"0"0"-491"15,0 0-1-15,0 0 18 16,0 0-50-16,0 0-66 15,0 0-34-15,0 24 13 16,-7-2-43-16,-5 4-29 16,-4 1-15-16,-5-4-13 15,1-3-30-15,-1-4-85 16,5-5-185-16,9-5-561 0</inkml:trace>
  <inkml:trace contextRef="#ctx0" brushRef="#br2" timeOffset="300347.5555">28032 14776 1200 0,'0'0'376'0,"0"0"-151"15,0 0 37-15,0 0-29 16,0 0-52-16,0 0-3 16,0 0-64-16,33-3-73 15,-4 3-24-15,9 0-17 16,2 0 0-16,-6 0-94 0,-9 0-128 15,-9 0-349 1,-12 0-538-16</inkml:trace>
  <inkml:trace contextRef="#ctx0" brushRef="#br2" timeOffset="300773.1826">28611 14314 1445 0,'0'0'338'16,"0"0"-155"-16,0 0 59 16,0 0-12-16,0 0-77 15,0 0-62-15,0 0-56 16,17 33 9-16,-12-4-6 15,1 8-12-15,-3 2-5 16,0 1-6-16,-3-3-14 16,0-1-1-16,0-6-13 15,-9 0-72-15,-12-1-93 0,4-6-167 16,4-9-536-16</inkml:trace>
  <inkml:trace contextRef="#ctx0" brushRef="#br2" timeOffset="301021.779">28794 14848 1642 0,'0'0'522'0,"0"0"-475"16,0 0 45-16,0 0 121 0,0 0-83 15,-88 8-44-15,49-5-20 16,0-3-9-16,2 3-36 16,4-2-21-16,7 2-44 15,3-3-152-15,7 0-424 16,7 0-1043-16</inkml:trace>
  <inkml:trace contextRef="#ctx0" brushRef="#br2" timeOffset="301382.3731">28598 15044 1587 0,'0'0'618'0,"0"0"-531"15,0 0 88-15,0 0 32 16,0 0-67-16,0 0-58 16,99 0-37-16,-81 0-26 15,0 7-10-15,-4 0-8 16,-4 5-1-16,-6 1 0 16,-4 1 0-16,0 5 0 15,-13-1 2-15,-7 0 4 0,-2 2 6 16,-2-6 0-16,8-1 10 15,4-3-4-15,11-3-9 16,1-4-8-16,23 1-1 16,40-1-27-16,-3-3-197 15,-4 0-588-15</inkml:trace>
  <inkml:trace contextRef="#ctx0" brushRef="#br2" timeOffset="305235.0171">15954 16613 502 0,'0'0'850'0,"0"0"-556"15,0 0-138-15,0 0 61 16,0 0 6-16,0 0-72 16,0 0-60-16,111 3-29 15,-72-3-2-15,2 0-16 16,7 0-6-16,-2 0 3 16,-1-3-15-16,-8 3-17 15,-5 0-9-15,-12 0-11 0,-4 0-71 16,-10 0-57-16,1 0-89 15,-4 0-156-15,-2 3-141 16,1-3 147-16,-1 0-638 0</inkml:trace>
  <inkml:trace contextRef="#ctx0" brushRef="#br2" timeOffset="305565.6366">15847 16781 897 0,'0'0'747'15,"0"0"-440"-15,0 0-171 16,0 0 22-16,90 0-17 15,-44-3-69-15,6-3-51 16,-1 4-13-16,1 0-2 16,-7-1-6-16,-8 3 1 15,-10 0 1-15,-9 0-1 16,-8 0-1-16,-3 0-11 16,0 0-50-16,-4 0-111 15,3-3-154-15,0-1-77 0,1 0-289 16</inkml:trace>
  <inkml:trace contextRef="#ctx0" brushRef="#br2" timeOffset="306064.3656">16311 16556 738 0,'0'0'529'0,"0"0"-324"16,0 0 16-16,0 0 11 16,0 0-12-16,0 0-56 15,0 0-62-15,0-26-33 16,0 26-11-16,0 0-21 15,0 10 19-15,4-1 29 16,1 5-32-16,4 2-22 16,6-2-12-16,0 0-5 15,6 2-13-15,1-3 1 16,-3 0-2-16,4 3 0 16,-4-5 0-16,-2 3-9 15,-4-2-6-15,-9 1 5 16,-1-3 1-16,-3 3 8 0,0 0-5 15,0-3 0-15,-11 1 6 16,-8 0 13-16,0 4 32 16,-4-6 12-16,0 4 10 15,-2-3-8-15,2 1-22 16,3-2-12-16,4-2-16 16,6 0-9-16,0-4-31 15,7-3-104-15,3 0-160 16,0 0-585-16</inkml:trace>
  <inkml:trace contextRef="#ctx0" brushRef="#br2" timeOffset="308026.2691">15458 14829 876 0,'0'0'166'15,"0"0"-117"-15,0 0-30 16,0 0 23-16,0 0 538 15,0 0-437-15,0 0-99 16,-10 0-6-16,10 0 18 16,5 0 36-16,3 0-27 0,4 0-15 15,5 0-26 1,9 0-14-16,2 0 1 0,6 3-10 16,7-2-1-16,5 2-12 15,-1 0-34-15,1 0-23 16,-4 1-9-16,-9 2-22 15,-5-4 18-15,-7 3 8 16,-9-2 27-16,-6-2 6 16,-5 2 6-16,1-3-28 15,-2 3-30-15,0-3-75 16,0 0-64-16,0 0-401 0</inkml:trace>
  <inkml:trace contextRef="#ctx0" brushRef="#br2" timeOffset="308304.4581">15535 14965 1647 0,'0'0'250'0,"0"0"-147"15,0 0 11-15,0 0-7 16,0 0-62-16,0 0-33 16,117-20-4-16,-81 20-2 15,2 0-6-15,-8 0 0 16,-4 0-16-16,-7 3-62 0,-9 0-104 16,3-3-82-16,-3 0-127 15,-4-3-677-15</inkml:trace>
  <inkml:trace contextRef="#ctx0" brushRef="#br2" timeOffset="308656.5458">15813 14783 1358 0,'0'0'291'0,"0"0"-133"0,0 0-9 15,0 0 37-15,0 0-62 16,0 0-90-16,0 0-25 16,8-3-8-16,-1 16 5 15,2 1-5-15,1 5 0 16,-1 1 1-16,8 0 0 16,2-4-1-16,1 0-1 15,2-3 0-15,-3-2-1 16,-5 3-1-16,-4-5 2 15,-7 1-1-15,-3 0 1 16,-6 0 21-16,-17 2 56 16,0 2 2-16,-3-4 5 15,4 3-46-15,4-6-38 0,15 3-47 16,3-3-486-16,3-1-1303 16</inkml:trace>
  <inkml:trace contextRef="#ctx0" brushRef="#br2" timeOffset="310443.5182">16935 16567 247 0,'0'0'778'0,"0"0"-495"16,0 0-135-16,0 0 9 15,0 0 31-15,0 0-54 16,0 0-3-16,25-36 7 0,-22 35-2 16,-2-2-8-1,1 0-14-15,1 1-18 0,3-3-17 16,6-1-30-16,0-1-36 16,7 0-7-16,7-3-1 15,4 3-5-15,-4 1-1 16,3 5 0-16,-10 1 1 15,-2 0-1-15,-7 0 0 16,-4 1-7-16,-3 8-1 16,-2 1 0-16,-1 1 9 15,0 2 2-15,0 0 7 16,0 1 1-16,-7 1 14 16,-3 3 9-16,-3 1-9 15,1 1-9-15,-2 1-8 16,1-1-5-16,-3 5-1 0,0-2-1 15,-5-3 0-15,-1 3 1 16,-1-1 14-16,1-1-6 16,-2-1-7-16,9-7 5 15,2-2-1-15,4-6-6 16,9-1 0-16,0-4 0 16,0 0 0-16,12 0 38 15,10 0-20-15,8 0 0 16,6 0-16-16,-4-7 5 15,3 1-1-15,-5 2-6 16,-10 1 0-16,-4 1 0 16,-6 2 0-16,-4 0 0 15,-3 0-1-15,-2 0 1 0,-1 0-1 16,2 0 0 0,-2 0-7-16,1 0-12 0,-1 0-80 15,0 0-120-15,0 0-283 16,2 0-577-16</inkml:trace>
  <inkml:trace contextRef="#ctx0" brushRef="#br2" timeOffset="311498.0479">17422 16702 317 0,'0'0'26'15,"0"0"-19"-15,0 0-6 16,0 0-1-16,0 0 1 0,0 0 0 16,0 0 315-16,-20 13-21 15,20-12-87-15,0 2 14 16,0-3-36-16,0 0 41 16,0 0-20-16,0 0-49 15,6 0-32-15,5 0-15 16,4 3-56-16,8-3-30 15,-1 0-18-15,1 0-7 16,-4 0-65-16,2 0-165 16,-9 0-374-16,-2 0-531 0</inkml:trace>
  <inkml:trace contextRef="#ctx0" brushRef="#br2" timeOffset="312020.6605">17769 16659 250 0,'0'0'742'0,"0"0"-255"16,0 0-330-16,0 0 6 0,0 0-2 16,0 0-17-1,0 0-23-15,34 6-35 0,-19-6-52 16,1 0-18-16,2 0-9 16,2 0-5-16,-3 0-2 15,2-8-20-15,-2 3-47 16,-5-4-28-16,-2 2-2 15,-3 1 14-15,-7 1 62 16,0 3 21-16,0-1 33 16,-10 1-19-16,-4 2 15 15,-4 0 23-15,-8 0 11 16,0 0 5-16,-4 0 6 0,0 2 16 16,2 6-21-16,1 2-13 15,5 4 17-15,5 3-1 16,5-1-28-16,5 4-14 15,7-2-10-15,0 0 0 16,10-4-6-16,13 1-2 16,2-3-12-16,5-3-90 15,9-9-108-15,-10 0-292 16,-3 0-339-16</inkml:trace>
  <inkml:trace contextRef="#ctx0" brushRef="#br2" timeOffset="312316.3634">18009 16428 1499 0,'0'0'326'15,"0"0"-68"-15,0 0-19 16,0 0-73-16,0 0-59 15,0 0-38-15,0 0-31 16,0 24 52-16,0 8-26 16,0 4-18-16,0 3-17 15,3-2-16-15,0 3-7 16,-3-4-6-16,0-3-6 16,0-7-50-16,0-2-86 15,-6-7-138-15,0-6-362 0,6-6-308 16</inkml:trace>
  <inkml:trace contextRef="#ctx0" brushRef="#br2" timeOffset="312702.6665">18165 16665 222 0,'0'0'1129'15,"0"0"-758"-15,0 0-187 16,0 0-33-16,0 0-8 16,0 0-49-16,0 0-54 15,80 7-23-15,-63-7-17 16,0 0-6-16,-4-3-25 0,-2-7-5 16,-4 3 11-16,-3-2 18 15,-4 2 7-15,0-2 29 16,0 5 11-16,-11 4-9 15,-4 0 0-15,-9 0 5 16,-1 0 22-16,-7 7 4 16,6 8 5-16,-3 5 11 15,9 0-28-15,7 0-21 16,9-3-19-16,4-1-10 16,6-2 0-16,18-3-74 15,4-4-45-15,6-2-154 16,14-5-296-16,-11 0 0 0,-5-7-462 0</inkml:trace>
  <inkml:trace contextRef="#ctx0" brushRef="#br2" timeOffset="312966.7214">18554 16648 1246 0,'0'0'581'0,"0"0"-403"16,0 0-15-16,0 0-39 16,0 0 11-16,0 0-11 15,-94 14-22-15,69 3-23 0,5-1-27 16,2-2-28 0,10 0-13-16,7-1-11 0,1-1-7 15,9-2 6-15,15-3-33 16,1 1-53-16,15-8-141 15,-5 0-355-15,-5 0-401 0</inkml:trace>
  <inkml:trace contextRef="#ctx0" brushRef="#br2" timeOffset="313245.514">18722 16414 929 0,'0'0'384'16,"0"0"-1"-16,0 0-185 0,0 0 30 16,0 0-53-16,0 0-34 15,0 0-52-15,3 1-14 16,-3 25 47-16,0 3-27 16,0 5-42-16,0 6-21 15,0 2-12-15,0 0-11 16,0 2-9-16,0-4 0 15,0-4-11-15,0-3-20 16,0-9-117-16,-12-2-133 16,-1-9-411-16,1-6-703 0</inkml:trace>
  <inkml:trace contextRef="#ctx0" brushRef="#br2" timeOffset="313427.5541">18606 16702 124 0,'0'0'1823'0,"0"0"-1434"15,0 0-230-15,0 0-106 16,104-30-28-16,-56 30-25 16,10 0-9-16,-12 0-206 15,-12 0-704-15</inkml:trace>
  <inkml:trace contextRef="#ctx0" brushRef="#br2" timeOffset="313768.9203">18914 16686 785 0,'0'0'1118'16,"0"0"-879"-16,0 0-106 15,0 0-24-15,0 0-24 16,0 0-8-16,0 0-25 16,50 62-22-16,-44-48-17 15,-3 2-7-15,-3-3-6 16,0-3 0-16,0 0-1 0,0-6 0 16,-3-1-18-1,0-3 19-15,0 0 1 0,3 0 11 16,0-16 3-16,6-1-15 15,7-6 0-15,9-3-9 16,4-1-6-16,-4 3-49 16,-2 1-86-16,-7 8-85 15,-4 5-80-15,-5 6-216 16,-4 4-458-16</inkml:trace>
  <inkml:trace contextRef="#ctx0" brushRef="#br2" timeOffset="314106.9779">19246 16672 595 0,'0'0'707'0,"0"0"-471"16,0 0 2-16,0 0 11 15,0 0-46-15,0 0-23 16,0 0-40-16,-68 43-51 15,58-29-39-15,7-2-19 16,3-2-19-16,5-3-2 16,15-3 22-16,9-3-14 15,4-1-18-15,6 0-17 16,-3-5-1-16,-1-8 3 16,-5-1 1-16,-11-5-13 0,-6 2 2 15,-9-3 3-15,-4 7-7 16,-21 0 7-16,-12 7-63 15,-7 6-78-15,-20 0-128 16,9 0-282-16,11 0-486 0</inkml:trace>
  <inkml:trace contextRef="#ctx0" brushRef="#br2" timeOffset="314581.9965">19486 16675 781 0,'0'0'1169'0,"0"0"-935"16,0 0-140-16,0 0 22 15,0 0-18-15,0 0-51 16,33 80-26-16,-30-60-14 15,0-4-5-15,-3-2-1 16,0-6-1-16,0-3 0 16,0-5 1-16,0 0 7 15,0 0 1-15,0-6-2 16,0-5-7-16,7-5-12 16,12-1-24-16,4-6-1 0,4 1 16 15,1 1 2 1,1 1 1-16,-6 3 8 0,-5 7 10 15,-7 3 14-15,-5 6 7 16,-6 1 10-16,0 0 11 16,0 10 6-16,0 9 71 15,0 4-13-15,0 1-35 16,0 1-23-16,0-1-24 16,0-3-12-16,0-3-12 15,0-5-10-15,0-6-79 16,0-7-114-16,-3 0-316 15,-3-1-647-15</inkml:trace>
  <inkml:trace contextRef="#ctx0" brushRef="#br2" timeOffset="318283.0574">22411 16705 199 0,'0'0'106'0,"0"0"-78"0,0 0 73 16,0 0 100-16,0 0-114 16,0 0 32-16,0 0 63 15,78 10-4-15,-57-10-1 16,3 0-32-16,0-3-12 16,6 0-43-16,0-1-39 15,1 1-13-15,0 3-19 16,1 0 15-16,-4-3 10 15,0 3-15-15,-2 0-15 16,0 0-13-16,0 0 2 16,-1 0-2-16,-1 0-1 15,3 0-1-15,1 0-18 16,4 0 7-16,-3 0 12 0,4 0 0 16,2 0 11-16,0 0 10 15,1 0 4-15,0 0 20 16,1 0-4-16,-1 0-8 15,-3 3 2-15,-5 0 9 16,-4 1-17-16,-2-1-17 16,-4 0-4-16,2-3-4 15,0 4 8-15,3-4-1 16,4 0 1-16,7 0-8 16,8 0-1-16,3 0 0 15,2 0-1-15,-2 0 1 16,0 0 0-16,-6 0-1 15,-4 3 1-15,-2-1-1 0,-4 3 2 16,-4-3-1-16,0 3-1 16,-2-3-1-16,4 1-1 15,3-3-4-15,2 0-3 16,3 0 8-16,3 0 0 16,0 3 0-16,1 1 1 15,-2-1 0-15,1 0 0 16,-3 1 0-16,-1 0 0 15,-1-1-1-15,1 0 1 16,2-3-1-16,3 0-30 16,3 0-31-16,0 0-1 15,2-6 32-15,-4 5 24 16,-1 1 7-16,-1 0 24 0,-3 0 17 16,1 0-1-1,1 0 3-15,2 0 4 0,4 0-20 16,2 0-14-16,6 1-2 15,1 0-4-15,4 1-7 16,-3 1 1-16,-5-3 0 16,-5 0 0-16,-9 0-1 15,-5 0-1-15,-5 0-15 16,-3 0 9-16,1-3 6 16,0-1-5-16,4 1 0 15,2-3-15-15,5 5-10 16,4-5-6-16,4 2 2 0,3 4 16 15,1-3 10 1,1 1 8-16,-3 2 0 0,1-2 1 16,-1 1 2-16,0-1 11 15,3 0-1-15,5-4-11 16,5-1 5-16,3 0-5 16,2 0-1-16,1 0-18 15,-6 2 3-15,-2 0 9 16,-9 5 6-16,-6 0 1 15,-7 0 29-15,-2 0 29 16,-3 0 6-16,-2 0-24 16,2 0-21-16,1 0-14 15,4 0-6-15,-1 0-67 16,4 0-155-16,-9 0-403 16,-11-3-769-16</inkml:trace>
  <inkml:trace contextRef="#ctx0" brushRef="#br2" timeOffset="319221.2606">23432 16246 225 0,'0'0'137'15,"0"0"191"-15,0 0 251 16,0 0-368-16,0 0-32 15,0 0 34-15,0 0 4 16,0 0-28-16,3 0-92 16,5 0-55-16,-2 6-10 15,1 8 0-15,-3-1 8 16,-1 3 10-16,-1 8-9 16,-2 6 6-16,0 5-7 15,0 9-4-15,0 2 0 0,0 7-12 16,0 3-9-16,7-2 6 15,1 4 1-15,1-2-1 16,-2-2-12-16,-1 2-7 16,-1 1 8-16,-2 0 17 15,-2 0 3-15,3-5-5 16,-1-1-8-16,-1-7-4 16,-1-5-7-16,-1-3-4 15,0-7-2-15,0-2-1 16,0-4-49-16,0-2-99 15,0 1-85-15,0-4-297 16,0-3-352-16</inkml:trace>
  <inkml:trace contextRef="#ctx0" brushRef="#br2" timeOffset="320009.8825">24415 16325 383 0,'0'0'68'0,"0"0"739"16,0 0-557-16,0 0-183 16,0 0-51-16,0 0-5 15,0 0-3-15,9-10-7 16,-9 10 11-16,0 0 33 16,0 0 9-16,0 0-6 15,0 0 34-15,-4 3 45 16,-2 8 42-16,3 2-43 0,-3 7-24 15,6-1-3-15,0 5-21 16,0 5-20-16,0 9-17 16,6 4-5-16,-2 7 10 15,1 4-5-15,-1 7-3 16,-1 5 1-16,0-1 6 16,-3 0-29-16,0 0 2 15,0-2 5-15,0-5-8 16,0-7-6-16,-3 0-2 15,-1-5-6-15,2-5 1 16,2-8-2-16,0-4-5 16,0-2-39-16,15-7-86 15,0-5-126-15,-1-7-542 0</inkml:trace>
  <inkml:trace contextRef="#ctx0" brushRef="#br2" timeOffset="320856.3617">25621 16256 150 0,'0'0'264'15,"0"0"-184"-15,0 0-39 16,0 0 549-16,0 0-277 16,0 0-143-16,0 0 3 15,-2 24 43-15,-1-11-27 16,0 6-10-16,0 6-53 15,3 13-38-15,0 5-18 16,2 11-30-16,10 18-7 16,5 11-6-16,0 19 23 15,-2-4-2-15,-5-5-2 16,-5-18-19-16,-2-21 14 16,0-12 7-16,0-1-2 0,3 7-12 15,0 3-16 1,4 1-7-16,3-5-11 0,3-12-1 15,-3-6-52-15,-3-11-74 16,-7-8-235-16,-3-10-960 0</inkml:trace>
  <inkml:trace contextRef="#ctx0" brushRef="#br2" timeOffset="322020.6766">22740 16327 378 0,'0'0'676'15,"0"0"-457"-15,0 0-68 0,0 0 86 16,0 0 36-16,0 0-78 15,0 0-68-15,5-8-25 16,-1 8-1-16,-4 7-10 16,3 9 35-16,0 4-14 15,0 2-49-15,0 5-38 16,-2-5-13-16,1 2-9 16,-2-4-3-16,0-4 1 15,0-5 1-15,0-4-2 16,0-1-8-16,1-6 2 15,-1 0 0-15,3 0 5 16,0-6 0-16,4-5-19 16,2-9-14-16,4-3 8 15,3-3-6-15,2-4 8 0,0 1 1 16,-5 3 7-16,0 7 16 16,-3 7 0-16,-6 2 0 15,-1 5 11-15,-1 2 8 16,2 1 8-16,-1-3 0 15,3 2-5-15,-2-1 4 16,2 0-5-16,0 0 1 16,-2 2 2-16,0-1 0 15,-4 3-3-15,0 0-15 16,0 0-5-16,0 3-1 16,0 7 18-16,0 7 17 15,0 2-11-15,3 7 5 16,-3 4-3-16,0-1 5 15,3-2-5-15,0-1-16 0,0-3-10 16,0-3 0-16,1-8 0 16,-1 0-19-1,3-5-34-15,4-7-51 0,0 0-131 16,0-7-484-16</inkml:trace>
  <inkml:trace contextRef="#ctx0" brushRef="#br2" timeOffset="322779.4736">24033 16461 540 0,'0'0'824'0,"0"0"-586"15,0 0 33-15,0 0-27 16,0 0-88-16,0 0-36 15,0 0-32-15,2 49-32 16,7-49-26-16,4 0-12 16,3-3-9-16,4-10 0 15,2-7-9-15,2-3-23 16,0-6-29-16,-3-5-15 16,0-7 2-16,0-1 25 0,-9 3 27 15,-5-1 13-15,-5 6 69 16,-2 9-1-16,-3 5-26 15,-12 3 8-15,-5 7-1 16,1 1 2-16,-1 5-12 16,1 4-21-16,3 0-8 15,-2 11 4-15,3 8 18 16,2 11 12-16,0 3 7 16,3 7-5-16,4 6-12 15,2 2-1-15,2 2-9 16,2-3-4-16,0-5-3 15,0-3 0-15,12-2-2 0,4-7-6 16,0-7-2-16,1-2-6 16,3-8-1-16,-7-6-17 15,3-7-42-15,1 0-69 16,-2-13-162-16,-5-1-558 0</inkml:trace>
  <inkml:trace contextRef="#ctx0" brushRef="#br2" timeOffset="323476.9297">24988 16322 1121 0,'0'0'400'16,"0"0"-81"-16,0 0-21 16,0 0-29-16,0 0-45 15,0 0-36-15,0 0-67 0,0-17-38 16,2 17-34-16,-1 1-24 15,-1 15-16-15,3 8 32 16,-2 5-4-16,1 4-25 16,1 2-2-16,-2 2-9 15,1-5 0-15,-2 3-1 16,0-6 1-16,-3-3-1 16,-9-5 0-16,2-1-6 15,-2-11-7-15,-2-2-1 16,-1-4-14-16,-2-3-32 15,1-5-69-15,3-24-99 16,7 1-372-16,6-2-1177 0</inkml:trace>
  <inkml:trace contextRef="#ctx0" brushRef="#br2" timeOffset="323681.7799">24998 16120 1219 0,'0'0'808'0,"0"0"-668"15,0 0-23-15,0 0 95 16,0 0-13-16,0 0-122 16,0 0-77-16,10-22-112 0,0 28-413 15,2-3-1041-15</inkml:trace>
  <inkml:trace contextRef="#ctx0" brushRef="#br2" timeOffset="324867.2194">26022 16229 628 0,'0'0'757'16,"0"0"-583"-16,0 0-12 0,0 0 103 16,0 0-24-16,0 0-49 15,0 0-92-15,-2 7 1 16,4 9 0-16,0 5-22 15,1 1-11-15,-2 5-22 16,-1-3-27-16,0 2-11 16,0-7-7-16,0-2-1 15,0-7 0-15,-4 0-20 16,-1-7-24-16,2-3-10 16,3 0 38-16,0 0 16 15,0-9 0-15,0-5-1 16,9-6-5-16,9-2-15 15,3-4 19-15,4-2-4 0,0-1 6 16,-2 2 0 0,-5 7 8-16,-3 3 16 0,-6 7 12 15,-6 5 3 1,-2 3-6-16,1 2-12 0,-2 0-8 16,0 0-7-16,0 0-6 15,0 11 1-15,1 2 4 16,2 7-3-16,0 0 5 15,1 0 4-15,-2-1-10 16,-2-2 0-16,0-5-1 16,0-1 0-16,0-4 0 15,-6-4-12-15,0-2-11 16,3-1 22-16,0 0-11 0,3 0 1 16,0-10-5-1,6-4 1-15,12-6-6 0,6-5 3 16,0-2 17-16,1 0-1 15,1 3 1-15,-7 5 1 16,-7 9 0-16,-6 2 18 16,-3 6-9-16,-2 2 3 15,-1 0-1-15,0 0 0 16,0 10-10-16,0 10 29 16,0 0-9-16,0 6-9 15,0 3 1-15,0-4-1 16,0 0-10-16,0-4-2 0,0-2-12 15,0-9-66 1,0-1-95-16,0-5-129 0,-1-4-430 16,-1 0-710-16</inkml:trace>
  <inkml:trace contextRef="#ctx0" brushRef="#br2" timeOffset="325152.3756">26519 16270 1820 0,'0'0'376'0,"0"0"-252"15,0 0 29-15,0 0-27 16,0 0-47-16,0 0-4 16,0 0 5-16,-15 75-16 0,6-39-11 15,2 1-17-15,4 2-11 16,1-2-8-16,0 0-7 15,2-5-2-15,0-2-6 16,-3-10-1-16,-4-8-1 16,-6-4-1-16,-10-8-45 15,-5 0-17-15,-12-23-193 16,7 0-490-16,9-1-916 0</inkml:trace>
  <inkml:trace contextRef="#ctx0" brushRef="#br2" timeOffset="325318.246">26530 16084 2199 0,'0'0'320'16,"0"0"-236"-16,0 0-56 15,0 0-28-15,0 0-162 16,0 0-614-16</inkml:trace>
  <inkml:trace contextRef="#ctx0" brushRef="#br3" timeOffset="332751.1178">22480 17327 327 0,'0'0'341'16,"0"0"-132"-16,0 0-108 15,0 0-31-15,0 0 18 16,0 0 87-16,0 0 60 16,-16 6 10-16,16-6-28 0,1 0-47 15,3 0-40 1,0-3-19-16,-1 3-25 0,-3-3-19 15,1 3-10-15,-1-2-15 16,3 2-5-16,0 0-9 16,5 0-11-16,5 0-2 15,7 0-8-15,5 5-5 16,8 0-1-16,8 0-1 16,7-5-16-16,4 0-18 15,2 0 7-15,0 0 14 16,-4 0 13-16,-2 0 0 15,-8 0 0-15,-5 0 0 16,-4 0 0-16,-3 0 1 16,1 0-1-16,1 0 0 15,1 0-7-15,0 0-17 16,2 0 9-16,0 0 13 0,-2 0 1 16,2 0 1-16,-2 0 0 15,2 0 8-15,0 0 8 16,0 0 1-16,0 0-4 15,0 0-7-15,4 0-6 16,-1 0 0-16,1 2 0 16,3 1 0-16,0-1-7 15,-1-2-6-15,-1 0-7 16,-1 0 7-16,-3 0 11 16,2 0-7-16,-3-2 2 15,0-1 6-15,-2 1 0 16,0 2 0-16,2 0 1 15,0 0 0-15,4 0 0 16,2 0 2-16,6 0 5 0,0 2-6 16,2 1 0-1,-2 1 0-15,1-1-1 0,-2-3 1 16,-1 2 0-16,-3-2-1 16,-1 1 1-16,-5-1 0 15,-1 1-1-15,-1 2 1 16,0 0-1-16,3-2 0 15,2 1 1-15,3-1-1 16,1-1 0-16,2 0 0 16,-1 0 0-16,-2 0 0 0,0 0 1 15,-3 0-1 1,-1 0 1-16,0 0-1 0,-2 3 0 16,1 0 0-16,-1-1 0 15,0 0 0-15,0 1 0 16,2-3 1-16,3 0-1 15,0 0 1-15,4 0-1 16,-1 0 0-16,0 0-2 16,-5 0-8-16,-1 0 2 15,-3 0 8-15,-3 0-1 16,-2 0 1-16,-1 0 0 16,2 0 1-16,1 0 5 15,5 0 0-15,2 0 0 16,5 0-5-16,2 0 6 15,1 0-6-15,1 0 0 0,-2 3-1 16,-1 5 1-16,-3-5-1 16,-1 3 0-16,-3-2 1 15,1-1-1-15,-1 0 1 16,4-3 0-16,5 0-1 16,4 0 1-16,3 0 0 15,0-6 0-15,-2 5 1 16,-4 1 4-16,-4 0 1 15,-5 0-5-15,-2 1-2 16,-5 8 0-16,-5 1-21 16,-1-1-53-16,-9 1-170 15,-2-3-504-15</inkml:trace>
  <inkml:trace contextRef="#ctx0" brushRef="#br3" timeOffset="333916.1825">24502 17231 324 0,'0'0'808'0,"0"0"-457"16,0 0-192-16,0 0-43 15,0 0 4-15,0 0-16 16,0 0-37-16,9-11-31 16,-9 11 8-16,0 0 15 15,0 0 7-15,0 0 20 16,0 7 45-16,0 3-29 15,-2-4-38-15,-4 2-34 16,0 0-21-16,0 3-7 16,0 2-2-16,3 0 1 0,0 4 7 15,3 3-7-15,0 1 0 16,0 4 6-16,0-1-6 16,0 4 7-16,0 2 29 15,3-1 5-15,0 5-15 16,0 0-3-16,0 1-9 15,0-1-14-15,-3 2 0 16,0-2 0-16,0-2 1 16,0 0-1-16,-6-2 0 15,2-3 0-15,1-7-1 16,1 0 0-16,-1-6-68 16,0-7-160-16,2-5-734 0</inkml:trace>
  <inkml:trace contextRef="#ctx0" brushRef="#br3" timeOffset="334613.1011">23535 17379 155 0,'0'0'817'16,"0"0"-653"-16,0 0-164 15,0 0-3-15,0 0 3 16,0 0 55-16,0 0 4 16,3-14-14-16,-3 14 44 15,3-2 62-15,1 2 50 16,-1-1 18-16,2-2-67 15,-2 3 6-15,0-3-16 16,-2 2-33-16,-1 1-15 16,0 4-38-16,0 11-22 15,0 14 29-15,0 6 7 16,-3 6-28-16,2 4-21 16,-1 1-11-16,2 4 2 15,0-6 8-15,0 1-7 0,0-5-5 16,0-3-8-16,0-4 0 15,0-2-1-15,0-4-39 16,-4-9-86-16,-5-5-84 16,3-6-553-16</inkml:trace>
  <inkml:trace contextRef="#ctx0" brushRef="#br3" timeOffset="335567.866">22861 16840 692 0,'0'0'842'15,"0"0"-560"-15,0 0-103 16,0 0 27-16,0 0 1 15,0 0-67-15,0 0-56 16,22-25-37-16,-22 30-13 16,0 10-3-16,0 7 86 0,-2 2-46 15,1 8-27-15,1 1-17 16,0 4-12-16,0-7-10 16,0 1-5-16,0-2-25 15,0 2-143-15,-5-7-376 16,-2-7-710-16</inkml:trace>
  <inkml:trace contextRef="#ctx0" brushRef="#br3" timeOffset="336002.3148">22986 17558 2011 0,'0'0'579'0,"0"0"-504"15,0 0-19-15,0 0 29 16,0 0 3-16,0 0-20 15,0 0-37-15,25 72-17 16,-23-37-4-16,-1 5-10 16,-1 15-69-16,2-7-280 15,-2-8-1075-15</inkml:trace>
  <inkml:trace contextRef="#ctx0" brushRef="#br3" timeOffset="337669.3905">24120 16938 114 0,'0'0'222'16,"0"0"528"-16,0 0-443 15,0 0-155-15,0 0 5 16,0 0 25-16,0 0-13 16,15-20-36-16,-15 19-41 15,0 1-39-15,0 0 17 16,-9 0-5-16,-8 0-19 16,-6 0-16-16,-6 6-4 0,-2 8-3 15,0 5-7-15,-1 2 3 16,7 4-4-16,5-1-14 15,6 4 5-15,7 2-5 16,7 1 6-16,0 2-6 16,8-4 0-16,7-5-1 15,1-1 8-15,5-9-8 16,1-3 1-16,1-4 7 16,-1-2-8-16,1-5 0 15,-1 0 0-15,-2-5-6 16,0-8 5-16,3-3 0 15,-7-7 0-15,2-4 1 16,-3-2 1-16,-2-8 0 0,-7 1 6 16,-3 3-6-1,-3 3 0-15,0 8-1 0,-3 7 0 16,-8 6-46-16,-12 9-152 16,2 0-460-16,0 0-494 0</inkml:trace>
  <inkml:trace contextRef="#ctx0" brushRef="#br3" timeOffset="338339.3716">24135 17570 713 0,'0'0'545'15,"0"0"-545"-15,0 0-641 0</inkml:trace>
  <inkml:trace contextRef="#ctx0" brushRef="#br3" timeOffset="339501.7963">24169 17620 649 0,'0'0'764'0,"0"0"-558"0,0 0-31 16,0 0 53-16,0 0-5 16,0 0-51-16,0 0-83 15,0-29-56-15,-12 29-23 16,-3 0-8-16,-6 0 11 16,-2 0 9-16,-5 7 14 15,-1 6 3-15,-4 0 11 16,0 3 1-16,4 4 1 15,4 0-10-15,8-1-18 0,1 4-11 16,9-4-4 0,7 3-1-16,0-2-7 0,20-2 0 15,3-1-1-15,10 0 2 16,5-7 5-16,3-5-5 16,4 0-1-16,-3-5-1 15,-1 0-8-15,-6-15-10 16,-7-3 12-16,-7-5 6 15,-6-6 1-15,-7-3 0 16,-8-1 0-16,-7 1-1 16,-42-15-43-16,3 12-169 15,-5 3-584-15</inkml:trace>
  <inkml:trace contextRef="#ctx0" brushRef="#br3" timeOffset="341154.0231">24897 16936 1075 0,'0'0'854'16,"0"0"-639"-16,0 0-42 15,0 0 17-15,0 0-11 16,0 0-48-16,0 0-40 16,10-18-30-16,-10 18-22 0,0 0-6 15,2 8-12 1,-2 9-8-16,0 7 25 0,1 6-16 15,-1 2-14-15,0 1-1 16,0-2-7-16,0-4-15 16,0-5-24-16,0-4-41 15,0-4-73-15,0-3-135 16,0-5-351-16,0-3-236 0</inkml:trace>
  <inkml:trace contextRef="#ctx0" brushRef="#br3" timeOffset="341468.3996">25161 16993 1122 0,'0'0'651'0,"0"0"-467"15,0 0 10-15,0 0 20 16,0 0-32-16,0 0-65 16,0 0-14-16,-12 29 22 15,-4 1-35-15,-1-1-43 16,-2 2-24-16,0-1-14 16,2-2-8-16,-1-1-1 15,2-6 0-15,-2-1-31 16,0-2-72-16,3-4-81 0,2-4-142 15,1-3-399 1,7-4-625-16</inkml:trace>
  <inkml:trace contextRef="#ctx0" brushRef="#br3" timeOffset="341849.0116">25301 17093 1382 0,'0'0'620'15,"0"0"-488"-15,0 0 37 16,0 0 4-16,0 0-46 15,0 0-60-15,0 0-39 16,69 38-18-16,-68-24-4 16,-1 3 0-16,0 0 3 15,-11 1 12-15,-6 2 21 16,-5-3-32-16,-3-3 1 16,3 1-10-16,3-5 19 15,9 0-13-15,8-3-4 16,2 3-3-16,12-5-10 15,27 3-48-15,-3-7-167 0,-1 0-841 16</inkml:trace>
  <inkml:trace contextRef="#ctx0" brushRef="#br3" timeOffset="342220.5586">25052 17561 2097 0,'0'0'553'16,"0"0"-480"-16,0 0-21 15,0 0 45-15,0 0 17 16,0 0-37-16,0 0-44 16,0 72-21-16,0-50-11 15,0 3-1-15,0-1-25 16,0-4-51-16,0 2-100 15,0-2-158-15,-4-6-385 0,-4-6-479 16</inkml:trace>
  <inkml:trace contextRef="#ctx0" brushRef="#br3" timeOffset="342491.9905">25387 17627 942 0,'0'0'1157'15,"0"0"-900"-15,0 0-180 16,0 0 79-16,0 0 39 16,-90 53-65-16,67-28-68 0,0 5-40 15,2 1-14-15,1-2-8 16,3-5 0-16,-4-1-2 15,4-4-50-15,2-1-35 16,0-6-74-16,4-2-215 16,5-7-575-16</inkml:trace>
  <inkml:trace contextRef="#ctx0" brushRef="#br3" timeOffset="342782.9366">25306 17815 2068 0,'0'0'513'15,"0"0"-428"-15,0 0 58 0,0 0 5 16,0 0-52-16,81-10-54 16,-67 16-29-16,-6 5-13 15,-7 2-9-15,-1 2 8 16,-4 4 1-16,-15 0 18 15,-3 1-11-15,-3 0-1 16,3-5 5-16,3-2 1 16,7-4-3-16,7-4-9 15,5-2-9-15,3-3-34 16,37 0-93-16,-1 0-323 16,1-10-763-16</inkml:trace>
  <inkml:trace contextRef="#ctx0" brushRef="#br3" timeOffset="343834.6123">26135 17063 489 0,'0'0'991'0,"0"0"-681"16,0 0-100-16,0 0 41 16,0 0-53-16,0 0-96 15,0 0-56-15,70-17-25 0,-41 13-8 16,2-2-6 0,0 2-6-16,-2 1-1 0,-8 0 0 15,-6 3-28-15,-9 0-56 16,-6 0-141-16,-9 0-360 15,-8 0-282-15</inkml:trace>
  <inkml:trace contextRef="#ctx0" brushRef="#br3" timeOffset="344072.8876">26237 16952 1300 0,'0'0'488'0,"0"0"-324"0,0 0 43 16,0 0 9-1,0 0-59-15,0 0-8 0,0 0-58 16,0 63-52-16,0-36-27 16,0-3-12-16,0 1-8 15,3-3-62-15,-3 3-150 16,0-8-432-16,0-7-312 0</inkml:trace>
  <inkml:trace contextRef="#ctx0" brushRef="#br3" timeOffset="344411.3318">26569 16820 222 0,'0'0'1289'16,"0"0"-962"-16,0 0-134 15,0 0 28-15,0 0-17 16,0 0-43-16,0 0-49 15,20-18-45-15,-20 29-31 16,-1 6 41-16,-4 7-35 16,1 3-24-16,-1 3-17 0,3 2-1 15,1-2-16-15,-2-1-73 16,-7 2-123-16,1-5-347 16,0-10-442-16</inkml:trace>
  <inkml:trace contextRef="#ctx0" brushRef="#br3" timeOffset="344675.7576">26748 16946 785 0,'0'0'1013'16,"0"0"-770"-16,0 0-110 15,0 0 103-15,0 0 10 16,0 0-76-16,-53 73-64 16,34-43-60-16,0 0-34 15,0-4-11-15,1 0-1 16,2-2-13-16,1-5-71 16,0-5-122-16,3-3-260 15,3-2-360-15</inkml:trace>
  <inkml:trace contextRef="#ctx0" brushRef="#br3" timeOffset="344977.8897">26776 17138 1491 0,'0'0'388'16,"0"0"-263"-16,0 0 75 15,0 0-11-15,82-16-57 16,-76 16-50-16,-6 0-51 16,0 6-16-16,-2 11 36 15,-10 0 29-15,-3 6-6 16,-1 0-34-16,-2-3-15 16,1 0-14-16,3-1-2 15,3-6-8-15,8 0-1 0,3-4-8 16,3-1-3-1,19-4-36-15,25-4-77 0,-3 0-411 16,-5-1-1112-16</inkml:trace>
  <inkml:trace contextRef="#ctx0" brushRef="#br3" timeOffset="345478.216">26055 17795 384 0,'0'0'21'15,"0"0"618"-15,0 0 95 16,0 0-474-16,0 0-76 16,0 0 36-16,0 0-3 15,97-3-55-15,-66 3-69 16,4 0-56-16,-1-1-37 15,-4 1-9-15,-2-3-80 16,-9 1-184-16,-8-4-688 0</inkml:trace>
  <inkml:trace contextRef="#ctx0" brushRef="#br3" timeOffset="346045.0366">26635 17579 500 0,'0'0'1251'0,"0"0"-886"15,0 0-261-15,0 0 59 16,0 0 48-16,0 0-27 15,0 0-84-15,0-18-62 16,0 35 21-16,0 6-7 16,0 2-21-16,0 2-17 15,0-3-14-15,0 2-5 16,-4-6-76-16,-10 3-140 16,4-9-283-16,-1-4-381 0</inkml:trace>
  <inkml:trace contextRef="#ctx0" brushRef="#br3" timeOffset="346295.4926">26884 17729 80 0,'0'0'1761'0,"0"0"-1383"15,0 0-219-15,0 0 98 16,0 0-36-16,-91 50-97 16,63-34-66-16,-3 4-36 15,-4-5-20-15,2 3-2 16,2-5-57-16,3-2-92 0,6-3-127 16,8-2-226-16,8-5-337 15</inkml:trace>
  <inkml:trace contextRef="#ctx0" brushRef="#br3" timeOffset="346592.9776">26865 17849 1746 0,'0'0'596'0,"0"0"-484"0,0 0 48 15,0 0 35-15,0 0-56 16,88-1-67-16,-82 12-40 16,-4 4-17-1,-2 5-3-15,-8 0 6 0,-14 0 17 16,-4 0-20-16,-4-1-2 16,5-2-1-16,4-3-1 15,12-1-11-15,9-4 0 16,5-4-21-16,38-5-44 15,-1 0-126-15,-2 0-637 0</inkml:trace>
  <inkml:trace contextRef="#ctx0" brushRef="#br3" timeOffset="347385.1813">25800 17362 671 0,'0'0'488'0,"0"0"-150"16,0 0-239-16,0 0-38 16,0 0 115-16,0 0 34 0,0 0-72 15,18-13-57-15,-18 26 33 16,0 7 53-16,0 4-11 16,0 8-31-16,0 8-14 15,3 2-21-15,7 7-29 16,1 5-18-16,3 0-22 15,-2 1-12-15,-1-1-9 16,-2-2 0-16,-8-9-25 16,-1 0-52-16,-7-4-99 15,-10-12-323-15,3-9-569 0</inkml:trace>
  <inkml:trace contextRef="#ctx0" brushRef="#br4" timeOffset="380084.2199">2709 13214 834 0,'0'0'646'0,"0"0"-396"16,0 0-184 0,0 0-35-16,0 0 78 0,0 0 44 15,0 0-80 1,0 0-25-16,0 0-10 0,0 0 3 16,0 0 7-16,0 0 14 15,0 0 20-15,0 0 19 16,0 0 6-16,0 0-23 15,0 0-40-15,9 0-15 16,7 0 21-16,11 0-23 16,6 0-15-16,9 0-10 15,0 0-1-15,2 0 1 16,-5-3-2-16,-6 3-10 16,-9 0-20-16,-9 0-21 15,-8 0-47-15,-7 3-53 0,0 6 31 16,-7 1-35-16,-2-3-211 15,6-2-712-15</inkml:trace>
  <inkml:trace contextRef="#ctx0" brushRef="#br4" timeOffset="380828.6265">3612 13012 1458 0,'0'0'392'16,"0"0"-275"-16,0 0-4 15,0 0 89-15,0 0-9 16,0 0-88-16,0 0-48 16,-30-26-33-16,6 26-5 15,-13 0-1-15,-8 3-5 16,-4 8-7-16,1-2-4 15,3 1-1-15,8 0 7 16,10-4-2-16,12 2 6 16,5-5-6-16,10 2-6 15,0-1 0-15,10 6 15 0,14 0 12 16,6 3-15-16,7-3-11 16,2 1-1-16,-2 2-9 15,-4-1-1-15,0 2 0 16,-8 2 4-16,-4-2-2 15,-9 5 1-15,-4-5-1 16,-4 3 7-16,-4-2-8 16,0-1 9-16,-15 2 1 15,-4-2 0-15,-4-1 1 16,-7-4-1-16,-8 1-1 16,-4-2-19-16,0-8-54 15,2 0-31-15,10 0-9 16,9-15-41-16,8-3-208 0,10 1-320 15</inkml:trace>
  <inkml:trace contextRef="#ctx0" brushRef="#br4" timeOffset="381039.4452">3716 13228 1528 0,'0'0'951'0,"0"0"-872"0,0 0-79 15,0 0 0 1,0 0-8-16,0 0-206 0,0 0-412 16,15 6-347-16</inkml:trace>
  <inkml:trace contextRef="#ctx0" brushRef="#br4" timeOffset="381714.1247">3932 12983 1582 0,'0'0'498'0,"0"0"-440"16,0 0 33-16,0 0 63 0,0 0-50 16,0 0-49-16,0 0-9 15,-102 50 9-15,69-30-4 16,0 5 3-16,3-1 1 15,5 6 2-15,8-4-19 16,1 4-8-16,10-4-7 16,3 0-16-16,3-4 2 15,0 0-1-15,12 1 5 16,6-7 5-16,1 0-7 16,8-3-10-16,-3-6 6 15,6-4-6-15,4-3 0 16,-1-3-1-16,-3-10-13 15,4-10-5-15,-7 0 1 16,-3-9 10-16,-5-6-1 16,-7 2-2-16,-4-4-1 0,-8 8 11 15,0 2 7 1,-3 6 1-16,-14 4 2 0,-1 7-9 16,-3 1 0-16,2 1 0 15,1 5-1-15,3 3-24 16,6 3-74-16,-6 0-135 15,6 13-233-15,-1 0-256 0</inkml:trace>
  <inkml:trace contextRef="#ctx0" brushRef="#br4" timeOffset="382293.6942">3595 13359 894 0,'0'0'911'16,"0"0"-741"-16,0 0-19 0,0 0 112 16,0 0-10-16,0 0-88 15,0 0-81-15,0 0-59 16,0 0-25-16,0 3-28 16,0 1-156-16,5-4-550 0</inkml:trace>
  <inkml:trace contextRef="#ctx0" brushRef="#br4" timeOffset="382624.3786">4147 13342 765 0,'0'0'1708'16,"0"0"-1498"-16,0 0-169 15,0 0 31-15,0 0 9 16,0 0-81-16,0 0-23 16,14 1-178-16,-5-1-679 0</inkml:trace>
  <inkml:trace contextRef="#ctx0" brushRef="#br4" timeOffset="384401.8852">17895 13372 363 0,'0'0'917'0,"0"0"-695"15,0 0-159-15,0 0 41 16,0 0 142-16,0 0-1 16,0 0-65-16,26-20-24 0,-26 18-49 15,-6 2-38-15,-17 0-17 16,-6 0-9-16,-13 0-3 16,-4 0-14-16,-2 0-16 15,5 3-8-15,7 3-1 16,10 4 0-16,11-3-1 15,8 0 0-15,7 3-1 16,6-1-14-16,17 4 3 16,6 4 12-16,10 1-2 15,0-3-32-15,0 2-2 16,0 2 12-16,-8-2 14 16,-1 3-1-16,-8 0-2 15,-4-1 7-15,-8 4 6 0,-5-3-1 16,-5-3 1-1,0-1 0-15,-5-3 37 0,-5-3-21 16,-7-6-4-16,1-1-6 16,-6-3 2-16,-4 0-8 15,-1 0-15-15,-2-19-155 16,9 2-301-16,7-3-327 0</inkml:trace>
  <inkml:trace contextRef="#ctx0" brushRef="#br4" timeOffset="384995.6127">18349 13402 561 0,'0'0'505'0,"0"0"114"0,0 0-522 15,0 0-37-15,0 0 131 16,0 0-1-16,0 0-52 16,-31-23-28-16,23 23-31 15,-2 0-23-15,-5 0-2 16,-9 10 16-16,-1 6-9 16,-8 4-18-16,1 3-5 15,3 1-15-15,5-1-15 16,6 3-7-16,5-3 0 15,9 1-1-15,4-5-8 16,4 1 1-16,16-4 7 16,9-5 1-16,3-2-1 15,6-5-1-15,1-4-22 0,1 0 9 16,-4-10 2 0,-5-7-1-16,-1-3 7 0,-10-7 6 15,-4-2 0-15,-10-1 9 16,-6 0 2-16,0 4 4 15,-24 0-5-15,-7 6-10 16,-11 4-8-16,-24-4-122 16,9 6-577-16,11 5-1193 0</inkml:trace>
  <inkml:trace contextRef="#ctx0" brushRef="#br4" timeOffset="385388.0595">18051 13706 446 0,'0'0'1619'15,"0"0"-1347"-15,0 0-197 16,0 0-24-16,0 0 1 16,0 0-52-16,0 0-39 15,17 0-136-15,-8 0-509 0</inkml:trace>
  <inkml:trace contextRef="#ctx0" brushRef="#br4" timeOffset="385621.1625">18521 13726 1832 0,'0'0'735'16,"0"0"-711"-16,0 0-24 16,0 0-80-16,0 0-513 0</inkml:trace>
  <inkml:trace contextRef="#ctx0" brushRef="#br4" timeOffset="389409.9893">7248 13538 259 0,'0'0'342'0,"0"0"574"15,0 0-681-15,0 0-132 16,0 0-7-16,0 0 103 16,0 0 4-16,34-70-62 15,-34 67-42-15,0 3-35 16,0 0-7-16,0 4-2 16,0 11-1-16,-6 9 22 15,3 9-19-15,3 6-29 16,0 1-22-16,13-1-5 15,7-2-1-15,-1-4-22 16,2-10-34-16,-9 0-42 16,-3-6-26-16,-3-7-9 0,-6-3-25 15,0-4-26-15,0-3 29 16,0 0 68-16,0 0 60 16,-3 0 17-16,0-10 10 15,0-3 28-15,0-1 63 16,3 2 28-16,0 1 16 15,0 5 23-15,0 3-13 16,0 0-23-16,0 3-39 16,0 0-33-16,0 0-27 15,0 12-14-15,0 8 0 16,3 0-9-16,10 3-7 16,-2 1-35-16,-2-5-21 15,4 1-19-15,-7-7 2 0,0-3 19 16,-6-3 22-16,0-4 23 15,-16 0 16-15,-5-3 28 16,-12 0 21-16,-3 0 15 16,-1-6-9-16,6-1-16 15,4-3-30-15,9-1-9 16,16 5-104-16,2 0-245 16,0 2-738-16</inkml:trace>
  <inkml:trace contextRef="#ctx0" brushRef="#br4" timeOffset="390454.0065">10800 13498 1194 0,'0'0'593'0,"0"0"-454"16,0 0-79-16,0 0 72 16,0 0 54-16,0 0-29 15,0 0-75-15,3 10-38 16,-3 12 37-16,0 9-23 0,0 3-37 15,0 5-11 1,9 0-8-16,3 1-1 0,2-1 1 16,2-2-2-16,-3-4-9 15,-1-4-34-15,0-6-21 16,-6-6 6-16,-3-7 10 16,-3-8 12-16,0-2 13 15,0 0 15-15,3-8-2 16,0-7-17-16,6-7-14 15,1-4 26-15,1-4 15 16,-2 3 0-16,4 0 26 16,-7 5 26-16,-3 5 35 15,0 4 15-15,-3 7-14 16,0 5-21-16,0 1-13 16,-6 0-18-16,0 0-12 0,0 14-11 15,-1 2-12-15,4 5-1 16,3 4-2-16,0-1-4 15,0 2-3-15,0-2-6 16,7-5 2-16,-4 3 12 16,3-4-1-16,0-1 1 15,-3-7 0-15,-3-5 0 16,0-1 1-16,0-4 0 16,-9 0 7-16,-17-7 14 15,-9-9-11-15,-14-4-10 16,-45-17-39-16,9 2-243 15,1 1-1537-15</inkml:trace>
  <inkml:trace contextRef="#ctx0" brushRef="#br4" timeOffset="394043.239">25222 14056 887 0,'0'0'903'0,"0"0"-735"16,0 0-109-16,0 0 88 15,0 0 45-15,0 0-49 16,0 0-69-16,5-16-32 16,-4 16-16-16,1 0 0 15,1 3-4-15,0 10 0 16,1 7 29-16,1 6-12 16,-1 8-21-16,4 6-17 15,-1 2 5-15,5 1-6 16,-1-3-2-16,-1-4-22 15,0-7-11-15,-4-5-7 16,-3-8-6-16,-1-6 5 16,-2-6 0-16,0-1 6 15,0-3 21-15,0 0 16 16,0-3 9-16,0-10-2 0,4-1-4 16,4-6 16-16,4 4-4 15,-3-4-9-15,0 4 2 16,-2 5 14-16,-6 1 21 15,1 4 3-15,-2 2-10 16,0 4 3-16,0 0-14 16,0 0-16-16,0 0-9 15,0 4-5-15,0 6 3 16,0 6 1-16,6 4-5 16,2 1 5-16,2 1-11 15,-3-2 3-15,-2-3 3 16,-2-1-3-16,-3-5 3 0,0-3 6 15,-6-6-1-15,-10-2 1 16,-4 0 7-16,-5-5 14 16,-4-7 7-16,3-2-8 15,0-2-8-15,8 2-12 16,5 4-20-16,13 0-116 16,0 3-393-16,0 2-946 0</inkml:trace>
  <inkml:trace contextRef="#ctx0" brushRef="#br4" timeOffset="395192.5628">21673 13911 26 0,'0'0'1399'15,"0"0"-1108"-15,0 0-145 16,0 0 3-16,0 0 75 15,0 0-38-15,0 0-73 0,33-23-59 16,-30 23-32-16,0 13 5 16,3 4 25-16,1 5-13 15,7 6-17-15,-2 1-10 16,7 0-4-16,5 1-2 16,1 0-5-16,4-3 0 15,1-4 1-15,-5-4-2 16,-3-5-16-16,-7-4-5 15,-5-3-4-15,-4-2 7 16,-4-5 0-16,-2 0 6 16,0 0 9-16,0 0 3 15,0 0 9-15,0-7-1 16,-2-6-2-16,2 1 17 16,0-2-6-16,0-2-4 15,0 0-5-15,7 1-7 0,-1 0 27 16,-3 5 8-16,1 6-5 15,-4-2-5-15,1 3-3 16,-1 3-6-16,0 0-16 16,0 0 0-16,0 0-1 15,0 0-8-15,0 3-2 16,2 10 1-16,1 1 9 16,3 3-2-16,0 2-5 15,1 1-7-15,4 0 4 16,-5-2 4-16,-3-4 5 15,0 3-1-15,-3-4 1 0,0 0-1 16,-5-3 1 0,-13-3 1-16,-6 0 1 0,-7-4 11 15,-6-3 5-15,0 0 17 16,-1 0-6-16,7-7-14 16,6-2-14-16,8 2-6 15,11-4-94-15,6 2-252 16,0-1-1773-16</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07:42.246"/>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7030A0"/>
    </inkml:brush>
    <inkml:brush xml:id="br2">
      <inkml:brushProperty name="width" value="0.05292" units="cm"/>
      <inkml:brushProperty name="height" value="0.05292" units="cm"/>
    </inkml:brush>
  </inkml:definitions>
  <inkml:trace contextRef="#ctx0" brushRef="#br0">26604 3195 342 0,'0'0'85'0,"0"0"-56"16,0 0-16-16,0 0 175 15,0 0 2-15,0 0-106 16,0 0-39-16,0 0 24 16,0 0 63-16,1 0 34 15,-1 1-19-15,0-1-26 16,0 0-35-16,2 2-27 16,2-1-28-16,4 0-13 15,5 0-7-15,4 1 1 16,5-2-3-16,2 0-8 15,1 0 5-15,-2 0-6 16,1 0 2-16,-2 0-2 0,-4 0 1 16,-2 0 0-16,-1 0 1 15,-2 0-2-15,1 0 1 16,2 0 0-16,1 0 0 16,4 0-1-16,2 0 0 15,4 0 1-15,0-2-1 16,3-1 0-16,-3 0 0 15,1 1 0-15,-2 1-1 16,-2 1-7-16,-5 0 7 16,-3 0-5-16,-1 0 5 15,-1 0 0-15,-1 0 0 0,4 0 0 16,-1-2 0-16,0 1 0 16,5-2-12-1,-1 2-2-15,4-2 9 0,1-1 6 16,2 2-2-16,-1-1 1 15,3 2 0-15,-3 1 0 16,0-2-6-16,0 2 6 16,-3 0-17-16,0 0-2 15,-1 0-7-15,1 0 6 16,-3 0 9-16,0 0 3 16,-1 0 8-16,-3 0 0 15,-2 0 0-15,-3 0-1 16,0 0 1-16,-2 0 1 0,0 0-1 15,2 0 0 1,1 0 1-16,1 0 0 0,4 0 0 16,0-1-1-16,3-2 0 15,2 0 0-15,0 1-9 16,-2-1 9-16,1 1-5 16,-6 2 5-16,0 0 1 15,-5 0-2-15,-1 0 1 16,-3 0 0-16,2 0 0 15,1 0 1-15,2 0 0 16,1 0 0-16,3 0 0 16,0 0 0-16,1 0 0 15,3 0 0-15,0 0 0 16,-1 0 0-16,1 0-1 16,-3 2 0-16,-2-2-8 0,-3 1-4 15,-1 1 0 1,-3-1 3-16,2 0 9 0,-1 2-6 15,4-1 6-15,-3-1 1 16,4 2-1-16,-2-2 0 16,1 1-30-16,1-1-12 15,-3 1 14-15,1-2 10 16,-1 0 9-16,-1 0 9 16,-1 0 0-16,0 0 1 15,-3 0 0-15,1 0 1 16,0 0 0-16,0 0 0 15,0 0 0-15,3 0 1 16,-2 0-2-16,1 0 1 0,1 0-1 16,-3 0 0-1,0 2 1-15,1 2-1 0,-2-3 0 16,2 0 0-16,-1 1 0 16,0-1 0-16,2 0 0 15,2 1 1-15,0-1 8 16,2 1-8-16,2-1 9 15,-2 1-9-15,0-1 1 16,-2 0-1-16,-2 0 1 16,-2-1 0-16,-2 0 0 15,-2 2-1-15,-1-2-1 16,-1 0 1-16,0 0 0 0,0 0-1 16,0 0 1-1,0 0-1-15,0 0 0 0,0 0 0 16,3 0 0-16,0 0 0 15,0 0 0-15,0 2 0 16,1-2 0-16,1 0-1 16,-1 0-42-16,0 0-107 15,-3 0-103-15</inkml:trace>
  <inkml:trace contextRef="#ctx0" brushRef="#br0" timeOffset="5594.6113">29609 2023 825 0,'0'0'341'0,"0"0"-256"15,0 0-56-15,0 0 46 16,0 0 42-16,0 0-81 16,10-6-3-16,-10 5 17 15,0 1 2-15,0-1-14 16,0 1 22-16,0 0 82 0,0 0-66 15,0 0-50-15,0 0-16 16,0 2-9-16,-3 14 53 16,-10 4 11-16,-7 7-32 15,-5 3-16-15,-7 2-5 16,0 3 0-16,-3-4-6 16,5-2-6-16,4-7 1 15,5-4 0-15,3-4 6 16,5-2 9-16,2-5-2 15,1 1-2-15,-1 0-5 16,2-2-6-16,-1 0 0 16,1 0 1-16,1-1-2 15,1-1 1-15,1-1-1 16,5-3 0-16,-1 0 1 16,2 0 13-16,0 0 9 15,0 0 5-15,0 0 26 0,0-4-23 16,0-4-18-1,0-4 2-15,5 3 1 0,-1-4-7 16,-1 4-3-16,0 1-4 16,0-2 4-16,1 2-5 15,1-3-1-15,1 0 1 16,3 2 0-16,-2-2 0 16,-1 3 0-16,-1 2-1 15,-2 2 1-15,-3 3 8 16,1-1 1-16,-1 2-9 15,0 0 0-15,0 0 1 0,0 0-2 16,0 0 1-16,0 0 0 16,0 0 0-16,0 0-1 15,0 0 0-15,0 0 0 16,0 0-1-16,0 0-5 16,0 0-8-16,0 2-1 15,-1 6 13-15,-7 3 1 16,-1 4 0-16,0 0 1 15,-1 0-1-15,4 0 1 16,0-1-1-16,0-1 1 16,2-2 0-16,1-3 0 15,0 1 0-15,1-4 0 16,2-1 0-16,0 1 0 0,0-4 1 16,0-1 0-16,6 0 28 15,13 0 6-15,10 0-5 16,8 0-17-16,2 0-13 15,9 0-68-15,-13 0-263 16,-8 0-781-16</inkml:trace>
  <inkml:trace contextRef="#ctx0" brushRef="#br0" timeOffset="9667.9364">24918 4337 126 0,'0'0'1892'0,"0"0"-1620"15,0 0-212-15,0 0-60 16,0 0 16-16,0 0 70 16,67-1 24-16,-34-4-25 15,7-1-21-15,2-1-13 16,6 0-11-16,-7-1-11 15,3 3-10-15,-3 0-4 0,-6 3-7 16,-8-1-7-16,-9 0 0 16,-5 2 0-16,-9 1-1 15,-2-2-8-15,-2 2-22 16,0 0-70-16,0 0-157 16,-5 0-416-16,1 0-762 0</inkml:trace>
  <inkml:trace contextRef="#ctx0" brushRef="#br0" timeOffset="10147.0918">26069 4182 61 0,'0'0'1997'15,"0"0"-1646"1,0 0-256-16,0 0-66 0,0 0 33 16,0 0 59-16,0 0-41 15,69 2-42-15,-28-2-23 16,6 0-5-16,-2 1-9 15,1 3 0-15,-7 0 0 16,-6 1-1-16,-9-3-2 16,-11 1-10-16,-5-3-13 15,-5 0-45-15,-3 0-82 0,0 0-160 16,-6 0-405-16</inkml:trace>
  <inkml:trace contextRef="#ctx0" brushRef="#br0" timeOffset="10672.5024">27266 4239 2092 0,'0'0'474'16,"0"0"-413"-16,0 0-39 0,0 0-10 15,0 0 27 1,121 13 22-16,-37-6-27 0,-1 1-20 15,-7 0-14-15,-11 1 0 16,-21-4-6-16,0 1-2 16,-4 1 1-16,-15-4-1 15,-10-2-3-15,-12-1-28 16,-3 0-12-16,0 0-32 16,-19-7-65-16,1-3-474 15,-2 1-880-15</inkml:trace>
  <inkml:trace contextRef="#ctx0" brushRef="#br0" timeOffset="11233.28">30561 4163 1128 0,'0'0'707'16,"0"0"-567"-16,0 0-72 15,0 0 149-15,0 0 27 16,0 0-62-16,94 3-101 15,-33-3-50-15,13 0-31 16,25 2-84-16,-31 1-155 16,-3 0-801-16</inkml:trace>
  <inkml:trace contextRef="#ctx0" brushRef="#br0" timeOffset="15850.7135">61 3837 525 0,'0'0'893'0,"0"0"-410"16,0 0-329-16,0 0-50 16,0 0 37-16,0 0 28 15,0 0-15-15,-2 0-28 16,2 0-49-16,0 0-33 16,0 0-21-16,0 0-12 15,6 0-10-15,9 0-1 16,11 0 0-16,11-3-1 15,12-4-35-15,20-6-12 16,22-5-34-16,-3 2-22 16,-8 0 9-16,-14 3-3 15,-17 5 46-15,2 0 34 16,4 1 18-16,-16 1 1 0,-9 2 0 16,-8 2 1-16,-11 0-1 15,-8 2 8-15,-3 0 11 16,0 0 9-16,-2 0-29 15,-8 0 0-15,-1 0-14 16,1 0-1-16,4 0-10 16,3 0-18-16,0 0-6 15,1-2 11-15,1-3 7 16,-2 0 21-16,0-1 10 16,0 1 41-16,0-1 27 0,-6 1-7 15,6 0-30 1,-6 0-12-16,3 1 11 0,-1 0 14 15,-1-1 6-15,2 1-3 16,3 2-10-16,0 0-7 16,3 2-10-16,0 0-6 15,0 0-6-15,0 0 4 16,0 0-5-16,0 0 2 16,0 0-7-16,0 0-1 15,0 0-1-15,0 0 0 16,0 0-9-16,3 0-3 15,6 2 6-15,6 6-8 16,0-1-14-16,3 1-5 16,-3-2 5-16,-2-1 15 15,-1-2-1-15,-1 0 14 0,-3 0 0 16,0-1 0 0,-5 0 2-16,0 2 8 0,-3 1 23 15,0 4 15-15,-3 3 29 16,-11 3-17-16,-3 3-39 15,-1-3-21-15,1 2-97 16,7-4-217-16,1-5-745 0</inkml:trace>
  <inkml:trace contextRef="#ctx0" brushRef="#br0" timeOffset="34434.7353">1772 7651 928 0,'0'0'114'0,"0"0"-65"16,0 0-17-16,0 0 4 15,0 0 7-15,0 0 11 16,0 0 155-16,0 0-77 16,0 0-69-16,0 0-17 15,0 0 81-15,0 0 39 0,0 0-27 16,0 0-22-16,0 0-30 15,0 0-25 1,0 0-24-16,0 0-19 0,0 0-10 16,0 3-9-16,0 8 0 15,0 3 6-15,-3 6-5 16,0 2 0-16,-1 4 0 16,-2 1 7-16,-2 0-2 15,2 2-6-15,-4-2 1 16,4 1-1-16,-2-7 0 15,4-1-1-15,-2-1 1 16,3-8 0-16,0-2 0 16,3-2 0-16,0-5 0 0,0-2 0 15,0 0 9 1,0 0 1-16,3-9 1 0,7-3-10 16,1-6-1-16,1-4 1 15,1-2-1-15,1 2 0 16,-4 2-6-16,2-1 5 15,-3 1-1-15,3 2 2 16,-3 0 0-16,0-1 0 16,4-1 1-16,-2 0 1 15,-1 2-1-15,2 0 0 16,0 1 11-16,3 0-6 16,-5 1-6-16,1 4 1 15,-1 2-1-15,-4 3 0 16,-1 2 0-16,-2 3 1 15,0-1 5-15,-2 3 0 0,1 0-4 16,-2 0-2-16,1 0 0 16,1 0 0-16,-1 0-2 15,5 0 2-15,0 0 0 16,0 3 0-16,0 3 0 16,4 1 0-16,-2 0 0 15,-2 3 2-15,0-1-1 16,-3 1 5-16,0 1-5 15,1 1 7-15,-4 1-2 16,0 1-5-16,0 1 10 16,0 1-4-16,0-1 10 15,0 5 2-15,0-3 2 16,-4 2 9-16,1 1 4 0,0-1-12 16,-3-1-1-16,3-1 6 15,-2-2-9-15,1 2-6 16,-2-4-5-16,3 2 2 15,0-6 0-15,0 0-7 16,0-2-1-16,3-3 5 16,0-1-5-16,0 0 0 15,0-1 0-15,0-2 0 16,0 0-1-16,0 0 0 16,0 0-6-16,0 0-53 15,0 0-73-15,0-5-109 16,3-2-556-16</inkml:trace>
  <inkml:trace contextRef="#ctx0" brushRef="#br0" timeOffset="34889.0558">2303 7870 1018 0,'0'0'732'16,"0"0"-605"-16,0 0-82 16,0 0 78-16,0 0 58 15,0 0-96-15,0 0-51 16,30 2-5-16,-10-2 11 16,-1 0-8-16,3 0-1 15,-4 0-12-15,-3 0-3 16,0 2-10-16,0-2 0 15,-3 0-5-15,-3 0-1 16,1 0 0-16,-2 0-2 0,-5 0-50 16,-2 0-41-16,-1 0-74 15,0 0-190-15,0-4-459 0</inkml:trace>
  <inkml:trace contextRef="#ctx0" brushRef="#br0" timeOffset="35222.5971">2224 7744 1086 0,'0'0'778'16,"0"0"-644"-16,0 0-85 15,0 0 97-15,0 0 42 16,0 0-55-16,0 0-90 16,24 0-28-16,-5 0 2 15,1 0-2-15,2 0-8 16,2 0-6-16,-3 0-1 15,3 0-14-15,10 0-99 16,-7 0-240-16,-3-2-499 0</inkml:trace>
  <inkml:trace contextRef="#ctx0" brushRef="#br0" timeOffset="36177.8229">2693 7606 449 0,'0'0'1192'0,"0"0"-934"0,0 0-183 15,0 0-24 1,0 0 51-16,0 0-15 0,0 0-58 16,52-27-19-16,-33 23-4 15,-1-2 6-15,0 3 10 16,3 2 2-16,-6-1 9 15,1 1 7-15,-2-2 0 16,-5 3-3-16,1 0-10 16,-4 0-7-16,0 0-6 15,0 0-5-15,-3 7-3 16,0 2 0-16,1-1 1 16,-4 2-6-16,0 1 1 15,0 0-1-15,0-1 7 16,0 4-7-16,0 1 5 0,-4-1 6 15,-2 0 1-15,-3-1 12 16,0 3 8-16,-3 1 6 16,-3-1-12-16,2 4-11 15,-2-3-8-15,-3 3-2 16,3-4 1-16,2 1-1 16,2-2-6-16,2-5 1 15,-1 3 1-15,1-3 4 16,3 0 1-16,-2 0-1 15,1 0 1-15,1-2-1 16,0 1 0-16,3-2-5 16,0-1 5-16,0-2-4 15,3-1-1-15,0-2 0 0,0 1 1 16,0-2-1-16,0 0 1 16,0 1-1-16,0-1 10 15,0 0 20-15,0 0-13 16,0 1-2-16,9-1 2 15,3 0 6-15,3 0-1 16,4 0-1-16,5 0 2 16,3 0-9-16,3-4-6 15,3 0-8-15,-5 3 0 16,-4-1-1-16,-5 2 0 16,-8 0-48-16,-11 0-59 15,-11 0-143-15,-11 2-571 0</inkml:trace>
  <inkml:trace contextRef="#ctx0" brushRef="#br0" timeOffset="43978.0483">3331 7819 447 0,'0'0'569'0,"0"0"-392"15,0 0-125-15,0 0-32 16,0 0 50-16,0 0 49 15,0 0-35-15,0 0-27 16,0 0-9-16,0 0-3 16,0 0 23-16,0 0 20 15,0 0 28-15,0 0 1 16,0 0-27-16,0 0-22 16,0 0-36-16,5 0-17 0,5 0-6 15,-1 0-2-15,6 0 1 16,0 0-7-16,7 1 0 15,1-1 0-15,5 4 1 16,5-2-1-16,0 1 1 16,5-2-2-16,0-1 1 15,-4 3-1-15,2-2 0 16,-3 1 0-16,-2-2 0 16,-1 4 0-16,0-4 0 15,-5 4 0-15,-1-2 0 16,1-1 0-16,1-1 0 15,9 0 1-15,1 0-1 0,3 0 0 16,3 0-1-16,-2 0 0 16,-1 0-11-16,-2 0 10 15,-1 0-5-15,-3 0 6 16,4 0 0-16,-1 0-8 16,3 0 2-16,1 0-8 15,3 0-1-15,-1 0-2 16,4 0-16-16,-1-1-3 15,4-2-9-15,-4-1 11 16,1-1 19-16,-7 1 3 16,0 1 11-16,-3 0 1 15,-2-1 0-15,-4 0 1 16,3-2 1-16,-3 3-1 0,-2-1 0 16,2 0-1-1,1 0 1-15,-4-1 0 0,3 5 0 16,-2-1 0-16,-4 0 0 15,1 1 0-15,-5 0 0 16,-1 0 0-16,-4 0-1 16,-3 0 1-16,-3-2 0 15,0 2-1-15,-6-1-7 16,1-1-9-16,-1 0 5 16,2 2 5-16,-5-3 7 15,0 2 10-15,0-5 10 16,0 5 18-16,-2-4-17 15,-11 1-21-15,1-3 8 0,-2 4 9 16,-2-4 14 0,-3 3 9-16,4-2-12 15,0 0 2-15,3-1 5 16,6 6-2-16,0-5-14 0,3 6-6 16,0-3 1-16,3 3 3 15,0 0-2-15,0 0-7 16,0 0-2-16,0 0-6 15,0 0 0-15,0 0 0 16,0 0 0-16,0 0 0 16,0 0-5-16,0 0 5 15,4 0 6-15,7 9-4 16,8-1-1-16,1 4 7 16,5-1-8-16,2-1 0 0,-2 3-1 15,-5-2 1-15,-1 0-1 16,-5 0-1-16,-7 1-9 15,-7-1 0-15,-6 5-23 16,-12-3-65-16,-4-2-377 0</inkml:trace>
  <inkml:trace contextRef="#ctx0" brushRef="#br0" timeOffset="47048.568">3373 7886 580 0,'0'0'297'0,"0"0"-212"15,0 0-53-15,0 0 29 16,0 0 56-16,0 0 9 15,0 0-38-15,6 64 34 16,-6-49-45-16,0 1-20 16,0 1-9-16,0-3-4 15,0 3 17-15,0-1-12 16,0 0 0-16,0 3-15 16,0-1-10-16,0 4 8 15,0-2 6-15,0 6 7 16,0 1-17-16,0 1 15 15,0 0 4-15,0-1-28 0,0 3-8 16,0-4-3-16,0 3 0 16,0-4 1-16,-3 0 11 15,-3-1-6-15,0-1-7 16,0 2-5-16,0-1 5 16,0 2-6-16,-1-2 0 15,4 2 1-15,3 1 5 16,-2-1 2-16,2 3 53 15,0 4-36-15,0-2-16 16,-1 1-9-16,-1 1 6 16,1-1 4-16,-1-1-10 15,1 2 0-15,1-2 1 0,0-2 4 16,0 1-5-16,0 0 0 16,-2-2 0-16,2 0 0 15,-3 1-1-15,0 1 0 16,0 3 0-16,0-1 0 15,-4 2 0-15,4 3-1 16,0 1 1-16,-3 0 0 16,6 1 2-16,-3 0 6 15,3 1-2-15,0-5-5 16,0 3 5-16,0-3-5 16,0-1 0-16,0 0-1 15,3-2 0-15,-3 5 1 16,3-1 0-16,0 1 0 0,-3-2-1 15,3 2 1-15,-3-1 0 16,3-3-1-16,0 0 0 16,1-2 0-1,2-2 1-15,0 1 0 0,-1-2 0 16,-1 0-1-16,1-2 1 16,-1 4-1-16,-1-4 1 15,0 4-1-15,-3 2 0 16,3-1 0-16,-3 1 1 15,0-2-1-15,3 0 0 16,-3 0 1-16,0-1 0 16,0-2-1-16,0 3 1 15,0-5 0-15,3-1-1 16,0 2 0-16,3-5 1 16,-3 1 0-16,0 2 0 0,-3-4-1 15,1 0 1-15,-1 0-1 16,0-2 0-16,0 2-1 15,0 0 2-15,0-1-1 16,-4 0 0-16,1 3 0 16,0-2 0-16,0 4 1 15,0-2-1-15,0 4 0 16,0-2 0-16,0 3 0 16,0 2 0-16,3 0 0 15,-3 0 0-15,-1 2 1 16,1-1-1-16,0 2 0 15,0 2 0-15,-2 2 0 16,2-3 0-16,-3 3 0 0,3 0 0 16,-1-2-1-16,4 3 0 15,-3-2 0-15,3 2-1 16,0-2 2-16,-3-1 0 16,3 3 0-16,-3-1 0 15,0 3-1-15,0-6 1 16,3 4 0-16,-3-4 0 15,0 0 0-15,0-3 0 16,0-3 1-16,0 1-1 16,2-3 0-16,1 0 0 15,-2-4 1-15,-1 1-1 16,3-5 0-16,0 3 0 0,0-3 0 16,-3-5 0-16,3 1 0 15,0 0 0-15,0-5 0 16,0-2 0-16,0-3-1 15,0 0 1-15,0 1 0 16,0-4 0-16,0 0 0 16,0 0 1-16,8 0 0 15,2 0 5-15,-1 0-6 16,7 0 2-16,1 0-1 16,2 0 0-16,2 0 0 15,3-4-1-15,1 4 1 16,2 0-1-16,3 0 0 15,1 0 0-15,2 0 0 16,6 4 0-16,4-1 0 16,5 0 0-16,4-2-1 0,6-1 1 15,5 3 0-15,-2 1 0 16,3-1 0-16,-1-1 0 16,4 3 0-16,-1 1 0 15,-2 3 0-15,-1-2 0 16,-5 3 1-16,-3-3-1 15,0-1 1-15,-4-2-1 16,-2 2 0-16,3-1 0 16,-4-3 1-16,-5 1-1 15,-1-3 0-15,-6 0 0 16,-6 0 0-16,-2 0-10 16,-4-3 4-16,-2-1 5 15,-2-5-9-15,-4 5 8 0,-4-2 1 16,0 2 0-16,-3-2 0 15,3 2 1-15,1 1 0 16,4 0-1-16,2-1-6 16,3 2 1-16,-5-1-18 15,-1 1-2-15,-5 0 3 16,-2 2 13-16,-6 0 0 16,0 0 9-16,-3 0 0 15,0-3 1-15,0 3 14 16,0-3 28-16,0-2-12 15,-3-1-8-15,-5-4-16 16,2 0 13-16,0 1-10 0,-1-2-9 16,1-1 0-16,3-1 0 15,-3 3-8-15,3 0 7 16,0 0 0-16,-2 3 1 16,0 0-1-16,0 1 1 15,2 2 0-15,0 1 7 16,0 0 5-16,3 3 6 15,0 0-2-15,0 0-10 16,0 0-5-16,0 0-1 16,0 0-1-16,0 0 1 15,0 0-1-15,0 0 0 16,0 0-1-16,0 0 1 16,0 3 0-16,0 0 1 0,6 4 0 15,0 0 0 1,0-1 0-16,0 1 1 0,-3 0-1 15,3-1 0-15,-3 1 0 16,3 0 1-16,1-5 0 16,-4 5 0-16,3-3 7 15,-1 1-7-15,1-1 0 16,0-1 6-16,1 1-5 16,-1-1-1-16,0 1 7 15,3-1-2-15,-2 0-5 16,-2 0 5-16,1-3-6 15,-3 3 1-15,0-3-1 16,-3 4 0-16,3 2 1 16,-3-5 5-16,0 5 2 15,0-3 2-15,0 0 12 16,0 8 10-16,-15-2-1 0,-15 5 2 16,-36 12-33-16,2-4-29 15,3-5-804-15</inkml:trace>
  <inkml:trace contextRef="#ctx0" brushRef="#br0" timeOffset="57515.5995">5757 7836 393 0,'0'0'509'16,"0"0"132"-16,0 0-524 15,0 0-58-15,0 0 85 16,-16 20 74-16,13-17-23 16,3 5-62-16,0-5-25 15,0 4-15-15,0-5-19 16,0 1-25-16,0-3-16 16,0 0-8-16,10 0-1 15,2 0-12-15,6-12-11 16,3-4-1-16,3-8-13 15,4-5-1-15,-1-1-4 16,-2-7 17-16,-5 5-1 16,-1-2-18-16,-5 1 20 0,-4 7 6 15,-1 3 8 1,-6 2-6-16,0 4 7 0,-3 1 6 16,0 3-5-16,0 2 17 15,0 3-8-15,0 2-8 16,-6 2-10-16,3 0 5 15,-3 2-10-15,0 2-2 16,-6 0 0-16,0 0 0 16,-4 12-6-16,-4 6 5 15,1 7-1-15,-2 5 2 16,0 5 0-16,2 5 0 16,-2 1 0-16,6 4 2 0,0-1 4 15,3-2-5 1,6-4 0-16,6-6 0 15,0 1-1-15,0-6-2 0,0-3 1 16,9-5-11 0,6-6-18-16,3-6-21 0,12-7-35 15,25-11-93-15,-7-12-295 16,-2-2-582-16</inkml:trace>
  <inkml:trace contextRef="#ctx0" brushRef="#br0" timeOffset="57870.4339">6199 7827 1699 0,'0'0'360'0,"0"0"-282"15,0 0-60-15,0 0 39 16,0 0 55-16,0 0-34 0,0 0-47 15,97 0-31 1,-69 0-37-16,-7 0-113 0,-2 0-164 16,-10 0-213-16,-4 0-391 0</inkml:trace>
  <inkml:trace contextRef="#ctx0" brushRef="#br0" timeOffset="58086.8959">6193 7734 1363 0,'0'0'809'0,"0"0"-720"0,0 0-64 15,0 0 21-15,0 0 28 16,83-3-74-16,-26-4-58 15,-12 2-292-15,-3-4-522 0</inkml:trace>
  <inkml:trace contextRef="#ctx0" brushRef="#br0" timeOffset="58513.884">6737 7665 1401 0,'0'0'975'16,"0"0"-855"-16,0 0-87 15,0 0-17-15,0 0 27 16,0 0 14-16,0 0-38 15,0-57-19-15,8 35-21 16,4-5 3-16,-2 1 17 16,-1 0 1-16,-3 2 10 15,-1 1 29-15,-5 6 8 16,3 5-6-16,-3 8 20 0,0-2-13 16,0 6-8-1,0 0-16-15,0 3-14 0,0 13-9 16,-8 14 26-16,-4 9 21 15,3 8-18-15,-4 3-18 16,7-2-3-16,1 2-8 16,2-6-1-16,3-4-24 15,0 2-115-15,0-9-219 16,0-11-716-16</inkml:trace>
  <inkml:trace contextRef="#ctx0" brushRef="#br0" timeOffset="59918.5418">5426 12275 185 0,'0'0'1351'0,"0"0"-961"15,0 0-293-15,0 0-64 0,0 0 125 16,0 0-14-16,0 0-87 15,52 2-39-15,-28-13-18 16,0 2-22-16,0-5 0 16,-2-6 2-16,-1-3 3 15,0-4 7-15,3-6 10 16,-5-10 1-16,2 0-1 16,-3-6 1-16,-3 3 8 15,-3 3 2-15,-6 7 7 16,-6 6 42-16,0 6 12 15,0 9-26-15,-5 1-2 16,-4 7 12-16,-1 1 7 16,1 4-15-16,3 2-22 15,-4 0-15-15,-4 2-11 16,2 11 6-16,-6 9 5 0,3 5 7 16,-1 10 9-16,4 2-15 15,2 8 4-15,5-1-6 16,2 3-4-16,3-2-6 15,0 2 0-15,0-3-1 16,0 1-5-16,0-4 5 16,0 0 1-16,0-10-1 15,0-3-5-15,3-7 6 16,8-8-57-16,2-8-44 16,29-7-51-16,-2-10-226 15,0-6-655-15</inkml:trace>
  <inkml:trace contextRef="#ctx0" brushRef="#br0" timeOffset="60206.0557">6017 12277 582 0,'0'0'1348'0,"0"0"-1085"16,0 0-160-16,0 0 11 0,0 0 1 16,0 0-65-16,0 0-47 15,61 0-3-15,-34-2-71 16,7-4-113-16,-10 3-324 15,-2-1-410-15</inkml:trace>
  <inkml:trace contextRef="#ctx0" brushRef="#br0" timeOffset="60399.769">5981 12196 1367 0,'0'0'758'0,"0"0"-671"16,0 0-76-16,0 0 0 15,0 0-11-15,118-7-36 16,-84 7-290-16,-7 0-475 0</inkml:trace>
  <inkml:trace contextRef="#ctx0" brushRef="#br0" timeOffset="60805.2386">6364 12055 1107 0,'0'0'1072'16,"0"0"-942"-16,0 0-100 15,0 0 29-15,0 0 67 16,0 0-38-16,0 0-27 16,-31 69-30-16,24-39-14 15,2 2-16-15,2 2 3 16,0-1-4-16,3-4 0 16,0-2 0-16,0 0-1 15,3-9 2-15,9-4 16 16,3-4-5-16,4-6-4 15,4-4 2-15,5 0-10 16,2-14-7-16,6-8 6 16,-6-5 1-16,-2-6 7 15,-7-6 15-15,-9 1 23 0,-12-2 19 16,0 3-13-16,-18 5-20 16,-15 4-31-16,-28-3-24 15,4 5-185-15,8 7-873 0</inkml:trace>
  <inkml:trace contextRef="#ctx0" brushRef="#br1" timeOffset="70279.9918">7364 7714 191 0,'0'0'559'0,"0"0"-498"16,0 0-41-16,0 0-5 15,0 0 5-15,0 0 15 16,0-7-5-16,0 4-1 15,-3 1-9-15,0 1 8 16,0-1 51-16,0 0 79 16,-3 0 7-16,2 2-14 0,4 0 15 15,-3 0 39 1,3 0-7-16,0 0-49 0,0 0-38 16,0 0-34-16,0 0-25 15,0 0-15-15,0 0 1 16,0 0-29-16,10 0-3 15,2 0-6-15,4 0 0 16,1 0 0-16,5 0-1 16,-2 0 0-16,2 0-1 15,-1 0-5-15,1 0 6 16,1 0 0-16,-4 0 0 16,3 0 0-16,-2 0 1 15,-1 0 1-15,2 0-1 16,0 0 0-16,6 0 2 15,1 0-2-15,5 0 0 0,0 0 1 16,3-2 0-16,-5-1-1 16,-1 2 0-16,0 0 0 15,-2 1 1-15,-1 0-1 16,-5 0-1-16,2 0 0 16,-3 0 0-16,3 0-7 15,-2 0 7-15,5 0 1 16,1 0-1-16,5 0 1 15,3-5 0-15,0 1-6 16,1 0-6-16,-7 1-7 16,0 0-2-16,-5 2-10 15,-1 1-2-15,-3 0-5 16,0 0 15-16,-2 0 7 0,1 0 15 16,-1 0-1-1,-4 0 1-15,6 0 0 0,-5 0 1 16,4 0-1-16,-1 0 1 15,0-3-1-15,1 2 1 16,-4 1 0-16,-2-2-1 16,2 1 1-16,-4-1 0 15,-3 2 0-15,3-1 1 16,-6-3-1-16,-3 4 1 16,0 0 8-16,0-3 18 15,0 0 10-15,0 0-21 16,1-1-7-16,-1-2-8 15,0 2 0-15,0-2 5 0,-3 3 7 16,0 0-12 0,3-3 0-16,-3-1 7 0,0 0-1 15,3-3 5-15,-3 0-1 16,0-4 6-16,0-3-11 16,1-3 0-16,3-2 6 15,-4-4-4-15,0 0-7 16,0 3 6-16,0-1-6 15,0 1 10-15,-5 3-4 16,-1 1 6-16,3-2-5 16,0-1-1-16,0-2-1 15,3 3-4-15,0-3-1 16,0-1-1-16,0-4 0 16,0 3-1-16,0-3-8 0,0-5 1 15,0 1-2-15,0 0-3 16,0 2 12-16,0 3 0 15,-7 1 1-15,4 7 1 16,0 1 15-16,0 6-5 16,0-1-4-16,0 1 7 15,3 3-4-15,0 0-8 16,0 2-1-16,0-1-1 16,0 0-1-16,0-1 0 15,0-2-5-15,0 1-2 16,0-2 7-16,0 2-1 15,0-2 1-15,0 6 1 16,0-1 0-16,0 2 0 16,0 2 0-16,3 0-1 15,-3 4 1-15,0-1 1 0,0 1 1 16,3 0-2-16,-3 0 1 16,3 0 1-16,3 0-2 15,1 0 0-15,5 0 0 16,2 0 0-16,8 0 0 15,2 1 0-15,7 5 0 16,-1-4 0-16,6-1 0 16,0 4 0-16,-2-2 0 15,-1 0 0-15,4 1 0 16,-1 0 0-16,5 0 0 16,9 1 1-16,1-3 0 15,7-2-1-15,3 0 0 0,-5 0 0 16,0 3-1-16,-11-2-1 15,-7 2 1-15,-8 0-5 16,-7 0 4-16,-7 1-8 16,-7-2-21-16,-3-1-29 15,1 5-11-15,1-2-42 16,10 10-132-16,-2-4-156 16,1 0-562-16</inkml:trace>
  <inkml:trace contextRef="#ctx0" brushRef="#br1" timeOffset="71293.6317">8741 7631 811 0,'0'0'257'15,"0"0"-111"-15,0 0 20 0,0 0 9 16,0 0 35-16,0 0-17 16,0 0-59-16,0-11-49 15,0 11-32-15,0 0-8 16,0 0-4-16,0 0 1 16,0 0 8-16,0 0 3 15,0 0 4-15,0 0-16 16,0 0-21-16,0 0-4 15,3 0-4-15,3 0 7 16,7 0 1-16,4 0-5 16,2 0-8-16,8 0 1 15,4 0-8-15,2 2 1 0,0 1 0 16,3 0-1-16,3-2-1 16,-5 1-8-16,6-2 1 15,-4 0 8-15,0 0-2 16,-1 0-5-16,0 0 7 15,-2 0 0-15,-3 0 0 16,-5 0 0-16,2 0 0 16,-5 0 0-16,-5 0 0 15,-1 0 0-15,-4 0-18 16,-3 0-52-16,0 0-59 16,3 0-139-16,0 0-249 15,-5 0-90-15</inkml:trace>
  <inkml:trace contextRef="#ctx0" brushRef="#br1" timeOffset="72495.3728">8738 7678 652 0,'0'0'771'0,"0"0"-604"15,0 0-78-15,0 0 48 16,0 0 84-16,0 0-42 16,0 0-67-16,0-3-53 15,0 3-26-15,0 0-15 16,3 8 7-16,0 2 22 0,-3 4-5 16,0 0-11-16,0 7-7 15,0-2-3-15,0 5-8 16,0 0-4-16,0 0-7 15,0-1 4-15,0-2-5 16,0 1 0-16,-3 1 0 16,0 1 0-16,-3 0 1 15,-1 1 16-15,0 2 5 16,3 2-15-16,1-2-7 16,-3 2 5-16,3-1-5 15,-1 0-1-15,-2-1 1 16,3 4 0-16,-3-2 0 15,3 1 0-15,-4 1 0 0,2 0 5 16,-1-2-6 0,3-3 1-16,-3 1 0 0,3-3 0 15,0 2 0-15,3-3 0 16,-3 0 0-16,0 0 5 16,-1-2-5-16,1-3-1 15,0-1 1-15,0-3 0 16,-2 3 0-16,2-4 0 15,-3 0 1-15,3 0-1 16,-1-3 0-16,4 0 0 16,-3 2 0-16,3-1-1 15,0 3 1-15,0-1-1 16,0 5 1-16,0-4 0 16,0 3-1-16,10-4 1 15,-4 1-1-15,2-4 0 0,1-2 1 16,-2-3-1-16,-1 0 6 15,3-2-6-15,-3-3 8 16,6 0-7-16,3 0 6 16,1 0-7-16,4 0 0 15,2-2 0-15,5-2 0 16,4 1 1-16,-1-3-1 16,6 2 0-16,-3 3 0 15,1-1 0-15,-1-1 0 16,-3 0 2-16,1 2-2 15,-4-2 8-15,-2-3-8 16,2-4-17-16,0 0-85 16,4-7-105-16,-4 2-453 15,-9 1-809-15</inkml:trace>
  <inkml:trace contextRef="#ctx0" brushRef="#br1" timeOffset="73921.5919">9881 6631 599 0,'0'0'127'0,"0"0"-44"0,0 0 314 16,0 0-113-16,0 0-105 15,0 0 23-15,0 0 10 16,-6 0-17-16,6 0-16 15,0 0-27-15,0 0-49 16,0 0-27-16,0 1-25 16,0 5-15-16,0 8-11 15,0 4 5-15,0 5-14 16,0 2-7-16,0 0-8 16,0 2 1-16,0-4-2 15,-4-3-2-15,-1-4-5 16,2-6-7-16,3-3-8 15,-3-4-3-15,3-3 7 0,0 0 13 16,0 0 5-16,6-10 0 16,9-4-14-16,3-8 2 15,9-4 11-15,-5-2 1 16,2 1 0-16,-6 2 0 16,-2 4 2-16,-5 2-1 15,-5 9 14-15,-2 1-1 16,-1 6 6-16,-3 2-3 15,0 1-10-15,0 0-1 16,3 0-6-16,-3 0-1 16,3 4-9-16,-3 11 10 15,3 2 1-15,-3 3 4 16,0 1-5-16,0-1 0 0,0-4-1 16,-3-1 0-1,-3-5-16-15,-1-5-3 0,7-2 5 16,-3-1 13-16,3-2 2 15,0 0 0-15,3-6-6 16,10-8-10-16,2-6-16 16,6-2 20-16,-2-4 11 15,-2 6-5-15,-1 3 5 16,-4 6 1-16,-3 3 6 16,-4 4 1-16,2 2 17 15,-4 1 3-15,-3 1-3 16,3 0-12-16,-3 0-11 0,3 4-1 15,0 8 10 1,0 8-1-16,-3 3 3 0,0 4 3 16,0 2-2-16,0-2-11 15,-3 2 5-15,0-9-7 16,0-3-8-16,3-3-24 16,0-9-106-16,9-4-246 15,1-1-652-15</inkml:trace>
  <inkml:trace contextRef="#ctx0" brushRef="#br1" timeOffset="74349.3537">10324 6859 1804 0,'0'0'217'15,"0"0"-161"-15,0 0-25 16,0 0 43-16,0 0 21 16,0 0-42-16,0 0-32 15,60-11-15-15,-44-1-5 16,-4-2-1-16,0-2 0 16,3-4 1-16,-3-3 1 15,-2 3 6-15,-4 0 8 16,-2 8 45-16,0 1 36 15,-4 8-20-15,0 3-31 16,-11 0-25-16,-8 1-2 16,-4 15 1-16,1 4 20 15,-2 6-7-15,2 2-11 0,4-1-7 16,3 1-4-16,6-3 1 16,6 3-5-16,0-6 5 15,3 2-6-15,0-5-6 16,0-5-1-16,12-4-48 15,0-2-51-15,6-8-104 16,1 0-465-16,-6 0-594 0</inkml:trace>
  <inkml:trace contextRef="#ctx0" brushRef="#br1" timeOffset="74599.2541">10685 6753 1497 0,'0'0'309'0,"0"0"-223"16,0 0-14-16,0 0-16 15,82 0-56-15,-61-2-12 0,-3-3-206 16,-6-1-364-16</inkml:trace>
  <inkml:trace contextRef="#ctx0" brushRef="#br1" timeOffset="74786.7683">10649 6688 1091 0,'0'0'878'16,"0"0"-737"-16,0 0-23 15,0 0-1-15,0 0-70 16,0 0-47-16,94-4-31 16,-61 1-254-16,-3-1-392 0</inkml:trace>
  <inkml:trace contextRef="#ctx0" brushRef="#br1" timeOffset="75161.6311">11046 6704 1340 0,'0'0'678'15,"0"0"-491"-15,0 0 12 16,0 0-38-16,0 0-39 16,0 0-53-16,0 0-41 15,61 0-19-15,-41 0-9 16,2 0-29-16,2 0-101 16,-6 0-150-16,-5 0-437 0</inkml:trace>
  <inkml:trace contextRef="#ctx0" brushRef="#br1" timeOffset="75415.7316">11104 6657 1637 0,'0'0'489'0,"0"0"-408"15,0 0 34-15,0 0 16 16,0 0-12-16,0 0-66 16,0 0-35-16,0 23-1 15,3-6-1-15,-3 3-10 0,3 1-4 16,-3 0-2-16,0 3-34 16,0-4-210-16,-3-8-706 0</inkml:trace>
  <inkml:trace contextRef="#ctx0" brushRef="#br1" timeOffset="75733.8107">11376 6433 1714 0,'0'0'350'15,"0"0"-240"-15,0 0 53 16,0 0-21-16,0 0-6 16,0 0-53-16,0 0 12 15,7 56 47-15,-11-16-67 16,-2 3-42-16,3 2-20 15,3-5-13-15,0 3-4 16,0-1-140-16,0-11-471 16,0-8-958-16</inkml:trace>
  <inkml:trace contextRef="#ctx0" brushRef="#br1" timeOffset="76978.103">9780 7586 1023 0,'0'0'715'0,"0"0"-494"15,0 0-23-15,0 0 0 16,0 0-14-16,0 0-22 15,0 0-56-15,4 0-56 16,-1 3-29-16,0 11-20 16,0 2 13-16,-3 3-8 15,0 2-5-15,0 2 0 16,0-2-1-16,0-3 1 16,-6-1-1-16,-2-5 0 0,4-5-6 15,1-5-4-15,3-2-3 16,0 0 4-16,0 0 1 15,4-11 1-15,13-9-35 16,2-4 21-16,4-5 9 16,2-1 6-16,-1 4 6 15,-5 3 1-15,-7 6 1 16,-1 7 15-16,-4 4 3 16,-4 2 8-16,0 4-1 15,-3 0-7-15,0 0-9 16,0 4-11-16,0 9 0 15,0 7 8-15,0-1-7 16,0 7 0-16,0-3 0 0,0-4-1 16,-3-1-6-1,-4-8-5-15,4-1-12 0,0-8-16 16,3 2-3-16,0-3 29 16,0 0 13-16,0-7-1 15,10-8-23-15,8-8-9 16,3-2 19-16,4-5 13 15,-2 2 0-15,-1 6-1 16,-8 4 2-16,-1 5 1 16,-7 8 14-16,-3 3-8 15,-3 2 1-15,0 0 2 16,0 12 4-16,0 6 35 16,0 5-3-16,0 3-4 0,-3 0-15 15,0-3-18 1,0-2-8-16,3-4 0 0,0-5-1 15,0-2-75-15,-3-4-162 16,3-2-432-16,0-4-735 0</inkml:trace>
  <inkml:trace contextRef="#ctx0" brushRef="#br1" timeOffset="77376.7274">10166 7827 1423 0,'0'0'664'0,"0"0"-608"15,0 0-42-15,0 0-13 16,0 0 6-16,0 0-7 16,85-42 1-16,-63 24-1 15,-2-5 2-15,-1 0-2 16,-1-1-1-16,-3-1 1 15,-6 2 17-15,-6 6 86 16,-3 6 19-16,0 5-30 16,-3 5-53-16,-12 1-29 15,-3 5 6-15,-4 11 23 16,-1 7 0-16,1 4-5 16,4-1-10-16,3 5-11 15,6-5 2-15,5 1-1 0,4-3-8 16,0-3 0-1,0-4-6-15,0-2 0 0,7-5-8 16,-1-3-69-16,3-7-38 16,15 0-134-16,-5-6-428 15,1-7-758-15</inkml:trace>
  <inkml:trace contextRef="#ctx0" brushRef="#br1" timeOffset="77624.5104">10627 7685 1288 0,'0'0'534'16,"0"0"-477"-16,0 0 10 15,0 0 49-15,100 0 2 16,-80 0-65-16,3 0-53 16,-11 0-80-16,-3 0-235 15,-4 0-312-15</inkml:trace>
  <inkml:trace contextRef="#ctx0" brushRef="#br1" timeOffset="77817.3608">10636 7611 525 0,'0'0'998'0,"0"0"-867"16,0 0-61-16,0 0 71 15,82 9-92-15,-30-9-49 16,-10 0-299-16,-6 0-752 0</inkml:trace>
  <inkml:trace contextRef="#ctx0" brushRef="#br1" timeOffset="78344.1886">11267 7474 1403 0,'0'0'344'0,"0"0"-176"16,0 0 0-16,0 0-19 15,0 0-24-15,0 0-17 16,0 0-37-16,-79 59-29 16,64-33-27-16,3 1-9 15,6 2-5-15,3 1 0 16,3-3 0-16,0-4 1 15,6-4 2-15,12-6-4 16,0-6-1-16,6-5 0 16,4-2-14-16,2-2-24 15,3-13 0-15,-2-5 13 16,-7-5 11-16,-2-4 15 16,-11-3 0-16,-5-2 20 0,-6 3 17 15,0 2 19-15,-11 4-4 16,-8 8-29-16,-2 6-23 15,-16 9-82-15,7 2-410 16,2 0-842-16</inkml:trace>
  <inkml:trace contextRef="#ctx0" brushRef="#br1" timeOffset="79559.3324">9602 8715 2031 0,'0'0'314'15,"0"0"-240"-15,0 0-48 16,0 0 73-16,0 0 26 16,0 0-74-16,0 0-51 15,3-4 0-15,0 19 0 0,0 6 8 16,-3 3-8-16,3 0 6 15,-3-1 0-15,0 1-6 16,0-6 0-16,0-4 0 16,0-4 0-16,0-2 0 15,-3-6-8-15,3-2-5 16,0 0-1-16,0 0 8 16,0-10 6-16,6-4-43 15,7-9 0-15,1-3 28 16,5-3 14-16,-4-2 1 15,3 5 0-15,-3 2 1 16,-2 5 30-16,-4 8 12 0,-4 5-12 16,-2 3-4-1,0 3-18-15,-3 0-9 0,4 0 1 16,-1 10-1-16,-3 10 7 16,0 3-1-16,0 3-4 15,0 1-1-15,-3-1 8 16,-7-5-8-16,3-4 0 15,3-5-1-15,1-3 0 16,3-5-1-16,0-4 0 16,0 0-6-16,0 0 5 15,3-13-11-15,14-4-37 16,2-9 31-16,2-1 13 16,0-6 5-16,-1 3-8 15,0 1-2-15,-8 6 11 16,-3 7 0-16,-4 6 14 0,-1 10-1 15,-4 0-11-15,0 0-1 16,0 13 8-16,0 9 31 16,0 2-7-16,0 6-10 15,0-1 1-15,0-3-7 16,0-5-16-16,-4-3 1 16,4-6-2-16,0-3-41 15,0-5-136-15,0-2-396 16,7-2-442-16</inkml:trace>
  <inkml:trace contextRef="#ctx0" brushRef="#br1" timeOffset="79996.2013">9987 9025 922 0,'0'0'937'16,"0"0"-783"-16,0 0 56 16,0 0-27-16,0 0-59 15,88-15-68-15,-63 0-35 16,2-4-19-16,-4-4 4 16,2 1-6-16,-5-6-1 15,0-3-23-15,-2-1 10 0,-3 3 14 16,-6-1 6-16,-3 10 17 15,-6 4 32-15,0 9 27 16,0 1-36-16,-3 6-33 16,-6 0-12-16,-6 0 0 15,-3 10 0-15,2 6 1 16,-4 7 10-16,1 3 7 16,1 4-2-16,6 0 4 15,0 4 2-15,5-2-5 16,4-2-10-16,3 0 1 15,0-5-8-15,0-5-1 16,10-9-12-16,-4 0-52 16,9-11-93-16,3 0-164 0,-6-4-609 15</inkml:trace>
  <inkml:trace contextRef="#ctx0" brushRef="#br1" timeOffset="80244.534">10491 8818 1575 0,'0'0'610'16,"0"0"-554"-16,0 0-40 15,0 0-10-15,87-3 0 0,-62-1 3 16,-1 4-9-16,-8-3-55 16,-7 2-282-16,-5-2-382 0</inkml:trace>
  <inkml:trace contextRef="#ctx0" brushRef="#br1" timeOffset="80445.0405">10516 8704 1043 0,'0'0'1003'0,"0"0"-878"16,0 0-88-16,0 0 0 15,0 0-4-15,0 0-33 0,120 0-85 16,-80 0-305-16,-7-3-529 0</inkml:trace>
  <inkml:trace contextRef="#ctx0" brushRef="#br1" timeOffset="80689.179">10949 8688 2148 0,'0'0'373'15,"0"0"-276"-15,0 0-39 16,0 0 11-16,109-3-10 16,-70-3-56-16,1-1-3 15,8-4-190-15,-9 1-514 16,-8 2-1100-16</inkml:trace>
  <inkml:trace contextRef="#ctx0" brushRef="#br1" timeOffset="81054.3249">11491 8583 1179 0,'0'0'179'0,"0"0"-144"16,0 0 55-16,19-73 93 16,-13 51 50-16,0 1-41 15,-3 1-12-15,-2 4-23 16,-1 4-41-16,0 1-24 15,0 7 3-15,0 4-17 16,0 0-26-16,0 6-28 0,-7 15 19 16,-5 9 31-1,-1 6-25-15,0 11-16 0,6 1-5 16,0 0-16-16,4 0-12 16,0-7-11-16,0 7-147 15,0-14-366-15,-3-12-735 0</inkml:trace>
  <inkml:trace contextRef="#ctx0" brushRef="#br1" timeOffset="82917.2074">7112 12147 697 0,'0'0'59'0,"0"0"-59"16,0 0-401-16,0 0 280 15,0 0 121-15,0 0 146 16,0 0 1-16,-11 24-64 0,1-22-75 16,1 2-8-1,3-2-404-15</inkml:trace>
  <inkml:trace contextRef="#ctx0" brushRef="#br1" timeOffset="83629.5769">7112 12147 515 0,'0'17'410'16,"0"-17"-235"-16,0 0-72 16,0 0 223-16,0 0-110 15,0 0-42-15,9 0-37 16,4 0 9-16,10 0-81 15,5 0-40-15,5 0-2 16,4-3 3-16,5-1-5 16,7 1-20-16,-1-2 0 0,7 0 1 15,0 2-1-15,-1-1 11 16,6 1 19-16,4 1 1 16,15 0-6-16,18-1-14 15,-6 3-6-15,-11 0-4 16,-11 0 4-16,-14 0-5 15,6 0 6-15,5-3-6 16,-8 3 5-16,-3-3-6 16,-13-1 1-16,-9 4-1 15,-11-3-1-15,-8 3 1 16,-5 0 0-16,-5 0 0 16,-1 0 6-16,-3 0 3 0,0 0 0 15,0-3 1-15,0 3 23 16,0 0 13-16,0-4-24 15,-7 1-13-15,-2-1-9 16,-8-5 0-16,-2 3-6 16,-7-1-2-16,3-4 7 15,2 5-10-15,0-1 10 16,6-3 0-16,5 7 1 16,2-3 0-16,5 5 1 15,0-1 5-15,3 2-5 16,0 0 1-16,0 0-2 15,0 0 0-15,12 0 0 16,0 2 1-16,3 5-1 0,1 3 0 16,1 3 0-16,-1-2 0 15,7 4 0-15,-1-1 1 16,2 3 0-16,1-1 0 16,-5-4-1-16,-4 0 0 15,-7-2 0-15,-6-1 0 16,-3 4 1-16,0-3 15 15,-18 4 11-15,-9-4 0 16,-4 3-12-16,-2-4-15 16,0-1 0-16,-4 1-110 15,13-3-281-15,9-3-764 0</inkml:trace>
  <inkml:trace contextRef="#ctx0" brushRef="#br1" timeOffset="84771.7271">9017 12018 992 0,'0'0'732'16,"0"0"-621"-16,0 0-67 15,0 0 116-15,0 0 43 16,0 0-76-16,0 0-61 15,18 10 9-15,-9 3 7 16,-6 8-4-16,3 2-35 16,-3 2-10-16,-3 2-2 0,0 0-6 15,0-2-13 1,0-2-11-16,-6-2 0 0,0-7 0 16,0-4 0-16,3-7 0 15,3-1-1-15,0-2-1 16,0 0-7-16,0-5 2 15,7-9-16-15,7-9-3 16,5-4 10-16,1-5 9 16,2-2 0-16,-1-2-6 15,-3 3 4-15,-2 7 8 16,-9 5 0-16,0 11 9 16,-4 5 4-16,0 5-5 15,-3 0-7-15,4 0 0 0,-4 15 13 16,3 9 32-1,0 5-10-15,0 1-17 0,-3 3-4 16,0-3-7-16,3-7-7 16,-3-3 5-16,0-4-6 15,0-9 0-15,0-3 0 16,0-1-1-16,0-3-26 16,0 0-6-16,0-3 11 15,0-7-18-15,9-7-28 16,6-4 1-16,3-7 15 15,6-3 20-15,1-4 18 16,2 1 13-16,-5 4 1 16,-2 7 0-16,-4 10 30 15,-7 4 9-15,-6 5 8 0,0 4 1 16,-3 0-12-16,0 7-9 16,0 12 25-16,0 7 0 15,-3 5-13-15,-3 4-9 16,3 2 7-16,3-3-4 15,0-5-15-15,0-2-10 16,0-4-7-16,0-10-1 16,3-4-1-16,-3-5-27 15,3-4-71-15,3 0-122 16,0-6-278-16,-3-7-651 0</inkml:trace>
  <inkml:trace contextRef="#ctx0" brushRef="#br1" timeOffset="85260.2769">9605 12336 1565 0,'0'0'507'16,"0"0"-440"-16,0 0 60 15,0 0-14-15,0 0-33 16,85-4-52-16,-64-9-16 16,-1-4-9-16,3 0-2 0,-5-6-1 15,0 1-11-15,-6-6-7 16,1-1 9-16,-4 0 9 15,-4-1 7-15,-5 7 27 16,0 9 44-16,-8 5-5 16,-5 6-18-16,-8 3-7 15,-3 0-4-15,-1 16-2 16,1 7 6-16,0 7 3 16,3 5-17-16,5 2-14 15,2 2-7-15,8 2-5 16,6-1-8-16,0 2 12 15,0-5-1-15,3-1-10 0,5-5 6 16,5-9-7-16,-4-9-1 16,3-3-54-16,9-10-66 15,-6-4-153-15,2-8-569 0</inkml:trace>
  <inkml:trace contextRef="#ctx0" brushRef="#br1" timeOffset="85677.4047">10091 12177 95 0,'0'0'1308'0,"0"0"-1054"15,0 0-112-15,0 0 137 16,0 0-14-16,0 0-87 16,0 0-49-16,58 23-50 0,-32-23-44 15,7 0-18-15,-2 0-17 16,-1 0-32-16,-6-4-73 16,-8-2-36-16,-10 5-158 15,-3-5-438-15</inkml:trace>
  <inkml:trace contextRef="#ctx0" brushRef="#br1" timeOffset="85912.181">9993 12064 1217 0,'0'0'872'0,"0"0"-778"16,0 0-57-16,0 0 126 16,0 0 6-16,0 0-57 15,101 0-60-15,-62 0-38 16,0 0-14-16,10-2-121 16,-7-2-188-16,-12 1-678 0</inkml:trace>
  <inkml:trace contextRef="#ctx0" brushRef="#br1" timeOffset="87105.5364">10967 12011 415 0,'0'0'43'0,"0"0"-33"16,0 0-10-16,0 0 123 16,0 0 53-16,0 0-6 0,0 0-12 15,42-29 50 1,-42 26-5-16,0 0-31 0,4-1 3 16,-4 4 10-16,0-6-41 15,0 2-58-15,0-2-37 16,0-1-18-16,0 0-18 15,0-3-12-15,-4 4 5 16,-2-1 5-16,0 3 1 16,-3 1-2-16,-6 3-7 15,0 0 6-15,-7 3 15 16,-2 11 7-16,-5 6 9 16,4 7 10-16,-2 2 6 15,5 7-13-15,1 1 3 16,12 2-10-16,6 4-15 15,3-3 1-15,3 0-4 0,18-3-5 16,3-5-1-16,6-5 2 16,1-8-13-16,6-6 1 15,-1-13-1-15,3 0 0 16,-6-6-1-16,-2-12 0 16,-1-10 0-16,-8-6 6 15,-5-5-4-15,-7-5-2 16,-7-4 9-16,-3-2-1 15,-3 4-8-15,-23 6 0 16,-23 0-30-16,6 9-166 16,-2 9-550-16</inkml:trace>
  <inkml:trace contextRef="#ctx0" brushRef="#br2" timeOffset="93938.924">11740 6588 328 0,'0'0'164'0,"0"0"479"15,0 0-292-15,0 0-209 16,0 0-21-16,0 0 34 15,0 0 24-15,-12 3-72 16,12-3-25-16,3 0 4 16,-3 0-3-16,3 0-9 15,-3 0 3-15,0 0 5 16,0 0-19-16,6 0-39 16,0 0-17-16,8 0 8 15,9 0-5-15,2 0-9 16,11 0-1-16,-3 0 0 15,3 0-1-15,-2 0 0 16,2 0-9-16,-3 0 1 0,3 0 8 16,-2 1 1-16,6 1-1 15,5-2 0-15,2 0-1 16,4 0-7-16,8 0-25 16,-1-2-11-16,-3-2 2 15,0 0 7-15,-4 1 9 16,-5 0 15-16,-7 3-1 15,-6 0 4-15,-6 0 8 16,-5 0 0-16,-7 3 0 16,0 0 0-16,0-2 1 15,-2-1 1-15,4 0 0 16,-4 0-1-16,2 0 6 0,0-2-6 16,-6-4 2-16,-3 1-1 15,-3 1 5-15,-3 1 1 16,0 1-7-16,0-4-8 15,-12 2 2-15,-5-2-4 16,1 0 10-16,-3 1 0 16,-1-2 1-16,4 0-1 15,4 1 8-15,0 1-7 16,6 0 16-16,3 1 6 16,0 1-4-16,3 2-10 15,0-1 1-15,0 2-3 0,0 0-7 16,0 0-1-1,0 0-5-15,0 0 5 16,0 0-8-16,0 0 8 0,0 0-8 16,0 0 9-16,0 0-6 15,0 0-6-15,6 4 11 16,3 5 0-16,3 0 0 16,0-1 1-16,1 2-1 15,0 1 1-15,3-1 0 16,-3 0 0-16,2-2 0 15,3 1-1-15,-3-5-20 16,-2 3 2-16,-2-4 8 16,-5-1 10-16,-2 0 0 15,-4 0-6-15,0 1 7 16,-13 1 0-16,-8 3 12 0,-6 2 15 16,-7-1-15-1,1 2-6-15,4 9-6 0,10-3-81 16,10-3-648-16</inkml:trace>
  <inkml:trace contextRef="#ctx0" brushRef="#br2" timeOffset="95230.2634">11652 7665 660 0,'0'0'820'0,"0"0"-596"0,0 0-126 15,0 0 16-15,0 0 43 16,0 0 6-16,0 0-73 16,37 0-60-16,-10 0-17 15,10-3 4-15,-1 2 2 16,3 1 8-16,3 0-2 16,4 0-4-16,2 0-6 15,4 0-9-15,3 0-6 16,-2 0 0-16,9 0 2 15,-4 0-2-15,6 0-2 0,-1 1 1 16,-2 2-19 0,-3-3 8-16,-7 3-25 0,-5-2-12 15,-10-1-4-15,-9 0-6 16,-9 0 19-16,-7 0 24 16,-5 0 15-16,-2 0 1 15,-4-4 2-15,0 1 17 16,0-5 12-16,-5 5-6 15,-4-3-4-15,-4 0-4 16,-2 1-2-16,0-4-1 16,0 4 8-16,-1-2-15 15,3 0 1-15,2-3-2 16,2 3-5-16,3 3 21 16,3-2 0-16,0 3-1 15,3 2 4-15,-3 1-4 0,3 0-2 16,0 0-2-16,0 0-3 15,0 0-13-15,0 0 0 16,6 0 0-16,6 0 7 16,7 0-7-16,5 1 0 15,0 8 0-15,6-1 0 16,0 1-1-16,-2 0 0 16,-1 2 1-16,-8 1-1 15,-5-1-1-15,-11 3-5 16,-3-1 6-16,-3 0 12 15,-17 3-3-15,-5-3-9 16,-15 0-40-16,7-4-422 16,4-3-1185-16</inkml:trace>
  <inkml:trace contextRef="#ctx0" brushRef="#br2" timeOffset="96282.7631">11737 8600 147 0,'0'0'1333'0,"0"0"-1037"15,0 0-145-15,0 0-34 16,0 0 18-16,0 0 3 0,103 2-15 15,-54-8-54 1,4 3-15-16,9 3-21 0,-1 0-20 16,0 0 0-16,2 0-12 15,-2 3 1-15,-2 3-2 16,3-2 0-16,2 2-8 16,-5-2-7-16,3-4-9 15,-8 0-4-15,1 0-4 16,-9 0 4-16,-10 0 16 15,-7 0 12-15,-10-3-1 16,-12 0 1-16,-7-4 0 16,0 3 13-16,-7-5 0 15,-10 1-7-15,-5-2-6 16,-5 1 1-16,3-1 5 16,-3 0-5-16,5 0 0 0,1 1 6 15,6 1 1-15,-1-1 14 16,6 5 11-16,3 1-8 15,4 0-1-15,3 2-14 16,0 1 2-16,0 0-1 16,0 0-11-16,0 0-2 15,0 0 1-15,1 0-11 16,7 0 11-16,3 1 0 16,5 9 1-16,-1 0-1 15,6 3 0-15,-2 0 0 16,-2 0-1-16,-1-4 1 15,-1 1 1-15,-6-3 0 0,0-2 1 16,-6 0 8-16,0-1-1 16,-3 0 2-16,0-1 20 15,-9 6-27-15,-9-2-3 16,-13 7-103-16,1-4-283 16,0 0-764-16</inkml:trace>
  <inkml:trace contextRef="#ctx0" brushRef="#br2" timeOffset="97633.9319">11435 12151 1362 0,'0'0'620'0,"0"0"-517"15,0 0-18-15,0 0 79 16,0 0 5-16,0 0-50 15,0 0-53-15,-1 0-29 16,13 0 13-16,6 0-9 16,15 3-8-16,10 0-15 15,8-3-17-15,20 0 2 16,23 0-3-16,17 0-22 16,5-6-8-16,-21 4 1 15,-20 2 9-15,-30 0-1 16,-3 0 9-16,4 0 10 0,3 0-5 15,5 0 7-15,-8 2 1 16,-7 4 0-16,-3-3 0 16,-11-2 5-16,-1-1 0 15,-9 0 2-15,-9 0-8 16,-2 0 2-16,-4-1 4 16,0-5-6-16,-4-1 0 15,-8 0 0-15,-3-1 0 16,-6 0 5-16,2 4-3 15,-4-5-1-15,-2 5 1 16,1-3-1-16,2-2 5 16,-2 3-6-16,9-4 1 15,-3 2 2-15,6 2 3 0,6 0-5 16,3 2 8-16,0 1-3 16,3 3-4-16,0 0 5 15,0 0-1-15,0 0-6 16,0 0 8-16,0 0-8 15,0 0 0-15,0 0 1 16,0 3-1-16,9 7 0 16,6 1 5-16,6 2 1 15,5-4 0-15,6 1-1 16,1 0-5-16,-3-3 0 16,-2-1-2-16,-7 1 2 15,-6-4-6-15,-6 1 6 0,-6-1-9 16,-3 0 9-16,0 1 9 15,-6 5 55-15,-12 0 3 16,-9 2-14-16,-9 5-16 16,-4 4-37-16,-21 10-39 15,7-7-196-15,8-3-994 0</inkml:trace>
  <inkml:trace contextRef="#ctx0" brushRef="#br2" timeOffset="107146.6394">13111 6515 586 0,'0'0'681'16,"0"0"-555"-16,0 0-23 16,0 0 57-16,0 0 48 15,0 0-18-15,0-17-46 16,0 17-34-16,0 0-14 16,0 0-10-16,0 0-3 15,0 0 10-15,0 0-5 16,0 0-14-16,0 0-21 0,0 0-25 15,0 0-22-15,0 0-6 16,0 4-12-16,0 10 12 16,0 2 0-16,0 1 6 15,0 1-5-15,0 0 0 16,0-3-1-16,0 0 0 16,0-2 0-16,0-5-8 15,0-1-9-15,0-3 5 16,0 1-8-16,0-4 1 15,0-1 1-15,0 0 18 16,0 0 9-16,0 0-2 16,0 0 7-16,3-12-14 15,3-2-7-15,6-6 7 0,-1-2 6 16,2 0-5 0,-4 0 7-16,4 2-7 0,-6 1 1 15,1 3 5-15,1 2 2 16,-3 5-1-16,-3 3 2 15,0 1 9-15,0 3-17 16,0 1-1-16,-3 1 0 16,3 0-1-16,-3 0-6 15,3 0-3-15,1 1 3 16,-3 10 6-16,4 3 1 16,-2 2 9-16,-2 1-10 15,-1 0-1-15,0-2 1 16,0-2-2-16,0-3-4 15,-1-2 6-15,-4-1-2 16,4-2-5-16,-2-4 1 0,3 0-1 16,0 2 1-16,0-3-2 15,0 0-1-15,0 0 2 16,0 0-2-16,6-3 1 16,8-8 1-16,2-2-8 15,0-2 15-15,4-3-8 16,-5-1-4-16,3 2 4 15,-3 0 7-15,-2 2 1 16,-4 1 0-16,3 1 1 16,-6 6 6-16,0 1 7 15,-3 3 4-15,-3 3 6 16,0 0-12-16,0 0-12 0,0 13 0 16,0 7 3-1,-6 2 23-15,-3 4-7 0,1-2-10 16,2 0-2-16,3-3 1 15,2-3 5-15,1-1-12 16,0-2 7-16,0-4-8 16,0-1 0-16,0-5-1 15,0-1-16-15,-6 3-119 16,0-4-332-16,-1-3-563 0</inkml:trace>
  <inkml:trace contextRef="#ctx0" brushRef="#br2" timeOffset="107762.2788">13660 6615 1079 0,'0'0'352'16,"0"0"-183"-16,0 0 38 16,0 0 33-16,0 0-35 15,0 0-67-15,0 0-40 16,-6-8-12-16,1 8-28 16,1 0-13-16,-5 0-14 15,-1 0 30-15,-7 0 11 16,1 1-33-16,-2 5-22 15,1-2-16-15,4 3 5 16,4-1-6-16,2-2-8 0,7-1 0 16,0 2 7-16,0-1-8 15,0 2-2-15,7-2 4 16,5 3 6-16,1 0-10 16,7-1-8-16,-3 3 2 15,-1-1 1-15,-4 1 8 16,-2-1 7-16,-7 1-12 15,-3 0 0-15,0 0-2 16,-3-1 4-16,-16-1-8 16,-5 2 19-16,-4-5-8 15,-8-2-2-15,3-2-215 16,12 0-788-16</inkml:trace>
  <inkml:trace contextRef="#ctx0" brushRef="#br2" timeOffset="108957.6605">13879 6591 743 0,'0'0'849'0,"0"0"-622"16,0 0-66-16,0 0 29 15,0 0-1-15,0 0-44 16,0 0-36-16,-10 0-17 16,10 0-45-16,3 0-28 15,8 0-7-15,5 0 22 16,6 0-8-16,2 0-17 16,1 0-9-16,-2 0-25 15,-4 0-72-15,-1 0-80 16,-6 0-82-16,-6-3-209 0,0 0-56 15,-6 1-348-15</inkml:trace>
  <inkml:trace contextRef="#ctx0" brushRef="#br2" timeOffset="109188.2634">13869 6511 61 0,'0'0'1182'16,"0"0"-922"-16,0 0-90 15,0 0 51-15,0 0 33 16,0 0-62-16,0 0-91 16,37-11-63-16,-4 10-38 0,-1 0-3 15,12 1-234-15,-11 0-335 16,-10 0-579-16</inkml:trace>
  <inkml:trace contextRef="#ctx0" brushRef="#br2" timeOffset="109573.2167">14360 6450 874 0,'0'0'683'16,"0"0"-580"-16,0 0-17 16,0 0 50-16,0 0 22 15,0 0-25-15,0 0-30 16,46-9-20-16,-25 9-4 16,6 0-23-16,1 0-26 15,5 0-30-15,-3 0-23 16,-5 0-237-16,-4 0-499 0,-15 0-643 0</inkml:trace>
  <inkml:trace contextRef="#ctx0" brushRef="#br2" timeOffset="109888.0995">14427 6344 709 0,'0'0'953'0,"0"0"-744"0,0 0 2 16,0 0-2-16,0 0-26 15,0 0-36-15,0 0-53 16,-15-10-67-16,15 20-15 15,-3 6 19-15,3 2-2 16,0 3-28-16,0 0-2 16,0 0-38-16,0-1-111 15,0 4-166-15,0-7-369 16,0-4-797-16</inkml:trace>
  <inkml:trace contextRef="#ctx0" brushRef="#br2" timeOffset="110130.3295">14551 6592 1392 0,'0'0'238'16,"0"0"-117"-16,0 0 34 15,0 0 25-15,0 0-40 16,0 0-72-16,0 0-38 16,-87 2-30-16,68-2-99 15,6 0-249-15,5 0-482 0</inkml:trace>
  <inkml:trace contextRef="#ctx0" brushRef="#br2" timeOffset="115954.1276">14893 6139 1625 0,'0'0'325'0,"0"0"-229"16,0 0 10-16,0 0 15 0,0 0 58 16,0 0-18-16,44-63-60 15,-41 62-11-15,-3-1-21 16,0 2-19-16,0 0-14 15,0 0-16-15,0 0-7 16,0 6-7-16,0 10 8 16,0 6 10-16,0 6-10 15,0 5-8-15,0-1-6 16,0-1 1-16,0-4-1 16,4 0 0-16,-1-5 0 0,1-3-28 15,0-5-41-15,2 0-39 16,0-1-120-16,0-4-389 15,0-2-416-15</inkml:trace>
  <inkml:trace contextRef="#ctx0" brushRef="#br2" timeOffset="116219.7762">15136 6463 1388 0,'0'0'328'15,"0"0"-220"-15,0 0 66 0,0 0-5 16,0 0-33-16,0 0-50 16,0 0 35-16,-63 20 10 15,28-20-61-15,0 2-40 16,2-2-19-16,1 0-11 15,6 0-138-15,9 0-469 16,7 0-912-16</inkml:trace>
  <inkml:trace contextRef="#ctx0" brushRef="#br2" timeOffset="116643.9469">15003 6623 510 0,'0'0'1325'16,"0"0"-1098"-16,0 0-54 15,0 0 21-15,0 0 12 16,0 0-60-16,0 0-78 16,25 0-53-16,-7 0-15 0,-6 0 1 15,-2 0 5 1,-1 0-6-16,-8 0 0 0,-1 0-10 16,0 5-11-16,-4 2 21 15,-9 3 2-15,-6 1 17 16,-4 3-8-16,1 2-4 15,1-2-5-15,6-1 5 16,9-3 2-16,2 1 7 16,4-3-14-16,4 1-1 15,20-3-2-15,31 0-83 16,-5-3-296-16,-5-3-1110 0</inkml:trace>
  <inkml:trace contextRef="#ctx0" brushRef="#br2" timeOffset="117989.6539">13165 7566 1139 0,'0'0'379'0,"0"0"-173"16,0 0-4-16,0 0 49 15,0 0-23-15,0 0-57 16,0 0-36-16,-6-13-39 15,6 13-41-15,0 0-43 16,0 6-4-16,0 10-2 0,0 5 19 16,0 5-9-16,-6 3-8 15,-1-2-8-15,0-3 1 16,0-5 0-16,1-2-1 16,0-4 0-16,0-6-1 15,3-4-8-15,0 0-5 16,3-3 5-16,0 0 2 15,3-3-5-15,9-14-18 16,8-6-34-16,9-3 37 16,-2-5 27-16,0-1 1 15,-3 6 0-15,-8 9 19 16,-7 4 1-16,-5 6-7 16,-2 4 2-16,-2 3 5 0,0 0-9 15,0 0-12 1,0 3-8-16,0 13-4 0,0 3 12 15,0 5 1-15,-2 2 0 16,-2-2 0-16,1-1 0 16,0-5-1-16,0-6 0 15,0-1-20-15,0-6-16 16,-1-2 2-16,4-3 14 16,0 0 20-16,0 0 6 15,0-10-6-15,7-9-24 16,5 1 12-16,6-3 6 15,-3 0-1-15,1 2-1 0,1 2-3 16,-1 7-9-16,-6 3 14 16,2 2 6-16,2 1 18 15,-8 1 20-15,0 3 6 16,-6 0-16-16,3 8-15 16,-3 8 11-16,0 3 15 15,0 6-16-15,0-1-1 16,-3-2-13-16,-3-2-3 15,0-2 0-15,0-2-6 16,3-3-70-16,3 0-130 16,0-2-265-16,0-5-423 0</inkml:trace>
  <inkml:trace contextRef="#ctx0" brushRef="#br2" timeOffset="118343.8476">13596 7778 1370 0,'0'0'568'0,"0"0"-467"16,0 0 13-16,0 0 13 15,0 0 6-15,0 0-32 16,0 0-19-16,-35 12-17 15,25-3-38-15,1-1-15 0,-1 1-2 16,4-1-8 0,3-2-1-16,3 3-1 0,0-1-6 15,0-1 6-15,0 2 1 16,3-2 5-16,0 0 6 16,4-2-5-16,-7-1-5 15,0-1-2-15,0 3-15 16,0-2-30-16,-7 0 2 15,-16 2-61-15,1 1-228 16,1-4-461-16</inkml:trace>
  <inkml:trace contextRef="#ctx0" brushRef="#br2" timeOffset="118643.2131">13918 7783 1030 0,'0'0'676'0,"0"0"-575"16,0 0 55-16,0 0-14 16,0 0-69-16,0 0-73 15,0 0-62-15,97 0-199 0,-79 0-136 16,-9 0-232-16</inkml:trace>
  <inkml:trace contextRef="#ctx0" brushRef="#br2" timeOffset="118861.458">13854 7681 1605 0,'0'0'538'16,"0"0"-465"-16,0 0 17 0,0 0-18 15,0 0-26-15,0 0-46 16,100 0-161-16,-64 0-452 16,-10-2-644-16</inkml:trace>
  <inkml:trace contextRef="#ctx0" brushRef="#br2" timeOffset="119359.5633">14324 7569 1298 0,'0'0'372'0,"0"0"-164"16,0 0 23-16,0 0-17 15,0 0-95-15,0 0-52 16,0 0-43-16,65 0-16 15,-39 0-8-15,-3 3-71 16,3 0-203-16,-13-2-321 16,-4-1-364-16</inkml:trace>
  <inkml:trace contextRef="#ctx0" brushRef="#br2" timeOffset="119604.0173">14418 7508 1445 0,'0'0'688'0,"0"0"-583"15,0 0 6-15,0 0 21 16,0 0 19-16,0 0-39 16,0 0-49-16,-6-1-39 15,6 11 18-15,0 2-20 16,3 4-16-16,0 2-6 15,-3 2-2-15,0 3-116 0,0 6-151 16,-9-3-391-16,0-6-216 16</inkml:trace>
  <inkml:trace contextRef="#ctx0" brushRef="#br2" timeOffset="119815.9715">14485 7767 1557 0,'0'0'568'0,"0"0"-492"16,0 0 43-16,0 0 20 0,-79 1-40 16,58-1-57-1,2-1-42-15,-3-5-88 0,8 2-413 16,8-2-692-16</inkml:trace>
  <inkml:trace contextRef="#ctx0" brushRef="#br2" timeOffset="120177.1219">14915 7335 1527 0,'0'0'727'0,"0"0"-633"16,0 0-16-16,0 0 32 15,0 0 24-15,0 0-59 16,0 0-69-16,0 8 4 16,-3 13 26-16,0 5-6 15,0 2-20-15,-1 0-4 16,3 0-6-16,1-2 0 16,0-2-58-16,0 1-177 0,0-5-345 15,0-4-300-15</inkml:trace>
  <inkml:trace contextRef="#ctx0" brushRef="#br2" timeOffset="120407.332">15009 7671 1393 0,'0'0'346'0,"0"0"-202"16,0 0 0-16,0 0 32 0,-94 4-25 16,55-4-45-16,0 0-46 15,-6 0-35-15,5 0-25 16,-2 0 0-16,11 8-190 16,7-1-508-16</inkml:trace>
  <inkml:trace contextRef="#ctx0" brushRef="#br2" timeOffset="120740.3208">14840 7799 1751 0,'0'0'378'15,"0"0"-282"-15,0 0-53 16,0 0 19-16,0 0 24 16,0 0-34-16,0 0-15 15,82-6-9-15,-79 16 3 16,-3 0 5-16,0 4 13 16,-7-1 38-16,-10 1-5 15,1-1-5-15,-2-1-26 16,3-2 2-16,6-3-22 15,6-1-16-15,3-4-15 16,0 0-7-16,36 4-26 16,0-3-88-16,-1-2-565 0</inkml:trace>
  <inkml:trace contextRef="#ctx0" brushRef="#br2" timeOffset="121886.9616">13014 8576 1385 0,'0'0'553'0,"0"0"-419"16,0 0 41-16,0 0-2 16,0 0-30-16,0 0-63 15,0 0-39-15,15-6-21 16,-9 11-9-16,-3 9 5 16,-3 3 13-16,0 6 2 15,0 1 8-15,0-2-17 16,0 4-10-16,0-5-11 15,0-4-1-15,0-5-1 16,0-5-20-16,0 0-13 16,0-5 11-16,0-2 15 15,0 0 7-15,7-9 1 0,7-4-18 16,5-10 2-16,8-3 8 16,0-5 8-16,0 2 0 15,-4 6 6-15,-3 3-5 16,-5 8 17-16,-9 6 6 15,-3 3-3-15,1 3-12 16,-4 0-9-16,0 0-1 16,1 10 1-16,1 4 19 15,-1 6-8-15,-1 0-10 16,0 0-1-16,0-4 0 16,0 1 0-16,0-5-15 15,-1-3 0-15,-2-4-11 16,3-2 9-16,0-3 17 0,0 0 0 15,0 0 10-15,0-3-10 16,10-11-20-16,10-6-11 16,-1-5 31-16,7 1 0 15,-4-2 1-15,-2 3-1 16,-7 11 9-16,-6 4 9 16,-4 2 5-16,-3 6-11 15,0 0-4-15,0 10-8 16,0 6 30-16,-7 7 0 15,1 4-9-15,-4 0-13 16,7-5-2-16,0 0-6 16,3-4-17-16,0-2-119 0,9-5-187 15,4-3-402 1,-3-4-421-16</inkml:trace>
  <inkml:trace contextRef="#ctx0" brushRef="#br2" timeOffset="122194.6768">13548 8699 1610 0,'0'0'564'16,"0"0"-474"-16,0 0-16 15,0 0-2-15,0 0 9 16,0 0 23-16,0 0 0 15,-49 26-38-15,34-13-32 0,9-2-15 16,3 1-19-16,3 2-1 16,0-1 1-16,0 0 0 15,6 1 10-15,0-3 4 16,-3 0-14-16,-3-5 0 16,0-2-17-16,0 0 1 15,-6-1 1-15,-14 0-54 16,4-3-170-16,3 0-569 0</inkml:trace>
  <inkml:trace contextRef="#ctx0" brushRef="#br2" timeOffset="122448.9585">13821 8712 1770 0,'0'0'366'16,"0"0"-236"-16,0 0-22 16,0 0-30-16,81-6-43 15,-58 6-27-15,3 0-8 16,-6 2-110-16,-4 2-246 0,-7-1-387 15</inkml:trace>
  <inkml:trace contextRef="#ctx0" brushRef="#br2" timeOffset="122638.4388">13827 8610 1850 0,'0'0'291'16,"0"0"-176"-16,0 0 6 16,0 0-5-16,0 0-67 15,121 0-49-15,-82 0-131 0,-4 0-605 16</inkml:trace>
  <inkml:trace contextRef="#ctx0" brushRef="#br2" timeOffset="122931.719">14424 8540 1382 0,'0'0'353'0,"0"0"-119"16,0 0 4-16,0 0-16 15,0 0-52-15,0 0-99 0,0 0-43 16,67-7-28-16,-43 7-8 16,0 0-77-16,-2 0-113 15,-10 0-308-15,-8 0-231 0</inkml:trace>
  <inkml:trace contextRef="#ctx0" brushRef="#br2" timeOffset="123192.1849">14461 8438 1549 0,'0'0'543'15,"0"0"-459"-15,0 0 55 16,0 0 24-16,0 0-23 16,0 0-74-16,0 0-25 15,0 16-2-15,3-2-5 16,0 5-22-16,-3-3-10 16,0 1-2-16,0 0-5 15,0 2-111-15,0 1-85 16,0-3-395-16,0 0-238 0</inkml:trace>
  <inkml:trace contextRef="#ctx0" brushRef="#br2" timeOffset="123422.0198">14577 8706 1726 0,'0'0'326'16,"0"0"-201"-16,0 0 56 15,0 0-26-15,-83 0-65 16,56 0-58-16,-2 0-32 16,3 0-32-16,2 0-243 15,12 0-753-15</inkml:trace>
  <inkml:trace contextRef="#ctx0" brushRef="#br2" timeOffset="123808.0595">14951 8311 1884 0,'0'0'325'0,"0"0"-164"15,0 0 16-15,0 0-17 16,0 0-19-16,0 0-53 15,0 0-42-15,13-22-33 16,-10 26-13-16,0 12 0 16,-3 7 10-16,0 10-3 15,0 2-6-15,0 0 0 16,0-2-1-16,0-4-12 16,0 1-63-16,0-7-95 15,3-1-156-15,0-7-329 16,-2-6-231-16</inkml:trace>
  <inkml:trace contextRef="#ctx0" brushRef="#br2" timeOffset="124032.9977">15094 8642 1452 0,'0'0'246'0,"0"0"-26"16,0 0 11-16,0 0 7 16,0 0-53-16,-112 3-51 15,77-3-53-15,3 0-35 0,2 0-46 16,-2 0-9-16,13 5-262 16,6 3-664-16</inkml:trace>
  <inkml:trace contextRef="#ctx0" brushRef="#br2" timeOffset="124395.8018">14898 8781 2114 0,'0'0'354'0,"0"0"-234"15,0 0-8-15,0 0-14 16,0 0-23-16,0 0-33 16,81-10-23-16,-63 10-5 15,-6 6-7-15,-2 1 1 16,-7 1 4-16,-3 1-3 16,0 5 3-16,-13-2 9 15,-6 3 14-15,-1 0 4 16,-4-1 3-16,6-1-13 15,2 0-11-15,5-3-5 16,8-3-4-16,3 0-8 16,0-2 5-16,17 0-6 15,9-3 0-15,17 4-99 0,-5-5-171 16,-5-1-809-16</inkml:trace>
  <inkml:trace contextRef="#ctx0" brushRef="#br2" timeOffset="125863.8378">12880 12094 601 0,'0'0'99'15,"0"0"1142"-15,0 0-956 16,0 0-122-16,0 0 3 15,0 0 9-15,0 0-74 16,-13-7-44-16,23 7-20 0,-1 0-8 16,4 0 1-16,-4 4-6 15,3 6-3-15,-3 3-1 16,-3 3-2-16,-3 1-7 16,-3 2-11-16,0-2 6 15,0 0-6-15,0-1-10 16,0-6-16-16,0-6-14 15,0-1-3-15,0-3 13 16,0 0 19-16,0 0 10 16,0-3-8-16,6-10-19 15,4-4 5-15,4-6 5 16,5-3 5-16,-1 2 2 16,0 1 10-16,-3 4-4 0,-4 6 5 15,-1 6 23 1,-7 3 7-16,0 1 1 0,0 3-6 15,-3 0-9-15,3 0-16 16,1 4 0-16,-1 6 3 16,0 5 15-16,3 2-9 15,-6 3-3-15,3-3-6 16,-3-1 1-16,0-2-1 16,0-5-6-16,0 0-3 15,0-5-17-15,0-1-7 16,0-3 4-16,0 0 2 15,0-3 3-15,3-10-36 16,12-3-38-16,0-7 31 0,2-1 40 16,2-2 3-1,-6 10 24-15,-4 2 0 16,-3 7 38-16,-5 4 4 0,1 3-2 16,-2 0 6-16,0 4-19 15,0 13 34-15,0 2-11 16,0 4-28-16,1 0-11 15,2 0-11-15,5-4 0 16,1-2-64-16,0-1-155 16,1-1-157-16,-6-5-414 0</inkml:trace>
  <inkml:trace contextRef="#ctx0" brushRef="#br2" timeOffset="126210.841">13481 12169 1084 0,'0'0'994'0,"0"0"-870"16,0 0-87-16,0 0 95 15,0 0 48-15,0 0-35 16,0 0-49-16,-68 2-21 15,57 4-28-15,5 0-27 16,0 1-13-16,3 3-5 16,3 0-2-16,0 3-2 0,0 1 2 15,9-2 0 1,0 5 2-16,1-1-1 0,-4-2-1 16,-6-1-13-16,0-3-9 15,-6 0 8-15,-13-4-6 16,-10-2-103-16,-8-4-164 15,9 0-453-15,4 0-398 0</inkml:trace>
  <inkml:trace contextRef="#ctx0" brushRef="#br2" timeOffset="126458.7118">13666 12177 1141 0,'0'0'1093'0,"0"0"-988"16,0 0-79-16,0 0-12 15,103 0-14-15,-76 0-36 16,-5 0-78-16,-12 0-85 15,-4 0-120-15,-6 0-434 0</inkml:trace>
  <inkml:trace contextRef="#ctx0" brushRef="#br2" timeOffset="126639.6">13623 12085 1382 0,'0'0'776'0,"0"0"-671"16,0 0 29-16,0 0-5 16,0 0-28-16,78 0-101 15,-29 5-10-15,-10-4-225 16,-4-1-663-16</inkml:trace>
  <inkml:trace contextRef="#ctx0" brushRef="#br2" timeOffset="126870.8446">14084 12111 952 0,'0'0'1210'16,"0"0"-1042"-16,0 0-31 15,0 0-12-15,0 0-54 16,85-1-65-16,-54-5-6 16,8 2-94-16,-9 1-177 15,-8 0-559-15</inkml:trace>
  <inkml:trace contextRef="#ctx0" brushRef="#br2" timeOffset="127143.2021">14185 11956 1230 0,'0'0'758'16,"0"0"-567"-16,0 0 17 15,0 0 11-15,0 0-29 16,0 0-84-16,0 0-71 15,-10 10-34-15,4 10 8 16,3 3-3-16,-2 3-6 0,3 3-37 16,2-6-96-16,0 1-80 15,-6 9-174-15,1-11-400 16,-1-2-422-16</inkml:trace>
  <inkml:trace contextRef="#ctx0" brushRef="#br2" timeOffset="127396.6132">14285 12260 1024 0,'0'0'948'0,"0"0"-800"15,0 0 43-15,0 0-22 16,0 0-21-16,0 0-58 16,0 0-33-16,-81-7-28 15,52 7-20-15,-7 0-9 16,7 0-223-16,13 0-829 0</inkml:trace>
  <inkml:trace contextRef="#ctx0" brushRef="#br2" timeOffset="127972.1963">14622 11592 1809 0,'0'0'290'0,"0"0"-146"16,0 0 15-16,0 0 4 0,0 0-47 15,0 0-59 1,0 0-35-16,-10 44 56 0,4-6-14 16,6 3-31-16,0 5-32 15,0-3 7-15,0-1-8 16,3-5-37-16,4-2-86 15,10 3-99-15,-4-9-356 16,-3-9-449-16</inkml:trace>
  <inkml:trace contextRef="#ctx0" brushRef="#br2" timeOffset="128201.0334">14889 12130 766 0,'0'0'1524'0,"0"0"-1346"16,0 0-135-16,0 0 97 15,0 0 30-15,0 0-78 16,-101 4-33-16,66-4-28 16,6 0-22-16,-4 0-9 15,7 0-7-15,7 0-94 16,0 0-185-16,4-2-407 15,6 2-540-15</inkml:trace>
  <inkml:trace contextRef="#ctx0" brushRef="#br2" timeOffset="128577.5655">14762 12260 1243 0,'0'0'902'0,"0"0"-774"15,0 0 19-15,0 0 28 16,0 0-41-16,0 0-59 16,0 0-41-16,102-24-13 15,-81 24-4-15,-5 0-17 16,-2 1 1-16,-7 8-1 15,-7 2-6-15,0 1 6 0,-13 5 13 16,-11 2 8-16,-4 1 3 16,-2-1 0-16,2-1 12 15,5 2-3-15,5-4-1 16,7-2-5-16,10-1-12 16,1-1-9-16,13 1 5 15,20-3-2-15,15 0-9 16,27-6-142-16,-14-1-397 15,-6-3-1194-15</inkml:trace>
  <inkml:trace contextRef="#ctx0" brushRef="#br2" timeOffset="130348.1414">18970 8514 127 0,'0'0'156'16,"0"0"-117"-16,0 0-23 15,0 0-5-15,0 0 1018 16,0 0-686-16,0 0-119 16,-30-21-35-16,27 18-9 15,1 3 11-15,2 0 3 0,0 0-22 16,0 0-35-16,0 0-38 15,0 0-32-15,0 0-26 16,0 0-32-16,0 7-9 16,0 16 0-16,0 14 3 15,0 12 4-15,3 8-6 16,3 2-1-16,3 0-20 16,2-7-13-16,-2-8 4 15,0-4-1-15,1-5 5 16,-1-8-23-16,5-5-46 15,-1-6-69-15,17-5-108 16,-7-7-332-16,2-4-291 0</inkml:trace>
  <inkml:trace contextRef="#ctx0" brushRef="#br2" timeOffset="130671.4823">19280 8517 1609 0,'0'0'394'0,"0"0"-217"16,0 0-12-16,0 0 24 16,0 0 18-16,0 0-64 15,0 0-52-15,-18-29-55 16,25 45-18-16,2 11 21 15,4 9-3-15,1 7-14 0,-2 5-5 16,-2 2-11-16,0 0 0 16,-4 0-6-16,0-4 0 15,-5-6-7-15,1-5-50 16,-1-8-52-16,-1-4-95 16,0-9-136-16,-7-6-424 15,-2-6-410-15</inkml:trace>
  <inkml:trace contextRef="#ctx0" brushRef="#br2" timeOffset="130872.5499">19019 8771 504 0,'0'0'1380'0,"0"0"-1110"16,0 0-88-16,0 0 5 15,0 0-46-15,0 0-57 16,0 0-49-16,97-7-35 16,-48 20-55-16,-7-2-232 15,-6-1-557-15</inkml:trace>
  <inkml:trace contextRef="#ctx0" brushRef="#br2" timeOffset="131209.8039">19499 8797 620 0,'0'0'1187'0,"0"0"-913"16,0 0-93-16,0 0-21 16,0 0-25-16,0 0-29 15,0 0-61-15,-6 11-21 16,6 5-6-16,0 0-9 15,9 1-9-15,4-3 3 16,3-4-3-16,-3-4-18 16,-1-3 12-16,-1-3-8 15,-4 0 13-15,-1-6 1 16,-5-7 6-16,2-5 12 16,-1-2-2-16,-2-2-10 0,0-1-6 15,0 4-17-15,0 1-34 16,0 9-65-16,-16 9-139 15,0 0-373-15,0 0-317 0</inkml:trace>
  <inkml:trace contextRef="#ctx0" brushRef="#br2" timeOffset="131706.5262">19725 8721 1872 0,'0'0'317'15,"0"0"-226"-15,0 0-34 16,0 0-6-16,-36 83 12 16,36-62-9-16,15-4-29 15,4-5-2-15,10-3-21 16,-1-6-2-16,0-3-37 15,-3 0-6-15,-1-12 12 16,-4-5 7-16,-2-3 15 16,-8-3 9-16,-1 3 12 15,-3 3 21-15,-5 5 50 16,1 6 35-16,-2 5-57 0,0 1-55 16,0 0-6-16,0 11-17 15,0 7 5-15,0 2 12 16,0 1 0-16,17-2-1 15,6 0-8-15,7-5-9 16,8-7-8-16,-6-3-11 16,2-4 3-16,-2 0 10 15,-11-7 15-15,0-10 9 16,-11 1 6-16,-1-7 20 16,-6-4 6-16,-3 4 2 15,-7 0-22-15,-11 0-12 16,-14 7-49-16,-14 5-132 15,7 5-389-15,8 2-384 0</inkml:trace>
  <inkml:trace contextRef="#ctx0" brushRef="#br2" timeOffset="132578.3874">20921 8681 925 0,'0'0'725'15,"0"0"-467"-15,0 0 41 16,0 0-62-16,0 0-39 15,0 0-85-15,0 0-68 16,-1 8 9-16,11 14 8 0,-3 2-15 16,1-1-26-16,0 3-21 15,-8-6 6-15,0 0-6 16,0-7 0-16,0-6-18 16,0-4-33-16,0 0-22 15,-3-3 16-15,-2 0 39 16,3 0 6-16,2-10 3 15,0-4-3-15,10-4-25 16,12-6-6-16,8-4 34 16,1-2 0-16,0 2 9 15,-2 5 6-15,-9 8 27 16,-4 5 14-16,-10 5-15 16,-3 5-9-16,-1 0-21 0,-2 11 4 15,0 8 22 1,0 4 5-16,0 1-12 0,0 3-19 15,0-5 4-15,0-1-6 16,0-9 1-16,0-1 0 16,0-5-1-16,0-3-9 15,0-3-17-15,0 0 5 16,0 0 8-16,8-13-24 16,4-1-7-16,6-8 26 15,0-4 6-15,2-1 3 16,3 3 9-16,-7 1 2 15,1 8 22-15,-10 5 24 16,-2 3-1-16,-4 7-15 0,-1 0-14 16,0 0-8-1,0 2-9-15,0 16 18 0,0 1 19 16,0 7-5-16,2 2-12 16,1-3-14-16,2 2-6 15,1-7-1-15,2-1-75 16,8-8-130-16,-2-3-465 15,-2-8-762-15</inkml:trace>
  <inkml:trace contextRef="#ctx0" brushRef="#br2" timeOffset="132997.9993">21585 8658 1113 0,'0'0'991'0,"0"0"-883"0,0 0-107 16,0 0 51-16,0 0 38 16,0 0 9-16,0 0 2 15,-69 3-5-15,51 5-31 16,3 1-24-16,-1 2-22 16,6 2-19-16,2 3 0 15,7-2-10-15,1-1 8 16,0-1-17-16,9-4-20 15,0-4-22-15,0-4-11 16,2 0 10-16,0 0 16 16,0-11 1-16,0-2 17 15,0-6 28-15,3-3 22 0,0 0 27 16,0-2 12-16,0 5 4 16,-1 2 59-16,-5 8-24 15,-2 9-42-15,-3 0-48 16,-1 6-10-16,1 11 0 15,-2 5 2-15,1 2-1 16,2 2-1-16,2-5-63 16,12 4-122-16,-2-8-144 15,3-7-442-15</inkml:trace>
  <inkml:trace contextRef="#ctx0" brushRef="#br2" timeOffset="133404.2805">21818 8603 2020 0,'0'0'319'0,"0"0"-236"15,0 0-63-15,0 0 40 16,0 0 34-16,0 0-4 16,0 75-26-16,0-51-29 15,0-1-18-15,0-3-11 16,4-7-6-16,-3-4 0 15,-1-5-1-15,0-4 1 16,0 0-7-16,0 0 1 16,4-10 6-16,2-4-21 15,1-4-3-15,9-1 12 16,3-4 11-16,1 1 0 0,3 6 1 16,-8 0 1-16,-1 9 15 15,-5 3 1-15,-2 4-1 16,-1 0 2-16,-3 0 0 15,-2 11 0-15,3 9 13 16,-2-1-6-16,-1 5-16 16,1-2-9-16,-1-2-10 15,1-7-111-15,1 0-116 16,1-8-393-16,1-5-86 16,1 0-271-16</inkml:trace>
  <inkml:trace contextRef="#ctx0" brushRef="#br2" timeOffset="133824.4173">22167 8592 1783 0,'0'0'381'0,"0"0"-285"15,0 0-68-15,0 0 72 16,0 0 15-16,0 0 15 16,-19 73-33-16,15-56-55 15,4-3-23-15,0-4-18 16,0-4-1-16,7-2 0 15,6-4-6-15,0 0-7 16,7-5-26-16,-2-14-4 16,4-1 0-16,3-7 12 15,4 2 21-15,-3-3 10 16,-3 3 0-16,-4 9 33 16,-8 5 71-16,-2 5-16 0,-9 6-37 15,0 0-31-15,0 10-20 16,0 16 0-16,0 7 20 15,0 17-11-15,0 7-2 16,6 4-7-16,6 6 1 16,8 2 12-16,6-4 7 15,0-5-11-15,-4-10 1 16,-8-7-3-16,-8-13-7 16,-6-10-1-16,-4-7-13 15,-23-9 14-15,-9-4 0 16,-26-11-53-16,6-12-244 15,10 0-813-15</inkml:trace>
  <inkml:trace contextRef="#ctx0" brushRef="#br2" timeOffset="134425.8847">23108 8629 1748 0,'0'0'498'15,"0"0"-422"-15,0 0 22 16,0 0 3-16,0 0-4 15,0 0 12-15,0 0-23 16,46 0-42-16,-22 0-31 16,-3 0-13-16,2-7-16 15,-6-2-17-15,-5-1-3 0,-4-1-4 16,-3-5 3-16,-5 1 13 16,0-2 24-16,-2 0 5 15,-13 7 12-15,-7 3 7 16,-7 4 8-16,-3 3 12 15,-4 7 1-15,3 13 4 16,1 3-8-16,7 3-11 16,7 4-12-16,11 0-8 15,7-4 1-15,0-3-2 16,19-5-9-16,12-6-31 16,10-2-79-16,19-7-105 15,-10-3-312-15,-6 0-362 0</inkml:trace>
  <inkml:trace contextRef="#ctx0" brushRef="#br2" timeOffset="134672.9093">23414 8335 1964 0,'0'0'473'15,"0"0"-390"-15,0 0 49 16,0 0 7-16,0 0-30 15,0 0-15-15,0 0-12 16,-28 85-32-16,28-44-25 16,0 5-8-16,3 3-16 0,6-3 9 15,0-5-10 1,-3-3-25-16,0-8-76 0,-1-9-75 16,0-8-133-16,-2-7-411 15,0-6-308-15</inkml:trace>
  <inkml:trace contextRef="#ctx0" brushRef="#br2" timeOffset="135018.2411">23596 8567 1348 0,'0'0'728'0,"0"0"-642"0,0 0-5 15,0 0 26 1,0 0 13-16,0 0-4 0,0 0-31 15,61 0-56-15,-37 0-29 16,0 0-37-16,-4-4-26 16,-4-3 10-16,-9-2 15 15,-5-1 24-15,-2 3 14 16,-3-1 10-16,-16 3 0 16,-4 4 17-16,-8 1 30 15,-4 0 13-15,-2 1 4 16,1 8-14-16,7 2-11 15,3-1-7-15,11 4-14 16,11-1-28-16,4 2 0 16,10 2-1-16,22-1-36 15,5 2-120-15,30-5-173 16,-13-1-453-16,-7-7-610 0</inkml:trace>
  <inkml:trace contextRef="#ctx0" brushRef="#br2" timeOffset="135272.2855">23991 8510 1733 0,'0'0'352'16,"0"0"-231"-16,0 0-7 15,0 0 34-15,0 0 38 16,-101-3-47-16,71 13-51 15,6 6-30-15,5-2-41 16,8 4-17-16,8 0-9 0,3 1 4 16,10-2 4-16,10-3-26 15,12-2-60-15,16-1-124 16,-7-6-291-16,-5-5-402 0</inkml:trace>
  <inkml:trace contextRef="#ctx0" brushRef="#br2" timeOffset="135539.5321">24181 8226 848 0,'0'0'1031'0,"0"0"-861"0,0 0 17 16,0 0-18-16,0 0-16 15,0 0-20-15,0 0-48 16,-57-49-59-16,57 76-11 15,0 14 75-15,0 10-41 16,0 5-16-16,8 6-18 16,-2-5-9-16,0-6-5 15,-2-6-1-15,-2-9-45 16,-2-7-91-16,0-10-125 16,0-7-288-16,-5-12-317 0</inkml:trace>
  <inkml:trace contextRef="#ctx0" brushRef="#br2" timeOffset="135739.4861">24079 8465 1894 0,'0'0'500'15,"0"0"-368"-15,0 0 29 16,0 0-72-16,0 0-89 15,0 0-40-15,123-4-54 16,-80 4-61-16,6 10-104 16,-11-4-284-16,-13 2-249 0</inkml:trace>
  <inkml:trace contextRef="#ctx0" brushRef="#br2" timeOffset="136046.5257">24371 8481 1154 0,'0'0'887'0,"0"0"-782"16,0 0-60-16,0 0 90 16,0 0 4-16,0 0-35 15,0 0-13-15,-2 86-48 16,14-66-28-16,-5-5-4 16,-1-5-10-16,-3-6-1 15,-3-4 1-15,0 0 8 16,0-3 11-16,0-11 2 15,0-9-16-15,3 0-5 0,8-6 0 16,2 0 7 0,6 2-8-16,3 1 0 15,-2 5-9-15,1 8 9 16,-7 6 0-16,-1 7-12 0,-3 0-79 16,1 14-71-16,-1 6-182 15,-2-4-494-15</inkml:trace>
  <inkml:trace contextRef="#ctx0" brushRef="#br2" timeOffset="136373.4009">24766 8431 1058 0,'0'0'874'0,"0"0"-707"0,0 0 48 15,0 0-31-15,0 0-49 16,0 0-68-16,0 0-29 15,-30 3-2-15,19 11-17 16,7 5-18-16,4-1-1 16,0-3 0-16,11 2-1 15,6-7-5-15,7 0-7 16,2-7-17-16,1-3 13 16,-5 0 8-16,-7-13 9 15,-2-7-5-15,-5 0 5 16,-5-6 6-16,-3 3 1 15,0 4-7-15,-3 1 3 16,-14 9-3-16,-1 6-19 0,-13 3-115 16,4 10-384-16,5 1-497 15</inkml:trace>
  <inkml:trace contextRef="#ctx0" brushRef="#br2" timeOffset="136812.0134">25055 8365 1696 0,'0'0'574'16,"0"0"-517"-16,0 0-9 15,0 0 22-15,3 93-21 16,-1-63 25-16,1-5-26 0,0-1-23 15,0-5-15-15,-2-5-9 16,-1-8-1-16,0-1-6 16,0-4-5-16,0-1-1 15,0 0 12-15,0 0 12 16,2-7 11-16,5-3-10 16,8-2-7-16,0-4-4 15,6-4 7-15,1 0 8 16,-1 0 9-16,-1 1-13 15,-4 5 23-15,-6 1 10 16,-2 9 7-16,-4 2-9 0,-1 2-26 16,3 0-16-16,2 2-1 15,1 9 18 1,1 9 5-16,2 3-7 0,-4 6-17 16,-2 5 0-16,-5-2-42 15,-1 11-155-15,-6-11-312 16,-6-8-709-16</inkml:trace>
  <inkml:trace contextRef="#ctx0" brushRef="#br2" timeOffset="138937.5177">1630 8157 433 0,'0'0'28'0,"0"0"269"15,0 0 245-15,0 0-349 0,0 0-30 16,0 0-1-16,0 0 51 15,-64 17 17-15,64-17-50 16,0 0-39-16,0 0-35 16,0 0-54-16,11 0-30 15,14 3-1-15,14 0 13 16,32 3 4-16,37 1-20 16,44-4-11-16,21-2-6 15,5-1-1-15,-7 0-1 16,-20-7-20-16,-12 1 5 15,-17-1 8-15,-29 4 8 16,-32-1 0-16,-21 1 1 16,-16 0-1-16,-3-1 0 0,-8 4 1 15,-4-3-1 1,-9 2 6-16,0-1 9 0,-16 2 1 16,-1 0-16-16,4 0-7 15,13 0-77-15,3 0-198 16,19-1-764-16</inkml:trace>
  <inkml:trace contextRef="#ctx0" brushRef="#br2" timeOffset="140541.9497">25783 8427 385 0,'0'0'172'0,"0"0"588"0,0 0-490 16,0 0-91-16,0 0 41 16,0 0 5-16,-9-8-34 15,6 6-49-15,0 2-27 16,-4-2-47-16,-3 2-38 15,-6 0-2-15,-6 0 5 16,-5 0 12-16,-2 0 3 16,0 0-18-16,2 2-11 15,9 2-1-15,4 3-5 16,6 0-13-16,8 2-16 16,0 1 10-16,6 4 6 0,16 5 9 15,5-2 6-15,4 3 0 16,-1-1-14-16,-1-1 0 15,-10-3 0-15,-3 2-1 16,-9-4 0-16,-7-3-11 16,0 0-5-16,-24-3 16 15,-11-4 7-15,-10-3-7 16,-8 0-7-16,-10 0-102 16,13 0-191-16,17-6-1003 0</inkml:trace>
  <inkml:trace contextRef="#ctx0" brushRef="#br2" timeOffset="141174.8478">26212 8025 1573 0,'0'0'776'15,"0"0"-671"-15,0 0 44 16,0 0 68-16,0 0-49 15,0 0-86-15,0 0-43 0,17-51-33 16,1 51-6 0,9 5-6-16,6 11 6 0,3 11-12 15,1 2-15 1,-6 8-4-16,-7-1 15 0,-7-3 7 16,-10 0 8-16,-7-2-10 15,0-6 2-15,-15 1-1 16,-12-8 2-16,-7-2 8 15,-8-2 19-15,-1-3 8 16,1-3 1-16,2 2 7 16,10 0-7-16,9 2-5 15,8 3-13-15,7 3-9 16,6 5 5-16,0 1-6 16,12 1 0-16,18 9-61 15,-3-8-140-15,-4-6-705 0</inkml:trace>
  <inkml:trace contextRef="#ctx0" brushRef="#br2" timeOffset="141340.7361">26216 8751 2140 0,'0'0'471'16,"0"0"-273"-16,0 0-87 15,0 0-111-15,0 0-160 16,0 0-989-16</inkml:trace>
  <inkml:trace contextRef="#ctx0" brushRef="#br2" timeOffset="150912.0674">27510 8200 753 0,'0'0'752'16,"0"0"-564"-16,0 0-73 15,0 0 102-15,0 0-22 16,-14-14-44-16,1 11-42 16,-5-3-7-16,-6 3 22 15,-6-4-14-15,-4 0-8 16,-5 1-21-16,-3-1-31 16,5 3-17-16,3 1-18 15,7 3-7-15,9 0-8 16,3 0-1-16,7 6-5 15,4 5-6-15,4 2-1 16,0 7 4-16,0 3 9 16,15 3 6-16,7 4 2 0,6 4-8 15,8 1 0-15,5 2 0 16,8-1 0-16,3 4-10 16,2-1 1-16,-2 4 0 15,-7-4 0-15,-7-1 9 16,-11-3 0-16,-10-5-6 15,-10-3 6-15,-7-7-1 16,0-3-8-16,-3-5-1 16,-12-2 2-16,-7-2 8 15,-6-6 18-15,-7-2 0 16,-1 0-7-16,-2-2 0 16,-1-9-10-16,3-2 1 15,5-3 4-15,7-2 1 16,9-4 2-16,12-4 17 15,3-4-5-15,22-10-20 0,16-3-1 16,10-11 0-16,7-4 7 16,-2 5-5-16,-6 0 7 15,-13 10-8-15,-12 6-1 16,-11 6-21-16,-28-4-11 16,-14 12-80-16,-12-1-358 0</inkml:trace>
  <inkml:trace contextRef="#ctx0" brushRef="#br2" timeOffset="157194.2808">19044 10426 110 0,'0'0'182'15,"0"0"-97"-15,0 0-85 16,0 0-16-16,0 0-153 0</inkml:trace>
  <inkml:trace contextRef="#ctx0" brushRef="#br2" timeOffset="158120.6757">19096 10429 46 0,'0'0'205'0,"0"0"-91"16,0 0-81-16,0 0-21 0,0 0 165 16,0 0-12-16,0 0-97 15,20-32-68-15,-20 32 0 16,0 0-42-16,0 0-27 16,0 0 12-16,0 0 4 15,0 0-2-15,0 0 23 16,0 0 32-16,0 0 22 15,0 0 66-15,0 0-3 16,0 0-37-16,0 0-48 16,0 0-16-16,0 0-92 15,0 0-164-15</inkml:trace>
  <inkml:trace contextRef="#ctx0" brushRef="#br2" timeOffset="158527.6536">19109 10405 46 0,'0'0'175'16,"0"0"-71"-16,0 0-67 15,0 0-37-15,0 0-34 16,0 0-49-16,0 0-45 16</inkml:trace>
  <inkml:trace contextRef="#ctx0" brushRef="#br2" timeOffset="158664.9011">19109 10405 178 0,'-14'-11'115'0,"14"10"-36"15,0-2 9-15,0 3 19 16,0 0-35-16,0 0-54 16,0 0-18-16,0 0-174 15</inkml:trace>
  <inkml:trace contextRef="#ctx0" brushRef="#br2" timeOffset="161174.3439">19113 10390 199 0,'0'0'616'0,"0"0"-319"16,0 0-42-16,0 0-35 15,0 0 28-15,0 0 1 16,0 0-42-16,-7-12-44 16,7 12-26-16,0 0-5 15,0 0-21-15,0 0-26 16,0 0-18-16,0 0-20 16,0 0-25-16,0 6-9 15,0 10-5-15,0 10 29 16,0 6 2-16,0 6-18 0,-3 1-13 15,-1-2-7 1,3-1-1-16,1-6 0 0,0-1 1 16,0-9-2-16,0 0-7 15,0-7-24-15,1-3-16 16,3-4-34-16,2-5-84 16,1-1-119-16,-1 0-347 15,-2-1-509-15</inkml:trace>
  <inkml:trace contextRef="#ctx0" brushRef="#br2" timeOffset="161464.4205">18928 10284 1302 0,'0'0'625'16,"0"0"-525"-16,0 0-33 16,0 0 120-16,0 0 34 15,0 0-45-15,0 0-66 16,19-3-20-16,10 3-56 16,14 0-22-16,11 0-11 15,4 3-1-15,8 3-40 16,-2 5-57-16,-5-1-125 15,6 5-341-15,-19-4-168 16,-18 2-503-16</inkml:trace>
  <inkml:trace contextRef="#ctx0" brushRef="#br2" timeOffset="161843.0085">19402 10587 1258 0,'0'0'863'0,"0"0"-755"0,0 0-73 16,0 0 51-16,0 0 24 15,0 0-46-15,0 0-33 16,-17 14 2-16,17-1-24 15,7 1-9-15,8-5 6 16,6-2-6-16,4-7-1 16,2 0-12-16,-2 0-27 15,1-3 2-15,-6-10 10 16,-1-1 6-16,-6-1 0 16,-4-3 22-16,-3 2 0 15,-5 2 11-15,-1 1-11 16,-4 4-9-16,-14 3-46 0,-19 6-154 15,5 0-184 1,4 0-291-16</inkml:trace>
  <inkml:trace contextRef="#ctx0" brushRef="#br2" timeOffset="162156.6639">19752 10208 2006 0,'0'0'314'0,"0"0"-193"16,0 0-17-16,0 0 46 0,0 0-27 15,0 0-71-15,0 0 30 16,7 79-14-16,-3-36-36 15,2 10-21-15,0-3-10 16,-4 0 0-16,-1-1-1 16,-1-6-1-16,0-7-25 15,0-6-43-15,2-8-79 16,2 0-103-16,0-10-273 16,3-3-287-16</inkml:trace>
  <inkml:trace contextRef="#ctx0" brushRef="#br2" timeOffset="162359.4053">19683 10473 2046 0,'0'0'276'0,"0"0"-232"16,0 0-12-16,0 0 2 15,121-4-34-15,-72 7-55 16,2 11-251-16,-8-1-381 16,-14-4-670-16</inkml:trace>
  <inkml:trace contextRef="#ctx0" brushRef="#br2" timeOffset="163054.998">20186 10505 1587 0,'0'0'609'16,"0"0"-492"-16,0 0-1 15,0 0-8-15,0 0-20 16,0 0-17-16,-80-2-2 16,48 7-8-16,-4 5-31 15,4 1-15-15,9 2-15 16,6-3 0-16,10 3-1 15,7-6-6-15,1 2-8 0,22-1-12 16,8-3-24 0,6-5-65-16,4 0-2 0,0 0 44 15,-6-5-8-15,-6-9-2 16,-3 0 26-16,-11-1 58 16,-5 1 2-16,-2 5 85 15,-5 1 27-15,-3 5-10 16,0 3-34-16,0 0-19 15,0 0-20-15,0 6-19 16,0 8 1-16,0 3-4 16,0 3-8-16,13-2-1 15,11-4-26-15,4-1-12 16,7-9-10-16,-3-1 3 16,3-3-5-16,-2-4-7 15,-3-14 5-15,-5-6 29 0,-1-9 22 16,-8-6 1-16,2-9 15 15,-4-10 12-15,0-15-5 16,-2 4-6-16,2-4 67 16,-8 6-60-16,-3 14-7 15,-3 4 20-15,0 15 16 16,-6 12-12-16,-11 12-5 16,-2 7-17-16,-7 3-1 15,0 25 16-15,-3 9 40 16,6 16-13-16,4 5-13 15,9 11-7-15,10 0 8 16,0 1-11-16,12-1-16 16,8-4-9-16,2-8-6 0,2-8-5 15,-4-9-1 1,-2-10-6-16,-1-12-20 0,-1-5-38 16,4-10-96-16,2-3-110 15,-6-11-368-15,1-8-484 0</inkml:trace>
  <inkml:trace contextRef="#ctx0" brushRef="#br2" timeOffset="163559.3229">21407 10182 819 0,'0'0'825'15,"0"0"-605"-15,0 0 91 16,0 0-41-16,0 0-46 15,0 0-78-15,0 0-64 16,18 30 34-16,-9 7-43 16,0 4-42-16,5 2-16 15,-4-2-14-15,-1-3-1 16,0-4-5-16,-2-11-37 16,-2 0-42-16,-4-10-98 15,-1-6-288-15,0-4-362 16,-6-3-616-16</inkml:trace>
  <inkml:trace contextRef="#ctx0" brushRef="#br2" timeOffset="163904.2715">21392 10089 1847 0,'0'0'352'16,"0"0"-253"-16,0 0 27 15,0 0 73-15,0 0-39 16,0 0-108-16,0 0-44 16,84-22-8-16,-30 34 18 15,2 8-18-15,3 6-21 16,-3 5 21-16,-5 9 1 16,-5 3 0-16,-10 2 6 0,-11-1 13 15,-9-2 2-15,-13-2-9 16,-3-8-11-16,-3-5 10 15,-20-7-6-15,-6-4-5 16,-2-6 8-16,-4-4-8 16,2-2-1-16,7-4-18 15,7 0-69-15,10 0-90 16,9 0-95-16,17-7-385 16,5-3-797-16</inkml:trace>
  <inkml:trace contextRef="#ctx0" brushRef="#br2" timeOffset="164304.385">22161 10367 1698 0,'0'0'348'0,"0"0"-216"15,0 0 41-15,0 0-50 16,0 0-80-16,0 0-28 16,104-20-13-16,-75 16-2 15,-6 1-13-15,-4-1-17 16,-8-2 14-16,-5 0 16 0,-4 1 3 16,-2-1-3-16,-6 0 0 15,-14 0 6-15,-6 3 22 16,-6 3 8-16,-4 0 9 15,1 0 40-15,3 9 0 16,5 3-26-16,8 2-21 16,9 0-14-16,7 5-12 15,3-2-12-15,6 0-6 16,19 2-9-16,8-2-83 16,4-1-132-16,20 1-233 15,-10-5-158-15,-6-4-457 0</inkml:trace>
  <inkml:trace contextRef="#ctx0" brushRef="#br2" timeOffset="164805.0319">22588 10330 1815 0,'0'0'287'0,"0"0"-166"16,0 0 27-16,0 0-32 15,0 0-3-15,0 0-31 16,-102-49-38-16,68 49-14 15,2 0-21-15,6 3 3 16,7 10-5-16,9 1-5 16,7 3-2-16,3-2-2 15,11 2 2-15,11 1-8 16,10-6 6-16,-1-2-44 16,5-5-29-16,1-3-8 0,-4-2 1 15,-4 0-10-15,-3-14 37 16,-5-3 55-16,-3-6 27 15,-6-2 38-15,1-2 12 16,-3 0 10-16,0 8 18 16,-3 3-8-16,-1 6-31 15,-3 6-11-15,-2 4-50 16,-1 0-5-16,2 15-18 16,1 12 18-16,-2 10 7 15,4 9-1-15,2 11-5 16,7 1-1-16,1 0 1 15,5-1-1-15,3-3 0 16,-5-10 0-16,0-9 1 0,-11-11-1 16,-5-7-14-16,-2-9-9 15,-8-7 12-15,-16-1 10 16,-5-3-5-16,-7-13-76 16,1-4-107-16,4-17-135 15,10 11-415-15,14-4-592 0</inkml:trace>
  <inkml:trace contextRef="#ctx0" brushRef="#br2" timeOffset="165216.8051">22892 10264 1795 0,'0'0'271'0,"0"0"-190"15,0 0 10-15,0 0 28 16,0 0-20-16,87-17-28 16,-59 17-2-16,2 4-22 15,-2 5-21-15,-4-5-25 16,-6 0 5-16,-3-4-4 16,-6 0 5-16,-5-7-1 15,-2-5-6-15,-2-6-7 16,0-1-12-16,-9 5 13 15,-9-2 6-15,-3 9 4 16,-3 5 23-16,-1 2 3 16,-1 0-5-16,4 8 4 15,1 9 5-15,3 3-3 0,8 4 4 16,4-2-4-16,6 4-20 16,0-3-11-16,13-3 0 15,12-3-15-15,7-1-32 16,8-4-97-16,3-7-39 15,15-5-280-15,-11 0-64 16,-10-3-109-16</inkml:trace>
  <inkml:trace contextRef="#ctx0" brushRef="#br2" timeOffset="165644.8309">23328 10198 965 0,'0'0'869'15,"0"0"-703"-15,0 0 17 0,0 0-1 16,0 0-44-16,0 0-53 15,0 0-47-15,0 17 32 16,0 5-7-16,2 2-35 16,1 3-11-16,0-4-9 15,0-1-7-15,0-2-1 16,0-7 6-16,-3-5-6 16,0-4-1-16,0-4-18 15,0 0 7-15,0 0-9 16,0-8 21-16,0-5-1 15,0-4 1-15,7-4-21 16,7-4 19-16,4-5-26 16,3 1 17-16,1-1 10 15,-2 6 1-15,-1 1 6 16,-5 9 6-16,-2 5 16 0,-5 3 18 16,-4 3-11-16,-1 3-12 15,-2 0-23-15,0 13 0 16,0 6 33-16,0 8 7 15,-2 3-16-15,1 4-7 16,-1-3-11-16,2-4-6 16,0-6-12-16,6-2-31 15,9-6-74-15,15-6-96 16,-6-7-247-16,1 0-388 0</inkml:trace>
  <inkml:trace contextRef="#ctx0" brushRef="#br2" timeOffset="166021.8363">23726 10190 1205 0,'0'0'536'0,"0"0"-478"16,0 0 140-16,0 0 31 16,0 0-36-16,0 0-62 15,0 0-51-15,54 18-41 16,-32-18-21-16,2 0-18 15,-3-6-21-15,-2-6-37 16,-4 0 20-16,-5-1 6 16,-5 1 3-16,-5-2 9 15,0 7 8-15,-11 0 12 0,-9 1 32 16,-6 6 28-16,0 0-15 16,-3 7 20-16,2 9 11 15,5 0-6-15,3 7-13 16,6-2-27-16,9-1-15 15,4 2-15-15,0-5 9 16,13 0-8-16,10-5-1 16,3-2-88-16,2-6-93 15,3-1-27-15,12-3-140 16,-9-7-301-16,-5-6-56 0</inkml:trace>
  <inkml:trace contextRef="#ctx0" brushRef="#br2" timeOffset="166404.4497">24005 10155 922 0,'0'0'787'15,"0"0"-535"1,0 0 17-16,0 0-37 0,0 0-74 16,0 0-88-16,0 0-69 15,0 1 13-15,0 17 4 16,0 4-9-16,3 1-3 16,0 0-6-16,0 2-7 15,0-2 6-15,0-2 1 16,-2-6 3-16,1-5-1 15,-1-6-2-15,-1-1 1 16,0-3 0-16,0 0 6 16,0 0-1-16,0-6 14 15,0-7 24-15,3-4-8 16,5-6-13-16,5-4 3 16,2-2-9-16,8-3-10 0,-1 1-5 15,2 5-1-15,-2 6-1 16,0 6-5-16,-4 5-1 15,-4 2-2-15,-5 7-7 16,0 0-7-16,-6 3 22 16,1 10 0-16,-1 1 14 15,2 3-13-15,2 3-1 16,12 2-46-16,1-2-185 16,-2-3-396-16</inkml:trace>
  <inkml:trace contextRef="#ctx0" brushRef="#br2" timeOffset="166938.366">24608 10175 1382 0,'0'0'705'0,"0"0"-608"16,0 0 55-16,0 0 23 0,0 0-41 16,-90-56-35-16,63 53-40 15,1 3-32-15,1 0-13 16,3 7-13-16,4 9 0 15,6 3-1-15,5 1 1 16,5 0-1-16,2-3 1 16,0-3 5-16,9-4 8 15,6-5-14-15,5-5 0 16,2 0-57-16,2-2-4 16,-3-12 22-16,0-6 14 15,-3-3 10-15,1-1 14 16,-3-1 1-16,-4 5 7 15,-1 7 32-15,-4 6 22 16,-2 4 6-16,-4 3-32 16,1 0-35-16,-2 9 9 0,1 5 11 15,2 6 1-15,0 2-13 16,3-2-7-16,3-2-1 16,3-3-40-16,7-4-121 15,14-2-130-15,-2-5-432 16,-4-4-620-16</inkml:trace>
  <inkml:trace contextRef="#ctx0" brushRef="#br2" timeOffset="167198.49">24967 10102 1807 0,'0'0'322'0,"0"0"-143"0,0 0-9 16,0 0-34-16,0 0-5 15,0 0-58-15,-86-26-24 16,68 26-15-16,1 0-13 16,1 9 0-16,4 5 9 15,0 6 6-15,5 0-16 16,5-1-19-16,2-2-1 16,0 0-32-16,15-1-34 15,8-5-20-15,8-1-104 16,20-8-169-16,-5-2-477 15,-9 0-433-15</inkml:trace>
  <inkml:trace contextRef="#ctx0" brushRef="#br2" timeOffset="167664.9253">25124 10069 1783 0,'0'0'489'16,"0"0"-424"-16,0 0 89 15,0 0-11-15,0 0-75 16,0 0-48-16,0 0 42 15,-6 27 3-15,4-7-28 16,2 0-27-16,0 0-10 16,0-8 0-16,0-2-1 15,2-3 1-15,2-4-2 16,4-3-5-16,2 0 6 16,4-6-14-16,4-8 2 0,4-8 12 15,6-2 0 1,4-6 1-16,2-2-12 0,-1 2-7 15,-5 7 19-15,-9 6 30 16,-8 10 37-16,-8 7-19 16,-3 0-39-16,0 13-2 15,0 11-7-15,-3 13 11 16,-3 5-5-16,4 5-5 16,2 8 0-16,5 14-1 15,13-6 0-15,0 1 0 16,3 4-1-16,-8-18 1 15,0 6 1-15,-10-10 0 16,-3-9 11-16,-6-8 13 16,-22-8 8-16,-26-8 19 15,-37-13 16-15,-43-10-8 0,-17-19-32 16,20-1-28-16,25 3-33 16,51 13-153-16,25 4-717 0</inkml:trace>
  <inkml:trace contextRef="#ctx0" brushRef="#br2" timeOffset="180660.9644">26649 9782 565 0,'0'0'926'0,"0"0"-655"16,0 0-158-16,0 0 48 16,0 0 54-16,0 0-40 15,22-3-37-15,-17 3-23 16,-4 0-21-16,-1 0-38 15,0 0-12-15,0 0-1 16,-4 0-25-16,-16 0-17 16,-11 0-1-16,-12 0 2 0,-13 0 5 15,0 0-5 1,3 0 5-16,10-3-1 16,13 3-6-16,14-1 0 0,6 1 0 15,8 0 0-15,2 0 1 16,0 0-1-16,0 1-1 15,2 8 1-15,5 1 6 16,-1 3 0-16,-2 3 3 16,-2-2 6-16,-1 3 0 15,-1 3 0-15,0-1-4 16,0 8-2-16,0 2 7 16,0 2 3-16,-3 1-5 15,2 1-14-15,1-3 1 0,0-1 0 16,0-5-1-16,0-4 0 15,7-1 0-15,10-5 0 16,4 2 1-16,9-6 5 16,7 1-5-16,1-5-1 15,3-2-13-15,-1-4-24 16,-1 0-53-16,3-4-79 16,-11-2-152-16,-12-2-543 0</inkml:trace>
  <inkml:trace contextRef="#ctx0" brushRef="#br2" timeOffset="180865.6593">26365 10057 1748 0,'0'0'667'16,"0"0"-591"-16,0 0-49 15,0 0 11-15,113-10-38 16,-72 10-19-16,9 0-159 16,-12 0-425-16,-10 0-887 0</inkml:trace>
  <inkml:trace contextRef="#ctx0" brushRef="#br2" timeOffset="181458.4907">27232 9852 1839 0,'0'0'343'0,"0"0"-234"15,0 0 16-15,0 0 3 0,0 0-44 16,0 0-11-16,0 0 27 16,0 59-38-16,-7-26-33 15,-4 2-23-15,-5-1 3 16,-1 0-8-16,-4-5 0 15,-1-3-1-15,-3-6 0 16,-5-6 0-16,0-1-1 16,0-7 0-16,5-5 0 15,4-1-12-15,9 0-8 16,6 0-10-16,6-7 20 16,0-10-19-16,12-7 5 15,6-1 9-15,3-2 15 16,-2 0 1-16,-2 1 1 0,-6 10 36 15,-3 3-1-15,-4 7-3 16,-1 1 5-16,-1 3 0 16,-2 2-1-16,1 0-7 15,1 0-16-15,2 2-14 16,5 16 0-16,6 4 20 16,7 8 10-16,10 2-9 15,10-1-8-15,7 2-11 16,7-6-2-16,22-2-64 15,-14-8-147-15,-10-7-624 16</inkml:trace>
  <inkml:trace contextRef="#ctx0" brushRef="#br2" timeOffset="182403.3953">27766 9617 1196 0,'0'0'910'0,"0"0"-761"0,0 0-4 16,0 0 21 0,0 0-15-16,0 0-60 0,88-16-46 15,-49 15-17-15,1-2-12 16,5 0-8-16,-2-1-7 16,-2 1 0-16,-7 0 5 15,-6 2 3-15,-9 1 3 16,-8-2 8-16,-6 2 7 15,-5 0-5-15,0 0 2 16,0 0 9-16,0 0-24 16,0 2-9-16,-8 9 0 15,-3 8 1-15,-3 5 0 16,-1 5 7-16,-3 0 1 16,3 2-9-16,0-1 1 0,4-1 8 15,4-6-9-15,1-3 1 16,6-3 10-16,0 0-4 15,4-4-1-15,13-3-4 16,8-3 4-16,7-2-6 16,5-5-24-16,5 0-40 15,-2 0-34-15,-1-10-96 16,-3-5-108-16,-9 1-426 16,-13 1-92-16</inkml:trace>
  <inkml:trace contextRef="#ctx0" brushRef="#br2" timeOffset="182617.2558">27957 9742 1245 0,'0'0'940'16,"0"0"-790"-16,0 0 5 15,0 0-1-15,0 0-63 16,128 10-91-16,-41 7-97 16,-14-1-257-16,-12-6-567 0</inkml:trace>
  <inkml:trace contextRef="#ctx0" brushRef="#br2" timeOffset="182937.6348">28766 10013 967 0,'0'0'1294'15,"0"0"-1139"-15,0 0-104 0,0 0 81 16,-120 27-5 0,50-20-53-16,-28-1-24 0,-28-6-9 15,-9 0-12-15,11-3-19 16,30-4-8-16,37 1-2 16,21 5-11-1,16 1-56-15,1 4-99 0,6 9-301 16,7 1-540-16</inkml:trace>
  <inkml:trace contextRef="#ctx0" brushRef="#br2" timeOffset="183487.0817">28178 10274 1913 0,'0'0'622'0,"0"0"-554"16,0 0-28-16,0 0 26 16,0 0-9-16,0 0-26 15,7 82-19-15,0-55 10 16,0 0-8-16,-1-1-9 15,0 0-5-15,-2-7 0 16,-1-1 1-16,-1-9-1 16,-2 1 0-16,1-7-1 15,-1-1 0-15,2-2-1 16,2 0-5-16,0-5 1 0,4-8-5 16,4-6 2-16,4-4 8 15,3-4 1-15,0 1 0 16,-2-4 6-16,-3 7 23 15,-2 3 11-15,-3 4 3 16,-3 6-11-16,-2 3-1 16,-1 4 10-16,0 3-18 15,-1 0-15-15,1 0-2 16,1 0 0-16,2 6 0 16,2 6-5-16,1 5 0 15,1 0 8-15,-2 4-2 16,1-1-6-16,-3-4-1 15,1 0 0-15,-3-6-25 0,-1 0-57 16,2-7-92-16,-1 0-382 16,-1-3-593-16</inkml:trace>
  <inkml:trace contextRef="#ctx0" brushRef="#br2" timeOffset="183776.5829">28603 10225 2118 0,'0'0'460'0,"0"0"-404"16,0 0 49-16,0 0-40 16,0 0-42-16,94-6-4 15,-80 6 27-15,-4 6-14 16,-6 4-17-16,-2 5 24 15,-2-1 0-15,0 3-11 16,-8 0 3-16,-2-2-5 16,3-4-7-16,7-2-1 15,0-2-15-15,15 0-3 16,40-1-30-16,-2-2-100 16,-2-4-459-16</inkml:trace>
  <inkml:trace contextRef="#ctx0" brushRef="#br2" timeOffset="200884.0825">29082 10343 563 0,'0'0'497'0,"0"0"-440"15,0 0-55-15,0 0 14 16,0 0 52-16,0-15 35 16,0 13-48-16,0 0-15 15,0 2 5-15,0-3-7 16,0 3 7-16,0 0 6 15,0 0-22-15,0-2-29 16,0 1 5-16,0-4-6 16,-1 3 1-16,-4-1-13 15,1-1-6-15,-1 1-1 16,-1-1 5-16,-1-3 15 16,1 1 0-16,-3 2 0 0,-2-5-1 15,-1 2 1 1,0-2 0-16,-1 3 0 0,3-1-1 15,0 0-12-15,0 3-26 16,3 2 10-16,-1-2 13 16,2 4 6-16,-1-3 8 15,1 3 2-15,0 0-1 16,-2-1 0-16,1-1 1 16,-2-2 0-16,2 1 0 15,-3 2 1-15,0-5-1 16,0 3 0-16,-1-1 0 15,-4-2-1-15,2 2 1 16,-2-2 1-16,0 2-1 16,-1 1 0-16,-1 2 1 15,-1 0-1-15,3 1 1 16,1 0 0-16,1 0 11 16,4 0-11-16,-1 0 0 0,3 0 0 15,-1 0 0-15,-2 0 0 16,1 0 0-16,0-2 0 15,-3-1 1-15,0-1-1 16,-3-2 0-16,0 1 0 16,-1-2 1-16,-1 0 7 15,0 1 4-15,-2-1 1 16,-1 0 15-16,0 4 0 16,1-1-8-16,1 0-8 15,5 4-12-15,-2 0-1 0,3 0 0 16,1 0-1-16,1 4-8 15,2-1 8-15,4-2-7 16,1 2 2-16,0 0 4 16,-2-2 2-16,0-1-1 15,-3 0 1-15,-1 0 3 16,-4 0-2-16,-2 0 7 16,-3 0-8-16,0 0 2 15,-1 0-1-15,0 0-1 16,2 0 0-16,-1 0 1 15,3 0 0-15,-1 0-1 16,2 0 0-16,0 0 0 16,3 0 1-16,0 3-1 15,2 0 2-15,-1 3-2 16,1-2 0-16,-4 3 0 0,2 0 0 16,-1-2 1-16,0 1 0 15,3 1-1-15,0-3 2 16,2 2-1-16,-1-2 0 15,1 3-1-15,-1-1 0 16,-2 1 0-16,0 3 1 16,-3 3-1-16,0-2 2 15,0 1 5-15,0-2 5 16,2 3 4-16,3-3 1 16,2 3 6-16,1-3 4 15,2-4-5-15,0 2-12 16,0-1-10-16,1-2-4 15,2 2 4-15,-1-1 23 0,-2 1-11 16,1 3 0-16,-3-3-4 16,1 3 1-16,-2 3-7 15,0-2-1-15,2 0-1 16,-2-1 1-16,1 1-1 16,1-1 2-16,2-4-1 15,2 0-1-15,0 1-30 16,0-3 22-16,0 3 8 15,5 3 38-15,1-3-23 16,1 1-8-16,2-1-6 16,0 3 1-16,-1 3-1 15,1-3 8-15,-1 1-9 16,0-1 2-16,-1 0-2 0,1-1 1 16,2 1 0-16,1-2 0 15,1 0 4-15,2-1-4 16,2 0-1-16,0 0 0 15,-1-1 0-15,1 1-1 16,-1 3-1-16,0-3-14 16,0-2-12-16,1 6-2 15,-1-5-7-15,3 0 20 16,-1 1 15-16,2-3-6 16,2 2 7-16,0-2 1 15,1 3-9-15,1-4-52 16,-1 4 38-16,-3-5-3 0,1 2-25 15,-2-1-12-15,-2-2 33 16,-1 2 28-16,-2-3-9 16,-2 3 9-16,1-3 2 15,-3 3 0-15,1-2 11 16,2 1-4-16,3-1-6 16,3 2-1-16,3 1-33 15,3-3-41-15,0 1-12 16,-2 1 44-16,-3-3 34 15,1 0 8-15,-7 2 0 16,-1-2 1-16,-3 0 17 16,-3 0 29-16,0 0 6 15,1 0-9-15,2 0-17 16,2 0-6-16,4 0-10 16,3 0-5-16,3-2-6 0,-1 2-7 15,2 0-10-15,-3 0 4 16,-2 0-9-16,-3 0 12 15,-2-3 10-15,-3 1 6 16,-3 0 36-16,-2-4 37 16,1 2 9-16,0-2-38 15,2-1-33-15,0 1-11 16,5-2-6-16,3-1 0 16,2 5-38-16,0-2-11 15,0 2-11-15,-2 2 2 16,-5-2 58-16,-2 3 3 15,-3 0 12-15,-5-1 11 16,0-1 19-16,0 3 36 0,0-2-18 16,0 2-14-16,0-4-22 15,3 1-14-15,2 0-6 16,1-4-6-16,3 3 0 16,1-5-2-16,1 5-6 15,0-3-7-15,-1 1 5 16,-4 3 8-16,-3-1 1 15,-2 1 0-15,1 3-2 16,-2-3 4-16,0-1-2 16,0 1 15-16,0 2 1 15,0-5-7-15,0 3-8 16,1-4 7-16,1 5-7 0,1-5 6 16,-2 3-7-1,1 2 1-15,-2-2 0 0,0 0 0 16,0-2 0-16,0-1 0 15,0 1 12-15,0 0 2 16,0-1-13-16,0 0 6 16,0 3-6-16,1-1-1 15,3 0 0-15,-1-1 5 16,0 2-6-16,1 1 0 16,0-1-1-16,-1-1 1 15,0 2 1-15,0-1 2 16,-1 1 7-16,-1-2-2 15,-1 3 2-15,2-4-9 0,0 5 6 16,0-5-6 0,-1 5 0-16,1-2 0 0,-1-3 7 15,1 5 3-15,-1-2 6 16,2-3-5-16,0 6-5 16,0-7 2-16,0 4 0 15,2 2-3-15,-3-2-6 16,2 0 1-16,-3 0 5 15,1 1-5-15,-1 1-1 16,-1-3 2-16,2 4 5 16,-2-2-7-16,1 0 2 15,-1 0-1-15,2-1 5 16,-1 0-6-16,-1 3 2 16,2-3-2-16,-1-1 9 15,-1 1-9-15,2 0 2 0,-2-1 7 16,0 1-9-16,0-1 6 15,0-1 4-15,0 1-10 16,0-3 0-16,0 6-11 16,0-2-63-16,-2 3-59 15,1 0-201-15,-2 0-351 0</inkml:trace>
  <inkml:trace contextRef="#ctx0" brushRef="#br2" timeOffset="212459.8776">27108 8914 137 0,'0'0'1867'0,"0"0"-1566"0,0 0-230 16,0 0-40-16,0 0 55 16,-1-30 81-16,1 30-33 15,3 0-41-15,0 0-34 16,5 0-14-16,5 0-1 15,7 3-4-15,12 4-1 16,8 3-17-16,11 0-14 16,7 2-8-16,6 2-1 15,0-1-16-15,0-3-7 16,-6-1-3-16,-8-1 2 16,-9-2 6-16,-11 0 8 0,-13-5-1 15,-9 1-16-15,-7 0-40 16,-1-2-87-16,-8 3-62 15,-8 0-349-15,-2-3-286 0</inkml:trace>
  <inkml:trace contextRef="#ctx0" brushRef="#br2" timeOffset="212763.0465">27198 8989 134 0,'0'0'1183'16,"0"0"-930"-16,0 0-156 15,0 0 139-15,0 0 91 16,0 0-84-16,0 0-63 16,58 17-50-16,-9-1-49 15,8 1-22-15,7 4-11 16,-2-2-6-16,-3 1-12 15,-8-1-9-15,-8-3-12 16,-12-3 1-16,-10-5-1 16,-6-1-9-16,-9-4-11 15,-6-3-103-15,-15 0-266 16,-6 0-1134-16</inkml:trace>
  <inkml:trace contextRef="#ctx0" brushRef="#br2" timeOffset="215283.0889">29374 10067 75 0,'0'0'840'15,"0"0"-106"-15,0 0-513 0,0 0-38 16,0 0 43-16,0 0-34 16,0 0-62-16,63-17-42 15,-36 13-26-15,6-2-19 16,6-1-8-16,7 3-10 15,3-2-7-15,2 3-16 16,-3 3-1-16,-5-1-1 16,-7-1-11-16,-10 2-31 15,-7 0-20-15,-8-1-40 16,-8 1-29-16,-7 0-208 16,-14 0-242-16,-6 0-157 0</inkml:trace>
  <inkml:trace contextRef="#ctx0" brushRef="#br2" timeOffset="215542.9871">29454 10113 1363 0,'0'0'584'0,"0"0"-503"15,0 0 9-15,0 0 120 16,0 0-51-16,0 0-70 15,0 0-22-15,113 20-31 0,-49-11-20 16,5-2-15 0,-2 0-1-16,-9-5-21 0,-12 1-19 15,-13-3-29-15,-15 0-61 16,-12 0-44-16,-9-3-117 16,-15 0-100-16,-4-3-185 0</inkml:trace>
  <inkml:trace contextRef="#ctx0" brushRef="#br2" timeOffset="215929.7197">29773 9907 965 0,'0'0'733'15,"0"0"-627"-15,0 0 55 0,0 0 96 16,0 0-70-16,0 0-83 15,0 0-42-15,-23-15-38 16,34 15-23-16,4 9 36 16,3 1-16-16,3 7-1 15,2-1-7-15,1 3-6 16,0 4-6-16,2 1 7 16,-3-1-7-16,1 1 5 15,-4-2-4-15,-2-2-1 16,-6-3 8-16,-2 0-8 15,-6-4 0-15,-4-1 5 16,0 1 21-16,-3-2 25 16,-11-1-13-16,-3 0-5 15,-4 3-6-15,-1-6-14 16,1 0-13-16,2-5-1 0,6 2-22 16,5-2-87-16,11-2-119 15,15-2-357-15,5-8-769 0</inkml:trace>
  <inkml:trace contextRef="#ctx0" brushRef="#br2" timeOffset="216943.2135">30977 9838 466 0,'0'0'779'15,"0"0"-462"-15,0 0-69 16,0 0 34-16,0 0-66 0,0 0-101 15,0 0-52-15,-35-27-22 16,19 22-17-16,-6 0-15 16,-2-1-8-16,-5 6 11 15,-4 0 0-15,1 0 0 16,0 0 6-16,2 0 12 16,5 4-8-16,3 3-11 15,5 1-1-15,4-1 0 16,6 0 4-16,2 0-13 15,5 2-1-15,0 1 0 16,0 1 0-16,15 5 25 16,7 0 5-16,7 7-2 15,8-3-17-15,4 7-2 16,6-1-8-16,0 1 0 16,0 0 0-16,-5 1-1 0,-2-1 0 15,-7-3-1-15,-8-1-8 16,-5-1 7-16,-6-3 1 15,-6-4-8-15,-5 1-10 16,-3-6-4-16,0 1 12 16,-12-2 11-16,-10-2 15 15,-7-1 0-15,-5-6 7 16,-3 0-3-16,-2 0 13 16,3 0-2-16,6-7 1 15,8-1-7-15,4-4-12 16,10-3 4-16,7-2 5 15,1-6-10-15,9-3-11 0,15-4-5 16,9-3-7-16,4 2-1 16,-1-1 11-16,-3 8 2 15,-6 1 0-15,-8 7 5 16,-7 3-5-16,-7-1-11 16,-5 2 10-16,-8-2-11 15,-22-3-57-15,-46-5-88 16,1-1-159-16,5 2-878 0</inkml:trace>
  <inkml:trace contextRef="#ctx0" brushRef="#br2" timeOffset="243312.2957">19680 12861 26 0,'0'0'1174'0,"0"0"-842"15,0 0-204-15,0 0 11 0,0 0 93 16,0 0-22-16,-5 0-85 16,5 0-49-16,0 0-5 15,0 0 4-15,0 0-7 16,3 0 10-16,9-3 5 16,11-1-42-16,9 1-9 15,11-4-9-15,9 4-11 16,9-1-5-16,3 1-6 15,6 1 1-15,0-2 5 16,2 3-6-16,-4-2 0 16,-6 3 5-16,-9 0-5 15,-12 0-1-15,-13 0-1 0,-7 0 1 16,-9 0-2-16,-2 0-34 16,-3 0-49-16,3 3-83 15,-3 4-144-15,-1 3-368 16,-2-3-287-16</inkml:trace>
  <inkml:trace contextRef="#ctx0" brushRef="#br2" timeOffset="243704.9176">19859 12996 1498 0,'0'0'347'16,"0"0"-250"-16,0 0 15 15,0 0 130-15,0 0-46 16,0 0-104-16,0 0-35 15,53-3-30-15,-14 3-2 16,8 0-4-16,6 0 9 16,7 0-2-16,3 0 2 15,-4 0-14-15,-4 0-7 16,-7 0-7-16,-11 0-2 16,-12 0-1-16,-11 0-44 0,-8 0-39 15,-6 0-57-15,0 0-31 16,0 3-119-16,-10-3-270 15,-3 0-174-15</inkml:trace>
  <inkml:trace contextRef="#ctx0" brushRef="#br2" timeOffset="244304.652">20141 12711 796 0,'0'0'772'0,"0"0"-578"15,0 0-52-15,0 0 63 16,0 0-2-16,0 0-63 15,0 0-47-15,-5-3-28 16,5 3-29-16,0 0-29 16,8 0-1-16,2 4 39 15,10 6-20-15,-1 0-8 16,8 2-7-16,5 5-2 0,4-3-7 16,2-2 0-1,-1 2 0-15,-2 2-1 0,-4-5 0 16,-4 5-12-16,-4-3-6 15,1-3 10-15,-3 3 7 16,3 0-1-16,-2 1 1 16,1-1-5-16,-5-3 5 15,0 0 0-15,-3-3 0 16,-4-4 0-16,-3 0-1 16,-4-2 2-16,0 2 0 15,-4-3 6-15,0 0 20 16,0 0 20-16,0 0-21 15,0 0-4-15,0 0 5 16,0 2 6-16,-7 1 0 16,-3 1-8-16,-5 2-5 0,-6 5-2 15,-6 2 7-15,-10 7-3 16,-5 3-1-16,-7 3-12 16,-2 1-8-16,-11 10-46 15,9-5-268-15,15-13-1241 0</inkml:trace>
  <inkml:trace contextRef="#ctx0" brushRef="#br2" timeOffset="247210.0875">21892 12752 841 0,'0'0'526'15,"0"0"-401"-15,0 0-28 16,0 0 65-16,0 0 44 16,0 0-25-16,0 0-54 15,-7-4-35-15,7 4-20 16,0 0-11-16,0 0-18 16,0 0-6-16,0 0-1 15,0 0-3-15,0 0-14 16,0 10 26-16,0 7 16 15,1 2-22-15,5 4-5 16,2 4-19-16,1 0-9 0,0-1-5 16,0 4 1-16,-3 0-1 15,-2-4-1-15,-2 3 1 16,-1-6 0-16,-1 0-1 16,0-6 6-16,0-4-6 15,0-1 1-15,0-4 5 16,0-4-6-16,0-1 0 15,0-3 1-15,0 0 5 16,0 0 1-16,0 0-1 16,0 0 4-16,0 0 11 15,0 0-4-15,2-10-10 16,2 0-7-16,2-5 0 0,0-3-9 16,2 2-3-16,-2-4 11 15,1 3-5-15,-1-3-3 16,-3 3 8-16,0 2 0 15,-2 1 0-15,1-2 0 16,-1-1 1-16,1 0 0 16,-2-3 0-16,1 1 0 15,1 2 0-15,1-3 0 16,1 1 0-16,1 5 1 16,-2 1 0-16,0 0 0 15,-2-1 0-15,2 5-1 16,2-4 1-16,-2 3 0 15,1 1 0-15,2-1-1 16,-2 2 1-16,1-1-1 16,-1 5 0-16,3-2 0 0,-4 2-1 15,1 1-8 1,-1 0-7-16,0 3-5 0,0 0 6 16,1 0 15-16,4 0 12 15,2 0 1-15,1 3-13 16,-2 4 1-16,4-1-1 15,-1 1 2-15,0-1-2 16,0 0 0-16,0-1 7 16,-1 0-7-16,-1-1-1 15,-4-1 1-15,-3 1-1 16,0-1-12-16,-3 3 1 16,1-2 5-16,-1 3 7 15,0-1 1-15,0 0 8 0,2 2-8 16,-1 1 9-16,2-3 5 15,1 5-3-15,-1-5-5 16,0 0 11-16,-1-2 0 16,1 3 0-16,-3-1-7 15,1-2-2-15,-1 2-8 16,0 4 11-16,0 1 10 16,0 5-4-16,-4 1 9 15,-2 2-9-15,-1 1-2 16,2 0-4-16,1 0 0 15,1-4 0-15,1 1-1 16,2 0 7-16,0-5-6 16,0 2 1-16,0-7-2 0,0 3 2 15,0-7-2 1,0 2-6-16,0-3-5 0,0 0 0 16,0-2-1-16,0 0 1 15,0 0-1-15,0 3-24 16,3 1-19-16,8 2-72 15,0 1-146-15,2-2-594 0</inkml:trace>
  <inkml:trace contextRef="#ctx0" brushRef="#br2" timeOffset="249281.2985">22294 12329 428 0,'0'0'583'0,"0"0"-432"16,0 0-32-16,0 0 66 15,0 0 19-15,0 0-38 16,0 0-32-16,0-3-35 16,0 3 4-16,0 0-2 15,0 0-21-15,0 0-6 16,0-1-9-16,0 1-7 15,0-3-22-15,0 0-17 16,1 0-17-16,10-1 5 0,2 1-7 16,1 0-2-1,3 3-5-15,1 0 5 0,0 0 1 16,-1 0 0-16,-3 0 1 16,-1 0-2-16,-9 3 1 15,0 0-9-15,-4 1-4 16,0 5-12-16,0-2 23 15,0 2 3-15,-7 1 29 16,3 0-11-16,-3 0-4 16,1-3 0-16,2 0 0 15,-3 0 4-15,1 3 3 16,0-1-3-16,0-3-2 16,-6 5-1-16,3-2-5 0,-2 1 2 15,-2 0 3 1,1 0-3-16,0 0 4 0,2-3 1 15,1 3-4-15,3-3 1 16,3-1-13-16,-1-2 7 16,4-1-7-16,0-1-1 15,0-1 6-15,0 3 0 16,0-2 9-16,0 2 0 16,4-1 7-16,-1 0-5 15,1 0-2-15,1 1-3 16,-1-4-2-16,1 3 8 15,2-3 3-15,0 3 8 16,3-3 5-16,6 0-1 16,2 0-11-16,9 0-2 0,6 0-13 15,-1-3-7-15,3 3 0 16,3 0-31-16,-10 0-129 16,-9 0-580-16</inkml:trace>
  <inkml:trace contextRef="#ctx0" brushRef="#br2" timeOffset="257271.7729">21334 12583 214 0,'0'0'274'0,"0"0"-68"15,0 0-12-15,0 0-53 16,0 0-25-16,0 0-12 16,0 0 2-16,2 0-6 15,-2 0-13-15,0 0-2 16,0 0 5-16,0 0 1 16,0 0-4-16,0 0 1 15,0 0-22-15,0 0-22 16,0 0-11-16,0 0 0 15,0 0 6-15,0 0-2 16,0 0 0-16,0 0 0 16,0-3-3-16,0 0 1 0,0 2-12 15,0-5-22-15,0-2 8 16,3 3 0-16,0 1-8 16,-2-2 19-16,2 2-7 15,-1 1-7-15,1-1-5 16,0-2 0-16,0 4 7 15,1-5-8-15,1 2 0 16,1-3 0-16,0 1 6 16,0 0-6-16,2 0 2 15,-2 2-1-15,2-3-1 16,0 1 0-16,0 0-1 16,-3 1-8-16,-1 3-5 0,-1 2 13 15,-1-2 0-15,-1 3-12 16,-1 0 13-16,2 0 1 15,-1 0 0-15,1-3 0 16,1 3 1-16,1 0-1 16,4 0-1-16,-2-3 0 15,-3 3-6-15,3 0-13 16,-2 0 17-16,2 0-5 16,-2 0-1-16,-1 0 8 15,2 0-2-15,-2 0 2 16,2 0-6-16,1 0 6 15,-1 0 1-15,0 3 0 16,-1 0 0-16,1 1 0 0,-1-4 0 16,-1 3-1-16,2 0 1 15,-2 0-1-15,3-2 2 16,0 2-1-16,-3 0 0 16,1 1-1-16,1-1 0 15,1 3 1-15,-1-2 0 16,1 3 0-16,0 2 0 15,1-2 4-15,-4 0-4 16,0 0 0-16,1 0 0 16,-3-2-1-16,1-1 0 15,-2-1 6-15,1 0 0 16,-1 0 0-16,0-2 0 16,0-1 3-16,0 3-2 0,0 3-1 15,0-2 0 1,0 6 5-16,0-3-5 0,0 3 1 15,0 0 2-15,0 0 0 16,0-2-2-16,0-1-5 16,0 0 8-16,0 0-8 15,0-1 4-15,0-2-6 16,0 2 1-16,-1-2 6 16,-1-1 3-16,1 4-8 15,-3-1 7-15,1 4 3 16,3-3-3-16,-3 2-8 15,-2 1 11-15,3 0-6 16,-1 0-4-16,2-3 8 16,-1 0-9-16,2-1-1 0,-1-2 6 15,-1 2-6-15,1-2 0 16,-1-1 0-16,1 3 1 16,-3-2-1-16,1 1 0 15,0-1 11-15,-2 3 2 16,2 0-7-16,-1 2 8 15,1 1-7-15,-4-3 2 16,2 3-7-16,0-3-1 16,2 0 2-16,2-4-2 15,-1 3 0-15,1-5 0 16,-1 2 0-16,-1 2 0 16,0 0 0-16,-1-3 0 15,0 5 1-15,-2 0-1 0,-4-1 0 16,4 4 5-16,0-3-5 15,1 0-1-15,0-1 8 16,2 1-8-16,0-4 1 16,2 1 0-16,-2 2 0 15,0-5 0-15,3 2-1 16,-3 0 1-16,-2 1-1 16,-1 1 0-16,2 0 1 15,-1 0-1-15,1-1 0 16,-1 2 1-16,2-2 0 15,0-1-1-15,-1 0 1 16,3 1 0-16,-2-1-1 16,0 1 0-16,-1-1 0 0,1 0 0 15,2 3 1 1,-2-2-1-16,-2-1 0 0,1 1 1 16,-2 2-1-16,0-2-1 15,0 2 1-15,2-2-1 16,-3 1 1-16,4-2 0 15,-1-1 0-15,3 0 0 16,-1 1 0-16,1 0 0 16,-2 1 0-16,1-1 0 15,-2 1 0-15,1-1 1 16,-2 2-1-16,1 0 0 16,-3-2 1-16,4 1-1 15,-4-1 0-15,4 0 0 16,0-3 0-16,2 2-1 15,1-2 1-15,-2 2 0 0,2-2 0 16,-1 3 0-16,-1-3 0 16,1 3-7-16,-1-3-5 15,1 0-10-15,-2 1 16 16,2 2 5-16,-1-3 0 16,2 0-1-16,0 0 1 15,0 0 1-15,0 0 0 16,0 0-1-16,0 0 0 15,0 0-6-15,0 0 6 16,0 0 0-16,0 0-5 16,0 0 5-16,0 0 0 15,0 0 0-15,0 0 1 16,0 0-2-16,0 0 2 0,0 0 0 16,0 0-2-16,0 0-10 15,0 0 12-15,0 0 0 16,3 0 0-16,1 0-2 15,1 0-5-15,-1 0 6 16,1 0 1-16,0 0-1 16,1 0 0-16,-3 0 1 15,4 0-1-15,-1 0-5 16,0 0 5-16,1 0-10 16,2-3-3-16,-1 2 1 15,-1 1 4-15,-1-3 3 16,0 3 5-16,3 0-1 15,-3-3-4-15,-2 3 6 16,3 0 1-16,-3 0-1 0,2-2 0 16,-3 2 0-16,0 0 0 15,0-2 0-15,0 2 0 16,0 0 1-16,0 0-1 16,1-3 0-16,2 3 0 15,-1-3 0-15,1 3 1 16,-2-3-1-16,2 2 0 15,0 1 0-15,3-3 0 16,-3 3 1-16,2 0-2 16,-5 0 1-16,3 0 0 15,-2 0-1-15,0 0 0 0,1 0 0 16,1 0 1 0,1 0 0-16,7 0 0 0,-5 0 0 15,3 0 0-15,1 0 7 16,1 0-5-16,-3 0-1 15,-2 0 0-15,-3 0-1 16,0 0 0-16,-3 0 0 16,0 3-6-16,-2-3 4 15,3 1-4-15,3 2-23 16,2 0-123-16,3-3-478 0</inkml:trace>
  <inkml:trace contextRef="#ctx0" brushRef="#br2" timeOffset="262700.1764">19319 14506 1294 0,'0'0'657'16,"0"0"-534"-16,0 0-17 16,0 0 96-16,0 0-3 15,0 0-84-15,0-4-60 16,0 4-25-16,0 13 16 16,1 1 24-16,2 5-28 15,1 4-16-15,-2-2-11 16,-1 5-5-16,-1-4-9 15,0-1 0-15,0-1-1 16,0 0 0-16,-8-7-15 16,2-4 1-16,1-1 5 15,2-3 2-15,2-5-1 0,1 0-1 16,0 0 3-16,0-5-6 16,0-12-40-16,7-3 3 15,6-8 6-15,0 2 1 16,0-3 16-16,3 4 10 15,0-3 10-15,0 6 5 16,3 1 1-16,1 1 0 16,-3 1 9-16,6 2-8 15,-7 3-1-15,3 2 1 16,-3-1 0-16,-2 6 0 16,0 1 8-16,-3 2-2 15,-1 4 2-15,-4 0-8 16,0 0-1-16,-2 4 1 0,-1 12 6 15,-3 6 18-15,0 2 18 16,0 5-7-16,-4 2-1 16,-4-5 9-16,2 0-9 15,2-6-10-15,1-3-11 16,3-4-13-16,0-3 5 16,0-1-6-16,0-5 0 15,0-1-30-15,0 0-69 16,0 1-90-16,0-2-200 15,0 2-537-15</inkml:trace>
  <inkml:trace contextRef="#ctx0" brushRef="#br2" timeOffset="263003.911">19788 14578 1659 0,'0'0'589'0,"0"0"-504"15,0 0-46-15,0 0 56 16,0 0-24-16,80-3-46 15,-56 3-16-15,-5 0-9 0,-4 0-24 16,-1 0-60-16,-6 0-98 16,-5 0-139-16,-1 0-54 15,-2 0-323-15</inkml:trace>
  <inkml:trace contextRef="#ctx0" brushRef="#br2" timeOffset="263220.8046">19804 14482 1455 0,'0'0'726'16,"0"0"-628"-1,0 0-64-15,0 0 68 0,0 0-15 16,88-10-87-16,-68 10 0 15,2 0-129-15,-9 4-351 16,-7 2-409-16</inkml:trace>
  <inkml:trace contextRef="#ctx0" brushRef="#br2" timeOffset="263639.3633">20161 14437 702 0,'0'0'1343'0,"0"0"-1149"0,0 0-193 16,0 0 26-16,0 0 79 15,39-73-33-15,-16 56-49 16,-4 0-24-16,1-2 2 15,-5 5-1-15,-4 4 8 16,-6 3 30-16,-2 2 20 16,-3 0 35-16,0 5 0 15,0-2-9-15,0 2-15 16,0 0-11-16,0 2-25 16,0 10-5-16,-5 10 21 0,-1 5 3 15,-1 8-28-15,1 2-11 16,-1 3-4-16,1-1-1 15,-5 0 0-15,2 1 0 16,0-6-7-16,2-4-2 16,4-5 0-16,-1-5-29 15,1-6-78-15,0-4-171 16,-1-6-636-16</inkml:trace>
  <inkml:trace contextRef="#ctx0" brushRef="#br2" timeOffset="265462.2971">21254 14519 588 0,'0'0'700'0,"0"0"-533"16,0 0-84-16,0 0 83 15,0 0 77-15,0 0-64 16,0 0-103-16,24-4-15 15,-8 4 25-15,3 0 3 16,1 0-26-16,-1 0-24 0,5 0-20 16,4 0-4-1,5 0-6-15,6 0-9 0,9 0 0 16,5 0-15 0,7 0-13-16,4-3 7 0,2 0 20 15,0-4 1-15,-7 3-1 16,-7 1 1-16,-7 0 0 15,-6 0-16-15,-4 0-21 16,-9 3-1-16,1-4-41 16,-2 1 4-16,-2 3-11 15,-5 0 48-15,0 0 16 16,-6 0 14-16,-5 0-17 16,-1 0-12-16,-5 0-2 15,-1 0 30-15,0-3 9 16,0 2-1-16,-7-5 0 0,-3 2 0 15,-2-2 1-15,-5 2 1 16,1-1-1-16,0-2 28 16,-3 1 6-16,2-1-8 15,-1 0-11-15,4 2-14 16,4-3 0-16,0 4 0 16,3-2 0-16,3 2 5 15,2 1 2-15,1 3 2 16,-1 0 0-16,2 0-4 15,-1 0-6-15,-2 0 1 16,0 0 2-16,0 0 9 16,2 0 3-16,1 0-15 15,0 0 22-15,1 3 25 16,12 4-17-16,4 0-14 16,5 3-16-16,4-3-5 0,2 3 4 15,0 0 0-15,1 2-5 16,-3-2 6-16,-1 0 1 15,-3 0 0-15,-1-1-1 16,-11-1-1-16,-1 1-6 16,-3-3-5-16,-6 2 12 15,0-1 15-15,0-2 60 16,-9 2 20-16,-4-3-15 16,-7 5-4-16,-1-2 10 15,-4 0-1-15,0-1-19 16,1 1-36-16,7-3-30 15,6 2-1-15,1-2-183 16,9-4-510-16</inkml:trace>
  <inkml:trace contextRef="#ctx0" brushRef="#br2" timeOffset="268864.9488">22820 14314 1294 0,'0'0'267'15,"0"0"-203"-15,0 0-9 16,0 0 107-16,0 0 1 16,0 0-69-16,0 0-21 0,32-56 1 15,-19 49-16-15,0 0 5 16,1-1-8-16,2 0-4 16,-1-2-14-16,2 3-4 15,-1 0 20-15,2 1-22 16,0 3-1-16,-3-1-10 15,-2 4-1-15,1 0-4 16,-4 0-3-16,0 0-6 16,-1 4-5-16,1 5 5 15,-4 5-4-15,-1-2 4 16,-3 9 6-16,-2-2 3 16,0 1 1-16,0 0-1 15,-9 1-6-15,-2 1 0 0,-2-2-3 16,-2 3-5-1,-3-3 1-15,2 0 10 0,-5-1-5 16,1-2-5-16,0 0-1 16,0-1 5-16,2 0-5 15,1 2 5-15,1-6-6 16,3 2 1-16,1-4 0 16,5 1-1-16,-2-5 1 15,4 0 0-15,2-3 0 16,2-3-1-16,1 0 6 15,0 0-4-15,0 0-1 16,10 0 37-16,5 0-15 16,2 0 1-16,3-6-8 15,1 2 1-15,0 1-10 16,3 1-5-16,5-3 8 0,-3 2 4 16,3 3-4-16,-3 0 3 15,0 0-7-15,-7 0 8 16,-2 0-7-16,-10 0-7 15,-1 0 0-15,-4 0-2 16,-2 0-38-16,0 0-42 16,-2 0-141-16,-7 0-624 0</inkml:trace>
  <inkml:trace contextRef="#ctx0" brushRef="#br2" timeOffset="270973.91">19389 15522 920 0,'0'0'1053'0,"0"0"-858"16,0 0-138-16,0 0 28 15,0 0 88-15,0 0-23 16,0 0-48-16,-23-25-28 0,23 22-18 16,0 3 2-1,0 0-3-15,0 0-20 0,3 0-19 16,0 10-8-16,0 8 11 16,1 2-18-16,-4 4 7 15,0 5-7-15,0-2-1 16,0 0 1-16,-7 1-1 15,0-4-1-15,-1-1-7 16,1-3 7-16,3-7-14 16,1-2 6-16,0-6-1 15,3-1 1-15,0-4 0 16,0 0 0-16,0 0 0 16,0-4-8-16,6-12 5 0,1 0 0 15,5-9-1 1,-2 0-2-16,4-4 9 0,-4-1 4 15,2 3 2 1,1 2-1-16,0 4 1 0,0 1 0 16,0 4-1-16,4 2 1 15,-2 2-1-15,2 2 1 16,-1 3 0-16,-2 0 2 16,-2 4-1-16,-2-1 1 15,0 4-1-15,-7 0-1 16,1 0 2-16,-2 7-2 15,-1 7 8-15,-1 1 13 16,0 6 4-16,0 2-7 16,-3 4-1-16,-1-1-7 15,1 0 10-15,-1-3 2 0,1-2 0 16,0 1-10-16,-2-5-4 16,2 1 1-16,0-3-9 15,0-2 0-15,1-4-1 16,2-2-12-16,0-2-42 15,0-3-46-15,0-2-105 16,0 0-177-16,0-4-719 0</inkml:trace>
  <inkml:trace contextRef="#ctx0" brushRef="#br2" timeOffset="271229.8845">19788 15659 1917 0,'0'0'319'0,"0"0"-226"15,0 0 34-15,0 0 28 16,0 0-94-16,101 9-61 15,-75-9-56-15,-1 0-75 16,-2-3-182-16,-6 0-331 16,-8-2-387-16</inkml:trace>
  <inkml:trace contextRef="#ctx0" brushRef="#br2" timeOffset="271425.4577">19798 15539 1943 0,'0'0'508'16,"0"0"-475"-16,0 0-33 16,0 0 0-16,0 0-14 15,104-13-357-15,-82 13-602 0</inkml:trace>
  <inkml:trace contextRef="#ctx0" brushRef="#br2" timeOffset="271809.0669">20205 15384 1467 0,'0'0'801'0,"0"0"-699"16,0 0-68-16,0 0 79 15,0 0-6-15,0 0-68 0,89-20-25 16,-69 20-8-16,-4 0 5 16,-1 8 1-16,-4-2-10 15,-8 7-1-15,-3 0 17 16,0 3 27-16,-13 4 27 15,-10 3-13-15,-6 1-17 16,-3 1-7-16,-3 2-10 16,4-6-2-16,6-1-5 15,7-1-11-15,10-6-1 16,8-3-6-16,0-4 0 16,26-2-6-16,9-2-15 15,34-2-105-15,-8 0-236 16,-2 0-615-16</inkml:trace>
  <inkml:trace contextRef="#ctx0" brushRef="#br2" timeOffset="272688.595">21294 15447 918 0,'0'0'650'0,"0"0"-520"16,0 0 59-16,0 0 128 15,0 0-70-15,0 0-80 16,0 0-51-16,9 0-36 16,16 0-44-16,13 0-21 15,7 0-6-15,10-3-9 16,16 3-7-16,19 0-8 15,19 3 8-15,-12 4-7 16,-17-1-19-16,-21-3-14 0,-13-2 9 16,6 1 20-16,7-2 1 15,6 0 10-15,-7 0 7 16,-4 0 1-16,-2 0 0 16,-7-3 0-16,-5 0 0 15,-7-3 0-15,-8-1 0 16,-5 3 1-16,-9 1-2 15,-6-3-1-15,-5 3-5 16,0-2 5-16,-5-1-5 16,-9-1 5-16,-9 1-4 15,1 0 5-15,-8-4 12 16,0 0-6-16,2 1-6 0,-1-2 1 16,9 1 0-1,6 3 5-15,6 1-4 0,4 5 8 16,4 1-9-16,0 0 8 15,0 0 0-15,0 0-8 16,0 0-1-16,0 0-15 16,4 0 10-16,4 0 5 15,3 4 0-15,0 2 6 16,1 1 9-16,2 0-3 16,4 0-3-16,-2 2-8 15,7 2 1-15,-6 2-1 16,1-3-1-16,0 2 1 15,0 1 0-15,-5 1 5 0,0 0 19 16,-5 2 12 0,-5 1 4-16,-3-5-10 0,0 2 2 15,-10 2 13-15,-8-3-17 16,-7-5-14-16,-4 1-15 16,0-2-8-16,-1-3-47 15,-8 2-71-15,10-4-172 16,6 1-803-16</inkml:trace>
  <inkml:trace contextRef="#ctx0" brushRef="#br2" timeOffset="276823.1924">23184 15159 195 0,'0'0'293'15,"0"0"-100"-15,0 0-63 16,0 0-22-16,0 0-30 16,0 0-43-16,14 0-20 15,-13 0 15-15,1 0 19 0,-1 0 21 16,1 0 50-16,-1 0 16 16,4 0-15-16,-5-2-21 15,3 2-8-15,-3 0-4 16,1 0-25-16,1 0-9 15,-2-3 4-15,0 3-6 16,0-2-1-16,0 2 0 16,0 0-3-16,-2-2-9 15,-2-1 8-15,-4 0-14 16,2 2-16-16,0-3 10 16,-1 2-2-16,1 2-11 15,-3-3 3-15,1 2 4 16,-1 1 3-16,1 0 0 0,-1 0-5 15,0 0 2 1,-5 0 4-16,1 0 1 0,-2 0-3 16,-3 4 9-16,2-2-5 15,2 3 5-15,4 1-9 16,-1-4-7-16,5 0-4 16,3 1 1-16,0-1-5 15,2 1-1-15,1-2-7 16,0 2 0-16,0 3 7 15,0-2 4-15,0 2-2 16,0 1 4-16,1 0-5 16,5 3-2-16,0-3-5 15,5 1 0-15,-4 3 0 16,4-5-1-16,0 5-9 16,0-5 8-16,1 0-9 0,1 1-8 15,1 0 16-15,1 2 2 16,0-1-2-16,2-1 1 15,0 3-8-15,-1-1 8 16,1 0-11-16,-2 2 6 16,-5 2 5-16,2-3 0 15,-2 3 1-15,0-3-6 16,-3 3 4-16,0-2 2 16,-2 1 0-16,-4 1-1 15,-1 1-6-15,0-4 7 16,0 3 0-16,-1-3-1 15,-8 3 1-15,0-6 1 0,-2 2 0 16,2-2 0-16,-2-4 0 16,-3 4 11-1,-2-4-6-15,-2 0-5 16,-3-2 0-16,-3 2 5 0,3 0-5 16,0-3-1-16,4 0 1 15,-2 0 6-15,5 0 4 16,3-7-1-16,-1-2 1 15,5-1-4-15,2-1-6 16,2-2 0-16,3-3 5 16,0 0-6-16,0 2-12 15,5-3-5-15,10 4 16 16,-3-2 1-16,5 1 1 0,5 2-1 16,-2-3 0-16,3 2 0 15,-2 1-1-15,3-1 1 16,-2 2-1-16,2 1 0 15,1 0 1-15,2 0-1 16,1 0 0 0,-1 3 1-16,-3-2 0 0,-7 2 1 15,-6 0 0-15,-5 1 23 16,-6-5 15-16,0-1-2 16,0-4-9-16,-10 2-5 15,-6-3-5-15,-11 5-13 16,-37 6-5-16,-1 5-118 15,0 1-549-15</inkml:trace>
  <inkml:trace contextRef="#ctx0" brushRef="#br2" timeOffset="279407.115">19280 16573 182 0,'0'0'1032'0,"0"0"-777"15,0 0-44-15,0 0 114 16,0 0-56-16,0 0-109 16,0 0-83-16,-11-33-8 15,16 30 14-15,-2 0-1 16,-3 3 2-16,0 0-20 15,0 0-31-15,1 0-8 16,1 0-17-16,2 7-8 0,3 8 0 16,-3 6 10-1,2 8-3-15,-5 1-1 0,-1-1 3 16,0 2-8 0,0-3 5-16,0-1-5 0,-1-6 5 15,-2-2-6-15,-4-8 0 16,4 0 0-16,-1-6-1 15,3-3 0-15,1-2 1 16,0 0-1-16,0-5 1 16,0-12-18-16,0-6-22 15,8-4 19-15,3-6 3 16,3-3-1-16,0 0-1 0,2 3 7 16,0 3 2-16,1 6 3 15,-4 2 8-15,-3 8 7 16,1 1 10-16,0 3-10 15,-1 3 10-15,0-2-4 16,2 5-7-16,-3 0-6 16,2 4 0-16,-4 0 0 15,-1 0 1-15,0 4 7 16,-2 10 4-16,2 5 12 16,-3 5-9-16,0 1-2 15,-3 2 8-15,0 0-3 16,0 0 0-16,-6-2 3 15,0-4-5-15,2 2 2 0,-1-7-3 16,1 0-9 0,1-5-4-16,3-2-2 0,-3-5 0 15,3-1-24-15,0-3-46 16,0 0-75-16,3 0-147 16,4-7-525-16</inkml:trace>
  <inkml:trace contextRef="#ctx0" brushRef="#br2" timeOffset="279661.4044">19672 16669 977 0,'0'0'982'0,"0"0"-841"16,0 0 42-16,0 0 20 16,0 0-95-16,87 0-78 15,-66 0-30-15,3 0-65 16,-8 0-119-16,-1 0-194 16,-4 0-304-16,-7 0-572 0</inkml:trace>
  <inkml:trace contextRef="#ctx0" brushRef="#br2" timeOffset="279856.5919">19707 16579 829 0,'0'0'1193'16,"0"0"-1022"-16,0 0-120 15,0 0 42-15,109-18-93 16,-66 18-77-16,-7 0-516 16,-14 0-530-16</inkml:trace>
  <inkml:trace contextRef="#ctx0" brushRef="#br2" timeOffset="280421.2747">20216 16452 1490 0,'0'0'498'16,"0"0"-408"-16,0 0 154 15,0 0-17-15,94-19-78 16,-69 17-94-16,0-1-27 16,-3-1-2-16,-3 4-8 15,-5-2-8-15,-3 2-8 16,-1 0-1-16,-2 0 8 0,-2 0 2 16,-2 0 2-16,-4 0-2 15,0 3-10-15,0 5 24 16,-7 7 3-16,-14-2 4 15,0 3-17-15,-5 0-14 16,3 1 0-16,2-3-1 16,4 2 0-16,6-5-9 15,4 1-1-15,6-5-25 16,1 2-4-16,0-1-1 16,16 1-2-16,1-3 30 15,4 0 3-15,-1 2 8 16,-2 1-1-16,-1-1 1 0,-10-1-6 15,-1 1 5-15,-6 0-4 16,0 3 6-16,0-2 1 16,-7 5 9-16,-6-5 12 15,-6 1-1-15,-3-4-9 16,0 1-12-16,-1-5-9 16,-4-2-70-16,7 0-172 15,3 0-578-15</inkml:trace>
  <inkml:trace contextRef="#ctx0" brushRef="#br2" timeOffset="281366.1046">21392 16596 1099 0,'0'0'489'0,"0"0"-395"15,0 0 104-15,0 0 82 16,0 0-95-16,0 0-90 16,0 0-16-16,-5-3-5 15,22 3 4-15,10 3-4 16,9-2-34-16,12-1-22 0,6 0-7 16,22 0-11-16,18 0 1 15,12 0 5-15,-5 0-5 16,-19 0-1-16,-24 0-2 15,-10 0 2-15,4 0-2 16,7 0 2-16,0 0 0 16,-5 0 0-16,-11 0 1 15,-6 0 0-15,-11-1 0 16,-7-5 0-16,-8 2-1 16,-6 1-6-16,-5-4-28 15,0 1-11-15,0-1 5 16,-4 0 15-16,-3 0 11 0,-2-1 13 15,-2 1 1 1,1 0 0-16,-1 0 14 0,1-2 12 16,-3 2-8-16,-3 0-10 15,-1 0-7-15,-1 0 0 16,3 1 7-16,-1 2-8 16,2 3 0-16,5-1-1 15,0 2 1-15,6 0-1 16,3 0-10-16,0 0-5 15,0 0-11-15,5 7 23 16,9-1 4-16,6 2 13 16,1 1-3-16,3 1-1 15,-1-3-7-15,-3 3-2 16,2 3 1-16,-1-4 0 16,0 1 1-16,-1 1 4 0,-3 2 4 15,-3 0 23-15,-7 1-2 16,-7 1-30-16,0 3 5 15,-16-4 24-15,-13 4 0 16,-5-1-16-16,-27 0-14 16,7-2-129-16,8-5-597 0</inkml:trace>
  <inkml:trace contextRef="#ctx0" brushRef="#br2" timeOffset="293524.7212">23087 16327 1234 0,'0'0'698'0,"0"0"-560"15,0 0-32-15,0 0 64 16,0 0 0-16,0-2-73 16,0 11-34-16,0 9 22 15,0 2-5-15,0 2 5 16,0 6-14-16,5 1-22 0,1 0-15 15,-2 1-13-15,1-3-12 16,-1-3-9-16,-1-5 0 16,-2-3-37-16,-1-5-57 15,0-1-104-15,-5-2-147 16,-6 0-313-16,1-4-324 0</inkml:trace>
  <inkml:trace contextRef="#ctx0" brushRef="#br2" timeOffset="294175.9436">23430 16279 327 0,'0'0'614'15,"0"0"-363"-15,0 0 32 16,0 0-21-16,0 0-1 16,0 0-20-16,0 0-62 15,-89-27-37-15,67 27-30 16,3 0-36-16,3 4-12 0,3 3-25 15,3-1 0 1,7 0-18-16,0 2-12 0,3 2-8 16,0-1-1-16,7 4-1 15,11-2-5-15,6 5 6 16,-2-1-10-16,4 3-9 16,0-2 2-16,0 1 8 15,-3 3 8-15,-4 3-9 16,-2-4 8-16,-6 2 1 15,-4 0 0-15,-2 1-10 16,-5-2 10-16,0-5-7 16,-11 2 8-16,-4-6 1 15,-2-1 14-15,-3-1 3 16,-2-5-5-16,1-4 2 0,0 0-6 16,3 0-8-16,5-4 0 15,5-10 5-15,8-2-6 16,0-7-17-16,16-3-13 15,13-9 6-15,4 1 1 16,-1-3-11-16,0 1 0 16,-5 6 17-16,-9 2 10 15,-8 9 1-15,-9 6 6 16,-1 5 5-16,-8 4-5 16,-13 4-2-16,-25 2-80 15,1 10-232-15,5 3-656 0</inkml:trace>
  <inkml:trace contextRef="#ctx0" brushRef="#br2" timeOffset="295398.6039">19019 17620 1592 0,'0'0'607'0,"0"0"-444"16,0 0-26-16,0 0-11 0,0 0-20 16,0 0-26-16,0 0-12 15,-4 16-21-15,11 1-15 16,-4 4-4-16,-3 4 19 16,0 5-7-16,0 0-12 15,0-1-10-15,-10 1-4 16,-3-3-13-16,4-3 1 15,-1-5-1-15,6-3 0 16,-2-6 0-16,6-4 0 16,0-6 1-16,0 0-1 15,0 0-1-15,12-15 0 16,7-9-17-16,5-2-1 16,2-11-6-16,1 0 2 0,1 2 1 15,-3-2-1 1,-1 8 7-16,-5 2 13 0,-2 9 1 15,-1 3 0-15,-6 6 1 16,2-1 12-16,-1 5 5 16,-2 4-1-16,0 1 0 15,-2 0-4-15,-1 16-1 16,-3 3 16-16,0 4-8 16,-2 1-5-16,-1 2-4 15,0 0-2-15,0-4-2 16,0 3 0-16,0-6 1 15,0 1 10-15,-3-6-4 16,-1-1-8-16,1-3-5 16,0-4-21-16,1-4-28 0,2-1-47 15,0-1-88-15,5 0-162 16,7 0-386-16,3-3-221 0</inkml:trace>
  <inkml:trace contextRef="#ctx0" brushRef="#br2" timeOffset="295595.1491">19556 17766 722 0,'0'0'982'16,"0"0"-659"-16,0 0-131 15,0 0-14-15,0 0-28 0,0 0-55 16,94 0-95-16,-63 0-15 15,4 0-144-15,-13 0-309 16,-8 0-331-16</inkml:trace>
  <inkml:trace contextRef="#ctx0" brushRef="#br2" timeOffset="295774.3969">19638 17663 497 0,'0'0'1276'15,"0"0"-988"-15,0 0-288 16,87-13-40-16,-57 13-269 0,-10 0-674 0</inkml:trace>
  <inkml:trace contextRef="#ctx0" brushRef="#br2" timeOffset="296286.7595">20200 17442 1564 0,'0'0'643'16,"0"0"-509"-16,0 0-42 0,0 0 46 15,0 0 29-15,0 0-62 16,-40 82-55-16,31-55-29 16,2 0-13-16,1-1-1 15,1-4-6-15,4-4-1 16,1-2-10-16,0-6-6 16,0-3-6-16,1-1-23 15,11-6 9-15,8 0 0 16,-2 0-22-16,5-7 1 15,3-6 1-15,1-6 8 16,-5-1 18-16,-3 0 20 0,-1 0 10 16,-6 0 8-1,-4 4 38-15,-4 5 32 0,-4 4 2 16,0 1-2-16,0 4-23 16,0-1-1-16,0 3-5 15,0 0-19-15,0 0-18 16,-3 16 3-16,-1 0 12 15,1 10 1-15,0 1-7 16,1-1-3-16,-1 4-12 16,0-5-5-16,0-1-1 15,-1-1-18-15,0-2-47 16,1-4-97-16,-4 3-187 16,3-5-457-16,-1-5-773 0</inkml:trace>
  <inkml:trace contextRef="#ctx0" brushRef="#br2" timeOffset="297148.6892">21197 17606 462 0,'0'0'896'0,"0"0"-523"15,0 0-75-15,0 0-36 16,0 0-48-16,0 0-49 16,0 0-59-16,46-10-55 15,-5 10-33-15,14 0-9 16,9 0-9-16,6-1-15 16,8-1 4-16,-7-3 5 15,0 4 0-15,-3-2 0 16,-6-3 5-16,-3 2 1 15,-7-3-1-15,-1-1 1 0,-5 0-2 16,0 1 1-16,-4 0 0 16,-4-1 0-16,-5 1 1 15,-5 2-1-15,-8 3 0 16,-5-3-7-16,-7 4 7 16,-4 1 0-16,-4-1-7 15,0 1-2-15,0-3 10 16,-7-2 1-16,-6 0 0 15,-7-2 0-15,-2-1 0 16,-2 3-1-16,-1-2 1 16,-5-2 6-16,0 3-7 15,4-2 6-15,1 4-5 16,6-1-1-16,7 0 0 0,3 5 0 16,7 0-1-16,2 0-14 15,0 0-1-15,7 0 4 16,4 0 10-16,4 0 1 15,3 5-5-15,1 0 5 16,-1 2 1-16,3 0-1 16,-2 0 0-16,3 1 1 15,-2 2-1-15,6 0 1 16,-4-2 0-16,4 2-1 16,-3-1 1-16,0-2 0 15,-8 0 6-15,-2 2 0 16,-6-2 0-16,-5 0 6 15,-2 3 4-15,-3 0 16 0,-16 3 25 16,-8 1 2 0,-4 2-8-16,-5 3-10 0,1-2-12 15,2 0-29-15,-8-2-7 16,2-1-178-16,9-7-697 0</inkml:trace>
  <inkml:trace contextRef="#ctx0" brushRef="#br2" timeOffset="306204.214">23005 17352 388 0,'0'0'1299'0,"0"0"-1031"16,0 0-157-16,0 0 78 16,0 0 6-16,0 0-13 15,29-27-93-15,-19 25-39 16,2-1 18-16,-2-2 5 16,3 3-25-16,-2-1-12 15,0 3-6-15,-1-2-3 16,2-1-14-16,0 2-4 15,1 1-3-15,3 0-5 16,-2 0 0-16,0 0-1 16,4 0 0-16,-3 0 0 15,5 6 1-15,0-1-1 16,1 3 0-16,0-1 0 16,-8-2 0-16,-1 2 0 0,-5-2-1 15,-4 0-5-15,-3 2 0 16,0-1-2-16,-4 3 8 15,-11 2 2-15,-1 0 4 16,-8-1 1-16,0 3-6 16,-1-3 8-16,4-3-8 15,-5 2-1-15,6-1 1 16,0-2 0-16,4 0-1 16,7-2 1-16,1 2-1 15,2-3 0-15,5-1-1 16,1 3-11-16,0-2 0 15,1 4-3-15,14-3 6 16,3 5 8-16,8-2 1 0,3 0 0 16,1 0 0-16,2 1 1 15,-4 2-1-15,-4 1 0 16,-6-5-1-16,-4 4 1 16,-4-3-1-16,-7 0-5 15,-3 3 4-15,0 0 1 16,0-2 1-16,-3 2 1 15,-7 1 6-15,0 2-6 16,-5-3 0-16,2 0 17 16,-10 0-8-16,0 0 8 15,-7-5-7-15,-3-1-4 16,-2 0-6-16,3-4 0 0,0 0-1 16,9 0-6-16,7 0-19 15,9-6-27-15,7-1-86 16,15-3-166-1,7 0-508-15,-2 4-469 0</inkml:trace>
  <inkml:trace contextRef="#ctx0" brushRef="#br2" timeOffset="306998.5187">23642 17383 732 0,'0'0'738'0,"0"0"-546"16,0 0-33-16,0 0 59 16,0 0-20-16,0 0-53 15,0 0-90-15,8-14-32 16,2 7 28-16,4-1 11 16,-7 1 7-16,1 2-4 15,-1 3-12-15,0-3-4 16,1 3-18-16,0 2-16 15,-2 0 0-15,1 0 0 16,-1 0-3-16,-2 0 1 16,1 7 1-16,-1 5 2 15,1-1 5-15,0 5-9 16,-1-3-4-16,-1 1-1 0,-2 2 1 16,-1 0-7-16,0 1 5 15,0-2 2-15,-4 5-7 16,-10 0 8-16,-2 1-3 15,-7 2 8-15,-3 0 2 16,-3 1 2-16,1-5-2 16,1 1-5-16,8-6 1 15,4-1-5-15,6-3-5 16,4-2 4-16,4-1-5 16,1-2 0-16,0 1 6 15,4-3 10-15,13 3 7 16,8-6-8-16,7 1-8 0,8-1-7 15,-6 0 1-15,0 0-2 16,-5 0-12-16,-10 0-47 16,-17 0-45-16,-2 0-121 15,-5 0-592-15</inkml:trace>
  <inkml:trace contextRef="#ctx0" brushRef="#br2" timeOffset="309275.7808">21155 18043 848 0,'0'0'686'16,"0"0"-566"-16,0 0-120 0,0 0-59 15,0 0-20-15,0 0-24 16,0 0-109-16,-1 60-366 0</inkml:trace>
  <inkml:trace contextRef="#ctx0" brushRef="#br2" timeOffset="309454.4743">21141 18245 1505 0,'0'0'510'16,"0"0"-371"-16,0 0-3 15,0 0-21-15,0 0-55 16,0 0-60-16,0 0-119 15,-9 51-228-15,12-41-368 0</inkml:trace>
  <inkml:trace contextRef="#ctx0" brushRef="#br2" timeOffset="309627.1109">21135 18556 864 0,'0'0'1050'0,"0"0"-760"15,0 0-105-15,0 0-16 16,0 0-29-16,0 0-85 0,0 0-55 16,3 28-104-1,-3-17-250-15,0 0-589 0</inkml:trace>
  <inkml:trace contextRef="#ctx0" brushRef="#br2" timeOffset="309777.9538">21174 18867 1506 0,'0'0'715'15,"0"0"-507"-15,0 0-46 16,0 0-131-16,0 0-31 16,0 0-384-16</inkml:trace>
  <inkml:trace contextRef="#ctx0" brushRef="#br2" timeOffset="329775.3035">18567 14660 185 0,'0'0'1054'15,"0"0"-837"-15,0 0-136 16,33-29-37-16,-27 25 26 16,0-2 54-16,-2 5-38 15,0-1-46-15,2 2-24 16,3 0-4-16,8-3 29 16,2-1 61-16,7-2 0 15,2 2-28-15,6-2-26 16,4 2-18-16,2 1-15 15,-1 3-9-15,-4 0-6 0,-3 0-40 16,-5 0-89 0,-10 0-47-16,-5 0-50 15,-6 4-37-15,-6 2-40 16,0 1-89-16,-12-1 48 0,-2 1 37 0</inkml:trace>
  <inkml:trace contextRef="#ctx0" brushRef="#br2" timeOffset="330001.613">18634 14757 626 0,'0'0'528'0,"0"0"-415"15,0 0 10-15,102-46 30 16,-71 32-30-16,-1 5-45 15,-5 5-52-15,-4 0-26 16,-6 4-49-16,-4 0-82 16,-1 0-135-16,-4 0-65 15,-3-3-491-15</inkml:trace>
  <inkml:trace contextRef="#ctx0" brushRef="#br2" timeOffset="330305.5458">18992 14512 1043 0,'0'0'337'0,"0"0"-245"16,0 0-71-16,0 0-2 16,0 0 90-16,0 0-5 15,0 0-56-15,37 4-28 16,-20 6 8-16,7 3 16 15,-2-1 4-15,2 2 2 16,-3 2-13-16,-3 4-18 16,-12-1-5-16,-3 5 25 15,-3 2 34-15,-12-2-14 16,-11 2-31-16,-3-3-16 16,-4 0-10-16,0-2-2 15,6 5-75-15,6-7-233 16,10-5-306-16</inkml:trace>
  <inkml:trace contextRef="#ctx0" brushRef="#br2" timeOffset="335160.036">23708 15372 91 0,'0'0'77'0,"0"0"-67"0,0 0-10 15,0 0-1-15,0 0-19 16,0 0-39-16,0 0 24 16,4 0-28-16</inkml:trace>
  <inkml:trace contextRef="#ctx0" brushRef="#br2" timeOffset="337139.7003">25358 15426 1461 0,'0'0'687'0,"0"0"-594"15,0 0-22-15,0 0 123 16,0 0-10-16,0 0-68 16,0 0-43-16,24-29-33 15,-24 29-8-15,0 0-14 16,0 4-12-16,-6 8 3 0,-5 8 27 15,-6 4 17-15,-3 3-23 16,-2 2-9-16,-4 0-9 16,0-2-12-16,-6-7 0 15,-15-1-84-15,6-9-228 16,5-6-883-16</inkml:trace>
  <inkml:trace contextRef="#ctx0" brushRef="#br2" timeOffset="337897.1326">26271 15107 1998 0,'0'0'339'0,"0"0"-216"0,0 0 51 15,0 0-4 1,0 0-100-16,99-17-39 0,-56 17-20 16,0 0-5-16,3 0 0 15,-4 0-5-15,-4 0 5 16,-7 0 0-16,-7 0 9 15,-9 0 11-15,-5 0 7 16,-7 0-2-16,-3 0 0 16,0 0-7-16,0 0-6 15,-6 10-7-15,-6 10-5 16,-4 7-5-16,-2 5 8 16,-3 8 0-16,4-1 2 15,1 2-1-15,4-2 2 0,2 0-3 16,-1-8-7-1,2-2 10-15,2-2-11 0,-1-4 5 16,1-3-5 0,1-5-1-16,2-1-1 0,0-4-32 15,0 0-58-15,-5-10-99 16,3 0-181-16,3 0-421 0</inkml:trace>
  <inkml:trace contextRef="#ctx0" brushRef="#br2" timeOffset="338088.0341">26306 15351 1903 0,'0'0'639'0,"0"0"-531"15,80-2-54-15,2 7 49 16,3 5-103-16,21-8-14 15,-31-2-328-15,-26 0-1363 0</inkml:trace>
  <inkml:trace contextRef="#ctx0" brushRef="#br2" timeOffset="342447.2101">22641 13680 188 0,'0'0'1552'0,"0"0"-1357"15,0 0-142-15,0 0 40 16,0 0 86-16,0 0-62 16,0 0-68-16,32-4-15 0,-21 4 0 15,-3 10-13 1,-1 0 6-16,0 4 10 0,-4 5-7 16,-2 4-10-16,-1 3-11 15,0 1-7-15,-3 0-1 16,-6 2-1-16,-2-6 6 15,1-2-5-15,3-5-1 16,2-7 1-16,2-5-1 16,3-1 1-16,0-3 0 15,3-3 0-15,12-13-1 16,8-11-8-16,-1-6 7 16,2-3-11-16,-9 2-16 0,-2 1 11 15,-6 11 17 1,-2 5 1-16,-4 7 9 0,3 4 2 15,-4 2 7-15,0 4 10 16,0 0-11-16,0 0-17 16,0 0 8-16,3 0-8 15,-3 0 0-15,3 0 0 16,-2 0-1-16,1 13 0 16,-1 7 0-16,-1-1 2 15,0 5-1-15,0-1 9 16,-7-3-9-16,-3-3 1 15,4-4-1-15,3-7-1 16,2-3 1-16,1-3 0 16,0 0-1-16,10-6 1 15,10-10 9-15,2-8-4 16,4-5-5-16,-3 0 7 0,-6 5-8 16,-4 7 7-16,-7 4-5 15,-3 7 5-15,-1 5-5 16,-2-2-1-16,0 3 8 15,1 0-9-15,-1 0-1 16,2 0 0-16,-1 0-6 16,1 7 5-16,-1 6 2 15,2 7 9-15,-2 2 13 16,3 5-7-16,-4 0-13 16,0-3-1-16,0-2-1 15,3-2-49-15,0-2-89 16,10-9-94-16,2-3-344 0,0-6-230 15</inkml:trace>
  <inkml:trace contextRef="#ctx0" brushRef="#br2" timeOffset="342886.7329">23131 13740 1209 0,'0'0'490'15,"0"0"-426"-15,0 0 11 16,0 0 17-16,0 0-1 16,0 0-50-16,0 0-18 15,-82 10 11-15,70 3 7 16,3 3 13-16,-2 0-6 16,8 1-2-16,2 3-21 0,1-7-16 15,0-3-3-15,7-4 2 16,7-6 0-16,-1 0 10 15,3-3-1-15,0-14-7 16,0 1-4-16,-4-11-6 16,3 4 0-16,-6-6-14 15,0 3 10-15,-1 6 4 16,-2 0 10-16,-1 9 17 16,0 5-5-16,-2 0 6 15,-2 2 21-15,1 4 3 0,-2 0-29 16,0 13-23-1,0 7 34-15,0 4-2 0,0 5-13 16,0 1-12 0,4-1-7-16,5-1-16 0,6-3-108 15,1-8-200-15,-2-10-472 0</inkml:trace>
  <inkml:trace contextRef="#ctx0" brushRef="#br2" timeOffset="343183.1384">23353 13657 980 0,'0'0'763'0,"0"0"-649"16,0 0 91-16,0 0-19 15,0 0-50-15,0 0-67 16,0 0-36-16,80-24-5 15,-66 21 10-15,-5 3 8 16,-5 0-17-16,-1 7-20 16,-3 9 67-16,2 10-31 15,1 4-24-15,3 4-11 16,6-2-10-16,3-5-1 16,4-3-48-16,2-5-75 15,9-13-94-15,-6-6-307 16,-5 0-235-16</inkml:trace>
  <inkml:trace contextRef="#ctx0" brushRef="#br2" timeOffset="343356.6066">23592 13666 157 0,'0'0'1590'15,"0"0"-1274"-15,0 0-246 16,0 0 88-16,0 0 1 15,0 0-100-15,-102 92-59 16,55-58-11-16,8-4-281 16,6-11-723-16</inkml:trace>
  <inkml:trace contextRef="#ctx0" brushRef="#br2" timeOffset="349528.3871">25197 17577 833 0,'0'0'326'0,"0"0"648"15,0 0-796-15,0 0-140 16,0 0-25-16,0 0 14 15,-39 77 10-15,33-48-22 16,2-3-5-16,-7 0-4 16,2-2-5-16,0-4-1 15,-4-8-24-15,1-4-84 16,-9-6-177-16,6-2-271 16,3 0-323-16</inkml:trace>
  <inkml:trace contextRef="#ctx0" brushRef="#br2" timeOffset="350271.4411">25655 17376 430 0,'0'0'70'0,"0"0"450"16,0 0 54-16,0 0-321 15,0 0-97-15,0 0 12 16,0 0-3-16,-25 23-59 16,25-23-66-16,0 0-27 15,0 0-13-15,0 0-8 16,0-6-34-16,4-5-47 15,8-9-31-15,2 0 48 0,2-7 28 16,0 2 29 0,2-2 15-16,-1 2 13 0,-3 4 51 15,-3 3 12-15,-2 6 4 16,-3 5-4-16,-3 4-5 16,-2 0-17-16,-1 3-4 15,2 0-10-15,-2 0-13 16,1 0-10-16,-1 0-16 15,2 5 6-15,-2 10 27 16,0 2 17-16,0 6 12 16,0 6-8-16,-8 1-7 15,0 4-9-15,0 2-6 0,4 3-12 16,-1 0-5 0,3-2-1-16,1-3-3 15,1-2 3-15,0-2-2 0,0-6-4 16,0-6-1-1,0-4 1-15,0-7-8 0,0-1 5 16,0-6-5-16,0 1-1 16,0-1-7-16,0 0-22 15,1 0-62-15,2 0-139 16,1 0-524-16,-3-4-942 0</inkml:trace>
  <inkml:trace contextRef="#ctx0" brushRef="#br2" timeOffset="351270.067">26170 17509 652 0,'0'0'55'0,"0"0"-14"15,0 0 491-15,0 0-177 16,0 0-120-16,0 0-35 0,0 0-13 16,3 0-20-16,6 0-64 15,7 0-42-15,5 0-26 16,9-1-14-16,4-2-20 15,6 0-1-15,1 3-10 16,2 0-23-16,2 0-3 16,-3 0 1-16,-1 0 12 15,-2 0 13-15,0 0 10 16,-3-4 1-16,-3-4 1 16,-2 0 8-16,-6 1-8 15,-6-3 4-15,-5 3-5 0,-8-2 8 16,-3 2 9-1,-3 3 1-15,0-5-11 0,-4 2-8 16,-5-2 0-16,-4 2 0 16,0 3 0-16,-2-4 0 15,0 4 1-15,2 0-1 16,0 1 6-16,4 2 2 16,3 1-2-16,2-3-6 15,3 3-1-15,1 0 0 16,0 0-34-16,0 0-24 15,0 0-20-15,0 0 35 16,6 0 16-16,0 3 16 16,2 1 11-16,0 2-5 15,0 1 6-15,-1 0 1 16,0 3-1-16,1-1 1 0,-2 4-1 16,2-3 6-16,-4 3 14 15,3 1 24-15,-2 1 17 16,-2 3-8-1,-2-4 7-15,-1 1 14 0,0-1 7 16,-6-1-7-16,-8-3-15 16,0-3-15-16,-4-1-15 15,3-2-29-15,-2-4-55 16,4 0-193-16,5 0-641 0</inkml:trace>
  <inkml:trace contextRef="#ctx0" brushRef="#br2" timeOffset="352027.7631">27298 17342 649 0,'0'0'390'0,"0"0"-125"15,0 0-45-15,0 0-7 16,0 0-1-16,0 0-64 0,0 0-51 15,22 0-29 1,-13 0-6-16,4 0-23 0,2 0-26 16,2 0-11-1,-2 0-2-15,-2 0 0 0,-4 0 0 16,-3 0 0-16,-3 0 0 16,-1 0 0-16,-2 0 1 15,0 0 0-15,-2 7 27 16,-8-2 14-16,-4 3 11 15,-4-1-18-15,2-2-10 16,2 3-12-16,4 0-11 16,1-5-2-16,5 6-5 15,2-2 3-15,2 3-10 16,0 2-19-16,5-1 30 0,6 5-1 16,0-4 1-16,0 3 1 15,-1-1-1-15,-4 2 1 16,-5-4 2-16,-1 2 11 15,0 3 12-15,0-5-4 16,-10 5 5-16,-4-6 5 16,-2-1-13-16,-5-5-18 15,0-2-32-15,0-3-55 16,-4 0-191-16,7-5-416 16,6-5-591-16</inkml:trace>
  <inkml:trace contextRef="#ctx0" brushRef="#br2" timeOffset="352395.8183">27627 17392 1506 0,'0'0'678'0,"0"0"-575"15,0 0-64-15,0 0 57 16,0 0 10-16,81-10-47 16,-60 10-32-16,0 0-15 15,-4 0-12-15,-4 4 1 16,-4 4-1-16,-2 1 1 16,-6 1-1-16,-1 1 0 0,0 3 10 15,-10 1 40-15,-10 1 17 16,-6 5 15-16,-3-2-8 15,1-1-23-15,4-1-15 16,6-3-21-16,8-3-13 16,8-1-2-16,2-2-12 15,21-4-24-15,34-4-108 16,-5 0-318-16,0 0-821 0</inkml:trace>
  <inkml:trace contextRef="#ctx0" brushRef="#br2" timeOffset="362367.0405">22547 13323 32 0,'0'0'507'0,"0"0"-458"15,0 0-39-15,0 0-9 16,0 0 8-16,0 0 9 16,-3 0 242-16,8 0-141 15,-2 0-72-15,0 0-9 16,-2 0 40-16,1 0 23 15,-2 0-22-15,0 4-30 16,0-2-32-16,-8-2-5 16,-4 4-5-16,-2-1-1 0,-5-3 6 15,3 0-5-15,0 0 9 16,-5 0-9-16,-1 0-5 16,-7 0-1-16,-4 0 1 15,-2-7-2-15,-4 1 0 16,-6-3-15-16,3 2-40 15,0-3-19-15,1-3 4 16,2 3 37-16,1-2 19 16,-1 3 13-16,3-1 0 15,-5 4 1-15,2-1 0 16,-1 4 1-16,-5-1 6 16,2 2-6-16,-2-1-1 0,5 3-1 15,3-4 1-15,4 1 0 16,4-1-9-16,6-5 2 15,-1-1 0-15,2-1 7 16,0-2 0-16,-1-3-1 16,-3 2 1-16,0 5-7 15,-4-1-13-15,-2 0 2 16,3 3 7-16,-3 1 10 16,4 2 1-16,7-2 0 15,5 2 0-15,3-3 0 16,7-2 12-16,1-2-1 15,0-5-5-15,-1 0 7 16,2-3-12-16,-7-4-1 16,-1-1 1-16,2 1 0 0,-1 3-1 15,3 3 0-15,1 2 2 16,6-2 28-16,1 3 18 16,0-5-8-16,1-2-3 15,12-4-16-15,0-6-15 16,2-2-6-16,0 0 1 15,-5 0 0-15,2 3 0 16,-5 4-1-16,1 0 7 16,3 2 3-16,-1-1 25 15,3-2-1-15,7-3-11 16,3-2-4-16,5 2-19 16,-3 0-1-16,2 4 0 0,-4 2 0 15,1 4-1 1,-3 0-5-16,0 0 7 0,0 1 0 15,2 2 0-15,-3 0 0 16,6-2 1-16,-4 2-1 16,2 1 0-16,3 0 0 15,0-4 0-15,3 0 0 16,-4 1 1-16,3 1-1 16,-3-2 0-16,0 4 0 15,-4 2 1-15,1 1-1 16,-3 6-1-16,-1 2 0 15,-5 1-1-15,1 1 1 16,2 3-6-16,-2 0-5 16,5 0-2-16,6 0 1 0,7 0 0 15,1 0-6-15,6 0 17 16,3 0-6-16,-2 0 7 16,-4-3 1-16,-5 3 0 15,-6 0 1-15,-6 0-1 16,-7 0 0-16,0 0-1 15,-2 0 1-15,1 0-18 16,6 0-27-16,3 0-11 16,3 7-1-16,7-2 30 15,4 2 17-15,4 4 9 16,2 1 1-16,-2 2 1 16,1 2 12-16,-7 4-1 15,-5-4-11-15,-5 4 7 0,-6-6-2 16,-1 2 10-16,-2-4 20 15,0 0 9-15,0-2-13 16,2-1-6-16,0 1-7 16,-1 0 1-16,1 7 2 15,-4-1 26-15,0 8-17 16,-3 1-7-16,-1 2-9 16,-5 5 8-16,2-1 9 15,-2 2-3-15,3-1-7 16,2-2-3-16,1 0 7 15,3-4 7-15,0 1-9 16,2-4 6-16,-2 1-10 16,-1 1-1-16,1-1 0 0,-6 3-10 15,-5 3-8-15,-1-1 0 16,-1 4 5-16,-14-4-5 16,-5 1 8-16,-2 0 6 15,0-4 11-15,4 1 3 16,2-1 2-16,3 0-12 15,6-3-10-15,1-2 4 16,6 2-7-16,0-1 4 16,0 1-9-16,0-5 0 15,0 1 0-15,-1-2 0 16,-7-1 0-16,-2-3 0 16,-8 1 0-16,-2-2 0 15,-5 5 8-15,-2-3 29 16,-4-2-3-16,-2 2-11 15,-1-1 2-15,-9-3-5 0,-8 0-3 16,-18-6-17-16,-31-1-1 16,14 0-241-16,8-3-330 0</inkml:trace>
  <inkml:trace contextRef="#ctx0" brushRef="#br2" timeOffset="391088.5063">28296 2803 188 0,'0'0'117'0,"0"0"428"16,-88-9-428-16,47 9-72 16,-5 15-28-16,0 9-8 0,-2 2-3 15,6-3 1-15,9-3-6 16,10-3 15-16,3 0-16 15,8-4-113-15,3-5-231 0</inkml:trace>
  <inkml:trace contextRef="#ctx0" brushRef="#br2" timeOffset="494070.5951">7604 15923 537 0,'0'0'529'16,"0"0"-471"-16,0 0-46 16,0 0 33-16,0 0 115 15,0 0-4-15,-9-17-57 16,9 17-27-16,0-2 19 15,0 2 7-15,-3 0-34 16,3 0-11-16,-7-5-7 16,-2 2-34-16,-2 3-11 15,-8-5 8-15,0 5 0 0,-4 0 12 16,1 0 27 0,-2 2 14-16,6 9-10 0,0-2-5 15,2 4-11-15,4-1-7 16,1 2-11-16,1 2-3 15,4-2-14-15,3 0 6 16,3 2-5-16,0-3-1 16,6-4-1-16,15 2 0 15,1 2-1-15,1-6-25 16,5 2-2-16,2-5 8 16,-3-1-22-16,-2 0-17 15,-1-3 10-15,-2 0 7 0,-4 0-8 16,3-10 5-16,-6-6 2 15,3-1 16-15,-6-2 10 16,1-1 8-16,-7 0 9 16,0 0 16-16,-6 3 25 15,0 5 0-15,-3-5-9 16,-6 5 21-16,-7-1-29 16,2 2 2-16,-5 3 1 15,4-1 5-15,-3 5-11 16,-1 1-8-16,1 1-1 15,0 2 12-15,3 0-11 16,-3 8 2-16,3 6 0 16,-1-1-8-16,-1 4-6 15,4-4 1-15,4 1 7 16,3-2-9-16,3-2 7 0,3-3-7 16,0 3-22-16,9-4-94 15,13-2-88-15,17 2-122 16,-6-5-199-16,-3 2-27 0</inkml:trace>
  <inkml:trace contextRef="#ctx0" brushRef="#br2" timeOffset="494649.0459">7667 15982 542 0,'0'0'411'0,"0"0"-139"16,0 0-49-16,0 0-60 16,0 0-26-16,0 0 1 15,0 0-15-15,-27-59-37 16,15 49-18-16,-6 3-9 15,0 5-12-15,-4-2 6 0,-5 4-11 16,0 4-1-16,-1 8 5 16,1 5-19-16,6 5-13 15,0-2-13-15,8 0-1 16,10-6-16-16,3-1-15 16,3-4 9-16,16-6 0 15,11-3-21-15,3 0-15 16,3-3 5-16,-2-6-4 15,0-6-19-15,-8 3 15 16,-7 1 40-16,-7-1 21 16,-12 2 31-16,0-2 57 15,-6 1 20-15,-12 5-24 16,-9-1 13-16,-3 4 2 0,-4 3-10 16,1 0-27-16,3 10-36 15,8 6-6-15,3 3-20 16,8-3-15-16,11 5-42 15,0-4-5-15,11-5 4 16,11-5-8-16,8-4-29 16,1-3-38-16,2 0-7 15,-3-7 40-15,-5-5 58 16,-5-6 29-16,-4 3 13 16,-10 1 28-16,-6 1 83 15,0 0 60-15,-12 6-61 16,-9 1-23-16,-7 5 3 0,1 1-12 15,-1 0-27 1,2 12-29-16,7 3-11 0,8-1-11 16,7 2-52-16,4-2-69 15,15-1-96-15,27-9-133 16,-1-3-319-16,-5-1-314 0</inkml:trace>
  <inkml:trace contextRef="#ctx0" brushRef="#br2" timeOffset="495744.537">7828 15413 1057 0,'0'0'120'0,"0"0"-104"0,0 0 7 16,0 0 77-16,0 0 3 15,0 0-57-15,0 0-33 16,-81-26-13-16,71 26-23 16,-5 0-7-16,-6 0 12 15,-1 0-14-15,-1 0 3 16,-2 0-24-16,-2 0-8 16,2 0 19-16,-2 0 1 15,2 0 2-15,2 0 29 16,1 0 3-16,-2 0-58 15,-1 0 21-15,5 0 44 16,-2 0 77-16,-2 0 30 16,3 0-19-16,0 0-3 0,2 0-5 15,-1 4-7 1,-2 2-38-16,-2-2-16 0,-1 2-11 16,-2 0-6-16,3 1 5 15,0 0-4-15,-1 3-3 16,1 3 0-16,-1 1-3 15,-1 5 3-15,1 2 2 16,-2 1-1-16,0 4 0 16,-1-5-1-16,4-1 0 15,3-1-15-15,0-2 5 16,2 2 9-16,1 1 0 16,0-1 0-16,3 0-8 15,2 6 9-15,-1 1 0 0,1 4 14 16,4 3 12-1,0 1 10-15,-3 1-5 0,3 2-4 16,0 2-3-16,0 1-18 16,2-4-6-16,2 1-1 15,2-4-40-15,3-4-11 16,0 1 17-16,0-3 13 16,0-1 21-16,0 3 1 15,0 2 0-15,0 1-1 16,3-2 1-16,5 4-1 15,5 1-27-15,2-1-11 16,1-1-60-16,-2 3-125 16,5 6-57-16,-5-5-61 0,2-8-60 15</inkml:trace>
  <inkml:trace contextRef="#ctx0" brushRef="#br2" timeOffset="496216.4396">7422 16751 310 0,'0'0'496'0,"0"0"-285"16,0 0-94-16,102-13-73 0,-68 4-31 15,3-1-13-15,-1-3-1 16,0 2-19-16,-2-5 13 15,-4-1 7-15,0-2 0 16,-8-1 7-16,1-1 29 16,-1-4 31-16,-1 2 50 15,1-7-37-15,1-1-68 16,2-1-12-16,2-5-47 16,-2-1 8-16,2 4 6 15,-9 1 15-15,3 7 18 16,-9-1 35-16,-5 1 43 15,-1 3-11-15,-3-4-11 16,0-6-14-16,0-1 25 16,2-5-10-16,1-4-11 15,4-3 28-15,2-6-56 0,1 0-18 16,-2 4-28-16,-2-1-4 16,-9 9-4-16,0 0 18 15,-12 7-10-15,-21 4 18 16,-10-1 10-16,-8 7-1 15,-34-10-11-15,16 10-138 16,5 3-351-16</inkml:trace>
  <inkml:trace contextRef="#ctx0" brushRef="#br2" timeOffset="498288.3152">7803 14701 114 0,'0'0'636'0,"0"0"-636"16,0 0-185-16,-94-24-64 15,67 17 249-15,1-2 63 16,1 5 122-16,1-2-32 15,-1 2 7-15,-2 1-4 16,-4 0-55-16,-2 2-15 16,-6 1-31-16,-3 0-41 15,-4 0-14-15,-2 0-1 16,-1 4-6-16,-6 6-3 0,4 0 9 16,-3 3 1-1,2-3 0-15,4 4 74 0,5-1 34 16,3-1-36-16,1 2-24 15,5 0-19-15,1 2-13 16,-1 3-2-16,-2 5 9 16,-3 2 12-16,-7 6 10 15,-2 2-16-15,-4 2-4 16,-5-2 0-16,2-1 3 16,4 0 10-16,5-4-2 15,10-3 5-15,2-2-2 16,7 0-9-16,0 1-1 15,-1 2-2-15,5 3-4 0,-5 2 2 16,1 5-7-16,-3 0 16 16,-4 5-9-16,1 4-13 15,-7 0-6-15,1 4-5 16,5 0 1-16,1-1-1 16,6-2-1-16,8-5 0 15,5-1 1-15,2-2 5 16,2 0 15-16,4-1 23 15,0 0 8-15,0 1-12 16,-3 1-10-16,0 1-9 16,-3 4-5-16,-4-2-9 15,2 7-1-15,-2-3-5 16,4 1 1-16,6 2-1 16,6 3 5-16,0-3 1 0,15 2-6 15,10-5 1-15,2-2 2 16,3-6-4-16,-5 0-1 15,1-4 0-15,-4-2 0 16,2 1-13-16,-5-1 4 16,-2 3-1-16,5 1-14 15,-1-3-9-15,3 3 7 16,9 3 11-16,4-3 10 16,2 2 6-16,1-2 0 15,6-5 0-15,-7-1 1 16,0-2-1-16,-3-6 1 15,1 1-1-15,-6-4 1 16,-1 0-1-16,3-2 1 0,-6 2-1 16,7-3 0-16,-4 3 13 15,4-3 7-15,2 0 5 16,0-2 8-16,3-4-13 16,1 1-11-16,2-5-8 15,0 0-1-15,-1 0-1 16,1-1 0-16,-3 1 0 15,1-2 1-15,-1 2 0 16,-3-2 1-16,3 0 0 16,-2-1 14-16,3-1 0 15,2-3-9-15,7 0-6 16,-1 0-31-16,10 0-15 16,-1-10-8-16,1 1 19 0,-3-1 11 15,-1 0 5 1,-2 0 4-16,-1 3 6 0,0-3 2 15,-2-3-1-15,3 0-4 16,-4-1 10-16,1-5 2 16,3-4 16-16,-1-1-4 15,-2-4-5-15,2-2-4 16,-2-3-2-16,0-1 0 16,-4-6-1-16,-6 1-12 15,1-1-22-15,-7 1 15 16,-3-2 7-16,-2 2 11 15,-2 3 0-15,2-4 1 0,-1 1 9 16,3-4-9 0,4 0-2-16,2-7-8 0,1 1-43 15,-1-1 8-15,-5 1 37 16,-1 3 8-16,-8 3 10 16,-2 4 5-16,-4-1 21 15,-2 0-6-15,-5 3-1 16,4-6 4-16,-4 1-17 15,4-1-8-15,-2 3-2 16,-2-6 10-16,-3 3 3 16,1-1 2-16,-7-1-5 15,0 1-6-15,0-2 4 16,-7-4 1-16,-5 1-5 16,-2 2-1-16,4-2-8 15,1-1 7-15,3 1-8 0,-4 3 0 16,4 0 0-16,-5 3 0 15,-5 0 0-15,-2 3 0 16,-6 0 0-16,-6-3 6 16,-7 1-5-16,-6-4 0 15,-2-4-1-15,-7 1-11 16,-5-5-29-16,3-2-13 16,-7 1 13-16,0 1 25 15,-18-2 3-15,7 7-22 16,-5 9 34-16,-1 3 5 15,-1 8 24-15,-18 3-10 16,6 2-19-16,13 8-37 16,10 4 27-16,20 5 10 0,-4 0 0 15,-6-1-70 1,8 8-82-16,1 0-4 0,-6 0-44 16,13 13-137-16,11-2-527 0</inkml:trace>
  <inkml:trace contextRef="#ctx0" brushRef="#br2" timeOffset="500459.9226">8089 13884 476 0,'0'0'514'0,"0"0"-433"15,0 0-55-15,0 0 13 16,0 0 58-16,-91-19 41 16,64 12-44-16,-1 0-37 15,-2 1-21-15,0-5 1 16,-4 3 3-16,-2-2-12 0,-4 2-15 15,1-2-4-15,-6 1-9 16,-1 2 0-16,-2 0 0 16,-4 1 0-16,0 2 0 15,-6 2 2-15,2-2 7 16,-5 0 17-16,3 4-14 16,-5-3-11-16,5 3 8 15,-3 0-9-15,0 0-1 16,-2 0-8-16,-4 0 9 15,0 3-1-15,0 7 1 16,-5 0 0-16,2 4 0 16,0 2 1-16,0 4 10 15,4 1 7-15,5 4-5 16,3 2 10-16,-2 0 14 16,2 2 5-16,-6 7 21 0,-2 0-7 15,-13 11-14-15,-16 16 8 16,-13 15-7-16,11-2-12 15,6 7-15-15,27-11 3 16,24-19-8-16,-2 17-5 16,3 2-6-16,-1 8 1 15,-2 13 6-15,6-11 5 16,-1-6 25-16,1 1 22 16,-4 2-1-16,1 0-19 15,0 7-17-15,3 6-1 16,1 1-6-16,5-4-6 15,4-3 1-15,7-4-9 0,3-3 0 16,4-2 10-16,-2 1 2 16,1-2 4-16,-2 0-6 15,6 1-3-15,3 1-2 16,6 2-5-16,0-1 7 16,0 4-8-16,15-4-1 15,0-13 0-15,-2-13 1 16,-1-10 0-16,-1-6-1 15,2 5 1-15,5 8-1 16,3 6 1-16,7-2 0 16,-1-2 0-16,6 1 1 15,4 3-1-15,2-5 0 16,6 3 6-16,-2 0 23 0,8-2 17 16,-5 1-12-16,2-6-19 15,-2 3-9-15,2-2-5 16,-3-2 10-16,1-4 1 15,-1-4-11-15,-1-2 7 16,3-6-2-16,2-1-5 16,3-2 7-16,5 0 15 15,8 0 3-15,-2-1 11 16,1-1-5-16,-3 1-16 16,-1-2-9-16,-6 1-5 15,4 3 4-15,-3-4-5 16,2 1 5-16,4 2 19 15,3 0 11-15,8-5-9 16,13 1-10-16,12 1-5 0,-9-3-11 16,-8-3-1-16,-11-4 0 15,-14-4 0-15,9 0 1 16,8 0 0-16,-3-3 0 16,2-1 0-16,-2-6 0 15,1 0-1-15,6-5 0 16,0-7-27-16,0-6-10 15,2 0-1-15,-5-3 11 16,3-1 6-16,-6-4 10 16,-1-3 5-16,-4-5 6 15,-2-2 1-15,1-2 10 16,2-1 8-16,4-3-4 16,-1-5-15-16,5 1-1 15,-2 0-16-15,-5 3-6 0,-1-3 9 16,-5 3 2-16,-3-2 3 15,-6-3 9-15,-2-2 6 16,2-7-5-16,3-1 0 16,0-2 0-16,0-2 1 15,-4 5 7-15,-2 2-2 16,-7 5 1-16,-6 3-7 16,-6 2 9-16,-5 4 3 15,-4-1-2-15,-3-2 19 16,3-5-6-16,-2-1-14 0,6-7-9 15,5-4-1 1,3-4-3-16,3 1-25 0,-5-2-1 16,-4 7 7-1,-6 2 10-15,-6 6 11 0,-6 4 0 16,-9-3 1-16,0 4 0 16,0-7 7-16,-6-3-6 15,-3-5 0-15,0-4 1 16,6-11-2-16,0 6-13 15,0 2-17-15,0-3-15 16,-3 12 14-16,-7-3 15 16,-4 3 7-16,-5 6 3 15,-5 10 5-15,2-1 1 16,-5 6 0-16,1 3 0 16,1 0 1-16,-2-2-1 0,-2 1 0 15,3-1 0 1,-8 2-1-16,1-8 1 0,-3-2-10 15,-7 0-17-15,1 2-1 16,-4-3 19-16,4 3 8 16,-1 4 1-16,1-1 0 15,5 3 0-15,-3 1 1 16,4-1 0-16,-3-1 0 16,-1-2 0-16,-2 0-1 15,-4-6-24-15,-2 3-7 16,-7-4-18-16,-2 2-42 15,5 4 36-15,3 6 54 16,7 4 1-16,2 2 1 16,4 3-1-16,3 2-14 15,5 1 14-15,-2 0 0 0,3 4 19 16,-1 2-2-16,-8 0-10 16,-10-1-7-16,-8 0 0 15,-22-1-16-15,-19-2-50 16,-16-9-142-16,-2-3-135 15,31 7-231-15,22 0-616 0</inkml:trace>
  <inkml:trace contextRef="#ctx0" brushRef="#br2" timeOffset="501022.4164">6660 16544 315 0,'0'0'43'16,"0"0"-43"-16,0 0-201 0</inkml:trace>
  <inkml:trace contextRef="#ctx0" brushRef="#br2" timeOffset="501339.7102">6660 16544 126 0,'16'49'627'16,"-13"-49"-309"-16,-3 3-157 16,3 1-113-16,-3 3-48 15,3-1-3-15,0-1-19 16,3 2 9-16,3-2 3 0,0 1-9 16,3-6 19-1,3 1 31-15,-3-1 73 0,1 0 72 16,-4 0 31-16,-3 0 9 15,0 0-27-15,-4 0-66 16,-2 0-64-16,3 0-35 16,-3 3-18-16,0 2-5 15,4 5-1-15,-1 0 0 16,3 4 0-16,0 3 0 16,6 2 0-16,0-3 1 15,6 1 4-15,7-3 2 16,5-3-7-16,10-2-81 0,32-6-235 15,-8-3-247-15,-6 0-105 16</inkml:trace>
  <inkml:trace contextRef="#ctx0" brushRef="#br2" timeOffset="502046.529">7621 15943 998 0,'0'0'382'0,"0"0"-270"15,0 0-83-15,0 0 92 16,0 0 121-16,0 0-29 16,0 0-104-16,7-20-44 15,-20 30 43-15,-1 2-10 16,-2 2-28-16,4 5-38 16,4-5-17-16,5 1-9 0,3 0-6 15,0-3-38-15,8-5-8 16,7-4-50-16,7-3-24 15,-4 0 18-15,0-13 55 16,-5-1 38-16,-8 2 9 16,-2-1 57-16,-3 3 67 15,-3 6-15-15,-12 1-23 16,-3 3-31-16,-6 3-26 16,-10 16-29-16,7 0-235 15,8-6-1080-15</inkml:trace>
  <inkml:trace contextRef="#ctx0" brushRef="#br2" timeOffset="503034.4455">7294 15238 1530 0,'0'0'322'16,"0"0"-242"-16,0 0-54 16,0 0 101-16,0 0 81 15,0 0-37-15,0 0-82 16,0 11-22-16,-3 5 16 0,-2 7-29 15,1 1-27-15,4-2-12 16,0 1-6-16,0-2-8 16,0-2 5-16,0-8-5 15,0-4 0-15,0-2-1 16,0-5 1-16,0 0-1 16,0 0-2-16,0-5-4 15,4-9-9-15,7-3-16 16,1-6 16-16,1-1 6 15,2 2-4-15,-3 2-14 16,-3 3 18-16,-3 4 9 16,0 3 16-16,-6 6-4 15,3-2 4-15,1 2 10 0,-1 1-1 16,2 1-10-16,-2-1-9 16,3 2-6-16,3 1 1 15,-2 0 7-15,2 0-7 16,-3 0 7-16,-1 11-2 15,-2 4 3-15,-3 5 13 16,0 4-1-16,0-1 0 16,0-1-2-16,0-3-10 15,-2-1-9-15,2-5 0 16,0-3-67-16,5-10-123 16,5 0-184-16,2 0-537 0</inkml:trace>
  <inkml:trace contextRef="#ctx0" brushRef="#br2" timeOffset="503354.5293">7588 15292 1267 0,'0'0'697'0,"0"0"-656"16,0 0-25-16,0 0-6 0,0 0 149 16,0 0 5-16,0 0-84 15,55 0-50-15,-49 0-21 16,6 0-8-16,3 0-1 15,-2 3-38-15,7-3-187 16,-4 0-430-16,-7 0-725 0</inkml:trace>
  <inkml:trace contextRef="#ctx0" brushRef="#br2" timeOffset="503560.0901">7555 15192 897 0,'0'0'822'0,"0"0"-759"15,0 0-63-15,0 0 46 16,0 0 68-16,0 0-2 16,97 0-69-16,-82 0-43 15,-6 4-141-15,-3 2-203 16,-2-2-485-16</inkml:trace>
  <inkml:trace contextRef="#ctx0" brushRef="#br2" timeOffset="503803.4758">7822 15096 1625 0,'0'0'815'16,"0"0"-717"-16,0 0-97 16,0 0 8-16,0 0 79 15,0 0 65-15,0 0-12 16,-16 63-86-16,13-36-38 16,3 3-17-16,0 5-18 15,0-5-168-15,10-9-570 0</inkml:trace>
  <inkml:trace contextRef="#ctx0" brushRef="#br2" timeOffset="504987.0365">6727 14509 709 0,'0'0'827'0,"0"0"-658"16,0 0-123-16,0 0 44 16,0 0 115-16,0 0-72 15,0 0-71-15,7 17 53 16,-4-2-33-16,0 5-24 16,-1-3-12-16,1 0-3 15,-3-4-16-15,3-1-17 16,-3-5-9-16,3-2 0 15,-3-3-1-15,0-2-1 16,0 0-12-16,0 0 5 16,0 0 7-16,3-2-1 15,4-10-25-15,-1 0-40 16,6-8 38-16,-1-3 21 16,2-3-7-16,-1 2 2 15,1-2 13-15,-5 2 9 0,1 6 19 16,-6 7-16-16,0 2 24 15,1 5 13-15,-4 4-24 16,3 0-4-16,0 0 1 16,0 0-7-16,0 0-14 15,0 7 5-15,3 8 15 16,-1 3 8-16,-5 1-2 16,4 4-7-16,-4 1 2 15,0-2 15-15,3-1 5 16,-3-2-19-16,3-2-16 15,0-7-6-15,-3-3-1 16,3-5-49-16,3-2-130 16,0 0-210-16,1-9-682 0</inkml:trace>
  <inkml:trace contextRef="#ctx0" brushRef="#br2" timeOffset="505212.613">7043 14536 1255 0,'0'0'252'15,"0"0"-207"-15,0 0 50 16,0 0 247-16,0 0-84 16,0 0-149-16,0 0-69 15,103 0-24-15,-76 0-16 16,-8 0-14-16,-2-4-129 15,-11 1-199-15,-6-1-243 0,0-2-345 0</inkml:trace>
  <inkml:trace contextRef="#ctx0" brushRef="#br2" timeOffset="505386.8191">7036 14423 1498 0,'0'0'489'0,"0"0"-489"16,0 0 0-16,0 0 107 0,0 0-21 16,0 0-86-1,82 0-55-15,-57 0-251 0,-4 0-309 0</inkml:trace>
  <inkml:trace contextRef="#ctx0" brushRef="#br2" timeOffset="505708.3461">7286 14344 1290 0,'0'0'532'0,"0"0"-532"16,0 0 0-16,0 0 84 15,99-14 143-15,-81 14-93 16,-2 0-54-16,-4 0-34 0,-7 4-9 15,-5 6-19-15,0-1 7 16,-14 7 29-16,-5-2 4 16,-4 3 12-16,4-4 6 15,0 1-12-15,5 2-24 16,5-4-8-16,6 5-17 16,3-3 2-16,0-2 1 15,15 2-9-15,12-5-9 16,9-1-38-16,19-8-130 15,-7 0-220-15,-2-10-764 0</inkml:trace>
  <inkml:trace contextRef="#ctx0" brushRef="#br2" timeOffset="506692.3546">6800 13435 1500 0,'0'0'582'0,"0"0"-479"16,0 0 67-16,0 0 28 15,0 0-51-15,0 0-65 0,0 0-39 16,-3-10-16 0,3 13-25-16,0 8 4 0,0 5 9 15,0 4-3-15,0 0-5 16,0-1-6-16,0 2 0 16,0-3 1-16,-3-3-1 15,3-3-1-15,0-8-1 16,-4-1-14-16,4 0 2 15,0-3 13-15,0 0 6 16,0-6-3-16,7-7-3 16,5-7-32-16,4-7 16 15,4-2 7-15,2-1-37 16,-1 3 2-16,-6 4 20 16,-2 6 23-16,-7 8 1 15,-1 5 1-15,-5 2 6 0,0 2 10 16,0 0 5-16,0 0-1 15,0 0-11-15,3 0-10 16,0 0 1-16,0 10-1 16,0 2 1-16,0 5 12 15,1 3 5-15,-1 3 3 16,-3 1-9-16,0-5-11 16,0 1-1-16,0-4 0 15,0-2-9-15,0-4-88 16,0-5-196-16,0-3-570 0</inkml:trace>
  <inkml:trace contextRef="#ctx0" brushRef="#br2" timeOffset="506973.0465">7176 13528 715 0,'0'0'1016'0,"0"0"-845"16,0 0-81-16,0 0 149 15,0 0-40-15,0 0-112 16,0 0-62-16,67 0-25 0,-49 0-70 15,-6 0-112-15,1 2-388 16,-10-2-734-16</inkml:trace>
  <inkml:trace contextRef="#ctx0" brushRef="#br2" timeOffset="507178.7043">7127 13415 1644 0,'0'0'556'0,"0"0"-556"16,0 0 0-16,0 0 40 16,0 0-16-16,0 0-24 15,104 0-214-15,-80 0-391 0</inkml:trace>
  <inkml:trace contextRef="#ctx0" brushRef="#br2" timeOffset="507637.6923">7464 13389 1635 0,'0'0'615'0,"0"0"-615"15,0 0 0-15,0 0 66 16,0 0 15-16,0 0-54 16,85-17-21-16,-69 17-5 15,-5 0-1-15,-5 7 0 16,-3-1-2-16,-3 5-11 15,0-2-3-15,-6 4 16 16,-8-3 11-16,1-3 1 16,1 3 3-16,6-5-14 0,-1 3 11 15,7-4-12 1,0 6 1-16,0-3 0 0,10 5 8 16,5-2 0-16,3 7-8 15,-6-5 0-15,1 2-1 16,-4 0 1-16,-3-1 0 15,-3-1 13-15,-3-2 17 16,0 1-10-16,0-2-5 16,-3-2-6-16,-3-3-9 15,-10 2-1-15,1-6-162 16,-3 0-536-16</inkml:trace>
  <inkml:trace contextRef="#ctx0" brushRef="#br2" timeOffset="508292.0703">6936 13164 1048 0,'0'0'750'0,"0"0"-606"16,0 0 35-16,0 0 23 16,0 0-89-16,0 0-78 15,0 0-29-15,13-69-6 0,-10 59-37 16,0 3-56 0,-3 4-210-16,0 0-350 0,-6-1-284 0</inkml:trace>
  <inkml:trace contextRef="#ctx0" brushRef="#br2" timeOffset="508448.3517">6958 12954 684 0,'0'0'571'0,"0"0"-480"16,0 0-91-16,0 0-171 15,0 0-417-15</inkml:trace>
  <inkml:trace contextRef="#ctx0" brushRef="#br2" timeOffset="508583.5518">6972 12801 1260 0,'0'0'203'0,"0"0"-150"16,0 0-26-16,0 0-12 15,0 0-15-15,0 0-227 0</inkml:trace>
  <inkml:trace contextRef="#ctx0" brushRef="#br2" timeOffset="533002.9658">7209 15436 5 0,'0'0'193'16,"0"0"-136"-16,0 0-55 15,0 0 11-15,0 4 57 16,0-4 13-16,0 3-83 16,0-3 75-16,0 0 7 15,0 1-31-15,0-1-27 16,3 0 15-16,-3 0 30 15,0 0 5-15,0 0 1 16,3 0-20-16,-3 0-23 16,0 0-32-16,0 0-28 15,0 0-161-15,0 0-465 0</inkml:trace>
  <inkml:trace contextRef="#ctx0" brushRef="#br2" timeOffset="534308.4289">7306 15450 895 0,'0'0'311'0,"0"0"-270"15,0 0-41-15,0 0-10 16,0 0 10-16,0 0 14 16,0 0-14-16,3 7-45 15,0 0-46-15,-3 2-153 16,0-2-627-16</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15:19.879"/>
    </inkml:context>
    <inkml:brush xml:id="br0">
      <inkml:brushProperty name="width" value="0.05292" units="cm"/>
      <inkml:brushProperty name="height" value="0.05292" units="cm"/>
    </inkml:brush>
  </inkml:definitions>
  <inkml:trace contextRef="#ctx0" brushRef="#br0">23511 2939 217 0,'0'0'955'15,"0"0"-795"-15,0 0-111 16,0 0 22-16,0 0 44 16,0 0 12-16,9-4-12 15,-2 2-14-15,4 1 12 16,2-3-19-16,2 4-32 16,2-3-12-16,1 0-9 15,-1 2-2-15,0-2-13 0,1 1-6 16,0 2-3-16,-5-2-9 15,3 2 1-15,0 0-8 16,0 0 0-16,0-2 5 16,5 2-4-16,0-2 5 15,3 0-1-15,0-1 0 16,1 0-5-16,2 0 1 16,-4 2-1-16,-1 1-1 15,-1 0 1-15,-6 0-1 16,-1 0 0-16,-1 0 0 15,0 0 0-15,0 0 0 16,4 3 0-16,1-2 1 16,5 2-1-16,6-1 1 0,4-2 1 15,4 0-1 1,2 0 5-16,2 0-5 0,-2 0-1 16,-4 0 0-16,-4 0-2 15,-4 0-4-15,-5 0 5 16,-4 0-5-16,1 2 6 15,2 1 0-15,0-1 0 16,6 0 1-16,3-2-1 16,3 2 0-16,7-1 1 15,-1-1-1-15,3 2 0 16,-1-1 0-16,-3 2-1 16,-4 0 2-16,-3 0-2 0,-5 1 1 15,-4 0-1-15,-1 1 0 16,1-1 1-16,4-2 0 15,2 1-1-15,3 0 1 16,7-2-6-16,4 3-18 16,2-3-5-16,3 0-1 15,-1 2-20-15,0 0-11 16,0 1 15-16,-2 0 26 16,-3 0 3-16,1 2 16 15,-5-2 0-15,-1 3 1 16,0-4-2-16,3 1 2 15,-1 1 1-15,4-1-1 16,4-1 0-16,1-2 1 16,3 1 0-16,-2-2-1 15,1 0-1-15,-2 1 1 0,-4 1-2 16,-3-1-14-16,-2 2-1 16,-5 0 8-16,-2 0 7 15,3 1-5-15,0 0 6 16,7-1 1-16,4-1 1 15,5 1 0-15,4-3 1 16,1 0-1-16,-3 0 0 16,2 0 0-16,-5 0-1 15,-5 0-9-15,-4 0 2 16,-5 0-1-16,-6 0 7 16,-1 0-5-16,1 0 5 15,2 1 1-15,4 2 0 16,6-1 1-16,4 0 0 15,5-2 0-15,6 0 0 0,-1 0 5 16,3 0-6-16,-3 0-1 16,-4 0 1-16,-6 0-2 15,-8-1 1-15,-3 0 0 16,-4 1 1-16,-3-2 0 16,3 2 2-16,6 0 7 15,1-1 5-15,6-1 4 16,6 1-8-16,4-2 0 15,2 1-9-15,2-3-1 16,-4-1 1-16,-3 3 0 16,-3-2-1-16,-5 1 0 15,-3 1-1-15,-3 1 1 16,-2 0 0-16,-1 1 13 0,0 1 7 16,0 0-12-16,2 0-7 15,3 0 5-15,3 0-6 16,1 0 0-16,6 0-1 15,-2-2-19-15,2 1-8 16,-3-1-2-16,-2 1 18 16,-6 1 11-16,-2 0 0 15,-3 0 1-15,0 0 1 16,-1 0 0-16,0 0 0 16,2 0 1-16,0 0 5 15,1 0-1-15,1 0-5 0,0 0 7 16,0 0 9-1,-3 0-9-15,0 0 12 16,-4 0 9-16,-1 0 9 0,-1 0 4 16,-1 0-18-16,0 0 1 15,2 0 9-15,1 0-15 16,4 3-12-16,1 0-6 16,2-2 0-16,1 1 0 15,3-2 0-15,-3 0 0 16,-2 0 0-16,-3 0 1 15,-2 0-1-15,-4 0 5 16,-4 0 9-16,0-2 1 16,1 1-8-16,-1-2-7 15,3 1 8-15,1 2 0 16,1 0-9-16,2 0 2 0,0 0 6 16,0 0 4-1,-2 0-4-15,-2 0 5 0,-2 0 6 16,-2 2 11-16,-2-1 18 15,-2-1 8-15,-1 2-6 16,0-2-22-16,-2 1-18 16,1 1-10-16,5-2-14 15,-3 0-164-15,-2-2-1160 0</inkml:trace>
  <inkml:trace contextRef="#ctx0" brushRef="#br0" timeOffset="8467.3375">2417 7438 453 0,'0'0'554'0,"0"0"-304"16,0 0-173-16,0 0-19 16,0 0 58-16,0 0 5 15,0 0-30-15,0-2-42 16,0 2 18-16,0-3 54 15,0 3 19-15,-3-2-17 16,0 2-19-16,1 0-20 16,1 0-8-16,1 0-9 15,-2 0-19-15,2 0-19 16,0 0-14-16,0 0-14 16,0 0-1-16,-1 0-8 15,1 2 2-15,-2 8 6 16,1 7 1-16,-1-1 8 15,-1 2-9-15,3 1 2 0,-3-3-1 16,3 4 7-16,-3 3 2 16,0 0 10-16,-1-3-1 15,1 7-9-15,0 0 8 16,-3-1-4-16,3 3-8 16,-2-2 3-16,2 1-3 15,0-1 7-15,2 0 5 16,-2-3-9-16,3 1-2 15,-1-1-6-15,1-1-1 16,0 0 0-16,0-1 0 16,0-2 0-16,0 1-1 15,0-4 1-15,0 2 0 0,-2 0-1 16,2-3 1 0,-3-1 0-16,3 1 0 0,0-7 0 15,0 0-1-15,0-4-12 16,0 2-41-16,3-1-50 15,3-2-54-15,-3 5-136 16,-2-5-264-16,-1 2-433 0</inkml:trace>
  <inkml:trace contextRef="#ctx0" brushRef="#br0" timeOffset="10276.8335">2806 7464 18 0,'0'0'183'16,"0"0"-25"-16,0 0 37 0,0 0 65 16,0 0-35-16,0 0-73 15,0 0-10-15,6-7-26 16,-6 7-34-16,0 0-18 15,0 0-12-15,0 0-13 16,0 0-1-16,0 0 2 16,0-1 5-16,0 1 18 15,0-2 20-15,0 1 33 16,-3 1-10-16,3-2-28 16,-3 2-14-16,3 0 0 15,-3 0-6-15,3 0-17 0,0 0-10 16,0 0-2-16,0 0-7 15,0 0-6-15,0 0-7 16,0 0-8-16,0 0-1 16,0 0 0-16,0 0-8 15,-3 8 8-15,3 0 28 16,0 2-7-16,0-1-5 16,-3-1 1-16,3 2-2 15,0-1-1-15,0 0-3 16,0 1 2-16,0 0-2 15,0 1-2-15,0-1-2 16,0 1 4-16,0 0-4 0,0 0 7 16,-3 1-3-1,0 2 6-15,0-1-2 16,-1 0-6-16,1 0-2 0,0-3-5 16,1 0 4-16,-1-2-5 15,2 2 0-15,-1-2 0 16,1-1 0-16,-1 3-1 15,-1 0 6-15,0 0-5 16,3 0-1-16,-3 4 0 16,-1-1 0-16,1-1 1 15,3 1-1-15,0 0 1 16,-3-2 0-16,3-1 0 16,0 0-1-16,0-3 1 15,0-1-1-15,0-2 0 0,0 1 0 16,0 0 0-16,0 0 0 15,0-1 0-15,0 5 0 16,0-1 1-16,0 1-1 16,0 1 0-16,0 0 0 15,0 0 0-15,0 0 0 16,0-3 0-16,0 3 0 16,0-1 0-16,0-2-1 15,0 3 1-15,0-3 0 16,0 3 0-16,0 0 0 15,0 0 0-15,0 0 0 16,0-1 0-16,0 0 0 16,0 1 0-16,0-2 0 15,0 2 0-15,0 2 0 16,0-1 1-16,3-1-1 16,-3 0-1-16,3-1 1 0,-3-2 0 15,0 3 0-15,0-3 0 16,4 3 0-16,-4-4-1 15,0 0 0-15,0 2-1 16,0-5 2-16,0 3-2 16,0-3 1-16,0-2-9 15,0-1-28-15,0 0-8 16,3 0-24-16,5 0-74 16,-4-1-225-16,1-8-632 0</inkml:trace>
  <inkml:trace contextRef="#ctx0" brushRef="#br0" timeOffset="11299.6764">2414 7846 439 0,'0'0'541'16,"0"0"-441"-16,0 0-38 15,0 0 96-15,0 0 44 16,0 0-50-16,0 0-51 16,0-2-15-16,0 2-4 15,0 0 11-15,0 0-4 16,0 0-15-16,0 0-8 16,0 0 8-16,0-1-10 15,0 1-9-15,0 0-8 16,0-3 1-16,0 3-2 15,0-1-3-15,0 1-19 16,0-3-8-16,3 3 15 16,7 0-5-16,2 0-10 0,1-2-5 15,1 1-4 1,2-2 2-16,-1 2-7 0,0-2 4 16,0 1-5-16,0-2 0 15,-3 1 5-15,0 0-3 16,-2-1-2-16,2 4 0 15,-1-1 0-15,-1-1-1 16,-1 2 0-16,0 0-1 16,4 0 1-16,1 0 0 15,2 0 0-15,1 0-1 16,2 0-7-16,3 0-37 16,-2 0-28-16,2 0-11 0,-16 0-61 15,-6 0-220-15,0 0-408 16</inkml:trace>
  <inkml:trace contextRef="#ctx0" brushRef="#br0" timeOffset="18470.0962">3033 7830 1162 0,'0'0'315'16,"0"0"-234"-16,0 0-57 15,0 0 63-15,0 0 106 16,0 0-21-16,-6 0-42 16,6 0-46-16,0-1-29 0,0 1-6 15,0 0 17-15,0-2-12 16,0 2-23-16,10 0-6 16,8 0 3-16,6 0-13 15,9 0-9-15,1 0-5 16,-1 0-1-16,3 0-1 15,-3 0-5-15,1 0-3 16,-7 0 7-16,0 0 1 16,-5 0-7-16,-1 0 7 15,-9 0-10-15,-3-1-4 16,-2-1-7-16,-4-2 6 16,-3 1 4-16,0 0-3 15,0-1 15-15,-6 1 0 16,-7-1-8-16,-2 0 1 0,-6 1 1 15,2-3-3-15,-1 5 8 16,-2-3-5-16,6 0-6 16,2-2-1-16,2 1 13 15,5 0 0-15,5-1 7 16,-1 1 1-16,2 1-2 16,1 2 9-16,0 1 5 15,0 1-12-15,0-3-7 16,-2 3 0-16,2 0-1 15,0 0 1-15,-1 0-1 16,1 0 11-16,0 0-4 16,0 0 1-16,0 0-7 15,0 0 5-15,0 0 1 0,0 0 6 16,0 0-8-16,0 0-5 16,1 0-20-16,7 0-2 15,5 0 22-15,2 4 0 16,3-1 0-16,4 0-30 15,-2 0 14-15,-1-1 4 16,3 0 5-16,-5 2 5 16,-1-1-4-16,-5 0 5 15,-5 1-9-15,-5-1 0 16,-1 2-11-16,0 1 8 16,0 1 13-16,0 1 11 15,-6 2 7-15,-3 0 0 16,-1-4-2-16,1 4-5 0,-5 0-1 15,1-1-9-15,-2 4-1 16,0-3-133-16,8-6-606 16</inkml:trace>
  <inkml:trace contextRef="#ctx0" brushRef="#br0" timeOffset="21429.3407">4049 7467 662 0,'0'0'537'0,"0"0"-401"16,0 0-2-16,-84 95 47 16,53-51 12-16,1 9 15 15,2 5-30-15,4 3-46 16,13 0-59-16,7-5-45 16,4-5-18-16,6-3-8 15,31 0-2-15,-4-9-162 16,3-11-539-16</inkml:trace>
  <inkml:trace contextRef="#ctx0" brushRef="#br0" timeOffset="26864.1431">4341 7761 317 0,'0'0'684'0,"0"0"-429"16,0 0-114-16,0 0 8 16,0 0 61-16,0 0-7 15,0 0-46-15,0 0-46 16,0 0-8-16,0 0-3 16,0-2-11-16,-1 0-10 0,-1-1 0 15,2 0-9 1,0-4-20-16,0 1-20 0,5-4-24 15,1 1-5-15,7-3-1 16,-4 0 0-16,0 2 1 16,4 0-1-16,-2 0 1 15,-2-1 0-15,1 2 1 16,-4 2-1-16,-1 1 13 16,-2 2 2-16,-2 1 2 15,1 3-5-15,-2 0-2 16,0 0-2-16,0 0 4 15,0 0 7-15,0 0-2 0,0 0-5 16,0 0-5 0,0 0-7-16,0 0 0 0,0 0-1 15,0 0-6-15,3 6-3 16,0 5 3-16,-3 6 6 16,0 5 0-16,0 4 1 15,0 1 6-15,0 4 2 16,0-1-7-16,0-5-1 15,0 2 1-15,0-7-2 16,7-1-16-16,-1-2-86 16,3-1-122-16,-3-5-299 15,-3-5-311-15</inkml:trace>
  <inkml:trace contextRef="#ctx0" brushRef="#br0" timeOffset="27343.7511">4616 7499 1371 0,'0'0'363'0,"0"0"-255"15,0 0 46-15,0 0 44 16,0 0-47-16,0 0-58 16,0 0 4-16,12 66-33 15,1-28-21-15,2 4-19 16,3 4-9-16,-6-1-9 16,4 0-5-16,-7-6 0 15,-4 0 0-15,-5 1-1 16,0-4-6-16,0-6 6 15,-11 0-17-15,-5-3-57 0,1-2-114 16,0-8-380-16,9-7-563 0</inkml:trace>
  <inkml:trace contextRef="#ctx0" brushRef="#br0" timeOffset="28391.3441">5219 7790 459 0,'0'0'730'0,"0"0"-458"0,0 0-100 15,0 0 38-15,0 0 20 16,0 0-69-16,0 0-53 16,-2-1-27-16,2 0-24 15,4 1 2-15,7-2 11 16,11 1-7-16,4 1-31 16,11-2-14-16,3 2-12 15,7 0-6-15,5 0-5 16,3 0-24-16,6 0-2 15,0 0 10-15,-4 0-8 16,-2 0 3-16,-7-2 16 16,-2-1-4-16,-4 0 1 15,-3-1 7-15,-3 3 5 16,-5-2 1-16,-1 0-1 16,-5 0 0-16,2 3-5 0,-5 0-6 15,-5 0-17-15,-1 0-7 16,-4 0 3-16,-6 0 4 15,-3 0-10-15,-3 0 5 16,0-3 15-16,0-1 11 16,-7 1 8-16,-4-1-1 15,2-1 1-15,-1 1 1 16,1-3 1-16,-2 4-1 16,1-4 0-16,1 3 0 15,0-2 0-15,-3-1 0 0,3 2 0 16,0-1-1-1,-1 1 0-15,4-1 1 0,-3 2-1 16,3 0 0-16,-2-1 0 16,1 1 0-16,4 3 0 15,0-1 0-15,3 2 1 16,0 0 0-16,0 0 18 16,0 0 1-16,0 0-4 15,0 0-3-15,0 0-2 16,0 0 1-16,0 0-5 15,0 0-7-15,0 0 0 16,3 2-1-16,3 5 1 16,1 1 1-16,1 2-1 15,1 2 1-15,0-3-1 16,4 1 1-16,-1-2-1 0,3 0 1 16,-3 0-1-16,-3-2 1 15,3-2-1-15,-6 0 1 16,0-1-1-16,-3 3-1 15,-3-3 1-15,0 2-2 16,0 1 1-16,0 2 0 16,-3 2 1-16,-11 4 17 15,-8 2-4-15,-27 8-13 16,4-5-4-16,6-5-474 0</inkml:trace>
  <inkml:trace contextRef="#ctx0" brushRef="#br0" timeOffset="83013.0218">6579 7133 54 0,'0'0'0'0</inkml:trace>
  <inkml:trace contextRef="#ctx0" brushRef="#br0" timeOffset="83514.3457">6579 7133 58 0,'0'0'283'0,"72"-11"-253"0,-66 7 370 15,0 2-67-15,-3-1-92 16,-3 0-68-16,0 2-15 16,0-2 13-16,0 0-14 15,0 3-46-15,0-1-18 16,0 0-20-16,0-1 5 16,0 2-11-16,0-2-6 15,0 1 1-15,4-2-1 16,-1 3-7-16,3 0-17 15,6 0-15-15,3 0-8 16,3-1-14-16,0-5 0 16,4-1-49-16,-1-2-22 15,0-7-10-15,-2 2-5 0,-2-6 7 16,-4-3 30 0,-1 0 27-16,-3-4 15 0,-4-2 7 15,2 6 5-15,-7-4 10 16,0 7 25-16,0 0 5 15,0 2-23-15,0 4-13 16,0 1 11-16,-3 3 0 16,-1 5 2-16,2 3-6 15,2-1-8-15,-1 3-7 16,-1 0 0-16,-1 0-1 16,-3 13 0-16,-6 4 26 15,-1 5-4-15,2 5-4 16,-5-1 0-16,7 5-8 15,0-2-1-15,2 1-8 16,4 0 0-16,3-4 0 0,0 1-1 16,0-4 0-16,0-3-57 15,7-3-60-15,8-9-146 16,-3-4-218-16,0-4-205 0</inkml:trace>
  <inkml:trace contextRef="#ctx0" brushRef="#br0" timeOffset="83734.4297">6975 7067 1343 0,'0'0'370'0,"0"0"-281"15,0 0-54-15,0 0 60 16,0 0 44-16,0 0-61 15,0 0-48-15,91 17-30 16,-75-17-125-16,-1 0-159 16,-3-3-247-16,-6-4-219 0</inkml:trace>
  <inkml:trace contextRef="#ctx0" brushRef="#br0" timeOffset="83912.402">6958 6971 1124 0,'0'0'636'0,"0"0"-636"16,0 0-12-16,0 0-24 16,91 4-79-16,-64-1-241 15,-6-3-827-15</inkml:trace>
  <inkml:trace contextRef="#ctx0" brushRef="#br0" timeOffset="84280.8876">7261 6906 1141 0,'0'0'372'0,"0"0"-271"16,0 0-69-16,0 0 116 16,0 0 44-16,0 0-36 15,0 0-85-15,-60 76-40 16,60-54-9-16,5 1-7 16,14-3-7-16,4-3 1 15,-1-4-9-15,5-6-1 16,-2-7-32-16,-5 0 8 15,-1-5 16-15,-3-11-7 16,-5-7 12-16,-2-6 4 16,-9-1 31-16,0-3-9 0,0 6 19 15,-6 3-8-15,-8 9-24 16,-5 8-9-16,-23 7-117 16,5 8-377-16,1 6-142 0</inkml:trace>
  <inkml:trace contextRef="#ctx0" brushRef="#br0" timeOffset="90259.5992">5705 6865 1557 0,'0'0'600'15,"0"0"-537"-15,0 0-45 16,0 0 15-16,0 0 106 16,0 0-2-16,0-23-36 15,0 23-30-15,0 0-5 16,0 0-18-16,0 0-27 16,0 3-21-16,0 10 0 15,0 4 0-15,0 5 1 16,0 3-1-16,0 1 1 15,0-2 0-15,-3-3-1 16,0-5 0-16,0-5-1 16,3-7-7-16,-3 2-1 15,3-6-1-15,0 0 4 0,0 0 6 16,0 0 0 0,0-16-5-16,12-1-39 0,1-8 6 15,4-2 22-15,2 0 8 16,-1 4 3-16,-3 1 4 15,0 5 2 1,-2 0-1-16,-2 7 6 0,-2 1 3 16,1 0 2-16,-1 1-4 15,-1 5 5-15,-1 2 3 16,-4 1-7-16,3 0-8 16,0 0-1-16,0 4-1 15,0 8 1-15,-2 6-7 16,-4 5 1-16,0 0 7 15,0 5 13-15,-4-1 0 16,-5-3-11-16,3 0-1 0,0-5 0 16,0-6-1-16,6 1-24 15,-3-8-115-15,2 0-221 16,1-6-540-16</inkml:trace>
  <inkml:trace contextRef="#ctx0" brushRef="#br0" timeOffset="90462.1358">5969 6957 1748 0,'0'0'389'0,"0"0"-291"15,0 0-64-15,0 0 38 0,0 0 13 16,0 0-47-16,103 7-38 15,-70-7-43-15,-11 0-229 16,-1-6-522-16</inkml:trace>
  <inkml:trace contextRef="#ctx0" brushRef="#br0" timeOffset="90632.5883">6033 6848 1480 0,'0'0'711'0,"0"0"-711"0,0 0-103 15,0 0 2-15,85 1-98 16,-65 3-348-16</inkml:trace>
  <inkml:trace contextRef="#ctx0" brushRef="#br0" timeOffset="90873.7322">6309 6708 892 0,'0'0'1248'0,"0"0"-1086"0,0 0-123 16,0 0-4-16,0 0 87 15,0 0 67-15,0 0-55 16,-16 82-65-16,10-45-48 16,0 1-21-16,3 10-41 15,-2-9-162-15,2-9-564 0</inkml:trace>
  <inkml:trace contextRef="#ctx0" brushRef="#br0" timeOffset="91894.6021">6585 7683 1007 0,'0'0'915'15,"0"0"-787"-15,0 0-79 16,0 0 87-16,0 0 71 16,0 0-34-16,0 0-57 15,0-2-34-15,3-4-5 16,6-4-15-16,6-4-41 16,3-6-21-16,6-5 0 15,1-2 0-15,2 0 0 16,-6-1-2-16,0 4-7 0,-2 4 9 15,-7 7 0-15,-4 5 12 16,-5 3 3-16,-3 4 5 16,0 1 2-16,0 0 2 15,0 0-11-15,0 0-7 16,0 0-5-16,0 0-1 16,0 0 0-16,0 0-1 15,0 4-6-15,0 9 7 16,0 7 5-16,0 7 8 15,-6 8 8-15,-5 4 9 16,-1 5-9-16,-4 2-4 16,2 0-2-16,1-2-5 15,4-5-4-15,0-2-5 16,5-7 10-16,-1-4-10 0,2-4 18 16,0-5-5-1,0-5-8-15,3-1-5 0,0-4 7 16,0-4-8-16,0 1 2 15,0-2-1-15,0-2 0 16,0 0 0-16,0 0-1 16,0 0-15-16,0 0-24 15,6 0-21-15,2-2-51 16,2-12-94-16,-4 5-454 16,0-5-1240-16</inkml:trace>
  <inkml:trace contextRef="#ctx0" brushRef="#br0" timeOffset="93614.5757">7231 7574 523 0,'0'0'877'0,"0"0"-659"0,0 0-154 15,0 0 13-15,0 0 112 16,0 0 22-16,0 0-84 16,6-18-75-16,0 11-25 15,-3 4 14-15,-1-1 14 16,-2 0-4-16,0 1-12 15,0 0 7-15,0-1-11 16,-11-2-18-16,-5-1-11 16,-4 0-5-16,-5 2 0 15,-2-1 8-15,2 2 9 16,-2 1 13-16,3 3 2 16,3 0-5-16,2 0-1 15,2 0 6-15,4 10 3 0,4-1-11 16,6 4-15-16,0 0-1 15,3 1-3-15,0 2 0 16,0-2-5-16,6 3 0 16,3 1 5-16,1 0-6 15,-2 1 0-15,-2-1 0 16,3 1 0-16,4-3-8 16,-1 1 2-16,6 0-7 15,0-1-12-15,9-2-4 16,-2-1 8-16,5-4-7 15,0 2 13-15,-5-2 9 16,-1 1-1-16,-6 0 6 16,-5 0-5-16,-5 3 4 0,-8-1 1 15,0 2-5-15,0 0 6 16,-11-1 6-16,-5 3 23 16,-3-3 6-16,-1-3-10 15,-2-2 2-15,-2-3 15 16,-4 0 3-16,2-5-11 15,-1 0-13-15,2 0-15 16,6-4-6-16,2-5-13 16,7-17-87-16,4 1-228 15,6 0-1085-15</inkml:trace>
  <inkml:trace contextRef="#ctx0" brushRef="#br0" timeOffset="98225.7657">2248 8986 575 0,'0'0'695'0,"0"0"-544"16,0 0-72-16,0 0 60 16,0 0 137-16,0 0-22 15,0 0-81-15,-3-16-44 16,0 15-8-16,3 1-4 16,-3 0-17-16,3 0-23 15,0 0-25-15,-3 0-24 16,3 0-10-16,-4 10-9 15,4 8 24-15,-3 4 19 16,-3 11-26-16,-2 4-13 16,-1 5-5-16,-1 4-7 15,-1 1-1-15,2 3 1 0,-1-4-1 16,1-3 0-16,3 0 0 16,0-4 0-16,3-3 0 15,-4-6 0-15,2-6 0 16,2-4-6-16,2-4-26 15,1-6-57-15,0-1-109 16,0-9-134-16,0 0-333 16,4 0-341-16</inkml:trace>
  <inkml:trace contextRef="#ctx0" brushRef="#br0" timeOffset="98712.5549">2533 9015 1458 0,'0'0'363'0,"0"0"-237"0,0 0 26 15,0 0 47-15,0 0-46 16,0 0-86 0,0 0-40-16,-3 0 13 0,0 13 31 15,3 4-16-15,-3 4-4 16,0 5-3-16,-3 3 4 15,-1 5-1-15,-4 3-18 16,-1 2 1-16,-1 1-16 16,-1-1-1-16,1 1-4 15,1-3-1-15,0-2-6 16,5-2-3-16,-1-4 4 16,4-5-7-16,-1-4 0 15,2-4 0-15,3-5-1 0,0-2-27 16,0-3-36-1,0-2-75-15,0-4-113 0,0 0-323 16,0 0-51-16</inkml:trace>
  <inkml:trace contextRef="#ctx0" brushRef="#br0" timeOffset="98971.2401">2209 9320 1625 0,'0'0'540'0,"0"0"-489"0,0 0-32 16,0 0 147-16,0 0 36 15,0 0-88-15,0 0-81 16,48-4-19-16,-18 4-14 15,6 0-65-15,10 0-133 16,-12 0-347-16,-7 0-357 0</inkml:trace>
  <inkml:trace contextRef="#ctx0" brushRef="#br0" timeOffset="99510.1696">2599 9322 1415 0,'0'0'376'0,"0"0"-286"16,0 0-12-16,0 0 123 15,0 0-41-15,0 0-97 16,92 6-33-16,-71-6-18 15,-2-2-5-15,-2-4-5 16,-4-1-1-16,1 0-1 16,-7-3 0-16,2 1 0 15,-6 1 0-15,0 0 16 0,-3 0-1 16,0-1 14 0,0 2-4-16,0 0 6 0,0 1 18 15,0 3 0-15,0-1-11 16,-3 1-21-16,-7 3-2 15,1-2-6-15,-5 1-7 16,-2 1 10-16,1 0-11 16,-6 0 13-16,5 1 18 15,-1 7 6-15,-2 2-11 16,5 3 0-16,-2 1-8 16,1 2-6-16,2 4 5 15,-1 5 2-15,2-3-2 16,-1 0 1-16,7-2 7 15,1 0-5-15,5 0-8 16,0-3-6-16,5-3-6 0,14-5 11 16,7-3-12-1,12-3-25-15,16-3-95 0,-6-6-173 16,-8-4-542-16</inkml:trace>
  <inkml:trace contextRef="#ctx0" brushRef="#br0" timeOffset="100680.4518">3230 9316 1175 0,'0'0'409'0,"0"0"-276"16,0 0-7-1,0 0 99-15,0 0-5 0,0 0-72 16,0 0-50-16,-5 0-22 16,5 0 0-16,0 0-30 15,8 0 5-15,4 0 1 16,4 0-16-16,5 0-15 16,3 0-14-16,9 0-1 15,8 1-6-15,3 2-2 16,2-1-29-16,-1 5 0 15,-2-3 2-15,-6 3-1 16,-7-4 2-16,-3-1 7 16,-6 0 6-16,-5-2 5 0,-4 0-21 15,0 0-17-15,-6 0-7 16,0-4 7-16,-3 1 7 16,0-1 17-16,-3-2 8 15,0 2-2-15,0-2 18 16,0 3 9-16,0-4-2 15,-3 3-6-15,-3-2 0 16,-3-1 0-16,0 1 8 16,-1 0-9-16,-1-1 6 15,-2 2 2-15,1 0 1 16,0 1 0-16,0 1-3 16,3 0 2-16,-1 2 6 15,4-1 7-15,1 1-6 16,2-2 4-16,2 3-4 15,1 0-5-15,0 0 4 0,0-3-1 16,0 3 5-16,0 0 13 16,0 0 0-16,0 0-13 15,0 0-18-15,0 0-14 16,0 0-9-16,6 7 23 16,0-1 6-16,4 4 5 15,2-3-5-15,6 2-4 16,-3-2-1-16,7-1 6 15,-2 0 4-15,-4-1-10 16,2-2 1-16,-9 3-1 0,-3-2 8 16,-3-2 9-1,0 5-2-15,-3-3-4 16,0 6-6-16,-6 0 6 0,-12 6 9 16,-6 2 9-16,-6 3-30 15,-19 9-15-15,7-5-257 16,6-4-897-16</inkml:trace>
  <inkml:trace contextRef="#ctx0" brushRef="#br0" timeOffset="105472.3922">4352 8997 872 0,'0'0'785'0,"0"0"-614"15,0 0-49-15,0 0 89 16,0 0 12-16,0 0-68 16,0 0-69-16,-3-8-31 15,-8 11 6-15,-5 13 11 16,-4 14-6-16,-5 11 2 16,0 8-15-16,-2 11-11 15,5-1-10-15,5 4-20 0,5-6-10 16,5-6-2-1,7-5-21-15,0-6-63 0,40-4-134 16,-6-12-445-16,5-7-939 16</inkml:trace>
  <inkml:trace contextRef="#ctx0" brushRef="#br0" timeOffset="108323.3699">4492 9203 677 0,'0'0'947'0,"0"0"-664"16,0 0-145-16,0 0 35 15,0 0 38-15,0 0-60 16,0 0-66-16,0-15-34 16,3 12 3-16,-3 0 16 15,0-2-11-15,3 3-11 16,0-5-18-16,3-3-16 15,4 0-13-15,2 0-1 16,3 0-8-16,3 0-12 16,0 6-8-16,-3-2-1 15,1 6 4-15,-2 0 15 16,-8 0 1-16,-3 6-3 0,-3 7 3 16,0 2 0-16,-3 1 7 15,-11 3 1-15,-2 1 1 16,-2 0 1-16,-3 0 0 15,3 0 1-15,-3-1-1 16,-1 2 5-16,1 1 2 16,0-2-1-16,2-1-5 15,2-1-1-15,4-5 0 16,7-3 5-16,0 1-5 16,6-9 5-16,0 2-5 15,0-2-1-15,15-2-8 16,12 0-64-16,19-2-156 15,-7-8-335-15,-5-1-199 0</inkml:trace>
  <inkml:trace contextRef="#ctx0" brushRef="#br0" timeOffset="108908.4229">4713 8972 1295 0,'0'0'298'16,"0"0"-217"-16,0 0 52 15,0 0 126-15,0 0-48 16,0 0-79-16,0 0-39 15,12 60 15-15,-12-32 9 16,0 7-26-16,0 8-25 16,0 4-32-16,0 2-19 15,0 0-9-15,0 1-6 16,-12-1-1-16,-9-5-60 16,-18 4-97-16,5-11-383 0,-2-13-1299 15</inkml:trace>
  <inkml:trace contextRef="#ctx0" brushRef="#br0" timeOffset="110494.6296">5190 9254 1420 0,'0'0'540'0,"0"0"-467"16,0 0 11-1,0 0 123-15,0 0-5 0,0 0-88 16,0 0-60-16,0-11-20 15,6 11 5-15,3 0 24 16,9 0-2-16,6 0-16 16,9 1-12-16,7-1-20 15,8 3-7-15,10-3-5 16,3 0-1-16,5 0-7 16,-2 0-5-16,-3-3 1 15,-7 2 1-15,-8-2-2 16,-6 3 10-16,-7 0 1 0,-3 0-5 15,-5 0 0-15,-1-3-16 16,-3-1-8-16,-3-2-19 16,0 0 10-16,-2-1-4 15,-2 0 5-15,-4 1 7 16,-4 2 16-16,-3 0 14 16,-3-1 0-16,0 2 1 15,0-1-1-15,-9-2-7 16,-7-1 2-16,-1 3 5 15,-5-3 1-15,-2-2 0 16,6 5 7-16,0-2-6 16,2 3 0-16,7-1 5 15,6 1-4-15,0 3 4 0,3 0-5 16,0 0-1-16,0 0 0 16,0 0-2-16,0 0-3 15,0 0 5-15,9 7 0 16,1 0 0-16,4-1 1 15,2 3 1-15,2-1-1 16,0 1 0-16,3-1-1 16,-3 0 0-16,-3-1 0 15,1 3 0-15,-5-3 1 16,-1 0-1-16,-4-1 0 16,0 1 0-16,-3-1 0 15,-3 1 9-15,0 3 35 16,-3 2 3-16,-12 2-6 0,-6 2 1 15,-4-2-6 1,-5 3-9-16,0-2-17 0,-1 0-10 16,-8 1-54-16,9-4-256 15,8-5-1120-15</inkml:trace>
  <inkml:trace contextRef="#ctx0" brushRef="#br0" timeOffset="112326.1831">6549 8983 679 0,'0'0'721'16,"0"0"-596"-16,0 0-83 15,0 0 77-15,0 0 93 16,0 0 8-16,0 0-56 15,5 28-45-15,-5-28-29 16,0 0-4-16,1 0-7 16,-1 0 2-16,2 0-7 15,1-8 3-15,3-2-16 0,4-1-40 16,2-8-14 0,5-2-6-16,-1-4-1 0,3 1 0 15,1-3 0-15,-1-1 0 16,-2 1 0-16,-1 3 0 15,-4-2 0-15,3 7 6 16,-9-1 0-16,0 9 12 16,-3 2 14-16,-3 5 2 15,0 4-16-15,0 0-12 16,0 0-6-16,0 8-7 16,-9 13 7-16,-2 9 21 15,-2 7-5-15,-2 6-7 0,5 1-1 16,5-1-2-1,2 2-5-15,3-3 1 0,0-4-1 16,0 2-1 0,0-1 1-16,0-2 0 0,0-5 13 15,0 1-7-15,0-9-6 16,0-2 8-16,0-6-8 16,0-6 0-16,0-5 0 15,0-2-1-15,0-3-24 16,0 0-37-16,21-10-78 15,-6-3-248-15,3 0-520 0</inkml:trace>
  <inkml:trace contextRef="#ctx0" brushRef="#br0" timeOffset="113220.5559">7182 8833 41 0,'0'0'1215'16,"0"0"-932"-1,0 0-170-15,0 0 19 16,0 0 71-16,0 0-6 0,0 0-67 16,0-15-48-16,0 12-19 15,-6-1-14-15,-6 0-13 16,-6-2 9-16,-4 3-7 16,-8 2 7-16,-4-1 7 15,-5 2-8-15,0 0-9 16,6 0-5-16,9 0-9 15,8 3-6-15,7 6-6 16,6-1-8-16,3 3 1 0,0 3 8 16,6 2-3-1,7-1-5-15,7 1-1 0,-1 0-1 16,5-2-7-16,4-2-18 16,-2 1-7-16,4-2-1 15,-2 2 9-15,-1 0 11 16,-2 1 12-16,-1 3 0 15,-3 2 0-15,-3 1 0 16,-6 3 0-16,-5 2 0 16,-1-1 1-16,-6-1 0 15,0-2 0-15,0-3 0 16,0-1-1-16,-10-3 0 16,-5-4-1-16,-3-1 2 15,0-5 6-15,-9-1 9 0,2-3 0 16,1 0-14-16,3 0-1 15,0-3-23-15,5-13-144 16,7 2-463-16,3-1-1067 0</inkml:trace>
  <inkml:trace contextRef="#ctx0" brushRef="#br0" timeOffset="117455.5669">7316 8581 159 0,'0'0'805'16,"0"0"-451"-16,0 0-123 15,0 0-9-15,0 0 25 16,0 0-25-16,3-11-63 16,-3 8-63-16,0 1-20 15,0 1 4-15,0 0 7 16,0 1-7-16,3-2-2 16,-3 1-15-16,6-2-12 0,5-1-26 15,2-3-23-15,5 1-2 16,0 0-2-16,0 3-4 15,-2 2-1-15,-2 1 1 16,-1 0 0-16,-4 0 5 16,-3 0-8-16,1 6 7 15,1 1-4-15,-5 1 5 16,0 2-1-16,-3 0 1 16,0 0 0-16,0 1 0 15,0 0 0-15,0-1 1 16,0 3-1-16,-3-3 0 15,-5 3-1-15,-2-4-4 16,-2 2 6-16,0-5 0 0,-3 4 0 16,3-3 1-1,-1 0 0-15,1 0 0 0,1-1 0 16,1 0 0-16,4-2 0 16,3-1 0-16,3-2 0 15,0 0 0-15,0 1 5 16,0-2-4-16,0 0 4 15,0 3 1-15,0 0 5 16,0 0-4-16,6-2-2 16,3 2 6-16,6 0 1 15,0-3 3-15,4 4-1 16,2-4 2-16,-3 2-8 16,3-2-8-16,-6 3-1 15,-2-1-1-15,1-2-7 16,-7 2-22-16,-1 1-41 0,-6-3-73 15,-3 0-221-15,-10 0-795 16</inkml:trace>
  <inkml:trace contextRef="#ctx0" brushRef="#br0" timeOffset="122110.0906">2138 10512 542 0,'0'0'951'0,"0"0"-769"15,0 0-123-15,0 0 115 16,0 0 103-16,0 0-74 16,0 0-82-16,0-20-16 15,0 20 8-15,0 0-7 16,0 0-23-16,0 0-18 16,0 0-26-16,0 0-17 15,0 0-6-15,0 0-14 0,0 1-2 16,0 11 0-16,0 8 0 15,-5 6 15-15,1 2-9 16,-2 1-5-16,1 1 0 16,-1 0 0-16,-1-1 0 15,1 0 0-15,0 2 6 16,0-2-6-16,-4 1-1 16,-1-3 0-16,2 3 0 15,-1-4 0-15,4-3 0 16,1-1 1-16,1-5-1 15,-1-2 1-15,5-3-1 16,-3 1 0-16,3-6 0 16,-3 3 0-16,0-4-6 15,3-2 6-15,-4 1-1 16,4-2-1-16,0-2 2 0,0-1-6 16,0 4 6-16,0-4-8 15,0 0 1-15,0 0-5 16,7 2 12-16,-1 1 0 15,3-2 1-15,2-1 7 16,-1 0-8-16,5 0 6 16,4 0-6-16,2 0 1 15,5 0-2-15,2 0 1 16,2 0-1-16,0-1-8 16,-5-2-6-16,-1 1-9 15,-2-2 0-15,-5 2-6 16,-1-3-3-16,-4 5-10 15,-3-2-5-15,-3 2-22 0,-5 0-31 16,-1 0-53-16,0 0-167 16,0 0-324-16,0 0-224 0</inkml:trace>
  <inkml:trace contextRef="#ctx0" brushRef="#br0" timeOffset="122554.0783">2530 10819 1290 0,'0'0'391'16,"0"0"-264"-16,0 0 44 16,0 0 79-16,0 0-59 15,0 0-102-15,0 0-38 16,0-5-17-16,-3 10 35 0,-3 7 31 15,0 3-41-15,-6 4-15 16,2 1-7-16,-1 3-6 16,1-2-5-16,1-1-13 15,6-5-12-15,0 2 8 16,3-7-9-16,0 0-1 16,0-4-35-16,12-5-37 15,13-1-77-15,-1 0-161 16,-3 0-462-16</inkml:trace>
  <inkml:trace contextRef="#ctx0" brushRef="#br0" timeOffset="122787.4322">2624 10657 18 0,'0'0'2085'15,"0"0"-1815"-15,0 0-204 16,0 0-28-16,0 0 7 16,0 0-45-16,0 0-198 15,-21 10-800-15</inkml:trace>
  <inkml:trace contextRef="#ctx0" brushRef="#br0" timeOffset="124167.6257">2960 10882 1375 0,'0'0'582'15,"0"0"-511"-15,0 0 7 16,0 0 110-16,0 0-21 15,0 0-80-15,0 0-47 16,52-7 6-16,-24 7-4 0,8 0-7 16,6 0-15-16,1 0-13 15,-1 0-5-15,3 0-1 16,1 0 1-16,-4 0-1 16,1 0 0-16,-6 0 0 15,-4 0-1-15,-3 0 0 16,-5 0-7-16,-8-4-7 15,-1-2-8-15,-7 2 14 16,-3 1 7-16,-3 0 1 16,0 3 0-16,-3 0-7 15,0 0 5-15,0 0-8 16,0-2-5-16,-3 2 3 16,-6-4 11-16,-3-2 1 0,-3-1-1 15,0-3-1-15,-4 0 1 16,1-3-5-16,0 3 5 15,-1 0-5-15,5 1 5 16,2 2 0-16,5 0 1 16,1 4 0-16,3 1 0 15,3 2 1-15,0 0 0 16,0 0 0-16,0 0 0 16,0 0 1-16,0 0 8 15,0 0-9-15,0 0 0 16,0 0-1-16,0 0 0 15,6 0 0-15,7 7 11 16,7 4-4-16,2-1-1 0,3 0-4 16,2 3 4-1,3 0-6-15,-3-1-1 0,-6-1 1 16,0-3-1-16,-9-3 0 16,-6 1 1-16,1-5 0 15,-7-1-1-15,0 3-5 16,0-3 4-16,0 3-4 15,0 0 6-15,-7 1 23 16,-2 6 24-16,-5 1-17 16,-5 1 12-16,1 2 12 15,-6 1-24-15,5-1-19 16,-2-1-9-16,6 1-2 16,4-1-37-16,4-3-147 15,4-3-442-15,3-7-719 0</inkml:trace>
  <inkml:trace contextRef="#ctx0" brushRef="#br0" timeOffset="124841.9723">4310 10562 886 0,'0'0'1065'0,"0"0"-873"15,0 0-142-15,0 0 18 16,0 0 75-16,0 0-4 16,0 0-35-16,-55 3 8 15,25 17 7-15,-3 5-17 16,2 6-42-16,-2 6-25 0,9 2-12 16,3 6-14-16,8-1-3 15,7 3-6-15,6-4 0 16,0-4-7-16,12-3-41 15,4 0-45-15,8-2-128 16,-6-11-259-16,-2-7-551 0</inkml:trace>
  <inkml:trace contextRef="#ctx0" brushRef="#br0" timeOffset="125645.617">4365 10724 1005 0,'0'0'857'0,"0"0"-722"15,0 0-65-15,0 0 106 16,0 0 25-16,0 0-72 16,0 0-63-16,-3-14-23 15,3 14 8-15,0-3-9 16,6-4-42-16,3 4 0 15,6-1-2-15,0-2 1 16,4 5-1-16,4 1-10 0,-1 0 2 16,-1 0-5-1,-6 0 1-15,0 1 13 0,-8 8-9 16,-4 1-4-16,-3 0 4 16,0 0 9-16,-6 1 1 15,-10 2 1-15,1-3 9 16,-1-1-8-16,-4-2 7 15,1 0-8-15,2-1 0 16,-2-2 5-16,7-1-5 16,0 0 6-16,6 0-6 15,6-3 1-15,0 1-2 16,0 2 0-16,3 5-5 16,10 0 4-16,1 3-4 15,2 2-20-15,-2-1 2 16,-5 3 10-16,1-3 2 0,-10 2 4 15,0-1-4-15,0 0 10 16,-4 1 0-16,-5-4 1 16,0-1 1-16,-2 0 8 15,-5-5 5-15,4 3-14 16,-12-7 0-16,2 0-209 16,5 0-741-16</inkml:trace>
  <inkml:trace contextRef="#ctx0" brushRef="#br0" timeOffset="126044.3625">4647 10493 1008 0,'0'0'647'0,"0"0"-580"15,0 0-8-15,0 0 213 0,0 0-11 16,0 0-98-16,0 0-41 15,52 79-28-15,-38-40-13 16,-2 11-22-16,1 3-17 16,-4 2-11-16,-1 2-8 15,-7-4-14-15,-1-4-8 16,0-10 0-16,-15-5-1 16,-4-7-30-16,-11-2-119 15,6-11-161-15,3-7-522 0</inkml:trace>
  <inkml:trace contextRef="#ctx0" brushRef="#br0" timeOffset="127139.0431">5205 10865 857 0,'0'0'872'0,"0"0"-733"16,0 0-94-16,0 0 115 16,0 0 66-16,0 0-48 15,0 0-56-15,-25-10-8 16,31 8-33-16,10-1-60 16,5-1-6-16,3 1 0 15,9 0-3-15,4-1-6 16,8 4-6-16,10-3 0 0,3 3-10 15,9 0-43 1,-4 0-20-16,-2 0-12 0,-4 0 12 16,-11 0 36-16,-6 0 25 15,-7 0 11-15,-3 0 0 16,-6 0 1-16,-3 0 0 16,-2 0 0-16,-2 0 0 15,-4-2 0-15,-1-3-1 16,-3 1 1-16,1-2-19 15,-4 4-6-15,-4-4 4 16,-2 4 3-16,0-1 2 16,0 2-5-16,-5-5 9 15,-11 2-1-15,1-2 12 16,-6-1 0-16,-1 2 1 16,-1-6 0-16,1 5 1 0,4-1-1 15,3 1 1-15,6 2 0 16,2 1-1-16,4 3 1 15,3 0 5-15,0 0-4 16,0 0-2-16,0 0 7 16,10 0-7-16,2 3 2 15,0 4-1-15,3 1 1 16,-3 0-1-16,1 3 0 16,4-2 0-16,-4 4-1 15,2-1 0-15,0 3 1 16,-3-2-1-16,0 0 1 15,0-1 18-15,-6 0 14 0,-3-3 0 16,-3 5 7-16,0-5-12 16,-5 1-10-16,-14 0-6 15,-2 0-5-15,-19-3-7 16,7 0-145-16,9-5-538 0</inkml:trace>
  <inkml:trace contextRef="#ctx0" brushRef="#br0" timeOffset="129115.7634">6336 10674 992 0,'0'0'370'16,"0"0"-273"-16,0 0-69 16,0 0 59-16,0 0 95 15,0 0-25-15,0 0-82 16,0 4-24-16,3-4 5 16,6-10 8-16,0 0-12 15,1-1 6-15,-2-2-1 16,1-4-11-16,1-1-4 15,-4-6-14-15,3 0-7 0,0-4-11 16,0-2-2-16,0 3 2 16,-3 4 14-16,0 3 7 15,-3 2 43-15,1 7-44 16,-4 4 3-16,3 3 3 16,-1 1-8-16,-1 3-4 15,-1 0-5-15,0 0-8 16,0 0-10-16,0 0 0 15,0 0-1-15,0 7 0 16,0 9-6-16,0 5 6 16,0 7 9-16,-1 6 1 15,-1 5 2-15,2 4 6 0,0-3 3 16,0 0-12-16,0-3 2 16,0-2-1-1,0-5-4-15,2-1 1 0,2-2 2 16,-2-7-3-16,1 0-5 15,0-8-1-15,-3-2 0 16,0-3-1-16,3-3-60 16,-3-4-106-16,0 0-300 15,3 0-583-15</inkml:trace>
  <inkml:trace contextRef="#ctx0" brushRef="#br0" timeOffset="130066.8209">6927 10465 386 0,'0'0'568'16,"0"0"-373"-16,0 0 0 15,0 0 26-15,0 0 47 16,0 0-23-16,0 0-73 15,0-16-58-15,0 16-41 16,-3 0-43-16,-9 0-9 16,0 0 4-16,-7 0 15 15,-1 0 9-15,-5 0-1 16,-2 0-9-16,-3 0 2 0,2 4-5 16,1 1-5-16,6 3-11 15,0-1-4-15,12 3-8 16,-1-4-2-16,10 1-6 15,0 2 6-15,0 1-5 16,0 0 1-16,7 3 4 16,5-2 1-16,0-2-7 15,3 4 0-15,0-4-9 16,1 2-5-16,-2-1 2 16,2 0-1-16,1 3-1 15,2 1 13-15,0 2-5 16,-2 1 6-16,-1-1-1 15,-1 0 0-15,-3 1-5 0,-6-3 5 16,0-1 0 0,-6 0 0-16,0 0-5 0,0-4-1 15,0 1 1-15,-6-3 6 16,-9 0 0-16,-3-1 7 16,-4-2 2-16,-5-4-2 15,2 0-7-15,-2 0-32 16,1-13-103-16,7-1-327 15,10-6-737-15</inkml:trace>
  <inkml:trace contextRef="#ctx0" brushRef="#br0" timeOffset="130540.5879">6961 10235 780 0,'0'0'980'16,"0"0"-863"-16,0 0-98 0,0 0 22 16,0 0 89-16,0 0-31 15,0 0-43 1,60-23-3-16,-57 23 12 0,0 0-5 16,-3 0-4-16,0 0-10 15,0 0-16-15,0 7 22 16,0 5-2-16,0 1-3 15,-3 3 5-15,-5-2-15 16,-1 2-10-16,2 2-15 16,1-5-2-16,3-1-2 15,3 1-1-15,0-2-6 16,0-2-1-16,3-1-14 16,19-4-80-16,-5-4-191 15,-1 0-940-15</inkml:trace>
  <inkml:trace contextRef="#ctx0" brushRef="#br0" timeOffset="132599.3632">1972 17798 1416 0,'0'0'529'0,"0"0"-441"16,0 0 24-16,0 0 106 15,0 0-25-15,0 0-69 16,0 0-54-16,85 0-43 15,-55 0-11-15,7-3-4 16,5-2 3-16,4 1-3 0,4 1-6 16,-3 1-5-16,-3 1-1 15,-3 1-7-15,-5 0 1 16,0 0-19-16,-2 0-21 16,-4 0-27-16,3-1-48 15,-3-5-77-15,-5 2-100 16,-4-2-9-16,-9 3 116 15,-9 2 65-15,-3 1-4 16,-3 0-43-16,-11 1-50 16,-5 5-171-16</inkml:trace>
  <inkml:trace contextRef="#ctx0" brushRef="#br0" timeOffset="132965.8352">1839 17888 595 0,'0'0'1059'16,"0"0"-720"-16,0 0-241 16,0 0 20-16,0 0 85 0,105-8-68 15,-61 8-71 1,7 0-40-16,6 0-14 0,7 0 1 16,-1 0-11-16,-5 0-12 15,-9 0-15-15,-10 0 3 16,-14 0-1-16,-10 5-17 15,-13-3-62-15,-10 2-70 16,-14-1-84-16,-6-3-577 0</inkml:trace>
  <inkml:trace contextRef="#ctx0" brushRef="#br0" timeOffset="140977.0723">8647 6697 355 0,'0'0'40'0,"0"0"-40"16,0 0 26-16,0 0-11 16,0 0 4-16,0 0 63 15,0-13 25-15,0 12 24 16,0-1 25-16,0 2-17 16,0-1-24-16,0-2 23 15,0 3 17-15,0 0-19 16,0 0 2-16,0-1 11 15,0-1 5-15,0 2-24 16,3-1-39-16,-3-1-15 16,0 2-14-16,3 0-18 15,-3 0-18-15,3 0-20 16,0 10 0-16,-3 3-5 16,3 3 0-16,-3 1 2 0,0-1-2 15,3 3 5-15,-3-4-5 16,0 1 0-16,3-2-1 15,-3 0 0-15,0-2 0 16,0 0 1-16,0-5-1 16,0-1 1-16,0-5-1 15,0-1 1-15,0 0 0 16,0 0 5-16,0 0 6 16,0-6 7-16,0-5-4 15,5-3-15-15,2-4 0 16,2-3-9-16,0-1-1 15,1-2 4-15,-1 4 0 0,-1 1-5 16,-1 5 10-16,-4 1 0 16,3 2 0-16,-3 2 0 15,3-1 1 1,0 4 0-16,1-1 0 0,1-2 0 16,1 1-1-16,0-1 1 15,1 3 0-15,-4 2 0 16,-3 3-1-16,0-1 1 15,-3 2 0-15,0 0 0 16,0 0 0-16,0 0-2 16,0 0 1-16,2 3 1 15,1 3 2-15,0-2-1 16,4 3 8-16,-1 0 2 0,3-1-4 16,-3 1 1-16,-3 1-8 15,0 1 2-15,-3 2-1 16,0 3 1-16,0 3 14 15,0 0 8-15,-6 0 0 16,0-2-5-16,0 1 2 16,3-2-1-16,0-4 0 15,0 0-2-15,3 0-9 16,0-2-8-16,-4-1 1 16,4-3-1-16,-3 5-1 15,3-1 1-15,-3 1-1 16,0-1 0-16,-2 1 0 15,2-1 0-15,0-2 0 0,0 1-46 16,3-7-86-16,0 0-177 16,0 0-472-16</inkml:trace>
  <inkml:trace contextRef="#ctx0" brushRef="#br0" timeOffset="141315.9703">9004 6822 927 0,'0'0'777'0,"0"0"-654"16,0 0-45-16,0 0 59 15,0 0 25-15,0 0-33 16,0 0-65-16,46-1-42 16,-31 1-16-16,4 0-6 15,-5 0-12-15,-4 0-92 16,-1-3-113-16,-3-2-102 15,-3-2-371-15</inkml:trace>
  <inkml:trace contextRef="#ctx0" brushRef="#br0" timeOffset="141533.6125">9001 6729 818 0,'0'0'994'0,"0"0"-843"16,0 0-117-16,0 0 33 15,0 0 65-15,0 0-13 16,0 0-66-16,58-9-53 16,-36 9-25-16,-5 0-241 0,-1-3-551 15</inkml:trace>
  <inkml:trace contextRef="#ctx0" brushRef="#br0" timeOffset="142132.9293">9326 6647 370 0,'0'0'544'0,"0"0"-2"15,0 0-436-15,0 0 10 16,0 0 71-16,0 0 30 15,0 0-43-15,-30 7-62 16,30-14-20-16,0 0-53 16,6-5-26-16,3 1-12 15,3-2 1-15,0 0-2 16,1 0 0-16,-1 3 0 16,-4 7-9-16,1-1-4 15,1 4 4-15,-4 0 7 0,0 0 1 16,0 0-1-16,-3 6 1 15,-1 2-1-15,2 2 1 16,-4 0 0-16,0 2 1 16,0-1 0-16,-6 3 1 15,-3 1 5-15,-3 1 3 16,-1-2 3-16,-4 3 0 16,4-1-2-16,-2-3 5 15,4 0 3-15,-2-2-3 16,7-1 0-16,0 0-2 15,6-1 5-15,0-2 0 16,0-2-6-16,0-3 1 16,15-1 1-16,6-1-14 15,4 0-26-15,5-5-121 16,-6-5-406-16,-6-3-504 0</inkml:trace>
  <inkml:trace contextRef="#ctx0" brushRef="#br0" timeOffset="147644.8542">8261 10552 1110 0,'0'0'620'0,"0"0"-528"16,0 0-22-16,0 0 103 16,0 0 53-16,0 0-59 15,0-10-52-15,0 7-17 0,0 2-11 16,0-2-10 0,3 0-13-16,0 0-14 0,1-3-14 15,-1-2-15-15,3-2-12 16,0 1-3-16,3-1-5 15,3 0-1-15,0-1 0 16,7-1 0-16,-2 2-1 16,2 2-1-16,3-1 1 15,-5 2-1-15,2 5 1 16,-5-2 0-16,-4 3 0 16,-1 1 0-16,-3 0-5 15,-3 0 0-15,0 7 5 16,-3 7 0-16,3-1 1 15,-3 6 0-15,0-1 1 0,0-2-1 16,0 3 0-16,0-2 0 16,0 3-1-16,-9 0 1 15,-6 2 0-15,-9-1 0 16,-4 2 1-16,-8-1 0 16,-4 1 0-16,-2-2 1 15,3-2-1-15,6-1 0 16,5-2-1-16,4-3 1 15,9-3-1-15,5 0 1 16,4 0 0-16,3-5 5 16,3 1 1-16,0-1-5 15,0-2 4-15,6-2 0 16,13 2 1-16,1-3 0 0,8 0-1 16,2 0-4-1,3 0 4-15,5 0 3 0,-5 0 1 16,0 0 4-16,-8 0-5 15,-5 0 3-15,-4 0-5 16,-7 0-5-16,-6 3 4 16,-2-3-5-16,-1 0-1 15,0 0 0-15,0 0-19 16,-13 0-57-16,-6 0-231 16,5-3-930-16</inkml:trace>
  <inkml:trace contextRef="#ctx0" brushRef="#br0" timeOffset="150386.3538">9790 6538 388 0,'0'0'854'0,"0"0"-738"15,0 0-78-15,0 0 62 16,0 0 79-16,0 0 34 16,0 0-37-16,18 1-60 15,-8-1-38-15,-4 0-24 16,-1 0-13-16,4 0-16 0,1 0-10 16,2-6-7-16,6-5-8 15,0 1-1-15,6-6-20 16,-5-1-7-16,-1-2-3 15,0-2 6-15,-3-5 6 16,-2 2 13-16,-6-1 6 16,3-1 0-16,-3-1 10 15,-4 2 11-15,0 0-2 16,-3 2 0-16,3 1 3 16,-3 1 1-16,3 1 3 15,-3 4 28-15,0 3-4 16,0 6 4-16,0 3-2 15,0 2-21-15,0 2-5 0,0 0-10 16,0 0-3-16,0 0-4 16,0 0-3-16,-6 5 0 15,-4 9 3-15,-4 6 8 16,2 7 5-16,-1 2 14 16,1 4-8-16,0 1-8 15,6 1-10-15,0-1-4 16,0-2-5-16,3-1-1 15,3-2 1-15,0-4-1 16,0-4 0-16,0-5-25 16,0-2-32-16,3-5-24 15,3-1-57-15,10-8-88 16,1 0-319-16,-1-2-386 0</inkml:trace>
  <inkml:trace contextRef="#ctx0" brushRef="#br0" timeOffset="150649.8603">10142 6486 1114 0,'0'0'597'0,"0"0"-523"16,0 0-53-16,0 0-5 15,0 0 7-15,0 0-23 16,82 0-10-16,-69 0-138 0,1 0-209 16,-11 0-247-16</inkml:trace>
  <inkml:trace contextRef="#ctx0" brushRef="#br0" timeOffset="150866.2107">10142 6486 1209 0,'40'-95'482'0,"-40"93"-396"16,0 2-7-16,0 0 70 15,9 0-9-15,8 0-83 16,2 0-57-16,-1 0-47 16,10 0-202-16,-8 0-304 15,-4 0-679-15</inkml:trace>
  <inkml:trace contextRef="#ctx0" brushRef="#br0" timeOffset="151331.6348">10516 6245 620 0,'0'0'819'15,"0"0"-667"-15,0 0-37 16,0 0 50-16,0 0 67 15,0 0-53-15,0 0-71 16,0-12-45-16,0 12-36 16,0 0-16-16,0 5-10 15,0 7 18-15,-3 5-4 16,-1 1-14-16,4 0 8 16,-3 2-8-16,3-3 5 15,0-1-5-15,0-5 0 16,0 1-1-16,3-6 0 0,3-2 0 15,3-2-6-15,0-2-2 16,3 0-19-16,1-6-10 16,4-7-3-16,-4-2 14 15,2-4-6-15,-7-2 15 16,2 1 9-16,-10 1 8 16,0 3 22-16,0 1-1 15,-6 3-20-15,-9 2 0 16,0 3-1-16,-4 6-30 15,-5 1-181-15,6 0-404 16,0 5-572-16</inkml:trace>
  <inkml:trace contextRef="#ctx0" brushRef="#br0" timeOffset="152302.4271">9808 6899 1285 0,'0'0'215'0,"0"0"-157"16,0 0-41-16,0 0-7 15,0 0 38-15,0 0 41 0,0 0-4 16,10 28-35 0,-4-28-12-16,2 0 7 0,5 0 4 15,-1-9-13-15,0 0-15 16,6-7-11-16,-2-1-9 16,-3-3 0-16,4-7-1 15,-5 0-6-15,0-7-2 16,0 0 8-16,-6 3 1 15,0 1 19-15,0 4 17 16,-6 13 19-16,0 2-1 16,0 6-16-16,0 5-28 15,-3 0-10-15,-9 3 0 16,-3 10 15-16,-3 0 17 16,-1 7-8-16,2 4 6 0,1-1-7 15,0 3 16-15,5 1 7 16,2 2-8-16,0-3-18 15,2 1-7-15,1-1-12 16,1-2-1-16,2-5 0 16,0 1 1-16,0 0-1 15,3-6-1-15,0-2 0 16,0-6-13-16,0-1-28 16,0-1-34-16,3-4-59 15,11 0-136-15,2-14-309 16,-1 1-545-16</inkml:trace>
  <inkml:trace contextRef="#ctx0" brushRef="#br0" timeOffset="152541.9144">9993 6918 963 0,'0'0'485'0,"0"0"-438"16,0 0-24-16,0 0 79 15,0 0 36-15,85 0-60 16,-69 0-52-16,-5 0-26 16,-2 0-118-16,-9-3-118 0,0 1-124 15,0 0-566-15</inkml:trace>
  <inkml:trace contextRef="#ctx0" brushRef="#br0" timeOffset="152728.3771">9993 6918 529 0,'49'-70'858'0,"-49"70"-681"16,0 0-56-16,9 0-6 15,3 0-21-15,3 0-30 0,4 0-64 16,8 1-71 0,-5 3-246-16,1-4-442 0</inkml:trace>
  <inkml:trace contextRef="#ctx0" brushRef="#br0" timeOffset="153756.9826">10360 6833 436 0,'0'0'200'0,"0"0"-143"16,0 0-36-16,0 0-15 15,0 0-4-15,0 0 6 0,0 0 20 16,10 5 24-16,-10-5 85 16,0 0 38-16,0 0 41 15,0 0-9-15,0 0-35 16,3 0-26-16,-3-2-37 15,4-5-73-15,3-2-24 16,-1-2-11-16,4-5 1 16,-1 0 0-16,0-1 6 15,-5-1 3-15,4-1 22 16,-5 6 56-16,0 0-17 16,0 2-10-16,-3 2-1 15,0 5 13-15,0-2-4 16,0 6-8-16,3 0-12 0,-3 0-10 15,0 0-22-15,0 7-17 16,0 12 11-16,0 6 42 16,0 8-20-16,-6 5-23 15,-15 15-11-15,6-9-161 16,-1-8-641-16</inkml:trace>
  <inkml:trace contextRef="#ctx0" brushRef="#br0" timeOffset="158976.4848">8926 10473 1239 0,'0'0'300'0,"0"0"-222"16,0 0-27-16,0 0 158 15,0 0 5-15,0 0-102 16,0 0-51-16,0-10-26 15,0 5-4-15,0 3 20 16,-6-2 11-16,-1-2 5 16,-4-1-20-16,-4 3-2 15,-4-5 4-15,-2 6-14 16,-4-3-4-16,2 1-4 16,-2 3 4-16,1 2 3 15,6 0-5-15,3 0-13 16,3 0-8-16,2 7-2 15,1 2 0-15,3 4-5 0,3-3 7 16,-2 4 0 0,1-1 0-16,4 0-7 0,0-1 10 15,0-1-10-15,5 2 0 16,11-3 1-16,0 3-2 16,4-3 0-16,2 3 0 15,5-4-14-15,-5 3-6 16,1-3 8-16,-1 4 10 15,-6-3-5-15,-2 3 1 16,-5-2 4-16,-2 2 1 16,-1 0-1-16,-3 0 1 15,-3 4 0-15,0-1 0 16,0 1 0-16,0-1 0 16,-6-2 1-16,-4-2-1 0,-5-2 1 15,-3 0 0-15,-3-3 8 16,-6-5-2-16,-4-2 6 15,1 0-11-15,3-2-1 16,8-15-19-16,10 1-167 16,6-4-593-16</inkml:trace>
  <inkml:trace contextRef="#ctx0" brushRef="#br0" timeOffset="171509.0045">2024 12110 373 0,'0'0'104'16,"0"0"4"-16,0 0 587 16,0 0-484-16,0 0-100 0,0-3 16 15,0 3 94-15,0 0-1 16,0 0-72-16,0 0-30 15,0 0-36-15,0 0-11 16,0 0-14-16,0 0-21 16,0 0-10-16,0 7-14 15,-6 9-3-15,-7 5 42 16,2 5-6-16,-5 6-17 16,4-1-16-16,0 1 3 15,2 2-5-15,-1-4-2 16,1-4-7-16,1 0-1 15,1-6 1-15,4-3 0 16,1-5-1-16,0-5 0 0,0-1-22 16,2-5-49-16,1-1-67 15,0 0-97-15,0-7-343 16,7-5-340-16</inkml:trace>
  <inkml:trace contextRef="#ctx0" brushRef="#br0" timeOffset="172320.0659">1966 12034 1007 0,'0'0'322'15,"0"0"-193"-15,0 0-1 16,0 0 81-16,0 0 18 16,0 0-79-16,0 0-56 15,42-52-24-15,-29 45 2 16,-1-2 1-16,0 5-30 15,0 1-2-15,0 0-12 16,1 3-14-16,1 0-7 16,-2 0-6-16,6 6 0 0,-2 1 0 15,-1 6-7 1,0-4 1-16,-3 5 4 0,0-1-5 16,-2 1-1-16,-4-2 8 15,2-1-1-15,-7-1 0 16,-1 0-1-16,0 0 1 15,-1 2 1-15,-10-2 0 16,-5 4 0-16,-2 2 1 16,-3-2 0-16,-3-1 1 15,-1 0 4-15,5-1-5 16,-2-2 8-16,6-3-8 16,5-3-1-16,5-2 0 15,3-2 0-15,0 0 0 0,3 4 0 16,0-4-2-16,0 1-8 15,0 2 1-15,9 0 8 16,2 4 1-16,2-1 0 16,2-2 1-16,1 3-1 15,-2-1 0-15,-1 1 0 16,2 2-1-16,-3-1-1 16,-3 1-8-16,-3 1 4 15,0-1-4-15,-6 1-5 16,0 0 0-16,0 1 14 15,0-1 0-15,-3-1-1 16,-9 4 2-16,-1-3 0 16,-4 0 9-16,-5 3 3 0,-2-6 0 15,3 0 1 1,-6 0 3-16,5-4-4 0,4 0 0 16,3-3-10-16,6 0-1 15,3 0-1-15,6-3-55 16,9-11-160-16,9 1-355 15,1 0-484-15</inkml:trace>
  <inkml:trace contextRef="#ctx0" brushRef="#br0" timeOffset="172987.6998">2364 12292 1026 0,'0'0'268'16,"0"0"-193"-16,0 0-54 16,0 0 11-16,0 0 23 15,0 0-9-15,0 0-8 16,17 0 22-16,-14 0 13 15,1 0 23-15,2 0-2 16,3-6-25-16,2 2-37 16,-1-3-19-16,-4-2-3 15,3 5 1-15,-6-1-3 16,4 1 7-16,-5-2 35 16,-2 2 7-16,0 1-11 15,0-4 20-15,0 4 11 16,0-1-23-16,-2-2-16 0,-11 3-13 15,1 3 7-15,-4-1 3 16,-1 1 2-16,-2 0 2 16,1 0 15-16,0 10-27 15,3 1-4-15,0 5 3 16,-1 0-2-16,4 1 4 16,1 2 0-16,1 1-1 15,1-1-3-15,3-2-9 16,3 4-1-16,3-5-1 15,0-2-1-15,0-4-5 16,6-2-6-16,11-6-1 16,18-6-36-16,1-12-195 15,-3-4-766-15</inkml:trace>
  <inkml:trace contextRef="#ctx0" brushRef="#br0" timeOffset="179699.6961">2803 12286 72 0,'0'0'1035'0,"0"0"-907"0,0 0-44 16,0 0 94-16,0 0 57 16,0 0-41-16,0 0-47 15,0 3-12-15,3 0-6 16,3-1-14-16,4 0-22 15,1 2-23-15,4-2-24 16,7 2-16-16,5-4-16 16,9 3-8-16,7-3-4 15,2 0-1-15,7 0-1 16,-1 0 1-16,1 0-1 16,2 0-1-16,-5 0 0 0,-3 0-5 15,-4 0 6-15,-2-4-1 16,-4-1-7-1,-5-3-6-15,-4 2-1 0,-4 2 7 16,-4-1 7-16,-3 0-1 16,-8 2 2-16,1 3 0 15,-3 0 11-15,-3 0-2 16,1 0-8-16,-1 0 0 16,-3 0 5-16,0 0 4 15,0 0 5-15,0 0-9 16,0 0-5-16,0 0-1 15,0-3-5-15,0 3 4 16,-10-1 0-16,4-2-6 16,-5 1-6-16,0-3 5 15,-3-1-1-15,2 4 0 0,0-2 2 16,0-2-1-16,-1 5 8 16,4-5-1-16,0 3 1 15,4-1 0-15,0 1-1 16,0-1 1-16,5-2 0 15,-3 5 1-15,3-2 0 16,0 0 0-16,0 3 0 16,0 0 7-16,0 0 1 15,0 0 1-15,0 0 1 16,0 0-4-16,0 0 3 16,0 0 5-16,0 0-9 15,0 0-6-15,3 3-5 16,9 3 5-16,0 5 0 0,4 2 0 15,2-3 0-15,0 1 0 16,3-2-1-16,-3 0-1 16,1-2 1-16,-4 0-1 15,-4 0 1-15,-1 2 1 16,-7-5 1-16,-3 3 10 16,0-1-1-16,-6 4 10 15,-10-3-4-15,-11 5-3 16,-1-2-13-16,-11 4-48 15,6-4-142-15,9-1-532 0</inkml:trace>
  <inkml:trace contextRef="#ctx0" brushRef="#br0" timeOffset="180412.0289">4131 11956 1420 0,'0'0'359'16,"0"0"-261"-16,0 0 43 15,0 0 80-15,0 0-29 16,0 0-46-16,0 0-52 15,-9 88-35-15,-4-60-14 0,-4 4 0 16,-2 1 9-16,2 3-4 16,-5 1-18-16,4-1-10 15,3-3-10 1,6-3-12-16,9-3-13 0,0-4-42 16,26-7-87-16,5-6-162 15,-1-3-561-15</inkml:trace>
  <inkml:trace contextRef="#ctx0" brushRef="#br0" timeOffset="181155.6942">4329 12082 1692 0,'0'0'491'15,"0"0"-435"-15,0 0 22 16,0 0 131-16,0 0-26 0,0 0-114 16,0 0-45-16,3 12-8 15,-3 1 22-15,-7 1-7 16,-2 2-13-16,0 1-6 16,-3 0 3-16,0-2-5 15,0-1-4-15,2-2-5 16,4-1 0-16,3-4-1 15,3 0-8-15,0-1-29 16,9-3-21-16,13-2-45 16,8-1-43-16,3 0-33 15,-2 0 39-15,-1 0 23 16,-3 0-17-16,-8-1 4 16,-7-2 76-16,-6 0 52 0,-3 3 2 15,-3-3 66-15,0 2 6 16,0-5-8-16,0 2 1 15,0-5 9-15,0 1-18 16,0-2-33-16,0-3-21 16,6 0-1-16,0 4 10 15,0-1-5-15,-3 5 1 16,-3 3 23-16,0-1 15 16,0 0-12-16,0 3 3 15,0 0 11-15,0 0 16 16,0 0-1-16,0 0 2 15,0 0 2-15,0 3-11 16,0 10-13-16,0 7 26 16,-6 3-18-16,0 4-29 15,-1-1-20-15,2-2-1 16,2-5-55-16,0-3-101 0,0 1-144 16,3-7-349-16,-3-3-310 0</inkml:trace>
  <inkml:trace contextRef="#ctx0" brushRef="#br0" timeOffset="181569.8282">4725 11909 1242 0,'0'0'491'0,"0"0"-411"16,0 0 143-16,0 0 91 15,0 0-49-15,-36 82-96 16,30-48-61-16,3 3-51 16,3-2-23-16,0 5-14 0,0 0-10 15,3-5-8-15,-3 2-1 16,0-1-1-16,0-6-17 16,-9-4-18-16,-9-5-11 15,-7-1-23-15,-5-4-50 16,-9-3-109-16,8-7-408 15,7-2-528-15</inkml:trace>
  <inkml:trace contextRef="#ctx0" brushRef="#br0" timeOffset="182603.891">5111 12309 1385 0,'0'0'700'15,"0"0"-614"1,0 0-77-16,0 0 32 0,0 0 79 16,0 0-55-16,0 0-47 15,103 3-12-15,-73-3-5 16,6 0 5-16,4 4-6 16,2-1 1-16,4 0-1 15,-3 1 6-15,1 2 1 16,0-3 4-16,1-2 1 15,3-1-5-15,-2 0-6 16,2 0-1-16,-3 0-9 16,-4 0-28-16,-8 0-15 15,-6 0-5-15,-12 0 16 0,-6 0 10 16,-5 0 16 0,-4 0 7-16,0 0 8 0,-4 0 12 15,-5 0 0-15,-3-1 6 16,-1-5-1-16,-1-1-6 15,-2-3-5-15,4 0-5 16,-2-3 1-16,-2 1-1 16,-2-3 0-16,0 6-1 15,2-1 2-15,1 3 18 16,0 1 14-16,6 3-8 16,0-1-3-16,6 4-12 15,3 0-4-15,0 0-7 16,0 0 0-16,0 0 1 15,0 0-1-15,0 0 1 16,9 4 11-16,0 5 16 0,4-2 6 16,1 5 5-1,-1 2-6-15,2 3-5 0,3 2 3 16,0-2-19-16,3 2-10 16,-3-1-1-16,1-2 1 15,-1-3-1-15,-3 0 0 16,-6-3-1-16,-5-4 0 15,-4 2-8-15,-4-1-7 16,-17 1-18-16,-25 2-78 16,4-3-276-16,3 0-468 0</inkml:trace>
  <inkml:trace contextRef="#ctx0" brushRef="#br0" timeOffset="191331.0433">6342 12087 758 0,'0'0'366'0,"0"0"-246"16,0 0-35-16,0 0 72 16,0 0 407-16,0 0-385 15,-6 3-73-15,6-3 17 16,0 0 13-16,0 0 2 16,0 0-27-16,3 0-44 15,3-5-42-15,0-5-14 16,4 0-4-16,-1-1-6 15,2-5-1-15,2 2 0 16,-1-5-1-16,6 3-9 16,-6-1-2-16,3 4 10 15,-3 0 2-15,-3 6 0 16,-6 3 0-16,0 1 7 0,0 0 17 16,-3 3 15-16,0 0-9 15,0 0-13-15,0 0-6 16,0 0-11-16,0 10-4 15,0 10 4-15,-3 6 0 16,-3 4 9-16,0 6-8 16,0 0 0-16,1 1 0 15,1 0 1-15,4-2-2 16,-3-1 2-16,3-4-1 16,0-1-1-16,0 1-1 15,-3-5 1-15,0-7-1 16,3-2-42-16,-3-3-62 15,3-12-134-15,0-1-339 0,0 0-277 16</inkml:trace>
  <inkml:trace contextRef="#ctx0" brushRef="#br0" timeOffset="192049.3799">6833 12041 1016 0,'0'0'298'16,"0"0"-215"-16,0 0 35 0,0 0 72 16,0 0 14-16,0 0-49 15,0 0-40-15,0-6 1 16,-2 6 13-16,-4 0-10 16,-4-1-19-16,-5-1-33 15,-1 2-12-15,-4-4-6 16,-4 4-16-16,-1 0-3 15,3 0-11-15,2 0-7 16,7 7-4-16,4 2-7 16,6 1-1-16,3 1 1 15,0 2-1-15,0-4 1 16,12 4-1-16,4-2-11 16,-1-1-14-16,3 1 0 0,-3 1 5 15,0 1 10 1,-6 1 2-16,0 1 7 0,-2-1 0 15,-1 3 0-15,0 2 1 16,-3-6-1-16,-3 3 1 16,0-4-1-16,0-3 1 15,0-1 0-15,-12-2 1 16,-7-1 1-16,-2-4 4 16,-3-1-6-16,0 0-25 15,5-6-117-15,8-9-348 16,10-4-737-16</inkml:trace>
  <inkml:trace contextRef="#ctx0" brushRef="#br0" timeOffset="192537.9573">6949 11776 510 0,'0'0'1127'0,"0"0"-933"15,0 0-95-15,0 0 132 16,0 0-6-16,0 0-102 16,0 0-81-16,33-12-24 15,-18 9 1-15,-2 2 1 16,1-2-3-16,-2 3-3 16,-5 0-8-16,-1 0-5 15,-3 0-1-15,-3 4-6 16,0 5 6-16,0 1 2 15,0 1 11-15,-9 2-4 16,-4 4-7-16,1-2 4 16,-3-1-5-16,3 2 0 0,6-3 0 15,3-3 1 1,3-1-1-16,0-2-1 0,15-2-7 16,21 0-114-16,1-4-211 15,-3-1-603-15</inkml:trace>
  <inkml:trace contextRef="#ctx0" brushRef="#br0" timeOffset="193679.5157">8153 12058 322 0,'0'0'319'15,"0"0"-77"-15,0 0-35 16,0 0 35-16,0 0 18 16,0 0-15-16,0 0 8 15,6 0-49-15,-6 0-32 16,3-3-26-16,2-4-44 16,4-3-69-16,4-3-22 0,2-1-5 15,3 1-6-15,-3 0 1 16,4 0 0-16,-4 3 0 15,0 3 0-15,-3 1-1 16,3 3 0-16,-3 3 0 16,-2 0-1-16,-1 0-7 15,-3 0 7-15,-1 6-5 16,2 7 5-16,-4-2-7 16,0 2 8-16,-3 2 0 15,0-1 0-15,0 3 1 0,0-1 0 16,0 0 0-1,-6 2 1-15,-6 1 4 0,-6-2-5 16,-1 3 6-16,-2-4 1 16,0 0-1-16,-3 1 2 15,2-1-9-15,1-2 1 16,6-1 0-16,2 0-1 16,7-6 1-16,1 0 0 15,2-1-1-15,3-3 1 16,0 0 1-16,0 0 7 15,11-3 12-15,5 0 31 16,6 0-16-16,1 0-27 16,7 0-3-16,-2 0-6 15,-4-6 0-15,-2 3 0 16,-5 3-7-16,-7-1-14 0,-4-2-24 16,-3 3-12-16,-3 0-37 15,0-2-57-15,0 2-156 16,0-3-422-16</inkml:trace>
  <inkml:trace contextRef="#ctx0" brushRef="#br0" timeOffset="194520.7565">8714 11949 500 0,'0'0'132'16,"0"0"-40"-16,0 0 77 16,0 0 20-16,0 0-2 15,0 0-10-15,0 0-19 16,4-7 14-16,-4 7 19 16,0-3-6-16,0 3-45 15,0 0-32-15,-1-3-40 16,-5 3-20-16,-7-1-11 15,1-2 8-15,-6 3-5 16,-3 0 3-16,-3 0-1 0,2 0-9 16,-1 4 4-16,4 2-13 15,3-2 0-15,5 2-2 16,2 1-5-16,6 3-3 16,0 0-5-16,3 2-1 15,0 1 1-15,3-2 0 16,9 2-8-16,-1 0 5 15,5-3-5-15,-1 1-1 16,3-2 0-16,-3-2-7 16,4 0-2-16,-4 2-1 15,-3-2 4-15,0 3 5 16,-4 0-5-16,-1 1 0 16,-1 1 5-16,-3-2-6 0,0 2 6 15,-3 1 0 1,0-2 0-16,0-2 0 0,0-2 0 15,0-1-1-15,0-1 1 16,-12 1-7-16,-3-2 7 16,-3-4 1-16,-6 0-8 15,2 0-20-15,4 0-44 16,0 0-74-16,6-10-181 16,6 2-575-16</inkml:trace>
  <inkml:trace contextRef="#ctx0" brushRef="#br0" timeOffset="195242.4731">8753 11698 477 0,'0'0'886'0,"0"0"-765"16,0 0-100-16,0 0 42 0,0 0 91 15,0 0 56 1,0 0-86-16,18-7-8 0,-12 7-15 16,0 0-17-16,0-3-19 15,4 3-20-15,-1-3-30 16,2 3-5-16,2 0-8 15,-1 0-1-15,-3 0 0 16,0 0 0-16,-3 0-1 16,-6 0 0-16,0 3-8 15,0 7 8-15,0 0 19 16,-6 3-10-16,-9 1-2 16,6-2 1-16,-3 2-2 15,-1-1 4-15,2-3 6 16,5 0-1-16,2 0-4 15,4-4-1-15,0-2-2 0,0-2-2 16,10-2 7-16,7 0-13 16,21 0-18-16,-8-5-226 15,0-5-896-15</inkml:trace>
  <inkml:trace contextRef="#ctx0" brushRef="#br0" timeOffset="198920.0901">1801 13469 548 0,'0'0'169'16,"0"0"684"-16,0 0-635 15,0 0-90-15,0 0 44 16,0 0 5-16,0 0-47 16,5-7-41-16,-3 7-4 15,-2 0 10-15,0 0-4 16,0 0-33-16,0 0-13 15,0 15-21-15,-9 6 28 16,-3 11 10-16,0 2-37 16,2 5-17-16,1-5-8 0,1 0 0 15,5-5-1-15,0-3-23 16,3-4-27-16,-4-1-40 16,1-5-64-16,3-6-101 15,0-3-340-15,0-4-255 0</inkml:trace>
  <inkml:trace contextRef="#ctx0" brushRef="#br0" timeOffset="199553.2949">1808 13376 709 0,'0'0'781'15,"0"0"-298"-15,0 0-391 16,0 0 31-16,0 0 101 16,0 0-28-16,0 0-96 15,12-10-67-15,7 6-26 16,6-2-5-16,4 2-1 15,1 2-1-15,4 2-1 16,-4 0-11-16,-6 0 4 16,-5 12-2-16,-7 5-8 0,-7 2-7 15,-5 8 24-15,0 0 1 16,-6 0 0-16,-11 1 0 16,-5-5 1-16,-2-2 0 15,-1-4 7-15,-1-5-7 16,-1-2 8-16,2-5-2 15,10-3-6-15,3-2 5 16,6 0 6-16,6 0-3 16,0 3-9-16,0-3 0 15,0 3-15-15,11 1 4 16,2 2 1-16,2 1 9 16,3 3-2-16,0 4-4 15,-2-1 7-15,2 3 0 16,0 0 0-16,1 1 1 15,-2 0 0-15,-4-1 0 0,-1 0 6 16,-4 1 3-16,-4-1-1 16,-4-6 9-16,0 4 18 15,-3-1 4-15,-15-4-20 16,-12-2 10-16,-8 0-6 16,-7-4-20-16,-4-3-4 15,-5 0-70-15,12 0-157 16,11-3-645-16</inkml:trace>
  <inkml:trace contextRef="#ctx0" brushRef="#br0" timeOffset="201563.9511">2433 13693 574 0,'0'0'118'0,"0"0"761"15,0 0-551-15,0 0-244 16,0 0-58-16,0 0 90 15,0 0 12-15,3 0-70 16,-3 0-34-16,3 0-2 0,0 0 25 16,9 0 31-16,0 0 12 15,10 0-14-15,5 0-28 16,6 0-20-16,4 0-14 16,5 0-14-16,4 0 1 15,-1-3-1-15,-2 3-1 16,-1 0-6-16,0 0-10 15,-2 0 2-15,2 3-7 16,0-3 12-16,7 0 2 16,0 0-8-16,2 0-4 15,4 0 7-15,-3-4 0 16,-4 1-13-16,-5 0-18 16,-4 0-4-16,-6 3 5 15,-8 0 8-15,-5 0 8 0,-7 0 6 16,-4 0 15-16,-6 0 5 15,-3 0 1-15,0 0 1 16,0 0 24-16,0 0 12 16,0 0-15-16,-6 0-11 15,-3-4-11-15,-7-6 0 16,-1 3-8-16,1-5-11 16,-2 2 10-16,0 0 8 15,3 1 1-15,0-2 0 16,3 4 8-16,5 0 20 15,1 4 8-15,3 0-10 16,3 3 0-16,0 0-14 16,0 0-5-16,0 0 8 15,0 0-8-15,0 0-6 16,6 0 0-16,1 0 0 0,4 0-1 16,-2 0 1-16,4 0-1 15,2 0 1-15,1 3-1 16,4 0 0-16,2 4 0 15,2 3-12-15,1 3-22 16,-5 1 7-16,1 1 13 16,-9-1 12-16,-2 3 1 15,-7 0 1-15,-3-4 0 16,0 3 28-16,-15-2 6 0,-3 1-6 16,-4-4-14-1,-2 2-14-15,2-6-15 0,5-4-120 16,5-3-450-16,8 0-598 15</inkml:trace>
  <inkml:trace contextRef="#ctx0" brushRef="#br0" timeOffset="201887.2048">3816 13422 1013 0,'0'0'547'0,"0"0"-473"16,0 0-11-16,0 0 181 16,0 0-6-16,0 0-108 15,0 0-48-15,-12 28 59 16,-4-6 17-16,-2 4-41 15,0 10-40-15,5-2-24 16,-1 5-27-16,5-3-18 16,-1-3-8-16,10-3-50 15,0-6-59-15,7-2-107 16,11-9-304-16,3-6-348 0</inkml:trace>
  <inkml:trace contextRef="#ctx0" brushRef="#br0" timeOffset="202360.1109">3992 13491 530 0,'0'0'1112'0,"0"0"-849"15,0 0-192-15,0 0 119 16,0 0 32-16,0 0-67 16,0 0-50-16,3 47-35 15,-3-32-16-15,0 0-24 16,-3-3-18-16,-4-2-5 0,2 0-6 16,-2-3 0-1,-1-1-1-15,5-5-8 0,0-1-29 16,3 0-12-16,0 0-17 15,0 0-11-15,12-1-35 16,2-5 8-16,2 3 67 16,-1 3 31-16,0 0 6 15,-3 0-1-15,-2 0 1 16,-1 10 18-16,-1 0 36 16,-2 6-4-16,-3-3-10 15,-3 3-1-15,0-2-2 16,0-1-10-16,0 0-14 0,-11-2-7 15,-8-1-4-15,-5-1-2 16,-3-5-70-16,-3-4-131 16,5-3-387-16,11-7-663 0</inkml:trace>
  <inkml:trace contextRef="#ctx0" brushRef="#br0" timeOffset="202592.6285">3992 13422 849 0,'0'0'651'16,"0"0"-583"-16,0 0-15 0,0 0 157 15,0 0 49-15,0 0-98 16,0 0-60-16,70-4-51 15,-46 5-50-15,9 2-4 16,-8-3-307-16,-5 0-733 0</inkml:trace>
  <inkml:trace contextRef="#ctx0" brushRef="#br0" timeOffset="202885.9561">4304 13270 1122 0,'0'0'522'0,"0"0"-461"16,0 0 81-16,0 0 164 15,0 0-44-15,28 106-88 16,-25-64-83-16,2 5-41 15,1-1-30-15,0 4-19 16,1-4-1-16,-4-1-11 16,-3-7-1-16,0-2-32 15,0-10-40-15,-24-3-13 16,2-9-94-16,1-8-459 0</inkml:trace>
  <inkml:trace contextRef="#ctx0" brushRef="#br0" timeOffset="203779.1001">4975 13508 386 0,'0'0'655'0,"0"0"0"15,0 0-453-15,0 0-1 0,0 0 56 16,0 0-45-1,0 0-87-15,-7 6-74 0,28-6-29 16,7 0-22-16,14 0-9 16,10 0-30-16,11 0-2 15,4 0-4-15,6 0-16 16,0 0 7-16,-1 0 22 16,-5 0 15-16,-4 0 16 15,-11 0 1-15,-12 0 0 16,-10 0 1-16,-9 0 7 15,-5-6-7-15,-7-1 1 16,0 4-1-16,-6-4-1 16,0 5-18-16,-3-3-11 0,0 3 17 15,0-3 11 1,0 0-11-16,-6 1 3 0,-9-5 8 16,-4 5-5-16,-2-3 6 15,-3-3 8-15,-3 4 0 16,5-4-7-16,5 3 5 15,1 0 2-15,7 4-1 16,6 0 1-16,3 1-1 16,0 0 11-16,3 2-7 15,9 0-11-15,4 0 0 16,-2 0-1-16,-2 0 0 16,1 7 0-16,2 3 0 0,0 0 0 15,3 4 0-15,3 2 1 16,4 1 0-16,-1-2 0 15,4-1 0-15,-2-1 0 16,-1 1 0-16,-7-1 0 16,-6-1 0-16,-12 0 0 15,0 0-1-15,-21 4 1 16,-16-5 0-16,-20-1-59 16,9-1-441-16,5-8-477 0</inkml:trace>
  <inkml:trace contextRef="#ctx0" brushRef="#br0" timeOffset="205019.555">6242 13491 776 0,'0'0'799'16,"0"0"-570"-16,0 0-116 16,0 0 125-16,0 0 11 15,0 0-87-15,0 0-90 16,31-23-24-16,-17 7-2 16,-1-1-15-16,2-3-13 15,0 1-12-15,-3-5 0 16,3-2-5-16,0-1 0 15,-3 1 5-15,1 1 0 16,-4 4 1-16,0 7 11 16,-4 8 21-16,-5 0 4 0,4 6-13 15,-4 0-9-15,0 0-4 16,0 0-7-16,0 7-10 16,-4 10 0-16,-4 11 26 15,-1 8 5-15,-3 8-18 16,2 1-2-16,2 5-10 15,2-3 5-15,0-4-6 16,-1-4 0-16,4-2-1 16,-3-7 0-16,-3-5-6 15,3-11-45-15,2-1-44 0,4-13-100 16,0 0-178-16,0 0-370 16</inkml:trace>
  <inkml:trace contextRef="#ctx0" brushRef="#br0" timeOffset="205670.1842">6715 13274 836 0,'0'0'627'0,"0"0"-461"16,0 0 15-16,0 0 106 15,0 0-40-15,0 0-117 16,0 0-63-16,0-12-13 16,-3 10-16-16,-6 2-17 0,-1 0-6 15,-7 0-6-15,-5 2 3 16,-5 9 16-16,2 0 2 15,2 5-7-15,1-2-10 16,11 1-6-16,1-2-5 16,7-2-1-16,3 2 1 15,3-3 4-15,15 3-5 16,4-4-1-16,7 2-13 16,-1 2-19-16,2-3-4 15,-2 0 7-15,-1 0 7 16,-5 0 7-16,-1 0 6 15,-6 2 3-15,-4 1 6 0,-4-2 0 16,-1 2-1-16,-6-4 1 16,0 2 11-16,0-1 2 15,-3 0-2-15,-15-3-1 16,0-4 0-16,-4-1-10 16,-2-2-52-16,2 0-113 15,5-12-378-15,11-4-447 0</inkml:trace>
  <inkml:trace contextRef="#ctx0" brushRef="#br0" timeOffset="206145.7106">6925 13041 1446 0,'0'0'503'16,"0"0"-437"-16,0 0 73 15,0 0 90-15,0 0-100 16,0 0-81-16,0 0-32 16,60-6-2-16,-48 6-7 0,-2 0-6 15,1 8 1-15,-2 2-1 16,-3-5 5-16,-3 5 0 16,-3-3 17-16,0 0 0 15,0 3-11-15,-9 3-2 16,-2 0 12-16,-5 1 14 15,-2 1 6-15,5-1-6 16,2-1-20-16,8 1-8 16,3-4-7-16,0-1 0 15,12-2-1-15,12-3-48 16,21-4-133-16,-5 0-412 16,-4-7-642-16</inkml:trace>
  <inkml:trace contextRef="#ctx0" brushRef="#br0" timeOffset="207219.2884">7991 13250 766 0,'0'0'337'0,"0"0"-159"16,0 0 64-16,0 0-19 15,0 0 36-15,0 0-46 16,0 0-50-16,-14 3-43 16,14-3-18-16,0 0-9 15,0-10-40-15,8-3-40 16,2-1-12-16,5-4-1 16,1 4 0-16,1-2-1 15,-1 5-9-15,1 2 2 0,-4 6 7 16,2 3-6-1,-6 0 1-15,3 0 0 0,-3 0 5 16,0 6 0-16,-2 4 0 16,-1 3 1-16,-6 0 0 15,0 1 6-15,0 3-5 16,0-1 8-16,-9 4-9 16,-7 3 1-16,-5 0 0 15,0 4-1-15,-3-1 1 16,-1 0 4-16,-2-3-5 15,5 3 0-15,2-4-1 16,4-4 1-16,4-4 2 16,6-1 13-16,1-4-8 15,1-2 1-15,4 0 0 16,0-1-2-16,7-5 3 0,7 2 8 16,5-1-10-16,8-2-6 15,-3 0-1-15,0 0 0 16,-2 0-12-16,-1 0-46 15,-6-5-75-15,1-2-103 16,-8-3-390-16,-2 0-770 0</inkml:trace>
  <inkml:trace contextRef="#ctx0" brushRef="#br0" timeOffset="207810.9023">8523 13180 1132 0,'0'0'499'16,"0"0"-438"-16,0 0-19 15,0 0 119-15,0 0 6 16,0 0-54-16,0 0-35 0,30-9 4 16,-30 9-5-1,0 0-34-15,-13 0-6 0,-10 0 42 16,-7 3 4-16,-5 3-11 15,-1 1-23-15,0 0-16 16,8-3 0-16,8 2-12 16,7 1-15-16,7 3-6 15,6-1 1-15,0 4 0 16,0 1-1-16,12 3 1 16,1 2-1-16,4-3-9 15,2 2-5-15,-7-2-7 16,3 0 0-16,-6-2 9 15,0-2 6-15,-2 1 0 16,-4-3 5-16,0 1 1 0,0-2-1 16,-3 1 1-16,0-3-2 15,0 0 1-15,-13-1 1 16,-5-2 3-16,-9-1 4 16,0-3-6-16,-4 0-1 15,-2 0-70-15,8-6-120 16,8-8-413-16,7 1-488 0</inkml:trace>
  <inkml:trace contextRef="#ctx0" brushRef="#br0" timeOffset="208254.5067">8586 12935 1311 0,'0'0'213'0,"0"0"-128"15,0 0 123-15,0 0 49 16,0 0-125-16,0 0-93 16,0 0 17-16,51-2 13 15,-44 2-15-15,-1 4-25 16,-3-1-6-16,3 4 6 0,-6-4 1 16,3 4 9-16,-3-2-11 15,0-1 9-15,0 7-14 16,0-5-14-16,-9 4 1 15,-3 3 15-15,-1 3 8 16,5-3-12-16,2 0-12 16,3-3-9-16,3 0 0 15,9-3-121-15,8-4-244 16,2-1-750-16</inkml:trace>
  <inkml:trace contextRef="#ctx0" brushRef="#br0" timeOffset="213584.0878">9496 13233 588 0,'0'0'319'0,"0"0"-192"16,0 0 434-16,0 0-427 15,0 0-55-15,0 0 82 16,0 0 35-16,-12-12-54 16,12 9-56-16,0-1-46 15,0 4-9-15,6-3 2 0,0-1 3 16,2-2-10-1,8-1-9-15,0-3-7 0,7 0 1 16,-1 0-5-16,5 0 0 16,-5 3 1-16,1 1-5 15,-4 6 0-15,-7 0-2 16,3 0 0-16,-9 0 0 16,0 0-2-16,-3 7 2 15,-3 3 0-15,0 3 7 16,0 0 2-16,0 1-8 15,0 2 5-15,-6 0-4 16,0 1 4-16,-6-2 1 0,0 6 2 16,-3-4 5-1,-1-1-5-15,-4 0-2 16,1-2 5-16,1-1-2 0,0 0 5 16,2-5-4-16,-1 1-4 15,4 0-6-15,-2-2 0 16,3 0 0-16,3-1 5 15,0 1-4-15,3-3-1 16,-1 2 5-16,1-3-5 16,3 1 0-16,3-4 0 15,-4 3 0-15,4-3 0 16,0 0 6-16,0 0 2 16,0 0 5-16,0 0 1 15,0 0-5-15,0 0-4 16,0 0 0-16,0 0-4 15,0 0 8-15,0 3 1 0,0-3-5 16,0 2-5-16,0-2 0 16,0 0 5-16,0 0-4 15,0 0 5-15,0 0 6 16,7 2 14-16,-1-2 6 16,4 3-3-16,2-3-7 15,1 3-4-15,4-3-8 16,2 1-10-16,4-1 6 15,2 3-7-15,-4 0 0 16,1 0-1-16,-5-2 0 16,-1 2-1-16,-10-3 2 15,0 3-1-15,-3-3 0 16,-3 0 0-16,0 0 0 16,0 0 0-16,0 0 1 0,0 0 0 15,0 0-1 1,0 0-5-16,3 0-40 0,1 0-54 15,16-6-130-15,-4-1-525 16,-3 0-366-16</inkml:trace>
  <inkml:trace contextRef="#ctx0" brushRef="#br0" timeOffset="216242.9438">9945 13214 618 0,'0'0'1063'0,"0"0"-744"16,0 0-226-16,0 0 12 0,0 0 89 15,0 0-30 1,0 0-44-16,3 7-34 0,0-5-13 15,-3 2-9-15,3-1-13 16,-3 4 3-16,0 3 0 16,0 3-12-1,0 7-15-15,0 3-12 0,0 3-14 16,-3 1 5-16,-6 2-5 16,0 1-1-16,-4-3-1 15,2 0-6-15,-2-5-16 16,4-5-17-16,-3-1-9 15,3-2-25-15,0-1-12 16,3-3-26-16,0-3-15 16,3-2-41-16,3-5-169 15,0 0-353-15,3 0-564 0</inkml:trace>
  <inkml:trace contextRef="#ctx0" brushRef="#br0" timeOffset="216640.7745">9912 13115 235 0,'0'0'1188'16,"0"0"-791"-16,0 0-269 15,0 0 14-15,0 0 78 16,0 0-16-16,0 0-102 16,48-54-68-16,-21 46-24 15,0 6-9-15,-2-1 1 16,-4 3-1-16,0 0 1 16,-5 13-1-16,-2 1 5 15,-4 9-4-15,-1-2-1 16,0 5 8-16,-6-3-9 15,-3 0-1-15,0 0 1 16,-3-7-1-16,-12 1 2 16,-4-4 0-16,-5-5-1 15,-1-3 8-15,-1-4-8 16,-7-1-65-16,8-4-174 0,7-9-552 0</inkml:trace>
  <inkml:trace contextRef="#ctx0" brushRef="#br0" timeOffset="217865.4175">10283 12767 90 0,'0'0'217'0,"0"0"-101"16,0 0 89-16,0 0 7 15,0 0-40-15,0 0-48 16,0 0-18-16,-26-2-32 16,26 2-13-16,0 0 33 15,0 0 44-15,0 0 14 16,0 0-10-16,0 0 11 0,0 0-14 16,0 0-15-1,0 0-11-15,0 0-15 16,0 2-21-16,0 9-22 0,-3 8 38 15,0 8-34-15,3 6-38 16,-3 0-15-16,0 3-6 16,-5 7-153-16,4-9-475 15,-5-8-812-15</inkml:trace>
  <inkml:trace contextRef="#ctx0" brushRef="#br0" timeOffset="223856.3311">1847 14776 361 0,'0'0'0'0,"0"0"0"16,0 0 1-16,0 0 942 16,0 0-633-16,0 0-188 15,0 0-30-15,1 17 88 0,1-15 23 16,-2-2-64-1,0 0-50-15,0 0-3 0,0 0 18 16,0 0-2-16,0 2-31 16,0-2-14-16,0 0-9 15,0 0 1-15,0 0-2 16,0 0-8-16,-2-4-16 16,-4-3-17-16,-3-3-5 15,-1 0-1-15,1 4 1 16,-4 0-1-16,-1 2-1 15,-1 0 0-15,-3 4 1 16,-4 0 0-16,-3 1 6 16,-1 12 0-16,-4 3-5 15,0 3 10-15,2 5 2 16,-2 3 11-16,5 3 5 0,-2-1-11 16,6 4-3-1,3-1 1-15,5-1-4 0,7-1-3 16,6-4-3-16,6-6 0 15,22-1-4-15,14-9-2 16,9-6-33-16,32-7-74 16,-14-11-139-16,-8-3-615 0</inkml:trace>
  <inkml:trace contextRef="#ctx0" brushRef="#br0" timeOffset="225448.9438">2254 14958 1353 0,'0'0'708'0,"0"0"-590"16,0 0-77-16,0 0 51 15,0 0 37-15,0 0-53 16,0 0-49-16,30 4-18 16,-8-1 5-16,5-3 4 15,6 3-10-15,7-1-7 16,5-1-1-16,4 3 0 16,5-4-13-16,1 0-38 15,3 0-28-15,-2 0 2 16,-1 0 27-16,-5 0 20 15,-3-4 16-15,-4 3 6 16,-9 1 8-16,-7 0 0 16,-6 0 0-16,-6 0 1 0,-6 0-1 15,-3 0 0 1,-3 0-1-16,-3 0-17 0,0 0-22 16,0 0-13-16,0-2 31 15,0-1 16-15,-3 0-1 16,-9-1 6-16,1-3-1 15,-5-3 2-15,1 0 0 16,-1 0 7-16,-1 2 28 16,1 0 16-16,4-2-12 15,0 6-8-15,3 1 11 16,6 1-4-16,3 2-11 16,0 0-11-16,0 0-16 15,0 0 0-15,6 0-20 0,6 0 9 16,3 0 11-16,4 2-1 15,1 3 0-15,-1 3 0 16,6 2 0-16,-2 1 0 16,1 3 1-16,-2-2-1 15,-4 1 1-15,-3 1 1 16,-6-2 9-16,-6-1 12 16,-3 2-2-16,0 0 8 15,-15 0 5-15,-6-2-16 16,-6-1-15-16,-7 2-2 15,7-6-154-15,9-5-570 0</inkml:trace>
  <inkml:trace contextRef="#ctx0" brushRef="#br0" timeOffset="225887.923">3743 14529 85 0,'0'0'396'0,"0"0"678"16,0 0-918-16,0 0-117 16,0 0 131-16,0 0 60 15,0 0-109-15,-18 22-59 16,-10 13 84-16,-8 10-5 15,0 5-38-15,0 5-23 16,8-2-30-16,1-3-34 16,12-7-11-16,6-4-5 15,9-9-102-15,14-4-110 16,11-9-290-16,5-7-427 0</inkml:trace>
  <inkml:trace contextRef="#ctx0" brushRef="#br0" timeOffset="226378.634">4010 14563 814 0,'0'0'379'0,"0"0"358"15,0 0-610-15,0 0-61 16,0 0 110-16,0 0-9 16,0 0-85-16,-36 42 27 15,11-13-36-15,-2 7-33 16,-1 2-12-16,5 0-5 15,1-1-13-15,8-5-8 16,4-1-1-16,4-4-1 16,6-2-1-16,0-5-27 15,3-2-24-15,12-6-12 16,0-5-26-16,4-4-39 0,-2-3-45 16,2 0-25-16,-1-13 10 15,-3-4 62-15,-6 2 63 16,1-3 64-16,-7 5 72 15,-3 0 87-15,0 3 63 16,-3 3-45-16,-10-2-73 16,-1 5-65-16,-5-3-39 15,-3 1-41-15,5-1-353 16,4 1-780-16</inkml:trace>
  <inkml:trace contextRef="#ctx0" brushRef="#br0" timeOffset="226720.1455">4137 14536 814 0,'0'0'583'0,"0"0"-55"16,0 0-446-16,0 0 115 15,0 0 71-15,13 79-61 16,-8-40-85-16,1 5-62 16,-3 4-29-16,0-1-19 0,-3-4-6 15,0-3-5-15,0-5-1 16,-17-4 0-16,-5-5-16 15,-5-6-39-15,-7-4-123 16,4-9-472-16,6-4-801 0</inkml:trace>
  <inkml:trace contextRef="#ctx0" brushRef="#br0" timeOffset="227632.3792">4901 14893 314 0,'0'0'24'0,"0"0"258"16,0 0 455-16,0 0-532 16,0 0-118-16,0 0 66 15,0 0 86-15,-21-5-46 16,21 5-53-16,0 0-39 16,0 0-32-16,0 0-19 15,12 0-13-15,6 0-25 16,10 0-3-16,5 0-7 15,13 0-1-15,9 3-1 16,3-1-17-16,5 0-35 16,4-2-15-16,-1 0 24 15,-5 0 22-15,-6 0 9 0,-5 0 11 16,-9 0-5-16,-11 0 5 16,-6 0 1-16,-6 3 1 15,-9-3 7-15,-6 0-8 16,1 0 1-16,-4 0 0 15,0 0-1-15,0 0-15 16,0 0-36-16,0 0 10 16,-4-3 2-16,-5-6 2 15,-3-1 25-15,-6 0 1 16,-4-2 10-16,-1 0 1 16,-2-1 14-16,1 3 17 15,2 0 7-15,2 1-11 0,4 2 18 16,7 3 4-16,6 2-14 15,3 2-17-15,0 0-9 16,0 0-8-16,9 10-1 16,7 2 0-16,1 4 0 15,5-2-13-15,2 1 12 16,0 0-1-16,0-1 1 16,1 1-1-16,-1 2 1 15,-6-1 0-15,-3-2 1 16,-6 2 8-16,-6-2 5 15,-3-5 5-15,0 4 3 16,0-3-5-16,-17 1 0 16,-2-1-4-16,-5-1-12 0,-4-2-31 15,-2 0-121 1,9-4-419-16,6-3-709 0</inkml:trace>
  <inkml:trace contextRef="#ctx0" brushRef="#br0" timeOffset="228376.403">6260 14539 149 0,'0'0'382'16,"0"0"-99"-16,0 0 394 15,0 0-420-15,0 0-13 16,0 0-4-16,0 0-37 0,0-13-64 15,0 13-33-15,0 0-25 16,0 0-20-16,0 0-15 16,0 0 8-16,0 0-14 15,0 0-7-15,0 3-13 16,-3 11-5-16,3 11-9 16,-3 9 23-16,0 8-8 15,3 5-15-15,-3 2-6 16,3-2 0-16,0-2-1 15,0-1-7-15,0-9-4 16,-3-4-37-16,0-5-48 16,3-7-88-16,0-5-119 15,3-11-273-15,9-3-77 16,7 0-304-16</inkml:trace>
  <inkml:trace contextRef="#ctx0" brushRef="#br0" timeOffset="229022.4643">6660 14618 472 0,'0'0'47'0,"0"0"97"15,0 0 474-15,0 0-323 16,0 0-30-16,0 0 0 15,0 0-42-15,0-6-55 16,0 6-62-16,-9 0-41 16,-6 0-31-16,-3 3-1 15,-3 2 8-15,0 2 0 16,0 0-12-16,5 3-11 0,1-4-8 16,6 1-8-16,3 2-1 15,0-1 0-15,3 2 1 16,0 0-2-16,0-3 0 15,3 0 0-15,0 1-1 16,0-1 1-16,0-3-6 16,9 5-7-16,6-2-5 15,3-3-3-15,3 5 3 16,-2-2 9-16,-1 3 3 16,-3 0 0-16,-3 2-1 15,-6 2 5-15,0-1 1 16,-6 1 0-16,0-2 1 15,0 2 11-15,-3-3-1 0,-6-1 4 16,-3 0-1-16,-3-2 1 16,-3-4-2-16,-1-1-6 15,-2-3-6-15,3 0-35 16,6-13-120-16,6-6-212 16,6-1-716-16</inkml:trace>
  <inkml:trace contextRef="#ctx0" brushRef="#br0" timeOffset="229511.8516">6670 14344 684 0,'0'0'635'0,"0"0"-406"15,0 0-115-15,0 0 115 16,0 0 63-16,0 0-88 15,0 0-67-15,18-4-41 16,-6 4-20-16,0 0-16 0,0 0-27 16,-2 4-18-16,1-4-15 15,-2 3 1-15,-2 0 0 16,-1-2-1-16,-3 1 0 16,0 2 0-16,0-2-1 15,-3 5-9-15,0 0 1 16,-6 3 9-16,-10 3 1 15,1 1 14-15,0 2 0 16,3-2 4-16,3-2-7 16,9 1-10-16,0-3-1 15,12-3-1-15,27-3-44 16,1-1-166-16,-4-3-703 0</inkml:trace>
  <inkml:trace contextRef="#ctx0" brushRef="#br0" timeOffset="230449.6455">7922 14640 578 0,'0'0'508'16,"0"0"-334"-16,0 0-26 15,0 0 83-15,0 0 68 16,0 0-53-16,0 0-63 15,-48 0-44-15,45 0-33 16,-1-3-17-16,4 0-36 16,0 0-12-16,0-8-17 0,0 2-24 15,7-4-12 1,8 1-12-16,3-3-10 0,-3 2-5 16,1 3 19-16,-2 3 8 15,-4 5 4-15,-1 2 7 16,0 0-6-16,-1 0 7 15,2 0-1-15,-1 9 1 16,0 1 8-16,-3 3 4 16,1 2 1-16,-5-3-6 15,1 5 1-15,-3-1-7 16,0 0 0-16,-12 3 1 16,-3 2-1-16,-7-1 0 15,-5-1-1-15,-3 2 0 16,-4 2 1-16,4-4 0 15,0-1 11-15,6-3 13 0,6-1 11 16,6-4-8-16,9-4-14 16,3-2-8-16,0-1 3 15,15 0 16-15,9 1 2 16,6-4-15-16,1 0-11 16,2 0-1-16,-3 0-21 15,-8 0-38-15,-7-3-31 16,-7 2-45-16,-5-2-96 15,-3 3-291-15,0-3-128 0</inkml:trace>
  <inkml:trace contextRef="#ctx0" brushRef="#br0" timeOffset="231162.5136">8347 14539 1137 0,'0'0'316'0,"0"0"-224"15,0 0 104-15,0 0 107 16,0 0-107-16,0 0-97 16,0 0-53-16,-25 2 3 0,5 5 36 15,-8 3 4-15,-5 3-20 16,0 2-14-16,1-3-10 15,9 1-4-15,4-3-15 16,10 1-11-16,4-2-14 16,5 1 1-16,0 3 4 15,2 0 0-15,7-2-5 16,3 2-1-16,1 0-7 16,1-1-6-16,-4 2-1 15,2-4 2-15,-6 3 5 16,0 0 5-16,1-2 1 15,-2 2 0-15,-2 0 1 16,0-1-1-16,-3-4 1 0,0 1 0 16,0-5-1-16,0 2 0 15,0 1-5-15,-14-4 5 16,-8-2-10-16,-2 2-59 16,-10-3-64-16,4 0-132 15,11-10-523-15</inkml:trace>
  <inkml:trace contextRef="#ctx0" brushRef="#br0" timeOffset="231704.1474">8435 14252 838 0,'0'0'732'0,"0"0"-519"15,0 0-55-15,0 0 41 16,0 0-42-16,0 0-98 16,0 0-38-16,24-7-20 15,-9 7 0-15,-2 0-1 16,1 0-1-16,-5 7-1 15,1 3 1-15,-4-1-7 16,-3 0 8-16,-3 1 1 16,0-3 10-16,0 3-4 15,-6-3 11-15,-4 3 4 16,-2 0 5-16,3 3 0 16,-3-3 4-16,6-1-6 15,0 1-4-15,6-3-20 0,0 3 4 16,0-3-5-16,30-1-37 15,-5-2-128-15,5-4-590 0</inkml:trace>
  <inkml:trace contextRef="#ctx0" brushRef="#br0" timeOffset="232161.7964">9617 14509 973 0,'0'0'44'0,"0"0"-44"15,0 0-762-15</inkml:trace>
  <inkml:trace contextRef="#ctx0" brushRef="#br0" timeOffset="232656.7207">9617 14509 902 0,'-84'-3'320'0,"84"3"-120"15,0 0 47-15,0 3 117 16,0-3-88-16,0 0-106 15,0 0-43-15,0 0-19 16,3-4-52-16,6-6-36 16,2-3-14-16,2 0-6 15,-4 1 0-15,3 2-12 16,0 3 2-16,-3 3 2 16,0 1 2-16,4 3 0 15,1 0 5-15,-1 0-8 16,2 0 8-16,3 7 0 0,-6 3-1 15,4-1-4 1,-7 4 6-16,-1 1-2 0,-8-2-5 16,0 6 1-16,-7 0 6 15,-10 0 0-15,-7 2 6 16,-3 3-5-16,-3-3 5 16,2-1-5-16,1-2 0 15,5 2 13-15,2-5-2 16,4 0 4-16,7-1 5 15,1-4-11-15,4 2-4 16,4-6-5-16,0 2 0 16,0-4 6-16,15 1 1 15,7 0-8-15,4-4-6 16,6 0-18-16,1 0-26 16,6 0-74-16,-6 0-176 0,-11-7-524 0</inkml:trace>
  <inkml:trace contextRef="#ctx0" brushRef="#br0" timeOffset="232971.5525">9964 14539 1086 0,'0'0'858'0,"0"0"-746"16,0 0-19-16,0 0 145 16,0 0-30-16,0 0-69 15,-28 95-50-15,25-65-19 16,-1 3-29-16,1 1-23 16,0-2-9-16,0 0-9 15,-2-1-1-15,-1-5 0 16,0-2-8-16,-4-5-12 15,4-3-55-15,0-6-106 16,3-10-161-16,3 0-363 16,0 0-264-16</inkml:trace>
  <inkml:trace contextRef="#ctx0" brushRef="#br0" timeOffset="233354.541">9915 14498 667 0,'0'0'379'0,"0"0"-193"16,0 0-125-16,0 0 83 16,0 0 75-16,78-75-11 15,-61 68-23-15,0 4-34 16,-5 3-27-16,-3 0-16 15,-1 0-7-15,2 0-35 16,-4 3-35-16,3 11-9 0,1-1 4 16,0 7-6-16,3-4-6 15,0 3-13-15,-1 2 0 16,-5-4 1-16,1-5-1 16,-5 1-1-16,-3-3 1 15,0 0-1-15,-3-3 8 16,-15 3-1-16,-7-6-6 15,-2-1 4-15,-1 0-5 16,2-3-59-16,3 0-69 16,13-6-193-16,3-5-626 0</inkml:trace>
  <inkml:trace contextRef="#ctx0" brushRef="#br0" timeOffset="233737.4654">10215 14234 1355 0,'0'0'686'0,"0"0"-684"16,0 0 11-16,0 0 27 16,0 0 27-16,0 0-42 0,0 0-16 15,68-9-8-15,-55 9 8 16,-3 3 6-16,-7 7 14 16,-3 3 13-16,-3 1 13 15,-13 1 31-15,-8 2-5 16,-1 0 9-16,2-1-13 15,4-2-16-15,8-1-21 16,8-4-23-16,3 1-17 16,23-3-29-16,10 0-191 15,5-4-913-15</inkml:trace>
  <inkml:trace contextRef="#ctx0" brushRef="#br0" timeOffset="234752.4285">3264 15344 2252 0,'0'0'508'15,"0"0"-452"-15,0 0-42 16,0 0 11-16,0 0 2 16,0 0-27-16,0 0-26 15,9 54-89-15,12-39-255 0,-2-3-654 0</inkml:trace>
  <inkml:trace contextRef="#ctx0" brushRef="#br0" timeOffset="234916.4187">3361 15605 1341 0,'0'0'663'0,"0"0"-595"16,0 0-68-16,0 0-28 16,0 0-88-16,-37 79-140 15,37-62-287-15,0-4-386 0</inkml:trace>
  <inkml:trace contextRef="#ctx0" brushRef="#br0" timeOffset="235068.8047">3309 15834 580 0,'0'0'963'0,"0"0"-743"16,0 0-85-16,0 0-1 15,-36 72-62-15,36-62-72 16,0-3-202-16,13-4-343 15,-5 1-512-15</inkml:trace>
  <inkml:trace contextRef="#ctx0" brushRef="#br0" timeOffset="235216.3085">3291 16074 637 0,'0'0'755'15,"0"0"-173"-15,0 0-499 16,0 0-52-16,0 0 38 15,0 0-57-15,0 0-12 16,-18 70-312-16,18-60-480 0</inkml:trace>
  <inkml:trace contextRef="#ctx0" brushRef="#br0" timeOffset="235360.948">3255 16309 189 0,'0'0'1367'0,"0"0"-888"16,0 0-420-16,0 0-59 0,0 0-137 16,-36 72-231-16,39-65-783 15</inkml:trace>
  <inkml:trace contextRef="#ctx0" brushRef="#br0" timeOffset="235508.6246">3230 16510 993 0,'0'0'1213'16,"0"0"-1053"-16,0 0-124 15,0 0-36-15,0 0-149 16,0 0-320-16,0 0-842 0</inkml:trace>
  <inkml:trace contextRef="#ctx0" brushRef="#br0" timeOffset="235647.8973">3240 16743 679 0,'0'0'1795'15,"0"0"-1479"-15,0 0-203 16,0 0-113-16,0 0-104 16,0 0-754-16</inkml:trace>
  <inkml:trace contextRef="#ctx0" brushRef="#br0" timeOffset="241828.9722">617 17818 400 0,'0'0'229'15,"0"0"357"-15,0 0-420 16,0 0-111-16,0 0-23 16,0 0 94-16,0 0 58 15,0 0-38-15,3 1-24 0,-1 2-46 16,1 1-7-16,0-2-5 15,1 0-9-15,-1 0-18 16,-3 1-20-16,3 0-6 16,0-3-11-16,6 0 0 15,4 0-21-15,4 0-8 16,10 0 6-16,6 0 8 16,4 0 6-16,3 0 9 15,5 0-1-15,0 0 1 16,1 0 0-16,-4 0-10 15,1 0 0-15,-4 0-8 16,-8 0-25-16,-7 0-4 16,-6 0 13-16,-6 0 14 0,-6 0 17 15,-5 0 3 1,-1 0 28-16,0 0 22 0,0 0 7 16,0 0-3-16,0 0-6 15,0 0-9-15,-1 0-17 16,1 0-11-16,0 0 8 15,-2 0-13-15,2 0-5 16,0 0 0-16,0 0 0 16,0 0-1-16,0 0-1 15,0 0-7-15,0 2 1 16,-1 0-5-16,-2 1-4 16,0-3-11-16,0 3 0 0,0-3 16 15,0 0 3 1,3 0 7-16,0 0-12 0,0 0-48 15,0 0-164-15,0 0-449 0</inkml:trace>
  <inkml:trace contextRef="#ctx0" brushRef="#br0" timeOffset="242925.2813">2018 17786 238 0,'0'0'82'15,"0"0"-63"-15,0 0-19 16,0 0-160-16</inkml:trace>
  <inkml:trace contextRef="#ctx0" brushRef="#br0" timeOffset="244201.302">3679 17838 217 0,'0'0'415'0,"0"0"374"15,0 0-630-15,0 0-159 16,0 0-18-16,0 0 18 15,0 0 89-15,-27-3 36 16,15 3-40-16,3 3-1 16,0-3 58-16,2 2 24 15,1-2-25-15,1 0-44 16,2 0-44-16,-3 0-31 16,3 0-22-16,-4 0-17 15,-2 0-17-15,-5 0-14 16,-5 0-8-16,-3 0 7 15,-8 0 21-15,-3 0 20 0,0 0 8 16,-7 0 17 0,1 0 9-16,-4 0-2 0,-2 0 0 15,2 0-9-15,1-2-9 16,0 2-5-16,2-3-1 16,1-3-2-16,2 3 1 15,1-4-5-15,3 3 6 16,-4 1 1-16,1 2 10 15,-1-1-10-15,-5 2 9 16,2 0-10-16,-2 0 1 16,3 0-1-16,2 0 2 15,0 0-1-15,4 0 0 16,6 0-1-16,3 0-1 16,0 0-14-16,2 0 14 15,0 0-5-15,-1 0-3 0,-4 0-1 16,-1 0 9-16,-5 0 1 15,0 2-1-15,2 2-5 16,-2-4 5-16,3 0 1 16,5 0-2-16,1 0-11 15,6 0 12-15,3 0 1 16,0 0 0-16,2-4-10 16,-1 4-5-16,-2 0 6 15,-2 0 2-15,-9 0-2 16,0 0-21-16,-7 0 21 15,-2 0 9-15,5 1 25 16,-1 2 1-16,4-3 2 16,7 0 6-16,7 0-4 15,6 0-13-15,5 0 9 16,3-3-12-16,0 2-12 0,0-1-2 16,0 2 24-16,3 0-5 15,0 0-17-15,0 0-2 16,1 0-48-16,-4 0-108 15,0 0-356-15,0 0-422 0</inkml:trace>
  <inkml:trace contextRef="#ctx0" brushRef="#br0" timeOffset="253262.4965">4383 17828 163 0,'0'0'378'0,"0"0"303"15,0 0-335-15,0 0-89 16,0 0-82-16,0 0-23 15,-12 1 5-15,12-1-46 16,3 1-41-16,6 4-23 16,3-5-19-16,-3 3-7 15,3-3-3-15,7 4 3 16,-1-4-14-16,9 3 2 16,7-3-7-16,8 0-2 0,10 0-21 15,2 0-20 1,3 0-10-16,-2 0 10 0,-3 3 26 15,-1 4 15-15,-5 3 35 16,-4-3-17-16,-6 0 5 16,-11-1 2-16,-1-5-7 15,-5-1-5-15,1 0-4 16,5 0-2-16,8 0-6 16,6 0 1-16,7 0-1 15,2-1-1-15,1 1 0 16,0 0 1-16,-7 0 0 15,3 1 0-15,-5 7-1 16,-3-1 1-16,-4-2 0 0,-3 0 1 16,-2-1-1-1,-1-1-1-15,3-1-14 0,1-2-15 16,-1 0-16-16,-3 0 5 16,1 0 12-16,-5 0 17 15,-1 0 5-15,-1 4 5 16,-3-2 0-16,3 3 1 15,-6 0 1-15,1 0 5 16,2-3-5-16,-3-2-1 16,1 0 0-16,7 0-7 15,-1 0-8-15,2 0 2 16,-3 0-26-16,0 0-8 16,-2-2 27-16,-2-1 13 15,-4 0 7-15,-7 2 1 16,0 1 21-16,-3-3 24 0,-3 3 9 15,0 0-5 1,0 0-17-16,0 0-15 0,0 0-17 16,0 0 0-16,0 0-1 15,0 0-39-15,-9 0-97 16,-3 0-388-16,-9 3-781 0</inkml:trace>
  <inkml:trace contextRef="#ctx0" brushRef="#br0" timeOffset="255209.3084">7030 17848 2 0,'0'0'1585'16,"0"0"-1211"-16,0 0-225 15,0 0-63-15,0 0 45 16,0 0 18-16,0 0-30 16,67-20-46-16,-30 18-23 0,8 2-6 15,4 0 15 1,2 0-12-16,1 0-19 0,2 0-13 16,-8 0-6-16,-3 0-8 15,-10 0-1-15,-9 0-11 16,-9-4-39-16,-6 1-68 15,-9-4-82-15,-15 3-185 16,-4-3-542-16</inkml:trace>
  <inkml:trace contextRef="#ctx0" brushRef="#br0" timeOffset="256035.0276">9520 17828 398 0,'0'0'869'15,"0"0"-580"-15,0 0-125 16,0 0 5-16,0 0 65 16,0 0 5-16,0 0-66 15,-21 0-41-15,21 0-38 16,0 0-22-16,0 0-8 16,0 0-21-16,0 0-20 0,0 0-11 15,12 0-11-15,10 0 0 16,7 0 7-16,17 0-8 15,6 0-8-15,6 0-5 16,8 0-4-16,-2 0 4 16,-3 0 7-16,-9 7 4 15,-6-2 2-15,-11 3 0 16,-14-4-1-16,-12-1-33 16,-27 0-99-16,-16-2-74 15,-8-1-595-15</inkml:trace>
  <inkml:trace contextRef="#ctx0" brushRef="#br0" timeOffset="260052.7785">8277 17120 416 0,'0'0'19'16,"0"0"586"-16,0 0-392 16,0 0-61-16,0 0 11 15,0 0 25-15,0 0 29 16,0 0-37-16,0 0-56 16,0 0-47-16,0 0-35 15,0 0-11-15,0 0-16 16,0-2-2-16,0 2-4 15,0 0 4-15,0-5-12 16,0 0-1-16,-10-2 0 0,2-3 0 16,-4 0-6-16,-4-2 5 15,-1-3 1-15,-5 3 0 16,-3-4 5-16,-2 2 9 16,-3 1-3-1,-4 1-9-15,-2 2 4 0,-6 0-5 16,-1 1 0-16,-5 3 0 15,-1 0-1-15,-3-2 0 16,1 3 0-16,2 1 0 16,4 1 0-16,2 3 1 15,1 0 0-15,6 0-1 16,-3 0 1-16,-1 10 1 16,1 6 5-16,2 2-6 15,4 2 5-15,0 2 3 16,8-1-1-16,4-2-7 0,6-2-1 15,5-5 1-15,5-2 7 16,2-3 10-16,3-4-3 16,0 0-2-16,0-2-7 15,0 2-6-15,0-3 0 16,0 0-1-16,0 0-8 16,0 0 0-16,0 0-1 15,-3 0 4-15,3 0 5 16,0 0 0-16,0 0 0 15,0 0 1-15,0 0 0 16,0 0 18-16,0 0 3 16,3 0-4-16,5-7-11 15,2-3 1-15,-1-2-6 0,-3-3-1 16,-3 3 0-16,3 2 1 16,-6 3-1-16,0 1 1 15,4 0 7-15,-4 2-7 16,0 0 7-16,0 1-7 15,0-4 6-15,0 1 2 16,0 0-8-16,0-1 0 16,0-2 0-16,0 5 0 15,3-1 18-15,-3 3 7 16,0 2-8-16,0 0-3 16,0 0 1-16,0 0-3 15,0 0-1-15,0 0-6 16,0 0 3-16,-7 11 3 0,-5 5 23 15,-3 0-1-15,0 1-15 16,3-1-5-16,-1-6-7 16,7 0-6-16,3-3 1 15,3-3-2-15,0 2 0 16,0 3 0-16,12 4 0 16,10-1-18-16,2 7-80 15,9 7-142-15,-5-7-510 16,-7 1-979-16</inkml:trace>
  <inkml:trace contextRef="#ctx0" brushRef="#br0" timeOffset="261769.8888">8368 17858 624 0,'0'0'811'0,"0"0"-536"16,0 0-190-16,0 0-60 16,0 0-14-16,0 0 55 15,0 0 12-15,-27-39-38 16,27 38-19-16,-3-2 32 16,3 3 37-16,-6 0 9 15,2 0-16-15,-5 4 2 16,3 7-8-16,-5 4-33 0,1-1-20 15,1 4-13-15,0-1-11 16,2 0-1-16,-1-2-24 16,2 0 8-16,-3-2 10 15,-1-2 7-15,-2-2-1 16,-6 2 1-16,0-3 11 16,-6-6 11-16,-1 3 1 15,-5-2 8-15,-1-2-3 16,-5-1-10-16,-3 0 3 15,-4 0-6-15,1 0-6 16,0 0-8-16,2 0 0 16,9 0 7-16,5 0-7 15,4 0-1-15,7 0 0 16,6 0-13-16,3 0 2 16,3 0 4-16,-3 0-15 0,-1 0-5 15,-1 0 4-15,2 0 16 16,-3 0 5-16,-4 0 2 15,4 0-1-15,-3 0 1 16,0-1 1-16,6-2-1 16,0 0 0-16,-1 0 0 15,4 2 1-15,0-5-1 16,3-1-1-16,-5 0-17 16,2-3 5-16,-3 2 1 15,0-1 10-15,3 1 1 16,-4 1 1-16,4 0 1 15,0 1 1-15,0 2 11 16,3 1 7-16,-3 0 2 0,3 0-9 16,0 2-11-16,0-2 4 15,0 0-5-15,0 2 0 16,0-2 5 0,-3 3-5-16,3-4 0 0,-2 2 8 15,2 2 0-15,0 0-2 16,0 0-6-16,0 0 1 15,0 0-1-15,0 0 1 16,0 0-1-16,0 0-1 16,0 0-2-16,0 0-14 15,0 0 10-15,0 0 0 16,0 0-1-16,0 0 6 16,0 0 1-16,0 0 0 0,0 0 9 15,0 0 6-15,0 0 1 16,0 0-15-16,0 0 5 15,0 0-6-15,0 0-11 16,0 0-14-16,0 0-8 16,0 0 0-16,0 0 15 15,0 0 9-15,0 0 9 16,2 0 0-16,-2-1 6 16,3-1 1-16,-3-2 13 15,0 2 8-15,0 0-1 16,0 2-2-16,0-3-3 15,0 3 4-15,0 0-8 0,0 0-6 16,0 0-11-16,0 0 1 16,0 5-1-16,0 6 16 15,0 3 9-15,0-2-10 16,0 6-14-16,0-7 8 16,0 2-10-16,0-1 2 15,0-5-2-15,0 1 6 16,0-3-5-16,0-5-1 15,-3 0 0-15,3 0 0 16,0 0 0-16,-2 0-2 16,-1-3-7-16,3-4 9 15,-3-6-6-15,3 1-10 16,0-2-13-16,0-3 0 16,0-1 5-16,0 7 19 15,0 2 5-15,0 4 8 0,0 1 2 16,3 4 4-16,-3-3 8 15,0 3-3-15,3-2-5 16,-1 2-14-16,-2 0-2 16,3 0-22-16,-3 0-10 15,6 0-26-15,0 5-57 16,16 9-73-16,-1 1-308 16,-3-3-315-16</inkml:trace>
  <inkml:trace contextRef="#ctx0" brushRef="#br0" timeOffset="262635.4303">8286 17840 363 0,'0'0'227'0,"0"0"-61"16,0 0-166-16,0 0 50 15,0 0 59-15,0 0 6 16,0 0-12-16,21-20-3 16,-21 19 66-16,0 0-6 15,-2 1 44-15,-5 0-9 16,4 0-7-16,-3 0-35 16,0 0-43-16,0 1-40 15,0 6-29-15,-4-1-23 16,-1 0-10-16,-2 1-1 0,4-3-5 15,0-1-2 1,1 0 1-16,1 0-1 0,4-3 0 16,0 1 1-16,3 0-1 15,0-1 0-15,0 0-18 16,0 0-12-16,3 0 8 16,10 0 1-16,4 0 14 15,5-1-18-15,5-6-11 16,0 0 12-16,-6 0 18 15,3 4 6-15,-5 0 0 16,-4 3 26-16,-3 0 33 16,-6 13 15-16,-3 7 2 15,-3 3-10-15,0 23-66 16,0-10-39-16,0-6-460 0</inkml:trace>
  <inkml:trace contextRef="#ctx0" brushRef="#br0" timeOffset="293582.5676">5578 5284 366 0,'0'0'77'16,"0"0"233"-16,0 0-104 16,0 0-133-16,0 0-44 15,0 0 14-15,5 3 42 16,-5-3 20-16,0 0-27 16,1 0-17-16,1 0 9 15,-2 0 4-15,1 0 1 16,-1 0-10-16,0 0-7 15,0 0-11-15,0 0-24 16,0 0-10-16,0 0-4 16,-3 0 0-16,-6 0-8 15,0 3 7-15,-1-3-7 16,1 0 0-16,0 0 10 0,-6 0 5 16,3 0-4-16,-4 0 3 15,-4 0-3-15,1 0 4 16,2 0 1-16,-5 0 4 15,-2 0 3-15,2 0-5 16,2 0-11-16,-2 0-7 16,0 0 5-16,-1 0-5 15,4 0 1-15,-2-1-1 16,3-2 0-16,-3-1 0 16,2 2 0-16,-4 1 0 15,1-2-1-15,-2 0 0 16,-1 0 0-16,-2 0 1 15,0 1-1-15,0-3 2 0,2 1-1 16,-2-2 0 0,3 3-1-16,3-1 1 0,-1 2-1 15,1-2 1 1,4 3-1-16,-2 1 0 0,0 0 0 16,2-1 0-16,-2 1 1 15,2 0-1-15,-2 0 0 16,0 0 0-16,2 0 1 15,-5 0-2-15,5 0 2 16,-5 0 0-16,6 0-1 16,-4 0 0-16,4 0 0 15,1 0 0-15,-3 0 0 0,3 0 1 16,2 0-1 0,1 0 0-16,0 0 0 0,0 0 0 15,0 0 0-15,-3 0 0 16,0 0-1-16,-1 0 0 15,-8 0-1-15,3 0-5 16,-9 0 7-16,0 0 0 16,2 0 0-16,-5 0 0 15,5 0 0-15,-2 0 0 16,3 0 0-16,2 0 1 16,5 0-1-16,1-1 0 15,1-1 2-15,0 1-1 16,0-1-1-16,-7 1 0 0,1 0 0 15,-9 1 0 1,-4 0 0-16,-2-2 0 0,3 2 0 16,-1 0 1-16,1-1-1 15,6 0 0-15,3 1 0 16,5-2 0-16,3 1 0 16,5-1 1-16,5 2-1 15,-1 0 0-15,4 0 0 16,0 0 0-16,-3 0 0 15,-6 0 0-15,0 0 0 16,-3 2-1-16,-7 1 1 16,-5-1 0-16,-4 0-1 15,-5-2 1-15,0 0 0 16,2 0-1-16,1 0 1 16,5 0 0-16,-2 0-2 0,6 0 4 15,2 0-4-15,2 0 4 16,4 0-2-16,5 0 0 15,-2 0 1-15,4 0 0 16,-1 0 0-16,1 4-1 16,-3-1 1-16,3-1-1 15,-3 1 0-15,-3-1 0 16,2-2-1-16,-4 0 0 16,-2 0-18-16,1 0 13 15,-3 0 6-15,-6 0-1 16,2 0 1-16,-5 0 0 15,-4 0-1-15,8 0 1 0,-2 0 0 16,4 0 0-16,5 0 0 16,1 0 1-16,6 0-1 15,5 0 1-15,2 0 0 16,2 0 15-16,-3 0-4 16,2 0-12-16,-5 0 0 15,0 0-1-15,-6 0 0 16,0 0 1-16,-6 0 0 15,-1 0-1-15,-2 0 1 16,-1 0 1-16,-2 0-1 16,3 0 1-16,2-2 0 15,2 0 8-15,4 1 0 16,4 1-2-16,3-1 8 16,3 1 6-16,3 0-14 15,0 0-6-15,0 0 0 0,-1 0-1 16,-1 0 0-16,-1 0 0 15,-1 0 0-15,1 0 0 16,1 0 0-16,-5 1 1 16,1 0 0-16,-6-1 6 15,0 0-7-15,-4 2 0 16,1-2 1-16,0 0 0 16,0 0-1-16,-1 0 1 15,2 2-1-15,-2-2 1 16,6 0 0-16,2 0-1 15,2 0 6-15,5 0 3 16,4 0-2-16,0 0-6 16,0 0 1-16,3 0-1 0,0 0-1 15,-2 0 0-15,2 0 0 16,0 0 0-16,-1 0 0 16,1 0 0-16,0 0 2 15,0 0-1-15,0 0 7 16,-2 0-8-16,2 0 1 15,-3 0-1-15,0 0 0 16,0 2 0-16,2 0 0 16,-2-2 1-16,0 0-1 15,3 0 1-15,0 0 8 16,0 0 15-16,0 0 19 16,0-2 29-16,0-6 5 15,0-3-50-15,0 0-21 0,6 1 1 16,-3 1 1-1,-2 0-7-15,-1 4 0 0,0-1-1 16,2 2 2-16,-2-2-1 16,0 1 0-16,1-4 0 15,2 0 5-15,0-1-5 16,-1-3 5-16,1 0 4 16,3-1-4-16,-3 0-5 15,1-2 0-15,2 1 0 16,2-2 0-16,-1-3-1 15,1 0 0-15,5-2-2 16,-4-2-5-16,3 1 7 0,-5 1-1 16,-2 4 1-1,1 2 1-15,-6 5-1 16,0 1 1-16,0 1 0 16,0-1 0-16,0 3 5 0,0-1-5 15,0-2 0-15,0-2 5 16,0-1-6-16,0-3-1 15,3 0-6-15,0-1 6 16,0 2-7-16,1 1-1 16,-4 3 9-16,3 2 1 15,-3 2-1-15,0 0 0 16,0 1 6-16,0-1-5 16,0 0 7-16,0 0-7 15,0 1-1-15,0-4 1 16,0 4 0-16,0 0 0 0,0-1-1 15,0 0 1-15,0-2-1 16,0-1-2-16,0 0-4 16,-3 2 6-16,-1 0 1 15,1-1 0-15,0 4-1 16,3-1 0-16,-3 2 0 16,3 1 0-16,0 0 0 15,-3-1 1-15,3 1 7 16,0-1-7-16,0 0-1 15,0 1 1-15,0-1-1 16,0 2 1-16,0-1-1 16,0 2 0-16,0 1 0 15,0-2 1-15,0 2-1 0,0-1 1 16,-3 1-1 0,3-1 1-16,-2-1 0 0,-1-2-1 15,2 3 1-15,1-2-1 16,-2 1 1-16,2 1-1 15,-1-1 0-15,-1 1-1 16,1-1 1-16,-3 2-1 16,2-1-7-16,-1 1 7 15,0 0 0-15,3-1 0 16,0 1 1-16,0 0 1 16,0 0-1-16,0 0 2 15,0 0-1-15,0 0 1 16,0 0-2-16,0 0-9 15,0 0-3-15,8 0 12 0,5 0 12 16,-1-2-11-16,10 2 0 16,-1 0 0-16,6 0 0 15,-3 0-1-15,6 0 2 16,-2 0-1-16,2 0-1 16,0 0 0-16,-5 0-1 15,0 2-6-15,-5 0-2 16,4 1 3-16,-5 0 5 15,3 0 1-15,-2-1 0 16,-1 0 0-16,1 1 0 16,2-3 0-16,2 2 0 15,-2-2 0-15,-2 0 0 16,2 0 0-16,-3 0-2 0,-2 0-4 16,-1 0 5-16,1 1-5 15,-1 0 5-15,-1 1 1 16,6-2-1-16,-2 0 1 15,-1 1 0-15,3-1-1 16,-3 0-5-16,3 0 5 16,1 0 0-16,-2 2 0 15,5 1-5-15,2-2 5 16,1 2 0-16,2-1 0 16,0 0-6-16,1 0 5 15,-1-2-20-15,0 0 9 16,0 0 1-16,-2 0 2 15,-3 0-10-15,-2 0 5 0,1 0 4 16,-2 0 3 0,0 0-5-16,-2 0-2 0,2-2 14 15,-1 2 0 1,2 0-1-16,-1 0-5 0,3 0 7 16,2 0 1-16,0 0-1 15,1 0-1-15,-2-1 1 16,4 0 0-16,-5-3-1 15,-1 3 1-15,-2 0-1 16,-7-1 0-16,3 1 0 16,-3 1 1-16,1-2-6 15,1 2 6-15,-1-1 0 16,6 1 1-16,-2-2-1 16,4 2-8-16,1 0 0 15,2-1 8-15,-3 1 0 16,6 0 1-16,0-1 0 0,-2 1-1 15,0 0 0-15,-1-2 0 16,0 2-1-16,0-3-7 16,-2 2 8-16,-1 0-1 15,3-1-1-15,-2 2-5 16,-1-1-5-16,0-1-7 16,-3 1 0-16,4-2 2 15,-1 1 0-15,-2 0 9 16,-2 0 7-16,2 1-1 15,-4 1 2-15,0 0-1 16,0 0 1-16,-3 0-1 0,6 0 1 16,1 0-1-16,-1 0 1 15,3 0-2-15,1 0 1 16,-1 0 0-16,0 0 0 16,-3 0 1-16,1 0-1 15,-1 0 0-15,-3 0 0 16,3 0 1-16,-6 0-1 15,6 0-6-15,-2 0 6 16,2 0-7-16,0 3-8 16,1-1-12-16,-2 1-12 15,-1 0-2-15,0-1 26 16,-5-2 7-16,2 1 3 16,-2-1 6-16,-2 0 1 0,1 2-1 15,2-2 0-15,3 1-1 16,1 0-12-16,4 2 13 15,5-3-1-15,-4 2 0 16,1 0-8-16,-5 0-14 16,-1-1-12-16,-1 1 13 15,-6-2 13-15,0 1-1 16,-2 1 10-16,-2-1 0 16,-2-1 1-16,7 1-1 15,-1 3 1-15,4-3 8 16,1 2 3-16,2-2 11 15,-2 0-8-15,5 1-14 16,2-2 1-16,-3 1-1 0,0-1 0 16,-5 0 1-1,-4 2 5-15,-3-2-7 0,-2 1 1 16,-5-1 11-16,1 0 14 16,-3 0 15-16,0 0 4 15,3 0-14-15,0 3-12 16,3-2-5-16,0-1 0 15,0 1-5-15,4 1-7 16,-2 0-1-16,1-1 0 16,-2 2 0-16,-1-2-1 15,-3 1 0-15,-3-1-1 16,0 0 0-16,0-1 0 0,0 2 0 16,0-2 1-1,0 1 0-15,0-1 1 0,0 1 0 16,0 2 9-16,3 0-1 15,0 2 1-15,-3-2 17 16,3 2 4-16,0 0-18 16,0-1-12-16,-1 1 0 15,-1-1 5-15,2 0-5 16,-3 1-1-16,0-1 0 16,3 2 2-16,-3-2 10 15,3 2-6-15,-3-2 4 16,0 1 6-16,3 1 12 15,-3 0 9-15,3-2-17 16,-3 0-11-16,0 0-8 16,0 0 12-16,0 0-11 0,0 1 7 15,0 0-3-15,3 1 11 16,-3 3 15-16,0-1-7 16,3 2-15-16,-3-1-4 15,3-1-5-15,-3-1 0 16,3-1 5-16,-3-1 0 15,3-1-6-15,-3 0 1 16,0-1-1-16,0 0 1 16,0 1 8-16,0 1 11 15,0-1-2-15,0 0-9 16,0 2-7-16,0 0-1 16,4 0 6-16,-4 1-5 15,3 0 5-15,-3 0-1 0,0-3-4 16,0 1-2-1,0 0 0-15,0 1 0 0,0 0 0 16,0 1 1-16,3 1 0 16,-1 1 5-16,-2-2-6 15,1 2 0-15,-1-2 1 16,0 2-1-16,0-2 0 16,2-2 0-16,-2 1 0 15,0 0 0-15,0-1 0 16,0-1 1-16,0 2 0 15,0-2-1-15,0 2 1 16,0-2-1-16,0 2 0 16,0 1 0-16,0 0 0 15,0-3 0-15,0 5 0 16,0-5 1-16,-2 1-1 0,1 1 0 16,-4-1 0-16,5 4 0 15,-3 0 0-15,3-1-1 16,0 0 1-16,0-1 0 15,0 1 1-15,0-1-1 16,0-3 1-16,0 2-1 16,0-2 0-16,0 0 0 15,0 0 0-15,0-1 0 16,0 1 0-16,0-1 0 16,0 1 0-16,0-1 0 15,0 2 0-15,0-2 0 16,0 3 0-16,0 1 0 0,0 0 0 15,0 0-1 1,0-2 1-16,0 3 1 0,0-2 0 16,0 0-1-16,0-5 0 15,0 3 0-15,0-2 0 16,0-1 0-16,0 0 0 16,0 1 0-16,0 1 0 15,0-1 0-15,0 1 0 16,0 1 0-16,0 2 0 15,0-2 0-15,0 0 0 16,0 0 0-16,0-1 0 16,0 0-1-16,0 0-1 15,0 1 1-15,0 1 1 0,0 0-2 16,0 1 2-16,0 1-1 16,0 0 0-16,0 0 0 15,0 2 0-15,0-2 0 16,0 1-1-16,0-1-5 15,0-6-60-15,0-1-203 16,0 0-934-16</inkml:trace>
  <inkml:trace contextRef="#ctx0" brushRef="#br0" timeOffset="295470.1147">2187 4464 211 0,'0'0'82'0,"0"0"202"16,0 0 315-16,0 0-423 15,0 0-123-15,0 0 17 16,-3 7 61-16,3-7 13 15,0 0-28-15,-2 0-33 16,2 0-20-16,-1 0-13 16,-2 0-13-16,-3 0-5 15,-9 0-11-15,0 0-7 16,-9 0-6-16,-1 0-7 16,-2 0 0-16,3-1 11 0,0-2-3 15,-1 2 0 1,-2-2 7-16,2 0-4 0,-2 0-5 15,0 3-6-15,2-1 0 16,2 1 12-16,1 0-3 16,4 0 12-16,6 0 8 15,3 0 6-15,6 0 7 16,0 0-9-16,3 0-8 16,0 0-9-16,0 0 1 15,0 0-2-15,0 0-9 16,0 0-6-16,0 0 0 15,0 0 0-15,0 0-1 16,0 0 0-16,0 0 0 0,-3 3 0 16,2 5 0-1,-2 2 6-15,0 3 0 16,1 1 2-16,2 0 4 0,0 2 7 16,0-2 0-16,0 2-5 15,0 2 2-15,2 0 11 16,2 3-3-16,2 0-5 15,-3 1-7-15,-3 1-11 16,3 1 0-16,-3 0 0 16,0-1 0-16,0 0 0 15,0-2 0-15,0-2 0 16,0 1 0-16,0-3 0 16,0-1-1-16,0-1 2 15,0-1-2-15,0 3 1 16,0-1 0-16,0 1 0 0,0 0-1 15,3-1 1-15,-3 1 0 16,0-2 0-16,0-1-1 16,0-3 0-16,0 0 0 15,0-1 1-15,0-1-1 16,0-3 1-16,0 2-1 16,0 0 1-16,0 1-1 15,0-1 0-15,0 2 0 16,0 2 0-16,0-3 0 15,0 0 0-15,0-1 1 16,0-1-1-16,0 0 0 16,3-1 0-16,-3-1 0 0,0 1 0 15,3 0 0-15,-3 0 1 16,3-1-1 0,0 1 1-16,-3 0-1 0,3-2 0 15,-3 0 0-15,3 0-1 16,-1 0 2-16,0 1-1 15,0-3 0-15,-1 2 0 16,1-3 0-16,-2 0 0 16,1-1 0-16,1 0 0 15,-2 1 0-15,1-1 0 16,2 0-1-16,2 0 1 16,1 0 0-16,7 0-7 15,-1 0 7-15,3 0 0 0,3 0 0 16,7 0-1-1,8 0-5-15,6 0-59 0,40-7-88 16,-10-2-458-16,-5-4-1116 16</inkml:trace>
  <inkml:trace contextRef="#ctx0" brushRef="#br0" timeOffset="320886.4072">20593 11942 65 0,'0'0'315'0,"0"0"-287"16,0 0 40-16,-7 0 118 16,7 0-108-16,0 0-55 15,0 0-23-15,0 0-41 16,0 0 15-16,0 0 20 0,0 0 6 16,0 0 0-16,0 0 1 15,-3 0 24-15,3 0 25 16,-3 0 41-16,-1 0 6 15,3 0 3-15,-1 0 10 16,1 0 20-16,1 0 12 16,0 0-23-16,0 0-27 15,0-3-29-15,0 3-28 16,0 0-24-16,0 0-9 16,0 0-1-16,0 0 7 15,0 0-7-15,0 0 10 16,0 0 26-16,0 0 10 15,0 0 1-15,0 0 3 0,0 0 2 16,0 0 6 0,0-3-11-16,0 3-11 0,3 0-25 15,2 0-11-15,1 0-1 16,1 0 0-16,2 0-2 16,0 6-5-16,2 4-3 15,2 0 10-15,-6 0-1 16,5 0 0-16,0 2 0 15,-1-1 1-15,2 2-1 16,0 3 1-16,0-6 0 16,1 7 0-16,-1-3 0 15,2 1 0-15,2-1 0 16,-2 2-1-16,6-2-12 16,-6-1-11-16,4 1-1 15,-2-2 6-15,-4-2-1 0,-1-3 6 16,-2-1-3-16,-2 1 10 15,-2-4 6-15,-3 1-5 16,-3-4 4-16,0 0 2 16,0 0 2-16,0 0-1 15,0 0-1-15,0 0 0 16,0 0 0-16,0 0 0 16,0 0 0-16,0 0 1 15,1 0-1-15,-1 0 0 16,0 0 1-16,0 0 8 15,0 0-8-15,0 0 16 16,0 0-4-16,0-10-11 0,0 0 0 16,0 0-1-1,0-1 5-15,0-4-5 0,0 2 0 16,0-1 0-16,-4 1 0 16,-2 0 11-16,-1 2 3 15,2 1 10-15,-1 2 7 16,1 1 1-16,2 0-5 15,0 0-8-15,2 4-8 16,-1-1 3-16,1 1 3 16,1 3 5-16,0-3-3 15,0 3-1-15,0 0-4 16,0 0 1-16,0 0-10 16,0 0 0-16,0 0 1 0,0 0-5 15,0 0 4-15,0 0 1 16,0 0-6-16,-2 0 0 15,2 0-1-15,0 0 1 16,0 0 0-16,0 0 0 16,0 0-1-16,0 0 2 15,0 6-2-15,0 8 0 16,0-1 0-16,0 1-2 16,0-2 2-16,0 2 0 15,0-1 0-15,5 0 2 16,2-1-2-16,1 0 1 15,0 0-1-15,2-2 1 16,-3 3 0-16,1-3-1 0,-1 1 1 16,-1-2-1-1,-2-2 0-15,1-3 0 0,-4-1 0 16,3 0 0-16,-4 0 1 16,0-3-1-16,0 1 0 15,0-1 0-15,0 0 0 16,0 0 6-16,0 0 12 15,-4 0 14-15,-5 0-15 16,-5 0-1-16,-4 0 0 16,-5 0 1-16,3 2-5 15,-2 4-6-15,3 1-6 16,9-3-115-16,5-1-718 0</inkml:trace>
  <inkml:trace contextRef="#ctx0" brushRef="#br0" timeOffset="323437.3376">10221 14982 417 0,'0'0'211'0,"0"0"248"16,0 0-150-16,0 0-203 15,0 0-79-15,0 0 2 16,0 0 126-16,0 0 7 0,-6 0-57 16,-4 0-35-1,-7 0-18-15,-5 2-5 0,-5 1-3 16,-7-3-14-16,-5 0-15 16,-10 0-8-16,-8 0-6 15,0 0 1-15,-1 0 6 16,-3 0 6-16,1-5 9 15,5-2 4-15,3 2-6 16,7 3-8-16,9-1-12 16,3 0 0-16,11 3-1 15,3 0 0-15,8 0-15 16,5 0-37-16,-1 0-46 16,4 6-58-16,3-4-41 15,0 3-32-15,0-3-108 16,7-2-9-16,5 0-68 0,2 0 7 15</inkml:trace>
  <inkml:trace contextRef="#ctx0" brushRef="#br0" timeOffset="323879.8626">10063 15093 55 0,'0'0'219'15,"0"0"361"-15,0 0-227 16,0 0-205-16,0 0-106 16,0 0-1-16,0 0 76 15,9 13-21-15,-9-13-55 16,0 0-23-16,0 0-11 16,0 0 18-16,0 0 30 15,-6 1 45-15,-9 2-18 0,-9 0 1 16,-10-3-6-1,-11 0-12-15,-10 0 7 0,-9 0 5 16,-8 0 3 0,-1-6-7-16,3 3-33 0,12-4-26 15,2 6-14-15,21-2-126 16,18 0-522-16</inkml:trace>
  <inkml:trace contextRef="#ctx0" brushRef="#br0" timeOffset="332035.0047">26561 11622 651 0,'0'0'39'0,"0"0"98"0,0 0 552 16,0 0-484-16,0 0-117 15,0 0 61-15,0-4 23 16,0 4-33-16,0-2-24 16,0 2-32-16,0-1-17 15,0 1 4-15,0 0 10 16,0 0 10-16,0 0-23 15,0 0-33-15,0 0-15 16,1 1-17-16,3 11-2 16,-2 6 0-16,-1 1 2 15,1 1-1-15,-2 0-1 16,1-2 0-16,-1-4 0 16,0-7-15-16,0 2-3 15,0-8-7-15,0 2-1 16,0-3 8-16,0 0 3 0,2 0 4 15,1-7-4-15,5-6-20 16,2-3 6-16,2-4 14 16,0-3 13-16,0 4 2 15,-2-1 0-15,1 3 1 16,-1 1 0-16,-1 2 0 16,2 1 12-16,-3 3 9 15,1 3 4-15,-3 0-8 16,-1 5 0-16,-2-2 2 15,-1 4-8-15,-1 0-5 16,2 0-7-16,-2 6 0 16,2 8 0-16,-1 6 6 15,1 0-5-15,-2 3 1 0,-1-4 4 16,2-5-6-16,-2 3 1 16,1-11-1-16,1 0 1 15,-2 1-1-15,1-7 0 16,1 0-1-16,1 0-6 15,1 0-8-15,3-7-11 16,6-5-42-16,-1-6 25 16,4 0 29-16,-4 1 7 15,1 4-4-15,-5-1 10 16,-1 6 1-16,-2 2 1 16,-4 0 24-16,3 2 18 15,-4 1 4-15,0 3-3 0,0 0-8 16,0 0-13-16,0 0-22 15,0 0-1-15,0 14-7 16,2 6 7-16,-2 6 7 16,1 0-5-16,-1 1-1 15,2-1 0-15,-2-7-1 16,1-5-8-16,-1-1-79 16,5-6-108-16,-2-4-378 15,3-3-487-15</inkml:trace>
  <inkml:trace contextRef="#ctx0" brushRef="#br0" timeOffset="332500.7158">27010 11735 1270 0,'0'0'261'0,"0"0"-187"15,0 0 21-15,0 0 79 16,0 0-86-16,0 0-63 16,0 0-15-16,39-37-3 15,-28 23-6-15,-2-5 7 0,0 5 29 16,-2-1 49-1,-3 4-8-15,-4 1 2 0,0 3 24 16,0 1-53 0,0-2-3-16,-11 6 1 0,1-1 6 15,-2 3-4-15,-3 0-14 16,1 0-7-16,-2 13 3 16,4 3-4-16,0 2-9 15,6 5 7-15,2 0 12 16,2 3-14-16,2-4-17 15,0 2-8-15,0-2-1 16,0-4-45-16,2-1-15 16,-1-5-60-16,2-2-37 15,3-2-71-15,-1-3-154 16,1-5-258-16</inkml:trace>
  <inkml:trace contextRef="#ctx0" brushRef="#br0" timeOffset="332740.9676">27212 11754 1290 0,'0'0'630'16,"0"0"-560"-16,0 0-54 0,0 0 21 15,0 0 2-15,0 0-30 16,0 0-9-16,56-1-23 16,-40-2-119-16,-5 0-134 15,-1-1-350-15</inkml:trace>
  <inkml:trace contextRef="#ctx0" brushRef="#br0" timeOffset="332951.1662">27212 11754 1422 0,'8'-89'330'16,"-8"88"-261"-16,5-2-14 0,7 3 44 15,1 0-34-15,0 0-65 16,1 0-43-16,-7 0-149 15,-4 4-295-15,-3-1-640 0</inkml:trace>
  <inkml:trace contextRef="#ctx0" brushRef="#br0" timeOffset="333433.9698">27362 11678 1096 0,'0'0'379'15,"0"0"-261"-15,0 0-17 16,0 0-20-16,0 0-44 16,0 0-37-16,91 0-32 15,-73 0-104-15,-5 0-91 16,-3 0-78-16,-5 0-433 0</inkml:trace>
  <inkml:trace contextRef="#ctx0" brushRef="#br0" timeOffset="333701.7007">27459 11602 1497 0,'0'0'350'16,"0"0"-232"-16,0 0 54 15,0 0 23-15,0 0-54 16,0 0-46-16,0 0-33 16,-4 37-23-16,2-17-28 15,-1-1-11-15,-2 1 0 0,-1-4-49 16,0-5-68-16,-5 1-156 15,3-2-362-15,2-3-688 0</inkml:trace>
  <inkml:trace contextRef="#ctx0" brushRef="#br0" timeOffset="334071.7219">27593 11491 1382 0,'0'0'299'16,"0"0"-184"-16,0 0 122 15,0 0 5-15,0 0-37 16,0 0-60-16,0 0-46 15,5 2-41-15,-4 19 18 16,-1-2-6-16,2 8-22 16,-1-2-18-16,1 2-12 15,1-3-9-15,-3 1-3 16,1-2-6-16,-1-3-1 16,0-7-1-16,0 3-4 0,-1-5-4 15,-2-5-43 1,0 1-80-16,3-7-96 0,0 0-381 15,0 0-538-15</inkml:trace>
  <inkml:trace contextRef="#ctx0" brushRef="#br0" timeOffset="335234.4747">28663 11654 1242 0,'0'0'265'15,"0"0"-102"1,0 0 106-16,0 0-9 0,0 0-70 16,0 0-76-16,0 0-52 15,3-15-30-15,-3 15-17 16,0 12 11-16,1 5 59 15,-1 3-41-15,2 0-27 16,-1 0-9-16,-1-1-7 16,0-2 0-16,0-7-1 15,0 0-2-15,0-4-15 16,0-5-3-16,0 2-8 16,0-3-17-16,0 0 18 15,0 0 27-15,0-7 5 16,5-7-5-16,7-5-10 15,4-5 1-15,3 2 8 0,-2-2 1 16,-1 1 10-16,-4 8 16 16,-3 4-13-16,-3 4 5 15,-3 4 15-15,-2 0-12 16,-1 3-6-16,0 0-7 16,0 0-8-16,0 3 0 15,0 8 0-15,0 4 6 16,-3 5 1-16,-2 0-5 15,0-3-1-15,2 0 0 16,-1-5-1-16,1-2 1 16,0-4-1-16,1-2-1 15,1-4-5-15,1 0-14 16,0 0-3-16,0 0 10 0,0-4 5 16,12-12-29-16,2-4 1 15,3-3 21-15,1 3 14 16,-5 0-6-16,-1 5 7 15,-6 5 11-15,-1 3 13 16,-4 4 17-16,-1 3-2 16,2 0 4-16,-2 0-10 15,1 0-10-15,1 0-11 16,-1 3-12-16,2 11 8 16,0 1 2-16,0 2-2 15,0 6-7-15,-3-3 2 16,0-1-2-16,0-2 4 15,0 0-5-15,-3-1-10 16,-3-5-47-16,2-5-87 16,4-6-160-16,0 0-393 0,0 0-513 0</inkml:trace>
  <inkml:trace contextRef="#ctx0" brushRef="#br0" timeOffset="335676.1746">28958 11782 1075 0,'0'0'504'16,"0"0"-452"-16,0 0-10 16,0 0 62-16,0 0 29 0,0 0-26 15,0 0-44-15,57 22-34 16,-41-22-14-16,-2 0-15 15,-1-5-4-15,-2-7 2 16,-2-1 1-16,-3-1 0 16,1-3 1-16,-4-1 9 15,-3 4 44-15,0 1 40 16,0 3-25-16,0 0 24 16,-2 7-19-16,-1-1-12 15,-2 4-12-15,0 0-6 16,-1 0-11-16,0 0-6 15,-3 0 0-15,-1 13 5 16,1 1 3-16,-2 3 8 0,2 3 6 16,2 2-20-16,-1 1-17 15,4-2-10-15,-2-1 1 16,5 0-2-16,1-5-9 16,0-1-55-16,0-1-57 15,0-7-97-15,0-5-319 16,4-1-230-16</inkml:trace>
  <inkml:trace contextRef="#ctx0" brushRef="#br0" timeOffset="335925.0905">29213 11757 880 0,'0'0'626'15,"0"0"-486"-15,0 0-52 16,0 0-12-16,0 0-41 16,0 0-35-16,97 0-11 15,-74 0-162-15,-5 0-160 16,-8 0-226-16</inkml:trace>
  <inkml:trace contextRef="#ctx0" brushRef="#br0" timeOffset="336142.5815">29250 11691 1542 0,'0'0'286'16,"0"0"-206"-16,0 0 2 15,0 0 59-15,0 0-117 16,0 0-24-16,0 0-188 16,96 0-380-16</inkml:trace>
  <inkml:trace contextRef="#ctx0" brushRef="#br0" timeOffset="336711.7737">29542 11612 945 0,'0'0'386'15,"0"0"-161"-15,0 0-3 16,0 0-10-16,0 0-86 16,0 0-74-16,0 0-37 15,-20-3 1-15,7 10 9 16,-2 6 12-16,-5 6 13 16,1 1-7-16,1 3-6 15,2 1 2-15,4-2-2 0,6 1-10 16,3-7-4-1,3 2-23-15,0-2-15 0,12-5 14 16,7-6-18-16,5-2-41 16,6-3-36-16,0 0 32 15,0-8 2-15,-4-6 5 16,-3-6 35-16,-4 3 16 16,-8-3 6-16,-8 5 71 15,-3 1 59-15,0 4-85 16,-10 0-28-16,-4 3-2 15,-3 4-15-15,-7 0 0 16,5 3-215-16,4 0-749 0</inkml:trace>
  <inkml:trace contextRef="#ctx0" brushRef="#br0" timeOffset="337974.013">30410 11605 1189 0,'0'0'405'0,"0"0"-293"15,0 0 5-15,0 0 112 16,0 0-49-16,0 0-63 16,0 0-38-16,38 11-26 15,-38 5 1-15,0 0 5 16,0 7-28-16,0-3-17 15,0 0-8-15,0-6-5 16,-1-2 0-16,-1-2 0 16,1-4-1-16,-2-2-35 15,2-4-19-15,1 0 5 16,0 0 21-16,0 0 26 0,0-10-8 16,7-7-14-1,4 1 17-15,-1-7 6 0,3-3 1 16,-2 7 0-16,-3 1 1 15,0 2 19-15,-2 9 26 16,-1 1 12-16,-1 1-32 16,-1 3-14-16,0 2-5 15,-1 0 9-15,1 0-11 16,1 0-5-16,-1 10-1 16,0 4-5-16,0 2 6 15,-1 3 1-15,-1-2 0 16,-1-3-1-16,0-2 1 15,0-2-1-15,0-6-1 0,0-1-9 16,0-3-6 0,0 0-16-16,0 0-5 0,0 0 13 15,0 0 17-15,0 0 6 16,5-10 1-16,4-3-18 16,4-1 0-16,1-5 17 15,2 6 0-15,-3-3 1 16,0 2 6-16,-2 4 9 15,-3 6 16-15,-5 0-1 16,-2 2-2-16,-1 2 3 16,0 0-4-16,0 0 0 15,0 0-11-15,0 0-15 16,0 7 7-16,0 6 20 16,0 4 11-16,0 2-14 15,0 4-1-15,6-3-11 0,-3 0-2 16,1-1-11-16,-1-5 0 15,0 2-1-15,-1-6-80 16,-2-6-81-16,0-2-344 16,0-2-389-16</inkml:trace>
  <inkml:trace contextRef="#ctx0" brushRef="#br0" timeOffset="338678.6849">30808 11744 1122 0,'0'0'513'16,"0"0"-459"-16,0 0 50 15,0 0 51-15,0 0-14 16,0 0-90-16,0 0-24 16,23 13-15-16,-10-13-6 15,0 0-6-15,1-3-19 16,-1-7-8-16,-1-1 10 15,0-7 0-15,-1 1-2 16,-4-6 15-16,-1-1 4 16,-3 2 18-16,0 2 8 15,-3 3 27-15,0 4 33 0,-6 3-11 16,-3 1 1-16,-3 4 4 16,-1 3-16-16,1 2-6 15,-3 0-18-15,1 12-8 16,2 8 2-16,1 7 12 15,2 3 12-15,2 3-8 16,3-3-25-16,1 0-15 16,3-4-8-16,0-5-1 15,0-2 0-15,0-4 0 16,3-1-1-16,0-1-8 16,2-3-33-16,1 1 0 15,1-6-45-15,8-5-83 0,-2 0-203 16,1-3-559-16</inkml:trace>
  <inkml:trace contextRef="#ctx0" brushRef="#br0" timeOffset="338980.1826">31111 11764 838 0,'0'0'935'15,"0"0"-777"-15,0 0-80 16,0 0 46-16,0 0-28 15,0 0-45-15,0 0-51 16,45 0-79-16,-29-4-109 16,-3 1-112-16,-3 0-267 0</inkml:trace>
  <inkml:trace contextRef="#ctx0" brushRef="#br0" timeOffset="339198.2213">31111 11764 1397 0,'-20'-96'403'16,"20"96"-230"-16,3 0 59 16,8 0-99-16,3 0-87 15,2 0-30-15,-2 3-16 16,-1 0-21-16,-4-3-170 15,-3 0-378-15,-3 0-764 0</inkml:trace>
  <inkml:trace contextRef="#ctx0" brushRef="#br0" timeOffset="343764.5545">31393 11730 1058 0,'0'0'134'16,"0"0"-92"-16,0 0-13 16,0 0 171-16,0 0 137 15,0 0-179-15,0 0-42 16,71 17 41-16,-48-14-22 0,1 0-46 15,1-2-27-15,-1 2-29 16,1-3-20-16,-3 0-7 16,-3 0-6-16,-4 3-22 15,-7-3-47-15,-4 0-87 16,-4 0-223-16,0-3-336 0</inkml:trace>
  <inkml:trace contextRef="#ctx0" brushRef="#br0" timeOffset="344196.8514">31838 11520 1230 0,'0'0'312'15,"0"0"-182"-15,0 0 49 0,0 0 96 16,0 0-79-16,0 0-43 16,0 0-45-16,37-14-17 15,-37 14-31-15,0 14-23 16,0 12 35-16,0 7 11 16,0 10-39-16,0 3-34 15,1 1-4-15,4-1-6 16,0-3-51-16,-5 2-166 15,0-14-363-15,0-6-1213 0</inkml:trace>
  <inkml:trace contextRef="#ctx0" brushRef="#br0" timeOffset="370928.7273">28912 13954 107 0,'0'0'0'0</inkml:trace>
  <inkml:trace contextRef="#ctx0" brushRef="#br0" timeOffset="373169.2682">21115 15687 1243 0,'0'0'322'0,"0"0"-162"15,0 0-33-15,0 0 74 16,0 0-52-16,103-3-84 16,-78 3-45-16,7-3-12 15,-3-1-8-15,3 2-6 16,1-1-31-16,-2-1-41 16,-3 1-96-16,4 3-97 15,-13 0-132-15,-4 0-336 0</inkml:trace>
  <inkml:trace contextRef="#ctx0" brushRef="#br0" timeOffset="373445.2019">21076 15814 415 0,'0'0'932'16,"0"0"-671"-16,0 0-103 0,0 0 22 15,115-14-10 1,-70 7-119-16,9 1-51 0,-10 2-232 15,-9 4-394-15</inkml:trace>
  <inkml:trace contextRef="#ctx0" brushRef="#br0" timeOffset="375711.7931">25737 14634 1151 0,'0'0'329'16,"0"0"-246"-16,0 0-59 15,0 0 119-15,0 0 63 16,0 0-55-16,0 0-73 16,0-2-11-16,0 2 30 15,0 0-5-15,0 0-25 16,0 0-22-16,0 0-14 15,-5 0-18-15,0 8 4 0,-4 3 18 16,-2 2-18 0,-1 3-11-16,0-5-5 0,2 2 6 15,0-3-7-15,2-4-1 16,3 5 1-16,4-5-1 16,1 3-5-16,0-1 4 15,0-2-17-15,11 4-15 16,5-4-15-16,3 1 0 15,4-4-2-15,-1-2 11 16,-1-1-21-16,-2 0 20 16,-2 0 19-16,-7 0 15 15,-2 0 7-15,-4 0 7 16,-2 0 11-16,-1-1 22 16,2-5-21-16,0 2-10 15,0-6-8-15,0 4 5 16,0-4-5-16,0 3 0 0,0 0-1 15,0-2 6-15,-1 5 11 16,-1-3 2-16,1 5-7 16,-2-4 20-16,1 2-8 15,-1 1 9-15,0-1 13 16,0 4 6-16,0 0 0 16,0 0-6-16,0 0-11 15,0 0-29-15,0 7-6 16,0 12 0-16,-6 4 5 15,-1 4-5-15,-13 15-110 16,5-9-130-16,-1-2-498 0</inkml:trace>
  <inkml:trace contextRef="#ctx0" brushRef="#br0" timeOffset="381651.9975">26767 15473 650 0,'0'0'131'0,"0"0"659"15,0 0-639-15,0 0-151 16,0 0-30-16,0 0-62 16,0-13-123-16,4 13-163 0</inkml:trace>
  <inkml:trace contextRef="#ctx0" brushRef="#br0" timeOffset="386042.1866">27303 15509 147 0,'0'0'772'16,"0"0"-622"-16,0 0-114 16,0 0 15-16,0 0 113 15,0 0 3-15,0 0-69 16,0 0-54-16,2-7 11 16,-6 7 70-16,-2 2 15 15,0 3-5-15,-2 2-23 16,1-1-22-16,-4 1-12 0,4 3-33 15,-2 0-18-15,-1 0-20 16,1 0 3-16,-1 1-9 16,0 0 0-16,1 0-1 15,2-4 1-15,1 2 0 16,1-5 0-16,0 2 1 16,3-5-2-16,0 2 1 15,1-3-1-15,-1 0 2 16,1 0 10-16,-1 0 14 15,1 0 7-15,-2 0-12 16,0 0-2-16,0 0 8 16,0 0 0-16,1 0-5 15,1 0 8-15,1-3-8 16,0-4-4-16,0-3-6 16,0 0 0-16,1-4 3 0,2 2-14 15,2-1 1-15,-5 4 17 16,0 1-4-16,0 1-9 15,0 0-5-15,-3 1 19 16,-6 2-4-16,2-2 5 16,1 2-15-16,1 1 3 15,2 3-3-15,0-2-4 16,3 2 5-16,0 0-1 16,0 0-5-16,0 0 0 15,0 0 5-15,0 0 8 16,0 0-8-16,0 0-5 15,0 0 7-15,0 0-8 16,0-3 0-16,0 1 9 0,0 2-3 16,0-2-4-16,0 2 5 15,0 0-7-15,0 0-1 16,0 0 0-16,4 0-38 16,7 0-53-16,14 2-90 15,-1 3-422-15,-3 0-1221 0</inkml:trace>
  <inkml:trace contextRef="#ctx0" brushRef="#br0" timeOffset="389412.9273">26240 16556 489 0,'0'0'660'0,"0"0"-330"15,0 0-120-15,0 0 12 16,0 0-1-16,0 0-48 16,0 0-56-16,4-2-37 15,-4-1-22-15,0 3 3 16,0-2-5-16,-9 2 0 16,-8 0 2-16,-9 0-20 15,-5 0-19-15,-3 0-10 0,1 0 0 16,4 5-3-16,11 0-5 15,5-3-1-15,7 0 0 16,6 2-7-16,0-2 7 16,0 5 11-16,0-3-2 15,0 3-8-15,3 2 6 16,2-3-6-16,-1 5-1 16,-3-4 0-16,-1 1 0 15,0 4-2-15,0 0 2 16,0-2-1-16,-8 0 2 15,2 0-1-15,-1-2 1 16,4-6-1-16,0 1-12 16,3-3-6-16,0 0-1 0,0 0-10 15,8 0-11-15,6 0 12 16,6-5-11-16,3 0 5 16,0 2 23-16,-3 0 4 15,-4 3 6-15,-2 0-5 16,-7 0 4-16,-1 6-5 15,-4 4 6-15,-2 4 1 16,0 1 24-16,-6 4 1 16,-5-1-9-16,-1 2-1 15,-4-8 3-15,-2 2 5 16,-3-6-16-16,-4-3-7 16,-3-3-72-16,-14-2-103 15,4 0-448-15,7-4-537 0</inkml:trace>
  <inkml:trace contextRef="#ctx0" brushRef="#br0" timeOffset="391186.4969">26243 17885 502 0,'0'0'538'0,"0"0"-356"0,0 0-101 16,0 0 35-16,0 0 67 15,0 0 3-15,0 0-36 16,1-6-44-16,1 6 3 16,1 0 3-16,-3 0-6 15,0 0-21-15,0 0-36 16,0 1-3-16,-11 9 24 16,-5 4-19-16,-1-2-20 15,-3 6-13-15,0-1-17 16,-1-1 5-16,1 7-4 15,-2 0-1-15,2 1-1 16,-1 2 6-16,4-1-6 0,3 0 0 16,3-3 0-16,3 1 1 15,4-5 0-15,4-2-1 16,0 0 1-16,0-2 0 16,7-2 0-16,6-2-1 15,4 0-14-15,1-8-10 16,3 0-8-16,1-2-4 15,0 0-1-15,0-3 22 16,-1-7 13-16,-3-1 1 16,-1-1 1-16,-1-2 10 15,-5 2 23-15,-3 1 10 16,-7 3 24-16,-1 2 0 16,-1 3-10-16,-17 0-35 0,-8 0-22 15,-5 3 0-15,-21 0-69 16,6 7-201-16,6 1-875 15</inkml:trace>
  <inkml:trace contextRef="#ctx0" brushRef="#br0" timeOffset="395323.2848">21369 18615 588 0,'0'0'723'16,"0"0"-434"-16,0 0-204 15,0 0-46-15,0 0 110 16,0 0 45-16,0 0-43 15,-10 0-69-15,10 0-33 0,0 0 11 16,0 0 13 0,0 0 4-16,0 0-7 0,-2 0-16 15,2 0-29-15,0 0-11 16,0 1-8-16,0 4-5 16,0-4 0-16,0 3 7 15,2 1-8-15,5-3 0 16,2 1-2-16,0 2-5 15,1-5 5-15,0 1-11 16,0-1 4-16,1 0-19 16,0 0 5-16,-1 0-1 15,4-1 4-15,-5-5 9 0,0 2 10 16,1-1 0 0,-3-3 0-16,3 2 1 0,-4-1-2 15,-4 3 1-15,0 0-5 16,-2 1 6-16,0 0 12 15,0 3 1-15,0-4 0 16,0 2-12-16,-4 1 0 16,1-2 0-16,-3 1 13 15,1-1-8-15,2 1 3 16,0 0 4-16,0 2-2 16,-2-3 2-16,0 3-12 15,-3 0 5-15,-2 0-5 16,-2 0 10-16,0 0 1 15,-3 5 7-15,-2 2 11 16,1 3 10-16,3 0-5 0,0 1-14 16,2 3-5-16,2-2-7 15,1 2 3-15,2-1-2 16,1-1 5-16,2 1-4 16,3-3-11-16,0 0 0 15,3-3 9-15,13-3-9 16,11-1-30-16,13-3-73 15,-1 0-152-15,-5-4-531 0</inkml:trace>
  <inkml:trace contextRef="#ctx0" brushRef="#br0" timeOffset="405123.6776">27328 12230 307 0,'0'0'0'0</inkml:trace>
  <inkml:trace contextRef="#ctx0" brushRef="#br0" timeOffset="420762.1">27287 14139 23 0,'0'0'585'0,"0"0"-57"16,0 0-214-16,-88-3-187 0,60 3-76 16,0 0 52-16,5 3 55 15,4 6-6-15,5 5-56 16,4 0-42-16,5 5-30 15,5-3-11-15,0 3 9 16,3-1-4-16,14 2 0 16,4-8-18-16,7 2-10 15,5-7-11-15,4-1 8 16,2-3-10-16,-2-3-8 16,1 0-2-16,-6-6 0 15,-5-7-17-15,-3-1 15 16,-10 2 32-16,-6-5 3 0,-8 5 28 15,0 0 37-15,-14 2-4 16,-10 1-35-16,-6 5-9 16,-3-2-9-16,0 6-8 15,2 0-28-15,3 0-133 16,6 0-235-16,9 0-729 0</inkml:trace>
  <inkml:trace contextRef="#ctx0" brushRef="#br0" timeOffset="421760.7187">29104 14169 189 0,'0'0'1046'16,"0"0"-714"-16,0 0-237 15,0 0-87-15,0 0 19 0,0 0 95 16,0 0 14 0,-31-21-39-16,22 21-28 0,-6 0 14 15,0 0-8-15,-9 0 1 16,-4 7-8-16,-6 0-4 16,-4 2-26-16,-2 2-18 15,4-4-7-15,8 2 0 16,10-2-4-16,8 2-7 15,10-2 8-15,0 2-10 16,16-1-15-16,12-1-2 16,8 3-8-16,10-4 16 15,2 1-23-15,4-5-16 16,-2 3 12-16,-3-5 8 16,-6 0 12-16,-8 0 15 15,-8 0 1-15,-9 0 0 0,-11-7 11 16,-5-3 36-16,-2 0 20 15,-16-2-9-15,-7-3-10 16,-5 2-19-16,-2 0-22 16,-1 2-7-16,1 3-50 15,6 1-90-15,3 3-219 16,7 1-388-16,8 3-576 0</inkml:trace>
  <inkml:trace contextRef="#ctx0" brushRef="#br0" timeOffset="422646.041">30906 14182 1211 0,'0'0'409'0,"0"0"-284"16,0 0-90-16,0 0 53 15,0 0 110-15,0 0-61 16,0 0-47-16,-72-16-22 0,49 16-12 15,1 5-10-15,-4 3-4 16,1 2 17-16,3-1 1 16,5 1-24-16,4 0-18 15,7 0-18-15,6 3-1 16,0-3-6-16,1 1-29 16,17 2-15-16,7-4-7 15,8 1 5-15,5-4 1 16,2 1-19-16,2-4 8 15,-7-2 25-15,-5-1 23 16,-8 0 15-16,-9 0 1 16,-12 0 25-16,-1-7 39 15,-7-3-10-15,-17-4-25 16,-6 2-30-16,-19-1-46 16,7 3-269-16,5 3-792 0</inkml:trace>
  <inkml:trace contextRef="#ctx0" brushRef="#br0" timeOffset="594303.7012">16239 9264 332 0,'0'0'1101'0,"0"0"-848"16,0 0-142-16,0 0 62 15,0 0 75-15,20-30-36 16,-20 29-100-16,0 1-59 16,3 0-35-16,0 1-17 15,3 15 0-15,5 6 37 16,5 9 8-16,4 11-8 16,3 2-20-16,-2 6-12 15,3-1-5-15,-5-2 1 16,-1-4 4-16,0-3-6 15,-8-8 0-15,2-2 0 16,-6-7 1-16,-1-4-1 0,-2-9 0 16,0-3-1-16,-3-7 1 15,0 0 0-15,0 0 0 16,3-3 1-16,0-14-1 16,7-3-18-16,-3-7 3 15,4-2 14-15,1 3-10 16,-6 2-1-16,0 3 11 15,-2 6-1-15,-2 5 2 16,-2 5 0-16,0 1 9 16,0 4 0-16,0 0-9 15,0 0-1-15,0 5-13 16,0 12 13-16,0 4 1 16,0 5 0-16,0 0 0 0,0 1 1 15,6 3 0-15,2-5-1 16,2-1 1-16,-4 0 5 15,-3-4-6-15,0-4-1 16,-3-7 1-16,0-2 0 16,-3-4 21-16,-14-3 34 15,-8 0 5-15,-10 0-22 16,-2-10-11-16,-3 1-1 16,6-5-7-16,2 2-13 15,9 5-6-15,3 7-52 16,7 3-227-16,4 7-856 0</inkml:trace>
  <inkml:trace contextRef="#ctx0" brushRef="#br0" timeOffset="601000.1308">7501 17263 438 0,'0'0'535'0,"0"0"-399"15,0 0-136-15,0 0-27 16,0 0 27-16,0 0 8 16,3-39 10-16,-3 32-1 15,0 1 38-15,0 3 31 16,0-4 8-16,-3 3-9 15,-4 1-38-15,-2-1-31 16,-2 1-16-16,-5 1-16 0,1-2-56 16,-3 2-30-16,-1-3 47 15,-2 1 26-15,0 2 23 16,3-6 6-16,0 6 1 16,2-5-1-16,-2 4 12 15,0 0 8-15,0-1 3 16,0 4-23-16,-4 0-19 15,5 0-21-15,-5 0 15 16,4 0 13-16,-3 0 12 16,-1 0 0-16,-2 0 8 15,3 0 47-15,0 1-20 0,5 5-18 16,-2 1-8-16,0 3-9 16,3-1 6-16,-3 4-6 15,0-1 1-15,2 3-1 16,2 0 1-16,1-1 1 15,4 2 19-15,0-2 7 16,0 3 4-16,3 3 16 16,-3 0-5-16,3 2-15 15,-1 2-9-15,1 2-13 16,-3-4 1-16,6 2-6 16,-2-2-1-16,2 3 1 15,3-5 7-15,0 2 8 16,5 2 5-16,7-1 20 0,4 1-16 15,2 1-18 1,0 2-6-16,0 0 0 0,3 1-1 16,-2 6-1-16,-1-3-29 15,0 4 8-15,-3-2 12 16,0-1-5-16,3-1 2 16,1-8 4-16,8-2-5 15,3-6 14-15,7-5 1 16,6-5 38-16,-1-5-11 15,-3 2-16-15,0-2-11 16,-2 0 0-16,-3 0 0 16,-4-2 0-16,0-3 2 15,-6-5-2-15,-3-4-1 16,-2-4 0-16,-4-4 0 0,0-6 0 16,-3-5 23-16,1-10 41 15,-2-6 12-15,1-17-35 16,4-15-16-16,-4-15-25 15,-4 10-48-15,-4 17-20 16,-4 24-15-16,-4 15 11 16,-16-2-24-16,-13 1-56 15,-41-11-15-15,5 12-183 16,2 6-473-16</inkml:trace>
  <inkml:trace contextRef="#ctx0" brushRef="#br0" timeOffset="601834.3071">8662 17194 170 0,'0'0'849'0,"0"0"-496"0,0 0-128 15,0 0-18-15,0 0-5 16,-70-72-67-16,46 58-76 16,3 1-50-16,-9 2-9 15,0 6-26-15,-1 1-5 16,-6 4-2-16,-5 8 11 15,0 14 3-15,-10 11 7 16,0 6 12-16,-3 8-1 16,1 6 1-16,3 5 0 15,6 3 1-15,10 1 5 16,9-1 10-16,7 1-7 16,13 1-2-16,6-1-1 0,3 1 13 15,19-3 5-15,8-1-11 16,6-4-5-16,12-8 2 15,4-7 8-15,6-11-17 16,6-12 5-16,5-12-6 16,7-5-14-16,-3-20-33 15,6-11-37-15,-3-16-16 16,3-18 20-16,-7-15 55 16,-14-20 25-16,-19-3 19 15,-30-1 12-15,-18 9 11 16,-36 6-18-16,-28 3-24 15,-21 2-90-15,-21 8-190 16,24 24-76-16,9 15-468 0</inkml:trace>
  <inkml:trace contextRef="#ctx0" brushRef="#br0" timeOffset="610783.9322">14531 6985 485 0,'0'0'32'15,"0"0"320"-15,0 0-109 16,0 0-56-16,0 0-17 15,0 0-42-15,8 10-6 0,-8-10-21 16,0 0-27 0,3 0-18-16,-3 0 0 0,3 0-29 15,-3 0-5-15,6 0 8 16,-2 0 7-16,2 0-9 16,3 0-11-16,2 0-9 15,5 0-2-15,1 0-6 16,5 0 1-16,-2 0 0 15,6 0-1-15,-4 4 0 16,4-2 0-16,0 0 0 16,3-1 0-16,1 2 0 15,-4 0 0-15,3-2 0 16,-3 1 0-16,3-1 0 0,-3-1 0 16,2 3 1-1,5-2-1-15,1-1-6 0,-2 2-13 16,3-2-15-16,1 1 12 15,-3 2 9-15,-1-3 5 16,3 4 8 0,-2-1 0-16,-2-1 0 0,2-1 1 15,0 3 0-15,4-4 0 16,5 2 1-16,-1-2 4 16,8 0-5-16,7 0 0 15,-5 0-1-15,4 0 0 16,-3 0-1-16,-4 0 0 15,-2 0-8-15,-4 0 8 16,-3 0 0-16,-2 4 1 16,-5 0 0-16,1 1 0 0,2-4 0 15,4 2 1 1,-3-3 0-16,5 0-1 0,1 0-111 16,15-17-97-16,-17-2-163 15,-6 2-336-15</inkml:trace>
  <inkml:trace contextRef="#ctx0" brushRef="#br0" timeOffset="611297.9662">15120 6635 88 0,'0'0'1254'15,"0"0"-1001"-15,0 0-152 16,0 0 13-16,0 0 80 0,0 0-9 16,0 0-49-16,0-7-45 15,0 7-35-15,0 0-20 16,0 0-20-16,0 8-7 15,0 6 16-15,5 6 35 16,-2 4-33-16,0 2-14 16,2-3-7-16,-1 1 0 15,-4-3-5-15,3-6 0 16,-3-1-1-16,0-4 0 16,0-4-42-16,0-1-62 15,0-5-92-15,0 0-166 16,0-2-272-16</inkml:trace>
  <inkml:trace contextRef="#ctx0" brushRef="#br0" timeOffset="611662.5315">15146 6492 1129 0,'0'0'410'0,"0"0"-296"16,0 0-73-16,0 0 48 16,0 0 101-16,0 0-37 15,0 0-77-15,64-39-39 0,-47 39-4 16,5 0-4 0,-2 0 1-16,6 0-11 0,-5 13-3 15,3-2-8-15,-2 3-7 16,-2 1 0-16,-7-3 8 15,-3 3-3-15,-3-2-6 16,-7 0 0-16,0-1 0 16,-13 2 22-16,-7-1 9 15,-10-3-19-15,-3 0-12 16,2 0-5-16,2-6-21 16,10-2-37-16,9-1-86 15,5 0-203-15,5-1-377 0</inkml:trace>
  <inkml:trace contextRef="#ctx0" brushRef="#br0" timeOffset="612782.4804">16383 7054 1048 0,'0'0'395'0,"0"0"-309"15,0 0-63-15,0 0 34 0,0 0 95 16,0 0 12-16,0 0-69 15,12-34-53-15,-9 28-1 16,-3 1 14-16,4-2 16 16,-1-2-2-16,3-3 22 15,1-4-28-15,3-2-27 16,6-5-12-16,-3-4-8 16,7-2-4-16,-1-3-6 15,0-1-5-15,4 0 0 16,-4 2 0-16,-2 0-1 0,0 4-1 15,-3 3 1 1,1 2 1-16,-6 4 24 0,-3-1 8 16,0 5-9-16,-3-2 6 15,1 4-5-15,-3-3-3 16,1 3 5-16,-1 1-9 16,1-1-12-16,-1 2-5 15,3 0 1-15,-4 3-1 16,3 0 0-16,-3 6 0 15,0-2 0-15,3 3-1 16,0-1-1-16,0 1-7 16,7 0 7-16,5-1-1 15,9 1 1-15,2 0-8 16,9 0-6-16,8 0-5 16,8 0-5-16,9 0 6 0,13 0 11 15,19 0-5-15,19 0-1 16,3 1 5-16,-9 0 8 15,-11-1-1-15,-22 0 1 16,-13 0 1-16,-11 0 0 16,-6 0 0-16,7 0 0 15,2-1 0-15,1-3-32 16,-9 4-58-16,-12 0-85 16,-17 0-163-16,-10 0-267 15,-4-2-597-15</inkml:trace>
  <inkml:trace contextRef="#ctx0" brushRef="#br0" timeOffset="613870.938">16389 7050 887 0,'0'0'576'16,"0"0"-480"-16,0 0-65 16,0 0 28-16,0 0 67 15,0 0 0-15,0 0 7 16,22 0-27-16,-15 3-27 16,3-2-28-16,-3 8-13 15,2-2-10-15,-3 2-8 0,3 4-3 16,2 2-6-1,2 4 2-15,1 1 2 0,1 1-8 16,5 1-1-16,-5 2 0 16,3 1-5-16,-3-2 0 15,-2 0 0-15,-1-1-1 16,0-3 1-16,0 1 0 16,-3-2 1-16,2-1-1 15,2-3 0-15,-4 1-1 16,2 0 0-16,1-1 1 15,2-3 0-15,-5 0 1 16,0-1-2-16,0-1 1 16,-1-2 0-16,-1-3 1 15,-4 0-1-15,0-1-1 16,-3-3 1-16,0 0 0 0,0 0 1 16,3 0 14-16,-3 0 14 15,3 0 12-15,3 0-4 16,1 0-11-16,2 0-3 15,2 0-14-15,5 0 1 16,2 0-5-16,9 0 0 16,6-1 4-16,6-1-9 15,13-2 1-15,19-2-2 16,20-2 0-16,-7 0 0 16,-5 0-1-16,-12 5 0 15,-11 0 1-15,9 0 0 16,5-1 0-16,-4 0 0 0,-11 1 0 15,-6 3 1-15,-10 0-1 16,-10 0 0-16,-6 0-9 16,-10 0-30-16,-1-2-63 15,-4-5-168-15,-8 0-574 0</inkml:trace>
  <inkml:trace contextRef="#ctx0" brushRef="#br0" timeOffset="614554.9146">17190 6070 1356 0,'0'0'666'16,"0"0"-545"-16,0 0-48 15,0 0 39-15,0 0 42 16,0 0-50-16,0 0-59 16,0 32-6-16,0-7 16 15,0 6-24-15,0 2-17 16,0-2-4-16,0-1-9 16,0-4-1-16,0-7-16 15,0-1-56-15,-3-9-81 16,-6-3-167-16,-1-6-445 0</inkml:trace>
  <inkml:trace contextRef="#ctx0" brushRef="#br0" timeOffset="614883.8363">17138 5984 453 0,'0'0'1529'15,"0"0"-1327"-15,0 0-152 16,0 0-21-16,0 0 70 16,0 0 14-16,88-55-53 15,-58 48-34-15,2 3-18 16,0 4-7-16,-2 0 0 16,-5 0 1-16,-4 4-1 15,-6 6 1-15,-5 3-2 0,-7-1 0 16,-3 2 1-16,0 1 10 15,-13-1 11-15,-6-1 2 16,-4-1-14-16,-9-2-8 16,3 0-2-16,0-5-10 15,6 1-45-15,7-3-85 16,10 0-206-16,6-3-450 0</inkml:trace>
  <inkml:trace contextRef="#ctx0" brushRef="#br0" timeOffset="615349.9778">17472 6072 909 0,'0'0'789'15,"0"0"-671"-15,0 0-27 16,0 0 56-16,0 0 24 16,0 0-52-16,0 0-61 15,44-7-35-15,-32 7-14 16,5 5-8-16,-7 0 1 16,2 2-1-16,2 0-1 0,-8 0 0 15,-3 1-8-15,-3 1-8 16,0 0-8-16,-3 2 3 15,-13-2 13-15,-1 4 8 16,1-3 0-16,-1-3 1 16,6 0 0-16,6-1 0 15,2 0 0-15,3-1-1 16,0 1 1-16,0 3 24 16,0 1-3-16,3 2-11 15,2-1-5-15,-3-1-6 16,-2 1 0-16,0-1-1 15,-10 0-8-15,-9 0-1 16,2-3 4-16,-5-3-84 0,6-3-217 16,7-1-490-16</inkml:trace>
  <inkml:trace contextRef="#ctx0" brushRef="#br0" timeOffset="615594.0279">17700 6159 2068 0,'0'0'356'16,"0"0"-276"-16,0 0-44 16,0 0 7-16,0 0 24 15,0 0-31-15,0 0-9 16,-10 58-14-16,4-31-6 0,-6-3-7 15,-2 1-49-15,-2-5-72 16,3-6-222-16,0-5-475 0</inkml:trace>
  <inkml:trace contextRef="#ctx0" brushRef="#br0" timeOffset="615883.4664">17818 6211 2201 0,'0'0'295'15,"0"0"-221"-15,0 0-51 16,0 0-4-16,0 0 29 16,0 0-13-16,0 0-24 15,68-29-11-15,-63 36-5 16,-5 8-7-16,0 8 11 15,-9 0 1-15,-7 5 16 16,-4-3 30-16,7-1-4 16,4-5-23-16,6-4-16 15,3-4-3-15,22-6-71 16,10-3-110-16,8-2-546 0</inkml:trace>
  <inkml:trace contextRef="#ctx0" brushRef="#br0" timeOffset="616516.5679">17120 7226 1896 0,'0'0'388'16,"0"0"-215"-16,0 0-39 15,0 0 8-15,0 0-6 16,0 0-50-16,0 0-54 15,6 27-23-15,-3-5 1 16,3 9-8-16,-6-2-2 16,0-1 0-16,0-5-24 15,0-1-47-15,0-6-96 0,-3-2-95 16,-3-6-294-16,3-5-164 16</inkml:trace>
  <inkml:trace contextRef="#ctx0" brushRef="#br0" timeOffset="616822.1206">17149 7143 1058 0,'0'0'953'0,"0"0"-803"16,0 0-106-16,0 0-10 15,0 0 61-15,0 0 32 16,0 0-70-16,32-19-48 15,-10 19-8-15,1 6-1 16,-1 0 0-16,2 4-11 0,-9 0-1 16,-1-2-7-16,-1 0-9 15,-7-2 1-15,-6 0 15 16,0-1 2-16,0 1-3 16,-12 1 13-16,-12 0 2 15,-4 0 5-15,-2-1-7 16,1-2-56-16,4-4-164 15,5 0-321-15,10 0-721 0</inkml:trace>
  <inkml:trace contextRef="#ctx0" brushRef="#br0" timeOffset="617062.2587">17411 7177 1722 0,'0'0'296'0,"0"0"-221"15,0 0-55-15,0 0 22 16,0 0 119-16,0 0-56 16,0 79-55-16,0-54-32 15,0 0-18-15,0-6-41 16,0-3-166-16,0-5-356 15,0-6-525-15</inkml:trace>
  <inkml:trace contextRef="#ctx0" brushRef="#br0" timeOffset="617294.3846">17639 7188 730 0,'0'0'1332'0,"0"0"-1175"16,0 0-117-16,0 0-16 15,0 0 89-15,-49 79-20 16,40-58-56-16,1-3-24 0,-1 0-13 16,5-7-73-1,-1-6-118-15,4-4-343 0,1-1-353 0</inkml:trace>
  <inkml:trace contextRef="#ctx0" brushRef="#br0" timeOffset="617583.2783">17730 7232 1545 0,'0'0'655'15,"0"0"-575"-15,0 0-70 16,0 0-9-16,0 0 0 16,0 0 22-16,88-20-13 0,-79 26-9 15,-2 12 0-15,-5 2 12 16,-2 2 23-16,-5 2 41 16,-8-1 21-16,-5-3 15 15,7-2-11-15,6-7-47 16,5-2-55-16,4-8-6 15,42-1-100-15,0-14-406 16,1-2-1028-16</inkml:trace>
  <inkml:trace contextRef="#ctx0" brushRef="#br0" timeOffset="620321.1804">14659 5403 176 0,'0'0'72'0,"0"0"-37"16,0 0-21-16,0 0-4 16,0 0 590-16,0 0-393 15,0 0-97-15,0 7 31 16,0-7 8-16,0 0-16 16,0 0-23-16,2 0-16 15,4-1-50-15,3-3-21 0,0 4-23 16,0 0 0-16,5 0-17 15,5 0 1-15,0 0 4 16,1 0-6-16,5 0 5 16,-1 4 0-16,1-2-2 15,2 0-2-15,-6 0 2 16,0-1 14-16,-2-1 0 16,-3 2-1-16,4 0 2 15,-5-1-1-15,3-1 1 16,1 2 1-16,-1-2-1 15,3 0 0-15,-2 1-1 16,4-1 0-16,-4 1 0 16,-3-1 1-16,4 3 1 0,-3 0 1 15,2-2 7 1,-3 1 2-16,-1-1 20 0,3-1 3 16,0 3-9-16,3-2-15 15,2 1-1-15,6-1-9 16,-4-1 1-16,1 2-1 15,0-1 1-15,3-1 0 16,-5 0 0-16,-5 3-1 16,0-2 2-16,1 0-1 15,-2 1 0-15,3 1 5 16,2 0 0-16,3 0 6 16,2-2 4-16,2 2-4 15,3 0-11-15,1-1 1 0,0 0-1 16,4 0 0-1,-5 0-1-15,-1 0 0 0,0-1 0 16,-5 1 1-16,-4-2 0 16,0 1 0-16,-4 1 0 15,4-1 8-15,-4 0 8 16,-1 2-3-16,3 1-13 16,-3-1 5-16,3 1-4 15,-5-1-2-15,-3-1 0 16,0 0-29-16,0-2-133 15,-7 0-145-15,-3-3-359 0</inkml:trace>
  <inkml:trace contextRef="#ctx0" brushRef="#br0" timeOffset="621274.8768">15347 5327 491 0,'0'0'944'16,"0"0"-817"-16,0 0-84 15,0 0 16-15,0 0 95 16,0 0 38-16,0 0-49 16,9-10-53-16,-9 4-42 15,0-1-21-15,0 0-11 16,-6-1 5-16,-1-1-10 15,-8 2-10-15,-2 0-1 16,-2 1 0-16,-4 5 1 0,0-1 7 16,0 2-7-16,4 0 19 15,3 13-3 1,0 1 9-16,6 6-9 0,9 0-6 16,1-1-4-16,0 0-5 15,8-3 4-15,11-5-5 16,3-4 9-16,5-3-10 15,1-4-27-15,2 0-7 16,0-15-18-16,-6-7 8 16,0-3 4-16,-8-6 16 15,-3-3 12-15,-3-4 2 16,-3 1 10-16,-1 0 10 0,-6 5 24 16,0 5 30-16,0 6 6 15,0 7-6-15,0 6 5 16,0 4-8-16,0 4-29 15,0 0-32-15,0 9-11 16,0 14 1-16,0 4 10 16,0 12 1-16,0-1 7 15,0 0-8-15,0-1 0 16,0-1 0-16,6 0-88 16,4-8-254-16,3-9-725 0</inkml:trace>
  <inkml:trace contextRef="#ctx0" brushRef="#br0" timeOffset="621954.5586">16126 5482 67 0,'0'0'0'16</inkml:trace>
  <inkml:trace contextRef="#ctx0" brushRef="#br0" timeOffset="622259.0242">16126 5482 202 0,'45'-32'118'0,"-42"32"-50"16,-2 0 139-16,2 0-63 16,0 0-27-16,1 0 0 0,1 0-19 15,-4 0-5-15,2 0 5 16,1 0 12-16,-4 0-7 15,3 0-18-15,-3 0-43 16,3 0-14-16,0 0-28 16,0 0-35-16,0 0-114 15,1 0-45-15,-1 0-10 16,0 0-68-16,-2 0-238 0</inkml:trace>
  <inkml:trace contextRef="#ctx0" brushRef="#br0" timeOffset="623060.5669">16177 5474 810 0,'0'0'283'0,"0"0"-208"16,0 0-43-16,0 0 46 15,0 0 93-15,0 0-15 16,0 0-54-16,21 1 3 0,-6-4-44 16,2-4 14-16,6-3-53 15,2 0-7-15,1 0-8 16,4 0 9-16,-1 0 7 15,3-1 11-15,1 2 4 16,2-4-7-16,1 3 2 16,0-4-4-16,0 1-9 15,-1-1 2-15,0 3 1 16,-2 0-5-16,-3-1-2 16,-8 4-10-16,-2-1 2 15,-1-1-2-15,-6 3-5 16,-1-2 9-16,0 0 2 15,0-2-11-15,-6 1 7 0,1 1-7 16,0 4 8-16,-4-1 14 16,0 4-3-16,1 0-3 15,-4 0-5-15,0 2 2 16,0 0 5-16,0 0-6 16,0 0-7-16,3-1-5 15,0-1 1-15,0 1 5 16,0-2-6-16,0 0 1 15,1 2 5-15,-4-1-6 16,0 2 0-16,0 0 10 16,0 0-5-16,0 0-5 15,0 0 7-15,0 0-7 16,0 0 10-16,0 0 6 16,0 0 1-16,0-1-3 15,3 1-9-15,4 0 6 0,9 0 19 16,6 0-22-16,8 0-8 15,9 0 0-15,7 0 0 16,9 1-1-16,2 4-1 16,8-2-14-16,1 1-4 15,-4-3 7-15,-4 3 5 16,-3-3-1-16,-9 1 1 16,-12 1 1-16,-7 2 4 15,-12-1-23-15,-10 2-55 16,-5-1-151-16,-17 1-306 15,-6-5-244-15</inkml:trace>
  <inkml:trace contextRef="#ctx0" brushRef="#br0" timeOffset="623955.6288">16162 5476 378 0,'0'0'7'16,"0"0"652"-16,0 0-342 0,0 0-156 15,0 0-34-15,0 0 0 16,0 0-9-16,9 2 0 16,-5-2-47-16,2 0-31 15,3 0-13-15,-1 6-4 16,1 1 17-16,1 4 34 16,0 3-18-16,6 4-4 15,0 5-18-15,3 4-6 16,4 2 8-16,-1 5-5 15,5 1-16-15,-4 3-4 16,6-3-10-16,-3 1 6 16,-1-5-6-16,-1-1 0 0,-2-5 5 15,-6-5-6 1,1-6-7-16,-8 0-35 16,-2-3-8-16,0 0 7 0,-1 1-2 15,1 0-14-15,-1 3-21 16,-3-4-14-16,0 2-17 15,-3-6-123-15,3-1-157 16,-3-6-177-16</inkml:trace>
  <inkml:trace contextRef="#ctx0" brushRef="#br0" timeOffset="625042.5545">16417 5749 466 0,'0'0'278'0,"0"0"-87"16,0 0-191-16,0 0-75 15,0 0 75-15,0 0 49 16,0 0 29-16,15 3-50 15,-12-2-28-15,0 0-28 0,0-1 27 16,0 1 0 0,-3-1 1-16,0 0 9 0,0 0 43 15,0 0 41-15,0 0 33 16,0 0-13-16,0 0-7 16,3 0-22-16,-3 5-39 15,0 0-25-15,3 1-8 16,0 2-2-16,0 2 5 15,1 0 1-15,3 0 0 16,3 2 23-16,-4-1 20 16,4-1-1-16,0 2 2 15,2 0-5-15,2-3-13 16,-5 1-3-16,-2-1-22 16,-1-3-3-16,1-1 1 15,-4-2-5-15,1-3 2 0,-1 0 0 16,0 0 14-16,-3 0 29 15,3-1 37-15,0-6-17 16,0 7-30-16,-3-2-20 16,3 1 9-16,-3-1 3 15,4 1-3-15,0 1-8 16,5-3-16-16,8 3-9 16,-2 0 0-16,8 0-1 15,6 0 1-15,4 0 0 16,0 0-1-16,5 0 1 15,4 0 0-15,3 0 5 16,1 0-6-16,3 0 1 0,3 0-1 16,4 0-1-16,1 0 0 15,-2-3 0-15,3-1 0 16,2 1 1-16,-2 0 0 16,1 2 0-16,-1 1 1 15,1 0-1-15,-2 0 0 16,1 0 0-16,0 0 8 15,-1 0-7-15,-2 0 0 16,-3 0-1-16,-7 0-9 16,-3 0 0-16,-9 0-3 15,-8 0-3-15,-4 0-12 16,-12 0 8-16,-3 0 2 16,-5 0 0-16,-1 0-78 0,-1-2-92 15,-11 1-322-15,-1-2-597 16</inkml:trace>
  <inkml:trace contextRef="#ctx0" brushRef="#br0" timeOffset="625946.2322">18003 5368 907 0,'0'0'625'16,"0"0"-478"-16,0 0 28 15,0 0 42-15,0 0-18 16,0 0-57-16,0 0-80 16,-4-40-42-16,-7 36-12 0,-1 0-7 15,-4 1 19 1,-1 3-4-16,-4 0 3 0,1 0-5 16,-2 10-4-16,5 4-1 15,-1 1 5-15,7 1-8 16,8-2-5-16,3-1 0 15,0-2-1-15,12-5 0 16,11-1 0-16,0-5-33 16,6 0 8-16,-3-6-14 15,-1-13-19-15,-2-1-14 16,-3-7 20-16,-10-4 19 16,-2-3 23-16,-3-2 10 15,-5-1 18-15,0 3 39 0,0 6 34 16,0 7-17-1,-4 5-8-15,0 6-7 0,2 3-5 16,1 6-6-16,1 1-16 16,0 0-18-16,0 0-14 15,-2 11-2-15,1 12 2 16,1 3 0-16,0 7 2 16,0 3-1-16,0-2 5 15,0 2-5-15,7-2-1 16,2-3-18-16,-1 1-137 15,-2-9-189-15,0-11-590 0</inkml:trace>
  <inkml:trace contextRef="#ctx0" brushRef="#br0" timeOffset="626358.2974">18204 5234 1020 0,'0'0'790'0,"0"0"-734"16,0 0-36-16,0 0 14 15,0 0 78-15,0 0 21 16,32 71-58-16,-32-58-41 16,3-3-22-16,-3-3-6 15,0-3-6-15,0-2 8 16,0-2-8-16,0 0 0 0,0 0-7 15,0 0-10-15,3-3-71 16,7-4-40-16,3 1 36 16,4 2 19-16,-4 3 58 15,-1 1 15-15,2 0 6 16,-2 0 23-16,-4 7 15 16,3 5 6-16,-4 1 26 15,3 3-3-15,-3-4-24 16,-4 0-24-16,-3-2-10 15,0-3-14-15,0-1-1 16,-17-3 0-16,1 0-32 16,-9-3-151-16,1-1-143 15,9-8-441-15</inkml:trace>
  <inkml:trace contextRef="#ctx0" brushRef="#br0" timeOffset="626569.2738">18245 5221 1077 0,'0'0'706'0,"0"0"-681"16,0 0 25-16,0 0-28 15,0 0 33-15,0 0-27 16,91-16-28-16,-74 16-148 15,-4 0-239-15,-6 0-579 0</inkml:trace>
  <inkml:trace contextRef="#ctx0" brushRef="#br0" timeOffset="626811.3154">18515 5236 622 0,'0'0'1137'0,"0"0"-769"16,0 0-272-16,0 0-65 15,0 0-1-15,0 0 97 16,0 0-29-16,-16 66-37 0,3-43-40 16,3 4-15-16,-2 0-6 15,1-3-36-15,2-2-153 16,2-3-207-16,5-9-344 0</inkml:trace>
  <inkml:trace contextRef="#ctx0" brushRef="#br0" timeOffset="627190.773">18571 5323 191 0,'0'0'112'0,"0"0"-73"15,0 0 802-15,0 0-594 16,0 0-26-16,0 0 31 16,0 0-24-16,54 16-44 15,-50-16-61-15,1 0-62 16,3 0-36-16,-1 0-18 15,2 4-5-15,-3 2-1 16,0 3-1-16,-2 3 0 16,-4 0 0-16,0 5 8 15,-1 0-2-15,-11 2-5 16,0 0 6-16,-2-5 20 16,7-1-3-16,5-5-6 15,2-1-12-15,2-3-6 0,19-2-40 16,13-4-204-16,-1-13-649 15,-3-4-528-15</inkml:trace>
  <inkml:trace contextRef="#ctx0" brushRef="#br0" timeOffset="627972.815">18346 5860 215 0,'0'0'661'0,"0"0"210"0,0 0-652 15,0 0-40-15,0 0-16 16,0 0-36-16,0 0-38 16,23-19-26-16,-23 13-25 15,0-1-21-15,0 0-16 16,0 0-1-16,0 1-5 16,-10 3 4-16,-2 2 1 15,-2 1 0-15,-1 0 8 16,-6 8 2-16,6 6 5 15,0 1-14-15,9-2 5 16,4 0-6-16,2-3 0 0,2-2 0 16,12-3 0-16,8-4 0 15,5-1-35-15,-2-1-11 16,5-12-7-16,-7-4-8 16,2-4-12-16,-6-6-6 15,-5-3 48-15,-4-3 31 16,-4-3 11-16,-6 5 42 15,0 6 36-15,0 6 12 16,-6 4-28-16,-4 7-27 16,0 2-16-16,4 3-12 15,3 1 0-15,2 2 1 16,-1 0 2-16,2 3-11 16,-1 14-9-16,1 6 13 15,0 5-5-15,0 6-2 16,0 0 2-16,0-2 5 0,0-1-13 15,0-2-1-15,0-4 0 16,0 0-110-16,0-6-169 16,3-9-664-16</inkml:trace>
  <inkml:trace contextRef="#ctx0" brushRef="#br0" timeOffset="628392.6642">18629 5736 935 0,'0'0'1116'16,"0"0"-964"-16,0 0-4 16,0 0-7-16,0 0-55 15,0 0-29-15,0 0-35 16,59-16-17-16,-53 16-5 15,-3 5-7-15,0 2-5 16,-3 0 1-16,0 0-5 16,0 0 9-16,0 0-1 15,0 1 7-15,0 1 1 16,-3-1 0-16,0 1-1 16,3-3-16-16,0 3 4 15,0 2 4-15,0-3 2 16,0 2 6-16,3-2 0 15,0 1 1-15,1-3 0 0,-1 3 0 16,1-2 0-16,-2-3 0 16,-2-1 0-16,0 1-1 15,0-1-5-15,-7 1 5 16,-16 1-105-16,1-1-206 16,3-1-436-16</inkml:trace>
  <inkml:trace contextRef="#ctx0" brushRef="#br0" timeOffset="628717.2942">18888 5723 1508 0,'0'0'298'16,"0"0"-221"-16,0 0 29 16,0 0 127-16,0 0-43 15,-12 75-95-15,-3-47-50 16,-3 3-25-16,-2 2-11 0,1-2-8 15,0-3-1-15,-1-1-73 16,7-9-192-16,7-8-458 0</inkml:trace>
  <inkml:trace contextRef="#ctx0" brushRef="#br0" timeOffset="629060.9149">18964 5855 1979 0,'0'0'310'16,"0"0"-224"-16,0 0-35 16,0 0 22-16,0 0-5 0,0 0-37 15,0 0-17-15,61 4-14 16,-54 4 0-16,-2 2 0 15,-4 1 1-15,-1 1-1 16,0 5 31-16,-1 1-16 16,-14 1 4-16,-6 3 21 15,0-1 14-15,1-1 10 16,4-1 6-16,7-3-14 16,8-5-22-16,1-2-19 15,6-4-15-15,18-2-4 16,16-3-116-16,-3 0-357 0,-2-7-850 15</inkml:trace>
  <inkml:trace contextRef="#ctx0" brushRef="#br0" timeOffset="639324.9319">13698 8442 560 0,'0'0'63'15,"0"0"116"-15,0 0-83 16,0 0-53-16,0 0 21 16,0 0 17-16,7 3 21 15,-7 0 10-15,3-3-6 16,-3 3-18-16,0-3-9 16,0 0 1-16,0 0 10 15,0 0 11-15,0 0-6 16,0 0-18-16,0 0-25 15,0 0-12-15,0 0-15 16,0 0-13-16,0 0-5 16,-3 0-5-16,-5 0-1 0,-2 0 1 15,-2 0-1-15,0 3 0 16,-6 1 7-16,-1-1 4 16,-1 3 1-16,-5 1 3 15,-2-4 0-15,-1 8-5 16,-2-2-10-16,-3 1 6 15,2 5-6-15,-2 0 0 16,-3 5 20-16,0-1 10 16,2 8-6-16,-3 0 3 15,4 1 11-15,3 1-1 16,9-4-13-16,2 1-10 16,5-8-7-16,4-5-7 15,7-4 0-15,0-6-1 0,3-3 0 16,0 0-32-1,0-12-102-15,0-10-207 0,3-3-441 0</inkml:trace>
  <inkml:trace contextRef="#ctx0" brushRef="#br0" timeOffset="640145.7267">13620 8140 561 0,'0'0'275'0,"0"0"-197"15,0 0-60-15,0 0-17 16,0 0 7-16,0 0 26 16,0 0 20-16,0 0-4 15,-3 3 5-15,3-1 3 16,-3-1 26-16,3-1 50 16,-7 0-8-16,3 1-21 0,-3-1-19 15,-2 0-28-15,-3 3-21 16,-6 3-24-16,3-2-7 15,-4 3-5-15,-5 2 5 16,0-1-4-16,-3 4 0 16,-2-1-1-16,-3 6-1 15,-1-1 1-15,-4 3 0 16,-1 1 1-16,3 1 18 16,-4 1 8-16,-1 4-4 15,1 1 20-15,4-1 24 16,6 4 0-16,-1-3-8 15,7 3-17-15,7-4-13 16,3 0-10-16,1-3-12 0,1-4-7 16,5-5 0-16,2-4-1 15,1-3-12-15,3-4-106 16,0-6-133-16,0-11-138 16,0-3-639-16</inkml:trace>
  <inkml:trace contextRef="#ctx0" brushRef="#br0" timeOffset="640955.6087">13529 7849 777 0,'0'0'211'0,"0"0"-107"16,0 0-17-16,0 0 23 15,0 0 39-15,0 0-43 0,0 0-23 16,0 0-17-16,0 0-20 15,0 0-2-15,0 0 23 16,0 0 13-16,-9 0-13 16,-9 0-6-16,0 1-19 15,-6 6-4-15,-1 1-9 16,-5 2-8-16,-5 0-5 16,3 1-4-16,-4 2 1 15,0 3 11-15,0 1 3 16,-4 2 7-16,3 4-6 15,1 2-13-15,-3 4-4 16,-1 3 4-16,1 2 10 0,1 5-14 16,0 1-4-16,1-1 1 15,4-1 1 1,3-5 2-16,9-4-3 0,5-9 1 16,6-8-8-16,6-4 5 15,2-5-6-15,2-3-1 16,0 3-60-16,0-3-144 15,0 0-127-15,0 0-72 16,0 0-230-16</inkml:trace>
  <inkml:trace contextRef="#ctx0" brushRef="#br0" timeOffset="641654.538">13435 7477 385 0,'0'0'281'0,"0"0"-201"15,0 0-5-15,0 0 33 16,0 0 19-16,0 0 8 16,0 0 18-16,3-3-28 15,-3 3-9-15,0 0 2 16,0 0-7-16,0 0 5 0,0 0-28 15,0 0-24-15,0 0-6 16,0 0-17-16,-6 0-22 16,-7 0-18-16,-4 0 0 15,-1 0 1-15,-6 5-2 16,-6 2 1-16,-4 6 1 16,-2 1-1-16,-7 2-1 15,-2 4 2-15,-1 5 11 16,1-3 3-16,5 6 9 15,-1 2-3-15,5 1-4 16,1 5 21-16,-1 1 5 16,-1 2-7-16,1 0-22 0,5-1-6 15,-2-3-9 1,1-4-28-16,9-2-78 0,-3 0-189 16,10-8-316-16,4-8-638 0</inkml:trace>
  <inkml:trace contextRef="#ctx0" brushRef="#br0" timeOffset="642999.9778">12753 8963 322 0,'0'0'303'0,"0"0"-108"0,0 0-57 16,0 0 3-16,0 0 22 15,0 0 50-15,0 0-7 16,0 0-31-16,0 0-12 16,6 0-5-16,1 0-32 15,0 0-37-15,3 6-23 16,-1 1-28-16,1 3-12 15,2 4 0-15,-5-1-1 16,4-1 3-16,-5 2-17 16,0-4-5-16,-3 3-4 15,0-6-1-15,-3 3 8 16,0-4-8-16,0-2 5 16,0-1-5-16,0-3 6 0,0 0 2 15,0 0-3 1,0-4-6-16,0-12-10 0,-3-1-9 15,0-9 10-15,3 0 7 16,0-1 0-16,0 0 2 16,0 4 0-16,0 4 12 15,0 5 7-15,0 2 13 16,0 3-9-16,0 4 0 16,3 2 10-16,0 0 5 15,3 3-12-15,-1 0-11 16,3 0-6-16,3 5 0 15,2 3 1-15,0 5 4 0,4 1-4 16,-2-1-10 0,-2-1 0-16,-4 1-41 0,-5-6-91 15,0 0-161-15,-4-4-586 0</inkml:trace>
  <inkml:trace contextRef="#ctx0" brushRef="#br0" timeOffset="643898.1895">13002 8490 214 0,'0'0'359'16,"0"0"-359"-16,0 0-473 0</inkml:trace>
  <inkml:trace contextRef="#ctx0" brushRef="#br0" timeOffset="647374.4756">13821 9072 791 0,'0'0'99'0,"0"0"-69"15,0 0-4-15,0 0 535 16,0 0-317-16,0 0-141 16,0 0-69-16,0 0-22 15,0 0 2-15,0 0 3 16,0 0-9-16,-3 0-8 16,0-3 0-16,-4 3-7 15,1-3-4-15,-4 2 0 16,1-2 10-16,-2 3 0 15,-1 0 1-15,-3 0 0 16,3 0 1-16,-4 0-1 16,7 0 1-16,-2 0 6 15,1 0-5-15,4 0-1 0,-3 0-1 16,3 0 6-16,-5 0-6 16,4 6 2-16,-2-2 5 15,0 3 3-15,-4 3-8 16,-3-2 4-16,2 2 2 15,2 1 0-15,-5-1 2 16,7 0-9-16,1-1 7 16,-1-2-8-16,4 0 1 15,3 0 7-15,-2-1 34 16,2-3 17-16,1 5-8 16,1 0-17-16,-2 2-9 15,-1 1 5-15,1 2 2 16,-3 3 1-16,3-2-1 15,-3 3-17-15,3-2-3 16,3-1-3-16,0 2 12 0,0-2-5 16,0 0-15-16,3-1 0 15,3-1 0-15,3 1 1 16,-1 0-1-16,1 1 0 16,1 3 0-16,3 1 0 15,-4 3-1-15,0-1 1 16,6 0 0-16,-3 0 0 15,0-4 0-15,2-3 0 16,2 2 0-16,0-4 0 16,2-1-1-16,-3-2 0 15,2-2-6-15,2-2 0 16,0 2 5-16,-4-4 0 0,6 0 1 16,-4 1 0-16,2-3 0 15,3 0 0 1,-1 0 0-16,-3 0-36 0,1-3-8 15,1-1-2-15,-3-5 3 16,3-2 2-16,-2 1 10 16,2-3-3-16,3-4-29 15,-8 0 18-15,3-2-29 16,-3-1-8-16,-5-3 16 16,-1 3 29-16,-1 1 37 15,-5-1 22-15,-3 3 26 16,0 2 8-16,0-3 35 15,0-1-33-15,0 2-9 0,0-6-5 16,0 2-19-16,0-4-15 16,0 4-9-16,0-1-1 15,-3 1-10-15,-4 3-1 16,1 1-1-16,1 0 6 16,-4 3 5-16,0-2 1 15,-5 3 7-15,1-4 7 16,-3-2-5-16,-4 2-9 15,-2-3 0-15,-5 5 0 16,-4 1 0-16,-5 4-2 16,-6 7-6-16,-10 3-34 15,-22 0-141-15,15 0-45 16,7 0-500-16</inkml:trace>
  <inkml:trace contextRef="#ctx0" brushRef="#br0" timeOffset="648142.4459">13733 9283 1305 0,'0'0'292'16,"0"0"-175"-16,0 0-5 0,0 0 77 16,0 0 21-1,0 0-82-15,0 0-50 0,0 9 11 16,0 2-37-16,0 6-3 16,4 2-1-16,1-1-17 15,-1 0-10-15,4-1-15 16,-5 1-5-16,0-2 0 15,0 0 0-15,0-2-1 16,-3-2-12-16,0-5-22 16,3 2-11-16,-3-8-14 15,0 2-38-15,0-3-67 16,0-3-185-16,0-8-305 16,-3-2-410-16</inkml:trace>
  <inkml:trace contextRef="#ctx0" brushRef="#br0" timeOffset="648605.6481">13698 9214 1341 0,'0'0'250'0,"0"0"-177"16,0 0-9-16,0 0 85 0,0 0 62 16,0 0-43-16,0 0-40 15,3-29-42-15,7 21-49 16,0 5-18-16,2-3-7 15,0 2-6-15,6 1-4 16,0 3-2-16,3 0 0 16,1 1-1-16,-1 8 1 15,-3 2-1-15,-5 1-5 16,1 1 5-16,-8 1 0 16,0-2 0-16,-6-1 1 15,0-2 0-15,0-1 0 0,0-2 0 16,-3 1 0-1,-6-2 0-15,-5-2 0 0,-2-2-21 16,1-1-67-16,-6 0-143 16,5 0-249-16,4 0-241 0</inkml:trace>
  <inkml:trace contextRef="#ctx0" brushRef="#br0" timeOffset="651188.8232">13551 9292 1407 0,'0'0'377'0,"0"0"-262"0,0 0-115 15,0 0-36-15,0 0 36 16,0 0 21-16,0 0-13 16,-3 0-8-16,3 0-1 15,0 0 1-15,0 0 18 16,0 0 20-16,0 0 31 16,0 0 9-16,0 0-6 15,0 0-10-15,0 0-6 16,0 0-25-16,0 0-18 15,0 0-7-15,0 0 5 16,0 0 5-16,0 0-15 16,0 0 8-16,0 0-3 15,0 0 6-15,0 0 0 0,4 0 0 16,4 0 3-16,4 0 8 16,0-3 3-16,0 1-4 15,2-4-3-15,6-1-5 16,-2 0-8-16,3-3-6 15,1 3 1-15,-2 0-1 16,-1-2 0-16,-7 6 0 16,0 2-1-16,-9 1 0 15,0 0 0-15,-3 0-8 16,0 10 9-16,-17 7 8 16,-2 2 16-16,-5 7-8 15,-1-2-8-15,-2 0-7 16,5-2 0-16,2 1 1 15,7-6 7-15,1 0 1 16,6-4-1-16,3 1-7 0,3-6 8 16,0-1-9-16,3-3 5 15,6-1-4-15,3 0 5 16,6-3-5-16,1 0-2 16,2-3-25-16,3-4-34 15,-2-6-38-15,-1 2-63 16,-3-7-150-16,-3 4-276 15,-6 1-606-15</inkml:trace>
  <inkml:trace contextRef="#ctx0" brushRef="#br0" timeOffset="651378.0596">13601 9405 1733 0,'0'0'380'0,"0"0"-275"16,0 0-105-16,0 0-18 15,110-47-64-15,-58 19-299 16,-10 4-1210-16</inkml:trace>
  <inkml:trace contextRef="#ctx0" brushRef="#br0" timeOffset="666446.4044">16541 5918 431 0,'0'0'0'16,"0"0"-7"-16,0 0 7 15,0 0 333-15,0 0-235 16,0 7-98-16,0-7-176 15,0 0-135-15,0 0 28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28T07:03:00.61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brush xml:id="br2">
      <inkml:brushProperty name="width" value="0.05292" units="cm"/>
      <inkml:brushProperty name="height" value="0.05292" units="cm"/>
      <inkml:brushProperty name="color" value="#92D050"/>
    </inkml:brush>
    <inkml:brush xml:id="br3">
      <inkml:brushProperty name="width" value="0.05292" units="cm"/>
      <inkml:brushProperty name="height" value="0.05292" units="cm"/>
      <inkml:brushProperty name="color" value="#0070C0"/>
    </inkml:brush>
    <inkml:brush xml:id="br4">
      <inkml:brushProperty name="width" value="0.05292" units="cm"/>
      <inkml:brushProperty name="height" value="0.05292" units="cm"/>
    </inkml:brush>
  </inkml:definitions>
  <inkml:trace contextRef="#ctx0" brushRef="#br0">27784 660 451 0,'0'0'758'15,"0"0"-487"-15,0 0-114 0,0 0 15 16,0 0 53-16,0 0-32 16,-7-10-45-16,7 10-30 15,-2 0-13-15,2 0 2 16,0 0-17-16,0 0-12 16,0 0-16-16,0 0-18 15,0 0-16-15,0 0-20 16,0 2-8-16,0 11-8 15,2 6 8-15,5 9 1 16,2 1 0-16,0 3-1 16,-2-2-11-16,-1-2-25 15,-3-1-39-15,-3-2-67 0,0 6-93 16,-4-6-273 0,-5-9-163-16</inkml:trace>
  <inkml:trace contextRef="#ctx0" brushRef="#br0" timeOffset="418.6513">27786 563 1502 0,'0'0'352'16,"0"0"-249"-16,0 0 52 15,0 0 85-15,0 0-62 16,0 0-98-16,0 0-38 16,43-10-35-16,-18 10-5 15,9 0-2-15,4 6-2 16,1 5-13-16,-1 2-7 15,-2 2-12-15,0-1-15 16,-8 0 25-16,-7-1 3 16,-6-2 8-16,-9-1-19 15,-6 1-28-15,-2-1 30 16,-21 1 27-16,-10-1 3 16,-6 0 7-16,-6-3-1 15,5-2-6-15,4-1 0 0,6-1-91 16,10-2-245-16,10-1-389 0</inkml:trace>
  <inkml:trace contextRef="#ctx0" brushRef="#br0" timeOffset="981.556">28134 547 1015 0,'0'0'1054'16,"0"0"-934"-16,0 0-75 16,0 0 85-16,0 0 39 15,0 0-32-15,0 0-62 16,19-35-45-16,-19 35-23 16,1 0-7-16,1 14-12 15,1 6 12-15,-2 5 13 16,2 5-7-16,-3 2 5 15,0 2-10-15,0-2 0 16,0 0-1-16,0-3 1 16,-3-4 0-16,0-5-1 15,2-4-6-15,1-4-12 16,0-7-4-16,0-2-12 16,0-3-11-16,3 0 21 15,8 0 18-15,4-14-13 0,3-6-29 16,-1-3 29-16,-1-1-8 15,-4 2 17-15,0 3 10 16,-5 2 15 0,-1 6 3-16,-3 3-5 0,0 2 17 15,0 3 4-15,-1 2-16 16,0 1-10-16,0 0-8 16,-2 0-1-16,2 0-13 15,1 10 7-15,-2 4 5 16,1 4 2-16,-2 3 0 15,0 2 1-15,0-2 5 16,0-3-5-16,0-1-1 16,4-4-14-16,2-1-62 0,10-3-139 15,-3-1-355-15,-1-6-326 16</inkml:trace>
  <inkml:trace contextRef="#ctx0" brushRef="#br0" timeOffset="1469.6072">28455 712 1525 0,'0'0'618'0,"0"0"-563"16,0 0-54-16,0 0 10 16,0 0 31-16,0 0 35 15,0 0-43-15,0 61-23 16,0-44-4-16,0-2-6 15,0-3-1-15,2-2 0 0,1-6-11 16,0-1-19-16,0-3 20 16,6 0 7-16,0-1-9 15,6-12-9-15,6-4-5 16,1-5 2-16,2 1-32 16,-6 5 56-16,-2 3 22 15,-7 4 18-15,-4 5 19 16,-4 1 0-16,-1 2-13 15,0 1-17-15,0 0-22 16,0 0-7-16,0 10-10 16,0 7 10-16,0 5 2 15,0 6 9-15,3 4-9 0,2 0-1 16,2 0 0 0,-1-2 0-16,1-3-1 0,-4-3 1 15,-1-4-1-15,-2-5-25 16,-3-3 10-16,-14-4 12 15,-8-4 3-15,-8-3 0 16,-1-1-63-16,0 0-136 16,5-8-112-16,8-4-248 15,11-6-665-15</inkml:trace>
  <inkml:trace contextRef="#ctx0" brushRef="#br0" timeOffset="1838.2133">28809 639 770 0,'0'0'989'0,"0"0"-916"15,0 0-62-15,0 0 37 16,0 0 77-16,0 0-30 15,0 0-38-15,-21-11 10 16,15 11-2-16,-1 1-16 16,4 6-14-16,1 2-26 15,2 1-3-15,0 1-6 0,6 1 2 16,7 2-2 0,3 2 24-16,-2 0-11 0,-2-1-3 15,-4-1-10-15,-2 0-7 16,-6 0-5-16,0-1-6 15,-6 0-5-15,-6-2-14 16,-6 0-52-16,-6 4-73 16,2-6-203-16,2-2-744 0</inkml:trace>
  <inkml:trace contextRef="#ctx0" brushRef="#br0" timeOffset="2281.316">29188 1076 538 0,'0'0'601'16,"0"0"-497"-16,-90 0-62 15,22 0 141-15,-37-2 9 16,-44-6-14-16,-26-4-8 16,-14-2-27-16,1 0 15 15,29 1-31-15,11 5-45 16,23 2-27-16,36 3-28 16,30 3-27-16,23 0-3 15,23 0-66-15,3 4-178 16,10 1-527-16</inkml:trace>
  <inkml:trace contextRef="#ctx0" brushRef="#br0" timeOffset="8479.2985">30591 1451 178 0,'0'0'748'0,"0"0"-618"16,0 0-75-16,0 0 9 15,0 0 60-15,0 0 23 16,3-26 1-16,-3 25-27 15,0-1 0-15,0 1-1 16,0-2 14-16,0-1-30 0,0-1-25 16,0 1-32-16,0 1 14 15,0 0-20-15,1 2-8 16,-1-1-17-16,0 1-7 16,0 1 5-16,0 0-6 15,0 0-6-15,0 0-1 16,0 0-1-16,0 0 0 15,0 0-9-15,0 0-3 16,0 0 5-16,0 6 5 16,-1 5 1-16,-4 2 1 15,-1 3 0-15,0 2 2 16,0 0 8-16,0-1 1 16,2 1-11-16,1-3 2 15,1-3-2-15,2-2 3 16,0-2-3-16,0-3-7 0,0-3 7 15,5 0 1-15,8-1 23 16,4-1-24-16,2 0-21 16,0 0-73-16,-2-5-173 15,-5-4-257-15,-5-2-185 0</inkml:trace>
  <inkml:trace contextRef="#ctx0" brushRef="#br0" timeOffset="8788.1985">30665 1241 52 0,'0'0'1294'0,"0"0"-1037"15,0 0-171-15,0 0 66 16,0 0 50-16,0 0-73 16,0 0-76-16,0-5-53 15,0 5-14-15,0 0-189 0,0 0-295 16,-5 0-651-16</inkml:trace>
  <inkml:trace contextRef="#ctx0" brushRef="#br0" timeOffset="17585.6862">26332 1428 892 0,'0'0'511'16,"0"0"-415"-16,0 0-26 16,0 0 71-16,0 0 48 15,0 0-28-15,0-2-57 16,0 2-39-16,0 0-28 0,0 0-28 15,-1 4-8 1,-7 10 31-16,-2 2 27 0,0 7-19 16,-4 1-7-16,1 0-3 15,-1-2-2-15,2 0-4 16,3-1-3-16,3-3 2 16,5 2-5-16,1-2 0 15,0 0 4-15,0-1-10 16,3-4-6-16,3-1-6 15,3-5 0-15,1-3-21 16,4-4-61-16,10-3-89 16,-4-11-317-16,-2-6-360 0</inkml:trace>
  <inkml:trace contextRef="#ctx0" brushRef="#br0" timeOffset="17827.5364">26364 1226 1577 0,'0'0'353'16,"0"0"-229"-16,0 0-37 15,0 0 20-15,0 0-65 16,0 0-42-16,0 0-369 16,10 8-972-16</inkml:trace>
  <inkml:trace contextRef="#ctx0" brushRef="#br0" timeOffset="24223.1388">31075 5486 1395 0,'0'0'362'16,"0"0"-286"-16,0 0-51 15,0 0 88-15,0 0 45 16,0 0-69-16,5-24-12 16,-4 23 6-16,-1-1-22 15,0 1-21-15,0-2-6 16,0 0-18-16,-6 0-9 15,-6-1-7-15,-6 1-1 0,-2 0 0 16,-3 3 0 0,-2 0 1-16,1 0 1 0,0 6 5 15,3 5 3-15,3 3-8 16,6 0-1-16,4 0-7 16,4 1-3-16,4-1 10 15,0 0 0-15,7-1 0 16,7-2-12-16,3-2 11 15,4-2-33-15,1-4-24 16,3-3-19-16,-1 0-13 16,3 0-3-16,-2-9 29 15,-1-5 51-15,-3 3 13 16,-4-4 43-16,-4 3 29 16,-4-1 27-16,-5 3-2 15,-2 3-16-15,-2 2-8 0,0 2-3 16,0 3-9-16,0 0-12 15,0 0-25-15,0 0-24 16,-5 13-13-16,-8 12 13 16,0 7 15-16,-3 11 4 15,0 3-10-15,3 3 4 16,-2 0-5-16,3-2-1 16,-1 0-7-16,-1-3 1 15,-1-2-1-15,0-1 0 16,1-4 1-16,1-4 0 15,1-7-1-15,4-5 0 16,2-6-27-16,3-7-45 0,1-6-60 16,2-2-164-16,0-5-211 15,0-9-320-15</inkml:trace>
  <inkml:trace contextRef="#ctx0" brushRef="#br0" timeOffset="24457.3077">30875 5784 1347 0,'0'0'773'0,"0"0"-658"0,0 0-41 15,0 0 41-15,0 0-17 16,0 0-62-16,82 0-36 15,-43 0-10-15,4 0-65 16,5 2-123-16,-9 7-142 16,-12-2-318-16</inkml:trace>
  <inkml:trace contextRef="#ctx0" brushRef="#br0" timeOffset="25282.9606">31350 5779 1300 0,'0'0'658'0,"0"0"-555"16,0 0-18-16,0 0 20 16,0 0-15-16,0 0-36 15,89 0-26-15,-45 0-17 0,3 3-11 16,0 3-15-16,0 1-30 15,-2 0 22-15,-5 2 9 16,-7 0-12-16,-6-3 2 16,-6-1 14-16,-5-4 10 15,-5-1 1-15,-4 0 7 16,0 0 4-16,-5 0-12 16,-1 0 1-16,-1-4 2 15,0-3-3-15,0 1-6 16,-3-3-3-16,-7 2-12 15,-2-3 2-15,-2 2 9 16,-2-1 8-16,0 0 2 16,1 0 1-16,0 1 11 0,3 1 18 15,2 0-8-15,1 1-15 16,3 5-1-16,4-2 19 16,1 3 9-16,1 0-13 15,0 0-12-15,0 0-1 16,0 0-8-16,0 0-10 15,0 0 10-15,5 0 7 16,2 0 5-16,5 3-11 16,1 2 10-16,4 1-10 15,-1 3 0-15,0-1-1 16,0 2-1-16,-3-1 0 16,-1 1 0-16,-1 2 0 15,-1-1 0-15,-3-1 0 0,-1 0-1 16,-1-3 1-1,-3 3-14-15,-2 0-3 0,0-1 18 16,-5 1 29-16,-9 3 11 16,-5-3 18-16,-4 1 10 15,-2-1-16-15,-3-2-11 16,2 0-24-16,7-3-9 16,5 0-8-16,8-1-35 15,6 1-103-15,0 1-327 16,5-5-408-16</inkml:trace>
  <inkml:trace contextRef="#ctx0" brushRef="#br0" timeOffset="27743.6897">32076 5684 750 0,'0'0'825'0,"0"0"-679"16,0 0-101-16,0 0 36 15,0 0 104-15,0 0-27 16,0 0-69-16,14-11-24 16,-5 9-7-16,2-1 4 15,2 2-9-15,-1 0-24 16,2 1-15-16,-1 0-5 16,0 0-7-16,-3 0-1 15,-1 7 4-15,-2 2-5 16,-4 2-7-16,-3 5-2 15,0 1 7-15,-4 7 2 0,-11 0 2 16,-1 1-1-16,-1 1 10 16,5-1-10-16,2-4 7 15,6 2-7-15,2-6 0 16,2-1-1-16,0-4 1 16,11-4 4-16,6-2-3 15,7-3-2-15,4-3-19 16,4 0-25-16,4-7-23 15,0-8-13-15,-2-5 20 16,-1-3 3-16,-5-3 21 16,-3-1 11-16,-5 1 25 0,-7 0 23 15,-4 1 20-15,-4 3-6 16,-1-2 43 0,-3 0-31-16,-1 1-27 0,0 1-20 15,0 3 7-15,-1 2-3 16,-8 5-6-16,-1 2-1 15,1 3 1-15,2 3-1 16,2 2 0-16,2 2 0 16,3 0 1-16,0 0 20 15,0 0-19-15,0 0 0 16,5 0 9-16,8 4 45 16,5 1-16-16,7 0-18 15,3-1-12-15,2 0-8 0,-1-3 0 16,-6 0-1-1,-4 0 0-15,-6-1 0 0,-7 0 0 16,-5 3-21-16,-1-3 9 16,0 0-7-16,0 1-26 15,0 2-8-15,-10 0-56 16,0 0-272-16,3-3-647 0</inkml:trace>
  <inkml:trace contextRef="#ctx0" brushRef="#br0" timeOffset="29217.2335">31508 6416 409 0,'0'0'815'0,"0"0"-576"16,0 0-130-16,0 0 39 15,0 0 81-15,0 0-25 16,0 0-69-16,0-17-38 15,0 17-23-15,0 0-16 0,0 0-15 16,0 3 5-16,0 8 26 16,0 8 14-16,0 2-25 15,0 5-26-15,0 4-12 16,0 2 1-16,0 1-16 16,0 0-8-16,0-2-1 15,0-2 1-15,1-3-1 16,2-5-1-16,-1-1-17 15,0-7-11-15,-1-3-27 16,2-4-24-16,-3 1-51 16,0-7-129-16,0 0-350 15,0 0-176-15</inkml:trace>
  <inkml:trace contextRef="#ctx0" brushRef="#br0" timeOffset="29743.2211">31535 6371 1343 0,'0'0'335'16,"0"0"-245"-16,0 0-8 15,0 0 56-15,0 0-5 16,0 0-38-16,0 0-39 16,-2-15-12-16,2 13-14 15,0 1 11-15,8-2-10 16,2 3-19-16,5-3-12 15,3 3-1-15,1 0 0 16,4 0 0-16,2 9 0 16,0 2-6-16,-2 1 6 15,-1 2 0-15,-1 0-1 0,-7 1-4 16,-4-4 5 0,-3 2-12-16,-4-3 4 0,-3 0-4 15,0-4 7-15,-11 5 6 16,-6-3 44-16,-5-1-2 15,-3 1-20-15,0-2-7 16,3 0-3-16,1-2-6 16,5 2-6-16,2-2-31 15,7 0-77-15,5 0-174 16,2 1-352-16,0-4-452 0</inkml:trace>
  <inkml:trace contextRef="#ctx0" brushRef="#br0" timeOffset="30125.0322">31630 6559 451 0,'0'0'653'0,"0"0"-466"16,0 0-92-16,0 0 72 15,0 0 48-15,0 0 9 16,0 0-56-16,60-18-72 16,-48 17-35-16,4 1-17 15,-1 0-9-15,5 6-15 16,-3 7-5-16,1 6-6 16,-1 5-8-16,-2 2 0 0,-2 3 0 15,-4 0 0-15,-3-4-1 16,-4-2-1-16,-2-5-11 15,-3-4 11-15,-18-3 1 16,-5-5 19-16,-11 0-1 16,-3-6 0-16,-1 0 7 15,5 0-7-15,7 0-18 16,5 0-5-16,8-3-186 16,11 0-565-16</inkml:trace>
  <inkml:trace contextRef="#ctx0" brushRef="#br0" timeOffset="36408.8112">32110 6670 798 0,'0'0'969'16,"0"0"-708"-16,0 0-191 15,0 0-17-15,0 0 80 16,0 0 1-16,-1 0-56 15,1 0-34-15,0 0-17 16,0 3-11-16,0 7 2 16,-4 4 45-16,-1 6 31 15,-2 3-17-15,-2 3-26 0,-4 1-17 16,0 1-22 0,1-3-12-16,-1-3-15 0,1-1-84 15,-3-1-121-15,5-4-289 16,2-7-371-16</inkml:trace>
  <inkml:trace contextRef="#ctx0" brushRef="#br0" timeOffset="41134.2625">32651 5900 1416 0,'0'0'363'16,"0"0"-261"-16,0 0-42 0,0 0 51 15,0 0 62-15,0 0-58 16,91-20-55-16,-72 18-22 15,2 2-19-15,3 0-5 16,3 0-13-16,0 0 1 16,-1 0-1-16,-2 0-1 15,-1 0-15-15,-4 3-88 16,-4 4-106-16,-5-4-162 16,-7 3-241-16,-3-5-369 0</inkml:trace>
  <inkml:trace contextRef="#ctx0" brushRef="#br0" timeOffset="41384.4649">32645 5986 199 0,'0'0'1508'16,"0"0"-1211"-16,0 0-236 16,0 0-31-16,0 0 57 15,0 0-21-15,83 0-38 16,-50 0-28-16,10 0-49 16,-7 0-272-16,-6 0-360 0</inkml:trace>
  <inkml:trace contextRef="#ctx0" brushRef="#br0" timeOffset="41681.4511">32833 5802 1347 0,'0'0'899'16,"0"0"-899"-16,0 0-71 15,0 0 71-15,0 0 37 16,0 0 1-16,0 0-15 16,70 53-13-16,-49-31-9 0,-5 1-1 15,-5-2 0-15,-5 1 0 16,-6 0 0-16,0-3 23 16,-6 1 44-16,-12-3-8 15,0-3-31-15,-3-3-14 16,-1 2-14-16,-8-6-37 15,7-3-190-15,4-2-593 0</inkml:trace>
  <inkml:trace contextRef="#ctx0" brushRef="#br0" timeOffset="42222.2382">33207 5805 580 0,'0'0'887'0,"0"0"-685"16,0 0-113-16,0 0 113 16,0 0 40-16,0 0-72 15,0 0-79-15,-6 6-55 16,2 5 5-16,-2 8 66 16,-3 1-32-16,0 4-26 15,1 1-22-15,1 0-11 16,1-3-4-16,5-2-10 0,1 0-1 15,0-6 0-15,0-2-1 16,13-4-30-16,5-5-34 16,16-4-88-16,-4-15-210 15,-6-4-541-15</inkml:trace>
  <inkml:trace contextRef="#ctx0" brushRef="#br0" timeOffset="42408.9283">33237 5535 2232 0,'0'0'505'0,"0"0"-505"0,0 0-96 15,0 0-11-15,0 0-489 16,0 0-1190-16</inkml:trace>
  <inkml:trace contextRef="#ctx0" brushRef="#br0" timeOffset="57004.8231">32438 6547 218 0,'0'0'335'0,"0"0"-200"16,0 0-93-16,0 0-29 15,0-4 20-15,1 4 48 16,-1 0 19-16,2 0 7 16,-2 0-33-16,1-2 10 15,-1 1 71-15,2 1-4 16,-2-1-13-16,0 1 4 15,0 0-6-15,0-1-2 16,0 1-33-16,0 0-17 0,0 0-6 16,0 0-17-16,0 0-25 15,0 1-26-15,0 13-9 16,0 7 29-16,0 3 7 16,0 6-24-16,0-1-5 15,0 5-2-15,0-3-5 16,0-1 0-16,0 0 5 15,0-5-6-15,0-1 0 16,0-6 1-16,0-1-1 16,0-4-1-16,0-3-12 15,0-3-45-15,0-1-55 16,0-5-90-16,0-1-96 16,2-6-99-16,1-6-558 0</inkml:trace>
  <inkml:trace contextRef="#ctx0" brushRef="#br0" timeOffset="57689.0785">32466 6492 605 0,'0'0'496'16,"0"0"-402"-16,0 0-33 0,0 0 97 16,0 0 53-1,0 0-8-15,0 0-83 0,30-42-28 16,-24 38-45-16,2 1-16 16,0 0-12-16,1 2 1 15,0 1-6-15,4 0-13 16,2 0 0-16,5 2-1 15,-1 7-1-15,2 2 1 16,0 0-1-16,-1 5 0 16,-3-2 0-16,1 0-8 15,-4 1 7-15,-4-3-11 16,-3-1-16-16,-5 0-14 16,-2-1 12-16,0 0 18 15,-6 0 3-15,-7 1 5 0,-3-2 5 16,-1-2 1-16,-2-1 13 15,0-2-14-15,-3 0 17 16,2-2 0-16,0-2-4 16,-1 0-2-16,6 0-5 15,2 0 1-15,5 0-5 16,3 0 0-16,5 0 10 16,0 0 1-16,0 0-1 15,0 0 5-15,0 0-15 16,0 0 10-16,5 5-6 15,1 5 4-15,3 1 0 16,0 2-2-16,-2 3-7 16,1 1 5-16,0 0 4 0,-1-1-4 15,-1 3-4-15,1-4 4 16,-1-1-5-16,3-2 5 16,-2-2-5-16,-1-1 0 15,1-2-1-15,0-1 0 16,-1-3-40-16,1-2-54 15,5-1-98-15,2 0-92 16,-4-8-361-16</inkml:trace>
  <inkml:trace contextRef="#ctx0" brushRef="#br0" timeOffset="57960.8206">32797 6722 608 0,'0'0'914'16,"0"0"-723"-16,0 0-136 15,0 0 78-15,0 0 102 16,0 0-68-16,0 0-93 15,0 11-52-15,0-6-13 16,0-1-9-16,0 1-108 16,0-1-195-16,0-3-421 0</inkml:trace>
  <inkml:trace contextRef="#ctx0" brushRef="#br0" timeOffset="58371.9866">32963 6486 620 0,'0'0'747'0,"0"0"-608"16,0 0-86-16,0 0 98 15,0 0 107-15,0 0-34 16,0 0-49-16,0 14-49 16,0 2-52-16,0 4-32 15,0 3-21-15,0 3-9 16,-2 4-6-16,-1 1-5 15,0 0 0-15,-1 2-1 16,1-5 1-16,1-3-1 16,1 0-12-16,1-4-25 15,0-5-44-15,0-2-46 0,0-1-91 16,0-6-170 0,0-4-328-16</inkml:trace>
  <inkml:trace contextRef="#ctx0" brushRef="#br0" timeOffset="58724.4362">33084 6470 880 0,'0'0'355'0,"0"0"-225"15,0 0-36 1,0 0 34-16,0 0 53 0,0 0-4 16,0 0-30-16,6-4-53 15,-6 10-20-15,0 10 50 16,-6 7-15-16,-2 5-37 16,0 4-30-16,0 3-14 15,2-1-13-15,1 2-9 16,4-4-5-16,-1-2 1 15,2-5-2-15,0 1-20 16,0-8-29-16,0-3-36 16,0-4-56-16,0-2-120 15,0-3-218-15,-3-5-130 0</inkml:trace>
  <inkml:trace contextRef="#ctx0" brushRef="#br0" timeOffset="58958.3023">32955 6647 1094 0,'0'0'283'16,"0"0"-208"-16,0 0-34 15,0 0 10-15,82 0-25 0,-64 3-26 16,-3 3-15 0,-6-5-268-16,-3 3-389 0</inkml:trace>
  <inkml:trace contextRef="#ctx0" brushRef="#br0" timeOffset="59567.3676">33217 6734 1141 0,'0'0'683'16,"0"0"-569"-16,0 0-47 16,0 0 114-16,0 0-2 0,0 0-87 15,0 0-55 1,-1 0-37-16,1 4-15 0,0 1-80 15,0 3-168-15,-3-3-263 16,-3-2-382-16</inkml:trace>
  <inkml:trace contextRef="#ctx0" brushRef="#br0" timeOffset="59926.8265">33366 6533 1468 0,'0'0'489'16,"0"0"-433"-16,0 0 1 15,0 0 111-15,0 0-22 16,0 0-75-16,0 0 2 16,0 35-9-16,0-6-33 15,0 5-16-15,0 1-4 16,0 3-5-16,0-2-5 16,0 0-1-16,0-6 0 15,-3-3-9-15,0-4-46 16,-1-3-42-16,0-5-153 0,2-3-366 15,1-8-491-15</inkml:trace>
  <inkml:trace contextRef="#ctx0" brushRef="#br0" timeOffset="60458.8046">33358 6457 1013 0,'0'0'530'16,"0"0"-467"-16,0 0-38 0,0 0 66 16,0 0 38-16,0 0-43 15,0 0-17-15,63-37-32 16,-47 37-15-16,1 7 1 15,2 9 11-15,-3 4-3 16,2 2-18-16,0 4-7 16,-2 1-5-16,-2-4-1 15,-4 0-35-15,-5-5-92 16,-5-2 9-16,0-2 10 16,-6-3 37-16,-12-1 1 15,-6-6-21-15,0 2 41 0,-1-5 31 16,1-1 18-1,7 0 0-15,3 0 1 0,6 0 1 16,4 0 8-16,2-1-3 16,2 1 4-16,0 0 9 15,0 0 0-15,5 7-12 16,2 6 41-16,1 4 47 16,0 4 8-16,0 1-13 15,-2 3 8-15,3 0-6 16,1 0-35-16,4-4-23 15,2-1-20-15,2-4-14 16,6-3-9-16,12-12-169 16,-3-1-195-16,-3 0-717 0</inkml:trace>
  <inkml:trace contextRef="#ctx0" brushRef="#br0" timeOffset="67900.7788">26040 3249 372 0,'0'0'223'0,"0"0"-104"16,0 0 1-16,0 0 41 0,0 0-27 16,0 0-25-16,7-3-7 15,-7 3-46-15,0-1-29 16,2 1 5-16,-2 0 20 15,0-1 9-15,0 1 8 16,0 0 4-16,0 0 1 16,0 0-15-16,0 0-21 15,0 0-18-15,0 0-7 16,0 0-11-16,0 0-2 16,0 0 0-16,0 0-1 15,0 0 0-15,-5 0 1 16,-3 0 1-16,0 0-1 15,-1 0 0-15,0 0 0 0,-3 0 0 16,3 0 0 0,-4 0 6-16,1 0-5 0,-2 0 0 15,-2 2-1-15,2 1 0 16,1 0 0-16,1-1 0 16,3 0 0-16,-1 1 1 15,1-1-1-15,0-1 0 16,0 1 1-16,0 0-1 15,1-2 0-15,2 0-31 16,2 0-31-16,1 2 23 16,3-2 27-16,0 0 12 15,0 0 1-15,0 0 14 16,0 0-8-16,0 0-6 16,0 0-1-16,0 0-18 0,0 1-4 15,0-1 7-15,0 0 6 16,0 0-5-16,0 2 8 15,7-1 5-15,1-1 1 16,3 2 0-16,0-1 6 16,1-1-4-16,0 1-1 15,0-1 7-15,-1 0 0 16,-1 0-7-16,0 0 0 16,-2 0 1-16,1 0-2 15,1 0-5-15,1 0-46 16,1-1-116-16,3-3-12 15,-2 1 14-15,2 1-1 16,-1 0 40-16,-1 0 106 0,-3 2 20 16,-1 0 13-16,0 0 10 15,-4 0 29-15,-2 0 4 16,-3 0-30-16,0 0-26 16,0 0 0-16,0 0-111 15,0 0-23-15,-3 0-172 0</inkml:trace>
  <inkml:trace contextRef="#ctx0" brushRef="#br0" timeOffset="68275.8024">26062 3286 425 0,'0'0'185'0,"0"0"-48"16,0 0-7-16,0 0 10 16,0 0-8-16,0 0-22 15,0 0-13-15,7 0-36 16,-7 0-35-16,0 0-26 15,0 0 0-15,0 2 0 0,0 5 11 16,-4 1 11 0,-3 1 11-16,-2 0-2 0,0 1-4 15,-3-1-9-15,1-3-12 16,5 0-5-16,-1 0-1 16,4-2-101-16,-3 2-103 15,3-2-36-15,0-1-306 0</inkml:trace>
  <inkml:trace contextRef="#ctx0" brushRef="#br0" timeOffset="68554.4999">26062 3286 544 0</inkml:trace>
  <inkml:trace contextRef="#ctx0" brushRef="#br0" timeOffset="69026.1344">26062 3286 544 0,'-3'72'497'0,"3"-72"-423"0,0 0-55 0,0 0-12 0,0 0 26 15,0 0 4 1,0 0-11-16,0 0-16 0,0 3-9 16,0-2 8-16,-1 3-2 15,-1-3-5-15,1 0 18 16,-1-1-6-16,1 1-8 15,-2 1-6-15,0 1-16 16,-2 0-21-16,0 0-10 16,-3 1-5-16,2-1 19 15,-2-1 15-15,0 1 10 16,0-1 8-16,1-1 13 16,-1-1 10-16,1 0 8 15,2 1-1-15,1-1-15 0,-1 0-14 16,2 2 1-1,-1-1-2-15,1 1 1 0,-3 0-1 16,2 1-5-16,-2 0-8 16,-1 0 5-16,0-2 6 15,0 2 1-15,-1-2 1 16,1 1 6-16,-2-1 19 16,0 0 7-16,3 1-2 15,-2-2-5-15,4 1-14 16,-1 1-10-16,1-1 6 15,1 0-6-15,2-1 0 16,-1 2 6-16,2-1-7 16,-3 2 1-16,0-3-1 15,0 2 0-15,-2-1 0 0,1-1 1 16,-2 2 0-16,-3-2-1 16,2 0-18-16,-4 0-60 15,1 0-93-15,2 0-227 16</inkml:trace>
  <inkml:trace contextRef="#ctx0" brushRef="#br0" timeOffset="69634.9691">25949 3288 234 0,'0'0'296'0,"0"0"-123"16,0 0-65-16,0 0 41 15,0 0 8-15,0 0-12 16,0 0-22-16,0 0-21 16,-29-4-48-16,13 4-15 15,0 0 3-15,-4 0 14 16,-2 0-8-16,1 0-10 15,-3 0-12-15,0 0 5 0,1 0-12 16,3 0-12-16,1 0 2 16,7 0-9-16,3 0-35 15,4 0-95-15,2 0-71 16,0 2-67-16,2 6-54 16,-1-3 0-16,1 1-207 0</inkml:trace>
  <inkml:trace contextRef="#ctx0" brushRef="#br0" timeOffset="70070.6654">25677 3303 179 0,'0'0'322'0,"0"0"-80"15,0 0-53-15,0 0-34 0,0 0 3 16,0 0 3-16,0 0-67 16,2-2-18-16,-2 13-8 15,0 1-34-15,0 2-18 16,0 0 6-16,0 2-5 16,0 0 2-16,0 0-6 15,0 1-4-15,0 0-8 16,0-2 0-16,0-3-1 15,0-2 0-15,0-1-89 16,-3-4-183-16,1-2-264 0</inkml:trace>
  <inkml:trace contextRef="#ctx0" brushRef="#br0" timeOffset="70304.7387">25670 3485 173 0,'0'0'542'15,"0"0"-406"-15,0 0-58 16,0 0 74-16,0 0 62 16,0 0-22-16,0 0-54 15,58 0-70-15,-31-1-56 16,1-5-12-16,14 1-51 15,-11 0-212-15,-5 3-148 0</inkml:trace>
  <inkml:trace contextRef="#ctx0" brushRef="#br0" timeOffset="90805.1617">25157 2909 732 0,'0'0'793'0,"0"0"-661"16,0 0-98-16,0 0-23 0,0 0 62 15,0 0 59 1,-39-8-17-16,30 8-7 0,3 8-49 16,0 2-30-16,0 2-20 15,3 1-7-15,1-2 7 16,2 0-9-16,0 0 13 16,0-3-9-16,8 0-2 15,4-3 19-15,3-3-7 16,3-1 6-16,3-1-14 15,-1 0-6-15,2-1-6 16,-3-8 5-16,-4-2 0 16,-2 0 1-16,-5-1 5 0,-5 1 23 15,-3 0 44 1,0 1-23-16,-5-1-25 0,-8 1-8 16,-5 0-10-16,-3 3-5 15,3 0-1-15,0 5-23 16,5 2-138-16,7 0-168 15,0 6-321-15,6-1-413 0</inkml:trace>
  <inkml:trace contextRef="#ctx0" brushRef="#br0" timeOffset="91407.2301">25458 2912 234 0,'0'0'1119'16,"0"0"-914"-16,0 0-154 15,0 0-5-15,0 0 113 0,0 0-15 16,0 0-56-16,-33 23-44 15,32-12-27-15,-4-1-5 16,5 0-12-16,0-3 0 16,5 0 13-16,5-3 9 15,4-1-22-15,3-3-5 16,2 0-34-16,-2 0 16 16,1-7-13-16,-3-3 0 15,0 1 20-15,-5-2 16 16,0 3 1-16,-6 1 35 15,-1 3 30-15,-3 1-1 0,0 3-9 16,0 0-28 0,0 0-16-16,0 0 0 0,0 0-12 15,0 0 0-15,0 0-10 16,0 4 9-16,0 5 0 16,0 0-5-16,0 2-156 15,0 3-102-15,0-2-221 16,0-1-160-16</inkml:trace>
  <inkml:trace contextRef="#ctx0" brushRef="#br0" timeOffset="91708.6961">25865 2713 1714 0,'0'0'351'0,"0"0"-292"16,0 0-43-16,0 0 33 15,0 0 20-15,0 0 16 16,0 0 16-16,-3 60-33 16,0-33-21-16,-4 3-17 15,1 0-13-15,-1-3-10 16,-1-4-6-16,-2 2-1 15,-1-4-1-15,1-2-30 16,-2 1-93-16,1 1-152 0,4-5-293 16,2-5-178-16</inkml:trace>
  <inkml:trace contextRef="#ctx0" brushRef="#br0" timeOffset="91910.7797">25757 2871 1635 0,'0'0'594'0,"0"0"-520"16,0 0 21-16,0 0 29 15,0 0-20-15,147 17-104 16,-87-6-62-16,-5-2-677 0</inkml:trace>
  <inkml:trace contextRef="#ctx0" brushRef="#br0" timeOffset="106431.9173">31154 3299 140 0,'0'0'107'0,"0"0"-107"16,0 0-4-16,0 0 4 16,0 0 85-16,0 0 4 15,0 0-8-15,0 0-3 0,0 0 17 16,0-1 55-1,0-1 39-15,0 1-57 0,0 0-51 16,-1-1-23-16,1 2-7 16,0 0 1-16,0 0-11 15,0-1-8-15,0 1-10 16,-3 0-4-16,3 0-6 16,0 0-4-16,-1 0-8 15,1 0 12-15,-2 0-7 16,-1 0 0-16,0 0 7 15,-3 0 0-15,0 0 3 16,-3 0-15-16,2 0 9 16,-4-2-9-16,0 2 0 15,0 0 1-15,-1 0-1 16,0 0 0-16,3 0 1 0,0 0-1 16,1-1 1-16,0 1-1 15,0-2 0-15,1 1-1 16,-4 0 1-16,1 1-1 15,-1-2 2-15,-2 2-1 16,-1-1 0-16,0 1 0 16,0 0-1-16,2-3 2 15,0 3-1-15,5-2 0 16,-1 1-1-16,4 0 0 16,0-1 0-16,1 1 0 15,-1 1 0-15,3-2-1 16,-4 1 0-16,1-1-9 15,-2 2 10-15,-4 0-9 16,1-2 2-16,0 0 6 16,-2 1 0-16,2-1 1 15,0 1 0-15,3-1 0 0,-1 1 0 16,1 0 1-16,3-1 0 16,-2 1-1-16,2-1 0 15,-1 2-1-15,1-1 0 16,-3 1-6-16,2 0-3 15,-1 0 8-15,1 0-5 16,-1 0-8-16,0 0-12 16,2 0-12-16,-2 0 14 15,3 0 16-15,-1 0 9 0,2 0 0 16,-2-2 0-16,1 2 0 16,1 0 0-16,1 0 1 15,-2 0-1-15,1 0 1 16,-1-1-1-16,1 1 0 15,-1 0 0-15,1 0 0 16,-1 0 0-16,-1 0 0 16,2 0 0-16,1 0 12 15,0 0 18-15,0 0 12 16,0 0 3-16,0 0-4 16,0 0-41-16,0 0-4 15,0 0 4-15,0 0 16 16,0 0-15-16,0 4 0 15,0-1 1-15,-2 0-1 16,2 1-1-16,0-1 7 0,-2 1-7 16,2-1 22-16,0 3-3 15,0 0 0-15,0-1 0 16,0 3-13-16,0-2-6 16,0 1 0-16,0 0 1 15,0-1 1-15,0-1-1 16,0 1 0-16,0-2 1 15,0 1-1-15,0-2 1 16,-2-1-2-16,2 1 1 16,-1-1 0-16,1-1 0 15,-2 0 1-15,2 2-2 16,-2-1 1-16,2-1 0 16,0 1 0-16,0-1 0 15,0 0-1-15,0 1-14 0,0-2 1 16,0 2 3-16,0-1 10 15,0 0 27-15,0-1-21 16,0 1-4-16,0 1 9 16,2-1-10-16,1 2 5 15,1 0-5-15,-1 0 6 16,2-2-6-16,-1 2 5 16,4-1-6-16,-1 0 2 15,3 0-1-15,-2-1 6 16,1 1-5-16,0-2 5 15,-3 1-1-15,0-1-5 0,-2 0-1 16,1 1 0-16,1-1 0 16,1 2 0-16,-1-1-1 15,2 0 1-15,-1 0 0 16,2 1 1-16,0-2-1 16,-1 0 0-16,2 2 0 15,-3-2 2-15,-1 0-1 16,0 1-1-16,-1-1 1 15,-2 1-1-15,1-1-1 16,-2 2 0-16,-1-2-7 16,1 2 2-16,-1-2 5 15,2 1 0-15,0 0 1 16,3 0 1-16,0 1 0 16,3-1-1-16,-1-1 0 15,-1 2 0-15,1-2 0 0,0 1 0 16,-2-1 0-16,-1 1 0 15,-1-1-1-15,-1 2-12 16,2-1-11-16,-2 1-8 16,1-1 2-16,1 0 9 15,-1 1 15-15,1 2-4 16,1-4 3-16,1 2 6 16,2 1-1-16,-1-2-4 15,-1 0 5-15,3-1 1 16,-2 2-1-16,1-1 0 15,-1-1 0-15,2 2 0 16,-3-2-9-16,-1 0 2 16,0 3 1-16,-1-3 6 0,0 1 0 15,0 0 0-15,0 1 1 16,-2-1 0-16,0-1-1 16,0 2 0-16,-2-2 1 15,2 0 0-15,0 0-1 16,1 0 1-16,1 0 0 15,-1 0 1-15,-1 0 0 16,2 0 6-16,-2 0 3 16,-1 0-8-16,1 0-1 15,1 0-1-15,-3 0 0 16,1 0 0-16,-2 0-10 16,1 0 3-16,2 0 6 15,0 0-1-15,2 0-15 0,-2 0-46 16,1 0 18-1,-1 0 28-15,0 0 16 0,1 0 1 16,-4 0 1-16,2 0 9 16,-2 0-4-16,0 0-5 15,0 0 6-15,0 0 2 16,0 0-8-16,0-3 9 16,1-1 9-16,1-1 1 15,0 1-14-15,1 0-6 16,-2-1-2-16,1 0-17 15,-2 0 19-15,1 0 0 16,-1 1 8-16,0-1 8 0,0 1 10 16,2 0-7-1,-1-1-10-15,1-1-6 0,1-2 4 16,-2-3-6-16,1 0 0 16,-1-2 0-16,-1 2 0 15,0-4 47-15,0 2-25 16,-3 1-20-16,-18 0-3 15,2 5-42-15,0-2-320 0</inkml:trace>
  <inkml:trace contextRef="#ctx0" brushRef="#br0" timeOffset="122244.0048">30929 2975 1750 0,'0'0'489'16,"0"0"-456"-16,0 0-32 16,0 0 15-16,0 0 54 15,0 0-11-15,-1-1-35 16,2 8 12-16,4 6 7 0,2 3 6 15,-3-1-22 1,1 3-17-16,-2-5-9 0,-3 1 0 16,1-1-1-16,-1 0 0 15,2 0-73-15,1-3-171 16,0-5-442-16,0-4-716 0</inkml:trace>
  <inkml:trace contextRef="#ctx0" brushRef="#br0" timeOffset="122477.8426">31019 2830 72 0,'0'0'1955'0,"0"0"-1685"15,0 0-224-15,0 0-36 16,0 0-1-16,0 0-9 16,0 0-20-16,-6 2-116 15,10 6-482-15,2 1-663 0</inkml:trace>
  <inkml:trace contextRef="#ctx0" brushRef="#br0" timeOffset="123065.0486">31116 3059 1305 0,'0'0'500'0,"0"0"-419"16,0 0 36-16,0 0 80 15,0 0-43-15,0 0-74 16,0 0-39-16,1 0-21 16,1 5 2-16,2 4 5 15,-3-1-13-15,2 2-6 0,-1 2-7 16,-2-2 0-16,0 0 0 15,0-2-1-15,0-1 0 16,0-2-9-16,0-3-21 16,0-2-38-16,0 0-18 15,0 0 23-15,0 0 62 16,1-7-7-16,10-7-82 16,5-6 30-16,1-3 54 15,4-1 6-15,-5 2 1 16,0 3 33-16,-3 3 17 15,-3 4 10-15,-4 4-5 16,-2 3-8-16,-1 3 11 0,-3 0-4 16,2 2-16-16,-2 0-26 15,0 0-13-15,1 3-2 16,2 10 2-16,0 4 21 16,1 3-6-16,1 2-6 15,-2-1-3-15,0 1-6 16,2-5-12-16,-2-2-77 15,1 1-162-15,-1-5-242 16,3-4-161-16</inkml:trace>
  <inkml:trace contextRef="#ctx0" brushRef="#br0" timeOffset="123339.9318">31463 2895 1822 0,'0'0'294'0,"0"0"-213"15,0 0-2-15,0 0 57 16,0 0-50-16,0 0-38 16,0 0 23-16,3 54 15 15,0-26-42-15,0 3-23 16,2 0-8-16,-1-3-12 15,2-1 1-15,3-2-2 16,-3-6-43-16,0-2-76 0,0-2-113 16,-3-5-332-1,0-4-335-15</inkml:trace>
  <inkml:trace contextRef="#ctx0" brushRef="#br0" timeOffset="123553.9459">31359 3018 1264 0,'0'0'774'0,"0"0"-661"16,0 0-32-16,0 0-26 15,0 0-18-15,88-2-37 16,-61 4-40-16,2 10-225 0,-6-4-251 15,-8 0-330-15</inkml:trace>
  <inkml:trace contextRef="#ctx0" brushRef="#br0" timeOffset="123822.4906">31611 3084 1107 0,'0'0'816'16,"0"0"-719"-16,0 0-89 16,0 0 23-16,0 0 24 0,0 0 5 15,0 0-33-15,42 65-8 16,-27-55-9-16,1-3-1 16,-4-4 6-16,0-3 38 15,-5 0 39-15,-4-3 2 16,0-10-31-16,-3 3-7 15,0-2-56-15,-9 6-20 16,-10 5-219-16,-5 1-495 0</inkml:trace>
  <inkml:trace contextRef="#ctx0" brushRef="#br0" timeOffset="126302.6308">29019 522 1370 0,'0'0'381'0,"0"0"-239"16,0 0 69-16,0 0-4 15,0 0-50-15,0 0-50 16,0 0-16-16,0-2-14 16,0 2-20-16,-1 0-38 15,-2 4-19-15,1 14 1 0,-1 7 54 16,2 7-25 0,1 5-23-16,0 0-7 0,0-2 0 15,0-4-69-15,0-3-113 16,1-3-149-16,5-5-355 15,1-11-363-15</inkml:trace>
  <inkml:trace contextRef="#ctx0" brushRef="#br0" timeOffset="126658.973">29212 537 1026 0,'0'0'1124'16,"0"0"-1026"-16,0 0-96 16,0 0-2-16,0 0 43 15,0 0 9-15,0 0-10 16,-48 98 1-16,47-66-11 16,1-1-17-16,0-2-4 15,0-9-11-15,3-2 0 16,4-7 0-16,2-6 13 15,0-5 7-15,1 0 23 16,7-3-25-16,1-13-13 16,1-5-5-16,0-5-18 15,-4-2-14-15,-2 3 21 16,-5 3-1-16,-6 6 2 16,-2 5-17-16,0 4-32 15,-17 4-95-15,-11 3-200 0,1 0-296 16,8 0-426-16</inkml:trace>
  <inkml:trace contextRef="#ctx0" brushRef="#br0" timeOffset="126981.4524">29482 527 1936 0,'0'0'485'0,"0"0"-433"16,0 0-17 0,0 0 23-16,0 0-14 0,0 0-28 15,94-12-10-15,-76 17-1 16,-6 7-5-16,-5 3-11 16,-7 2-2-16,0 3-3 15,-6 2 16-15,-12 1 1 16,-4 1 0-16,0-3 39 15,3-3-2-15,5-3-16 16,8-4-6-16,6-1-2 16,0-3-2-16,16 2-5 15,35 2-7-15,-2 0-95 0,-2-4-548 16</inkml:trace>
  <inkml:trace contextRef="#ctx0" brushRef="#br0" timeOffset="135614.2903">28509 9205 133 0,'0'0'1500'16,"0"0"-1140"-1,0 0-217-15,0 0 2 0,0 0-18 16,0 0-23-16,-7 0-22 16,7 0-49-16,0 0 40 15,0 0-7-15,0 6-4 16,0 3-14-16,0-2-23 15,0 3-14-15,4-3-4 16,10 2-7-16,5-5-7 16,5 0-31-16,4-2-39 15,2-2-3-15,-3 0 11 16,-5 0 28-16,-5 0 14 16,-7-2 9-16,-5-2 8 15,-4 1 10-15,-1-4 0 16,0 3 17-16,0-5 38 0,-1 2-23 15,-6-3-14-15,-3 3 1 16,0-3-9-16,-4 0-8 16,-5 1-1-16,-2 0-1 15,0 2 0-15,-6 0 0 16,-1 6-2-16,-4 1 2 16,-3 0 18-16,-7 0 4 15,0 4 10-15,-1 6 14 16,3 1-1-16,10 1-4 15,9 4-5-15,8-2-6 16,11 2-6-16,2 1-10 16,16-3-14-16,17-3-17 0,14-3-52 15,35-8-114 1,-12 0-389-16,-6 0-667 0</inkml:trace>
  <inkml:trace contextRef="#ctx0" brushRef="#br0" timeOffset="138972.2069">28390 7850 595 0,'0'0'584'16,"0"0"-437"-16,0 0-41 15,0 0 43-15,0 0 50 16,0 0 9-16,0 0-52 15,0-14-34-15,0 14-31 16,0 0-37-16,0 0-24 16,0 0-21-16,0 0-9 15,0 0-1-15,0 11 1 0,0 1 12 16,0 4-3-16,0 1-3 16,0 0-6-16,0 0 1 15,0 3-1-15,0-2 0 16,0 0 0-16,-5-1-1 15,-2-1-8-15,2-2-25 16,2-1-30-16,2-4-87 16,1-2-174-16,0-1-244 15,0-6-203-15</inkml:trace>
  <inkml:trace contextRef="#ctx0" brushRef="#br0" timeOffset="139321.9253">28412 7759 998 0,'0'0'331'0,"0"0"-228"15,0 0-55-15,0 0 60 16,0 0 59-16,0 0-25 16,0 0-61-16,61-11-40 15,-44 14-15-15,3 7-13 16,-1 0-5-16,-3 0-7 16,-4 2 0-16,-3-1-1 0,-6 2-6 15,-3 0-10-15,0 0 0 16,-12 0 2-16,-8-4 8 15,-10 0 5-15,-20-6-175 16,6-3-354-16,8 0-511 0</inkml:trace>
  <inkml:trace contextRef="#ctx0" brushRef="#br0" timeOffset="140989.076">28321 9289 362 0,'0'0'615'0,"0"0"-430"16,0 0-52-16,0 0 27 15,0 0-30-15,0 0 15 16,0 0-23-16,6-6-1 16,-1 6 0-16,-1 0-18 15,4 0-27-15,2 0-38 16,0 0-17-16,3 0-14 16,1 0-5-16,1 4-1 15,0-1 0-15,0 0 0 16,0-3 0-16,-2 4 0 0,4-2-1 15,-1-2 0 1,4 0-9-16,-1 0-5 0,-1 0 0 16,-2 0-1-16,-2-6 9 15,-5 3 5-15,-2 0 1 16,-4-1 1-16,0 2 7 16,-1-3-2-16,-1 1 6 15,1-4-2-15,1 1-9 16,-2 1 8-16,1-2 2 15,-2 2 8-15,0-1 9 16,0 1 11-16,0 2-22 16,0-2-15-16,-3 2-2 15,-3-1 1-15,-1-3-1 0,-1 4 1 16,0-1-1 0,-1-1 1-16,0 1-1 0,-1 3 0 15,-2-1 0-15,-3 2 6 16,0-2 5-16,-3 3-4 15,0 0 5-15,-1 0-11 16,1 0 1-16,3 0-1 16,3 0 0-16,0 0 0 15,3 3-1-15,2 0 1 16,-3 0 0-16,0 3 11 16,0 1 3-16,-2 3 4 15,-1 0 0-15,0 2 2 16,-1 0-3-16,-1 4-3 15,0-2-2-15,1 3 1 16,1-1 7-16,4 0 10 0,3 0-7 16,1-2-6-1,4 1 0-15,1-1 0 0,0 2 4 16,0-2-3-16,0 3-11 16,3 2-7-16,5-2 7 15,1 0-2-15,2 1-5 16,1 0 5-16,2 2 0 15,2-5-5-15,3-3 16 16,6-3-7-16,6-2-3 16,7-6-7-16,6-1-57 15,1 0-92-15,15-8-156 16,-13-3-452-16,-10 0-573 0</inkml:trace>
  <inkml:trace contextRef="#ctx0" brushRef="#br0" timeOffset="177487.0578">28562 7377 666 0,'0'0'510'0,"0"0"-510"16,0 0-9-16,0 0 9 0,-2 0 0 15,2 0 41-15,0 0 17 16,-2 0-9-16,2 0-4 15,-3 0-2-15,-1 3 28 16,-2 1 44-16,-3 5-7 16,-4 1-3-16,-3 1-29 15,-1-1-23-15,-4 2-2 16,1-1-29-16,0 2-7 16,-1 1-1-16,3 1 11 15,-5 2 11 1,1 4-5-16,-2 1-8 0,-3 5-7 15,-3 1-8-15,0 2-8 0,1 0 0 16,2-4-1-16,3-2-36 16,4-2-20-16,3-4-62 15,-1 2-131-15,6-6-132 16,4-6-357-16</inkml:trace>
  <inkml:trace contextRef="#ctx0" brushRef="#br0" timeOffset="178181.1611">28182 7341 857 0,'0'0'753'0,"0"0"-652"0,0 0-79 16,0 0 13-16,0 0 67 15,0 0 65-15,0 0-30 16,72 92-28-16,-47-51-36 16,4 5-44-16,-2 6-12 15,1 1-7-15,-1 4-10 16,-1-5 0-16,13 15-139 15,-7-18-385-15,-4-13-568 0</inkml:trace>
  <inkml:trace contextRef="#ctx0" brushRef="#br0" timeOffset="182023.1001">29321 5699 856 0,'0'0'409'0,"0"0"-249"16,0 0-110-16,0 0 13 16,0 0 58-16,0 0 4 15,0 0-15-15,6-8-25 16,-2 3 3-16,2 4-19 16,-2-2-15-16,3-2 1 15,-3 1 7-15,2-2-22 16,3-2-16-16,0-4-24 15,1-3 10-15,4-1-4 16,-1-2-6-16,5-5-2 16,-1-2-17-16,3-4 4 0,1 0 14 15,-3-1 1 1,1 0-11-16,0 3-8 0,0 1 3 16,-1 3 5-16,-2 2 1 15,0 3 1-15,0 0 9 16,0-1 1-16,-3 5 5 15,4-3 4-15,-4-1-9 16,3 1 0-16,-2-2 0 16,0 2 4-16,-3 2-4 15,-2 1-1-15,1 0 1 16,-2 1-1-16,0 0 1 16,1-1 0-16,1 3 0 15,-1-3-1-15,2 1-9 0,0-1-13 16,0 0 16-1,-1-1 5-15,2 1-6 0,-1 2-6 16,1-2 4-16,1 0-2 16,-2 3 10-16,0-1-1 15,0 2-5-15,-4 3 7 16,0-1 2-16,0 2 0 16,-3-1-2-16,2 1 0 15,0-1-1-15,0 1 0 16,0-3-1-16,1-1 1 15,1-1 1-15,1-1 1 16,1 1-1-16,-1-2 0 16,0 4 0-16,-1-1-1 15,-1 2 1-15,-2 2 1 16,-1 0-1-16,1 2 0 0,-2 0-1 16,1-2 1-1,2 2 1-15,0-1-1 0,0-3-1 16,0 2 1-16,0-1 0 15,1-1-1-15,-1 1 0 16,2-2-5-16,-1 1-10 16,1 1-11-16,1-3-21 15,-3 4 37-15,0-1 4 16,-3 2 7-16,0 0-1 16,0 4 1-16,-2-2-2 15,2 0-11-15,-2 0 1 16,-1 1 12-16,3-2 2 0,1 0-2 15,-1 0-10-15,4-1-38 16,1-2-21-16,3-3 6 16,0 0-23-16,2 0 20 15,-4 1 50-15,-3 4 16 16,-1 2-1-16,-4 0 1 16,-1 3 0-16,0 0-15 15,0 0-2-15,0 0 2 16,0 0 2-16,0 0 13 15,0 0 0-15,0 0 1 16,0 0-1-16,0 0 1 16,0 0 13-16,0 0-5 15,0 0 3-15,0 0-6 16,0 0-6-16,0 0 1 16,0 0-1-16,0 0-6 15,-1 0-4-15,-2 0 10 16,1 0 0-16,-1 0-2 0,0 0 2 15,-1 0 0-15,1 0 9 16,-3 0 0-16,1 0 7 16,1 0-5-16,-1 0-3 15,-1 1-7-15,0 1 0 16,-1 1 11-16,0-2-2 16,-2 1 7-16,-2 2 0 15,-1-1 0-15,0 0-1 16,-1-1 28-16,1 1 25 15,1-1-29-15,0 1-26 16,2-1-6-16,2 0-1 0,4-2-6 16,-1 1 0-1,4-1 0-15,0 0 0 0,0 0 11 16,0 0 1-16,0 0-6 16,0 0 8-16,0 0-2 15,0 0 0-15,0 0-11 16,0 2-1-16,0-2 5 15,0 0-5-15,0 0 1 16,0 0 9-16,0 0 0 16,0 0-2-16,0 0 5 15,0 0 28-15,0 0 9 16,0 0-11-16,0 0-6 16,0 0-8-16,0 0-26 15,0 0 0-15,0 1-1 0,0-1-5 16,3 0 5-16,1 0 0 15,1 0 1-15,3 0 18 16,-1 0-10-16,3 0-2 16,-1 0-5-16,-1 0-1 15,1 0 2-15,1 0-2 16,-1 0-8-16,-1 0-7 16,2 0 6-16,-1 0 1 15,-1 0 6-15,2-1 1 16,-1 1-5-16,0-2 0 15,3 1-5-15,0-1 10 16,0 1-10-16,1 1 3 16,-2 0 2-16,-2 0-1 0,-1 0-5 15,-3 0-1 1,-1 0 1-16,-1 0 1 0,2 0 11 16,-2 0 1-16,-1 0 0 15,1 0 9-15,-2 0-8 16,2 0 7-16,-2 0 4 15,1 0 3-15,-2 0-1 16,1 0-5-16,-1 0-2 16,2 0-7-16,-2 0 0 15,1 0 5-15,-1 0-4 16,0 0-1-16,2 0 5 16,-2 0-5-16,0 0 8 15,0 0 0-15,1 0 1 0,2 0-1 16,-1 0-8-1,-1 0 11-15,-1 0-11 0,2 0 0 16,-2 0-1-16,0 0-1 16,1 3-12-16,1 7-7 15,-1 6 19-15,1 5 0 16,-2 5 1-16,1 6 7 16,-1 5-7-16,3 18-6 15,0-6-308-15,0-10-709 0</inkml:trace>
  <inkml:trace contextRef="#ctx0" brushRef="#br0" timeOffset="205164.0043">30996 8274 669 0,'0'0'371'0,"0"0"-262"15,0 0-77-15,0 0 7 16,0 0 58-16,0 0 48 16,6-25-32-16,-5 22 15 15,-1 3 32-15,2 0-12 16,-2-1-35-16,0 1-7 16,0 0 2-16,0 0-24 15,0 0-24-15,0 0-19 16,0 0-24-16,0 0-17 15,0 15 1-15,0 7 6 0,0 5 6 16,-3 6-6 0,3 4-5-16,0-5-1 0,0 2 5 15,0-4-4-15,0-2-1 16,0-1 0-16,0-4-1 16,0-4-2-16,0-2-44 15,0-3-82-15,-7-1-119 16,1-3-134-16,1-3-218 0</inkml:trace>
  <inkml:trace contextRef="#ctx0" brushRef="#br0" timeOffset="205614.8389">31215 8214 674 0,'0'0'339'0,"0"0"-210"15,0 0-25-15,0 0 118 16,0 0 34-16,0 0-14 0,0 0-54 16,0-8-72-16,0 8-64 15,0 11-9-15,0 8 43 16,0 5-21-16,0 6-22 16,0 2-11-16,0 4-10 15,-1-2-6-15,-3-2-4 16,2-2-11-16,2-3 0 15,0-1-1-15,0-6 1 16,0-1-1-16,0-5 0 16,0-3-28-16,0-6-49 15,0 2-91-15,0-3-150 16,0-2-66-16,0-2-244 0</inkml:trace>
  <inkml:trace contextRef="#ctx0" brushRef="#br0" timeOffset="205916.9529">31087 8444 806 0,'0'0'334'0,"0"0"-144"16,0 0 0-16,0 0 71 15,0 0 24-15,0 0-86 16,0 0-73-16,9-6-53 16,3 6-46-16,4 0-27 15,1 0-39-15,8 0-118 16,-4 4-239-16,-3-1-324 0</inkml:trace>
  <inkml:trace contextRef="#ctx0" brushRef="#br0" timeOffset="206201.4188">31354 8438 707 0,'0'0'965'0,"0"0"-766"15,0 0-123-15,0 0 65 16,0 0-13-16,0 0-60 15,0 0-68-15,60 4-34 16,-35 5-220-16,-4-2-301 16,-4-1-295-16</inkml:trace>
  <inkml:trace contextRef="#ctx0" brushRef="#br0" timeOffset="207085.002">31772 8419 781 0,'0'0'725'16,"0"0"-614"-16,0 0-110 16,0 0 5-16,0 0 48 15,0 0 51-15,0 0-5 16,0-23-15-16,0 22-34 16,-2 1-28-16,-6 0-13 15,-4 0-1-15,-8 0 9 16,-2 0 20-16,-8 5 12 15,0 5-16-15,3 1-9 0,3-1 2 16,5 3-24-16,9-3-3 16,5 0 0-16,4-3 7 15,1-1-7-15,1 4-12 16,14-7 12-16,7 0-50 16,4-3-32-16,2 0-10 15,0 0-11-15,-1-3 21 16,-6-6 19-16,-3 2 32 15,-6-3 31-15,-3 0 48 16,-6 3 67-16,-2-2 23 16,-1 2-45-16,0 3-10 15,0-2-28-15,0 2-24 0,0 1-11 16,0 3 4 0,0 0-6-16,2 0-6 0,-1 0-12 15,4 10 0-15,-2 3 4 16,0 1 2-16,0 3-6 15,-1-4 0-15,-1 1-32 16,-1-5-92-16,0-3-164 16,0-2-257-16,0-4-378 0</inkml:trace>
  <inkml:trace contextRef="#ctx0" brushRef="#br0" timeOffset="207386.9523">32015 8070 1169 0,'0'0'882'0,"0"0"-877"16,0 0 5-16,0 0-10 15,0 0 117-15,0 0-55 16,0 0-11-16,8 45 52 15,-8-13-13-15,0 7-10 16,0 8-16-16,0 0-3 16,0-2-22-16,0-1-27 15,0-5-11-15,0-5-1 16,0-5-15-16,6-7-75 0,1 1-87 16,-1-8-209-1,1-4-360-15</inkml:trace>
  <inkml:trace contextRef="#ctx0" brushRef="#br0" timeOffset="207613.6521">31932 8345 1664 0,'0'0'335'0,"0"0"-320"0,0 0-15 16,0 0 90-16,97-3-50 16,-72 3-27-16,-3 7-13 15,-1 6-6-15,-6 1-263 16,-6-2-526-16</inkml:trace>
  <inkml:trace contextRef="#ctx0" brushRef="#br0" timeOffset="207941.9692">32256 8415 950 0,'0'0'1188'0,"0"0"-1047"16,0 0-113-1,0 0-22-15,0 0-6 16,0 0 1-16,0 0 17 0,-30 36-1 15,30-20 0-15,0-2-16 16,8-2 9-16,6-2 2 16,4-6 9-16,1-4-20 15,4 0-1-15,0 0-12 16,-3-10 12-16,1-4-15 16,-5-4 9-16,-4 0 6 15,-6-1 11-15,-6 2-10 16,0 6-1-16,-9 3-65 15,-16 5-177-15,-16 3-80 16,4 0-204-16,6 0-382 0</inkml:trace>
  <inkml:trace contextRef="#ctx0" brushRef="#br0" timeOffset="208572.5513">32493 8352 1897 0,'0'0'166'0,"0"0"-166"16,0 0-45-16,0 0 45 0,0 0 64 15,0 0 23-15,0 75-28 16,0-54-19-16,1-1-9 15,-1-3-18-15,0-5-11 16,0-2-1-16,0-4-1 16,0-3-1-16,0-2-24 15,0-1-16-15,0 0 8 16,2 0 18-16,7-11 9 16,5-5-59-16,3-3 12 15,4-1 30-15,-2-1 13 16,-4 2 5-16,-3 5 5 15,-5 5 27-15,-4 3 4 16,-1 6-8-16,-2 0-15 16,0 0-6-16,0 0 5 15,0 8-1-15,0 3-4 0,0 5-1 16,0-2 0 0,0-3 0-16,0-2 0 0,-2-2-1 15,2-4-12-15,0 0-48 16,0-3-38-16,0 0 28 15,0 0 48-15,0-3 16 16,10-7-13-16,3-6-11 16,2-5 30-16,3-1 13 15,-3-2-3-15,-1 4 18 16,-2 4 48-16,-4 6 49 16,-5 9-22-16,0 1-66 15,-2 1-24-15,-1 19 12 16,2 3 46-16,-1 4-11 0,2 2-29 15,2 4-31-15,14 1-34 16,-4-8-305-16,4-7-813 0</inkml:trace>
  <inkml:trace contextRef="#ctx0" brushRef="#br0" timeOffset="241576.1554">3328 10311 590 0,'0'0'1155'0,"0"0"-942"16,0 0-166-16,0 0-33 15,0 0 76-15,0 0 39 16,0 2-60-16,0-2-26 16,0 0 12-16,0 0 30 0,0 0-1 15,3 0-11-15,2 0 0 16,2-2-9-16,5-8 1 16,6-7-28-16,3-6-21 15,9-7-8-15,1-5-8 16,2-10-1-16,3-4-11 15,1-3-5-15,-6-2 3 16,2-2 4-16,-6 6-1 16,-6 2 2-16,1 5 8 15,-4 4 0-15,-3 1 0 16,0 9 1-16,-3-1 0 16,0 0 0-16,1 5 0 15,-1-2 1-15,0 1-1 0,-3 4 1 16,-3 4 13-1,0 5-4-15,-1 3 1 0,-4 6-10 16,1 1 12-16,-2 3-11 16,0 0-2-16,0 0-2 15,0 0 1-15,0 0-7 16,0 0-2-16,0 3 1 16,-2 13 9-16,-7 2 0 15,3 3 1-15,-3 3-1 16,-1 2 0-16,1 0 6 15,-2-2-5-15,4 3 0 16,1 2 0-16,3-6-1 0,3 1 1 16,0-1-1-1,0-3 1-15,3-3 0 0,7-5 0 16,1 1-1-16,1-6 1 16,7 0 5-16,2-7-5 15,0 0-1-15,4-7 0 16,2-7 0-16,-3-9-15 15,1-5 2-15,-2-3 2 16,-1-1 2-16,-3-2-1 16,-5 1 1-16,-2 8 9 15,1 1 0-15,-5 4 2 16,-2 3-1-16,-3 2 0 16,4 1 17-16,-4 4-2 15,-3 4 7-15,0 2 3 16,0 1-5-16,0 3-12 0,0 0-4 15,0 0-5-15,0 0-13 16,0 0 5-16,0 7 0 16,-3 6 8-16,-7 2 7 15,2 5 11-15,-1 1 3 16,-1 2 9-16,4-1-6 16,3 2 0-16,0-2-2 15,3 5-11-15,0-4-2 16,3-3-3-16,10 3-5 15,5-9-1-15,6 0-5 16,28-14-72-16,-4 0-174 16,-2-7-890-16</inkml:trace>
  <inkml:trace contextRef="#ctx0" brushRef="#br0" timeOffset="246109.2968">6397 8408 1343 0,'0'0'314'16,"0"0"-231"-16,0 0-58 16,0 0 22-16,0 0 32 15,0 0-23-15,81-26-6 16,-56 16 9-16,-1 3-12 15,-2 3-8-15,5-3-20 16,-3 5-13-16,3 1-6 16,0 1 0-16,1 0-1 15,2 0 1-15,3 0 0 16,1 0-1-16,2 0-10 16,4 0 3-16,-1 0 7 15,0 0 1-15,-2 0 1 0,0 0-1 16,-1 0 0-16,3 0 2 15,-3-2 4-15,3 2 5 16,4-4-10-16,2 4 4 16,1-3-5-16,0 0 0 15,2 3 0-15,-3 0 6 16,-4 0-5-16,-2 0 20 16,-3 0-6-16,0 0 4 15,-5 3 1-15,-1 3-3 16,3-2-10-16,0-2 2 15,-2 3-4-15,2-2-4 16,0 0-1-16,2 0 0 16,-2 0 2-16,3 1-1 0,-3 0 1 15,1 2-1 1,-1-1-1-16,-3 2 2 0,-2 0-1 16,-4-1-1-16,4-1 0 15,-5 1 1-15,4 0-1 16,1-2 1-16,-1 2 4 15,1-5-5-15,-1 3 1 16,3 1 4-16,-2-4-5 16,-1 2 1-16,1 3-1 15,-5-5-1-15,2 5 0 16,-4-2 0-16,4-1 1 16,1 2 1-16,8-4-1 0,2 3-1 15,4-2 0 1,2-2-10-16,1 0-2 0,2 0-6 15,-2 0 1-15,-4 0 15 16,-3 0 3-16,0 0 1 16,-5 0-1-16,2 0 2 15,-3 0-1-15,-2 0 0 16,2 0 5-16,-2-2 11 16,2-2 2-16,0 4-3 15,1-2-1-15,2-2-3 16,3 4-11-16,0-3 0 15,0 2 5-15,5-2-5 16,-2 0-1-16,4 0 0 0,-4 3 0 16,0-4 1-16,-6 4 0 15,1-3 0-15,-1 3 4 16,-3 0-5-16,1-3-1 16,-1 3 1-16,0 0 1 15,-2-1 12-15,5 1 1 16,3 0 2-16,4 0 2 15,-2 0-2-15,6 0-7 16,-1 0 1-16,-1 0-9 16,1 0-1-16,-4 0 1 15,0 0 4-15,-3 0-5 16,-2 0 0-16,-1 0 0 16,-3 0 0-16,-2 0 0 15,2 0 1-15,3 0 0 16,3 0 14-16,2 0 22 0,4 0-5 15,-3 0-19-15,4 0 2 16,-4-3-5-16,3 1 1 16,1-2 1-16,-4 4-6 15,-1 0 0-15,1 0 1 16,-6 0-7-16,3 0 16 16,-1 0-7-16,3 0 2 15,1 0-5-15,1 0 4 16,-1 0-9-16,-3 0 0 15,1 0-1-15,0 0 0 16,-4 0 0-16,3 4 0 16,-5-4-2-16,2 3 2 15,3 0-1-15,-3 0 0 0,2 3 1 16,4-2 0 0,0 2 0-16,6-5 0 0,-2 2-1 15,2 1-8-15,1-3-46 16,-1 0 26-16,-6 3 19 15,1-2 9-15,-3 2-4 16,-1-1 5-16,-3 2 1 16,-3-3 0-16,-2 4 0 15,2-2-1-15,-1 2 1 16,6-2-1-16,1-1-1 16,4 1 0-16,-1-1-12 15,-4-3-3-15,3 0-7 0,-5 0 6 16,-6 0 5-16,-2 0 11 15,-4 0 1-15,-3 0 5 16,2 0-4-16,-1 0-1 16,0 0-49-16,-4 0 31 15,-12 3 16-15,0-2-104 16,-3 1-705-16</inkml:trace>
  <inkml:trace contextRef="#ctx0" brushRef="#br0" timeOffset="251061.2421">4611 9587 601 0,'0'0'578'0,"0"0"-243"15,0 0-218-15,0 0 4 16,0 0 101-16,0 0-18 16,0-17-59-16,0 14-47 15,0 3-17-15,0 0 3 16,0 0 24-16,0 0 4 0,0 0-18 15,0 0-37-15,5 0-19 16,7 0-26-16,7 0-3 16,11 0-3-16,4 0-6 15,2 0-18-15,-3 0-17 16,-3 0-10-16,-5 0-7 16,-4 0-29-16,-6 3-36 15,-6-1-1-15,-2 0-2 16,-4-2-21-16,-3 4-69 15,-10 1-81-15,-8-4-70 16,2 5-144-16</inkml:trace>
  <inkml:trace contextRef="#ctx0" brushRef="#br0" timeOffset="251360.4261">4614 9687 340 0,'0'0'673'0,"0"0"-492"16,0 0-48-16,0 0 60 15,0 0 56-15,0 0-19 16,0 0-32-16,17 2-34 15,-1-2-31-15,8 0-50 0,0 0-46 16,6 0-24-16,-2 0-13 16,-1 0-36-16,-5 0-67 15,2 0-110-15,-9 0-292 16,-2 1-78-16</inkml:trace>
  <inkml:trace contextRef="#ctx0" brushRef="#br0" timeOffset="251803.9572">5211 9511 841 0,'0'0'988'0,"0"0"-811"16,0 0-98-16,0 0 110 16,0 0 23-16,0 0-65 15,0 0-63-15,0-6-20 16,0 6-6-16,0 0-16 15,0 0-21-15,0 10-11 0,0 3 5 16,-9 6 3-16,-3 1-3 16,-1 3-14-16,-1-2 0 15,1 1 6-15,7-2-6 16,0-3-1-16,6-4 0 16,0-1 0-16,0-4 0 15,9-5-28-15,10-3-50 16,5 0-76-16,12-7-134 15,-5-6-392-15,-8-3-343 0</inkml:trace>
  <inkml:trace contextRef="#ctx0" brushRef="#br0" timeOffset="252036.0527">5293 9257 1470 0,'0'0'677'0,"0"0"-596"16,0 0-50-16,0 0 87 16,0 0 31-16,0 0-87 15,0 0-62-15,3 0-59 16,3 10-247-16,0-3-472 0</inkml:trace>
  <inkml:trace contextRef="#ctx0" brushRef="#br0" timeOffset="252681.8901">5435 9831 651 0,'0'0'1237'0,"0"0"-1036"0,0 0-145 15,0 0-18-15,0 0 110 16,0 0-35-16,0 0-78 16,27-46-24-16,-5 17-5 15,5-5-6-15,6-5-1 16,-2-5-26-16,2-5 2 16,-3-3 4-16,-2-1 19 15,-4 6 2-15,-3-2 17 16,-3 10-1-16,-2 6 11 15,-4 6 19-15,3 4 4 16,0 3-20-16,0 3-6 16,1 1-5-16,1 5-7 15,-1 1-7-15,-1 5-5 0,-3 5-1 16,-3 0 0-16,0 0-13 16,-5 9 5-16,-1 11 8 15,-3 3 1-15,0 8 17 16,-3 1 7-16,-7 5-8 15,-2-1 3-15,0 0 16 16,0 1 5-16,0-1-12 16,-1 0-4-16,4-4 0 15,-2-2 1-15,1-3-11 16,1-6-8-16,0 1-6 16,3-5 1-16,0 0 0 15,0-5-1-15,3-3 0 0,0-2-8 16,0-3-56-16,3-4-105 15,0 0-137-15,0 0-464 0</inkml:trace>
  <inkml:trace contextRef="#ctx0" brushRef="#br0" timeOffset="252881.4256">5687 9574 975 0,'0'0'1307'0,"0"0"-1124"0,0 0-126 15,0 0 51-15,0 0-3 16,133-19-105-16,-72 7-158 16,-6-3-674-16</inkml:trace>
  <inkml:trace contextRef="#ctx0" brushRef="#br0" timeOffset="259793.633">27732 3303 453 0,'0'0'488'15,"-124"41"-337"-15,9 2 7 16,-27 9-22-16,-5 4-75 16,-1-2-42-16,2-8 9 15,-10-2 5-15,-7-8-1 16,-2-6 19-16,4-4 12 16,14-6-38-16,18 0-25 15,29-3-70-15,29-1-179 0,1 3-103 16,26-5-157-16,3-1-9 15</inkml:trace>
  <inkml:trace contextRef="#ctx0" brushRef="#br0" timeOffset="260209.5233">27514 2585 857 0,'-152'29'623'15,"-36"8"-546"-15,0 3-58 16,-9-6-19-16,-1-3-16 16,5-5-79-16,8 2-38 15,13 4 82-15,4 1 39 16,4 2 5-16,-3 1 0 0,-2-4-116 15,1-2-58-15,5-3-11 16,12-6 15-16,42-7-14 16,27-4-135-16</inkml:trace>
  <inkml:trace contextRef="#ctx0" brushRef="#br0" timeOffset="260626.5991">26762 1928 857 0,'-163'18'190'16,"-38"6"-141"-16,7 4-35 15,-4 1 59-15,2 1 29 16,7-2-16-16,4-3-27 0,4-2-27 16,1-1-19-1,-1-2-13-15,1 3-50 0,3 0-53 16,8 2-26-16,13-1-94 16,46-6-148-16</inkml:trace>
  <inkml:trace contextRef="#ctx0" brushRef="#br0" timeOffset="261062.4801">26845 1305 933 0,'-146'0'175'0,"-40"0"-175"15,-8 0-39-15,-6 0 39 16,4 0 2-16,14 0 67 16,17 3-1-16,16 2 9 15,18 2-6-15,15 5-26 16,12 1-45-16,23 1-2 15,4 1-135-15,23-5-118 16,19-2-317-16</inkml:trace>
  <inkml:trace contextRef="#ctx0" brushRef="#br0" timeOffset="261474.5407">26069 930 772 0,'-178'-13'307'0,"-21"-3"-213"15,35 2-59-15,14-1-20 16,15 1-14-16,16 0-1 16,12 1-22-16,13 2-88 15,26 3-135-15,18 1-155 0</inkml:trace>
  <inkml:trace contextRef="#ctx0" brushRef="#br0" timeOffset="261881.5927">26516 501 598 0,'0'0'281'16,"0"0"-201"-16,-93-30-60 15,4 7-18-15,-43-4 0 16,-20-2 6-16,-4 1-8 15,11 3 10-15,26 2 53 16,11 1 37-16,23 2 35 16,22 8-45-16,19-1-55 15,8 5-35-15,0-4-79 16,2 2-89-16,3-5-8 16,7 7-41-16,15 2-358 0</inkml:trace>
  <inkml:trace contextRef="#ctx0" brushRef="#br0" timeOffset="262099.3485">26004 292 39 0,'-153'-7'1000'0,"-24"1"-1000"15,55 6-114-15,19 0-707 0</inkml:trace>
  <inkml:trace contextRef="#ctx0" brushRef="#br0" timeOffset="262786.9929">24348 845 1011 0,'-145'18'188'0,"-11"3"-124"15,26-4 45-15,16-4 1 16,27-3-55-16,21-1-40 16,18-3-15-16,9-1-139 15,2 3-121-15,7 8-24 16,8-1 68-16,17-1-437 0</inkml:trace>
  <inkml:trace contextRef="#ctx0" brushRef="#br0" timeOffset="263043.8564">24576 1324 1177 0,'-103'16'315'0,"-34"8"-228"15,-27 4-58-15,-6 1-17 16,24-4 4-16,9-1 14 16,33-3 4-16,34-2-12 15,29-5-9-15,23-1-13 16,13 9-93-16,5-1-201 15,8-4-250-15</inkml:trace>
  <inkml:trace contextRef="#ctx0" brushRef="#br0" timeOffset="263241.57">24220 2010 1410 0,'-99'16'183'16,"-20"0"-152"-16,-12 5-31 16,28-7-12-16,38-3-18 15,25-1-4-15,24 7-39 16,7-1-151-16,6-2-300 0</inkml:trace>
  <inkml:trace contextRef="#ctx0" brushRef="#br0" timeOffset="263398.6616">23823 2537 1450 0,'0'0'495'0,"0"0"-406"16,-134 50-89-16,65-18-175 15,15-6-371-15,22-7-505 0</inkml:trace>
  <inkml:trace contextRef="#ctx0" brushRef="#br0" timeOffset="263540.9232">23832 3081 2004 0,'0'0'0'0,"-142"44"-519"0</inkml:trace>
  <inkml:trace contextRef="#ctx0" brushRef="#br0" timeOffset="274672.1435">6478 9567 552 0,'0'0'557'16,"0"0"-380"-16,0 0-86 15,0 0 49-15,0 0 87 16,0 0-8-16,-3-6-46 0,3 5-63 16,0-2 8-16,0 3-5 15,3-2 0-15,0 2-13 16,4 0-44-16,5-2-29 15,3 2-18-15,6 0-9 16,9 0 0-16,6 0-1 16,5 0-45-16,1 0-12 15,0 0-3-15,-2 2 2 16,-4 0 13-16,-3-2 15 16,-5 3 18-16,-1-3 11 15,-9 0-3-15,0 0 5 16,-3 0 8-16,1 0-8 15,-5 0 10-15,-1 0 2 0,-4 0 3 16,0 0-8-16,-3 0 1 16,0 0-8-16,-3 0 0 15,3 0 6-15,-3 0 2 16,0 0-8-16,0-3-6 16,-3 1 4-16,-6-6-10 15,0 3 12-15,-6-2-2 16,0 0-5-16,-4 1 6 15,5-1 0-15,-2 3 1 16,4-2-1-16,2 2 1 16,2-2 0-16,5 5 1 15,0-3 0-15,3 2 1 0,0 2 4 16,0-3-5-16,0 3-1 16,0 0 1-1,0 0 0-15,0-1-1 0,0 1 2 16,0 0-2-16,0 0 0 15,0 0 0-15,0 0 6 16,0 0 4-16,0 0-10 16,0 0 0-16,6 0-1 15,5 0 1-15,5 0 0 16,-1 6-1-16,0 2-7 16,0-1 8-16,-2 3-9 15,2 0 8-15,0 0 1 16,-3-1 0-16,4 2-1 15,-5-2 1-15,1-1-1 16,-2 1 1-16,-4-3 0 0,-3 1 0 16,-3 0-6-16,0 3-1 15,0-2 1-15,-9 2 0 16,-7 1 5-16,-4-2-1 16,-5 2-5-16,1-5-14 15,-1-2-50-15,8 4-79 16,1-8-157-16,10 0-293 15,6 0-689-15</inkml:trace>
  <inkml:trace contextRef="#ctx0" brushRef="#br0" timeOffset="275609.0639">7488 9261 910 0,'0'0'300'0,"0"0"-134"16,0 0-10-16,0 0 56 16,0 0 25-16,0 0-75 15,0 0-77-15,0-7-39 16,3 7-21-16,-3 3-4 16,3 7 37-16,0 5-21 15,-3 2-16-15,0 1-20 0,0 4 5 16,0-1-4-16,0 1 5 15,0 2-6-15,0-1 0 16,0 1 0-16,0-3 1 16,0-1-1-16,0-3 0 15,-3 0 0-15,3-3 1 16,-3-1 4-16,0-1-5 16,3 1-1-16,-3-3 1 15,0 1 0-15,3-2 1 16,0-2-2-16,0-3 2 15,0-1 5-15,0 1-1 16,0-1 2-16,0-1 3 16,0 2-3-16,0-2-7 0,3-1-1 15,-3 2 2 1,3 0-2-16,0-2 0 0,-3 1 1 16,3-1 6-16,-3-1 5 15,3 3 2-15,-3-3 2 16,4 3 20-16,-1-2-4 15,0-1-2-15,0 3-9 16,3-3-6-16,2 0 3 16,2 0 4-16,5 0 2 15,6 0-8-15,4 0-14 16,1 0-2-16,5 0 1 16,-1 0-1-16,0 0 0 15,-5 0 0-15,-1 0 1 16,-5 3-1-16,-4 1-2 15,-4-2 1-15,-4-1-1 0,-4 1 1 16,-3-2-7-16,3 0-12 16,-3 0-25-16,0 0-29 15,0 0-41-15,0 0-175 16,-3 0-581-16</inkml:trace>
  <inkml:trace contextRef="#ctx0" brushRef="#br0" timeOffset="276075.212">7425 9125 846 0,'0'0'756'15,"0"0"-603"-15,0 0-106 16,0 0 49-16,0 0 80 16,0 0-40-16,0 0-64 15,-28-19-20-15,28 19-21 16,6 0-9-16,10 0-11 0,5 5-10 15,6 2 0-15,3 2 1 16,0-1 0-16,5-1-2 16,-5-4 0-16,-1 0-8 15,-1-3-7-15,-7 0 7 16,-5 0 8-16,-7-11 0 16,-6-2 2-16,-3-4-1 15,0-1 17-15,-6 1 1 16,-7 0-11-16,-5 4-2 15,3 3-6-15,0 7 0 16,2 3-77-16,2 0-295 16,8 8-405-16</inkml:trace>
  <inkml:trace contextRef="#ctx0" brushRef="#br0" timeOffset="276789.6756">8714 9274 426 0,'0'0'1134'0,"0"0"-947"16,0 0-136-16,0 0 67 15,0 0 129-15,0 0-55 16,0 0-94-16,0-3-65 15,0 19-8-15,0 10 58 0,0 6-17 16,0 8-23-16,0 3-16 16,0 0-12-16,0-3-6 15,0-4-8-15,-3-3-1 16,0-6 0-16,0-5-1 16,0-4-41-16,3-2-59 15,0-3-91-15,0-9-189 16,0-1-250-16,9-3-289 0</inkml:trace>
  <inkml:trace contextRef="#ctx0" brushRef="#br0" timeOffset="277082.625">8932 9292 836 0,'0'0'1016'0,"0"0"-866"16,0 0-96-16,0 0 65 16,0 0 63-16,0 0-57 15,0 0-72-15,0 28 20 16,0 2 16-16,0 7-35 16,0 4-6-16,0-1-6 15,0 3-17-15,0-7-17 16,0 0 0-16,-3-8-8 15,3-8-1-15,0-2-14 16,-3-7-58-16,0-1-127 16,0-8-294-16,-4-2-314 0</inkml:trace>
  <inkml:trace contextRef="#ctx0" brushRef="#br0" timeOffset="277283.5695">8771 9478 1743 0,'0'0'388'15,"0"0"-291"-15,0 0-30 16,0 0 57-16,0 0-9 16,0 0-84-16,0 0-31 0,103 14-74 15,-57-4-192 1,-7-4-357-16,-8 1-540 0</inkml:trace>
  <inkml:trace contextRef="#ctx0" brushRef="#br0" timeOffset="277614.9455">9126 9515 1141 0,'0'0'913'15,"0"0"-814"-15,0 0-72 16,0 0 32-16,0 0 58 0,0 0-42 16,0 0-44-1,-18 49-17-15,21-35-2 0,9-5-3 16,9-2-9-16,1-1-6 16,1-5-21-16,-1-1 3 15,-1 0 8-15,-3-4-8 16,-5-9 6-16,-7 1 0 15,-3-3 5-15,-3 1 7 16,0-1-1-16,-6 5-4 16,-7 0 11-16,1 3-2 15,-4 4-69-15,-1 3-187 16,1 0-242-16,2 0-498 0</inkml:trace>
  <inkml:trace contextRef="#ctx0" brushRef="#br0" timeOffset="278133.9082">9405 9498 1617 0,'0'0'379'16,"0"0"-303"-16,0 0-65 15,0 0 32-15,0 0 47 16,0 0-34-16,0 0-13 16,-3 74 12-16,3-59-12 0,0-5-21 15,0 1-9-15,0-6-5 16,0 1 2-16,6-4-4 16,3-2-6-16,3 0-30 15,1 0-58-15,4-10-23 16,-1-1 46-16,-1-5 39 15,-1 3 12-15,-1-1 14 16,-7 4 10-16,0 3 53 16,-2 5 30-16,-4-1-34 15,0 3-29-15,0 0-18 16,0 3-11-16,0 6 6 16,0 4 7-16,9-2-4 15,2 1 6-15,8-5-7 16,3 0 2-16,4-7-10 15,1 0 1-15,-2 0-1 0,-1-13 1 16,-9-1-1-16,-2-6 5 16,-7-2 3-16,-6-5-1 15,0-3 1-15,-6 1-3 16,-16 6-6-16,-27 9-19 16,10 5-171-16,0 8-431 0</inkml:trace>
  <inkml:trace contextRef="#ctx0" brushRef="#br0" timeOffset="281068.0603">3673 9303 133 0,'0'0'663'16,"0"0"-525"-16,0 0-136 16,0 0 8-16,0 0 114 15,0 0 54-15,0 0-44 16,3-1-62-16,-3 1 5 15,0-2 19-15,0 2 24 16,0-1 0-16,0 1-15 16,3 0-4-16,1 0-27 15,2 0-17-15,2-2-15 16,4 2-13-16,1 0-20 0,2-1-6 16,0 1 2-1,0-3-5-15,3 3-1 0,-3 0-14 16,1 0 14-16,3 0-5 15,-2 0 6-15,2 0 0 16,-2 0-1-16,-1 0 1 16,-1 0 0-16,0 0 0 15,-3-3 0-15,1 0-6 16,1-2-6-16,-5-1 3 16,-2 4 8-16,-1-3-8 15,-3 3 9-15,-3-1-6 16,0 3 6-16,0 0 0 15,0 0 0-15,0 0 9 0,0 0 2 16,0 0-11-16,0-1 10 16,0-2 2-16,0-3-1 15,-3 2-11-15,-3-3 1 16,-4-2 0-16,1-1-1 16,-6 0 0-16,3 1-1 15,0-2 1-15,-3 5-21 16,3-1 2-16,-1 3-14 15,8 2-66-15,5 2-120 16,0 0-124-16,2 0-512 0</inkml:trace>
  <inkml:trace contextRef="#ctx0" brushRef="#br0" timeOffset="282720.9111">5589 9039 377 0,'0'0'534'0,"0"0"-335"0,0 0-25 16,0 0 29-16,0 0 5 15,0 0-37-15,0 0-58 16,10-7-18-16,-4 4-5 15,0 3-22-15,4 0-21 16,1 0-11-16,1 0-10 16,4 0-9-16,4 0-10 15,-1 0-6-15,0 0 0 16,1 0 0-16,-1 0-1 0,2 3 0 16,-6-3-1-1,4 0 1-15,-5 0-2 0,5 0 1 16,-4 0 0-16,0 0 0 15,0 0 0-15,-2 0-1 16,1 0 1-16,-5 0-5 16,1 0 5-16,-7 0 1 15,-3 0 0-15,0 0 1 16,0 0 0-16,0 0 4 16,0-3-4-16,0-1 29 15,-3-3-15-15,-7-3-14 16,-2-1 4-16,-2 0 4 15,-2-3-8-15,4 8 0 16,3-4 0-16,3 6-1 0,0 2-108 16,-3 2-199-16,2 0-327 15,1 0-701-15</inkml:trace>
  <inkml:trace contextRef="#ctx0" brushRef="#br0" timeOffset="295552.4759">24484 5581 550 0,'0'0'284'0,"0"0"-115"15,0 0-14-15,0 0 48 16,0 0-6-16,0 0 3 16,3-6 0-16,-3 2-16 15,0 1-47-15,0-4-60 16,0 1-43-16,-5-4-22 16,-8-4-12-16,-8 1 0 15,-6-2 0-15,-6-3-16 0,-4-5-12 16,-5-1 5-1,-3-3 11-15,-2-2-1 0,0 2 12 16,3 0-5-16,0 2 6 16,6 2 0-16,-2 2 0 15,4-1 0-15,0 3 0 16,0-1 0-16,0 0 1 16,0 2-1-16,-2 0 1 15,0 1-1-15,-1 0-14 16,4 1-23-16,-4 1-13 15,6 1 12-15,2 3 16 16,1-1 13-16,6 1 9 16,2 2-1-16,2 2 0 15,5 0 1-15,1 3 0 0,3 0 0 16,0 1 1 0,1 1-1-16,3 1 0 0,1 1 0 15,0 0-7-15,-2 0-2 16,2 0 1-16,0 5 7 15,0 0 0-15,3 2-9 16,0 0 9-16,2 2 0 16,1 1-1-16,0 0 2 15,0 2 12-15,7 4-4 16,7-1-1-16,4 2 6 16,4 3 2-16,1 0-2 15,3 2-12-15,3 1 0 16,0 1 0-16,0-2 5 0,-2 1-6 15,-2 0 0 1,-1-1 1-16,-2 1-1 0,1-1 1 16,-3 1-1-1,-1-2 0-15,0 2 1 0,-1-4 0 16,3 2 5-16,-1 1-5 16,3-2 6-16,4-1-5 15,0 2-1-15,3-2-1 16,-4 1 0-16,1 0 0 15,-2-2-1-15,-2-3-7 16,-1 2 0-16,1-3 8 16,-1 0 0-16,1 0 0 15,0 0-1-15,4-1-19 0,0 3-13 16,0-3 2 0,0-3 5-16,-6 2-1 0,3-2-3 15,-7-1 14-15,3 0 14 16,1 0 1-16,-1-1 1 15,3 1-1-15,4 1 1 16,1-2 0-16,2 0 0 16,0-1-21-16,0-1-56 15,0-1-4-15,-5-2 40 16,-3-1 18-16,-2-2 10 16,-6 0 13-16,-1 0 0 15,-7 0 27-15,1-2 29 0,-4-5 1 16,0 3-4-1,-2-3-8-15,1-1-7 0,-2 1-23 16,1-2-5-16,-1-2-4 16,0-2 0-16,0-3-5 15,-1-2 7-15,-8-4-2 16,-8-2 0-16,-3-6-4 16,-12-2 4-16,-11-4-6 15,-23-7-8-15,1 7 2 16,-11 1-45-16,-15 0-100 15,28 15-178-15,9 0-498 0</inkml:trace>
  <inkml:trace contextRef="#ctx0" brushRef="#br0" timeOffset="296364.7051">24139 5392 451 0,'0'0'392'15,"0"0"-163"-15,0 0-57 16,0 0 28-16,0 0 5 16,0 0 52-16,0 0-33 15,0-13-55-15,11 7-68 16,5-2-41-16,5-4 3 15,7-2-11-15,5-2-27 16,6-3-19-16,3-1-6 16,3-4-20-16,2 1-11 15,2 0-14-15,-1-3 5 16,0 1 15-16,-6 3 13 16,-5-1 6-16,-6 0 6 15,-4 7 1-15,-8 0 14 0,-6 3 11 16,-4 5 11-16,-4 1-8 15,-3 2-16-15,-1 4-3 16,-1 0-4-16,0 1-4 16,0 0-2-16,0 0 0 15,0 0-17-15,0 0-22 16,0 0-3-16,0 0 11 16,0 0 3-16,-1-2-2 15,-14-1 30-15,-3 0-9 16,-4-1 1-16,-2 0 8 0,-1-2-1 15,2 2 1 1,2-1 2-16,5-3-2 0,5 7 1 16,5-2 7-16,5 2 1 15,1 1 9-15,0 0-2 16,13 0-15-16,10 0-1 16,2 2-14-16,3 4 6 15,-4 0 1-15,0-1 6 16,-3 2 1-16,-6-1 0 15,0 1 1-15,-6 0 24 16,-2 0 21-16,-1 4 6 16,-1 1-7-16,-4 5-23 15,-1 1-22-15,0 16-32 16,-4-6-330-16,-7-8-1451 0</inkml:trace>
  <inkml:trace contextRef="#ctx0" brushRef="#br0" timeOffset="312957.6386">9821 9243 905 0,'0'0'287'16,"0"0"-222"-16,0 0-64 16,0 0 4-16,27-23 111 15,-21 17 26-15,0 2-43 0,0-1 2 16,3 1 14-16,-6 0 11 16,3 1-4-16,3 1-28 15,-3-2-30-15,7 1-33 16,1 1-6-16,-1 1-3 15,5 1-15-15,0 0-6 16,4 0-1-16,-2 6 0 16,-1 3-1-16,-4 4 0 15,0-1 0-15,-3 3 0 16,-6-2 1-16,1 0-1 16,-4-2 0-16,-3-2-1 15,0 1 1-15,-3 0 1 16,-7 0 0-16,-5-1 21 0,-6 2 5 15,3-4-3-15,-3 0-6 16,-1-4 3 0,2 0 15-16,1 1-6 0,7-1-1 15,-1 0-16-15,5 1-6 16,2 1-5-16,3 2 9 16,-1 2-8-16,4 1-1 15,0 2 0-15,0 0-1 16,0 1 1-16,0-1 0 15,0-1-1-15,0 3-9 16,-3-1-43-16,-3 4-56 16,-3-4-211-16,3-3-461 0</inkml:trace>
  <inkml:trace contextRef="#ctx0" brushRef="#br0" timeOffset="313124.2233">9878 9700 1894 0,'0'0'372'16,"0"0"-372"-16,0 0-208 16,0 0-385-16</inkml:trace>
  <inkml:trace contextRef="#ctx0" brushRef="#br0" timeOffset="317731.7586">11194 9111 339 0,'0'0'369'16,"0"0"-216"-16,0 0-91 0,0 0 16 16,0 0 45-1,0 0-23-15,13-10-90 0,-13 10 245 16,0 0-70 0,0-2-24-16,0 2-25 0,0 0-26 15,0 0-5-15,0 0-5 16,0 0-30-16,0 0-17 15,0 0-22-15,0 0-13 16,0 0-11-16,0 0-6 16,0 8 0-16,0 3 5 15,0 2-4-15,0 4 8 16,0 0-9-16,0 3 5 16,0-2 0-16,0 0-3 15,0 1 7-15,0-2-1 16,0 2-1-16,0 1-7 0,0 0 7 15,0-3-8-15,0 3 6 16,-2-1-6-16,2-2 0 16,-1 4 0-16,1-5 0 15,0 0 0-15,0-3 1 16,0-3 0-16,-3 0-1 16,3 0 1-16,0-1 0 15,-3-1-1-15,-1 1 1 16,1-2 0-16,3 3 0 15,-3-3 0-15,3-2 6 16,0 2-7-16,0-1 0 16,0-2 0-16,0 3-1 0,0-1 1 15,0-2 0-15,0 2 1 16,0-2-1-16,0 2 0 16,0-2 0-16,0-1 0 15,0 0 0-15,0-2 0 16,0 2 0-16,0-3-1 15,0 3 1-15,0-2-1 16,0 2 2-16,0-3-1 16,0 2 0-16,0-2 0 15,0 4 0-15,0-4 0 16,0 1 0-16,0-1 1 16,0 0-1-16,0 1 1 15,0-1 0-15,0 0 8 0,0 0 9 16,0 0 3-1,0 0 0-15,0 0 3 0,0 0-9 16,3 0-5-16,7 0-9 16,-3 0 1-16,6 0 4 15,0 0 2-15,-1 0-8 16,3 0 1-16,-3-1-1 16,0 0 2-16,-2-3-2 15,1 2 1-15,-2 2-1 16,4 0 0-16,-4 0 0 15,6-1 0-15,-3 1 0 16,0 0-1-16,1 0 1 16,1 0 0-16,-1 0-1 15,-1 0 1-15,-5 0-1 16,4 0 0-16,-5 0 0 0,-3 0 1 16,3 0-1-1,-3 0 1-15,-3 0-2 0,3 0 2 16,0 0 2-16,1 0 3 15,-1 0-5-15,0 0 0 16,-2 0 0-16,1 0 0 16,-1 0-24-16,2 0-39 15,4 0-93-15,-1-2-358 16,1-5-515-16</inkml:trace>
  <inkml:trace contextRef="#ctx0" brushRef="#br0" timeOffset="323259.0783">12032 9439 983 0,'0'0'192'16,"0"0"13"-16,0 0-65 15,0 0-25-15,0 0 75 16,0 0 15-16,-3 0-46 16,3 0-59-16,0 0-39 15,0 3-3-15,0-3-6 16,0 3-6-16,4 1 7 16,9 2 6-16,0-3-15 15,2 2-24-15,9-3-13 16,1 1-6-16,2 1-1 15,-5-1 0-15,4-3-24 16,-7 3-11-16,-5-3 0 0,-1 3 5 16,-4-3-1-16,-6 0-5 15,0 0-4-15,-3 0-11 16,3 0-27-16,-3 0-101 16,0 0-183-16,0-6-406 0</inkml:trace>
  <inkml:trace contextRef="#ctx0" brushRef="#br0" timeOffset="323588.3376">11993 9350 1083 0,'0'0'593'16,"0"0"-443"-16,0 0-42 15,0 0 77-15,0 0 13 16,0 0-102-16,0 0-63 15,59 0-18-15,-30 0-9 16,6 0-6-16,-5 3-27 16,7-3-106-16,-13 3-223 15,-7-3-253-15</inkml:trace>
  <inkml:trace contextRef="#ctx0" brushRef="#br0" timeOffset="325060.3038">12571 9272 1005 0,'0'0'266'16,"0"0"-146"-16,0 0 2 16,0 0 73-16,0 0 42 15,0 0-49-15,0 0-51 16,9 0-35-16,-4 0-22 0,1 2-11 16,4 6-23-1,-1 3-15-15,1 3-14 0,-1 1-7 16,-3 3-10-16,-2 2 1 15,4-1-1-15,-5 1 0 16,-3-3 0-16,0-1 0 16,0-4-1-16,0-1 1 15,0-5 0-15,0-2-7 16,0-4 7-16,0 0-2 16,0 0 2-16,0 0 0 15,0 0-1-15,3-7-5 16,0-7-6-16,3-2 2 0,3-4 1 15,-2-1-3-15,4 1 4 16,-2 2-2 0,-2 2 4-16,-1 2 6 0,3 2 0 15,-5 2 4-15,4 2-3 16,1 1-1-16,0 1 1 16,-3 2 8-16,4 1-9 15,-3 1 1-15,3 2-1 16,-4 0 0-16,4 0 1 15,-4 7 5-15,-3 6-5 16,0 0 14-16,0 4-3 16,-2 3-3-16,-1-1 0 15,0 0-8-15,0-2 1 0,0-3-1 16,0-2-1-16,0-4 1 16,0-5 0-16,0 0 0 15,0-3 1-15,0 0 4 16,0 0 3-16,3-10-9 15,11-6-12-15,1-8-11 16,1 0 3-16,4-4 2 16,-4 1-13-16,-1 0-10 15,0 5 21-15,-3 5 19 16,-2 4-1-16,-7 3 2 16,0 3 1-16,-2 5 11 15,1 2 3-15,-2 0 2 16,1 0-6-16,-1 0-11 0,2 6 6 15,-1 7 27 1,3 3-9-16,-4 5 0 0,0 0-2 16,0 0 2-16,0 2 4 15,0 0 9-15,0-3-1 16,0 0-11-16,-5 1 1 16,0-6-14-16,2-4-11 15,2-3 5-15,-1-3-6 16,2-1-1-16,0-4-70 15,6-6-89-15,10-9-215 16,0-5-713-16</inkml:trace>
  <inkml:trace contextRef="#ctx0" brushRef="#br0" timeOffset="325931.6791">13136 9227 1401 0,'0'0'307'0,"0"0"-225"16,0 0 0-16,0 0 108 15,0 0-28-15,0 0-105 16,0 0-43-16,36-26-6 16,-24 18-8-16,3 0 0 15,-6 5 0-15,-3 2 0 16,0-3 1-16,-3 4-1 15,4 0 0-15,-7 0 0 16,3 0-1-16,-3 11 1 16,0 4 1-16,0 2 29 15,-2 3 13-15,-6 3-12 16,-4 1 2-16,0-1-19 0,-3 0 3 16,6 2 2-16,-1-4 3 15,4-1-7-15,6 0-9 16,0-7-4-16,0 0 7 15,13-3-2-15,3-7-4 16,7 0-2-16,-3-3-1 16,5 0-11-16,-2-3-16 15,3-6 2-15,-6-4-13 16,-1-1 3-16,0-2 8 16,-7-1 15-16,0-3 11 15,-3 1 1-15,0-1 0 16,-3 0 0-16,1-3 0 15,0 0 1-15,0 2-1 16,-1-1-2-16,1 2-20 16,-4 4 6-16,0 6 2 0,-3 3 13 15,0 3-18-15,0 2 3 16,-3 1 5-16,-10 1 11 16,0 0 14-16,-1 0 23 15,5 0 14-15,0 0-5 16,6 1-15-16,0 1-7 15,3-1 28-15,0-1 3 16,6 0-28-16,12 0-13 16,3 0-6-16,1 0-7 15,5 0-1-15,-3 0-1 16,-3 0-5-16,-2-1-4 16,-9-2-6-16,-2 0 10 0,-3 3 4 15,-5 0-23-15,0 0-32 16,0 0-58-16,-8 0-54 15,2 0-304-15,0 3-632 0</inkml:trace>
  <inkml:trace contextRef="#ctx0" brushRef="#br0" timeOffset="326543.6706">13730 9200 722 0,'0'0'670'0,"0"0"-500"15,0 0 12-15,0 0 42 16,0 0-13-16,0 0-60 16,0 0-84-16,0-3-26 15,3 3-1-15,1 4-13 16,1 2-2-16,-1 7 3 0,0 1-14 15,0 3-7-15,-1 4 4 16,-3 3 1-16,0 0-6 16,0 1-5-16,0-3-1 15,0-2 1-15,0-5 0 16,0-2-1-16,-3-6 1 16,3-1-1-16,-4-5 0 15,4-1 0-15,0 0 19 16,0-1-3-16,0-11 1 15,0-6-11-15,10-8 3 16,5-1-8-16,1-8 0 16,8 1 0-16,-6 2-1 15,6 2 1-15,-8 10-1 0,7 7 0 16,-4 4-1 0,5 5-7-16,-3 4 7 0,3 0 0 15,-2 0-11-15,2 17-51 16,-6-1-143-16,-4 0-495 0</inkml:trace>
  <inkml:trace contextRef="#ctx0" brushRef="#br0" timeOffset="333125.7896">12883 9624 912 0,'0'0'501'0,"0"0"-360"16,0 0-20-16,0 0 57 15,0 0 2-15,0 0-66 16,0 2-55-16,0-2-25 15,0 2 10-15,3 1 2 16,4-3 7-16,5 2 2 16,-3 4-22-16,6-5-23 15,-6 2-4-15,4-3-6 16,-1 0-14-16,-1 0-33 16,2 0 8-16,-4 0 1 0,-2 0 2 15,-1-6 5-15,2 0 13 16,-2 1 6-16,-3-2 5 15,0-1 7-15,-3 4-8 16,0-2 8-16,0 2 1 16,0 0-1-16,-6-2 0 15,-9 0-8-15,0-1 8 16,-1 3 0-16,-1-2 11 16,4 3 3-16,1-1 6 15,3 4-1-15,-3 0-13 16,3 0-5-16,-3 0 7 15,2 10 6-15,-4 4 4 16,1-1 9-16,4 4 6 0,3-4 20 16,3 2-10-16,3-1-13 15,0-1-6-15,15 0-13 16,25-3-11 0,-4-4-113-16,-2-4-406 0</inkml:trace>
  <inkml:trace contextRef="#ctx0" brushRef="#br0" timeOffset="347820.3766">28415 7625 333 0,'0'0'381'0,"0"0"-197"16,0 0 41-16,0 0-57 15,0 0-11-15,0 0-35 16,0 0-4-16,0 0-1 15,0 0-35-15,0 0-25 0,0 0-12 16,0 0-14-16,0 0 2 16,0 0-6-16,-6 0-17 15,-3 0-1-15,-3 0-6 16,-3 0 3-16,0 0-6 16,-4 0 0-16,1 0 0 15,-3 0 0-15,-1 0 0 16,-2 0 1-16,1 0-1 15,0-3 1-15,2 0 0 16,1-2 0-16,1 2 0 16,1-2-1-16,2 2 1 15,-1-1 0-15,1 1 0 16,0 2 5-16,-1-1-5 0,-2 0 0 16,-2 0 0-1,1 2-1-15,1-3 2 0,2 2-2 16,1-1 0-16,3-2 2 15,-2 1-2-15,1 3-2 16,0-2-7-16,1 0 3 16,-1-1 5-16,0 0-1 15,-2 2 1-15,1-2-7 16,-4 0 7-16,2 0 0 16,-1-1 1-16,3 0-1 15,-3 1 1-15,3-3 0 16,-1 5 0-16,2-2 0 15,0 0-17-15,-1 0-21 16,-3 1-1-16,0 0 17 16,-3-1 10-16,0 0 11 0,3-1-15 15,-1 2 8-15,3-3 8 16,1 1 0-16,-2 0 1 16,4-2-1-16,-1 2 1 15,-2 0-1-15,2 2 0 16,-2-2 0-16,1 3 0 15,-1-1 0-15,-2-1-2 16,3 3 1-16,-1-4-1 16,2 2-4-16,0 1-7 15,1-2 6-15,3 2 5 16,0-2 2-16,0 0 0 16,3 0 0-16,-2 2-2 15,-1-1 1-15,1-2 1 0,-2 0-2 16,-1 1-21-1,2 2 8-15,1-2 6 0,-3 0 9 16,4 1 1-16,-1-1 0 16,1-1 0-16,0 1 0 15,-1 2 0-15,1-2 0 16,-2 0 0-16,1-2 1 16,2 3-1-16,-3-1 9 15,0 0 8-15,0-1 20 16,-2 0-3-16,3-1 6 15,3 1 4-15,1 4-9 16,4-1-11-16,1 1-18 0,-2 0-6 16,1 0 1-1,-2 0-2-15,-6 0-7 0,-1 0 1 16,-5-2 6-16,0 1 0 16,0-1 0-16,5-2 1 15,2 4 5-15,5-4 11 16,3 1 29-16,0 0 10 15,6 2-56-15,16-1-119 16,-2 1-107-16,-1-1-280 0</inkml:trace>
  <inkml:trace contextRef="#ctx0" brushRef="#br0" timeOffset="348532.7337">27544 7271 781 0,'0'0'665'15,"0"0"-566"-15,0 0-84 16,0 0 14-16,0 0 36 16,0 0 7-16,0 0-5 15,15 35-19-15,-14-19-13 0,1-3 3 16,-2 4 5-1,0-2 11-15,0-2-6 0,0-2-21 16,0-1-18-16,-2-2-1 16,1-3-6-16,-2 1-1 15,3-5 5-15,-2-1 0 16,2 0-5-16,0 0 6 16,0 0 9-16,0 0 18 15,0 0 49-15,5-4-12 16,4-6-49-16,4-3-20 15,-1-1-1-15,3-3 6 16,1-1-5-16,2 1-2 16,-1 0 1-16,2 1 0 15,-2 2-1-15,2 4-5 16,-4 2 5-16,3 1 0 0,-3 4-9 16,4 2 3-16,0 1-47 15,11 1-124-15,-3 9-208 16,-6-1-532-16</inkml:trace>
  <inkml:trace contextRef="#ctx0" brushRef="#br0" timeOffset="350536.8248">14376 9333 750 0,'0'0'342'0,"0"0"-53"16,0 0-157-16,0 0-4 15,0 0 59-15,0 0 35 16,0 0-54-16,0 3-48 0,0-3-19 15,0 0-20-15,7 0-23 16,6 0-9-16,6 1-16 16,11 5-19-16,2 0-14 15,6-2-30-15,-2 1-25 16,-10 0-27-16,-3-3-49 16,-9 2-45-16,-9-4-18 15,-5 3 11-15,-10-3-149 16,-11 0 114-16,-2 0-300 0</inkml:trace>
  <inkml:trace contextRef="#ctx0" brushRef="#br0" timeOffset="350732.8799">14386 9442 637 0,'0'0'1067'15,"0"0"-818"-15,0 0-160 16,0 0 11-16,0 0 33 16,0 0-63-16,114 16-70 15,-59-9-187-15,-10-4-317 16,-9 0-582-16</inkml:trace>
  <inkml:trace contextRef="#ctx0" brushRef="#br0" timeOffset="351872.9431">15088 9207 652 0,'0'0'962'16,"0"0"-782"-16,0 0-73 16,0 0 32-16,0 0 50 15,0 0-22-15,0 0-85 16,22 10-26-16,-15 7-13 15,1 3-5-15,-2 5-18 16,-1-1-2-16,-5 6-1 16,0-3-5-16,0 1-6 15,-4-4-5-15,-3-1 1 16,-1-7 0-16,4-3-1 16,1-5 0-16,0-5-1 15,3-3-12-15,0 0 2 0,3-1 8 16,12-15-19-16,9-3-14 15,1-8 15-15,5-3 7 16,-3-2-13-16,-5 2-15 16,1 3 22-16,-7 8 19 15,-6 6 1-15,-2 5 12 16,-4 2 8-16,-2 3 19 16,-1 2-13-16,-1 1-8 15,4 0-13-15,0 0-6 16,-1 1 0-16,0 9 1 15,3 7-1-15,-3 1 1 16,0 0 7-16,-3 1-8 16,0-5 0-16,0 2 0 0,0-7 0 15,0-2 0-15,0-1-1 16,-3-5 0-16,3-1-1 16,0 0 1-16,0 0-9 15,0-3 2-15,9-10-29 16,9-7-9-16,1-3 28 15,-1-1 6-15,6-1 2 16,-2-2 4-16,-2 7 6 16,-4 6 0-16,-4 4 12 15,0 3 3-15,-6 4-5 16,-3 1 4-16,-3 2 4 16,0 0-8-16,0 4-10 0,0 11 7 15,0 5 26 1,-3 7 7-16,-3 2-8 0,-5 4-1 15,4-4-7-15,2-2-9 16,1-7-8-16,4 0-6 16,0-6 4-16,0-5-5 15,0-2-47-15,0-2-75 16,0-5-124-16,0 0-293 16,0 0-59-16</inkml:trace>
  <inkml:trace contextRef="#ctx0" brushRef="#br0" timeOffset="352308.6076">15632 9426 1287 0,'0'0'249'16,"0"0"-122"-16,0 0 91 15,0 0 0-15,0 0-94 16,0 0-72-16,87 9-30 16,-66-9-21-16,-2 0 8 15,-4 0-9-15,0-6 0 16,-6 2-7-16,-3-3-9 16,-3-1 4-16,-2-3 11 15,-1 4 0-15,0 0-5 16,-1 1 6-16,-11 2 5 0,-1 1 13 15,-7 3 1-15,1 0 2 16,-4 0-6-16,4 0 0 16,-4 6 5-16,3 5 20 15,0 5 20-15,1 1-2 16,4 5 3-16,1-1-12 16,8-1-16-16,5 0-8 15,1 0-6-15,3-5-4 16,15-4-15-16,4-1-16 15,23-8-94-15,-6-2-142 16,-3 0-492-16</inkml:trace>
  <inkml:trace contextRef="#ctx0" brushRef="#br0" timeOffset="353705.2741">16453 9376 918 0,'0'0'194'15,"0"0"-116"-15,0 0 5 16,0 0 62-16,0 0-23 15,0 0-26-15,0 0-22 0,40 0-21 16,-31 0-4 0,3 0 26-16,6 0 1 0,-3 0-7 15,3 0-21-15,0 2-21 16,1-1-8-16,2-1-10 16,-6 0-8-16,2 3 0 15,-1 0 0-15,0 0-1 16,1-2 0-16,-4 2 0 15,2 3 2-15,3-5-2 16,-3 2 6-16,2 1-5 16,3-2 0-16,-1 0-1 15,4 0 1-15,-3-2-1 16,0 0 0-16,4 0 0 16,-5 0-1-16,-2 0 1 0,0 0 0 15,-3 0 0-15,-2 0 0 16,0 0-1-16,-5 3 1 15,3-3 1-15,3 1-1 16,-1-1 0-16,4 0 0 16,5 2 1-16,-3-2-1 15,2 0 0-15,2 0 0 16,-3 1 0-16,-1-1 0 16,-2 0-1-16,4 3 0 15,-5-3 1-15,-2 0-1 16,0 0 1-16,1 0-1 15,-2 0 1-15,-5 0 1 16,5 0 1-16,-1 0 4 0,-2 0-6 16,2-3 1-16,1 3 6 15,5-1 12-15,-4-1 18 16,6 1-7-16,3-2-11 16,0 3-6-16,2 0-11 15,1 0-1-15,2-2 0 16,-5 2 6-16,2 0-7 15,2 0 0-15,-7 0 0 16,2 0 0-16,-3 0 1 16,-5 0 0-16,0 0 0 15,0 0 0-15,-1 0 5 16,1 0 2-16,4 0-2 16,3 0 2-16,6 0 1 0,-1 0-9 15,5 0 1-15,-5 0-1 16,4 0 2-16,1 0-1 15,-7 0 6-15,3 0 7 16,-6 0 2-16,-2 0-4 16,-1 0-2-16,-5 0-1 15,2 0-9-15,-1 0 1 16,0 0 0-16,2 0-1 16,3 0-1-16,-5 0 1 15,2 0-1-15,2 0-1 16,0 2 2-16,0 1-12 15,1 0-11-15,-6-2-40 0,-3 2-75 16,-5-3-113-16,-1 0-102 16,-3 0-566-16</inkml:trace>
  <inkml:trace contextRef="#ctx0" brushRef="#br0" timeOffset="365487.2443">16733 9069 603 0,'0'0'691'0,"0"0"-561"16,0 0-53-16,0 0 28 15,0 0 64-15,0 0 15 16,-6 0-2-16,6 0-19 16,0 0-24-16,5-4-41 15,2-1-28-15,0 1-1 16,6 0-10-16,0-2-23 16,3-1-23-16,4 5-12 0,1-3 0 15,3 5-1-15,-5 0-1 16,2 0-1-16,-9 0-5 15,-2 3 0-15,-1 1-1 16,-6 5-5-16,-3-1-1 16,0 2-1-16,-3 1 5 15,-13 1 1-15,-8 0 8 16,-1 4 0-16,-8-2 1 16,2 0 0-16,1-1 0 15,7 1 0-15,4-1 1 16,7-4 13-16,5 4-2 15,7 0-6-15,0-2 7 16,13-2-2-16,10 2-5 0,9-5-6 16,1-2-56-16,9-4-118 15,-8-7-175-15,-6-4-453 0</inkml:trace>
  <inkml:trace contextRef="#ctx0" brushRef="#br0" timeOffset="365948.4343">17185 9045 1048 0,'0'0'279'16,"0"0"-138"-16,0 0 18 15,0 0 57-15,0 0 0 16,0 0-57-16,0 0-62 16,0-3-38-16,2 7 8 15,-1 8 22-15,1 2-19 16,-2 6-8-16,0 2-22 0,0 2-19 16,-6 0-13-16,-6-3-8 15,1 1 1-15,2-6-1 16,3-3-7-16,0 0-75 15,4-6-70-15,2-7-123 16,0 0-289-16,7 0-331 0</inkml:trace>
  <inkml:trace contextRef="#ctx0" brushRef="#br0" timeOffset="366275.2112">17372 9029 1502 0,'0'0'240'0,"0"0"-68"16,0 0 19-16,0 0-1 16,0 0-67-16,0 0-44 15,0 0 19-15,1 39-16 16,-1-18-12-16,-3 1-16 15,2-2-26-15,-5 4-10 16,3-4-3-16,0 2-1 16,-1-2-13-16,-3-3 5 15,1 3-6-15,0-5 1 16,-1-1-1-16,-3-4-1 0,4-3-52 16,-4-1-88-16,3-6-115 15,0 0-273-15,4-6-341 0</inkml:trace>
  <inkml:trace contextRef="#ctx0" brushRef="#br0" timeOffset="366554.3126">17102 8942 1053 0,'0'0'593'0,"0"0"-446"16,0 0 24-16,0 0 60 15,0 0-31-15,0 0-80 16,0 0-20-16,99 4-29 16,-57 3-32-16,5 0-21 15,3-4-14-15,-1 4-4 16,-4-5-74-16,1 2-133 15,-11 0-336-15,-12-2-221 0</inkml:trace>
  <inkml:trace contextRef="#ctx0" brushRef="#br0" timeOffset="367171.1532">17681 9039 1330 0,'0'0'400'0,"0"0"-198"15,0 0 13-15,0 0-8 16,0 0-23-16,0 0-75 16,0 0-57-16,0-10-34 15,6 23-8-15,-3 5 2 16,-2 1-6-16,-1 7-5 16,0 0 0-16,0 4 0 0,-7-3 0 15,1-4 0 1,-5-1-1-16,2-8 0 0,3-1 0 15,2-6-2-15,2-7-3 16,1 0 5-16,1 0 12 16,0-13 6-16,10-7-5 15,13-7-11-15,6-6-2 16,6-3-17-16,4-1-28 16,-2 11-27-16,-5 3-22 15,-2 13-14-15,-5 10-135 16,0 4-119-16,-4 12-25 15,-9 4-326-15</inkml:trace>
  <inkml:trace contextRef="#ctx0" brushRef="#br0" timeOffset="368753.4159">17298 9742 494 0,'0'0'853'0,"0"0"-651"16,0 0-121-16,0 0 40 16,0 0 131-16,0 0-11 15,0 0-97-15,10-14-60 16,-10 14-20-16,0 0-9 0,0 0-4 15,0 0-9 1,0 0-1-16,0 0-9 0,0 1-11 16,0 12 41-16,-3 5-23 15,-5 1-18-15,1 8-11 16,-1 2-4-16,1 4 0 16,-2-4-5-16,2 2-1 15,0-2 2-15,3-5-1 16,-1-2 0-16,2-2 0 15,2-3 0-15,-1-4 0 16,2-3 0-16,0 0-1 16,0-7-6-16,0 3-22 15,0-3-53-15,0 1-56 16,0 3-74-16,2-7-276 0,-1 0-164 16,2 0-589-16</inkml:trace>
  <inkml:trace contextRef="#ctx0" brushRef="#br0" timeOffset="369343.2965">17052 9703 1154 0,'0'0'347'15,"0"0"-161"-15,0 0 33 16,0 0 39-16,0 0-34 16,0 0-71-16,0 0-61 15,42-10-41-15,-10 10-10 16,7 0 4-16,10 4 0 15,6 2-23-15,10-1-22 16,6-1-10-16,-6 3-92 0,10-7-128 16,-20 0-488-16,-13 0-642 0</inkml:trace>
  <inkml:trace contextRef="#ctx0" brushRef="#br0" timeOffset="373348.1399">28360 6063 235 0,'0'0'264'0,"0"0"-118"15,0 0-102-15,0 0-44 16,0 0-98-16,0 0-30 16,0 0-1-16,1 3-29 15,-1-3 67-15,0 0 91 16,0 0 102-16,0 0 37 0,0 0-4 15,3 0 31-15,-1 0-10 16,-2 0 15-16,1 0-24 16,-1 0-20-16,0 0 23 15,0-1-18-15,0 1-30 16,2 0-28-16,-2 0-30 16,1 0-15-16,-1 0-9 15,2-2-8-15,1 2 0 16,0 0-1-16,3-1 8 15,-2 1-7-15,2 0 4 16,0 0 16-16,3 0-15 16,3 0-6-16,3 1 4 15,6 8 0-15,4 1-5 0,6 3-9 16,5-1 0 0,2 1 0-16,-1-2 0 0,-3-1-1 15,-7-2 0-15,-6-2 0 16,-8-2-1-16,-7-1-8 15,-4-3 7-15,-2 0-13 16,0 0-1-16,0 0 16 16,0 0 3-16,-2 0 18 15,1 0 4-15,-1 0 7 16,2 0 0-16,0 0-6 16,0 0 15-16,0 0 14 15,0 0-17-15,0 0-10 0,0 0-13 16,0 0-7-16,0 0-7 15,0 0 2-15,0 0-3 16,0 0-7-16,0 0 6 16,-1 0 0-16,-1-1 1 15,-2-2 1-15,1-3-1 16,-3-4 1-16,-2 1-1 16,-3-2 0-16,0 0-1 15,-2 0 1-15,-2 0-6 16,1 1 4-16,-2 1 1 15,2 2 1-15,1 0-1 16,4 3 0-16,2-2 1 16,2 6 0-16,4-1 0 15,-1-1 0-15,2 2-1 16,0 0 1-16,0 0 1 0,0 0-1 16,0 0 1-16,0 0 0 15,0 0 5-15,0 0-5 16,0 0 5-16,0 0-4 15,0 0 0-15,0 0 4 16,0 0-5-16,0 0 0 16,0 0 5-16,0 0-5 15,2 0 5-15,2 0-4 16,2 0-1-16,0 2 5 16,0 2-5-16,4 2-1 15,1 1 0-15,5 1 0 16,4 4 0-16,5 1 1 15,7 1-1-15,-1-1 0 0,2 6 0 16,-3-4 0-16,-7 1 1 16,-2-3-1-16,-7-2 0 15,-7-3-1-15,-2-1-5 16,-5-2 0-16,0-4 4 16,0 0-4-16,0-1 3 15,0 0 3-15,-8 0 31 16,-2 0 11-16,-5 0 2 15,-2 0-5-15,-2 0-18 16,-2 2-11-16,-1 0-7 16,-1 6-3-16,-3 6-17 15,5-1-242-15,7-2-606 0</inkml:trace>
  <inkml:trace contextRef="#ctx0" brushRef="#br0" timeOffset="383147.1468">13370 8963 157 0,'0'0'282'15,"0"0"-17"-15,0 0-112 16,0 0-13-16,0 0 4 16,0 0 57-16,9 0-12 0,-9 0 1 15,0 0-43-15,0 0-55 16,5 0-18-16,-5 0 1 16,0 0-4-16,0 0-18 15,0 0-17-15,0-1-5 16,3-5 3-16,3 2 0 15,0-6-21-15,0-6-11 16,4 1-1-16,-1-6 0 16,2-3-1-16,-1-4 0 15,-4-3-2-15,3-2-7 16,-3 1 2-16,3 0 5 16,-3 3 2-16,0 4 0 15,0 2 0-15,0 3 0 0,-3 7 1 16,2 2 9-16,0 4-2 15,-2 1-2-15,-2 5 0 16,-1 1-6-16,4 0 0 16,-4 0-6-16,6 0 0 15,0 0 5-15,7 1 0 16,2 5 1-16,6-1 0 16,1 1 0-16,1-3 1 15,-1 3-1-15,2-5-12 16,-5 2-22-16,-2-3 7 15,-1 0 18-15,-7 0-13 16,-2 0-13-16,-2 0 9 0,-4 0 20 16,-1 0 6-1,0 0 10-15,0 0 10 0,0 0-3 16,-4-6-11-16,-5-2-5 16,0-2 11-1,-1 0 9-15,1 2-5 0,-1 0-4 16,3-1 3-16,3 5 8 15,1-2-8-15,3 5 5 16,0-1 2-16,0 2-9 16,0 0-5-16,0 0-8 15,0 0-1-15,3 0-1 16,1 0-7-16,3 2 3 16,-1 6 5-16,1 2 0 15,2 1 0-15,1 0 0 16,-1 0 0-16,0 1 1 0,0-5 0 15,0 3 0-15,-6-4 0 16,0-2 0-16,0 3-1 16,-3-4 0-16,0 4-8 15,-3-1 8-15,-6 1 0 16,-8 0 0-16,4-1 1 16,-3-3-55-16,-4-3-139 15,7 0-194-15,4 0-341 0</inkml:trace>
  <inkml:trace contextRef="#ctx0" brushRef="#br0" timeOffset="383629.2698">14062 8537 565 0,'0'0'667'15,"0"0"-527"-15,0 0-45 16,0 0-17-16,0 0 28 16,0 0 27-16,0 0-41 15,-47-21-24-15,35 21-12 16,-4 1 2-16,-1 9-8 15,1 5-3-15,4 0-12 16,0 2-21-16,6-1-7 16,6 0-6-16,0 0-1 15,7-5-57-15,13-1-83 16,3-3-106-16,12-4-103 0,-5-3-26 16,-5 0-424-16</inkml:trace>
  <inkml:trace contextRef="#ctx0" brushRef="#br0" timeOffset="384423.364">14175 8581 1279 0,'0'0'587'0,"0"0"-483"16,0 0-55-16,0 0-25 16,0 0-2-16,0 0-4 15,0 0-9-15,-9-2 2 16,4 12-2-16,2 1 5 15,3 1-4-15,0-2-10 0,0-2 5 16,0-2-4-16,1 1-1 16,6-5 1-16,-4-2 1 15,0 4 4-15,0-4-5 16,-3 0-1-16,3 0 1 16,-3 0-1-16,3 0 0 15,-3-6-1-15,0-1-13 16,0 0 0-16,0-2-6 15,0-1 6-15,-3-1-4 16,0-1 8-16,0 1 4 16,0 2-3-16,3-1 8 15,0 3 1-15,0 0-2 16,0 1 1-16,9 2-10 16,1 1-3-16,0 3 2 15,3 0 12-15,0 0-1 0,-1 0 1 16,-2 0 1-16,-1 0-1 15,-1 3 0-15,-2 1 2 16,1 1-1-16,-4 0 13 16,-3 2 9-16,0 2-3 15,0 2 13-15,0 2-5 16,0 2-11-16,0-1-8 16,-7 2-7-16,4-5 5 15,-3-1-7-15,3-5 1 16,3 0 0-16,0-5 0 0,0 0 0 15,0 0 5 1,0 0-6-16,6-7-17 0,7-7-39 16,2-6 21-16,3 0-10 15,0-1-7 1,-1 1 17-16,-1 3-2 0,-3 6 23 16,-3 2 13-16,0 5 1 15,-3 4 1-15,-1 0 11 16,0 0 3-16,0 0 1 15,-3 6 10-15,0 5 27 16,2 3 2-16,0 0-3 16,0 3-17-16,-2-3-19 15,-3 2-10-15,0-6-5 16,0 4 1-16,0-7-1 16,0 1 0-16,0-3-1 0,-3-1-81 15,-4-1-64 1,4-1-24-16,3-2-54 0,0 0-107 15,0 0-755-15</inkml:trace>
  <inkml:trace contextRef="#ctx0" brushRef="#br0" timeOffset="384747.1111">14661 8547 1228 0,'0'0'346'0,"0"0"-250"16,0 0-47-16,0 0 36 16,0 0 59-16,0 0-30 15,0 0-38-15,-44-11-26 0,36 11-17 16,5 7-6 0,0 0-7-16,3 3-9 0,0 0-3 15,0 1-6-15,0 1 5 16,0-2-5-16,0 0 7 15,0-1 1-15,0 2 8 16,-3-2 10-16,-9-2 3 16,-5-3-18-16,4 1-13 15,-3-2-5-15,3-1-110 16,3-2-169-16,6 0-298 16,1-2-315-16</inkml:trace>
  <inkml:trace contextRef="#ctx0" brushRef="#br0" timeOffset="385053.4976">14840 8372 624 0,'0'0'815'0,"0"0"-625"15,0 0-43-15,0 0 26 16,0 0 9-16,0 0-30 16,0 0-11-16,-25 27-52 0,14-5-33 15,1 8-23-15,1 0-14 16,3 3-10-16,3-1-8 16,-3-4 1-16,2-6-2 15,0-2-7-15,0-3-45 16,-1-5-64-16,-2-1-137 15,-2-4-283-15,-1-7-209 0</inkml:trace>
  <inkml:trace contextRef="#ctx0" brushRef="#br0" timeOffset="385236.1859">14756 8483 909 0,'0'0'1202'16,"0"0"-1032"-16,0 0-113 16,0 0-57-16,0 0-9 15,0 0-118-15,123 14-439 0</inkml:trace>
  <inkml:trace contextRef="#ctx0" brushRef="#br0" timeOffset="391751.8531">18467 9267 763 0,'0'0'762'0,"0"0"-624"16,0 0-71 0,0 0 41-16,0 0 109 0,0 0-14 15,9-10-52-15,-6 10-56 16,-2-3-31-16,-1 3-12 15,0 0 4-15,2 0 0 16,-2 0-1-16,0 0-19 16,3 3-18-16,0 7-3 15,0 6-1-15,2 8-8 16,2 2-5-16,-1 4 0 16,0-4 0-16,-3 3 1 15,0-5-1-15,-3-2-1 16,0-5 0-16,0-3 1 0,0-4-1 15,0-2 0-15,0-3 0 16,0-5 0-16,0 0 1 16,0 0 11-16,0 0 9 15,0 0 22-15,0-10-1 16,0-6-19-16,0-5-17 16,8-6 0-16,1-2-5 15,4-4 5-15,0 4-6 16,2-2 1-16,3 6-1 15,0 4-2-15,5 2-8 16,3 6-4-16,4 3-8 16,4 3-22-16,2 4-8 0,-2 3-20 15,-2 0-29-15,-9 9-36 16,-3 15-70-16,-8-5-135 16,-6-2-310-16</inkml:trace>
  <inkml:trace contextRef="#ctx0" brushRef="#br0" timeOffset="392224.3349">19340 9468 753 0,'0'0'1121'0,"0"0"-914"16,0 0-116-1,0 0-18-15,0 0 41 0,0 0-37 16,103 0-39-16,-70 0-23 15,2 0-14-15,-6 0-1 16,-5 0-25-16,-7 0-55 16,-9 0-73-16,-8-3-130 15,-6 3-206-15,-7-2 93 0</inkml:trace>
  <inkml:trace contextRef="#ctx0" brushRef="#br0" timeOffset="392419.2169">19368 9389 849 0,'0'0'746'0,"0"0"-613"0,0 0-11 16,0 0 100-16,0 0-63 15,83-10-100-15,-45 10-59 16,10 0-86-16,-5 0-279 15,-13 0-489-15</inkml:trace>
  <inkml:trace contextRef="#ctx0" brushRef="#br0" timeOffset="395197.6913">20093 9281 359 0,'0'0'653'0,"0"0"-472"16,0 0-29-16,0 0 24 15,0 0 3-15,0 0 32 16,0 0-20-16,21-59-36 16,-16 51-15-16,-2 7-34 15,0-2-22-15,-3 3-20 16,4 0-24-16,-4 0-21 15,3 0-19-15,0 4-7 16,1 9 7-16,2 3 0 16,-1 1 1-16,-1 2-1 15,0-1 0-15,-1 1-1 16,-3-5 1-16,0-1-1 0,0 0 0 16,0-9-5-16,0 1-3 15,0-3 3-15,0-2 0 16,0 0 6-16,0 0 6 15,0 0 3-15,4-4 2 16,2-9-11-16,4-1-1 16,3-6 0-16,3-3 0 15,1-1 0-15,0-1 1 16,1 5 0-16,-5-1 0 16,2 3 1-16,-1 7 1 15,-4 1 11-15,-3 4 8 16,-1 2-10-16,-1 2 1 15,-2 1-11-15,-2 1 1 0,1 0-2 16,-1 0-8-16,3 10 2 16,-2 4 6-16,-1 5-1 15,3 1 0-15,-4 0 0 16,0 0 1-16,0-2 0 16,0-3 0-16,0-6-1 15,0-3 1-15,0-5-1 16,0 2 1-16,0-3 0 15,0 0 0-15,0 0 1 16,6-9-1-16,4-6-25 16,5-6 2-16,2-6 9 15,2 0 5-15,0 2-3 16,-2 1 11-16,-4 4 0 0,-3 6-4 16,0 4 5-1,-7 4 1-15,0 4 8 0,1 1 8 16,-4 1 8-16,0 0-10 15,3 2-15-15,0 12 0 16,0 7 16-16,0 2 5 16,-2 5-3-16,-1-1 1 15,0-3-1-15,0-1 0 16,0-3-6-16,0-4-3 16,0 0-7-16,0-5-1 15,0-1-1-15,0 0 0 16,0-2-1-16,0-3-33 15,0 1-47-15,0 3-48 16,-4-5-105-16,1 2-268 0,1-6-133 0</inkml:trace>
  <inkml:trace contextRef="#ctx0" brushRef="#br0" timeOffset="395671.7133">20648 9293 1372 0,'0'0'231'16,"0"0"-152"-16,0 0 42 16,0 0 136-16,0 0-43 0,0 0-78 15,0 0-58-15,81 3-50 16,-64-2-19-16,2-1-8 15,-5 0-1-15,0 0-6 16,-1 0 0-16,-2 0-4 16,-4-4 9-16,-1-2-14 15,0-5 5-15,-5 4 9 16,-1-1 1-16,0 0 0 16,0-1 9-16,-11 2-1 15,-4 1 5-15,-8 2 3 16,0 1 5-16,-7 3 3 15,1 0 4-15,0 0 8 16,0 10-8-16,2 7 2 0,3-1-5 16,7 6-4-1,1-1-1-15,8 2-8 0,8 0-2 16,0-3 5-16,10-1 4 16,14-2-1-16,4-4-17 15,11-2-1-15,0-5-72 16,16-6-129-16,-10-10-414 15,-9-6-772-15</inkml:trace>
  <inkml:trace contextRef="#ctx0" brushRef="#br0" timeOffset="398163.5399">19784 9222 631 0,'0'0'706'0,"0"0"-497"0,0 0-87 16,0 0-11-16,0 0 61 16,0 0 29-16,0 0-46 15,24-12-35-15,-22 7-22 16,-1 0-16-16,2-1-26 15,4-3 2-15,1-1-19 16,6-1-15-16,-1-2-14 16,3 0-8-16,4 2-2 15,-4 2-1-15,3 5-7 16,-2 1 2-16,-4 3 6 16,-2 0-7-16,1 0 6 15,-9 0-5-15,3 6 0 0,-6-2 0 16,0 3 5-16,0 0-1 15,0 2 2-15,0 1-1 16,-3 1 1-16,-8 1 0 16,-1 4-1-16,0-2 2 15,-2 3-1-15,-3-4 0 16,1 4 1-16,1-4 0 16,1-4 1-16,7 2-2 15,1-6 1-15,3 0 1 16,3-2 5-16,0-1-5 15,0-1 7-15,0-1 1 16,0 3 2-16,1 1 1 0,4-4-1 16,-1 3-3-1,2-3-8-15,3 3 6 0,-1-2-7 16,2 1 0-16,3-2-6 16,-1 1-36-16,1-1-28 15,1 2-29-15,7 2-76 16,-4-2-341-16,-1-1-365 0</inkml:trace>
  <inkml:trace contextRef="#ctx0" brushRef="#br0" timeOffset="399335.2219">20972 9572 614 0,'0'0'608'16,"0"0"-463"-16,0 0-52 0,0 0 17 16,0 0 17-1,0 0-14-15,0 0-32 0,-16 2-12 16,2-2-4-16,-7 0 15 15,-2 0 10-15,-5 0 8 16,-5 0-9-16,-4 0-21 16,-3 0-29-16,-5 0-17 15,-6-4-10-15,-2-2-5 16,-4-1-1-16,2 3-6 16,3-5-1-16,0 3 1 15,2 1 14-15,5 0-1 16,7-1 5-16,2-1 15 15,4 5 5-15,9 0-3 0,0-1-12 16,8 3-12-16,4 0-10 16,-2 0 0-16,4 0 0 15,1 0 0-15,3 0-1 16,1 0-1-16,1 0-12 16,0 0 5-16,3 0 7 15,-3-3-1-15,3 3 2 16,-4 0 0-16,3 0 0 15,1 0 0-15,-3-1 1 16,-1 1 0-16,-2 0-1 16,-3-2 0-16,-3 1 0 15,-8 1 0-15,1-3 0 0,-1 3-1 16,1-3 2-16,6 3 0 16,-1-1-1-16,7 1 1 15,4 0 0-15,1 0 5 16,2 0-6-16,0 0-7 15,0 0-33-15,3 0-54 16,5 0-46-16,3 0-195 16,-4 1-360-16,0 2-499 0</inkml:trace>
  <inkml:trace contextRef="#ctx0" brushRef="#br0" timeOffset="400017.5151">20405 9687 409 0,'0'0'619'16,"0"0"-362"-16,0 0-83 15,0 0-15-15,0 0 35 0,0 0 14 16,0 0-38 0,9-1-45-16,-8 1-35 0,2 0-10 15,0 1 5-15,0 9-14 16,-1 3-16-16,-1 6-7 16,1 1-18-16,-2 6-11 15,0 0-7-15,1 1-10 16,2 3 5-16,1-3-6 15,0-1-1-15,-1 3 1 16,-3-6-1-16,0 0-1 16,0-2 0-16,0 0-5 15,0-6 4-15,0-1-19 16,3-4-28-16,-3-2-42 16,3-1-69-16,-3-6-157 0,0 1-337 15,0-2-452-15</inkml:trace>
  <inkml:trace contextRef="#ctx0" brushRef="#br0" timeOffset="400394.3886">20086 9657 576 0,'0'0'571'15,"0"0"-342"-15,0 0-52 16,0 0 57-16,0 0-35 15,0 0-14-15,85-8-48 16,-46 8-36-16,7 0-31 16,5 0-6-16,2 0-27 15,5 0-22-15,-1 0-14 16,-8 1 5-16,-4 2-6 16,-11 0-51-16,-5 1-139 15,-13-4-334-15,-4 0-467 0</inkml:trace>
  <inkml:trace contextRef="#ctx0" brushRef="#br0" timeOffset="403563.8397">21497 9237 512 0,'0'0'870'16,"0"0"-685"-16,0 0-53 16,0 0 66-16,0 0 83 15,0 0-31-15,5-20-85 16,-5 20-71-16,0 0-51 15,-11 0-19-15,-4 0 10 16,-1 10 14-16,-5 7-5 16,0 3-4-16,3 3-5 15,3 7-7-15,5 2-13 0,4-2-5 16,6 3-3 0,0 2-6-16,4-4 1 0,11-1-1 15,4-5-11-15,4-3-25 16,-4-3-30-16,2 0-56 15,6-4-78-15,-6-2-292 16,-5-6-247-16</inkml:trace>
  <inkml:trace contextRef="#ctx0" brushRef="#br0" timeOffset="403888.0935">21761 9274 1664 0,'0'0'339'16,"0"0"-218"-16,0 0-20 15,0 0 81-15,0 0-5 16,0 0-80-16,0 0-46 15,0 22 11-15,1 1-14 16,4 3-25-16,1 1-14 16,2 0-8-16,-5-1 0 15,4-4-1-15,-3-4-25 16,-1 1-62-16,-1-8-55 0,-2-1-89 16,0-2-287-1,0-6-104-15</inkml:trace>
  <inkml:trace contextRef="#ctx0" brushRef="#br0" timeOffset="404163.4785">21882 9276 1722 0,'0'0'245'0,"0"0"-183"15,0 0-38-15,0 0 134 16,0 0 58-16,0 0-62 15,0 0-82-15,6-15-48 0,-2 18-15 16,2 9 28-16,0 8 6 16,0 3-10-16,2 1-5 15,-5 2-7-15,0 1-12 16,1-1-8-16,-2-4-1 16,-1-2-1-16,1-6-54 15,-2 0-75-15,0-8-140 16,0-6-400-16,0 0-303 0</inkml:trace>
  <inkml:trace contextRef="#ctx0" brushRef="#br0" timeOffset="404463.4548">21722 9234 1403 0,'0'0'497'15,"0"0"-433"-15,0 0-21 16,0 0 102-16,0 0 62 16,0 0-48-16,0 0-70 15,30-17-50-15,-12 14-26 16,3 3-5-16,3 0-1 15,4 0-7-15,4 0-14 16,-4 7-47-16,0 2-54 16,4 1-97-16,-10 1-169 0,-6-5-278 15</inkml:trace>
  <inkml:trace contextRef="#ctx0" brushRef="#br0" timeOffset="404981.9613">22110 9276 1557 0,'0'0'318'0,"0"0"-213"16,0 0 23-16,0 0 31 16,0 0-6-16,0 0-66 15,0 0-42-15,64 43-29 16,-44-23-10-16,-7 1-5 16,2 4-1-16,-5 0 0 15,-4-3 0-15,1-3-1 16,-7-2 0-16,0-4-5 15,0-4-3-15,0-4 7 16,-7-2 2-16,1-3 0 16,2 0 15-16,-1-8 12 0,1-7 10 15,4-4 0-15,0-5-4 16,6-3-14-16,7-6-5 16,5 4-13-16,-1 2 1 15,1 4-1-15,-8 4 1 16,-2 9-1-16,-1 0-1 15,-1 7-1-15,-2-1-11 16,3 1-9-16,-1 3-6 16,4 0-15-16,0 0-32 15,1 0-63-15,1 6-201 16,-6-2-415-16</inkml:trace>
  <inkml:trace contextRef="#ctx0" brushRef="#br0" timeOffset="405337.1444">22485 9134 1356 0,'0'0'298'0,"0"0"-228"15,0 0-49-15,0 0 36 16,0 0 113-16,0 0-18 16,0 0-68-16,71 3-37 0,-67-2-21 15,0 3-6-15,-4 1 7 16,0 0 3-16,0 1 2 16,-11 1-10-16,-1 2-5 15,-2 0 2-15,0 2-6 16,3 0-4-16,4 1-3 15,7-2 2-15,0 3-2 16,10-2-6-16,20-5-107 16,-1-2-461-16,-8-4-860 0</inkml:trace>
  <inkml:trace contextRef="#ctx0" brushRef="#br0" timeOffset="405681.0886">22676 9003 1780 0,'0'0'393'0,"0"0"-308"16,0 0-55-16,0 0 38 15,27 89 69-15,-8-46-39 16,2 7-33-16,1 5-32 16,-1 4-6-16,-6-1-8 15,-5-3-4-15,-8-4-9 0,-2-9-6 16,-13-7-7-16,-32-3-67 15,2-10-157-15,2-8-744 0</inkml:trace>
  <inkml:trace contextRef="#ctx0" brushRef="#br0" timeOffset="407931.5145">23220 9287 652 0,'0'0'250'0,"0"0"-136"0,0 0-24 16,0 0 24-16,0 0 35 16,0 0 33-16,0 0-36 15,-3-4-76-15,6 4-2 16,0 0 45-16,0 4 35 15,-1-4-8-15,-1 2-36 16,-1-2-8-16,0 0 1 16,2 0-8-16,2 0-26 15,8 0-31-15,5 0-21 16,8 0-11-16,5 0-52 16,3 0-41-16,-2 4-14 15,-4 0-6-15,-5 2-27 0,-8 1-83 16,-4-4 4-16,-9 1 9 15,-1-4-92-15,0 0-254 0</inkml:trace>
  <inkml:trace contextRef="#ctx0" brushRef="#br0" timeOffset="408219.5858">23250 9429 955 0,'0'0'618'0,"0"0"-495"16,0 0 8-16,0 0-34 15,0 0 87-15,0 0-41 16,94 0-74-16,-60 0-69 16,12 0-8-16,-10 0-221 15,-6-4-423-15</inkml:trace>
  <inkml:trace contextRef="#ctx0" brushRef="#br0" timeOffset="408906.9189">23862 8992 150 0,'0'0'982'0,"0"0"-719"15,0 0-22-15,0 0 70 16,0 0-58-16,0 0-116 0,0 0-49 15,34-12-33 1,-20 4-6-16,3 2-18 0,2 0-19 16,0 2-6-16,-2 0-6 15,0 2 0-15,-2 2-1 16,-5 0-1-16,-1 0-5 16,0 6 6-16,-6 4-8 15,-1 3-1-15,-2 0 2 16,0 2 8-16,-3 0 1 15,-8 2 5-15,-1 0-6 16,0-1 1-16,-1 1 8 16,1 0 13-16,2-2 7 15,5 1-9-15,5-5-12 16,0 2-1-16,5-3 1 16,16-4 1-16,4 2-9 15,5-1-52-15,12-7-114 0,-8 0-363 16,-6 0-333-16</inkml:trace>
  <inkml:trace contextRef="#ctx0" brushRef="#br0" timeOffset="409755.4512">24260 8986 1081 0,'0'0'403'15,"0"0"-153"-15,0 0 47 0,0 0-24 16,0 0-57-16,0 0-76 16,0 0-61-16,0 0-28 15,3 4-29-15,1 9-10 16,3 3-6-16,-3 3-5 15,-1 3-1-15,1-3 1 16,-1 1-1-16,0-1-1 16,-1-3 1-16,-1-5-12 15,-1-2-24-15,0-5-1 16,0-1 6-16,0-3 7 0,0 0 12 16,3 0 5-1,2-9 7-15,2-5-2 0,7-6-10 16,-1-3 5-16,3-3-2 15,1-4-6-15,-1 4 5 16,-1-1 8-16,-3 7 2 16,-3 4 0-16,-4 6 14 15,-1 3 3-15,-1 6 11 16,-1 0 15-16,-1 1-5 16,2 0-25-16,-2 0-6 15,-1 2-7-15,2 11-2 16,-2 4 1-16,0 3 1 15,1 4-1-15,-1-3 0 16,0-1 1-16,0-3 0 16,0-5 0-16,2-3 0 0,-2-3-8 15,0-4-11-15,0-1-5 16,1-1 12-16,-1 0 6 16,3 0-2-16,4-10-23 15,-1-7 0-15,7-3 16 16,-1-6 8-16,3-1-17 15,0 1-2-15,-3 0 9 16,-1 7 17-16,-1 6 7 16,-4 3 8-16,-2 3 6 15,2 3 22-15,-5 1 0 16,-1 3 6-16,2 0-13 16,-2 0-12-16,1 0-15 15,2 0-2-15,0 13 1 0,2 1 10 16,-1 9 1-16,1 0-4 15,2 0-13-15,-2 2-1 16,1-4 0-16,-2-1-1 16,-1-3 0-16,2-4 0 15,-1 0-11-15,0-4-38 16,-1 1-85-16,3-6-75 16,1-2-162-16,-3-2-404 0</inkml:trace>
  <inkml:trace contextRef="#ctx0" brushRef="#br0" timeOffset="410153.9568">24815 9075 1347 0,'0'0'225'15,"0"0"-168"-15,0 0-34 16,0 0-13-16,86-9-3 16,-66 3-6-16,-2-5-1 15,-6 4 2-15,-5 0 4 16,-2-2 10-16,-5 2 33 16,0 1 27-16,-9 1 8 15,-8 0-2-15,-3 2 29 16,-3 0 9-16,2 1-29 0,-1 2-17 15,0 0-7-15,2 6-11 16,1 8 5-16,2 3 8 16,5 3-7-16,6 0-23 15,6 3-22-15,0 0-16 16,3 1 0-16,11-5-1 16,4-3-60-16,1 0-46 15,5-6-108-15,-3-3-384 16,-3-7-587-16</inkml:trace>
  <inkml:trace contextRef="#ctx0" brushRef="#br0" timeOffset="410550.9096">25064 9316 1016 0,'0'0'512'15,"0"0"-432"-15,0 0 73 16,-101 6 67-16,55 1-35 0,-7-6-68 15,-14 2-54 1,-22-3-11-16,-27 0-9 0,-11 0-6 16,-2-13-7-16,4 3 17 15,14-1 7-15,6 5-11 16,21 5-23-16,29 1-13 16,16 0-5-16,18 0-1 15,5 0-1-15,7 5-9 16,9-2-49-16,23 0-103 15,13-3-66-15,2 0-535 0</inkml:trace>
  <inkml:trace contextRef="#ctx0" brushRef="#br0" timeOffset="411175.5132">24390 9528 1200 0,'0'0'583'16,"0"0"-400"-16,0 0 30 15,0 0-10-15,0 0-28 16,0 0-45-16,0 0-31 16,-3 16-4-16,3 10-16 15,0 4-36-15,0 3-25 16,0 4-12-16,0-1-5 16,0-3-1-16,0 1-6 15,0-4-30-15,0-5-34 16,0-2-62-16,0-6-67 15,0-4-144-15,3-7-376 0</inkml:trace>
  <inkml:trace contextRef="#ctx0" brushRef="#br0" timeOffset="411543.5883">24156 9502 730 0,'0'0'1000'15,"0"0"-741"-15,0 0-51 16,0 0 26-16,0 0-18 16,0 0-37-16,0 0-69 15,1-24-38-15,29 21-51 16,10 3-15-16,10 0-6 16,8 0-1-16,7 10-20 15,4 3-9-15,-1 1-24 16,19-1-69-16,-20-3-164 15,-14-10-707-15</inkml:trace>
  <inkml:trace contextRef="#ctx0" brushRef="#br0" timeOffset="415456.1206">25291 9468 887 0,'0'0'165'0,"0"0"1"16,0 0-95-16,0 0 15 15,0 0 52-15,0 0 25 16,0 0-14-16,0 14 0 16,0-14-8-16,0 0-13 15,0 0 5-15,0 0-4 16,0-1-20-16,0-8-21 15,0-5-60-15,0-2-19 0,2-8-8 16,4-6 0-16,2-5-1 16,3-5 0-16,-1-1 0 15,4-1 0-15,-1 2 0 16,3 4 1-16,0 0 5 16,1 7 7-16,3 2-2 15,-4 3-3-15,5 1 0 16,0 1-7-16,0 1 11 15,-2 2-11-15,-2-1 0 16,-1 6 0-16,-5 2 0 16,-2 6 4-16,-4 2-5 15,-2 4 0-15,-3 0 10 16,0 0-10-16,0 17-1 16,0 6 1-16,0 6 11 15,0 6 2-15,-3 2 4 0,2 1-7 16,-2-3-2-16,3 1 1 15,0-6 11-15,0 6-3 16,-3-2 1-16,-1-5-11 16,-6 5 2-16,0-7-7 15,-3-1 10-15,-1-1-6 16,1-5 0-16,2-2-5 16,4-5 0-16,0-1 1 15,5-2-2-15,1-6 0 16,1 2 0-16,0-5-10 15,0-1-23-15,0 0-40 16,0 0-53-16,1-17-128 0,6-2-431 16,-1-1-235-16</inkml:trace>
  <inkml:trace contextRef="#ctx0" brushRef="#br0" timeOffset="415689.1507">25424 9257 1385 0,'0'0'486'16,"0"0"-400"-16,0 0 110 15,0 0 39-15,0 0-41 0,0 0-34 16,0 0-93-16,55-6-67 15,-1 8-52-15,-5-1-188 16,-9-1-738-16</inkml:trace>
  <inkml:trace contextRef="#ctx0" brushRef="#br0" timeOffset="421791.2133">3200 11912 973 0,'0'0'751'0,"0"0"-635"15,0 0-71-15,0 0 128 16,0 0 44-16,0 0-90 0,36-3-75 15,-27-3-30-15,4-1-2 16,-1 1 17-16,-3-4 1 16,3 0-21-16,-3-4 4 15,0-1 7-15,4-7-6 16,-1-3-11-16,0-5-5 16,0-9-5-16,3-8 0 15,-3-3 0-15,3-9-2 16,0 4 2-16,-3-2-1 15,4 7 8-15,-7 11-8 16,2 6 13-16,-4 7 5 16,-4 6 3-16,-3 0 0 15,0 6 18-15,0-2-6 0,0 5-9 16,0 1 6 0,0 4 8-16,0 4-9 0,0 2-19 15,0 0-10-15,0 0 0 16,0 0-6-16,0 5 0 15,0 9 0-15,0 5 6 16,0 5 0-16,-3 2 1 16,0 4 0-16,-1 0 1 15,2-3-1-15,2-5 0 16,0-3-1-16,0-2 1 16,3-3 0-16,6-2 0 15,0-1-1-15,0 0 0 16,1-6-6-16,1 2-5 0,-2-4-8 15,1 1-5 1,-1-4 8-16,0 0-11 0,6 0 9 16,-3-11 16-16,4-6 2 15,4-8-2-15,-4-2-4 16,2-6 5-16,-3 0-4 16,-3-3 5-16,1 4 1 15,-4 4 13-15,-3 2 11 16,-1 9 4-16,2 2-16 15,-4 4-12-15,-3 5 10 16,3 5-1-16,-3-2-4 16,0 3-4-16,0-3-1 0,0 3 8 15,0 0 5 1,0 0 1-16,0 0 0 16,0 0-5-16,0 0 1 15,0 0-10-15,0 0 5 0,0 0-6 16,0 4 0-16,0 9-2 15,0 6 2-15,0 8 1 16,0 3 8-16,-6 5-3 16,-1-1 6-16,2-4 2 15,2-1-2-15,3-2-1 16,0-4-5-16,0-8 0 16,8-4-5-16,11-5 0 15,5-4-1-15,4-2-30 16,25-24-78-16,-7-6-207 15,-9-3-629-15</inkml:trace>
  <inkml:trace contextRef="#ctx0" brushRef="#br0" timeOffset="424383.4582">4210 11346 732 0,'0'0'623'16,"0"0"-360"-16,0 0-186 15,0 0 3-15,0 0 167 16,0 0 3-16,0 0-87 16,9 0-71-16,0 0-16 15,-3 0 12-15,6 0-8 16,-2 0-26-16,2 0-18 15,3 0-14-15,6 2-13 0,4 1-8 16,1 1-1-16,4-4-16 16,-5 3-51-16,0 0-57 15,-11 0 0-15,-1-2-36 16,-10-1-71-16,-3 0-75 16,0-4-253-16,0-3-284 0</inkml:trace>
  <inkml:trace contextRef="#ctx0" brushRef="#br0" timeOffset="424623.6815">4252 11229 1258 0,'0'0'481'15,"0"0"-413"-15,0 0 40 16,0 0 155-16,0 0-13 16,0 0-99-16,86-4-70 15,-62 4-54-15,6 0-27 16,-2 0-41-16,-5 0-164 16,-10 0-494-16</inkml:trace>
  <inkml:trace contextRef="#ctx0" brushRef="#br0" timeOffset="429728.8034">5044 10849 163 0,'0'0'414'0,"0"0"-46"16,0 0-161-16,0 0 6 16,0 0-2-16,0 0 3 15,31-30-29-15,-28 27-51 16,0-1-30-16,-1 0 8 16,-2 2 1-16,0-1-23 15,0 2-18-15,0-5-23 0,0-1-25 16,-3 1-15-16,-8-1-8 15,-2 0-1-15,-2 1 0 16,0 3 0-16,-3 0 0 16,2 3 1-16,-5 0-1 15,6 0 1-15,-4 0 0 16,2 5 1-16,1 6 8 16,7-2 0-16,1 2 1 15,1 2-4-15,7 3-1 16,0-2-5-16,0 1 5 15,12-4-5-15,0 2 1 16,4-3 4-16,2 1-6 0,0-5 0 16,1-3-12-1,1 0-24-15,-4-3 2 16,-1 0 4-16,3 0 6 16,-6-7 11-16,4-6 5 0,-5-2 7 15,-2 0 1-15,1 0 1 16,-7 1 20-16,3 4 10 15,-6 3 7-15,0-2-1 16,0 5 2-16,0 4-2 16,0-3-13-16,0 3-6 15,0 0-5-15,0 0-2 16,0 0-10-16,0 0-1 16,0 0 1-16,0 0 0 15,0 0-1-15,0 3 0 16,0 6 0-16,0 9 9 0,-3 5 0 15,-6 3 8-15,5 4 10 16,-2 4-7-16,3-2 4 16,0 4-5-16,1-6-7 15,1 3-4-15,-1-4-7 16,2-2 5-16,0-1-5 16,0-5 0-16,0-4-1 15,0-8 0-15,0 2 0 16,0-6-1-16,0-2 1 15,0-2-8-15,0-1-10 16,0 0-12-16,0 0-19 16,0 0-30-16,0 0-50 0,0 0-98 15,0 0-545-15,0-7-595 16</inkml:trace>
  <inkml:trace contextRef="#ctx0" brushRef="#br0" timeOffset="430112.7743">4953 11053 780 0,'0'0'1140'0,"0"0"-911"16,0 0-153-16,0 0 80 15,0 0 43-15,0 0-50 16,0 0-81-16,48-9-23 15,-20 8-18-15,2-1-10 16,0 2-16-16,4-4-1 16,-4 4-19-16,-3 0-38 15,-8 0-74-15,-16 0-83 16,-3 6-376-16,-3-2-285 0</inkml:trace>
  <inkml:trace contextRef="#ctx0" brushRef="#br0" timeOffset="430765.3413">5341 11318 725 0,'0'0'315'16,"0"0"-144"-16,0 0 64 15,0 0 15-15,0 0-6 16,0 0-75-16,0 0-38 16,-12 0 13-16,-10 0-14 15,-8 0-36-15,-6 0-22 16,-6-1-23-16,-10-2-21 15,-6-2-10-15,-2 1-2 16,-4-3-10-16,3-2-4 0,3 1-1 16,8 2-1-16,14 3-1 15,11 0-16-15,12 3-30 16,10 0-47-16,3 0-88 16,3 16-69-16,13-3-128 15,-1 3-687-15</inkml:trace>
  <inkml:trace contextRef="#ctx0" brushRef="#br0" timeOffset="431485.1424">5008 11514 1181 0,'0'0'693'0,"0"0"-572"15,0 0 15-15,0 0 102 0,0 0-15 16,0 0-77-16,0 0-57 15,0-14-25-15,0 14-19 16,0 0-9-16,0 0-16 16,3 0-13-16,-3 10-6 15,3 10 16-15,-3 3 7 16,0 6-7-16,0 7-8 16,0-3-7-16,0 1-1 15,0-4 0-15,0-2 1 16,0-4-1-16,0-4-1 15,-3-3 1-15,-4 0-1 16,4-5-1-16,0-2 0 16,3-3-48-16,-3 2-68 0,3-4-102 15,-3-5-155 1,0 0-434-16,1 0-600 0</inkml:trace>
  <inkml:trace contextRef="#ctx0" brushRef="#br0" timeOffset="432741.4432">4807 11479 730 0,'0'0'564'0,"0"0"-495"15,0 0-60-15,0 0 40 16,0 0 111-16,0 0-3 15,0 0-47-15,0-12 16 16,0 12 37-16,0 0-13 16,0 0-38-16,0 0-41 15,0-3-6-15,0 3 10 16,0 0-5-16,3 0-11 16,13 0-16-16,11 0-8 15,7 0-2-15,11 0-17 0,9 0-14 16,4 0-1-16,0 0 0 15,0 0 0-15,-10 3 0 16,-6-1-1-16,-15 0 0 16,-8 0-6-16,-13 1-19 15,-6 1-44-15,-25 7-47 16,-8-2-57-16,-6 1-476 0</inkml:trace>
  <inkml:trace contextRef="#ctx0" brushRef="#br0" timeOffset="440015.5274">11228 9695 1255 0,'0'0'655'15,"0"0"-465"-15,0 0-91 16,0 0-2-16,0 0 46 16,0 0-20-16,0-2-47 15,3 2-37-15,-3 0-13 16,0 0-14-16,0 0-4 16,0 0-8-16,3 0 2 0,-3 0-1 15,0 0 5-15,3 4 0 16,-3-2 0-16,0-1 0 15,0-1 8-15,0 3 5 16,0-3 6-16,0 3-5 16,0-2-4-16,3 2-5 15,3-1-2-15,9 4-2 16,6-2 2-16,12 0-1 16,13-1-6-16,6 0-1 15,2-3 0-15,1 3 0 16,-9 0 0-16,-10-2-1 15,-12 2 0-15,-9 0 0 16,-9-2-1-16,-3 2-6 16,-3-3-1-16,0 0-4 0,0 3 7 15,-3-3 5-15,-3 0 0 16,3 3-39-16,0-2-71 16,3-1-139-16,12 0-437 15,4 0-682-15</inkml:trace>
  <inkml:trace contextRef="#ctx0" brushRef="#br0" timeOffset="441791.0656">23859 10037 825 0,'0'0'653'0,"0"0"-528"15,0 0-84-15,0 0 10 16,0 0 69-16,0 0-7 16,85-20 20-16,-57 13-8 15,2 3-20-15,-3-2-30 16,-2 2-15-16,-1 1-10 16,-4-1-14-16,0 1-15 15,4-2-9-15,3 3-6 16,4-3-6-16,7-1 1 0,4-1-1 15,5 3 1 1,5-2-1-16,-1 3 0 0,1-1 0 16,-1 4 2-16,-5 0-2 15,-4-4 0-15,-2 4 1 16,-2 0 0-16,-2-2-1 16,1-2 1-16,3 1-1 15,2 0 1-15,5-1-1 16,4 0 0-16,5 1 0 15,-1 0 0-15,1 3 0 16,-3 0 1-16,-3 0 0 16,-6 0 0-16,-6 0 1 15,-6 0-1-15,-6 0 0 16,-4 0 0-16,0 4-1 16,-1-2 1-16,-2-1 5 0,7 2 0 15,0 1 8-15,3-2 1 16,0-1-9-16,1 5-5 15,-4-3 0-15,-5 1 6 16,-5-4-5-16,-4 4-1 16,-3-4 1-16,-2 2-1 15,-1-2 0-15,0 0 5 16,-1 0-4-16,2 0-1 16,-4 0 5-16,0 0 5 15,-3 0 27-15,0 0-8 16,0 0-6-16,0 0-1 15,0 0-4-15,0 0-12 16,0 0-7-16,0 0 0 0,0 0-21 16,3 0-3-16,0 0-3 15,0 0 11-15,2 0 7 16,-1 0 8-16,-2 0 1 16,-1 0 0-16,-1 0 0 15,0 0-21-15,-15 0-107 16,-9 0-225-16,-4 0-802 0</inkml:trace>
  <inkml:trace contextRef="#ctx0" brushRef="#br0" timeOffset="449702.5949">6270 10793 553 0,'0'0'962'0,"0"0"-716"16,0 0-167-16,0 0 18 15,0 0 92-15,0 0-28 16,0-7-80-16,0 7-41 16,0 0-16-16,0 0 6 15,0 0 4-15,0 0-13 16,0 0-12-16,-4 16 12 15,-5 5 72-15,0 5-20 16,-4 4-22-16,-1 3-8 16,2 2-14-16,2-1-2 15,1 2-6-15,3-6-5 0,1-1-4 16,2-2-11-16,-1-7 1 16,1-1-1-16,3-3 5 15,0-4-6-15,0-2 0 16,0-4 0-16,0-3-18 15,0 0-46-15,0-2-60 16,-6 2-71-16,3-3-196 16,-6 0-387-16</inkml:trace>
  <inkml:trace contextRef="#ctx0" brushRef="#br0" timeOffset="450340.0915">5857 10829 139 0,'0'0'715'16,"0"0"-452"-16,0 0-75 15,0 0-15-15,0 0 47 16,0 0 0-16,0 0-32 16,60-15-58-16,-44 15-22 15,8-2-19-15,6-2-27 16,3 2-23-16,10-1-1 15,2 3-5-15,4-1-12 0,-1-2-11 16,4 3-4 0,-3 0-5-16,-1-3-1 0,-5 3 1 15,-4 0-1-15,-9 0 0 16,-5 0 1-16,-10 0-1 16,-6 0 0-16,-3 0-1 15,-6 0-9-15,0 0 2 16,0 0-6-16,0 0 12 15,0 0-5-15,0 0-11 16,0 0-36-16,0 0-57 16,0 3-104-16,0 1-177 15,0 1-272-15</inkml:trace>
  <inkml:trace contextRef="#ctx0" brushRef="#br0" timeOffset="451075.5861">5768 11242 350 0,'0'0'803'15,"0"0"-592"-15,0 0-111 16,0 0 82-16,0 0 80 16,0 0-56-16,0 0-88 15,-8-13-23-15,11 13-6 16,6 0 10-16,3 0-3 16,6 0-20-16,6 0-15 15,10 0-9-15,6 0-24 16,13 3-8-16,5 0-13 15,6 1-5-15,6-4-2 16,-3 3 0-16,2 1 0 0,-8-1-1 16,-6 3 1-1,-7-3 0-15,-5 4 0 0,-10-3 0 16,-2-1 0-16,-7 0 1 16,-1 1 0-16,-4-2 0 15,-4 2 0-15,0-4-1 16,-6 0 0-16,-3 2-1 15,-3-2-45-15,-3 2-65 16,0-2-75-16,-9 3-322 16,-2-3-502-16</inkml:trace>
  <inkml:trace contextRef="#ctx0" brushRef="#br0" timeOffset="453170.163">5806 11526 1088 0,'0'0'699'16,"0"0"-591"-16,0 0-22 15,0 0 127-15,0 0 9 16,0 0-95-16,0 0-66 16,0 0-24-16,0 0 21 15,3-6 0-15,3 2-25 0,2-2-6 16,-2-1 4-16,0 3-7 15,1-2-15-15,2 2-7 16,3-2-2-16,3 3 0 16,-3-1-1-16,4 1 0 15,-2 3-1-15,-1 0-5 16,-1 0 5-16,-3 0 1 16,-3 3-8-16,-3 4 0 15,0 1 3-15,-3 4-2 16,0 4 1-16,-6 1 1 15,-9 0 6-15,-4 5 0 16,-1 1 9-16,-2-2-2 16,3 2 4-16,2 0 7 0,1-3 1 15,5-4-1-15,5-2-8 16,3-1-8-16,3-4-1 16,0-2-1-16,14-4-1 15,8 0-23-15,5-3-92 16,10-3-173-16,-7-9-409 15,-6-6-580-15</inkml:trace>
  <inkml:trace contextRef="#ctx0" brushRef="#br0" timeOffset="453973.6847">6081 11520 1111 0,'0'0'394'16,"0"0"-302"-16,0 0-66 16,0 0 117-16,0 0 60 15,0 0-72-15,0 0-37 16,7-1 43-16,-7 5 18 16,0 9-24-16,0 4-36 15,0 2-41-15,0 3-22 16,0 2-11-16,0 0-4 15,0-5-11-15,-7 2-5 16,4-9 0-16,0 2 0 0,0-7-1 16,0-1 0-1,3-6-7-15,0 0-18 0,0 0 7 16,0 0 10-16,0-13-20 16,9-7-38-16,6-7 20 15,-3-2 17-15,4-1-18 16,1 3 22-16,-4 5 19 15,-1 2 6-15,-3 7 1 16,3 7 11-16,-6-2 10 16,0 5-2-16,0 0 5 15,-3 3-7-15,1 0-11 16,2 3-5-16,-3 10 13 16,0 4 7-16,-3 3 5 15,0 2-3-15,0 1-2 16,0-2-13-16,0-4-3 0,-3-2-6 15,-3-5 0-15,3-3 0 16,3-4-1-16,-4 0-14 16,4-3-2-16,0 0 8 15,0-3 9-15,0-9-21 16,10-8-40-16,5-3 17 16,3-4 12-16,-3 3-23 15,3 5 29-15,-3 3 18 16,-2 6 7-16,-4 4 1 15,-3 1 0-15,-4 2 21 16,2 3 6-16,-4 0 7 16,0 0-9-16,0 0-4 15,0 0 0-15,0 0-12 0,3 8-8 16,0 4 37 0,0 5-3-16,0 2-9 0,0 1-5 15,0 0-6-15,-3 0-7 16,0 0-7-16,0-3-1 15,0-1 0-15,-6 0 0 16,0-2-19-16,0-2-50 16,-1-4-56-16,2-3-113 15,5 0-271-15,0-5-213 0</inkml:trace>
  <inkml:trace contextRef="#ctx0" brushRef="#br0" timeOffset="454423.9842">6445 11715 995 0,'0'0'547'0,"0"0"-485"15,0 0-38-15,0 0 86 16,0 0 38-16,0 0-70 15,82 10-53-15,-67-10-11 16,3 0-3-16,-6-4-2 16,-2-6-7-16,-1 3 10 0,-6-3-11 15,3 1 12 1,-4-1 14-16,-2 3 7 0,0 0-3 16,0 1 12-16,0 2 5 15,-8-1 0-15,-4 3-11 16,-4 0 1-16,-1 2 12 15,1 0 11-15,-2 0-9 16,0 0-1-16,2 4 5 16,1 9-6-16,0 2 5 15,6 2-25-15,0 6-15 16,3-2 1-16,3 1 2 16,3-3-8-16,0-1-9 15,3-2 0-15,12-5-1 16,9-3-21-16,16-8-102 15,-4 0-353-15,-2-6-818 0</inkml:trace>
  <inkml:trace contextRef="#ctx0" brushRef="#br0" timeOffset="455400.249">7094 10937 530 0,'0'0'345'16,"0"0"-156"-16,0 0-50 16,0 0 63-16,0 0-19 0,0 0-23 15,0 0-17-15,10-15 8 16,-8 12-9-16,-2 3-20 15,0 0-33-15,0 0-30 16,0 0-26-16,0 9-6 16,0 5 47-16,0 8-7 15,-9 5-24-15,-3 7-17 16,0 1-11-16,-1 2-5 16,-1 2 2-16,1-2-1 15,1-2-5-15,6-4-6 16,-2-1 2-16,1-2-1 15,4-4 5-15,0-1-5 16,0-3 5-16,0-4-6 0,0-3 0 16,3-3 1-1,0-3-1-15,-3-3 1 0,3-1-1 16,0 0 0-16,0-3 1 16,0 3 0-16,0-3 7 15,0 0 7-15,0 0 27 16,0 0 2-16,0 0-9 15,0 0-8-15,6 0-2 16,6 0-7-16,6 0 3 16,7 0-9-16,8-3 1 15,6-3-12-15,10 2-1 16,-1-2-5-16,-2 2-17 16,-10 4-41-16,-11 0-60 15,-25 0-108-15,0 0-450 0,-19 0-1052 0</inkml:trace>
  <inkml:trace contextRef="#ctx0" brushRef="#br0" timeOffset="458140.902">5396 11400 544 0,'0'0'542'0,"0"0"-426"16,0 0-55-16,0 0 111 16,0 0 46-16,0 0-21 15,0 0-75-15,0-3-15 16,0 3-1-16,0 0-1 16,0-3 5-16,0 3-8 15,0 0-22-15,0 0-17 16,0 0-23-16,0 0-12 15,-6 0-14-15,-13 9-1 16,-7 8 5-16,-9 7 9 16,-9 8-9-16,-8 2-9 0,-6 2-9 15,-3 3 0-15,0-2 0 16,2 0-40-16,4-2-61 16,-3 4-127-16,15-8-405 15,10-8-603-15</inkml:trace>
  <inkml:trace contextRef="#ctx0" brushRef="#br0" timeOffset="459019.4181">6511 10737 504 0,'0'0'580'15,"0"0"-426"-15,0 0-36 16,0 0 48-16,0 0 14 15,0 0 47-15,0 0-13 16,-42 17-41-16,12-2-23 16,-3 9-15-16,-6 5-13 15,-10 7-38-15,-6 7-39 16,-18 14-32-16,-18 20-13 16,-24 17-58-16,0 2-114 15,24-23-202-15,24-17-572 0</inkml:trace>
  <inkml:trace contextRef="#ctx0" brushRef="#br0" timeOffset="460424.5837">8092 11298 636 0,'0'0'781'0,"0"0"-630"16,0 0-59-16,0 0 127 15,0 0 67-15,0 0-58 16,0 0-71-16,9 0-38 16,12 0-43-16,0-1-21 15,6 0-19-15,1-1-19 16,-1 2-16-16,1 0-1 16,2 0-16-16,-6 0-39 15,1 0-58-15,-5 3-36 16,-7 1-62-16,-7 6-79 0,-3-4-42 15,-3-2-208-15</inkml:trace>
  <inkml:trace contextRef="#ctx0" brushRef="#br0" timeOffset="460651.7518">8086 11205 1011 0,'0'0'767'16,"0"0"-616"-16,0 0-34 15,0 0 72-15,0 0 27 16,0 0-102-16,0 0-78 0,97-15-36 16,-49 15-37-1,16 0-190-15,-12 0-410 0,-13 0-760 0</inkml:trace>
  <inkml:trace contextRef="#ctx0" brushRef="#br0" timeOffset="462683.6743">9566 10773 866 0,'0'0'241'0,"0"0"-145"16,0 0 62-16,0 0 29 15,0 0-27-15,0 0-53 0,0 0-24 16,9-29-5-16,-9 25-4 15,0 0-18-15,-6-2 3 16,-7 2-8-16,-1-2 5 16,-5 3-13-16,-4 0-8 15,4 2-7-15,-7 1-5 16,6 0 5-16,-1 0 10 16,3 7 2-16,3 6-7 15,2 0-9-15,5 1-12 16,8 2 1-16,0 1-5 15,0 4-7-15,4-6 5 16,13 2-5-16,4-8-1 16,0 1-26-16,4-6-5 0,2-4-15 15,-3 0-16 1,0-4 4-16,-5-6 10 0,1-5 17 16,-1-3 22-16,-5-1 9 15,-1 2 1-15,-4 0 20 16,1 5 29-16,-7 2 8 15,0 0-9-15,0 7 0 16,-3-1 2-16,0 4-21 16,0 0-10-16,0 0-8 15,0 0-6-15,0 7-5 16,0 6 17-16,-9 0 11 16,-1 10 9-16,1-1-5 15,0 6-6-15,-3-2 0 0,3 4-5 16,0 0 5-1,2-1-6-15,-2 4-2 0,1-2-4 16,-1-3-6-16,-1-1-7 16,4-3-1-16,3-4 0 15,0-5 0-15,0-1 0 16,3-1-1-16,0-3 0 16,0-3-15-16,0 1-28 15,0-3-21-15,0-1-9 16,0-1-42-16,0 0-50 15,0-3-109-15,0 0-120 16,0-3-484-16</inkml:trace>
  <inkml:trace contextRef="#ctx0" brushRef="#br0" timeOffset="462986.5788">9318 11011 576 0,'0'0'977'0,"0"0"-764"15,0 0-119-15,0 0 117 16,0 0 22-16,0 0-63 0,0 0-72 15,102-6-44-15,-63 6-35 16,5 0-14-16,-2 0-5 16,0 0-46-16,-6 0-82 15,-6 6-208-15,-8 0-264 16,-7-2-177-16</inkml:trace>
  <inkml:trace contextRef="#ctx0" brushRef="#br0" timeOffset="465017.307">9857 11281 481 0,'0'0'972'0,"0"0"-783"16,0 0-135-16,0 0 18 15,0 0 87-15,0 0-5 16,0 0-49-16,-28 0-29 16,7 0-6-16,-3 0 13 0,-9 0-7 15,-7 0-14-15,-5 0-17 16,-10 0-13-16,-8 0 1 16,-4 0 6-16,-6 0 3 15,0 0-1-15,-2-2-8 16,-2 1-10-16,5-2-10 15,3 0-1-15,5 0-6 16,15 2-4-16,10-2 4 16,11 0-6-16,13 3 1 15,6 0 8-15,9 0 0 16,0 0-8-16,0 0-1 16,0 0-37-16,0 0-71 15,-3 6-130-15,3-2-533 0</inkml:trace>
  <inkml:trace contextRef="#ctx0" brushRef="#br0" timeOffset="466437.6121">8984 11520 696 0,'0'0'879'16,"0"0"-675"-16,0 0-81 15,0 0 78-15,0 0 16 16,0 0-64-16,0 0-76 15,23-24-34-15,-13 14-20 0,2 4-12 16,1-1-5-16,-2 1-4 16,-2 3-1-16,4-1 1 15,0 1-1-15,4 3 1 16,-5 0-1-16,4 0-1 16,-2 0 0-16,-2 0-1 15,-2 5-5-15,-4 4 6 16,-3 0-1-16,-3 4 0 15,0 4 1-15,-9 3 11 16,-13 3-4-16,-2-1 8 16,-1 2-9-16,-1 3 3 15,1-5-3-15,4-2 6 16,6 0-2-16,5-3 2 0,2-5 2 16,8-1-2-1,0-2 9-15,14-3 1 0,11-2-6 16,5-4-16-16,3 0-47 15,10 0-113-15,-12-3-410 16,-8-8-444-16</inkml:trace>
  <inkml:trace contextRef="#ctx0" brushRef="#br0" timeOffset="467256.0289">9344 11514 798 0,'0'0'727'16,"0"0"-599"-1,0 0-15-15,0 0 109 0,0 0 46 16,0 0-98-16,0 0-49 15,0 15-16-15,4 2-42 16,-1 2-30-16,-3 4-17 16,3-2-5-16,-3 2-11 15,0-4 2-15,0-2-2 16,0-1 1-16,0-6-1 16,-6 0 0-16,2-6 0 15,1-1 0-15,3-3-1 0,0 0-4 16,0 0 4-1,0-10 1-15,13-9-31 0,4-8 11 16,5 1 13-16,2-4-5 16,-3 0-6-16,3 7 8 15,-8 3 8-15,-4 8 2 16,-3 1-1-16,-5 8 1 16,-3 2 1-16,3 1 8 15,-4 0-9-15,0 1 0 16,0 13 8-16,0 5 17 15,0 3-6-15,0 5-4 16,0-1-4-16,-4-5-11 16,-1 1 0-16,-4-8 0 0,0-1-1 15,3-3 0-15,-1-4-5 16,1-6-5-16,3 0 1 16,3 0 10-16,0 0-1 15,0-6 0-15,3-11-26 16,10-3-5-16,5-5 2 15,3-3 12-15,1-1 5 16,1 8 13-16,-4 2-1 16,-3 6 2-16,-5 3 0 15,-2 4 13-15,-3 6 3 16,-3-1-1-16,1 1 4 16,-1 0 3-16,0 0-12 15,0 7-2-15,0 10 28 16,-3 3 15-16,0 2 1 0,0 5-10 15,0 0-18-15,0-2-13 16,-6-4-10-16,0 2-1 16,-1-6 1-16,4-5-2 15,3-4-18-15,0 0-70 16,0 0-70-16,0-8-157 16,0 2-380-16,0-2-624 0</inkml:trace>
  <inkml:trace contextRef="#ctx0" brushRef="#br0" timeOffset="467639.9131">9784 11725 1497 0,'0'0'739'0,"0"0"-671"16,0 0-48-16,0 0 4 15,0 0 52-15,0 0-41 16,0 0-24-16,87 3-10 16,-68-10-1-16,-3-3-6 15,-7 0-5-15,-1-3-3 16,-5 3 8-16,-3 3 6 16,0 0 10-16,-3 2 9 15,-11 5-8-15,-11 0 11 0,-2 0 29 16,-6 5 13-1,-1 9-12-15,-2 2-14 16,0 7-2-16,3 1 9 0,11-4 12 16,6 3-17-16,8-3-9 15,8-1-10-15,0-1-6 16,21-3-8-16,9-2-7 16,31-13-111-16,-4 0-255 15,-5 0-847-15</inkml:trace>
  <inkml:trace contextRef="#ctx0" brushRef="#br0" timeOffset="469486.713">10475 10918 935 0,'0'0'371'16,"0"0"-203"-16,0 0 5 15,0 0 87-15,0 0-13 16,0 0-101-16,0 0-57 16,3-6-33-16,-3 6 6 0,0 13 14 15,0 4-18-15,3 2-14 16,-3 8-19-16,0 3-12 16,0 2-5-16,-3 2-8 15,-5 1 1-15,-1-2 1 16,-1-2-2-16,1-4 0 15,-3 1 0-15,0-4 2 16,3-5-2-16,0 1 1 16,2-3-1-16,4 0 0 15,0-6 1-15,3-2 0 16,0 0 0-16,0-5 0 16,0 1-1-16,0-3 1 15,0 1-1-15,0-1 1 0,0-2 0 16,0 0 1-16,0 0-1 15,0 0 14-15,0 0 16 16,0 0 8-16,0 0 5 16,10 0-12-16,5 0-15 15,3 0-10-15,3 0-6 16,6 0 0-16,1 0 5 16,2 0-6-16,3-2 0 15,1-1 0-15,2 1 0 16,-2 2 0-16,-1-2-1 15,-9 2-5-15,-3 0-6 16,-2 0-7-16,-4 0-11 16,-4 0-1-16,2 0-32 0,-1 0-55 15,-2 0-120 1,-7-3-421-16,0-4-530 0</inkml:trace>
  <inkml:trace contextRef="#ctx0" brushRef="#br0" timeOffset="471219.5982">3373 10954 599 0,'0'0'881'0,"0"0"-618"15,0 0-105-15,0 0 36 16,0 0-7-16,0 0-46 15,0 0-68-15,0-10-17 16,0 10-1-16,0 0 12 16,0 0 9-16,0 0 0 15,0 0-14-15,0 0-18 16,0 0-17-16,0 0-18 16,9 0-9-16,9 0 0 0,9 0 0 15,7 7-11-15,3-1-22 16,5-2-13-16,0 3-24 15,1-4-6-15,-1 0 6 16,-5-3 18-16,-7 0 10 16,-3 0 17-16,-8 0 17 15,-5-6 8-15,-8-1 11 16,-2-3 20-16,-4 3 12 16,0-2 2-16,-4-1-4 15,-8 0-15-15,-2 0-7 16,-2 1 2-16,-2-2 15 15,0 1-3-15,2 0-5 16,-1-2-14-16,7 2-14 16,1 0-19-16,9 6-120 0,3 1-412 15,13 3-1305-15</inkml:trace>
  <inkml:trace contextRef="#ctx0" brushRef="#br0" timeOffset="473202.8345">10330 10726 320 0,'0'0'663'16,"0"0"-431"-16,0 0-28 15,0 0-3-15,0 0 10 0,0 0-17 16,0 0-56-16,6-16-35 16,-6 16-21-16,0 0 4 15,0 0 15-15,0 0-8 16,0 0-20-16,0 0-1 16,3 0-11-16,3 0-23 15,6 0-15-15,8 0-9 16,12 0-7-16,10 0-5 15,7 4-1-15,3-1-1 16,2-3-1-16,-4 3-17 16,-6-3-19-16,-7 0-2 15,-11 0 17-15,-7 0 15 16,-6 0 7-16,-8-4 9 16,-5-5 8-16,0-1 14 15,0 0 1-15,-15-3-6 0,0 0-8 16,-1 0-7-16,2-1-5 15,4 4-6-15,1 0-49 16,6 0-151-16,3 0-508 16,0 5-1123-16</inkml:trace>
  <inkml:trace contextRef="#ctx0" brushRef="#br0" timeOffset="482212.9204">11701 11097 1894 0,'0'0'378'0,"0"0"-324"0,0 0-53 15,0 0 24-15,0 0 90 16,75 0-20-16,-47 0-45 16,5 0-12-16,4 0 13 15,2 0 10-15,0 0-13 16,1 0-11-16,3 0-2 16,2 0-16-16,2 0-12 15,1 0-6-15,-2 0-1 16,-4 0 0-16,-7 0-9 15,-8 0-5-15,-8 0-19 16,-10 0-29-16,-9 0-43 0,-9 0-116 16,-17 2-308-1,0 3-408-15</inkml:trace>
  <inkml:trace contextRef="#ctx0" brushRef="#br0" timeOffset="482620.2742">11728 11235 796 0,'0'0'684'0,"0"0"-550"16,0 0-19-16,0 0 65 16,0 0 51-16,0 0-22 15,0 0-61-15,67 0-47 16,-31 0-44-16,10 0-30 16,2-3-14-16,7-1-12 15,-2-2 6-15,1 2-7 16,-1 1-1-16,-7 0-14 15,-9 1 6-15,-4 0 2 16,-9 2 5-16,-9 0-10 16,-5 0-12-16,-7 0-10 15,-3 0-15-15,0 0-39 16,-25 0-115-16,1 0-350 16,-1 0-768-16</inkml:trace>
  <inkml:trace contextRef="#ctx0" brushRef="#br0" timeOffset="483199.9928">12156 10912 1622 0,'0'0'401'0,"0"0"-290"16,0 0-52-16,0 0 102 15,0 0 19-15,0 0-64 16,0 0-46-16,27 0 0 16,-12 7 0-16,4 5-21 15,4-1-28-15,0 4-7 16,6-1-7-16,-4 3-7 16,2 0 1-16,0-1-1 15,-3-2 0-15,0-2-1 0,-5-2-8 16,-3 0 8-16,-2-3-10 15,-5-1 10-15,-3-2-5 16,-3-4 6-16,1 3 0 16,-4-3 0-16,0 0 1 15,0 3 5-15,0-3 6 16,0 0 9-16,0 0 2 16,0 0-1-16,0 4-7 15,0 1-6-15,-10 10 15 16,-5 4 7-16,-15 6-5 15,-22 9-10-15,-30 6-16 16,-18 7-61-16,9-8-254 0,24-13-1228 16</inkml:trace>
  <inkml:trace contextRef="#ctx0" brushRef="#br1" timeOffset="490584.6425">13565 10875 1145 0,'0'0'804'0,"0"0"-642"16,0 0-78-16,0 0 36 15,0 0 28-15,0 0-44 16,4-39-40-16,-1 34-11 16,-3 0 5-16,0 1-3 15,0-2-19-15,0 4-11 0,0 0-5 16,-3-2-11-16,-15 2-9 15,-1 2 1-15,-7 0-1 16,-5 0 2-16,1 8-2 16,1 1 2-16,6 7-1 15,3-2 5-15,7 2-5 16,7 0 8-16,-1 1-8 16,7-4 0-16,0-3 0 15,19 0-1-15,2-3-10 16,7-7-33-16,5 0-29 15,-3 0-12-15,-1-11 32 16,-4-2 22-16,-3-4 16 16,-4-2 2-16,-3 2 11 0,-6 5 1 15,-4 1 32-15,-2 2 33 16,-1 5 2-16,-1 1-9 16,-1 0-4-16,0 3-5 15,0 0-12-15,0 0-8 16,0 0-14-16,0 0-14 15,0 3-1-15,0 13 0 16,0 3 8-16,-6 5 1 16,-2 10-3-16,-1 4-5 15,0 3 10-15,-6 2 14 16,6 0-10-16,-3-1-6 16,-1-4-2-16,0-3-5 0,6-5-1 15,0-1 0 1,1-8-1-16,3-3 0 0,3-6-21 15,0-3-39-15,0-3-51 16,0-5-92-16,0-1-133 16,0 0-481-16,0-8-233 0</inkml:trace>
  <inkml:trace contextRef="#ctx0" brushRef="#br1" timeOffset="490824.8902">13387 11162 1750 0,'0'0'380'0,"0"0"-267"16,0 0-2-16,0 0 58 16,0 0 8-16,0 0-44 15,0 0-44-15,0-12-44 16,12 8-42-16,4 4-3 15,7-3-60-15,3 3-68 16,16-7-130-16,-9 3-473 16,-3-5-682-16</inkml:trace>
  <inkml:trace contextRef="#ctx0" brushRef="#br1" timeOffset="491178.8765">13802 11093 829 0,'0'0'1269'16,"0"0"-1030"-16,0 0-124 16,0 0-3-16,0 0 34 15,0 0-48-15,0 0-54 16,46-3-29-16,-21-3-15 0,4 5 0 16,-4-6-39-16,-1 7-52 15,-12-2-21-15,-5 2-23 16,-7 0-142-16,-2 0-291 15,-12 0-69-15,2 0-281 0</inkml:trace>
  <inkml:trace contextRef="#ctx0" brushRef="#br1" timeOffset="491389.8626">13792 10998 1326 0,'0'0'361'0,"0"0"-240"16,0 0 49-16,0 0 59 15,0 0-29-15,0 0-83 16,0 0-56-16,53-1-61 16,-8-5-47-16,-8 2-257 15,-4-2-555-15</inkml:trace>
  <inkml:trace contextRef="#ctx0" brushRef="#br1" timeOffset="491770.6873">14221 11041 937 0,'0'0'591'16,"0"0"-502"-16,0 0 82 0,0 0 121 15,0 0-57 1,0 0-88-16,0 0-48 0,74-5-15 16,-48 5-14-16,4 0-24 15,-1 0-24-15,6 0-22 16,-5 0-7-16,-2 0-68 16,-1 0-71-16,-12 0-94 15,-4-6-273-15,-5 4-204 0</inkml:trace>
  <inkml:trace contextRef="#ctx0" brushRef="#br1" timeOffset="492501.3211">14773 10968 149 0,'0'0'1208'16,"0"0"-916"-16,0 0-77 16,0 0 7-16,0 0-6 15,0 0-59-15,0 0-77 16,54-1-50-16,-32-2-20 16,2 0-9-16,-1-1-1 15,3-2-11-15,-7 4-9 16,1-5-9-16,-5 2-3 15,-2-1 11-15,-2 0 12 16,-2 0 8-16,-6-1 1 16,4 0 1-16,-7 0 15 15,0 0 15-15,0-2-4 16,0 2 4-16,0 1 5 0,-7-2 10 16,1 0-2-1,0 4-15-15,-5-2-12 0,1 2-7 16,1-2 5-1,0 6 0-15,-5-2-5 0,2 2 11 16,-1 0 6-16,-7 2 6 16,0 11-2-16,-5 1-11 15,2 1-2-15,-6 6 1 16,6-5 2-16,-1 3 0 16,6 1-1-16,2-3-2 15,6 2 2-15,4-2-5 16,2-3-1-16,4-2-8 15,0 1 1-15,0-2 2 16,10-1 0-16,3-1-1 16,3-6-2-16,3 4-5 0,4-7-1 15,4 0-7-15,-2-3-60 16,8-17-90-16,-7 1-219 16,-4-1-1039-16</inkml:trace>
  <inkml:trace contextRef="#ctx0" brushRef="#br1" timeOffset="498668.3476">3264 13647 1385 0,'0'0'348'0,"0"0"-278"15,0 0-59-15,0 0 61 16,0 0 79-16,0 0-57 16,9 17-22-16,-6-15 32 15,0 1 23-15,1 1-9 16,-1-4-13-16,2 0-3 0,4 0-17 15,4-4-26-15,2-8-32 16,6-5-12 0,0-5-9-16,3-9-5 0,1-1-1 15,-1-5-13-15,0-2 6 16,-3-5-5-16,1 2 12 16,-4 1-2-16,0-2 1 15,-2 7 0-15,-2 3-1 16,2 1 1-16,-5 4 1 15,-2 6 1-15,-3 3 12 16,1 5 2-16,-4 7 12 16,-3 1-1-16,0 2-5 15,0 4-8-15,0 0-2 0,0 0-10 16,0 0-1-16,0 0-7 16,0 7-2-16,0 10 2 15,0 8 7-15,0 5 6 16,0 1-5-16,-3 4-1 15,3-5 1-15,0-4 0 16,0-2 0-16,0-5-1 16,0-5 0-16,0-4-9 15,3-3-3-15,3-1 2 16,0-2 1-16,0-1-3 16,4-3 3-16,-2 0-2 15,4 0-2-15,6-11-2 16,-3-5-8-16,7-3-3 0,-1-8 12 15,-3-2 13 1,4-5 0-16,-4 1 1 0,2-3 0 16,-4 2 1-16,-1 2 0 15,0 7 8-15,-6 7 0 16,-3 4 13-16,-3 8 5 16,1 2 0-16,-4 4-13 15,0 0-9-15,0 0-5 16,-4 14 0-16,-4 6 7 15,-2 7 8-15,-5 5-4 16,3 1-5-16,1-1-5 16,1-3 7-16,1-4-7 15,3-2 7-15,6-7-2 16,0-2-6-16,0-4 1 16,0-4 1-16,9-2-2 15,10-1-7-15,1-3-62 0,13-13-139 16,-5-4-446-16,-7-5-870 0</inkml:trace>
  <inkml:trace contextRef="#ctx0" brushRef="#br1" timeOffset="499192.7222">3546 12996 1126 0,'0'0'395'0,"0"0"-191"16,0 0 92-16,0 0-9 16,0 0-119-16,0 0-92 15,0 0-29-15,72-19 17 16,-50 19 0-16,-1 0-23 0,-3 0-27 16,4 0-12-1,-1-4-1-15,6 3 1 0,-2-2-2 16,1-2-1-16,-4-2-16 15,-1 0-7-15,-9-3 11 16,-3 0 13-16,-5-3 11 16,-4-1 13-16,0 1 11 15,0 1 3-15,-10-2-14 16,-5 4-2-16,-3 0-3 16,-3 4-7-16,-6 2-11 15,-1 4 5-15,1 0-6 16,3 0-10-16,9 10-48 15,5 7-109-15,10 12-94 16,3-3-363-16,13-5-714 0</inkml:trace>
  <inkml:trace contextRef="#ctx0" brushRef="#br1" timeOffset="499656.9169">4295 13287 1430 0,'0'0'858'0,"0"0"-738"15,0 0-72-15,0 0 72 16,0 0 44-16,0 0-94 0,0 0-46 16,73-4-7-1,-46 1-5-15,-2 3-6 0,1-3-6 16,-4 3-6-16,-4 0-26 16,-3 0-47-16,-6 0-49 15,-2 0-77-15,-4 0-259 16,-3 0-184-16</inkml:trace>
  <inkml:trace contextRef="#ctx0" brushRef="#br1" timeOffset="499872.4871">4335 13171 593 0,'0'0'1605'0,"0"0"-1361"0,0 0-208 16,0 0 20-16,0 0 114 16,0 0-72-16,0 0-65 15,88-7-33-15,-62 7-4 16,14-3-150-16,-12 0-459 16,-8-1-1260-16</inkml:trace>
  <inkml:trace contextRef="#ctx0" brushRef="#br1" timeOffset="500535.5635">5008 13211 590 0,'0'0'619'15,"0"0"-410"-15,0 0-10 16,0 0 103-16,0 0 4 0,0 0-103 16,0 0-76-1,3 0-12-15,-3-3 12 0,3 3-20 16,3 0-29-16,0 0-21 15,12 0-17-15,3 0-19 16,6 0-9-16,11 0-11 16,3 0-1-16,-1 0-2 15,3 0-8-15,-7 0-19 16,-9 3-17-16,-12 0-6 16,-6 1-17-16,-5-4-37 15,-4 3-24-15,-16-3-77 16,-6 0-295-16,-1 0-442 0</inkml:trace>
  <inkml:trace contextRef="#ctx0" brushRef="#br1" timeOffset="501502.9015">6169 12920 1587 0,'0'0'371'0,"0"0"-267"16,0 0 42-16,0 0 79 0,0 0-63 15,0 0-82-15,0 0-23 16,36 3 1-16,-17 0-21 15,-1-3-22-15,3 0-7 16,0 0-7-16,-2 0 0 16,-4 0 0-16,0 0 0 15,-3-6-1-15,-3-2-1 16,1-1-6-16,-4 2 6 16,-3-6 1-16,-1 3 1 15,-2 1 0-15,0-1 11 16,0 3 2-16,0-2-2 15,-2 5-4-15,-7-2-7 16,-4 5-1-16,-2-2 1 0,0 3-1 16,-3 0 0-1,-4 0 0-15,-2 4 6 0,-4 9 8 16,-2 4 14 0,-3 3 7-16,3 2-7 0,-1 1-2 15,7 4-4-15,3-4-7 16,3 4-3-16,9-4-6 15,3 0 0-15,6-4-5 16,0 1 1-16,3-5 4 16,14-3-5-16,5 1 0 15,8-6-1-15,4-2 0 16,2-1-31-16,13-4-78 16,-10 0-147-16,-9 0-525 0</inkml:trace>
  <inkml:trace contextRef="#ctx0" brushRef="#br1" timeOffset="502015.8923">5835 13260 998 0,'0'0'482'0,"0"0"-334"15,0 0 127-15,0 0 57 16,0 0-73-16,0 0-67 16,82 0-32-16,-54 0-27 15,26 0-50-15,25 0-47 0,33 2-22 16,13-2-14-16,-4 0-5 15,-8 0-34-15,-19 0-16 16,-19 0 5-16,-20 0-7 16,-13 0 22-16,-12 0 0 15,-2 0-1-15,-7 0 20 16,-3 2-23-16,-14 2-68 16,-11 2-122-16,-11 0-363 15,-6 1-525-15</inkml:trace>
  <inkml:trace contextRef="#ctx0" brushRef="#br1" timeOffset="503014.8172">5842 13544 1156 0,'0'0'735'0,"0"0"-612"0,0 0-10 16,0 0 92-16,0 0-18 15,0 0-69-15,0 0-38 16,9-19-51-16,5 8 1 16,2 1 13-16,-1-3-12 15,3 1-20-15,-2 1-10 16,-1 2-1-16,3 2 0 15,-3 3-8-15,-2 1 2 16,1 3 5-16,-2 0 0 16,1 0 0-16,-4 0 0 15,-1 7 1-15,-5 0 0 16,4 3 1-16,-7 0 0 0,0 6 5 16,0-3 9-1,-15 7 10-15,0 0 7 0,-4 3-13 16,-2-1-2-16,3-1-4 15,5-2 1-15,2-5-5 16,8-2-2-16,3-2-5 16,0-3 10-16,18 0-5 15,3-4-6-15,9-3-1 16,-2 0-65-16,-4 0-102 16,1-10-155-16,-11-2-411 15,-5 1-590-15</inkml:trace>
  <inkml:trace contextRef="#ctx0" brushRef="#br1" timeOffset="503770.3368">6257 13479 333 0,'0'0'1237'16,"0"0"-944"-16,0 0-168 15,0 0 116-15,0 0 18 16,0 0-85-16,0 0-65 16,6 3 15-16,-3 10-27 15,4 6-39-15,-2 1-32 16,-2-1-17-16,0-1-8 0,0-2 0 16,-3 1-1-1,0-7 0-15,0 0 0 0,0-4-6 16,0-2-8-16,0-4-17 15,0 0-6-15,0 0-1 16,0 0 17-16,0 0 3 16,0-7 0-16,3-6-14 15,7-8 12-15,5-1 19 16,3-5-1-16,0 1-4 16,1 5 6-16,-2 3 1 15,-1 4 11-15,-2 7 6 16,-4 1-6-16,-1 4-1 0,0 2 9 15,-3 0-4 1,-2 0-14-16,-1 9 13 0,-1 7 12 16,-2 4-3-16,0-1-2 15,0 2-7-15,0-1-7 16,-5-2-8-16,-2-4 0 16,1-4 0-16,3-4-15 15,0-2-12-15,0-4-6 16,3 0-4-16,0 0 7 15,0 0 8-15,0-4 1 16,6-12-26-16,6-3 10 16,3-4 15-16,7-1 1 15,-2-2-12-15,-1 3 15 16,0 6 17-16,-2 4 1 16,-4 3 0-16,-1 6 11 0,-6 4-3 15,2 0 13-15,-5 0 7 16,1 0-5-16,-4 10-1 15,0 10 27-15,0 1 15 16,-9 8-11-16,-3-2-19 16,0 2-8-16,-1-6-13 15,2 0-2-15,1-3-11 16,4-3 1-16,3-1-1 16,3-8-29-16,0 0-65 15,0-4-145-15,0-4-532 0</inkml:trace>
  <inkml:trace contextRef="#ctx0" brushRef="#br1" timeOffset="504182.5987">6712 13610 1495 0,'0'0'688'15,"0"0"-623"-15,0 0-42 16,0 0 45-16,0 0 30 16,0 0-53-16,0 0-30 15,82 14-7-15,-64-14-6 16,1-1-2-16,-2-12-13 16,-1 3-9-16,-5-3 13 0,-5 3 9 15,1 1 0 1,-7 2 19-16,0 1 8 15,0 2-3-15,-13 4 5 0,-4 0 18 16,-8 0 8-16,-2 0 3 16,0 7-4-16,-1 8 10 15,1 2-8-15,3 3-2 16,3 0-9-16,8 3-16 16,7 0-8-16,6 1-7 15,0-4-5-15,16-1-9 16,11-6-11-16,4-6-68 15,22-7-160-15,-10-4-457 0,-6-11-1043 16</inkml:trace>
  <inkml:trace contextRef="#ctx0" brushRef="#br1" timeOffset="505001.6795">7342 12920 1139 0,'0'0'628'0,"0"0"-557"0,0 0-34 15,0 0 190 1,0 0 8-16,0 0-93 16,0 0-48-16,10-3-6 15,-7 3-14-15,-3 0-19 0,0 0-16 16,0 0-16-16,0 6-4 15,0 8 41-15,0 8-12 16,0 8-12-16,-3 7-6 16,-7 5-10-16,2-1-8 15,-1 4-4-15,0-2-8 16,-1-6 1-16,-2-1 0 16,0-3-1-16,3-4 1 15,3-8 1-15,-3-1-2 16,6-8 0-16,-1-1 0 15,1-5 1-15,3-3-1 16,0 0 1-16,0-3-1 0,0 0 0 16,0 0 1-16,0 0-1 15,0 0 2-15,0 0-1 16,0 0 1-16,0 0-1 16,0 0 1-16,7 0-1 15,5 0 6-15,7 0 2 16,4 0-8-16,7 0 1 15,8 0-1-15,1-3-1 16,0-2 0-16,-3 3-14 16,-3 0 8-16,-11 2-1 15,-6 0-29-15,-13 0-48 0,-3 0-91 16,-16 0-84-16,-9 0-396 16,2-3-782-16</inkml:trace>
  <inkml:trace contextRef="#ctx0" brushRef="#br1" timeOffset="505881.4866">7237 12752 576 0,'0'0'776'15,"0"0"-493"-15,0 0-7 16,0 0 32-16,0 0-29 15,0 0-68-15,0 0-81 16,9-11-37-16,-7 8-33 16,5 3-17-16,2 0-24 15,6 0-7-15,9 0-6 16,4 0-6-16,8 0-6 16,3 0-15-16,1 4-4 15,-1-2-7-15,-3 2 16 0,-8-4 10 16,-7 0 5-16,-9 0 1 15,-6 0 1-15,-6 0 11 16,0-6-6-16,0-4-6 16,-6-10-1-16,-6 1-5 15,-3-1-15-15,-3 3-29 16,-6 3-47-16,-18 8-80 16,4 6-337-16,-1 0-668 0</inkml:trace>
  <inkml:trace contextRef="#ctx0" brushRef="#br1" timeOffset="509830.5122">3686 12603 418 0,'0'0'201'16,"0"0"-134"-16,0 0-67 16,0 0-79-16,0 0-179 0</inkml:trace>
  <inkml:trace contextRef="#ctx0" brushRef="#br1" timeOffset="509928.2884">3455 12752 413 0,'0'0'42'15,"0"0"-42"-15,-70 80-238 0</inkml:trace>
  <inkml:trace contextRef="#ctx0" brushRef="#br1" timeOffset="510250.794">3252 12966 232 0,'0'0'182'0,"0"0"-68"16,0 0-36-1,0 0-53-15,-68 80-15 0,54-61-10 16,2 1-27-16,0-3-38 16,6 3 14-16,0-3 44 15,3 1 7-15,3-1 49 16,0 0 38-16,0 3-8 16,0-1-8-16,0 4-47 15,-3 1-24-15,-4 2-15 16,1 4-4-16,-5-1-26 15,1-1-176-15,1 0 221 16,3-4 80-16,3-1 51 16,3-4-34-16,0 1-27 0,12 0-67 15,3 0-3-15,-3 4-81 16,7 8 9-16,-2-2-95 16,-4-3-187-16</inkml:trace>
  <inkml:trace contextRef="#ctx0" brushRef="#br1" timeOffset="510504.1476">3200 13775 721 0,'0'0'348'16,"0"0"-105"-16,0 0-110 16,0 0-66-16,0 0-36 15,0 0-31-15,86 47-53 16,-59-43-35-16,3-1 20 16,6-3 50-16,1 0 18 0,-1 0 30 15,0 0 3-15,-3 0-8 16,-8-3-8-16,-1 2-17 15,-5 1-6-15,-2-3-46 16,-1 0 12-16,-1-1 15 16,6-2 17-16,-3-5 8 15,3 2 0-15,1-5-16 16,6-6-91-16,17-12-68 16,-6-1-77-16,-2 7-290 0</inkml:trace>
  <inkml:trace contextRef="#ctx0" brushRef="#br1" timeOffset="510616.4173">4068 13435 491 0,'0'0'278'16,"0"0"-278"-16</inkml:trace>
  <inkml:trace contextRef="#ctx0" brushRef="#br1" timeOffset="510821.4934">4195 12933 324 0,'0'0'163'0,"0"0"-147"15,0 0-16-15,0 0-13 16,0 0 12-16,0 0-22 0,-45-79-42 15,35 69-78-15,1-2-1 16,0-6 50-16</inkml:trace>
  <inkml:trace contextRef="#ctx0" brushRef="#br1" timeOffset="510932.4821">4098 12748 192 0,'0'0'235'0,"0"0"14"16,-37-76-78-16,16 56-25 16,1 0-52-16,-5 4-64 15,-2 0-30-15,-1 1-38 16,1 0-28-16,-1 2-12 15,-17-1-23-15,5 1-18 16,4 6-195-16</inkml:trace>
  <inkml:trace contextRef="#ctx0" brushRef="#br1" timeOffset="512218.5939">7883 12629 227 0,'0'0'0'0</inkml:trace>
  <inkml:trace contextRef="#ctx0" brushRef="#br1" timeOffset="512337.3302">7883 12629 654 0,'-49'-56'137'0,"49"53"-137"0,0-1-136 16,0-2-66-16,-6 3-118 0</inkml:trace>
  <inkml:trace contextRef="#ctx0" brushRef="#br1" timeOffset="512497.9187">7716 12508 415 0,'0'0'300'0,"0"0"-209"16,0 0-65-16,0 0-15 15,0 0 12-15,0 0-23 16,0 0-15-16,-70-14-133 0,55 14-132 16</inkml:trace>
  <inkml:trace contextRef="#ctx0" brushRef="#br1" timeOffset="512666.3341">7592 12467 222 0,'0'0'375'15,"0"0"-242"-15,0 0-91 16,0 0 30-16,0 0 25 16,0 0-30-16,-85-3-41 15,69 3-26-15,4 0-5 16,0 3-119-16,3 1-158 15,3-1-302-15</inkml:trace>
  <inkml:trace contextRef="#ctx0" brushRef="#br1" timeOffset="512954.5406">7377 12490 468 0,'0'0'543'15,"0"0"-459"-15,0 0-59 16,0 0-18-16,0 0-5 15,0 0-2-15,0 0-17 16,-52 24-41-16,52-22 12 16,-3-1 18-16,3 5-4 15,-6-1-30-15,2 3 7 16,-5 2 35-16,0 1 6 16,-3 2 8-16,-3 4 6 15,-1-1 1-15,2-3 48 16,-5 6 25-16,4-4-22 0,0-3-51 15,6-1-1-15,0-1-110 16,3 3-72-16,-1-6-46 16,7-5-135-16</inkml:trace>
  <inkml:trace contextRef="#ctx0" brushRef="#br1" timeOffset="513170.231">7154 12712 25 0,'0'0'320'0,"0"0"-20"16,0 0-98-16,0 0-26 15,0 0-60-15,0 0-35 16,0 0-40-16,-30 63-28 15,24-51-13-15,0-1-5 16,3 2-51-16,1-3-40 16,2 1-29-16,0-2 48 15,0 1 55-15,0 0 22 0,2 2 21 16,1-2 44-16,-3 0 13 16,0 3 3-16,0-2-34 15,0-1-31-15,-3 3-16 16,-9 6-55-16,3-6-123 15,3 1-192-15</inkml:trace>
  <inkml:trace contextRef="#ctx0" brushRef="#br1" timeOffset="513345.9848">7076 13053 694 0,'0'0'299'16,"0"0"-175"-16,0 0-65 15,0 0 9-15,0 0 73 16,0 0-50-16,0 0-56 0,-13 75-17 15,13-62-18-15,-2 0-15 16,2 1-62-16,0-4-80 16,0 9-22-16,5-5-187 15,-1-4-369-15</inkml:trace>
  <inkml:trace contextRef="#ctx0" brushRef="#br1" timeOffset="513547.908">7070 13362 227 0,'0'0'695'16,"0"0"-481"-16,0 0-4 16,0 0-31-16,0 0-37 15,0 0-70-15,0 0-47 0,31 66-25 16,-25-55-34 0,-1 5-49-16,-5-2-19 0,0-1-36 15,0 3-30-15,-3-3 2 16,-9 6-47-16,6-4-94 15,3-2-187-15</inkml:trace>
  <inkml:trace contextRef="#ctx0" brushRef="#br1" timeOffset="513719.3335">7167 13627 712 0,'0'0'527'0,"0"0"-433"0,0 0-62 16,0 0 22-16,0 0 59 15,0 0-47-15,0 0-46 16,42 44-20-16,-36-36-87 16,4 2-107-16,-4 1-48 15,3-5-301-15</inkml:trace>
  <inkml:trace contextRef="#ctx0" brushRef="#br1" timeOffset="513879.3239">7358 13710 149 0,'0'0'826'0,"0"0"-578"15,0 0-147-15,0 0-73 16,0 0-10-16,0 0-18 0,0 0-89 16,48-1-238-16</inkml:trace>
  <inkml:trace contextRef="#ctx0" brushRef="#br1" timeOffset="514036.7052">7531 13653 810 0,'0'0'305'15,"0"0"-305"-15,0 0-45 16,0 0-91-16,0 0-186 0</inkml:trace>
  <inkml:trace contextRef="#ctx0" brushRef="#br1" timeOffset="514222.3718">7686 13545 232 0,'0'0'204'16,"0"0"-142"-16,0 0-3 16,0 0 42-16,0 0-101 15,0 0-48-15,0 0-450 0</inkml:trace>
  <inkml:trace contextRef="#ctx0" brushRef="#br1" timeOffset="514386.9846">7780 13396 405 0,'0'0'804'16,"0"0"-636"-16,0 0-123 15,0 0-22-15,0 0-9 16,0 0-14-16,0 0-121 16,36-46-63-16,-36 39-137 15,0 3-327-15</inkml:trace>
  <inkml:trace contextRef="#ctx0" brushRef="#br1" timeOffset="514566.6235">7883 13191 977 0,'0'0'353'0,"0"0"-246"15,0 0-60-15,0 0 34 16,0 0-49-16,0 0-32 15,0 0-99-15,11-46-104 16,-8 35-88-16,1 5-273 0</inkml:trace>
  <inkml:trace contextRef="#ctx0" brushRef="#br1" timeOffset="514731.0393">7916 13006 838 0,'0'0'341'15,"0"0"-236"-15,0 0-48 16,0 0 39-16,0 0-28 16,0 0-68-16,0 0-177 15,0 0-118-15,9-44-299 0</inkml:trace>
  <inkml:trace contextRef="#ctx0" brushRef="#br1" timeOffset="514890.7899">7937 12832 696 0,'0'0'369'0,"0"0"-311"16,0 0-58-16,0 0-20 16,0 0-10-16,0 0-124 15,0 0-335-15</inkml:trace>
  <inkml:trace contextRef="#ctx0" brushRef="#br1" timeOffset="515053.2624">8001 12650 434 0,'0'0'399'15,"0"0"-265"-15,0 0-88 0,0 0-31 16,0 0-15-1,0 0 0-15,0 0-276 0</inkml:trace>
  <inkml:trace contextRef="#ctx0" brushRef="#br1" timeOffset="530320.3933">1681 13294 519 0,'0'0'739'16,"0"0"-573"-16,0 0-116 15,0 0 0-15,0 0 90 16,0-11-3-16,0 8-27 15,3 0 23-15,0-1 11 0,-3 4 1 16,0-3-24-16,0 3-33 16,0 0-33-16,0 0-28 15,0 0-18-15,6 0-9 16,0 0-7-16,10 0 7 16,7 3-1-16,8 1-6 15,9-4-28-15,4 0-29 16,5 0 8-16,0 0 2 15,-1-3 20-15,-3-1 6 16,-5 2 22-16,-6-4 6 16,-4 4 2-16,-3 2 23 15,-6-3 5-15,-2 3 4 16,-2 0 0-16,-1 0-16 16,5 0-11-16,-3 0-5 15,1 0-1-15,-4 0-1 0,-3 0-9 16,-9 0-21-16,0 0-35 15,-3 0-92-15,-9 3-166 16,-9 5-242-16,-4-3-525 0</inkml:trace>
  <inkml:trace contextRef="#ctx0" brushRef="#br1" timeOffset="530658.0649">1817 13425 907 0,'0'0'700'15,"0"0"-582"-15,0 0-88 16,0 0 82-16,0 0 98 15,0 0-67-15,0 0-75 16,106-23-42-16,-69 23-13 16,-3 0-4-16,-1 0-3 15,-3 0-5-15,0 0 0 16,-5 0-1-16,-5 0-1 16,-4 0-42-16,-4 0-26 0,-3 0-40 15,-5-6-133 1,-4-1-279-16,0-3-126 0</inkml:trace>
  <inkml:trace contextRef="#ctx0" brushRef="#br1" timeOffset="531002.6308">2226 13168 1681 0,'0'0'319'16,"0"0"-239"-16,0 0-46 0,0 0 112 16,0 0 2-1,0 0-95-15,0 0-36 16,25-7-8-16,-10 17-9 0,-3-1 0 16,3 8-1-16,4-3 1 15,-1 5 0-15,3 1 2 16,0 0-1-16,1 0-1 15,-2 2-24-15,-4-5-7 16,-7 4 14-16,-3-2 4 16,-6 1 0-16,-6 0 11 15,-16 6 2-15,-14 1 6 16,-6 0-6-16,-28 8-15 16,10-8-307-16,11-7-942 0</inkml:trace>
  <inkml:trace contextRef="#ctx0" brushRef="#br1" timeOffset="556329.2274">20953 573 605 0,'0'0'213'0,"0"0"-164"0,0 0-36 15,0 0 64 1,0 0 81-16,0 0 11 0,8-11-36 16,-6 8-19-16,-1 0 11 15,1 1-1-15,-1 0 0 16,1-1-28-16,-2 1-12 15,0-1-19-15,0 3-12 16,0-4-20-16,0 1-17 16,0 2-16-16,0-2-1 15,-5 0-13-15,-3 2 12 16,-8-1-4-16,0 2 6 16,-3 0 0-16,-5 0 8 15,-1 6 8-15,1 1-7 16,3 3-1-16,1-1-1 0,7-1-6 15,3 2 14-15,3-2 4 16,6 2-6-16,1 0-2 16,0 1-4-16,8-1-6 15,8 0 7-15,2-2-8 16,3-3-12-16,-1-1-40 16,3-2-35-16,-4-2-15 15,1 0 33-15,-7 0 22 16,0-8 31-16,-4-3 16 15,-3 1 36-15,1 0 24 16,-4 2 12-16,-3 1 4 16,0 1 3-16,0 2 4 15,0 2-4-15,0 0-17 0,0 2-7 16,0 0-20-16,0 0-18 16,0 0-8-16,0 2-9 15,0 11 0-15,-3 7 0 16,-8 5 0-16,-1 4 2 15,0 2 4-15,2 1-6 16,0-1 1-16,3 0 1 16,3 1 5-16,2-3-1 15,2-1-4-15,0-2-1 16,0-5 0-16,0-5 0 16,0-3-1-16,0-5 1 15,0-2-1-15,2-3-7 16,-1-1-27-16,-1-2-14 15,2 0-21-15,-2 0-43 16,0 0-39-16,0 0-117 0,0-5-213 16,0-5-113-16</inkml:trace>
  <inkml:trace contextRef="#ctx0" brushRef="#br1" timeOffset="556652.204">20784 771 697 0,'0'0'680'15,"0"0"-532"-15,0 0-27 16,0 0 48-16,0 0 10 15,0 0 6-15,0 0-48 16,15-6-64-16,6 6-27 16,-1 0-11-16,7 0-4 15,-1 2-17-15,-2 1-8 16,-4-2-6-16,-4 1-1 16,-6 1-49-16,-7-1-79 15,-3 3-161-15,-5-3-283 16,-6-2-192-16</inkml:trace>
  <inkml:trace contextRef="#ctx0" brushRef="#br2" timeOffset="562934.5072">21619 129 423 0,'0'0'0'0</inkml:trace>
  <inkml:trace contextRef="#ctx0" brushRef="#br2" timeOffset="564371.3686">21200 770 857 0,'0'0'503'0,"0"0"-415"16,0 0-28-16,0 0-5 15,0 0 25-15,0 0 56 16,0 0 6-16,18-1-19 15,-17-1-20-15,-1 2-7 0,2 0 1 16,-2 0-8 0,0 0-16-16,1 0-39 0,3 0-20 15,-4 7-6 1,6 3-2-16,-2 1-5 0,-1 2 0 16,0 0 0-16,0 0-1 15,-2-2 0-15,-1 1-1 16,0-4-12-16,0-3-9 15,0-1-18-15,0-2-2 16,0-2 21-16,0 0 21 16,0 0 1-16,0 0 8 15,2-4 3-15,5-8-12 16,5-3-10-16,2-3-7 16,-1-2-8-16,3 3 10 0,0 3 6 15,-8 3 9-15,0 4 0 16,-4 4 8-16,-2 1 4 15,-1 2 1-15,-1 0-7 16,0 0 4-16,0 0-8 16,0 5-1-16,2 4 8 15,-1 1 4-15,1 2-11 16,-1-1-1-16,1-3 0 16,-2 1 0-16,0-3-1 15,0-2-2-15,0-2-41 16,0 0-7-16,0-2 32 15,0 0 5-15,0 0 3 16,0 0 1-16,9-3 8 16,-2-10-27-16,5-1-30 0,4 0 15 15,0 0 31-15,-5 3 12 16,-2 2 12-16,-1 3 12 16,-4 5-8-16,0 0-3 15,0 1-2-15,-4 0 8 16,0 0-9-16,3 0-9 15,0 0 7-15,0 10 9 16,0 1 8-16,1 3-1 16,1 1-3-16,0 2-15 15,-2-5-6-15,0 2-34 16,0-5-109-16,-1-3-211 16,-1-2-269-16</inkml:trace>
  <inkml:trace contextRef="#ctx0" brushRef="#br2" timeOffset="564771.8815">21638 787 995 0,'0'0'502'15,"0"0"-435"-15,0 0-46 16,0 0 29-16,0 0 45 16,0 0-11-16,0 0-24 15,0 25-19-15,0-17-22 16,7-1-19-16,2-1-13 16,0-1 6-16,1-2-21 0,4-3 12 15,-1 0-63-15,-1 0-57 16,1-8-34-16,1-2-7 15,-8-3 86-15,-2 1 68 16,-2 1 23-16,-2 2 71 16,-2 4 58-16,-11-1-23 15,-8 4-35-15,-1 0-32 16,-3 1-23-16,2 1-16 16,-1 0-24-16,2 0-96 15,8 5-146-15,5-1-348 0</inkml:trace>
  <inkml:trace contextRef="#ctx0" brushRef="#br2" timeOffset="565285.58">21837 742 722 0,'0'0'683'0,"0"0"-511"16,0 0-53-16,0 0 52 0,0 0 19 15,0 0-64 1,0 0-59-16,31 35-40 0,-27-21-12 16,-4 0-14-16,0-1 4 15,0 2-5-15,0-3-22 16,-10-2-21-16,3-2 21 15,0-1 8-15,2-4-15 16,4-2 1-16,1-1-8 16,0 0-11-16,0 0-7 15,7-11-88-15,9-3-20 16,2-2 72-16,2-4 33 16,-2 1 37-16,-5 3 20 15,-3 3 8-15,-4 3 26 16,-3 4 43-16,-1 3 3 15,-2 2-1-15,0 0 7 0,1 1-14 16,-1 0-9-16,2 0-28 16,-1 0-16-16,3 7 12 15,-1 4-1-15,0 1-5 16,-3 3-12-16,3-3-4 16,-3 2-9-16,0-2 0 15,0-1-46-15,0-4-117 16,-6-1-124-16,-4-4-339 0</inkml:trace>
  <inkml:trace contextRef="#ctx0" brushRef="#br2" timeOffset="565634.9399">22127 767 694 0,'0'0'784'0,"0"0"-643"16,0 0-90-16,0 0 38 16,0 0 47-16,0 0-24 15,0 0-39-15,-33 53-27 16,33-44-18-16,1 0-18 16,13-3-10-16,2-4-18 15,7-2-54-15,0 0-45 16,3 0-19-16,-5-9 22 0,-1-4 22 15,-3 2 45-15,-8-2 47 16,-6 3 9-16,-3 1 87 16,0 4-18-16,-12 0-29 15,-8 4-9-15,-3 1-1 16,-1 0-39-16,-6 0-45 16,6 0-187-16,6 3-501 0</inkml:trace>
  <inkml:trace contextRef="#ctx0" brushRef="#br2" timeOffset="565991.4839">22373 746 671 0,'0'0'571'0,"0"0"-390"15,0 0 42-15,0 0 37 16,0 0-36-16,0 0-81 15,0 72-36-15,0-53-54 16,0-1-34-16,0-1-10 0,0-2-9 16,0-1-17-16,0-2-56 15,0-2-40-15,0-2-141 16,-5-4-84-16,1 0-290 0</inkml:trace>
  <inkml:trace contextRef="#ctx0" brushRef="#br2" timeOffset="566312.7485">22420 702 1258 0,'0'0'515'0,"0"0"-410"0,0 0 7 16,0 0 43-16,0 0-6 15,0 0-89-15,0 0-48 16,45-8-12-16,-34 16 0 16,-4 4-7-16,-1 1 6 15,-3-1 1-15,0 1 0 16,-3 0 0-16,0-2 1 16,0-3-1-16,0 0 0 15,0 0-5-15,-3-4 5 16,-6 0 0-16,-1-2-49 15,-11-2-152-15,7 0-194 16,3 0-339-16</inkml:trace>
  <inkml:trace contextRef="#ctx0" brushRef="#br2" timeOffset="566662.9996">22661 742 1448 0,'0'0'305'15,"0"0"-222"-15,0 0 27 16,0 0 46-16,0 0-21 16,0 0-47-16,0 0-43 15,-36 29-29-15,36-23-8 0,0-2-8 16,6 0-28-16,7-4 14 15,5 0-46-15,0 0-56 16,0-1 2-16,-2-7 24 16,-4-2 25-16,-4 0 31 15,-4 0 34-15,-4 3 34 16,0 2 28-16,-7-1-20 16,-12 2-22-16,-4 4-15 15,-2-2-5-15,-7-1-112 16,9 2-189-16,7 0-558 0</inkml:trace>
  <inkml:trace contextRef="#ctx0" brushRef="#br2" timeOffset="566923.6862">22789 589 508 0,'0'0'1353'0,"0"0"-1097"16,0 0-160-16,0 0 24 16,0 0 4-16,0 0-30 15,0 0-23-15,12 27-5 16,-6-4-33-16,-5 1-24 16,1 3-8-16,-2-2-1 15,0-1-7-15,0-3-86 16,0-3-75-16,-13-1-100 0,-3-7-297 15,3-3-503-15</inkml:trace>
  <inkml:trace contextRef="#ctx0" brushRef="#br2" timeOffset="567317.7793">22956 727 742 0,'0'0'1065'0,"0"0"-879"15,0 0-105-15,0 0 4 0,0 0-2 16,0 0-24 0,0 0-34-16,78-5-16 0,-63 1-9 15,-1-2-7-15,-1-1-24 16,-6 1-3-16,-4 2 31 15,-3 1 2-15,0 1 2 16,-10 1 5-16,-10-1 3 16,-8 0 22-16,-5 2 40 15,-4 0-10-15,2 0-28 16,4 6-1-16,4 5 0 16,9 2-1-16,6 1 0 15,8 2-11-15,4-1-10 16,4-1-4-16,19-1-6 15,7-3-46-15,12-7-161 16,-4-3-428-16,-5 0-901 0</inkml:trace>
  <inkml:trace contextRef="#ctx0" brushRef="#br2" timeOffset="568853.5818">20136 1250 468 0,'0'0'399'0,"0"0"-202"15,0 0-91-15,0 0 21 16,0 0 43-16,0 0-7 0,0 0-13 16,2-14-27-16,-2 8-26 15,0 0-16-15,-5 2 15 16,-3 0 6-16,-3 2-23 16,-1 2-19-16,-3 0-17 15,2 0-16-15,-5 0-11 16,4 10-4-16,3 2-4 15,1 1-7-15,4 1 8 16,6-1-9-16,0-1 0 16,0-2-7-16,16-1-29 15,-2-3 21-15,7-3-31 16,0-3-55-16,1 0-20 16,1 0-38-16,-4-9 8 15,1-3 74-15,-3 1 53 16,-5 1 24-16,-2 1 98 0,-4 3 50 15,-2 1 33-15,-4 4-27 16,0 1-29-16,0 0-46 16,0 0-51-16,0 0-17 15,0 0-11-15,0 7-8 16,0 11 8-16,0 6 9 16,-7 4-1-16,4 2-8 15,-5 1 1-15,3-1 0 16,1 0-1-16,-1-1 0 15,0-2 0-15,0-3 0 16,4-3 0-16,-2-3-1 16,0-4-31-16,3-4-62 0,0-5-78 15,0-5-212-15,0 0-354 16</inkml:trace>
  <inkml:trace contextRef="#ctx0" brushRef="#br2" timeOffset="569064.8709">20171 1431 1918 0,'0'0'363'15,"0"0"-244"-15,0 0-8 16,0 0-25-16,0 0-52 15,0 0-34-15,0 0-31 0,107-3-153 16,-75 0-551-16</inkml:trace>
  <inkml:trace contextRef="#ctx0" brushRef="#br2" timeOffset="569373.767">20757 1426 861 0,'0'0'1178'0,"0"0"-982"16,0 0-135-16,0 0-39 15,0 0-10-15,92 0-12 16,-57-2-102-16,-5-4-256 16,-8 2-430-16</inkml:trace>
  <inkml:trace contextRef="#ctx0" brushRef="#br2" timeOffset="570032.6286">21164 1271 933 0,'0'0'662'0,"0"0"-548"0,0 0-57 16,0 0 54-16,0 0 57 15,0 0-18-15,0 0-40 16,-10-68-41-16,4 67-26 15,-1 1-16-15,-6 0-6 16,0 7-9-16,-5 8 10 16,0 3 3-16,3 4-11 15,3-2-14-15,4-1 8 16,1-3-7-16,7-3-1 16,0-3-7-16,0-3-28 15,10-4 4-15,3-3-12 16,3 0-37-16,4-2-29 0,-3-9-17 15,2-2 48-15,-6-1 51 16,-3 0 27-16,-2 4 24 16,-5 2 70-1,-2 4 27-15,-1 1-26 0,0 3 3 16,0 0-18-16,0 0-28 16,0 0-25-16,0 5-15 15,-3 8-1-15,-4 6 9 16,-1 4-7-16,0 1 2 15,2 3-9-15,3 1 0 16,-2 1-6-16,2-1 1 16,0-2 8-16,0 1 5 15,-2-2-2-15,1-3-6 16,1-4-5-16,0-4 0 16,2-5-1-16,1-1-36 0,-2-3-94 15,1-5-106 1,1 0-273-16,0-2-219 0</inkml:trace>
  <inkml:trace contextRef="#ctx0" brushRef="#br2" timeOffset="570235.5276">21082 1458 1508 0,'0'0'693'0,"0"0"-586"16,0 0-7-16,0 0-60 15,0 0-40-15,99 1-130 16,-71-1-631-16</inkml:trace>
  <inkml:trace contextRef="#ctx0" brushRef="#br2" timeOffset="572270.1168">20890 1185 614 0,'0'0'266'16,"0"0"-85"-16,0 0-28 16,0 0 9-16,0 0-33 15,0 0-25-15,0 0-7 16,1 0-13-16,-1 0-22 16,2 0-9-16,-2 0 4 15,0 0-7-15,0 0-6 0,0 0-9 16,0 0-2-16,-6 0-5 15,-6 0-3-15,-4 0-16 16,-4 0-1 0,1 0-7-16,-2 0 1 0,1 0-1 15,1-1 1-15,0-2-1 16,1 0 0-16,-6-1 0 16,2 4 0-16,-4-2 0 15,1 1 0-15,-4 0-1 16,1 1-1-16,0 0 1 15,-1 0-9-15,3-2-16 16,3-1-9-16,10 2 23 16,0-1 3-16,6 0 8 15,3-1 8-15,1 1-8 16,1 1 3-16,1 0-2 0,1 1 0 16,0 0 0-16,0 0 0 15,0 0 5-15,0 0 0 16,0-2-5-16,0 2-1 15,0 0 0-15,0 0 1 16,0 0-1-16,0 0-7 16,0 0-4-16,0 0-15 15,0 0-8-15,0 0 25 16,0 0 9-16,0 0 6 16,0 0 6-16,0 0 1 15,0 0 3-15,0 0-1 16,0 0 7-16,0 0-1 15,0 0-9-15,0 0 1 0,0-1 3 16,0-1-14-16,0 1 11 16,0-1-12-16,0 1 0 15,0 1-1-15,0-2-13 16,1 0-8-16,2 1 15 16,0-3 6-16,0 2 1 15,-1 0 6-15,-2 1 2 16,0-1-3-16,0 2-4 15,0 0-2-15,0 0 0 16,0 0 2-16,0 0 6 16,0 0 9-16,0 0-7 15,0 0 6-15,0 0-14 0,0 0 4 16,-2 0-5-16,1 6 5 16,1 0-5-16,0 1-1 15,0-1-1-15,1-1-39 16,10 0 33-16,-2-3-15 15,0 0-74-15,1-2-27 16,-4 0 35-16,-2 0 25 16,-2 0 25-16,-2-5 15 15,0 0 23-15,0 2 31 16,0 2 17-16,-6 1-17 16,-2 0-31-16,-3 0-19 15,2 0-133-15,6 0-533 0</inkml:trace>
  <inkml:trace contextRef="#ctx0" brushRef="#br2" timeOffset="572886.3663">20884 1180 436 0,'0'0'317'16,"0"0"-100"-16,0 0 46 16,0 0 24-16,0 0-17 0,0 0-33 15,0 0-91-15,-18 0-68 16,18 0-37-16,-4 0-21 16,4 4-7-16,0 1-6 15,0 2-7-15,0 0-9 16,4-1-49-16,0-2 7 15,2-1-56-15,2-2-38 16,-1-1 18-16,-1 0 25 16,-1-1 53-16,-2-7 45 15,-3-3 4-15,0 3 44 16,0 1 26-16,-3 2-10 16,-20-1-60-16,6 2-28 15,0 0-452-15</inkml:trace>
  <inkml:trace contextRef="#ctx0" brushRef="#br2" timeOffset="573523.8483">20618 1023 1000 0,'0'0'604'16,"0"0"-493"-16,0 0-22 16,0 0-21-16,0 0 0 15,0 0-4-15,0 0-1 16,20-6-11-16,-20 6-5 16,0-1-21-16,0 1-5 15,-12 0 9-15,-2 0 1 0,-2 0-8 16,0 0-6-1,0 1-7-15,3 6-9 0,6 2 7 16,1-1-7-16,6 2-1 16,0 1 0-16,6-2-9 15,10 1-4-15,4-2 7 16,3-2-14-16,0-4-27 16,-4-2-24-16,0 0-16 15,-2 0 19-15,-5-6 41 16,-3-4 27-16,-2-3 20 15,-1-3 39-15,-5-2 50 16,-1-1-1-16,0-4-5 0,0-3-12 16,-1 1-8-1,-6 0-13-15,2 0-5 0,1 7-5 16,2 4-21-16,2 7-23 16,0 2-16-16,0 2-105 15,0 0-171-15,0 2-684 0</inkml:trace>
  <inkml:trace contextRef="#ctx0" brushRef="#br2" timeOffset="577353.0946">21690 1337 127 0,'0'0'570'16,"0"0"-45"-16,0 0-313 16,0 0-49-16,0 0 14 15,0 0-23-15,0 0-47 16,32 3-28-16,-21-3-24 15,-2 2-2-15,0-2 0 16,4 0-6-16,1 0-15 16,-1 0-7-16,0 0-15 15,1 0-10-15,1-5-1 16,-6 1-40-16,2-2-53 16,-3 2-28-16,-1 0 16 15,0 0 49-15,-4-1 15 0,-3 2 33 16,0-1 9-16,0 2 44 15,0-1-3-15,0-1-14 16,-3-2-27-16,-7 1-1 16,0 0 0-16,-2 1-3 15,2 1 4-15,-5 2 26 16,1 1 15-16,1 0 20 16,-4 4-19-16,2 7-17 15,1 3-1-15,2 2 12 16,3-1-14-16,6 2-7 15,3-1-7-15,0 1 3 16,15-1-11-16,0 0-31 16,7-2-37-16,2-2-75 0,9-5-86 15,-7-5-157-15,-4-2-607 16</inkml:trace>
  <inkml:trace contextRef="#ctx0" brushRef="#br2" timeOffset="577648.1784">22007 1168 1326 0,'0'0'307'0,"0"0"-218"15,0 0 25-15,0 0 53 16,0 0-7-16,0 0-58 15,0 0 18-15,1 37 18 16,3-9-62-16,-4 6-24 16,3 1-21-16,-3 0-22 15,0-2-1-15,3-5-8 16,-3-4-13-16,0-4-63 16,1-6-79-16,2-8-173 15,0-5-334-15,2-1-621 0</inkml:trace>
  <inkml:trace contextRef="#ctx0" brushRef="#br2" timeOffset="578030.2319">22121 1355 998 0,'0'0'1029'0,"0"0"-881"16,0 0-70-16,0 0-56 15,0 0-4-15,0 0-17 16,0 0-1-16,80-3-6 16,-66 1-53-16,-1-1-62 15,-3-2-2-15,0 0 41 16,-3-2 25-16,-3-1 26 16,-2-1 31-16,-2 1 45 15,0 1 5-15,0 0-7 16,-8 0 9-16,-7 1 21 0,-1 2 3 15,-5 1 2-15,-1 3-1 16,-2 0-31-16,4 0-14 16,3 9 5-16,5 3-3 15,4 3-11-15,4 2-10 16,4 5-6-16,0 1-7 16,16-1-14-16,1-1-118 15,13-5-143-15,-5-5-240 16,-4-4-622-16</inkml:trace>
  <inkml:trace contextRef="#ctx0" brushRef="#br2" timeOffset="578306.9759">22458 1307 1562 0,'0'0'316'0,"0"0"-244"16,0 0-10-16,0 0 64 16,0 0 23-16,0 0-36 15,-93-2-44-15,75 12-27 16,4 5-15-16,3-3-7 16,5 6-11-16,2-1-3 15,4 0 1-15,0-2-6 0,13 0-2 16,4-4-41-1,11-5-98-15,-4-3-167 0,-4-3-382 0</inkml:trace>
  <inkml:trace contextRef="#ctx0" brushRef="#br2" timeOffset="578565.147">22529 1123 1743 0,'0'0'271'16,"0"0"-183"-16,0 0 33 16,0 0-1-16,0 0-40 0,0 0-46 15,0 0-22 1,5 28 40-16,-5-1 19 0,0 4-23 16,0 2-24-16,0 3-14 15,1-4-4-15,1 0-6 16,-2-3-11-16,0-4-72 15,0 0-122-15,0-8-281 16,0-8-178-16</inkml:trace>
  <inkml:trace contextRef="#ctx0" brushRef="#br2" timeOffset="578811.5685">22452 1307 1258 0,'0'0'288'0,"0"0"-178"15,0 0 36-15,0 0 58 16,0 0-113-16,0 0 10 16,80 0-24-16,-56 0-35 15,0 0-28-15,-3 1-14 16,-6-1-17-16,-2 1-108 15,-4-1-123-15,-3 0-244 16,-3 0-325-16</inkml:trace>
  <inkml:trace contextRef="#ctx0" brushRef="#br2" timeOffset="579183.1661">22662 1330 876 0,'0'0'837'16,"0"0"-631"-16,0 0-2 16,0 0 2-16,0 0-65 15,0 0-53-15,0 0-60 16,41 9-20-16,-37 7-8 16,-1 3 2-16,1 1-2 15,-4 0 1-15,0-3-2 16,0-6-12-16,0-2 2 15,0-4 10-15,0-3-11 0,0-2 1 16,0 0-3-16,0-2 1 16,0-12 12-16,6-4-45 15,6-8 22-15,5-2 6 16,-1 0 0-16,0 3 12 16,-3 7 5-16,-6 6 0 15,-4 6 0-15,0 6-7 16,-3 0-83-16,0 0-171 15,0 7-91-15,0 4-164 16,0-1-496-16</inkml:trace>
  <inkml:trace contextRef="#ctx0" brushRef="#br2" timeOffset="579412.7606">22856 1302 1332 0,'0'0'623'15,"0"0"-489"-15,0 0 6 16,0 0-17-16,0 0-26 16,0 0-30-16,0 0 11 15,9 37-13-15,-6-17-33 16,-3-1-21-16,0 1-10 16,0-4-1-16,0-4-16 15,0-3-76-15,0-6-125 16,-9-3-282-16,3 0-145 0</inkml:trace>
  <inkml:trace contextRef="#ctx0" brushRef="#br2" timeOffset="579578.2598">22938 1221 1555 0,'0'0'377'16,"0"0"-259"-16,0 0-72 15,0 0-46-15,0 0-5 16,0 0-102-16,0 0-203 16,0 26-574-16</inkml:trace>
  <inkml:trace contextRef="#ctx0" brushRef="#br2" timeOffset="579862.5414">22938 1221 1461 0,'69'80'554'0,"-69"-80"-484"16,0 0-22-16,0 1 22 16,0 2 1-16,-2 1-20 15,-7 3 4-15,-2 3-7 16,0 1-25-16,2 2-12 15,2 1-5-15,4 0 0 16,1 2 4-16,2-2 1 16,0 0 0-16,7-1-11 0,8-3 0 15,14 0-87-15,-2-5-240 16,-2-2-495-16</inkml:trace>
  <inkml:trace contextRef="#ctx0" brushRef="#br2" timeOffset="580603.3087">22095 1823 1356 0,'0'0'287'0,"0"0"-125"16,0 0 15-16,0 0-20 15,0 0-35-15,0 0-30 16,0 0-33-16,8 0-45 15,-8 0-14-15,-5 0-19 16,-8 0 10-16,-2 0 9 16,-8 0 1-16,1 0 18 15,1 3 2-15,5 2 3 16,5 1-12-16,3-2-5 16,8 3-1-16,0-3-5 15,8 1 5-15,12 0 4 16,7 0-10-16,6-2-6 0,-5-2-1 15,2-1-8-15,-2 0-8 16,-6 0-23-16,-4 0-22 16,-1-9 15-16,-10-2 32 15,-2-3 21-15,-2-3 35 16,-3-5 5-16,0-4 15 16,0-5 12-16,-3-1 0 15,-3-1 3-15,0 3-12 16,0 7-20-16,2 6-20 15,0 5-16-15,1 5-2 16,3 4-9-16,-1 3-24 16,1 0-26-16,-2 0-46 15,2 5-107-15,0 5-366 0,0-1-121 16</inkml:trace>
  <inkml:trace contextRef="#ctx0" brushRef="#br2" timeOffset="580846.193">22253 1731 1437 0,'0'0'373'0,"0"0"-267"15,0 0 66-15,0 0-44 16,0 0-33-16,0 0-45 15,41 78-25-15,-34-67-13 16,-1-1-12-16,1-3-30 16,-2-3-162-16,-4-4-191 0,1 0-189 15,-1 0-487-15</inkml:trace>
  <inkml:trace contextRef="#ctx0" brushRef="#br2" timeOffset="581019.1104">22403 1627 1803 0,'0'0'330'0,"0"0"-265"0,0 0-65 16,0 0-184-16,0 0-152 15,0 0-325-15</inkml:trace>
  <inkml:trace contextRef="#ctx0" brushRef="#br2" timeOffset="581272.1796">22403 1627 1669 0,'56'87'728'15,"-53"-76"-640"-15,3 1 5 0,2 4 32 16,1 4-51 0,4 2-16-16,-1-2-25 0,2 2-26 15,-1-4-7-15,-4 1-18 16,-3-5-69-16,-6-1-55 16,0-4-32-16,-17-5-107 15,-4-2-281-15,1-2-299 0</inkml:trace>
  <inkml:trace contextRef="#ctx0" brushRef="#br2" timeOffset="581551.9854">22510 1627 1756 0,'0'0'492'0,"0"0"-381"16,0 0 34-16,0 0-36 15,0 0-39-15,0 0-54 16,99-13-16-16,-76 27-10 16,3 3-25-16,-10 3 10 15,-3 0 7-15,-7-2 5 16,-6 0 4-16,0-4-14 16,-7-1 17-16,-14-4 6 15,-6-4-1-15,-6-2-6 16,-2-3-83-16,-11 0-154 0,10 0-258 15,10-8-274-15</inkml:trace>
  <inkml:trace contextRef="#ctx0" brushRef="#br2" timeOffset="581873.3128">22665 1685 1633 0,'0'0'390'16,"0"0"-284"-16,0 0-75 15,0 0-10-15,0 0 25 16,0 0 23-16,0 0-36 16,19 43-33-16,-5-34-12 0,2-2-53 15,1-2-30-15,1-3-28 16,-5-2 21-16,-1 0 6 15,-2-7 7-15,-5-6 48 16,-4-3 41-16,-1 0 56 16,0-1 26-16,-9 1 11 15,-7 3 5-15,0 4-43 16,-16-1-55-16,7 3-169 16,6-2-590-16</inkml:trace>
  <inkml:trace contextRef="#ctx0" brushRef="#br2" timeOffset="582121.7846">22804 1522 1748 0,'0'0'799'15,"0"0"-704"-15,0 0-61 16,0 0 12-16,0 0 30 15,0 0 20-15,0 0-35 16,57 77-38-16,-44-49-17 16,-4 2-6-16,-1-2-39 15,-8 0-66-15,0-4-32 16,-8-1-85-16,-7-7-365 16,0-6-433-16</inkml:trace>
  <inkml:trace contextRef="#ctx0" brushRef="#br2" timeOffset="582696.2176">23025 1686 1228 0,'0'0'977'0,"0"0"-840"16,0 0-91-16,0 0-28 16,0 0-18-16,0 0-24 15,0 0-87-15,79 0-76 16,-58 0-42-16,-5 0 16 15,-3-1 21-15,-3-4 99 0,-7-3 93 16,-3 1 127 0,0 1 38-16,0 2-13 0,-14 1 6 15,-5 3 17-15,-4 0-16 16,-1 6-45-16,0 6-11 16,4 3-29-16,8-1-23 15,6 1-12-15,6-1-7 16,3 0 7-16,19-3-19 15,12-4-20-15,22-7-123 16,-9 0-220-16,-5-3-639 0</inkml:trace>
  <inkml:trace contextRef="#ctx0" brushRef="#br3" timeOffset="593214.8381">21375 992 204 0,'0'0'259'0,"0"0"-165"16,0 0-67-16,0 0 178 15,0 0 53-15,0 0-166 16,28 0-92-16,-20 0-13 16,2 0-32-16,-1-2 25 15,0 1 20-15,1 1-1 16,4 0 1-16,-4 0 7 15,3 0 10-15,-4 0 16 0,1 0-9 16,-4 0-16-16,2 0-8 16,1 0-26-16,0 1-13 15,5 1 0-15,-1-2 5 16,3 4 23-16,3-3-5 16,1 2 9-16,3 0 7 15,-4 0 1-15,2 0 8 16,-2 0-9-16,-1 0 0 15,-1-1-48-15,-4 1-54 16,2 0-23-16,-1 0-25 16,0-1-29-16,1 0-63 15</inkml:trace>
  <inkml:trace contextRef="#ctx0" brushRef="#br3" timeOffset="593665.4726">21862 1030 150 0,'0'0'157'16,"0"0"-60"-16,0 0-59 0,0 0-25 15,94 0 7-15,-78 0 26 16,-2 0 46-16,-2 0-9 15,5 0-39-15,-7 0-28 16,6 1-9-16,0 2 1 16,3-3 2-16,4 1 10 15,2-1-13-15,2 0-6 16,1 0 0-16,0 0-1 16,-1 0-1-16,-2 0-14 15,-1 0 15-15,-4 2-1 16,-3 1 1-16,-1-1 0 0,0 0 0 15,-3-2 0 1,4 0 0-16,-4 0 1 0,8 0-1 16,4 0 13-16,7-4 10 15,-1-1 11-15,3 3-26 16,1-3-6-16,-3 4 21 16,1-2-13-16,-3 3-9 15,-2 0 0-15,1 0-1 16,1 0-15-16,-5 0 4 15,2 0-2-15,-2 0-7 16,5-4 4-16,2-1 14 16,-1-2 2-16,0-1 10 15,-1 0 18-15,-3 2 27 16,-6 2 11-16,-2 0-15 16,-2 0-25-16,-1 2-26 0,0-1-5 15,4 0-60-15,3 2-60 16,-1-1-75-16,-5 2-134 0</inkml:trace>
  <inkml:trace contextRef="#ctx0" brushRef="#br3" timeOffset="598845.6732">32597 10548 671 0,'0'0'59'15,"0"0"246"-15,0 0 38 16,0 0-215-16,0 0-80 16,0 0 26-16,-61 0 24 15,46 0-19-15,-4 0-16 16,-4 0-5-16,-2 0-5 16,-7 0-27-16,-1 1-11 15,-2 1 17-15,-4-1-1 0,-1-1 3 16,1 0 7-16,-3 0-3 15,5 0-8-15,3-6 1 16,2 1 3-16,7-1 12 16,7 2-14-16,3-2-17 15,8 6-3-15,4-2 4 16,3 2 2-16,0 0 4 16,0 0 7-16,0 0-13 0,0 0-14 15,0 8 0 1,1 0-1-16,2 4-1 0,-3-1 1 15,2 5 7-15,-2-2 1 16,0 1 3-16,0-1 4 16,1 3 8-16,1 3-2 15,2 2 5-15,2 4-5 16,3-2-4-16,-2 3-1 16,3-1 5-16,0 3 2 15,-1 1 0-15,-2-3-11 16,-1 2-11-16,-1-2-1 15,-1-3 0-15,-3 1 0 16,1-1 1-16,1 2-1 16,2-4 0-16,-1-1-1 15,2 2 1-15,-1-3-1 0,-1-1 1 16,-1-2-1-16,-3 3 1 16,0-3 0-16,0 3 10 15,0-1 1-15,0 1-6 16,0 0-5-16,0 3-1 15,0-3 0-15,0 3 0 16,0 0 0-16,0-3-1 16,0 3 1-16,0-3 1 15,0 3-1-15,0-3 0 16,-3-1 0-16,-4 1 0 16,2 0 0-16,2-3 1 15,-1 3-1-15,2-4 1 16,-1 4-1-16,3-1 0 0,-1-5 0 15,1 3 0 1,0-2 0-16,0-4 0 0,0 2 0 16,0-3 0-16,0-4 0 15,0 1 0-15,0 0-1 16,0-4 1-16,0 1 0 16,0-2-1-16,0 2 1 15,0 0-1-15,0-1 1 16,0-1 0-16,0 1 0 15,0-1 0-15,0-2 1 16,0 0-1-16,0 0 0 16,3 0 0-16,3 0 0 15,1 0 1-15,3 0 1 16,1 0-1-16,0 0 0 0,2-2-1 16,-3-1-1-1,2 1-5-15,2-1 5 0,-1 3 1 16,3-2 0-16,1 0-1 15,2 2 0-15,2-4 0 16,0 4-1-16,3-2-4 16,0 1-1-16,-1-2-8 15,3-3-1-15,-2 5 4 16,1-2 3-16,-1 0-3 16,0 3-5-16,-4 0 3 15,-1 0 2-15,-3 0 0 16,2 0 0-16,-2 0 1 15,-2 0 2-15,0 0 0 0,-3 0 8 16,-2 0 0-16,-1 0 1 16,2 0-1-16,-1 0 1 15,2 0 0-15,0 0 0 16,0 0 1-16,-2 0-1 16,1-4-1-16,-4 4 1 15,-3-3-2-15,-1 0 2 16,-2 0-2-16,0 0-2 15,0-5 4-15,0-1 0 16,-2 3 2-16,-2-5 8 16,-1 2-3-16,4-1 5 15,1-1-4-15,0-2-7 16,0 0 1-16,3-1 8 0,4 1-9 16,-1 1 1-16,-1-1-1 15,-2-1-1 1,-3-2 0-16,0 2 0 0,0-3 2 15,0-2 10-15,-2-1 5 16,-4 0 13-16,0 0-3 16,2 3-12-16,1 2-3 15,1 1-11-15,2 1 0 16,0 0 0-16,0 2 0 16,0-2 5-16,0 1-4 15,3-2-2-15,0-2 0 16,-3 0-6-16,0-2 4 15,0 0-5-15,-1 0 5 16,-5-2 2-16,-3 1 2 16,3 2-1-16,1 0 8 0,2 5-7 15,2 2 3-15,-1-3-4 16,2 3-2-16,0 0 1 16,0-4 0-16,0 5-8 15,0-4-1-15,0 2 1 16,0-2-3-16,0-3 2 15,0 2 0-15,0-2 9 16,-3 2 0-16,-3-1-1 16,1-2 1-16,0 3 0 15,4-2 6-15,-1 3-5 16,2-1 5-16,0 1-4 16,0 0-1-16,0-2 0 0,0 0 0 15,0 2-1-15,0 1 1 16,0 1-1-16,2 1 0 15,-1-3 0-15,-1 3 0 16,0-4 1-16,0-2-1 16,0 2 9-16,0-1 6 15,0-2-3-15,-4 1-6 16,1 2-5-16,1 1 14 16,2 3 0-16,0 1-9 15,0-2-6-15,0 5 0 16,2 0-12-16,2-1 2 15,1 0-2-15,-2 4 3 16,-2 2 0-16,-1-1-37 0,0 2-63 16,-7 3-207-1,-10 10-434-15,-4 0-526 0</inkml:trace>
  <inkml:trace contextRef="#ctx0" brushRef="#br3" timeOffset="599830.4025">32281 10898 133 0,'0'0'1194'0,"0"0"-970"16,0 0-112-16,0 0 148 15,0 0-15-15,0 0-97 16,0 0-55-16,16 21-23 15,-14-21-13-15,-1 0-10 16,1 0 1-16,-1 0-2 16,2 0-9-16,0-11-22 15,2 1-9-15,1-6 5 16,-1-1 1-16,3-5-2 16,-2 1 2-16,2-2-11 15,0-2 0-15,0 1 1 0,-1 0 4 16,-2 5-5-16,1 3 9 15,-2 3 13-15,-1 2 7 16,0 1 0-16,-1 1-11 16,-1 2-6-16,1 3-4 15,-2 1 0-15,1 0 5 16,-1 3-5-16,0 0-9 16,0 0 0-16,2 0-8 15,-2 7 7-15,1 3-1 16,1 5 1-16,1 2 0 15,3 6 0-15,1-2 0 16,0 1 1-16,2-1 0 16,3-2-1-16,0 1 1 15,2-3-1-15,1 2 0 16,0-6 0-16,-1 0-9 0,-3-3 1 16,-2-6 1-16,-2 2 7 15,-4-3-5-15,-1-2 5 16,-2-1 0-16,0 0 1 15,0 0 6-15,0 0 9 16,1-10 7-16,2-7-14 16,3-2-2-16,0-4 1 15,3-4-6-15,0 0 0 16,-1 2-1-16,2 1 2 16,-4 7-1-16,-2 5 5 15,-1 4-6-15,-3 3 0 16,0 5 0-16,0-2-12 15,0 2-24-15,0 0-63 0,0 0-75 16,-9 0-92 0,-2 0-299-16,2 4-396 0</inkml:trace>
  <inkml:trace contextRef="#ctx0" brushRef="#br3" timeOffset="601662.6016">32518 11380 402 0,'0'0'14'0,"0"0"-12"16,0 0 127-16,0 0 389 15,0 0-379-15,0 0-72 16,0 0 31-16,0 0 40 15,-3 0 14-15,0 0 48 16,-4 0-45-16,-2 0-10 0,-3 0-47 16,-3-2-15-1,0-1-21-15,-3 3 3 0,1-2-11 16,0 2-10 0,1 0-20-16,3 0-10 0,3 0-8 15,4 0-6-15,0 0 6 16,3 2 21-16,2 3-9 15,1 0-6-15,0-3-6 16,0 5-5-16,0-1 10 16,3 1-4-16,10 3 3 15,3-1-1-15,4 2 0 16,2 1-8-16,-2-1 5 16,-1 0-5-16,-2 0-1 15,-3 0 0-15,-3-1 0 16,-3 1 1-16,-2-2 0 0,-3-2 8 15,0-1 9-15,-3-2 13 16,0-1 5-16,0 0-5 16,-6-1 15-16,-10-1 22 15,-4-1-26-15,-5 0-20 16,-3 0-7-16,1 0-15 16,3 0 0-16,6-3-52 15,5-7-50-15,10-7-134 16,3-2-323-16,0 1-950 0</inkml:trace>
  <inkml:trace contextRef="#ctx0" brushRef="#br3" timeOffset="605632.5939">31406 11172 208 0,'0'0'124'0,"0"0"-124"15,0 0-19-15,0 0 19 0,0 0 103 16,85 1-103-16,-70-1-1 15,-1 3 1-15,-2-3 48 16,-5 0 470-16,1 0-430 16,0 0-62-16,2 0 0 15,5 3 14-15,7-2-12 16,8 0-28-16,9 1-23 16,10-2-58-16,6 0-34 15,4 0 91-15,3 0 24 16,-3 0 68-16,2 0 24 15,-3 3 18-15,1 3 19 16,2-2 5-16,17-1-11 0,23 1-32 16,33-2-53-16,21-2-38 15,7 0-56-15,-3 5-91 16,-12 0 13 0,-5 2-33-16,-37-4-132 0,-20-3-629 15</inkml:trace>
  <inkml:trace contextRef="#ctx0" brushRef="#br3" timeOffset="610866.2389">33213 10508 147 0,'0'0'166'0,"0"0"-95"16,0 0-49-16,0 0-22 15,0 0 0-15,0 0 0 16,0 0 0-16,0-9 18 15,-3 9-17-15,0 0-1 16,3 0 11-16,0 0-5 16,0-3 241-16,0 3 42 15,0 0-156-15,0 0-57 16,3 0 16-16,0 0 11 16,1 0-56-16,-4 0-25 15,0 0 3-15,0 0 16 0,0 0-9 16,0 0 21-16,0 0 29 15,0 0 13-15,0 0 15 16,0 0-2-16,-1 0-32 16,-3 0-41-16,1 0-21 15,-5 0-4-15,-2 3-9 16,-5 1 0-16,-5 1 1 16,-3-1 7-16,-4 2-3 15,-3-3-5-15,0-1 0 16,2-2 6-16,3 0 1 15,6 2-2-15,5-2 3 16,3 0-2-16,7 0-1 0,-1 0-6 16,3 3 0-16,0-2 0 15,2 1-16-15,0-1 9 16,0 2 7-16,0-3 10 16,0 6 6-16,0-1 6 15,0 0-1-15,0 2 12 16,0 0 8-16,0 3 8 15,0 0-24-15,2-1-13 16,-2 4-5-16,0-2-6 16,0 2 0-16,0 0 5 15,0 1-6-15,0-1 0 16,0 3 0-16,0 0 1 16,0 1-1-16,0 0 0 15,0-1 0-15,0-2 0 0,0-2 1 16,0 2 0-16,0-1 6 15,0 0 1-15,0 1-7 16,2 2 1-16,1-4-1 16,0 0 5-16,-1 0-5 15,-2-1-1-15,0-2 0 16,0 1 0-16,0 0 0 16,0 0 2-16,0-1-1 15,0-2-1-15,0 0 6 16,0 2-5-16,0-2 0 15,0 0 0-15,0 3-1 16,0 0 1-16,1 0 0 16,2 0-1-16,-1-1 1 0,-2 2-1 15,1-5 0-15,-1-3 0 16,0 1 0-16,0-1 0 16,0 0 1-16,0 1-1 15,0-4 1-15,2 0 0 16,-1 0 1-16,1 0 7 15,1 0-3-15,0 0-5 16,1 3 0-16,-1 0 0 16,0-3 0-16,-2 3 0 15,2-2-1-15,-1-1 1 16,-1 0-1-16,-1 0 0 16,0 2 2-16,0-2 15 15,0 0 0-15,2 0 4 16,1 0-5-16,2 0-7 0,-1 4-9 15,3-4 1-15,-1 3-1 16,2-2 0-16,-1 2 0 16,3 0-6-16,1 0-3 15,0-2-10-15,3-1-7 16,0 0 3-16,2 0 15 16,1 0 1-16,2 0-5 15,-1 0 1-15,-2 0 10 16,1 0-1-16,-4 0 0 15,2 0 1-15,-4 0 0 16,-1 0-1-16,0 0-14 16,-2-1 5-16,-1-2 10 0,1 3-15 15,-1-3 6-15,1 3 9 16,-2-3 0-16,0 3 0 16,1 0-6-16,2 0 6 15,0 0 0-15,0 0 1 16,1 0 0-16,-1 0 0 15,-1-1 0-15,0 1 0 16,-3 0-1-16,-2-3 1 16,-1 3 0-16,-1 0-1 15,-1 0 1-15,0 0-6 16,0 0 5-16,0-4-2 16,0 4 3-16,0 0 24 15,0-2-3-15,0 2-11 0,0-4 5 16,0 1 27-16,0-4-24 15,-1 1-17-15,-4-1 0 16,0 1-1-16,2 0 0 16,-2-1 0-16,2-3 1 15,-2 3 0-15,1-6 0 16,-2 3-1-16,-3-4 1 16,2 1 10-16,-1 1 1 15,0-2 17-15,3 1 5 16,0-1 9-16,4 4 8 15,-1-3-23-15,2 1-13 16,0-3-15-16,0 0 2 16,0 3-1-16,2-3 1 15,-1 2-1-15,-1-1-1 16,0 1-7-16,0 0-2 0,0 4 7 16,-1-2 1-1,-4-2 0-15,1 6 1 0,2-3 1 16,2 1 5-16,0-1 3 15,0 1-1-15,0-5-8 16,2 4 16-16,2 0-5 16,-1 0-10-16,0 0-1 15,-3 3 1-15,0 0 0 16,0 0-1-16,0-2-2 16,0 0 1-16,-1 2 1 0,-4-3 0 15,2 3 5 1,0 0-4-16,2 1 1 0,1 0-1 15,0 3 5-15,0-1-6 16,0 1-8-16,0-1-13 16,0 4-21-16,0-3-66 15,0 3-109-15,-6-3-328 16,-4-1-8-16,0 2-113 16</inkml:trace>
  <inkml:trace contextRef="#ctx0" brushRef="#br3" timeOffset="611902.9816">33074 10740 560 0,'0'0'319'16,"0"0"-163"-16,0 0-39 16,0 0 11-16,0 0-7 15,0 0-19-15,0 0-13 16,-22 20 5-16,22-20 25 16,0 2 8-16,0-2-25 0,0 1-41 15,0-1-14 1,0 0 0-16,0 0 9 0,0 0-23 15,2-6-25-15,1-5 0 16,2-5 1-16,1 2-2 16,-1-5 9-16,1 2 13 15,-1 5 21-15,-1-2-23 16,0 4 17-16,-1 4-10 16,-1 5-13-16,-1-2-1 15,-1 3-6-15,2-3-3 16,-1 3 1-16,1 0-11 15,-1 0 1-15,1 0-1 0,-1 0 5 16,-1 0-6-16,0 0 0 16,2 0 0-16,-2 0 0 15,1 0-1-15,2 0 0 16,-1 0 0-16,1 7-5 16,4 3 4-16,-1 3 1 15,3 0 1-15,0 4-1 16,0-5-5-16,0 1-16 15,-3-3-11-15,-1-3 2 16,-2-3-3-16,1-1 9 16,-3-3 14-16,1 3 11 15,-2-3 1-15,0 0 6 16,0 0 26-16,0 0 13 0,0 0-7 16,1 0-16-16,1-3-17 15,1-4-5-15,-2-2 5 16,2 1-6-16,0-4-2 15,2-1 1-15,1 0 0 16,-1-2 1-16,-2 0 0 16,1 5 0-16,-4 0 6 15,0 3-5-15,0 4 1 16,0 2-2-16,0-2-9 16,0 3-37-16,0 0-58 15,0 0-189-15,0 10-385 16,0 0-2-16</inkml:trace>
  <inkml:trace contextRef="#ctx0" brushRef="#br3" timeOffset="612918.3547">33216 10905 472 0,'0'0'400'15,"0"0"-169"-15,0 0-97 16,0 0 70-16,0 0 0 16,0 0-4-16,0 0 6 15,-43-9-91-15,38 9-61 16,1 0-11-16,-1 0-9 15,-2 0-13-15,3 0-8 16,-2 0-5-16,0 2-7 16,1 2 0-16,-1-1 5 15,0 0-5-15,2 4-1 0,-1-3 1 16,1-1 1 0,2 0-1-16,1 0-1 0,1-2 0 15,0 5 1-15,0-2 1 16,7 1-2-16,8 2-1 15,2 3-11-15,2-3-5 16,-1 1 7-16,0 0-8 16,-5-1 9-16,-1 0 1 15,-3 3 8-15,-4-3 1 16,-4 2 12-16,-1-3 1 16,0 1-2-16,-3 0-4 15,-9-4 4-15,-6 3 9 0,-15-6-21 16,7 0-52-1,-3-7-624-15</inkml:trace>
  <inkml:trace contextRef="#ctx0" brushRef="#br3" timeOffset="629569.5838">7767 8396 32 0,'0'0'159'0,"0"0"-83"16,0 0-31-16,0 0 15 15,0 0 34-15,0 0-19 16,10-6-34-16,-7 5-41 0,-3 0-55 16,3-1 33-1,-3 2 21-15,3 0 1 0,-3 0 0 16,0 0 1-16,0 0 2 15,0 0-3-15,3 0-41 16,-3 0-96-16,0 0-175 0</inkml:trace>
  <inkml:trace contextRef="#ctx0" brushRef="#br3" timeOffset="632718.3634">10415 8438 103 0,'0'0'839'16,"0"0"-761"-16,0 0-46 16,0 0-3-16,0 0 27 15,0 0 37-15,0 0 13 16,0-17 5-16,0 17-9 15,0-4 13-15,0-2 30 16,0 2 11-16,0-4-22 16,0-2-42-16,0-3-28 0,0-1-23 15,0-3-21-15,0 1-12 16,0-2-8-16,0 0 0 16,0-3 0-16,0-2-12 15,0-1 2-15,0-1-5 16,0-1 3-16,0-1 6 15,0 1 5-15,0 0 1 16,-3 2 0-16,-3 2 0 16,-3 2 1-16,2 2 8 15,-4 1-9-15,5 1 6 16,-3 2-4-16,5 0 0 16,1 0-2-16,0 3 1 15,3-1 0-15,0 2 0 16,0 2 0-16,0-1 0 15,0 5 0-15,0-1 0 0,0 0-1 16,0 0 0-16,0 2 0 16,0-2 0-16,0 3 0 15,0 1 0-15,0-2-1 16,0 0-9-16,-3 2 9 16,-3-2-1-16,0 0-4 15,-6 0 6-15,3 3-1 16,-6-4 0-16,-2 4 0 15,0-3-1-15,-1 0 1 16,-6 2 0-16,2-4 0 16,-8 1 1-16,0 1 0 15,-4 0-1-15,-2-1 1 16,0 3-1-16,3-2 1 0,2 0 0 16,4 1 1-1,2 2-1-15,1 0 0 0,0 0-1 16,0 0 1-16,-3 0-1 15,-1 0 0-15,-2 0 1 16,-3 0 1-16,2 0-1 16,-5 0 0-16,0 0-1 15,0 0 1-15,-2 0-1 16,2 0-8-16,3 0 9 16,0-4-1-16,2 2 0 15,1 0 1-15,-3 2 0 16,2 0 0-16,1 0 0 15,-3 0 0-15,2 0 0 0,-2 0 0 16,0 0 0-16,2 0-1 16,1 0 1-16,0 0 0 15,2 0 0-15,-2 0 0 16,3 0 1-16,-1 0 0 16,-2 0-1-16,2 0 1 15,-2 0 0-15,0 0-1 16,-1 0 0-16,1 0 1 15,0 0-1-15,2 0 0 16,5 0 0-16,4 0 1 16,1 0-1-16,6 0 1 15,-3 0-1-15,-3 0 0 0,-4 0 0 16,-1 2-1 0,-5 0 1-16,1 0 0 0,-1 0 0 15,1 1 0-15,-3-1 0 16,2-1 0-16,1 1-1 15,-4-1 1-15,1-1 0 16,0 4-1-16,5-1 0 16,-1 0-6-16,1 1 7 15,1 1 0-15,-1-1 0 16,-2-1-1-16,0 1-22 16,3 2-5-16,-6-2 2 15,2-1 11-15,1 0 9 16,3-2 6-16,-1 1-1 15,-2 2-5-15,-4-3 6 16,-5-1-1-16,-6 0-15 0,-4 0-122 16,7 0 99-1,0 0 38-15,5 0 0 0,-6 0-4 16,1 0 5-16,-3 0 0 16,-1 0 1-16,7-1 8 15,5-3-8-15,-2 4 0 16,3-2 0-16,5 2 18 15,-1 0 1-15,-1 0-19 16,-4 0 1-16,-6 0-2 16,-5 0 0-16,-3 0-5 15,-1 0-17-15,4 2 22 16,-1-2 0-16,4 0-1 16,0 0-5-16,2 0 6 15,4 0 2-15,3 0 4 16,-1-2-6-16,-2-1 0 0,-4 2-5 15,1-2 5-15,2 3 0 16,-5 0-1-16,3 0 0 16,-4 0 1-16,7 0 2 15,2 0 4-15,7 0-5 16,0 0-1-16,0 0 1 16,-4 0-1-16,1 0 0 15,2 0-1-15,2 0-5 16,2 0 6-16,2 3 0 15,7-3 0-15,-1 0 0 16,8 0 2-16,-1 0-1 16,3 0 0-16,0 0-1 0,0 1 0 15,-7 2-6-15,-2 3 5 16,-2-2 0-16,-5 1 1 16,4-2 0-16,0-1 0 15,0 0 0-15,5-2 0 16,1 0 2-16,1 0 5 15,-2 0-1-15,4 0-5 16,0 3-1-16,-3-2-1 16,-1 2 0-16,-1 0-5 15,-1 4 6-15,-1-1 0 16,1-2 1-16,-3 2 0 16,3-2 0-16,3-1 9 15,-1 0-2-15,2 0 1 0,-1-2 2 16,6-1 3-1,0 0 16-15,-1 3 7 0,4-3-6 16,0 1-15-16,0-1 6 16,0 3-22-16,0 3-1 15,-3 1 1-15,-3 3 1 16,0 3 10-16,-2-3-10 16,1 0 5-16,4-4-5 15,0 1 0-15,3-1 0 16,0-2 0-16,0 5 12 15,0 1 25-15,3 1-10 16,0 5-7-16,4 4-9 16,-7 2-12-16,3-1 2 15,-3 3 4-15,0-2-5 0,0-3 0 16,0 1 0-16,0-4 0 16,0-2 0-16,0 2 0 15,0-2 0-15,2-1 0 16,-1 0 0-16,1-2 1 15,-2-1-1-15,1-2 0 16,-1 0 0-16,2-2 0 16,-2 1 0-16,0-1 0 15,0-2 0-15,0 3 0 16,0-1-1-16,0 1 2 16,0-2-1-16,0 0-1 15,0 1 1-15,0-2-1 16,0 0 1-16,0 0-1 15,0 0 0-15,0 2 0 0,0-1 1 16,-2 1-1-16,-1 4 0 16,0-3 0-16,0 2 0 15,0-2 0-15,3 0 0 16,-4 0 1-16,1-1-1 16,3-3 1-16,0 1-1 15,0 0 0-15,0-1 0 16,0-3 0-16,0 0 0 15,0 0 0-15,0 0 1 16,3 0 0-16,1 0 8 16,4 0-1-16,-2 0-7 15,-3 0-1-15,3 0 1 0,1 0-1 16,2 0 1-16,0 0-1 16,6 0 1-16,-3 0-1 15,4 0 0-15,4 0 0 16,5 0 0-16,5 0 1 15,9-1-1-15,7-3-1 16,5-2 0-16,10 0-51 16,30-11-162-16,-12 0-181 15,-15-3-398-15</inkml:trace>
  <inkml:trace contextRef="#ctx0" brushRef="#br3" timeOffset="660434.1766">7339 8381 556 0,'0'0'0'16,"0"0"-113"-16</inkml:trace>
  <inkml:trace contextRef="#ctx0" brushRef="#br3" timeOffset="709583.918">10142 12848 1094 0,'0'0'666'16,"0"0"-551"-16,0 0-63 0,0 0 72 15,0 0 59 1,0 0-38-16,0-14-47 0,0 14-37 16,0 0-11-1,0 0 7-15,0 0-14 0,0 0-21 16,0 0-20-16,0 10 16 15,0 4 21-15,-3 6-7 16,-6-1-6-16,3 4-14 16,0 4-3-16,-1-2-2 15,4 6-5-15,-5 1-2 16,5 1 1-16,-3-1-1 16,-1 2 1-16,4-4 0 15,-3 0-1-15,3-3-1 16,-3-5 0-16,0-3 0 15,0 2 1-15,0-7-1 0,0-2 0 16,3-5 1-16,0 0-1 16,0-1 0-16,3-3 1 15,0-3 1-15,0 1 0 16,0-1 1-16,0 0 5 16,0 0-1-16,0 0 0 15,0 0 13-15,6 0-7 16,3 0-4-16,6 0-7 15,3 0 5-15,1 0-5 16,5 0-1-16,-2 0 0 16,7-1 0-16,-2 1 1 15,4 0 5-15,-4 0-5 16,-4 0 0-16,0 0 0 0,-5 0 1 16,0 0-1-1,-3-3 5-15,-2 1-4 0,-3-2-1 16,3-3-1-16,-6 5 0 15,2-5-18-15,-3 3-16 16,0-2-27-16,-5-1-77 16,3 0-159-16,0-2-568 0</inkml:trace>
  <inkml:trace contextRef="#ctx0" brushRef="#br3" timeOffset="711220.8595">10075 12696 212 0,'0'0'261'0,"0"0"-14"16,0 0-39-16,0 0-39 16,0 0 5-16,0 0 16 15,0 0-27-15,-12-7-12 16,12 7-25-16,0 0-13 15,0-4-21-15,-3 4-24 16,3 0-10-16,0 0-9 16,0 0-5-16,0 0 6 0,0 0 2 15,0 0-13 1,0 0-14-16,0 0-7 16,0 0-11-16,0 0-5 0,0 0 5 15,0 0 4-15,0 0-4 16,0 0 11-16,0 0-9 15,0 0 12-15,6 0-9 16,9 0-11-16,5 0 6 16,6 0-7-16,1 0-6 15,1 0-15-15,-5 0 5 16,-1 0-5-16,-1 0 11 16,-3 4 1-16,-2-4 3 0,-2 0 6 15,-1 0-1 1,-1 0 1-16,-3 0 0 0,0 0 0 15,-3 0 8-15,3-4-8 16,-3 2 1-16,1-2-1 16,-1 1 0-16,-3-1 1 15,-2 4 0-15,1-3-1 16,-1 0 1-16,-1-1 1 16,0 1 14-16,0-3 2 15,0 3-11-15,0-3-7 16,-4 1 1-16,-5 1 5 15,-1-2-6-15,1 2 0 16,-3-2-1-16,0 2-17 16,0-2-55-16,-4 0-170 15,2-1-371-15,5 1-369 0</inkml:trace>
  <inkml:trace contextRef="#ctx0" brushRef="#br3" timeOffset="712661.4734">9799 12722 512 0,'0'0'554'16,"0"0"-434"-16,0 0 51 15,0 0 60-15,0 0 33 16,0 0-44-16,0 0-97 16,6-17-30-16,-6 17-13 15,0 0-16-15,0 0-31 16,0 13-20-16,-3 10 17 16,0 11 50-16,-3 8-19 15,0 7-25-15,3 2-14 16,-6 4-10-16,6 2-6 15,0-1-5-15,0 0 7 16,0 1-7-16,0-2 1 0,0-5-1 16,0 0 1-16,0-7-1 15,3-7-1-15,-3-6 0 16,3-5-1-16,0-8 0 16,0-3 0-16,0-4-26 15,0-4-91-15,9-6-161 16,-3 0-319-16,3 0-493 0</inkml:trace>
  <inkml:trace contextRef="#ctx0" brushRef="#br3" timeOffset="713263.3546">10594 12696 468 0,'0'0'1070'16,"0"0"-817"-16,0 0-180 15,0 0 4-15,0 0 20 16,0 0-53-16,0 0-21 16,6 9 13-16,-3 8 18 15,-3 5 13-15,0 12 22 16,0 5-6-16,-12 8 7 16,3 5 7-16,-4 1-23 15,2 4-35-15,5-1-12 16,-4-1-6-16,4-4-6 15,3-2-2-15,-3-2-12 0,3-4 8 16,0-8-9-16,-3 1 1 16,3-9-1-16,0-2-1 15,3-6-11-15,0-4-37 16,0-4-78-16,0-2-82 16,0-2-159-16,6-4-207 15,3-3-285-15</inkml:trace>
  <inkml:trace contextRef="#ctx0" brushRef="#br3" timeOffset="713571.8086">10885 13177 958 0,'0'0'1131'0,"0"0"-963"16,0 0-122-16,0 0 37 15,0 0 27-15,0 0-41 16,0 0-46-16,109-13-16 15,-77 7-7-15,3 2-82 0,-5-2-125 16,-11 3-360-16,-8-3-177 16</inkml:trace>
  <inkml:trace contextRef="#ctx0" brushRef="#br3" timeOffset="713765.7699">10919 13023 859 0,'0'0'776'16,"0"0"-618"-16,0 0 29 15,0 0 41-15,0 0-16 0,0 0-107 16,87-1-66-16,-57 1-39 16,5 0-51-16,-2 0-217 15,-10 0-486-15</inkml:trace>
  <inkml:trace contextRef="#ctx0" brushRef="#br3" timeOffset="714849.0484">11561 12682 234 0,'0'0'852'0,"0"0"-577"16,0 0-108-1,0 0 10-15,0 0 66 0,0 0-21 16,0 0-54 0,0-13-52-16,0 13-39 0,0 0-14 15,0 7-32-15,0 8 15 16,0 9 8-16,4 5-27 15,-4 7-8-15,0 2-9 16,0 5-2-16,0 3-7 16,-4-3-1-16,-2 0 6 15,-3-3-5-15,3-2-1 16,-6-7 1-16,6-5-1 0,-3-3 0 16,3-6-1-16,3-7 1 15,-1-1 0-15,4-8 1 16,0 2 0-16,0-3 6 15,0 0 5-15,0-7-12 16,7-9-21-16,5-1-6 16,1-5-1-16,4 1 7 15,-1-5 1-15,1 2-3 16,-1 5 14-16,-1-1 0 16,0 1 1-16,0 5 7 15,1 0 0-15,-4 4 1 16,2 5 7-16,-4 1-6 15,-4 1 6-15,-3 3 2 16,0 0-3-16,0 0 0 16,-3 0 1-16,3 7 7 0,-2 2-2 15,1 8-2-15,-2 2-2 16,0 2 11-16,0-1 9 16,0 2-2-16,0-2 2 15,0 0 4-15,1-7-12 16,7-2-9-16,-2-1-4 15,3-8 1-15,4 2-2 16,7-4-6-16,5-4-73 16,5-9-109-16,9-20-190 15,-10 3-417-15,-3 4-620 0</inkml:trace>
  <inkml:trace contextRef="#ctx0" brushRef="#br3" timeOffset="715098.4614">11565 12828 611 0,'0'0'789'15,"0"0"-621"-15,0 0-74 16,0 0 106-16,0 0 71 15,0 0-82-15,0 0-78 16,63 0-63-16,-29 0-48 0,2 9-29 16,9-2-176-16,-5 3-388 15,-10-3-672-15</inkml:trace>
  <inkml:trace contextRef="#ctx0" brushRef="#br3" timeOffset="716003.1354">12062 13141 605 0,'0'0'823'0,"0"0"-687"16,0 0-99-16,0 0 39 15,0 0 85-15,0 0-29 16,0 0-55-16,0-2-17 16,0 11 11-16,-3 4-22 15,-1 3-21-15,4-2-13 16,0-1-6-16,0-6-1 15,0 0 1-15,0-2-3 16,0-5 8-16,7 0 20 16,5 0-12-16,1-12-12 15,7-5-8-15,-4-6 14 0,1-7-4 16,-1-3-11-16,-4-4 5 16,-2-5-5-16,1-4 7 15,-8 6 12-15,3 0 10 16,-6 4 12-16,3 3-2 15,0-3-15-15,0 5-4 16,4-1 0-16,-1-2 9 16,5 2 0-16,-2-2-14 15,1-1-9-15,2 2-6 16,-5 3 0-16,4 4 0 16,-5 2 0-16,0 8 1 15,-3 2 5-15,0 4 5 0,0 3 11 16,-3 2-4-16,4 2 2 15,-4 1 9-15,3 2 4 16,-3 0-17-16,1 0-16 16,5 0-1-16,4 0 1 15,9 0 18-15,5 0-10 16,8 0-3-16,6 2-5 16,7 1 1-16,1 2-2 15,2 2 0-15,4-3 0 16,1 5-1-16,3-5-5 15,1 3 4-15,1-4 2 16,3 3 0-16,5-4 1 16,0 3 0-16,5-5 0 15,0 4-1-15,4-1 0 16,0 0-1-16,-2-3 0 0,3 3 0 16,-6-3 1-1,-1 0 0-15,-3 0 1 0,-1 0 0 16,-4 0-1-16,-6 0 0 15,2 0 1-15,-3-3-1 16,-2 0 1-16,-4 0-1 16,-8 2 1-16,-5-2-1 15,-6 3-1-15,-11 0-24 16,-6 0-47-16,-12 10-104 16,-3 0-180-16,-15 0-508 0</inkml:trace>
  <inkml:trace contextRef="#ctx0" brushRef="#br3" timeOffset="716723.1823">12347 13048 983 0,'0'0'842'0,"0"0"-735"16,0 0-44-16,0 0 100 0,0 0-29 15,0 0-52 1,0 0-33-16,85 24-24 0,-55-31-15 16,1-7-4-16,2-8 5 15,3-4-5-15,0-8-5 16,-4-2 0-16,3-10-1 16,-8 0-14-16,-2-1 1 15,-4 5 12-15,-9 8 1 16,-6 9 20-16,-3 11 14 15,-3 4 15-15,0 3 4 16,0 7-18-16,-6 0-27 16,-6 7-2-16,-6 9 1 15,-4 11 33-15,-4 9 17 16,-2 3-9-16,1 6-8 16,1 0-16-16,3-5-6 0,5 0-17 15,3-4 5-15,6-3 11 16,9-1-16-16,0-8-1 15,0-1-6-15,13-6-3 16,10-5-18-16,-1-7-40 16,8-3-84-16,9-6-152 15,-3-14-432-15,-8-1-756 0</inkml:trace>
  <inkml:trace contextRef="#ctx0" brushRef="#br3" timeOffset="717078.281">13075 12612 965 0,'0'0'899'16,"0"0"-782"-16,0 0-60 16,0 0 185-16,0 0-34 15,-52 71-69-15,31-29-52 16,-1 4-45-16,-3 0-24 16,2 3-10-16,0-5 6 0,7-1-1 15,0-3-11 1,5-7-1-16,5-6 0 0,-1-5-1 15,7-5-17-15,0-4-80 16,10-9-132-16,7-1-361 16,2-3-538-16</inkml:trace>
  <inkml:trace contextRef="#ctx0" brushRef="#br3" timeOffset="717566.9175">13026 13019 960 0,'0'0'492'0,"0"0"-430"0,0 0 81 16,0 0 66-16,0 0-50 15,0 0-99-15,106 24-39 16,-79-32-14-16,-1-4-5 15,0-8 5-15,-4-1 3 16,-2-8-1-16,-1-4-3 16,-1-7 15-16,-3-2 14 15,-3-6 8-15,-4 0 35 16,2 9 22-16,-4 5 7 16,-3 9-12-16,-3 10-32 15,3 5 5-15,-3 6-16 0,0 1-16 16,0 3-18-16,0 0-16 15,-9 13-1-15,-7 8 20 16,-1 9 7-16,-6 6-1 16,4 10-6-16,0-3-9 15,-2 0 0-15,6-4-6 16,-3 1-4-16,6-6 4 16,3-2-6-16,2-2-8 15,7-6 2-15,0-5-9 16,0-3-39-16,7-6-86 15,6-3-17-15,16-7-98 16,-6-3-400-16,-1-9-638 0</inkml:trace>
  <inkml:trace contextRef="#ctx0" brushRef="#br3" timeOffset="717807.0533">13565 12912 1657 0,'0'0'606'16,"0"0"-535"-16,0 0 50 16,0 0 46-16,0 0-66 15,86 0-71-15,-53 0-30 16,4 0-33-16,-4-2-105 0,-4 2-118 15,-4 0-320-15,-12 0-219 16</inkml:trace>
  <inkml:trace contextRef="#ctx0" brushRef="#br3" timeOffset="718063.2322">13730 12787 1627 0,'0'0'511'0,"0"0"-434"15,0 0 80-15,0 0 30 0,0 0-7 16,0 0-72-16,-19 74-49 16,9-48-38-16,1 4-19 15,1 0 5-15,-1-5-7 16,0 3-24-16,-3-5-92 15,0 0-114-15,0-4-407 16,2-9-497-16</inkml:trace>
  <inkml:trace contextRef="#ctx0" brushRef="#br3" timeOffset="718354.7076">13960 12721 1854 0,'0'0'394'0,"0"0"-297"16,0 0 17-16,0 0 84 15,0 0-31-15,0 0-59 16,0 0-51-16,0 70-24 15,0-40-14-15,0 0-4 16,-3 2-15-16,-6 1 0 16,-4-5-16-16,0 0-65 15,-10 2-106-15,0-9-198 16,4-9-595-16</inkml:trace>
  <inkml:trace contextRef="#ctx0" brushRef="#br3" timeOffset="718632.1494">14048 12629 1835 0,'0'0'696'0,"0"0"-637"16,0 0-58-16,0 0 74 15,0 0 68-15,0 0-45 0,49 106-32 16,-30-59-25 0,4 3-17-16,-7 1-7 0,-9-1-15 15,-7 0-2-15,0-1-12 16,-23-6-22-16,-35 16-49 16,-1-13-106-16,3-8-424 0</inkml:trace>
  <inkml:trace contextRef="#ctx0" brushRef="#br3" timeOffset="726417.0488">15774 12926 1401 0,'0'0'482'0,"0"0"-435"15,0 0-40-15,0 0 2 16,0 0 7 0,0 0 1-16,86 17 8 0,-60-23 3 15,-4-11-8-15,1-3-6 16,-1-2 18-16,-1-8 8 15,-3-10-15-15,-2-3-9 16,-2-4-14-16,-1-5 6 16,-4 2 4-16,0 4-3 15,0 6 0-15,-3 11 16 16,0 8 24-16,-6 5 3 16,0 6 1-16,0 3-1 15,0 4-22-15,-3 3-18 16,-6 0-11-16,-5 0 7 0,-2 13 9 15,-3 7 29-15,-5 11 12 16,-2 8 2-16,7 11-11 16,0 5-6-16,5 5-18 15,5 0-8-15,8 0-17 16,1-9-5-16,0-4 3 16,14-11-4-16,5-2-23 15,1-11-36-15,3-7-45 16,3-12-53-16,-4-4-104 15,-2 0-416-15</inkml:trace>
  <inkml:trace contextRef="#ctx0" brushRef="#br3" timeOffset="726740.206">16365 12848 2022 0,'0'0'337'0,"0"0"-248"0,0 0-34 16,0 0 60-16,0 0-77 16,88 0-38-16,-48-4-46 15,-1 1-63-15,-3 3-168 16,-14 0-255-16,-10 0-53 0</inkml:trace>
  <inkml:trace contextRef="#ctx0" brushRef="#br3" timeOffset="726927.7324">16326 12703 892 0,'0'0'730'16,"0"0"-635"-16,0 0-39 0,0 0 92 15,0 0 53-15,89 0-70 16,-47 2-102-16,15 4-29 15,-11-2-277-15,-7-4-447 0</inkml:trace>
  <inkml:trace contextRef="#ctx0" brushRef="#br3" timeOffset="728535.3831">17087 12577 170 0,'0'0'386'16,"0"0"-140"-16,0 0-81 0,0 0 17 15,0 0 27-15,0 0-4 16,0 0-45-16,0-17 12 16,0 14 23-16,0 3-49 15,0 0-41-15,-6 0-48 16,-6 0-13-16,-3 5 27 15,-7 13 8-15,-2 7-16 16,-1 5-25-16,5 4-18 16,4 5-8-16,10-3-12 15,6 2-1-15,0-3 1 16,16-8 1-16,7-5-1 16,5-8-18-16,5-7-14 15,4-4-12-15,-2-3-21 16,1-3 1-16,-1-17 2 15,-8-6 19-15,-2-7 22 0,-5-4 21 16,-10-6 4-16,-4 0 5 16,-6 4 30-16,-3 5 57 15,-17 12-23-15,-3 2-36 16,-4 7-14-16,0 6-10 16,-2 7-13-16,6 0-52 15,0 3-78-15,16 17-168 16,4 0-239-16,3-6-229 0</inkml:trace>
  <inkml:trace contextRef="#ctx0" brushRef="#br3" timeOffset="728801.1597">17512 12742 1043 0,'0'0'599'0,"0"0"-532"15,0 0 22-15,0 0 105 16,0 0 51-16,-3 79-49 16,-10-56-64-16,-3-1-44 15,2-2-58-15,2-3-30 16,2-3-3-16,3 2-121 0,3-6-348 15,4-6-378-15</inkml:trace>
  <inkml:trace contextRef="#ctx0" brushRef="#br3" timeOffset="729100.3796">17922 12464 1117 0,'0'0'859'16,"0"0"-727"-16,0 0 8 16,0 0 90-16,0 0-28 15,0 0-93-15,0 0-69 16,5 13-16-16,-5 17 31 15,0 6-25-15,0 8-18 16,0 1-12-16,-3-1 0 16,0-2-25-16,-10 7-90 15,2-9-191-15,2-10-520 0</inkml:trace>
  <inkml:trace contextRef="#ctx0" brushRef="#br3" timeOffset="729339.0788">18171 12689 1950 0,'0'0'368'15,"0"0"-298"-15,0 0-18 16,0 0 66-16,-45 86-15 15,32-63-40-15,3 3-30 16,-3-3-25-16,0-3-8 16,-4-1-106-16,2-5-195 0,4-7-517 15</inkml:trace>
  <inkml:trace contextRef="#ctx0" brushRef="#br3" timeOffset="729683.0053">18383 12537 1813 0,'0'0'398'0,"0"0"-333"15,0 0-40-15,0 0 67 16,93-23 14-16,-63 17-35 15,-5 5-16-15,-2-2-16 16,-9 3-21-16,-5 0-5 16,-9 3-8-16,0 13-4 0,-10 4 16 15,-17 7 46-15,-1 3 1 16,-4 2-18-16,2-2-17 16,8 1-8-16,9-6-20 15,2-2-1-15,11-6-7 16,0 0-6-16,14-8-63 15,25-3-139-15,-1-5-352 16,-4-1-390-16</inkml:trace>
  <inkml:trace contextRef="#ctx0" brushRef="#br3" timeOffset="729881.2474">18736 12685 1800 0,'0'0'246'0,"0"0"-101"0,0 0 107 16,-60 73-30-16,42-47-100 16,2 1-53-16,-1-4-26 15,4-3-31-15,1-3-12 16,4-5-69-16,8-2-147 16,0-6-325-16,0-1-275 0</inkml:trace>
  <inkml:trace contextRef="#ctx0" brushRef="#br3" timeOffset="730073.9633">19032 12705 1528 0,'0'0'627'15,"0"0"-552"-15,0 0 61 16,0 0 20-16,0 0-71 15,0 0-69-15,84 10-16 16,-48-7-141-16,-5-3-404 16,-4 0-324-16</inkml:trace>
  <inkml:trace contextRef="#ctx0" brushRef="#br3" timeOffset="730218.3461">19310 12708 1371 0,'0'0'488'0,"0"0"-392"15,0 0 135-15,0 0-54 16,0 0-105-16,0 0-72 16,110 4-80-16,-86 2-429 15,0 1-431-15</inkml:trace>
  <inkml:trace contextRef="#ctx0" brushRef="#br3" timeOffset="730352.1994">19557 12718 1094 0,'0'0'747'0,"0"0"-551"16,0 0 4-16,0 0-37 16,0 0-59-16,0 0-88 15,0 0-16-15,96 4-302 0,-69-1-805 16</inkml:trace>
  <inkml:trace contextRef="#ctx0" brushRef="#br3" timeOffset="731132.0078">20300 12646 1428 0,'0'0'621'16,"0"0"-486"-16,0 0 18 15,0 0-6-15,0 0-37 16,0 0-28-16,0 0-19 16,50 62-35-16,-44-32-12 15,0-1-8-15,0-2-2 16,-1-4-6-16,-3-6-7 16,-1-7-2-16,-1-6-7 15,0-1-17-15,0-3 2 16,0 0 25-16,0 0 6 15,3-4 9-15,8-9-9 0,7-7-37 16,0-4 19-16,9-4 17 16,-1-6 0-16,4-1 1 15,-1 1 1-15,-1 2-1 16,-3 8 15-16,-7 6 39 16,-5 9 10-16,-3 3-13 15,-7 6-30-15,-3 0-11 16,3 13 1-16,-2 7 8 15,1 9-1-15,-2 1-8 16,0 6 5-16,1-2-4 16,-1-1-11-16,3-7 0 15,3-3-1-15,-2-5-5 16,4-9-49-16,6-2-125 0,8-7-61 16,2 0-485-1,-2-1-667-15</inkml:trace>
  <inkml:trace contextRef="#ctx0" brushRef="#br3" timeOffset="731321.5106">20921 12708 811 0,'0'0'991'16,"0"0"-899"-16,0 0 122 15,0 0 122-15,0 0-97 16,0 0-121-16,91 14-75 0,-56-14-43 15,0 0-30 1,5 0-134-16,-8 0-185 0,-9 0-535 16</inkml:trace>
  <inkml:trace contextRef="#ctx0" brushRef="#br3" timeOffset="731663.9156">21334 12527 637 0,'0'0'841'16,"0"0"-614"-16,0 0 123 15,0 0-56-15,32-76-97 0,-29 69-17 16,0 3-21-16,-3 1-41 15,1 3-45-15,1 0-30 16,-2 0-22-16,1 0-7 16,1 4-13-16,1 16 19 15,1 9 19-15,2 9-5 16,-2 10-16-16,-1 5-16 16,0 7-2-16,-1-1-13 15,-2 14-93-15,-8-14-156 16,-6-12-533-16</inkml:trace>
  <inkml:trace contextRef="#ctx0" brushRef="#br3" timeOffset="740510.1085">9881 14598 1386 0,'0'0'294'16,"0"0"-211"-16,0 0 2 16,0 0 151-16,0 0 3 0,0 0-76 15,0-6-42-15,9-5-28 16,7-5-27-16,-2-1-21 15,5-5-17-15,2-6-8 16,3-4-20-16,-1-4 0 16,3-8-9-16,-5-1 0 15,0 1-15-15,-5 2 15 16,-2 8 9-16,-5 8 14 16,-2 6-1-16,-4 4 2 15,0 5-6-15,-3 2 3 16,0 2 7-16,0 4 2 15,0 0 0-15,0 2-12 0,0 1-9 16,0 0-6-16,0 4-18 16,0 12 10-16,0 4 14 15,0 10 6 1,-6-1-4-16,6-1-2 0,0 0 0 16,0-1-2-16,0-7-32 15,0-7 0-15,3-3-7 16,6-7 18-16,4-3 8 15,7 0-2-15,-1-13-8 16,4-7-12-16,2-6 14 16,2-3 14-16,-4-6-4 15,0 3 6-15,-5 3 7 16,-6 6 30-16,-6 9 38 0,-3 7-7 16,-3 4-28-1,0 3-3-15,0 0-6 0,0 0-5 16,0 0-19-16,0 10 0 15,-6 10 0-15,-3 4 30 16,3 4-15-16,0-2-14 16,3 2-1-16,0-6 9 15,3-2-9-15,0-2-13 16,0-6 12-16,12-2-33 16,12-6-105-16,1-4-224 15,-1 0-887-15</inkml:trace>
  <inkml:trace contextRef="#ctx0" brushRef="#br3" timeOffset="742426.79">10751 14211 1350 0,'0'0'294'0,"0"0"-224"15,0 0-27-15,0 0 140 16,0 0 32-16,0 0-51 16,0 0-24-16,0-3-25 15,12 3-12-15,4 0-12 16,11 0-15-16,12 0-39 15,10 0-25-15,24 0-12 16,21 0-30-16,-6-3-19 16,-6 2-24-16,-17 1-9 15,-17 0 28-15,5 0 14 16,-4 0 19-16,-15 0-1 0,-10 0 2 16,-12 0 13-1,-9 0 7-15,-3 0 0 0,0 0 15 16,-9 0-2-16,-7 0-5 15,-1-9-2-15,-2 3-6 16,-2-4 8-16,6-3-8 16,-4 2 1-16,5-5 0 15,1 2 0-15,1 2 12 16,6 4 7-16,3 3 8 16,0 3 5-16,3 2-17 15,0 0 4-15,0 0-19 16,9 0 7-16,9 9-7 0,6 6-1 15,4 2-17 1,5 3-15-16,0 0 9 0,-1 2 8 16,0-2 13-16,-8 3 2 15,-5-5 1-15,-10 0 7 16,-9-4-7-16,0-1-1 16,-6 0 30-16,-16-6 3 15,-2 3-11-15,-5-6-22 16,4 2-42-16,-5-3-130 15,8-3-519-15,7 0-901 0</inkml:trace>
  <inkml:trace contextRef="#ctx0" brushRef="#br3" timeOffset="743161.9644">12150 14211 400 0,'0'0'368'0,"0"0"-137"15,0 0-49-15,0 0 76 16,0 0 10-16,0 0-39 16,0 0-38-16,71-55-20 15,-71 51-39-15,-3 0-46 16,-11 4-23-16,-4 0-20 16,-9 0 15-16,-2 0 6 15,3 4 2-15,-1 9-29 0,5 4-10 16,5-1-16-16,8 4-10 15,5 0-1-15,4 3 0 16,0-4-1-16,11-2-17 16,5-4-9-16,3-5-18 15,-3-6-4-15,4-2-19 16,-3 0-28-16,2-6 9 16,0-11 15-16,-3-3 29 15,4-6 21-15,-1-1 22 16,-5-2 1-16,2 3 21 15,-7 3 22-15,-2 9 35 16,-2 4 0-16,1 7-5 16,-6 0-14-16,0 3-29 0,0 3-21 15,0 14-9-15,0 3 9 16,0 8-10-16,0-1 2 16,0-2-1-16,0-3-1 15,0-5-63-15,15-8-131 16,-3-3-477-16,-1-6-635 0</inkml:trace>
  <inkml:trace contextRef="#ctx0" brushRef="#br3" timeOffset="743416.595">12535 13769 2027 0,'0'0'272'0,"0"0"-238"0,0 0 3 16,0 0 92-16,0 72 33 16,0-27-31-16,0 6-32 15,0 6-29-15,0-5-32 16,0 0-14-16,0-8-12 16,0-4-6-16,0-8-6 15,0-8-14-15,0-4-97 16,0-7-125-16,0-4-310 15,-3-5-338-15</inkml:trace>
  <inkml:trace contextRef="#ctx0" brushRef="#br3" timeOffset="743728.0579">12766 14046 1300 0,'0'0'570'0,"0"0"-495"16,0 0 70-16,0 0 43 16,0 0-37-16,0 0-22 15,0 0-29-15,-49 24-35 16,40-11-30-16,6 2-19 16,3 0-14-16,0 1 8 15,3 1-9-15,9 2 9 16,0-2-1-16,0-4 0 0,-3-3-8 15,-6 0-1-15,-3-4-8 16,-3-2-13-16,-18-1 5 16,-3-1-61-16,-13-2-106 15,10 0-326-15,6 0-222 0</inkml:trace>
  <inkml:trace contextRef="#ctx0" brushRef="#br3" timeOffset="744040.6699">13081 14069 859 0,'0'0'1092'0,"0"0"-978"0,0 0-69 15,0 0 168 1,-94 33-2-16,70-13-62 0,5 0-57 15,10 3-34-15,6-4-43 16,3-2-4-16,12-3-11 16,15-4 0-16,8-5-15 15,7-5-39-15,1 0-36 16,2-6 19-16,-6-13-9 16,-9-2 4-16,-9-1-1 15,-13-1 38-15,-8 3 23 16,-20 1-39-16,-16 5-295 0,-2 1-625 15</inkml:trace>
  <inkml:trace contextRef="#ctx0" brushRef="#br3" timeOffset="744470.8088">13863 14221 121 0,'0'0'0'0</inkml:trace>
  <inkml:trace contextRef="#ctx0" brushRef="#br3" timeOffset="744604.676">13863 14221 393 0,'82'-50'169'0,"-73"48"-169"16,-6-1-228-16</inkml:trace>
  <inkml:trace contextRef="#ctx0" brushRef="#br3" timeOffset="745061.0372">14036 14070 426 0,'0'0'276'0,"0"0"-75"15,0 0 24-15,0 0 43 16,0 0-38-16,0 0 3 16,0 0-16-16,34-59-47 15,-34 51-30-15,0-1-15 16,-3 5-49-16,-7-2-6 16,-8 2-32-16,-5 1-27 15,0 3-10-15,-7 0 7 16,2 10-8-16,2 4 12 15,2 6-5-15,8 2-6 16,7 1 0-16,6 1 0 16,3 1 1-16,0-4 7 0,15-2 1 15,9-5-1 1,5-8-9-16,6-6-27 0,-2 0-43 16,-2-6-12-16,2-11 18 15,-9-6 25-15,-2-1 14 16,-4-5-21-16,-3 1 30 15,-9 9 16-15,0 1 47 16,-5 10 39-16,-1 5-13 16,0 3-24-16,0 0-7 15,0 0-5-15,-1 19-5 16,-8 10 32-16,-3 16-13 16,-6 4-13-16,3 7-11 0,2 4-4 15,2-4-16-15,6-6-7 16,5-4-56-16,2-11-69 15,22-14-128-15,-8-8-477 16,4-10-852-16</inkml:trace>
  <inkml:trace contextRef="#ctx0" brushRef="#br3" timeOffset="745534.3351">14327 14019 1525 0,'0'0'531'15,"0"0"-500"-15,0 0 86 0,0 0 117 16,0 0-80-16,0 0-45 16,0 0-30-16,24 7-27 15,-21 6-20-15,-3 7-10 16,0 0-9-16,0 1-1 15,0 1-6-15,0-2-5 16,0 0 0-16,0-7-1 16,0-6-1-16,0-5-23 15,9-2-1-15,7-2-17 16,1-14-52-16,5-4 9 16,2-4 60-16,-2-5-24 15,-3 2 0-15,1 1 49 16,-8 9 1-16,-5 8 38 0,-4 2 26 15,-2 3 20-15,1 4-9 16,-2 0-11-16,0 0-18 16,0 0-27-16,3 8-13 15,2 7 8-15,1 2-4 16,7 3-10-16,-4 0-1 16,3 2-13-16,3-2-74 15,-3 0-110-15,2 0-173 16,-1-6-361-16,-4-9-240 0</inkml:trace>
  <inkml:trace contextRef="#ctx0" brushRef="#br3" timeOffset="746344.7731">14799 13990 1262 0,'0'0'223'0,"0"0"-137"15,0 0 109-15,0 0 93 16,0 0-71-16,0 0-81 15,0 0-72-15,6 1 75 16,-23 19-5-16,-5 2-34 16,2-2-38-16,1 0-29 15,5-3-10-15,4-2-10 16,7-1-11-16,3-4-2 16,0 0-2-16,0-4-17 15,10-3-5-15,7-3-9 0,2 0-30 16,1 0-19-16,-1-9 2 15,0-5 23-15,-2-4 23 16,-4 1 17-16,-3-3 17 16,-4 3 23-16,-3 3 39 15,1 5 40-15,-4 5-22 16,0 1-1-16,4 3-14 16,-4 0-16-16,3 0-46 15,0 6 6-15,0 8-9 16,3 6 6-16,-3 0 1 15,3 2-7-15,-2-2-9 16,3-3-17-16,-4-4-4 16,0-3-4-16,1-6 2 0,-1-4 16 15,0 0 4 1,3 0 2-16,4-13-34 0,0-4 7 16,10-3 24-16,-2-6 12 15,3-1 0-15,-2 0 1 16,-1 4 0-16,0 7 8 15,-9 6 28-15,-3 4-2 16,-3 6-11-16,-2 0-10 16,1 0-7-16,-1 6-5 15,3 11 7-15,-2 2 6 16,-1 5-8-16,-1 2-5 16,0-2 0-16,0-5-1 15,0-2 1-15,0-8-1 16,0-2 0-16,0-7-27 15,0 0 10-15,0 0 4 0,3-7 0 16,7-9-13-16,-1-4 14 16,8-3 12-16,3-7-9 15,1 0-2-15,3 1 10 16,-5 6-5-16,-3 6 6 16,1 7 19-16,-8 8-1 15,-3 2-11-15,-2 5-6 16,2 13 19-16,-3 1-8 15,1 8 7-15,0 2-9 16,2-2-9-16,-3-1-1 16,3-6-60-16,-2 0-118 15,-1-11-292-15,-3-8-347 0</inkml:trace>
  <inkml:trace contextRef="#ctx0" brushRef="#br3" timeOffset="746601.4794">15529 13666 1618 0,'0'0'565'16,"0"0"-503"-16,0 0 35 16,0 0 72-16,0 0 46 15,0 73-76-15,0-34-35 16,0 5-39-16,2 5-24 0,1-5-23 15,1-2-16-15,-1-5-2 16,0-5-1-16,-2-5-45 16,-1-4-77-16,0-10-118 15,0-6-332-15,-1-7-291 0</inkml:trace>
  <inkml:trace contextRef="#ctx0" brushRef="#br3" timeOffset="746929.8534">15473 13908 1753 0,'0'0'293'15,"0"0"-202"-15,0 0 91 16,0 0-59-16,0 0-43 16,82 7-43-16,-47-1-37 0,4 0-7 15,-3-3-81-15,-3 1-50 16,-12-1-31-16,-3 0-2 15,-12 0 87-15,-3-1 33 16,-3-2 45-16,0 2 6 16,0-2 151-16,-6 6 36 15,0 1-22-15,-1 3-21 16,4 4-15-16,-1 5-20 16,4 4-42-16,0-1-38 15,0 3-18-15,9-5-11 16,2 0-1-16,-2-7-64 15,5-7-134-15,-3-2-276 0,1-4-334 16</inkml:trace>
  <inkml:trace contextRef="#ctx0" brushRef="#br3" timeOffset="747097.8231">15821 13733 1817 0,'0'0'234'0,"0"0"-165"16,0 0-14-16,0 0-17 16,0 0-38-16,0 0-97 15,13 79-284-15,-7-69-500 0</inkml:trace>
  <inkml:trace contextRef="#ctx0" brushRef="#br3" timeOffset="747450.8509">15977 13933 1205 0,'0'0'1255'16,"0"0"-1222"-16,0 0-33 15,0 0 49-15,0 0-7 16,0 0-30-16,91-3-11 15,-69 3-1-15,4 0-11 16,-9 0-1-16,-5 0 11 16,-1 0-5-16,-8 0 6 0,-3 10 8 15,0 0 34-15,0 1 41 16,0 5-8-16,-3 1-24 16,-1-2-15-16,1-1-15 15,-1 2-1-15,3-2-9 16,1-1-11-16,0 0 0 15,0-3-40-15,5-3-53 16,14-3-55-16,-2-2-186 16,2-2-526-16</inkml:trace>
  <inkml:trace contextRef="#ctx0" brushRef="#br3" timeOffset="747802.0448">16341 14019 1753 0,'0'0'188'0,"0"0"-99"15,0 0 53-15,0 0-9 16,0 0-68-16,97 34-41 16,-69-34-24-16,2 0-20 15,-7 0-27-15,-1-10-34 16,-9-3-8-16,-7 2 80 15,-6-1 9-15,0-1 46 16,-10 3-12-16,-11 3-8 0,-8 4 75 16,-2 3 39-16,0 0 4 15,2 6-28-15,6 8-41 16,5 6-38-16,9 2-22 16,6-2-15-16,3 4-9 15,10-4-1-15,16-4-61 16,6 0-87-16,24-6-133 15,-10-6-296-15,-7-4-242 0</inkml:trace>
  <inkml:trace contextRef="#ctx0" brushRef="#br3" timeOffset="748261.3792">16776 13980 1113 0,'0'0'956'0,"0"0"-871"15,0 0 17-15,0 0 105 0,0 0-65 16,0 0-41-16,0 0-18 16,-76 56-27-16,72-39-19 15,4-1-21-15,0-2-8 16,0-1-7-16,8-7-1 16,5 1 2-16,3-3 7 15,4-4-9-15,3 0-33 16,3-15-16-16,-4-4-11 15,4-12 3-15,-6-6-8 16,6-20 4-16,-5-22 34 16,-3 2 8-16,-9 8 7 15,-9 6 12-15,-6 24 74 0,-18-1 30 16,-8 4-33 0,-3 6-32-16,2 7 6 0,6 12 6 15,8 8-6-15,10 3-32 16,3 17-12-16,6 20 26 15,0 9 26-15,6 23-11 16,10-3-6-16,7 4-4 16,0-5-10-16,0-14-11 15,-3-2-6-15,-3-6-5 16,-2-11-7-16,-6-11-26 16,-9-1-66-16,0-10-146 15,0-7-566-15</inkml:trace>
  <inkml:trace contextRef="#ctx0" brushRef="#br3" timeOffset="758596.4752">11215 14822 538 0,'0'0'200'0,"0"0"553"16,0 0-511-16,0 0-98 15,0 0 44-15,0 0 29 16,3-17-20-16,-3 17-43 16,0 0-31-16,0 0-35 15,0 0-36-15,0 0-28 16,0 0-11-16,0 10-12 16,0 8 0-16,-6 11 21 15,-2 2-20-15,-5 7 4 16,-2 1 3-16,-2 2-2 15,4-4-5-15,1-2-1 0,-1-2-1 16,2-5 1-16,5-3 0 16,2-1 4-16,4-4-5 15,0-1 0-15,0-6-1 16,4-3 0-16,5 0-7 16,5-3 8-16,2-1 7 15,0-3-1-15,7-2 5 16,-1 1-11-16,2-2 0 15,1 0 0-15,4 0-8 16,-2 0-10-16,-2 0-28 16,-4-2-54-16,-6 2-91 15,-6 0-136-15,-2 0-477 0</inkml:trace>
  <inkml:trace contextRef="#ctx0" brushRef="#br3" timeOffset="758904.5986">11464 15232 1506 0,'0'0'533'16,"0"0"-453"-16,0 0 69 16,0 0 57-16,0 0-47 15,0 0-91-15,0 0-30 16,94-60-8-16,-75 50-14 15,-2 5-7-15,-4 5-9 16,-7 0 0-16,-3 0-6 16,0 0 6-16,0 12 8 0,-2 5 0 15,-1 3 1-15,0 3-8 16,0-1-1-16,5-1 0 16,1-1-17-16,6-4-96 15,10-5-176-15,-1-3-369 16,-3-8-286-16</inkml:trace>
  <inkml:trace contextRef="#ctx0" brushRef="#br3" timeOffset="759128.9331">11682 15123 1523 0,'0'0'551'0,"0"0"-506"0,0 0-7 16,0 0 140-16,0 0-30 16,-81 69-60-16,52-40-36 15,3 2-34-15,-1-1-18 16,5 0-8-16,-5-1-126 16,9-9-370-16,6-4-267 0</inkml:trace>
  <inkml:trace contextRef="#ctx0" brushRef="#br3" timeOffset="759400.3994">12039 15130 1696 0,'0'0'507'16,"0"0"-459"-16,0 0 4 15,0 0 91-15,0 0-20 16,-53 82-65-16,38-58-43 16,2-2-15-16,-1 1-9 15,-2 1-128-15,4-8-364 16,3-3-397-16</inkml:trace>
  <inkml:trace contextRef="#ctx0" brushRef="#br3" timeOffset="759850.2532">12359 14826 1081 0,'0'0'771'0,"0"0"-696"0,0 0-33 16,0 0 183-16,0 0-5 16,0 0-99-16,0 0-38 15,0 33-19-15,0-9-12 16,-3 4-8-16,-9 2-15 15,-4 4-8-15,-1-1-19 16,-2 0-1-16,1-1 7 16,3-1-7-16,0-5-1 15,5-4 0-15,0-2-1 16,6-6 1-16,4-1 0 16,0-3-10-16,8-3 8 15,11-2 2-15,11-5 7 0,4 0-1 16,8 0-6-16,0 0 0 15,1-2-11-15,-4-1-8 16,-9 0-5-16,-8 3-37 16,-9 0-75-16,-13 0-78 15,0 0-266-15,-7 0-288 0</inkml:trace>
  <inkml:trace contextRef="#ctx0" brushRef="#br3" timeOffset="760112.9936">12629 15133 1803 0,'0'0'352'15,"0"0"-269"-15,0 0 45 16,0 0 37-16,0 0-35 15,0 0-45-15,0 0-39 16,27 63-27-16,-24-46-10 16,0-1-9-16,3-4-1 15,-3-2-102-15,7 0-100 16,1-3-287-16,-5-7-282 0</inkml:trace>
  <inkml:trace contextRef="#ctx0" brushRef="#br3" timeOffset="760332.1174">12844 15106 1413 0,'0'0'403'0,"0"0"-183"16,0 0 82-16,-94 60-89 15,58-24-71-15,-3 0-55 16,-4 7-41-16,2 1-25 15,3-5-20-15,1-2-1 16,4-5-73-16,-2-2-145 16,9-6-399-16,7-11-659 0</inkml:trace>
  <inkml:trace contextRef="#ctx0" brushRef="#br3" timeOffset="765207.0886">12435 15312 758 0,'0'0'901'0,"0"0"-612"15,0 0-178-15,0 0-36 16,0 0 35-16,0 0 66 16,-29 39-37-16,12-12-75 15,-4 8-26-15,0-1-22 16,-1 2-15-16,2-6 0 15,1-1-1-15,1-2-28 0,3-7-87 16,-7 3-115-16,5-10-343 16,4-6-332-16</inkml:trace>
  <inkml:trace contextRef="#ctx0" brushRef="#br3" timeOffset="765400.0743">12350 15361 1605 0,'0'0'620'0,"0"0"-512"15,0 0-87-15,0 0 27 16,0 0 76-16,0 0-24 0,3 86-70 16,12-46-30-1,6 19-66-15,-4-14-217 0,-1-7-553 0</inkml:trace>
  <inkml:trace contextRef="#ctx0" brushRef="#br3" timeOffset="765746.5637">11355 15384 1565 0,'0'0'739'15,"0"0"-670"-15,0 0-60 16,0 0 3-16,0 0 25 16,-79 93-12-16,55-63-10 15,3-1-15-15,2-2-94 16,1-4-178-16,3-10-295 16,6-7-498-16</inkml:trace>
  <inkml:trace contextRef="#ctx0" brushRef="#br3" timeOffset="765915.6889">11273 15334 1879 0,'0'0'337'0,"0"0"-227"16,9 74-10-16,1-32-7 15,7 2-21-15,5 1-72 16,23 7-45-16,-5-11-471 15,-1-11-902-15</inkml:trace>
  <inkml:trace contextRef="#ctx0" brushRef="#br3" timeOffset="766348.2344">13396 15169 1521 0,'0'0'497'16,"0"0"-444"-16,0 0-53 15,0 0 74-15,0 0 44 16,0 0-38-16,-72 82-43 16,41-51-37-16,-6 8-46 15,11-9-330-15,7-7-458 0</inkml:trace>
  <inkml:trace contextRef="#ctx0" brushRef="#br3" timeOffset="766953.976">14054 14746 1420 0,'0'0'520'0,"0"0"-472"15,0 0 21-15,0 0 124 16,0 0-15-16,0 0-68 15,0 0-11-15,-3 49-21 16,3-19-26-16,0 4-13 16,-3 5-18-16,-6 4-11 0,-9 0-4 15,0 4-6-15,-8-5 1 16,3-5 0-16,0-3 0 16,7-5 0-16,3-6 0 15,4-3 1-15,2-7 3 16,6-4-5-16,1-4-1 15,0 1 1-15,1-4 9 16,15-2 15-16,4 0-5 16,12 0-10-16,1 0 2 15,5 0-10-15,5-2 10 16,-1-2-5-16,0 0 0 16,0 1-5-16,-6 3 0 15,-3-2 5-15,-5-1 2 16,-4 2-7-16,-9 1-1 15,-7-3 1-15,-3 3-1 0,-5 0-21 16,0 0-72-16,-2 0-195 16,-5 0-489-16</inkml:trace>
  <inkml:trace contextRef="#ctx0" brushRef="#br3" timeOffset="767439.6741">14532 15144 1549 0,'0'0'779'0,"0"0"-693"16,0 0-13-1,0 0 114-15,0 0-50 0,88-19-77 16,-59 17-32-16,1 2-8 15,-6-3-8-15,0 3-5 16,-8 0 1-16,-7 0-7 16,-3 0 0-16,-6 0-1 15,0 0-6-15,0 7-4 16,-12 5 9-16,-7 6 1 16,-8 4 4-16,-5 3-4 15,0 0 9-15,-1 1 0 16,1-3-8-16,9-2-1 15,0-1 0-15,7-2 2 16,7-4-2-16,3-4 0 0,3 1 0 16,3-6-1-16,0 2 1 15,0 0 27-15,12-1-3 16,3-2-7-16,6 2-11 16,4-5 2-16,5-1-8 15,-1 0 0-15,3 0-11 16,-2 0-28-16,-4-4-30 15,-4-2-20-15,-9-1-60 16,-10 3-161-16,-3-2-512 0</inkml:trace>
  <inkml:trace contextRef="#ctx0" brushRef="#br3" timeOffset="767646.227">14471 15282 1724 0,'0'0'731'15,"0"0"-622"-15,0 0 44 16,0 0-8-16,90-3-70 16,-45 3-75-16,13 0-41 15,-14 0-284-15,-9 0-982 0</inkml:trace>
  <inkml:trace contextRef="#ctx0" brushRef="#br3" timeOffset="776902.2139">3124 17218 532 0,'0'0'787'0,"0"0"-610"16,0 0-71-16,0 0 127 16,0 0 27-16,0 0-98 15,7 10-73-15,-4-10-18 16,3 0 16-16,0 0 12 16,2 0-13-16,-1-9-38 15,5-2-17-15,-3-9-6 16,4-3-16-16,-2-7-9 15,2-7-7-15,1-9-4 16,-2-4-11-16,1-5 12 16,-4-4 2-16,3 1 8 15,-3-2 0-15,-3 6 0 16,0 3 2-16,0 2 5 16,-3 2 10-16,1 8-1 15,-1 2-1-15,-3 6 3 0,0 3 4 16,0 9 4-16,0 5-8 15,0 4-2-15,0 7-15 16,0-1 11-16,0 4-11 16,0 0-1-16,0 0-1 15,0 0-13-15,0 11-3 16,0 8 15-16,0 8 1 16,3 2 1-16,2 5 2 15,1 3 4-15,0-2-4 16,4-1-1-16,-1-1 0 15,0-4 0-15,3-5-1 16,-3-5 0-16,0-5 0 16,1-2 0-16,-1-5 0 0,0-3-1 15,2 2 0-15,-1-3-6 16,-1-3 1-16,6 0 0 16,-3 0-3-1,7-10-3-15,-1-10-7 0,0-6-7 16,2-7 13-16,-4-3 1 15,-1-7-6-15,0-1 8 16,-5 2 9-16,-2 7 1 16,2 6 5-16,-7 10 12 15,-3 9 15-15,0 1 3 16,0 8 2-16,0-2-9 16,0 3-13-16,0 0-13 0,0 0-2 15,0 4-8-15,0 15 8 16,0 8 15-16,0 3 11 15,0 9-4 1,0 0-5-16,0-2 4 0,0 0-3 16,0-3-6-16,0-2-4 15,3 0-7-15,0-5 0 16,5-3 0-16,0-4-1 16,0-4-16-16,1-7-74 15,10-6-130-15,-4-3-432 16,0 0-944-16</inkml:trace>
  <inkml:trace contextRef="#ctx0" brushRef="#br3" timeOffset="778177.8235">3752 16911 1068 0,'0'0'643'16,"0"0"-476"-16,0 0 64 0,0 0 46 15,0 0-90 1,0 0-67-16,0 0-39 0,0-2-2 16,12 2-6-16,4 0-25 15,4 0-22-15,5-3-17 16,5-2-9-16,1-2-1 15,-4 0-15-15,0-1-5 16,-8 3 0-16,-5 0 4 16,-8 4 5-16,-3 0 6 15,-3 1 0-15,0 0 5 16,0 0 1-16,0 0 0 16,-2 0 9-16,-5 7 1 15,-1 3 4-15,-2 0-1 16,1 2 4-16,-3 2-2 15,-3 2 1-15,3 0-2 0,-4 0-4 16,-1 2-1 0,-2 1-3-16,5-5-5 0,-2 3 12 15,4-1 1-15,-1 1-4 16,5-5 1-16,1 2-5 16,-1 2 0-16,5-7-6 15,-1 2 1-15,4-1 0 16,0-3-1-16,0-4 6 15,4 1-4-15,7-1 5 16,1-2 1-16,4-1-7 16,2 0 0-16,0 0 0 15,4-1-1-15,-5-5 0 0,-1 2-1 16,-1 1-6-16,-2-1 5 16,-5 1-11-16,-2 0-31 15,0 0-21-15,1 2-25 16,-4 1-68-16,6 0-112 15,-4 0-359-15,-1 0-256 0</inkml:trace>
  <inkml:trace contextRef="#ctx0" brushRef="#br3" timeOffset="778456.5839">3758 17002 1595 0,'0'0'618'16,"0"0"-514"-16,0 0 32 15,0 0 7-15,0 0-67 16,0 0-76-16,128-7 0 16,-85 14-167-16,-7-4-545 0</inkml:trace>
  <inkml:trace contextRef="#ctx0" brushRef="#br3" timeOffset="780468.973">4329 16685 1149 0,'0'0'641'16,"0"0"-559"-16,0 0 22 15,0 0 167-15,0 0-82 16,0 0-85-16,0 0-1 16,30-3 1-16,-15 3-13 15,1 0-24-15,4 3-17 16,4-3-8-16,4 0-17 15,5 0-14-15,4 0-11 16,-4-3-44-16,0-4-40 16,-9 4-99-16,-15 3-110 0,-2 0-303 15,-7 0-95-15</inkml:trace>
  <inkml:trace contextRef="#ctx0" brushRef="#br3" timeOffset="780716.8882">4280 16544 1450 0,'0'0'386'16,"0"0"-269"-16,0 0 112 15,0 0 17-15,113-7-84 16,-71 7-106-16,3 0-56 16,9-3-91-16,-11 3-283 15,-12-3-1087-15</inkml:trace>
  <inkml:trace contextRef="#ctx0" brushRef="#br3" timeOffset="783345.4551">5077 16573 658 0,'0'0'394'15,"0"0"-249"-15,0 0 44 0,0 0 50 16,0 0-6-16,0 0-37 16,0 0-39-16,15-10-21 15,-15 8-12-15,3 2-5 16,-3 0-16-16,7 0-15 16,2 0-6-16,3 0-19 15,6 0-32-15,9 0-17 16,1 0-8-16,8 6-6 15,0-6-1-15,3 2-28 16,-5-2-25-16,0 0-25 16,-8 0-44-16,-7 0-56 0,-10-2-210 15,-6-2-416-15</inkml:trace>
  <inkml:trace contextRef="#ctx0" brushRef="#br3" timeOffset="784427.002">6176 16192 687 0,'0'0'556'0,"0"0"-399"16,0 0-9-16,0 0 79 15,0 0 35-15,0 0-95 16,0 0-79-16,0-1 21 15,0 1 18-15,0 6-15 16,0-2-35-16,0 1 2 16,8-2-23-16,1-1-28 15,7 0-12-15,4-2-16 16,2 0-4-16,0 0-48 16,1-7-30-16,-1 1-29 0,-4-4 15 15,-6 1 5-15,-3 0 32 16,-2 1 48-16,-4 1 11 15,-3 1 36-15,0 2 17 16,0-3-11-16,0 1-29 16,-10 2-7-16,1-3-4 15,0 4-1-15,0-2 5 16,-6 3-6-16,3 0 0 16,-4 2-1-16,-1 0 1 15,-2 0 0-15,0 7 1 16,-4 5 23-16,1 1 9 15,-2 5 16-15,-1 2 12 0,2 3 0 16,1 2-3-16,1-2 0 16,9 4-13-16,2-4-18 15,2-3-12-15,8-2-6 16,0-3-8-16,0-4 5 16,8-2-6-16,14-3 0 15,11-6-11-15,7 0-68 16,5 0-97-16,10 0-117 15,-10-2-475-15,-12-2-680 0</inkml:trace>
  <inkml:trace contextRef="#ctx0" brushRef="#br3" timeOffset="785318.1061">5839 16586 932 0,'0'0'528'16,"0"0"-355"-16,0 0 75 16,0 0 6-16,0 0-77 0,0 0-73 15,0 0-22-15,-16-7-11 16,16 7-26 0,3 0-4-16,10 0 7 0,8 0-2 15,6 0-6-15,9 0-17 16,10 0-14-16,21 0-9 15,18-3-1-15,21-4-12 16,-7-1-17-16,-22 1-15 16,-17 0 17-16,-17 4 17 15,6-1 11-15,5 4 7 16,3-3 16-16,-2 3 17 16,-3 0 18-16,0 0 4 0,-1 3-9 15,-3-2-26 1,-8 2-26-16,-4-3-1 0,-9 0-60 15,-5 0-96-15,-16 0-118 16,-6 0-390-16,0-3-251 0</inkml:trace>
  <inkml:trace contextRef="#ctx0" brushRef="#br3" timeOffset="786130.5357">5815 16887 1276 0,'0'0'382'0,"0"0"-212"16,0 0 65-1,0 0-39-15,0 0-67 0,0 0-53 16,0 0-20-16,63-52-2 15,-51 44-1-15,1 5-9 16,4-1-21-16,-1 4-12 16,1 0-10-16,-4 0 0 15,-1 0-1-15,-3 4 1 16,-5 9-1-16,-4 4 1 16,0 6 6-16,-13-1 29 15,-5 5 10-15,-6 3 6 16,2-6-1-16,1-2-5 15,3-1 1-15,8-2-13 0,5-7-16 16,5 0-11-16,0-3-5 16,6-1-1-16,12-3-1 15,9-5-23 1,1 0-43-16,2 0-102 0,3-13-153 16,-8 0-545-16,-7 0-576 0</inkml:trace>
  <inkml:trace contextRef="#ctx0" brushRef="#br3" timeOffset="786804.4425">6176 16861 1294 0,'0'0'831'0,"0"0"-662"15,0 0-40-15,0 0 20 16,0 0-46-16,0 0-24 15,0 0-14-15,26 58-14 16,-23-37-24-16,-3-1-12 16,0 0-6-16,0-5-8 15,0-4 0-15,0-2-1 16,0-2 0-16,0-3-1 16,0-1-22-16,0-3-14 15,0 0 6-15,0 0 10 16,0-10 7-16,7-7-17 0,5-5 9 15,3-6 7 1,0-1 7-16,4 4 8 0,-5 5 8 16,-1 9 25-16,-4 1-4 15,-3 7 6-15,2 3-2 16,-1 0-11-16,-1 0-1 16,0 6-9-16,0 4 3 15,-3 7 4-15,0 2-4 16,-3 1-6-16,0-3-7 15,0 0-1-15,0-4-1 16,-6 0-1-16,0-6-9 16,0-5-25-16,3 2-2 15,3-4 7-15,0 0 17 16,0-9 4-16,12-11-15 16,10-4 7-16,2-9 8 0,3 1 8 15,3 1-7 1,-3 1-5-16,-5 11 7 0,-4 6 6 15,-6 6 9-15,-6 7 7 16,-6 0-2-16,0 7-5 16,0 12 34-16,-3 9 15 15,-6 1-17-15,-1 4-1 16,2-4-2-16,2 1-12 16,3-6-11-16,0-5-13 15,3-3-1-15,0-7-1 16,0-1-34-16,0 0-83 15,0-6-153-15,0-2-464 16,3 0-773-16</inkml:trace>
  <inkml:trace contextRef="#ctx0" brushRef="#br3" timeOffset="788029.4022">6563 17145 662 0,'0'0'790'0,"0"0"-546"15,0 0 16-15,0 0 27 16,0 0-85-16,0 0-97 16,0 0-60-16,39 3-23 15,-23-3-9-15,2 0-7 16,0 0-6-16,1-7-28 15,-7-3 3-15,3-1 8 16,-6-1 10-16,-3 2 5 0,0 0 2 16,-6 3 9-16,0 5 19 15,0-4 20-15,0 2-15 16,0 1-7-16,-3 0-8 16,-6 2 6-16,-6 1-1 15,-3 0 2-15,-4 0-1 16,-2 1 6-16,-1 10 4 15,-1 3 5-15,1 6-3 16,1 3 3-16,2 1 7 16,5-2-7-16,1 5-8 15,10-4-2-15,6-3-4 0,0-4 10 16,6-3-11 0,16-6-9-16,11-4-15 0,6-3-27 15,22-13-99-15,-9-6-198 16,-7-4-794-16</inkml:trace>
  <inkml:trace contextRef="#ctx0" brushRef="#br3" timeOffset="790096.425">7527 15896 947 0,'0'0'757'0,"0"0"-509"16,0 0-18-16,0 0 7 16,0 0-42-16,0 0-29 15,0 0-62-15,0-5-31 16,0 5-18-16,0 0-12 15,0 0-22-15,0 5-19 16,0 12 10-16,4 8 21 16,-4 9 0-16,0 9-18 0,0 3 4 15,-4 4 2-15,-4-1-12 16,-1-3-8-16,0-3 1 16,-1-2-1-16,1-5 0 15,3 0 0-15,-3-4-1 16,6-4 1-16,-3-2-1 15,3-4 0-15,0-2 0 16,0 0 0-16,3-6 0 16,0 2 0-16,0-5-2 15,0-1 1-15,0-1-5 16,0 0 5-16,-3-2 0 16,3 0 0-16,0-3-1 15,-3-1 1-15,3-1 0 0,0 2-7 16,0-4 7-16,0 0 0 15,0 1 0-15,0 2 1 16,3 0 0-16,6 0 1 16,3-1 1-16,3 0 7 15,0 1-8-15,4-1 1 16,2-2-2-16,0 0 1 16,6 0 0-16,3 0 0 15,1 0-1-15,5 0 0 16,-2-2-18-16,2-3-2 15,-8 3-14-15,-5-1-1 16,-7 0-22-16,-7 3-23 16,-3 0-49-16,-6 0-68 0,0 3-172 15,0 4-497-15</inkml:trace>
  <inkml:trace contextRef="#ctx0" brushRef="#br3" timeOffset="790588.5302">8034 16586 1290 0,'0'0'787'0,"0"0"-609"0,0 0 11 15,0 0 40-15,0 0-25 16,0 0-86-16,79-10-70 16,-52 10-33-16,0-3-9 15,-2 3-5-15,-6 0-1 16,-5 0 1-16,-8 0-2 16,-3 0 0-16,-3 0-14 15,-3 4 4-15,-14 7 11 16,-8 3 16-16,-5 7-7 15,-1-4 0-15,1 0-9 16,0 5 1-16,5-5-1 16,4 2 0-16,6-3 0 15,3 1-1-15,5-3 1 0,-1 2 0 16,5-1 6-16,3-3-4 16,0 1 5-16,0-7 4 15,11 0 4-15,8-1-3 16,3-5 0-16,1 0-7 15,7 0-5-15,-5-8-27 16,2 1-30-16,-8-2-67 16,-5 3-124-16,-8 2-398 15,-3 1-485-15</inkml:trace>
  <inkml:trace contextRef="#ctx0" brushRef="#br3" timeOffset="790809.9013">7988 16706 1631 0,'0'0'500'16,"0"0"-343"-16,0 0 64 15,0 0-7-15,0 0-44 16,80 0-66-16,-35 0-104 15,15 0-8-15,-8-1-210 16,-13-5-727-16</inkml:trace>
  <inkml:trace contextRef="#ctx0" brushRef="#br3" timeOffset="793113.4283">15279 15083 340 0,'0'0'631'0,"0"0"-370"16,0 0-23-16,0 0-13 16,0 0 44-16,0 0-43 15,0 0-45-15,6 0-42 0,1 0-37 16,3 0-26-16,4 0-9 16,4 3-14-16,7-2-5 15,5-1-18-15,6 0-21 16,0 0-8-16,2 0 0 15,-2 0 0-15,-4 0-1 16,-9 0-27-16,-6 0-29 16,-8 0-23-16,-6 0-47 15,-3 0-65-15,-3 0-203 16,-9 0-224-16,-6 0-505 0</inkml:trace>
  <inkml:trace contextRef="#ctx0" brushRef="#br3" timeOffset="793346.1917">15331 14968 1113 0,'0'0'521'16,"0"0"-388"-16,0 0 48 15,0 0 94-15,0 0-69 16,0 0-92-16,0 0-65 16,113-17-49-16,-44 17-80 15,-11 1-381-15,-10 5-599 0</inkml:trace>
  <inkml:trace contextRef="#ctx0" brushRef="#br3" timeOffset="794501.955">16230 14565 1154 0,'0'0'345'16,"0"0"-189"-16,0 0 63 15,0 0 42-15,0 0-62 16,0 0-76-16,0 0-51 15,0 3-11-15,0 15 10 16,0 4-7-16,0 7-29 16,0 5-6-16,0 9 4 15,-7-1-18-15,-3 4-1 16,-2 0-4-16,2-3-8 16,0-2-1-16,3-5 0 15,-2-3 0-15,-4-6 0 0,2-1-1 16,2-7 0-1,3-2 0-15,-1-3 1 0,1-2-1 16,3-5 1-16,0-3 0 16,3-1 0-16,0-3 0 15,0 0-1-15,0 0 1 16,3-3-1-16,13-11-7 16,-3-6-28-16,7-3 14 15,-1-3-3-15,1-2-13 16,-8 6 15-16,1 3 20 15,-3 2-5-15,4 4 6 16,-5 0 0-16,3 2 1 0,-1 3 0 16,2 3 0-1,-4-1 0-15,1 5 12 0,-6 1-1 16,-1 0-11 0,0 7 6-16,-3 10 5 15,0 3-2-15,0 5 3 0,-1 2-4 16,-4 0 3-16,1-4-1 15,1-7-8-15,-1 2 11 16,4-9-7-16,0 1 2 16,0-4-7-16,0-2 10 15,8-4-4-15,9 0-7 16,7 0-84-16,12-10-114 16,-5-4-179-16,-4-2-409 0</inkml:trace>
  <inkml:trace contextRef="#ctx0" brushRef="#br3" timeOffset="794772.0389">16074 14750 705 0,'0'0'1088'0,"0"0"-874"16,0 0-72-16,0 0 95 15,0 0-8-15,0 0-88 0,0 0-95 16,71-7-31-16,-22 7-15 16,10 0-8-16,29 11-111 15,-20 5-189-15,-10-3-644 0</inkml:trace>
  <inkml:trace contextRef="#ctx0" brushRef="#br3" timeOffset="795643.5642">16750 14901 709 0,'0'0'1385'15,"0"0"-1214"-15,0 0-114 16,0 0 111-16,0 0 15 15,0 0-84-15,0 0-61 16,6-6-20-16,-3 19-12 16,-3 1 15-16,0 6 8 0,0 6-7 15,0-3-1 1,0 0-8-16,-9-3-12 16,1 0-1-16,1-8 1 15,1-2-1-15,3 0 0 0,3-6 0 16,0-4-15-16,0 0 0 15,0 0 6-15,4 0 8 16,12-13-41-16,6-3 11 16,-2-7 20-16,6-4-1 15,-3-5-13-15,-1 1 12 16,-2 1 5-16,0 5 8 16,-8 8 1-16,-2 7 13 15,0 3 2-15,0 7-6 16,2 0 1-16,-2 0 4 15,0 0 4-15,4 12-7 0,-8 5-1 16,0 6 7-16,-3-2-5 16,-3 5-4-16,0-2-8 15,-3-5 0-15,-6-2-1 16,-6-1-6-16,3-6 5 16,2-3-1-16,1-1-10 15,6-6 4-15,0 0 8 16,3 0 1-16,0-3-1 15,15-10-42-15,2-7 29 16,9-4 11-16,4-5 1 16,-2-1-5-16,-1 3 5 15,-5 7 0-15,-2 2 1 16,-8 7 0-16,-5 5 1 16,-1 2 5-16,-2 0 4 15,1 2 7-15,-1 2-7 0,3 0 1 16,-3 10-1-16,-4 5 9 15,0 9 4-15,0 2 5 16,0 1-4-16,-7 0-10 16,-4-1-4-16,2-3-9 15,2-3-1-15,1-3 0 16,0-5-1-16,6 1-26 16,-3-2-95-16,3-2-141 15,0-5-529-15,3-1-722 0</inkml:trace>
  <inkml:trace contextRef="#ctx0" brushRef="#br3" timeOffset="796138.4765">17229 15179 940 0,'0'0'375'0,"0"0"-105"16,0 0 26-16,0 0-10 15,0 0-70-15,0 0-72 16,0 0-72-16,46 3-44 16,-21-16-22-16,0-2-6 15,3-2-21-15,0-7-13 0,2-3-5 16,-5-2 20-16,2-7 13 15,-7-1 6-15,-4 4 1 16,-5 3 23-16,-6 7 17 16,-4 8 19-16,-1 8-2 15,0 2-40-15,-11 5-11 16,-4 2 1-16,-8 16 5 16,0 9 29-16,-7 6 0 15,2 4-2-15,2 6-6 16,0-1-2-16,6 1-10 15,4-2-2-15,8-2 4 16,5-2 7-16,3-2-12 0,0-5-8 16,4-3 1-16,10-8-11 15,1-2 0-15,4-6-1 16,2-9-6 0,1-2-69-16,10-6-128 0,-5-8-389 15,-5-8-993-15</inkml:trace>
  <inkml:trace contextRef="#ctx0" brushRef="#br3" timeOffset="797663.0464">9084 16738 1415 0,'0'0'340'16,"0"0"-252"-16,0 0 73 15,0 0 97-15,0 0-86 16,0 0-80-16,0 0-1 16,75-5 19-16,-55 5-3 15,6 0-22-15,1 0-35 0,1 0-26 16,-1 0-15 0,-3 0-9-16,0 0-14 0,-5 0-54 15,-2 0-100-15,-7 0-133 16,-1 0-418-16,-6 0-603 0</inkml:trace>
  <inkml:trace contextRef="#ctx0" brushRef="#br3" timeOffset="797865.255">9087 16607 1013 0,'0'0'929'16,"0"0"-805"-16,0 0-44 16,0 0 146-16,92 0-84 15,-39 0-121-15,14 6-21 16,-9-2-206-16,-13-3-607 0</inkml:trace>
  <inkml:trace contextRef="#ctx0" brushRef="#br3" timeOffset="802512.3518">5290 16461 728 0,'0'0'617'16,"0"0"-481"-16,0 0-15 15,0 0 92-15,0 0 18 0,0 0-75 16,30-47-45 0,-27 47-35-16,-3 4-36 0,3 20 21 15,-3 14 81-15,3 13-34 16,-3 11-50-16,3 14-40 16,-3 25-18-16,0-14-111 15,0-15-643-15</inkml:trace>
  <inkml:trace contextRef="#ctx0" brushRef="#br3" timeOffset="805172.1739">10415 16394 464 0,'0'0'292'16,"0"0"-292"-1,0 0-111-15,0 0-201 0</inkml:trace>
  <inkml:trace contextRef="#ctx0" brushRef="#br3" timeOffset="806882.677">10461 16306 469 0,'0'0'526'0,"0"0"-394"0,0 0 60 16,0 0 43-1,0 0-3-15,0 0 42 0,0 0-122 16,10-11-31-16,-6 11 8 15,2 0 11-15,1 0-12 16,5 7-48-16,3-3-32 16,9 2-19-16,3-3-15 15,4-1-14-15,2-2-6 16,0 0-30-16,-2 0-1 16,-4-2-12-16,-5-7 4 15,-5 5 16-15,-7-3 19 16,-4 2 10-16,-3 1 0 0,-3-3 0 15,0 1 16 1,0 2 2-16,-3-2 3 0,-6-1-1 16,2 1-8-16,-6 5 10 15,3-2-16-15,-3 0 0 16,-2 3 0-16,-3 0-5 16,-7 0 0-16,-2 3 11 15,-5 10 9-15,0 3 22 16,-1 7 2-16,-3 4 0 15,8 0-9-15,1 2-2 16,9 1-10-16,7-7 2 16,11 4-14-16,0-8-2 15,17-2-9-15,11-7 1 0,14-3-2 16,8-4-68 0,24-3-139-16,-16-6-314 15,-6-4-806-15</inkml:trace>
  <inkml:trace contextRef="#ctx0" brushRef="#br3" timeOffset="807490.4659">11224 16662 942 0,'0'0'543'15,"0"0"-381"-15,0 0 79 16,0 0-5-16,0 0-37 16,0 0-30-16,0 0-34 15,-103 10-32-15,31-3-30 16,-25-4-7-16,-24-3 9 15,-9 3-23-15,11-3-25 16,21 0-15-16,35 0-10 16,15 5-1-16,14-3-1 0,1 1-45 15,6 1-44-15,5 6-76 16,13-4-177-16,9-2-607 0</inkml:trace>
  <inkml:trace contextRef="#ctx0" brushRef="#br3" timeOffset="808881.0317">10315 16970 530 0,'0'0'407'0,"0"0"-269"16,0 0-75-16,0 0 41 0,0 0 83 15,0 0-24 1,0 0-32-16,-3-12 5 0,3 10 72 16,3-4 8-16,0 2-45 15,3-2-31-15,-3 2-30 16,6-3-39-16,0 1-39 15,3 0-18-15,1-3-13 16,1 2 1-16,2 3-1 16,2 1-1-16,0 0 0 15,-6 3-1-15,1 0-1 16,-4 0 1-16,-4 3-7 16,-5 9-2-16,0 5 4 15,-8 6 6-15,-11-1 1 16,-5 7 11-16,0-3 3 15,0 3 1-15,2-7 8 0,7-3 9 16,3 0-5 0,9-3-11-16,3-3-7 0,0-6-9 15,15 0-1-15,10-4-6 16,4-3-85-16,14 0-136 16,-9-3-400-16,-4-10-268 0</inkml:trace>
  <inkml:trace contextRef="#ctx0" brushRef="#br3" timeOffset="809593.7339">10639 16898 644 0,'0'0'635'0,"0"0"-444"16,0 0-28-16,0 0 66 15,0 0 53-15,0 0-53 16,0 0-55-16,13 48-39 16,-13-28-22-16,0 1-17 15,3 1-44-15,-2 1-29 16,3-3-17-16,-4-3-5 16,3-5-1-16,-3-2 0 15,0-6-22-15,0-1-14 16,0 0-13-16,0-3 8 15,3 0 22-15,0 0 7 16,4-13-6-16,2-3-12 16,4-7 14-16,7-4 8 0,-1-2 1 15,1 2-1-15,-1 4 8 16,-3 6 0-16,4 4 6 16,-8 6-5-16,2 0 8 15,-1 5 5-15,-3 2 4 16,-4 0-3-16,-3 1-4 15,0 12 9-15,-3 3 1 16,0 4-6-16,0 1 0 16,-9 1-15-16,-1-3 2 15,1-5-1-15,1-2-1 16,2-5 0-16,3 0-13 16,3-7-11-16,0 0 7 15,0 0 5-15,0-6 5 0,9-8-23 16,8-6-3-16,5-3 20 15,-1-7 5-15,1 1 0 16,-2 6 0-16,-1 3 8 16,-7 5 0-16,-6 7 15 15,0 4 4-15,-3 4 1 16,-3 0-10-16,0 7-2 16,0 8 27-16,0 10 10 15,0 1-7-15,-8 4-7 16,4 0-13-16,-2-3-12 15,3-2-5-15,0-5-1 16,3-8 0-16,0 0-52 0,0-5-80 16,0 1-142-16,0-7-419 15,0 1-408-15</inkml:trace>
  <inkml:trace contextRef="#ctx0" brushRef="#br3" timeOffset="809962.4866">11104 17075 1694 0,'0'0'309'16,"0"0"-205"-16,0 0-19 16,0 0-34-16,0 0-23 15,0 0-28-15,0 0-5 16,90 4-38-16,-72-17 12 0,1-1 18 15,-4-2 13-15,-4-1-5 16,-1 0 5-16,-4 5 33 16,-6-3 8-16,0 7 36 15,-6 4-7-15,-15 4-14 16,-7 0 24-16,-5 10 23 16,-9 10 0-16,-1 9-21 15,1 1-3-15,3 9-9 16,11-7-20-16,10 0-9 15,15-2-14-15,3-7-15 16,21-7-3-16,13-6-9 16,29-7-85-16,-5-3-191 0,-13 0-726 15</inkml:trace>
  <inkml:trace contextRef="#ctx0" brushRef="#br3" timeOffset="812732.1119">11076 16022 434 0,'0'0'679'16,"0"0"-416"-16,0 0-45 15,0 0 17-15,0 0-2 16,0 0-43-16,0 0-43 16,12-10-45-16,-12 14 18 15,3 9-12-15,-3 3-11 16,3 7-21-16,-3 3-28 0,0 5-9 15,0 4-5 1,0 5-17-16,0 0-3 0,-6-1-12 16,-3-3-1-16,-5 4 5 15,4-7-6-15,1 3 1 16,-1-8-1-16,0 0 1 16,3-7 0-16,4-2-1 15,0-5 0-15,-1-4 0 16,4-5 0-16,0-5 0 15,0 0-1-15,0 0 1 16,0 0-1-16,0 0-10 16,0-2 1-16,7-8-21 15,2-5 4-15,5-3 0 0,-1 1 0 16,2-2 0-16,3 2 8 16,-3-1 8-16,-1 7 1 15,2-3 8-15,0 1 1 16,-3 6 0-16,1 0-6 15,-2 1 6-15,-6 6 1 16,1-3-1-16,-7 3 1 16,0 0-20-16,0 7 20 15,0 8 12-15,0 2 6 16,-10 4 8-16,-2 2 2 16,6-1-12-16,-5 1 2 15,10-6-7-15,-2 0-2 0,3-4 0 16,0-4-3-16,0 2 1 15,12-5 1-15,-3-2-7 16,3-1 7-16,4 0-8 16,1-3-19-16,-1 0-46 15,2 0-85-15,-3 0-231 16,-3-7-626-16</inkml:trace>
  <inkml:trace contextRef="#ctx0" brushRef="#br3" timeOffset="813077.0828">10988 16219 1041 0,'0'0'950'0,"0"0"-663"15,0 0-33-15,0 0-40 16,0 0-62-16,0 0-80 16,0 0-22-16,100-13-29 15,-58 13-7-15,4 0-12 16,-4 0-2-16,-5 0-1 15,0 0-41-15,-14 0-39 0,-4 0-62 16,-19 3-91-16,0 5-337 16,-3-2-327-16</inkml:trace>
  <inkml:trace contextRef="#ctx0" brushRef="#br3" timeOffset="814142.728">11798 16551 185 0,'0'0'1162'0,"0"0"-799"16,0 0-73-16,0 0-10 15,0 0-58-15,0 0-39 16,0 0-52-16,30-7-56 15,-27 7-32-15,0 3-2 16,0 6-1-16,0 4 5 16,1 5-14-16,-1 3-10 15,-3 4-19-15,0-3-1 16,0-2-1-16,0 0-12 16,-3-6-17-16,-4-1 1 0,4-6 3 15,-3-3-2-15,6-3 0 16,0-1 27-16,0 0 3 15,0-9-3-15,6-7-5 16,7-7-14-16,7-7 10 16,2-1-6-16,2 2-6 15,-2 0 2-15,-2 9 5 16,-1 7 9-16,-10 3 5 16,0 8 8-16,0 2-1 15,-3 0 8-15,-3 2-14 16,0 14 23-16,0 0 0 15,0 5-3-15,0 4-3 16,-3-2-9-16,0-1 3 0,0-2-11 16,0-5 0-16,0-2-1 15,0-3-1-15,0-6 1 16,0-1-11-16,0 0-2 16,0-3-10-16,0 0 8 15,0-3-3-15,11-10-34 16,8-4-27-16,3-8 30 15,2-2-3-15,1-3 14 16,2 3 5-16,-5 1 17 16,-2 6 10-16,-5 4 6 15,-5 7 31-15,-6 7 17 16,-1-1 19-16,1 3-15 0,-1 0-24 16,0 0-5-1,0 10 8-15,0 7 3 0,-3 6-2 16,0 6-4-16,0 2 2 15,0 5 5-15,0-4-1 16,-6-2-13-16,-4-4-11 16,3-2-2-16,0-4-8 15,1-4 2-15,3-2-1 16,0-4-1-16,0-3-15 16,3-2-56-16,-3 3-97 15,0-6-135-15,3 1-504 0</inkml:trace>
  <inkml:trace contextRef="#ctx0" brushRef="#br3" timeOffset="814577.9688">12363 16884 1347 0,'0'0'385'0,"0"0"-274"16,0 0 125-16,0 0-46 16,0 0-30-16,0 0-83 15,0 0-54-15,96 15-16 16,-78-27-7-16,-2-1-11 16,1-7 1-16,-1-3-8 15,-3-3 2-15,4-4 8 0,-5-2 8 16,-3 1 1-16,-2 1 0 15,-7 7 12-15,0 9 30 16,-4 6-15-16,-11 7-19 16,-8 1-3-16,-3 9 17 15,-4 15 27-15,3 6 2 16,-3 5 7-16,3 6-1 16,8 2-13-16,7-4 2 15,9 1 1-15,3-4-7 16,3-2-13-16,15-6-11 15,6-6-9-15,4-7-8 16,-1-5-53-16,9-10-135 16,-11 0-331-16,-9-2-1232 0</inkml:trace>
  <inkml:trace contextRef="#ctx0" brushRef="#br3" timeOffset="818040.5575">13639 16807 709 0,'0'0'530'0,"0"0"-335"16,0 0 35-16,0 0 62 15,0 0-52-15,0 0-77 16,0 0-48-16,16 0-3 16,-5 0-8-16,1 0-16 15,4 0-19-15,11 4-23 16,2-4-28-16,9 0-11 16,4 0-7-16,1 0-37 15,-1-4-92-15,-6-2-88 16,-11-4-152-16,-8 0-373 15,-10-1-389-15</inkml:trace>
  <inkml:trace contextRef="#ctx0" brushRef="#br3" timeOffset="818281.7888">13697 16637 1373 0,'0'0'964'0,"0"0"-828"0,0 0-100 16,84-1 47-16,-35 1-16 15,27 0-67-15,-14 0-86 16,-11 0-536-16</inkml:trace>
  <inkml:trace contextRef="#ctx0" brushRef="#br3" timeOffset="819295.016">11422 15919 28 0,'0'0'571'15,"0"0"-526"-15,0 0-45 0,0 0 0 16,0 0 46-16,0 0 97 16,0 0-28-16,-46-20-44 15,46 12-13-15,0 3-10 16,0-2-48-16,0 4-42 15,0-1-266-15</inkml:trace>
  <inkml:trace contextRef="#ctx0" brushRef="#br3" timeOffset="819460.0273">11261 15856 778 0,'0'0'389'0,"0"0"-189"16,0 0 13-1,0 0-53-15,0 0-97 0,0 0-63 16,0 0-38-16,-63-2-118 16,47 10-228-16,1-1-583 0</inkml:trace>
  <inkml:trace contextRef="#ctx0" brushRef="#br3" timeOffset="819627.4699">11003 15881 715 0,'0'0'382'0,"0"0"-294"15,0 0-58-15,0 0-8 16,0 0-11-16,-81 12-11 0,65-1-86 16,4-2-236-16</inkml:trace>
  <inkml:trace contextRef="#ctx0" brushRef="#br3" timeOffset="819804.3699">10669 15988 628 0,'0'0'578'16,"0"0"-510"-16,0 0-4 15,0 0 57-15,0 0-46 16,0 0-51-16,-78 46-24 15,56-29-179-15,8-4-155 0,-2-2-536 16</inkml:trace>
  <inkml:trace contextRef="#ctx0" brushRef="#br3" timeOffset="820017.364">10357 16167 309 0,'0'0'209'15,"0"0"-122"-15,0 0 14 16,0 0 89-16,0 0-13 16,0 0-7-16,0 0 1 15,-27 37-69-15,18-22-42 16,-3 2-34-16,-4 3-26 0,-4-3-45 16,-16 5-180-1,11-2-140-15,1-9-415 0</inkml:trace>
  <inkml:trace contextRef="#ctx0" brushRef="#br3" timeOffset="820212.1122">10142 16381 728 0,'0'0'253'0,"0"0"-147"15,0 0-1-15,0 0-3 16,0 0-14-16,0 0-40 0,0 0-32 15,-31 47-10-15,25-37-6 16,1 3 0-16,-7 6-139 16,2-2-122-16,-2-3-288 15</inkml:trace>
  <inkml:trace contextRef="#ctx0" brushRef="#br3" timeOffset="820399.9623">10027 16613 33 0,'0'0'686'15,"0"0"-554"-15,0 0-96 16,0 0-30-16,0 0-6 16,0 0 0-16,0 0 1 15,-43 62 0-15,43-55 80 16,-3 1 75-16,3-2-40 16,-3 4-22-16,0 3-54 15,-8 9-40-15,4-5-129 0,-2 0-230 16</inkml:trace>
  <inkml:trace contextRef="#ctx0" brushRef="#br3" timeOffset="820592.8568">9945 16920 671 0,'0'0'238'0,"0"0"-159"15,0 0 15-15,0 0 26 16,0 0 24-16,-9 79-27 15,9-66-24-15,0-2-18 16,9 1-39-16,3-1-23 16,3 2-13-16,-3 3-152 15,1 0-227-15,-7-3-654 0</inkml:trace>
  <inkml:trace contextRef="#ctx0" brushRef="#br3" timeOffset="820798.4862">10202 17231 738 0,'0'0'802'0,"0"0"-693"16,0 0-76-16,0 0 15 0,0 0 1 16,0 0-22-1,80 69-14-15,-66-56-13 0,-4-2-52 16,2 5-86-16,-3-7-175 15,0-2-414-15</inkml:trace>
  <inkml:trace contextRef="#ctx0" brushRef="#br3" timeOffset="820975.8044">10597 17436 1222 0,'0'0'277'16,"0"0"-198"-16,0 0-40 16,0 0 31-16,0 0-70 0,0 0 0 15,100 33-372-15,-76-32-833 0</inkml:trace>
  <inkml:trace contextRef="#ctx0" brushRef="#br3" timeOffset="821143.7836">11026 17455 755 0,'0'0'755'16,"0"0"-755"-16,0 0-229 15,0 0 123-15,0 0-154 0</inkml:trace>
  <inkml:trace contextRef="#ctx0" brushRef="#br3" timeOffset="821330.8329">11383 17362 1255 0,'0'0'181'0,"0"0"-181"16,0 0-223-16,0 0-459 0</inkml:trace>
  <inkml:trace contextRef="#ctx0" brushRef="#br3" timeOffset="821500.8062">11568 17155 1362 0,'0'0'197'0,"0"0"-197"16,0 0-35-16,0 0-34 16,0 0-156-16,0 0-186 0</inkml:trace>
  <inkml:trace contextRef="#ctx0" brushRef="#br3" timeOffset="821705.3514">11682 16801 1330 0,'0'0'250'15,"0"0"-250"-15,0 0-2 16,0 0 2-16,0 0-92 16,29-76-234-16,-27 67-698 0</inkml:trace>
  <inkml:trace contextRef="#ctx0" brushRef="#br3" timeOffset="821877.8776">11710 16544 660 0,'0'0'922'0,"0"0"-738"16,0 0 10-16,0 0 15 15,0 0-82-15,0 0-80 16,0 0-47-16,-39-57-161 16,33 50-334-16,0-1-362 0</inkml:trace>
  <inkml:trace contextRef="#ctx0" brushRef="#br3" timeOffset="822043.4147">11555 16315 1228 0,'0'0'344'0,"0"0"-230"16,0 0-29-16,0 0-5 15,0 0-51-15,0 0-29 16,0 0-201-16,-39-66-298 15,39 63-561-15</inkml:trace>
  <inkml:trace contextRef="#ctx0" brushRef="#br3" timeOffset="822192.4896">11416 16095 760 0,'0'0'869'0,"0"0"-767"16,0 0-68-16,0 0-4 15,0 0-30-15,0 0-11 16,0 0-208-16,-10-37-461 0</inkml:trace>
  <inkml:trace contextRef="#ctx0" brushRef="#br3" timeOffset="822360.7938">11434 15913 821 0,'0'0'343'16,"0"0"-268"-16,0 0-36 16,0 0 13-16,0 0 8 15,0 0-60-15,0 0-130 16,-21-24-194-16</inkml:trace>
  <inkml:trace contextRef="#ctx0" brushRef="#br3" timeOffset="825262.8271">14389 17151 692 0,'0'0'389'0,"0"0"-111"16,0 0-27-16,0 0-17 15,0 0-6-15,0 0-1 16,0 0-67-16,23 26-41 16,-23-24-17-16,3-2-20 15,3 0-21-15,-3 0-21 16,5-5-17-16,5-9-15 16,-1-5-8-16,5-7 0 0,3-5-18 15,-2-9-10-15,1-2 5 16,1-12 1-16,0 0 5 15,3-5 7-15,-8-1 6 16,3 4 4-16,-3 6 6 16,-5 8 1-16,-3 8 17 15,-1 4 6-15,-3 8-9 16,-1 3-2-16,-2 4-4 16,0-1-2-16,0 5 4 15,0 3-2-15,1 1-6 16,-1 3-8-16,0 4 11 15,5-4-4-15,-5 4-7 0,0 0 7 16,0-2 2-16,0 2 5 16,0 0-1-16,0 0-5 15,0 0-9-15,0 0-1 16,0 0-11-16,0 8 6 16,0 6 6-16,0 9 0 15,0 1 0-15,3 1 1 16,3 2 1-16,-3-1-2 15,6-3 0-15,-2-3 0 16,3-3 0-16,3-7-14 16,-3-3-2-16,0-1-1 15,1-6 11-15,4 0 0 16,-3 0 5-16,2-10 0 0,2-6-9 16,3-3 2-1,-6-5 7-15,7-5-1 0,-5-2 1 16,1-1 1-16,-2-2-1 15,2 5 1-15,-7 2 9 16,-2 11 3-16,0 2-1 16,0 4 8-16,-4 4-1 15,-3 2-7-15,3 4 1 16,-3 0-5-16,0 0-1 16,0 0-4-16,0 0-2 15,0 0-2-15,0 4-3 16,0 9 5-16,-3 10 25 15,-3 5 5-15,-3 4-5 16,3 4-1-16,3-2-4 16,3-2-19-16,0-1 5 0,0-5-6 15,3-4 0-15,8-8-32 16,-1-3-40-16,2-5-49 16,4-3-138-16,1 0-386 15,-7-3-293-15</inkml:trace>
  <inkml:trace contextRef="#ctx0" brushRef="#br3" timeOffset="825682.8092">15088 16847 104 0,'0'0'1213'15,"0"0"-892"-15,0 0-63 16,0 0 23-16,0 0-54 15,0 0-48-15,0 0-35 16,9-12-41-16,-9 21-10 0,0 7 6 16,0 8-34-16,0 1-27 15,-3 4-16-15,-3 3-7 16,1-3-7 0,0 1-7-16,0-5 0 0,0 0-1 15,1-11-15-15,1 1-27 16,-3-5-51-16,3-8-89 15,0-2-110-15,0 0-411 16,3-2-575-16</inkml:trace>
  <inkml:trace contextRef="#ctx0" brushRef="#br3" timeOffset="826255.3411">15178 16733 1113 0,'0'0'511'0,"0"0"-368"16,0 0 66-16,0 0 26 16,0 0-1-16,0 0-47 15,0 0-70-15,33-21-64 16,-13 21-27-16,1 0-14 15,3 0-11-15,1 3-1 16,-1 4 0-16,-3 2-15 16,-4 4-4-16,-4 1-2 15,-10 3-4-15,-3 1 7 0,0 2 11 16,-12-2 7-16,-6 1 1 16,0-2 14-16,-5-5 9 15,3 0 5-15,-2-4-6 16,2-1-10-16,1-2-2 15,2-3-5-15,8 2 0 16,2-4-5-16,4 1 0 16,3 0-1-16,0 3-13 15,0-1-9-15,10 4 14 16,2 3 8-16,6-1-6 16,-3 2 5-16,-2 1-1 15,1 0 1-15,-2 0 0 0,-2 1 0 16,-4-1 0-16,-2 4 1 15,-1-7 14-15,-3 4 1 16,0-3-3-16,0-3 4 16,-10 2 2-16,-9-4 0 15,-5 0-13-15,0-1-5 16,-3 2-38-16,-8-6-113 16,9 0-334-16,2 0-618 0</inkml:trace>
  <inkml:trace contextRef="#ctx0" brushRef="#br3" timeOffset="827711.2058">15804 16455 945 0,'0'0'498'16,"0"0"-283"-16,0 0 29 15,0 0-2-15,0 0-56 16,0 0-61-16,0 0-39 15,0 2-3-15,3 14 43 16,0 2-22-16,0 8-22 16,-1-2-22-16,0 4-15 15,-2-1-24-15,0 2-15 16,0-2-6-16,-7-3 0 16,-2-1-1-16,0-7 0 15,3-2-5-15,-5-7 0 16,8-2-4-16,0-5-3 0,3 0 2 15,0 0 4-15,0-3 6 16,13-13-24-16,6-4-11 16,0-10 10-16,4-4-4 15,2-2 4-15,-1 3 8 16,-7 4 9-16,-1 6 9 16,-10 7 1-16,0 6 5 15,-2 6 7-15,-1 0 11 16,-3 2 9-16,0 2-8 15,1 0-16-15,2 0-9 16,2 10 0-16,1 9 0 16,-2 2 6-16,4 7 4 0,-5-1 4 15,-3 3-1-15,0-3-5 16,0-5-8-16,0-2 1 16,0-3 0-16,0-7-1 15,0-3-1-15,0-3 0 16,0-3-14-16,0-1 1 15,0 0-4-15,0 0 11 16,0-9-10-16,0-7-13 16,12-7 4-16,7-4-4 15,4-2 4-15,0-3 7 16,6 3-2-16,-5 4 8 16,-2 5 13-16,-3 7 0 0,1 5 13 15,-8 2 11 1,-1 6 8-16,-1-3 1 0,-1 3-5 15,-3 0-3 1,-2 0-11-16,-1 9-1 0,-2 5 17 16,-1 9 12-16,0 3-8 15,0 4-2-15,-1 4-7 16,-9 1-2-16,4 0 4 16,3-6-14-16,-4-3-2 15,4-1-1-15,0-7-4 16,2-4-5-16,1-5-1 15,0-2 0-15,0-7-19 16,0 0-31-16,0 0-47 16,3 0-70-16,8-13-402 0,1-1-613 15</inkml:trace>
  <inkml:trace contextRef="#ctx0" brushRef="#br3" timeOffset="828208.8692">16386 16926 443 0,'0'0'980'16,"0"0"-776"-16,0 0 73 15,0 0 14-15,0 0-68 0,0 0-50 16,0 0-60-1,71 30-56-15,-51-30-35 0,-1-10-22 16,-1-6 0-16,3-3-22 16,-1-5-8-16,2-6-12 15,0-3 12-15,-1-6 11 16,-3 2 7-16,-2 1 12 16,-8 3 0-16,-5 6 15 15,-3 8 2-15,0 2 8 16,-16 7 5-16,-1 4-8 15,-2 6 1-15,-4 0-3 16,-2 16 9-16,-2 11 32 16,-3 2 2-16,5 11-29 15,-1-1-7-15,13 5-4 16,1 1 1-16,8 2 4 0,4-4-3 16,0 0-16-1,0-7-1-15,10-2 1 0,-1-4 0 16,1-5-3-16,0-10-6 15,3 0 0-15,-4-8-29 16,2-7-49-16,11 0-103 16,-6-13-434-16,1-5-1063 0</inkml:trace>
  <inkml:trace contextRef="#ctx0" brushRef="#br3" timeOffset="828764.8685">14986 17267 48 0,'0'0'285'16,"0"0"-158"-16,0 0 12 0,0 0 59 16,0 0-32-16,0 0-94 15,0 0-72-15,94 6-32 16,-61-3-21-16,3 1 15 16,9 2-24-16,-8-5-124 15,-12 2-389-15</inkml:trace>
  <inkml:trace contextRef="#ctx0" brushRef="#br3" timeOffset="830766.896">15292 17323 1380 0,'0'0'400'0,"0"0"-286"15,0 0-39-15,0 0 22 0,0 0 3 16,0 0-54 0,0 0-33-16,-4-10-12 0,4 10 6 15,0 0 14-15,0 0 13 16,0 0-6-16,0 0-6 16,0 0-7-16,0 0 0 15,0 0-9-15,0 0-5 16,0 0 0-16,-6 0 0 15,-3 0 4-15,-9 0 6 16,-3 2 5-16,-9 0 6 16,-5 1 14-16,-6 0 4 15,-3-3-15-15,-3 0-14 16,-1 0-5-16,-4 0-6 16,0 0 1-16,-2 0 0 15,-1 0-1-15,0 0-6 16,-1-3-2-16,5 0 8 0,1 1-1 15,4 0-5-15,2 2 5 16,4-3 1-16,-2 3-1 16,7 0 1-16,-4 0 0 15,0 0-1-15,2 0 1 16,2 0 1-16,6 3-1 16,4-2 0-16,5 0 0 15,8 1 0-15,-2 1 0 16,7-3 0-16,1 0 0 15,3 0 0-15,-4 0 1 16,4 0-1-16,0 0 1 16,0 0 7-16,3-6 9 0,0-6-3 15,0-4-5 1,0-3 3-16,0-1-2 0,0-8-2 16,0-1-7-16,0-2 0 15,0-3 0-15,0 0 5 16,0-1 8-16,6 1 6 15,0-1-10-15,1 0 2 16,2 3 10-16,1-1-8 16,4 0-13-16,1 1 0 15,-1 1 4-15,2-2-5 16,-3-1-1-16,0 2-6 16,4 2-1-16,-5-2-6 15,0 4 2-15,1-1 6 16,-2 3 6-16,-5 3 0 0,4-1 0 15,-4 4 1-15,-3 2 0 16,1 4 7-16,1-1 1 16,-2 6 2-16,3-4 0 15,0 3-11-15,0-3 0 16,-3 4-1-16,3-1-7 16,0-2 8-16,-5 2-1 15,5 0-1-15,-3 2 1 16,0 4 1-16,2-3 1 15,1 4-1-15,-3 0-1 16,3 3-1-16,4-5-5 16,-3 3 7-16,2-1 0 15,5-1 0-15,-2-1 0 0,4-1 0 16,1 2 0 0,-1-4 1-16,-1 2 0 0,3 0-1 15,-3 2 0-15,-1-3 1 16,2 1-2-16,3 0 1 15,5-5 0-15,-2 5-6 16,7-4 4-16,0 3-8 16,4 1 1-16,6-2 1 15,3 3 2-15,3 0 5 16,1 3 0-16,-1-1-11 16,1 0 12-16,-1 3-6 15,1 0-2-15,-4 0-8 16,1 0 0-16,-9 0-1 0,-1 0 2 15,-3 0 5-15,-11 0 4 16,-2 0 6-16,-5 0 0 16,-2 0 0-16,-1 0 0 15,1 3 0-15,7 0 1 16,-1 4-1-16,10 0 1 16,0 0 0-16,9 1 5 15,1 0 4-15,4 1-9 16,-5-2 5-16,0 3-5 15,-5-1-1-15,-11-2 1 16,-2 0-1-16,-11 0 0 16,-3-5 2-16,-3 2 13 15,0 0 26-15,0 3-3 0,0 0-7 16,0 2-10 0,0 4-6-16,0 2 4 0,3 3 1 15,-3 5-1 1,0 1-7-16,0 1-11 0,0 3 8 15,-9 4-7-15,-7 4 5 16,5-2 14-16,2-1 5 16,0 0-1-16,2-4-4 15,3 1 1-15,3-3-5 16,-1-2-5-16,-1 2-5 16,-1-2 7-16,-1 3-4 15,-2-2 2-15,0-2 3 16,-2 2-6-16,1 0-9 15,2-3 1-15,-1-1 6 0,2 0 3 16,4-3-2-16,-2 1-1 16,3-4 1-16,0 1 1 15,0-5 1-15,0 3-4 16,0-3-5-16,0-1-1 16,0 5 0-16,0-2 0 15,0 2 0-15,-3 4 0 16,0-3 1-1,0-4-1-15,0 3 0 0,0-6 0 16,3 0 1-16,0-1-1 16,0-4 2-16,0 1-1 15,0-1 0-15,0-1 0 16,0 2 0-16,0 1 0 16,-3 0-1-16,-5 0 0 15,2 0 0-15,0 0-1 0,2-1 1 16,-2-1 0-16,-4 0 1 15,1-1 0-15,-5 2-1 16,-2-3 0-16,-14 1 1 16,-6-1 0-16,-5-1 0 15,-7-1 0-15,-5-1-1 16,4 0 0-16,1 0 0 16,6 0-42-16,10-6-77 15,6-1-253-15,15-6-1055 0</inkml:trace>
  <inkml:trace contextRef="#ctx0" brushRef="#br3" timeOffset="832126.7307">14743 17412 1211 0,'0'0'391'16,"0"0"-270"-16,0 0-5 15,0 0 87-15,0 0 1 16,0 0-59-16,0 0-58 16,3-8-33-16,-3 8-11 15,0 0-3-15,0 15 24 16,0 2 21-16,0 5-13 15,-9 5-21-15,-1 3-23 16,-1 2-16-16,2 0-11 16,-1 2 7-16,-2-3-8 15,-3 2 9-15,3-1-8 0,0-3 7 16,-1-1 1-16,0-2-9 16,2 0 2-16,5-6-1 15,0 1 1-15,3-6-2 16,3-1 2-16,0-1-1 15,0-3 0-15,9-5 5 16,10-1-5-16,11 0-1 16,9-4-7-16,10 0-11 15,2 0-3-15,1 0 2 16,0 0 4-16,-3 0 6 16,-1 0 7-16,-5 0 2 15,-4 2 0-15,0 0-1 0,-6 1-21 16,-8-3-26-16,-2 0-18 15,-4 0-11-15,-5 0 1 16,-7 0 21-16,-1 0 10 16,-6 0 20-16,0-5 2 15,0-1 12-15,-3-3 3 16,-11-5 2-16,1 2 6 16,0-4 6-16,-2 2 9 15,-2-3 3-15,7 7 20 16,-2-3-2-16,1 3-3 15,4 3-5-15,1 0 14 16,3 4 0-16,0 1-10 16,3-1-9-16,0 3-5 0,0 0-3 15,0 0-9 1,0 0-6-16,3 8 0 0,7 6 1 16,7 1-1-16,2 3 3 15,4 2-2-15,2-1 0 16,-1-2 5-16,-3 0-6 15,0-2 1-15,-12-3 11 16,-2-2-1-16,-7 0-5 16,0-1 13-16,-16 1 2 15,-8 3-10-15,-5-6-11 16,0 1-66-16,-7 0-105 16,6-4-368-16,12-1-633 0</inkml:trace>
  <inkml:trace contextRef="#ctx0" brushRef="#br3" timeOffset="832592.9929">15619 17615 1635 0,'0'0'602'0,"0"0"-512"16,0 0-18-16,0 0 85 15,0 0 49-15,0 0-41 16,0 94-75-16,0-57-38 16,0 0-17-16,0 0-23 15,0 1-11-15,-3-8 1 16,0 0-1-16,-3-5-1 0,0-3-14 15,-5-4-32 1,4-4-36-16,-2-3-47 0,-1-5-111 16,4-6-221-16,3 0-267 15,0-1-502-15</inkml:trace>
  <inkml:trace contextRef="#ctx0" brushRef="#br3" timeOffset="833094.644">15646 17596 940 0,'0'0'1116'0,"0"0"-986"16,0 0-121-16,0 0 17 16,0 0 79-16,0 0 26 0,110-12-51 15,-71 12-34-15,0 9-26 16,-5 3 0-16,-1 3 6 15,-6 1-16-15,-5 1-8 16,-10 0-2-16,-7-2 0 16,-5 4 1-16,0-1-1 15,-19-2 10-15,-4 2 11 16,-3-4 9-16,0-3 0 16,4-2-1-16,5-4-12 15,3-1-8-15,7 0-8 16,4 1 1-16,3 2-2 15,0 0-1-15,5 6 1 16,8-3-2-16,6 4-7 0,-4 1-4 16,6 1-8-16,-6-1 12 15,2 0 2-15,-4-1 5 16,-4-3 1-16,-2-1 1 16,-7-2-2-16,0-1 2 15,-10 3 7-15,-5-5 9 16,-9 3-5-16,-2-1 2 15,0-2-12-15,-2 0 1 16,5-2-2-16,0-2-31 16,6 2-117-16,8-3-142 15,6 0-318-15,3 0-442 0</inkml:trace>
  <inkml:trace contextRef="#ctx0" brushRef="#br3" timeOffset="833433.2869">16130 17895 1249 0,'0'0'541'16,"0"0"-452"-16,0 0 134 15,0 0-6-15,0 0-48 16,0 0-50-16,0 0-50 15,-44 78-20-15,44-68-16 16,7 0-15-16,7-3-4 16,5-7-6-16,0 0-8 0,7 0 0 15,-4-7-26-15,2-6-15 16,-5-4-2-16,1 0 1 16,-11-1 23-16,-3 1 18 15,-6 0 1-15,0 3 0 16,-6 3-1-16,-12 3 1 15,-19 5-44-15,7 3-241 16,2 0-666-16</inkml:trace>
  <inkml:trace contextRef="#ctx0" brushRef="#br3" timeOffset="834080.4242">16432 17537 795 0,'0'0'950'16,"0"0"-770"-16,0 0-77 15,0 0 54-15,0 0 44 16,0 0-1-16,0 0-66 15,15 47-52-15,-12-26-25 16,-3 7-14-16,0 2-10 16,0 0-10-16,0 6-7 0,0-4-10 15,-6 5-5-15,-3-5-1 16,-3-1 1-16,0 2 0 16,-1-9 0-16,4-1-1 15,3-4 0-15,-2-6 0 16,6-6 0-16,1-2-7 15,1 0-8-15,0-5-6 16,0 0 0-16,0 0 10 16,0 0-2-16,4-5-15 15,6-7 7-15,2-6 19 16,2-2 2-16,6-1 0 16,-2-5 1-16,6 3 0 15,-2 0 10-15,1 3-11 16,-1 6 1-16,-2 1-1 0,-1 6 1 15,-6 0-1-15,-6 6 1 16,-1 0-1-16,-4 1 6 16,-2 0 3-16,0 2 0 15,0 12 30-15,0 6 9 16,-3 3 1-16,-5 4-1 16,1-2-18-16,4 0-15 15,-4-2-9-15,4-5-5 16,3-4-1-16,0-4-27 15,-3-3-54-15,3-1-76 16,0-6-92-16,0 0-134 16,0 0-313-16,0-10-464 0</inkml:trace>
  <inkml:trace contextRef="#ctx0" brushRef="#br3" timeOffset="834424.764">16840 17761 1704 0,'0'0'382'16,"0"0"-279"-16,0 0 70 16,0 0-1-16,0 0-13 15,0 0-66-15,-20 89-44 16,14-65-22-16,0 0-9 16,0-2-5-16,-1-1-5 15,-1-8-2-15,3-2-5 16,2-3 5-16,2-5-5 15,-1-3 5-15,2 0 1 0,0 0 8 16,0-6-1-16,8-10-14 16,10-7-7-16,1-7-2 15,10-4 0-15,-1-3-3 16,2 5-8 0,-3 3 0-16,-9 9 5 0,-7 9 1 15,-3 6-14-15,-5 5-14 16,2 0-46-16,-2 3-74 15,1 7-225-15,2-5-715 0</inkml:trace>
  <inkml:trace contextRef="#ctx0" brushRef="#br3" timeOffset="835488.8925">17343 17798 1288 0,'0'0'830'0,"0"0"-669"15,0 0 0-15,0 0-8 16,0 0-26-16,0 0-39 16,0 0-43-16,35 50-23 15,-35-31-13-15,0 1-8 16,0 1 0-16,0-3 0 16,0-3-1-16,-3-2 0 15,0-7-1-15,0-3-13 16,3 0-2-16,0-3 1 15,0 0 13-15,0-1-13 16,6-10-21-16,10-7-17 0,4-4 24 16,5-6 22-16,3-3-2 15,1 2 9-15,-4 1 1 16,-1 9 8-16,-9 3 12 16,-5 9 12-16,-1 4-4 15,-4 3-8-15,-2 0-1 16,0 0 2-16,0 13 5 15,-3 2 6-15,3 9 6 16,-3 0-12-16,0 2-14 16,0-1-7-16,0-1-6 15,0-8 0-15,0-1-6 16,-6-7-12-16,3 0-9 16,0-5 0-16,3-3-7 0,0 0 11 15,0 0 8-15,0-11-6 16,9-6-22-16,4-4 9 15,6-5 10-15,4-3 7 16,4-1 3-16,-5 2 8 16,-1 5 5-16,0 5 1 15,-8 10 0-15,0 3 6 16,-3 5 7-16,-1 0 11 16,1 0 18-16,-4 15 7 15,-3 8-3-15,-3 0 6 16,0 6-22-16,-2 1-12 15,-7-2-6-15,1-3-6 16,-1-5-6-16,3-3 0 0,-1-5-15 16,4-5-36-16,3-1-59 15,0-3-81-15,0-2-94 16,13-1-332-16,-1 0-237 0</inkml:trace>
  <inkml:trace contextRef="#ctx0" brushRef="#br3" timeOffset="835943.0965">18067 17753 1213 0,'0'0'555'0,"0"0"-473"16,0 0 19-16,0 0 34 15,0 0 3-15,0 0 25 16,0 0-66-16,-58 37-23 0,35-22-6 15,3-1-9-15,1 2-1 16,3-1-15-16,6 2-16 16,1-4-11-16,2 1-8 15,7-4-8-15,0 0 0 16,7-4-20-16,8-2-33 16,9-4-52-16,2 0-20 15,3-9 5-15,-1-5 4 16,-2-7 32-16,-3-1 38 15,0-8 45-15,-4 1 1 16,-2 0 56-16,-3 8 55 16,-5 4 31-16,-3 7 10 0,-4 4-28 15,-2 6-56-15,0 0-44 16,0 8-24-16,0 14 12 16,-5 2 13-16,-4 7-6 15,1-2-13-15,2 0-6 16,0-2-26-16,6-7-70 15,0-2-61-15,0-8-97 16,12-3-342-16,1-7-285 0</inkml:trace>
  <inkml:trace contextRef="#ctx0" brushRef="#br3" timeOffset="836429.0369">18418 17732 1765 0,'0'0'507'0,"0"0"-448"16,0 0 3-16,0 0 54 16,0 0 12-16,-82 17-30 15,64-3-46-15,0 2-28 16,6 0-15-16,-1 4 0 16,5-6-1-16,5 2-7 15,1-3-1-15,2-6 0 16,0-3-21-16,13-3-16 15,3-1-36-15,6 0-33 16,1-11-14-16,0-3 17 16,3-5 20-16,1-6 20 15,-4 0 42-15,2-5 21 16,-3 3 17-16,-1 0 38 0,-6 8 47 16,-4 4 4-16,-5 7 4 15,-1 5-31-15,-2 3-50 16,-2 6-27-16,-1 14 5 15,0 10 20-15,0 5-6 16,0 15-6-16,0 2-2 16,-4 6 5-16,-2 2-1 15,-2-4 4-15,0-4 7 16,-1-7 2-16,-4-7 1 16,-3-5-5-16,0-6-14 15,-4-7-6-15,3-5-6 16,-5-8 0-16,2-4-42 0,-3-3-92 15,7-13-155-15,6-4-451 0</inkml:trace>
  <inkml:trace contextRef="#ctx0" brushRef="#br3" timeOffset="837009.1168">18749 17683 1580 0,'0'0'349'0,"0"0"-267"15,0 0-53-15,0 0 90 16,0 0 53-16,0 0-43 16,0 0-53-16,19 67-12 15,-19-41-6-15,0-4-18 16,-6-1-13-16,-3-2-17 16,2-2-8-16,-3-7-1 15,3-3-1-15,3-5 0 16,2-2-1-16,2 0-8 0,0 0-3 15,0-9-20 1,6-8-22-16,11-5-12 0,1-5-20 16,6-2 24-16,-2-3 17 15,2 6 10-15,-5-1 16 16,-3 7 19-16,-3 8 19 16,-4 6 25-16,-2 6-8 15,-3 0-14-15,-1 3 18 16,0 12 30-16,-3 5 16 15,0 4 4-15,0 3-22 16,0 3-26-16,-7-4-18 16,-2 0-12-16,5-4-10 15,1-4-1-15,0-7-1 16,3-3-33-16,0-6-45 16,0-2-52-16,10-7-229 0,0-5-609 15</inkml:trace>
  <inkml:trace contextRef="#ctx0" brushRef="#br3" timeOffset="837388.5196">19095 17680 831 0,'0'0'1063'16,"0"0"-935"-16,0 0-56 15,0 0 97-15,0 0 9 16,0 0-52-16,0 0-75 15,69 19-32-15,-55-19-19 0,2 0-10 16,-3-9-30-16,-1-1-32 16,-2-5 3-16,-3 3 34 15,-4-1 22-15,-3 3 13 16,0 3 9-16,-7 1 9 16,-8 5 9-16,-8 1 26 15,-6 1 11-15,-2 15 2 16,0 1 14-16,1 6-14 15,0-3-3-15,12 6-5 16,0-2-19-16,7-1-15 16,8-3-14-16,3-1-2 15,0-5-7-15,9-1-1 16,11-5-18-16,2-3-67 16,7-5-111-16,7-5-143 15,-7-9-483-15,-2-7-467 0</inkml:trace>
  <inkml:trace contextRef="#ctx0" brushRef="#br3" timeOffset="837666.9262">19410 17365 309 0,'0'0'1621'16,"0"0"-1339"-16,0 0-130 15,0 0-15-15,0 0 31 16,0 0-14-16,0 0-66 15,6-31-49-15,-6 51 9 16,0 8 16-16,0 9-4 16,-3 3-14-16,-3 6-11 0,-2 3-17 15,4 1-9-15,-2-4-8 16,2-4-1-16,-2-5 0 16,-1-5-29-16,1-5-32 15,-1-6-35-15,-2-4-61 16,-4-14-149-16,-4-2-310 15,5-1-426-15</inkml:trace>
  <inkml:trace contextRef="#ctx0" brushRef="#br3" timeOffset="837865.1088">19349 17608 1290 0,'0'0'874'0,"0"0"-766"16,0 0-61-16,85 0 43 16,-53 0 14-16,7 3-44 15,0 1-60-15,-2 4-85 16,-8 2-276-16,-13-6-517 0</inkml:trace>
  <inkml:trace contextRef="#ctx0" brushRef="#br3" timeOffset="838184.9702">19625 17653 1512 0,'0'0'823'0,"0"0"-700"16,0 0-74-16,0 0-6 15,0 0 93-15,0 0-26 16,0 0-68-16,0 79-29 15,0-61-5-15,3 1-8 16,10-7 2-16,7-3-2 16,-1-4-8-16,5-5-19 15,-5 0-3-15,3-14-1 16,-2-1 13-16,-7-8-3 16,-1 2 7-16,-4-4 7 15,-8 2 1-15,0 4-3 16,-17 7 2-16,-9 4 5 0,-7 6-14 15,-21 2-184-15,8 0-354 16,7 10-407-16</inkml:trace>
  <inkml:trace contextRef="#ctx0" brushRef="#br3" timeOffset="838748.9036">19980 17623 1243 0,'0'0'584'15,"0"0"-443"-15,0 0 145 16,0 0-37-16,0 0-15 16,0 0-47-16,0 0-67 15,26 67-37-15,-26-42-39 0,0 1-17 16,0 2-15-16,0-2-11 15,0-6-1-15,0-6-12 16,0-5-17-16,0-2-7 16,0-7-3-16,0 0 12 15,2-3 15-15,4-11 2 16,8-5-9-16,3-2-4 16,7-6 7-16,4 1 1 15,4-3 6-15,-3 3 0 16,-1 4 7-16,-4 4 2 15,-8 11 10-15,-7 4 9 16,-6 3-7-16,-2 10 9 16,-1 13 25-16,0 6-4 15,0 3-4-15,-7 5-17 16,-2 1-21-16,-11 8-45 0,5-11-130 16,-2-10-714-16</inkml:trace>
  <inkml:trace contextRef="#ctx0" brushRef="#br3" timeOffset="852767.6396">20531 17788 1809 0,'0'0'399'15,"0"0"-291"-15,0 0-52 0,0 0 46 16,0 0 50-16,33-15-28 15,-14 11-57-15,0 4-24 16,1 0 5-16,-1 0 9 16,1 0-9-16,3 0-15 15,-4 0-19-15,7 0-14 16,-4 0 0-16,2 1-48 16,-9 5-70-16,-6-6-98 15,-6 0-289-15,-3 0-425 0</inkml:trace>
  <inkml:trace contextRef="#ctx0" brushRef="#br3" timeOffset="852962.9979">20482 17637 1465 0,'0'0'660'15,"0"0"-565"-15,0 0-65 16,0 0 16-16,115 6 19 16,-35-2-65-16,-12 2-300 15,-9-5-745-15</inkml:trace>
  <inkml:trace contextRef="#ctx0" brushRef="#br3" timeOffset="854006.544">21237 17574 1273 0,'0'0'621'0,"0"0"-525"16,0 0-56-16,0 0 71 15,0 0 78-15,0 0-24 16,0 0-66-16,5-10-57 16,5 4-35-16,6-5 2 15,0 1 2-15,1 0 8 0,2 0-7 16,0 2-5-16,1-1-1 15,-1 4-5-15,0 0-1 16,1 5-2-16,-3 0-5 16,-2 0 6-16,2 5 0 15,-11 5-1-15,-3 2 1 16,-3 2 0-16,0 3-1 16,-15 3 2-16,-12 0 2 15,-6 5 11-15,-8 2 8 16,-1-2 3-16,3 0 6 15,1-3-3-15,10-1-8 16,9-5 4-16,10-2-11 0,9-4-5 16,0-3 2-16,12 1 3 15,18-6-6 1,4-1-6-16,9-1-69 0,9-10-122 16,-9-5-280-16,-11-5-344 15</inkml:trace>
  <inkml:trace contextRef="#ctx0" brushRef="#br3" timeOffset="854201.7063">21519 17715 1883 0,'0'0'373'0,"0"0"-280"0,0 0-1 15,0 0-44-15,0 0-32 16,0 0-16-16,0 0-160 16,45 64-769-16</inkml:trace>
  <inkml:trace contextRef="#ctx0" brushRef="#br3" timeOffset="854771.1348">21764 17517 426 0,'0'0'607'16,"0"0"-313"-16,0 0 4 16,0 0 35-16,0 0-33 15,0 0-67-15,0 0-44 16,20-15-58-16,-6 11-62 15,6-4-28-15,7 3-17 16,3-1-13-16,1 2-10 0,0 4-1 16,1-3-1-16,-4 3-1 15,-3 0 1-15,-6 0-7 16,-8 7-2-16,-11 6-1 16,0 4 1-16,-19 5 9 15,-11 5 1-15,-7 2 0 16,-5 0 11-16,-4-1-4 15,5 1-6-15,5-5-1 16,8-2 0-16,9-5 1 16,10-3-1-16,6-3 0 0,3-2 0 15,4 0 0 1,20-8 0-16,9-1 0 0,4 0-9 16,5 0-94-16,0-10-135 15,-11-1-287-15,-9 1-278 0</inkml:trace>
  <inkml:trace contextRef="#ctx0" brushRef="#br3" timeOffset="855176.6359">22200 17498 1341 0,'0'0'900'0,"0"0"-760"16,0 0-12-16,0 0 58 15,0 0-10-15,0 0-77 16,0 0-65-16,95-28-23 16,-57 26-11-16,-1-1 0 15,0-1-6-15,-6 2-12 16,-10 1-13-16,-4 1 5 15,-14 0 11-15,-3 0 3 16,-2 3-7-16,-17 11 18 16,-5 9 1-16,-2 1 16 15,0 8 6-15,0 1 2 16,9-3-7-16,0 3-5 16,4 0-11-16,4-7 0 15,3 1-1-15,-4-2-5 0,2-5-52 16,-3-2-67-16,-9-6-138 15,-2-5-343-15,3-6-345 0</inkml:trace>
  <inkml:trace contextRef="#ctx0" brushRef="#br3" timeOffset="855358.9224">22264 17613 1458 0,'0'0'799'16,"0"0"-694"-16,0 0-66 16,0 0 26-16,82 2 5 0,-49 3-64 15,12-1-6-15,-8-1-233 16,-6-3-586-16</inkml:trace>
  <inkml:trace contextRef="#ctx0" brushRef="#br3" timeOffset="855627.1701">22822 17462 1894 0,'0'0'511'0,"0"0"-450"15,0 0-6-15,0 0 61 16,0 0 48-16,0 0-28 15,0 0-64-15,-25 89-33 16,5-59-26-16,1 0-5 16,-1 2-7-16,1-2-1 15,-2 0-34-15,-1-7-72 16,-1 0-100-16,-12-13-127 16,6-8-404-16,7-2-821 0</inkml:trace>
  <inkml:trace contextRef="#ctx0" brushRef="#br3" timeOffset="855862.43">22749 17431 1984 0,'0'0'300'0,"0"0"-222"15,0 0 6-15,0 0 48 16,0 0 29-16,-39 74-52 15,32-42-36-15,7 8-24 16,0-1-22-16,0 5-13 16,0-5-13-16,6-2-1 15,2-3-29-15,-2-5-110 16,-3-9-192-16,0-9-577 0</inkml:trace>
  <inkml:trace contextRef="#ctx0" brushRef="#br3" timeOffset="856115.9826">23063 17438 1751 0,'0'0'546'0,"0"0"-488"16,0 0 42-16,0 0 95 15,0 0-10-15,7 100-73 16,-17-61-59-16,3-1-37 16,-3 0-9-16,2-1-7 0,-2-5-48 15,-2-5-118 1,-6-10-175-16,5-10-417 16,-1-7-548-16</inkml:trace>
  <inkml:trace contextRef="#ctx0" brushRef="#br3" timeOffset="856493.0544">23242 17403 1237 0,'0'0'1130'0,"0"0"-1005"15,0 0-107-15,0 0 1 16,0 0 75-16,0 0 22 15,-23 87-34-15,17-55-43 0,-6 0-15 16,3-2-8-16,3-1-8 16,0 1-7-16,3-6 0 15,3-4 0-15,0-4 0 16,0-7 1-16,6-2-1 16,9-7-1-16,7 0-16 15,5-13-24-15,3-9-17 16,1-7 9-16,-1-6 17 15,-3-4 4-15,-8-1 5 16,-4 7 22-16,-12 3 7 16,-3 5 18-16,-4 6-25 15,-17 7-4-15,-4-1-53 16,-14 0-149-16,7 3-401 0,9 3-464 0</inkml:trace>
  <inkml:trace contextRef="#ctx0" brushRef="#br3" timeOffset="856753.38">23363 17177 1753 0,'0'0'490'15,"0"0"-363"-15,0 0 45 0,0 0-2 16,0 0-45-16,0 0-46 16,0 0-47-16,105-3-25 15,-75 3-7-15,-4 6-36 16,-3 1-85-16,-8-6-153 16,-8 1-320-16,-5-2-363 0</inkml:trace>
  <inkml:trace contextRef="#ctx0" brushRef="#br3" timeOffset="857168.4285">23665 17032 1595 0,'0'0'298'0,"0"0"-144"16,0 0 5-16,0 0-11 16,92-17-24-16,-66 15-42 15,1 1-49-15,-4 1-24 16,0 0 0-16,-7 0 5 16,-4 0 3-16,-6 0-7 15,-6 7-9-15,0 3 0 16,0 3 7-16,-10 1 4 0,-5 4-3 15,-3 1-3-15,0 0-5 16,-1 0 0-16,2 1 1 16,-2-3-1-16,1 0 1 15,3-4-1-15,2 3 0 16,4-3 0 0,6 1 1-16,3-1-1 0,0 0 4 15,12-7-5-15,11 1-101 16,15-7-157-16,-4-4-377 15,-9-9-516-15</inkml:trace>
  <inkml:trace contextRef="#ctx0" brushRef="#br3" timeOffset="857632.319">24020 16943 1540 0,'0'0'618'0,"0"0"-523"16,0 0 37-16,0 0 28 15,0 0 7-15,0 0-64 16,0 0-75-16,1 0-26 16,-1 17 4-16,0 9-5 15,0 1 5-15,0 3-4 16,0 1-1-16,0-3 0 15,0-2 0-15,11-6 0 0,4-8 0 16,1-4 5-16,7-6-6 16,-3-2 0-16,6 0-12 15,-7-12 3-15,2-8-4 16,-3 0 11-16,0-5 1 16,-5 5-1-16,-1 1 2 15,-4 7 0-15,-5 3 14 16,-3 8 2-16,0 1-7 15,0 0-8-15,0 10-1 16,-11 7 30-16,-1 3 1 16,-1 6-14-16,1 4-4 15,0 3-2-15,3-3-6 16,1 1-5-16,2 1-13 16,-4 0-122-16,4-5-338 15,0-12-973-15</inkml:trace>
  <inkml:trace contextRef="#ctx0" brushRef="#br3" timeOffset="858254.3503">24344 17416 1031 0,'0'0'769'16,"0"0"-658"-16,0 0 28 16,0 0 73-16,0 0 27 15,0 0-57-15,0 0-69 0,7-4-41 16,-6 4-11-16,-1 10-1 15,0 9-14-15,0 5-12 16,-1 6-14-16,-9 5-13 16,-1 3-6-16,-1 2 0 15,-4-1 0-15,-1-1-1 16,-2-1-9-16,-3-8 3 16,-2-4 0-16,1-6-1 15,-5-9 5-15,0-7-4 16,-4-3 6-16,2-3-1 15,5-11 1-15,4-1 0 16,12-5 1-16,9 0 8 0,0-1-9 16,21-1-5-1,12 3-14-15,4 5-30 0,2 1-26 16,0 9-71-16,-5-3-117 16,-11 4-314-16,-7 0-319 0</inkml:trace>
  <inkml:trace contextRef="#ctx0" brushRef="#br3" timeOffset="858626.0217">24157 17379 1562 0,'0'0'395'0,"0"0"-226"16,0 0 79-16,0 0 0 15,0 0-25-15,0 0-99 16,0 0-67-16,85-10-20 15,-42 17-22-15,4 0-14 16,6 2-1-16,1 1 0 16,-5-3-38-16,-8-2-34 15,-11 3-42-15,-14-6-35 0,-16-1-21 16,-22-1-159-16,-13 0-356 16,-4 0-526-16</inkml:trace>
  <inkml:trace contextRef="#ctx0" brushRef="#br3" timeOffset="859111.7288">24587 18052 1237 0,'0'0'292'0,"0"0"-228"0,0 0-31 15,0 0 161 1,0 0 37-16,0 0-71 0,-109 7-61 16,57-10-13-16,-20-8 1 15,-24-4-8-15,-23-11 12 16,-3 2-11-16,22 4-14 15,30 6-17-15,36 11-19 16,8 3-8-16,7 0-15 16,2 0-7-16,5 0-36 15,11 11-76-15,4 0-125 16,12 1-279-16,4-2-398 0</inkml:trace>
  <inkml:trace contextRef="#ctx0" brushRef="#br3" timeOffset="859645.0928">24105 18261 1879 0,'0'0'673'0,"0"0"-581"16,0 0-17-16,0 0 13 15,0 0-12-15,0 0 5 16,0 0-21-16,-9 74-23 15,3-38-15-15,2 2-2 16,-6-1-10-16,4-2-2 0,-2-1-8 16,0-4 0-16,1-3 1 15,1-5 0-15,-3-5-1 16,6-2-13-16,0-6-40 16,0-3-63-16,3-6-142 15,0 0-295-15,0-9-484 0</inkml:trace>
  <inkml:trace contextRef="#ctx0" brushRef="#br3" timeOffset="859952.9513">23927 18176 1942 0,'0'0'479'16,"0"0"-356"-16,0 0 86 16,0 0 4-16,0 0-48 15,0 0-84-15,84-11-51 16,-38 14-11-16,11 6-5 16,4 2-5-16,5 3-3 15,4 0-6-15,-2 1 0 16,-2 1-1-16,-9-2-6 15,-12-1-11-15,-17-3-23 16,-11-8-13-16,-19-2-43 0,-18-2-115 16,-10-11-567-16</inkml:trace>
  <inkml:trace contextRef="#ctx0" brushRef="#br3" timeOffset="866327.9154">1748 16847 1275 0,'0'0'212'0,"0"0"-212"16,0 0-3-16,0 0 3 0,0 0 92 16,9 0-5-16,-7 0-33 15,-2 0 26-15,1 0 45 16,-1 0 18-16,2 0-3 15,-1 0-14-15,2 0-16 16,6 0-11-16,3 0-24 16,10 0-26-16,8 0-31 15,9 0-9-15,13 0-9 16,5-6-23-16,3 5-29 16,5 1-16-16,-1 0-4 15,-1 0 16-15,-5 4 20 16,3 2 5-16,-7 1 4 15,0-3 11-15,-2-4 16 0,-7 0 0 16,-5 0 9-16,-9 0 0 16,-8-4-9-16,-7-3-9 15,-5-2-53-15,-8 3 6 16,-3-2 35-16,0 1 14 16,-5 0-4-16,-7 1-2 15,-7 1-12-15,2 1-19 16,-5-1-20-16,0 0 18 15,-2-1 46-15,6 2 3 16,-3-4 60-16,6 0 34 16,0 4 15-16,3-3-1 15,5 4-23-15,1 0-35 16,6 1-10-16,0 2-6 0,0-2-5 16,0 2-13-1,0 0-14-15,0 0-5 0,0 0 0 16,6 2-1-16,4 7 1 15,-1 2 12-15,2 4 3 16,5 0 0-16,5-1-9 16,3-3-1-16,6-2-5 15,3-6 0-15,2-2-17 16,-2-1-1-16,-5 0 9 16,-8 0 8-16,-7 0-5 15,-10 0 4-15,-3 6 2 16,-16 7 39-16,-14 6 54 15,-18 6-25-15,-7 1-38 0,-36 17-30 16,14-11-63-16,11-4-566 0</inkml:trace>
  <inkml:trace contextRef="#ctx0" brushRef="#br3" timeOffset="870020.3366">3443 17653 1359 0,'0'0'304'15,"0"0"-218"-15,0 0-59 16,0 0 52-16,0 0 49 16,0 0-54-16,85-42-32 15,-52 35-3-15,6-4 23 0,1 5 5 16,3-2-11-16,-4 3-20 15,-6 5-20-15,-11 0-10 16,-5 3-5-16,-7 13-1 16,-7 8 28-16,-3 9 32 15,0 4-29-15,-15 2 3 16,0-2-6-16,-4-5-17 16,5-5 4-16,-2-4 28 15,4-3 25-15,2-5 1 16,-2-1-8-16,-3-2 2 15,3 2-5-15,-3-3-7 16,-3 1-16-16,2 0-7 16,4 3-12-16,1 0 1 0,1 4-16 15,7 3 0-15,3 1-1 16,0-2-8-16,0 0-34 16,3-2-66-16,-3 2-153 15,0-4-520-15,0-5-890 0</inkml:trace>
  <inkml:trace contextRef="#ctx0" brushRef="#br4" timeOffset="889436.8988">30250 13730 1185 0,'0'0'267'16,"0"0"-119"-16,0 0-56 16,0 0 47-16,0 0 70 15,0 0-29-15,9 0-66 16,-5 0-46-16,3 0-9 0,-3 0 1 16,1 0 1-16,-1 0-6 15,-1 0-9-15,3 0 0 16,0 0-10-16,1 0-15 15,3 0-12-15,4 3-3 16,3-1-6-16,4 2 0 16,1-3 0-16,5 5 0 15,1-4-11-15,-1 0 4 16,3 0-8-16,0 1 0 16,-2 1-4-16,0 0-4 15,-2-2 7-15,-1 1 9 16,-3-2 6-16,1 2 0 0,-1-3 1 15,0 0-2-15,0 0-13 16,1 0-21-16,-2 0 4 16,1 0-6-16,-2 0 13 15,-2-3 1-15,-3 2-2 16,-2-2 9-16,-2 1 10 16,-2-2 6-16,-1 4 0 15,0-4 1-15,1 4 1 16,0-5-1-16,3 1 1 15,2 1-2-15,2-5-12 16,-1 3-10-16,0-2-19 16,-3 3 29-16,-2-2 11 15,-4-1 2-15,-3 4-1 0,-2 0 1 16,-1-1 0 0,0-2 9-16,0-1 8 15,0 0-17-15,-3-3 6 0,-1-3-3 16,2 0-2-16,1-3 1 15,-2-1 5-15,3-3-6 16,-1 4 0-16,-1-2-1 16,-2 3 0-16,-1 1 0 15,-2-2 0-15,-4 5 0 16,1-2-1-16,-1 1 1 16,-2-1 0-16,1 2 0 15,1-2-1-15,0 0 1 16,3-1 2-16,2 2-1 15,1-1 0-15,2-1 0 16,-2 4 22-16,2-3 11 0,0 3-8 16,0 1-11-16,1-2-1 15,-1 4-4-15,2 1-1 16,-1 0-8-16,1 2 0 16,-1-2 0-16,2 3-1 15,-1 2 2-15,1 1-1 16,0 0-1-16,0-3 1 15,0 3-1-15,0 0 1 16,-2 0-1-16,1 0 0 16,-1 0 0-16,-3 0-1 15,-2 0 0-15,-2 0 1 16,-1 0-1-16,-5 0-1 16,-3 0 2-16,0 0-1 0,-3 0 1 15,-2 0 0 1,1 0 0-16,-3 0 0 0,0 0 0 15,0 0 0-15,-1-3 0 16,2 3 0-16,-1-4 1 16,3 1 1-16,1 3-2 15,1-2 1-15,-1 2-1 16,-1 0 1-16,-1 0-1 16,-2 0 0-16,0 0 0 15,0 0 1-15,-1 0-1 16,5 0-1-16,-1 0 1 15,1 0 0-15,3 0 0 16,-3 0-1-16,2 0 1 16,2 0 0-16,1 0 0 0,6 0 0 15,0 0 0-15,3 0 0 16,4 0 0-16,2 0 0 16,1 0 0-16,-2 0 0 15,2 0 0-15,-3-4 0 16,-1 4 0-16,-1-2-1 15,-1 2-1-15,2 0 1 16,-2 0 0-16,3 0 0 16,0 0 1-16,0 0-2 15,0 0-4-15,1 0 5 16,2 0 1-16,-1 0 0 16,1 0 12-16,0 0-10 15,0 6-1-15,0-4 6 0,0 2 1 16,0 2-1-16,0 4 7 15,0 0 1-15,0-1-1 16,0 5-2-16,0-1 3 16,0 4 2-16,0-1-4 15,-2 0-2-15,-1-1-10 16,-3 0 6-16,1-2-6 16,2-2 0-16,1 2 0 15,2-3 7-15,0 0 1 16,0 0 3-16,0-1 1 15,0 1 2-15,0 0 3 16,0 0 0-16,0-1-6 16,0 2-2-16,0-1-1 0,0 3-8 15,0-4 7 1,0 1 2-16,0 0-1 0,0 1-3 16,0-2-4-1,0-4 7-15,0 1-3 0,0-3-5 16,0 3 0-16,2-5 5 15,-1 5-5-15,1 1 1 16,-2-2-1-16,1 2 8 16,1 0-8-16,0 3 1 15,0-3-1-15,-2-1 0 16,1-2 1-16,-1 3-2 16,2-7 1-16,-1 3-1 15,-1 0 1-15,0 0-1 16,2-2 1-16,-2 2-1 0,0 0 1 15,1 0 0-15,1-2 0 16,-1 2-1-16,2 0 1 16,0 1-1-16,0 1 0 15,2-1 0-15,1 0 0 16,-2-1 1-16,1 1-1 16,-1-2 0-16,4 1 0 15,-1 1 0-15,8-4 0 16,6 0 0-16,7 0-1 15,11-9-23-15,36-25-55 16,-8 1-192-16,-2-3-816 0</inkml:trace>
  <inkml:trace contextRef="#ctx0" brushRef="#br4" timeOffset="891533.2914">30623 15334 544 0,'0'0'239'0,"0"0"-84"16,0 0 5-16,0 0-24 15,0 0-30-15,0 0-6 16,0 0 45-16,-13 0-79 15,13 0-37-15,0 0-7 16,0 0 16-16,0 0-2 16,0 0-12-16,-2 0-1 15,-1 0-1-15,-1 0 6 16,-6 3 3-16,-1 1-9 16,-4 2-11-16,0-2-2 15,-3-1-7-15,-1 1 5 0,-4 2-6 16,1-4 5-16,-1 0 0 15,0 2 7-15,0-2 6 16,1 1 0-16,1-2-6 16,2 2-13-16,1 0 1 15,1 1-1-15,3 2-16 16,3-3-26-16,4-2-26 16,0 2 4-16,6-3-2 15,1 0-39-15,0 0-49 16,9 0-134-16,5-7-375 0</inkml:trace>
  <inkml:trace contextRef="#ctx0" brushRef="#br4" timeOffset="891960.9714">30680 15437 894 0,'0'0'150'0,"0"0"-109"15,0 0 5-15,0 0 70 16,0 0 24-16,0 0-28 16,0 0 0-16,-3 3-38 15,-8 0 43-15,-6-3 5 16,-9 4-5-16,-6-1-16 15,-9 1-39-15,-6 2-32 16,-5-3-30-16,2 4-18 16,-7-3-144-16,17 2-179 15,12-3-702-15</inkml:trace>
  <inkml:trace contextRef="#ctx0" brushRef="#br4" timeOffset="900137.6934">4362 14595 978 0,'0'0'166'0,"0"0"33"16,0 0-47-16,0 0-6 16,0 0 17-16,0 0 36 15,9-3-25-15,-6 3-59 16,3 0 5-16,0-1-12 15,1 1-20-15,4 0-15 16,1 0-27-16,9-3-29 0,1 3-10 16,5-2-7-16,-3-2-20 15,3 3-58-15,-8 1-23 16,2 0-45 0,-9 0-58-16,0 0-95 0,-5 0-43 15,-4 0-220-15</inkml:trace>
  <inkml:trace contextRef="#ctx0" brushRef="#br4" timeOffset="900418.1937">4416 14723 601 0,'0'0'669'16,"0"0"-547"-16,0 0-49 15,0 0 122-15,0 0 77 16,0 0-83-16,0 0-86 16,58 0-62-16,-43 0-27 15,0 0-14-15,-2 0-77 16,1 0-197-16,-5 0-293 15,1 0-623-15</inkml:trace>
  <inkml:trace contextRef="#ctx0" brushRef="#br4" timeOffset="900824.5711">4877 14654 1640 0,'0'0'332'16,"0"0"-251"-16,0 0-16 16,0 0 136-16,0 0-66 15,0 0-73-15,0 0-32 16,73-7-20-16,-42 0-10 15,-1 1 0-15,0 3-69 16,-6-3-121-16,-3 6-356 16,-5-4-214-16</inkml:trace>
  <inkml:trace contextRef="#ctx0" brushRef="#br4" timeOffset="901708.5323">5851 14370 1333 0,'0'0'388'0,"0"0"-282"15,0 0 30-15,0 0 93 16,0 0-63-16,0 0-85 0,0 0-53 15,9 6-17 1,0-3-5-16,0-3 1 0,0 0-6 16,4 0-1-16,-1 0-12 15,2-3-31-15,2-7-18 16,-4 1-16-16,0-7 9 16,0 2 21-16,-6-2 23 15,4 2 11-15,-5 1 13 16,-2 0 2-16,-3 7 42 15,0 2 28-15,0 1 11 16,-5 0-52-16,-11 3-14 16,-2 0 17-16,-9 6 19 15,-1 8 5-15,-5 5 0 16,3 7-6-16,2 1 5 16,4 2-18-16,6-2-1 0,6 0 6 15,9-5-20-15,3 1-5 16,0-3 2-16,18-3-21 15,10-8-18-15,5-1-59 16,3-8-94-16,19-3-150 16,-13-11-371-16,-6-3-794 0</inkml:trace>
  <inkml:trace contextRef="#ctx0" brushRef="#br4" timeOffset="902308.2675">6221 14060 1397 0,'0'0'327'15,"0"0"-241"-15,0 0-8 16,0 0 159-16,0 0-8 15,0 0-91-15,0 0-68 16,3 23 19-16,2 3-5 16,-4 4-29-16,2 6-15 15,-3 3-19-15,0-1-9 16,0 1-10-16,0 0-1 16,-4-5 1-16,-4-5 3 15,-1-2-5-15,-1-4-1 16,4-7-1-16,0-3-10 0,3-9-7 15,1-1-4-15,2-3 2 16,0 0 15-16,0 0 5 16,5-14-30-16,7-4-51 15,7-6 37-15,2-3 23 16,0 0 7-16,0 2-1 16,1 1 4-16,-4 4 10 15,-3 7 2-15,0 1-1 16,-5 5 1-16,-2 4 6 15,-5 0 4-15,0 3 10 16,-3 0-11-16,0 3-9 16,0 7 9-16,0 6 21 0,0 3-11 15,-5 5-7-15,-4-1-1 16,2-4-3-16,1 2-7 16,6-2 5-16,0-2 0 15,0-5-4-15,0-5 4 16,10-2-6-16,7-5-31 15,14-10-115-15,-4-10-410 16,0-1-319-16</inkml:trace>
  <inkml:trace contextRef="#ctx0" brushRef="#br4" timeOffset="902564.4482">6115 14195 1341 0,'0'0'326'16,"0"0"-215"-16,0 0 101 15,0 0 46-15,0 0-81 16,87 0-92-16,-59 0-69 15,2 0-16-15,10 0-153 16,-7 3-440-16,-9-3-714 0</inkml:trace>
  <inkml:trace contextRef="#ctx0" brushRef="#br4" timeOffset="902945.6898">6663 14595 5 0,'0'0'1674'0,"0"0"-1410"16,0 0-195-16,0 0-7 16,-106 10 112-16,64-7-59 15,-13 1-59-15,-21-1-22 16,-21-3-19-16,-21 0-9 16,-4 0-5-16,20-4-1 15,29 1-27-15,27 0-17 16,7 3-12-16,3 0-41 15,0 0-34-15,8 0 24 16,16 10-51-16,12 0-80 16,0-4-296-16</inkml:trace>
  <inkml:trace contextRef="#ctx0" brushRef="#br4" timeOffset="903433.4231">5790 14766 230 0,'0'0'1844'15,"0"0"-1568"-15,0 0-257 16,0 0 28-16,0 0 56 16,0 0-57-16,0 0-37 15,58-20-8-15,-41 20-1 16,-4 0 0-16,-4 0 0 15,-3 4 0-15,1 3 0 16,-4 2 0-16,-3 5 9 16,0-1 9-16,0 3-3 15,-10 4 1-15,-5-3 21 16,2 3 15-16,-1 0-20 16,2-4-14-16,5 3-10 15,4-4-6-15,3-6 4 0,0-3-6 16,13-2-5-16,8-4-102 15,16-7-149-15,-7-9-369 16,0 2-166-16</inkml:trace>
  <inkml:trace contextRef="#ctx0" brushRef="#br4" timeOffset="904123.788">6036 14789 1209 0,'0'0'999'0,"0"0"-882"16,0 0-77-16,0 0 159 16,0 0 8-16,0 0-119 15,0 0-61-15,6 0-6 16,-6 16 10-16,0 5-5 16,0-1-10-16,0-3-5 15,0 2-10-15,-3-8 0 16,0-2 0-16,3-3-1 15,-3-1-20-15,3-5-14 16,0 0-4-16,0 0-11 16,3 0 1-16,9-12-35 15,3-6-11-15,3-3 22 16,3-2 35-16,-2 0 27 0,-4 7 10 16,-3 3 13-1,-6 9 24-15,-3 1 6 0,-3 0 14 16,0 3 1-16,0 0-16 15,0 0-16-15,0 0-8 16,3 3 0-16,-3 10 17 16,3-1-8-16,-3 2-10 15,0 3-6-15,0-1-11 16,0-5 5-16,0-1-5 16,-3-1-6-16,3-5-2 15,-3-2-2-15,3-2 0 16,0 0 2-16,0 0-5 15,9-9-19-15,7-8-30 16,4-6 3-16,2-1 16 16,2 2 0-16,-2-1 16 0,-5 9 20 15,-4 4 7-15,-7 7 7 16,-3 0 5-16,-3 3 12 16,0 0 21-16,0 0 13 15,0 0-15-15,0 10 11 16,0 3 10-16,0 4-16 15,0 3-12-15,0 2-5 16,0-2-11-16,0 0-11 16,-3 0-9-16,0-4 0 15,3-1-6-15,0-3-50 0,0-1-50 16,0-6-80 0,3-4-161-16,6-1-536 0</inkml:trace>
  <inkml:trace contextRef="#ctx0" brushRef="#br4" timeOffset="904492.7638">6445 14952 1689 0,'0'0'278'0,"0"0"-211"16,0 0 26-16,0 0 112 15,0 0-85-15,0 0-89 16,0 0-31-16,58-20-22 0,-40 3-17 16,-3 0 14-16,-2 1-3 15,-2 3 4-15,-5 0 13 16,-6 5 11-16,0 3 27 16,0 4 3-16,-9 1-8 15,-9 0 43-15,-3 14 15 16,-6 1 10-16,-1 9-2 15,-2-1-15-15,6 1-10 16,6-1-17-16,5-4-15 16,10-6-8-16,3-3-2 15,6-3-21-15,19-7-26 16,27-3-78-16,-7-11-159 16,4-6-552-16</inkml:trace>
  <inkml:trace contextRef="#ctx0" brushRef="#br4" timeOffset="906437.3064">6925 14740 506 0,'0'0'311'0,"0"0"-192"16,0 0-17-16,0 0 14 15,0 0 51-15,0 0 5 16,0 0-39-16,24 0-9 16,-21 0 29-16,-3 0 36 15,0 0-27-15,0 0-52 16,0 0-40-16,0 6-14 0,0 4-19 15,0 4-19 1,0 2-10-16,0-2-6 0,3-1-2 16,0-4-19-16,0 1-14 15,0-6 0-15,0-4 7 16,0 3 6-16,2-3 1 16,-1 0-8-16,-1 0 5 15,0-7-16-15,3-3-13 16,0-7 0-16,0-1 27 15,4-6 14-15,-5-3 10 16,1-5 11-16,0-8-9 16,0 1-2-16,1-5 0 15,-1-1-5-15,0 1-45 16,-3 2 19-16,-1 2 22 16,-1 0 9-16,1 7-1 0,1 3 1 15,-3 3 0-15,4 5 25 16,-4 8 4-16,3 4-1 15,-3 1 9-15,0 9 6 16,0-1-5-16,0-2-5 16,0 3-8-16,0 0-4 15,0-3-5-15,0-1-6 16,0-2-1-16,3 2-7 16,0-2 8-16,0 3 15 15,0 3-7-15,3 0-7 16,0 0-10-16,6 0 0 15,3 0-1-15,4 0 1 16,2 3-1-16,0 3 1 0,6-2-1 16,4-4-8-16,2 3-17 15,0-3-14-15,7 0 7 16,-4 0 20-16,1 0 6 16,2 0 4-16,-3 0 2 15,1 0-1-15,-1 0 0 16,-2 0 1-16,2 0 0 15,0 0 0-15,4 0 1 16,-1 0-1-16,1 0 0 16,-1 0 0-16,1 0 0 15,-1 0 1-15,-3 0-1 16,0 0 7-16,-2 0 5 0,3 0-11 16,-4 0 1-16,3 0 5 15,-5 0-1-15,5-6-6 16,0 2-5-16,0-2-4 15,2 2-4-15,1-1-8 16,-3 3 15-16,-3 0 6 16,-8 2-6-16,-1 0 6 15,-6 0 0-15,0 0 1 16,-3 4 23-16,1 1 10 16,-2-1-13-16,2-1-14 15,-1 0-6-15,3-3-1 16,-6 0-24-16,1 0-27 15,-4 0-69-15,-9 0-138 16,0-3-119-16,-6 0-335 0</inkml:trace>
  <inkml:trace contextRef="#ctx0" brushRef="#br4" timeOffset="907165.5942">7237 14592 861 0,'0'0'850'0,"0"0"-744"0,0 0-75 15,0 0-12 1,0 0 158-16,0 0-12 0,0 0-81 16,52 3-50-16,-32-16-22 15,2 2-4-15,2-5-1 16,-2 0-6-16,1-4 0 15,-1-4-1-15,-4-2-1 16,-3 0-11-16,-3-1-9 16,0 1-17-16,-9 5 23 15,0 2 15-15,-3 3 10 16,0 6 5-16,0 4 9 16,0 2-13-16,-3 4 15 0,0 0 11 15,-5 0 1 1,-2 4-10-16,-2 9 4 0,-1 7 23 15,-4 5 7-15,1 6 4 16,1 5-25-16,0-3-15 16,0 3-7-16,6 0-4 15,-1-3 0-15,2-3-8 16,8-4-5-16,0-3-2 16,0-3 0-16,0-3-32 15,11-6-3-15,5-3-57 16,11-8-103-16,-2 0-320 15,-2-9-306-15</inkml:trace>
  <inkml:trace contextRef="#ctx0" brushRef="#br4" timeOffset="907472.752">7737 14351 1270 0,'0'0'790'16,"0"0"-730"-16,0 0-48 15,0 0 60-15,0 0 107 16,0 0-38-16,0 0-56 16,-55 30 10-16,40-5-1 15,0 5-16-15,0 3-23 16,6 3-22-16,-4-2-15 0,5-1-12 15,-1 0-6 1,3-4 0-16,-1-3-42 0,4-2-62 16,0-7-74-16,3-7-112 15,0-5-373-15,0-5-475 0</inkml:trace>
  <inkml:trace contextRef="#ctx0" brushRef="#br4" timeOffset="907908.6681">7747 14657 1303 0,'0'0'662'0,"0"0"-606"0,0 0-55 16,0 0 75-16,0 0 24 15,0 0-60-15,0 0-33 16,94-69-7-16,-74 44-43 15,2-2-20-15,-1-3-17 16,0-1-18-16,-6-1 54 16,-3-1 44-16,-6 9 11 15,-2 4 63-15,-4 7 23 16,0 4-26-16,-13 6 1 16,-4 3 33-16,-2 0 24 15,0 6-22-15,-1 11-14 16,-2 0-20-16,4 5-29 15,3 1-11-15,2 3 5 0,5 4 2 16,2 0-21 0,3-1-8-16,0 1-10 0,0 0 1 15,3 0-2-15,0-7-2 16,0 4-25-16,-3-7-4 16,3-5-24-16,-3 0-57 15,3-9-37-15,0-6-90 16,6 0-294-16,6-4-317 0</inkml:trace>
  <inkml:trace contextRef="#ctx0" brushRef="#br4" timeOffset="908144.247">8001 14601 1335 0,'0'0'276'0,"0"0"-218"16,0 0 125-16,0 0 104 16,0 0-135-16,97 0-95 15,-73 0-28-15,1 0-12 16,-5 0-12-16,-1-3-5 16,-1-3-67-16,-6 2-117 15,-6-3-189-15,-3 1-426 0</inkml:trace>
  <inkml:trace contextRef="#ctx0" brushRef="#br4" timeOffset="908374.8661">8170 14509 1687 0,'0'0'576'15,"0"0"-516"-15,0 0 13 16,0 0 147-16,0 0-10 15,0 0-110-15,0 0-65 16,0 23-7-16,0-3-7 16,-3 6-7-16,-5 1-8 15,-4 2-6-15,2-3 0 16,-2-2-51-16,-3-1-113 16,6-10-198-16,0-2-583 0</inkml:trace>
  <inkml:trace contextRef="#ctx0" brushRef="#br4" timeOffset="908651.1524">8407 14370 1866 0,'0'0'362'16,"0"0"-317"-16,0 0 26 0,0 0 147 16,0 0-14-16,-6 73-86 15,3-47-60-15,-2 0-40 16,1 0-12-16,-2-6-6 16,0 0-5-16,0-3-84 15,-3-4-156-15,-1-6-385 16,2-4-524-16</inkml:trace>
  <inkml:trace contextRef="#ctx0" brushRef="#br4" timeOffset="908907.6212">8507 14251 1141 0,'0'0'1065'0,"0"0"-935"0,0 0-97 16,0 0 100-16,0 0 101 15,0 0-71-15,25 106-87 16,-25-57-29-16,0 0-19 16,0 1-19-16,0-4-9 15,-6-2-42-15,-22 5-134 16,1-9-340-16,-3-8-623 0</inkml:trace>
  <inkml:trace contextRef="#ctx0" brushRef="#br4" timeOffset="909802.5515">6515 14053 712 0,'0'0'387'0,"0"0"-164"15,0 0-62-15,0 0-18 0,0 0-28 16,0 0-70-16,0 0-30 16,-12-24-15-16,6 18-26 15,0 2-12-15,-4 1 3 16,-5 1-71-16,-6-1-143 15,3 1-37-15,0 0-249 0</inkml:trace>
  <inkml:trace contextRef="#ctx0" brushRef="#br4" timeOffset="910080.9757">6179 13970 447 0,'0'0'374'15,"0"0"-187"-15,0 0-108 16,0 0-79-16,0 0-4 16,0 0-60-16,0 0 3 15,-80-10-99-15,53 10 32 16,0 8 103-16,-4-2 19 15,4 0-93-15,6 1 99 16,0 0 109-16,2 6-109 16,5-4-14-16,2-2-226 0</inkml:trace>
  <inkml:trace contextRef="#ctx0" brushRef="#br4" timeOffset="910208.3065">5796 14139 380 0,'0'0'294'0,"0"0"-117"16,0 0-112-16,-58 82-65 15,41-58-144-15,-2-4-233 0</inkml:trace>
  <inkml:trace contextRef="#ctx0" brushRef="#br4" timeOffset="910342.6832">5605 14376 644 0,'0'0'111'0,"0"0"-76"16,0 0-26-16,-6 83-2 15,6-56 14-15,0 2-10 0,3-5-11 16,3 0-40-16,0 1-11 16,4 8-15-16,-1-4-74 15,-4-2-134-15</inkml:trace>
  <inkml:trace contextRef="#ctx0" brushRef="#br4" timeOffset="910455.4158">5638 14795 373 0,'0'0'158'0,"0"0"-89"16,0 0-52-16,0 0-15 15,12 96-2-15,7-74-26 16,2-4-129-16</inkml:trace>
  <inkml:trace contextRef="#ctx0" brushRef="#br4" timeOffset="910589.7699">5815 15193 780 0,'0'0'0'0,"0"0"-12"16,0 0-493-16</inkml:trace>
  <inkml:trace contextRef="#ctx0" brushRef="#br4" timeOffset="910742.3634">6318 15202 325 0,'0'0'701'0,"0"0"-701"15,0 0-111-15,0 0 111 16,102-55-16-16,-74 33-130 0</inkml:trace>
  <inkml:trace contextRef="#ctx0" brushRef="#br4" timeOffset="910936.7649">6748 14664 734 0,'0'0'0'0,"0"0"-12"16,0 0-238-16,0 0 126 15,0 0 124-15,0 0 0 16,0 0-238-16</inkml:trace>
  <inkml:trace contextRef="#ctx0" brushRef="#br4" timeOffset="911092.1256">6721 14171 345 0,'0'0'844'0,"0"0"-844"0,-85-46-80 16,49 34-34-16,8 8 81 15,10 4-483-15</inkml:trace>
  <inkml:trace contextRef="#ctx0" brushRef="#br4" timeOffset="913270.5803">31395 15839 1013 0,'0'0'676'15,"0"0"-369"-15,0 0-50 16,0 0-34-16,0 0-48 16,0 0-52-16,111 0-53 15,-60-5-12-15,7 4-16 16,3-2-20-16,0 0-7 15,-5 3-13-15,-7 0 7 16,-10 0-8-16,-11 0 0 16,-10 0-1-16,-10 0 0 0,-7 0 0 15,-1 0-2-15,0 0-8 16,-12 0 1-16,-3 0 3 16,0 0-56-16,4 0-154 15,3 0-455-15,6 0-701 0</inkml:trace>
  <inkml:trace contextRef="#ctx0" brushRef="#br4" timeOffset="918893.5033">30357 14708 899 0,'0'0'225'16,"0"0"-167"-16,0 0 247 16,0 0-62-16,0 0-74 15,0 0-37-15,0 0-28 0,0 0-24 16,2 0-25-1,0 6 2-15,-1 3 26 0,1 1-20 16,-1 4-13-16,2 5-8 16,0 1-12-16,2 7-9 15,-1-1-7-15,3 4-8 16,-2 2-6-16,-1-2 0 16,1-3 0-16,-2-3 0 15,0-5-7-15,-3-6-17 16,2-3 5-16,-2-6 7 15,0-1 11-15,0-3-10 16,1 0 11-16,3 0-1 16,2 0 0-16,5-7-1 0,2-9-12 15,1-5-7 1,-2-1 12-16,-1-2 1 16,-2 1 8-16,-4 3-1 15,-2 8 1-15,-3 2 0 0,0 3 19 16,0 1 1-16,0 5 5 15,0 1-3-15,0 0-8 16,0 0-14-16,0 0 0 16,0 0-7-16,3 1 7 15,-1 7 0-15,2 3 1 16,-4 2 6-16,0 3-6 16,0-2 5-16,0 2-6 15,-6-2 1-15,-2 1 7 16,-1-3-7-16,0 0 0 15,1-5-1-15,2 0 0 0,3-4 0 16,-2 0 1-16,2-3 6 16,-2 0 41-16,-2 0 33 15,-2-6-44-15,-4-5-15 16,-5-2-16-16,-4-3-4 16,-8-1-2-16,-24-6-120 15,6 6-193-15,6 1-964 0</inkml:trace>
  <inkml:trace contextRef="#ctx0" brushRef="#br4" timeOffset="924539.29">30169 17151 1039 0,'0'0'600'0,"0"0"-516"15,0 0-57-15,0 0 94 16,0 0 47-16,0 0-57 15,45-13-42-15,-39 10 17 16,-1 0 4-16,-1 2 5 16,-4 1-25-16,0 0-27 15,0 0-16-15,-9 0-3 16,-10 4 17-16,-10 3-18 16,-6 2-7-16,-7-2-7 15,2-6-1-15,2 0-2 16,10-1 0-16,7 0 1 15,11 0 1-15,5 0-6 16,5 0 7-16,0 0-3 16,0 5 4-16,2 0 26 0,5 5-22 15,-1 4-5-15,-1 6-8 16,-4-5 1-16,-1 4-2 16,0 0 6-16,0 0-5 15,-9-3-1-15,0 2 1 16,-1-1 5-16,2-2-4 15,1-5-1-15,1-3 1 16,1-2-1-16,3-3 2 16,2 1-2-16,0-3 0 15,0 0-1-15,10 0-8 16,5-5-13-16,6 0-2 16,1-1 14-16,-2 2 3 15,0 4 6-15,0 0-1 0,-4 0 0 16,2 3 1-16,-3 7 0 15,0 1 1-15,-2 5 11 16,1 4 5-16,-5-3 11 16,-2 2-1-16,-5 1-15 15,-2-5-5-15,0 0-6 16,-14-3 0-16,-10-2-1 16,-7-2 0-16,-6-3-43 15,-3-1-52-15,4-4-54 16,3 0-111-16,9 0-289 15,14 0-215-15</inkml:trace>
  <inkml:trace contextRef="#ctx0" brushRef="#br4" timeOffset="925019.6074">30777 17343 1547 0,'0'0'487'16,"0"0"-431"-16,0 0-34 0,0 0 105 15,0 0 52-15,0 0-55 16,0 0-29-16,-91 6-9 16,76 11-16-16,-1 3-10 15,4 3-8-15,5-3-25 16,7-4-12-16,0 1 5 16,13-1-7-16,10-6-6 15,6 0-7-15,4-9-22 16,-2-1-17-16,-1 0-13 15,-7 0-2-15,-4-7-4 16,-8-3 8-16,-6-2 25 16,-5 0 15-16,0-1 10 15,-15-1 1-15,-6 2 11 0,-4 2 7 16,-2 3-5 0,2-1-14-16,4 6-1 0,4 2-90 15,8 0-252-15,6 0-520 16</inkml:trace>
  <inkml:trace contextRef="#ctx0" brushRef="#br4" timeOffset="925432.8363">30971 17317 963 0,'0'0'989'16,"0"0"-904"-16,0 0-78 0,0 0 48 16,0 0 96-16,0 0 32 15,0 0-57-15,15 68-46 16,-6-44-42-16,6-2-16 16,-3-4-6-16,2 1-10 15,-5-7-4-15,-1 0-1 16,-5-5-1-16,-1-1 1 15,-2-6 0-15,0 0 0 16,0 0 8-16,0-3 9 16,0-9-10-16,0-3-8 0,0-9 0 15,8-2 0 1,4 0-1-16,4-1-5 0,-2 4 5 16,1 7-1-1,-3 6-19-15,0 2-22 0,1 8-14 16,-2 0-5-16,-2 0-72 15,-2 15-88-15,-2-3-155 16,-2 0-266-16</inkml:trace>
  <inkml:trace contextRef="#ctx0" brushRef="#br4" timeOffset="925802.4778">31387 17333 67 0,'0'0'781'15,"0"0"-761"-15,0 0 9 16,0 0 130-16,0 0 77 16,0 0 31-16,0 0 38 15,2 4-23-15,4 4-53 16,1 3 6-16,3 5-52 16,3 2-62-16,1-4-55 15,1 4-45-15,-1-2-21 0,-5-5-21 16,-3 2-73-16,-6-7-142 15,0-4-415-15,0-2-486 0</inkml:trace>
  <inkml:trace contextRef="#ctx0" brushRef="#br4" timeOffset="925974.4797">31478 17198 2051 0,'0'0'260'0,"0"0"-216"0,0 0-10 16,0 0-34-16,0 0-12 15,0 0-243-15,0 0-495 0</inkml:trace>
  <inkml:trace contextRef="#ctx0" brushRef="#br4" timeOffset="926357.4929">31668 17369 2176 0,'0'0'185'15,"0"0"-184"-15,0 0 10 16,83 7-10-16,-56-7-1 0,0 0-21 15,-6 0-99-15,0 0-32 16,-7-4 85-16,-5-3 67 16,-4-3 5-16,-5 0 62 15,0 0 30-15,0 0-35 16,-14 2 12-16,-6 4-15 16,-7-1-14-16,-2 5 22 15,-3 0 23-15,0 6 1 16,2 10-12-16,7 3-18 15,8 1-26-15,8 3-5 16,7-3-7-16,3-3 0 16,19-1-23-16,6-3-30 15,2-3-104-15,7-9-108 0,-8-1-252 16,-6 0-275-16</inkml:trace>
  <inkml:trace contextRef="#ctx0" brushRef="#br4" timeOffset="926761.9926">31887 17349 525 0,'0'0'1596'0,"0"0"-1376"16,0 0-135-16,0 0 66 15,0 0 39-15,0 0-86 16,0 0-49-16,76-14-31 16,-64 31-10-16,0 3-4 15,-3 0-4-15,-2 0-5 0,-2-1 0 16,-4-2 0-1,-1-6-1-15,0-1-2 0,0-4-20 16,0-3-26-16,0-3-18 16,0 0 3-16,0 0 47 15,6-9 1-15,5-5-25 16,8-5 16-16,2-4 23 16,4 0 1-16,-1-4 0 15,-4 6 21-15,-4 4 48 16,-7 7-14-16,-3 8-12 15,-2 2-12-15,-1 0-16 16,0 7-9-16,-1 8 18 16,1 9 9-16,-2-1-18 0,2 4-9 15,2-3 2-15,1-2-8 16,1-2-10-16,1-7-107 16,1-9-153-16,-2-4-370 15,0 0-432-15</inkml:trace>
  <inkml:trace contextRef="#ctx0" brushRef="#br4" timeOffset="927033.7115">32334 17032 1750 0,'0'0'785'0,"0"0"-702"16,0 0-50-16,0 0 117 15,0 0 10-15,0 0-69 0,0 0-50 16,38 51-7-16,-21-14-10 16,0 8-10-16,1-2-4 15,-4 5-2-15,-3-4-7 16,-3-2-1-16,-2-2 0 16,-3-3-26-16,-3-8-49 15,0-5-67-15,-5-6-137 16,-8-9-341-16,-2-3-282 0</inkml:trace>
  <inkml:trace contextRef="#ctx0" brushRef="#br4" timeOffset="927587.4551">32354 17283 1877 0,'0'0'528'0,"0"0"-497"15,0 0 5-15,79-6 74 16,-43 6-34-16,4 0-48 16,-3 6-28-16,-4 1-28 15,-6-1-111-15,-7-2-55 16,-6 0-67-16,-3 2-16 16,-5-6 60-16,-1 3 121 15,-2-3 96-15,-3 1 36 16,0-1 97-16,0 0 96 0,0 0 30 15,0 0-72-15,0 0-72 16,0 0-30-16,-1 3-24 16,-8 3 18-16,0 4-8 15,-1-1-38-15,0 4-22 16,3 1-10-16,6-1 0 16,1-2-1-16,0 0-8 15,8-2-13-15,8-3 21 16,3-3-24-16,2-3-32 15,1 0-7-15,-1 0-22 16,-3-13-5-16,-1-2 16 16,-8 3 20-16,-2-1 54 15,-4-1 18-15,-3 6 78 0,0 1 35 16,0 2-25 0,0 3-12-16,0 2-8 0,0 0-22 15,0 0-39-15,3 4-24 16,4 11 34-16,5 2-22 15,2 4-2-15,1-5-11 16,-3 2-24-16,0-4-67 16,-8-7-115-16,-2-4-265 15,-2-3-420-15</inkml:trace>
  <inkml:trace contextRef="#ctx0" brushRef="#br4" timeOffset="927882.3315">33010 17019 2016 0,'0'0'505'0,"0"0"-450"16,0 0 27-16,0 0 46 15,0 0-68-15,0 0-4 16,0 0 18-16,3 96-34 15,5-51-17-15,-1 3 5 16,2-5-6-16,0-1-13 16,-3-2-8-16,-3-8-1 15,-1-4-7-15,-2-5-34 16,0-6-47-16,-3-9-79 0,-14-8-156 16,1-3-315-1,4-12-708-15</inkml:trace>
  <inkml:trace contextRef="#ctx0" brushRef="#br4" timeOffset="928204.7691">33012 17209 1588 0,'0'0'653'0,"0"0"-581"16,0 0 38-16,0 0 113 15,0 0-64-15,0 0-90 16,83 28-50-16,-57-17-12 15,2 0-7-15,-4-1-40 16,-5-2-22-16,-5 1-12 16,-8-2 2-16,-5 0 5 0,-1-2 24 15,0 5 34-15,-4 5 9 16,-5-3 34-16,0 1 39 16,3 1 18-16,-1 0 8 15,5 2-11-15,1-3-34 16,1-3-32-16,0-1-22 15,0-4-1-15,0-3-56 16,6-2-70-16,4-2-139 16,-3-11-476-16,2-4-431 0</inkml:trace>
  <inkml:trace contextRef="#ctx0" brushRef="#br4" timeOffset="928347.1346">33308 17217 1829 0,'0'0'482'16,"0"0"-457"-16,0 0 6 16,0 0-31-16,0 0-50 15,0 0-346-15,0 0-544 0</inkml:trace>
  <inkml:trace contextRef="#ctx0" brushRef="#br4" timeOffset="929097.7124">33308 17217 2038 0,'72'79'273'0,"-72"-78"-229"16,0 4-1-16,-3 3 67 15,0 5-27-15,0 1-28 16,3 3-20-16,0-2-13 15,0-1-7-15,5-3 0 16,4-1-14-16,0-2 4 16,-1-4-5-16,0-1-18 15,-2-3-3-15,0 0-22 16,-1 0-9-16,0-10 13 16,-2 0 16-16,0 1 8 15,-1-7 6-15,-1 4 9 16,-1-1 1-16,0 1 0 0,0-1 5 15,0 2-6-15,0-2-1 16,3 3-37-16,2 0-40 16,1 3-16-16,3 1 39 15,-3 0 55-15,1 1 9 16,-1 5-3-16,-1 0 8 16,0 0 12-16,2 0-4 15,-1 2-10-15,3 7-6 16,1 4 23-16,-3 3 39 15,2 2 11-15,-2 1-22 16,-4 0-16-16,-2-2-21 16,-1-1-11-16,0 1 3 15,-12-5-2-15,-2 3 15 0,0-6 11 16,2-2-22-16,3 1-8 16,4-3-6-16,4-5 1 15,1 0 7-15,0 0-3 16,1 0-5-16,13-3-9 15,2-11-33-15,6-3 16 16,2-3 18-16,0-1 6 16,-1 0-4-16,-3 1 6 15,-6 8 1-15,-2 2 29 16,-5 5 7-16,-4 4 0 16,0 1-5-16,0 0-2 15,-1 6-2-15,-1 8 5 16,-1 4-5-16,0 3-14 0,0 0-7 15,-7 1-6-15,-5-2-1 16,-1-3-10-16,0-2-57 16,1-5-78-16,1-3-141 15,3-4-91-15,5-3-339 0</inkml:trace>
  <inkml:trace contextRef="#ctx0" brushRef="#br4" timeOffset="929353.7719">33810 17347 1864 0,'0'0'588'15,"0"0"-533"1,0 0 0-16,0 0 43 0,0 0-2 16,0 0 10-16,0 0-41 15,-24 36-30-15,23-17-14 16,1-2-14-16,0 2 2 15,1 2-3-15,5-1-5 16,-3-1 0-16,-3-7-1 16,0 2 0-16,-18-7-27 15,-39-3-76-15,4-4-357 16,-4 0-1417-16</inkml:trace>
  <inkml:trace contextRef="#ctx0" brushRef="#br4" timeOffset="930545.6094">33863 17805 864 0,'0'0'373'16,"0"0"-192"-16,0 0-92 0,0 0 385 15,0 0-248-15,0 0-91 16,0 0-8-16,0 0 6 15,0 0-45-15,0 0-62 16,0 0-14-16,0 4 12 16,0 2 2-16,0 1-13 15,-26-1-12-15,-31-2-1 16,-34-4-25-16,-27 0 6 16,-6-3-4-16,10-8 2 15,15 1 2-15,14 0 7 16,16 2 6-16,13 4 0 15,12-1 5-15,-9 5 0 16,-25 0 1-16,-28 0 0 0,-11 0 0 16,7 0-1-1,13 2 1-15,25-2 1 0,13 0-1 16,14 3 0-16,5-3 0 16,-8 0-2-16,-5 0-8 15,-10 0-16-15,1 0 3 16,-4 0 6-16,-3 0 7 15,-1 0 4-15,-1 0 6 16,-1 0 0-16,0 0 1 16,1 0 0-16,-1 2-1 15,2 1-1-15,2 1-1 16,3-4-4-16,3 0 5 16,2 0-11-16,1 0 11 15,-2 0 0-15,-4 0 1 16,-1 0 1-16,-3 0 5 0,-1 6 13 15,-3 1 11-15,2 3-7 16,-1-2-14-16,-1-2-8 16,1-3-1-16,5-3-9 15,6 0-7-15,6-6 15 16,10-5 0-16,5-2 1 16,9 0-1-16,5 4-8 15,7 2 0-15,4 4 0 16,9 3-4-16,6 0-88 15,16 3-278-15,5 1-414 0</inkml:trace>
  <inkml:trace contextRef="#ctx0" brushRef="#br4" timeOffset="936008.3227">27938 18519 702 0,'0'0'1336'0,"0"0"-1145"0,0 0-137 15,0 0 0-15,0 0 99 16,0 0-12-16,28 0-44 16,-22 0-30-16,4 7-7 15,-1 3-8-15,2 9-7 16,-1 0-10-16,-2 8-7 16,-5 3-4-16,-3-1-11 15,0 2-7-15,-2-2-6 16,-8-5 0-16,-2-5 0 15,3-6-10-15,1-6 3 16,4-3-1-16,4-4 8 16,0 0 0-16,0-1 6 15,9-16-6-15,6-5-20 0,6-5-1 16,4-10 2-16,0 0-23 16,-2 2 1-16,-1 5 19 15,-4 8 10-15,-7 8 11 16,-4 5 1-16,-1 5 0 15,0 4 8-15,-2 0 1 16,1 0 4-16,1 10 11 16,0 4 0-16,0 9-5 15,-2 2 5-15,-2 3-3 16,-2 0-13-16,0-4-7 16,0-2 5-16,0-1-6 15,-6-8 0-15,3-4-1 16,1-5-6-16,2-4-11 0,0 0-11 15,0 0 2 1,9-6-1-16,9-10-18 0,8-5-4 16,2-8-5-16,3-1 0 15,-3-3 0-15,-2 3 28 16,-8 7 20-16,-3 7 7 16,-9 5 12-16,-3 8 24 15,-3 3 22-15,0 0-5 16,0 1-19-16,0 18-6 15,0 3 48-15,0 6-14 16,-2 5-31-16,2 0-7 16,0-4-7-16,0-2-6 0,0-5-10 15,0-2-1-15,3-6-37 16,0-1-57-16,0-12-121 16,0-1-346-16,-1 0-381 15</inkml:trace>
  <inkml:trace contextRef="#ctx0" brushRef="#br4" timeOffset="936473.5796">28608 18776 1160 0,'0'0'401'15,"0"0"-269"-15,0 0 120 0,0 0 28 16,0 0-83-16,0 0-87 16,0 0-67-16,50 21-28 15,-27-21-15-15,1 0-20 16,-2-1-15-16,-6-9-23 16,-1-5-3-16,-4-4 31 15,-5-1 21-15,-2-1 9 16,-1 0 11-16,-3 3 25 15,0 6 56-15,0 3-22 16,-3 3-17-16,-1 6-2 16,-2 0-3-16,-2 3-17 15,-1 10 8-15,-4 7 21 16,2 5-2-16,-2 1-16 0,3 3-20 16,-1 4-5-1,-2-4-5-15,2 0-6 0,2 1 0 16,2-6-5-16,2 1 0 15,4-5-1-15,1 0-21 16,0-9-23-16,10-2-47 16,5-8-64-16,18-2-89 15,-3-17-466-15,-2-2-556 0</inkml:trace>
  <inkml:trace contextRef="#ctx0" brushRef="#br4" timeOffset="936748.8786">29058 18769 1870 0,'0'0'368'0,"0"0"-251"16,0 0 44-16,0 0-22 15,79 9-78-15,-49-9-61 16,-2 0-73-16,2 0-150 16,-9 0-321-16,-7-6-260 0</inkml:trace>
  <inkml:trace contextRef="#ctx0" brushRef="#br4" timeOffset="936936.302">28991 18638 1455 0,'0'0'818'0,"0"0"-696"16,0 0-69-16,94-3 82 15,-45 3-36-15,18 0-99 16,-10 0-146-16,-13-2-789 0</inkml:trace>
  <inkml:trace contextRef="#ctx0" brushRef="#br4" timeOffset="938404.2869">29789 18476 1232 0,'0'0'283'16,"0"0"-189"-16,0 0 67 15,0 0 35-15,0 0-75 0,0 0-49 16,0 0 1-16,-51 39 17 16,38-19 9-16,3 6-26 15,-2 0-12-15,3 2-4 16,1 1-22-16,4-2-17 15,1-1-6-15,1-3-6 16,2-6-4-16,0-3-1 16,6-4-1-16,8-2 0 15,2-5-32-15,2-3-32 16,3 0-18-16,0-5 5 16,-2-6 10-16,1-5 17 15,-3-4 37-15,-2-3 13 16,0-3 15-16,-4-4 28 15,-4-3 10-15,-2-1 7 16,-4 2 2-16,-1-4-4 0,0 7 8 16,-1 3 14-16,-5 6-44 15,-2 8-20-15,2 2-16 16,-2 5-9-16,-2 5-16 16,1 0-17-16,-4 5-54 15,-7 16-104-15,3-2-301 16,3-2-108-16</inkml:trace>
  <inkml:trace contextRef="#ctx0" brushRef="#br4" timeOffset="938746.4766">30134 18594 887 0,'0'0'996'0,"0"0"-828"15,0 0-93-15,0 0 144 16,0 0 15-16,0 0-86 15,3 77-75-15,-14-58-36 0,2 2-11 16,-1 2-16-16,-2-4-8 16,0 1-1-16,0-3-1 15,2-1 0-15,-1-6-98 16,-4-8-177-16,6-2-406 16,2 0-584-16</inkml:trace>
  <inkml:trace contextRef="#ctx0" brushRef="#br4" timeOffset="939091.7963">30401 18522 1555 0,'0'0'523'0,"0"0"-495"15,0 0 11-15,0 0 60 16,0 0-37-16,83 0-62 15,-59 0-9-15,-1 0-103 16,-1 0-97-16,-4 0 30 16,-5 0 7-16,-2 0-76 0,-2-6-58 15,-5 5-601-15</inkml:trace>
  <inkml:trace contextRef="#ctx0" brushRef="#br4" timeOffset="939362.3156">30526 18446 753 0,'0'0'947'16,"0"0"-832"-16,0 0-43 15,0 0 174-15,0 0-10 0,0 0-89 16,0 0-71-16,0-6-1 15,0 17 25-15,0 6 3 16,-1 5-45 0,-2 4-36-16,-2 3-16 0,2 0-6 15,-1-2-54-15,-6 0-134 16,0-7-180-16,1-8-552 0</inkml:trace>
  <inkml:trace contextRef="#ctx0" brushRef="#br4" timeOffset="939627.4142">30656 18701 1716 0,'0'0'494'16,"0"0"-442"-16,0 0-39 16,0 0 122-16,0 0-4 15,0 0-84-15,-82 5-47 16,57-5-35-16,-11 0-110 16,7 0-175-16,7 0-487 0</inkml:trace>
  <inkml:trace contextRef="#ctx0" brushRef="#br4" timeOffset="940024.2255">30844 18334 1639 0,'0'0'376'0,"0"0"-275"15,0 0 73-15,0 0 48 16,0 0-49-16,0 0-76 16,0 0-30-16,0 53 26 15,0-24-29-15,0 8-22 16,-4 1-15-16,2 0-12 16,-1 0-15-16,-1-1-22 15,-10 3-89-15,1-11-205 0,-1-5-548 16</inkml:trace>
  <inkml:trace contextRef="#ctx0" brushRef="#br4" timeOffset="940579.2156">31284 18651 929 0,'0'0'977'0,"0"0"-738"15,0 0-14-15,0 0 17 16,0 0-38-16,0 0-83 16,0 0-67-16,8 49-28 15,-22-27-16-15,-4 3-1 16,-2-5-1-16,3 1-8 15,-1-3-11-15,6-1-37 16,0-7-73-16,3-5-106 16,2-3-363-16,4-2-410 0</inkml:trace>
  <inkml:trace contextRef="#ctx0" brushRef="#br4" timeOffset="940899.6144">31545 18535 773 0,'0'0'1363'16,"0"0"-1199"-16,0 0-119 0,0 0 90 16,0 0 28-16,104 1-64 15,-68 0-59-15,2-1-28 16,1 1-12-16,-5 3-26 16,-4-1-72-16,-9-3-78 15,-14 0-83-15,-7 0-291 16,0 0-387-16</inkml:trace>
  <inkml:trace contextRef="#ctx0" brushRef="#br4" timeOffset="941157.9929">31717 18463 884 0,'0'0'1161'0,"0"0"-988"15,0 0-47-15,0 0 125 16,0 0-6-16,0 0-91 16,0 0-77-16,4 5-41 15,-4 15 11-15,0 2-17 16,0 5-15-16,0 1-8 16,-3-2-7-16,-1-1-22 15,-5 0-73-15,-6-3-102 16,-1-5-274-16,2-6-403 0</inkml:trace>
  <inkml:trace contextRef="#ctx0" brushRef="#br4" timeOffset="941412.3717">31873 18753 2058 0,'0'0'393'16,"0"0"-293"-16,0 0 14 15,0 0 70-15,0 0-51 16,0 0-72-16,0 0-19 0,-103 7-17 16,66-7-13-1,0 0-12-15,-2 0-45 16,-7 0-85-16,12-4-189 0,7-3-583 0</inkml:trace>
  <inkml:trace contextRef="#ctx0" brushRef="#br4" timeOffset="941920.9217">32185 18495 1903 0,'0'0'557'0,"0"0"-496"15,0 0 0-15,0 0 114 16,0 0-29-16,0 0-76 16,0 0-49-16,72-18-13 15,-59 18-8-15,-1 0 1 16,0 0-1-16,-3 8 1 16,-6 2-1-16,-3 1 1 15,0 9 7-15,-11 1 8 0,-12 6 8 16,-6 3-5-16,-3-2 7 15,0 0 4-15,5-5-11 16,7-3-5-16,8-3-1 16,6-3 4-16,6-4 2 15,0-1 1-15,7-1 2 16,15 2 1-16,8-5-8 16,5-3-6-16,2-2-9 15,0 0-18-15,-2 0-37 16,-10 0-62-16,-16-12-72 15,-6 2-287-15,-3-4-602 0</inkml:trace>
  <inkml:trace contextRef="#ctx0" brushRef="#br4" timeOffset="951353.3448">26780 10383 653 0,'0'0'157'15,"0"0"-51"-15,0 0-5 16,0 0-38-16,0 0 33 16,0 0-11-16,-29-40 33 15,18 34-118-15,0-3 260 16,1 2-37-16,-4-1-100 16,2 2-44-16,-4 0-36 15,-2-1-21-15,-6 3-15 0,-3 4-6 16,-4 0 1-16,-2 0-2 15,0 4 0-15,2 3 0 16,3 3 0-16,1 3 0 16,3-1 0-16,0 5 0 15,3 0 2-15,-1 7 8 16,1 1 21-16,3 2 3 16,2 3-3-16,4-1 22 15,6 5-7-15,6-1-4 16,0-1 11-16,16 5-22 15,11-4-19-15,7 0-4 16,8 3-7-16,1-5 0 16,5-6 0-16,0 2 0 15,2-7-1-15,3-5-1 16,1-3 1-16,-1-7-1 0,2-5-25 16,-1 0-5-16,1-13 19 15,1-9 5-15,-4-7 6 16,-4-9 0-16,-5-4 1 15,-14-9 0-15,-12-4 6 16,-17-8 9-16,-25-3 4 16,-58 0-18-16,-69 13-1 15,-46 16-13-15,25 22-125 16,18 13-494-16</inkml:trace>
  <inkml:trace contextRef="#ctx0" brushRef="#br4" timeOffset="955151.5327">26725 13558 325 0,'0'0'100'15,"0"0"-74"-15,0 0-25 16,0 0 11-16,0 0 105 15,0 0 14-15,-63 0-37 16,60 3 0-16,1 1 7 16,-2 2-12-16,0 0-18 15,-2 1 5-15,-2 2 19 16,-7 2-21-16,-1-1-72 16,-5 3 15-16,-3 3 19 15,3-2-5-15,2-2 2 16,2 5 11-16,4-3 17 0,4 2 37 15,3 3-9-15,4-2-20 16,2 3-5-16,0 0-8 16,2 3-33-16,9-2 20 15,2 1-2-15,3-2-22 16,1 0-13-16,2-3 1 16,2-2 1-16,0 0-1 15,0-3 0-15,-2-1-7 16,-2-2 1-16,-1-6 1 15,-1 1 11-15,3-4 17 16,-1 0 8-16,3-4-16 16,2-8 5-16,2-6-9 0,-3-7-4 15,2-6 9-15,-6-5 3 16,-6 0 2-16,-8-4-19 16,-3 6-9-16,-11 5-12 15,-47-4-49-15,3 11-150 16,-4 8-339-16</inkml:trace>
  <inkml:trace contextRef="#ctx0" brushRef="#br4" timeOffset="957032.3095">26720 12375 157 0,'0'0'309'0,"0"0"-126"16,0 0-34-16,0 0 14 15,0 0 12-15,0 0 31 16,0 0-25-16,6-3-32 16,-7 3-22-16,-11 0-80 15,0-1-18-15,-4 1-7 16,-3 0-2-16,-3 0-1 15,-2 4-7-15,2 6-3 16,-4 7-8-16,4-2 0 16,6 5 5-16,1 0 3 0,6 3 5 15,6 1 17-15,3 0-8 16,0 1-22-16,1-1 0 16,11 2 1-16,5-4-1 15,2-3 1-15,4-4 4 16,0-2-5-16,3-6 1 15,-1-7 4-15,2 0-5 16,0 0 5-16,1-7-5 16,-1-9-1-16,-2-4 1 15,-1-4 0-15,-3-3 24 16,-3-1 23-16,-7 1 30 16,-7 4 14-16,-4 3 28 0,-6 0-83 15,-46 4-37-15,4 6-84 16,-4 4-412-16</inkml:trace>
  <inkml:trace contextRef="#ctx0" brushRef="#br4" timeOffset="959162.7511">26744 16104 230 0,'0'0'376'15,"0"0"-279"-15,0 0-70 16,0 0 11-16,0 0 96 16,0 0 37-16,0 0-34 15,-70 1 44-15,61 5-2 16,-4 3 7-16,-1-2-28 15,-4 3-55-15,2 0-14 16,-2 0-16-16,3 0-20 0,3 3-9 16,5 4-22-16,5-1-5 15,2 1-3-15,8 3 0 16,14 3-2-16,6-6-2 16,5 0-10-16,-1-2-71 15,-1-5-8-15,-3 0-26 16,-1-7-9-16,-5-3 14 15,-2 0 22-15,-2 0 49 16,-5-11 29-16,-1-5 8 16,-5-2 34-16,0-3 42 15,-6-6 37-15,-1 1-53 16,0 1-17-16,-6 1-23 0,-6 1-7 16,-3 6 17-1,-4 5-23-15,-1 7-15 0,-17 5-130 16,6 3-166-16,2 7-352 0</inkml:trace>
  <inkml:trace contextRef="#ctx0" brushRef="#br4" timeOffset="960085.3227">26767 17308 400 0,'0'0'623'0,"0"0"-313"16,0 0-126-16,0 0-28 15,0 0 22-15,0 0 2 16,0 0-39-16,-27-18-46 16,18 18-20-16,1 0-4 15,0 0 14-15,-2 10-6 16,1 0-21-16,-2 3-22 0,-3 4-17 15,-1-1-10-15,0 7-3 16,2 0-6-16,2-3 0 16,7 0-1-16,4-1-15 15,1-2-17-15,20-5-22 16,7-4 37-16,8-4 3 16,2-4-12-16,2 0-35 15,-1-4-39-15,-7-9-1 16,-5-4 50-16,-10-3 52 15,-11-4 1-15,-6 2 44 16,-6-1-25-16,-22 3-20 16,-34 3-31-16,8 9-260 15,-1 4-926-15</inkml:trace>
  <inkml:trace contextRef="#ctx0" brushRef="#br4" timeOffset="967751.8405">23313 13930 62 0,'0'0'0'0</inkml:trace>
  <inkml:trace contextRef="#ctx0" brushRef="#br4" timeOffset="968392.0373">23313 13930 121 0,'-54'-19'93'0,"54"13"-40"16,0 2 47-16,0-3 68 15,3 1 6-15,3 2 138 16,-2-2-153-16,1-1-46 16,-1 0 27-16,1 1-19 15,-1 2-32-15,1-4-21 16,0 1 17-16,2 0-11 15,-3 0 3-15,-1 1-19 16,0 2-5-16,-1 4-3 16,-2-3 7-16,1 3-11 15,-1 0-15-15,0 0-9 16,0 0 3-16,0 0 4 16,0 0-10-16,0 3-13 0,0 7-5 15,0 6 6-15,0 4 3 16,-1-1-9-16,-2-1 0 15,1-1 0-15,2-5 0 16,0-2-1-16,0-4-1 16,6-4-9-16,4-2 4 15,-1 0-1-15,4 0-20 16,-3-5-16-16,0-8-16 16,1 0 0-16,4-6 16 15,-3 2 26-15,-2 3 11 16,0 1 6-16,-4 7 18 15,-2 0 4-15,-1 6-1 16,-3 0-11-16,1 0-10 0,1 0 0 16,-1 9 37-16,2 4 10 15,3 4-19-15,1-1-14 16,2-2-4-16,5-1-4 16,-2-7-5-16,1 0 11 15,3-6-11-15,0 0 1 16,1 0-2-16,-1-10-1 15,-2-5 0-15,-3-5 1 16,-3 0 0-16,-5-2 1 16,-1 1 1-16,-2 4-1 15,0 1 5-15,-2 9-6 16,-11 4-14-16,0 3-31 16,-5 0-58-16,-5 3-83 15,2 7-183-15,5-3-314 0</inkml:trace>
  <inkml:trace contextRef="#ctx0" brushRef="#br4" timeOffset="969005.0508">23750 13518 766 0,'0'0'888'0,"0"0"-720"0,0 0-102 15,0 0 100 1,0 0 60-16,0 0-32 0,0 0-87 16,7-4-55-16,1 18-23 15,-4 6 17-15,2 7-7 16,-3 8-17-16,-3 2-13 15,0 2-7-15,0 4-1 16,-1-4 0-16,-7-2-1 16,-2-1 1-16,-1 1-1 15,1-7-2-15,-2-4-5 16,5-3 0-16,0-6-14 16,6-7 12-16,1-4 1 15,0-6-10-15,0 0 8 0,5 0 4 16,7-10 5-1,4-2-23-15,1-9-10 0,0-5 4 16,1-1 8-16,-1 1 14 16,-3-1 7-16,-2 5-1 15,-3 5 2-15,2 3 1 16,-5 1 8-16,-2 6 8 16,-1 2 1-16,2 0 2 15,-2 5 3-15,2 0 1 16,-2 0-8-16,2 7-16 15,-1 10 1-15,0 10 27 16,-4 3 11-16,0 2-17 16,0 0-11-16,0-5-11 0,0-3 1 15,0-1-1-15,-5-9-38 16,5-2-65-16,0-12-110 16,5 0-375-16,2 0-390 0</inkml:trace>
  <inkml:trace contextRef="#ctx0" brushRef="#br4" timeOffset="969370.9338">24098 13839 1776 0,'0'0'94'16,"0"0"-94"-16,0 0-60 0,0 0 60 15,0 0 120-15,0 0-94 16,0 0-26-16,55-5-159 16,-36 0-92-16,-4-5 17 15,-2 0 153-15,-7-1 61 16,-4 5 20-16,-2-1 22 16,-3 1 105-16,-15 6 7 15,-5 0 11-15,-3 0 48 16,-6 10 4-16,4 6-24 15,0 5-31-15,4 4-15 16,9 4-63-16,5 2-37 16,10-5-17-16,1-3-8 15,20-3-2-15,9-3-65 16,3-7-122-16,13-10-179 0,-9 0-149 16,-6 0-156-16</inkml:trace>
  <inkml:trace contextRef="#ctx0" brushRef="#br4" timeOffset="969785.5055">24358 13792 1846 0,'0'0'668'16,"0"0"-658"-16,0 0-10 16,0 0 0-16,0 0 12 15,0 0 48-15,0 0-23 16,7 56-15-16,-7-33-10 0,0 0-3 15,-3-2 2-15,-4-3 2 16,1-4 2-16,1-4-6 16,0-6-3-16,4-1-5 15,1-3 5-15,0 0-6 16,0-3-6-16,11-13-46 16,9-11-30-16,5-7 23 15,2-4 8-15,3 0-8 16,-5 2 13-16,-5 12 46 15,-5 6 26-15,-8 8 25 16,-2 6 10-16,-5 4 16 16,0 0-10-16,1 0-16 15,-1 17-15-15,2 5 25 0,1 5-16 16,2 6-10 0,0-2 7-16,4 1-10 0,0-2-19 15,4-5-13-15,-4 2-30 16,-1-7-147-16,-3-6-512 0</inkml:trace>
  <inkml:trace contextRef="#ctx0" brushRef="#br4" timeOffset="971894.8238">25199 13769 834 0,'0'0'257'16,"0"0"-161"-16,0 0 34 15,0 0 78-15,0 0 16 16,0 0-44-16,0 0-45 16,17-21-23-16,-15 16-22 15,-1 2 3-15,1 2-4 16,-2-3-19-16,0 2-30 16,0 2-25-16,-5-3-9 15,-8 2-6-15,-5 1-1 16,-3 0 0-16,-1 0 0 15,4 0 1-15,0 4 9 0,6 3 0 16,4-1 3-16,1 0 2 16,6 5-6-16,1-5-7 15,0 4 7-15,1-1 1 16,15-2-8-16,3 3-1 16,3 0-9-16,3 0-12 15,2-1 0-15,-2 3 6 16,-4 0-1-16,-1 4 10 15,-7-2 4-15,-3 3 1 16,-5-4-2-16,-5-1 2 16,0 1-11-16,-2-3 7 15,-14-3 5-15,-2-3 13 0,-6 2 3 16,2-6-5 0,1 0-11-16,2 0-2 15,1 0-108-15,6 0-271 0,6-2-452 0</inkml:trace>
  <inkml:trace contextRef="#ctx0" brushRef="#br4" timeOffset="972345.3951">25415 13805 780 0,'0'0'1003'16,"0"0"-1003"-16,0 0-23 0,0 0 23 16,0 0 120-16,0 0 22 15,0 0-54-15,15-10-59 16,-3 7-20-16,1-1-8 16,0-2-1-16,-2-1 2 15,1 0-1-15,-5-2-1 16,-2 2 0-16,-1-2-1 15,-2 5 1-15,-2-2 21 16,0 3 4-16,0 2-3 16,0 1-16-16,-8-3-6 15,-4 3 1-15,-2 0 19 0,-3 0 9 16,-2 3 8 0,-1 7 15-16,2 3 13 0,-1 4-4 15,4 2-9-15,-1 1-7 16,5-2-2-16,4 2-3 15,4-1-9-15,3 0-13 16,0-5-18-16,16-1-4 16,6-3-69-16,14-4-103 15,-4-3-344-15,-6-3-360 0</inkml:trace>
  <inkml:trace contextRef="#ctx0" brushRef="#br4" timeOffset="972797.5384">25636 13789 1362 0,'0'0'404'0,"0"0"-304"15,0 0-67-15,0 0 57 16,0 0 71-16,0 0-44 15,0 0-51-15,31 9-42 16,-10-9-15-16,0 0-9 16,-2 0-49-16,-1-6-71 15,0-4-54-15,-6 0 18 16,-2-3 67-16,-2 2 44 0,-5 2 45 16,-3-1 19-1,0 4 62-15,-3 2 23 0,-12-2 35 16,-3 6-9-16,0 0-19 15,-3 0 8-15,3 0-30 16,-3 6-22-16,2 5-6 16,-1 5 3-16,3-3-3 15,2 7-9-15,1 3-16 16,7-3-18-16,4 3-8 16,3-4-10-16,0 1 0 15,9-6-25-15,10 2-37 16,5-5-78-16,15-6-122 15,-6-5-415-15,-2 0-585 0</inkml:trace>
  <inkml:trace contextRef="#ctx0" brushRef="#br4" timeOffset="973255.6687">25904 13442 1292 0,'0'0'395'16,"0"0"-272"-16,0 0 64 15,0 0 76-15,0 0-36 0,0 0-105 16,0 0-79-16,70-66-28 15,-47 66-7-15,-1 3 5 16,2 11 14-16,-2 1-12 16,-2 6-14-16,-5 5-1 15,-5-2 0-15,-9 4-10 16,-1-1 1-16,-1 0 7 16,-15-5-7-16,-2 2 9 15,-5-4 0-15,1 0 0 16,-2-3 13-16,3-2 49 15,2-1 20-15,5 2-14 16,3-5-23-16,3 2-18 0,7 2-15 16,1 0 0-16,0 1-4 15,1 3-8 1,8-2-16-16,0 0-85 0,-9 2-118 16,0-2-364-16,0-5-366 0</inkml:trace>
  <inkml:trace contextRef="#ctx0" brushRef="#br4" timeOffset="973433.7365">25998 14019 2250 0,'0'0'464'16,"0"0"-408"-16,0 0-42 0,0 0-14 15,0 0-86-15,0 0-224 16,0 0-682-16</inkml:trace>
  <inkml:trace contextRef="#ctx0" brushRef="#br4" timeOffset="974103.6462">26365 14234 719 0,'0'0'278'0,"0"0"-182"15,0 0 56-15,0 0 100 16,0 0-45-16,0 0-39 0,-104 4-40 16,65-1-48-16,-4-3-37 15,-9 3-5-15,-4-3-19 16,-20 0-4-16,-18 0-3 16,-19 0 8-16,-4-3 7 15,5-4-12-15,12 1-5 16,15-1 0-16,1 4 13 15,-3 0 8-15,-4 2 3 16,-9-2 12-16,-8 3-8 16,-9-3-26-16,-7-1-4 0,-3-2-7 15,2 3 0 1,1-3 0-16,4 3 8 0,7-1-8 16,5 4-1-16,3 0 2 15,3 0 35-15,2 0 12 16,6 0-15-16,17 2 2 15,17 3 0-15,20-3 7 16,13 2-21-16,2-1-22 16,9-3-15-16,8 0-28 15,20-3-43-15,14-10-245 16,7 0-560-16</inkml:trace>
  <inkml:trace contextRef="#ctx0" brushRef="#br1" timeOffset="1.35177E6">7361 13253 340 0,'0'0'0'16</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27:34.910"/>
    </inkml:context>
    <inkml:brush xml:id="br0">
      <inkml:brushProperty name="width" value="0.05292" units="cm"/>
      <inkml:brushProperty name="height" value="0.05292" units="cm"/>
    </inkml:brush>
  </inkml:definitions>
  <inkml:trace contextRef="#ctx0" brushRef="#br0">10545 2264 157 0,'0'0'1258'0,"0"0"-1002"15,0 0-184-15,0 0-52 16,0 0 65-16,0 0 98 16,-3 5-33-16,3-5-69 15,0 0-35-15,0 0-1 16,0 0 20-16,0 0 2 16,0 0-17-16,0 0-23 15,13 0-18-15,7 0-8 0,8 0 0 16,5-2 10-1,7-1 2-15,-4 1-13 0,-5 2-57 16,-4 0-51-16,-15 0-135 16,-9 0-269-16,-3 0-557 0</inkml:trace>
  <inkml:trace contextRef="#ctx0" brushRef="#br0" timeOffset="418.1116">11161 2048 449 0,'0'0'396'0,"0"0"330"16,0 0-534-16,0 0-100 15,0 0 58-15,0 0-8 16,0 0-44-16,-31 0-53 16,14 0-19-16,-2 1-9 15,4 4 1-15,0 1-6 16,9-1-3-16,0 3-3 0,6-1-5 15,0 1 5-15,0 0-6 16,0 1 1-16,12 1-1 16,3 0 1-16,6 0 4 15,3 1 1-15,1 0-2 16,5 2-4-16,-5-1 11 16,-1 0-10-16,-9 1-2 15,-8-2 1-15,-2 1-8 16,-5-1 0-16,-5 1 8 15,-14 2 1-15,-8 2 8 16,-7-3-9-16,1-2-90 16,0-8-70-16,11 0-137 15,7-3-306-15</inkml:trace>
  <inkml:trace contextRef="#ctx0" brushRef="#br0" timeOffset="627.1664">11312 1888 1527 0,'0'0'483'16,"0"0"-425"-16,0 0 56 16,0 0 76-16,0 0-32 15,0 0-54-15,0 0-56 16,3-30-35-16,1 50-4 15,5 9 60-15,0 6-13 0,1 6-27 16,4 6-13-16,-2-4-4 16,-2-1-10-16,-1-4 0 15,2-2-2-15,-1-4-2 16,-4-4-44-16,0-4-92 16,0-3-141-16,-3-7-366 15,-2-7-305-15</inkml:trace>
  <inkml:trace contextRef="#ctx0" brushRef="#br0" timeOffset="1042.2723">11331 2162 1646 0,'0'0'548'0,"0"0"-477"16,0 0-37-16,0 0 42 15,0 0 19-15,0 0-54 16,0 0-41-16,85-11-6 16,-49 8-140-16,-2 3-198 15,5 0-24-15,-9 0-146 16,-10 0-464-16</inkml:trace>
  <inkml:trace contextRef="#ctx0" brushRef="#br0" timeOffset="1465.8965">11631 2148 546 0,'0'0'874'16,"0"0"-717"-16,0 0-32 0,0 0 83 15,0 0 16-15,0 0-57 16,0 0-49-16,18-17-35 16,-18 17-28-16,0 0-19 15,0 0-19-15,0 0-11 16,0 0-5-16,0 0 37 15,0 0-26-15,0 0-12 16,-6 0 2-16,0 0 7 16,0 1-3-16,3 0-5 15,-2-1 0-15,5 2-1 16,0-2 1-16,0 1 1 0,0 1-2 16,0-1 1-1,0 2-1-15,0 4 0 0,0 0 3 16,0 2 3-16,0 4-5 15,5 0-1-15,1 1 0 16,0 0 1-16,3-1-1 16,-3-3 0-16,1-1-1 15,-3-4 1-15,1-2-1 16,0-3 0-16,4 0 1 16,-2 0 10-16,5-10 8 15,6-6-12-15,-3-2-6 16,1-2-5-16,-6 3-9 0,0 3 13 15,-7 5 2 1,-3 3 9-16,0 2 26 0,0 1-7 16,0 2-2-16,0-1 6 15,0 2-10-15,-3 0-13 16,0 0 2-16,3 0-11 16,0 0-1-16,0 2-1 15,0 8 1-15,13 3-7 16,-1 3 7-16,6 2 1 15,0-4 3-15,-2 1-4 16,-2-4-25-16,-5 3-114 16,-5-4-142-16,-1-3-518 0</inkml:trace>
  <inkml:trace contextRef="#ctx0" brushRef="#br0" timeOffset="2100.0861">11928 1874 980 0,'0'0'731'0,"0"0"-564"16,0 0 58-16,0 0-9 15,0 0-25-15,0 0-51 16,0 0-64-16,0-16-43 16,0 22-33-16,0 11 0 15,7 9 24-15,-1 5 21 16,0 8-18-16,5 0 6 16,-1 1-11-16,2-2-12 15,-2-1 1-15,4-6-11 0,-5-4 2 16,3-1-2-16,-5-6 0 15,0-3-19-15,0-5-69 16,-7 0-94-16,0-7-135 16,0-2-253-16,0-3-207 0</inkml:trace>
  <inkml:trace contextRef="#ctx0" brushRef="#br0" timeOffset="2328.1893">11931 2096 1711 0,'0'0'358'0,"0"0"-267"16,0 0-11-16,0 0-31 15,0 0-25-15,0 0-13 16,121-1-11-16,-81-3-209 15,-12 0-474-15</inkml:trace>
  <inkml:trace contextRef="#ctx0" brushRef="#br0" timeOffset="2777.3848">12231 2122 1107 0,'0'0'711'15,"0"0"-645"-15,0 0-39 16,0 0-8-16,0 0 13 16,0 0 39-16,94 3-25 15,-81-6-23-15,-4-4-12 16,0-2-2-16,-3-1 2 15,0-1 3-15,-3 2 20 16,0 0 17-16,0 2 37 16,-3 3-13-16,0 1-4 15,0 2 7-15,0-1-14 16,0 2-9-16,-6-1-5 0,-9 1-23 16,-3 0-10-16,-9 1-8 15,-1 11 17-15,-5 3 1 16,0 4 2-16,5 1 7 15,4 3 1-15,5-2-1 16,10 1-5-16,4-2-10 16,5-1-7-16,0-2 4 15,11-3 1-15,11-2-9 16,5-3-9-16,4-5-1 16,8-4-36-16,13-6-114 15,-9-9-390-15,-8-3-1402 0</inkml:trace>
  <inkml:trace contextRef="#ctx0" brushRef="#br0" timeOffset="9277.5737">14110 3374 146 0,'0'0'0'0,"-35"121"-46"0</inkml:trace>
  <inkml:trace contextRef="#ctx0" brushRef="#br0" timeOffset="38151.763">23251 13911 360 0,'0'0'16'0,"0"0"158"15,0 0-99-15,0 0-54 16,0 0-10-16,0 0 32 16,0-17 17-16,0 17-13 15,0 0-1-15,0 0 32 0,0 0 18 16,0-3-12-16,0 3-8 15,0 0 4-15,0 0 3 16,0 0-5-16,0 0-29 16,0 0-25-16,4 0-11 15,-1 0-6-15,1 0-6 16,5 0 11-16,0 0 5 16,4 0-9-16,5 0 0 15,1 0-6-15,3 0 4 16,-2 0-5-16,3-3 0 15,-7-1 7-15,0 4-7 16,-3-4-1-16,0 4 1 16,-3 0-1-16,-1 0-1 0,5 0 1 15,-2 0 0 1,3 0 0-16,6 0 1 0,1 0 0 16,5 0-1-16,-1 4 0 15,4-4 1-15,2 0 0 16,0 0 1-16,0 0 4 15,1 0-4-15,-5 0-2 16,-1-6 1-16,-6 2-1 16,-3 1 2-16,-5 0-2 15,0 0 1-15,0 2-1 16,-1 1 1-16,5 0 0 16,7 0 6-16,6 0 18 0,6 0-5 15,4 0-8-15,5 0 5 16,0 0 27-16,-1 0 4 15,-2 0-13-15,-3 0-14 16,-5 0-15-16,-7 0-5 16,-8 0 0-16,-5 0 0 15,-2 0-1-15,-3-3 10 16,1 0 30-16,7 3 2 16,5-4-20-16,5 1-14 15,9 0-7-15,2 0 0 16,7-1 0-16,3 4 0 15,1 0 0-15,2 0-1 16,-2 0 0-16,-4 0 0 0,-5 4 1 16,-3 2-1-1,-5 1 0-15,-1-1 0 0,-3 1 0 16,14-7-2-16,-7 0-233 16,-5 0-715-16</inkml:trace>
  <inkml:trace contextRef="#ctx0" brushRef="#br0" timeOffset="39129.5633">23440 14575 523 0,'0'0'165'15,"0"0"-120"-15,0 0-28 16,111-4 51-16,-66 1 69 16,6 3-39-16,1 0-9 15,-1 0-23-15,2 0-1 16,3 0-4-16,-4 3 31 16,3 1-20-16,2-1-40 15,-2 0-7-15,2 2-12 16,-3-5-6-16,1 0-1 15,0 2-5-15,-2-2 1 16,0 0-1-16,-1 0-1 16,-1 0 0-16,-5 0 0 0,-1 0 1 15,-2 0 0-15,2 0-1 16,0 0 1-16,1 0-1 16,2-6-1-16,-1 2 0 15,-3 1 0-15,-9-1 1 16,-5 4 1-16,-9 0-1 15,-9 0 0-15,-12 0-7 16,0 7-154-16,-1-4-355 0</inkml:trace>
  <inkml:trace contextRef="#ctx0" brushRef="#br0" timeOffset="40011.9481">23289 15086 347 0,'0'0'296'16,"0"0"-38"-16,0 0-77 16,0 0-38-16,0 0 37 15,0 0-80-15,0 0-7 16,39-5-23-16,-22 5-9 15,4 0-1-15,2 0-18 16,5 0-15-16,5 0-14 16,6 5-12-16,6-4 1 15,4 5-1-15,-1-3 0 0,4 1-1 16,1 2 1-16,-2-5-1 16,1 2 1-16,0 0 0 15,1 0 0-15,1-3 0 16,1 0 0-16,-2 0-1 15,0 0 1-15,0 0 0 16,-1 0-1-16,4 0 1 16,-4 0-1-16,3 0 0 15,2 0 0-15,-2 0 0 16,2 0 1-16,-5 0-1 0,0 0 0 16,-3 0 1-1,-4 0-1-15,-4 0 0 0,-4 0 0 16,-6 0 1-16,-3 4-1 15,4 3-12-15,-13 0-126 16,0-2-396-16</inkml:trace>
  <inkml:trace contextRef="#ctx0" brushRef="#br0" timeOffset="40850.678">23178 15856 620 0,'0'0'747'0,"0"0"-592"15,0 0-108-15,84 0 7 0,-46 0 58 16,6 0 24-16,7 0-45 16,1 0-28-16,8 0-9 15,1-4-19-15,3 2-10 16,0 2-13-16,1-3 1 15,-2 3-7-15,1 0-5 16,2 0-1-16,1 0 0 16,18-8-10-16,18-4-46 15,21-5-46-15,2 0 23 16,-25 1-18-16,-27 9 18 16,-32 7 28-16,-7 0-29 15,14 0-118-15,-9 0-81 16,-1 0-624-16</inkml:trace>
  <inkml:trace contextRef="#ctx0" brushRef="#br0" timeOffset="41485.3669">23489 16472 1024 0,'0'0'394'0,"0"0"-224"15,0 0-106-15,0 0-20 16,79 0 29-16,-36-2 21 16,5 0-18-16,9-4-1 15,4 5-18-15,4 1-22 16,4 0-19-16,5 0-9 16,0 7-7-16,2 5-32 15,21 1-160-15,-18 1-304 16,-8-7-595-16</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28:03.605"/>
    </inkml:context>
    <inkml:brush xml:id="br0">
      <inkml:brushProperty name="width" value="0.05292" units="cm"/>
      <inkml:brushProperty name="height" value="0.05292" units="cm"/>
    </inkml:brush>
  </inkml:definitions>
  <inkml:trace contextRef="#ctx0" brushRef="#br0">8738 14938 396 0,'0'0'0'15,"0"0"0"-15,0 0 520 16,0 0-339-16,0 0-73 15,0 0 52-15,0 17 5 16,0-17 10-16,3 0-28 0,0 0-54 16,3 0 9-16,0-4-2 15,1 4-25-15,4 0-18 16,1 0-31-16,4 0-14 16,-2 0-5-16,5 0-6 15,-4 0 0-15,6 0 0 16,1 0-1-16,2 0 0 15,0 0-5-15,0 0-8 16,1 0-4-16,-1 0 16 16,-3 0 0-16,3 0 0 15,-5 0-6-15,5 0 7 16,-3 0-1-16,0 0 1 16,1 0 0-16,-2 0 0 0,2 0 1 15,2 0-1-15,1 0 0 16,-2-3 1-16,-1 3-1 15,2-3 0-15,-2 3 1 16,1-3-1-16,-1 2 2 16,-1 1-2-16,0-3 1 15,3 1-1-15,1-2 0 16,-1 0 0-16,1 1 0 16,1-1 0-16,-4 1 0 15,-4 0-7-15,-3 1-11 16,1 2-2-16,-2 0-1 15,-1 0 0-15,2 0 14 16,3 0 6-16,0 0-1 0,4 0-5 16,-1 0 0-1,3 0 1-15,-3 0 4 0,1 0 1 16,-2 0-11-16,2 0 5 16,-1 0 5-16,1 0 1 15,-2 0 1-15,2 0-1 16,-2 0 1-16,2 0 0 15,1 0-1-15,3 0 1 16,-2 0 0-16,4 0 0 16,-5 0 0-16,2 0 0 15,-1 0-2-15,-5 0 2 16,-3 0-5-16,1 0 4 16,-5 0 1-16,-3 0-1 15,6 0 0-15,-3 0 0 0,7 0 1 16,1 0-2-16,2 0 2 15,2 0-12-15,1 0-3 16,-2 0 4-16,-1 0-14 16,-1 0 1-16,-3 0 23 15,-2 0 0-15,2 0 1 16,-3 0 0-16,-2 0 0 16,7 0 2-16,-1 0 6 15,1-2-6-15,2-1 13 16,2 3-5-16,1 0-10 15,-2 0 0-15,2 0 0 16,-1 0-1-16,1 0 0 16,-1 0-15-16,0 0-2 0,3-3-9 15,-4-1 8-15,3 1 10 16,-2-2 9-16,-3 3 0 16,-1-1 0-16,3 1 0 15,-1-2-1-15,7 1 0 16,-2 3 1-16,1-6-1 15,-1 4 1-15,-1-3 0 16,0 1 0-16,-4-2 0 16,4 2 1-16,-7-2-1 15,2-1 1-15,-3 0 0 16,3 1 0-16,-3-1 0 16,3-3 0-16,1 3 0 15,2-2-1-15,0-4 1 0,0 3 0 16,-2-4 4-1,2 1-5-15,0 1 0 0,-3-3 0 16,1 3 0-16,-3-1 0 16,1-1 0-16,-1 3 0 15,-2-1 1-15,-1-1-1 16,-4 3 0-16,3-3 0 16,-6 3 3-16,3-3-2 15,1-1 5-15,-2-4-6 16,2 0 1-16,-1 2 0 15,-2-1-1-15,1 0 2 16,-5 1 5-16,-3 2 1 16,0 4-6-16,-3 0-1 0,0 1 7 15,0 0-8-15,0 2 0 16,0-3 1-16,-6 0-2 16,0 3 2-16,-3-3-1 15,3 3 0-15,0 0 1 16,0 2 7-16,-4-2 1 15,1 1 0-15,-1 2-8 16,-1-2 0-16,-1 2 0 16,0-2 0-16,-3 2-1 15,3-2 0-15,-1 3 0 16,0-5 0-16,3 2-1 16,0 2 1-16,1 1 0 15,0-3 0-15,-2 5 0 16,4-2 0-16,-2 0 0 0,0-1 0 15,-1 1 0-15,-1 1 1 16,2-2-1-16,-7 3-1 16,4-1 1-16,-6-4 0 15,3 5 0-15,-5-5 0 16,6 2-1-16,-1 1 1 16,-3-1-6-16,3-2-2 15,-1 4 0-15,0 2 7 16,2 0-1-16,-1 0 1 15,0 0 0-15,3 0 0 16,0 0 1-16,-1 0 0 16,-4 0 0-16,1-2-1 15,1-2 1-15,-3 2 0 16,0-1 0-16,-3-1 0 16,2 4 1-16,-4-3 0 0,4 3-1 15,-3 0 1-15,1 0-1 16,0 0 1-16,3 0-1 15,0 0 0-15,2 0 0 16,-1 0 0-16,1 0-1 16,-4-3 1-16,1 3-1 15,-7-4-5-15,0 4 5 16,-4-3 1-16,-6-1-2 16,5 1 1-16,-2 0 0 15,3 0 0-15,2-1 0 16,1 2 1-16,2-3-1 15,2 3 1-15,1-1-1 16,1 3 1-16,-1 0 0 0,2 0 0 16,-5 0 0-16,4 0 0 15,-4 0-2-15,5 0 2 16,1 3 0-16,1-3 0 16,0 0 0-16,3 0 2 15,-5 0-1-15,6 0-1 16,-4 0 1-16,0-3 1 15,0 0-1-15,-3 2 0 16,2 1 10-16,-6 0-10 16,2 0 1-16,-7 0 6 15,2 0-8-15,-2 0 2 16,1 0-2-16,3 0 2 0,-1 0-1 16,3 0 5-16,0 0-4 15,2 4-1-15,4-1-1 16,3-1 1-16,-1 3-1 15,-1 1 0-15,1-3 0 16,-2 3 0-16,-3 1 0 16,-1 0 0-16,-4 0 1 15,1-4-1-15,-2-1 0 16,0 2 1-16,-4-4 0 16,1 0 0-16,0 0 9 15,2 0 5-15,4 0-5 16,0 0-10-16,3 0 0 15,2 0 1-15,4 0-1 0,0 0 1 16,0 0-1-16,2 0 0 16,-1 0 0-16,-2 4 0 15,1 2 0-15,-6-2-1 16,0 0 2-16,0 2-1 16,-1-2 0-16,1 2 0 15,0-4 0-15,-2 3 1 16,3 0-1-16,-1-1 0 15,0-1 1-15,2 1-1 16,2 2 0-16,-2 1 0 16,1-1 0-16,0 2 0 15,-4 1 0-15,5 1 0 16,-2 3 1-16,-1-4-1 16,1 2 1-16,3 0-1 15,-4-2 1-15,4 1 0 0,1-4 6 16,0 1 0-1,3-2-6-15,-1 0 0 0,-1 2 23 16,2-1-11-16,2-2-1 16,-2 3-11-16,1 1 1 15,1 0 5-15,-2-2-1 16,-1 4-5-16,2 0 0 16,-4-1 1-16,2 5-1 15,-3-1 7-15,5 1-8 16,-1-2 0-16,-1 2 1 15,2-1 6-15,2 0-6 16,3-2 5-16,-1 2-5 0,1-3-1 16,3 2 1-16,-3 1-1 15,3-3 1-15,-2 4-1 16,-2-4 1-16,4 0 0 16,-3 0-1-16,3-3 1 15,0 2 0-15,0 2 5 16,-3-2 1-16,-1 5 9 15,4-5-1-15,-2 1 4 16,-1 0-2-16,6-4 0 16,-3 5-5-16,3-6-4 15,0 5-2-15,0 0 1 16,0-2-6-16,3 5 1 16,3 3 4-16,-4-2-6 0,1-2 1 15,-3 1 0-15,3-1-1 16,-3 0 1-16,4-5 0 15,2 2 1-15,0-2 11 16,3 0 9-16,4-1-4 16,1-5 7-16,5 2-10 15,1 0-14-15,2-1-1 16,2-2-11-16,1 5-36 16,2-3-73-16,9-2-69 15,-8 0-190-15,-2 0-725 0</inkml:trace>
  <inkml:trace contextRef="#ctx0" brushRef="#br0" timeOffset="2084.4038">11367 15556 172 0,'0'0'135'0,"0"0"207"16,0 0-69-16,0 0-185 16,0 0-44-16,0 0 34 15,-24 0 6-15,18 0-2 16,-3 0 14-16,-4 0 12 15,-1 3-15-15,2-3-29 16,-7 0-21-16,-1 1-16 16,1 2-10-16,-5 0-8 15,2 0-8-15,-2-2-1 16,0 2 0-16,0 0 0 16,-4 0-13-16,1 1 1 15,-1 1 6-15,-2-4 6 16,3 5 0-16,3-2 1 0,-3-3-1 15,2 1 1 1,-2-2 1-16,2 0-1 0,1 0-1 16,-5 0 1-16,4 0 0 15,-5-3 0-15,-7-1 0 16,0-2 0-16,-2 3 9 16,-7-3-9-16,4 2 14 15,0 0 7-15,-1 1-12 16,1 0-9-16,0 0-1 15,-1 1 8-15,4 2 2 16,2 0 3-16,1 0-4 16,-4 0-9-16,7 0 1 15,-1 0-1-15,1 0 1 16,0 0 5-16,3 0-6 16,2 0 0-16,1-1 0 0,2 1 0 15,2 0 0-15,-2 0-5 16,-2 0-7-16,2 0 6 15,-5 0-11-15,0 0-8 16,-1 0 10-16,-2 0 14 16,3 0 0-16,-1 0 0 15,-2 0 0-15,0 0 1 16,-3 0 0-16,5 0 0 16,1 0 0-16,0 0 0 15,2 0-1-15,4 0 2 16,-1 0-2-16,2 0 1 15,-2 0 0-15,1 0-1 0,2 0 0 16,-5 0-1-16,6 0 1 16,-3 3 1-16,-1 0-1 15,1-3 1-15,-2 3-1 16,-2-3 1-16,1 0-26 16,-1 0-6-16,1 0 16 15,2 0 3-15,-2 0 12 16,4 0 0-16,1 0 1 15,-5 1 0-15,2 1 0 16,1 2 2-16,0-4 14 16,3 3 4-16,-1-1 3 15,2 0-2-15,4-2-4 16,-3 3-4-16,5-3 1 16,2 0-4-16,2 0-4 15,1 0-6-15,-2 0 1 0,-2 0 0 16,4 0 1-16,0 0-1 15,2 0-1-15,1 0 0 16,1 2-34-16,2 1-115 16,3 1-201-16,-3 0-388 0</inkml:trace>
  <inkml:trace contextRef="#ctx0" brushRef="#br0" timeOffset="3434.8817">11155 16147 176 0,'0'0'305'16,"0"0"374"-16,0 0-518 0,0 0-54 15,0 0 27 1,0 0 9-16,-97-14-42 0,69 11-63 16,1 3-24-16,-2 0-6 15,0 0-8-15,-1 0 0 16,-2 0 7-16,0 0-6 16,-4 0 11-16,3 0 22 15,-5 0 19-15,3 0 2 16,-8 0-14-16,1 0-14 15,0 0 21-15,-7 0-2 16,4-3-30-16,-4-1-4 16,0 1-2-16,1 3-1 15,-1-2-8-15,-5 2 0 0,6-3 0 16,-7 1 0-16,3 0 0 16,-2 2-1-16,-1 0 1 15,0-4-1-15,1 4 0 16,-4 0 0-16,7 0 0 15,-4 0 0-15,6 0 0 16,1 0 0-16,5 0 1 16,1 0-1-16,3 0 0 15,0 4 0-15,2-4 0 16,0 0-1-16,-2 0-8 16,0 0 3-16,-1 0-4 15,1 0 1-15,-3 0 8 0,-4 0 0 16,-2 0-1-16,2 0 1 15,1 0 1-15,2 2 0 16,5 3 0-16,9-3 9 16,2 3-2-16,9-3-7 15,5 1 1-15,2 0 0 16,8-3 0-16,0 0-1 16,0 1 0-16,-1-1 0 15,-2 3-13-15,3-3-18 16,-3 3-39-16,0 0-31 15,3 1-63-15,3-1-59 16,0-1-108-16,0 0-277 0</inkml:trace>
  <inkml:trace contextRef="#ctx0" brushRef="#br0" timeOffset="4460.5272">11155 16616 876 0,'0'0'1062'0,"0"0"-884"15,0 0-128-15,0 0 21 16,0 0 90-16,0 0-73 16,0 0-62-16,-34-8-18 15,23 8-1-15,-2 0 4 16,1 0-1-16,-6 0-3 15,3 0 1-15,-7 0-8 16,1 0 0-16,-3 2 0 16,-6 1-13-16,0 0-17 15,-4-3-10-15,-3 1 2 16,4 2 9-16,1 0 16 16,6-3 12-16,0 0-1 0,1 2 2 15,4-2-1-15,-1 0 1 16,-1 0-1-16,1 0 1 15,-5 0-1-15,-4 0 0 16,-5 0-21-16,-6-2-23 16,-4 2-3-16,1-5-20 15,-1 5 31-15,1 0 37 16,2 0 0-16,4 0 0 16,0 0 9-16,-1 0 19 15,3 2-2-15,4 1-4 16,0-3 8-16,-3 0-2 15,2 0-3-15,-9 0-8 16,-2 0-10-16,-10 0-7 16,-2-3 0-16,-1 1 0 15,-3 1 0-15,3 1 0 0,5 0 1 16,-2 0 0-16,6 0 14 16,4 0 37-16,3 0-6 15,5 0-9-15,0 6-2 16,1-4-3-16,-3 3-9 15,3 1-22-15,-1-4 4 16,3 3-5-16,7-3-17 16,12 1-27-16,4 1-62 15,11-4-177-15,0 0-347 16,0-5-461-16</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28:30.462"/>
    </inkml:context>
    <inkml:brush xml:id="br0">
      <inkml:brushProperty name="width" value="0.05292" units="cm"/>
      <inkml:brushProperty name="height" value="0.05292" units="cm"/>
    </inkml:brush>
  </inkml:definitions>
  <inkml:trace contextRef="#ctx0" brushRef="#br0">6430 8217 322 0,'0'0'37'0,"0"0"219"15,0 0 128-15,0 0-244 16,0 0-98-16,3 0-16 16,-3 0 36-16,0 0 31 0,3 0-20 15,-3 0-33-15,0 0-13 16,0 0 0-16,0 0 8 16,0 0 6-16,0 0 21 15,0 0 0-15,0 0-13 16,0 0-2-16,0 0-19 15,0 0-21-15,-3 0-5 16,-3 0-2-16,-4 0 0 16,2 0-1-16,-1 0 1 15,3 0-1-15,-1 0 1 0,4 3 1 16,-3-3-1 0,1 1 0-16,1 0 0 15,-4 2 0-15,4-2 0 0,-2 2 0 16,0-1 1-16,0 2 5 15,0 0-4-15,-1 0-2 16,-1 2 0-16,5-3 1 16,-3 1 0-16,6-4-1 15,-3 3 1-15,0-2 0 16,3 2 1-16,-3 0 4 16,-1 0-5-16,1 2-1 15,-3 0 1-15,3 1 0 16,-3 2 6-16,-2 0 5 15,1 2 0-15,-2 0-11 16,0 1 5-16,3-1-5 0,0-4 5 16,3-2 5-16,-3 3 1 15,6-4 0-15,-3 3-11 16,0-2 1-16,3 3-1 16,-3 2 0-16,0 2-1 15,0 1 1-15,-1 2 0 16,1-1 0-16,0 0 0 15,0 0 0-15,0-2 0 16,0-3 2-16,0-1-2 16,1 0 7-16,2 0-1 15,0-1 2-15,0 1 0 16,0 3-3-16,0-1-5 16,0 1 0-16,0 1 6 0,0-1-6 15,0-1-1-15,0 2 1 16,0-2 1-16,0 1-1 15,0 0 1-15,0-4-1 16,3 4 0-16,-1-6 0 16,1 3 0-16,0 3 0 15,0-2 0-15,0 1 0 16,0 0-1-16,1 1 1 16,-1 0 0-16,0 1-1 15,0-5 0-15,0 0 0 16,-3 1 0-16,3-4 0 15,2 1 0-15,-1-1 0 16,2 3 1-16,0 0 0 16,0 1 0-16,0-1 1 15,0 1-1-15,1 0-1 0,-4 2 0 16,3-2 1-16,-4 0-1 16,4 0 0-16,-3-1 0 15,0-3 0-15,0-2-1 16,1 2-7-16,2-3-15 15,0 3-11-15,0-3 18 16,2 1 4-16,2 1 10 16,-4-2 2-16,0 4-2 15,0-2 1-15,4 0 1 16,-4 0-1-16,-1-1 1 0,4-1-1 16,-2 2 1-1,-1-2-8-15,3 0-21 0,2 0-2 16,-1 0 5-16,5-3-3 15,-2-3 10-15,1 0-2 16,-2-1 15-16,1 4 5 16,-4-1 1-16,-1 4-1 15,-4-3 1-15,-1 3-1 16,0 0 1-16,-3 0 0 16,3-1 1-16,3-5-1 15,0 3 1-15,4-3-1 16,-1-5 0-16,2 1 0 15,2 0 0-15,-4 0 1 16,2 1-1-16,-5 2 0 16,1-1 1-16,-1 3 5 0,-3-1 9 15,-3 2 11-15,0 0 12 16,0-2-1-16,0 0-14 16,3-1-8-16,-3-3-5 15,3-4-10-15,0 5 1 16,0-4-1-16,4 0 0 15,-1 2 0-15,-1 2-7 16,-2-1 1-16,0 3 6 16,0 1 1-16,-3 0-1 15,0 0 2-15,0 1 8 16,0-2-1-16,0-2 1 16,0-1-9-16,0-3 7 15,0-1-8-15,0 3 0 0,0 0 1 16,0 3 0-16,0-2 0 15,0 8 5-15,-3-2-6 16,3 0 6-16,-3 1 1 16,0-3-1-16,1 2 5 15,-1-2-3-15,-3 0-2 16,2-2-5-16,1 1 0 16,0-1 5-16,0 0-6 15,3 1 1-15,-3 2 0 16,3-2-1-16,-3 4 0 15,0-4 0-15,0 2 0 16,0 0 0-16,0-2-1 0,-4 1 0 16,5-1-1-1,-1 0 1-15,0 4 1 16,0-1 0-16,3-2 0 0,-3 5 1 16,0-5 1-16,3 3-2 15,-3 2 0 1,0-5-8-16,0 4-7 0,-1-3-10 15,1 3 7-15,-3-1 11 16,0 0 1-16,-2-1 4 16,-5 1 1-16,1-1-1 15,-6 0 1-15,-3-2 1 16,2-1 1-16,-5 0 5 16,2-2-5-16,-1 3 5 15,7 1-6-15,2 2 0 16,4 1 0-16,1 2-33 0,3 2-90 15,-6 19-81-15,0-1-95 16,0 0-557-16</inkml:trace>
  <inkml:trace contextRef="#ctx0" brushRef="#br0" timeOffset="7295.7919">2475 6388 93 0,'0'0'271'0,"0"0"-195"0,0 0-54 15,0 0 98-15,0 0 73 16,0 0-80-16,0 9-112 16,0-3-1-16,3-2 1 15,1-1 489-15,-4 0-390 16,0-3-73-16,0 0-18 16,0 0 3-16,0 0 4 15,0 0-6-15,3 0-9 16,0 0 8-16,3 0-6 15,3 0 19-15,3 0 27 16,3 0-17-16,3 0-16 16,0 0-8-16,3 0-7 15,1 0 15-15,-1 0 0 16,0 0-3-16,1 0-1 0,-2 0-5 16,-1 0-1-16,3 0 4 15,-5 0 8-15,5 0 2 16,-4 0-5-16,3 0 1 15,-3 0-7-15,4 0 0 16,-2 0-8-16,2 0 6 16,-1 0-6-16,-3-1 4 15,3-1-5-15,-2 1 0 16,-1 1 0-16,1-2 0 16,1 1 1-16,1-2 7 15,1 2-7-15,-1-2-1 16,0 0 0-16,1 0 0 0,-1 1 0 15,-3 0 1-15,3 1-1 16,-3 1-7-16,3 0 7 16,1 0-1-16,-1 0 1 15,3-2 2-15,1 2 4 16,-1-1-6-16,4-1 1 16,-1-2 5-16,3 3-5 15,-3-2-1-15,0 0 0 16,0 2 0-16,-2 1-1 15,-1 0 0-15,1 0 0 16,-2 0 0-16,2 0-5 16,2 0 6-16,0 0 1 15,-2 0 0-15,5 0 1 0,-5 0 0 16,5 0-2-16,-3 0 0 16,0 0 0-16,3 0 0 15,-2 0-2-15,-1 0 2 16,1 0 0-16,-1 0 0 15,0 0 0-15,-3 0 0 16,6 0 0-16,-5 0 0 16,5 0 2-16,-3 0-4 15,-2 0 2-15,2 0 0 16,-2 0 0-16,-2 0 0 16,-1 0 0-16,-1 0 0 15,-3 0 0-15,4 0 0 16,-4 0-1-16,3 0 1 0,0-1 0 15,1 1 7 1,1 0 9-16,-1 0-14 0,-1 0 15 16,-3-3-4-16,6 3 6 15,-2-1-9-15,2-2 0 16,1 0-10-16,1-1 0 16,-1-2-18-16,-1 3-5 15,-5 0 17-15,-2 0 6 16,-1 0-1-16,-4 3 2 15,-1 0-1-15,-1-2 18 16,-1 2 0-16,-3 0-4 16,0 0-13-16,4 0-1 15,-2 0 0-15,-2-6-66 16,3 0-207-16,-5-2-532 0</inkml:trace>
  <inkml:trace contextRef="#ctx0" brushRef="#br0" timeOffset="9811.5797">3898 15332 1007 0,'0'0'508'16,"0"0"-437"-16,0 0-1 15,0 0 163-15,0 0 19 0,0 0-118 16,-4-3-64 0,-7 3-20-16,-8 0 9 0,-2 0 16 15,-6 0-14-15,-6 0-21 16,-4 3-18-16,-6 3-13 15,-2 3-7-15,-1 1-1 16,4-3 0-16,6 1-1 16,12-2 1-16,8 0-1 15,10-3 0-15,6-2-11 16,0 5 10-16,0 1-4 16,3 3 5-16,7 5 6 15,5 3 0-15,-3 4-5 16,3 5 0-16,-4-1 5 15,-4 4 6-15,-4 7 12 16,-3-1-12-16,0 4 6 0,-12 2-9 16,-6 2 0-16,0-2-9 15,0 1 6-15,-1-7-5 16,8-5 0-16,4-2 0 16,4-8 14-16,3-3-5 15,0-4-2-15,13-1-2 16,4-6 4-16,5-4-9 15,2-3 13-15,7 0-14 16,-1-3 1-16,3-11 7 16,0-6-8-16,1 1-6 15,-1-1-29-15,-6 1-42 16,-2 5-44-16,-8-3-116 16,-7 5-267-16,-7 1-330 0</inkml:trace>
  <inkml:trace contextRef="#ctx0" brushRef="#br0" timeOffset="10008.7963">3576 15768 1505 0,'0'0'803'0,"0"0"-794"16,0 0 20-16,0 0 10 15,0 0 36-15,124-46-75 0,-57 38-29 16,-9 0-345-16,-6 3-542 16</inkml:trace>
  <inkml:trace contextRef="#ctx0" brushRef="#br0" timeOffset="10517.8527">4522 15289 876 0,'0'0'808'0,"0"0"-671"16,0 0-53-16,0 0 168 15,0 0-61-15,0 0-138 0,0 0 17 16,0 69 7-16,0-23-19 15,0 0-7-15,-8 4-7 16,-5-4-14-16,-5-4-7 16,-6-2-8-16,-3-6-4 15,-4-5-5-15,1-6-6 16,2-6 1-16,1-7 8 16,5-7-9-16,5-3-1 15,4 0-18-15,4-13-17 16,4-13-30-16,4-4-7 15,1-7 2-15,0 1 4 16,4 3 10-16,7 3 37 16,-1 7 20-16,2 9 46 0,1 5-23 15,-2-1 10-15,1 7 18 16,1 3-7-16,4 0-9 16,2 9 3-16,5 14 40 15,1 7-2-15,4 4-34 16,1 5-23-16,-2-2-8 15,-1-5-11-15,-2-2 0 16,-4-8-31-16,-6-1-129 16,-2-8-163-16,-4-6-646 0</inkml:trace>
  <inkml:trace contextRef="#ctx0" brushRef="#br0" timeOffset="10841.5875">5250 14911 1521 0,'0'0'339'0,"0"0"-158"16,0 0 61-16,0 0-39 15,0 0-99-15,0 0-70 16,0 0 74-16,24 100-10 0,-18-48-38 16,1 1-2-1,2 0-31-15,-3-6-18 0,3-5-8 16,0-2-1-16,-3-11-8 16,3-2-64-16,-3-4-113 15,12-9-163-15,-6-1-413 16,4-10-659-16</inkml:trace>
  <inkml:trace contextRef="#ctx0" brushRef="#br0" timeOffset="11067.2186">5672 15454 834 0,'0'0'1135'0,"0"0"-943"0,0 0-81 15,-103 9 154-15,33 1-47 16,-21 4-103-16,0-1-48 16,12-1-22-16,12-1-23 15,19-1-22-15,3 3-10 16,1 1-76-16,8 9-133 16,13-4-363-16,10-3-335 0</inkml:trace>
  <inkml:trace contextRef="#ctx0" brushRef="#br0" timeOffset="11570.3915">5221 15861 1888 0,'0'0'481'15,"0"0"-481"-15,0 0 1 16,0 0 81-16,0 0 35 16,20 88-51-16,-14-59-32 15,-3 0-9-15,-3 5 19 16,0-3-7-16,0-8-19 16,0 0-12-16,0-7 0 15,0-3 3-15,0-8-9 0,0 0 1 16,0-5 1-1,4-3-2-15,7-14-6 0,1-7-3 16,4-11-12-16,1-6 5 16,-1-7-8-16,-1 2-7 15,1 3 0-15,-5 10 23 16,-1 9 8-16,-4 5 9 16,0 8 16-16,0 2 17 15,2 5 18-15,-4 4-21 16,5 0-20-16,-3 4-10 15,3 15 3-15,-2 5 15 16,1 1-11-16,-4 7-8 16,-2-6-2-16,-2 2-6 0,0-7 0 15,0-4-17 1,0-4-43-16,0-5-67 0,0-8-115 16,0 0-347-16,0-2-548 15</inkml:trace>
  <inkml:trace contextRef="#ctx0" brushRef="#br0" timeOffset="11885.1993">5663 15668 2038 0,'0'0'497'0,"0"0"-481"16,0 0 60-16,0 0 112 15,0 0-91-15,0 0-69 0,0 0-16 16,45-13-10-16,-35 13-1 16,-1 7 7-16,-4 8 4 15,-2 2 12 1,-3 3-14-16,0 0 1 0,-3 3-5 16,-5-3 0-16,-1-3 4 15,-1-1-3-15,4-6 8 16,3-3-9-16,3-4 3 15,0 0-9-15,19-3-10 16,37 0-21-16,-4-13-190 16,0 0-590-16</inkml:trace>
  <inkml:trace contextRef="#ctx0" brushRef="#br0" timeOffset="15039.2058">2442 6853 1400 0,'0'0'374'16,"0"0"-374"-16,0 0 6 0,0 0-6 15,0 0 137-15,0 0 14 16,0-8-52-16,0 6-39 16,3 2-11-16,-3-1-2 15,2 1 1-15,3-3-7 16,1 2-9-16,2-4-1 15,8 1 3-15,5 0-16 16,6 0-12-16,3-2-6 16,6 2 0-16,2-1 0 15,1 1 0-15,3-2 0 16,-3 1-1-16,4 2-5 16,-4-3 5-16,-3 1 0 15,1 0 0-15,0-1 0 0,-1 0 0 16,3-1 0-16,0 1 1 15,2-1 0-15,-2 3 0 16,-3 2-1-16,0-1 1 16,-3 3 0-16,1 0-1 15,0 0 1-15,-4 0 0 16,4-2 0-16,-1 1 0 16,3-4 0-16,0 2-1 15,3-3 1-15,-1-1-11 16,-2 0-5-16,-3 1 6 15,0 3 8-15,-5 0 2 16,2 3-1-16,-3 0 0 16,-3 0 0-16,3 0 0 0,1 0 1 15,2 0-1-15,3 0 1 16,1 0 0-16,3-5 0 16,2 2 0-16,-3-1 0 15,1 1 0-15,-4 0 0 16,0 0 0-16,-3 2 1 15,-2 1 0-15,-1-2 0 16,0 2-1-16,1 0 0 16,-1 0 0-16,1 0 1 15,2 0-1-15,-2 0 0 16,2 0 0-16,-1 0 0 16,5 0 0-16,-7 0 0 0,3 0 0 15,0 0 1-15,-5 0-1 16,2 0 1-16,-2 0 0 15,-1 0 5-15,0 0-5 16,0 0 8-16,1 0 6 16,-1 0-5-16,-2-1-8 15,1 1 4-15,-1 0-5 16,2-2 0-16,-6 1 7 16,3 1-8-16,-5-3 2 15,2 3-1-15,0-1 5 16,-6-1-5-16,1 1 0 15,-7 0 0-15,0 1 6 16,-4-2-7-16,-2 2 0 0,0 0 0 16,0 0-14-16,-18 0-84 15,3 0-406-15,-1-3-717 16</inkml:trace>
  <inkml:trace contextRef="#ctx0" brushRef="#br0" timeOffset="15183.0486">4753 6663 1290 0,'0'0'12'16,"0"0"-12"-16</inkml:trace>
  <inkml:trace contextRef="#ctx0" brushRef="#br0" timeOffset="16797.3354">4923 6540 599 0,'0'0'869'0,"0"0"-630"16,0 0-73-16,0 0 70 15,0 0 14-15,0 0-72 16,0 0-47-16,6-11-28 16,-6 11-30-16,0 0-21 15,3 0-22-15,-3 2-18 16,5 6-3-16,-2 5-8 15,1 0 5-15,-1 3-6 16,-3 1 1-16,3-1-1 16,-3-2-1-16,0-4-29 15,0-2-11-15,0-4 14 16,3-2 0-16,-3-2 10 16,3 0 10-16,3-5-5 0,0-6 3 15,4-7-7-15,4-2 2 16,-2 0 14-16,1 1-1 15,-4 3 0-15,1 4 1 16,-5 2 9-16,1 5 6 16,-6 1 11-16,3 4 1 15,-3 0-7-15,0 0-10 16,3 0-8-16,0 0-2 16,0 4 1-16,3 6-1 15,1 3 23-15,-1 2 12 16,0 3-23-16,-1 4-10 15,-2 1 7-15,0-2-9 0,-3-2 6 16,0 1-6-16,0-6-16 16,0-2-60-16,0-4-102 15,0-8-193-15,0 0-320 16,0 0-521-16</inkml:trace>
  <inkml:trace contextRef="#ctx0" brushRef="#br0" timeOffset="16983.6989">5180 6623 1461 0,'0'0'641'16,"0"0"-514"-16,0 0-18 16,0 0 32-16,0 0-23 15,0 0-60-15,0 0-54 0,80-12-4 16,-66 7-123-16,-1-1-212 15,-7 1-508-15</inkml:trace>
  <inkml:trace contextRef="#ctx0" brushRef="#br0" timeOffset="17156.3635">5180 6623 1597 0,'39'-64'475'16,"-26"59"-475"-16,-1 0-42 16,6-1-28-16,4-2-129 0,-7 1-198 15,1 1-456-15</inkml:trace>
  <inkml:trace contextRef="#ctx0" brushRef="#br0" timeOffset="17493.9409">5539 6413 466 0,'0'0'1538'16,"0"0"-1200"-16,0 0-249 16,0 0 12-16,0 0-2 15,0 0-36-15,-83 13-41 0,69-1-7 16,1 2-4-1,4 1-10-15,3 1 1 0,3 0-2 16,3 1 1-16,0-2-1 16,9-3-8-16,3 1-7 15,4-2-6-15,-2 0 2 16,-4 2 7-16,-1 2 11 16,-3 0 0-16,-3 0-5 15,-3 2 5-15,0 1 0 16,-12-1 0-16,-7-1 0 15,-20 3-57-15,3-2-184 16,0-5-522-16</inkml:trace>
  <inkml:trace contextRef="#ctx0" brushRef="#br0" timeOffset="18208.2052">5244 5991 421 0,'0'0'486'15,"0"0"201"-15,0 0-534 16,0 0-13-16,0 0 102 15,0 0-16-15,0 0-86 16,13-17-38-16,-13 17-39 16,-10 6-29-16,-5 11 3 15,-6 13-5-15,3 8-6 16,-1 4-11-16,1 3-14 16,9 2-1-16,3-8-2 15,6-6 1-15,0-8-7 0,9-6 2 16,9-8-5-16,0-7-1 15,7-4-14-15,-1 0-32 16,3-10-7-16,-5-6 29 16,-7-3 13-16,0-1 13 15,-12 2 10-15,-3 4 14 16,-6 6 10-16,-21 8-14 16,-10 0-10-16,-36 33-22 15,7 0-338-15,5-1-1492 0</inkml:trace>
  <inkml:trace contextRef="#ctx0" brushRef="#br0" timeOffset="28892.0188">5492 13888 1713 0,'0'0'257'0,"0"0"-194"16,-11 89-50-16,5-50 37 15,0 1 114-15,2-3-6 16,4-11-31-16,0-9-44 16,13-14-31-16,17-6 23 15,22-47-23-15,35-39 15 16,32-44-10-16,15-8-33 15,-7 8-24-15,-13 34-8 16,-37 46-93-16,-5 17-120 16,-26 17-281-16,-15 9-359 0</inkml:trace>
  <inkml:trace contextRef="#ctx0" brushRef="#br0" timeOffset="41950.7168">10205 5085 443 0,'0'0'85'16,"0"0"-85"-16,0 0 0 16,0 0-35-16,0 0-105 15,0 4-114-15</inkml:trace>
  <inkml:trace contextRef="#ctx0" brushRef="#br0" timeOffset="48857.6685">12720 5615 1007 0,'0'0'162'16,"0"0"-162"-16,0 0-6 16,0 0 6-16,0 0 71 15,0 0 52-15,3-17-43 0,-3 17-3 16,0 0-19-16,0 0-35 15,0 0 9-15,0 0 111 16,0 0 106-16,0 0-148 16,0 0-55-16,-9 0-31 15,0 0-15-15,-1 0 9 16,-1 0-9-16,2 0 1 16,2 0-1-16,1 0 0 15,-3 0 0-15,3 0-1 16,-8 0 1-16,1 0 0 15,-6 1 0-15,-5 9 6 16,0 1 3-16,-3 5 0 16,-5-2 4-16,3 4 0 0,2 0 3 15,-2 1 14 1,9-1 4-16,2-1 13 0,1 2-5 16,7 0-15-16,4 2-4 15,-1 2-2-15,4 5-9 16,-3 0-2-16,2 2-9 15,3 1 8-15,1 3-8 16,0-2 0-16,0 2 14 16,8-1 11-16,8-2-9 15,-1-5 2-15,9 0-11 16,-4-5-2-16,5-1-6 16,0-5 5-16,2 2-4 0,3-4-1 15,-2-4 1 1,5-3 5-16,3-5-4 0,4-1-2 15,-2-7 1-15,4-15 0 16,3-4 0-16,-3-8 0 16,-6-6 0-16,0-3 5 15,-10-7-5-15,-3-1-1 16,-8-1 0-16,-7 0-2 16,-8 1 1-16,0 6 1 15,-8 1 0-15,-13 4 14 16,-15 4-5-16,-13 2-8 15,-22 4-1-15,-23 9 0 16,-23 17-12-16,-7 4-43 16,27 11-205-16,27 3-746 0</inkml:trace>
  <inkml:trace contextRef="#ctx0" brushRef="#br0" timeOffset="54452.5284">12653 5986 61 0,'0'0'39'0,"0"0"-23"16,0 0-16-16,0 0-48 15,0 0-20-15</inkml:trace>
  <inkml:trace contextRef="#ctx0" brushRef="#br0" timeOffset="55693.5144">14421 7103 879 0,'0'0'136'16,"0"0"-68"-16,0 0 516 15,0 0-407-15,0 0-89 16,0 0-31-16,0 0 21 15,0-17 28-15,0 15 2 16,0-1-12-16,0 0-18 16,0 2-15-16,0 1-13 15,-3-3-9-15,-3 3-13 16,-3-3-1-16,-8 0-11 0,1-1-5 16,-10 3-9-16,3-4 7 15,-7 0 3-15,2 0-11 16,-2 1 0-16,-2 3 10 15,3 1 7-15,2 0-5 16,3 1 7-16,0 9-3 16,-2 8-5-16,6 3-4 15,2 4-7-15,1 4 11 16,10 2-3-16,1 0 9 16,6 1 15-16,0 1-17 15,6-3-9-15,4 1-6 16,7-2 0-16,-2 4-1 15,2-2 1-15,2-2 0 0,1 0 1 16,3-6-2-16,2-3-1 16,5-4-7-16,0-8-10 15,5-2-16-15,4-6 12 16,2 0-1-16,2 0 11 16,-4 0 11-16,3-3 1 15,-5-7 0-15,0-7 1 16,-1 1-1-16,-6-7 2 15,-4-4 4-15,-4-5-5 16,-8-2 0-16,-6-9 14 16,-8-3-1-16,0-4-5 15,-18 1-3-15,-19 5 4 0,-17 6-2 16,-37 7-8 0,-40 9-11-16,19 11-155 0,4 5-560 0</inkml:trace>
  <inkml:trace contextRef="#ctx0" brushRef="#br0" timeOffset="57743.1608">16274 9742 851 0,'0'0'74'15,"0"0"-28"-15,0 0 97 16,0 0 54-16,0 0-106 16,-84 7-60-16,68-7-11 15,1 0 44-15,-2 0 9 16,2 0-25-16,1 0 1 16,0 0 2-16,-1 0-10 15,2 0-7-15,0 0 1 16,-6 0 6-16,2 11 22 15,-2 2 0-15,-1 3-31 16,-3 1 6-16,4 2-8 16,0-2 10-16,1-1-1 15,3 1 6-15,-1 0 20 0,2 2 3 16,5 4-12-16,-1 1-23 16,4 1-17-16,3 0-8 15,3 0-7-15,0-1 0 16,0 1 0-16,0-1 0 15,12-1 0-15,2-3-1 16,6-4 0-16,2 1-8 16,4-3-9-16,2-2-26 15,2 1 0-15,0-3 17 16,1-4 26-16,5-1-28 16,0 0 7-16,0-3 20 15,2-2 0-15,1 0 1 0,-2-5 17 16,1-4 8-16,2-5 17 15,-4-5 14-15,-1-1-5 16,1 2-14-16,-1-4-11 16,-6-4 3-16,0-1-2 15,-5-2 34-15,-4-2 16 16,-6-2-1-16,-8-2-6 16,-6 2-14-16,0-5-13 15,-20 2-23-15,-13 0-19 16,-13 4-1-16,-25 2 0 15,-33 12-22-15,-36 12-41 16,-16 6-118-16,30 7-194 16,24 10-875-16</inkml:trace>
  <inkml:trace contextRef="#ctx0" brushRef="#br0" timeOffset="67851.2287">20216 10370 476 0,'0'0'130'0,"0"0"-130"15,0 0-9-15,0 0 9 16,0 0 4-16,0 0 100 16,43-44 9-16,-40 39 20 15,-3-3 23-15,0 6 3 16,0-1-40-16,0-1-51 16,-3 1-49-16,-4 0-17 15,2-1 16-15,0 0-13 0,2 4-5 16,2-3-13-16,1 0 6 15,-2 0 6-15,2 2 1 16,0-1 1-16,0 2 0 16,0 0 0-16,0 0 0 15,0 0 0-15,0 0 11 16,0 0-11-16,0 0 0 16,0 0 1-16,0-4 4 15,-1 1-4-15,1 2-2 16,-2-2 9-16,1 0 14 15,-2 0-16-15,-2-1 6 16,1 2 2-16,-10-3 62 16,1-1 2-16,-6 2-12 0,-2-1-4 15,0 1-24-15,-5 4 21 16,0 0 35-16,-4 0-15 16,-3 13 0-16,-1 14-12 15,-5 6 1-15,-4 10-20 16,1 13-22-16,3-1-15 15,3 10-11-15,14-7 5 16,5 2-5-16,16-10 0 16,1-4-1-16,22-7 3 15,13-9 4-15,7-5-1 16,7-13-6-16,6-6-7 16,6-6 1-16,5-10-1 0,-4-13-2 15,-1-7 3-15,-6-3-1 16,-7-10 7-16,-5-16 0 15,-13 0 1-15,-8-2 5 16,-12-1-5-16,-10 12 44 16,-10 5-11-16,-25 8-3 15,-26 10-31-15,-54 7-82 16,11 11-414-16,-3 2-1182 0</inkml:trace>
  <inkml:trace contextRef="#ctx0" brushRef="#br0" timeOffset="69214.3625">24399 11076 1069 0,'0'0'748'16,"0"0"-546"-16,0 0-142 15,0 0-22-15,0 0 89 16,0 0 0-16,0 0-66 15,-18-6-37-15,5 3-5 16,-3 3 23-16,-1-3 4 16,-6 3-6-16,-2 0-4 15,-11 0-6-15,-4 0-2 16,-7 12-9-16,-6 6 1 16,-2 5 4-16,0 3 1 15,0 10 15-15,3 3-8 16,6 1-13-16,8 6-10 15,8 1 0-15,11-1 4 0,8 6-2 16,11-1-2-16,0-2-3 16,22-4-6-16,16-7 0 15,11-6-10-15,7-11-32 16,24-12-6-16,14-9-14 16,-3-10 6-16,-10-13 24 15,-10-3 12-15,-18-7 7 16,1-7 1-16,0-12 12 15,-14-4 7-15,-14-7 11 16,-16 0 16-16,-10 0 8 16,-42-4-42-16,-50 2-29 15,-63 8-133-15,13 18-352 16,3 17-362-16</inkml:trace>
  <inkml:trace contextRef="#ctx0" brushRef="#br0" timeOffset="75380.1214">19152 6835 1086 0,'0'0'54'16,"0"0"799"-16,0 0-575 15,0 0-136-15,0 0-15 16,0 0 29-16,0-2-19 0,0 2-38 16,0 0-29-1,0 0-18-15,0 0-23 0,0 0-11 16,0 0-18-16,6 6-6 16,3 4 6-16,4 9-2 15,4 6 1-15,-3 0-1 16,1 5 2-16,2-3 0 15,-8-1-5-15,-2-7 4 16,-4-5 1-16,0-1-8 16,-3-7 2-16,0-5-9 15,0-1 8-15,0 0-6 16,0 0 12-16,0-11 0 16,0-8-11-16,0-8-1 15,7-3 11-15,4-9-7 16,4 6 9-16,-3-3 0 0,-2 8 0 15,0 4 1-15,0 6 0 16,-4 5 5-16,-3 4 6 16,0 5 3-16,0 3 4 15,-1 1-11-15,1 0-8 16,2 6-16-16,1 12 10 16,5 5 5-16,-4 1 1 15,0 2 0-15,1 0-1 16,-4-4 0-16,1-5 0 15,-2-3 1-15,1-5-12 0,-4-4-3 16,0-3 0 0,0-2 3-16,1 0 5 0,2 0-1 15,4-9 1-15,2-8-28 16,7-5 1-16,4-6 13 16,0-2 8-16,6 2 1 15,-6 1 11-15,2 7 0 16,-9 7 1-16,-3 4 0 15,-4 4 11-15,-4 2 15 16,-1 3-3-16,-1 4-14 16,0 12-3-16,0 10 15 15,0 2-7-15,0 3-8 16,5-1-6-16,4-4-2 16,3-2-43-16,4-4-56 15,-1-6-75-15,7-4-123 16,-5-5-269-16,1-5-265 0</inkml:trace>
  <inkml:trace contextRef="#ctx0" brushRef="#br0" timeOffset="75703.0949">20012 6723 1538 0,'0'0'612'15,"0"0"-550"-15,0 0-43 16,0 0 36-16,0 0 78 16,-101-3-8-16,65 6-30 0,4 8-47 15,2 6-18 1,5-1 0-16,8 6 4 0,8-1-13 16,6 0-15-16,3 0-5 15,3-1-1-15,13-4 1 16,7-7-1-16,2-3-14 15,5-6-45-15,-4 0-23 16,0-7 4-16,3-10 13 16,-9-3-8-16,3-6 8 15,-10-1 17-15,-4 0 48 16,-2 1 0-16,-4 7 72 16,-3 5 66-16,0 5-21 15,0 5-42-15,0 4-27 16,0 0-10-16,0 0-20 15,-1 6-18-15,-1 9 0 0,2 6 7 16,0 3 1-16,0 2-7 16,0-3-1-16,11-3 0 15,0-3-39-15,3-1-94 16,8-5-99-16,-3-4-361 16,-2-3-281-16</inkml:trace>
  <inkml:trace contextRef="#ctx0" brushRef="#br0" timeOffset="76427.5187">20473 6731 1064 0,'0'0'197'0,"0"0"-145"16,0 0-33-16,0 0-1 15,0 0-11-15,0 0 6 16,0 0-7-16,-19-40 7 15,15 40 9-15,4 0 43 16,0 0 57-16,0 0-10 16,0 0 14-16,0 0 1 15,0 0 14-15,0 0-17 16,0 0-15-16,0 0-27 16,0 0-42-16,0 0-19 0,-3 0-12 15,3 0-9-15,0 0 0 16,0 0 1-16,0 0-1 15,0 0-12-15,0 0 2 16,0 0 10-16,0 0 1 16,0 0-1-16,0-1 7 15,0 1-5-15,0-2 8 16,0 2-8-16,0-2-2 16,0 2 8-16,0 0 3 15,0 0-4-15,0 0-7 16,0 0 0-16,0 0-9 15,-3 0-24-15,3 0-23 0,0 0-14 16,0 0-4-16,0 0 6 16,0 0 14-16,0 0 26 15,0 0 20-15,0 0-39 16,0 0-241-16,0 0-557 0</inkml:trace>
  <inkml:trace contextRef="#ctx0" brushRef="#br0" timeOffset="77277.774">20453 6714 751 0,'0'0'724'0,"0"0"-603"16,0 0-43-16,0 0 68 15,0 0 33-15,0 0-19 16,0 0-51-16,-36-38-32 15,20 38-15-15,-6 0-8 16,2 0-13-16,-6 1-3 16,3 10-4-16,3 4-3 0,2 0 0 15,8 1-10-15,4 2-9 16,6-3-4-16,0-2-8 16,9-3 1-16,11-7-1 15,9-3-12-15,0 0-46 16,4 0-25-16,0-11-14 15,-5-8 8-15,-6 2 32 16,-5-6 37-16,-4 3 20 16,-6-2 22-16,-7 2 65 15,0 6 34-15,0 3 9 16,0 3-19-16,-10 5-20 16,2 1-14-16,2 2-15 15,1 0-37-15,0 9-13 16,3 11-12-16,2 8 6 0,0 6-6 15,13 9 8-15,10 3-8 16,2 4-1-16,7-1 0 16,1 0 1-16,-4-3 0 15,-2-2 0-15,-5-4-1 16,-5-5-1-16,-13-7 1 16,-4-4 0-16,0-7 1 15,-14-6 0-15,-12-4 6 16,-4-7-6-16,-2 0 6 15,-3-7-6-15,4-11-32 16,6-6-50-16,14-20-103 0,8 5-289 16,3-2-539-16</inkml:trace>
  <inkml:trace contextRef="#ctx0" brushRef="#br0" timeOffset="77449.7304">20684 6574 1362 0,'0'0'585'16,"0"0"-493"-16,0 0 78 16,0 0 21-16,0 0-18 15,0 0-18-15,0 0-26 16,39 73-49-16,-33-32-33 0,1 2-20 15,2-1-14-15,0-4-11 16,2-4 4-16,-1-6-6 16,-3-6 0-16,-1-8-7 15,-3-8-59-15,-1-6-88 16,2-6-102-16,-1-12-335 16,1-5-886-16</inkml:trace>
  <inkml:trace contextRef="#ctx0" brushRef="#br0" timeOffset="77609.1841">20765 6475 1835 0,'0'0'757'0,"0"0"-681"16,0 0-51-16,0 0 8 16,0 0 19-16,0 0-16 15,0 0-36-15,-8-7-81 16,16 11-155-16,2 7-397 15,-1-3-505-15</inkml:trace>
  <inkml:trace contextRef="#ctx0" brushRef="#br0" timeOffset="77940.0625">21082 6538 1181 0,'0'0'1099'0,"0"0"-960"15,0 0-54-15,0 0 9 16,0 0 7-16,0 0-10 16,0 0-19-16,-100-3-28 15,74 20-15-15,3 5-10 16,5 2 1-16,8 6-7 15,7-2-4-15,3-1-7 16,0-3 4-16,19-8-6 16,10 0 0-16,6-9-6 15,7-7-66-15,24-4-142 16,-14-15-403-16,-6 0-752 0</inkml:trace>
  <inkml:trace contextRef="#ctx0" brushRef="#br0" timeOffset="78789.8162">21982 6433 378 0,'0'0'1530'16,"0"0"-1235"-16,0 0-153 0,0 0-14 16,0 0-26-16,0 0-5 15,0 0 40-15,-13 65-31 16,3-31-55-16,1 2-25 16,-1 4-17-16,4-3 1 15,2-2-9-15,1-5-1 16,0-6-6-16,3-5-59 15,0-5-100-15,0-8-170 16,6-3-351-16,3-3-211 0</inkml:trace>
  <inkml:trace contextRef="#ctx0" brushRef="#br0" timeOffset="78966.2851">22173 6400 1400 0,'0'0'877'16,"0"0"-768"-16,0 0-29 16,0 0 44-16,0 0 14 15,0 0-51-15,0 0-54 16,0 36 16-16,0-6 0 16,0 6-22-16,-5 2-15 15,1 3-1-15,-2-4-10 16,3 1 1-16,2-6-1 15,-2-6-1-15,0-4 0 16,3-5-54-16,0-7-86 0,0-6-143 16,0-3-447-16,3-1-477 15</inkml:trace>
  <inkml:trace contextRef="#ctx0" brushRef="#br0" timeOffset="79646.5821">22274 6526 697 0,'0'0'1204'16,"0"0"-940"-16,0 0-42 15,-109-5-12-15,62 0-42 16,-7 0-56-16,2 0-55 16,-8-2-35-16,5 3-14 15,7 1-7-15,9 3-1 16,13 0-13-16,7 0-53 15,9 7-73-15,7 5-49 16,6 5-117-16,13-4-259 16,4-2-199-16</inkml:trace>
  <inkml:trace contextRef="#ctx0" brushRef="#br0" timeOffset="79978.8121">22245 6667 1408 0,'0'0'726'0,"0"0"-625"16,0 0 35-16,-94 6 79 16,52-6 7-16,-7 0-75 15,-7 0-65-15,2-3-39 16,-1-4-28-16,6 1-14 0,10-1-1 15,13 3-55-15,13 3-74 16,13 1-184-16,13 0-476 16,6 2-326-16</inkml:trace>
  <inkml:trace contextRef="#ctx0" brushRef="#br0" timeOffset="80526.7681">22710 6416 1197 0,'0'0'265'16,"0"0"-150"-16,0 0 98 15,0 0 13-15,0 0-68 16,0 0 31-16,-85-19-25 16,52 19-26-16,-1 0-26 15,8 6-46-15,5 4-33 16,8 3-24-16,7 0-8 0,6 1-1 15,6 1 0 1,14 3-1-16,8-2 0 0,3 4-18 16,1-2-1-16,-9-1 13 15,-5 0 1-15,-6 0 5 16,-9-1 0-16,-3-2 0 16,-7 0 1-16,-20-2 18 15,-6 1 1-15,-7-2-19 16,-13-1-42-16,7-3-305 15,14-4-878-15</inkml:trace>
  <inkml:trace contextRef="#ctx0" brushRef="#br0" timeOffset="82375.6154">19288 7932 1164 0,'0'0'150'15,"0"0"-31"-15,0 0 397 16,0 0-284-16,0 0-40 15,0 0-15-15,0 0-8 16,-4 0-45-16,4 0-34 16,0 0-29-16,0 3-11 15,0 1-21-15,0 3-15 16,0 6-1-16,0 7 20 0,0 5-4 16,0 6-28-1,4 1 5-15,-1 1-5 0,1-2-1 16,-1-5 0-16,0-3 1 15,-3-3-1-15,0-7-6 16,0-6-27-16,0-6-16 16,0-1-27-16,0 0-37 15,6-24-103-15,-2 1-441 16,4-4-369-16</inkml:trace>
  <inkml:trace contextRef="#ctx0" brushRef="#br0" timeOffset="82569.1317">19355 7750 1280 0,'0'0'269'0,"0"0"-127"16,0 0 108-16,0 0 25 15,0 0-53-15,0 0-60 16,0 0-41-16,0-31-48 15,0 31-49-15,2 2-24 16,-2 4-6-16,6 1-149 16,-1-3-310-16,2-2-754 0</inkml:trace>
  <inkml:trace contextRef="#ctx0" brushRef="#br0" timeOffset="83375.2677">19483 7971 1579 0,'0'0'272'15,"0"0"-70"-15,0 0 20 16,0 0-15-16,0 0-25 15,0 0-62-15,0 0-37 16,3-7-31-16,-2 17-9 16,2 5 4-16,0 7-13 15,2 2-10-15,-1 2-17 16,-1 3-6-16,3-4-1 16,-3-2 1-16,2-5 0 0,-5-4-1 15,0 0 0-15,3-5-13 16,-3-2 3-16,0-4-5 15,0-3-1-15,0 0 8 16,0 0 7-16,3-10-11 16,3-9-15-16,1-5 11 15,3-5 15-15,-1-4 0 16,1-1 1-16,0 1 0 16,-1 4 0-16,-2 2 0 15,1 11 0-15,1 3 0 16,0 2 0-16,-3 2 1 15,4 2 7-15,-3 2 15 0,2 3-1 16,1 2-13-16,0 0-8 16,-1 0-1-16,1 7 2 15,0 10 7-15,-3 3 8 16,-1 5-2-16,-6 2 6 16,0 0-10-16,0-1-2 15,3-6-9-15,-3 3 6 16,3-6-6-16,0-1 0 15,0-3 0-15,1-6-13 16,-1 2-68-16,0-8-59 16,0 2-197-16,1-3-548 0</inkml:trace>
  <inkml:trace contextRef="#ctx0" brushRef="#br0" timeOffset="83907.25">19954 7995 1440 0,'0'0'358'0,"0"0"-139"0,0 0 12 16,0 0-45 0,0 0-37-16,0 0-54 0,0 0-35 15,39 4-24 1,-21-4-13-16,2 0-12 0,-1 0-11 16,1-1 1-16,0-5-1 15,-1-2-17-15,-3-1-6 16,-3 4 3-16,-6-2 8 15,-1 0 6-15,-4 4 6 16,-1 0 1-16,-1-1 14 16,0 1-8-16,-1 0 4 15,-10-1-4-15,-6 1 9 16,-6 2 2-16,-2-1 9 16,-5 2 5-16,1 0 11 15,3 0-3-15,2 3-1 0,3 10-10 16,1 4-1-16,5 4-9 15,4 4-7-15,5 1 2 16,6-1-13-16,0-1-1 16,3-4 0-16,13-3-12 15,7-5-43-15,2-6-33 16,5-5-45-16,17-1-167 16,-9-4-371-16,-6-7-139 0</inkml:trace>
  <inkml:trace contextRef="#ctx0" brushRef="#br0" timeOffset="84238.1277">20244 7943 1984 0,'0'0'281'0,"0"0"-108"16,0 0 23-16,0 0-9 15,0 0-63-15,0 0-78 16,0 0-36-16,4 6-10 15,4 10 0-15,-2 4 1 16,0 4 0-16,-3-1-1 16,3-1 1-16,-1 1 0 15,0-3 0-15,-2-3-1 16,-2-5 1-16,1-2-1 16,-2-6 0-16,0 1 0 15,0-5 0-15,0 0 1 16,0 0 8-16,0-9 0 15,4-7-8-15,6-7-1 0,3-4-1 16,0-4 0-16,7 1-6 16,-7 3 7-16,3 4 0 15,0 9 0-15,-2 1-1 16,3 6-8-16,4 2 8 16,-2 4-7-16,1 1 2 15,0 0 0-15,-1 5-30 16,-2 6-73-16,8 3-128 15,-4-5-408-15,-3-2-680 0</inkml:trace>
  <inkml:trace contextRef="#ctx0" brushRef="#br0" timeOffset="84918.4176">20741 7644 1365 0,'0'0'208'16,"0"0"-51"-16,0 0 29 16,0 0 71-16,0 0-29 0,0 0-84 15,0 0-49 1,0-25-24-16,0 25-12 0,0 0-24 16,0 5-6-1,0 12 4-15,0 7 64 0,0 6-42 16,0 9-9-16,4 4-8 15,0 0-11-15,2 4-12 16,4-5-8-16,-4-1-7 16,-1-6 0-16,0-2 0 15,-1-6-1-15,-2-2 0 16,-2-3-17-16,0-7-18 16,0-1-21-16,-3-6-37 15,-5-1-48-15,0-5-92 16,0-2-123-16,3 0-362 0</inkml:trace>
  <inkml:trace contextRef="#ctx0" brushRef="#br0" timeOffset="85090.3737">20609 7896 1898 0,'0'0'336'0,"0"0"-168"16,0 0 50-16,0 0 12 16,0 0-60-16,0 0-83 15,0 0-38-15,54 0-25 16,-15 0-22-16,7 0-2 16,0 0-39-16,11-1-64 15,-14-5-165-15,-11 3-669 0</inkml:trace>
  <inkml:trace contextRef="#ctx0" brushRef="#br0" timeOffset="89309.3228">21221 7985 750 0,'0'0'1063'0,"0"0"-663"15,0 0-254-15,0 0-41 0,0 0 37 16,0 0 5-16,0 0-32 16,30 3-34-16,-6-2-17 15,7 2-12-15,6-3-23 16,5 0-13-16,4 0-8 16,-1 0-8-16,1 0 1 15,-4 0-1-15,-7 0-1 16,-7 0-5-16,-7 0-12 15,-11 0-10-15,-4 0-5 16,-2 0-4-16,-4 0-5 16,0 0-3-16,0 0 0 15,2 0 0-15,-1-4-23 16,4-9-107-16,-1-1 15 0,3-1 31 16,-4-1 80-1,0 2 43-15,0 4 6 0,-3 0 28 16,0 6 34-16,-3 1 11 15,-7 0 7-15,1 3-19 16,-1 0-12-16,3 0 4 16,2 0 2-16,2 0-13 15,3 0-24-15,0 0-6 16,0 0-11-16,8 0 0 16,9 3 15-16,5 4 7 15,3 3-17-15,3-1-5 16,4 1 1-16,-7 1-2 15,-1-1 0-15,-6 2-1 16,-5 1 1-16,-7-3-2 16,-6 1-7-16,0-1 9 0,-5 3 32 15,-11-3-5 1,-3 4 2-16,-4-4-14 0,6-1-3 16,-2-3-12-16,8-1-17 15,11-5-120-15,0 0-184 16,5 0-606-16</inkml:trace>
  <inkml:trace contextRef="#ctx0" brushRef="#br0" timeOffset="89840.231">22180 7926 914 0,'0'0'1058'16,"0"0"-904"-16,0 0-110 16,0 0 15-16,0 0 70 15,0 0-36-15,0 0-49 16,72 10-24-16,-47-10-18 15,1-10-2-15,-3 0-9 16,-2-2-5-16,-4 0 5 0,-2-1 7 16,-8 1 2-1,-1 2 0-15,-6 3 1 0,0 0 40 16,0 0 7-16,-7 4-11 16,-13 0 5-16,-5 3 14 15,-3 0 3-15,-5 9-4 16,2 6-7-16,-2 5-4 15,8 2-11-15,5 1-9 16,7 0-7-16,10-1-7 16,3-1-4-16,0-4 3 15,4-1-8-15,12-3 10 16,7-5-11-16,3-5 0 16,7-3-48-16,23-7-63 15,-7-6-166-15,-3-5-564 0</inkml:trace>
  <inkml:trace contextRef="#ctx0" brushRef="#br0" timeOffset="90007.1736">22499 7619 2107 0,'0'0'280'16,"0"0"-221"-16,0 0 27 15,0 0 105-15,0 0-9 16,0 0-100-16,0 0-43 16,-4 6-24-16,10 28 30 15,-2 9-9-15,2 6-11 0,1 1-2 16,-4-1-11-16,0-7-11 16,2-8-1-16,-2-4 0 15,2-11-5-15,-2-2-57 16,3-10-77-16,4-7-195 15,4 0-344-15,-5 0-414 0</inkml:trace>
  <inkml:trace contextRef="#ctx0" brushRef="#br0" timeOffset="90525.5513">22703 7859 1580 0,'0'0'659'0,"0"0"-584"16,0 0-41-16,0 0 20 16,0 0 69-16,0 0 2 15,0 0-64-15,58 13-31 16,-35-13-17-16,1 0-13 16,-3 0-3-16,2-5-51 15,-3-3-16-15,-4-1 0 16,-3-1 20-16,-4 3 29 15,-5 0 20-15,-1 1 1 16,-3 0 39-16,0 2 16 16,0 3 18-16,-10-2-24 15,-9 3-6-15,-5 0 12 16,-6 0 19-16,-1 0-13 0,-2 10-25 16,3 4 6-16,6 3-1 15,4 3-17-15,10-1-7 16,7 1-11-16,3 3 1 15,0-6-7-15,16 0-4 16,10-6-80-16,22-10-65 16,-4-1-214-16,-2 0-883 0</inkml:trace>
  <inkml:trace contextRef="#ctx0" brushRef="#br0" timeOffset="91807.9509">23105 7854 1250 0,'0'0'286'0,"0"0"-197"0,0 0 77 16,0 0 109-16,0 0-34 15,0 0-69-15,0 0-38 16,14-25-41-16,-14 25-39 16,0 4-18-16,0 12-24 15,3 5 34-15,-2 5-13 16,4 4-24-16,1 0-9 16,0-1 0-16,4-2 0 15,-4-4-1-15,2-4-17 16,-5-6-10-16,0-5-13 15,-3-5-8-15,0-3 3 16,0 0 12-16,0 0 26 16,0-8 2-16,1-8-3 15,5-3 2-15,0-7 7 0,0-4 0 16,3 0 2-16,-2-3 13 16,2 6 13-16,-3 5 27 15,0 5-19-15,-1 7-12 16,-1 6-3-16,2 2 0 15,-2 2 6-15,6 0-15 16,-4 2-11-16,4 12-2 16,-1 6-1-16,-2 2 2 15,-1 2-9-15,-3 2 9 16,-3-4-1-16,0-4-19 0,0-5-5 16,0-4-2-1,0-1 12-15,0-5 7 0,0 0 8 16,0-3 1-16,0 0 8 15,0-6 1-15,0-8-10 16,12-6 0-16,2-4-1 16,2-4 1-16,1-2 0 15,-1-1 0-15,-4 5 0 16,0 6 18-16,-6 7 8 16,-2 6 2-16,-2 5-4 15,-1 2-12-15,-1 2-3 16,2 13-8-16,-2 7 15 15,3 6 18-15,0 1-7 16,1 2-16-16,5-5-5 16,-2-5 0-16,3-4-6 0,0-6-2 15,0-6-62-15,5-5-78 16,0 0-129-16,-4 0-711 0</inkml:trace>
  <inkml:trace contextRef="#ctx0" brushRef="#br0" timeOffset="92509.311">23644 7867 523 0,'0'0'618'15,"0"0"-500"-15,0 0 43 16,0 0 17-16,0 0 42 16,0 0 29-16,0 0-71 15,3 0-51-15,-2 0-30 16,1 0-18-16,1 0-23 16,3 0-11-16,6 3-23 15,3-3-13-15,4 0-9 16,2 0-22-16,4 0-58 0,1-11-67 15,-3 2-50-15,-3-1-49 16,-5-3 47-16,-6 0 101 16,-6 0 97-16,-3 2 1 15,0 4 77-15,-9 2 27 16,-10 4 46-16,-6 1 5 16,-4 0-9-16,-4 6-12 15,-3 12-26-15,3 1 6 16,4 1-26-16,7 5-26 15,6-4-32-15,9 2-16 16,7-2-8-16,1-2-5 16,23-7-1-16,10-3-48 15,10-5-96-15,21-4-167 0,-8 0-326 16,-8-10-300-16</inkml:trace>
  <inkml:trace contextRef="#ctx0" brushRef="#br0" timeOffset="92998.6089">23951 7764 1375 0,'0'0'375'0,"0"0"-292"16,0 0-53-16,0 0 116 16,0 0 53-16,0 0-40 15,0 0-59-15,-10 80-30 16,10-59-30-16,0 0-12 15,0-3-12-15,0-3-7 16,0-2-8-16,0-5 1 0,0-2-1 16,-2-2-1-16,2-2 1 15,0-2-1-15,0 0 0 16,0 0-6-16,2-9-10 16,8-4-6-16,2-2 13 15,0-5 9-15,3-1 0 16,-1-3 1-16,-1 7 0 15,-4 0 23-15,0 5 11 16,-2 5 6-16,-2 0 21 16,-1 7-14-16,-2 0 4 0,-1 0-11 15,1 0-25 1,-1 6-16-16,2 8 1 0,0 3 6 16,0 3 1-16,3-2-7 15,-2 0-1-15,2-5 1 16,1 0-1-16,-6-3-7 15,4-5-63-15,-2-3-77 16,4-2-82-16,-1-2-383 16,1-7-943-16</inkml:trace>
  <inkml:trace contextRef="#ctx0" brushRef="#br0" timeOffset="93181.5955">24288 7451 1562 0,'0'0'747'0,"0"0"-683"15,0 0-26-15,0 0 114 16,0 0 30-16,0 0-81 16,0 0-63-16,0 52 54 15,3-19-19-15,-1 7-28 16,1-1-18-16,1 5-13 15,-1-2-1-15,2-1-7 16,4-4-5-16,-6-3 0 16,1-4-1-16,-1-8-1 15,0-5-61-15,0-7-44 16,0-6-79-16,0-4-150 16,-1 0-418-16</inkml:trace>
  <inkml:trace contextRef="#ctx0" brushRef="#br0" timeOffset="93853.9476">24090 7701 892 0,'0'0'1207'0,"0"0"-1018"16,0 0-137-16,0 0 62 15,0 0 82-15,93 1-38 16,-40-1-98-16,8 0-60 16,16-7-19-16,-16-3-224 15,-14 0-887-15</inkml:trace>
  <inkml:trace contextRef="#ctx0" brushRef="#br0" timeOffset="95911.7369">24596 7768 869 0,'0'0'169'16,"0"0"215"-16,0 0-10 0,0 0-96 15,0 0-49-15,0 0-51 16,0 0-34-16,22-10-16 16,-20 10-31-16,-2 0-24 15,0 0-29-15,0 0-20 16,0 0-14-16,0 0-2 15,0 0-7-15,0 0 12 16,0 0-13-16,-8 0-6 16,-2 0 6-16,-4 3 1 15,2 3 5-15,3-2-6 16,5 3 0-16,1-4-1 0,3 4-5 16,0-2-1-1,0 3 7-15,7 0 4 0,7 0-3 16,2 4 0-16,1-1 1 15,0 2-1-15,2 1 0 16,-3-2 0-16,-3 2-1 16,-1-1-1-16,-6-3 1 15,-6 0-9-15,0-3 0 16,-27-4-35-16,-6-3-142 16,-1 0-721-16</inkml:trace>
  <inkml:trace contextRef="#ctx0" brushRef="#br0" timeOffset="164774.4109">27809 6660 1265 0,'0'0'210'0,"0"0"42"16,0 0-179-16,0 0-32 16,0 0 100-16,0 0 42 15,0 0-35-15,2 0-34 16,-2 0-31-16,0 0-14 15,0 1-2-15,0 11 3 0,0 3 7 16,0 7-15-16,0 2-6 16,-5 4-30-16,2 0-17 15,3 0-9-15,0-1 0 16,2-4-1-16,8 2-1 16,5-7-13-16,2-2-1 15,0-5-8-15,-1-2-1 16,-2-5 1-16,0-4 4 15,-1 0 11-15,-1 0 9 16,0-10 14-16,1-3-5 16,-2 0 3-16,-3 2-2 15,-3 0 19-15,-3 4-4 0,-1 0 5 16,-1 4 0-16,0 2-3 16,0 1-12-16,0 0-15 15,0 0 0-15,0 0-10 16,2 0-7-16,2 4-5 15,2 10 21-15,2 2 1 16,4 2 0-16,0 0 0 16,2-1 0-16,0-2 1 15,0-4-1-15,0-4 2 16,0 0-2-16,2-5 1 16,1-2-1-16,1 0 1 15,-1-13 0-15,1-3-1 16,-1-5 0-16,-5-5-10 15,-3 2 10-15,-4-1 1 0,-5 4 1 16,0-1 4-16,-11 4-6 16,-7 2-15-16,-2 3-27 15,1 4-58-15,6 9-110 16,3 0-409-16,7 0-196 0</inkml:trace>
  <inkml:trace contextRef="#ctx0" brushRef="#br0" timeOffset="165430.1511">28490 6379 25 0,'0'0'1069'16,"0"0"-786"-16,0 0-106 16,0 0 62-16,0 0 66 15,0 0-71-15,0 0-65 16,19-23-30-16,-18 23-35 16,1 0-26-16,1 7-33 15,0 11-2-15,2 11 5 16,-1 10-3-16,-1 4-20 15,3 6-8-15,-3-2-10 16,0-3-7-16,0-2 1 0,0-3 5 16,-2-3-5-16,-1-2 0 15,0-2-1-15,0-4-1 16,0-3-7-16,0-4-5 16,0-7-6-16,0-3 5 15,0-7 1-15,0 0-2 16,0-4-5-16,0 0 4 15,6-5-13-15,5-13 4 16,4-9-6-16,4-6 13 16,2 1 17-16,0-2 1 15,0 7 7-15,-5 2 5 16,-1 4 6-16,-3 9-3 16,-3 0-2-16,0 3 13 0,-5 8 7 15,1 1 0-15,-1 0-12 16,1 10-12-16,-2 8 7 15,3 8 0-15,-3 3-4 16,0 1-11-16,-2-2-1 16,2-2-13-16,0-6-26 15,0-1-58-15,0-5-79 16,3-4-153-16,0-3-320 16,-2-4-139-16</inkml:trace>
  <inkml:trace contextRef="#ctx0" brushRef="#br0" timeOffset="165761.0299">28946 6753 1309 0,'0'0'892'16,"0"0"-754"-16,0 0-88 16,0 0 24-16,0 0-16 15,0 0-44-15,0 0 18 16,0 50-11-16,0-26-6 15,2-2-15-15,1-5 6 16,1-4-6-16,2-3 0 16,1-6 0-16,-1-4-7 15,4 0-1-15,0-5 8 16,6-15-1-16,4-2 1 0,1-7 9 16,4-5-8-1,0 4 23-15,-2 4-3 0,-7 7 13 16,-4 8 47-16,-5 7 2 15,-3 4-17-15,-4 0-23 16,0 0-13-16,0 14-16 16,0 8 7-16,0 11 10 15,0 7-15-15,0 4-9 16,0 1-7-16,-4 2 0 16,-2-3 0-16,-7-2 2 15,-12-5-1-15,-23-2-1 16,-35-5 0-16,-35-3-63 15,-14-10-180-15,26-9-405 0,27-3-781 16</inkml:trace>
  <inkml:trace contextRef="#ctx0" brushRef="#br0" timeOffset="174069.402">7397 12372 18 0,'0'0'292'0,"0"0"675"16,0 0-648 0,0 0-164-16,0 0-81 0,0 0 2 15,-12 0 50-15,12 0 21 16,0 0-23-16,0 0-30 15,0 0-26 1,0 0-19-16,0 3-9 0,0 0 8 16,3 1 7-16,0 6 6 15,3 3-4-15,-3-1-5 16,0 3-24-16,4-3-16 16,-4-2-11-16,0-3 1 15,3 3 4-15,-3-4-5 0,5 1 5 16,-1 3-5-1,2 0 0-15,0 3-1 0,0 3 1 16,1-2-1-16,-2-1 0 16,1 0-20-16,-2-1-2 15,-1-4 1-15,-3 2 7 16,0-4 8-16,0 1 5 16,2-1 1-16,-4-3 0 15,-1-1 0-15,0-2 1 16,2 0-1-16,-2 0 0 15,0 0 2-15,0 0-2 16,3-11 0-16,-3 0 0 16,4-1-8-16,-4-4 7 15,3 5-6-15,0-2 6 16,-3 0 0-16,3 3 0 0,0 1 0 16,-3-1-1-16,3 3-10 15,0-3 12-15,0 3 0 16,-3 2 1-16,3 0-1 15,-3 2 1-15,3 0 0 16,-3 3-1-16,0-1 0 16,0-2 0-16,4 3 0 15,-4 0-6-15,0 0 6 16,0 0 1-16,0 0 5 16,0 0-5-16,0 0 5 15,0 0 2-15,0 4 0 16,0 2-2-16,3 1-5 15,2 0 0-15,-2 3 1 0,0 3-2 16,0 1 0-16,0 1-1 16,0-1 1-16,-3 2 1 15,3 1 0-15,-3 0 0 16,0-5 0-16,4 4 5 16,-4-5-5-16,0-4 0 15,0-1 5-15,0-3-5 16,0 1 7-16,0-1-1 15,0-3 4-15,0 0 1 16,0 0 3-16,0 0 4 16,-7 0-1-16,-2 0-9 15,-5 0-8-15,-5-3 0 16,0-1-1-16,-4 1-36 16,-20 3-54-16,7 0-117 15,-1 3-756-15</inkml:trace>
  <inkml:trace contextRef="#ctx0" brushRef="#br0" timeOffset="177418.8558">7652 10208 130 0,'0'0'209'0,"0"0"721"16,0 0-763-16,0 0-118 15,0 0-27-15,0 0 29 16,0 0 96-16,-21-27-5 16,21 20-94-16,0-2-3 15,3 6 13-15,-3-1 28 16,0 4-13-16,0 0-9 16,0 0 11-16,0 0-2 15,0 0-21-15,0 0-14 16,0 0-14-16,0 0-3 15,0 0-5-15,0 6-5 16,6 3-1-16,3 0 15 16,1 7-13-16,1-2-4 15,1 5-7-15,1 0 0 0,-1 2 0 16,0-2 0-16,-3 2 0 16,0-2 0-16,1 1 0 15,-2 0 0-15,1-3 0 16,0 0-1-16,1-4 0 15,-1-4-9-15,-3 0 0 16,-1-5-2-16,-2 0 5 16,-3-1-1-16,4-3 6 15,-4 0 1-15,0 0 1 16,0 0 6-16,0 0-6 16,0 0 7-16,0 0-2 0,0 0-5 15,0 0 6 1,0-7-6-16,0 0 5 0,0-6-6 15,3 1-1-15,-3 1 1 16,3-2 1-16,-3 3 0 16,0 0 1-16,0 0-1 15,3 4 16-15,-3-1-10 16,0 0 3-16,0 4 1 16,0-1 1-16,0 2 1 15,0 2 1-15,0 0-4 16,0 0 2-16,0 0 0 15,0 0-5-15,0 0-5 16,0-3-1-16,0 3 7 0,0 0-7 16,0 0 5-16,0 0 0 15,0 0 1-15,0 0 2 16,0 0-1-16,0 0-2 16,3 0-6-16,-3 0-6 15,0 0-6-15,3 0 0 16,0 0 10-16,0 7 2 15,3 2 0-15,1 4 0 16,-2 0 0-16,1 2 0 16,0 0 1-16,0-1-1 15,-2-4 0-15,-1-1 0 16,0 0 0-16,0-5 0 16,0 3 1-16,-3-7-1 15,0 0-2-15,0 0 1 16,0 3 1-16,0-3 0 0,0 0 1 15,0 0 5-15,0 0 21 16,-16 0 16-16,-2 0-21 16,-6 0-13-16,-3 0-9 15,-10 4-46-15,10-1-133 16,5-1-666-16</inkml:trace>
  <inkml:trace contextRef="#ctx0" brushRef="#br0" timeOffset="192264.5738">6867 11143 180 0,'0'0'152'15,"0"0"-152"-15,0 0 355 16,0 0-135-16,0 0-157 16,-6 29-45-16,6-28-17 15,0 2 47-15,0-3 60 16,0 5 0-16,0 3-13 16,0 2 5-16,0 6 14 0,0 4-24 15,0 7-11-15,0-2-31 16,0-1-29-16,0 0-18 15,0-4 5-15,0 0-5 16,3 2-1-16,3-2 1 16,-1 7 0-16,-1 0-1 15,2 1 0-15,-3 3-19 16,3-1 6-16,-3-1-2 16,0 0 4-16,0-1 10 15,0 1 0-15,0 1 0 16,0 0 1-16,1-1 0 15,-1-3 1-15,-3-2-1 0,3-2-2 16,0 1-33-16,-1-2 2 16,4-2 17-16,-3 1 10 15,3 0-6-15,1 0-1 16,-4-3-6-16,0 1 5 16,3-1 5-16,-3 0 9 15,0-1-1-15,0 2 1 16,-1-2-1-16,1 3-43 15,1-2-21-15,-4 1 17 16,0 1 25-16,0-1 8 16,0-1 5-16,0-3 10 15,0 2-2-15,3-2 1 16,0-1 1-16,-3 1-2 16,3 1-11-16,-3-1 6 15,0 2 6-15,0-2 1 0,0-1-1 16,0-1 1-16,0 2 1 15,0 3-1-15,0-1 0 16,0-2 0-16,0 1-78 16,0 0 34-16,0 0 38 15,3-1 6-15,-3-4 35 16,0 1-35-16,3-3-3 16,0-4-29-16,-3 3 9 15,3-1 10-15,0-2 7 16,1-1-28-16,-4 0 5 15,3 3 20-15,-3-1 9 16,3-3-1-16,-3 4 1 16,2-2 1-16,-2 3 17 0,0-1 6 15,0 3 2 1,0-1 1-16,0 2-11 0,0-3-13 16,0 2-3-16,0-2 0 15,0-3-9-15,0 1-66 16,1-2 52-16,1-2 23 15,1 2 4-15,0 0 8 16,-3 2 2-16,0-3 18 16,0 1-6-16,0 0-11 15,0-3-9-15,0 0-6 16,3 0-10-16,-3 0 10 16,3-6-20-16,0-4 13 0,0 0-1 15,1 1 4-15,-1-4-2 16,3 3 6-16,-3 0 1 15,0 0 5-15,0 0 1 16,-1 0-5-16,-1 1 6 16,-1-3 11-16,2 0 16 15,1 2-2-15,-3 0 17 16,4 3 6-16,-4 1-30 16,3 2-14-16,-3 1-11 15,0 0 18-15,0 3 16 16,0 0 1-16,0 0-5 15,0 0-2-15,0 0-1 16,0 0-2-16,0 0 6 0,0 0 6 16,0 3 10-1,0 4 5-15,0-1 1 16,0 4-15-16,0 3-9 0,0-2-3 16,0 5-10-16,0-3-9 15,0 0-7-15,0 1 0 16,0-1-1-16,0-3 1 15,0 3-1-15,0-1 2 16,0-2-2-16,0 1 2 16,-3-3-1-16,3 0 12 15,-4-1 10-15,1 0 6 16,1-4 5-16,-4 0 5 16,3-3-14-16,-3 0 3 0,0-6 4 15,-1-8 17 1,-2-3-28-16,1-9-14 0,-5 0 15 15,7 0-22-15,-3 2-49 16,3-2-74-16,-1 6-204 16,4 7-570-16</inkml:trace>
  <inkml:trace contextRef="#ctx0" brushRef="#br0" timeOffset="193030.4398">6773 11136 159 0,'0'0'182'15,"0"0"524"-15,0 0-517 16,0 0-108-16,0 0 15 0,0 0 43 16,-6 83-16-16,6-60-21 15,-3 0-11-15,-4 1-31 16,4-2-16-16,0 1-16 15,0-6-12-15,0-3-10 16,3-6-6-16,0-3 1 16,0-5 3-16,0 0-4 15,0-3-4-15,0-11-17 16,9-9-30-16,-2-1 13 16,2-5 9-16,-3 2-17 15,2 7 46-15,-2 4 34 16,-2 6 19-16,-1 8 7 15,0 2-8-15,0 0 4 0,0 5-4 16,6 12 10-16,4 3-35 16,17 9-27-16,-3-1-254 15,0-11-616-15</inkml:trace>
  <inkml:trace contextRef="#ctx0" brushRef="#br0" timeOffset="203467.3554">7640 10548 140 0,'0'0'186'0,"0"0"-114"16,0 0-49-16,0 0-15 0,0 0 0 15,0 0 226 1,0 0-55-16,0 0-162 0,0 0-17 16,0 0-27-16,0 0 24 15,0 0 2-15,0 0 0 16,0 0-6-16,0 0-7 16,0 0 14-16,0 0 9 15,0 0 27-15,0 0 33 16,0 0 29-16,0 0-2 15,0 0 1-15,0 0 32 16,0 0-16-16,0 0-38 16,0 0-47-16,0 0-28 0,0 0-4 15,0 0-30-15,0 0-17 16,0 3-23-16,0-2-30 16,0-1 36-16,0 3-7 15,0-3-48-15,0 0-132 16,0 0-316-16</inkml:trace>
  <inkml:trace contextRef="#ctx0" brushRef="#br0" timeOffset="203634.5994">7640 10548 317 0</inkml:trace>
  <inkml:trace contextRef="#ctx0" brushRef="#br0" timeOffset="203674.9348">7640 10548 317 0,'16'1'296'0,"-16"-1"-296"0,0 0-104 0</inkml:trace>
  <inkml:trace contextRef="#ctx0" brushRef="#br0" timeOffset="203810.325">7656 10546 228 0,'0'0'120'16,"0"0"-120"-16</inkml:trace>
  <inkml:trace contextRef="#ctx0" brushRef="#br0" timeOffset="206002.5008">7218 9828 209 0,'0'0'244'16,"0"0"-131"-16,0 0-28 15,0 0 4-15,0 0 413 16,0 0-313-16,0 0-79 16,-6 7-57-16,6-7-7 15,0 0 23-15,0 0 21 16,0 0-5-16,0 3 2 15,0-1 9-15,0 3-16 0,0-2-4 16,0 4-12 0,0-1-12-16,0 1-5 0,0 0 5 15,0 3-13-15,0 2-7 16,0 5-9-16,0 3 0 16,0 6 9-16,3 1-10 15,-3 6 5-15,0 0-11 16,0-1-5-16,0-2-11 15,0-2 0-15,3-3 2 16,0-1 5-16,1 2-1 16,-1-5 2-16,0-2-7 15,-3-3 6-15,3 0-6 16,-3 1-1-16,0-5 1 0,0-1-1 16,0 2 1-1,0-3-1-15,0 4 0 0,0-3 0 16,0-2 1-16,0 1-1 15,3-2 1-15,-3-3-1 16,0-3 0-16,0-1 0 16,0 1 1-16,0-2-1 15,0 0 1-15,0 0 0 16,0 2-1-16,0-2 0 16,0 0 0-16,0 0 1 15,0 0-1-15,0 0 0 16,0 0 0-16,0 0-1 15,0 0-6-15,0 0-6 16,0 0 5-16,0 0 2 16,0 0 0-16,0 0 0 0,0 0 0 15,0 2-1-15,0 4 1 16,0-2 5-16,0 3 1 16,0-1-1-16,0-2 1 15,0-4 0-15,0 0 0 16,0 0-6-16,0 0-13 15,0 0-4-15,0 0 10 16,0 0 11-16,0 0 1 16,0 0-5-16,0 0 0 15,0 0-1-15,0 0 6 16,0 0 0-16,0 0 0 16,0 0 1-16,0 0 0 0,0 0 0 15,0 0 7-15,0 0-6 16,0 0-1-16,0 0 0 15,0-3-1-15,3-7-6 16,-3 2 1-16,5 0 6 16,-4 1-11-16,1 2 10 15,-2 0 0-15,0 2-1 16,3-1 1-16,1-3 1 16,-1-3-6-16,3-3-37 15,0 0 9-15,-3 3 26 16,3 0 8-16,-3 6-6 15,-3-1 5-15,0 5 0 16,4 0 1-16,-4 0 2 0,0 0-2 16,0 0 1-1,0-2 6-15,0 2-1 0,0-1-5 16,0 0 2-16,0-3-2 16,3 4-1-16,-3 0-1 15,0 0-1-15,0 0 2 16,0 0-9-16,0 0-2 15,0 0-2-15,0 0 1 16,0 0 3-16,0 0 8 16,0 0 0-16,0 0 1 15,0 0 0-15,0 0 0 16,0 0 1-16,0 0 0 16,0 0-1-16,0 0 1 15,0 0-1-15,0 0 0 16,0 0 0-16,0 11 12 0,0 2 7 15,-3 6-5-15,-1 1-8 16,-2-2-5-16,3-2 6 16,0 0-6-16,0-6 0 15,3 0 5-15,0-7-5 16,0 1 0-16,0-1-1 16,0-3 1-16,0 0 1 15,0 0-1-15,0 0 8 16,-3 0-3-16,3 0-4 15,0 0 8-15,0 0 14 16,-3 0 0-16,0 0-8 16,-4 0-15-16,1 0-1 15,-2 0 12-15,-1 0-1 0,-4 0-2 16,4 0 1-16,-2-1 12 16,-2-5-4-16,4 0-3 15,3-8-1-15,3-2-14 16,3-7-10-16,0 0-9 15,0-4-106-15,6 4-135 16,6 3-367-16,-2 4-576 0</inkml:trace>
  <inkml:trace contextRef="#ctx0" brushRef="#br0" timeOffset="206723.0632">7212 9852 636 0,'0'0'309'15,"0"0"-186"-15,0 0-83 16,0 0 11-16,0 0 20 15,0 0-13-15,0 0-28 16,-11 9-7-16,11-9 8 0,0 2 1 16,0 3-5-16,0 8 33 15,-1 3 84-15,-4 7 8 16,2 4-29-16,-4 0-49 16,1-4-29-16,3-1-15 15,0-8-17-15,3-4-3 16,0-7-2-16,0-3 11 15,0-3 18-15,3-10-12 16,3-9-15-16,0-3-10 16,-2-4-27-16,-1-1 27 15,2 3 7-15,-4 5-5 0,1 5 2 16,1 10 24 0,0 7 3-16,6 1-16 0,10 21-6 15,8 9 78-15,28 21-87 16,-4-9-25-1,-2-6-961-15</inkml:trace>
  <inkml:trace contextRef="#ctx0" brushRef="#br0" timeOffset="240237.1841">20433 9808 214 0,'0'0'384'0,"0"0"374"15,0 0-514-15,-32 0-164 16,16 0-61-16,0 0-18 16,-7 0-1-16,-5 0 2 15,-12 0 24-15,-18 6-7 16,-30 3-13-16,-27 2-6 0,-10-3-1 16,7-2-5-1,28 1 6-15,34-4-16 0,15 7-86 16,21-3-51-16,1 1-199 0</inkml:trace>
  <inkml:trace contextRef="#ctx0" brushRef="#br0" timeOffset="243376.0607">20327 9350 309 0,'0'0'29'0,"0"0"-19"16,0 0-9-16,0 0 1 15,0 0 6-15,0 0 236 16,0 0 20-16,18-14-103 15,-18 11-63-15,0 3 9 16,0 0 45-16,0 0-12 16,0 0-22-16,-7 0-34 15,-2 0-28-15,-3 0-33 16,-6 4-8-16,-6 2-8 0,-6 1 0 16,-5 3-6-16,-10-3 1 15,-8-2-1-15,-6-1 0 16,-2-2 1-16,-7-2 4 15,6 0-6-15,7 0 0 16,10-3-41-16,15 0-40 16,23 6-57-16,7 10-222 15,2 1-420-15</inkml:trace>
  <inkml:trace contextRef="#ctx0" brushRef="#br0" timeOffset="245004.9468">20125 9687 421 0,'0'0'403'0,"0"0"-67"16,0 0-153-16,0 0-98 15,0 0-45-15,0 0-26 16,0 0-7-16,-13-15 1 16,13 13 5-16,0-1 7 15,0-1-4-15,0 4 3 16,0-3-9-16,0-4-10 16,0 4-10-16,-1-4 10 15,-5-3 7-15,1 1 9 16,-3-2 7-16,2-1 3 15,0-5-4-15,0 3-4 16,-1-5-4-16,0 1-5 16,4 3 10-16,0-1 10 0,0 2-3 15,2 1-15-15,1 3-10 16,-2 3 8-16,2 2 11 16,-1 1 8-16,-1-1-4 15,-1 0-7-15,2 2-2 16,-1-1 4-16,1 1-3 15,1 0-6-15,0 2-2 16,-3-2-8-16,3 3 3 16,0 0-2-16,0 0 0 15,0 0 10-15,-4 0-5 16,4 0 1-16,0 0 0 16,0 0 1-16,0 0 2 0,-3 0-3 15,3 0 1-15,0 0 4 16,0 0-6-16,0 0-5 15,0 3-1-15,-7 10 0 16,0 5 11-16,-2 8 24 16,-3 0-8-16,2 1-17 15,-4-5-3-15,5-5-6 16,2-1 0-16,4-9 0 16,3-3-1-16,0-4 1 15,0 0 14-15,12-11 1 16,6-9-16-16,-2-6-25 15,3-5 3-15,1 0 16 16,-4 2-1-16,-4 4 7 0,2 9 0 16,-8 12 0-16,1 4-13 15,2 24 13-15,7 34 0 16,1-4-27-16,-1-4-363 0</inkml:trace>
  <inkml:trace contextRef="#ctx0" brushRef="#br0" timeOffset="246122.4469">12996 5484 358 0,'0'0'1234'16,"0"0"-1129"-16,0 0-105 15,0 0-28-15,0 0 28 0,0 0 39 16,0 0 77-16,-28 1 13 16,28-1 10-16,0 0-21 15,0 0-30-15,0 1-20 16,3-1-5-16,16 2 11 16,11-2 11-16,12 0-23 15,13 0-26-15,6 0-21 16,5 0-14-16,-2-3 5 15,-3-1-5-15,-9 1-1 16,-13 1-9-16,-12 1-4 16,-12 1-20-16,-8-1-40 15,-7 1-77-15,-13-2-115 16,-5-2-614-16</inkml:trace>
  <inkml:trace contextRef="#ctx0" brushRef="#br0" timeOffset="246980.548">12999 4174 426 0,'0'0'886'15,"0"0"-647"-15,0 0-45 16,0 0 48-16,0 0-26 16,0 0-85-16,0 0-17 15,151-3-14-15,-41 3-49 16,5 0-36-16,-12 0-9 16,-29 3-6-16,-30-2-11 15,-10 1-22-15,-1 1-15 16,-18 6-38-16,-5 1-135 15,-10-2-459-15</inkml:trace>
  <inkml:trace contextRef="#ctx0" brushRef="#br0" timeOffset="299052.3894">27848 5435 568 0,'0'0'860'16,"0"0"-515"-16,0 0-234 16,0 0-48-16,0 0 63 15,0 0 30-15,9 0-73 16,3 0-56-16,2 0-9 16,0 0 13-16,0 0 21 15,2 0 1-15,1 0-2 16,5 0-5-16,8 0 7 0,7 6 10 15,21 1-24 1,29 0-21-16,28 2-9 0,11-2-9 16,4-3 2-16,-7-1 5 15,-12 0-6-15,-3 1-1 16,-2 2 2-16,-3 2-1 16,-3 3 0-16,-1 0 0 15,5 2 1-15,2-2-2 16,10-1 0-16,6-4-1 15,2-6 1-15,-1 0-8 16,-14 0-18-16,-26 0-22 16,-25-4 5-16,-23 1-2 15,-12-1-50-15,0-1-132 16,-8 1-391-16,-5 1-645 0</inkml:trace>
  <inkml:trace contextRef="#ctx0" brushRef="#br0" timeOffset="300461.9386">28576 5343 1088 0,'0'0'253'16,"0"0"-169"-16,0 0 15 15,0 0 112-15,0 0 38 16,0 0-70-16,0 0-55 16,2-9-31-16,-2 9-23 15,0 0-17-15,-11 0-20 16,-5 0-14-16,-5 0-1 0,-3 4-3 16,-3 7 2-16,2 3 0 15,3 2 0-15,5 1-5 16,7 3-3-16,7-1-8 15,3 2 5-15,3-5-5 16,19-2 0-16,6-4 9 16,7-4-1-16,1-5-7 15,0-1-1-15,-4 0-1 16,-3-8 0-16,-7-5-1 16,-6-3 1-16,-7 0 0 0,-6 0 3 15,-3 0 13 1,0 1 8-16,-13 1-1 0,-11 1-13 15,-8 2-4-15,-2 1-5 16,0 3 0-16,7 1-1 16,9 3-12-16,11 3-82 15,7 0-109-15,12 17-162 16,10 3 11-16,3 0-346 0</inkml:trace>
  <inkml:trace contextRef="#ctx0" brushRef="#br0" timeOffset="300960.7618">28945 5365 810 0,'0'0'832'0,"0"0"-677"16,0 0-120-16,0 0 12 15,0 0 83-15,-85-9-29 16,61 21-48-16,1 5-13 16,4 3-1-16,4 0-17 15,8 4-15-15,7-3-6 16,0-5 0-16,10-2 12 15,14-5-4-15,8-3 3 16,6-6-11-16,1 0 7 16,-2-2-7-16,-4-12 0 0,-5-3 1 15,-5-1 5 1,-7-2-1-16,-4 1 1 0,-9 7 42 16,-3 1 52-16,-3 2-41 15,-19 5-41-15,-8 1-18 16,-6 3 5-16,0 0-6 15,5 9-1-15,7 1-82 16,18 10-144-16,6-6-311 16,0-3-212-16</inkml:trace>
  <inkml:trace contextRef="#ctx0" brushRef="#br0" timeOffset="301440.5349">29269 5435 1485 0,'0'0'350'16,"0"0"-261"-16,0 0 19 16,0 0 60-16,0 0-20 15,0 0-57-15,0 0-51 16,-63 26-21-16,49-13-10 15,5-1-9-15,5 1 0 16,4-1-1-16,0 0-11 16,9-1-6-16,9 0 0 15,4-2 2-15,4-3 0 16,0-2-15-16,1-4 7 0,-1 0 12 16,-2-6 11-1,-5-8-68-15,-4-3 52 16,-5-3 17-16,-7-1 28 0,-3 1 4 15,-4-1-11-15,-16 7 4 16,-3 1 8-16,-6 6-5 16,1 6-12-16,4 1-16 15,3 3-45-15,15 18-240 16,6-3-369-16,0 0-579 0</inkml:trace>
  <inkml:trace contextRef="#ctx0" brushRef="#br0" timeOffset="301776.425">29594 5462 912 0,'0'0'1015'0,"0"0"-860"16,0 0-124-16,0 0 19 15,0 0 10-15,0 0-24 16,0 0-20-16,-45 34-4 16,42-17-11-16,3 0 5 15,0-2-6-15,0 1 0 16,10-6-2-16,2-2-8 16,2-2-6-16,-1-5 1 0,1-1 6 15,2 0 9-15,-1-7 0 16,1-5 0-16,0-5 6 15,-3-2 8-15,-3-1 19 16,-5 4 33-16,-4 2 12 16,-1 3-23-16,0 3-26 15,-9 1-15-15,-6 4-14 16,-7 3-6-16,-2 0-2 16,0 0-94-16,5 19-176 15,4-2-362-15,9-3-492 0</inkml:trace>
  <inkml:trace contextRef="#ctx0" brushRef="#br0" timeOffset="302119.8365">29849 5493 1543 0,'0'0'308'0,"0"0"-241"16,0 0-34-16,0 0 39 16,0 0-14-16,0 0-14 15,0 0 8-15,-20 32-11 16,19-16-23-16,1 3-11 16,0-2-6-16,1-3 0 0,8-1-1 15,2-1-9 1,4-4-5-16,1-2-5 0,4-5 9 15,3-1 1-15,0 0 9 16,2-7 12-16,-1-8 29 16,-3-3 2-16,-6-2-9 15,-4 3 18-15,-6 1 3 16,-5 2 7-16,0 5-29 16,-10 3-26-16,-8 4-7 15,-4 2-15-15,-5 9-142 16,3 6-311-16,10 1-206 0</inkml:trace>
  <inkml:trace contextRef="#ctx0" brushRef="#br0" timeOffset="302623.1766">30353 5516 548 0,'0'0'267'16,"0"0"-95"-16,0 0 31 16,0 0-2-16,0 0-21 15,0 0-54-15,0 0 1 0,-43 83-42 16,43-69-55-16,0-1-12 15,12-5-2-15,3-3 64 16,4-5 26-16,1 0-27 16,2-1-48-16,-1-14-18 15,-3-4-4-15,-4-1 7 16,-3-3 27-16,-8 0-6 16,-3 5 24-16,-3 1-18 15,-19 6-22-15,-11 4-21 16,-7 7 0-16,-26 1-24 15,9 15-206-15,8 0-476 0</inkml:trace>
  <inkml:trace contextRef="#ctx0" brushRef="#br0" timeOffset="303790.6067">30379 5554 1186 0,'0'0'354'16,"0"0"-200"-16,0 0 35 16,0 0 42-16,0 0-68 15,0 0-95-15,0 0-40 0,124-9-16 16,-69 8 4-16,7-2 6 15,8 2-10-15,0 1-10 16,-4 0-1-16,-6 0-1 16,-11 1 0-16,-9 2-12 15,-8 0-114-15,-13-2-194 16,-7-1-232-16</inkml:trace>
  <inkml:trace contextRef="#ctx0" brushRef="#br0" timeOffset="304561.1022">31533 5530 1333 0,'0'0'575'15,"0"0"-500"-15,0 0 46 16,0 0 73-16,0 0-16 16,0 0-59-16,0 0-48 0,0 11-32 15,0 9 10 1,0 4 44-16,0 7-25 0,0 3-33 15,0 5-17-15,0-2-11 16,3 3-7-16,-1-6-6 16,-1-2-28-16,-1-9-69 15,0-4-63-15,0-8-104 16,-4-8-263-16,-4-3-60 16,1 0-487-16</inkml:trace>
  <inkml:trace contextRef="#ctx0" brushRef="#br0" timeOffset="304909.2577">31581 5405 932 0,'0'0'868'16,"0"0"-657"-16,0 0-136 16,0 0 112-16,0 0-28 15,0 0-69-15,0 0-48 16,82 10-15-16,-41 6-6 15,3 3-7-15,-2 5-12 16,-5 0 26-16,-8-2 12 16,-12-1-4-16,-12-1-1 15,-5-3-6-15,-19-6-14 16,-28-3-1-16,-6-8-14 16,-37 0-94-16,15-6-112 15,20-4-472-15</inkml:trace>
  <inkml:trace contextRef="#ctx0" brushRef="#br0" timeOffset="306281.0106">28377 4437 78 0,'0'0'641'16,"0"0"-528"-16,0 0-31 15,0 0 94-15,0 0 52 16,0 0-35-16,0 0-54 16,55-50-20-16,-44 47-10 15,0 0-30-15,3 1-27 16,3-2-26-16,4 2-12 15,3 0-6-15,6-1-2 16,7 2 3-16,6 1 1 16,8 0-1-16,6 0 14 15,7 0 20-15,1 0-6 16,3 0-5-16,-4 0-8 16,-4 4-6-16,-2 2-12 0,-6 1-1 15,-1 0-5-15,-2 0 0 16,-1 2-1-16,1-2 1 15,3-2-1-15,0 1 1 16,5 0 0-16,3-1 0 16,1 1 0-16,2 0 1 15,-2-1 0-15,0 2 1 16,-1 1 8-16,-1 1 9 16,4 0 2-16,0-1-8 15,2 0-11-15,4-2-1 16,13-1 7-16,15-4-7 15,-6-1-1-15,-11 0-1 16,-9 0-1-16,-16 0 1 0,7 4 0 16,4 1 1-16,-5 0 0 15,-6 2 0-15,-5 0 0 16,-3-1 0-16,0-1 0 16,0 1 0-16,4-3-1 15,3-1-17-15,3-2-36 16,1 0-38-16,-2 0-8 15,-5 0-39-15,-11 0 30 16,-8 0-56-16,-14 0-163 16,-11 0-261-16</inkml:trace>
  <inkml:trace contextRef="#ctx0" brushRef="#br0" timeOffset="307157.8486">32099 4473 962 0,'0'0'188'0,"0"0"81"16,0 0 2-16,0 0-56 15,0 0-48-15,0 0-26 16,0 0-27-16,-31 0-36 16,15 0-14-16,-1 0-7 15,0 0-14-15,1 3-19 16,2 2-6-16,-1 2-8 16,6 1-3-16,3 0-7 15,3 1 0-15,3 1 0 16,0 2 0-16,17 1 1 0,4 1 9 15,5 1-10-15,1 0 0 16,-2-1 0-16,-5-2 1 16,-6 0-1-16,-5 0-1 15,-9-1 1-15,0 0-2 16,-24 1 1-16,-11-2-8 16,-32-6-41-16,7-2-216 15,7-2-628-15</inkml:trace>
  <inkml:trace contextRef="#ctx0" brushRef="#br0" timeOffset="308205.7605">30253 4441 1235 0,'0'0'299'15,"0"0"-220"-15,0 0-28 16,0 0 105-16,0 0 37 15,0 0-42-15,0 0-12 0,13-10-25 16,-13 10-19 0,0 0-40-16,0 0-14 0,0-2 3 15,-1 1-11-15,-8 0-23 16,2 1-10-16,-4 0-7 16,1 0 1-16,-1 1 0 15,5 7 0-15,2 4-3 16,2 0 8-16,2 1-1 15,0-2 1-15,0-1-5 16,6-2 5-16,3-3-14 16,2-2 1-16,-1-3-3 15,2 0-4-15,3 0 4 16,-3-12 1-16,3-2 15 16,-3-6 1-16,-4 3 8 15,-4-2 16-15,-4 3 31 0,0 2-7 16,-8 3-22-16,-7 4-11 15,-5 6 5-15,-3 1-8 16,1 3-12-16,-4 17-1 16,3 6 0-16,3 2 0 15,10 2-1-15,4-3-11 16,6-5-10-16,0-5 8 16,0-5 2-16,12-7 7 15,2-5 6-15,3 0 0 16,2-9 0-16,1-9-1 15,-5-5 0-15,-2-2 1 16,-3 1 1-16,-5 3-1 16,-2 7 28-16,-3 7 16 0,0 7-35 15,-12 0-9-15,-9 8-15 16,-4 13 0-16,0 18-57 16,8-4-169-16,8-7-549 0</inkml:trace>
  <inkml:trace contextRef="#ctx0" brushRef="#br0" timeOffset="310340.0542">30243 4402 485 0,'0'0'116'16,"0"0"-47"-16,0 0 6 0,0 0 253 16,0 0-163-16,0 0-110 15,0 0-29-15,-2 0 8 16,7 0 3-16,-4 0-9 16,1 0-1-16,-2 0 29 15,0 0 41-15,0 0 25 16,0-6 13-16,0-3-16 15,0-7-77-15,0-6-19 16,-2-9 14-16,1-7-28 16,1-12-8-16,0-20 4 15,0-22-5-15,7-24 0 16,8-6-7-16,-3 22 7 16,-2 26 1-16,-5 32 104 0,-2 12-30 15,-2-1-26-15,-1 0-13 16,3 2-17-16,-1 10-9 15,-1 5 1-15,1 5-1 16,-1 4-8-16,1 3-2 16,-2-1-1-16,0 2-13 15,0 0-15-15,0-1-23 16,0 1-24-16,0-1 10 16,0-2-14-16,0 1-31 15,0-4-44-15,0 1-336 16,0-1-688-16</inkml:trace>
  <inkml:trace contextRef="#ctx0" brushRef="#br0" timeOffset="310949.6719">30259 3261 377 0,'0'0'678'15,"0"0"-577"-15,0 0-34 16,0 0 62-16,0 0-63 15,0 0-38-15,0 0-19 16,-73 56-8-16,70-54 1 16,3-2 8-16,0 0 15 0,0-3 39 15,6-10 13-15,9-5-33 16,1-1-43-16,1-2 1 16,-2 4 11-16,-4 6 16 15,-4 7 83-15,-3 4-33 16,1 6-55-16,2 18-4 15,8 11 52-15,9 14-21 16,28 25-51-16,0-9-322 16,0-12-1207-16</inkml:trace>
  <inkml:trace contextRef="#ctx0" brushRef="#br0" timeOffset="314035.2181">28509 5347 325 0,'0'0'8'16,"0"0"-5"-16,0 0 738 16,0 0-393-16,0 0-205 15,0 0-90-15,0 0-18 16,-30-9 26-16,29-1 19 16,-1-4 37-16,1-3-8 15,-5-6-6-15,-2-4-55 16,-5-9-30-16,-8-7-18 15,-7-4-11-15,-7-6 11 16,-4 3 10-16,-2 5-4 16,1 8 9-16,2 11 18 15,8 13-7-15,7 8 10 0,7 5-17 16,5 0-19-16,6 13 0 16,5 2-25-16,8 7-90 15,13-5-164-15,1-8-294 0</inkml:trace>
  <inkml:trace contextRef="#ctx0" brushRef="#br0" timeOffset="314547.5799">28162 4777 400 0,'0'0'589'15,"0"0"-391"-15,0 0-21 16,0 0 11-16,0 0-58 15,0 0-51-15,0 0-35 16,-54 78-30-16,43-69-12 16,2-2 8-16,2-4-9 15,1-2 4-15,-1-1-5 16,2 0 0-16,4 0 8 0,1-11-8 16,0-1-3-16,4-8-6 15,9 2 9-15,1-1 18 16,-1 5 33-16,-2 3 52 15,-4 3 27-15,-1 5-23 16,3 3-29-16,0 0-13 16,6 0-19-16,7 0-22 15,7 13-20-15,8 7-4 16,27 15-129-16,-7-4-387 16,-5-3-1010-16</inkml:trace>
  <inkml:trace contextRef="#ctx0" brushRef="#br0" timeOffset="326339.7936">28575 5782 139 0,'0'0'777'0,"0"0"30"15,0 0-592-15,0 0-140 16,0 0 23-16,-33 16 24 15,30-14-8-15,1 0-37 16,2 0-29-16,0-2-5 16,0 0 18-16,0 0 12 15,0 0-18-15,0 0-16 16,0-9-21-16,-4-5-12 16,1-1-6-16,-1-2 0 0,1 0 0 15,-2 5 0-15,0 2 6 16,2 3-6-16,2 3 13 15,-1 2 1-15,2-2-7 16,0 2 1-16,0-3-8 16,0 3-17-16,0-3-29 15,0 1-11-15,0 2-21 16,0-3-16-16,0 1-35 16,0-3-98-16,0 3-149 15,3-2-402-15</inkml:trace>
  <inkml:trace contextRef="#ctx0" brushRef="#br0" timeOffset="326834.6067">28481 5620 642 0,'0'0'386'0,"0"0"-176"0,0 0-41 16,0 0-9-16,0 0-16 15,0 0-21-15,0 0-57 16,0 0-31-16,0 0-6 16,0 0 27-16,-2 3 20 15,-6 4-2-15,-2 2-8 16,0 1-11-16,-2-2-17 15,2 1-17-15,2-2-9 16,2-3-11-16,4-2 0 16,1 0-1-16,1-2-9 0,0 0-6 15,0 0 5-15,0 0-6 16,7-4-1-16,1-6 1 16,0-2 0-16,-1 0-3 15,-1 0 1-15,-3 2 5 16,1 4 12-16,-2 0 1 15,1 0 19-15,1 3 12 16,1 1 2-16,5 1-11 16,1-1 0-16,1 2-5 15,4 0-10-15,-1 5-7 16,1 10-16-16,5 9-87 16,-4-4-254-16,-4-4-405 0</inkml:trace>
  <inkml:trace contextRef="#ctx0" brushRef="#br0" timeOffset="327341.9516">28783 5647 1262 0,'0'0'567'0,"0"0"-480"15,0 0 7-15,0 0 62 16,0 0-13-16,0 0-52 16,0 0-41-16,0-1-25 15,0 2 12-15,0 9-1 16,0 3-11-16,0 3 1 16,0 3-4-16,0 1-12 0,0 0-10 15,-4 0-52 1,1-3-140-16,0 3-324 0,2-4-230 15,1-5-346-15</inkml:trace>
  <inkml:trace contextRef="#ctx0" brushRef="#br0" timeOffset="327687.4008">28874 5765 553 0,'0'0'1193'0,"0"0"-948"16,0 0-193-16,0 0-24 16,0 0 31-16,0 0-7 15,0 0-29-15,-14 73-15 0,9-54-7 16,1-1 0-16,-2-3 12 16,0-5 12-16,3-2 28 15,0-5 12-15,-2 1-2 16,2-4 1-16,-3 0 7 15,0 0-12-15,-4-10-18 16,3-5-16-16,-3-7-9 16,2 0-1-16,2 1-3 15,1 2-3-15,2 8-9 16,3 4-20-16,0 4-81 16,0 3-165-16,9 0-345 15,1 7-230-15</inkml:trace>
  <inkml:trace contextRef="#ctx0" brushRef="#br0" timeOffset="328190.2027">29292 5693 337 0,'0'0'122'0,"0"0"-6"15,0 0 441-15,0 0-268 16,0 0-96-16,0 0 11 16,0 0 32-16,-1-7-62 15,-2 18-40-15,-3 7 0 16,1 2-45-16,2 0-56 15,1 6-17-15,2-3-16 16,0-5-33-16,0-1-92 16,0-4-106-16,5-5-251 15,-2-3-150-15,0-5-436 0</inkml:trace>
  <inkml:trace contextRef="#ctx0" brushRef="#br0" timeOffset="328700.0554">29282 5670 166 0,'0'0'1308'16,"0"0"-1088"-16,0 0-165 16,0 0-17-16,0 0 76 15,0 0 55-15,0 0-71 16,-36 1-65-16,27 12-2 15,2 0 7-15,-1-1 2 16,1-1 5-16,-2-5-17 16,4 0-13-16,1-2-5 0,2-1-9 15,1-3-1-15,1 0 0 16,0 0-43-16,0 0-8 16,10-13 9-16,5 0-10 15,2-5 39-15,1-4 13 16,-3 4 1-16,-1 3 18 15,-5 5 14-15,-4 6 23 16,-2 4-4-16,-1 0-11 16,0 13-17-16,4 5-8 15,2 6-4-15,14 8-12 16,-1-3-158-16,0-8-517 0</inkml:trace>
  <inkml:trace contextRef="#ctx0" brushRef="#br0" timeOffset="329047.9785">29634 5686 560 0,'0'0'840'15,"0"0"-574"-15,0 0-95 16,0 0 47-16,0 0-15 16,0 0-47-16,0 0-63 15,-1-1-48-15,1 2-29 16,0 10-10-16,-2 7 9 16,-2 2 2-16,-1 4-8 15,-1-1-8-15,-1 1-1 16,2-4-24-16,1-4-67 0,2-6-46 15,2-1-58-15,0-4-103 16,2-5-15-16,8 0-31 16,4 0-284-16</inkml:trace>
  <inkml:trace contextRef="#ctx0" brushRef="#br0" timeOffset="329385.8747">29688 5820 527 0,'0'0'642'16,"0"0"-396"-16,0 0-74 15,0 0 20-15,0 0 15 16,0 0-74-16,0 0-74 16,-49 48-34-16,40-35-9 15,1-3-15-15,3-1 10 0,2-2-4 16,2-4 8-16,-2-3 0 16,-1 0 8-16,-2 0 29 15,-2-2-1-15,-1-11-32 16,-3-2-7-16,2-4-6 15,-2 0-6-15,3-1-49 16,-1 4-41-16,2 5-167 16,1 4-562-16</inkml:trace>
  <inkml:trace contextRef="#ctx0" brushRef="#br0" timeOffset="329887.2049">29983 5782 942 0,'0'0'359'0,"0"0"-258"16,0 0-25-16,0 0 110 15,0 0 45-15,0 0-38 16,0 0-53-16,0-3-23 16,0 9-22-16,0 8-6 15,-3 3 8-15,0 6-24 16,0-1-45-16,0 1-19 15,0-2-9-15,0-3-49 0,3-2-55 16,0-2-118-16,0-6-333 16,0-2-247-16</inkml:trace>
  <inkml:trace contextRef="#ctx0" brushRef="#br0" timeOffset="330220.0876">29983 5752 595 0,'0'0'753'0,"0"0"-534"16,0 0-150-16,0 0 7 15,0 0 29-15,0 0-9 16,0 0-25-16,-7-2-1 15,1 4-5-15,-3 6 7 16,-4 0-12-16,0 2-9 16,3-2-14-16,1 0-19 15,3-4-11-15,5-2-6 16,-1 0-1-16,2-2-13 16,0 0-17-16,8 0-9 15,8-4-7-15,1-8-3 16,2 0 22-16,-2-2 16 0,-3 0 10 15,-3 3 1 1,-4 2 14-16,-4 6 47 0,-3 3 2 16,0 0-33-16,0 0-29 15,0 9 7-15,3 5 0 16,0 6-7-16,4-1-1 16,11 5-113-16,-3-5-249 15,1-5-413-15</inkml:trace>
  <inkml:trace contextRef="#ctx0" brushRef="#br0" timeOffset="330754.5062">30435 5695 504 0,'0'0'281'16,"0"0"1"-1,0 0 6-15,0 0-35 0,0 0 5 16,0 0-13-16,0 0-67 16,-15 76-43-16,14-59-49 15,-1 0-41-15,1 0-29 16,1 2-16-16,0-3-12 15,0 1-95-15,0-3-121 16,0 2-146-16,0-5-223 16,1-4-566-16</inkml:trace>
  <inkml:trace contextRef="#ctx0" brushRef="#br0" timeOffset="331098.4169">30511 5849 884 0,'0'0'882'0,"0"0"-737"15,0 0-107-15,0 0 15 16,0 0 44-16,0 0-47 16,-15 79-28-16,15-60-21 15,0-1 1-15,0-6-1 16,0-1 5-16,-1-3 3 15,1-7 6-15,-3-1 33 0,-2 0 19 16,-2 0 23 0,-5-1-12-16,-1-11-23 0,-5-1-15 15,0-2 10-15,-3 1 10 16,2 3-32-16,2 1-28 16,-1 3-34-16,6 4-241 15,3 2-759-15</inkml:trace>
  <inkml:trace contextRef="#ctx0" brushRef="#br0" timeOffset="387570.5598">30373 4361 209 0,'0'0'9'16,"0"0"128"-16,0 0-114 16,0 0 456-16,0 0-320 15,0 0-127-15,-8-22-32 16,5 18 10-16,2 1 2 0,-3 0-4 15,3 0 8-15,-2 0-10 16,-3 1-3-16,2-3 4 16,-4 2 24-1,-4-1-18-15,-3-2-3 0,-3 1 0 16,-2-1-4-16,-3-1-5 16,4 1 8-16,-2 0-2 15,3 0 10-15,3 0 1 16,-1 2-2-16,2 1-2 15,0 2 4-15,-2 1 19 16,-4 0 5-16,-6 4-26 16,-5 8 13-16,-6 5 31 15,-5 3-8-15,-1 2-16 16,4-1-18-16,7-2-11 16,7 1 8-16,10 0-2 0,3 1 1 15,5 5 7 1,4 3-10-16,1 1 5 0,2 8-14 15,0 0-1-15,3 2 18 16,12-2-16-16,2 1 9 16,5-2-12-16,6-3 12 15,3-5-4-15,8-4-8 16,5-3 6-16,6-6-5 16,4-4 0-16,3-3-1 15,-3-3 0-15,-1-4-7 16,-4-2 7-16,-4 0 6 15,-6 0 1-15,-3-13 5 16,-7-2 36-16,-4-6-17 16,-3-6-8-16,0-5-16 0,-4-7 18 15,-3-6-3-15,-4-3-12 16,-10 0-10-16,-1 0-25 16,-13-1-26-16,-20 6 28 15,-46-9-130-15,7 12-135 16,-2 7-332-16</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36:12.503"/>
    </inkml:context>
    <inkml:brush xml:id="br0">
      <inkml:brushProperty name="width" value="0.05292" units="cm"/>
      <inkml:brushProperty name="height" value="0.05292" units="cm"/>
    </inkml:brush>
  </inkml:definitions>
  <inkml:trace contextRef="#ctx0" brushRef="#br0">10384 15116 398 0,'0'0'89'16,"0"0"-51"-16,0 0-19 15,0 0 25-15,0 0 57 16,0 0-91-16,-33-6-10 16,49 3-50-16,-3 2 8 15,7 1-91-15,1-2-17 16,-6 2 42-16</inkml:trace>
  <inkml:trace contextRef="#ctx0" brushRef="#br0" timeOffset="1070.6325">10512 15086 674 0,'0'0'81'0,"0"0"215"16,0 0-164-16,0 0-60 15,0 0-4-15,0 0 16 16,0 0 3-16,-6-35-24 16,0 31-6-16,0-5-21 0,0 5-20 15,-4-3-9-15,0 1 1 16,0 1-7 0,-6 0 6-16,-5 2-6 0,0 3 0 15,-12-1 0-15,2 1-1 16,-9 0 0-16,4 0 1 15,0 0 0-15,3 0-1 16,5 0 1-16,1 0 9 16,9 0 9-16,5 0 0 15,5 0 0-15,2 0-4 16,-1 0-8-16,1 4-6 16,0 6 0-16,-3 3 10 0,-6 4 0 15,0 2-3-15,-4 1 8 16,2 3-5-16,-5 1-3 15,1 1 3-15,3-1 8 16,-2 2 0-16,10 0-9 16,3 1-3-16,4-3-5 15,3 5 4-15,0-3-5 16,3 4 0-16,7-3 0 16,-4 3 0-16,2-4 0 15,-2 4 1-15,-2-4-2 16,-1 3 2-16,-3-1-1 15,0 1 0-15,3-3 0 16,-3-2-1-16,3 2 0 0,3-4 0 16,0 3 0-1,0-2 0-15,3 0 0 0,-3-1 0 16,6 1 0-16,1-3 1 16,4-3 0-16,-1-4 7 15,-1 3-2-15,3-4 2 16,-6 1 1-16,1-1-8 15,1-2 6-15,2 2-5 16,2-1 5-16,0-5-5 16,0 4 4-16,2 0 1 15,3-1-7-15,-2 2 1 16,3 0-1-16,-5-1 0 16,2 1 0-16,-6-1 0 15,3-2 0-15,-6 1-1 16,0-5-6-16,1 2-36 0,1-5 11 15,-1 2 30-15,2-3-5 16,3 0-3-16,0 0 1 16,9 0 9-16,1-10 0 15,5-1 9-15,0-5-8 16,2 0 8-16,4-4 3 16,-6 0 8-16,0 0-1 15,-5 3-11-15,-5-2-7 16,2 4 1-16,2-3-2 15,-5 1 1-15,2-1 0 16,-6-3 9-16,3-2 18 16,-2-1 8-16,-6-5 13 15,4-3-1-15,-8-6-11 0,-3-1 1 16,-3-4-17 0,-3-3-8-16,0-6-5 0,-15 2-7 15,-12-3-1-15,-16-1-1 16,-18-9-33-16,-48-8-91 15,15 12-263-15,-3 9-1092 0</inkml:trace>
  <inkml:trace contextRef="#ctx0" brushRef="#br0" timeOffset="2520.5523">5942 13610 1001 0,'0'0'209'0,"0"0"-156"15,0 0-38-15,0 0-1 16,0 0 46-16,0 0-36 16,0 0-15-16,-36-46 3 15,30 40 1-15,-4 1 123 16,-2 0-82-16,-3 1-37 15,-3-2-3-15,-7 3 9 16,-5 3-3-16,-6 0-2 16,-3 0-11-16,-4 0 2 15,-2 10 14-15,1 0 41 16,2 3 17-16,0 2 14 16,-1 5-20-16,7 1-27 0,0 5-21 15,0 0-4 1,5 4-2-16,4 7-15 0,0-1-5 15,2 7 18-15,1 0 1 16,0 6 2-16,0-6 10 16,2 7-14-16,3-4 6 15,2 6 2-15,8-1 14 16,5 4-22-16,4-1-10 16,4 1-7-16,14 1 0 15,6-2 0-15,6-2 2 16,7-2-3-16,5-4-1 15,7-6-9-15,6-4 9 16,2-6-5-16,-3-3 6 0,1-5 1 16,0-5-1-1,-3-4 1-15,-4-3 5 0,1-7-5 16,2-3 5-16,0-3-4 16,4-14-2-16,3-8 11 15,0-12-1-15,-1-6 10 16,-6-7-4-16,7-15-9 15,-3-19-6-15,-7-15 0 16,-18-6-1-16,-23 2-14 16,-26 11 13-16,-44 3-5 15,-37 3-3-15,-34 6-29 16,-33 15-87-16,-20 11-169 16,38 22-220-16,24 12-481 0</inkml:trace>
  <inkml:trace contextRef="#ctx0" brushRef="#br0" timeOffset="21948.576">30702 10671 170 0,'0'0'123'0,"0"0"-32"16,0 0-64-16,0 0-18 16,-92 59-9-16,63-29 1 15,0 3-1-15,-1 7 0 16,3 6 0-16,0 26 1 15,9-12-1-15,6-7-23 0</inkml:trace>
  <inkml:trace contextRef="#ctx0" brushRef="#br0" timeOffset="36384.9712">31084 18284 191 0,'0'0'99'0,"0"0"-73"16,0 0-13-16,0 0 364 0,0 0-133 15,0 0-134-15,-26-3-38 16,20 3 45-16,-2 0 44 15,0-3-26-15,1 3-26 16,-2-2-18-16,0 2-23 16,0-2-30-16,-3-1-19 15,2 0-13-15,-2 0-4 16,-2-1 4-16,1-1 2 16,-3 3-7-16,-1-5 7 15,-2 1-7-15,-2 0 5 16,1 0 6-16,-2 1 10 15,0-2 22-15,1 5-12 16,0-2-9-16,0 1-14 0,-1 0-9 16,1 3 0-16,-2-5 1 15,3 2-1-15,3 1 1 16,1 2 0-16,2-3-1 16,0 3 2-16,0 0 10 15,-1 0 17-15,2 0 12 16,-3 0-8-16,-1 0-11 15,-4 0-16-15,1 0-6 16,-2 3 1-16,0-1 6 16,1 1-7-16,0 2 0 15,0-4 1-15,3 2-1 16,-3-1 1-16,2 3 7 0,1 1 6 16,-1-1 7-16,-1 2-5 15,4 0-4-15,-4 0 0 16,2 3-11-16,-1 0 8 15,0 0-3-15,2 3-5 16,1-3 20-16,-1 2-5 16,1-1-2-16,3-1-7 15,-1 0-6-15,5-3-1 16,2-2 0-16,1 0 1 16,1 1-1-16,-2-2 1 15,1 5 0-15,0-2 5 16,0 3 6-16,3-1-3 15,-3 1-8-15,5 0 6 0,-1 2-6 16,2-1-1 0,0-4-1-16,0 3 1 0,0-5-1 15,0 4-1-15,0-2 1 16,0 1-5-16,0 2 5 16,0 0 1-16,0 1 0 15,0-2 0-15,2 1 0 16,3 0 0-16,0 0 6 15,2-1-6-15,2 1 0 16,2 0 0-16,-2 0 0 16,0-3 0-16,-2 3 1 15,2-3-1-15,-3-2 0 16,0 3 0-16,0-3-1 16,3 1-5-16,-2 2 4 0,5-1-5 15,2-1 6-15,-1 1-5 16,2-3 5-16,-1 3-1 15,-2-1 2-15,1 0-1 16,-3 1 1-16,1-5 0 16,-2 3-1-16,1-2-24 15,2-2 2-15,0 0-3 16,2 1 8-16,2 1 11 16,-1-1-5-16,3 1-7 15,-3-1-9-15,1 1 8 16,-2 0 3-16,-1-3 6 15,1 0 4-15,-1 0-8 16,0 0 14-16,2 0-1 0,-1 0 2 16,2 0 0-16,-1 0 0 15,3 0 7-15,-3 0-5 16,1-3-2-16,-1 3 0 16,1-3 0-16,-2 3-15 15,-1 0-13-15,1 0 6 16,2 0 3-16,-2 0-2 15,1 0-3-15,1 0 9 16,0 0 14-16,-2 0 0 16,-1 0 0-16,2 0 1 15,-3 0 0-15,1 0 0 16,-1 0 1-16,3 0-1 16,-3 0 1-16,2-3-1 15,1 1-1-15,0 0 1 16,-1-1 0-16,0 1-1 15,1 2-6-15,-2-1 7 0,0 0-1 16,1-2 0-16,-2-2 1 16,3 3 0-16,-1-4 0 15,-1 2 0-15,-1-4 0 16,-2 3 0-16,1 1 0 16,-2-2 0-16,2 1 1 15,0 0-1-15,0-2 1 16,0 2-1-16,0 1 0 15,-2-3 8-15,1-1 1 16,-1 3 5-16,-3 0 7 16,2 0 0-16,-4-3 20 15,3 3-12-15,-1 1-15 0,0-3-13 16,1 4 7-16,1-4-2 16,0 1 2-16,-1-1 8 15,2-2 9-15,-2 0 3 16,1 2 33-16,-3 0-4 15,-2-3-8-15,0 4 0 16,0-5 2-16,0-1-26 16,-2-1-14-16,3 0-10 15,-4-3 1-15,0 1-1 16,0-5-1-16,0 0-23 16,-1 1-17-16,-11-1-10 15,-3-5 7-15,-4 0-42 0,-25-16-136 16,3 3-256-1,0 5-511-15</inkml:trace>
  <inkml:trace contextRef="#ctx0" brushRef="#br0" timeOffset="43599.2635">18850 14773 689 0,'0'0'224'0,"0"0"-165"0,0 0-40 16,0 0 10-16,0 0 28 15,0 0 291-15,0-3-143 16,0 3-109-16,0 0 31 15,0 0 61-15,0 0-40 16,0 0-50-16,0 0-31 16,0 0-4-16,0 0-6 15,0 0-8-15,0 0-17 16,0 0-11-16,0 0-4 16,0 0-5-16,9 0-2 15,8 0 8-15,2 0 10 16,7 0-1-16,3 3-6 15,4 0-6-15,3-2-5 0,-5 5-4 16,-1-3 0-16,-4 0-5 16,-4 1-1-16,-6-4 1 15,-5 2-1-15,-8-2 1 16,0 0-1-16,-3 2 1 16,0-2 11-16,0 0 2 15,0 0-14-15,0 0-3 16,0 5-96-16,0-2-161 15,3 1-527-15</inkml:trace>
  <inkml:trace contextRef="#ctx0" brushRef="#br0" timeOffset="48621.7392">19444 15137 312 0,'0'0'51'0,"0"0"673"15,0 0-449-15,0 0-90 16,0 0-12-16,0 0 73 15,0 0 23-15,9 7-66 0,1-4-41 16,3-3-15-16,0 0-17 16,2 0-58-16,3 0 4 15,4 0-43-15,1-3-33 16,-1-2-18-16,2-1-6 16,-6 0-4-16,1 2-14 15,-1 4-18-15,-8 0-24 16,-1 0-8-16,0 0-14 15,-5 0-8-15,0 0-36 16,-4 0-67-16,0-3-148 16,0-1-486-16</inkml:trace>
  <inkml:trace contextRef="#ctx0" brushRef="#br0" timeOffset="51808.9759">19976 14800 350 0,'0'0'0'16,"0"0"0"-16,0 0 351 15,0 0-234-15,0 0-117 16,0 0-212-16,0 0 77 16,7-7-10-16,2 0 145 15,-2 4 34-15,0 0 30 16,-4 3-37-16,-1 0-26 16,-2 0 12-16,0 0 22 15,0 0 28-15,0 3 28 0,-3 0-52 16,0 0-27-16,-1-3-11 15,2 4 30 1,1-4 95-16,-1 2 65 0,1-2-3 16,-1 5-13-16,1-3-5 15,-2 1-6-15,3-3-12 16,0 2-6-16,0 0-24 16,0-2-20-16,0 0-9 15,0 4 1-15,0-2-3 16,7 2 11-16,12-1-11 15,10 0-27-15,10-3-31 16,3 0-21-16,1 0-11 16,-1 0-1-16,-7 0-5 0,-5 0-13 15,-9 0-2 1,-3 0 4-16,-12 0-2 0,-5 0 3 16,-1 0-31-16,0 0-52 15,0-10-50-15,0 0-355 16,0-2-528-16</inkml:trace>
  <inkml:trace contextRef="#ctx0" brushRef="#br0" timeOffset="56702.7878">20681 15157 59 0,'0'0'1196'15,"0"0"-811"-15,0 0-261 16,0 0-82-16,0 0 102 0,0 0 68 16,3 12-48-16,13-9-60 15,10-2-50-15,3-1-10 16,4 0-10-16,2 0-17 16,-2 0-16-16,-5 0 5 15,-4 0-6-15,-6 0-28 16,-5-1-34-16,-2 1-63 15,-5 0-88-15,-2 0-137 16,-4 0-337-16</inkml:trace>
  <inkml:trace contextRef="#ctx0" brushRef="#br0" timeOffset="57384.9169">21278 14869 370 0,'0'0'1250'15,"0"0"-908"-15,0 0-211 16,0 0-81-16,0 0 35 0,0 0 35 15,0 0-38-15,6 7-32 16,10-1-17-16,4-2-8 16,0-2-10-16,6 1-15 15,-1-1-6-15,15-2-98 16,-5 0-242-16,-9 0-476 0</inkml:trace>
  <inkml:trace contextRef="#ctx0" brushRef="#br0" timeOffset="78066.6674">31113 11292 435 0,'0'0'0'0,"0"0"0"15,0 0 372-15,0 0-122 16,20-7-153-16,-17 7-10 16,-3 0 71-16,0 0 2 0,0 0-22 15,0 0-2 1,0 0-22-16,0 0-20 0,0 0-28 15,0 0-15-15,-1 0 1 16,-4 0 6-16,-1 0-23 16,-5 0-18-16,-9 0-3 15,-8 2 0-15,-11 3-1 16,-6-1 0-16,-7-2 11 16,-7-2 9-16,-21 0 7 15,-24 0 15-15,-27 0 13 16,-10 0-2-16,6 0 7 15,18 0-3-15,33 0-21 16,23 0-10-16,18 0-15 16,12 0-5-16,3 3-5 15,3 5-7-15,3-3-6 0,11-1 0 16,6-1 0 0,3-3-1-16,2 0 0 0,0 0-31 15,0 0-37-15,7 0-159 16,0 0-518-16</inkml:trace>
  <inkml:trace contextRef="#ctx0" brushRef="#br0" timeOffset="82222.9811">18015 10696 454 0,'0'0'765'0,"0"0"-510"16,0 0-165-16,0 0-40 15,0 0-13-15,-85-22 7 16,67 22-9-16,-2 0-25 0,0 0-9 16,-6 6-1-1,4 14 9-15,-7 6 12 0,0 5 14 16,-1 4 4-16,-2 4-4 16,6 1-22-16,-1-3-5 15,5 4-7-15,6-5 0 16,7-3 1-16,5-4-1 15,4 0 0-15,0-1 8 16,12-3-9-16,9 4 8 16,0-1-7-16,9 1 11 15,-4 2 44-15,4-2-4 16,2 0 14-16,-3-5 4 16,4-1-5-16,2-9-15 15,4-4-15-15,4-7 1 16,2-3-6-16,4-10-17 0,0-10-4 15,-1-10-3-15,1-7 0 16,-4-5 9-16,1-4-4 16,-10-6 0-16,-5-5-5 15,-7 3-5-15,-15 2 10 16,-9 5-5-16,-9 5 5 16,-37 6-11-16,-42 9-26 15,-57 20-87-15,14 4-375 16,2 3-671-16</inkml:trace>
  <inkml:trace contextRef="#ctx0" brushRef="#br0" timeOffset="98505.0428">17772 18061 474 0,'0'0'2'0,"0"0"-2"0,0 0 14 15,0 0-4-15,0 0 3 16,-42 5 224-16,35 2-97 16,-3 0-50-16,1 4-9 15,0 1 46-15,-2 4 41 16,2 3-30-16,-8 5-28 16,4 4 1-16,1 6-17 15,-2 0-7-15,7 1-16 16,4 2-3-16,3-6-27 15,0 2-2-15,4-1 11 16,12-2 12-16,0 2-19 16,3 2-11-16,4-1-8 15,-3 3-2-15,6-1-3 0,-7 0-5 16,7 1-8-16,-6-4-5 16,3-1-1-16,-1-5 0 15,7-6-18-15,1-6 10 16,2-8-11-16,7-6-13 15,3 0 30-15,3-6-4 16,4-8-6-16,0-4 12 16,-3 2 1-16,-1-3 16 15,-6 0-10-15,-9-1 9 16,-7-2 14-16,-3 1 4 16,-2-4-1-16,-8 0 7 15,-1-2 3-15,0-6-10 16,-4-6-11-16,-2-5-13 15,-3-15-4-15,-3-19-5 16,-20 3-36-16,-5 8-55 0,-26 3-100 16,-38 12-285-16,8 10-24 15,-2 6-466-15</inkml:trace>
  <inkml:trace contextRef="#ctx0" brushRef="#br0" timeOffset="102499.9623">18051 8448 606 0,'0'0'121'15,"0"0"-63"-15,0 0 1 16,0 0 188-16,0 0-148 0,0 0-59 16,0 0 14-16,-36-47 29 15,33 42 20-15,0 1-13 16,0 1-28-16,-4 2-40 16,-7 1-20-16,-5 0-1 15,-6 2 6-15,-8 9 26 16,-6 3 23-16,-3 2 10 15,-4 4 1-15,1-3-11 16,3 3-17-16,3-1-2 16,5 1-16-16,9-1-6 15,5 2 22-15,8 2 6 16,11 6-8-16,1 5-8 16,0 5-13-16,13 4-6 15,4 0-7-15,0-3 0 16,6-1 1-16,1-2-2 0,9-7-1 15,4-4-11-15,5-4-1 16,3-8-2-16,4-5 3 16,3-5 4-16,0-4-4 15,6-9 11-15,0-15 0 16,1-9 1-16,-3-6 0 16,-5-9 0-16,-9-6 0 15,-9-6-25-15,-14-1-53 16,-13 2 42-16,-6 3 6 15,-19 7 21-15,-17 9 9 16,-15 7-22-16,-8 7-91 16,-31 10-18-16,11 5-112 15,8 6-367-15</inkml:trace>
  <inkml:trace contextRef="#ctx0" brushRef="#br0" timeOffset="103351.3426">18121 7198 327 0,'0'0'380'15,"0"0"-138"-15,0 0-133 16,0 0-17-16,0 0 52 16,0 0 41-16,0 0-29 15,-11-2-32-15,8-1-22 16,-1-1-26-16,-9-1-43 15,-3-2-10-15,-4 0 12 0,-4 2-12 16,0 3-14-16,-6 2 3 16,-3 0-10-16,-2 5 0 15,-1 12 13-15,0 7 31 16,1 12 11-16,6 4-5 16,-3 4-21-16,8 1-19 15,8-6-11-15,10-6 0 16,6-3-1-16,7-6 1 15,19-4-1-15,6-5 0 16,7-7 0-16,8-6-9 16,6-2 8-16,6-6-7 15,-4-13 7-15,0-2-20 16,-6-4 8-16,-6-6 13 16,-11 2-1-16,-11-4-1 0,-11-3-25 15,-10-3 27-15,-9 0 9 16,-20-2 9-16,-19 3-9 15,-9 3-9-15,-10 6-33 16,-27 6-211-16,12 6-285 16,15 7-533-16</inkml:trace>
  <inkml:trace contextRef="#ctx0" brushRef="#br0" timeOffset="118750.6023">9399 7946 345 0,'0'0'938'0,"0"0"-704"16,0 0-58-16,0 0-30 15,0 0 65-15,-6-34-5 16,6 31-25-16,0 0-59 15,0 3-31-15,0 0-12 16,0 0-20-16,0 0-27 16,0 9-23-16,0 12-8 15,-6 14 17-15,0 13 7 16,-11 18-3-16,4-1-21 16,-6 2 5-16,-2 2-5 15,6-13-1-15,-4 2 0 16,2-7 1-16,1-6 0 0,4-8 1 15,3-7-1-15,3-6-1 16,0-8-51-16,3 0-29 16,3-9-28-16,0-3-45 15,0-4-126-15,6-8-232 16,0-4-159-16</inkml:trace>
  <inkml:trace contextRef="#ctx0" brushRef="#br0" timeOffset="119111.0767">9296 8293 108 0,'0'0'1077'16,"0"0"-580"-16,0 0-431 15,0 0 4-15,0 0 114 16,0 0 22-16,67-80-67 16,-31 60-56-16,7-3-34 15,5 3-29-15,1-3-4 16,6 0-7-16,-5 3-9 15,-4 0-27-15,-6 7-35 0,-7 2-44 16,-9 3-43-16,-12 8-86 16,-12 3-112-16,-9 13 33 15,-12 2-29-15</inkml:trace>
  <inkml:trace contextRef="#ctx0" brushRef="#br0" timeOffset="119479.5827">9402 8296 689 0,'0'0'821'0,"0"0"-537"15,0 0-177-15,0 0 19 16,0 0 79-16,0 0-29 16,0 0-60-16,24 49-27 15,-12-22-34-15,4 5-16 16,-2 1-14-16,5-2-10 15,2-2-14-15,0-4-1 16,-2-3-35-16,2-5-56 16,5-3-102-16,-4-6-384 0,-6-1-496 0</inkml:trace>
  <inkml:trace contextRef="#ctx0" brushRef="#br0" timeOffset="119908.7563">9909 8388 228 0,'0'0'1770'16,"0"0"-1490"-16,0 0-226 0,0 0-37 15,0 0 9 1,0 0 44-16,-46 87-22 0,31-62-26 15,-9 2-13-15,-1 2-2 16,-5-6 1-16,-1-2-8 16,4-5 1-16,9-6 0 15,0-6 10-15,9-4-3 16,6 0 9-16,3-14-17 16,0-6-14-16,0-4-13 15,12-4-1-15,3 4-14 16,0 1 30-16,1 13 12 15,-7 0 1-15,2 9 12 16,-1 1 16-16,-1 1 21 16,3 15 29-16,0 5 7 15,-3 8-13-15,3 3-32 0,1-1-23 16,-2 2-12-16,8-7-6 16,17 1-171-16,-5-8-387 15,-1-9-911-15</inkml:trace>
  <inkml:trace contextRef="#ctx0" brushRef="#br0" timeOffset="121513.5525">12019 8661 487 0,'0'0'875'15,"0"0"-649"-15,0 0-156 0,0 0 2 16,0 0 68-16,0 0 83 16,0 0-46-16,-12 10-53 15,12-16-16-15,3-8-20 16,3-5-40-16,3-7-30 15,-2-5 3-15,-3-7-5 16,3-3-16-16,-1-7 0 16,0-5-7-16,1-4 7 15,-1 1 1-15,3 0 0 16,-3 13 15-16,3 6 31 16,-3 11-26-16,0 6 1 15,-3 6 5-15,0 8-9 16,0 3 4-16,-3 3-13 0,0 0-9 15,3 0-1 1,4 9-9-16,-1 12 4 0,2 3 6 16,1 5-1-16,4 1 1 15,-4-3-1-15,-2-5 1 16,7-5-1-16,-8-1-7 16,3-6-7-16,1-6-1 15,-4-4 2-15,5 0-5 16,2-1 3-16,2-18 2 15,3-2-7-15,0-7-4 16,-1-3 13-16,2-5 6 16,-3 7 6-16,-4 3 3 15,0 9 19-15,-9 8 8 0,0 4-3 16,0 5 3 0,-3 0-5-16,0 3-16 0,0 16-8 15,0 15 21-15,-9 9 18 16,-3 9-14-16,3 7-10 15,0-2 1-15,3 0-7 16,-1-7 2-16,1-5-6 16,1-6-5-16,2-4-1 15,0-9 0-15,3 1-72 16,0-8-137-16,0-5-303 16,1-7-551-16</inkml:trace>
  <inkml:trace contextRef="#ctx0" brushRef="#br0" timeOffset="122632.6256">12432 8950 696 0,'0'0'579'16,"0"0"-579"-16,0 0-78 15,0 0 23-15,0 0 55 0,0 0 59 16,0 0 23-16,0 30-15 15,0-30 7-15,0 0 55 16,0-1 10-16,0-12-40 16,0-4-8-16,3-6-14 15,3-6-2-15,1-7-2 16,4-7-9-16,-5-4-8 16,0-2-4-16,0-1 1 15,0 0-10-15,1 4 0 16,0 3 4-16,3 5-18 15,-1 1 5-15,1 10-15 16,-1 3 3-16,3 5-11 0,3 3-10 16,-3 6 0-16,4 6 0 15,4 0-1-15,-1 4-1 16,5 0-16-16,-2 0-12 16,-2 11-10-16,-4-1 5 15,-4 1 10-15,-5 2 0 16,-4-2 7-16,-3 0 12 15,0 2 5-15,-6 0 7 16,-7-2 14-16,-3-1 8 16,-4-1-5-16,1 2-1 15,4-4-4-15,0 1-6 16,3-1-5-16,5 0-8 16,7 3 0-16,0 0 0 15,0 3 0-15,16 2-12 16,2 1-15-16,0-1-19 0,1 2 7 15,-2 0 17-15,-7-2 13 16,-10 0 8-16,0-3-5 16,-16 3 6-16,-17-1 11 15,-16-3-11-15,-48 4-5 16,13-4-296-16,2-7-970 0</inkml:trace>
  <inkml:trace contextRef="#ctx0" brushRef="#br0" timeOffset="126267.0266">9408 8863 93 0,'0'0'1561'0,"0"0"-1231"15,0 0-232-15,0 0-74 16,0 0-18-16,0 0 26 16,-3 1 32-16,18-1-35 15,10 0-20-15,5-1 0 16,9-2 6-16,3 0 8 15,1 0 10-15,-2 2-17 16,0 1-14-16,-4 0 3 16,-7 0-5-16,-9 0-36 0,-3 0-45 15,-9 0-43 1,-6 4-103-16,-3 3 22 0,-12 0-102 16,-6-1-557-16</inkml:trace>
  <inkml:trace contextRef="#ctx0" brushRef="#br0" timeOffset="126507.4727">9384 9011 1422 0,'0'0'662'16,"0"0"-547"-16,0 0-83 15,0 0-13-15,0 0 39 16,0 0 28-16,119-3-44 16,-69-2-42-16,-4 1-69 15,-5 0-112-15,3 4-117 16,-14 0-247-16,-10 4-287 0</inkml:trace>
  <inkml:trace contextRef="#ctx0" brushRef="#br0" timeOffset="127177.1846">12016 9032 1373 0,'0'0'384'0,"0"0"-218"16,0 0-49-16,82 0 49 16,-51 0 12-16,5 0-58 15,6 0-59-15,1 0-39 16,5 0-22-16,-2 0-20 16,-1 0-36-16,-5 0-78 15,-1 0-120-15,-10 0-102 0,-6 6-241 16,-14 1-426-16</inkml:trace>
  <inkml:trace contextRef="#ctx0" brushRef="#br0" timeOffset="127372.2849">12110 9217 1813 0,'0'0'400'0,"0"0"-375"16,0 0-25-16,85 0-118 0,-6-3-60 15,-6-4-223 1,-7-3-1004-16</inkml:trace>
  <inkml:trace contextRef="#ctx0" brushRef="#br0" timeOffset="131943.1352">8728 7522 352 0,'0'0'225'0,"0"0"33"0,0 0-181 16,0 0 24-16,0 0 75 16,0 0 24-16,0-38 14 15,0 34-22-15,0 4 16 16,0 0-9-16,0 0-44 16,0 0-38-16,4 0-26 15,-4 0-30-15,0 0-30 16,0 0-26-16,0 6-5 15,0 8 0-15,0 5 1 16,0 0 0-16,0 2 0 16,0 2 0-16,0-3 0 15,-4-3-1-15,-2-2 1 16,2-4-1-16,3-2 0 0,-2 1-1 16,3-9-7-1,-3 2-8-15,3-3 2 0,0 0 8 16,0 0 5-16,0-7-13 15,6-10-24-15,9-6-6 16,0-2 13-16,1-5 16 16,4 3-2-16,-4 2-9 15,1 1 15-15,2 4 10 16,-7 4 0-16,3 2 1 16,-3 5 0-16,1 2 6 15,-1 1 3-15,-4 2-2 16,2 3-5-16,-1 1-1 0,-3 0-1 15,3 0 0-15,-6 7 9 16,2 6-8-16,-1 10 8 16,-4 1 3-16,0 2 10 15,0 0 4-15,0 0-2 16,0-5-2-16,-5 2 2 16,5-6-9-16,-4-4-14 15,4-3 1-15,0-3-2 16,0-2-49-16,4-5-215 15,4 0-460-15,-2-2-404 0</inkml:trace>
  <inkml:trace contextRef="#ctx0" brushRef="#br0" timeOffset="132169.7977">9114 7538 1287 0,'0'0'697'16,"0"0"-625"-16,0 0-56 15,0 0-7-15,0 0 13 16,0 0 18-16,0 0-21 16,88 15-19-16,-67-15-47 15,-3 0-192-15,-2 0-148 16,-10 3-427-16</inkml:trace>
  <inkml:trace contextRef="#ctx0" brushRef="#br0" timeOffset="132371.1515">9059 7463 367 0,'0'0'1096'0,"0"0"-870"15,0 0-181-15,0 0 9 16,0 0 60-16,0 0 47 16,0 0-97-16,64 0-64 15,-28 0-166-15,-3-4-333 16,-5-4-599-16</inkml:trace>
  <inkml:trace contextRef="#ctx0" brushRef="#br0" timeOffset="132717.2439">9311 7380 1607 0,'0'0'280'15,"0"0"-254"-15,0 0-15 16,0 0 39-16,0 0 27 15,88-28-33-15,-73 28-23 16,-6 0-8-16,-3 0 5 16,-6 2-2-16,0 14 9 0,0 2 37 15,-12 5 0-15,-3-1-4 16,-3 2 1-16,2-1-19 16,5-3-20-16,-2-1-14 15,7-6-5-15,3-3 1 16,3-3-1-16,0-3 1 15,0-1-2-15,9-1-41 16,15-2-119-16,-2 0-322 16,-2-5-375-16</inkml:trace>
  <inkml:trace contextRef="#ctx0" brushRef="#br0" timeOffset="133287.2783">9569 7459 162 0,'0'0'1493'15,"0"0"-1231"-15,0 0-199 16,0 0-37-16,0 0 67 16,0 0 10-16,0 0-62 15,103 1-25-15,-61-1-16 16,7 0-27-16,-4 3-41 15,1-2-10-15,-4 2-23 16,-2-3-9-16,-4 0 28 16,-8 0 44-16,-8 0 28 0,-7 0-6 15,-7 0-22 1,-3 0 20-16,-3-7 18 0,0 3 12 16,-9-3 30-16,-7-2 12 15,2 2-17-15,-2 3 10 16,1-1 39-16,3 2 25 15,3 2-5-15,3-2-32 16,3 0-30-16,0 3-2 16,0 0 7-16,3 0 10 15,0 0-14-15,0 0-17 16,0 0-7-16,0 0-15 16,3 0-6-16,6 0-6 0,8 0 6 15,8 0 0 1,2 3-8-16,1 4-5 0,5 0 7 15,-3 2-3-15,-5-2-1 16,-1 2 2-16,-9-1 8 16,-5-2-2-16,-4 4-7 15,-6 0-1-15,-3 0 8 16,-16 3-5-16,-2-4 6 16,-3 1-38-16,3 1-140 15,5-5-196-15,7-2-343 0</inkml:trace>
  <inkml:trace contextRef="#ctx0" brushRef="#br0" timeOffset="133776.4894">10370 7411 2051 0,'0'0'343'0,"0"0"-265"16,0 0-63-16,0 0-14 16,0 0 13-16,0 0 1 15,0 0-13-15,20 63 4 16,-17-44-6-16,-3-3 0 16,0-1 0-16,-3-3 0 15,-8-2 0-15,2-3-6 16,-1-2-25-16,1-5-33 0,6 0-23 15,3 0 51-15,0-10-52 16,9-9-20-16,7-2 56 16,4-7 4-16,2 1 10 15,2 1 27-15,-2 0 11 16,-5 8 23-16,-1 5 52 16,-7 4 6-16,-3 6 15 15,-3 3-10-15,0 0-32 16,3 3 9-16,0 10-17 15,0 7-5-15,0 4 1 16,-3 1-17-16,0-1-7 16,1-1-12-16,-4-4-5 15,0 0-1-15,0-5 0 16,0-3-28-16,-4-2-73 16,4-5-163-16,0-1-213 0,0-3-174 15</inkml:trace>
  <inkml:trace contextRef="#ctx0" brushRef="#br0" timeOffset="133978.5927">10691 7466 523 0,'0'0'1203'0,"0"0"-1016"16,0 0-131-16,0 0-28 15,0 0 20-15,0 0 21 0,0 0-69 16,88 8-74-16,-52-18-249 16,-6 2-325-16,-11-1-407 0</inkml:trace>
  <inkml:trace contextRef="#ctx0" brushRef="#br0" timeOffset="134164.8296">10712 7418 935 0,'0'0'825'0,"0"0"-726"16,0 0-65-16,0 0 14 0,91-11 2 16,-60 7-50-16,8 1-13 15,-6 3-204-15,-10 0-375 0</inkml:trace>
  <inkml:trace contextRef="#ctx0" brushRef="#br0" timeOffset="134422.3243">11052 7233 2039 0,'0'0'361'0,"0"0"-268"16,0 0-26-16,0 0 79 0,0 0 0 15,0 0-70-15,0 0-44 16,27 25 5-16,-24 11-13 16,3 3-15-16,-3 2-9 15,6 14-87-15,1-14-384 16,-3-8-1686-16</inkml:trace>
  <inkml:trace contextRef="#ctx0" brushRef="#br0" timeOffset="138827.3038">12617 7714 1225 0,'0'0'368'16,"0"0"-212"-16,0 0-5 15,0 0 8-15,0 0 37 16,0 0-30-16,0 0-51 0,-3-60-4 16,3 57-14-1,3 0-12-15,-3 0-12 0,3 0-5 16,-3 2-17-16,0-1-17 15,3 2-22-15,-3 0-11 16,0 0-1-16,3 0-11 16,0 10 0-16,0 6 10 15,0 2-7-15,-2 2-11 16,-1-2-2-16,0 1 7 16,0-5 2-16,0-3 5 15,-3-2 1-15,2-5-5 16,1-3 11-16,0-1 0 0,0 0-1 15,0-1 1 1,3-13-10-16,12-8-16 0,0-6 7 16,-1 2 6-16,2-1-2 15,0 1-6-15,-4 6 10 16,3 4 10-16,-6 6 0 16,0 0-1-16,4 0 1 15,-4 3 1-15,5-2 0 16,-4 2 2-16,2 0-1 15,-2 4 11-15,1 3-6 16,-2 0-4-16,0 3 5 16,-2 11 1-16,-6 8 1 15,-1 2 1-15,0 2 2 16,0 1-2-16,-5-4-1 16,-4-3-1-16,3-4-7 0,0-3 11 15,0-6-10-15,1 0-2 16,4-3 0-16,1-4-43 15,1 0-148-15,16 0-198 16,-5-2-581-16</inkml:trace>
  <inkml:trace contextRef="#ctx0" brushRef="#br0" timeOffset="139046.9718">12964 7703 1620 0,'0'0'379'0,"0"0"-207"0,0 0-13 16,0 0-7-1,0 0-24-15,0 0-48 0,0 0-50 16,74-10-30-16,-53 8-15 16,-2 1-77-16,-4 0-50 15,0 0-180-15,-6-2-302 16,-6 3-308-16</inkml:trace>
  <inkml:trace contextRef="#ctx0" brushRef="#br0" timeOffset="139248.8763">12990 7603 1320 0,'0'0'580'0,"0"0"-505"15,0 0-28-15,0 0 61 16,0 0 35-16,0 0-70 16,0 0-73-16,100-17-31 15,-73 17-185-15,-7 0-276 16,-4 0-509-16</inkml:trace>
  <inkml:trace contextRef="#ctx0" brushRef="#br0" timeOffset="139737.2562">13370 7451 1696 0,'0'0'613'0,"0"0"-573"15,0 0-40-15,0 0 0 16,0 0 34-16,0 0 2 15,-35 91-14-15,21-61-7 16,-2-3-6-16,4-2-8 16,0-5 10-16,6-3-2 15,3-6-2-15,3-2-5 16,0-5 5-16,7-1-6 16,16-3 5-16,2 0-6 15,5-6-18-15,3-5-19 0,-7-2-11 16,-1 0-14-16,-6 0 13 15,-4 1 29-15,-6 0 20 16,-3 3 5-16,-3 1 56 16,-3 0 25-16,0 1 10 15,0 5 16-15,0-3-15 16,0 5-26-16,0 0-23 16,0 0-8-16,3 0-19 15,-3 0-13-15,3 3-8 16,4 11 1-16,-6 6 8 15,-1 6-8-15,0 4-1 16,0 3 0-16,-5-4-18 16,2 4-76-16,3-1-98 0,0-7-197 15,0-9-523-15</inkml:trace>
  <inkml:trace contextRef="#ctx0" brushRef="#br0" timeOffset="140314.6736">13781 7662 1640 0,'0'0'592'16,"0"0"-524"-16,0 0-45 15,0 0 7-15,0 0 83 16,0 0-11-16,99 0-61 0,-48 0-30 15,8 0-5 1,2 0-5-16,-3 0-1 0,2 0-5 16,-8 2-13-16,-4-1-4 15,-11-1-9-15,-10 0 11 16,-6 3 5-16,-12-3-4 16,-6 0-3-16,-3 0 10 15,0 0-12-15,-3-4 18 16,-6-6 0-16,-4 4 6 15,5-3 1-15,-1-1 14 16,3 1 15-16,0-2-6 16,0 4 4-16,0 0 16 15,3 1 26-15,0 2-12 0,1 2-22 16,2 1-24-16,0 1-11 16,0 0-1-16,0 0-9 15,0 0 3-15,0 4 1 16,9 9 5-16,8-1 2 15,-1 1-1-15,10 1-1 16,-1-3-1-16,5 1 0 16,-7-1-10-16,0-1 5 15,-10-1 0-15,-5 3 5 16,-7-1-14-16,-1-1 8 16,-3 4 6-16,-13-1 1 15,-3-3 0-15,-2 0 0 16,6-3-23-16,6-2-126 0,1 0-355 15,8-5-331-15</inkml:trace>
  <inkml:trace contextRef="#ctx0" brushRef="#br0" timeOffset="140877.2167">14743 7595 1104 0,'0'0'652'0,"0"0"-572"16,0 0 13-16,0 0 85 16,0 0 20-16,0 0-47 15,0 0-36-15,18 70-33 0,-13-47-32 16,-5-4-9-16,4-2-16 15,-4-1-10-15,0-5-15 16,0-3 2-16,0-2-1 16,0-1-1-16,0-4 0 15,0-1-18-15,0 0-19 16,3 0 8-16,0 0 3 16,3-10-13-16,3-7-7 15,5-6 26-15,2-3 19 16,3 0-8-16,-2-1 8 15,2 4 1-15,0 3 0 16,-5 7 0-16,-1 3 15 0,-4 6 10 16,-5 1 12-16,1 0 5 15,-2 3-6-15,0 0-20 16,2 8 2-16,-1 4 9 16,2 6 10-16,-6 2-7 15,3 1 0-15,-3 2-8 16,0-2-4-16,0-2-9 15,0 0-7-15,-6-4-2 16,-1-3 2-16,0-1-2 16,3-5 0-16,1 0-47 15,3-4-124-15,0-2-116 16,9 0-335-16,6-1-141 0</inkml:trace>
  <inkml:trace contextRef="#ctx0" brushRef="#br0" timeOffset="141115.5662">15097 7691 871 0,'0'0'905'0,"0"0"-725"16,0 0 64-16,0 0-19 15,0 0-15-15,0 0-55 16,0 0-68-16,58 6-46 15,-36-4-30-15,-2-2-11 16,-3 2-30-16,-4-1-47 16,-3 0-99-16,-7 0-129 0,0-1-423 15,-3 0-435-15</inkml:trace>
  <inkml:trace contextRef="#ctx0" brushRef="#br0" timeOffset="141313.7403">15116 7622 1894 0,'0'0'289'0,"0"0"-184"16,0 0-27-16,0 0 22 0,0 0-26 15,0 0-74-15,85-2-34 16,-49-4-211-16,-4 0-404 15,-6 2-872-15</inkml:trace>
  <inkml:trace contextRef="#ctx0" brushRef="#br0" timeOffset="141809.4629">15443 7522 770 0,'0'0'986'15,"0"0"-841"-15,0 0 45 0,0 0 32 16,0 0-19-16,0 0-42 16,0 0-75-16,76-16-44 15,-63 16-21-15,3 0-15 16,0 0-5-16,-2 1 0 15,0 5-1-15,1 1 0 16,-6 0 0-16,-3-2-1 16,-3 1 0-16,0-1-7 15,-3 0 2-15,0 0 5 16,0 1-6-16,-2 1 5 16,-5 2 1-16,-8-1 1 0,0 2 0 15,1 0 1 1,3-2 1-16,2 2 7 0,6-2-8 15,-1 2 1-15,4 0 5 16,0 3 1-16,16 0-1 16,0 1-6-16,5 0 1 15,-6-3-1-15,-3-1 0 16,-2 0 0-16,-9-2-1 16,-1 0-1-16,-7-4 1 15,-18 3 0-15,-8-3-1 16,-25-1-66-16,9-3-293 15,4 0-1676-15</inkml:trace>
  <inkml:trace contextRef="#ctx0" brushRef="#br0" timeOffset="148610.4615">9887 8732 872 0,'0'0'195'0,"0"0"-195"16,0 0-1-16,0 0-19 15,0 0 11-15,-9-3 5 16,9-4 4-16,0 4 18 16,0-1-18-16,0 1-99 15,0 1-297-15</inkml:trace>
  <inkml:trace contextRef="#ctx0" brushRef="#br0" timeOffset="150793.0194">9225 7563 214 0,'0'0'137'16,"0"0"-93"-16,0 0-44 15,0 0-82-15,0 0-65 16,0 0 66-16,0 0 58 16,4-1 22-16,-1-2 1 15,0 3 12-15,-3-1 87 16,0-1 1-16,0 2-48 0,0 0-31 16,0 0-21-16,0 0-67 15,0 0-36-15,0 0-15 0</inkml:trace>
  <inkml:trace contextRef="#ctx0" brushRef="#br0" timeOffset="153994.9585">9835 7857 717 0,'0'0'407'16,"0"0"-187"-16,0 0-72 16,0 0 2-16,0 0 12 15,0 0-7-15,77-72-52 16,-56 62-44-16,0 0-9 15,3 3-10-15,4 0-8 0,2 0-11 16,6 5-11-16,3-4-2 16,4 1-7-16,2 4 0 15,1 1 1-15,-1 0-2 16,-4 0 0-16,1 1 0 16,-9 10-7-16,0-2 6 15,-1 4-1-15,0-3 2 16,1-3 1-16,0 1-1 15,1-2 1-15,2-2-1 16,4-2 0-16,5-2 0 16,1 0-1-16,5 0-33 15,1-11-17-15,0 0-2 0,-4-3-4 16,-8-1-10-16,-10-1-1 16,-9 3 42-16,-6-1 18 15,-12 2 6-15,-3 2 2 16,0 0 68-16,0 0 4 15,-3-1-18-15,-6 5-2 16,4-3-11-16,1 2 1 16,1 0-7-16,0 1 1 15,3 0-4-15,0 1-2 16,0 1-3-16,0 3-5 16,0 0-12-16,0 1-4 15,0 0-6-15,0 0-6 16,-3 0-3-16,3 1 0 0,-3 7 9 15,0 1 0-15,-4 0 1 16,4 0 0-16,-3-2 0 16,1-1 0-16,2-3-1 15,0 2 1-15,0-2 0 16,3-3-1-16,0 0 1 16,0 0 8-16,0 0 1 15,0-3-1-15,0-7-8 16,0-1-1-16,3 1 9 15,-2 4 3-15,1 3 5 16,1 3-17-16,5 0-25 16,2 0-17-16,11 12 42 15,28 18-98-15,-4-3-202 16,1-5-359-16</inkml:trace>
  <inkml:trace contextRef="#ctx0" brushRef="#br0" timeOffset="155270.5326">12353 8111 1490 0,'0'0'508'0,"0"0"-423"16,0 0-20-16,0 0 1 15,0 0 8-15,0 0-36 16,0 0-15-16,98-79-16 15,-59 69-6-15,0 3-1 0,3 1-1 16,4 1 0 0,-4 3 1-16,0 2-6 0,1 0-11 15,-4 0-20-15,-1 2 18 16,1 9 10-16,-3 5-1 16,0 0 1-16,0 1-10 15,4 3-39-15,6-3 10 16,5-3-14-16,0-3 12 15,7-1 41-15,4-1-2 16,6-4 11-16,1 5 0 16,5-3 6-16,-3 2 3 15,4-2 7-15,0-4 7 16,-5 5 11-16,0-5-11 16,-6 0 13-16,-3 1 7 15,-4-4 4-15,-9 0-31 0,-2 0-4 16,-12-4-3-16,-1-6 7 15,0-3 6-15,-5 2-5 16,5-5-15-16,0 5-2 16,0-1 0-16,-4 3-16 15,3 0-2-15,-7 1 4 16,2-1-1-16,-5 1 13 16,1-5 2-16,-6 2 0 15,2-4 7-15,-6-5-1 16,-1-3 33-16,3 2-14 15,-3-4-10-15,-3 4 4 16,2 1-4-16,-1 1-8 0,-1 8 12 16,-3 1-18-16,-2 2-1 15,2 5 2-15,-6-2-1 16,0 3 6-16,0 2-7 16,0 0-6-16,0 0-2 15,0 0 7-15,0 0 1 16,0 0 1-16,-6 8-1 15,-1 1 2-15,-2-1-1 16,2-1 1-16,0 0-1 16,0 0-1-16,4-4-1 15,-3 0-6-15,3-3-5 16,3 3 11-16,0-3 1 16,0 0 8-16,0 0 5 15,0-6-9-15,0-4-3 16,3-1-1-16,6 0 15 0,-2 1-6 15,-1 2 26-15,-1 2-4 16,1 5-1-16,-3 1-2 16,3 0-13-16,4 0-4 15,-1 8-4-15,6 7 1 16,0 2-8-16,8 10 0 16,0-4-125-16,-7-6-721 0</inkml:trace>
  <inkml:trace contextRef="#ctx0" brushRef="#br0" timeOffset="156955.1583">9825 8348 656 0,'0'0'500'0,"0"0"-370"15,0 0-34-15,0 0 8 16,0 0 47-16,0 0 3 15,0 0-78-15,0-23-28 16,4 11-19-16,-1-1-8 16,-3-2-4-16,0-1-6 15,0-3-11-15,0 1-11 16,0-5 10-16,0 0-8 16,0 0 8-16,0-1 0 15,0 2-7-15,-8 2 8 16,-1 1 44-16,-1 2-22 0,-5 1 9 15,0 0-23-15,0-1-7 16,-1 0-1-16,-1 3 18 16,1-3-12-16,-2-1-5 15,0-2 5-15,-4 0-5 16,5 3-1-16,1 3 2 16,1 2 35-16,4-1-22 15,-2 6-14-15,1 0-1 16,2 0-4-16,-1-2 4 15,2 5 0-15,3-3 6 16,-4-1-6-16,4 3 0 16,3-1 0-16,-3-1 1 15,-2 2 0-15,4-2-1 16,-2 0 1-16,0 1 0 16,0-1-1-16,3 4 0 0,-4-1 1 15,4 2 0-15,0 2 1 16,3 0 7-16,-3 0 1 15,3 0 8-15,0 0-1 16,0 0-6-16,0 0-10 16,0-2 0-16,-5 2-1 15,2-2-1-15,0-2 1 16,0 1 0-16,0 0 1 16,-1-4 5-16,4 5 1 15,0-6-7-15,0 4 18 16,0-1 1-16,0-2 3 15,0 2 2-15,-3 0-5 16,3 1-4-16,0-2-6 16,-3 6-2-16,3-1 11 15,0 1-5-15,0 0-13 0,0 0-12 16,0 0-11-16,0 9 11 16,0 3 12-16,0 3 1 15,0-1-1-15,0-4 0 16,0-2 1-16,0 0-1 15,0-4 0-15,0-1-1 16,0-3 1-16,0 0 0 16,0 0 9-16,0 0 9 15,0-9-13-15,0-8-5 16,0 0-10-16,3-2 10 0,0 2 0 16,1 3 0-16,2 4 24 15,1 7-9-15,6 3-14 16,6 0-1-16,14 7 0 15,25 20 0-15,-3-2-253 16,-4-4-428-16</inkml:trace>
  <inkml:trace contextRef="#ctx0" brushRef="#br0" timeOffset="161397.7844">12835 8397 481 0,'0'0'369'16,"0"0"-181"-16,0 0-88 16,0 0 17-16,0 0 24 15,0 0-21-15,0 0-34 16,9-2-13-16,-3 2 1 15,0-3-7-15,-1 1-7 16,3-2-5-16,0 0-7 16,1 1-20-16,4-1-7 15,-4-2-12-15,6-1-3 0,-3-3-5 16,4 3-1-16,1-6 0 16,2 3 0-16,-3-1 2 15,4 0 6-15,-5-3-7 16,1 3 0-16,1-1 0 15,-4 2 1-15,-3 2-1 16,4 2 0-16,-8 0 0 16,0-1 6-16,0 3 2 15,4-3 4-15,-6-1 3 16,6-2-5-16,-1-1 3 16,4-1 4-16,-4-2-8 15,1 1-9-15,4 1 5 16,-5-2-5-16,0 4 0 0,-2 0 0 15,-3 1 0 1,-2 3 8-16,1 1 4 0,-3 2 21 16,1-1-4-16,3 0-9 15,-4-2-10-15,3 2 1 16,3-2-4-16,-3-3-7 16,4 2 5-16,-1-4-5 15,1 2 0-15,-1-5 0 16,2 5 2-16,-2 2-3 15,-6-2 1-15,3 5 0 16,-3 1 5-16,0 1 6 16,0-3 19-16,0 4-17 15,0-4-8-15,0 0 1 16,0 0 3-16,0-1 2 16,0-1-3-16,0 0 3 0,0-2-10 15,0 1 5 1,0-1-6-16,0 1 5 0,0 2-4 15,0 0-1-15,0 0 0 16,-3 4-1-16,3-1 1 16,0 1 0-16,0-1-1 15,0 0 0-15,0-2 1 16,0 3-1-16,0-2 1 16,-3-2-1-16,3 2 1 15,0 0 0-15,0-1-1 16,-3 1 1-16,3 1 5 15,0 0-5-15,-5-1 1 0,4 1-2 16,1 0 1-16,-2-1 0 16,2 0 5-16,-1 1 0 15,1 1-5-15,-2 0 8 16,2 0-8-16,0 2 1 16,0 0 3-16,0 0-5 15,-1 0-1-15,1 0-6 16,0 0-3-16,-2 0 4 15,2 0 0-15,-1 0 5 16,-2 4 0-16,0-1 1 16,0 3 0-16,-3 0 0 15,-4 2 1-15,0-2-1 16,0 0 1-16,0 2-1 16,-2-2 0-16,3-2 0 15,0-1-1-15,3-1 1 0,3-2 0 16,3 0 1-16,0 0 0 15,0 0 0-15,0 0 5 16,0 0-5-16,0 0 5 16,0 0-5-16,0 0 0 15,0-2 2-15,3-5-2 16,1 3 1-16,1-2-1 16,4 0-1-16,-3-1 1 15,0 0-1-15,0 3 0 16,4-2 1-16,-1 0-1 15,5 1 0-15,-1 1 0 0,-1 2 0 16,3 2-1 0,-6 0-6-16,3 0 1 0,-4 10 4 15,5 6 1-15,-1 4 0 16,4 0 0-16,23 10-6 16,-3-4-122-16,-4-6-472 0</inkml:trace>
  <inkml:trace contextRef="#ctx0" brushRef="#br0" timeOffset="205329.8109">26268 13145 613 0,'0'0'521'0,"0"0"-492"16,0 0-11-16,0 0-18 16,0 0 105-16,45-20 24 15,-38 14-5-15,-2 5 36 16,-5-2 99-16,0 0 16 0,0 0-55 16,0 2-47-1,0 1-39-15,0 0-20 0,-3 0-52 16,-2 0-26-16,-2 14-15 15,-3 11 12-15,-3 5 3 16,-1 4-29-16,0 5-5 16,-1-2 7-16,3-5-9 15,1-1 1-15,3-9-1 16,2-9 0-16,1 0-1 16,4-9 0-16,1-4 0 15,0 0 0-15,0 0-5 16,8-17-3-16,8-9-7 0,3-6 16 15,5-5-1-15,0-6-7 16,-3 4 8-16,-2 5 0 16,-5 5-1-16,-2 6 2 15,-6 3-1-15,-2 3 21 16,1 3-3-16,-2 1-5 16,2 3 14-16,-2 3-12 15,0 1-1-15,0 3-13 16,2 0 0-16,-2 3-1 15,3 0-6-15,6 4 6 16,1 11-5-16,7 9 5 16,5 9 0-16,5 1 6 15,4 5-6-15,2-1 0 0,0-1-8 16,-5-6-8 0,-2-1 1-16,-9-2 3 0,-6-8-3 15,-10-2 7-15,-4-2-5 16,0-3 0-16,-19-3 11 15,-11-1 2-15,-12-2 9 16,-4-4 1-16,-3-3-4 16,4 0-6-16,9 0-6 15,11-10-49-15,16-3-73 16,9 3-199-16,0 5-650 0</inkml:trace>
  <inkml:trace contextRef="#ctx0" brushRef="#br0" timeOffset="205834.1871">27221 13082 1555 0,'0'0'400'0,"0"0"-256"15,0 0 52-15,0 0 32 16,0 0-43-16,0 0-84 16,0 0-57-16,-14-31-4 15,3 23-9-15,-4 0-13 16,-1 2-6-16,-2 3 0 0,3 3-4 15,-1 0-1-15,1 0-7 16,3 3-1-16,0 7-11 16,3 2 11-16,1 2-5 15,4 1 0-15,1 3 5 16,2 2 1-16,1 1 0 16,0 1 9-16,0 1-1 15,-2 1 7-15,-2 1 0 16,-4 4-2-16,-4-1 5 15,-3-2 3-15,-1 1-8 16,-2-1 1-16,2-2-4 16,2-5-1-16,5 1 0 0,6-7-3 15,3 1-4-15,0-4 5 16,17-2-6-16,8-3-1 16,6-5 0-16,7 0-48 15,1 0-55-15,3-13-90 16,-9-1-181-16,-10 4-613 0</inkml:trace>
  <inkml:trace contextRef="#ctx0" brushRef="#br0" timeOffset="206019.1755">27038 13342 2056 0,'0'0'484'0,"0"0"-453"0,0 0 4 16,0 0 45-16,0 0-28 16,93-23-41-16,-67 23-11 15,-2 0-81-15,2 4-112 16,-5 6-406-16,-5-4-387 0</inkml:trace>
  <inkml:trace contextRef="#ctx0" brushRef="#br0" timeOffset="206275.8542">27457 13346 2152 0,'0'0'518'0,"0"0"-466"15,0 0-15-15,0 0 32 16,0 0-69-16,0 0-9 15,105-4-112-15,-69 1-101 16,-8 3-316-16,-7 0-218 0</inkml:trace>
  <inkml:trace contextRef="#ctx0" brushRef="#br0" timeOffset="206449.3142">27477 13254 986 0,'0'0'1352'0,"0"0"-1156"16,0 0-160-16,0 0-15 15,80-17-21-15,-10 17-66 16,-7 0-586-16,-9 0-969 0</inkml:trace>
  <inkml:trace contextRef="#ctx0" brushRef="#br0" timeOffset="206948.1377">27924 12920 1807 0,'0'0'571'0,"0"0"-494"16,0 0-21-16,0 0 107 16,0 0 20-16,0 0-68 15,0 0-80-15,18 15-19 16,-9 12 15-16,-2 7-11 16,1 5-13-16,-2 6-1 15,-3 0-5-15,-3-2 0 16,0-7-1-16,-4-3-1 0,-7-8-7 15,0-4 7 1,1-7 1-16,3-4-1 16,2-5 1-16,5-3 0 0,0-2-6 15,0 0 5-15,6-5-1 16,12-10-19-16,5-6-2 16,5-7 15-16,0 1 8 15,1-3 0-15,-7 6 0 16,-6 7 2-16,-4 4-1 15,-6 4 10-15,-1 6 2 16,-2 0 5-16,-3 3-11 16,1 0-7-16,-1 3-1 15,3 12 1-15,-1 9 11 0,3 3-1 16,-2 6-8 0,2-1-1-16,-2-5 0 0,0-4-1 15,0-3-8-15,-3-7-21 16,2-3-45-16,-2-3-95 15,0-1-186-15,0-6-563 0</inkml:trace>
  <inkml:trace contextRef="#ctx0" brushRef="#br0" timeOffset="207290.5453">28685 13071 1430 0,'0'0'655'15,"0"0"-609"-15,0 0 22 16,0 0 102-16,0 0 27 16,-54-78-36-16,34 74-73 15,-4 4-22-15,-3 3-12 16,-1 14 0-16,-2 7-15 15,4 5 2-15,5 1-23 16,8 0-4-16,6-4-14 16,7 0-2-16,0-6-5 15,16-6-4-15,8-4-8 16,8-5-29-16,4 0-72 0,15-5-185 16,-6 0-455-1,-8 0-933-15</inkml:trace>
  <inkml:trace contextRef="#ctx0" brushRef="#br0" timeOffset="207621.9363">28909 13524 662 0,'0'0'1084'0,"0"0"-854"0,0 0-190 15,0 0 83-15,0 0 93 16,0 0-49-16,-87-6-28 16,38 6-4-16,-24-4-43 15,-29-6-42-15,-30-5 1 16,-9-6-13-16,12 1-22 15,30 7-14-15,41 6 6 16,24 7-8-16,13 0-25 16,3 4-94-16,6 9-122 15,12 11-52-15,11-2-260 16,11-2-213-16</inkml:trace>
  <inkml:trace contextRef="#ctx0" brushRef="#br0" timeOffset="208184.4167">28227 13679 530 0,'0'0'1788'0,"0"0"-1529"16,0 0-248-16,0 0 38 15,0 0 72-15,81-49-39 16,-54 39-45-16,-2 4-13 15,-1 6-12-15,-6 0-5 16,-4 0-5-16,-3 10 7 0,-5 6 3 16,-3 1 15-16,-3 5 9 15,0 5 8-15,0 6-20 16,0 0-10-16,0 7-14 16,2-1 1-16,5-4-1 15,0-3-4-15,-2-10-36 16,-2-5-52-16,-2-6-42 15,-1-5-69-15,0 0-91 16,0-6-92-16,0 0 148 16,0-9-38-16,0-5 32 15,0-6 107-15,3-2 137 16,-1-2 76-16,0 4 130 16,-2 3 101-16,0 4 79 0,0 6-118 15,-7 7-71 1,-5 0-28-16,-7 5-12 0,-6 10 4 15,-3 6-34-15,-2 2-47 16,-2 2-44-16,1-3-24 16,1-6-12-16,3 0-22 15,-10-6-86-15,10-3-232 16,7-7-1005-16</inkml:trace>
  <inkml:trace contextRef="#ctx0" brushRef="#br0" timeOffset="208762.8464">29614 12871 958 0,'0'0'920'0,"0"0"-733"16,0 0-113-16,0 0 62 0,0 0 12 16,0 0 35-16,0 0 16 15,-130 112-61-15,70-33-42 16,0 23-35-16,12 7-27 15,24-3-10-15,24-13-4 16,2-27-14-16,17-11-6 16,5-11-11-16,2-8-44 15,24 11-87-15,-4-8-196 16,-2-9-880-16</inkml:trace>
  <inkml:trace contextRef="#ctx0" brushRef="#br0" timeOffset="209348.2482">30174 12787 41 0,'0'0'1819'15,"0"0"-1541"-15,0 0-202 16,0 0 8-16,0 0 94 16,0 0-6-16,0 0-55 15,0 10-55-15,0 14 22 16,0 6-9-16,0 6-47 16,0 7-17-16,0-1-11 15,0-2-9-15,2-1-63 16,-1-2-79-16,1-3-89 15,1 1-283-15,0-8-180 16,0-10-476-16</inkml:trace>
  <inkml:trace contextRef="#ctx0" brushRef="#br0" timeOffset="209613.4458">30401 13260 861 0,'0'0'1320'15,"0"0"-1119"-15,0 0-132 16,0 0 83-16,0 0 37 16,-105-13-47-16,52 6-53 15,-5 0-37-15,-4 2-18 16,6-2-19-16,9 4-15 16,13 1-13-16,10 2-77 15,11 7-168-15,9 7-361 16,4 2-296-16</inkml:trace>
  <inkml:trace contextRef="#ctx0" brushRef="#br0" timeOffset="210119.287">30097 13477 1625 0,'0'0'803'0,"0"0"-705"15,0 0-10-15,0 0 55 16,0 0-37-16,0 0-21 15,0 0-19-15,26 53-32 16,-19-30-13-16,-3 4-9 16,-1-3-11-16,-3 2 4 15,0-6-5-15,0-6-1 16,0-2-9-16,-3-5 8 16,-1-4-13-16,2-3 5 15,2 0 9-15,0 0-1 16,0-10-4-16,5-7-30 15,12-9 12-15,7-7 18 0,3 1 6 16,0 2 0 0,-6 3 1-16,-4 11 17 0,-6 5-3 15,-3 6 1-15,-5 3-8 16,-3 2 8-16,2 0-4 16,0 0-11-16,-1 12 0 15,1 7 15-15,-1 3-8 16,1 3-7-16,-1 0-1 15,2-1-10-15,2-1-72 16,1 0-140-16,3-7-385 16,-3-6-466-16</inkml:trace>
  <inkml:trace contextRef="#ctx0" brushRef="#br0" timeOffset="212158.863">30555 13709 935 0,'0'0'534'0,"0"0"-325"15,0 0 78-15,0 0 22 16,0 0-62-16,0 0-52 15,0 0-51-15,0-23-29 16,-3 20-41-16,0-1-21 16,-4-2-11-16,-3 2-14 15,-2-1-8-15,-4 0-8 16,-2 5 0-16,-1 0 0 16,0 0-5-16,3 5-7 0,4 7 6 15,5 5-6-15,1 6 0 16,6 4-1-16,0 2 1 15,7 4-11-15,8-2 5 16,1-2-7-16,1 0 4 16,-2-5-6-16,-5-5-6 15,-4 1-11-15,-4-3-1 16,-2-4 0-16,0 0 5 16,-9-4-14-16,-2 1-46 15,0-3-91-15,-2-4-126 16,3-2-434-16,4-1-557 0</inkml:trace>
  <inkml:trace contextRef="#ctx0" brushRef="#br0" timeOffset="212293.7227">30402 13918 202 0,'0'0'1848'16,"0"0"-1526"-16,0 0-230 15,0 0 19-15,0 0-78 16,84-7-33-16,-34 7-61 16,-6 0-264-16,-11 0-548 0</inkml:trace>
  <inkml:trace contextRef="#ctx0" brushRef="#br0" timeOffset="212644.1501">30498 13353 2116 0,'0'0'502'0,"0"0"-432"15,0 0 29-15,0 0 12 16,0 0-48-16,0 0-38 16,0 0-8-16,66-44-16 15,-53 44-1-15,-4 0 0 16,-4 0 0-16,-5 5-11 15,0 10 11-15,-10 2 8 16,-3-1 7-16,-2 1 7 16,6-3-7-16,3-5-15 15,6 1-1-15,0-4-9 16,11-2-29-16,23-4-64 16,-3 0-198-16,2 0-607 0</inkml:trace>
  <inkml:trace contextRef="#ctx0" brushRef="#br0" timeOffset="212947.4546">31023 13204 591 0,'0'0'1629'0,"0"0"-1358"0,0 0-198 16,0 0-30-16,0 0 51 16,113 0-57-16,-69 0-37 15,2 0-42-15,10 4-161 16,-12-1-487-16,-8-3-526 0</inkml:trace>
  <inkml:trace contextRef="#ctx0" brushRef="#br0" timeOffset="213251.7721">31811 12744 952 0,'0'0'1041'16,"0"0"-908"-16,0 0-33 16,0 0 105-16,0 0-15 15,0 0-57-15,0 0-77 16,4 8-23-16,-1 18 22 15,2 4-16-15,-1 9-24 16,2 0-9-16,-3 2-6 16,2 1 0-16,-1 1-25 15,1-2-102-15,-1 4-155 16,-1-14-410-16,1-9-678 0</inkml:trace>
  <inkml:trace contextRef="#ctx0" brushRef="#br0" timeOffset="213462.4515">32018 13247 1950 0,'0'0'347'0,"0"0"-329"15,0 0 41-15,0 0 47 16,-91-10-38-16,40 3-8 0,-4 0-22 15,0 5-23 1,-10 2-15-16,13 0-181 0,17 7-566 0</inkml:trace>
  <inkml:trace contextRef="#ctx0" brushRef="#br0" timeOffset="213949.2862">31820 13468 2125 0,'0'0'543'0,"0"0"-541"16,0 0 16-16,0 0 70 0,0 0-53 15,0 0 1-15,0 0-6 16,19 83-12-16,-13-57-17 15,-3 4 1-15,-1-7-2 16,-2-6 0-16,0-5 0 16,0-5-1-16,0-4-19 15,0-3-12-15,0 0 2 16,0-5 12-16,0-9 6 16,0-9-2-16,9-4 5 15,5-2 9-15,4-4 1 16,-1 2 19-16,-1 3 21 15,-5 8 8-15,-4 6-4 0,-2 7-17 16,-1 4-2-16,0 0 4 16,-2 3-17-16,1 0-5 15,0 0-8-15,1 10 1 16,1 7 0-16,-2 3 0 16,-1-1 0-16,-2 4-1 15,0-3 1-15,0 0-1 16,0-6-9-16,3 1-86 15,7-2-158-15,-1-3-330 16,1-5-221-16</inkml:trace>
  <inkml:trace contextRef="#ctx0" brushRef="#br0" timeOffset="214153.8203">32096 13630 1862 0,'0'0'366'15,"0"0"-270"-15,0 0 73 16,0 0-2-16,0 0-75 16,0 0-43-16,0 0-34 15,19 73-15-15,-7-60-10 16,6-3-47-16,0-6-68 16,7-4-147-16,-2 0-426 15,-8-7-834-15</inkml:trace>
  <inkml:trace contextRef="#ctx0" brushRef="#br0" timeOffset="214309.737">32227 13484 1993 0,'0'0'361'16,"0"0"-315"-16,0 0 5 15,0 0 0-15,0 0-51 16,0 0-160-16,0 0-237 15,-1 0-665-15</inkml:trace>
  <inkml:trace contextRef="#ctx0" brushRef="#br0" timeOffset="214589.354">32220 13322 2237 0,'0'0'387'0,"0"0"-305"16,0 0-20-16,0 0 11 15,0 0-34-15,0 0-7 16,0 0-14-16,82 17-18 16,-81-4-6-16,-1 1-6 15,0 0 6-15,-13 2 6 16,2-3 12-16,2 0 0 15,5-3-12-15,4 0-11 16,19-2-88-16,10-3-150 0,1-2-743 16</inkml:trace>
  <inkml:trace contextRef="#ctx0" brushRef="#br0" timeOffset="214895.211">32458 12683 1024 0,'0'0'889'16,"0"0"-829"-16,0 0 93 0,51 92 117 15,-6-1-50-15,10 35-55 16,0 19-70-16,-13-2-28 16,-18-14-27-16,-24-20-11 15,0-30-29-15,-20-17-9 16,-5-15-45-16,-42 12-157 16,6-9-280-16,-3-7-264 0</inkml:trace>
  <inkml:trace contextRef="#ctx0" brushRef="#br0" timeOffset="221057.9818">29995 11936 803 0,'0'0'868'0,"0"0"-645"16,0 0-142-16,0 0 49 16,0 0 55-16,0 0-29 15,0-10-51-15,0 10-35 16,0 0-31-16,0 0-18 15,0 3-2-15,0 10 39 16,0 4 20-16,2 3-41 16,2 2-22-16,-2 2-8 15,-1-1-6-15,-1-4-1 16,0-1-1-16,0-6-6 16,0-5 6-16,0-1-11 0,0-5-12 15,0-1 7-15,0 0 17 16,0-4 5-16,5-13-5 15,6-8-21-15,3-6 21 16,1-5 1-16,-2 0-1 16,0 0 1-16,-3 8 4 15,-4 3-5-15,-3 5 10 16,1 8-1-16,-1 1 14 16,1 7 5-16,-1 1-12 15,0 3-10-15,2 0-6 16,1 0 6-16,3 0 2 15,1 3 5-15,2 12 1 16,3 4 2-16,-3 7 1 16,-1 0-10-16,-1 1-6 0,-4 0-1 15,-3-4-1 1,0-3 0-16,-2-1-23 0,2-3-64 16,2 4-117-16,1-6-292 15,-2-5-258-15</inkml:trace>
  <inkml:trace contextRef="#ctx0" brushRef="#br0" timeOffset="221565.2568">30538 12009 629 0,'0'0'272'16,"0"0"-139"-16,0 0 24 15,0 0 74-15,0 0 1 16,0 0 14-16,0 0-9 16,-7-8-68-16,7 8-31 15,0 0-14-15,10 0-7 16,5 0-40-16,6 0-40 16,1 0-32-16,2 0-5 15,2 0-64-15,-3 0-73 0,-5 0-154 16,-12 3-252-16,-4-2-86 15,-2-1-411-15</inkml:trace>
  <inkml:trace contextRef="#ctx0" brushRef="#br0" timeOffset="221803.3887">30470 11896 55 0,'0'0'1668'0,"0"0"-1368"16,0 0-268-16,0 0-16 16,0 0 50-16,89 0-29 15,-56 2-37-15,8 10-76 0,-8-4-282 16,-6 0-323-16</inkml:trace>
  <inkml:trace contextRef="#ctx0" brushRef="#br0" timeOffset="222029.4888">30914 11843 1914 0,'0'0'372'0,"0"0"-287"0,0 0-61 16,0 0 48-16,0 0 9 15,0 0-38-15,-37 103-18 16,37-67-23-16,3 0 5 16,9 1-7-16,4-7-94 15,4-5-134-15,-3-8-319 16,-3-7-215-16</inkml:trace>
  <inkml:trace contextRef="#ctx0" brushRef="#br0" timeOffset="222394.0645">31114 11856 2043 0,'0'0'330'0,"0"0"-296"0,0 0-25 16,0 0 11-16,0 0 57 15,0 0-3-15,0 0-40 16,-45 79-22-16,45-52-4 15,0-3-8-15,8-5 0 16,11-3 0-16,2-5 0 16,3-8-2-16,3-3-26 15,-2 0-15-15,0-17 10 16,-5-7 6-16,-1-5 16 16,-5-7 8-16,-4 3 3 15,-7 1 34-15,-3 7 79 0,0 7-19 16,-16 4-72-1,-4 6-22-15,-5 6 0 0,0 2-77 16,-7 24-87-16,10 1-319 16,8-1-267-16</inkml:trace>
  <inkml:trace contextRef="#ctx0" brushRef="#br0" timeOffset="222909.9002">31745 11996 1416 0,'0'0'250'0,"0"0"-187"16,0 0 45-16,97 2 65 15,-58 1-14-15,2 1-44 16,1 0-65-16,-3 2-35 16,-1-3-7-16,-8 3-8 15,-5-5-15-15,-7-1-35 16,-9 0 1-16,-5-4-6 0,-4-6-4 15,0-3 59-15,-10-3 11 16,-5 0 9-16,0-1 35 16,-1 4 25-16,5-1-21 15,5 4 14-15,3 7-12 16,3-3-17-16,0 6-10 16,0 0-34-16,7 0-9 15,7 0-11-15,4 2 20 16,2 11 9-16,0 1-8 15,1 6 0-15,-2 3 0 16,-1-2 0-16,0 1 0 16,-3-2 6-16,-3-3-7 15,-6-5 0-15,-5 3-7 16,-1-6 0-16,0 0-8 16,-4-2-36-16,-17 3-118 0,3-3-323 15,3 1-214-15</inkml:trace>
  <inkml:trace contextRef="#ctx0" brushRef="#br0" timeOffset="223680.8093">32818 11841 1317 0,'0'0'354'15,"0"0"-208"-15,0 0-1 16,0 0 22-16,0 0-48 16,0 0-41-16,-85-67-8 15,64 66-32-15,1 1-17 16,4 0 3-16,4 11 1 15,3 4-6-15,5 0-8 16,1 1-11-16,3 0 2 16,0-3 8-16,0-3-9 0,1-3 0 15,5-7-1-15,3 0 9 16,0 0 9-16,3-3-17 16,3-6 1-16,0-6 7 15,0-1-3-15,0-1-5 16,-2 0 0-16,-4 5 22 15,-1 1 24-15,-4 9 10 16,2 1-29-16,-5 1 3 16,1 0-13-16,1 0-17 15,-2 11 6-15,-1 9 7 16,0 6-13-16,0 8 13 16,0 1-7-16,0 2-7 15,0 3 0-15,0-5-83 0,0 12-114 16,0-14-391-1,0-7-329-15</inkml:trace>
  <inkml:trace contextRef="#ctx0" brushRef="#br0" timeOffset="224213.2617">32846 12243 1919 0,'0'0'355'16,"0"0"-272"-16,0 0 1 15,0 0 7-15,0 0-48 16,0 0-30-16,0 0-7 16,-60-16-5-16,49 16-1 15,2 6-1-15,4 4-13 16,4 4-1-16,1-2 14 16,0 5 1-16,4 2 1 0,7-2 0 15,2 2 20-15,0 2-10 16,1-1-10-16,-5 0-1 15,-3 0 0-15,-6-5 0 16,0-2-6-16,0-3-4 16,-12-6-5-16,-5 2 4 15,-2-6 11-15,0 0 18 16,-2 0-6-16,7-9-4 16,4-1 13-16,10-1 29 15,2-4-8-15,21-5-42 16,13-3-31-16,7-5-25 15,5-4-24-15,-2 2-55 16,-7-2-159-16,-11 8-37 16,-15 5-486-16</inkml:trace>
  <inkml:trace contextRef="#ctx0" brushRef="#br0" timeOffset="252991.5443">27033 7675 107 0,'0'0'1406'0,"0"0"-1122"16,0 0-211-16,0 0-48 15,0 0 25-15,0 0 85 16,-16-40-13-16,15 36-8 16,1-2-44-16,-2 3-38 15,-1 0 4-15,-3-1-11 16,-1 0-11-16,-7-1-8 0,-4 2-4 15,-2-1 0-15,-6 0-1 16,1-2-1-16,2-1-10 16,-2-3 9-16,3 0 0 15,-1-3 1-15,1 3 0 16,-2 0 0-16,-1 3-1 16,-4-1-7-16,-3 2 8 15,-6 1-1-15,-3 1 1 16,0 1 1-16,-1 1-1 15,1 2 0-15,3 0 0 16,7 0 1-16,4 0-1 16,8 0 1-16,1 0-1 15,3 3 0-15,-1 6 0 16,-1 2 0-16,-4 1 0 0,-1 4 1 16,-3 1-1-16,2 0 0 15,1 3 2-15,1 0-1 16,7-4-1-16,6 7 1 15,3 0 6-15,5 3 13 16,0 3-8-16,0 5 0 16,10-3-11-16,2 4-1 15,0-4 0-15,6 1-1 16,3-2 1-16,3-1 0 16,4 1 1-16,1-3 8 15,-2 0-9-15,-1 0 1 16,-3-4-1-16,-2 0 1 15,-2-2 1-15,0-1-1 0,-1-2 0 16,6-6-1 0,3 2 0-16,4-5 0 0,5-1 1 15,5-3 5-15,2-5 3 16,0 0 6-16,2 0-3 16,-2-5 2-16,-3-5-7 15,-1-3-1-15,-8-4 9 16,-1 0-3-16,-7-3 0 15,-1 0-3-15,-1-8 7 16,-5-3-14-16,1 1 16 16,-7-7-5-16,-1-4-13 15,-5-3 6-15,-2 2-4 16,-2-1 5-16,0 0 0 0,-15 4-7 16,-7 4-11-16,-8 3-45 15,-7 6-25-15,-37 6-88 16,10 6-323-16,3 8-342 0</inkml:trace>
  <inkml:trace contextRef="#ctx0" brushRef="#br0" timeOffset="254589.5512">22508 9378 160 0,'0'0'813'16,"0"0"-577"-16,0 0-169 15,0 0 18-15,0 0 88 16,0 0-3-16,0 0-43 16,-22-28-15-16,13 23-25 15,-3 0-20-15,-3 1-7 16,-4-2-8-16,-2 2-17 16,-4-2-8-16,-2 2-8 15,-2-2-7-15,1 6 10 16,3-3 9-16,1 3 3 15,1 0-4-15,0 0-9 16,-3 9-7-16,0 5-2 16,-6 5 3-16,-1 1 2 15,1 3 2-15,-3 4 2 0,4 1-2 16,6 0-4-16,5-2-3 16,5-2-5-16,8 2 4 15,4 1 2-15,3-1-3 16,0 3-8-16,7 4-1 15,12 0 0-15,6-3 0 16,1 3 0-16,10-3-1 16,4-4 1-16,5-2-1 15,6-1 1-15,1-3-1 16,2-4 1-16,3 0-1 16,1-5 0-16,-2-5 0 15,1-3 0-15,-6-3 1 16,-2 0 0-16,-6-3 8 15,-3-10 0-15,-4-3-3 0,-1-8 0 16,-6-6 2-16,-3-6 2 16,-10-4-1-16,-5-6-8 15,-11-3-1-15,-14 0 0 16,-22-1-9-16,-31-9 9 16,-33-5-1-16,-29 1 0 15,-13 13-47-15,3 22-102 16,42 17-410-16,27 11-749 0</inkml:trace>
  <inkml:trace contextRef="#ctx0" brushRef="#br0" timeOffset="302487.44">11834 10465 1073 0,'0'0'507'0,"0"0"-430"15,0 0-32-15,0 0 62 16,0 0 100-16,0 0-74 16,3-22-55-16,-3 18-19 15,0 4 8-15,0 0 6 16,0 0-2-16,0 0-7 15,0 0-13-15,-9 0 13 16,-6 0-21-16,-9 0-25 16,-5 0-11-16,-6 0-6 0,-1 0 1 15,-4 0-1 1,4 3 0-16,1-2 7 0,9-1-7 16,3 3 0-16,10-3 0 15,4 0 1-15,2 0-1 16,7 0-1-16,0 0 1 15,0 0 0-15,0 0 0 16,0 0-1-16,0 0 0 16,0 0 0-16,0 0-1 15,0 0 1-15,0 0-1 16,0 3 1-16,0 1-7 16,0 6 7-16,0 3 21 15,0 4-2-15,0 5-11 16,0 2 1-16,-6 2-8 0,-2 1 6 15,-1-2-5-15,-1-1 5 16,1 2-1-16,-3-6-5 16,0 3 0-16,0 0 5 15,-1-2-4-15,1-1 4 16,-2-1-5-16,4 2-1 16,1-2 0-16,0-1 1 15,-3-1 0-15,6-3 0 16,3-4-1-16,-3 0 0 15,6-4 0-15,0-2 0 16,0-4-1-16,0 0-10 0,0 0 11 16,6 0 12-16,6 0 6 15,9 0-9-15,1 0 1 16,5-4-9-16,-1-2 1 16,2 0-2-16,-1 1 1 15,-2-1-1-15,-1 3-1 16,-9 0-11-16,-2 2-3 15,-5-2-7-15,-2 3-7 16,-3 0-1-16,-3 0-29 16,0 0-44-16,0-4-73 15,0-2-332-15,0-1-248 0</inkml:trace>
  <inkml:trace contextRef="#ctx0" brushRef="#br0" timeOffset="302774.0469">11558 10694 620 0,'0'0'857'0,"0"0"-645"0,0 0-85 16,0 0 80 0,0 0 22-16,0 0-98 15,0 0-62-15,49-9-45 16,-22 4-24-16,-2 3-44 16,1 2-125-16,-7 0-229 0,-7 0-394 0</inkml:trace>
  <inkml:trace contextRef="#ctx0" brushRef="#br0" timeOffset="303060.1415">12043 10740 818 0,'0'0'1168'16,"0"0"-1005"-16,0 0-124 15,0 0 28-15,0 0 69 16,0 0-68-16,0 0-63 16,44 0-5-16,-18 0-28 15,1 0-35-15,-5-3-28 16,-1 3-106-16,-6 0-186 15,-6 0-424-15</inkml:trace>
  <inkml:trace contextRef="#ctx0" brushRef="#br0" timeOffset="303282.7863">12052 10651 1739 0,'0'0'356'0,"0"0"-257"15,0 0-42-15,0 0 54 16,0 0-25-16,0 0-68 16,0 0-18-16,113-20-158 15,-77 13-415-15,-6 1-647 0</inkml:trace>
  <inkml:trace contextRef="#ctx0" brushRef="#br0" timeOffset="304524.1573">12786 10512 506 0,'0'0'726'0,"0"0"-488"16,0 0-62-16,0 0 56 15,0 0 19-15,0 0-65 16,0 0-66-16,0-26-40 15,0 26-10-15,0 0-9 16,0 0-16-16,0 0-20 16,0 7-19-16,0 8 0 15,-10 6 15-15,-4 5-3 16,-10 0-7-16,-3 4-3 0,-9 0-7 16,-6-4 0-1,0-6-1-15,-1-3-11 0,8-4 5 16,5-4 6-16,6-5 0 15,9-4-1-15,3 0 1 16,9 0-1-16,3-6-17 16,0-11-45-16,3 1 5 15,12-4 27-15,3 0 7 16,0 3 12-16,3 1 6 16,-5 6 5-16,-1 2 1 15,-6 0 0-15,0 7 6 16,-3 1 8-16,-3 0-1 15,3 3 13-15,0 11 20 16,-3 6 3-16,4-4-16 16,0 3-12-16,3 1 7 0,-1-3-18 15,4-3-5-15,-3-2-5 16,4-4-57-16,4-2-84 16,-4-3-201-16,-1-3-562 0</inkml:trace>
  <inkml:trace contextRef="#ctx0" brushRef="#br0" timeOffset="305137.1237">13226 10196 916 0,'0'0'758'0,"0"0"-661"16,0 0-68-16,0 0 98 15,0 0 99-15,0 0-56 16,0 0-57-16,27-14-36 0,-14 14-31 16,3 0-22-16,7 0-12 15,-1 0-11-15,5 0 0 16,-3-1-1-16,0 1 0 16,-5 0-2-16,-5 0-4 15,-1 0 0-15,-10 4-3 16,-3 7-16-16,0 1 25 15,0 5 0-15,-16 2 10 16,-4 4 2-16,-2-2 6 16,-2 2 3-16,2-4-2 15,3 1-4-15,2-3-6 16,5 0 4-16,3-4-4 16,-2 0 0-16,7-4-3 15,4 1-5-15,0-4 1 16,0 1 9-16,0-3-1 0,0 3 5 15,9-2 2-15,6 0-16 16,0-2 7-16,6-3-8 16,1 0-32-16,5 0-44 15,-3 0-9-15,0-8-59 16,1-4-175-16,-7 5-252 16,-9 0-335-16</inkml:trace>
  <inkml:trace contextRef="#ctx0" brushRef="#br0" timeOffset="305365.2012">13247 10363 1380 0,'0'0'491'15,"0"0"-432"-15,0 0 5 16,0 0 134-16,0 0 20 15,0 0-148-15,0 0-44 16,61-23-11-16,-31 23-7 16,2 0-8-16,9 0-65 15,-7 0-184-15,-12 0-466 0</inkml:trace>
  <inkml:trace contextRef="#ctx0" brushRef="#br0" timeOffset="305770.4274">13536 10105 778 0,'0'0'983'16,"0"0"-835"-16,0 0-83 0,0 0 0 15,0 0 72-15,0 0-47 16,0 0-60-16,78-45-18 16,-66 45-3-16,1 0-1 15,-7 5-7-15,-2 5 14 16,-4 1-7-16,0 5 5 15,0-2 8-15,-1-1 11 16,-8 2 1-16,0-3-9 16,-1 0-5-16,4-2-13 15,2-3-4-15,4 0 6 16,0 3-8-16,7 3-79 16,6-3-197-16,-1 0-468 0</inkml:trace>
  <inkml:trace contextRef="#ctx0" brushRef="#br0" timeOffset="306063.1616">13845 10512 856 0,'0'0'929'0,"0"0"-756"16,0 0 32-16,-82 16 56 15,17-5-34-15,-19 2-61 16,-23 4-66-16,8-5-46 0,26-1-26 16,20-6-18-1,27-2-10-15,1 1-36 0,8 2-95 16,5 1-158-16,9-3-491 15,3 3-581-15</inkml:trace>
  <inkml:trace contextRef="#ctx0" brushRef="#br0" timeOffset="306729.0819">13373 10944 1275 0,'0'0'286'0,"0"0"-162"16,0 0 75-16,0 0 97 16,0 0-32-16,0 0-64 15,0 0-55-15,-32-19-44 16,32 19-27-16,0 0-26 16,0 3-23-16,0 8-13 0,0 8 4 15,0 1-7-15,0 6-8 16,-3-2 0-16,-5-2 0 15,-1-2-1-15,2-3-19 16,-2 0 6-16,0-7 2 16,6-5-7-16,0-1 2 15,3-4 4-15,0 0 0 16,0-4-6-16,9-11-18 16,9-9-6-16,3-9 21 15,1 1-1-15,2-2 10 16,-3 4 1-16,-2 8 11 15,-2 8-1-15,-4 1 1 16,-6 7 0-16,-1 2 8 0,2 3 19 16,-8-1-8-16,3 2-2 15,-3 0-9-15,3 3 3 16,0 10 10-16,0 4 4 16,0 3 1-16,-3 2-8 15,0 2-3-15,0-4-9 16,0-2-5-16,0-3-1 15,0-3 0-15,0-5 0 16,0 0-33-16,0-4-82 16,3-3-101-16,0 0-339 15,0 0-500-15</inkml:trace>
  <inkml:trace contextRef="#ctx0" brushRef="#br0" timeOffset="307069.9622">13783 10737 1722 0,'0'0'635'0,"0"0"-555"16,0 0-49-16,0 0 73 15,0 0 38-15,0 0-79 16,0 0-43-16,19-7-8 15,-13 14-1-15,1 2-11 16,-4 0 1-16,-3 3 0 16,0 4-1-16,0 3 1 0,-7 1 5 15,-8 0 1 1,0-2 1-16,0-3 10 0,3-2 14 16,3-5 1-16,7-5-10 15,2-1-13-15,11-2 1 16,13 0-11-16,22-10-116 15,-7-3-434-15,-3 0-1328 0</inkml:trace>
  <inkml:trace contextRef="#ctx0" brushRef="#br0" timeOffset="312398.9781">13350 10028 137 0,'0'0'954'0,"0"0"-685"15,0 0-167-15,0 0-37 16,0 0 41-16,0 0 20 16,4-15-40-16,-1 5-38 15,3 0-23-15,-2-2 18 16,2-1 1-16,0-1 4 16,2-2-17-16,1-1-8 15,-3-3-8-15,0 2-6 16,-3-3-8-16,4-1 0 15,-3 0-1-15,3 3 0 16,-1-1 1-16,4 3-1 16,-4 0 0-16,1 1 0 15,2 2 1-15,2 2-1 0,-2 2 6 16,0 0-6 0,-3 6-5-16,4 1 4 0,1 3-5 15,2 0 4-15,2 0-10 16,6 7 11-16,5 3 1 15,6 0-1-15,4-1-16 16,3-2-65-16,2 0 10 16,2-4-32-16,-2 0 10 15,-2-3-28-15,-2 0-29 16,-4 0-51-16,-6 0 62 16,-6-6 11-16,-5-2 6 15,-10-3 75-15,-6 1 48 16,0-1 103-16,-3 3 36 0,-13-1-18 15,-4 0 36 1,1 5-30-16,3-2-6 0,-1 3-15 16,8-1-27-16,-1 4-20 15,7-3-12-15,0 3-25 16,3 0-17-16,0 0-5 16,3 0-29-16,10 0 23 15,-1 0-11-15,2 3-29 16,2 4 17-16,-3 3 19 15,0 2 3-15,-3 3 7 16,-1-2 12-16,-2-1 17 16,-1 4 31-16,-5-5-23 0,2-1-21 15,-3 1-9 1,0-2-5-16,0 1-2 0,0 0-86 16,-7-4-117-16,-3 2-325 0</inkml:trace>
  <inkml:trace contextRef="#ctx0" brushRef="#br0" timeOffset="312978.1096">14403 9621 867 0,'0'0'663'16,"0"0"-589"-16,0 0-26 15,0 0 44-15,0 0 38 16,0 0-30-16,0 0-40 15,-49-27-34-15,38 27 1 16,-2 10 26-16,-2 7 1 16,0-1-12-16,3 0-20 15,3 1-16-15,-1-1 0 16,4-5-6-16,6-5 1 0,0 1-1 16,0-7-9-1,0 0-8-15,6 0 17 0,7 0 9 16,2 0-9-16,6-10-16 15,-6 0-18-15,6 0-8 16,-5 0-8-16,-4-3 25 16,-2 2 19-16,-2 2 6 15,-2-2 28-15,-6 4 32 16,0 1 14-16,0 4-9 16,0 1-9-16,0 1-21 15,0 0-19-15,0 0-16 16,0 7 0-16,0 4 0 0,0 1 1 15,0 1-1-15,0-3-35 16,0 3-113-16,0-6-175 16,0 0-289-16,0-4-572 0</inkml:trace>
  <inkml:trace contextRef="#ctx0" brushRef="#br0" timeOffset="313269.2685">14603 9357 1190 0,'0'0'332'0,"0"0"-231"16,0 0-17-16,0 0 80 0,0 0 28 15,0 0-74-15,0 0 31 16,-27 35-16-16,18-5-36 15,0-1-35-15,2 5-17 16,4-1-14-16,0 2-17 16,3-4-5-16,0 2-9 15,0-7 0-15,0 1-8 16,0-4-60-16,-3 2-112 16,-3-7-298-16,-4-5-263 0</inkml:trace>
  <inkml:trace contextRef="#ctx0" brushRef="#br0" timeOffset="313476.2702">14497 9601 1520 0,'0'0'356'16,"0"0"-258"-16,0 0-37 15,0 0-14-15,0 0-41 16,100-7-6-16,-64 7-209 16,-13 0-335-16,-3 0-394 0</inkml:trace>
  <inkml:trace contextRef="#ctx0" brushRef="#br0" timeOffset="313825.9913">14758 9597 1393 0,'0'0'583'15,"0"0"-505"-15,0 0-39 16,0 0 8-16,0 0 44 16,0 0-30-16,0 0-34 15,-2 34-13-15,2-25-3 16,0 0-11-16,0-5 6 15,10 3 0-15,3-7 1 16,0 0-7-16,7 0-28 16,-1-3-25-16,-3-8-33 0,4-4-4 15,-8-3 43-15,-3 2 28 16,-4-1 16-16,-3 0 3 16,-2 4 53-16,0 5 5 15,-10 4-14-15,-5 4-44 16,-8 0 0-16,3 4-82 15,-5 15-210-15,5-2-281 16,8-2-415-16</inkml:trace>
  <inkml:trace contextRef="#ctx0" brushRef="#br0" timeOffset="314462.7496">15022 9551 485 0,'0'0'1095'15,"0"0"-932"-15,0 0-107 16,0 0 30-16,0 0 65 16,0 0-2-16,0 0-56 15,0 27-39-15,0-15-31 16,0-1-12-16,0 1-11 15,-6-1 1-15,2-4-2 16,-2-1 1-16,3-4-7 16,3-2 7-16,0 0 0 0,0 0-5 15,3-8-49 1,10-4 4-16,-3-6 31 0,7 0 4 16,-5-2 8-16,1 1 1 15,-3 3 6-15,0 6 8 16,-7 5 18-16,0 4-7 15,-3 1-18-15,0 0-1 16,0 1 0-16,0 11 27 16,0 1-2-16,0-1-12 15,0 2-7-15,0-4-6 16,0 3 0-16,0-6-1 16,0-1-7-16,0-2-6 15,0-4-8-15,0 0 7 16,0 0 8-16,0 0 7 0,0 0 0 15,10-7-50-15,2-6 7 16,1-4 24-16,4 1-6 16,-1 0-2-16,1 2 20 15,-8 1 7-15,1 9 56 16,-7 2-10-16,-3 2-18 16,0 2 30-16,0 9 35 15,0 6-41-15,0 2-8 16,0 2-10-16,0 1-16 15,3-3-18-15,1 5-9 16,-2-1-178-16,-1-3-415 16,-1-7-630-16</inkml:trace>
  <inkml:trace contextRef="#ctx0" brushRef="#br0" timeOffset="316595.0954">13833 11104 449 0,'0'0'253'15,"0"0"-194"-15,0 0-42 16,0 0 76-16,0 0 128 16,0 0-16-16,0 0-87 0,0 0-34 15,0 0 21 1,0 0 14-16,0 0 14 0,0 0-17 15,-2 3-18-15,-1 2-26 16,2 0-38-16,-2 4-21 16,3-2-4-16,0 3-1 15,0 0-2-15,0-3-5 16,9-1 7-16,6 1-8 16,0-1-1-16,1-2-9 15,4-1 2-15,-1 0-5 16,5-2 13-16,0-1-13 15,6 0-16-15,4 0-10 16,1 0-15-16,4 0-7 16,5-1 20-16,-1-5 14 15,-1 3 17-15,-3-1 10 16,1 1-9-16,-8 0-47 16,0 2-9-16,-8-2 8 0,0 3 20 15,-6-2 8-15,1 0 7 16,-6-4-5-16,4 0-46 15,-5-2 35-15,-3-5 15 16,-3 3 10-16,-2-2 13 16,-3 2 46-16,-1 0 49 15,0 3 20-15,-8-3-35 16,-4 4 9-16,-6-1 11 16,3 0-12-16,-4 3 3 15,3-1-33-15,5 1-23 0,5 4-23 16,3 0 0-16,3-1-6 15,0 1 1-15,0 0-7 16,3 0-57-16,8 0 30 16,5 5 14-16,0 1-9 15,0 4-21-15,4 0 2 16,-2 3-41-16,-1 0 19 16,2-2 35-16,-5 2 26 15,-2-7 1-15,-4 4 1 16,-8 0 9-16,0-1 28 15,-4 1 21-15,-13 0 10 16,-5-1-68-16,-17 6-24 16,6-6-293-16,5-2-995 0</inkml:trace>
  <inkml:trace contextRef="#ctx0" brushRef="#br0" timeOffset="317407.2152">15116 11014 113 0,'0'0'1104'0,"0"0"-902"16,0 0-128-16,0 0 4 15,0 0 71-15,0 0 45 16,0 0-30-16,-52 0-49 0,40 0-35 15,-5 0-22-15,7 4-20 16,1 2-14 0,-1-2 0-16,7 3-9 0,0-5-15 15,3 5-10-15,0-1 2 16,0 1 2-16,3 0 6 16,10 2 0-16,-1-2 1 15,2 3 8-15,2-1-9 16,-1 2-1-16,0-2 0 15,-3 1 0-15,-2 0 0 16,-3 0 1-16,-2-3-1 16,-4 1-7-16,-1 0-3 15,0-4 0-15,-4 3-5 16,-8-4 16-16,-1 1-11 16,-4-2-63-16,1-2-105 0,4 0-145 15,1-9-315-15</inkml:trace>
  <inkml:trace contextRef="#ctx0" brushRef="#br0" timeOffset="317946.7375">15216 10885 41 0,'0'0'1539'0,"0"0"-1351"16,0 0-77-16,0 0-28 0,0 0 90 16,0 0-7-16,0 0-79 15,30-24-44-15,-27 38-12 16,3 12 27-16,1 2-4 16,-1 4-21-16,2 4-2 15,-2-3-3-15,0 1-13 16,1-4-7-16,-4-5-7 15,0-1 2-15,0-7-2 16,-2-5-1-16,1-5-1 16,-2-5-15-16,0 0-2 15,1-2 3-15,1 0 3 16,2-2-7-16,3-10-33 16,3-5-25-16,-1-3 42 0,-2 0 15 15,3 2 0-15,0 4 15 16,-4 1 5-16,0 6 1 15,-3 1 9-15,4 2 11 16,-1 0 7-16,0-1 1 16,1 5-3-16,1 0 0 15,1 0-12-15,-3 9-8 16,0 8 2-16,-2 3 7 16,3 3 1-16,-1-1 2 15,1-2-8-15,-1-3-9 16,4-3-1-16,-3-4-40 15,5-7-82-15,2-1-257 0,-5-2-496 16</inkml:trace>
  <inkml:trace contextRef="#ctx0" brushRef="#br0" timeOffset="318504.4519">15636 11080 818 0,'0'0'868'0,"0"0"-713"0,0 0-22 16,0 0 14-16,0 0-10 16,0 0-47-16,0 0-60 15,7 0-8-15,-1 0-10 16,7 0-6-16,-3 4-6 16,6-4 6-16,3 0-5 15,-3 0-1-15,1 0-5 16,2 0-13-16,-7-1-12 15,3-8-26-15,-9 2 7 16,0-3 12-16,-3 0 31 0,-3 4 6 16,0-2 49-16,-6 1-3 15,-7 2-12 1,-6 2 19-16,-1 3 25 0,-3 0-3 16,1 0-8-16,-4 3-22 15,6 6 4-15,-3 5-4 16,10-1-14-16,4 4-17 15,6-1 10-15,3 1-11 16,0-1-11-16,18-3 4 16,6-3-6-16,7-3-30 15,5-2-49-15,11-5-108 16,-9 0-413-16,-8-5-254 0</inkml:trace>
  <inkml:trace contextRef="#ctx0" brushRef="#br0" timeOffset="318970.3123">15873 10839 446 0,'0'0'531'16,"0"0"-411"-16,0 0-22 15,0 0 138-15,0 0 79 16,0 0 10-16,0 0-110 16,4-23-71-16,-4 21-33 15,0 2-4-15,0 0-47 16,0 0-47-16,0 8-11 16,0 10 16-16,3 7 22 15,6 6-16-15,0 2-17 16,-3 2-7-16,2 2 0 15,2-5-41-15,-4-1-50 16,0-8-45-16,-3 0-101 0,1-10-271 16,-4-3-154-16</inkml:trace>
  <inkml:trace contextRef="#ctx0" brushRef="#br0" timeOffset="319210.2778">16008 10757 1425 0,'0'0'524'0,"0"0"-479"0,0 0 6 16,0 0 111-16,0 0-49 15,0 0 11-15,27 72-41 16,-15-28-35-16,-1 5-32 15,-1 0-16-15,-10 17-38 16,0-13-227-16,0-10-720 0</inkml:trace>
  <inkml:trace contextRef="#ctx0" brushRef="#br0" timeOffset="325556.1992">12523 12332 114 0,'0'0'206'15,"0"0"-175"-15,0 0-31 16,0 0-15-16,0 0-282 0</inkml:trace>
  <inkml:trace contextRef="#ctx0" brushRef="#br0" timeOffset="325969.0185">12523 12332 307 0,'42'-102'55'0,"-39"98"124"0,-3 1-139 15,0 0-39 1,0 0 1-16,0 3 27 0,0-1 53 16,3-3 32-16,-3 2 25 15,3 1 4-15,-3-5 22 16,0-1 66-16,0 1-9 16,0-1 3-16,0 3 1 15,0-2-38-15,0 4-48 16,0 2-27-16,0 0-21 15,0 0-22-15,0 8-18 16,0 9 7-16,0 10-9 16,0 5-8-16,0 5-12 0,0 3-13 15,0-1-8 1,-3-2-3-16,-3-1-6 0,3-6 0 16,-3 0 0-16,-2-6 0 15,5-5 0-15,0-4 0 16,2-4-10-16,1-7-34 15,0-1-38-15,0-3-64 16,0-7-88-16,7-9-426 16,1-8-272-16</inkml:trace>
  <inkml:trace contextRef="#ctx0" brushRef="#br0" timeOffset="326298.8098">12623 12097 778 0,'0'0'836'0,"0"0"-682"16,0 0-87-16,0 0 96 15,0 0 75-15,0 0-62 16,0 0-73-16,0-7-12 15,15 7 5-15,9 0-21 16,3 0-26-16,7 0-20 16,-1-5-22-16,3-2-7 15,1 4-14-15,-6 0-34 16,-5 3-26-16,-7 0-26 16,-9 0-10-16,-2 0-59 15,-8 10-94-15,-3 5 5 0,-15-1-92 16,-1-1-375-16</inkml:trace>
  <inkml:trace contextRef="#ctx0" brushRef="#br0" timeOffset="326546.5075">12614 12341 1060 0,'0'0'408'0,"0"0"-257"0,0 0-72 15,0 0 114 1,0 0 11-16,94-2-76 0,-64-1-59 16,-2-1-64-16,-5 4-5 15,-7 0-143-15,-10 0-203 16,-3 0-279-16</inkml:trace>
  <inkml:trace contextRef="#ctx0" brushRef="#br0" timeOffset="326970.6708">12947 12435 1467 0,'0'0'685'16,"0"0"-608"-16,0 0-61 16,0 0 2-1,0 0 85-15,0 0-42 0,0 0-44 16,76-10-17-16,-61 2-11 16,-1-1 1-16,2-1 1 15,-6-3 3-15,-1-1 6 16,-6-2 0-16,-3 5 17 15,0-1 14-15,0 5 15 16,-6-2 9-16,-10 8-4 0,-4-2-2 16,-5 3 10-1,-5 0 3-15,-3 10-19 0,2 7-4 16,1 3 5-16,5 3 6 16,4 3-10-16,9 1-16 15,9-1-6-15,3-3-10 16,9-3-7-16,18-7-1 15,8-2-10-15,8-11-45 16,25-7-86-16,-13-10-324 16,-7-5-764-16</inkml:trace>
  <inkml:trace contextRef="#ctx0" brushRef="#br0" timeOffset="329325.1533">15649 12087 709 0,'0'0'617'15,"0"0"-551"-15,0 0-50 16,0 0 46-16,0 0 98 16,0 0 1-16,0 0-46 15,-6-23-3-15,-4 17-8 16,0-1 6-16,0 0-14 16,-6-2-19-16,-6 6-5 15,-1-4-20-15,-7 7-9 0,-5 0 7 16,1 0 10-1,-3 13 1-15,-3 10-6 0,-2 3-1 16,3 7-5-16,-3 4-11 16,6-1-8-16,10 4-3 15,6-4-8-15,10-3-5 16,10 1-4-16,0-8-4 16,21 3-5-16,10-8-1 15,9-5-1-15,9-7-27 16,3-2-32-16,2-7-40 15,18 0-75-15,-20-7-164 16,-6-5-521-16</inkml:trace>
  <inkml:trace contextRef="#ctx0" brushRef="#br0" timeOffset="329908.3346">15695 12316 370 0,'0'0'1077'0,"0"0"-890"16,0 0-96-16,0 0 118 16,0 0 54-16,0 0-81 15,0 0-78-15,6-4-37 16,-3 14-3-16,3 4 6 15,1 1-32-15,3 5-18 16,0-3-13-16,-1 3 2 16,-3-3-9-16,1-1 0 15,-1-3 0-15,-3 0 0 16,-2-6 2-16,1-1-2 16,-2-4 0-16,0-2 0 0,0 0 11 15,0 0-1-15,0-12-1 16,-2-4-2-16,2-3-1 15,0-8 3-15,0-3-1 16,5-2-2-16,10 1 1 16,-3 2 13-16,4 5-10 15,4 8-4-15,2 3-6 16,5 6 0-16,2 4-1 16,6 3-6-16,10 4-43 15,-8 9-111-15,-7 2-448 0</inkml:trace>
  <inkml:trace contextRef="#ctx0" brushRef="#br0" timeOffset="341043.5796">12984 9845 907 0,'0'0'863'16,"0"0"-782"-16,0 0-81 15,0 0 0-15,0 0 28 16,0 0 126-16,0 6-47 0,3-2-33 15,6 2 6-15,1 1-9 16,4 3-7-16,1 2-9 16,1 3 22-16,4 1-29 15,2 3-31-15,2 4-9 16,1 3-7-16,-2-2 0 16,0 3-1-16,0-2 1 15,-3-5 0-15,-4-3-1 16,-3-4 0-16,-4-5-9 15,-3-5-9-15,-5 0 5 16,2-3 12-16,2 0 0 16,1-13-8-16,-3-1-5 0,0-6 4 15,-3 0 0 1,3 1 9-16,-3 2 1 0,0 1 8 16,0 6 2-16,0 0 2 15,-6 3 2-15,-3-2 4 16,1 2 20-16,1 0-6 15,4 1-1-15,-3 3-9 16,6 2-1-16,-4-1-6 16,4 2-5-16,0 0-10 15,0 0 0-15,0 0-7 16,0 6 6-16,0 3 1 16,4 6 0-16,-1-3 1 15,3 1 0-15,-3 1-1 16,3-1 1-16,1 0 1 15,1 0-1-15,1-2-1 0,-3-2 1 16,0 1-1-16,1-3-1 16,-4-1 1-16,-3-2 0 15,0-1 0-15,0-1 0 16,-2 5 0-16,-12-3 17 16,-4-1-1-16,-9-2-9 15,-16-1-7-15,5 0-140 16,6-10-602-16</inkml:trace>
  <inkml:trace contextRef="#ctx0" brushRef="#br0" timeOffset="356631.5832">12403 14307 217 0,'0'0'300'15,"0"0"-139"-15,0 0-143 16,0 0 266-16,0 0-28 15,0 0-28-15,10 11-42 16,-7-11 20-16,0 0 22 16,-3 0-46-16,3 0-43 15,-3 0-41-15,0 0-45 0,0 0-24 16,3 0-7-16,4 0-7 16,-1 0-9-16,3 0-5 15,9 0 5-15,3 0-6 16,3-4-7-16,4 0-17 15,-1 1 8-15,6 3 10 16,-2-3 5-16,2 3 0 16,0 0 1-16,2 0 1 15,1 0 25-15,-3 0 14 16,0 0 15-16,-5 0-1 16,2 0-14-16,-5 0-10 15,4 0-6-15,-5 0-8 16,-5 0-7-16,-3 0-9 0,-2 0 0 15,-5 0-6 1,0 0-3-16,-6 0-16 0,0 0-19 16,1 0-44-16,-4 0-37 15,0 0-74-15,0 0-130 16,0-4-214-16,-4-2-376 0</inkml:trace>
  <inkml:trace contextRef="#ctx0" brushRef="#br0" timeOffset="357411.9762">12568 14023 861 0,'0'0'229'15,"0"0"-168"-15,0 0-42 16,0 0 75-16,0 0 87 0,0 0-83 16,0 0-47-1,-24-2 36-15,24 2 72 0,0 0 53 16,0 0-51-16,0 0-25 15,0 0-42-15,1 0-1 16,10 0-11-16,-2 0-13 16,10 0-26-16,-2 0-19 15,5 0-12-15,5 0-11 16,-1 0 8-16,6 0-8 16,4 0-1-16,-2 2 0 15,3-2 1-15,1 0 1 16,-1 0 0-16,-1 0-1 15,-7 0 13-15,-4 0-8 0,-5 0 6 16,0 0-11 0,-8 0-1-16,-3 0 0 0,1 0-11 15,-2 0-24-15,-2 0-22 16,-3 0-34-16,-3 0-27 16,0 0-77-16,0-2-145 15,0-3-45-15,-9 0-289 0</inkml:trace>
  <inkml:trace contextRef="#ctx0" brushRef="#br0" timeOffset="357915.8238">12633 13846 218 0,'0'0'880'15,"0"0"-654"-15,0 0-94 16,0 0 81-16,0 0 74 0,0 0-46 16,0 0-84-16,32 0-51 15,-18 0-19-15,8 0-25 16,0 0-19-16,8 0-22 16,3-1-6-16,1-3 1 15,6 2-14-15,-1-1 7 16,0-1-9-16,-3 1 0 15,-4 0 2-15,-3 2-1 16,-5 1-1-16,-8 0-1 16,-7 0 0-16,-6 0 0 15,-3 0-5-15,0 0-3 16,0 0-2-16,0 0-31 16,-9 0-36-16,-1 0-45 0,-4-3-151 15,5 0-338 1,-1-1-419-16</inkml:trace>
  <inkml:trace contextRef="#ctx0" brushRef="#br0" timeOffset="358410.3094">12671 13553 1672 0,'0'0'389'16,"0"0"-274"-16,0 0-32 16,0 0 87-16,0 0-11 15,0 0-81-15,0 0-54 16,21-12-17-16,-2 12 2 16,8 0 10-16,1 0 1 15,8 0-7-15,0 7 2 16,6-2-5-16,1 0-2 0,-5 1-2 15,0-5 0-15,-5 2-5 16,-11-3 0-16,-5 0 0 16,-4 0 0-16,-7 0 0 15,-3 0 0-15,-2 0-1 16,-1 0 0-16,0 0-24 16,0 0-52-16,0 0-91 15,0 0-333-15,0 0-276 0</inkml:trace>
  <inkml:trace contextRef="#ctx0" brushRef="#br0" timeOffset="360002.488">15461 14300 1498 0,'0'0'489'0,"0"0"-419"16,0 0-42-16,0 0 118 15,0 0 47-15,0 0-98 0,0 0-43 16,19 4 6 0,-7-4 21-16,6 0-2 0,1 3-14 15,7-3-17-15,-1 0-25 16,8 0-13-16,0 0-8 16,2 0 1-16,1 0-1 15,-1 0 0-15,-5 0-14 16,-5 3-2-16,-4-3-6 15,-9 0 2-15,-5 0 2 16,-3 0 0-16,-2 0-1 16,-2 0-14-16,0 0-37 15,0 0-52-15,0-10-83 16,-3 1-175-16,0 0-452 0</inkml:trace>
  <inkml:trace contextRef="#ctx0" brushRef="#br0" timeOffset="360574.3217">15577 13977 225 0,'0'0'410'0,"0"0"-172"16,0 0-83-16,0 0-15 15,0 0 54-15,0 0 7 16,0 0 19-16,0 0-1 16,0 0-26-16,0 0-35 0,0 0-15 15,4 0-17-15,12 0-20 16,3 0-17-16,11 0-48 15,-1 0-23-15,6 0-9 16,4 0-9-16,-2 3-1 16,-3-3-6-16,-1 0-4 15,-3 0-4-15,-5 0-7 16,-5 0 2-16,-7 0 2 16,-6 0 4-16,-4 0 6 15,-1 0-4-15,-2 0-12 16,0 0 8-16,0 0-44 15,0 0-59-15,-5 0-169 16,1 0-541-16</inkml:trace>
  <inkml:trace contextRef="#ctx0" brushRef="#br0" timeOffset="361069.4315">15610 13795 1300 0,'0'0'533'16,"0"0"-437"-16,0 0-45 15,0 0 131-15,0 0 34 16,0 0-118-16,0 0-42 16,18 0-10-16,3-3 6 15,4 3-1-15,5 0-9 16,0 0-20-16,4 0-8 15,2 0-13-15,0 0 5 16,-3 0-5-16,-2 0-1 16,-4 0 1-16,-10 0-1 15,-5 0 1-15,-1 0-1 0,-8 0 1 16,-3 0-1 0,0 0 2-16,0 0-2 0,0 0-13 15,0 0-9-15,0-3-54 16,0-1-55-16,0-6-105 15,-3 4-275-15,-5-4-72 0</inkml:trace>
  <inkml:trace contextRef="#ctx0" brushRef="#br0" timeOffset="361551.8154">15607 13507 1262 0,'0'0'284'16,"0"0"-191"-16,0 0 46 15,0 0 127-15,0 0-77 16,0 0-72-16,0 0-28 15,48 0-2-15,-15 0-26 16,6 0 2-16,6 0-7 16,4 0-17-16,3 0-12 15,-3 0-5-15,-4 0-11 16,-7 0-10-16,-7 0-1 16,-9 0-14-16,-12 0-54 15,-7 0-59-15,-3 0-69 16,-13 0-173-16,-6-6-626 0</inkml:trace>
  <inkml:trace contextRef="#ctx0" brushRef="#br0" timeOffset="367141.7426">12577 14726 224 0,'0'0'306'0,"0"0"776"15,0 0-801-15,0 0-146 16,0 0 5-16,0 0 59 15,0 0-25-15,0 0-58 16,3 0-47-16,1 0-30 16,-1 5-1-16,0 0 9 15,-2 5-1-15,2 7-4 16,1 3-12-16,-4 10-5 0,0 3-8 16,0 7 1-16,0 2-11 15,0 0-1-15,3-1-4 16,-3-1 5-16,0-8-7 15,3 1 1-15,-3-6 13 16,3-7-2-16,-3 0-6 16,0-1-6-16,0-8 1 15,0-1-1-15,0-1-51 16,0-5-81-16,0-4-145 16,0 0-430-16,0 0-570 0</inkml:trace>
  <inkml:trace contextRef="#ctx0" brushRef="#br0" timeOffset="367509.9153">12750 14760 1669 0,'0'0'335'15,"0"0"-237"-15,0 0-11 16,0 0 129-16,0 0 22 16,0 0-79-16,0 0-82 15,6-13-33-15,-3 36 33 0,0 7 0 16,-3 3-21-16,0 7-23 16,0 2-15-16,0 1-8 15,0-4-8-15,-3-2-1 16,0-5-1-16,-3 2 0 15,0-4 0-15,-5-1-1 16,5-5-5-16,2-1-12 16,1-6-18-16,0-4-16 15,0-4-53-15,0-3-116 16,3-6-124-16,0-2-323 16,0-11-211-16</inkml:trace>
  <inkml:trace contextRef="#ctx0" brushRef="#br0" timeOffset="367863.2038">12805 15130 1265 0,'0'0'511'0,"0"0"-395"15,0 0 70-15,0 0 97 16,0 0-39-16,0 0-110 16,0 0-82-16,6 0-8 15,-6 20 5-15,-3 2-25 16,-3 2-18-16,-4 1-6 15,4-1 0-15,-4 0-11 16,4-4-2-16,2-1 10 16,0-2 3-16,-2-8-1 15,0-2-8-15,0-1 8 16,-6-6 1-16,0 0 8 16,-7 0 14-16,-3-6 2 0,-1-3 0 15,-7-8 0-15,2 0 25 16,1-2-7-16,3 2-23 15,9 4-1-15,-1 5-6 16,10 3-12-16,3 5-26 16,3 0-74-16,3 0-147 15,10 0-403-15,-1 0-832 0</inkml:trace>
  <inkml:trace contextRef="#ctx0" brushRef="#br0" timeOffset="368419.6132">12659 15556 563 0,'0'0'1126'16,"0"0"-751"-16,0 0-182 15,0 0 1-15,0 0-4 16,0 0-60-16,-82 13-73 15,64-6-36-15,-2 0-12 16,7 1-8-16,0 1 0 16,7-1-1-16,3 2 0 15,3-3-7-15,0 2 1 16,6-1-20-16,7 2 8 16,3-3 17-16,4 2-8 15,1-2 8-15,0-1 0 16,-2 4 1-16,-3-4 0 15,1 3 0-15,-8 0 1 16,-3 1 8-16,-6 1 9 16,0 1 14-16,-3 1 15 0,-12-4-12 15,-6 1-17-15,-1 0-3 16,-1-3-6-16,1 0-8 16,1-4-1-16,6-3-38 15,2 0-107-15,7-10-200 16,6-4-571-16</inkml:trace>
  <inkml:trace contextRef="#ctx0" brushRef="#br0" timeOffset="368698.6544">12741 15642 1302 0,'0'0'1117'16,"0"0"-910"-16,0 0-98 15,0 0 71-15,0 0-21 16,0 0-92-16,0 0-40 16,0 69-21-16,0-46-4 15,0 0-2-15,0 0 0 16,0-3-1-16,0 0 1 16,0-3-2-16,-3-3-10 15,-5-4-21-15,1-2-25 16,-2-4-51-16,0-1-133 15,-4-3-230-15,3-13-266 16,4 0-374-16</inkml:trace>
  <inkml:trace contextRef="#ctx0" brushRef="#br0" timeOffset="368990.6513">12741 15570 97 0,'0'0'1598'15,"0"0"-1092"-15,0 0-410 16,0 0 5-16,0 0 89 16,0 0-4-16,0 0-129 15,61-44-47-15,-40 44-10 16,6 0-7-16,-3 0-1 16,-2 10 7-16,-7 6 0 0,-3 1 1 15,-3 0 9 1,-9-3 16-16,0 1 15 0,0-2 4 15,-12 1 5 1,-3-4-5-16,-4 0-31 0,0-4-13 16,5-5-59-16,2-1-89 15,6-7-192-15,6-7-650 0</inkml:trace>
  <inkml:trace contextRef="#ctx0" brushRef="#br0" timeOffset="369372.6858">13084 15536 1083 0,'0'0'1291'0,"0"0"-1095"16,0 0-141-16,0 0 21 16,0 0 41-16,0 0-84 15,0 0-33-15,88-14-56 16,-66 8-26-16,4-3 9 15,-7-1 3-15,-2 0 30 16,-7 3 25-16,-4 0 15 16,-6 0 35-16,0 4 42 15,0 0 3-15,-3 0-4 16,-10 3-19-16,-7 0 3 16,-2 6-6-16,-7 5-17 15,3 8-8-15,-4 0-7 0,1 5-1 16,10-1-6-16,3-1-14 15,5-1 7-15,6-1-8 16,5-4-1-16,0-2-14 16,10-7-58-16,12-4-54 15,14-3-182-15,-3-10-444 16,-5-4-592-16</inkml:trace>
  <inkml:trace contextRef="#ctx0" brushRef="#br0" timeOffset="369628.1927">13422 15466 2155 0,'0'0'381'16,"0"0"-273"-16,0 0 58 0,0 0 36 16,0 0-77-16,0 0-66 15,-95 23-28-15,76-5-14 16,7 4-7-16,0 1-10 15,7-3-1-15,5-3-14 16,0-1-22-16,0-6-32 16,14-3-2-16,-2-4-21 15,4-3-83-15,10-7-151 16,-7-9-369-16,-1 0-88 0</inkml:trace>
  <inkml:trace contextRef="#ctx0" brushRef="#br0" timeOffset="369887.22">13545 15233 1965 0,'0'0'348'0,"0"0"-239"16,0 0 28-16,0 0 78 16,0 0-60-16,0 0-88 15,0 0-19-15,9 37-3 16,-9-5-8-16,0 3-14 15,0 2-7-15,0-3-4 16,-3-2-3-16,0-2-9 16,0-7-2-16,0-4-16 15,3-5-40-15,-3-4-51 0,0-3-124 16,-1-1-241-16,1-6-354 16</inkml:trace>
  <inkml:trace contextRef="#ctx0" brushRef="#br0" timeOffset="370094.5906">13464 15423 1388 0,'0'0'1060'16,"0"0"-862"-16,0 0-120 15,0 0 64-15,0 0-9 16,0 0-91-16,0 0-42 0,88-32 0 15,-62 28-38-15,-8 4-28 16,0 0-108-16,-6 0-184 16,-8 0-488-16</inkml:trace>
  <inkml:trace contextRef="#ctx0" brushRef="#br0" timeOffset="370446.0995">13648 15426 2201 0,'0'0'521'15,"0"0"-473"-15,0 0-16 16,0 0 79-16,0 0-38 16,0 0-52-16,0 0-21 0,33 47-5 15,-33-27-1-15,0-4-12 16,0 1 4-16,-3-4 5 15,-3-3 9-15,0-5 0 16,3-3 2-16,3-2 8 16,0 0-1-16,0-13 2 15,3-4-11-15,12-7 0 16,9-4-1-16,-2-3 0 16,5 3 0-16,-6 4-20 15,-4 7-11-15,-4 7-14 16,-10 10-27-16,-3 0-84 15,-3 8-100-15,-14 7-298 16,1-1-108-16</inkml:trace>
  <inkml:trace contextRef="#ctx0" brushRef="#br0" timeOffset="370868.4807">13863 15377 1971 0,'0'0'366'0,"0"0"-246"16,0 0 59-16,0 0 73 15,0 0-113-15,0 0-73 16,0 0-30-16,-23 70-24 0,17-54-11 16,2-2-1-1,1-2-20-15,3-4-11 0,0-5-11 16,0-3-24-16,0 0-7 15,7 0-8-15,10-11-38 16,4-5 1-16,3-3-7 16,1-4-1-16,2-1-11 15,-2 1 51-15,-2 5 86 16,-9 6 40-16,-5 5 59 16,-4 4 27-16,-5 3 1 15,0 0 6-15,0 7 14 16,-2 6-38-16,-5 1-38 15,1 9-31-15,0-1-17 0,-1-1-17 16,4 1-6 0,3-1-14-16,0-6-79 0,0-5-107 15,0-3-164-15,0-7-623 16</inkml:trace>
  <inkml:trace contextRef="#ctx0" brushRef="#br0" timeOffset="371422.2147">14172 15344 1066 0,'0'0'1351'0,"0"0"-1169"16,0 0-135-16,0 0 79 15,0 0 26-15,-42 72-98 0,36-55-39 16,-3-3-10-16,3-1-5 15,0-3-11-15,3-7-13 16,3-2-12-16,-3-1-13 16,3 0-8-16,0-4-7 15,6-9-9-15,12-7 9 16,3-2 28-16,6-2 17 16,-2-1 11-16,2 3 8 15,-9 7 17-15,-2 7 29 16,-8 6 12-16,-5 2 5 15,-3 6-4-15,0 7 13 16,-11 7 6-16,-5 3-14 0,-2 0-27 16,-3-4-26-16,6-2-10 15,2 0-1-15,2-8-5 16,6-2-4-16,4-6-44 16,1-1 9-16,0 0-24 15,6-11-18-15,11-8-14 16,3-2 33-16,9-4 26 15,-3-1 11-15,6-2-1 16,-2 3 28-16,-8 8 3 16,-2 10 49-16,-7 7 39 15,-7 0 21-15,-6 7 26 16,0 9-22-16,-3 3-19 16,-7 2-34-16,-2 2-36 15,1-6-24-15,1-2-53 0,1-3-137 16,3-6-612-16</inkml:trace>
  <inkml:trace contextRef="#ctx0" brushRef="#br0" timeOffset="372008.1743">12705 11959 205 0,'0'0'87'0,"0"0"453"0,0 0-432 15,0 0-108 1,0 0-380-16,0 0 111 16,0 0 55-16</inkml:trace>
  <inkml:trace contextRef="#ctx0" brushRef="#br0" timeOffset="373458.3465">15766 14842 182 0,'0'0'1379'0,"0"0"-1139"15,0 0-199-15,0 0-32 16,0 0 61-16,0 0 87 16,0 0-51-16,39-42-19 0,-39 39 23 15,2 1 0 1,-2 2-8-16,0 0-12 0,0-2-11 15,0 2-33-15,-3 0-31 16,-12 0-2-16,-2 4-4 16,1 4-3-16,0 2-5 15,2-3 0-15,2 0 0 16,8 0-1-16,1-1-1 16,3-2 0-16,0 2-8 15,3 1 9-15,11 0 0 16,5 0-8-16,1 2-6 15,6-3 7-15,-4 4-2 0,4 0 0 16,-4 0 7 0,2 3 1-16,-9 1 0 0,-2-1-1 15,-5-1-5-15,-8 2 7 16,0-4 15-16,-5 3 9 16,-11-4-11-16,-5-1-1 15,-2-4-4-15,0-1-8 16,-1-3-13-16,9 0-29 15,-2 0-44-15,14-15-99 16,3 0-357-16,0 1-258 0</inkml:trace>
  <inkml:trace contextRef="#ctx0" brushRef="#br0" timeOffset="373722.6156">15931 14883 897 0,'0'0'1101'0,"0"0"-864"16,0 0-101-16,0 0 51 16,0 0-14-16,0 0-11 15,0 0-78-15,40 69-37 16,-28-37-13-16,1-2-18 16,4 0-10-16,2-1-5 15,-6-2-1-15,0-4 0 16,-6-7-21-16,-1-1-28 15,-6-6-38-15,0-3-81 16,0-3-35-16,-13-3-126 16,2-6-435-16,0-8-517 0</inkml:trace>
  <inkml:trace contextRef="#ctx0" brushRef="#br0" timeOffset="374028.5567">15951 14815 707 0,'0'0'1344'16,"0"0"-1149"-16,0 0-137 15,0 0 63-15,0 0 80 16,0 0-49-16,0 0-88 16,16-75-43-16,6 75-15 15,5 0-6-15,-2 0-1 16,2 10 0-16,-6 6 1 0,0 1 8 15,-8 0-7-15,-6-2-1 16,-4-1 0-16,-3-1 1 16,0-3 4-16,-6-6-4 15,-5 2-1-15,-8-6-26 16,2 0-72-16,2 0-63 16,-2-6-102-16,10-7-373 15,5 2-515-15</inkml:trace>
  <inkml:trace contextRef="#ctx0" brushRef="#br0" timeOffset="374413.0826">16253 14766 468 0,'0'0'1542'0,"0"0"-1300"16,0 0-197-16,0 0-16 15,0 0 0-15,0 0-7 16,81-10-22-16,-62 4 0 16,-2-1-31-16,-1 0-27 15,-7-2 14-15,-2 5 36 16,-4-3 8-16,-3 5 29 16,0-5 30-16,0 4-13 15,-13 0 8-15,-3-1 5 16,-3 4 11-16,-1 0 9 0,-2 0-5 15,2 4 1-15,0 6-27 16,7 5-15-16,1 5-1 16,9 0-12-16,3 0-11 15,0-1-9-15,0-2-8 16,15-3-34-16,-2-4-62 16,7-2-44-16,-1-6-65 15,17-4-416-15,-10-10-371 16</inkml:trace>
  <inkml:trace contextRef="#ctx0" brushRef="#br0" timeOffset="374665.18">16681 14681 82 0,'0'0'1385'0,"0"0"-647"15,0 0-617-15,0 0 30 16,-88-7 69-16,63 7-34 15,-1 0-86-15,10 3-58 16,2 11-14-16,8 3-13 16,6 2-14-16,0 4-1 15,13 0 0-15,10-3-25 16,6-4-50-16,-1-6-57 16,2-3-59-16,-5-7-152 15,5-4-427-15,-6-9-214 16,-6-3 439-16</inkml:trace>
  <inkml:trace contextRef="#ctx0" brushRef="#br0" timeOffset="374914.3259">16791 14427 529 0,'0'0'1426'15,"0"0"-1191"-15,0 0-159 16,0 0 72-16,0 0 56 15,0 0-54-15,0 0-48 16,23 45 17-16,-13-12-46 16,6 5-41-16,3 1-17 15,-2 0-6-15,6 0-8 16,-2-2-1-16,0-8-15 0,-5-1-52 16,-12-9-97-16,-4-9-173 15,0-4-491-15,-4-6-580 0</inkml:trace>
  <inkml:trace contextRef="#ctx0" brushRef="#br0" timeOffset="375119.2299">16788 14650 1951 0,'0'0'260'0,"0"0"-260"15,0 0 29-15,0 0 115 0,0 0-17 16,0 0-102 0,88-59-25-16,-52 59-27 0,5 0-76 15,-11 0-169-15,-8 0-419 0</inkml:trace>
  <inkml:trace contextRef="#ctx0" brushRef="#br0" timeOffset="375454.0416">17054 14571 1018 0,'0'0'1144'16,"0"0"-842"-16,0 0-235 16,0 0-42-16,0 0 45 0,0 0 22 15,92 54-38 1,-70-35-29-16,-3-2-17 0,-5-1-7 15,-4-5 0-15,-4-2 0 16,-6-5-1-16,0-4 0 16,0 0 0-16,-6-4 12 15,-4-9-6-15,0-7 0 16,4-4 3-16,5-1 5 16,1-4 5-16,0-2-11 15,0 2-7-15,6 8 9 16,0 5-10-16,-1 9-34 15,-2 4-99-15,0 3-141 16,1 3-376-16,-1 4-142 0</inkml:trace>
  <inkml:trace contextRef="#ctx0" brushRef="#br0" timeOffset="375925.7171">17311 14519 1781 0,'0'0'352'0,"0"0"-244"16,0 0-27-16,0 0 72 15,0 0-25-15,0 0-72 16,0 0-27-16,46 79-18 16,-37-66-5-16,1-6-6 15,0-5 0-15,3-2-64 0,-4 0 3 16,-2-2-25-16,5-11 8 15,-3-1-2-15,3-5 21 16,-3-2 6-16,-2 2 41 16,1-4 12-16,-1 0 61 15,-1 6 29-15,-5 7 48 16,3 6-12-16,-4 1-32 16,0 3-43-16,0 5-26 15,3 10-14-15,0 5 10 16,3 4-9-16,2-1-6 15,6-1-6-15,4-2-1 16,-5-9-129-16,9-8-119 16,-3-3-385-16,-6 0-669 0</inkml:trace>
  <inkml:trace contextRef="#ctx0" brushRef="#br0" timeOffset="376447.3427">17639 14433 1935 0,'0'0'254'0,"0"0"-196"15,0 0 35-15,0 0 76 16,0 0-46-16,33 82-53 16,-21-68-31-16,-2 0-22 15,-4-5-16-15,-2 0-1 0,-4-7-1 16,0-2-11-16,0 0-2 15,0 0 13-15,-4-8-11 16,-2-4-16-16,3-2-9 16,3-6 4-16,0 0 2 15,13-4 19-15,3-1 11 16,-3 3 1-16,-1 4 13 16,-5 8 45-16,0 3 15 15,-4 7-6-15,1 0-22 16,-1 0-12-16,3 13-6 15,-3 7 21-15,0 4-8 16,0-1-20-16,2 0-7 16,-2 0-4-16,2-7-9 0,-1-7-1 15,-1-2 1 1,-1-7-1-16,-1 0-8 0,3 0-3 16,-4-5-11-1,7-12 8-15,-1-4 14 0,1-2 1 16,2-7 1-16,1-2 13 15,3 0-1-15,-1 4 7 16,-2 9 1-16,-1 6 17 16,-1 12-6-16,2 1-14 15,-1 20-8-15,3 10 4 16,6 7 16-16,-2 6-11 16,5-4-10-16,0-2-9 15,-5-8-39-15,1-9-129 16,-11-7-492-16,-3-10-1519 0</inkml:trace>
  <inkml:trace contextRef="#ctx0" brushRef="#br0" timeOffset="389008.8601">16428 16002 555 0,'0'0'235'0,"0"0"542"16,0 0-615-16,0 0-52 16,-110-10 158-16,76 6-7 15,-3-2-93-15,-9-1-61 16,-6 0-41-16,-10-3-12 0,-19-3-14 15,-27-6-12-15,-30-8-16 16,-12 0-3-16,-6 5-8 16,9 5 0-16,14 7 0 15,5 3 0-15,4 7 11 16,6 0 1-16,14 4 11 16,20 6-11-16,23-1 11 15,15-1-15-15,8-4-1 16,2 1-7-16,4 0 0 15,2 1-1-15,11-4 1 16,11-2 8-16,5 1 0 16,3-1-9-16,0 2 2 0,0-2-1 15,0 4 1 1,0 0-2-16,0 6 1 0,4 9 5 16,3 5-6-16,-1 8 2 15,0 8 5-15,-2 6 1 16,-4 7-7-16,3 3 1 15,-3 14 7-15,0 18-8 16,0 12 7-16,0 6-7 16,-13-12 0-16,-1-7 8 15,-2-11-8-15,-2-13 0 16,-2-9-1-16,7-9-1 16,-6-2 0-16,-2 3 1 15,0 6-1-15,-2 5 0 0,6-11 0 16,0-6-5-16,8-13 5 15,5-5-6-15,4-11 6 16,0-2-1-16,1-8 2 16,19-1 0-16,5 0 1 15,5 0-1-15,6-7 2 16,4 0-1-16,3-3 0 16,3 0-1-16,10 1-1 15,2 2-9-15,6 1 4 16,21 2-5-16,15-2-4 15,27 2-12-15,10-4-9 16,-1 3-4-16,-6-1-3 16,-13 2 17-16,0 1 4 0,-5 1 0 15,-3 2 12-15,-6 0 10 16,-6 0 0-16,-2 0-1 16,-20 0 1-16,-17 0 0 15,-16-1 0-15,-6 0 1 16,3-2-1-16,6 3 0 15,8-3 0-15,-5 3 0 16,-6 0 0-16,-4 0 0 16,-5 0 0-16,-9 0 6 15,-6 0 17-15,-7 3 16 16,0-3 8-16,1 0-7 16,-6 0-7-16,0 0-11 15,-3 0-7-15,0-6-7 16,-2-3-7-16,1-2-1 15,-2-6 1-15,0-3 1 0,0-3-1 16,-3-4 0-16,-3-2 0 16,0-4 0-16,0-6 7 15,6-5-1-15,0-5 2 16,0-7-1-16,0-3 2 16,0-4 8-16,3-13 4 15,3-13-8-15,-6-12-13 16,0 13 5-16,0 16-5 15,0 25 0-15,0 15 0 16,0 5-1-16,0 0 1 16,0 7-1-16,0 10-20 15,0 8-45-15,0 2-49 0,-3 29-138 16,-11 1-249 0,-2 2-379-16</inkml:trace>
  <inkml:trace contextRef="#ctx0" brushRef="#br0" timeOffset="389698.1067">14679 16441 400 0,'0'0'686'15,"0"0"-441"-15,0 0-70 16,0 0 61-16,0 0 79 15,0 0-48-15,80-33-96 16,-78 33-63-16,-2 0 11 16,-3 0-55-16,-12 6 23 15,-7 5-3-15,-8 5-35 16,1-2-16-16,6 1-21 16,4-5-3-16,8 0-9 15,8 0-1-15,3 0-7 0,3 4 7 16,15-1-12-1,4-1 1-15,0 0 4 0,4 3 7 16,-7-4-1-16,-2 4 2 16,-7-1 1-16,-6 0-1 15,-4-1 1-15,0 0 9 16,-17 0 8-16,-6-3 0 16,-2-3-5-16,-5-1-7 15,5-2-6-15,4-1-14 16,9-3-55-16,6 0-112 15,6 0-142-15,3-7-528 16,9-3-546-16</inkml:trace>
  <inkml:trace contextRef="#ctx0" brushRef="#br0" timeOffset="390143.183">15019 16494 1345 0,'0'0'492'16,"0"0"-346"-16,0 0 82 16,0 0 28-16,0 0-59 15,0 0-105-15,0 0-32 16,-43-7 17-16,18 21 6 16,-1 9-19-16,-3 0-24 15,6-1-8-15,-1 2-14 16,9-4-12-16,5 0-6 15,4-8-1-15,6-2-25 16,0-3-17-16,13-7-11 16,5 0-16-16,9 0-56 0,3-14-20 15,-4-1 21-15,3-5 17 16,-6-5 20-16,-1 6 50 16,-6 1 38-16,-7 4 23 15,-3 4 69-15,-1 5 26 16,-5 3 17-16,0 2-5 15,0 0-61-15,0 4-28 16,0 13-3-16,-5 5 23 16,0 5-38-16,2 1-18 15,0-1-5-15,2-3-62 16,-1-1-125-16,2-10-185 16,0-3-554-16,0-9-422 0</inkml:trace>
  <inkml:trace contextRef="#ctx0" brushRef="#br0" timeOffset="391141.537">15146 16501 829 0,'0'0'1372'16,"0"0"-1145"-16,0 0-165 16,0 0 91-16,0 0 61 15,0 0-116-15,6 75-60 16,-6-45-23-16,0-6-5 15,0-2-8-15,0-5-2 16,-3-7 1-16,0-4-1 0,-3-5-1 16,2-1-9-16,4 0-14 15,0-7-5-15,0-10-11 16,10-2-5-16,6-8 12 16,7-2 8-16,0 3 5 15,0 5 19-15,-5 3 1 16,-5 7 1-16,-2 7 15 15,-8 4 20-15,0 0-4 16,-3 13 9-16,0 7 21 16,-3 3-28-16,-7 0-11 15,-1-1-9-15,2-5-12 16,0-2-2-16,3-6-5 16,2-3-24-16,4-5-25 15,0-1-5-15,0 0 12 16,4-11-7-16,11-9-6 0,4-3 36 15,1-3 24-15,2-1-1 16,-1 2 1-16,-6 8 0 16,-5 7 21-16,-3 4 0 15,-5 6-6-15,-2 3 1 16,0 14 19-16,0 6 1 16,-2-1-10-16,-4 2-5 15,2-2-9-15,3-1-6 16,1-11-5-16,0-3-1 15,13-4 0-15,4-3-7 16,5-5-37-16,5-10-34 16,-2-2-6-16,2-3 2 15,-4-3 9-15,-4 4 21 0,-3 2 29 16,-6 1 23 0,-3 9 16-16,-4 4 27 0,-3 3 43 15,0 1-33-15,-10 17 46 16,-4 6 3-16,2 2-35 15,-3 6-22-15,0 4-21 16,6-2-13-16,3 0-11 16,2-4 0-16,4-5-1 15,0-8 0-15,0-4-11 16,0-6-6-16,0-4-6 16,0-3 0-16,0 0 14 15,0-10-19-15,0-9-11 0,0-2 3 16,0-8 8-16,7-7 7 15,6-2 4-15,7-2 17 16,-4 2-1-16,7 5 2 16,-1 3 1-16,-3 10 16 15,1 5 0-15,0 5 2 16,-1 9 7-16,-3 1 1 16,-3 0 2-16,1 9 0 15,-5 8-2-15,0 6 1 16,-6 4-4-16,0-3-9 15,-2-2-13-15,-1-3-1 16,0-4 1-16,0-4-1 16,-4-2 0-16,-11-3 1 0,-5-4-2 15,-3 0-19-15,-2-2-68 16,-4 0-68-16,2-4-166 16,11-6-582-16</inkml:trace>
  <inkml:trace contextRef="#ctx0" brushRef="#br0" timeOffset="391384.9956">15908 16266 1982 0,'0'0'720'0,"0"0"-629"15,0 0-56-15,0 0 114 16,0 0-14-16,0 0-63 15,1 79-42-15,-1-43-14 0,0 1-4 16,0-3-11-16,-4 1-1 16,-2-8-15-16,-1-1-46 15,-5-5-55-15,-15 1-109 16,5-8-249-16,2-5-411 0</inkml:trace>
  <inkml:trace contextRef="#ctx0" brushRef="#br0" timeOffset="391718.4809">16009 16500 1443 0,'0'0'868'0,"0"0"-750"0,0 0-30 16,0 0 108-1,0 0-61-15,0 0-80 0,0 0-40 16,62 0-15-16,-43-10-24 15,4-3-55-15,-4 1-6 16,-2-2 0-16,-7-3 21 16,-7 5 21-16,-3-2 43 15,-3 7 4-15,-17 5 27 16,-6 2 18-16,-6 2 44 16,-2 15 23-16,0 8-1 15,1 5-43-15,6 4-15 16,8-4-21-16,13-4-21 0,6-2-14 15,13-5-1 1,17-8-39-16,21-11-118 0,-5 0-330 16,-7 0-877-16</inkml:trace>
  <inkml:trace contextRef="#ctx0" brushRef="#br0" timeOffset="400831.8906">7712 12867 88 0,'0'0'489'15,"0"0"-327"-15,0 0-162 16,0 0-47-16,0 0-2 0,0 0 23 15,40-73 25 1,-39 61 1-16,-1 1 29 0,2-2 76 16,1 3 30-16,0 0 54 15,3 0-30-15,0 0-50 16,-2 4-26 0,-1-1 23-16,3 3 39 0,-6 1 22 15,3 1-21-15,-3 2-42 16,0 0-48-16,0 0-28 15,0 5-22-15,0 9 32 16,-6 9 56-16,-10 1-31 16,1 1-32-16,-6 2-5 15,-1 0 3-15,-1-1-9 16,-2 0-7-16,1 4-1 0,5-3-2 16,8 2 1-16,2-2-10 15,9 2 0-15,0-3 0 16,6-2 5-16,5-4-4 15,5-7-2-15,-4-3 0 16,-3-4-6-16,-2-3-6 16,-5-3 10-16,1 0 2 15,0-3-1-15,0-6-15 16,3-4 6-16,-3-1 10 16,0 1 1-16,1 0 0 15,-4 3 0-15,3 3 21 16,-3 5 9-16,0-3-3 15,3 5-1-15,-3 0-2 0,0 0-10 16,0 0-13-16,0 0-2 16,0 0-9-1,0 5 0-15,0 4 8 0,0 4 1 16,0 4 0-16,0-1 1 16,0-2-1-16,0 1 0 15,0-4 0-15,-3 2 0 16,0-6 1-16,-1-1 0 15,1-6 9-15,3 3 5 16,-3-3 11-16,3 0 11 16,-3 0 14-16,0 0 16 15,-3-6-30-15,-6-1-15 16,6 1 5-16,-3 2-12 16,0 1-9-16,2 3-4 15,1 0-1-15,1 0-1 0,2 0-1 16,0 0 0-16,0 0-44 15,-3 0-94-15,3 0-182 16,-1 0-504-16,1-4-615 0</inkml:trace>
  <inkml:trace contextRef="#ctx0" brushRef="#br0" timeOffset="402012.7336">8653 14450 1162 0,'0'0'559'0,"0"0"-477"16,0 0-59-16,0 0 88 0,0 0 93 15,0 0-59-15,0 0-68 16,12-30-33-16,-12 30-5 16,0 0 7-16,3 6 19 15,-3 11 29-15,0 3-10 16,0 3-29-16,0 6-31 16,0-3-17-16,0 4-5 15,0-6-1-15,0-1 0 16,0-4-1-16,0-2-15 15,0-1-15-15,0-6 2 0,0-3 13 16,0-3 9 0,0-1-7-16,0-3 4 0,0 0 1 15,0 0 8-15,0-3 1 16,4-4 0 0,4 0 0-16,-2 0 0 0,0 1 0 15,-3 2 0-15,0-2 1 16,1 6 17-16,-4-3 10 15,3 3-10-15,-3 0 0 16,0 0-8-16,0 0-6 16,0 3-5-16,0 9 0 15,0 3 0-15,0 2 0 16,0 1-1-16,0-1 0 16,0 0-14-16,0-1 4 15,0-5 11-15,0-1-2 0,0-4 1 16,-3-6 1-16,-1 0 0 15,-2 0 1-15,-3 0 38 16,-2-10-4-16,-5-3 5 16,4-3-4-16,-4 2-11 15,-1 1-11-15,-2 9-14 16,-17 4-126-16,6 0-440 16,-1 8-1492-16</inkml:trace>
  <inkml:trace contextRef="#ctx0" brushRef="#br0" timeOffset="408140.0095">14249 10119 324 0,'0'0'492'16,"0"0"-245"-16,0 0-76 15,0 0 9-15,0 0-1 16,0 0 19-16,63-13 0 16,-60 12-38-16,-3-1-35 15,0 1-36-15,0 1-36 16,0 0-16-16,0 0-13 16,0 0-12-16,0 0-6 15,-14 4-4-15,-2 6 27 16,-6 0-5-16,-11 0-8 15,-6 0-8-15,-4-1-8 16,1-3 1-16,1-2 0 16,6-1-1-16,5-3-1 0,3 0-5 15,11 0 4-15,4 0-4 16,9 0 6-16,0 0 1 16,3 0 5-16,0 0-6 15,0 0 0-15,0 3 0 16,0-3 1-16,0 0-1 15,0 0 1-15,0 0 1 16,0 0 5-16,0 0 2 16,0 0 15-16,0-6-6 15,3-1-18-15,6-5 1 0,-3 2 0 16,1 0-1 0,2 0 0-16,-1 2 1 0,-2-1 0 15,-3 6 0-15,0-4 0 16,-3 4 20-16,0 2 3 15,3-2 6-15,-3 0-5 16,0-1-2-16,4 2-4 16,-1-4-6-16,0 2-7 15,-3 1-4-15,3 0-1 16,-3 3 0-16,0 0 5 16,0 0-6-16,0 0-9 15,0 0-9-15,-13 12 18 16,-6 4 1-16,-1 1 16 15,-2 0-7-15,5-1 2 16,5-5 6-16,2 1 5 0,10-2 2 16,0 3-6-16,3-2-11 15,16 2-7-15,5 3-1 16,15-2-67-16,-10 0-166 16,-3-6-726-16</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4-04T07:41:02.141"/>
    </inkml:context>
    <inkml:brush xml:id="br0">
      <inkml:brushProperty name="width" value="0.05292" units="cm"/>
      <inkml:brushProperty name="height" value="0.05292" units="cm"/>
    </inkml:brush>
  </inkml:definitions>
  <inkml:trace contextRef="#ctx0" brushRef="#br0">1502 2799 225 0,'0'0'760'0,"0"0"-405"0,0 0-211 15,0 0-95-15,0 0 40 16,0 0 46-16,-6 1-3 15,6-1-34-15,0 0-34 16,0 0 3-16,0 0 12 16,0 0-21-16,0 0-24 15,0 0-15-15,0 0-10 16,0 0-8-16,0 0-1 16,0 0-10-16,6 0 10 15,6 0 36-15,7 0 5 16,1 0-14-16,4-4-14 15,1 1 2-15,0-2-3 16,-1 0-3-16,0 3-8 0,-3 1 8 16,1-1-9-1,-2 1 1-15,2-1-1 0,2 1 6 16,0-2-5-16,1 1 0 16,1-1 0-16,-1 1 0 15,2 1 0-15,1 1-1 16,-1 0-1-16,1 0 1 15,-1 0 0-15,3 0 0 16,-3 0 1-16,3 0-1 16,1 0 0-16,3 0 2 15,-1 0-1-15,0 0 1 16,3-3-1-16,-5 0 0 16,-1 0-1-16,3 0 0 15,-2 1-1-15,2 1-6 0,3-4 6 16,3 2-1-16,1 0 1 15,-1 2-1-15,1-2-5 16,0 2 6-16,2-1 0 16,0 0 0-16,1 2 1 15,-1 0-1-15,4 0 1 16,-4 0 1-16,3 0 0 16,4 0-1-16,3 0 0 15,-4 0 0-15,7 0 1 16,-3 4 0-16,5-3 0 15,-5 0 0-15,2-1 0 16,-2 0 1-16,-4 0-1 16,4 0-1-16,-7 0 0 0,4 0 0 15,-4 0 0-15,4-2 0 16,-7-2 0-16,4 3-1 16,-7 1 1-1,4 0 0-15,-4 0 0 0,0 0 0 16,1 0 0-16,3 0 0 15,-4 0 0-15,3 0 1 16,4 0-1-16,-4 0 0 16,4-2 0-16,-4 0 1 15,4-1-1-15,-1 3 1 16,1-1-1-16,-1 1 0 16,-3 0 1-16,1 0-1 15,-1 0 0-15,1 0 1 0,-3 0-1 16,-1 0 0-16,-3 0-1 15,0 0 0-15,1 0 0 16,0 0 1-16,-1 0-1 16,-3 0 1-16,3 0-1 15,2 0 0-15,-2 0 1 16,3 0 0-16,0 0 0 16,4 0 0-16,-1 0 0 15,0 0 0-15,4 0 0 16,-1 0 0-16,1 0-1 15,2 0 1-15,1 0 0 16,0 1 0-16,-1 2 0 16,4 1-1-16,3 1 1 0,-1-1 0 15,3 0 1-15,1 0 0 16,0 1 0-16,0-1-1 16,-1-1 0-16,1 1-1 15,-1-1 0-15,-2 1 0 16,-3 0 1-16,-1-1-1 15,-6 1 1-15,-2 0-1 16,-1 1 0-16,-8-1 0 16,-1-1-8-16,-3-1-14 15,-2 2 9-15,-4-2 13 16,-6 1 0-16,3 0 1 16,-3-1-6-16,1 4 5 15,-1-4-11-15,0 3 6 16,3 0 5-16,1 2 0 0,1 1 0 15,5 0 0-15,2 1-5 16,6 1 5-16,7-3-5 16,0 0-25-16,3-2-24 15,-1-1 24-15,3-2 0 16,-5-2-19-16,0 0-9 16,-7 0 9-16,0 0 41 15,-8 0 9-15,-8 0 0 16,-1 0 8-16,-1 0-7 15,-9-2 6-15,0-2-1 16,-3 3-5-16,1 0 1 16,1-1-1-16,-5-1 5 15,3-1-5-15,0-3 0 0,4-1 0 16,-1-2-1 0,0-1-1-16,0-3-6 0,0-1 5 15,-3 0-5-15,0 0 7 16,-3 2 6-16,0 0 30 15,-3-1 21-15,0-1 15 16,0 1-39-16,-3-2 17 16,-3 0-14-16,0 0-23 15,-3-2-5-15,2 1-8 16,2-2 0-16,-1-2 0 16,0-2-7-16,6-2-15 15,-3-1-9-15,3 2 13 16,0 0 8-16,0 1 2 0,-3 3 7 15,-4 0 1 1,1 0 0-16,-3-2 12 0,1 3 5 16,-5-3 4-16,4 0 0 15,0-1-9-15,3 1-11 16,-3-2-1-16,3 0-7 16,0 1 7-16,0 3-6 15,-1 3 6-15,4 1 1 16,0 2 0-16,0-1 0 15,0 3-1-15,0-2 0 16,3 0 0-16,0 0 1 16,0-3 0-16,0 0 10 0,0 1-10 15,0 0-1-15,0 4 2 16,0 1 7-16,0 1 1 16,-3 2 0-16,3 4 2 15,-2 0 0-15,1 3-12 16,1-1-5-16,-2 2-3 15,2 0-8-15,0 0 1 16,0 0-1-16,0 0-6 16,-3 0 4-16,-1 0-4 15,1 0 21-15,-6 0 0 16,-3 3 1-16,-6 1 0 16,-4 2 1-16,-4-2 19 15,-5 2 6-15,-3-2-7 16,-5 1-4-16,0-1-4 15,-7-1-9-15,1 0 4 0,-4 0-6 16,1-1 1-16,-1 0 0 16,4-2 1-16,-4 1-1 15,1-1 0-15,2 0 0 16,-2 0 0-16,-1 0-1 16,0 0 1-16,-2 0 1 15,-1 0-1-15,0-1 0 16,-5-2 0-16,3 0 0 15,-1 2 1-15,0-1-1 16,3 2 1-16,2 0-1 16,1 0 5-16,4 0-5 15,2 0-1-15,3 0-1 16,4 0 1-16,0-1 1 16,3-2-1-16,-1 1 0 15,0 0 0-15,1-1 1 0,2 3-1 16,-5 0 0-16,0 0 0 15,0 0 0-15,-3 0 0 16,1 0 0-16,-1 0 0 16,3 0 0-16,-3 0 0 15,2 0 1-15,3 0 0 16,-2 0 0-16,0 0-1 16,0 0 1-16,-3 0 6 15,-4 0-7-15,1 0 1 16,-4 0-1-16,0 0 1 15,-5 0-1-15,3 0 1 16,-1 0-1-16,4 0 1 16,-1 0 1-16,4 0-2 15,-4 0 0-15,4 0 0 0,-2 0 0 16,0 0 1-16,-1 0-1 16,1 0 1-16,-1 0 0 15,-3 3 8-15,2-2 0 16,-2 2-8-16,3-2 5 15,1 1-5-15,5-2 1 16,0 0-1-16,2 1 5 16,4-1-5-16,-1 0-1 15,-2 0 0-15,3 0 0 16,0 0 0-16,2 0 1 16,1 0-1-16,0 0 1 0,2 0-1 15,-2-1 2-15,5-2-2 16,2 0 1-16,1-1-1 15,-5 2 1-15,2 0 0 16,-8-1-1-16,-6 3 1 16,-4 0-1-16,-2 0 0 15,-4 0-1-15,-5 0 0 16,2 3 0-16,-2 1 1 16,2 0-1-16,4 0 1 15,1-1 0-15,0 0 0 16,3-1 1-16,0-1-1 15,4-1 0-15,0 0 0 16,1 0 0-16,0 0 0 0,0 0 0 16,-1 0 0-1,4 0-1-15,-1 0 1 0,1 0 0 16,0 0 1-16,5 0-1 16,1 0 0-16,6 0 0 15,2 0 2-15,7 0-2 16,-3 0 1-16,-1 0 0 15,4 0-1-15,-6-1 0 16,3 1 0-16,-9 0 0 16,-3 0-1-16,-3 0 0 15,-8 1-6-15,-4 7 5 16,-4 1-5-16,-1-1 1 16,1-1 5-16,4-1-5 15,1-2-9-15,3-1 6 16,4-2 8-16,4-1 0 0,5 0 0 15,1 0-1-15,3 0 1 16,2 0 1-16,7 0 0 16,0 0 0-16,6 0 1 15,0 0 1-15,3 0-1 16,0 0-1-16,0 0-1 16,0 0 1-16,3 0 0 15,-3 0 0-15,3 0 0 16,-4 0 2-16,1 0-2 15,-2 0 0-15,-1 0-1 16,-1 2 1-16,4-1-1 16,0 0 1-16,0 2-2 0,-3 0 1 15,2 0 1-15,1 0-1 16,1 0 1-16,2-3 0 16,3 0 0-16,0 2-1 15,0-2 1-15,0 2 0 16,-3-2-1-16,3 2-5 15,0 2-2-15,-7 3 7 16,1 4-1-16,0 1 2 16,-2 4-1-16,-1 1 1 15,-1-2 1-15,7-4-1 16,-3-1 2-16,3-2-1 16,3-2 5-16,0 0-5 15,-3 0 1-15,3-2-1 0,0 0-1 16,0 0 0-16,0 2 0 15,0 3 0-15,0 1 6 16,0 4 4-16,0 2-1 16,0 0 0-16,0 0-3 15,0 1-4-15,0-3-1 16,0-1 7-16,0-2-2 16,0 1 2-16,3-4 1 15,-3 0-8-15,3-3 0 16,-3 1 0-16,0 0 1 15,0 0 4-15,0 1-6 16,3 0 6-16,-3 3-6 16,0 0 1-16,0 1 7 0,3 1-7 15,-3 0 7 1,3-1-7-16,-3 0 0 0,0-1 6 16,0 2-6-16,0-2 0 15,0-1 7-15,0 2-8 16,0-4 2-16,0 2 4 15,0-1-6-15,0 0 1 16,3-1 7-16,-3 0-8 16,0 0 1-16,3 3 1 15,-1 0-1-15,-2-2 0 16,2-1 1-16,-2-1 4 16,0 1-6-16,0-2 0 15,0 1 6-15,0 0-4 16,0-1-1-16,0 1 0 0,0-2 0 15,0 2 5-15,0 0-5 16,0-1 7-16,0 1-8 16,0 1 0-16,0 0 0 15,0 0 1-15,0-2 0 16,0 1 0-16,0-2 0 16,0-1-1-16,0-1 1 15,0-2 1-15,0 1 4 16,0-1 0-16,0 0-5 15,0 0 0-15,0 0 0 16,0 0 0-16,0 2 0 16,0-2 1-16,0 0-1 15,0 0 8-15,0 0-8 0,0 0 11 16,0 0-4 0,0 0-8-16,0 0 8 0,0 0-7 15,0 0 1-15,0 0-2 16,0 2 0-16,0 5 0 15,0 2 0-15,0-1-1 16,0 1 1-16,0-2 0 16,0-1 0-16,0-2 0 15,0-3-8-15,9 3-18 16,15-1-81-16,2 1-178 16,-4-4-714-16</inkml:trace>
  <inkml:trace contextRef="#ctx0" brushRef="#br0" timeOffset="1906.1763">8004 1728 684 0,'0'0'646'15,"0"0"-575"-15,0 0-70 16,0 0 1-16,0 0 101 16,0 0 48-16,0 0-11 15,-3-19-34-15,3 19-18 16,0 0-27-16,-3 0-21 16,3 0-11-16,-3 0-29 15,-4 0 0-15,-7 10 0 16,-2 6 37-16,-10 8 35 15,-9 5-20-15,-7 0-21 16,-7 2 2-16,1-4 4 16,-3-1-5-16,0-6-5 15,-1-1-6-15,6-3-9 16,4-5-12-16,8-1 2 0,10-5-1 16,9-2 0-16,12-1 0 15,3-2 1-15,0 0-1 16,0 0-1-16,6-7-11 15,9-6-53-15,1-3 33 16,-2 2 31-16,2 0-4 16,-2 1 4-16,-4 4 7 15,-4-1-6-15,0 2 0 16,-3 0 13-16,-3 3-1 16,0-1 2-16,0 2-5 15,0 1-4-15,0 0 1 0,0 3-6 16,-6 0 7-16,0 0-8 15,-6 0-6-15,-9 10 5 16,-9 8 1-16,-5 8 0 16,-4 3 6-16,6 2-5 15,6-1 0-15,12-6 5 16,15-6-6-16,0-4-2 16,27-4 2-16,15-4 12 15,43-6-12-15,-9-7-220 16,-7-12-706-16</inkml:trace>
  <inkml:trace contextRef="#ctx0" brushRef="#br0" timeOffset="127100.0858">17126 5871 1659 0,'0'0'504'16,"0"0"-419"-16,0 0 5 0,0 0 55 15,0 0 22-15,0 0-33 16,0 0-35-16,3 0-34 15,0 0-33 1,3 3-20-16,7 0-3 0,8-2-2 16,3 1-1-16,9-2-5 15,1 0 0-15,0 0-1 16,-1 0-14-16,-3-9-31 16,-9-2-9-16,-3-2 7 15,-9-2 11-15,-6-1 0 16,-3 0 18-16,0 2 17 15,0 2 1-15,-12-1 13 16,-6 2 7-16,-3 1-3 0,-12 2 1 16,-7 5 4-1,-5 3 10-15,-3 0 5 0,3 7-3 16,5 12-7-16,5 4-12 16,12 5 0-16,7 4-3 15,13 0 15-15,3 3-6 16,16 1-14-16,14-3-1 15,4-3-5-15,6-5-1 16,1-5-15-16,2-7-51 16,-1-5-64-16,7-8-144 15,-10-10-416-15,-6-8-466 0</inkml:trace>
  <inkml:trace contextRef="#ctx0" brushRef="#br0" timeOffset="127355.937">17538 5611 2058 0,'0'0'249'15,"0"0"-139"-15,0 0 56 16,0 0 15-16,0 0-52 16,0 0-70-16,0 0-38 15,0 42 34-15,0-4 17 16,0 7-45-16,0 1-15 15,7 1-5-15,3-5-6 0,4-2-1 16,1-2 0 0,-3-7-30-16,-1-4-73 0,-6-7-140 15,-4-6-488-15,-1-10-622 0</inkml:trace>
  <inkml:trace contextRef="#ctx0" brushRef="#br0" timeOffset="127730.9962">17778 5867 1000 0,'0'0'1232'0,"0"0"-1078"16,0 0-115-16,0 0-24 15,0 0 19-15,0 0 4 0,91 10-20 16,-58-10-12-16,-4 0-6 15,3 0-14-15,-9-6-35 16,-3-4 2-16,-8 1 17 16,-6-1 14-16,-3 3 8 15,-3-2 8-15,-2 4 29 16,-11 0 2-16,-13 4 1 16,0 1 37-16,-9 0 21 15,2 1-6-15,4 11-10 16,3 2-12-16,10 5-29 15,9 1-10-15,7 4-12 16,0 2-10-16,17 0-1 16,15-2-6-16,7-2-63 15,19-4-132-15,-6-6-358 0,-13-10-435 16</inkml:trace>
  <inkml:trace contextRef="#ctx0" brushRef="#br0" timeOffset="128362.2725">18194 5836 1386 0,'0'0'983'15,"0"0"-858"-15,0 0-6 16,0 0-33-16,0 0-47 16,0 0-20-16,0 0 30 15,19 79-22-15,-5-45-15 16,1-2-4-16,-5-3-7 0,-1-5-1 15,-3-8 0-15,-1-4 0 16,-5-4-13-16,0-8-28 16,0 0 4-16,0 0 12 15,0-15 14-15,0-6 1 16,0-6 10-16,3-7-1 16,7-3 1-16,-1 1 1 15,1 10 37-15,-1 6 14 16,-1 8-6-16,-5 6 0 15,-3 5-1-15,3 1-1 16,-3 0-23-16,3 4-20 16,0 9-1-16,5 10 7 15,0 2 13-15,-1 6-14 0,-1-2-5 16,1-3 0-16,0-5-1 16,-4-5 0-16,0-5-6 15,0-6-15-15,-2-3-8 16,2-2 14-16,2-5 15 15,5-9 0-15,4-11-6 16,-1-5 4-16,6-3 1 16,1-6-5-16,-4 5 6 15,1 5 2-15,-8 12 8 16,-3 6 8-16,-3 6 3 16,-3 5-7-16,1 0-14 15,5 9-1-15,0 11 1 16,3 4 20-16,2 8-6 0,2-1-3 15,-1 1-4 1,2-3-6-16,-1-5-1 0,0-2-17 16,-4-8-45-16,-2-4-76 15,3-10-156-15,-3 0-458 16,-1-11-786-16</inkml:trace>
  <inkml:trace contextRef="#ctx0" brushRef="#br0" timeOffset="128705.6546">18749 5910 363 0,'0'0'1616'0,"0"0"-1366"15,0 0-102 1,0 0-29-16,0 0-21 0,0 0-34 16,0 0-43-16,95-16-21 15,-70 10-3-15,-2-2-55 16,-2-4-45-16,-3 1 37 15,-11-4 0-15,-4 5 27 16,-3 0 39-16,0 3 8 16,-6 3 20-16,-11 2 16 15,-5 2 48-15,-6 0 26 16,0 9-17-16,-5 5-16 16,8 4-25-16,2 3-11 15,10-1-28-15,10 3-9 0,3-2-10 16,0 0-2-1,15-4-29-15,9-2-80 0,-1-6-100 16,15-9-128-16,-8 0-396 16,-7 0-385-16</inkml:trace>
  <inkml:trace contextRef="#ctx0" brushRef="#br0" timeOffset="129118.3411">18983 5850 1196 0,'0'0'1060'16,"0"0"-856"-16,0 0-37 15,0 0-46-15,0 0-38 16,0 0-53-16,0 0-30 16,29 27 1-16,-16-4 0 15,0 9 0-15,2-1-1 16,-4-4 0-16,-2-3-25 0,-5-5-22 16,-1-7-20-1,-3-7-16-15,0-3 16 0,0-2 28 16,0-2 35-16,0-12 4 15,0-6 19-15,9-6 14 16,5-5-12-16,3-3 4 16,1 0-10-16,2 4 16 15,-3 7 23-15,-6 7 23 16,-3 8-18-16,-2 5-24 16,-2 3-20-16,-1 0-9 15,0 10-6-15,1 8 7 16,1 4 17-16,-1 8 17 15,1 0-2-15,-1-1-26 0,0-2-6 16,3-4-6 0,-4-2-1-16,0-6 0 0,0-5-39 15,-3-4-81-15,0-6-127 16,3-7-284-16,-2-11-872 0</inkml:trace>
  <inkml:trace contextRef="#ctx0" brushRef="#br0" timeOffset="129396.7451">19407 5567 992 0,'0'0'1429'16,"0"0"-1257"-16,0 0-75 16,0 0 31-16,0 0 16 0,0 0-32 15,0 0-43-15,1 4-24 16,11 16 1-16,2 9-1 15,-2 6-21-15,4 7-12 16,-2 4-12-16,0 2 0 16,0 3-1-16,1-3-5 15,-6-3-5-15,-3-6-29 16,-2-6-16-16,-4-7-17 16,0-9-62-16,0-11-159 15,-4-6-396-15,-2 0-335 0</inkml:trace>
  <inkml:trace contextRef="#ctx0" brushRef="#br0" timeOffset="129571.2943">19424 5720 1465 0,'0'0'871'0,"0"0"-785"15,0 0 3-15,0 0 81 16,0 0-10-16,83 46-75 15,-42-33-85-15,14-4-26 16,-10-3-314-16,-9-6-955 0</inkml:trace>
  <inkml:trace contextRef="#ctx0" brushRef="#br0" timeOffset="130380.3993">20014 5871 823 0,'0'0'899'15,"0"0"-562"-15,0 0-40 16,0 0-52-16,0 0-34 16,0 0-58-16,0 0-56 15,-5-6-39-15,11 2-31 16,14 3-13-16,8-4-13 16,12 2-1-16,7 3-1 15,5 0-5-15,5 0 0 0,-2 0 5 16,-1 2-17-1,1 5-6-15,-6-2-2 0,-7-3 7 16,-8-2 3-16,-6 0 2 16,-5 0 2-16,-5-3 11 15,-3-8-1-15,-5-1-8 16,-4 1-2-16,-3-2 4 16,-3 1 8-16,-7 3-1 15,-19-2 0-15,-6 2-5 16,-13-2 5-16,-4 0 1 15,4 2 10-15,6-1 5 16,9 6-4-16,11-2-2 16,13 6-8-16,3 0 0 0,3 0-1 15,9 0-8-15,16 4 8 16,11 9 0-16,10-1 1 16,5 4-1-16,-1 1 1 15,-3 1 0-15,-7 1-1 16,-6 1 0-16,-9 0-1 15,-8-1 0-15,-8 1-1 16,-7-1-5-16,-2 0 1 16,-12-2 6-16,-12-2 1 15,-4-1 0-15,-7-2-1 16,4 2-20-16,3-5-134 16,5-1-344-16,11-6-875 0</inkml:trace>
  <inkml:trace contextRef="#ctx0" brushRef="#br0" timeOffset="130844.4399">21445 5593 669 0,'0'0'865'0,"0"0"-708"16,0 0-17-16,0 0 63 16,0 0 23-16,0 0-25 15,0 0-28-15,-57 46-9 16,38-22-58-16,-5 4-45 16,5 6-25-16,-4 1-7 15,4 3-10-15,-1 0-9 16,4 1-4-16,4 0-6 0,-5-3 0 15,5 0 0 1,-1-6-12-16,6-7-50 0,-4-6-85 16,1-8-132-16,4-8-288 15,1-1-237-15</inkml:trace>
  <inkml:trace contextRef="#ctx0" brushRef="#br0" timeOffset="131102.9889">21209 5603 1879 0,'0'0'483'15,"0"0"-426"-15,0 0-36 0,0 0 17 16,0 0 89 0,0 0 63-16,30 79-42 0,-12-39-64 15,6 4-26-15,1 1-10 16,3-2-16-16,0-2-20 15,-3-5-11-15,-5-7-1 16,-2-6-20-16,-7-6-54 16,-7-6-65-16,-2-11-174 15,-2 0-439-15,0-8-829 0</inkml:trace>
  <inkml:trace contextRef="#ctx0" brushRef="#br0" timeOffset="131281.9532">21606 5888 2082 0,'0'0'371'0,"0"0"-243"16,0 0 10-16,0 0-65 16,100 10-49-16,-64-10-24 15,6 0-79-15,-11 0-294 16,-6-7-927-16</inkml:trace>
  <inkml:trace contextRef="#ctx0" brushRef="#br0" timeOffset="131784.6957">21963 5811 1375 0,'0'0'530'0,"0"0"-375"15,0 0 45-15,0 0-28 16,0 0-41-16,0 0-12 16,0 0-6-16,49 36-32 0,-36-13-27 15,3 4-32-15,0-2-13 16,-5-1-9-16,0-4 0 16,-7-5 0-16,-1-5-8 15,-3-5-11-15,0-4 1 16,0-1 10-16,0 0 8 15,0-7 13-15,0-10 14 16,0-7-9-16,0-4 3 16,0-5-4-16,3-3-11 15,7 6-6-15,0 5 1 16,-1 7-1-16,0 7-9 16,1 8-22-16,4 3-60 15,0 0-72-15,4 9-89 0,-1 6-405 16,-7-2-262-16</inkml:trace>
  <inkml:trace contextRef="#ctx0" brushRef="#br0" timeOffset="132204.6886">22356 5804 1614 0,'0'0'359'0,"0"0"-201"16,0 0 30-16,0 0-16 15,0 0-11-15,0 0-36 16,0 0-62-16,15-22-48 0,-25 26-14 16,-5 9 1-16,-3 3 13 15,0 1-5-15,5 3 0 16,7-4-10-16,3 0 0 16,3-3-1-16,0-3 1 15,6-6-1-15,6 0-8 16,7-4-16-16,2 0-5 15,0-7 12-15,1-10-13 16,-1 1 4-16,-1-4 9 16,-6 1 17-16,-3 4 1 15,-4 5 53-15,-4 4 27 16,0 5-15-16,-3 1-27 16,0 0-37-16,0 10-1 15,0 7 0-15,0 4 1 0,0 4 5 16,8-2-6-16,-1 2-6 15,2-5-36 1,4-6-43-16,6-10-95 0,-8-4-168 16,1 0-511-16</inkml:trace>
  <inkml:trace contextRef="#ctx0" brushRef="#br0" timeOffset="132671.0398">22602 5774 810 0,'0'0'1282'15,"0"0"-1083"-15,0 0-111 16,0 0-1-16,0 0 19 16,0 0 76-16,0 0-69 15,7 41-62-15,-1-24-33 0,4 1-11 16,0-2-5 0,1-2-2-16,1-4 0 0,-3-3 0 15,-2-4-24-15,-1-3 0 16,1 0 12-16,1-3 0 15,3-10-10-15,0-5 14 16,1-3 8-16,2-2 0 16,-1 0 0-16,-2 3 15 15,-1 7 28-15,-4 2-6 16,-3 6 1-16,-2 1-5 16,1 4-11-16,-2 0-22 15,1 4-4-15,3 13-13 0,2 7 17 16,2 10-1-1,6 7 0-15,4 4 0 0,1 5 1 16,5 0-8-16,-2-2 8 16,-2-4 0-16,-5-5 0 15,-6-2 0-15,-9-7 0 16,0-6 0-16,-24-7 1 16,-13 0 16-16,-25-7 2 15,-2-3-6-15,-6-5-13 16,-24-2-61-16,27-2-223 15,9-10-783-15</inkml:trace>
  <inkml:trace contextRef="#ctx0" brushRef="#br0" timeOffset="133901.3106">23292 5888 738 0,'0'0'819'0,"0"0"-646"16,0 0-44-16,0 0 86 16,0 0 2-16,0 0-64 15,0 0-46-15,8-28-17 16,-4 28-9-16,-1 0-17 15,4 0-22-15,9 0 0 16,10 0 17-16,16 1-11 16,7 4-22-16,27-3-11 15,21 1-10-15,18-3-5 16,-11 0-1-16,-23 0-5 16,-29 0-21-16,-15 0-13 0,-1 0 4 15,1-5-4-15,-1-2 8 16,-7-2 14-16,-10 1 17 15,-5-2 0-15,-8 0 1 16,-3 0 1-16,-2 0 9 16,-1 2 11-16,0-2-9 15,-3 1-12-15,-9 1 0 16,-7 0 0-16,-2 2-1 16,-3-1-5-16,-1 3 6 15,-1 1 0-15,2 0 0 16,5 2-1-16,4 1 1 15,8 0 1-15,0 0-1 16,7 0 0-16,0 0-6 0,3 0 4 16,11 0 2-16,7 7 1 15,6 1 0-15,2 1 0 16,3 0 0-16,1 0 0 16,0 0 0-16,-5 0 0 15,0 1-1-15,-1-1 1 16,0-1 0-16,-5 2 0 15,-1-1-1-15,-5-3 1 16,-8-1 0-16,-7 2-1 16,-1 0 0-16,-6 1 9 15,-14 3 10-15,-7 4 6 16,-6-1-2-16,-3 1-10 16,0 1-12-16,-1-2-1 15,-11 0-110-15,9-4-397 0,10-9-1369 0</inkml:trace>
  <inkml:trace contextRef="#ctx0" brushRef="#br0" timeOffset="135938.9367">24887 5541 431 0,'0'0'646'0,"0"0"-337"15,0 0-119-15,0 0 33 16,0 0 30-16,0 0-83 0,0 0-55 16,30-46-9-1,-20 36 4-15,-1 1-9 0,-3 3-9 16,-5 1-11-16,-1 2-20 15,0 2-19-15,0-2-14 16,-9 0-13-16,-8-2-9 16,-9 3-6-16,-1 2 0 15,2 0 6-15,-1 1-5 16,4 14 8-16,3 0-3 16,4 4 0-16,6 1-5 15,2 3 7-15,7 3-1 16,0 4-1-16,7 2 5 15,12 5-3-15,10 0-6 0,4 3-2 16,5 1 0 0,2 0 0-16,-1-1 0 0,-7-5-1 15,-7 3-12-15,-10-9-10 16,-8 1 7-16,-7-6 4 16,0-3 4-16,-13-1 1 15,-9-6-2-15,-4-1-33 16,-2-5-51-16,-1-3-65 15,0-5-114-15,6-5-442 16,8-7-640-16</inkml:trace>
  <inkml:trace contextRef="#ctx0" brushRef="#br0" timeOffset="136150.258">24725 5800 1007 0,'0'0'1073'0,"0"0"-925"16,0 0-89-16,0 0-1 15,0 0 23-15,104-51-24 16,-61 48-28-16,-3 3-18 16,0 0-11-16,-2 6-101 15,-11 1-366-15,-11-1-447 0</inkml:trace>
  <inkml:trace contextRef="#ctx0" brushRef="#br0" timeOffset="137394.0755">25167 5699 1629 0,'0'0'523'0,"0"0"-392"15,0 0 16-15,0 0-9 16,0 0 2-16,0 0-64 15,0 0-36-15,13 17 29 16,-4-1 0-16,1 5-35 16,1 0-17-16,-3-1-10 15,1-2-6-15,-2-1-1 0,-1-1-34 16,-1-4-54-16,-4-3-137 16,-1-8-268-16,0-1-260 15,-4 0-521-15</inkml:trace>
  <inkml:trace contextRef="#ctx0" brushRef="#br0" timeOffset="137582.8984">25231 5535 927 0,'0'0'1365'15,"0"0"-1181"-15,0 0-132 16,0 0-18-16,0 0 20 0,0 0-20 15,0 0-34 1,-1 3-27-16,1 14-95 0,1-2-266 16,-1-1-456-16</inkml:trace>
  <inkml:trace contextRef="#ctx0" brushRef="#br0" timeOffset="138030.8129">25352 5716 1337 0,'0'0'1060'0,"0"0"-951"16,0 0-86-16,0 0-14 0,0 0-8 15,0 0 17-15,0 0 9 16,45 88 0-16,-39-76-14 15,-3 0-7-15,0-4-6 16,-3-3 0-16,0-4 1 16,0-1 9-16,0 0 2 15,0 0 11-15,0-3 17 16,3-10-10-16,4-5-23 16,4-5-6-16,2-3-1 15,3-3 1-15,-2 2 0 16,-1 1-1-16,-4 8 6 15,-1 3-5-15,-4 5 14 0,-1 6 16 16,0 3-1-16,0 1-9 16,0 0-14-16,0 9-6 15,3 7 0-15,0 7 9 16,0 2-9-16,1 2-1 16,-2-3-16-16,1-2-85 15,3-3-141-15,-1-8-413 16,0-5-414-16</inkml:trace>
  <inkml:trace contextRef="#ctx0" brushRef="#br0" timeOffset="138535.4637">25797 5646 2074 0,'0'0'369'0,"0"0"-269"15,0 0-36-15,0 0 3 16,0 0 1-16,0 0-17 16,0 0-20-16,-93-8-13 15,75 24-4-15,8 5-8 16,1 1-5-16,8-3 0 16,1-3-1-16,0-2-1 15,5-5-10-15,6-1-7 16,1-5-4-16,3-3-10 15,1 0-14-15,3-5 2 16,2-10 6-16,0-2 22 16,0-6 16-16,-2-1 5 0,-3-1 11 15,-6 4 50-15,-1 5 22 16,-6 6 28-16,-2 6-36 16,1 4-34-16,-2 0-21 15,0 0-25-15,1 11-7 16,2 12 6-16,3 8 1 15,5 7 0-15,2 5 1 16,5 0-1-16,3 3 0 16,0-3-1-16,0-4 0 15,-8-5 1-15,-5-5-20 16,-7-10-5-16,-1-4 10 16,-4-6-1-16,-11-5-13 15,-6-4-35-15,-7-6-141 16,5-11-332-16,7-3-500 0</inkml:trace>
  <inkml:trace contextRef="#ctx0" brushRef="#br0" timeOffset="138924.7852">26017 5675 1245 0,'0'0'926'0,"0"0"-807"15,0 0-62-15,0 0 32 16,0 0-11-16,0 0-3 0,85-12-19 16,-60 12-20-1,0 0-24-15,0 0-11 0,-1 0-1 16,-7 0-12-16,-4 0-2 16,-4-3 5-16,-5-4 2 15,-1 0-10-15,-1 0 11 16,-2-1 6-16,0 1 10 15,0 0 11-15,-11 1 3 16,-5 2 0-16,-5 3 1 16,-3 1 2-16,-3 0 1 15,4 7-7-15,4 9-9 16,6 4-10-16,6 1-2 16,7 0 0-16,0 0-55 15,1-1-35-15,12-6-31 16,1 0-95-16,4-9-174 0,-5-5-196 15,-1 0-105-15</inkml:trace>
  <inkml:trace contextRef="#ctx0" brushRef="#br0" timeOffset="139235.3121">26270 5632 993 0,'0'0'832'16,"0"0"-620"-16,0 0-39 15,0 0-12-15,0 0-54 16,0 0-45-16,0 0-31 15,50 17-13-15,-38 5-7 16,0 4-10-16,0-3-1 16,0 2 1-16,-3-7-1 15,-2-3 0-15,-4-5-19 16,-3-6-4-16,0-2 7 16,0-2 7-16,-3 0 9 0,-5-9 29 15,2-4 18-15,3-4 15 16,1-2 13-16,2-1-7 15,0 3-18-15,8-1-32 16,3 4-10-16,-1 4-8 16,2 6-16-16,2 4-77 15,9 0-96-15,-5 0-377 16,-1 0-624-16</inkml:trace>
  <inkml:trace contextRef="#ctx0" brushRef="#br0" timeOffset="139636.7132">26878 5697 905 0,'0'0'371'16,"0"0"-114"-16,0 0-2 0,0 0 30 16,0 0-28-16,0 0-57 15,0 0 1-15,11-22-35 16,-10 22-27-16,2 7-46 15,6 13-21-15,3 8-6 16,5 10-26-16,5 5-25 16,2 1-15-16,1 1-5 15,-4-3-52-15,-4-4-35 16,-7-7-28-16,-8-6-54 16,-8-11-116-16,-14-5-218 15,-2-9-202-15</inkml:trace>
  <inkml:trace contextRef="#ctx0" brushRef="#br0" timeOffset="139925.0056">26938 5629 1166 0,'0'0'1214'15,"0"0"-1036"-15,0 0-84 16,0 0 10-16,0 0-29 15,0 0-41-15,98-5-19 16,-63 17-5-16,-2 2-8 16,-3 6-2-16,-7-1 1 15,-6-2-1-15,-7 3-2 16,-8-6-8-16,-2-2 3 16,-3-4 1-16,-17-2 6 0,-2-4 1 15,-5 0-1-15,3-2-57 16,0 0-130-16,7-9-297 15,9-2-497-15</inkml:trace>
  <inkml:trace contextRef="#ctx0" brushRef="#br0" timeOffset="140284.7745">27265 5654 887 0,'0'0'1485'0,"0"0"-1269"15,0 0-111-15,0 0-24 16,0 0-27-16,0 0-39 16,0 0-5-16,57 41-9 15,-38-16 0-15,-1 0 0 16,-2-2-1-16,-4-3 0 16,-3-6-1-16,-5-5-5 15,-2-5 0-15,-2-4-3 16,0 0 7-16,0-3 2 15,-3-11 21-15,0-6-9 16,0-5 0-16,3-3-6 16,0-2 2-16,3 3-7 15,3 3 0-15,0 7 25 16,-1 6-2-16,-2 6-24 16,-2 5-5-16,1 0-51 0,-2 10-104 15,1 13-80-15,1-1-387 16,2-6-712-16</inkml:trace>
  <inkml:trace contextRef="#ctx0" brushRef="#br0" timeOffset="140501.4498">27562 5668 1726 0,'0'0'562'0,"0"0"-437"16,0 0 22-16,0 0-6 15,0 0 0-15,0 0-1 16,0 0-53-16,37 85-56 0,-22-57-22 16,-2-3-9-1,1-3-20-15,-5-8-42 0,-3-2-48 16,-6-12-116-16,0 0-325 16,-9-12-252-16</inkml:trace>
  <inkml:trace contextRef="#ctx0" brushRef="#br0" timeOffset="140667.5521">27654 5535 2097 0,'0'0'290'16,"0"0"-209"-16,0 0-36 15,0 0-45-15,0 0-21 16,0 0-110-16,0 0-148 0,9 40-504 0</inkml:trace>
  <inkml:trace contextRef="#ctx0" brushRef="#br0" timeOffset="141082.6575">27769 5706 1861 0,'0'0'481'0,"0"0"-389"16,0 0 76-16,0 0-57 16,0 0-57-16,48 82-26 0,-38-66-16 15,-2-4-10 1,-4-2-2-16,-1-5 0 0,-1-4-49 16,-2-1-17-16,0 0 20 15,0-10 22-15,0-4-15 16,0-8 24-16,0-3 15 15,7-4 0-15,5-1 1 16,0 1 0-16,1 2 16 16,-1 8 26-16,-1 8 9 15,-1 5-15-15,-1 6-17 16,0 0-10-16,-1 13-2 16,2 7 2-16,-2 8 20 15,-2 3 0-15,-2 2-20 0,3-1-9 16,-2-2 0-1,1-5-1-15,-2-5-40 0,-1-5-58 16,-3-12-73-16,0-3-421 16,0 0-443-16</inkml:trace>
  <inkml:trace contextRef="#ctx0" brushRef="#br0" timeOffset="141344.8681">28143 5424 2020 0,'0'0'299'0,"0"0"-163"15,0 0 16-15,0 0-26 16,0 0-59-16,0 0 39 0,0 0-10 16,33 100-35-16,-19-57-26 15,2 1-7-15,-1 2-13 16,3-3-9-16,-4-3-6 15,-1-5 0-15,-4-6-10 16,-2-8-37-16,-3-4-45 16,-4-12-89-16,0-5-293 15,0 0-395-15</inkml:trace>
  <inkml:trace contextRef="#ctx0" brushRef="#br0" timeOffset="141524.4518">28179 5630 1810 0,'0'0'521'0,"0"0"-387"15,0 0 73-15,0 0-52 16,0 0-98-16,81-4-57 16,-48 7-12-16,2 4-115 15,-6-2-261-15,-11 0-919 0</inkml:trace>
  <inkml:trace contextRef="#ctx0" brushRef="#br0" timeOffset="141815.9747">28512 5632 1633 0,'0'0'505'0,"0"0"-414"15,0 0 50-15,0 0-22 16,0 0-55-16,0 0-24 16,0 0 22-16,-12 18 29 15,11 2-42-15,1 1-17 16,0 1-7-16,13 5 8 16,5 0 16-16,4 1 4 15,1-1 4-15,-5-2-14 16,-10-2-21-16,-8-5-22 15,-13-2-10-15,-62-6-14 16,1-4-194-16,-2-6-1199 0</inkml:trace>
  <inkml:trace contextRef="#ctx0" brushRef="#br0" timeOffset="152036.082">19862 5900 1618 0,'0'0'366'16,"0"0"-261"-16,0 0-83 15,0 0-14-15,0 0 43 16,0 0 76-16,15-30-2 15,-15 28-39-15,0 2-24 16,0 0-7-16,0 0 5 16,0 0-8-16,0 0-14 15,-6 0-7-15,-9 0-9 16,-6 6-8-16,0 1-5 0,5 2-3 16,-1-4-5-16,10-2 5 15,4-1-5-15,3-2 6 16,0 4-7-16,0 0-6 15,0 3 6-15,7 1 0 16,5 4 1-16,2-1 1 16,-4 2-1-16,2-1 0 15,-2 1 0-15,0 0-1 16,-6 1 0-16,-4 0 0 16,0 3 0-16,-17 1-1 15,-15 4 1-15,-44 6-66 16,9-5-280-16,1-7-819 0</inkml:trace>
  <inkml:trace contextRef="#ctx0" brushRef="#br0" timeOffset="174890.918">21466 6883 709 0,'0'0'1026'16,"0"0"-728"-16,0 0-169 15,0 0-5-15,0-8 32 16,0 6 18-16,0 1-20 16,0 1-48-16,0 0-36 15,0 0-25-15,1 0-26 16,2 3-8-16,2 11-11 15,2 6 17-15,2 9 12 16,2 5-17-16,-2 1-10 0,-4-1-2 16,0-3 0-16,-2-2-7 15,-2-6-24-15,-1-7-29 16,0 1-40-16,0-6-72 16,0-9-70-16,-4-2-143 15,-1 0-344-15</inkml:trace>
  <inkml:trace contextRef="#ctx0" brushRef="#br0" timeOffset="175191.2431">21372 6803 1298 0,'0'0'818'0,"0"0"-716"16,0 0-52-16,0 0 24 15,35-76 33-15,-9 70-4 16,4 6-32-16,2 0-19 16,3 8-15-16,-2 9-19 15,0 4-6-15,-8 1 2 16,-1-2-4-16,-11-1-2 16,-4-2-8-16,-6-3 0 15,-3 0-6-15,-12-1 4 16,-12-2 1-16,-8 1-26 15,-1-3-57-15,-9 1-60 16,10-3-158-16,10-4-465 0</inkml:trace>
  <inkml:trace contextRef="#ctx0" brushRef="#br0" timeOffset="175680.5247">21660 6670 1172 0,'0'0'896'15,"0"0"-779"-15,0 0-32 0,0 0 51 16,0 0 16 0,0 0-22-16,0 0-68 0,33-34-42 15,-19 44-9-15,0 8 0 16,1 8 25-16,-3 4 1 15,-3 3-1-15,-1 3-15 16,-3-3-6-16,-2 1-14 16,-3-7 1-16,0-3-2 15,0-4 0-15,0-6 0 16,0-7 0-16,0 1-20 16,0-7-10-16,0-1 7 15,0 0 15-15,8-12 7 16,2-9-36-16,5-6-21 15,1-2 37-15,-1-1 20 16,0 5-1-16,-5 5 2 0,0 10 0 16,-7 6 10-16,-3 2 1 15,3 2-1-15,-3 0-9 16,0 9-1-16,0 8 0 16,1 8 13-16,5 3-11 15,-2-2-2-15,2-1-58 16,0-4-130-16,0-4-150 15,1-6-278-15,-3-9-621 0</inkml:trace>
  <inkml:trace contextRef="#ctx0" brushRef="#br0" timeOffset="175986.7051">22060 6799 1053 0,'0'0'1016'0,"0"0"-906"0,0 0-89 16,0 0-14-16,0 0 14 16,0 0 23-16,-30 79-4 15,30-61-12-15,3-5-16 16,13-4-2-16,5-2 1 16,0-7-10-16,3 0 5 15,-2-7-4-15,-2-7-2 16,-3-4-2-16,-5-5-5 15,-1 2 5-15,-11 1 2 0,0 7 20 16,0 3 1-16,-20 2-21 16,-3 7-1-16,-9 1-43 15,-8 0-131-15,7 3-340 16,8 0-635-16</inkml:trace>
  <inkml:trace contextRef="#ctx0" brushRef="#br0" timeOffset="176263.4831">22291 6481 1001 0,'0'0'1389'15,"0"0"-1211"-15,0 0-119 0,0 0-18 16,0 0 6-16,0 0-5 15,0 0-18-15,21 44 57 16,-5-4 1-16,-2 3-40 16,-1 3-23-16,-3-2-10 15,-4-3-8-15,-2-7-1 16,0 0-1-16,-4-5-39 16,0 3-96-16,-6-11-161 15,-2-4-721-15</inkml:trace>
  <inkml:trace contextRef="#ctx0" brushRef="#br0" timeOffset="176471.9094">22273 6743 980 0,'0'0'1317'16,"0"0"-1180"-16,0 0-118 15,0 0-13-15,0 0 1 16,97-29 4-16,-75 29-11 16,-1 13-48-16,-7 2-259 15,-4-1-445-15</inkml:trace>
  <inkml:trace contextRef="#ctx0" brushRef="#br0" timeOffset="176775.8083">22585 6760 1761 0,'0'0'548'0,"0"0"-483"16,0 0-54-16,0 0 1 16,0 0 17-16,0 0-2 15,0 0-12-15,-9 78-3 16,25-64-7-16,4-7-5 15,-1 0-6-15,-1-5 5 16,1-2 1-16,-4-2 0 16,-5-11 0-16,0-4 1 15,-7 1 8-15,-3-2 10 0,0-1 7 16,0 8 8-16,-13 2-34 16,-3 5 0-16,-11 4-147 15,5 0-408-15,6 0-631 0</inkml:trace>
  <inkml:trace contextRef="#ctx0" brushRef="#br0" timeOffset="177181.7718">22859 6720 1461 0,'0'0'956'0,"0"0"-844"15,0 0-92-15,0 0-19 16,0 0-1-16,0 0 35 16,0 0 7-16,25 77-8 15,-18-57-13-15,-6-4-15 16,1-3-4-16,-2-3-1 16,1-7 1-16,-1 0 6 15,0-3 1-15,4 0 9 16,-1-4 9-16,5-12 14 15,4-4-27-15,6-6-8 16,4-4-6-16,1-2 1 16,0 6 0-16,0 4 0 15,-8 7 14-15,-2 8 7 16,-6 6 7-16,0 1-15 16,-4 3-14-16,4 14 1 0,0 4 5 15,-1 4 1-15,2 2-6 16,-2 0-1-16,-5 3-97 15,2-7-234-15,-3-7-537 0</inkml:trace>
  <inkml:trace contextRef="#ctx0" brushRef="#br0" timeOffset="177607.1309">23356 6640 1475 0,'0'0'389'16,"0"0"-121"-16,0 0-18 16,0 0-51-16,0 0-44 15,0 0-58-15,0 0-52 16,6-19-30-16,-9 25-9 0,-3 5 7 16,2 3-1-16,0 1-4 15,4 4-7-15,0-1 0 16,0 1-1-16,8 1 1 15,4 0-1-15,-3-1 0 16,-3-4 0-16,-2-1 0 16,-4-3-9-16,0 3-12 15,-32 3-66-15,-6-4-141 16,-2-1-612-16</inkml:trace>
  <inkml:trace contextRef="#ctx0" brushRef="#br0" timeOffset="178487.7321">21690 6647 660 0,'0'0'666'0,"0"0"-510"0,0 0 34 16,0 0 16-16,0 0-1 15,0 0-51-15,0 0-29 16,46 20-13-16,-30-27-36 16,6-7-36-16,5-4-18 15,2-4-6-15,-3-6-2 16,0-3-2-16,-5-4 0 15,0-5-11-15,-8 0-1 16,0-3-7-16,-5 1 7 16,-3 5 0-16,-5 2 0 15,0 4 11-15,0 4-10 16,0 2 5-16,0 5 2 16,0 3-7-16,-4 3 6 15,0 4-1-15,1 4 0 16,1 6 0-16,-1 0-6 0,0 3-11 15,-4 10 4 1,0 5 6-16,-2 4 1 0,-5-1 1 16,4-1-1-16,-1-4 1 15,3-4-1-15,-2-4 0 16,7-5 0-16,0-3 0 16,3 0 6-16,0-5 9 15,5-16-3-15,11-5-12 16,2-7-1-16,5-2-5 15,-7 3 0-15,0 8 5 16,-3 11 1-16,0 13-2 16,-1 3-8-16,6 26 4 15,0 25 6-15,9 29-2 0,-7-9-115 16,-2-10-651-16</inkml:trace>
  <inkml:trace contextRef="#ctx0" brushRef="#br0" timeOffset="185822.5896">6485 6492 198 0,'0'0'122'0,"0"0"-122"0,0 0-265 16</inkml:trace>
  <inkml:trace contextRef="#ctx0" brushRef="#br0" timeOffset="186377.1059">6867 6235 1026 0,'0'0'322'16,"0"0"-227"-1,0 0-68-15,0 0 5 0,0 0 78 16,0 0 90-16,0 0-17 15,11-35-57-15,-16 32-40 16,-4 2-49-16,-4 1-18 16,-7 0-1-16,-8 0 17 15,-8 0-1-15,-7 0-18 16,-5 1-10-16,-7 4-4 16,3-3-1-16,-2 1 5 15,0 0 6-15,7-2-3 16,3 6 7-16,7-1-7 0,4 0 9 15,11-1-2-15,4 1 5 16,6 0 4-16,6-3-5 16,-1 1 1-16,5 0-2 15,-2 0 8-15,-1 5 4 16,2 1 0-16,0 5-2 16,3 4 6-16,-3 4-5 15,3 3-10-15,0 7-4 16,0 6-1-16,6 3 0 15,5 2-8-15,-4 2 8 16,-1 3-14-16,0-5 7 16,-3-1-7-16,0-5 0 15,0-3-1-15,3-3-18 16,1-6-96-16,4-3-113 16,-5-6-403-16,4-10-299 0</inkml:trace>
  <inkml:trace contextRef="#ctx0" brushRef="#br0" timeOffset="187485.0857">6919 5986 1224 0,'0'0'492'16,"0"0"-429"-16,0 0-43 15,0 0 21-15,0 0 113 16,0 0-3-16,0 0-56 16,-7 0-47-16,-5 0-6 15,-10 0-27-15,-8 0-6 16,-12 4-8-16,-7 3 0 16,-8 0 1-16,-10 0-2 15,-3-1 1-15,-2 0 2 0,1 0-2 16,2-1 0-16,8-3 0 15,6 4 5-15,7-2-4 16,6 0 11-16,5 1 9 16,10-4 11-16,9 3 13 15,9-1-10-15,5-1-9 16,2-1-8-16,2 5-18 16,0 2 12-16,0 4 26 15,-1 0-15-15,1 5-11 16,0 1 2-16,-2 5 16 15,-1 3 4-15,3 3 11 16,0 4-13-16,0 5-3 16,0 4-8-16,12 3-8 0,0 3 0 15,0 4 1 1,7 2 5-16,-1-2-5 0,0-1-2 16,3-2-4-1,-3-3 0-15,0-3-8 0,1-3-1 16,-7-7 0-16,0-3-1 15,-3-6 0-15,-3-7 0 16,0-6 0-16,-3-5-18 16,0-3-56-16,0-3-74 15,4-10-92-15,-4-10-385 16,5-2-791-16</inkml:trace>
  <inkml:trace contextRef="#ctx0" brushRef="#br0" timeOffset="187940.3643">6448 6698 937 0,'0'0'981'16,"0"0"-814"-16,0 0-67 16,0 0 92-16,0 0 24 15,0 0-39-15,0 0-60 0,-12-15-55 16,12 15-39-16,0 3-23 16,0 11-5-16,-3 13 5 15,-3 5 11-15,-1 5-4 16,2 2-5-16,-1-2-1 15,0-3 0-15,3-6 6 16,0-5 4-16,0-6-10 16,3-6 0-16,-3-5 0 15,-1-2 7-15,1-4-1 16,-3 0 10-16,-2 0 42 16,-8-17-14-16,-8-3-28 15,-6-4-16-15,-10-1-1 16,1 5 0-16,-3 10-14 0,-4 9-38 15,-24 14-65-15,9 14-234 16,4 2-933-16</inkml:trace>
  <inkml:trace contextRef="#ctx0" brushRef="#br0" timeOffset="202067.1047">7595 10307 152 0,'0'0'168'0,"0"0"-123"0,0 0-26 16,0 0-19-16,0 0 72 15,0-17 19-15,0 17 117 16,0-3-103-16,-3 0-64 16,3 0 16-16,-4 0 53 15,4-4-20-15,-3 6-25 16,0-5-11-16,3 3-12 16,-3 0 11-16,0 0-11 15,0-1-15-15,3 0-17 16,-3-1-9-16,3 2 6 0,-5-1 1 15,2-2 0-15,-1-1 19 16,1 3 9-16,-3-2-3 16,0-1 5-16,0 0-4 15,0 5-1-15,-1-6-2 16,2 5-15-16,-1-1-10 16,3-2-5-16,-3 2 8 15,3-2 4-15,-1-1 15 16,1 2-5-16,0-2-10 15,0 0-4-15,-3 1-2 16,3-1-5-16,-2 0-1 16,-5 1 0-16,4-1-1 15,0 0 1-15,-3 0 0 16,2 0 0-16,2-2 12 16,-1 6 6-16,0-3 2 0,3-1-2 15,0 0-7-15,-4 1 10 16,4-1 0-16,0-3-5 15,-3 3-11-15,0 0-6 16,3-2 1-16,-5 1-1 16,1-1 8-16,4 2-7 15,-3 0 9-15,0-1 7 16,3-2 1-16,0 2-5 16,0-4 2-16,-4 2-8 15,2-4 21-15,-1 5 0 16,0-4-18-16,-4 2-9 15,4 1-1-15,0 0 1 16,0 0 18-16,-2-3-4 0,4 3-6 16,1-3-8-16,0 4 61 15,3-3-4-15,-3 0-29 16,3-1-12-16,-3 4-16 16,0-5 6-16,0 6 18 15,-3-2-12-15,-4-1-7 16,2 0 3-16,-1-2-8 15,-1-1 34-15,1 1-3 16,3 0-22-16,0 0-3 16,1-1 19-16,-2-1-10 15,4-2-9-15,-3 1-7 16,3 1 0-16,-3-1 19 16,3 7 1-16,0-4-13 0,-4 3-6 15,2 0 7-15,-1-1-7 16,0 1 4-16,0 1 10 15,-1-1-14-15,1 1 0 16,3 2 5-16,0 2-5 16,0 0 0-16,3 5 0 15,0-1 5-15,0 1-5 16,0 0 0-16,-3 0-1 16,3 0-8-16,-5 6 2 15,-2 8 6-15,-2 3 0 16,0 2 0-16,0-2 0 15,0-3 0-15,0 1-2 16,3-5 2-16,0-3-2 16,2 0 1-16,4-4-8 15,0-3-8-15,0 0 0 0,0 0 8 16,0 0 3-16,4-10 0 16,5-5-1-16,2-5 6 15,-1-4 0-15,2 1 1 16,-3 3-1-16,-3 0 1 15,3 4 6-15,-3 2-6 16,0 1 9-16,0 3 26 16,-3 3-25-16,4 0 3 15,-1 4 10-15,0 1 13 16,2 2 7-16,2 0-12 16,-1 0 5-16,6 6-2 15,6 4-11-15,1 0-16 0,5 3-7 16,1-3-21-16,-2 3-95 15,11 1-145-15,-6 2-473 16,-8-6-674-16</inkml:trace>
  <inkml:trace contextRef="#ctx0" brushRef="#br0" timeOffset="202537.4841">7937 9233 1582 0,'0'0'358'15,"0"0"-229"-15,0 0-45 16,0 0 56-16,0 0 21 0,0 0-43 15,0 0-50-15,15-2-8 16,-5 24-6-16,-1 4-14 16,0 5-16-16,-1-1-14 15,-1-1-4-15,-1-2-5 16,0-5 0-16,-3-4-1 16,0-5-36-16,-3-4-89 15,0-3-62-15,-12-6-118 16,-4 0-167-16,2-6-128 0</inkml:trace>
  <inkml:trace contextRef="#ctx0" brushRef="#br0" timeOffset="202868.6366">7940 9197 1547 0,'0'0'509'0,"0"0"-445"16,0 0-41-16,0 0 78 15,0 0 66-15,0 0-56 16,0 0-62-16,70-79-29 16,-46 72-8-16,-2 4-2 15,1 3 5-15,-1 0-14 16,-1 0 0-16,-3 13-1 16,-2 1 1-16,-5 2-1 15,-2 1 1-15,1 0-1 16,-7-1 0-16,-3 0 2 0,0 1 5 15,0-4 2 1,-6-3-7-16,-10 0 4 0,-1-3-6 16,-2-5-6-16,-2-2-49 15,0 0-77-15,0 0-127 16,2-2-296-16,10-8-348 0</inkml:trace>
  <inkml:trace contextRef="#ctx0" brushRef="#br0" timeOffset="203274.2958">8241 9121 833 0,'0'0'828'0,"0"0"-649"15,0 0-100-15,0 0 37 16,0 0 46-16,0 0-39 15,0 0-15-15,26 21-21 16,-16-2-29-16,2 1-37 16,-3-1-10-16,3-2-10 15,-3 0 5-15,-3-4-5 16,-3-6-1-16,-3-1 0 16,0-5 0-16,0-1-1 15,-3 0 1-15,-6-4 1 0,0-9 1 16,0-4-1-1,3-3 8-15,6 1-9 0,0-4-2 16,0 5-4-16,0 2 6 16,6 3 0-16,3 9-8 15,-3 1-14-15,3 3-32 16,1 0-56-16,-1 4-72 16,2 6-55-16,-5 2-36 15,-2-4-270-15,-4-2-470 0</inkml:trace>
  <inkml:trace contextRef="#ctx0" brushRef="#br0" timeOffset="203498.771">8459 9158 876 0,'0'0'874'0,"0"0"-721"16,0 0 30-16,0 0 53 15,0 0-46-15,0 0-75 16,0 0-61-16,18 86-28 16,-8-73-26-16,-2 1-3 15,-2-4-80-15,-6-4-82 16,0-6-189-16,0 0-249 16,0 0-217-16</inkml:trace>
  <inkml:trace contextRef="#ctx0" brushRef="#br0" timeOffset="203657.7833">8487 9049 1386 0,'0'0'390'16,"0"0"-390"-16,0 0-62 16,0 0 47-16,0 0 6 15,0 0-122-15,0 0-350 16,30-1-597-16</inkml:trace>
  <inkml:trace contextRef="#ctx0" brushRef="#br0" timeOffset="204247.7901">8487 9049 1356 0,'99'89'712'0,"-96"-82"-621"15,3 6 7-15,-3 3 35 16,3 0-22-16,1 1-53 16,-1 3-32-16,-3-4-19 15,0-5-6-15,2 2-1 16,-5-6-12-16,0-5-23 16,0 1-29-16,0-3-12 15,0 0 20-15,0 0 36 16,3-7 1-16,3-8-19 15,4-2 15-15,2-3 23 16,1-3 10-16,-2 3 19 0,1 5 5 16,-5 4 17-16,-1 4 8 15,-6 5-14-15,3 2-14 16,-3 0-21-16,0 6-2 16,0 8 10-16,0 1 17 15,0 5-18-15,0-3-10 16,0 0-5-16,0-4-1 15,0-6-1-15,0-4 0 16,3 0-1-16,-3-3-26 16,3 0-17-16,2-6 5 15,1-11-20-15,4 0 14 16,2-7 30-16,1-1 14 16,1 1 1-16,-2 1 0 15,-5 8 0-15,-1 4 40 16,-3 10 9-16,-3 1-26 0,0 3-22 15,0 14 12-15,0 7 37 16,0 3-15-16,-3 1-14 16,3-4-8-16,0 2-12 15,0-8-1-15,3-5-74 16,11-5-138-16,-1-7-419 16,-1-1-363-16</inkml:trace>
  <inkml:trace contextRef="#ctx0" brushRef="#br0" timeOffset="204647.154">9029 9124 1305 0,'0'0'748'16,"0"0"-657"-16,0 0-44 0,0 0 89 15,0 0 26-15,0 0-65 16,0 0-32-16,-81 61-27 15,71-39-22-15,4-2-15 16,3 0 5-16,3-6-5 16,0-6-1-16,0-3-10 15,6-5-38-15,7 0-20 16,1-2-26-16,5-13-7 16,-2-5 49-16,2 0 29 15,-1-4 17-15,0-1 6 0,-6 5 0 16,-2 3 50-1,-1 7 35-15,-6 6 10 0,-3 2-3 16,0 2-28-16,0 0-38 16,0 10-8-16,0 7 12 15,-3 5-14-15,0-1-15 16,3 1-1-16,0-2-44 16,3-3-115-16,15-7-151 15,-3-3-291-15,-3-5-128 0</inkml:trace>
  <inkml:trace contextRef="#ctx0" brushRef="#br0" timeOffset="204963.8828">9229 9117 1584 0,'0'0'339'0,"0"0"-263"15,0 0-44-15,0 0 74 16,0 0-7-16,0 77-28 15,0-50-33-15,0-4-20 16,0 0-12-16,6-8-6 16,-3-5 2-16,-3-5-1 15,3-5 1-15,-3 0 5 16,0-5 7-16,0-13-13 16,3-2 5-16,0-7-4 15,3-3 0-15,1 1 19 0,-1 5 16 16,2 7 22-1,-5 5-8-15,3 5-38 0,-2 7-13 16,-1 0-98-16,3 3-146 16,-3 4-342-16,3 3-609 0</inkml:trace>
  <inkml:trace contextRef="#ctx0" brushRef="#br0" timeOffset="205497.3775">9417 9118 317 0,'0'0'38'16,"0"0"1053"-16,0 0-685 0,0 0-190 15,0 0-29-15,0 0-11 16,0 0-54-16,15 3-13 15,-15 14-33-15,0 6-43 16,0-1-22-16,0 0-11 16,0 0-10-16,0-5-22 15,3-1-4-15,7-7-5 16,-1-4-1-16,2-5 0 16,-1 0-5-16,2-5-5 15,0-10 31-15,6-6 19 16,-2-5 2-16,-1 1 5 0,3-2 6 15,-6 3 11-15,0 4 24 16,-3 6 8-16,-3 6 2 16,-3 5 2-16,-3 3-26 15,3 0-16-15,-3 0-7 16,0 9-3-16,0 7 7 16,0 10 2-16,0 2-13 15,0 4-1-15,0 5 0 16,3 3-1-16,3 3-1 15,1 0-1-15,-4-1-4 16,0-2 5-16,-3-1 0 16,-6-7 1-16,-19-3 9 15,-11-7 23-15,-30-2-16 0,-47-3-16 16,6-5-98 0,2-1-574-16</inkml:trace>
  <inkml:trace contextRef="#ctx0" brushRef="#br0" timeOffset="226342.1822">10491 11903 72 0,'0'0'85'0,"0"0"-85"15,0 0-157-15</inkml:trace>
  <inkml:trace contextRef="#ctx0" brushRef="#br0" timeOffset="230566.2198">14218 11764 121 0,'0'0'152'0,"0"0"-74"16,0 0-9-16,0 0-66 15,0 0 17-15,0 0-20 16,0 0 325-16,-43 20-182 16,37-14-100-16,-2 1-33 15,0 0-3-15,3 3-6 0,-1-1 7 16,3-2 10 0,0 4 4-16,0-2 6 0,3 0 2 15,0-2-7-15,0 3-11 16,0-3-2-16,0 3-4 15,0-4-4-15,0 5-1 16,3-2 1-16,0 1-1 16,0 0 0-16,3 0 5 15,1 3-4-15,0-3-2 16,3-3 0-16,-1 3 0 16,1-3 0-16,0-2 1 15,4 3 0-15,-2-3-1 0,0-4 0 16,-1 2 0-1,5 0 0-15,0-3 0 0,-3 0-13 16,4 0-28-16,1 0-14 16,-4 0 9-16,2 0 1 15,-3-3 15-15,-3-4 21 16,-1 1 2-16,2-1 2 16,-5 0 5-16,-3 2 16 15,3-2-2-15,-3 0-12 16,1-3 8-16,2 3 1 15,0-2 20-15,-1 2 6 16,1-3-14-16,-3 3 9 16,0-3-17-16,-3 1-7 15,3 2 10-15,-3-3-1 16,0 3 2-16,0-2 10 16,0-1 1-16,0 3-5 15,0-3-8-15,0 3-10 0,0 1 4 16,0-1 10-16,-3 0-3 15,-3 2-11-15,3-2 0 16,-5 0 5-16,2 1 1 16,-1-1 0-16,1-1 0 15,0 2 20-15,-3 0 14 16,2-1-20-16,2 4-15 16,-1-1-12-16,0 1 1 15,0 0-1-15,-1 3 0 16,-2 0 0-16,-1 0-7 15,-3 0-7-15,-9 0-47 16,-2 0-96-16,2 0-340 0</inkml:trace>
  <inkml:trace contextRef="#ctx0" brushRef="#br0" timeOffset="238726.504">13711 11190 7 0,'0'0'231'16,"0"0"-137"-16,0 0-48 16,0 0 18-1,0 0 18-15,0 0 2 0,0 6-5 16,0-6-23-16,0 0-27 16,0 0-4-16,0 0 8 15,0 0 13-15,0 0 6 16,0 2-1-16,0-2-17 15,0 1-15-15,0-1-7 16,0 6 18-16,0-1 11 0,3 3-18 16,4-1 6-16,-4 0-9 15,3 3 0-15,0-3-2 16,1 2-7-16,0-2 4 16,0 0 3-16,-1 0 0 15,0 3-1-15,0-1-1 16,-3 2-1-16,2 1 1 15,-2-2 8-15,2 3 5 16,0-2-10-16,1-1-9 16,-3 0-8-16,3 0 11 15,-2-1 10-15,2 1-7 16,0 0-6-16,0 0-9 16,0 3 0-16,3-3 6 0,0 3-6 15,-3-2-1 1,0 0 1-16,-3 0-1 0,-2-1 1 15,3 3 0-15,-2-3 0 16,1 0 0-16,-2-3 0 16,2 3 0-16,1-3-1 15,-1 1 1-15,3-1 1 16,-3 3-1-16,4-3 1 16,2 3 4-16,-5 0-6 15,4 3 0-15,1-2 0 16,-6 1 0-16,0 1 0 15,0-3 0-15,0 1-1 16,0-2 1-16,0-2 1 16,3 3-1-16,-1-3 1 15,1 1-1-15,1-1 1 16,2 0 0-16,-3 0 0 16,4 2-1-16,-4-5 0 0,1 3 0 15,-1 2 0-15,5 0 0 16,-5-4 1-16,0 2-1 15,3 0 1-15,-2-1-1 16,0-2 0-16,0 1 0 16,-1 0 0-16,1-3 0 15,-1 5-1-15,0-4 1 16,-5 5 0-16,2-6 0 16,-1 1-1-16,-1 0 1 15,-1-2-9-15,2-1 2 16,-2 0 7-16,0 0 13 15,0 0 32-15,0 0 32 0,0 0 7 16,0-7-39-16,0 0-20 16,0-3 14-16,0 3-7 15,0-1-17-15,0-2-8 16,0 3-7-16,0-3 0 16,0 2 0-16,0 2 1 15,0-4-1-15,0 0 0 16,0 1 1-16,0 1 5 15,0 0 10-15,0 0 19 16,0 2 2-16,1 0 2 16,-1 2-10-16,0 1-8 0,2 3-12 15,-2-4-8-15,0 4 0 16,0 0 0-16,0 0-1 16,0 0 0-16,0 0-1 15,0 0-11-15,0 0-3 16,0 4 2-16,0 3 12 15,0 3 0-15,0 3 1 16,0 0 1-16,0 0-1 16,1 0 0-16,-1 2 1 15,0-3-1-15,5 1 0 16,-5-1 0-16,0-2 0 16,0-3 0-16,0 0 0 15,0-4 0-15,0 1-1 16,0-1 0-16,0-3 0 15,-14 0 1-15,1 0 15 0,-13 0 4 16,-3-3-5-16,-1-4-4 16,-3-3-10-16,-1-2-9 15,7 2-276-15,8-2-1102 16</inkml:trace>
  <inkml:trace contextRef="#ctx0" brushRef="#br0" timeOffset="254706.838">14337 11932 87 0,'0'0'98'16,"0"0"-66"-16,0 0-32 16,0 0 0-16,0 0 29 15,0 0-13-15,0 0-16 16,0 0-3-16,0 0-7 16,0 0 10-16,0 0 2 15,0 0 14-15,0 0-8 16,0-3-6-16,0 3-1 15,0 0-1-15,0 0-1 16,0 0-73-16,0 0-66 0,0 0 77 16</inkml:trace>
  <inkml:trace contextRef="#ctx0" brushRef="#br0" timeOffset="256713.4879">13435 10585 398 0,'0'0'170'15,"0"0"-102"-15,0 0-44 16,0 0 24-16,0 0 43 16,0 0 33-16,0 0-15 15,-56 0-36-15,50 0-16 16,0 2-4-16,2 5-15 15,-5 3 24-15,-1 4 33 0,-3 2-11 16,3 4-22 0,-6 0-22-16,4 0-7 0,1 2-7 15,5-1-10-15,6-1-7 16,0-3 0-16,5-2-8 16,13-1 1-16,0-3-1 15,3-2-1-15,4-1 0 16,-1-3-32-16,0-1-22 15,0-2-5-15,-1-2-23 16,3 0 24-16,-8 0 38 16,3-6 19-16,-5-4 1 15,-3-2 1-15,4-6 11 16,-8 1 24-16,0-2 22 16,-3-1-8-16,-6 0-21 0,0 0-2 15,0 0-12-15,-3 1-8 16,-9-1-6-16,-8 0 0 15,-2 6-1-15,-4 4 0 16,-3 7-11-16,-17 9-103 16,10 11-93-16,3 0-175 0</inkml:trace>
  <inkml:trace contextRef="#ctx0" brushRef="#br0" timeOffset="257948.3998">13575 10882 864 0,'0'0'211'0,"0"0"-124"16,0 0-61-16,0 0-3 15,0 0 100-15,0 0 25 16,0 0-49-16,6-4-58 15,-6 4-30-15,3 0-10 16,-3 0-1-16,3 4 8 16,-3 6 14-16,3 3 14 15,-3 1 9-15,3 4 1 16,0-1-29-16,2 3-7 16,3 0-2-16,3-3-7 15,2 0 0-15,-1-1 8 16,6-3-8-16,-3 0 0 0,-2-3 0 15,-3-6 0-15,0 2 5 16,-4-3-5-16,-2-3-1 16,-4 0 2-16,0 0 9 15,0 0-1-15,0 0 5 16,0-3-5-16,0-3-10 16,0 2 1-16,-4-2 10 15,4-1 0-15,0 4-5 16,0-1-6-16,0-2 1 15,0 2-1-15,0-3 1 16,0 1 0-16,0-1-1 16,0-2 1-16,0 2 0 15,0-2 0-15,0 2 0 16,0 0-1-16,0 1 15 16,0-1 8-16,0 3-7 0,0 1 8 15,0 0-4-15,-3-1-7 16,3 4-1-16,0-3 0 15,0 3-5-15,0 0 3 16,0 0-4-16,0 0-4 16,0 0-2-16,0 0-7 15,-3 3-5-15,3 7 12 16,-3 1 0-16,0 2 1 16,3 0-1-16,0-3 2 15,0 2-1-15,0-1 0 16,3-1 1-16,3 0-1 15,7-4 0-15,-6 4 1 0,4-3-2 16,-2-1 0-16,-3-2-2 16,-3-2 2-16,0-2-2 15,-3 0-5-15,0 0 0 16,0 0-2-16,0 0-2 16,-9 0 11-16,-6 0 7 15,3 0 4-15,-4-2 15 16,2-1 14-16,5 2-9 15,2-2-19-15,1 3-12 16,0 0-16-16,0-3-200 0,3 3-469 16</inkml:trace>
  <inkml:trace contextRef="#ctx0" brushRef="#br0" timeOffset="271576.2704">5130 12249 1625 0,'0'0'304'16,"0"0"-270"-16,0 0-25 15,0 0 65-15,0 0 104 16,14-59-30-16,-8 48-41 15,0 3-38-15,1-2-11 16,1 0-15-16,1 0-19 16,1 1 1-16,2 1 0 0,-3 1-4 15,3 1-7 1,-6 2-1-16,0 4-1 0,0-3-5 16,3 3-7-16,4 0 0 15,1 0 0-15,-1 10-1 16,2 8 0-16,-3 1 0 15,0 10 1-15,-3 7 0 16,-2 3 13-16,2 6 2 16,-1-4-6-16,-2 0-9 15,4-2 1-15,-1-9 0 16,-3-4-1-16,2-6 0 16,-3-3 0-16,-3-8 0 15,1-2 0-15,-3-4 0 16,0-3-20-16,0 0-12 15,0 0 3-15,0 0-11 0,0-5-35 16,-3-7 2-16,-1 0 38 16,-1-1 14-16,2 2 12 15,-3-2 8-15,0 0-5 16,-3-1 6-16,-1-1 8 16,4-2 10-16,-2 0 12 15,2-2-1-15,-1 6 6 16,4 0-1-16,3 3-6 15,-3 3 2-15,3 3 3 16,0 1-5-16,0 3-4 16,0 0-15-16,-3 0-2 15,0 0-6-15,-3 0 0 0,-6 13 11 16,-6 3 25-16,-4 8 9 16,-5 3-7-16,-3 3-4 15,2-5-7-15,-2 0-14 16,9-6-13-16,0-4 1 15,9-3-2-15,2-3-55 16,10-6-113-16,0-3-202 16,0 0-560-16</inkml:trace>
  <inkml:trace contextRef="#ctx0" brushRef="#br0" timeOffset="272088.3431">5335 11989 819 0,'0'0'633'16,"0"0"-572"-16,0 0-45 16,-81-20 20-16,50 20 140 15,-9 13 41-15,1 14-31 16,-3 8-48-16,-4 12-18 16,1 19-6-16,2 0-17 0,12 3-35 15,8 0-28-15,13-13-16 16,10 4-3-16,0-4 0 15,25-6-3-15,11-6-4 16,13-9-7-16,9-4 6 16,20-12-6-16,16-13-1 15,-9-6 0-15,-6-7-12 16,-15-19 2-16,-13-7-7 16,9-19 4-16,1-31 12 15,-15 7 1-15,-18 3 6 16,-23 11 2-16,-10 16 11 15,-36-8 9-15,-43-3-14 16,-56 12-14-16,-42 16-37 0,-27 16-160 16,48 12-414-1,34 1-1145-15</inkml:trace>
  <inkml:trace contextRef="#ctx0" brushRef="#br0" timeOffset="274148.7953">2842 10105 918 0,'0'0'595'15,"0"0"-529"-15,0 0-55 16,0 0 10-16,0 0 60 16,0 0 32-16,0 0-18 0,43-6-25 15,-16 3-21 1,0-4 27-16,3 4-31 0,8 3-23 16,4 0-13-16,7 0-7 15,7 0 5-15,9 0-6 16,4 0 1-16,1 0-2 15,-1 0 1-15,-2 0 6 16,-9 0-7-16,-9 0-1 16,-10 3 0-16,-6-3 0 15,-8 0 1-15,-7 0-2 16,-9 0 2-16,-3 0 2 16,-6 0 4-16,0 0 4 15,0 0 6-15,0-3-2 16,0-4-8-16,-6-3-6 15,-6 3-1-15,0-2-1 0,-3 2 1 16,-4-2 1-16,2 2-1 16,-2 0 0-16,-2 1 1 15,3 2-1-15,2-2 1 16,2 2 1-16,1 1-1 16,7 0 8-16,0-1-2 15,3 4 7-15,3-3-1 16,0 3 5-16,0 0-3 15,0 0-7-15,0 0-1 16,0 0-6-16,0 0-5 16,0 0-3-16,0 0 1 15,9 6 6-15,7 1 1 16,4 0 1-16,4 3-1 0,1 0 1 16,3-3 1-16,-5 3-1 15,2-4-1-15,-7 1 1 16,-6 0 0-16,0-1-1 15,-6-3 0-15,-6 3 0 16,0-2 1-16,0 2 14 16,0-2 19-16,-15 6 40 15,-9 0 18-15,-6 3-27 16,-13 4-25-16,-5 2-23 16,-32 17-17-16,8-6-192 15,8-4-1039-15</inkml:trace>
  <inkml:trace contextRef="#ctx0" brushRef="#br0" timeOffset="281172.5099">3946 14314 155 0,'0'0'857'16,"0"0"-706"-16,0 0-118 15,0 0-5-15,0 0 124 16,0 0 2-16,-6-7-77 16,6 4-32-16,6 0-23 15,-3 3 8-15,-3 0 23 0,3 0 8 16,-3 0-1 0,0 0-7-16,0 0 0 0,0 0-8 15,0 0-14-15,3 0-2 16,1 0 23-16,2 3-26 15,0 3-9-15,3-2-4 16,3 0-3-16,3-1-2 16,3 0-8-16,-3 3 3 15,1-5-2-15,1 2 0 16,2 3 0-16,-2-5 0 16,-1 5-1-16,-1-3 1 15,4 0 0-15,-1 3-1 16,5-1 1-16,-1-3 0 15,0 2-1-15,2-1 1 16,2 0-1-16,-1-3 1 0,5 3-1 16,-2-1 0-16,2 0-1 15,-3 1-18-15,-2 0-4 16,-1 1 15-16,-3-1 7 16,1 1 0-16,-1 2-5 15,2-2 5-15,-1-1 0 16,5 0 0-16,1-3-1 15,2 0 2-15,6 0-2 16,1 0-9-16,-1 0 2 16,1 0 7-16,-4-3 1 15,-2 0-5-15,-4 3-1 16,-3 0-5-16,-3 0 0 0,1 0 10 16,-2 0 0-16,2 0 2 15,-1 0-1-15,4 0 1 16,1 3 0-16,4-3 0 15,1 0 1 1,3 0-1-16,2 0 0 0,-2 0 0 16,-1 0 0-16,-3 0 0 15,1 0 0-15,-4 0 0 16,-2 0-1-16,1-3 1 16,-2 3 0-16,4 0-1 15,-1 0 0-15,0 0 0 16,-2 0 0-16,3 0 1 15,-2 0-1-15,-2 0 1 0,1 0-1 16,2 0 1-16,-2-3 0 16,2 2 0-16,0-2 0 15,0 0-12-15,0-1-24 16,1 1 2-16,2 0 3 16,0 2 11-16,-2-2 10 15,2 3 1-15,-2-3 2 16,-1 3 6-16,0 0 1 15,-3 0 1-15,6-2 28 16,-5 0 15-16,5-1-28 16,0-3-8-16,4 2-8 15,-4-3 0-15,3 1 0 16,-2 0-1-16,-4 3 0 16,0-1-1-16,-2 1 2 15,-5 0-2-15,2 3 2 0,-1 0-1 16,-3 0 1-16,-2 0 0 15,2-4 0-15,0 1 0 16,1-4-1-16,1 1-21 16,2-4-15-16,-1 0-2 15,-3 0 12-15,3 3 10 16,-2-2-14-16,-1 2-20 16,0 1-15-16,0-1 28 15,3 3 16-15,-5-4 8 16,-1 0 4-16,3 1-2 15,-3 0-3-15,1-3-20 16,-2 1-4-16,-1-2 1 16,-1-4 19-16,0 2 9 0,0-1-13 15,0-2-5-15,1 3-15 16,-2 0-22-16,1-1 28 16,-2 1 28-16,-4 0 9 15,0 1 17-15,-3 3 35 16,0-1 30-16,-3 0 11 15,0 2-16-15,0 0 9 16,0-1-32-16,-6-1-25 16,3-3-12-16,0 2-8 15,3-2-6-15,0-4-3 16,0 1-10-16,0-3-9 16,0 4 13-16,0 0 6 15,0 4 0-15,3 2 0 16,-3-2 24-16,0 3 1 0,0 1 10 15,-9 0 10-15,2 0 9 16,-5 0-23-16,4 4-19 16,-2-4-11-16,1 1 1 15,0-1-2-15,0 1 0 16,0 0-1-16,0-2 0 16,0 1-8-16,-1 2-3 15,-2 1 5-15,-3-2 0 16,-3 6-2-16,-3-3 8 15,0 3-8-15,-3 0 9 16,-1 0-1-16,4-1-7 16,0 1-12-16,0-3-5 15,2 3-10-15,-2-3-30 0,0 0 8 16,-1 2 6-16,-2-2 31 16,0 3 13-16,-3 0 7 15,-1 0 0-15,1 0 13 16,0 0 6-16,5 0-5 15,2 0-12-15,1 3-1 16,4-2 5-16,-3 2-5 16,3-3 0-16,-1 0 0 15,-2 0-1-15,-3 0 2 16,-3 0 9-16,-1 0 8 16,-2 0 7-16,0 0-6 15,0 0-2-15,0 0-9 16,2 0-9-16,1 0 2 0,2 0-2 15,-1 0-1-15,1 0 1 16,-2 0-1-16,-1 0 0 16,2 0-5-16,-2 6 4 15,-2-5 1-15,-1 2 1 16,-2-1 0-16,3-2-1 16,-4 0 1-16,4 0 0 15,0 0-7-15,-1 0-2 16,2-2 8-16,-2-2 1 15,4-2 0-15,-1 3 0 16,1 2 1-16,3 1 0 16,0 0 0-16,-1 0-1 0,-2 0 1 15,3 0-1 1,0 0 0-16,-1 0 0 0,4 0-2 16,-6-3-18-16,2 0-14 15,-5-4 23-15,-3 4 10 16,3-4 1-16,0 4 1 15,-1-1 32-15,1 1-12 16,3 3-11-16,2-3-9 16,2 3 1-16,1 0-1 15,4 0 0-15,3 0-1 16,0 0 1-16,-1 0-1 16,1 0 0-16,-5 3 1 15,-2 0-1-15,-2-3 0 0,-4 4 0 16,-1-1 1-1,-4-3 1-15,-1 4 8 0,4-4-9 16,2 0 6-16,1 3-6 16,6-3 0-16,5 3 0 15,4-3 0-15,1 3-1 16,-2-3 0-16,1 1 0 16,0 2 0-16,-3 3-1 15,0-2 1-15,-4-1 0 16,-1 4 0-16,-2-5 0 15,-1 2 1-15,-2-4-1 16,3 0 0-16,-1 0 0 16,1 0 2-16,0 0-1 15,2 0 0-15,-2-4 1 16,-1 4 8-16,1 0 0 0,-2 0-2 16,0 0 0-1,-3 0 11-15,2 0 3 0,1 4-1 16,0 0-8-16,5-1 9 15,2-1 10-15,-2-2 1 16,7 0 13-16,-2 0-10 16,-2 0-20-16,1 0-7 15,-4 0-8-15,-1 0 8 16,-2 0 0-16,-5 4-8 16,3-1 5-16,-6 1 0 15,2 2 5-15,1 1 9 16,6 0-3-16,2-1-6 15,5-2 0-15,1 2-5 0,7-3-5 16,0 7 5 0,-3-3-4-16,3 3-1 0,0 4 0 15,0-2 7-15,-3 1 11 16,3 1 9-16,-3 2 7 16,3 1 5-16,3-1-11 15,-3 0-6-15,3-2-9 16,0 3 0-16,0-1-2 15,0-3-3-15,3 3-7 16,0 1 4-16,0-3 0 16,2 5-5-16,-4-5 0 15,2 3 1-15,0-2-1 16,0 2 5-16,6-1-4 16,7 2 6-16,4 0-6 0,8-1-1 15,5-3-1-15,3-1-45 16,16 4-120-16,-13-7-327 15,-5-4-245-15</inkml:trace>
  <inkml:trace contextRef="#ctx0" brushRef="#br0" timeOffset="286122.2846">6433 13908 426 0,'0'0'662'0,"0"0"-519"16,0 0-111-16,0 0-16 15,0 0 87-15,0 0 23 16,0-3-53-16,0 3-21 15,0 0-12-15,0 0-24 16,0 0-10-16,0 0-6 16,0 0-2-16,0 0-34 15,0 0-49-15,0 0-72 16,0 0-6-16,0 0-57 16,0 3-458-16</inkml:trace>
  <inkml:trace contextRef="#ctx0" brushRef="#br0" timeOffset="298037.2394">2108 12282 1573 0,'0'0'499'0,"0"0"-448"16,0 0-44-16,0 0 45 15,0 0 44-15,0-29-37 16,7 13-28-16,1-1-10 16,1 3 4-16,-2 1 17 15,-1 0 4-15,0 4-12 16,-3 2-10-16,3-3-14 15,0 3-4-15,4-3-5 16,-2 0 0-16,1 4-1 16,1 2 0-16,-1 1-1 15,3 3-5-15,3 0 5 0,-3 10-5 16,7 10 6 0,-2 9-2-16,4 8 2 0,-6 8 6 15,1 0-6-15,-7 1 1 16,4-1-1-16,-5-4 0 15,1-2 0-15,-3-3 0 16,1-6 0-16,-1-5 0 16,-1-4 1-16,-2-4-1 15,0-8 0-15,-2-2-8 16,1-4-42-16,-1-3-45 16,1 0-44-16,-2-3-68 15,0-10-288-15,0-10 93 0,0 0 174 16,0 2 46-1,-5 1 175-15,-4 5 7 0,-3 1 101 16,-4 4 9-16,-2 0 63 16,0 0 81-16,3 4 0 15,2 2-3-15,-2 4-37 16,6 0-81-16,-2 0-34 16,-5 17-11-16,1 3-33 15,-6 7-27-15,-27 9-28 16,4-6-239-16,-3-7-1097 0</inkml:trace>
  <inkml:trace contextRef="#ctx0" brushRef="#br0" timeOffset="300463.256">2609 8507 390 0,'0'0'0'0,"0"0"-342"15</inkml:trace>
  <inkml:trace contextRef="#ctx0" brushRef="#br0" timeOffset="301257.741">2609 8507 39 0,'72'-101'346'15,"-68"91"-253"-15,1-4 172 16,-2 1-159-16,4-4-79 15,-1 0-15-15,3 2-12 16,4-5 0-16,-2-1 13 16,1-4 26-16,4 0 19 15,-2-1-23-15,2-1-2 16,2-2-1-16,3 3-2 16,6 0-13-16,4 0-17 15,8-3-1-15,4-2-68 0,5-3-56 16,4-1 23-16,6-6 25 15,3 1 25-15,2 0 29 16,1-1 23-16,-4 3 58 16,-2 1-29-16,-10 3-29 15,-5 0-4-15,-7 3 4 16,0-1 13-16,-2-1 12 16,2 3-25-16,0 1-9 15,7 6-4-15,0-1 13 16,3 8-6-16,-1-3-14 15,3 4 18-15,0 0-6 0,1 1 7 16,-4-1 1 0,4 1 20-16,-7 0-7 0,-2 1 16 15,-6 0 20-15,-4 6 0 16,-6 0-2-16,-3 3 6 16,-2 0-24-16,-5-1-1 15,2 3-10-15,-4-1 0 16,6-3-4-16,-3 0-1 15,1-2-11-15,1 0-1 16,2-2 2-16,-5 1-2 16,-1 1 5-16,-7-1-4 15,0 6 18-15,-6 0 20 16,0-1-3-16,0 2-13 16,0-1 49-16,-3-1-25 15,-3 1-32-15,0-1-2 0,-4 0 8 16,-1-1-11-16,-1 1-9 15,-4-2 4-15,-1 1-6 16,-2-1 1-16,3 3 0 16,-1 0 0-16,1 2-1 15,-1 1 0-15,1 0-1 16,4 0 0-16,-1 4 0 16,5-1 1-16,5 4-15 15,3-3 15-15,0-1 9 16,19 0 3-16,4 1-3 15,11 1-9-15,0-1-6 16,-1 1-4-16,0 4 4 16,-9-1 5-16,-9 3-1 0,-6 2-5 15,-9 6-9 1,0-1-13-16,-15 4 22 0,-37 5-2 16,4-1-156-16,-1-9-884 0</inkml:trace>
  <inkml:trace contextRef="#ctx0" brushRef="#br0" timeOffset="302432.8329">2754 8301 189 0,'0'0'525'15,"0"0"-409"-15,0 0-86 16,0 0 18-16,0 0 72 16,0 0-7-16,0 0 7 15,-9 19-7-15,-2-7-42 16,-8 1-4-16,1 4 17 0,-6 3 11 15,-1-1-34 1,-2 5-17-16,0 2-18 0,-1 4 5 16,-5 3 23-1,-1 6 15-15,-5 4-14 0,-4 6 9 16,-5 7 2-16,-3 1-32 16,-4 9-3-16,-2-3-5 15,-1 3-11-15,0 0-4 16,4-3-10-16,9-3 6 15,5-5-6-15,9 1 0 16,3-7 5-16,5-1 9 16,1 1 5-16,-2 1 7 0,2-1-5 15,-1-3-4 1,-1-3-5-16,-1 1-12 0,3-5 1 16,-1-3-1-16,5-7 0 15,3-8-1-15,5-1 1 16,4-10 0-16,3-3 0 15,1-5 0-15,2-2 8 16,0 0 3-16,-1 0 7 16,1 0 11-16,0 0 7 15,0-2-10-15,0-2 4 16,0-3-13-16,0-6-11 16,0 0-6-16,1-4 0 15,4 0 1-15,1-6-1 0,0-6-1 16,4-2 8-1,1-7-8-15,0 1 0 16,0 1 0-16,1 6 1 0,-3 4 14 16,-3 7-2-16,-2 4-2 15,-1 5-5-15,-1 1 1 16,-2 6 1-16,3-1 8 16,-3 4-1-16,0 0-14 15,0 0 7-15,0 0-8 16,0 0 0-16,0 0-11 15,0 10-4-15,0 7 5 16,-3 7 10-16,-3 7 0 16,-6 3 0-16,0 2 0 15,-3 1 0-15,2-5 0 16,-1-2 1-16,4-3 6 16,4-7-7-16,6-8 0 15,0-2 6-15,0-6 2 0,6-4-7 16,21 0-1-16,31-14-52 15,-3-5-269-15,-3 2-741 0</inkml:trace>
  <inkml:trace contextRef="#ctx0" brushRef="#br0" timeOffset="305984.0728">6739 14300 51 0,'0'0'160'0,"0"0"-64"16,0 0-54-16,0 0-27 15,0 0-15-15,0 0-5 0,0 0-29 16,0 0 2-16,0 0 0 16,0 0-21-16,0 0-5 15,0 0 34-15,0 0 2 16,0 0-82-16</inkml:trace>
  <inkml:trace contextRef="#ctx0" brushRef="#br0" timeOffset="307905.8716">6400 12325 383 0,'0'0'1182'15,"0"0"-930"-15,0 0-176 16,0 0-17-16,0 0 102 16,0 0 16-16,0 0-54 0,-30-36-56 15,30 29-34-15,3 2-12 16,8-3-9-16,2 5-11 15,4-1 0-15,-1 4 0 16,-1 0-1-16,4 0 0 16,-5 3 0-16,2 7-2 15,-4 1 1-15,-3 3-1 16,0 1 1-16,-6-1 1 16,0-2-1-16,-3-2 1 15,0 1 0-15,0 2 1 16,-9 0 0-16,-4-3 7 15,-4 4 14-15,-5 2 6 16,1-3 9-16,0 6-2 16,3-2-12-16,0 3-5 15,5-3-6-15,5 2-10 0,2-5-1 16,3-1 1 0,3-3-2-16,3-4-45 0,17-5-31 15,16-1-85-15,-1-4-418 16,-5-7-252-16</inkml:trace>
  <inkml:trace contextRef="#ctx0" brushRef="#br0" timeOffset="308703.0781">6745 12460 952 0,'0'0'237'15,"0"0"-176"-15,0 0-12 16,0 0 173-16,0 0 15 15,0 0-65-15,0 0-53 16,16-43-11-16,-26 37-39 16,-4-3-14-16,-8 1 12 15,-2 6 14-15,-4 2 10 16,-2 0-8-16,2 0-26 16,5 10-30-16,1 3-4 15,4 0-9-15,9 3 4 16,6-3-5-16,3 1-6 15,6-3-7-15,15-3-28 0,7-4-8 16,5-4-18-16,3 0-14 16,3-10-15-16,-1-7-8 15,-2-6-10-15,-3-6 16 16,-3-4-11-16,-5-10 46 16,-1-2 38-16,-3-3 12 15,-5-2 16-15,-5 1 44 16,-5 12 46-16,-3 7 29 15,-3 11-18-15,0 6-47 16,0 9-34-16,0 4-5 16,0 0-15-16,0 7-10 15,-6 17-4-15,-8 11 47 16,1 6-9-16,-2 8-8 16,0 0-4-16,3 2-1 0,6-5-8 15,-1-7-13-15,7-3-6 16,0-7 0-16,0-5-50 15,3-4-53-15,7-7-77 16,5-4-129-16,-3-4-184 16,0-5-59-16</inkml:trace>
  <inkml:trace contextRef="#ctx0" brushRef="#br0" timeOffset="309302.9475">7082 12355 1542 0,'0'0'607'0,"0"0"-584"16,0 0-4-16,0 0-19 15,0 0 92-15,0 0-12 16,0 0-28-16,-36 0-8 16,33 16-12-16,3 1-19 15,0 3-7-15,3 2-5 16,6-1 0-16,-1-1-1 15,2 0 1-15,-4-3 0 16,0-4 0-16,-6-4 0 16,0-2 0-16,0-1 15 15,-9-3 27-15,-9-2 2 16,0-1-15-16,-4 0-12 16,4 0-11-16,6 0-7 0,3 0-31 15,2 0-23-15,7 0-14 16,0 0-23-16,0 0-64 15,7-1 7-15,5-2 29 16,4 0 44-16,-2 0 12 16,-2-1 41-16,4-1 22 15,1-2 1-15,2-3 8 16,2 0 7-16,0-1 15 16,1-2 8-16,-1 3-5 15,1 0 30-15,1 0 30 16,-1 0-23-16,2 5-22 15,4 1-28-15,-5 1-2 16,-1 3 13-16,-1 0 2 0,-6 0 1 16,-5 10 6-16,-2 2 11 15,-5 5-4-15,-3 1-11 16,3 0-7-16,-3-4-8 16,6-1-10-16,0-7-3 15,10-3-9-15,2-3 0 16,6 0-93-16,13-22-178 15,-4-1-325-15,-9-1-246 0</inkml:trace>
  <inkml:trace contextRef="#ctx0" brushRef="#br0" timeOffset="309485.1717">7436 12257 925 0,'0'0'999'0,"0"0"-999"16,0 0-158-16,0 0 101 15,0 0-8-15,0 0-294 16,0 0-725-16</inkml:trace>
  <inkml:trace contextRef="#ctx0" brushRef="#br0" timeOffset="309993.4624">7698 12173 1472 0,'0'0'755'16,"0"0"-692"-16,0 0-62 15,-39 74 10-15,20-42 61 16,4 5 7-16,0-2-26 16,9-1 1-16,3-2-2 15,3-5-1-15,0-7-24 16,9-2-13-16,9-9-6 0,0-6-8 16,6-3-16-1,1 0-36-15,8-17-37 0,0-6-5 16,-2-6-21-16,2-8 13 15,-6-5-25-15,-2-4 2 16,-5-1 56-16,-4 4 69 16,-10 6 59-16,-6 11 123 15,0 6-45-15,-12 4-43 16,-9 9-16-16,-7 4-5 16,-2 3-24-16,-3 6-9 15,-1 14-5-15,4 4 27 16,8 5-5-16,8 3-21 15,8 3-12-15,6-5-12 16,3-1-11-16,17-6 1 16,2-6-2-16,5-4-39 0,7-7-44 15,-1-3-65 1,16-3-97-16,-13 0-320 0,-3 0-252 0</inkml:trace>
  <inkml:trace contextRef="#ctx0" brushRef="#br0" timeOffset="310189.1982">8219 12392 980 0,'0'0'872'0,"0"0"-759"0,0 0-92 15,79 6-4-15,-49-6-2 16,0 3-15-16,-5-2-28 15,-4 2-125-15,-9 3-228 16,-6-5-688-16</inkml:trace>
  <inkml:trace contextRef="#ctx0" brushRef="#br0" timeOffset="310346.1677">8189 12517 1166 0,'0'0'827'0,"0"0"-827"16,0 0-22-16,0 0 22 16,82 6-1-16,-25-13-49 15,-2-2-312-15,-6-4-939 0</inkml:trace>
  <inkml:trace contextRef="#ctx0" brushRef="#br0" timeOffset="310835.8098">8683 12355 1921 0,'0'0'494'15,"0"0"-443"1,0 0-26-16,0 0 90 0,0 0 13 16,-33 73-78-16,30-60-36 15,0 0-7-15,0-6-5 16,-1-1-1-16,4-3 5 16,0-2-6-16,0-1 0 15,0 0-17-15,0 0 1 16,4-7-9-16,8-6-17 15,3-3-3-15,6-4 17 16,1-4 1-16,5-2 8 16,-6 7-1-16,-3 2 20 15,-3 4 2-15,-5 9 14 0,-4 4 1 16,-1 0 6-16,1 3 12 16,-3 11 12-16,-3 3 9 15,0 5-6-15,0 4-11 16,0 1-21-16,0-7-12 15,0 0-6-15,0-4-11 16,0-6-64-16,4-3-115 16,-4-4-293-16,3-3-357 0</inkml:trace>
  <inkml:trace contextRef="#ctx0" brushRef="#br0" timeOffset="311337.3968">9072 12223 1870 0,'0'0'476'15,"0"0"-476"-15,0 0-29 16,0 0 29-16,103-69 96 16,-70 47-35-16,0 4-2 15,0 4 14-15,-8 8-4 16,-5 6 2-16,-4 0-28 15,-7 10-13-15,-2 18 15 16,-7 6 10-16,0 10-2 16,0 6-17-16,0-1-14 15,-3-3-1-15,-1-3-11 16,1-6-9-16,0-8-1 16,3-6 0-16,-3-6-21 15,3-7-40-15,0-3-59 0,-3-7-84 16,0 0-53-16,-3 0-122 15,-3-10-244-15,3-7 214 16,0-3-217-16,3-3 290 16,3 4 336-16,0 4 516 15,0 3 53-15,0 1-226 16,-3 9-87-16,-6 1-19 16,-1 1-17-16,-4 0 5 15,-8 7-9-15,-2 10-33 16,-4 3-61-16,2 2-56 15,-3 3-31-15,6-3-25 16,-1-3-10-16,5-2-109 16,10-4-198-16,3-6-422 0,6-7-754 0</inkml:trace>
  <inkml:trace contextRef="#ctx0" brushRef="#br0" timeOffset="311766.8306">9387 11804 780 0,'0'0'840'16,"0"0"-717"-16,-121 15 8 15,47 30 73-15,-16 30-49 16,2 34-31-16,9 7-62 16,31-18-35-16,29-24-8 15,19-28 14-15,0-6 9 16,12 8-17-16,15 3-4 16,10 1-3-16,9-9-9 15,2-7-8-15,12-12-1 16,5-15-29-16,1-5-30 15,4-4-14-15,2-20-3 16,2-13-13-16,1-18-5 0,7-27-58 16,-6-35-64-16,-21-15-38 15,-34 6-28-15,-21 26 175 16,-33 34 107-16,-49 12 213 16,-58 10-47-16,12 4-166 15,-14 2-1049-15</inkml:trace>
  <inkml:trace contextRef="#ctx0" brushRef="#br0" timeOffset="319137.6121">20869 11041 480 0,'0'0'37'15,"0"0"-37"-15,0 0-117 16,0 0 70-16,0 0 47 15,0 0 119-15,9-24 4 16,-8 21-36-16,1 0-25 16,-1 3-7-16,-1-3-6 15,0 2-49-15,0-1-2 16,0 1-37-16,0-2-33 16,0 3 7-16,-1 0 38 0,-1 0 27 15,2 0 1 1,-1 0 42-16,-1-3 34 0,1 3 15 15,-1-1 7 1,1-2 9-16,-2 0-30 0,0 3-27 16,-1-3-19-16,1 2-21 15,-4-2-3-15,0-3-8 16,-1 2-10-16,-2 1-23 16,0-4 10-16,-3 4 21 15,-3 0 1-15,-1 3 1 16,-5 0 1-16,-1 0 9 15,-6 0 9-15,-1 0-10 0,1 9 8 16,-4 0 14 0,0 3 51-16,2 1 61 15,-1 4-43-15,-1 1-33 16,1 3 15-16,-1 2-14 16,0 0-12-16,1 0-17 0,6 4 13 15,5 0-20-15,7-2-22 16,13 2 50-16,1 3-10 15,23 0-16-15,15-1-11 16,12 5-3-16,8-4-19 16,3-1-1-16,-3-6-20 15,-1-3 2-15,-9-6-5 16,-2-6-41-16,-1-5-28 16,-2-3-3-16,-2-2 25 15,5-16 22-15,1-7 24 0,-1-9 7 16,-4-8 17-1,-8-5 29-15,-8-5 59 0,-13 0 47 16,-13 4 19-16,-1 3-41 16,-28 4-28-16,-6 9-26 15,-15 6-31-15,-7 6-13 16,-2 9-14-16,-2 5-1 16,-15 6-88-16,15 4-270 15,16 7-641-15</inkml:trace>
  <inkml:trace contextRef="#ctx0" brushRef="#br0" timeOffset="320108.2903">21508 12015 789 0,'0'0'346'0,"0"0"-201"16,0 0-93-16,0 0-32 15,0 0-1-15,-101-29 39 16,79 25 31-16,3 1-15 0,-2 3-9 15,2 0-2-15,2 0-18 16,-2 12-14-16,1 6 11 16,-5 1 2-16,3 4-4 15,-3 4 1-15,4 2-4 16,2 4 3-16,5-2-16 16,6 4-11-16,5-1-4 15,1-2-8-15,0-2 11 16,12-3 3-16,9-1-9 15,4-3 0-15,5-3-6 16,6-3 3-16,-1-2-2 16,4-8 1-16,3-3-1 15,-3-4 8-15,-2 0-8 0,1 0 0 16,-6-11 5 0,1-4-5-16,-1-6 12 0,-6-2 4 15,-2-4-6-15,-3-2-2 16,-7-4 5-16,-8-2 6 15,-6-2 5-15,-6 0-8 16,-21 1-8-16,-9 0-9 16,-8 6-41-16,-5 3-67 15,-16 1-92-15,13 12-118 16,10 1-415-16</inkml:trace>
  <inkml:trace contextRef="#ctx0" brushRef="#br0" timeOffset="324589.5717">22752 7460 1452 0,'0'0'161'0,"0"0"-161"0,0 0-71 15,0 0 53-15,0 0 18 16,0 0 33-16,-75-20 1 15,59 20-4-15,-7 3 20 16,0 7 1-16,-9 5 6 16,-4 3 7-16,-3 5-2 15,-1 4 1-15,-1 3-22 16,6 6-5-16,10-3-4 16,11 6 11-16,13-3 29 15,1 2-42-15,23-1-20 16,13 2 9-16,9-6-11 15,7-1-3-15,7-5-5 0,3-7-7 16,4-10 6-16,3-7 1 16,-2-3-2-16,-1-3-5 15,-5-14-34-15,-6-6-79 16,-6-8-32-16,-9-8 19 16,-8-2 16-16,-13-6 28 15,-12 1 28-15,-7 2 57 16,-20 5 4-16,-31 3 51 15,-28 5-31-15,-26 6-19 16,-6 11 0-16,1 14-1 16,24 0-51-16,32 9-200 15,20 1-689-15</inkml:trace>
  <inkml:trace contextRef="#ctx0" brushRef="#br0" timeOffset="325391.8338">23563 8203 618 0,'0'0'504'16,"0"0"-437"-16,0 0-43 16,0 0 39-16,-100-53 57 15,64 48-26-15,-8 0 1 16,-6 5-40-16,-21 0 17 16,4 0 15-16,-5 7-27 15,-1 3 41-15,18 0 28 16,-3 7-40-16,12 2-39 15,11 2-32-15,13 5-5 16,14 6-12-16,8 5 16 16,17 6-6-16,18 5 1 0,17 0-11 15,13 1-1-15,16 1-50 16,-6-14-22-16,2-7 16 16,-1-12 1-16,-14-14-24 15,4-3-78-15,-6-9 25 16,-7-11 53-16,-11-10 35 15,-9-6 24-15,-12-4 11 16,-12-6 9-16,-9-5 36 16,-6-1 23-16,-23 2-13 15,-12 7 51-15,-7 9-33 16,-9 10-44-16,-2 11-20 16,-19 13-97-16,17 13-176 0,10 6-403 15</inkml:trace>
  <inkml:trace contextRef="#ctx0" brushRef="#br0" timeOffset="326200.8797">24709 9760 576 0,'0'0'580'16,"0"0"-415"-16,0 0-35 16,0 0-8-16,0 0-1 15,0 0 3-15,-91-65-14 16,57 56-11-16,0 1-16 15,-4 2-18-15,2 6-15 16,-1 0 0-16,-2 11 0 16,1 9-26-16,-3 9-9 0,-2 8-2 15,1 5-4-15,2 5-1 16,3 2-7-16,13-2 0 16,7 2 0-16,17-5 0 15,0-6-1-15,26-4 0 16,10-7-2-16,10-9-20 15,5-7-11-15,7-8-7 16,6-3-28-16,3 0-16 16,3-14 21-16,-6-6 16 15,-6-5 25-15,-8-1 21 16,-10-5 1-16,-10-1 0 16,-12-5 15-16,-11 4 27 15,-7-3 34-15,-10 2-12 0,-22-1-11 16,-11 5-35-1,-9 0-16-15,-2 8-2 0,-7 4-35 16,15 5-185-16,13 6-637 16</inkml:trace>
  <inkml:trace contextRef="#ctx0" brushRef="#br0" timeOffset="327062.2854">25390 7879 500 0,'0'0'541'15,"0"0"-426"-15,0 0-47 0,0 0-16 16,0 0 23 0,-86-12 41-16,48 15 8 0,-6 9 1 15,-6 2-2-15,-3 6-19 16,-3 3-25-16,2 1 18 15,2 2-3-15,7 6-5 16,5 1-14-16,7 11-24 16,10 4-16-16,10 6-20 15,13 2-4-15,10 3-11 16,23-2 0-16,12-8-13 16,10-2-10-16,7-8 0 15,3-4 8-15,2-10 2 16,5-5-16-16,-2-7 6 15,2-7 5-15,-2-6 13 16,-6 0 5-16,-7-7 2 0,-7-16-1 16,-8-6 6-16,-9-11-6 15,-12-6 0-15,-9-9 0 16,-12-6 23-16,-5-4-12 16,-20 2-6-16,-14 6-5 15,-7 6-1-15,-12 9 0 16,-7 10-20-16,-5 12-104 15,-31 20-176-15,20 6-313 16,8 12-443-16</inkml:trace>
  <inkml:trace contextRef="#ctx0" brushRef="#br0" timeOffset="328233.7063">28416 12906 1185 0,'0'0'238'15,"0"0"-238"-15,0 0-87 16,-80-16 87-16,41 13 36 16,-5 3 35-16,-3 0-7 15,-2 10 3-15,-2 10 13 16,-1 3 9-16,5 6-8 16,6 2-23-16,11 1 1 15,10 1 43-15,9 4 10 16,11 0-59-16,0 2-28 15,18 1-14-15,16-5-4 16,12-1-6-16,11-7-1 0,7-5-1 16,5-2-28-1,4-10 4-15,-3-3 16 0,-1-4 7 16,-3-3-5 0,-8-7-20-16,-8-10 16 0,-9-12 11 15,-12-4 7-15,-14-10 8 16,-15-3 7-16,-3-1 18 15,-28-2 31-15,-14 2-3 16,-11 1-19-16,-10 3-36 16,-4 9-13-16,-1 6-18 15,-12 14-87-15,19 8-229 16,16 6-671-16</inkml:trace>
  <inkml:trace contextRef="#ctx0" brushRef="#br0" timeOffset="329029.6959">29640 13408 1735 0,'0'0'295'0,"0"0"-232"16,0 0-62-16,-117-46-1 16,74 34 1-16,2 4 13 15,-4 2-2-15,2 6 15 16,-1 3 7-16,0 11 4 15,0 9-16-15,0 6 2 16,2 5-12-16,3 4 1 16,4 3 0-16,12 2-4 15,14 0-3-15,9 3 10 16,13 0-1-16,25 1-3 16,14-1-2-16,19-1-8 15,22-5-1-15,-7-9-1 0,-7-9-10 16,-10-12 8-16,-15-4-5 15,4-6 7-15,2 0 0 16,-8-3 0-16,-10-12 0 16,-8-9 2-16,-12-12 15 15,-8-4-5-15,-10-10 2 16,-4-6 0-16,-14-4 10 16,-16 4-10-16,-11 1-14 15,-34 2-72-15,7 10-182 16,6 13-523-16</inkml:trace>
  <inkml:trace contextRef="#ctx0" brushRef="#br0" timeOffset="330191.778">26919 15081 937 0,'0'0'409'0,"0"0"-223"16,0 0-64-16,0 0 45 16,0 0 29-16,0 0-12 15,0 0-63-15,-38-30-44 16,38 30-27-16,-3-3-23 15,-1 2-12-15,-9 1-9 16,-4 0-5-16,-8 0-1 16,-8 4 0-16,-5 11 1 15,-3 5 2-15,-1 10 4 16,2 1 2-16,3 5-8 16,8 2 1-16,13 3-1 15,10-1-1-15,6-1 6 0,12 1-5 16,16-6 0-16,11-2 5 15,7-6-5-15,8-5 8 16,6-6-8-16,5-5 0 16,-1-6 0-16,0-4 6 15,-7-1-6-15,-8-14-1 16,-11-12 1-16,-11-9 10 16,-13-4 23-16,-14-10 21 15,-10-2-23-15,-27-5-18 16,-29 1-3-16,-31 0-11 15,-33 4 0-15,-8 2-138 16,33 16-389-16,29 12-784 0</inkml:trace>
  <inkml:trace contextRef="#ctx0" brushRef="#br0" timeOffset="340481.3088">27184 8274 345 0,'0'0'9'0,"0"0"276"0,0 0-116 15,0 0-102-15,0 0-2 16,0 0 21-16,-73-8 0 16,57 8-5-16,-2-3 20 15,1-1 59-15,1-1 20 16,1-3-1-16,0 4-23 15,5-2-20-15,2 2-3 16,1-2-9-16,5 6-26 16,2-1-24-16,0 1-38 15,0 0-28-15,2 0-8 0,14 0-1 16,9 0 0 0,7 4 0-16,4 2-33 0,3-2-11 15,0-3 2-15,-4 1 9 16,-2-1 7-16,-7-1-8 15,-4 0-19-15,-5 0 26 16,-4 0 27-16,-4 0 1 16,-4 0 1-16,-2-4 21 15,-1-2 25-15,-2-1-2 16,0 1-32-16,0-5-6 16,0 6-6-16,-2-3 12 15,-4-2 2-15,-4 4-13 16,1 0 12-16,-2-1 1 15,1 3 3-15,3 1 1 16,1 0-8-16,4 3-10 0,1 0 10 16,1 0-2-1,0 0-2-15,0 0-7 0,6 0-7 16,9 0 6-16,7 0 1 16,2 9-1-16,0-1-6 15,-5 2 1-15,-4 2 0 16,-6-1 4-16,-4 2-7 15,-5-1 1-15,0 2 6 16,0 0-4-16,-10 1 5 16,-3 0 0-16,-3 1-31 15,-10 3-159-15,6-2-431 16,3-5-657-16</inkml:trace>
  <inkml:trace contextRef="#ctx0" brushRef="#br0" timeOffset="341115.7386">26952 8887 1248 0,'0'0'382'0,"0"0"-219"16,0 0-1-16,0 0 14 15,0 0-40-15,0 0-66 16,0 0-45-16,58-4-15 15,-21 5-4-15,6 2-6 16,4-3-19-16,0 0-25 16,-3 0-2-16,-6 0-16 15,-6 0 10-15,-7 0 18 16,-7 0 8-16,-8-4 9 16,-4-2 10-16,-6 0 7 15,0-2 16-15,0-2 16 0,-9-1 9 16,-4-4 8-16,-6 6-24 15,-1-2-3-15,4 2 5 16,-1 3 20-16,7 2 7 16,4 3-22-16,4 1-8 15,2 0-5-15,0 0-11 16,0 0-8-16,11 1-1 16,3 6 1-16,3 2 0 15,2-2 1-15,-2 3-1 16,-4-4 0-16,-4 2 1 15,-3-1-1-15,-6-2 0 0,0 1-6 16,0 1 6 0,-12 3 0-16,-7 0 10 0,-2 2-10 15,-6 6-18 1,5-4-256-16,6-1-565 0</inkml:trace>
  <inkml:trace contextRef="#ctx0" brushRef="#br0" timeOffset="341864.9511">27043 9626 347 0,'0'0'1264'0,"0"0"-980"15,0 0-209-15,0 0-51 0,0 0 47 16,0 0 62-16,0 0-59 16,-35-25-46-16,53 25-19 15,5 0-3-15,6 7-5 16,4-2 1-16,3 0-1 15,4-4 0-15,2-1-1 16,-1 0 0-16,0 0-22 16,-5-1-30-16,-6-6 6 15,-10 0 27-15,-6 4 19 16,-8-1 0-16,-4 1 21 16,-2-1 22-16,0 1-8 15,-8 0 17-15,-6-3 6 16,-5 2-9-16,-2-3-11 0,-1 1-26 15,-2 0-6 1,2-5 1-16,3 5-5 0,5 1-1 16,6 0 7-16,7 2-1 15,1 2 0-15,1 1-7 16,14 0-7-16,9 0 1 16,3 1 4-16,1 9-4 15,-1 2-1-15,0 4 6 16,-4-1 0-16,-3 0 0 15,-4-4 1-15,-5 2-1 16,-6-6 1-16,-5 2 1 16,-2-2 17-16,-22 3 9 15,-8 3-2-15,-40 4-25 16,6-4-141-16,3-3-894 0</inkml:trace>
  <inkml:trace contextRef="#ctx0" brushRef="#br0" timeOffset="504883.9766">4501 8613 801 0,'0'0'1091'0,"0"0"-791"16,0 0-237-16,0 0-45 16,0 0 27-16,0 0 49 15,0 0-12-15,0 0-46 16,-3 0-26-16,-3 0-1 16,-3 9-2-16,-6 5 14 15,-4 1 20-15,-4 3-3 16,-2 2-12-16,1 1-6 0,2-2-6 15,5-3 4-15,4-3-12 16,10-6 0-16,3-3-6 16,0-2-1-16,7-2 1 15,10 0 0-15,2 0 0 16,6 0 1-16,-2 3 0 16,-1 0 0-16,-4 1-1 15,-3 7 0-15,-3-2 0 16,-3 1-1-16,-3 3 1 15,-3-2 1-15,0 1 0 0,-3-2 5 16,0 3-5 0,0-2 1-16,-9 1 3 0,-6-1-5 15,-3-1-36 1,-1 0-61-16,2-3-79 0,1-6-124 16,7-1-211-16,6 0-240 15</inkml:trace>
  <inkml:trace contextRef="#ctx0" brushRef="#br0" timeOffset="505342.6663">4638 8649 1197 0,'0'0'387'16,"0"0"-282"-16,0 0-71 16,0 0 5-16,0 0 67 15,0 0 2-15,0 0-28 16,36 0-6-16,-24 0-43 16,1-6-15-16,-4-4-3 15,-1-1-7-15,-2 1-5 16,4-2 1-16,-7-1 4 15,3 1-5-15,-3 1-1 16,0 1 1-16,-3 3 18 16,0 4 38-16,0 2 25 0,-6 1-33 15,-10 0-17-15,-7 4-7 16,-5 12 3-16,-2 4 14 16,3 7-13-16,2 3 7 15,11 1 12-15,4-1-20 16,10-5-16-16,0-6-11 15,12-6 1-15,9-4-2 16,12-9-67-16,2 0-65 16,12-28-154-16,-8 4-252 15,-8-2-95-15</inkml:trace>
  <inkml:trace contextRef="#ctx0" brushRef="#br0" timeOffset="505635.9194">4968 8458 1129 0,'0'0'409'0,"0"0"-294"16,0 0 16-16,0 0 65 15,0 0 1-15,0 0-37 16,0 0-52-16,-58 23-26 15,41-4-20-15,-2 3-5 16,1 3-15-16,3-2-19 0,6-1-14 16,6-2-3-1,3-6-6-15,3-4-23 16,12-4-55-16,6-6-72 16,21-9-74-16,-7-11-324 0,-5 3-196 0</inkml:trace>
  <inkml:trace contextRef="#ctx0" brushRef="#br0" timeOffset="506377.6522">5069 8457 1245 0,'0'0'825'0,"0"0"-704"16,0 0-58-16,0 0 25 15,0 0-4-15,0 0-50 16,0 0-28-16,0 20-5 0,0-2-1 15,0-6-54-15,0 1-6 16,0-3 34-16,0-6 21 16,6-1 5-16,0-3 1 15,2 0 17-15,2-1-6 16,2-13-3-16,3-1-9 16,0-2-1-16,-3 2-12 15,1-2-1-15,-5 6 7 16,-7 2-2-16,-1 2 2 15,0 4 6-15,-3 2 0 16,-13 1 0-16,1 0 1 16,0 0 11-16,0 0-3 15,3 0 12-15,5 0 14 0,7-7 12 16,0-9-31 0,0-2-15-16,10-3 1 0,2-2 0 15,6 6-1-15,-3 1 0 16,-2 6 1-16,-2 3-1 15,-5 1 0-15,0 6 1 16,-3 0 2-16,1 0 6 16,-1 3 6-16,3 8 16 15,0 2-7-15,0 3-6 16,2 0-11-16,-4-2 0 16,2-1-6-16,-3 0 0 15,0-3-1-15,-3-4 0 0,0 0-16 16,0-5 10-1,0-1 0-15,0 0 1 0,0-2 4 16,0-12-6-16,0-2-1 16,0-6 8-16,0 3 9 15,6-1-8-15,0 4 0 16,4 2 16-16,-2 3 12 16,-2 0 3-16,0 4 9 15,-3 1 7-15,1 2-3 16,2 3-15-16,-3-1-14 15,0 2-15-15,3 0-1 16,2 0-1-16,2 10-6 16,-4 6 7-16,3 1-2 15,-6 3-31-15,0-1-13 16,1-2-55-16,-1-1-92 0,2-6-283 16,1-7-167-16</inkml:trace>
  <inkml:trace contextRef="#ctx0" brushRef="#br0" timeOffset="506759.2539">5492 8177 515 0,'0'0'1408'0,"0"0"-1183"15,0 0-159-15,0 0 45 16,0 0-10-16,0 0-28 15,0 0-32-15,-81 89-25 0,78-72-14 16,3-4-1-16,0-6-1 16,3-4-9-16,6-3-9 15,0 0 12 1,1-5 6-16,1-10 1 0,-5-5 1 16,3-3-1-16,-2-6 1 15,-4-5 8-15,0-3 1 16,0-2 14-16,-3 2 5 15,0 5 53-15,-6 9-10 16,-7 5-21 0,-1 3-22-16,-5 6-15 0,4 2-8 15,3 2-7-15,0 3-1 0,6 2-43 16,6 0-105 0,0 0-113-16,9 8-306 0,6-1-95 0</inkml:trace>
  <inkml:trace contextRef="#ctx0" brushRef="#br0" timeOffset="507217.3455">5550 8160 1196 0,'0'0'381'15,"0"0"-282"-15,0 0-23 16,0 0 81-16,0 0 113 0,0 0-86 16,0 0-78-16,16-21-56 15,-19 21-27-15,-7 7-3 16,-4 7 3-16,-2 3-7 16,4 3-7-16,3 0-7 15,6-2-2-15,3-7 0 16,0-1 0-16,0-6-14 15,12-4-16-15,3 0-2 16,6-8-11-16,1-9-27 16,-4-3 13-16,-3-1 26 15,-3-3 15-15,-2 4 16 16,-7 3 0-16,0 5 19 16,-1 6 36-16,-2 2 22 0,0 4-27 15,0 0-18-15,0 10-22 16,0 7 0-16,0 2 1 15,0 4-2-15,4-3-9 16,4 0-1-16,5-7-112 16,2-4-161-16,0-5-392 15,-6-4-364-15</inkml:trace>
  <inkml:trace contextRef="#ctx0" brushRef="#br0" timeOffset="507533.2219">5705 8081 1422 0,'0'0'280'0,"0"0"-182"15,0 0 96-15,0 0-71 0,0 0-27 16,33 76-20 0,-23-53-36-16,-1-3-10 0,-3-3 4 15,0-5-12-15,-6-5-7 16,0-1 3-16,0-5 22 15,-3-1 5-15,-6 0-11 16,3-17-1-16,6-5-2 16,0-12-4-16,6-5-14 15,18 0 7-15,4 5-10 16,5 8 5-16,3 12 0 0,-2 5 4 16,-1 8-7-1,-6 1-11-15,6 0-1 0,-11 7-130 16,-4 0-595-16</inkml:trace>
  <inkml:trace contextRef="#ctx0" brushRef="#br0" timeOffset="508235.7701">5939 8064 1377 0,'0'0'806'0,"0"0"-660"16,0 0-35-16,0 0-35 16,0 0-39-16,0 0-21 15,0 0-7-15,6 33-1 16,-3-21-8-16,0 0 0 16,2-6-13-16,2-2-19 15,-1-4 6-15,0 0 3 16,3-2 23-16,1-10 0 15,-2-4 10-15,-2-1 14 16,0 3-2-16,-3 2 23 16,0 5 26-16,1 5-14 15,-4 0-21-15,0 2-11 16,3 0-15-16,-3 0-10 16,6 4-1-16,0 9-6 0,3 7 7 15,0 0 0-15,0 7 0 16,-3-1 0-16,-3 3-8 15,-3 2 8-15,-6-2 7 16,-21 7 1-16,-10-3-7 16,-14 0-1-16,-7-4-16 15,-24 1-132-15,16-10-429 16,8-9-1242-16</inkml:trace>
  <inkml:trace contextRef="#ctx0" brushRef="#br0" timeOffset="523835.9816">9559 8775 393 0,'0'0'11'0,"0"0"-11"15,0 0 678-15,0 0-542 16,-84-11-89-16,60 5-34 0,2 5 11 16,-2-5 60-16,6 4-1 15,2-2-49-15,-1 1-21 16,1 3-13-16,1-3 1 15,-9 3 0-15,-1 0-1 16,-5 0 0-16,-9 0-1 16,-7 0-4-16,-5 0-17 15,-4 0-14-15,-5 0 14 16,5-3 3-16,0-4-3 16,4 3 11-16,-1-2 9 15,7-1 1-15,-1 1 1 16,1 2 1-16,2 0 0 15,-2 2 0-15,-1 1-1 0,-2 1 1 16,-4 0 2 0,0 0 3-16,-4 4 5 0,1 5 13 15,3-1-4 1,4 2 0-16,5-1-1 0,7 1-6 16,5-4-1-16,1 7-11 15,6-2 0-15,-1 2 1 16,2 3-1-16,-2 4 5 15,1 0-6-15,-1 3 0 16,1 4 0-16,0 0 2 16,0 2 8-16,-1 1-1 15,4 0-8-15,3-2-1 16,0-1-8-16,3-3 7 16,2-5 1-16,4 4-1 15,0-3 1-15,0 1-1 0,3 1 1 16,0 6 0-16,0 4 0 15,3 1 1-15,3 2-1 16,0 1 0-16,0-2-6 16,9-4-14-16,3 1-6 15,3-9 13-15,7-2-19 16,1-4-7-16,8-5 24 16,3-2 9-16,-1-2 5 15,3-1 1-15,-2 5-1 16,-1-2 1-16,-6 1 0 15,-5 0-10-15,-4 3-2 16,3-3 12-16,-3-4 0 0,6 2 0 16,1-1 0-16,8-4 0 15,3-1-7-15,3-2-34 16,4 4-30-16,-6-4 6 16,-1 0 9-16,0 0 28 15,-6 0 18-15,-2 0-13 16,-1 0 14-16,-5 0-7 15,2 0 15-15,-3 0 1 16,3 0 17-16,1 0 2 16,2 0 1-16,0 0-20 15,4 0-7-15,-1 0 7 16,-2 0 7-16,-5 0 3 16,0 0-9-16,0 0 11 15,-8 0-11-15,3 0 0 0,-3 0 6 16,-2 0 12-16,4 2-2 15,2-1 8-15,1-1-21 16,2 0-4-16,1 0-43 16,3 3 7-16,1 1-44 15,-2-1-1-15,-2 0 6 16,-1 1 74-16,-1-1-78 16,-6-3 27-16,4 0 52 15,-2 0 26-15,2 3-13 16,2 0 6-16,0 0 59 15,-1-2-78-15,6 1-13 16,-6 4-13-16,2-4 17 16,0-2 8-16,-1 3-141 15,0-3 60-15,-3 0 17 0,1 0 65 16,-3 0 46-16,4 0 9 16,-5 0 20-16,3 0-20 15,-3-3 8-15,1 1-24 16,4-4-19-16,-1 4-20 15,2 2-26-15,0-1 26 16,-1-2-18-16,0-3 26 16,-2 2-8-16,3-3 38 15,-6-2 90-15,2 0-68 16,3-1 19-16,-2 0-19 16,3 0-14-16,1-1-46 15,-5 4-6-15,2-2-5 16,-4 2-7-16,3 0 15 0,-3-3 3 15,-2 2 18-15,1-2 25 16,2 0 9-16,-4-1 8 16,3-2-20-1,0 0-11-15,1 2-8 0,-6-2 53 16,3 1-29-16,-3-1-9 16,-1-1-1-16,-6 2 13 15,3-2 1-15,-6 0-27 16,3 0 1-16,-2-1 9 15,2 2 34-15,2-5-16 16,1 3-24-16,-3-2-11 16,3-1 51-16,-3 0-2 0,-3-2-8 15,0 0 12 1,0-2 17-16,-12-5-39 0,-9-1-39 16,-7-8-1-16,-11 0-6 15,-6-7-6-15,-4-3 5 16,-6-4-17-16,-5 4-27 15,-4-3-18-15,-17 3-61 16,-38 3-70-16,-48 12-167 16,18 9-133-16,16 14-148 0</inkml:trace>
  <inkml:trace contextRef="#ctx0" brushRef="#br0" timeOffset="529518.034">8004 8296 509 0,'0'0'1083'16,"0"0"-778"-16,0 0-218 0,0 0-50 15,0 0 47 1,0 0 57-16,-19-11-10 0,19 11-43 16,0 0-35-16,0 0-11 15,0 0-8-15,-2 15-13 16,-4 7 24-16,-3 10 32 15,-4 6-22-15,-2 1-32 16,0-2-14-16,0-1-8 16,2-4-1-16,2-5-6 15,5-7-20-15,-3 0-14 16,5-7-15-16,1-3-42 16,0-3-50-16,0-4-100 15,0 1-125-15,0-4-224 0</inkml:trace>
  <inkml:trace contextRef="#ctx0" brushRef="#br0" timeOffset="529783.1962">7780 8349 1573 0,'0'0'383'15,"0"0"-287"-15,0 0-54 16,0 0-13-16,0 0 68 0,0 0 20 16,0 0-28-16,23 43-17 15,-7-18-17-15,-1 0-9 16,3 1-17-16,1 1-18 16,1-5-11-16,2-2-55 15,5-1-116-15,-2-8-367 16,-7-4-283-16</inkml:trace>
  <inkml:trace contextRef="#ctx0" brushRef="#br0" timeOffset="530000.2734">8189 8457 1640 0,'0'0'378'0,"0"0"-282"16,0 0-66-16,0 0-20 15,0 0-10-15,97-20-69 16,-76 14-180-16,-6 5-272 16,-2-1-379-16</inkml:trace>
  <inkml:trace contextRef="#ctx0" brushRef="#br0" timeOffset="530366.2465">8416 8329 1756 0,'0'0'318'16,"0"0"-261"-16,0 0-48 15,0 0 10-15,0 0 30 16,0 0-15-16,46 88-21 16,-31-67-6-16,0-2-6 15,-3-8 5-15,-6-2-4 16,1-5-1-16,-4-4 6 16,-3 0 24-16,0 0 76 15,0-13-42-15,0-7-46 16,0-7-18-16,0-4-1 0,3-5 1 15,3 7-1-15,-3 7 1 16,2 5-1-16,1 7 0 16,1 8-1-16,-1 2-37 15,3 0-85-15,4 16-153 16,1 2-279-16,-5-4-605 0</inkml:trace>
  <inkml:trace contextRef="#ctx0" brushRef="#br0" timeOffset="530772.8282">8771 8280 753 0,'0'0'925'16,"0"0"-744"-16,0 0-130 15,0 0-29-15,0 0 46 16,0 0 56-16,0 0-16 15,-57 40-42-15,48-22-17 16,2-2-24-16,4 1-14 16,3-6-4-16,0-1-6 15,0-5 9-15,0-5-10 16,0 0-4-16,7 0-4 16,2-11-19-16,2-6-1 15,-1-3 21-15,2-1 7 16,-3 1 6-16,4 2 7 0,-5 4 20 15,1 4 16-15,-6 6 18 16,0 2-15-16,-3 2-36 16,0 0-16-16,3 12 0 15,1 6 29-15,2 1-11 16,3 1-10-16,2 0-8 16,5-7-88-16,11 0-222 15,-5-7-326-15,-7-6-166 0</inkml:trace>
  <inkml:trace contextRef="#ctx0" brushRef="#br0" timeOffset="531187.9415">8959 8164 1517 0,'0'0'325'0,"0"0"-246"0,0 0-26 15,0 0 87-15,0 0 9 16,0 0-70-16,15 79-36 15,-5-59-18-15,-1-3-15 16,-1-5-1-16,2-5-1 16,-4-5-8-16,-3-2-9 15,3 0 3-15,0-11-16 16,0-4 8-16,3-4 14 16,0-1 1-16,-3 4 13 15,0 2 6-15,4 1 4 16,-7 4 9-16,3 5 10 0,-1 1-13 15,-2 3 2 1,0 0-20-16,4 3-6 16,5 13-5-16,4 5 0 0,1 8 8 15,5 5 5 1,5 1-12-16,-3 4-1 0,-3-3 0 16,-2-5-1-16,-8-4 0 15,-8-4-2-15,-3-4 2 16,-8-5-1-16,-14-4 1 15,-20-4-45-15,6-2-148 16,5-4-543-16</inkml:trace>
  <inkml:trace contextRef="#ctx0" brushRef="#br0" timeOffset="532147.3102">9672 8160 608 0,'0'0'727'16,"0"0"-540"-16,0 0-47 15,0 0 6-15,0 0 64 16,0 0-34-16,0 0-62 15,36-3-24-15,-10 3-23 0,12 0-24 16,5 0-19 0,2-7-24-16,1 0 0 0,-4-1-55 15,-3-1-28-15,-9 3-17 16,-8-3 9-16,-10 6 24 16,-9-1 54-16,-3 1 13 15,0-1 11-15,-6-1 37 16,-9-3-25-16,-4 1-5 15,-8-1-6-15,1 0-2 16,4 1 11-16,-2 2-9 16,8-2 1-16,4 4 8 15,6-1 11-15,6 4 2 16,0 0-7-16,9 0 4 16,13 0-31-16,5 0 0 15,3 0-1-15,4 5-5 0,-1 6 6 16,-3-1-1-16,-2 6-5 15,-8-1 6-15,2-3 1 16,-8 2 14-16,-1-1 3 16,-7-4 6-16,-3 1 2 15,-3 0 23-15,0 0-23 16,0-3-16-16,-9 2-10 16,3-1-27-16,-6 2-96 15,6-5-401-15,3 1-779 0</inkml:trace>
  <inkml:trace contextRef="#ctx0" brushRef="#br0" timeOffset="533759.0944">10700 7748 217 0,'0'0'898'0,"0"0"-514"16,0 0-216-16,0 0-30 16,0 0 42-16,0 0 17 15,0 0-38-15,-3-4-55 16,0 2-28-16,-3 2-12 16,-3 0-23-16,-4-2-12 15,-7 0 1-15,-8 0-13 0,-2 2-9 16,-3 0-7-16,-1 0 0 15,7 0 0-15,3 4 4 16,8 0-5-16,7 3 0 16,3-1 1-16,3 1-1 15,3 3 6-15,0-1 2 16,0 3 1-16,0-1 1 16,3 2 1-16,3-2-4 15,3 2 8-15,-2-2 1 16,-1 2-8-16,5-1 8 15,-1 5-5-15,-1 0-1 0,0 2 2 16,6 2-6 0,-6 1 0-16,0 1-6 0,-3 0 0 15,1-2 0 1,-4 1 0-16,1-2 0 0,-1-3 1 16,4-1-1-16,-4-4 0 15,3-2 1-15,1-3 0 16,5-3 5-16,0-4 1 15,12 0 17-15,3 0-12 16,4-3-2-16,2-5-9 16,0-4-1-16,-5 5-18 15,-4-2-21-15,-9 2-12 0,-4 0-8 16,-6 2-114 0,-5-1-34-16,0 4-369 15,-9-2-504-15</inkml:trace>
  <inkml:trace contextRef="#ctx0" brushRef="#br0" timeOffset="533971.0712">10503 7984 656 0,'0'0'1190'16,"0"0"-986"-16,0 0-143 15,0 0-5-15,0 0 83 16,0 0-59-16,0 0-80 0,108-19-17 16,-53 15-181-16,-12-1-387 15,-9 3-896-15</inkml:trace>
  <inkml:trace contextRef="#ctx0" brushRef="#br0" timeOffset="534333.1231">11033 8186 1235 0,'0'0'496'0,"0"0"-414"16,0 0 35-16,0 0 69 15,-101 11 5-15,63-8-62 16,-2-3-57-16,-2 0-31 15,6 3-26-15,4-2-15 16,12 2-37-16,11 4-165 16,3 0-290-16,6-2-181 0</inkml:trace>
  <inkml:trace contextRef="#ctx0" brushRef="#br0" timeOffset="534547.0561">11100 8282 1333 0,'0'0'587'0,"0"0"-469"15,-100 14 35-15,42-7-37 0,-39 3-82 16,15-3-34-16,4-5-1223 0</inkml:trace>
  <inkml:trace contextRef="#ctx0" brushRef="#br0" timeOffset="537898.728">13523 11678 214 0,'0'0'95'15,"0"0"841"-15,0 0-641 16,0 0-173-16,0 0-55 15,0 0 6-15,0 0 43 16,-91-39 17-16,75 36-48 16,5-1-43-16,-4 4-20 15,-2 0-13-15,1 0-2 16,-3 0 3-16,-2 0 23 0,0 4-1 16,-6 2-5-1,2 0 1-15,1 5 0 0,-2-2-5 16,7 8 3-1,3 2-6-15,2 2-7 0,5 4-4 16,5 1 1-16,1 2-4 16,3-2-5-16,0 0-1 15,0-2-10-15,8-5-2 16,8 1 6-16,0-3 0 16,2-1-4-16,6-6-6 15,1-3-5-15,5-4-6 16,0-3-4-16,2 0 5 15,0-10 9-15,1-6 16 16,-4-5 0-16,0-5 0 16,-5 3 1-16,-9-7 12 0,-6 5 17 15,-2 1 4 1,-7 1 16-16,0 3-17 0,0 1-6 16,-16 1-26-16,-11-5-103 15,2 4-277-15,2-1-833 0</inkml:trace>
  <inkml:trace contextRef="#ctx0" brushRef="#br0" timeOffset="538688.4512">13211 11232 363 0,'0'0'1284'0,"0"0"-1024"15,0 0-198-15,0 0-55 16,0 0 15-16,0 0 70 16,0 0-3-16,-85-10-39 15,73 10-28-15,-6 10-4 16,3 4 5-16,-1 2 10 16,2 3 1-16,1 5 6 15,7-1-6-15,3 0-13 16,3-1-12-16,0-1 6 15,12 2-6-15,9-3-9 16,4 0-1-16,2-5-11 16,1-5-19-16,5-6-11 0,0-4 5 15,-5 0 9 1,-1-7 12-16,-6-8 16 0,-3-5 2 16,-6-4 10-1,-5-5 18-15,-6-1 13 0,-1-6-19 16,-1 0-11-16,-18 2-13 15,-14-9-43-15,3 12-224 16,5 6-654-16</inkml:trace>
  <inkml:trace contextRef="#ctx0" brushRef="#br0" timeOffset="539632.3896">12802 11030 183 0,'0'0'835'0,"0"0"-489"16,0 0-273-16,0 0-72 15,0 0-1-15,0 0 94 16,0 0 49-16,-33-22-25 16,26 19-36-16,-5 2-35 0,0-2-3 15,-9 3 35-15,-4 0 24 16,-2 0-4-16,-6 7-12 15,2 6-4-15,-2 7-7 16,3 3-8-16,8 0-28 16,10 4-21-16,5 1-11 15,7 0-7-15,2-2 0 16,15 0-1-16,5 1 0 16,8-7-17-16,3-4-4 15,1-5-9-15,6-6-1 16,-4-5 2-16,0 0 3 15,-5 0 6-15,-1-9 1 16,-6-8 13-16,-6-6 6 0,-7-4 12 16,-6-2 34-16,-5-3-2 15,-5-6-10-15,-21 5-11 16,-53-10-23-16,7 11-64 16,-11 5-493-16</inkml:trace>
  <inkml:trace contextRef="#ctx0" brushRef="#br0" timeOffset="541654.3898">12183 11265 375 0,'0'0'749'0,"0"0"-261"16,0 0-392 0,0 0-46-16,0 0 55 0,0 0 72 15,0 0-16-15,-91-7-62 16,73 7-46-16,3 0-17 15,-1 0 5-15,-2 0-4 16,0 0-7-16,-3 4 21 16,-1 12 11-16,-1 4-4 15,-2 7-18-15,1 3 1 16,2 6-4-16,5-3-21 0,11 0-8 16,3-7-8-16,3 0-9 15,14-9-7-15,14-3-5 16,11-6-7-16,4-7-21 15,8-1-2-15,-2-3 2 16,-1-13 12-16,-5-4 25 16,-10-4 12-16,-7 0 17 15,-4-4 0-15,-12 1 19 16,-7 0 17-16,-3 5 11 16,-13 2-9-16,-17 6-22 15,-43 8-33-15,7 3-88 16,-4 3-488-16</inkml:trace>
  <inkml:trace contextRef="#ctx0" brushRef="#br0" timeOffset="543665.1112">14263 13396 431 0,'0'0'97'16,"0"0"634"-16,0 0-488 0,0 0-88 15,-88 6 12-15,71 10 31 16,1-2-38-16,4 6-48 16,-2 0-71-16,8-1-26 15,2 4-7-15,4-3-8 16,0-1 0-16,0 1-7 16,3-3-2-16,12 0-20 15,-3 0-8-15,8-4 9 16,5-3 16-16,5-4-6 15,2-2-10-15,7-4-5 16,-3 0 33-16,0-7 2 16,-5-6 39-16,-4 0 42 15,-8-7 6-15,-8 3 18 16,-8-2-5-16,-3-1 16 16,-10 0-20-16,-16 0-35 0,-7 1-37 15,-9-1-26-15,-20-4-48 16,8 1-177-16,5 3-516 0</inkml:trace>
  <inkml:trace contextRef="#ctx0" brushRef="#br0" timeOffset="547388.676">10906 7925 12 0,'0'0'925'15,"0"0"-387"-15,0 0-471 16,0 0-42-16,0 0 14 16,0 0 136-16,-15-3 42 15,15 3-70-15,0 0-62 16,0 0-26-16,0 0-19 15,0 0 0-15,0 0-16 16,3 0 4-16,12 7-10 16,12 0-6-16,7 3-7 0,12 0-5 15,2-1-23 1,1-3-26-16,-3-2-21 0,-1-4 12 16,-6 0 21-16,-9 0-5 15,-8 0 15-15,-5-5 17 16,-7-4 10-16,-7 1 0 15,-3-2 6-15,0-1 10 16,0-1-6-16,-13 1-9 16,-1-2 5-16,-5 0 13 15,1 0-7-15,-6 0-3 16,2 3-9-16,1 2 0 16,6-1 1-16,6 6 0 15,1 2-1-15,7 1-2 16,1 0-22-16,6 4 24 15,9 10 15-15,8 1-5 0,9 5-1 16,-2 0-9-16,2 1 1 16,0-5 0-16,-8 1 1 15,-6-5 15-15,-5-2 4 16,-13 0-9-16,-3 0-3 16,-61-6-8-16,0-1-1 15,-3-3-481-15</inkml:trace>
  <inkml:trace contextRef="#ctx0" brushRef="#br0" timeOffset="549273.8185">14294 13634 421 0,'0'0'26'16,"0"0"67"-16,0 0 670 16,0 0-587-16,0 0-57 15,0 0-1-15,0 0 47 0,-6 10-47 16,6-7 41-16,0-3-89 16,0 0-70-16,0 0-16 15,3 0-211-15,3 0-542 0</inkml:trace>
  <inkml:trace contextRef="#ctx0" brushRef="#br0" timeOffset="549886.1466">13429 11864 1175 0,'0'0'686'16,"0"0"-445"-16,0 0-241 16,0 0-83-16,0 0-11 15,0 0 85-15,0 0 9 16,-4 0 0-16,3 0-42 16,-1-4-155-16,-1-3-383 0</inkml:trace>
  <inkml:trace contextRef="#ctx0" brushRef="#br0" timeOffset="550230.4467">13233 11242 1328 0,'0'0'237'15,"0"0"-176"-15,0 0-51 16,0 0 27-16,0 0 78 16,0 0-49-16,0 0-66 15,0 0-133-15,0 0-274 0</inkml:trace>
  <inkml:trace contextRef="#ctx0" brushRef="#br0" timeOffset="550515.1425">12620 11093 993 0,'0'0'340'0,"0"0"-227"15,0 0-75-15,0 0-28 16,0 0-9-16,0 0-1 16,0 0-40-16,-19 0-214 15,8-3-947-15</inkml:trace>
  <inkml:trace contextRef="#ctx0" brushRef="#br0" timeOffset="550750.0301">11762 11315 810 0,'0'0'580'0,"0"0"-580"16,0 0-1099-16</inkml:trace>
  <inkml:trace contextRef="#ctx0" brushRef="#br0" timeOffset="555731.8312">12971 12705 329 0,'0'0'66'16,"0"0"-31"-16,0 0 623 15,0 0-338-15,0 0-182 16,0 0-75-16,0 0 33 16,3 0 81-16,7 0 6 15,2 0-46-15,9 3-49 0,3 0-43 16,10-2-30-16,5-1-9 15,3 3-6-15,1 3-12 16,-2-2-34-16,-2 3-31 16,-1-1-9-16,-11 0 36 15,-4-2 30-15,-6 0 9 16,-5-1 4-16,-9-3 7 16,-3 0 2-16,0 0 6 15,0-13-8-15,-3-1 6 16,-6 1 10-16,-5-4-5 15,4 4-10-15,-3 1 0 16,4 5 1-16,3 0-1 0,2 4 6 16,4 0-5-16,0 3 13 15,0 0-2-15,13 0-12 16,3 0 0-16,0 0-1 16,4 0-1-16,-5 9 1 15,3-2 0-15,-6 3 0 16,-2 2-1-16,-3 0 1 15,-2 0 7-15,-2 1 29 16,-3-3 11-16,0-4-6 16,-2 2-21-16,-11-2-20 15,-19-6-17-15,6 0-262 16,-1-3-780-16</inkml:trace>
  <inkml:trace contextRef="#ctx0" brushRef="#br0" timeOffset="556647.3576">12483 12355 1215 0,'0'0'334'16,"0"0"-238"-16,0 0-61 15,0 0 22-15,0 0 101 16,0 0-28-16,94 0-64 16,-51 0-33-16,8 4-13 15,4 2-11-15,2 1-7 16,1 3 0-16,0-4-1 15,-5 4 0-15,-2 0-1 16,-2-3-1-16,-5 0 0 16,-4 1-17-16,-4-3 9 0,-6-3 1 15,-6 1-3 1,-3-3-14-16,-2 0-9 0,-1 0 14 16,-3 0 7-16,-3 0 13 15,-6-5 0-15,-2-2-11 16,-4 1 11-16,0-4 14 15,-4 0-3-15,-11 0 6 16,-3 0 13-16,0-4 1 16,-4 7-11-16,8-3-11 15,1 7-7-15,7-1 8 16,3 1-1-16,3 3-8 16,0 0-1-16,6 0-19 15,11 0 9-15,8 0 8 0,0 3 1 16,5 1-6-1,-6 3 1-15,1 6 5 0,-10-3 1 16,0 4 0-16,-6-1 1 16,-3-3 11-16,-6 0 22 15,0-5 19-15,0 0 2 16,0-3-23-16,-3-2-8 16,-9 0-6-16,-12 0-18 15,2-2-125-15,5-5-460 0</inkml:trace>
  <inkml:trace contextRef="#ctx0" brushRef="#br0" timeOffset="557742.9633">12368 11905 910 0,'0'0'294'16,"0"0"-165"-16,0 0-65 15,0 0 69-15,0 0 83 16,0 0-57-16,0 0-20 0,40 0-59 16,-16 5-39-16,6 4-22 15,1 7-4-15,5 1-5 16,3 3-9-16,7 4 0 16,5 5-1-16,4 4-6 15,4 0-19-15,6 0-21 16,-3 3 11-16,0-6 22 15,-1 0 11-15,-6-3 1 16,0-5 0-16,-6-2 0 16,-1-4-10-16,-6-6-4 15,-6-3-4-15,-9-7 3 16,-8 0 15-16,-9 0 0 16,-2-3-9-16,-7-7-20 0,-1-3 16 15,0-1 14-15,-9-2 0 16,-7 3 17-16,-3 0 31 15,-5 0 4-15,3-2-1 16,-3 3-9-16,8 2-1 16,0 3 5-16,8 3 1 15,5 2-8-15,3 2-22 16,0 0-17-16,8 0-14 16,14 0-3-16,3 6 8 15,8 7-5-15,-3 0 3 16,-4 1 3-16,0 0 8 15,-11 2 0-15,-1-4-1 16,-4 0 1-16,-4-7 0 16,-6-1 9-16,0-4 38 0,-19 0-4 15,-10 0-9-15,-40-7-34 16,4-6-164-16,2-4-1016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28T07:19:46.797"/>
    </inkml:context>
    <inkml:brush xml:id="br0">
      <inkml:brushProperty name="width" value="0.05292" units="cm"/>
      <inkml:brushProperty name="height" value="0.05292" units="cm"/>
    </inkml:brush>
    <inkml:brush xml:id="br1">
      <inkml:brushProperty name="width" value="0.05292" units="cm"/>
      <inkml:brushProperty name="height" value="0.05292" units="cm"/>
      <inkml:brushProperty name="color" value="#FFFF00"/>
    </inkml:brush>
    <inkml:brush xml:id="br2">
      <inkml:brushProperty name="width" value="0.05292" units="cm"/>
      <inkml:brushProperty name="height" value="0.05292" units="cm"/>
      <inkml:brushProperty name="color" value="#002060"/>
    </inkml:brush>
  </inkml:definitions>
  <inkml:trace contextRef="#ctx0" brushRef="#br0">27462 3587 909 0,'0'0'351'16,"0"0"-264"-16,0 0-53 15,0 0 19-15,0 0 49 16,0 0-23-16,-59-41-23 0,46 38-10 16,0 0-1-16,1 0-16 15,-5 1-7-15,2 1-10 16,-4 1 1-16,-2 0-4 16,0 0-8-16,-6 6 9 15,-4 11-1-15,-3 4 1 16,-5 5-1-16,-1 4-8 15,1 0 0-15,4 1-1 16,7 1 0-16,9-2 0 16,7 1-15-16,6 0 7 15,6 3 8-15,0 2 5 16,4-1 1-16,8 0-6 16,6-1-25-16,5-2-18 15,8-2 31-15,9-3-49 16,5-3-31-16,6-4-93 0,1-6 15 15,3-4 85-15,0-7 70 16,0-3 15-16,-3 0 76 16,-3-7-14-16,-3-5 29 15,-6-5 49-15,-3-2-6 16,-5-5-25-16,-4-5-12 16,-4-7 20-16,-8-10-1 15,-4-7-25-15,-12-8-43 16,-1-2-31-16,-31 2-17 15,-30 2-19-15,-55 9-44 16,10 14-194-16,-1 13-541 0</inkml:trace>
  <inkml:trace contextRef="#ctx0" brushRef="#br1" timeOffset="5748.197">27581 3591 464 0,'0'0'509'15,"0"0"-374"-15,0 0-44 16,0 0 7-16,0 0 10 15,0 0 18-15,0 0-23 16,0-6-12-16,0 6-6 16,0 0 14-16,0 0 19 15,0-1-22-15,-3 1-27 0,3-2-32 16,-1 1-10-16,-2-2-14 16,-2 0-11-16,-4-1 25 15,-4-1-27-15,-2 1-1 16,-4-2-5-16,-1 1-7 15,1 0 7-15,2 4-12 16,4-4 5-16,4 2 6 16,3 0 6-16,0-1 1 15,2 1 6-15,-2 1-5 16,-1 0-1-16,-3 2-4 16,-8 0 4-16,-6 0 0 15,-4 0 0-15,-5 4 0 16,0 6 0-16,-1-1 0 0,4 1 0 15,3-3 1 1,8-1 0-16,3-1 0 0,3-1 0 16,3 2 5-16,3 2-5 15,-1 4-1-15,-1 3 7 16,-1 7 7-16,-2 1-8 16,-1 4-5-16,-1 1 5 15,-1 1-6-15,3 2 0 16,0-2 1-16,2 1-1 15,4-2-11-15,3-2 0 16,3-2 4-16,0-3 7 16,0-2 2-16,3-2 7 15,9 1 0-15,3-2-9 16,7 0 1-16,5-1 6 16,4-1-7-16,3 1-11 15,1-3 10-15,-4 1-1 0,-1-2 1 16,-3 0-8-16,-6-2-7 15,0-2-2-15,-2-1 9 16,-1-2 9-16,4-1 0 16,2-2 0-16,3-1 1 15,1 0 8-15,2 0-8 16,1-4 6-16,2-2-7 16,-1-1 0-16,-1 1 1 15,-4 1-1-15,-6 0 0 16,-2 0 0-16,-5 1 0 15,0 0 2-15,-1-3 5 0,1-2-5 16,3-2 6 0,2-5 1-16,-1-2-3 0,3-6 0 15,-2-3 15-15,-4-3-11 16,-3-3 18-16,-6-5-13 16,-6-4-15-16,0-5 0 15,-19 1-8-15,-15-2 7 16,-26 1-4-16,-31 8-11 15,-33 11-79-15,15 11-421 16,12 10-1131-16</inkml:trace>
  <inkml:trace contextRef="#ctx0" brushRef="#br1" timeOffset="13782.5481">25205 4997 67 0,'0'0'223'0,"0"0"-122"15,0 0 7-15,0 0-14 16,0 0-22-16,-83 73 6 16,70-61 22-16,1 0-22 15,4-4-15-15,0 1 11 16,3-2 13-16,2 0 11 16,0 3 11-16,0 0-47 15,2 5-35-15,-1 2-16 16,-1 3-2-16,-1 4-8 15,-2 2 1-15,1 1-1 16,1 1 8-16,2-2-9 16,2-2-20-16,0-3 20 15,3-2 8-15,11-6 0 0,-1-2-8 16,6-3 9-16,3-7-8 16,3-1-1-16,3 0-6 15,4 0-5-15,2-12 2 16,3-5 8-16,2 0-24 15,-2-4-40-15,-1-3-4 16,-6 1 24-16,-5 1 45 16,-7 3 10-16,-3-1 52 15,-6 6 43-15,-1-1-30 16,-1-2-2-16,-3-3-18 16,-1-1-16-16,-1-5-4 15,-2-3 33-15,0-6-22 0,0-6-37 16,0-2-9-16,0 1-7 15,-5 4 6-15,-4 9 0 16,-7 7-6-16,-6 11-44 16,-31 11-70-16,4 7-160 15,-1 10-83-15</inkml:trace>
  <inkml:trace contextRef="#ctx0" brushRef="#br1" timeOffset="15529.2776">25882 4514 466 0,'0'0'527'0,"0"0"-335"16,0 0-35-16,0 0-9 15,0 0 3-15,0 0 7 16,0 0-48-16,37-38-39 0,-30 30-34 16,3 0-21-16,0-2-15 15,5-1-1-15,3-3-11 16,0-3-1-16,4-2-2 16,0 1 0-16,-2-1 13 15,1 1-11-15,-5 0 11 16,2 4 0-16,-4-2 1 15,-1 3 0-15,-1 0 1 16,1-1-1-16,-1 4-1 16,-1-3-5-16,2 4 5 15,-1 0 1-15,1-3-1 16,2 1 0-16,2 0 0 16,1-3-10-16,3 0-1 0,1-2 5 15,-1 1-8-15,0 1 3 16,1 0 12-16,-4 1-6 15,1 0 5-15,-2 1-14 16,-2 1 1-16,1 0-13 16,-2 0 7-16,1 0 2 15,-1 1 12-15,0 0 6 16,1 1-3-16,-2 0 2 16,3 1 0-16,-2 1-5 15,2 0 4-15,-2 0-5 16,-1 2 7-16,-1-1 0 15,-1 0 0-15,0 1 0 16,0-2 1-16,2 1-1 16,1 1 6-16,-2-1-4 0,0 1-1 15,-3 1 5-15,0 1 1 16,-2 1 4-16,0-1-11 16,3 0 1-16,-1 0 0 15,1-1 1-15,-3 1 11 16,-1 0 19-16,-1 2-1 15,-4-1 12-15,-1 2 2 16,0 0-7-16,0 0-15 16,0 0-8-16,0 0-14 15,2-1 5-15,1 1-6 16,1-3 1-16,4 0-2 0,-1-1-20 16,2 0 8-16,0 1 7 15,-5 0 6-15,1 2 1 16,-2 0 0-16,0-1 9 15,-3 1 0-15,0 1 6 16,0 0 15-16,0 0-7 16,0 0-11-16,0 0-4 15,0 0-3-15,0-3 0 16,2 0 1-16,-1-1-7 16,2-2-4-16,-1-1-5 15,0 1 3-15,-2-1 6 16,0 3-1-16,0 1-7 15,0-2-1-15,0 0-7 16,-4 2 7-16,0-1 8 16,-1 3-5-16,4-2 6 0,-1 3 0 15,2 0 6-15,0 0 0 16,0 0 10-16,0 0 11 16,0 0 5-16,0 0 1 15,0 0-1-15,0 0 1 16,0 0-10-16,0 0-23 15,0 0-9-15,6 0-3 16,4 0 12-16,4 0 10 16,2 0-10-16,2 0-8 15,1 0 7-15,0 3 0 16,-2 1 1-16,-3 0-1 16,-1 1 1-16,-4-3 0 15,-4 1 0-15,-2-1 0 0,-3-2-8 16,0 0-2-16,0 0 10 15,0 0 0-15,-2 2 23 16,-7 3-15-16,-3 8-8 16,-18 22-29-16,3-1-462 15,-2 1-826-15</inkml:trace>
  <inkml:trace contextRef="#ctx0" brushRef="#br2" timeOffset="31289.0318">2842 6936 1735 0,'0'0'388'16,"0"0"-321"-16,0 0-67 16,0 0 23-16,0 0 111 15,0 0-12-15,0 0-60 16,0 0-22-16,0 0-5 0,0 5-3 15,-3 11 1 1,-8 8 54-16,-5 6-7 0,-8 9-13 16,-6 3-19-16,0 2-22 15,-5 3-10-15,9-4-2 16,4-5 1-16,4-4-2 16,9-8-7-16,6-5-5 15,3-5 10-15,0-3-10 16,3-3 6-16,11 0 1 15,8-6-2-15,6-4-6 16,5 0-21-16,3-8-31 16,1-8-41-16,0-6-75 15,5-8-74-15,-12 6-321 16,-5 1-235-16</inkml:trace>
  <inkml:trace contextRef="#ctx0" brushRef="#br2" timeOffset="31748.2174">2527 6882 958 0,'0'0'1008'16,"0"0"-767"-16,0 0-130 15,0 0 35-15,0 0 63 16,0 0-42-16,0 0-79 15,0 0-52-15,11 0-12 16,5 0 13-16,6 4 8 16,8 1-11-16,7 3-8 15,7-1-7-15,6 0-2 16,4-2-5-16,7 1-11 16,0-2 1-16,-1-4-2 15,-3 0-6-15,-2 0-21 0,-6-6-16 16,-10-5-30-16,-3-3-43 15,-12-1-73-15,-9 1-82 16,-11 5-480-16</inkml:trace>
  <inkml:trace contextRef="#ctx0" brushRef="#br2" timeOffset="32334.0188">2585 6710 738 0,'0'0'1138'0,"0"0"-867"0,0 0-184 15,0 0 51-15,0 0 59 16,0 0-19-16,0 0-66 15,-12-2-78-15,18 2-34 16,8 0 15-16,5 0 9 16,9 5-9-16,5-1-13 15,3 0 4-15,6-2-5 16,1-2-1-16,5 0-5 16,1 0-20-16,-1 0 1 15,-5-9 5-15,-7-1-4 16,-5 0 10-16,-7-4 13 15,-6 0 1-15,-6 0 10 16,-9-2-1-16,-3 1 26 0,0 1-2 16,-6 1-22-16,-15 2-11 15,-4 2-1-15,-8 3 0 16,3 6-8-16,-1 0-13 16,1 9-91-16,3 20-138 15,6-3-440-15,6-4-512 0</inkml:trace>
  <inkml:trace contextRef="#ctx0" brushRef="#br2" timeOffset="32895.7985">3418 7246 1149 0,'0'0'1302'16,"0"0"-1080"-16,0 0-200 15,0 0-20-15,0 0 64 16,0 0 22-16,0 0-38 16,50 3-24-16,-20-3-8 15,3 0-5-15,0 0-1 0,-2 0-10 16,-8 0-1-16,-1 0-1 15,-4 0-12-15,-6 0-33 16,-3-3-37-16,-2-4-79 16,-4 0-201-16,-3-1-611 0</inkml:trace>
  <inkml:trace contextRef="#ctx0" brushRef="#br2" timeOffset="33135.889">3422 7088 1861 0,'0'0'354'0,"0"0"-258"0,0 0-6 16,0 0 121-16,0 0-34 15,0 0-94-15,0 0-49 16,51-5 6-16,-20 5-7 15,2 0-33-15,3 0-6 16,13 0-124-16,-10 0-247 16,-5-9-798-16</inkml:trace>
  <inkml:trace contextRef="#ctx0" brushRef="#br2" timeOffset="35846.5652">4026 7463 1468 0,'0'0'581'0,"0"0"-522"15,0 0-57-15,0 0 30 16,0 0 97-16,0 0-2 16,0 0-51-16,23-12-33 15,-4-6-16-15,2-1-7 0,4-4 9 16,-2-7-1-16,4-6-1 15,-2-6-15 1,2-6-11-16,1-4-1 0,-4-4-1 16,0 3-7-1,-3 6 8-15,-2 5 0 0,-5 11 1 16,-1 2 13-16,-4 8-2 16,-3 6 22-16,-3 5 14 15,0 3 7-15,-3 3-22 16,0 4-18-16,0 0-15 15,0 0-1-15,0 0-13 16,0 8 1-16,-9 11 13 16,-3 4 0-16,-3 11 8 0,-4 5-1 15,1 3 1 1,3-1-2-16,3-3 0 0,3-7-6 16,6-7 1-16,3-7-1 15,0-6-1-15,6-7 1 16,11-4 10-16,8 0 5 15,5-10-15-15,1-12-13 16,8-9-10-16,-2-4-2 16,-1-8-7-16,-2-1 4 15,-4 1-2-15,-3 5 9 16,-9 4 21-16,-2 13 22 16,-8 5 15-16,-5 6 5 15,0 6 1-15,-3-1 12 16,0 4-10-16,0 1-16 15,0 0-20-15,0 0-9 0,0 1-10 16,0 14-7-16,-6 9 17 16,-5 3 0-16,1 6 7 15,1 0-1-15,3-6 0 16,6-5-6-16,0-6 0 16,0-5-6-16,3-5-12 15,13-6-36-15,20-3-51 16,-3-11-179-16,0-6-699 0</inkml:trace>
  <inkml:trace contextRef="#ctx0" brushRef="#br2" timeOffset="36298.8076">4137 6752 1073 0,'0'0'815'0,"0"0"-668"15,0 0-25-15,0 0 82 16,0 0 7-16,0 0-68 0,0 0-96 15,22 5-3-15,11-3 15 16,6-2-21-16,10 0-21 16,0 0-17-16,-4-8-12 15,-3-4-9-15,-9-4-9 16,-2 4 2-16,-7-2-1 16,-8-2 17-16,-8 2 8 15,-8-1 4-15,0-1 39 16,-6 1 1-16,-15 2-22 15,0 0 9-15,-3 6-2 16,0 2-5-16,-1 3-14 16,3 2-6-16,2 0-8 15,7 11-65-15,13 20-134 16,0-1-264-16,7-3-340 0</inkml:trace>
  <inkml:trace contextRef="#ctx0" brushRef="#br2" timeOffset="36659.6186">5217 6799 970 0,'0'0'1235'16,"0"0"-1034"-16,0 0-145 15,0 0 65-15,0 0 83 16,0 0-59-16,0 0-69 16,-57 90-36-16,35-55-23 15,-2 2-11-15,-1 1 0 16,1-3-5-16,-2 1 5 15,1-7-6-15,0-2 0 16,1-4-1-16,6-5-36 16,3-6-85-16,9-2-161 15,3-4-429-15,3-6-509 0</inkml:trace>
  <inkml:trace contextRef="#ctx0" brushRef="#br2" timeOffset="36943.8891">5026 6800 1972 0,'0'0'493'0,"0"0"-453"16,0 0 5-16,0 0 138 15,0 0-5-15,0 0-88 16,0 0-63-16,3-11-21 15,2 31 4-15,2 9 47 16,-4 9 3-16,3 4-23 16,0 5-4-16,-3-3-9 0,3-5-17 15,-2-3-7-15,4-7-53 16,-1-3-52-16,1-1-104 16,2-5-374-16,-4-8-460 0</inkml:trace>
  <inkml:trace contextRef="#ctx0" brushRef="#br2" timeOffset="37274.1445">5520 6751 1879 0,'0'0'626'16,"0"0"-550"-16,0 0-61 15,0 0 148-15,0 0 14 16,-28 78-78-16,20-41-36 16,2 4-26-16,0 0-8 15,-1-1-16-15,4-1-5 16,-3-3-7-16,0-6-1 15,-5-5 0-15,4-3-19 16,-2-5-31-16,3-4-53 16,3-6-167-16,3-5-371 0,0-2-329 15</inkml:trace>
  <inkml:trace contextRef="#ctx0" brushRef="#br2" timeOffset="37828.5387">5423 6749 1547 0,'0'0'579'0,"0"0"-547"16,0 0 30-16,0 0 85 15,0 0 3-15,88-76-28 16,-66 73-37-16,-2 3-11 0,-1 0-14 15,-2 7 0-15,2 9-6 16,0 2-23-16,1 0-14 16,-1-1-8-16,2-3-9 15,-6-1 1-15,-2-3 0 16,-2 3-1-16,-8-2-15 16,-3 2-25-16,-5 0 2 15,-20 0 20-15,-5 0 8 16,-3 0-12-16,-1-2 2 15,4-1 14-15,8-4 6 16,11-1-1-16,5 0-8 16,6-3-27-16,0 2-13 15,17 2 49-15,5 0 13 0,5 2-7 16,1 2-5 0,-1 1 0-16,-1 1-1 0,-4 1 0 15,-3 1 0-15,-5 1 0 16,-1-1-2-16,-7 2 2 15,-3-2 1-15,-3 0 12 16,0 1 5-16,-3-1 3 16,-13 2 5-16,-11 0 14 15,-6-1 3-15,-4-3-14 16,1-3-17-16,3-4-12 16,8-3-30-16,4-2-70 15,12-4-180-15,6-7-846 0</inkml:trace>
  <inkml:trace contextRef="#ctx0" brushRef="#br2" timeOffset="38232.1769">5420 6563 373 0,'0'0'1298'0,"0"0"-1104"16,0 0-138-16,0 0 125 0,0 0 79 15,0 0-49-15,0 0-69 16,-27-17-105-16,54 17 2 15,9 3-3-15,7 1-8 16,5-4-4-16,-2 0-2 16,-4 0-5-16,-5-6-8 15,-7-6-3-15,-5-2 1 16,-11-1 1-16,-10-3 37 16,-4 1 35-16,-13-1-29 15,-11 4-19-15,-9-2-4 16,-6 6-28-16,-25 10-9 15,12 0-146-15,7 0-584 0</inkml:trace>
  <inkml:trace contextRef="#ctx0" brushRef="#br2" timeOffset="78955.2974">25886 9306 842 0,'0'0'737'15,"0"0"-519"-15,0 0-65 0,0 0-29 16,0 0 15-16,0 0 20 15,40-79-34-15,-32 72-4 16,0 1-14-16,-1-1-15 16,-4 5-24-16,0 0-15 15,-3 2-23-15,0 0-18 16,0 0-12-16,-6 18-4 16,-15 11 4-16,-9 13 33 15,-7 9-14-15,-8 8-10 0,0 2-8 16,2-2 0-1,6-7-1-15,6-2 0 0,11-11-1 16,7-3 0-16,8-10 0 16,5-5 0-16,5-1 1 15,18-10 0-15,9-3 0 16,5-7-27-16,8 0-66 16,0-11-94-16,8-12-101 15,-11 3-314-15,-10 3-190 0</inkml:trace>
  <inkml:trace contextRef="#ctx0" brushRef="#br2" timeOffset="79214.3315">25644 9492 1378 0,'0'0'820'15,"0"0"-717"-15,0 0-103 16,0 0 0-16,0 0 0 16,0 0-13-16,108 20-98 15,-56-14-153-15,-7 0-369 16,-6-2-579-16</inkml:trace>
  <inkml:trace contextRef="#ctx0" brushRef="#br2" timeOffset="79543.6789">26158 9624 1957 0,'0'0'507'16,"0"0"-455"-16,0 0-46 15,0 0-5-15,0 0 16 16,0 0-1-16,0 0-15 16,-47 93 0-16,47-74 5 15,0-3 2-15,13-2-7 16,9-4 0-16,8-7-1 16,4-3-21-16,2 0 0 0,-2-10 9 15,-4-7 11-15,-5-3 1 16,-7 0 0-16,-9 3 6 15,-4 2 18-15,-5 5 31 16,0 6-55-16,-11-2-31 16,-8 6-76-16,-5 0-50 15,0 0-150-15,3 10-277 16,7 0-397-16</inkml:trace>
  <inkml:trace contextRef="#ctx0" brushRef="#br2" timeOffset="79781.2202">26571 9643 1837 0,'0'0'362'0,"0"0"-267"16,0 0-33-16,0 0 31 15,-94 79-11-15,73-49-37 16,5 4-24-16,1-2-5 15,3-2-4-15,0 0-12 16,3-3-1-16,-2-4-30 16,1-3-31-16,-6 1-70 15,1-7-213-15,4-4-423 0</inkml:trace>
  <inkml:trace contextRef="#ctx0" brushRef="#br2" timeOffset="80040.0793">26692 9535 1577 0,'0'0'673'0,"0"0"-587"16,0 0-46-16,0 0 79 15,91 3 12-15,-61 10-51 16,1 7-32-16,-1 3-24 15,-4 0-8-15,-7-3-16 0,-12-4 0 16,-7-3-6 0,-16-3-2-16,-38-6 0 0,-38-4-109 15,7 0-213-15,5 0-700 16</inkml:trace>
  <inkml:trace contextRef="#ctx0" brushRef="#br2" timeOffset="99702.2604">25462 11169 189 0,'0'0'263'16,"0"0"-159"-16,0 0-18 15,0 0 105-15,0-26 18 16,0 24-60-16,0-3 19 16,0 5 37-16,0 0-26 0,0 0 3 15,0 0 23 1,-1 0-68-16,-1 0-81 0,2-3-39 15,-1 3-16-15,-1 0-1 16,-2-4 0-16,-2 1-1 16,0 0-5-16,-3-3 5 15,2-1 1-15,-7 1-1 16,2-1 1-16,-1 0 0 16,1 0-1-16,-1 0 1 15,2 1 1-15,-1 0-1 16,-1 2 0-16,1-2 0 15,-3 2 0-15,0 1 0 16,-1 0 0-16,-1 2 0 16,-1-1-1-16,2 2 1 15,-3 0 0-15,-1 0 1 0,2 0-1 16,-1 0 0-16,2 0 0 16,1 0 0-16,2 0 0 15,0 0 0 1,2 0 1-16,1 0-1 0,-1 0 1 15,0 0-1-15,1 0 0 16,-1 0 0-16,-5 0 0 16,2 0 0-16,-4 0 0 15,1 0 0-15,-1 5 0 16,2-4 0-16,2 5 1 16,5-5-1-16,-1 2 1 15,7 0 0-15,-1 1-1 0,2-4 1 16,0 6-1-16,2-2 1 15,-2 2 0-15,0 1 0 16,0 3 5-16,-3 3-5 16,2 0 8-16,1 0-8 15,-2 1 2-15,2 0-2 16,0 2 0-16,0-3-1 16,0-1 1-16,1 1 0 15,1-2-1-15,1-1 1 16,-3 0-1-16,3-1 1 15,0-2 0-15,0 0 14 16,0 2-6-16,3-1-1 16,3 1-1-16,0 2-7 0,0-2 1 15,-1 1-1 1,2 3 1-16,-3 1-1 16,1-1 0-16,-1-1 0 0,1 1 0 15,-1-2 0-15,2-1-1 16,2 0 1-16,-1 0 0 15,-1-1 1-15,2-3-1 16,-1-1 0-16,0 3 0 16,0-3-1-16,0 1-7 15,3 4 6-15,-1-2-4 16,0 1 5-16,2 1 0 16,-1-1 0-16,-1-2-7 15,0 3-14-15,3-6 10 16,-3 2 3-16,0 1-3 15,0-5-11-15,0 3-11 0,1-3 1 16,1 1 13-16,-1 0-1 16,2-2 12-16,1 2 8 15,1 0-1-15,1-3 1 16,0 4 1-16,3-1-6 16,-5-3-16-16,3 3-37 15,-3-3-22-15,-2 3-1 16,-2-2 51-16,-3-1 22 15,0 3 9-15,0-3-1 16,3 0 1-16,-1 0 9 16,1 0-1-16,4 0-7 15,-1 0-1-15,3 0 0 16,0 0-25-16,1 0-25 0,-1 0-18 16,0-3-11-16,-1 3 16 15,-4-1-33-15,-1-2 58 16,-2 3 27-16,1-3 11 15,-4 0 7-15,4 3 8 16,-2-4 6-16,1 1 32 16,4-1-26-16,0-2-27 15,3-1-5-15,-1-2-41 16,-1-1 7-16,0 0-26 16,-1 0-24-16,-2 3 31 15,-5-2 58-15,1 5 49 16,-4-1-1-16,1 0 49 0,1 2 21 15,1 0-51 1,0-4-41-16,2 3-5 0,1-4-15 16,0 0 7-16,3-5-12 15,-2 3 5-15,-2-3-6 16,0 0 0-16,0 0 3 16,-3 2 16-16,-3-1 1 15,0 2 11-15,0 3 50 16,0-3 27-16,0 0-8 15,0 0-29-15,0 0-38 16,0-3-16-16,0 2-16 16,0-1 5-16,-2-5-6 15,-4 5-1-15,-4-6-8 16,-8 0-13-16,-5-2-2 16,-8-4-31-16,-18-13-87 0,7 7-99 15,8 4-481-15</inkml:trace>
  <inkml:trace contextRef="#ctx0" brushRef="#br2" timeOffset="112609.5639">33289 10287 375 0,'0'0'280'15,"0"0"-150"-15,0 0-107 16,0 0 159-16,0 0 32 16,0-7-30-16,0 5-74 15,0-2-43-15,0 1-26 0,0 2-14 16,-3 1-15-16,-3 0-10 16,-2 0 0-16,-3 0-1 15,0 0 0-15,-3 0 1 16,-3 1 4-16,-1 6 4 15,-1-4-4-15,-1 0 5 16,-2 0-3-16,0 0-2 16,-1-3-4-16,-2 0 4 15,-2 4 2-15,-1-4 2 16,-2 0-1-16,0 3 7 16,-3-2 3-16,0 2 1 15,1 0-5-15,-1 1-14 16,3 1-1-16,0 3 0 0,3-1 0 15,4-2 1 1,1-1-1-16,0-1 0 0,1 0 1 16,1-3 0-16,-2 0 0 15,-3 0-1-15,-2 0 2 16,1 0-1-16,-4 0-1 16,0 0 0-16,2 0-1 15,-2 0 1-15,1 0 0 16,4 0-7-16,-2 0 6 15,0 0 0-15,2 3 0 16,-2-2 1-16,0-1-1 16,0 3 1-16,2 0 1 15,-1-3-1-15,1 3 0 16,0-2 0-16,1 2 0 16,3-3 1-16,0 0 0 0,0 0 0 15,3 0 1-15,-3 0-1 16,2 0 8-16,0 0-2 15,-4 0 0-15,1-3 1 16,1 3-1-16,-3-1-6 16,2-2 0-16,2 0 1 15,1 3-2-15,1-3 1 16,2 2-1-16,-2-2 1 16,0 0-1-16,-3 3 2 15,-3-3-2-15,-1 2 1 16,-1-2 0-16,-4 0 1 15,2 3 5-15,0-2 5 16,1 2-3-16,0-2-8 0,5 0 0 16,2-1 6-16,2 3-7 15,3-2 1-15,2 1 0 16,1 1-1-16,-1 0 0 16,-1 0 1-16,0 0 4 15,-2 0-4-15,-3 0-2 16,-1 0 1-16,-3-1 0 15,-1 1 0-15,0-4 0 16,1 4 0-16,0-2 1 16,0 2 0-16,0-1-1 15,1-1 0-15,0 2 0 16,-2 0 1-16,2 0-1 0,3 0 1 16,-2 0-1-16,0 0 0 15,0 0 1-15,0 0 0 16,0 0-1-16,2 0 1 15,1 0-1-15,1 0 1 16,1 0-1-16,1 0 0 16,-3 0 2-16,3 0-1 15,-3 0-1-15,-1 0 1 16,1 0-1-16,-4 0 0 16,1 0 1-16,-2 0-1 15,0 0 0-15,-3 0 1 16,3 0-1-16,1 0 1 15,-1-4-1-15,-1 1 0 0,0 2 0 16,-3-2 0 0,1 0 0-16,-3 3 0 0,-1 0 0 15,0 0 0-15,0 0 0 16,2 0-1-16,-2 0 1 16,2 0 0-16,-4-4 0 15,3 2 0-15,-3-2-1 16,1 1 1-16,3 2-1 15,1-1-1-15,5-2-8 16,2 1 10-16,1 3 1 16,5-3 0-16,-1-1 0 15,3 1 0-15,-1-1 0 16,1-2-1-16,0-3-13 16,-3 2 1-16,0-6-20 15,-3 2-19-15,-2-2-38 0,-2-3 39 16,2 5 28-16,0-2 18 15,5 4 4-15,5 2 10 16,3-2 3-16,3 2 46 16,4-3-5-16,0-4-30 15,0-3-6-15,4-1-18 16,7-6-6-16,1 1-16 16,3 0 6-16,-1 0-4 15,2 0 8-15,-1 3-1 16,-1 3 13-16,-1 0 5 15,-3 5-5-15,2-2 0 16,-4-2 0-16,2 1-12 16,0 0 2-16,2 1-15 0,4-4-3 15,0 0-15-15,3-2 25 16,1 0-4-16,-1 0 22 16,-2 4 8-16,0 0 0 15,-2 3-6-15,3 3-1 16,1-3 0-16,1 3 0 15,2-1-1-15,2 2-37 16,3 0 36-16,3 1 1 16,-1 1 2-16,1 1 14 15,-2 0 6-15,-2 3 13 16,-2-3-19-16,-3 1-8 16,-3 2-2-16,-2-1 7 0,1-1-11 15,-1 1-1 1,-1 0 0-16,1 1 0 0,1 2-1 15,2 0 1-15,5 1 0 16,3 0 6-16,6 0-6 16,4 0 7-16,4 0-7 15,1 0 8-15,-3 1-9 16,-3-1 6-16,-3 0-4 16,-5 0-1-16,1 0 9 15,-2 0-3-15,-1 0 3 16,1 0-9-16,1 0 5 15,2-1-6-15,2-1 7 16,3 2 11-16,6 0-6 16,5 0 18-16,5 0 1 15,3 0 3-15,-1 0-8 0,-3 0-13 16,-4 3-5-16,-6-2-8 16,-4 2 1-16,-2 0-1 15,-4-2 0-15,-1 1 0 16,-3 0 0-16,1-2 1 15,1 2-1-15,2 2 0 16,5-1 0-16,5 3 1 16,6-2 0-16,4 0 0 15,2 2 11-15,-2-3 7 16,-3 3-7-16,-3-2-2 16,-6-1-9-16,-4-2 5 15,-3 5-6-15,-1-5 1 16,0 2 0-16,0-3-1 0,0 0 1 15,2 0 0 1,4 0-1-16,2 0 0 0,3 0 7 16,1 0-7-16,0 0 0 15,-2 2 0-15,-4 4 0 16,-6-4 0-16,-5 3 0 16,-5 0-1-16,0-3 1 15,1 2 0-15,2-1 0 16,4 0 0-16,6 0 1 15,3 1-1-15,3-4 1 16,0 3-1-16,0 1 0 16,-2-1 0-16,-6-3 0 0,-5 3 0 15,-4 1 0-15,-4-1 0 16,-3-1 0-16,-2 2 2 16,1-1 11-16,1-2 12 15,1 5-17-15,4-2-2 16,-1 1-5-16,4 0-1 15,-1 3 1-15,-2-1-1 16,0 0 2-16,0 3-1 16,-7 3-1-16,-4 2 0 15,-2 1-1-15,-7 7 0 16,0 3 1-16,0 7 10 16,0 3 22-16,0 10 11 15,0 1-22-15,6 3-12 16,7-1-2-16,-13 4-7 15,-5-10-132-15,-20-14-450 0</inkml:trace>
  <inkml:trace contextRef="#ctx0" brushRef="#br2" timeOffset="120410.4588">25257 11553 347 0,'0'0'1'0,"0"0"23"15,0 0-24-15,0 0 1 16,0 0-1-16,-15 0 1 15,13 0-1-15,-1 0 1 16,3-4-1-16,-1 4 1 0,1 0 19 16,-2 0 63-16,-2 0-83 15,1 0-64-15,-2 0-276 0</inkml:trace>
  <inkml:trace contextRef="#ctx0" brushRef="#br2" timeOffset="123278.9658">24712 13927 221 0,'0'0'0'0</inkml:trace>
  <inkml:trace contextRef="#ctx0" brushRef="#br2" timeOffset="125027.5386">24712 13927 35 0,'0'0'300'0,"0"0"-270"15,0 0 240-15,0-12-45 16,-3 12-112-16,2 0-67 15,-2 0 16-15,0 0 34 16,1-1 20-16,-2 1 16 16,1-3-50-16,-2 3-47 15,-2-3-22-15,1 0-12 16,-2 3 0-16,-1-4 0 16,-1 1-1-16,3-1-6 15,-6 1 6-15,2 0-3 0,0-1-9 16,2 0 2-16,-1 2 10 15,2-1-1-15,1 2 0 16,-1-2 1-16,-2 3 0 16,3-3 0-16,-3 3 2 15,0-3 4-15,3 2 7 16,-2 1-2-16,0 0 4 16,-2-3-9-16,4 3-5 15,1 0 0-15,0-3 0 16,-1 3-1-16,2 0-1 15,1 0 1-15,-3 0 0 16,0 0 0-16,-3 0 0 16,1 0 0-16,0 0 0 0,-3 0 0 15,1 0 0-15,1 0-12 16,0-3-4-16,1 3 7 16,-1 0 8-16,2-1 1 15,0 1 1-15,2 0 0 16,0 0 12-16,0 0 3 15,-1 0-1-15,-1 0 2 16,2 0-5-16,-1 0-6 16,-3 0-6-16,1 0 0 15,-4 0 0-15,2 0 0 16,-1 1-1-16,3 2 1 0,-3 0 0 16,3 0 0-16,0-3 12 15,0 4 10-15,2-4 10 16,0 3-10-16,3-3-15 15,-1 3-5-15,2-3-1 16,-1 1-1-16,0 2 1 16,1-1-1-16,-3 2 6 15,1 0-6-15,-2 2 1 16,-2 1 8-16,1 0 0 16,1 3 10-16,-1-3-3 15,1-2 0-15,3 2 1 16,1-1 5-16,-2 1 12 15,3-3-8-15,-1 3-11 16,2 2-8-16,-1-2 1 0,-1 0-7 16,-1 0 0-1,3 2 1-15,-2 0-2 0,0 1 1 16,0 0 12-16,0 0 8 16,0-1-8-16,3 2 5 15,0-4-5-15,0 3-6 16,0 0-6-16,0 0 1 15,0 1-1-15,0-2 0 16,0 1-1-16,0 0-1 16,1 0-15-16,2-1 3 15,0 1-2-15,2-4 14 16,-1 2 0-16,5-1 1 16,-3 2 6-16,2-3 5 0,-1-2-10 15,3 2 11 1,-2 1-6-16,-1 0-6 0,4-2-7 15,-4 3 7-15,2-1-3 16,0 0-22-16,3 2-6 16,-1-2 8-16,-2 0 11 15,2-2 12-15,1 2 0 16,2-3 1-16,-2 2 0 16,0-3 1-16,2-2-2 15,2 2-43-15,0-3-58 16,-1 0 16-16,3 0 16 15,-5 3 35-15,2-3 22 16,-3 3 5-16,1-2 7 16,-2 2 0-16,-1-3 1 15,4 4 15-15,-4-4-3 0,3 0-13 16,-1 0-15 0,-1 0-59-16,4 0-32 0,-3 0 11 15,4 0 21-15,-1 0 47 16,1-4 21-16,-2 4 6 15,-2 0 11-15,-3 0 11 16,-3 0 17-16,0-3 0 16,-2 2-7-16,4 1-12 15,-2-3-11-15,1 0-7 16,2-1-2-16,1 1-20 16,-1 0-16-16,2-1-8 15,1 1 27-15,-2-2 17 0,2 0 1 16,2-1 22-1,-2 3 23-15,-1-4 2 0,-3 4 13 16,-2-3 3-16,-1 5-26 16,-2-2-6-16,0 0 8 15,-1 2-5-15,1-2-1 16,0 0-14-16,2 1-1 16,2-6 2-16,1 4-13 15,4-5-8-15,0-1-8 16,2 3-5-16,-3-2-9 15,-2 2 10-15,0 1 1 16,-5 1 11-16,-2 0 0 16,-1 1 0-16,-1 1 1 0,0-4 11 15,0 1 7 1,0 2 13-16,0-2 13 0,0-1 18 16,0 0 3-16,-1-2 7 15,1 1-32-15,0-4-26 16,0 2-15-16,0 0 0 15,0 0 0-15,0 0 0 16,0 0-6-16,0 3 5 16,0 0 1-16,-2 1 6 15,-6 2 9-15,0-1-6 16,-3-2-2-16,0 1 8 16,-3 2-1-16,1-3-8 15,-7-3 0-15,0-2-6 16,-4-2-1-16,1-3-21 15,-1-2-15-15,1-4-18 0,3 2-15 16,-1 1-42-16,2 5-32 16,-8 10-63-16,6 3-91 15,0 2-687-15</inkml:trace>
  <inkml:trace contextRef="#ctx0" brushRef="#br2" timeOffset="132935.5773">23529 13174 32 0,'0'0'206'0,"0"0"-72"16,0 0-103-16,0 0-18 16,0 0-13-16,0 0 10 15,-12-16 603-15,10 16-432 16,-3-4-72-16,2 1-69 0,-2 3-28 16,-2-3-2-16,-2 0-4 15,-3-1 7-15,-2 4-4 16,0-2-8-16,0 2 0 15,-1 0-1-15,2 0 1 16,4 0-1-16,-5 0 0 16,4-2-16-16,-2-1-11 15,5 3-2-15,-3-2 17 16,3-1 12-16,-3 2-2 16,-1-2 1-16,1 0 0 15,-5 0-6-15,0 2-6 16,-1-5 3-16,-3 3 10 0,-1-1 0 15,-1 1 12-15,1 1 1 16,-1 0-2-16,2 2-9 16,3 0 7-16,-4 0-1 15,5 0-7-15,1 0 0 16,0 0 0-16,2 4 0 16,2-1-1-16,1 0 2 15,-2 1-2-15,1 2 0 16,-1-2-1-16,0 3 1 15,-2 1 1-15,1 0-1 16,-1-2 13-16,3 1 13 16,-4-1 5-16,7-2 4 15,-1 2-15-15,4-2-13 16,-1 5 6-16,1-2 15 16,1 3 2-16,2 2-5 0,1 0 0 15,0 0-5-15,0 1 1 16,0 2-7-16,0 0-8 15,0-1-5 1,0-2 0-16,4 2 0 0,3 2 1 16,1-2 4-16,-1 2-5 15,5-2-1-15,0-1-1 16,0-1 0-16,1-1-15 16,3 2 5-16,-5-3 10 15,3 0 1-15,-1 0 0 16,2-3 1-16,-1 3 11 15,0-5-11-15,2 6 0 16,-2-5 1-16,-2 1-1 0,2 3-1 16,-2-4 0-16,-2 4 0 15,2-3 0-15,-1 0 0 16,2-2-1-16,-1 3-5 16,0-4 0-16,1 2 6 15,1-2-2-15,2-2 1 16,-1 1-6-16,3 0-49 15,-2-2-22-15,2 2-15 16,-1-3-22-16,4 3 26 16,-4-3 22-16,1 0 19 15,0 0 16-15,0 0 32 16,2 0 17-16,-6 0 16 16,1 0 5-16,2 0-4 15,-7 0-21-15,2 0-13 16,0-6-8-16,-2 2-8 0,3 1 2 15,-2-1-1-15,0-1 4 16,0 2 11-16,0-1 0 16,-2 1 30-16,0-2 15 15,1 3 33-15,0-4 5 16,-4 2-38-16,4-2-29 16,-1-1-9-16,0 0-5 15,-2-3 18-15,4 0-6 16,-5-2-2-16,-2-2 29 15,-1-2 21-15,-1-1 11 16,-2 0-9-16,0-3-21 16,0-2-20-16,-9-2-2 0,-3-3-11 15,-11-2-10-15,-4-4-9 16,-34-10-57-16,6 4-157 16,-3 9-367-16</inkml:trace>
  <inkml:trace contextRef="#ctx0" brushRef="#br2" timeOffset="134959.8913">24917 11606 45 0,'0'0'75'0,"0"0"40"16,0 0 8-16,0 0-26 15,0 0-27-15,0 0-70 16,0 0-26-16,6-7-112 16,-11 7 54-16,-6 0 67 15,-2 0 17-15,3 0 7 16,1 0 38-16,6 0 4 16,-5 0 23-16,7 0-37 15,-2-1-35-15,0-5-26 16,-2 3-291-16</inkml:trace>
  <inkml:trace contextRef="#ctx0" brushRef="#br2" timeOffset="135570.8989">24651 11510 98 0,'0'0'375'0,"0"0"12"15,0 0-115-15,0 0-130 16,0 0-47-16,0 0 16 16,0 0 28-16,10-17-6 15,-10 17-35-15,0 0-34 16,0 0-20-16,0 0-11 0,0 0-16 15,0 0-16-15,0 10 11 16,-3 1 7-16,-5 1-3 16,-1 2-9-16,-1 1-5 15,0-1-1-15,-2 2 1 16,-1 1-1-16,-5 3 0 16,-1 0 6-16,-3 2 5 15,2-1-3-15,-1-1 0 16,1 0-3-16,3-2 10 15,1-4-6-15,3-1 2 16,3-3 1-16,4-3-12 16,3-3-1-16,-2-1 2 0,5 0 4 15,0-3 4 1,0 0 11-16,0 0 4 0,0 2 3 16,0 0-3-16,0 4 8 15,0-2-8-15,0 1-3 16,5 0 12-16,5 3 27 15,4-1 3-15,10 0-23 16,5 3-15-16,9-3-8 16,2-1-2-16,-1 1 3 15,-3 0 17-15,-8-1-3 16,-6 1-20-16,-7-1-12 16,-15 5-1-16,0-5-96 15,-3-3-615-15</inkml:trace>
  <inkml:trace contextRef="#ctx0" brushRef="#br2" timeOffset="162023.2826">14054 5561 373 0,'0'0'152'0,"0"0"-74"15,0 0-48-15,0 0-3 16,-32-13-3-16,31 10-24 15,1-1-15-15,0 1-60 16,0-1-74-16,0 0 90 0,0-3 45 16,0 1 12-1,-3 2-267-15</inkml:trace>
  <inkml:trace contextRef="#ctx0" brushRef="#br2" timeOffset="165789.417">13692 5550 687 0,'0'0'380'16,"0"0"-133"-16,0 0-152 15,0 0-42-15,0 0 16 0,0 0 12 16,0 0 7 0,3 0-20-16,3 0-14 15,1 0-6-15,2 0-2 0,-2 0-7 16,2 0-6-16,-2 0-7 16,10 0-9-16,-2 0-6 15,5 0-1-15,9 4-4 16,-2-4-6-16,4 0 0 15,2 0 0-15,-3 1-2 16,-2 1 1-16,-2 1-7 16,-1-2 6-16,2 3-4 15,-4-1 6-15,3 0 0 16,1 0 0-16,-3 0 0 16,6-1 0-16,3 0 1 15,-2-2 0-15,6 3 0 0,2-2 0 16,0 2 14-1,0-2-9-15,-3 1 0 0,2 0-5 16,-5 0 0-16,-4 0 0 16,3 0-1-16,-2-1 0 15,-2 5 0-15,2-2 0 16,0 1 0-16,1 0 0 16,2-4 0-16,-3 2 0 15,2 2 0-15,0-4 0 16,-2 1 1-16,-2 0 1 15,-1 2-2-15,-5-2 1 16,7 1 0-16,-2 0 0 16,4 0 7-16,3-2-8 15,5 2 1-15,-3-1 0 16,-1 2-1-16,1-3 1 0,-1 2 0 16,-2 0-1-16,-5-1 0 15,2 1 0-15,-3-1 0 16,-2 2 0-16,2 0 0 15,-3-1 1-15,6-1-1 16,4 1 0-16,0 0 1 16,3-2-1-16,1-1 2 15,1 2-1-15,1-2 0 16,-5 2 0-16,0-2-1 16,-2 0 0-16,0 0 1 15,-4 2-1-15,3-2 1 16,-2 1-1-16,1-1 0 15,2 0 0-15,0 0 3 0,-2 0-2 16,2 0 0 0,3 0 0-16,4 0 0 0,-1 0-1 15,2 0 2-15,2 0 4 16,1 0 0-16,-2 0 0 16,1 2 1-16,-3 1-6 15,2-2 8-15,-3 3-3 16,0-1 7-16,-2-1 27 15,0-1 3-15,2-1-3 16,0 0-12-16,3 0-4 16,-2 0-12-16,-1 0-3 15,1 0-7-15,1-1 9 0,0-2-11 16,-1 1 0-16,2 1 0 16,-3 1 0-16,0 0 0 15,-5 0 0-15,0 0 0 16,-2 0 0-16,-2 0 0 15,-2 0 0-15,-1 0 0 16,1 0 0-16,-1 0 0 16,-1 0 0-16,1 0 0 15,2 0-1-15,-1 0-7 16,5 0-2-16,3 0-2 16,0 0 2-16,4 0 1 15,4 0 2-15,0 0-11 16,1 0-16-16,-2 0 10 15,-3 0 11-15,-2 0 7 16,-1 0 5-16,-9 0 1 0,1 0 0 16,-2 0 0-16,-1 0 0 15,3 0 0-15,0-4 0 16,4 1 0 0,2 0 0-16,1 1 0 0,0-2-7 15,2 3-27-15,-2 0-11 16,0 1 20-16,-5 0 15 15,-1 0 9-15,0 0 0 16,-5 0 1-16,2 0 12 16,-2-2 13-16,3-1-8 15,4 2-12-15,-3-3-5 16,4 0-11-16,2 0 1 16,-2 1-9-16,-1-1-30 0,1-2-46 15,2-1 7-15,-6-2 49 16,3-1 20-16,1-1 8 15,-2 1 11-15,0-3 0 16,4 6 0-16,-6-1 1 16,4 0-1-16,0 2 1 15,2-1-1-15,-3-2 1 16,-3 1 0-16,1-1 12 16,-4-2 12-16,0-1 26 15,-7-1-13-15,-2-1-1 16,-3-2-6-16,-2-1 1 15,0 0-7-15,-1-1-15 16,1 0-10-16,1-2-15 16,0 4 9-16,4 0 5 0,-5 1 1 15,0 1-6-15,0 0 5 16,0 1 1-16,-6 1 6 16,-1 0 7-16,0 1-6 15,-4-1 2-15,-1-3 1 16,0 1-10-16,0-1-23 15,-1-1-13-15,-8 2 18 16,2 1 9-16,-2 2 7 16,1 1 1-16,-2 2 0 15,1 1-11-15,0 1 2 16,3 0-12-16,-4-1-12 16,2 4 21-16,0-7 11 15,-3 2 0-15,-1-1-24 0,-6-2-23 16,0 0-5-16,-2-2 12 15,1 1 19-15,0-2-5 16,-4 5 7-16,4-1 4 16,-4 3 7-16,3-2 8 15,1 5 1-15,-1-1 0 16,1 1 1-16,-3-2-1 16,2 1 1-16,-4 0 0 15,2-1 1-15,-6-2-1 16,1-2 0-16,-2-2-1 15,-4 1 1-15,1 0 0 16,0 0 0-16,-5 1-1 16,4 2 0-16,2 0 0 0,-2 1 1 15,1 2-7-15,2-1 6 16,1 1 1-16,-4 3 0 16,1-1 6-16,0 0 10 15,-4 0-5-15,-5-1-10 16,-2 0 0-16,0-2 6 15,-5-2-6-15,0 0 0 16,-1-2-1-16,1 1 2 16,1 1 21-16,-1 3 5 15,3 0-21-15,-2 0-1 16,0 3-4-16,0-3-1 16,2 1 10-16,-4-2-10 15,1 3 7-15,-4-5-7 16,-3 1 1-16,-7-1 7 15,7-2 1-15,-3 1 35 0,3 1 65 16,2 1-17-16,7 1-43 16,-2-1-32-16,5 3-10 15,-2 1-7-15,4-4 0 16,-1 3-1-16,-1-2 0 16,-2 1-1-16,-4-1-6 15,-3-1-3-15,-4-1-12 16,-5-1-5-16,0-1 13 15,-6 0 7-15,3 0 7 16,-1 2 1-16,6 1 18 16,1 0-12-16,1 1-6 15,1 1-1-15,0 2 0 0,1-1-8 16,-3 1-10-16,0-1 0 16,2 0 11-16,1-1 5 15,0 4-10-15,3-4-11 16,-2 1-18-16,5 2 13 15,-5-3 18-15,4 2 4 16,0 0 4-16,-1 0 1 16,2 2 1-16,-3 0 0 15,0 1 1-15,1-2 0 16,2 2-1-16,4 0 1 16,-1-3 0-16,4 2 0 15,3 1 0-15,-1-1-1 16,2 1 1-16,6 0 0 0,-1 0 0 15,1 0 5-15,2 0 1 16,1 0-5-16,-1 0 4 16,-1 0-6-16,1 0 1 15,-5 0 0-15,4 0 5 16,3 0-6-16,-2 1 13 16,5 3 8-16,1-1-11 15,0 1-10-15,0 2 1 16,-1 1-1-16,-2 0-1 15,1 0 1-15,4-1 0 16,-4 2 1-16,6-1-1 16,-3 1 0-16,4-2 0 15,0 1 0-15,-2 2 0 0,0-2 0 16,0-1 0 0,6 1 0-16,-1-2 0 0,2 0 0 15,4-2 2-15,-2 1-1 16,3-1 0-16,-3 1 0 15,3 0 0-15,-4 0-1 16,4 0 1-16,-4 1-1 16,3-1 1-16,0 0 0 15,1 0-1-15,0 1 0 16,-2-3 0-16,1 2 6 16,1 1 0-16,-4-1-5 15,-4 2 0-15,-2 1 2 16,-7 0-2-16,0 0 8 15,-1 0-9-15,-1-1 0 16,2-2 0-16,-1 0 0 0,5-1 0 16,7-2 2-16,0 1 20 15,9-1 10-15,0 0-13 16,-1 1 1-16,4 1 4 16,-6-1-11-16,1 3-11 15,-2 2-2-15,-5 3 1 16,-1 1 0-16,-1 2-1 15,-5 1 1-15,3 0 0 16,2-2 1-16,5 0-1 16,-2-3-1-16,7-1 2 15,1-1-2-15,3-1 2 16,0 1 8-16,-4 3-2 0,4 0 2 16,-3 2-3-16,-2 3 7 15,-2 4 15-15,1-1 9 16,0 2-20-16,3 0-7 15,-1-1-1-15,2-2-9 16,3 2 10-16,1-4 1 16,1 2 2-16,0-1-2 15,0-1-6-15,0-3-5 16,0 2 1-16,3-5-1 16,-2 2-1-16,3-4 2 15,-4 4-2-15,4 0 1 16,-4 0-1-16,3 3 0 15,-3-2 0-15,3 1 0 0,-3-3 0 16,0 0 0 0,0-3 1-16,0-1-1 0,0 0 1 15,0-2-1-15,0-1 9 16,0-2-3-16,0 1 3 16,0-1-2-16,3 2 7 15,0 1 3-15,0 2 4 16,0 1 3-16,3 3-9 15,-3 0-8-15,4 0-6 16,-4 1 0-16,0-1-1 16,2 0 0-16,-5-3 1 15,3 0 5-15,-3-1-6 16,3-2 1-16,0-1 0 16,-3-2 1-16,3 2-1 15,-3 1 17-15,4-1-6 0,2 4-3 16,1 3-3-16,10 1 14 15,1 3-9-15,4 2-5 16,8-2-6-16,0 2-10 16,1-4-15-16,2 1-33 15,16 2-64-15,-4-1-206 16,-9-7-427-16</inkml:trace>
  <inkml:trace contextRef="#ctx0" brushRef="#br2" timeOffset="175889.7359">5675 7302 704 0,'0'0'164'0,"0"0"-55"16,0 0 86-16,0 0-2 16,0 0-55-16,0 0 4 15,12 2 10-15,-3-2-9 16,0 0-15-16,1 0-31 16,-1 0-29-16,2 0-27 15,2 0-20-15,-1-3-15 16,3-4-5-16,0-3 7 0,1-2-8 15,-5 3-1-15,-5 0 0 16,0 4 1-16,-6 1 2 16,0 2 26-16,0 2 9 15,-14 0-25-15,-11 0-11 16,-8 6 0-16,-3 6 14 16,-1 2 7-16,0 5-2 15,11-2 11-15,7-3 3 16,6 0-10-16,10-1-14 15,3-4-8-15,13 0 6 16,18-5-8-16,32-4-59 16,-8 0-283-16,-4-3-485 0</inkml:trace>
  <inkml:trace contextRef="#ctx0" brushRef="#br2" timeOffset="176190.204">6094 7184 1026 0,'0'0'538'0,"0"0"-409"16,0 0 74-16,0 0 44 15,0 0-37-15,0 0-83 16,0 0-38-16,-89 74-29 0,71-54-32 16,0 4-16-16,0-4-11 15,3-3-1-15,-1-2-36 16,2-2-126-16,-2-2-127 16,7-3-238-16,3-3-177 0</inkml:trace>
  <inkml:trace contextRef="#ctx0" brushRef="#br2" timeOffset="176424.9493">5975 7184 1716 0,'0'0'253'0,"0"0"-186"16,0 0 43-16,0 0 57 15,0 0-66-15,0 0-82 16,0 0-7-16,6 63 4 16,-3-35-2-16,-3 3-13 15,3-5-1-15,4-4-51 16,-4-2-446-16,2-10-971 0</inkml:trace>
  <inkml:trace contextRef="#ctx0" brushRef="#br2" timeOffset="176721.3678">6293 7021 1332 0,'0'0'564'0,"0"0"-486"16,0 0-35-16,0 0 89 16,0 0 98-16,-14 72-69 15,1-35-74-15,-2 7-39 16,3-2-27-16,-3-4-15 16,3-4-6-16,2-4-6 15,4-5-78-15,0-7-86 0,3-5-180 16,0-1-281-1,1-7-629-15</inkml:trace>
  <inkml:trace contextRef="#ctx0" brushRef="#br2" timeOffset="176904.6116">6166 7218 819 0,'0'0'1306'16,"0"0"-1116"-16,0 0-137 16,0 0-27-16,85 4-26 15,-40-4-163-15,1-4-1056 0</inkml:trace>
  <inkml:trace contextRef="#ctx0" brushRef="#br2" timeOffset="186277.3102">19189 15404 851 0,'0'0'78'16,"0"0"-78"-16,0 0-362 15,0 0 345 1,0 0 17-16,0 0 245 0,0 0-161 16,28-7-55-16,-28 7-2 15,0 0 33-15,0 0 238 16,0 0-123-16,0 0-95 15,-7 0-42-15,-3 0-18 16,-6 0-7-16,-1 0-7 16,-1 0-4-16,-3 0 6 15,2 0 0-15,-1 0 21 0,1 0 16 16,0 4 0 0,0 3-13-16,2 1-20 15,0 3-12-15,-1 2 1 0,2 1 6 16,-4-2-6-16,7 5 5 15,-4 0 15-15,5-1 2 16,2 1-1-16,3 2 2 16,4-2-7-16,-3 0-7 15,6 2 2-15,-3 1-2 16,3 0-4-16,0 3 0 16,0 0-5-16,6 0 1 15,3-3-2-15,-1 3 3 16,3 0-2-16,-4-3-1 15,3 0 11-15,-3-1-1 16,-1-2-8-16,1-3-1 0,2 2-1 16,2-3-10-1,1 1-3-15,-3-4 1 0,5 3 12 16,6-4-1-16,-4 1 1 16,7 0 1-16,-5-3 0 15,4 0 5-15,-1-2-6 16,-3 3 0-16,3-4-15 15,-4-1-42-15,2 0-10 16,0 0 4-16,-1-3 18 16,3 0 30-16,-1 0 14 15,-1 0 1-15,1-10 1 16,-1-1-1-16,1 2 13 0,-1-7-5 16,1 6-1-16,-2-6-7 15,-2 2 1-15,-2-5 7 16,-1 5 9-16,-3-3-4 15,3 0-5-15,-3 2-7 16,2 1-1-16,1 1 0 16,1 0 0-16,-2-1 7 15,-1 1-6-15,-3-2 11 16,-4-2 14-16,-2 1 5 16,-2-5-18-16,0-1 3 15,-3 0 9-15,-13-3 6 16,-2-2 7-16,-6-2-11 15,-6-1-16-15,-1-4-11 16,-7 2-2-16,-1-4-31 16,-2 5-22-16,-17-8-41 0,11 9-72 15,3 5-331-15</inkml:trace>
  <inkml:trace contextRef="#ctx0" brushRef="#br2" timeOffset="188447.8314">21401 12227 374 0,'0'0'208'0,"0"0"-195"0,0 0-5 16,0 0 8-16,0 0 484 16,0 0-257-16,0 0-164 15,-13-17-59-15,13 13-19 16,-1 1-1-16,1-1-7 16,0-2-1-16,0 2 8 15,-2-2 0-15,-1 3 7 16,-3 0-5-16,-1-3 0 15,-8 1 10-15,-2 3-2 16,-3-1 9-16,-6-1-1 16,3 1-7-16,1-2-2 15,5 0-8-15,0 2 7 16,4-1-7-16,4 4 6 0,3-3-7 16,-4 3 0-16,2 0-2 15,0 0 2-15,-1 0-3 16,-2 0 3-16,-2 6 0 15,0-2 0-15,-2 3 0 16,0-1 0 0,0 1 0-16,3 2 3 0,1-2 10 15,3 3 23-15,2-1-17 16,1 1-13-16,2-2 1 16,-1 2-6-16,3 0 0 15,-1 0 0-15,-1 0 1 16,2 2 9-16,-2-2 7 0,0 0 4 15,3 3 0-15,-3-3-8 16,3 4-5 0,0-4-6-16,0 0-2 0,0 3 5 15,0-4 0-15,0 1 1 16,0 0 5-16,0-4-3 16,0 5-8-16,3-4 7 15,-3 3 0-15,0-4 4 16,0 1 1-16,1 2 14 15,2-2 19-15,-1 2 9 16,-1-2-7-16,2 0-10 16,3 1-9-16,0-3-1 15,3-1-6-15,2 5-8 0,2-5-12 16,0 0-2 0,1 2 0-16,-5-3-7 0,-2 1 6 15,-1-2 0-15,0 3 0 16,-2-5 1-16,1 2 0 15,3 1 0-15,-2 0 0 16,5-2 6-16,0 2-5 16,1 0-1-16,3 0 1 15,0-2-1-15,1 2-13 16,2-3-14-16,-2 0 4 16,4 0-7-16,-1 0 12 15,2 0 4-15,-2-4 14 16,1-5 0-16,1 0 2 15,-5 2 14-15,2-3 0 16,-2-1 1-16,1-5 3 0,1 2 16 16,-5-5-3-16,2-2 1 15,-2-4-8-15,0-2-5 16,-5-5-21-16,-6-2-18 16,-12-16-113-16,-12 11-213 15,-7 6-1204-15</inkml:trace>
  <inkml:trace contextRef="#ctx0" brushRef="#br2" timeOffset="203158.2112">18934 10308 773 0,'0'0'148'0,"0"0"-148"16,-117 62-186-16,82-25 116 16,3 8 70-16,-1 24 31 15,10-10-31-15,-1-8-535 0</inkml:trace>
  <inkml:trace contextRef="#ctx0" brushRef="#br2" timeOffset="210185.569">21105 10386 687 0,'0'0'215'0,"0"0"-140"16,0 0 8-16,0 0 42 15,0 0 30-15,0 0-21 16,0 1-37-16,0-1-31 0,0 0-24 15,0 0-10 1,0 0-8-16,0 0-14 0,0 0-4 16,-6 0-5-16,-3 0 15 15,-6 3 2-15,-2 1 11 16,0-1-28-16,-7 4 42 16,6-1 89-16,-3 1-3 15,6-5-73-15,5 5-24 16,-1-4 5-16,8 4 10 15,1-1 1-15,2 4-5 16,0 1 6-16,13 2-6 16,1 3-5-16,3-3-18 15,4 3-13-15,-5-2-7 0,0-3-13 16,-3 1-113 0,-5-2-226-16,-3-3-337 0</inkml:trace>
  <inkml:trace contextRef="#ctx0" brushRef="#br2" timeOffset="215375.2219">6870 7107 652 0,'0'0'270'15,"0"0"86"-15,0 0-234 16,0 0-67-16,0 0 88 0,0 0 68 15,3 0-41-15,3 0-51 16,3 0-34-16,3 2 20 16,0 1 9-16,3-2-25 15,4 2-9-15,-1-1-16 16,3 4-14-16,1-4-25 16,4 2-15-16,4-1-2 15,1 0-8-15,-4-3-28 16,1 0-57-16,-1 0-35 15,-5 0-82-15,-5 0-178 16,-4-6-241-16,-10 2-560 0</inkml:trace>
  <inkml:trace contextRef="#ctx0" brushRef="#br2" timeOffset="215636.9802">6891 7004 1564 0,'0'0'505'0,"0"0"-439"16,0 0-43-16,0 0 44 0,0 0 65 15,0 0-55-15,81 7-77 16,-7 2-83-16,-11-5-431 16,-8 0-363-16</inkml:trace>
  <inkml:trace contextRef="#ctx0" brushRef="#br2" timeOffset="216619.327">7752 6645 628 0,'0'0'797'15,"0"0"-636"-15,0 0-76 16,0 0 35-16,0 0 70 15,0 0-39-15,0 0-68 16,-2 28 27-16,2-4 2 16,0 7-32-16,0 7-31 15,0 6-10-15,2 5 10 0,-2 5-9 16,0 1-21 0,0 1-17-16,0-1 4 0,-5-4-5 15,1-4 0-15,1-6-1 16,3-6-11-16,0-5-98 15,0-2-140-15,0-10-342 16,10-7-292-16</inkml:trace>
  <inkml:trace contextRef="#ctx0" brushRef="#br2" timeOffset="217482.0155">8341 6783 552 0,'0'0'536'0,"0"0"-448"0,0 0-18 15,0 0 115-15,0 0 26 16,0 0-94-16,0 0-3 16,-22-32-29-16,13 28-28 15,-3 0 6-15,-6 3-1 16,-1-1 3-16,-5 2-3 16,-2 0-12-16,1 0-13 15,1 7-12-15,2 6-4 16,7 0 16-16,3 3-19 15,6-2-12-15,6 4 0 16,0-3 1-16,0 1-5 16,18-5-2-16,4-1-10 15,1-5-24-15,5-5-27 0,-1 0-1 16,1-5-6-16,-1-9-30 16,0-3 47-16,-6-5 11 15,-2-2-30-15,-4-4 70 16,-6-1 15-16,0 0 19 15,-3-4 25-15,-3 3 34 16,1 0-40-16,1-2-34 16,-2 1-7-16,3-1 3 15,3 2 1-15,-3 8 2 16,4 2 6-16,-4 6 19 16,-3 4 15-16,2 6-15 15,-5 2-21-15,0 2-15 0,0 0-5 16,0 0-1-16,0 0-1 15,-5 12 0-15,-7 5 21 16,-1 6 25-16,1 7 10 16,1 7-17-16,1 2-15 15,4 8-11-15,3-1-11 16,3 0 5-16,0-6-6 16,0-4-1-16,0-2-1 15,0-9-15-15,0-4-60 16,6-5-46-16,12-3-98 15,-3-6-261-15,4-5-221 0</inkml:trace>
  <inkml:trace contextRef="#ctx0" brushRef="#br2" timeOffset="217992.91">8725 6467 1056 0,'0'0'383'0,"0"0"-250"15,0 0 9-15,0 0 68 16,0 0-5-16,0 0-89 15,0 0-29-15,-33 39-15 0,30-17-24 16,0-1-26-16,-3 5-13 16,-1 1-8-16,-1 2 6 15,-1-3-7-15,0 3 0 16,-4-1 0-16,2-3 1 16,2-2 5-16,-1-5-6 15,4-2 0-15,3-5-1 16,3-1 1-16,0-5 0 15,0 2 0-15,6-3 0 16,10-2 0-16,1-1-11 16,5-1 10-16,2 0 1 15,-2 0-1-15,1 0 1 0,-1 0 1 16,-1 0-1 0,-6-1 1-16,-2-1 5 15,-1 0-5-15,-4-1 1 0,2 0-2 16,-1-1-8-16,0-2-68 15,0-6-134-15,3 2-301 16,-6-1-317-16</inkml:trace>
  <inkml:trace contextRef="#ctx0" brushRef="#br2" timeOffset="218454.0184">8543 6323 781 0,'0'0'980'0,"0"0"-822"15,0 0-120-15,0 0-30 16,0 0 54-16,0 0 30 16,0 0-20-16,35 0-41 15,-6 0-19-15,5 4-5 16,-3 2-5-16,2-1-2 0,-6-2 1 16,-3 0 0-16,0-1 0 15,-8-2 0-15,-4 0 11 16,-1 0 6-16,-8-3 33 15,1-9 6-15,-4-2-22 16,0 1-9-16,0 0 31 16,-7-3-10-16,-1 2-27 15,-4 1-13-15,2 3-7 16,-2 0-1-16,3 6-36 16,-3 4-51-16,6 4-175 15,0 13-405-15,6 0-184 0</inkml:trace>
  <inkml:trace contextRef="#ctx0" brushRef="#br2" timeOffset="218971.1288">8948 7116 947 0,'0'0'600'15,"0"0"-508"-15,0 0 57 16,0 0 132-16,-113 4-19 15,74-4-98-15,-7 0-77 16,-6-4-36-16,-2-9-29 16,-7 0-4-16,-5-3 7 0,-5-1 7 15,2 0-10-15,2 1-10 16,7 3-12-16,5 6 0 16,13 4-18-16,11 1-50 15,10 2-69-15,18 0-163 16,3 0-356-16,6 0-666 0</inkml:trace>
  <inkml:trace contextRef="#ctx0" brushRef="#br2" timeOffset="219629.8275">8283 7440 1167 0,'0'0'642'0,"0"0"-559"0,0 0-29 16,0 0 74-16,0 0 59 16,0 0-41-16,0 0-79 15,0-7-39-15,-3 5-8 16,-6 2-11-16,-6 0-3 15,-7 0 17-15,-1 0 1 16,-2 2 5-16,1 5 0 16,-1 2-5-16,10-1-10 15,3 2-5-15,6 0 4 16,6 2-13-16,0-1 0 16,13-2-13-16,7 2-13 15,2-3 5-15,5-3-4 16,-2-3 12-16,1-2 2 0,-2 0 11 15,-2-2 2-15,-3-9 24 16,-2-4-12-16,-1-6 41 16,-4-1-6-16,-1-6 6 15,2-5 2-15,-7-6-12 16,-3 0-5-16,0 2 20 16,-3 3-19-16,0 5-16 15,0 6-15-15,0 7 5 16,0 7-13-16,-3 2-2 15,3 5-24-15,0 2-63 16,0 0-140-16,0 6-355 16,0 3-300-16</inkml:trace>
  <inkml:trace contextRef="#ctx0" brushRef="#br2" timeOffset="219968.2557">8623 7122 1986 0,'0'0'355'0,"0"0"-265"16,0 0-35-16,0 0 67 16,0 0-18-16,0 0-66 15,0 0-3-15,-6 57 25 0,-7-18-33 16,1 1-6-16,-6 0-11 15,0-3-1 1,2 2-1-16,-1-9-7 0,1-1 0 16,4-2 0-16,0-3 0 15,6-5 6-15,6-3-7 16,0-6-6-16,6 0 0 16,12-6-6-16,4-4-34 15,8 0-38-15,15-11-92 16,-6-4-325-16,-8-2-329 0</inkml:trace>
  <inkml:trace contextRef="#ctx0" brushRef="#br2" timeOffset="220140.3422">8429 7352 1667 0,'0'0'697'0,"0"0"-660"16,0 0-37-16,114-12-53 16,-56 7-185-16,0-1-623 0</inkml:trace>
  <inkml:trace contextRef="#ctx0" brushRef="#br2" timeOffset="220546.0833">9318 6418 983 0,'0'0'617'0,"0"0"-540"0,0 0-4 16,0 0 53-1,0 0 19-15,0 0 59 0,-19 94-1 16,-3-11-41-16,-8 30-40 15,-3 12-43-15,2-4-43 16,7-12-25-16,6-18-11 16,0-16-1-16,6-16-1 15,3-15-11-15,-9 10-87 16,2-7-155-16,4-4-484 0</inkml:trace>
  <inkml:trace contextRef="#ctx0" brushRef="#br2" timeOffset="226809.2017">9672 6985 1422 0,'0'0'1196'15,"0"0"-1017"1,0 0-146-16,0 0-33 0,0 0-126 16,0 0-693-16</inkml:trace>
  <inkml:trace contextRef="#ctx0" brushRef="#br2" timeOffset="243668.2178">2127 8903 595 0,'0'0'258'16,"0"0"463"-16,0 0-565 16,0 0-73-16,0 0 90 15,0 0 55-15,0 4-47 16,0-4-69-16,0 0-42 0,0 0-15 15,0 0-20-15,0 3-7 16,0 4 2-16,0 2-2 16,-6 8 45-16,-3 6-9 15,-1 4-23-15,4 6-17 16,-2 3-5-16,2 3 8 16,-4 2 2-16,4 5-13 15,-3-1-1-15,-1 1-9 16,-1-3-5-16,2-2 0 15,0-5 1-15,2 0-1 16,7-10-1-16,-3-5 0 0,3-5-12 16,0-6-64-1,0-6-112-15,10-4-141 0,2-11-163 16,2-5-356-16</inkml:trace>
  <inkml:trace contextRef="#ctx0" brushRef="#br2" timeOffset="244140.1401">2406 9065 517 0,'0'0'614'16,"0"0"-69"-16,0 0-365 16,0 0 10-16,0 0 9 15,0 0-38-15,0 0-60 16,5 7-37-16,-5 0-10 15,0 9 38-15,-2 3-38 16,-5 5-12-16,-4 3-8 16,-2 2-8-16,4 4-6 15,-3-3-11-15,0 2-1 0,0-2-2 16,6-2 0 0,2-6-5-16,2 1-1 0,2-5 1 15,0-2 1-15,2-4-1 16,14-6-1-16,5-3-5 15,0-3-32-15,4 0-71 16,-1-12-81-16,3-13-113 16,-9 2-280-16,0 1-155 0</inkml:trace>
  <inkml:trace contextRef="#ctx0" brushRef="#br2" timeOffset="244493.6087">2148 9045 189 0,'0'0'118'15,"0"0"587"-15,0 0-419 16,0 0-104-16,0 0 27 16,0 0 47-16,0 0-16 15,18 7-122-15,6-3 12 16,10-2-20-16,8 0-65 0,1-2-30 16,5 0-10-1,-3 0-5-15,-2 0-35 0,-6 0-63 16,-1-2-53-16,-9-4-69 15,-3 3-93-15,-5 3-89 16,-8-1-230-16</inkml:trace>
  <inkml:trace contextRef="#ctx0" brushRef="#br2" timeOffset="245043.6883">2275 8921 182 0,'0'0'1041'16,"0"0"-785"0,0 0-125-16,0 0 79 0,0 0 60 15,0 0-93-15,0 0-45 16,25 0-81-16,-2 3-21 15,2-1-19-15,5 3-5 16,0-4-5-16,-5 0 0 16,0 3-1-16,-5-4 0 15,1 0-21-15,-8 0-25 16,-1 0 12-16,-6-4 16 16,-3-3 10-16,0-2 8 15,-3-4 0-15,0-1-7 16,-3-2 7-16,-6 3 33 15,-7-1 34-15,2 5-43 16,-5 4-14-16,4 3-10 0,-3 2-9 16,3 0-32-16,0 0-124 15,11 7-184-15,4 1-334 16,0 0-270-16</inkml:trace>
  <inkml:trace contextRef="#ctx0" brushRef="#br2" timeOffset="245501.6359">2791 8857 684 0,'0'0'797'15,"0"0"-657"-15,0 0-64 16,0 0 92-16,0 0 57 16,0 0-70-16,0 0-45 15,-7 30 42-15,1-6-4 16,-2 5-45-16,-1 7-30 15,6 5-31-15,-4 4-19 16,7 1-14-16,-3 3-7 16,3-1 11-16,0 0-5 15,0-2-2-15,0-5 3 0,3-2-2 16,-3-3-6-16,0-7 0 16,0-8 0-16,0-2 5 15,3-8-6-15,-3-4 0 16,0-4-16-16,0-3-54 15,4 0-56-15,8-4-69 16,0-9-357-16,0-3-409 0</inkml:trace>
  <inkml:trace contextRef="#ctx0" brushRef="#br2" timeOffset="245824.027">3142 9283 447 0,'0'0'621'16,"0"0"-10"-16,0 0-504 15,0 0 1-15,0 0 131 16,0 0-14-16,0 0-99 16,67 4-54-16,-40-4-37 15,1-4-14-15,-1 2-10 0,-2-3-11 16,-5 3-19-16,-1-1-106 16,0-1-164-16,-8 1-244 15,-2-1-68-15</inkml:trace>
  <inkml:trace contextRef="#ctx0" brushRef="#br2" timeOffset="246077.4863">3118 9138 517 0,'0'0'123'0,"0"0"738"16,0 0-681-16,0 0-60 16,0 0 97-16,0 0 43 15,0 0-92-15,30 13-108 16,-5-13-42-16,5 0-18 16,4 0-13-16,15-7-150 15,-10-3-447-15,-9-3-690 0</inkml:trace>
  <inkml:trace contextRef="#ctx0" brushRef="#br2" timeOffset="249207.6264">3612 9597 59 0,'0'0'949'15,"0"0"-536"-15,0 0-297 16,0 0-81-16,0 0 74 15,0 0 65-15,0 0-36 16,40-14-71-16,-25 1-1 16,1-2-19-16,1-5-20 15,-4-2 1-15,2-3-12 16,-3-5-9-16,-2-2-7 0,-2-7 0 16,-2-5 0-1,-3-3-9-15,0-2 9 0,1-1 0 16,-1 1 15-16,0 6 7 15,0-2 9-15,0 7-10 16,0 2-5-16,0 10 3 16,0 3 13-16,-3 10 9 15,2 3-19-15,-2 7-7 16,0 2 10-16,0 1-10 16,0 0-13-16,0 0-2 15,0 0-6-15,0 7-4 16,0 8 10-16,0 6 9 0,-2 5 12 15,-2 1 4 1,1-1-7-16,3 2-11 0,0-6-5 16,0-5-1-16,0-1 1 15,7-4-1-15,5-4 5 16,3-1-5-16,3-5 0 16,-3-1-1-16,4-1-1 15,-2 0-8-15,-1 0 8 16,2-7-8-16,-3-3 1 15,0-3 7-15,-2-3-1 16,-1-1 1-16,-3-3 1 16,0-3 1-16,-3 2 0 15,0-4 9-15,-1-2-1 16,0 4-8-16,-2 1 5 16,-1 4-4-16,1 5 5 0,-3 4-1 15,0 5 3-15,0 4 0 16,0 0-8-16,0 3-1 15,0 14 7-15,-8 7 25 16,-5 8 24-16,4 5-3 16,0 2-15-16,2 0-17 15,4-2-9-15,3-7-10 16,0-4-1-16,1-6-1 16,14-8-28-16,27-12-81 15,-6 0-227-15,1-8-710 0</inkml:trace>
  <inkml:trace contextRef="#ctx0" brushRef="#br2" timeOffset="250102.4365">4459 8883 335 0,'0'0'61'0,"0"0"274"16,0 0 206-16,0 0-374 15,0 0-43-15,0 0 24 16,0 0 50-16,-6 0 16 16,6 0-70-16,0 0-42 15,0 4-45-15,0 6-25 16,0 6 52-16,-4 4 57 15,-2 9-57-15,3 4-32 16,0 4-10-16,0 0-11 16,0 1-18-16,3-3-11 0,-2-5-1 15,2-5 0 1,0-5-1-16,0-3-1 0,0-4-5 16,-3-3-31-16,3-3-20 15,0-2-43-15,0-3-62 16,0-2-166-16,0-4-333 15,3-9-404-15</inkml:trace>
  <inkml:trace contextRef="#ctx0" brushRef="#br2" timeOffset="250718.4624">4338 8857 563 0,'0'0'1068'0,"0"0"-905"15,0 0-121-15,0 0 95 16,0 0 40-16,0 0-85 16,0 0-61-16,69-19 0 15,-47 19 22-15,2 0 8 16,0 0-26-16,0 2-21 15,4 4-7-15,-1-1-1 16,-3 1-4-16,-6 1-1 16,1 0 6-16,-5 2-7 15,-4 1-1-15,-7 0 0 0,-3 3 1 16,0 0 0-16,-6 4 5 16,-10-4 19-16,-8 3-8 15,4-5 18-15,-5 1-17 16,4-4-5-16,3 0-3 15,8-2-2-15,1-4-6 16,9 1 0-16,0 1-1 16,0-1-10-16,3 3-4 15,9 1 14-15,7 3 6 16,2 4-6-16,-1-1 0 16,2 2 0-16,-3-1 0 15,1-1-2-15,-4 3 1 16,-2-5 0-16,-1-1 0 0,-4 0 0 15,-3-1 0-15,0-1 1 16,-6 1-2-16,0 0 1 16,-3-1 1-16,-12-2 35 15,-6 1 10-15,-7-1-3 16,1-3-24-16,3-2-9 16,0-1-9-16,8 0 0 15,8 0-41-15,8-4-66 16,8-6-203-16,8-3-801 0</inkml:trace>
  <inkml:trace contextRef="#ctx0" brushRef="#br2" timeOffset="251163.5715">4887 9177 214 0,'0'0'1325'16,"0"0"-1032"-16,0 0-271 16,0 0-15-16,0 0 30 15,0 0 20-15,0 0-41 16,51-9-9-16,-36-1-7 15,-6 0 1-15,0 4 0 0,-5-2 0 16,-4 1 10-16,0 1 15 16,0 0 60-16,-10 2-55 15,-5 1-17-15,-3 3 11 16,-4 0 40-16,-1 0 28 16,-2 0-7-16,1 13-10 15,2 3-36-15,2 2 1 16,4 2 19-16,4 2-8 15,7-2-13-15,5 3-9 16,0-2-30-16,11-6-18 16,11-2-39-16,1-6-28 15,23-7-120-15,-7 0-177 16,-2-6-342-16</inkml:trace>
  <inkml:trace contextRef="#ctx0" brushRef="#br2" timeOffset="251492.6103">5050 9108 1227 0,'0'0'388'0,"0"0"-193"15,0 0 117-15,0 0-30 0,0 0-82 16,0 0-75 0,0 0-76-16,22-9-31 0,-16 9-11 15,0 8-5-15,-1 3 5 16,1 5-6-16,1 4 1 16,2 0-1-16,-3-1-1 15,3 1 1-15,0-3-1 16,3-4-42-16,1-5-65 15,10-8-82-15,-4 0-280 16,2 0-257-16</inkml:trace>
  <inkml:trace contextRef="#ctx0" brushRef="#br2" timeOffset="251734.6694">5214 9117 1177 0,'0'0'605'16,"0"0"-531"-16,0 0 100 16,0 0 92-16,0 0-64 15,0 0-67-15,0 0-40 16,-100 90-26-16,72-60-21 16,1-3-15-16,0-4-20 15,3 0-13-15,5-11-13 16,5 2-100-16,14-14-142 15,0 0-459-15,6-7-731 0</inkml:trace>
  <inkml:trace contextRef="#ctx0" brushRef="#br2" timeOffset="252102.6414">5459 8907 861 0,'0'0'828'0,"0"0"-631"16,0 0 36-16,0 0-1 0,0 0-49 15,0 0-2-15,0 0-69 16,0 83-56-16,-8-51-13 16,-1 8-15-16,-1-1-8 15,-2 2-14-15,0-1-5 16,0-5 0-16,3-1-1 16,0-6-7-16,2-4-20 15,-2-7-33-15,4-4-42 16,2-7-102-16,2-5-336 15,1-1-422-15</inkml:trace>
  <inkml:trace contextRef="#ctx0" brushRef="#br2" timeOffset="252289.5177">5254 9192 806 0,'0'0'1292'16,"0"0"-1089"-16,0 0-152 16,0 0-7-16,97 0-3 15,-44-7-41-15,-6-1-169 16,-6-1-494-16</inkml:trace>
  <inkml:trace contextRef="#ctx0" brushRef="#br2" timeOffset="252790.5737">6002 8922 1506 0,'0'0'369'0,"0"0"-275"16,0 0 59-16,0 0 70 15,0 0-66-15,0 0-84 0,0 0-30 16,-48 10 9-16,27-3 0 16,0 0-17-16,-1 0-19 15,4 3-6-15,3-1-10 16,6-1 0-16,6 1-12 15,0 1 12-15,3-1-1 16,0 2-5-16,6-1-1 16,11 3 1-16,-1-3-2 15,6 3 2-15,-2-2-4 16,-4 1-4-16,-1-3 7 16,-3 0 6-16,-9 0 0 15,0 0 0-15,-3-2 1 16,-3 4 6-16,-18-1 29 15,-4-4 9-15,-5 1-26 0,-1-4-10 16,-2 0-7-16,3-3-1 16,6 0-8-16,9 0-84 15,15-13-114-15,0-1-414 16,21-3-606-16</inkml:trace>
  <inkml:trace contextRef="#ctx0" brushRef="#br2" timeOffset="253061.9603">6102 8963 208 0,'0'0'1357'16,"0"0"-1121"-16,0 0-105 16,0 0 133-16,0 0-26 15,0 0-67-15,0 0-49 16,9 9-28-16,-9 8 36 15,0 2-38-15,-3 5-36 16,0 2-30-16,0-2-19 16,0 1-7-16,3-4 0 15,0-2-36-15,0-5-49 16,0-7-63-16,0-7-137 16,3 0-434-16,0 0-516 0</inkml:trace>
  <inkml:trace contextRef="#ctx0" brushRef="#br2" timeOffset="253240.6017">6224 8821 1069 0,'0'0'1023'15,"0"0"-911"1,0 0-90-16,0 0-22 0,0 0-5 15,0 0-33-15,0 0-207 16,0 17-422-16</inkml:trace>
  <inkml:trace contextRef="#ctx0" brushRef="#br2" timeOffset="253743.4982">6300 8989 1908 0,'0'0'356'15,"0"0"-307"-15,0 0 31 16,0 0 74-16,0 0 5 16,0 0-53-16,3 80-43 15,-3-63-21-15,0-2-26 16,0 2-7-16,-3-1-7 15,-4-3-1-15,4-3 0 16,-3-3-1-16,6-3 0 0,0-4-12 16,0 0-5-16,0 0-1 15,6-3-7-15,10-10-3 16,4-5-10-16,5-5 11 16,2-6 10-16,-2-1 8 15,-4 3 3-15,0 1 6 16,-6 3 0-16,-3 9 9 15,-6 4 3-15,-3 4 15 16,1 6 0-16,-1 0-9 16,-3 0-2-16,0 7-1 15,0 9 15-15,0 5 4 16,0 2 10-16,0 3-20 0,-7 3-9 16,-2-3-8-1,3-2-6-15,0-4-1 0,1-3-1 16,1-4-46-16,1-6-62 15,3-5-106-15,0-2-137 16,7 0-318-16</inkml:trace>
  <inkml:trace contextRef="#ctx0" brushRef="#br2" timeOffset="254322.1549">6745 8831 804 0,'0'0'1058'16,"0"0"-878"-16,0 0-92 0,0 0 97 15,0 0-13-15,0 0-56 16,0 0-67-16,-5 19 38 16,-1 3 10-16,-4 6-41 15,-2 5-15-15,3 4-22 16,-6 1-4-16,3 0-9 15,-1-2-5-15,4-4 0 16,4-2-1-16,4-6 0 16,1 0 1-16,0-9-1 15,0-2-7-15,3-6-2 16,6-1-3-16,7-6 3 16,4 0-27-16,5-9-10 15,5-8-11-15,1-5 3 0,-1-5 11 16,0-4 18-16,1-7 2 15,-4-6-1-15,-3-1 8 16,-9 1 16-16,-2 5 18 16,-7 6 15-16,-6 6 51 15,0 8-47-15,-12 2-18 16,-9 4-7-16,-4 3-4 16,-8 7-2-16,-3 3-6 15,-5 0 1-15,5 6-1 16,6 11 1-16,9 3 13 15,6 2 4-15,6 2 15 16,6 5 6-16,3-3-3 0,3-2-12 16,14-1-5-16,8-6-1 15,2-5-2-15,7-5-14 16,-1-4-2-16,-3-3-52 16,3-10-111-16,-11-8-425 15,-6 0-1170-15</inkml:trace>
  <inkml:trace contextRef="#ctx0" brushRef="#br2" timeOffset="257475.4883">20658 12944 700 0,'0'0'148'16,"0"0"-109"-16,0 0 13 16,0 0 52-16,0 0 20 15,0 0-15-15,0 0-19 16,42 6-9-16,-42-6-48 16,0 0-33-16,0 0 1 0,0 0 0 15,0 0 15 1,0 0 0-16,0 0 48 15,-4 0 34-15,1 0-63 0,0 0-9 16,0 0 59-16,1 0 11 16,1 0-21-16,-2 0-30 15,-4 0-15-15,0-6-19 16,0 2-5-16,-2-3 3 16,-1 1 19-16,-2-1 16 15,-2-1-8-15,-1 3-10 16,-2-2 10-16,0 4 10 15,-2-1-2-15,2-2-17 16,-2 5 2-16,0-5 7 16,0 4 15-16,3 1-2 15,3-3-9-15,-4 2-16 0,4-2-14 16,0 1-9 0,-3 0 0-16,2 0 1 0,-1 2-1 15,1-2 5-15,-2 0-5 16,0 3-1-16,-4-3 0 15,-1 3 0-15,3 0 9 16,-1 0 9-16,3 0-6 16,2 0-4-16,3 0-7 15,1 0-1-15,3 0 1 16,1 0 0-16,-1 0 0 16,4 3 0-16,-1-3 0 15,4 0 0-15,0 3 0 16,0-3 8-16,0 0-8 0,14 0 1 15,2 0-2 1,13 0-6-16,0 0-28 0,6-6-10 16,5 2-10-16,-1 1-10 15,3 3 0-15,1 0 37 16,-5 0 13-16,3 7-4 16,-1 6-4-16,-4-1 13 15,-3 2 8-15,-5-1-17 16,0 4-44-16,-8-7-118 15,-5-4-557-15</inkml:trace>
  <inkml:trace contextRef="#ctx0" brushRef="#br2" timeOffset="259033.5475">4131 9385 995 0,'0'0'62'0,"0"0"-27"0,0 0 369 16,0 0-86-16,0 0-144 16,-82 0-36-16,64 0-11 15,-3-3-18-15,-4 3-46 16,2-4-32-16,4 1-22 15,4 0-8-15,3 3-1 16,6 0-3-16,3 0-92 16,3 0-125-16,0 10-70 15,0 3-51-15,3-3-325 0</inkml:trace>
  <inkml:trace contextRef="#ctx0" brushRef="#br2" timeOffset="259269.4782">4144 9538 1684 0,'0'0'380'16,"0"0"-272"-16,-91 0-36 15,53 0 33-15,5 0-28 16,10 0-47-16,10 0-30 16,13-6-64-16,16-1-404 15,11-3-982-15</inkml:trace>
  <inkml:trace contextRef="#ctx0" brushRef="#br2" timeOffset="259863.8613">4695 9471 1355 0,'0'0'359'0,"0"0"-265"15,0 0-59-15,0 0 77 16,0 0 32-16,0 0-60 16,0 0-49-16,107 7-14 15,-56-4-6-15,3 0 1 16,4-2 0-16,3 2-10 16,2 1-5-16,-5-4-1 15,-3 0-62-15,-10 0-49 16,-8 0 9-16,-10 0-39 0,-15 0-103 15,-9-4-142 1,-3-2-544-16</inkml:trace>
  <inkml:trace contextRef="#ctx0" brushRef="#br2" timeOffset="260097.4678">4762 9631 1534 0,'0'0'515'16,"0"0"-454"-16,112 0-30 0,-49 0 54 15,1 0-34-15,21-3-51 16,-18-1-151-16,-15 1-627 0</inkml:trace>
  <inkml:trace contextRef="#ctx0" brushRef="#br2" timeOffset="270957.2014">18774 17732 168 0,'0'0'380'0,"0"0"-338"16,0 0 74-16,0 0 175 15,0 0-95-15,0 0-46 16,0-10-64-16,0 10-9 16,0 0 3-16,0 0 0 15,-2 0-11-15,-2 0 4 16,3 0-15-16,1 0-2 15,-2 0-3-15,2 0-17 16,0 0-13-16,0 0-8 16,0 0-8-16,0 0-5 0,0 1 8 15,0-1 0-15,0 0-2 16,0 3-2-16,0 0 10 16,0 1 15-1,0 1-8-15,0 0-6 0,3 1-10 16,1 1-5-16,1-4-1 15,3 1-1-15,-2 2 0 16,1-5-8-16,2 2-9 16,-3 0 4-16,-2-3 1 15,1 3 12-15,-4-2 0 16,3 0 1-16,-4 1 11 16,3 1 2-16,1-3 3 0,2 2-10 15,0-2 2 1,4 2-9-16,3-1-8 15,3-1-15-15,-3 1-20 0,-1 2-28 16,-1-3-5-16,-1 3 16 16,-4-2 28-16,-3 1 25 15,0 2 7-15,0-4 22 16,-2 3 6-16,4-3 7 16,0 1-1-16,2 1 11 15,-1 2-10-15,3-1-10 16,-3-2 8-16,4 0-8 15,-1 5-15-15,-1-6-8 16,2 2-1-16,-6-2 0 16,1 0-1-16,-1 1 1 15,-1 0 0-15,2 4 5 0,2-5 8 16,1 3-3-16,-2-3-10 16,3 4 0-16,-5-1 0 15,3-3-1-15,-1 3 0 16,-1-1-1-16,-2 0 1 15,2 1-1-15,-2 0 1 16,-3-3-1-16,3 1 1 16,-3 1-1-16,4 2 1 15,-1-2 0-15,-3 0 0 16,3-1 0-16,1 3 0 16,2-1 0-16,-1-1 0 15,2-1 0-15,1 4 1 16,-5-5-1-16,3 1 1 0,0 0 1 15,0 0-1-15,2 1 0 16,-2-2-1-16,0 1 0 16,1 2-1-16,0 0 1 15,-1 1-6-15,-2-1-3 16,2-1 7-16,3 3 1 16,1-5 0-16,0 3 1 15,2-3 0-15,-1 1 0 16,5 0 0-16,-3 1 0 15,-3 0 0-15,1 2-7 16,1-2 1-16,-6 0 5 16,-3 1-9-16,0 0-21 0,0-2 1 15,-2 0 17 1,2 4 12-16,-1-5 0 16,2 2 1-16,0 0 1 15,1-1 12-15,1 4-7 0,2-5-4 16,-1 3 3-16,-1-3-4 15,0 1 0-15,0 0-1 16,0 1 0-16,-2 0-1 16,2 1-8-16,-1-3-4 15,-2 2-2-15,-3-2 5 16,3 0 10-16,-3 1 0 16,0-1 2-16,0 0 33 15,0 0 14-15,0 0-6 16,0 0-11-16,0 0-11 15,0 0-14-15,0-1-5 0,0-1-2 16,0 2-8-16,0 0-7 16,0 0 3-16,0 0 3 15,0 0 1-15,0 0 2 16,0 0 5-16,0 0-4 16,0 0 5-16,0 0 8 15,0 0-7-15,0 0 5 16,0-3 4-16,0 3-4 15,0-2-6-15,0 0 1 16,0 1 0-16,0 0 11 16,0 1-5-16,0-3-6 15,0-2-1-15,0 2 1 16,-3-2-1-16,0 1 6 0,-1-2 0 16,3 2 2-16,-1 0-1 15,1-1 3-15,1 4 8 16,-3-2 3-16,2-2-12 15,-1 3-8-15,1-1 0 16,-1 0-1-16,1 0 0 16,-2 2 1-16,1-3 5 15,-1 2 13-15,0 0 14 16,0 1 1-16,2-3-4 16,1 3-20-16,0 1 8 15,0 0 0-15,0 0-8 16,0 0 5-16,0 0-6 15,0 0-8-15,0 0 1 0,0 0-1 16,0 0 0 0,0 0 0-16,0 0 8 0,0 0 6 15,0 0-3-15,0 0 6 16,0 0-2-16,0 0-7 16,3 0-8-16,0 1 5 15,1 3-6-15,1-2 1 16,1 2-1-16,1 0 0 15,1 2 0-15,-2-3 0 16,1 1 1-16,2 2 5 16,-2-4 0-16,1 2 6 15,0 2-5-15,-1-1-1 0,-1-2-5 16,0-1 0 0,-2 0 0-16,2 1 0 0,0-1-1 15,-2 1 1-15,3-1-1 16,-4 1 1-16,0 0 0 15,1-3 0-15,1 1-1 16,0 0 1-16,1 1 0 16,-1 0-1-16,-1-2 1 15,-1 3 0-15,1-3-1 16,-4 2 7-16,3-1 5 16,-3-1 2-16,0 0-5 15,0 1 3-15,0-1-2 16,0 0 2-16,0 0 0 15,0 0 0-15,0 0 3 16,0 3 7-16,0 0 7 16,-10 0-11-16,0 1 8 15,-5 1-5-15,2 3 6 0,-4-1-16 16,1-4-2-16,3 2-9 16,-1-3-5-16,2 1-80 15,6-3-200-15,2 0-741 0</inkml:trace>
  <inkml:trace contextRef="#ctx0" brushRef="#br2" timeOffset="272412.1322">18405 18665 540 0,'0'0'705'0,"0"0"-444"16,0 0-124-16,0 0 13 16,0 0 23-16,0 0-3 15,0 0-55-15,7-20-55 0,-4 19-10 16,-3-1 5-16,0 1-6 16,0 1-3-16,0 0-13 15,-3 0-17-15,-9 0-6 16,-3 0-8-16,-4 0-1 15,-6 10 11-15,2 2-11 16,-4 5 0-16,8 3 11 16,-1-3-4-16,7-2-8 15,7 2 0-15,6-6 3 16,0 0 3-16,3-6-1 16,14-3-5-16,5-2-20 15,0 0-28-15,2 0-13 16,1-6-6-16,-2-3-16 0,-3 2 5 15,-1-2 17-15,0-1 44 16,-6-3 17-16,-3 3 2 16,0 0 41-16,0 3 42 15,-7 0 8-15,0 4-16 16,0-1-11-16,-3 4-13 16,1 0 2-16,-1 0-15 15,0 0-19-15,0 4-10 16,0 6 2-16,0 3 4 15,0 1-5-15,0 2-5 16,0-5-7-16,2-2-64 16,2 0-55-16,5-5-66 15,2-1-149-15,1-3-223 0,-4 0-125 16</inkml:trace>
  <inkml:trace contextRef="#ctx0" brushRef="#br2" timeOffset="272891.5131">18637 18658 963 0,'0'0'728'0,"0"0"-537"16,0 0-33-16,0 0 16 15,0 0-1-15,0 0-66 16,0 0-50-16,0 59-37 16,0-44-14-16,0 2-5 15,0-3 0-15,0-1 4 16,0-3-5-16,0-2 0 15,0-4 0-15,0-1 0 16,0-3 0-16,-3 0 7 16,3 0 24-16,-2 0-10 15,2-7-1-15,0-7-1 16,0-3-1-16,13-2 1 0,0-4 2 16,3 2-6-1,4 2-14-15,-3 5-1 0,-2 5-1 16,2 4-6-16,-7 4-5 15,2 1-11-15,1 0-20 16,0 0-27-16,-7 9-86 16,1 3-309-16,-4-4-261 0</inkml:trace>
  <inkml:trace contextRef="#ctx0" brushRef="#br2" timeOffset="273207.4775">19038 18677 879 0,'0'0'659'0,"0"0"-517"16,0 0-1-16,0 0 105 15,0 0 7-15,0 0-71 16,0 0-69-16,-48-3-38 15,37 3-20-15,-4 0-15 16,-3 9 8-16,3 2 7 16,-2 5-16-16,7-4-17 15,5 6-14-15,5-6-1 16,0 2 10-16,11-7-17 16,14-3-30-16,10-4-73 15,20-4-122-15,-7-9-456 0,-5-3-799 16</inkml:trace>
  <inkml:trace contextRef="#ctx0" brushRef="#br2" timeOffset="281630.5261">7433 9018 1245 0,'0'0'907'0,"0"0"-812"15,0 0-84 1,0 0 7-16,0 0 102 0,0 0 26 16,10-23-18-16,-1 20-57 15,3-3-20-15,3 6-11 16,7-3 1-16,1 3-1 16,2 0-12-16,5 0-4 15,1 0-16-15,-1 0-7 16,3 0-1-16,-5 0-24 15,-1 0-67-15,-3 3-60 16,1-3-88-16,-7 0-373 16,-3 0-203-16</inkml:trace>
  <inkml:trace contextRef="#ctx0" brushRef="#br2" timeOffset="281842.1605">7476 9111 1759 0,'0'0'555'16,"0"0"-467"-16,0 0-1 16,0 0 29-16,109 0-35 15,-60-4-81-15,9 3-24 16,-13 1-183-16,-9 0-573 0</inkml:trace>
  <inkml:trace contextRef="#ctx0" brushRef="#br2" timeOffset="285462.5328">19441 18014 134 0,'0'0'272'0,"0"0"-169"15,0 0-103-15,0 0-134 16,0 0-114-16</inkml:trace>
  <inkml:trace contextRef="#ctx0" brushRef="#br2" timeOffset="289588.9794">19421 17396 225 0,'0'0'192'16,"0"0"-95"-16,0 0-6 16,0 0 26-16,0 0-55 15,0 0-62-15,19 89-26 0,-2-66-148 16,2-4-228-16</inkml:trace>
  <inkml:trace contextRef="#ctx0" brushRef="#br2" timeOffset="292752.8246">8374 8695 1222 0,'0'0'691'16,"0"0"-604"-16,0 0 0 15,0 0 73-15,0 0-15 16,0 0-52-16,0-7-26 16,0 7-33-16,0 0-19 15,0 0-13-15,0 0 4 16,0 8 7-16,0 6 32 0,0 2 2 15,0 3-17 1,0 5-10-16,0-1-7 0,0 3-12 16,-6 2 8-16,-4-2-8 15,-1 3 0-15,-1-4 1 16,2-1-1-16,1-2 5 16,0-4-6-16,4-2 0 15,-2-4 1-15,7-1-1 16,-3-1 0-16,3-3-1 15,0-1 1-15,0 0 0 16,3-2 6-16,4-1 9 16,4-2 0-16,-2 1-9 15,7-1 1-15,4-1 2 16,-1 0-3-16,2 0-5 16,0 0 0-16,-5 0-1 0,-2 0 0 15,-1 0-7-15,-7 0-16 16,0 0-23-16,0 0-54 15,-3 0-56-15,6 3-150 16,-3 4-223-16,0-4-190 0</inkml:trace>
  <inkml:trace contextRef="#ctx0" brushRef="#br2" timeOffset="293375.3532">8932 8861 1222 0,'0'0'376'0,"0"0"-235"16,0 0-28-16,0 0 51 15,0 0-44-15,0 0-18 16,0 0-4-16,-61-14-20 16,40 14-17-16,3 0 3 15,-1 10-12-15,2-3-6 16,4 1-14-16,4 3-16 16,6-2-7-16,0 0-9 15,3 0-10-15,0 0-1 16,9 1 10-16,3-2-24 15,4 1-5-15,1-2 5 0,2 2-4 16,-7-1 4 0,3-2 0-16,-6 1-9 0,-3 2-5 15,-2-2 11-15,-4 1 7 16,0-2 11-16,-4 3 10 16,-8-2 3-16,-6 2 34 15,3-5-5-15,-7 2-15 16,2-5-17-16,1-1-9 15,5 0-59-15,4 0-119 16,7 0-134-16,3 0-334 0</inkml:trace>
  <inkml:trace contextRef="#ctx0" brushRef="#br2" timeOffset="293659.9086">9117 8892 1625 0,'0'0'525'0,"0"0"-441"16,0 0 54-16,0 0 43 16,0 0-28-16,0 0-38 15,0 0-13-15,-12 41-53 16,9-21-28-16,3-1-13 15,-4-1-7-15,4-2 1 16,0-5-2-16,0-2-27 0,0 0-38 16,0-5-62-16,0-1-123 15,0-3-431-15,4 0-363 0</inkml:trace>
  <inkml:trace contextRef="#ctx0" brushRef="#br2" timeOffset="293825.7814">9211 8824 1340 0,'0'0'858'0,"0"0"-752"16,0 0-35-16,0 0-7 16,0 0-64-16,0 0-73 0,0 0-260 15,0 9-438-15</inkml:trace>
  <inkml:trace contextRef="#ctx0" brushRef="#br2" timeOffset="294268.9746">9299 8953 1721 0,'0'0'386'15,"0"0"-271"-15,0 0 13 16,0 0-8-16,0 0-41 16,0 0-45-16,-16 76-18 15,13-66-7-15,-3 0-3 0,4-3-4 16,-1-3 9-16,3-4-9 16,0 0 8-16,0 0 1 15,8-2-11-15,5-11-13 16,5-6-6-16,3-4 5 15,1 0 8-15,1-4-3 16,-4 6 0-16,-4 3 9 16,0 7-1-16,-3 2 1 15,-2 5 6-15,-1 1 6 16,-1 3 18-16,-2 0 15 16,4 3-4-16,-1 11 4 15,-3 8 10-15,0 5-17 16,-1 2-13-16,-5 2-17 0,0-5-8 15,0 1 0-15,0-5-18 16,-5-4-102-16,2-6-127 16,0-3-426-16,3-8-370 0</inkml:trace>
  <inkml:trace contextRef="#ctx0" brushRef="#br2" timeOffset="294719.1141">9772 8831 1400 0,'0'0'560'0,"0"0"-498"15,0 0 58-15,0 0 28 16,-54 76-9-16,35-40-56 16,4 3-40-1,3-2-22-15,3 0-7 0,6-4-7 16,3-7-6-16,0-4-1 15,0-8-1-15,6-4 0 16,12-7 1-16,6-3 0 16,9 0-53-16,1-17-55 15,6-6-39-15,-4-7 51 16,0-4-28-16,-3-9 26 16,-5-4 51-16,-4-2 47 15,-9 2 16-15,-5 6 119 0,-10 6 38 16,-4 12-34-1,-14 5 0-15,-9 6-57 0,-6 6 19 16,-7 6-10-16,-3 0-31 16,1 15-12-16,6 9-11 15,6 6-14-15,14 2-22 16,10 2 5-16,6-4-6 16,19-1 6-16,17-6-6 15,15-3 0-15,28-7-68 16,-9-5-162-16,-7-8-596 0</inkml:trace>
  <inkml:trace contextRef="#ctx0" brushRef="#br2" timeOffset="299365.3646">21018 12858 582 0,'0'0'682'0,"0"0"-552"15,0 0-25-15,0 0 72 16,0 0 83-16,29-10-38 16,-25 10-51-16,-1 0-49 15,0 0-36-15,0 9 2 16,-2-2-12-16,-1 2-25 16,0 4 4-16,0 1 0 15,0-2-25-15,0 6-20 16,0-1-4-16,-6 0-5 0,2 2 0 15,-3 0 0-15,4-5 0 16,-4 3 0-16,3-7 0 16,1 0-1-16,1-2 0 15,2-7 0-15,0 2 1 16,0-3 8-16,5 0-7 16,16 0 17-16,7 0-7 15,12-12-6-15,5 0-6 16,0 0-1-16,-3 2-21 15,-6 0-56-15,-13 7-123 16,-10 0-664-16</inkml:trace>
  <inkml:trace contextRef="#ctx0" brushRef="#br2" timeOffset="300440.0753">21583 10754 468 0,'0'0'326'0,"0"0"-153"16,0 0-4-16,0 0 44 15,0 0-30-15,0 0-42 16,0 0-24-16,-7 0-22 16,1 0-10-16,3 0-12 0,0 0-30 15,0 0-27-15,2 0-16 16,1 0-117-16,-3 1-152 16,0 4-242-16,0-3-605 15</inkml:trace>
  <inkml:trace contextRef="#ctx0" brushRef="#br2" timeOffset="300635.1806">21427 10793 608 0,'0'0'734'0,"0"0"-630"15,0 0-70-15,0 0-5 16,0 0-13-16,0 0-16 0,0 0-5 15,-54 9-24-15,47-3-37 16,-7 2-59-16,4-1-37 16,2-4-335-16</inkml:trace>
  <inkml:trace contextRef="#ctx0" brushRef="#br2" timeOffset="300824.4898">21237 10843 613 0,'0'0'809'0,"0"0"-639"16,0 0-71-16,0 0 60 15,0 0-20-15,0 0-64 0,0 0-47 16,-53-4-28-16,45 4-96 16,-10 7-131-16,6 2-150 15,-2 1-245-15</inkml:trace>
  <inkml:trace contextRef="#ctx0" brushRef="#br2" timeOffset="300995.4853">21058 10879 937 0,'0'0'380'15,"0"0"-258"-15,0 0-30 16,0 0-25-16,0 0-37 0,0 0-30 15,0 0-6-15,-82-6-149 16,73 8-329-16</inkml:trace>
  <inkml:trace contextRef="#ctx0" brushRef="#br2" timeOffset="301162.7365">20846 10888 821 0,'0'0'702'15,"0"0"-572"-15,0 0-9 16,0 0-17-16,0 0-46 16,0 0-58-16,0 0-48 0,-61-15-152 15,57 17-179-15,-1 5-276 16</inkml:trace>
  <inkml:trace contextRef="#ctx0" brushRef="#br2" timeOffset="301319.6186">20667 10891 1137 0,'0'0'363'16,"0"0"-250"-16,0 0 14 15,0 0 15-15,0 0-51 16,0 0-52-16,0 0-39 16,-56-9-92-16,51 9-193 15,2 3-376-15</inkml:trace>
  <inkml:trace contextRef="#ctx0" brushRef="#br2" timeOffset="301486.4747">20505 10889 727 0,'0'0'873'16,"0"0"-717"-16,0 0-53 16,0 0 33-16,0 0-23 15,0 0-62-15,0 0-45 16,-45-14-6-16,41 14-151 15,1 3-168-15,0 1-296 0</inkml:trace>
  <inkml:trace contextRef="#ctx0" brushRef="#br2" timeOffset="301649.1605">20346 10892 831 0,'0'0'741'16,"0"0"-600"-16,0 0 13 15,0 0 23-15,0 0-45 16,0 0-82-16,0 0-50 16,-50-19-139-16,50 19-256 15,0 2-534-15</inkml:trace>
  <inkml:trace contextRef="#ctx0" brushRef="#br2" timeOffset="301801.7601">20223 10902 1460 0,'-13'0'352'0,"-1"0"-185"16,2-1 43-16,2-1-59 15,4 2-151-15,-1 0-12 16,2 3-576-16,2 3-999 0</inkml:trace>
  <inkml:trace contextRef="#ctx0" brushRef="#br2" timeOffset="309742.5053">20511 10525 945 0,'0'0'398'0,"0"0"-294"15,0 0-69-15,0 0 58 16,0 0 54-16,0 0-15 15,1-7-24-15,-1 7 2 0,0 0-13 16,2 0-13-16,-1 0-7 16,1 7 32-16,-1 6-14 15,-1 1-33-15,0 6-16 16,0 2-13-16,0 2-11 16,0-1-14-16,-3-1-7 15,0-2 5-15,2-3-5 16,-1 0 0-16,2-4-1 15,0-3 0-15,0 0 0 16,0-6 0-16,0-1 0 16,2 0 1-16,7-1 8 0,6-1 1 15,0-1 1 1,4 0-5-16,2 0 0 0,-2 0-5 16,1 0-1-1,-10 0 0-15,-1 0-15 0,-2 0-50 16,-1 0-52-16,-1 0-111 15,3 0-241-15,-5 0-60 16,1 0-447-16</inkml:trace>
  <inkml:trace contextRef="#ctx0" brushRef="#br2" timeOffset="310163.4473">20806 10683 983 0,'0'0'307'0,"0"0"-139"16,0 0-37-16,0 0 26 15,0 0-66-15,0 0-60 16,0 0-24-16,-9-12 65 15,-3 12 23-15,-2 0-3 16,1 0-13-16,6 7 15 16,2-5-35-16,5 5-34 15,0 0-25-15,3-1 0 0,13 4 10 16,3 3-10 0,3-3-10-16,-2 1-11 0,-1-1 20 15,-2-1 0-15,-7 2-5 16,-4-2-6-16,-3 0-4 15,-3-5-11-15,0 3 11 16,-9-2 15-16,-4-1 1 16,-4-2-10-16,-1 0-47 15,5-2-238-15,-1 0-325 16,8 0-185-16</inkml:trace>
  <inkml:trace contextRef="#ctx0" brushRef="#br2" timeOffset="310427.873">20996 10704 1542 0,'0'0'306'0,"0"0"-174"15,0 0 62-15,0 0-15 16,0 0-61-16,0 0-57 15,0 0-37-15,0 10 15 16,0 2-18-16,0 6-11 16,0-2-10-16,0-2 0 15,3-5 0-15,0 4-55 16,-3-6-128-16,0 2-398 16,0-7-259-16</inkml:trace>
  <inkml:trace contextRef="#ctx0" brushRef="#br2" timeOffset="310584.3541">21021 10648 679 0,'0'0'963'0,"0"0"-829"16,0 0-129-16,0 0-5 15,0 0-121-15,0 0-60 16,0 0-428-16</inkml:trace>
  <inkml:trace contextRef="#ctx0" brushRef="#br2" timeOffset="310969.0193">21145 10720 1230 0,'0'0'854'0,"0"0"-764"16,0 0-68-16,0 0-21 16,0 0 18-16,0 0 1 15,0 0 1-15,0 49-12 16,0-42-8-16,0 0-1 16,0-4 0-16,0 0-6 15,0-3-18-15,0 0-8 0,7 0-26 16,5-3-69-16,5-9 6 15,-4 1 28-15,2-2 34 16,-3 0 15-16,-1 6 44 16,-7 0 21-16,-3 4 31 15,-1 3-22-15,0 0-7 16,0 6 63-16,-5 8 5 16,2 3-26-16,0 2-37 15,-1 1-28-15,4 3-39 16,0-6-217-16,0-3-382 0</inkml:trace>
  <inkml:trace contextRef="#ctx0" brushRef="#br2" timeOffset="311299.5134">21313 10683 1209 0,'0'0'259'15,"0"0"-252"-15,0 0 8 16,0 0 63-16,0 0 7 16,0 86-25-16,0-66-25 15,0-3-18-15,0-4 4 16,0-3-20-16,7-8 18 16,3-2 41-16,0 0-26 15,4-8-34-15,4-7-29 16,-5-4-25-16,2 3-10 15,-4-4 10-15,-4 1 39 0,-3 5 5 16,-4 4 10-16,0 7 33 16,-11 3-18-16,-5 3-14 15,0 13-1-15,6 13-45 16,3-2-334-16,7-6-720 0</inkml:trace>
  <inkml:trace contextRef="#ctx0" brushRef="#br2" timeOffset="313570.126">21570 10680 491 0,'0'0'549'0,"0"0"-509"15,0 0-40-15,0 0-16 16,0 0 16-16,0 0 2 16,0 0 22-16,29-22 21 15,-29 22-1-15,0-1 43 16,0-2 43-16,0 3-15 15,0 0-57-15,0 0-19 0,0 0 11 16,0 0 7-16,0 0-5 16,0 0-4-16,0 0 8 15,0 0-5-15,0 0-14 16,0-3-3-16,0 3 24 16,0-3-17-16,-3 2-4 15,-4-2-18-15,1 0-7 16,2 3-12-16,-1-3 0 15,0 3 0-15,2-1 1 16,0-2 0-16,0 0 6 16,1 0-6-16,-2 3 0 15,1-7 0-15,-6 4 5 16,1-1-6-16,-2 0 1 0,-3-5 15 16,-4 2-4-16,2 4 14 15,2-7-4-15,4 7-8 16,0 0-5-16,3 0-9 15,3 0 1-15,1 3-1 16,1-1-1-16,-2 1-6 16,-2 0-1-16,-6-3 3 15,-3 3 4-15,-5 0 2 16,-3-3-1-16,0-1 0 16,2-2 1-16,0 2 0 15,5-2 0-15,5-1 0 16,2 4 1-16,1 0 4 15,4 2-6-15,1 1 0 0,-1 0-1 16,-3 0 1 0,-1 0-1-16,-6 0 1 0,-1 0 0 15,-4 0 0-15,1-3 0 16,0 1 1-16,2-6 6 16,2 5-1-16,2-4 1 15,3 5 1-15,3-2-2 16,2 1-5-16,-2 0-1 15,1 3 0-15,-2-1 0 16,-6-2-1-16,0 0-6 16,-2 0 6-16,-1 1 1 15,0 0 1-15,1-4-1 16,2 2 1-16,0 1 5 16,3-1 9-16,4 0 9 15,1 2-11-15,1 2-3 0,0-1-9 16,-1 1-1-16,-2 0 0 15,-2 0 1-15,-1 0-2 16,-1 0 2-16,1 0-1 16,3 0 1-16,-4 0 5 15,5 0-5-15,3 0-1 16,1 0 1-16,1 0 1 16,0 0 13-16,0 0-8 15,0 0 14-15,0 0-11 16,3 0 14-16,1 0-17 15,1 0-7-15,-5 0 0 16,0 0-1-16,0 0-9 0,0 0 0 16,0 0 9-16,3 0 1 15,-3 0-1-15,6 0-15 16,-2-2-13-16,4 1 21 16,5-2-3-16,1 0 10 15,3 3 1-15,1-3 0 16,2-1 1-16,-1 4 0 15,-2 0 0-15,-1 0 0 16,-3 0 1-16,0 0 4 16,0 0-6-16,-3 4 0 15,5 2 1-15,2 1 0 16,2 2 0-16,5-1 0 16,1 0-1-16,1 0-1 15,-3-1-22-15,3 0-48 16,-9-2 17-16,-5-2-1 0,-2-2 2 15,-10 2-2-15,0-3 4 16,0 0 26-16,0 0 25 16,0 0 48-16,0 0 0 15,-7 0 3-15,4 0-11 16,-3 0-18-16,-1 0 6 16,-5-7-6-16,-1 0-13 15,-2-1-1-15,-2 1-8 16,-1-3 1-16,2 3 7 15,0 1-6-15,-5-1 8 16,1-3-8-16,-2 3-1 16,-2 0 0-16,0 0 0 15,5-1 0-15,0 1 0 0,2-3 5 16,2 3 6-16,8 0 26 16,-3-1 10-16,3 0-17 15,3-2 0-15,-1 6 2 16,2-2-8-16,0-1-11 15,-1 4-13-15,1 0 0 16,0 3-1-16,3 0 0 16,-4 0-1-16,4 0-6 15,0 0 6-15,0 0 1 16,0 0 0-16,0 0 8 16,0 0-8-16,0 0 2 15,0 0-2-15,0 0 18 0,0 0 1 16,0 0 5-16,0 0 0 15,0 0-2-15,0 0 1 16,0 0-13-16,0 0-10 16,0 0-11-16,0 0-3 15,0 9 13-15,0-2 0 16,-6 3-7-16,-1 1 7 16,1-2 1-16,2-2 0 15,-1 0 1-15,3-1-1 16,0-2 1-16,2-1 0 15,-1 0 5-15,1 1-4 16,0 2-1-16,0-3 0 16,0 0-1-16,0 1 0 0,5-1-5 15,9 3 5-15,5-2 0 16,4 3-30-16,11 6-92 16,-5-3-211-16,-6 0-449 0</inkml:trace>
  <inkml:trace contextRef="#ctx0" brushRef="#br2" timeOffset="314923.5564">20151 10888 506 0,'0'0'511'0,"0"0"-388"16,0 0-5-16,0 0 45 15,0 0-3-15,0 0-92 16,0 0-17-16,32-9-13 0,-22 8 1 16,-4-2 4-16,0 1-5 15,2 0-12-15,-5-4-2 16,4 1-5-16,-1-2-8 16,1-3-11-16,5-4 0 15,5 1-15-15,2 0-14 16,4-4-34-16,3 0-6 15,3 1 34-15,-1-1 6 16,0 1 6-16,1 0 7 16,-6 3 16-16,3 0 7 15,-7-2 4-15,4 0 6 16,-5 1 11-16,6-3 8 0,-2-1 5 16,5-1 13-1,-1 0-8-15,4 0-26 0,1 0-4 16,1-1-7-16,-1 3-7 15,1-3-2-15,-7 6 6 16,-2-2-5-16,-3 5 1 16,3-1 19-16,-8 2-8 15,-1 0 2-15,0 0 20 16,-3 0-7-16,2 0 16 16,-3 3 28-16,7-3-8 15,-2 1-25-15,4 0-24 16,2 0 2-16,-2 0-9 15,1 0-7-15,-7 2 7 16,-3 1-7-16,-5 2 5 16,-5 4-6-16,0 0-26 0,-2 6-4 15,-11 8 17-15,-3 8-12 16,1-2-297-16,4-9-416 0</inkml:trace>
  <inkml:trace contextRef="#ctx0" brushRef="#br2" timeOffset="315609.1731">20432 10789 986 0,'0'0'516'0,"0"0"-333"15,0 0 58-15,0 0-2 16,0 0-78-16,0 0-46 16,0 0-35-16,40-45-21 15,-33 45-13-15,3 0-2 16,-3 3-13-16,0 13 6 16,-1 7 29-16,2 5-14 15,-2 0-31-15,2-2-16 16,2-2-5-16,-6 3-85 15,1-7-185-15,-4-8-787 0</inkml:trace>
  <inkml:trace contextRef="#ctx0" brushRef="#br2" timeOffset="321981.6412">10458 8926 1397 0,'0'0'489'0,"0"0"-489"0,0 0 0 16,0 0 0-16,0 0 129 15,0 0 18-15,9-22-35 16,-9 19-4-16,0-1-17 16,0 1 1-16,0-1-7 15,-6-2-3-15,-7-1-8 16,4 1-12-16,-6 2-15 16,3 0-18-16,0 1-20 15,-1 0-9-15,-1 3 1 16,-2 0 0-16,1 0-1 15,0 7 1-15,0 6 1 0,2 3 8 16,4 2-4 0,1 0 0-16,5-1 3 0,3-1-9 15,0-6-6-15,0 4-2 16,14-8-17-16,5-5-13 16,8-1-6-16,1 0-12 15,2-7-20-15,3-9 0 16,-2-4 5-16,-1-4 4 15,0-2 28-15,-6-7 20 16,-3-1 12-16,-2-4 7 16,-4-3 17-16,0-1 17 15,-3 2-7-15,-6 1-12 16,4 8 1-16,-4 4 24 16,-3 8-4-16,0 5-8 15,-3 5 3-15,0 3-1 0,0 5 8 16,0 1-9-16,0 0-14 15,0 0-13-15,-9 1 8 16,-1 14 5-16,-2 4 24 16,-5 7 7-16,7 6-10 15,-5 5-9-15,2 5-10 16,2-1-8-16,2 4-8 16,-4-5 0-16,7-3-1 15,-3-4-14-15,1-5-61 16,7-4-69-16,1 0-73 15,0-8-339-15,1-3-265 0</inkml:trace>
  <inkml:trace contextRef="#ctx0" brushRef="#br2" timeOffset="322731.3312">10845 8835 1136 0,'0'0'712'15,"0"0"-589"-15,0 0-28 16,0 0 37-16,0 0 16 16,0 0-46-16,0 0-36 15,0-2-20-15,-4 2-10 16,0 2-2-16,-2 5-7 16,-1 1 3-16,1 2 5 15,-3 0-9-15,0 3-5 16,-3-2-2-16,3 2-6 15,0 1-11-15,2-4-2 16,4-1 0-16,3 0-11 16,0-5-3-16,10 3-7 15,8-5-6-15,6-2 4 0,5 0-20 16,6-2 3-16,1-12-9 16,1 1-24-16,-1-3 14 15,-5 0 14-15,-4-2 20 16,-6-1 7-16,-3 1 18 15,-9-1 11-15,-6 3 19 16,-3-1 20-16,0 0-10 16,0 1-3-16,-9 4-8 15,-6-1-10-15,0 3-9 16,-4 3-2-16,-1 0 4 16,1 3 0-16,4-2 22 15,3 5-6-15,3-1-6 16,3 1-7-16,3 1-1 0,0 0-4 15,3 0-10-15,0 0 0 16,-4 8 49-16,4 5-10 16,0 4-14-16,-3 3 1 15,3 2 0-15,-3 4 4 16,0-3-3-16,-1 3-9 16,0-2-6-16,1 2-11 15,-3-3 0-15,-4 3-1 16,4-2-63-16,-6 8-128 15,0-8-420-15,0-4-799 0</inkml:trace>
  <inkml:trace contextRef="#ctx0" brushRef="#br2" timeOffset="323393.5552">10312 9197 1174 0,'0'0'655'0,"0"0"-485"16,0 0 52-16,0 0 9 16,0 0-23-16,0 0-45 15,0 0-87-15,109 0-45 16,-46-3-29-16,22-1 5 16,12 2-7-16,-3 2 6 15,-16 0-5-15,-7 0-1 16,-19 0-7-16,3 0-20 15,0 0-19-15,-2 0-1 16,-15 0-6-16,-9-3-59 16,-19 1-96-16,-10 0-412 0,0-2-392 0</inkml:trace>
  <inkml:trace contextRef="#ctx0" brushRef="#br2" timeOffset="324182.8466">10609 9525 1228 0,'0'0'545'16,"0"0"-429"-16,0 0 47 15,0 0 29-15,0 0-14 16,0 0-62-16,0 0-52 16,2-21-42-16,-19 21-16 15,-5 0 12-15,2 4 16 16,-5 3-4-16,-2 3-12 15,-2 0 6-15,0-1-2 16,2 2-4-16,-1 1-2 16,8-1-6-16,4 1-9 15,10 2 18-15,6-1 2 16,0-1-9-16,6 2-12 16,13-4-12-16,8 0-12 0,2-3 2 15,9-5-1 1,-5-2 3-16,3 0 5 0,0 0 0 15,-5-5 9-15,-1-5 5 16,-5-4-16-16,-1-1 16 16,-9-5 1-16,-3-4 11 15,-6 1 13-15,-3-3 2 16,-3-1 27-16,0 4 10 16,0-1-12-16,-6 2-2 15,-5-1-1-15,7 2 0 16,-2-2-9-16,0 4-9 15,3-1-14-15,3 4-10 16,0 6-1-16,0 3-5 16,0 4-30-16,0 2-31 0,0 1-35 15,0 0-74-15,0 7-140 16,-3 23-189-16,-4-3-18 16,1 1-316-16</inkml:trace>
  <inkml:trace contextRef="#ctx0" brushRef="#br2" timeOffset="324618.0661">10915 9254 827 0,'0'0'1162'16,"0"0"-978"-16,0 0-96 16,0 0 35-16,0 0 48 15,0 0-13-15,0 0-52 16,21 3-29-16,-15 7-36 16,1 4-16-16,-1 1-1 15,-3 5-7-15,-3 4-11 16,0 3 3-16,0 2 1 15,-6 3-2-15,-7-4-7 16,2 1 5-16,-2 1-5 16,4-5 1-16,3-2 5 0,3-5-7 15,3-2 0 1,0-3 0-16,0-4-1 0,6-2 1 16,10-2 1-16,-3-3-1 15,7-2-16-15,-2 0-29 16,0 0-47-16,0-4-87 15,2-8-112-15,-3-1-352 16,-8 3-422-16</inkml:trace>
  <inkml:trace contextRef="#ctx0" brushRef="#br2" timeOffset="324820.9548">10812 9432 1463 0,'0'0'1010'15,"0"0"-867"-15,0 0-35 16,0 0-6-16,94-3-28 16,-30-4-74-16,-11 1-186 15,-9-4-905-15</inkml:trace>
  <inkml:trace contextRef="#ctx0" brushRef="#br2" timeOffset="331526.05">2936 10971 1415 0,'0'0'911'0,"0"0"-779"16,0 0-91-16,0 0 54 16,0 0 115-16,0 0-55 15,10 0-78-15,5 0-33 16,6 0-2-16,7 0 5 15,5 0-22-15,9 3-23 0,4 1-2 16,-1-1-51-16,-2 1-62 16,-7-1-149-16,-12 0-476 15,-12-3-688-15</inkml:trace>
  <inkml:trace contextRef="#ctx0" brushRef="#br2" timeOffset="331720.075">2985 11152 1795 0,'0'0'484'0,"0"0"-397"0,0 0 64 15,0 0 22-15,143-10-173 16,-87-6-85-16,-4 2-693 0</inkml:trace>
  <inkml:trace contextRef="#ctx0" brushRef="#br2" timeOffset="349170.877">3858 10734 687 0,'0'0'970'0,"0"0"-699"16,0 0-183-16,0 0 27 15,0 0 60-15,0 0-36 16,0 0-57-16,0-8-18 16,6 8-26-16,1 0 22 15,4 0 19-15,-2 7-22 16,4-3-15-16,-1-1-13 16,6 3-9-16,0-5-19 15,6-1 7-15,1 0-7 0,-1 0-1 16,-3 0-6-16,-2 0-5 15,-1-4-4-15,-6-2-1 16,-3-1 10-16,1 3 0 16,-5-2 6-16,-2 0 0 15,0-1 1-15,0 3-1 16,-3-3 1-16,0 2-1 16,0-1 0-16,0-1-6 15,0 3 0-15,0-2 6 16,-6 1-1-16,0 3 1 15,-9-1-9-15,0 3 3 16,-4 0 5-16,-8 0-1 16,0 0 2-16,-4 5 0 0,1 6 1 15,3-2 14 1,3 2 6-16,5 2 7 0,1 3-4 16,9 1-1-16,3 3 1 15,6 2 6-15,0 2-11 16,0 6 1-16,0-4 3 15,12 1-11-15,1-4-4 16,1-4-8-16,2-1 0 16,-1-6-11-16,6-5-32 15,1-4-36-15,20-3-90 16,-6-7-358-16,-3-6-505 0</inkml:trace>
  <inkml:trace contextRef="#ctx0" brushRef="#br2" timeOffset="349628.3343">4371 11117 1363 0,'0'0'335'16,"0"0"-249"-16,0 0 18 15,0 0 111-15,0 0-70 16,0 0-64-16,0 0-37 16,-61 0 32-16,0 2-23 15,-27 2-5-15,-30 2 1 16,-12-2 5-16,5-1-20 16,10-3-4-16,34 3-14 15,20-1-7-15,21-1-1 16,19 0-7-16,3-1-1 0,9 3-36 15,9 3-84 1,25-2-122-16,11 4-318 0,3-6-330 0</inkml:trace>
  <inkml:trace contextRef="#ctx0" brushRef="#br2" timeOffset="350117.4421">3670 11391 1883 0,'0'0'576'0,"0"0"-468"15,0 0 25-15,0 0-2 16,0 0-77-16,0 0-42 16,0 0-12-16,49-43-1 15,-31 39-5-15,0 1 4 16,-3 3 1-16,3 0 1 15,-9 0-1-15,1 0 0 0,-7 7-1 16,-3 3-5-16,0 7 5 16,-3 5 2-16,-15 4 21 15,-4 2-5-15,2 0-4 16,1-1-10-16,4-3 5 16,8-1-5-16,7-7 8 15,0 0-10-15,3-7-5 16,10 2-18-16,8-7-42 15,10-4-137-15,-8 0-347 16,2-3-470-16</inkml:trace>
  <inkml:trace contextRef="#ctx0" brushRef="#br2" timeOffset="350801.1656">3946 11400 1558 0,'0'0'807'0,"0"0"-704"16,0 0-47-16,0 0 89 16,0 0-19-16,0 0-81 15,0 0-45-15,16 17 13 16,-13 0 10-16,3 3-6 16,-4-2-11-16,-1-4 5 15,-1 0-10-15,0 0 1 16,0-5-1-16,0-2 1 15,0-1-1-15,0-2-1 16,0-4-1-16,0 0-15 16,0 0 3-16,0-4 1 0,8-13-24 15,8-9-6-15,1 0 30 16,-1-1 10-16,-1 1 2 16,1 6 0-16,-5 6 10 15,-1 5 10-15,-4 3-8 16,-3 6 1-16,3-1 5 15,-3 1-4-15,0 0-2 16,3 1-6-16,1 12-4 16,-5 6 14-16,1 1-10 15,-3 3-5-15,0 1-1 0,0-5 0 16,-3 1 0 0,-6-4-8-16,3-6-4 0,3-3-5 15,0-3 0-15,3-4 9 16,0 0 8-16,0-7 0 15,6-12-21-15,12-6-42 16,4-7 27-16,4-5 12 16,-1 2-5-16,2 5-6 15,-8 10 25-15,-5 6 10 16,-5 7 10-16,-5 4-1 16,-4 3-9-16,3 3 0 15,-3 11 32-15,0 6 40 16,0 3-17-16,0 6-10 15,-3 1 2-15,-7 1 3 16,4-1-14-16,-5-5-12 0,4-1-14 16,-2-4-9-16,6-5-1 15,0-1-26-15,3-1-88 16,0-3-172-16,3-4-533 0</inkml:trace>
  <inkml:trace contextRef="#ctx0" brushRef="#br2" timeOffset="351168.2048">4383 11599 1870 0,'0'0'343'15,"0"0"-256"-15,0 0-46 16,0 0 85-16,0 0-32 0,0 0-60 15,0 0-19-15,55 20-3 16,-37-27-6-16,0-3-6 16,-3-4-6-16,-3-2-13 15,-3 4-5-15,-2 0 24 16,-4 4 4-16,-3 7 19 16,0 1-3-16,-10 0-20 15,-11 0 8-15,-6 14 43 16,-6 2 38-16,-1 7-38 15,1 4-5-15,9-4-7 16,5-1-2-16,13-2-16 0,6-6-16 16,6-1-5-1,24-3-41-15,34-10-127 0,-6 0-522 16,-1-13-956-16</inkml:trace>
  <inkml:trace contextRef="#ctx0" brushRef="#br2" timeOffset="352367.9598">4914 10651 1275 0,'0'0'392'0,"0"0"-247"16,0 0 1-16,0 0 35 15,0 0-66-15,0 0-35 16,0 0-16-16,9 23-17 16,-6-6-7-16,-3-1-1 15,0 7-12-15,0 4-11 16,0-1-7-16,-9 5 4 16,-4-2-2-16,-1 3-2 15,1 1 4-15,-2-2 8 16,6-3-11-16,0-1 1 0,3-4-5 15,0-3-5-15,3-3 9 16,3-4 3-16,0 0-4 16,0-3-1-16,0-3-7 15,0-5 8-15,0 3-1 16,0-2 10-16,0-3 19 16,0 0 6-16,0 0 7 15,0 0-9-15,3 0-11 16,6 3 5-16,9-3 1 15,0 2-11-15,4 0-3 16,2-2-2-16,3 3-7 16,1-3-7-16,2 2-5 15,-2 2-1-15,-5-4 0 0,1 6 0 16,-8-6 0 0,-4 4 0-16,-6-4 0 0,-1 0-1 15,-4 0 0-15,-1 0-10 16,0 0-4-16,0 0-41 15,0 0-64-15,0 0-181 16,-3 0-898-16</inkml:trace>
  <inkml:trace contextRef="#ctx0" brushRef="#br2" timeOffset="353157.2762">5608 10796 1694 0,'0'0'484'15,"0"0"-363"-15,0 0 37 16,0 0 16-16,0 0-32 16,0 0-78-16,0 0-49 15,0 20 3-15,0 6 42 16,0 3-5-16,0 5-5 16,0 3-1-16,-3-1-24 15,-6 4-8-15,0-4-4 0,-3-3 1 16,0-3-13-16,2-4 0 15,4-5 0-15,3-9-1 16,1-5-1-16,2-1-53 16,0-6-40-16,2-3-64 15,7-11-118-15,4-5-653 0</inkml:trace>
  <inkml:trace contextRef="#ctx0" brushRef="#br2" timeOffset="353879.0167">5608 10740 960 0,'0'0'399'16,"0"0"-201"-16,0 0 88 15,0 0 54-15,0 0-74 16,0 0-62-16,0 0-61 16,30-24-63-16,-14 18-34 15,2 3-21-15,6 2-7 16,3-1-10-16,1 2-8 16,-1 0-1-16,4 2 0 15,-5 8-7-15,-1 0 7 16,-4 1 0-16,-9 5-17 0,-2-2-6 15,-10 1 13-15,0-1 2 16,-7 4-4-16,-11-3 7 16,-6-2 5-16,-4-2 0 15,-2 1 1-15,-3-4 1 16,5 0 1-16,4-4 8 16,6 2-9-16,6-5 0 15,6-1 1-15,3 4-1 16,3-4 6-16,0 0-7 15,0 3 0-15,12 3 0 16,3-3 6-16,7 8-5 16,2-1 1-16,2 3-1 15,-1-4-1-15,0 4 1 0,-1-1 0 16,-3 0 0 0,-3 1-1-16,-2 3 0 0,-2-5-2 15,-8 4-8-15,0-4 9 16,-2 5-1-16,-1-2 2 15,-3-1 0-15,0 0 0 16,0 0 0-16,-7-3 16 16,-2 0 8-16,-8-1 2 15,-5-3 2-15,-5 0-10 16,-6-4-3-16,-4 1-3 16,4-2-6-16,0-1 3 15,5 0-8-15,10 0 0 16,6 0 5-16,9 0-6 0,3 0 0 15,0 0-52-15,18 3-68 16,9 4-175-16,0-4-546 0</inkml:trace>
  <inkml:trace contextRef="#ctx0" brushRef="#br2" timeOffset="354747.8333">6248 10931 692 0,'0'0'897'0,"0"0"-728"16,0 0-86-16,0 0 98 16,0 0-11-16,0 0-46 15,0 0-20-15,28-12-20 0,-28 12-3 16,0 0-20-16,0 0-2 15,0 0 3-15,-3 0-22 16,-7 0-24-16,-2 0 17 16,-4 0 7-16,-1 9-10 15,1-2-12-15,7-3-10 16,1 4-7-16,7-1-1 16,1 0 0-16,0 3 0 15,0 0-1-15,6 3 0 16,6 0 0-16,4-2-8 0,1 1-6 15,-1 2-15 1,3-4 7-16,-5 6 14 0,2-2 7 16,-1-1 1-16,0 4 0 15,-6-2-5-15,-3-2 4 16,-6-2-8-16,0-2-1 16,0-1 4-16,-12-2 1 15,-9-1 3-15,-4 0 3 16,-5-5 1-16,2 0-1 15,1 0-18-15,13 0-121 16,5-7-179-16,9-8-523 0</inkml:trace>
  <inkml:trace contextRef="#ctx0" brushRef="#br2" timeOffset="355020.0853">6508 10976 1386 0,'0'0'726'0,"0"0"-643"15,0 0-55-15,0 0 95 16,0 0 41-16,0 0-74 16,0 0 48-16,10 35 6 15,-13-13-50-15,-1 2-31 16,2 2-23-16,1-2-19 15,-1-5-20-15,2-2-1 16,-3-4-4-16,0 0-81 0,-6-9-226 16,-4-4-408-16,4 0-313 15</inkml:trace>
  <inkml:trace contextRef="#ctx0" brushRef="#br2" timeOffset="355206.6863">6579 10808 1844 0,'0'0'551'0,"0"0"-541"16,0 0-8-16,0 0 5 16,0 0 7-16,0 0-14 15,0 0-94-15,3 15-228 16,-3-9-497-16</inkml:trace>
  <inkml:trace contextRef="#ctx0" brushRef="#br2" timeOffset="355688.9544">6770 10991 1908 0,'0'0'366'0,"0"0"-304"16,0 0 2-16,0 0 74 0,0 0-13 15,0 0-47-15,9 89-32 16,-9-72-10-16,0 0-20 16,0-5-5-16,0 1-10 15,0-6 0-15,0-3-1 16,0-1 0-16,0-3-6 15,0 0-12-15,0 0 1 16,0-1 17-16,0-12-20 16,11-7-15-16,5-2-6 15,6-5-20-15,5-2 14 16,-1-4 17-16,2 6 12 16,-1 4 9-16,-5 9 8 15,-5 5 1-15,-4 5 10 0,-7 4 14 16,0 0 2-16,-6 11 17 15,0 5 25-15,0 7-8 16,0 4-14-16,-6 2-8 16,-6 1-9-16,0 0-11 15,0-4-17-15,3-6-1 16,2-1-43-16,4-5-144 16,0-4-195-16,3-4-534 0</inkml:trace>
  <inkml:trace contextRef="#ctx0" brushRef="#br2" timeOffset="356221.1104">7325 10831 1910 0,'0'0'336'0,"0"0"-258"16,0 0-14-16,0 0 116 15,0 0-49-15,0 0-37 16,0 0-7-16,-70 100-34 16,61-60-20-16,0 0-10 15,0-4-14-15,2 1-2 16,1-4-6-16,3-7 0 16,3-3-1-16,0-6 0 15,0-7-1-15,0-4-11 16,6-6-1-16,7 0 7 0,11-3-27 15,3-14-45-15,10-9-8 16,2-4-5-16,6-13 4 16,1-7 26-16,-1-2 34 15,-5-1 14-15,-9 3 13 16,-11 11 14-16,-10 9 104 16,-10 7-9-16,0 9-45 15,-13 2-22-15,-7 5 7 16,-8 0 0-16,-2 4-11 15,-3 3-19-15,-2 0-7 16,5 7 2-16,4 6-2 0,10 6-5 16,4 5 11-1,9 4 3-15,3 1 4 0,0-4-13 16,3-2-4-16,12 0-8 16,3-7 0-16,3-5 0 15,3-5-48-15,7-6-73 16,-4 0-135-16,-8 0-519 0</inkml:trace>
  <inkml:trace contextRef="#ctx0" brushRef="#br2" timeOffset="356995.8786">7894 11110 1452 0,'0'0'683'0,"0"0"-598"16,0 0-34-16,0 0 92 0,0 0 19 16,89-3-38-1,-53 3-58-15,1 0-38 0,2 0-28 16,-9 0-2-16,-5 0-109 15,-13 0-150-15,-4 0-361 16,-8 0-452-16</inkml:trace>
  <inkml:trace contextRef="#ctx0" brushRef="#br2" timeOffset="357168.623">8049 10988 1827 0,'0'0'501'0,"0"0"-402"0,0 0 4 16,0 0-38-16,0 0-44 15,113-1-21-15,-64 1-91 16,-10 0-534-16</inkml:trace>
  <inkml:trace contextRef="#ctx0" brushRef="#br2" timeOffset="358376.5119">8413 10769 185 0,'0'0'19'0,"0"0"-19"16,0 0-189-16</inkml:trace>
  <inkml:trace contextRef="#ctx0" brushRef="#br2" timeOffset="358787.527">8529 10674 305 0,'3'-7'326'16,"2"-2"-49"-16,1 2-24 15,-2 0 25-15,2 0-3 16,-3 1 2-16,0 3-60 0,3 3-44 16,0 0-36-16,-3 0-37 15,6 0-11-15,-6 6-7 16,0 8-12-16,0 6-13 16,-3 5-17-16,0 5-4 15,-3 4-9-15,-5 1-15 16,-5 2-1-16,1-1-10 15,-1 0 1-15,2-6-1 16,2 0 2-16,-1 0-2 16,1-4 0-16,3-6 1 15,0 0-1-15,6-4-1 0,0-5 1 16,0-2 0-16,0-5 1 16,0-2 4-1,9 2 1-15,3-4 2 0,4 0-7 16,5 0 4-16,0 0-5 15,6-6 0-15,-2 2-1 16,-1-2 0-16,-3-1-2 16,0 3-54-16,-2 2-55 15,-9 1-144-15,0 1-299 16,-6-3-397-16</inkml:trace>
  <inkml:trace contextRef="#ctx0" brushRef="#br2" timeOffset="360126.12">9084 10860 666 0,'0'0'523'16,"0"0"-417"-16,0 0 28 16,0 0 87-16,0 0 50 15,0 0-39-15,0 0-60 16,0 0-28-16,0 0-23 15,0 0-13-15,-3 0-43 0,-3 0-33 16,-4 0-20-16,-8 0 9 16,-3 5-1-16,-4 3-11 15,5 0-8-15,4-4 5 16,4 3-6-16,7-1 0 16,5-2-1-16,0 2-8 15,0 1-6-15,8 0 6 16,7 0 8-16,4 3-14 15,5 0-11-15,-3-1 9 16,-3 0 9-16,-3 0 7 16,-5 3-5-16,-4-2 0 15,-3 3 4-15,-3-3-7 16,-3-1 9-16,-9 2 15 16,-7-5 11-16,-2 1 0 15,0-1-13-15,0-6-4 0,2 4-9 16,4-4-7-16,3 0-75 15,9 0-74-15,3-10-132 16,0-1-456-16,7-2-340 0</inkml:trace>
  <inkml:trace contextRef="#ctx0" brushRef="#br2" timeOffset="360368.6679">9253 10879 1071 0,'0'0'1045'0,"0"0"-894"16,0 0-98-16,0 0 79 15,0 0 105-15,0 0-70 16,0 0-73-16,-9 79-43 16,9-59-29-16,0 0-13 15,0-3-9-15,0-4-6 16,0-5-48-16,0-3-95 15,-3-5-170-15,0 0-427 16,-3 0-587-16</inkml:trace>
  <inkml:trace contextRef="#ctx0" brushRef="#br2" timeOffset="360530.5723">9363 10755 1468 0,'0'0'865'0,"0"0"-772"16,0 0-76-16,0 0-17 16,0 0-42-16,0 0-93 15,0 0-338-15,5 44-632 0</inkml:trace>
  <inkml:trace contextRef="#ctx0" brushRef="#br2" timeOffset="360967.8091">9445 10899 742 0,'0'0'1488'16,"0"0"-1322"-16,0 0-117 15,0 0 28-15,0 0 36 16,0 0-34-16,0 89-28 15,0-73-27-15,0-2-15 16,0-2-8-16,0-1 0 16,-3-5-1-16,-1 0-13 15,4-5-31-15,0-1 11 16,0 0 24-16,4-4-10 0,13-11-84 16,2-5 27-16,6-4 18 15,5-3-3-15,-1 2 24 16,-4 4 29-16,-1 5 8 15,-5 6 12-15,-2 6 25 16,-7 4 4-16,-1 0 5 16,-6 4-1-16,0 9 34 15,-3 10-14-15,0 0-7 16,0 7-14-16,-3 0-22 16,-6-4-13-16,-1 1-9 15,0-7-33-15,3 0-136 16,1-5-194-16,-1-11-604 0</inkml:trace>
  <inkml:trace contextRef="#ctx0" brushRef="#br2" timeOffset="361485.7949">9915 10829 1852 0,'0'0'354'0,"0"0"-267"16,0 0-41-16,0 0 92 16,0 0-12-16,0 0-35 15,-61 73-25-15,52-40-22 16,2-1-24-16,1-1-5 16,-1 1-3-16,3-5-11 15,4 0 5-15,-3-7-6 0,3-1 0 16,0-9 0-16,0-1 0 15,3-8-2-15,11-1-17 16,5 0-26-16,8-11-46 16,1-7-13-16,5-6 3 15,-3-6 16-15,1-5 11 16,-4-6 21-16,-6-1 23 16,-6 2 22-16,-6 3 8 15,-9 11 81-15,0 3 26 16,-3 10-36-16,-13 3-18 15,-1 3 10-15,-2 7 14 16,-1 0-23-16,-2 0-28 16,1 10-6-16,3 8 0 0,-1 1 7 15,5 3 1-15,4 2 5 16,7-1-9-16,3-3-8 16,0 0-2-16,3-5-7 15,13-4-1-15,8-1-6 16,0-4-22-16,16-6-146 15,-10 0-496-15,-9-13-1016 0</inkml:trace>
  <inkml:trace contextRef="#ctx0" brushRef="#br2" timeOffset="363256.5426">10894 10720 791 0,'0'0'544'15,"0"0"-428"-15,0 0-10 16,0 0 49-16,0 0 61 16,0 0-24-16,0 0-25 15,-12-20-25-15,3 13-29 0,-3 1-15 16,-1-1-2 0,-7 1-26-16,-2 0-22 0,-8 5-20 15,-3 1-13-15,-4 0-9 16,0 0-5-16,4 4 0 15,6 5-1-15,12 5 0 16,6 2-1-16,9 0-5 16,0 5 5-16,0-1-1 15,15-1 1-15,6 1-7 16,4-3-6-16,5-4 4 16,0-6-7-16,-2-1 1 15,-2-6-7-15,-1 0 8 16,-4-3 1-16,1-12 2 15,-2-4 11-15,-4-7 1 16,-1-3 6-16,-3-8 2 0,-3-5 14 16,-6-2-1-1,-3 1 6-15,0 1 3 0,0 5 7 16,0 8-6-16,-6 9-7 16,3 3-6-16,0 6-4 15,3 2-8-15,0 0-6 16,0 2-19-16,3 2-25 15,9 3-47-15,1 2-116 16,4 0-181-16,-1 7-311 16,-4 2-319-16</inkml:trace>
  <inkml:trace contextRef="#ctx0" brushRef="#br2" timeOffset="363670.0584">11249 10607 795 0,'0'0'1051'0,"0"0"-927"16,0 0-80-16,0 0 78 15,0 0 60-15,-79-6-36 16,58 16-59-16,6 3-34 15,2 4-28-15,6 3-8 0,7-1-4 16,0-2-11 0,10 2-1-16,9-5 5 0,8-4-6 15,4-3-4-15,2-7-45 16,3 0-14-16,-4-1-25 16,0-12-23-16,-8-6-7 15,-3-4 50-15,-8-5 40 16,-5-1 28-16,-5 2 12 15,-3 1 60-15,-3 10 12 16,-14 3-39-16,-5 9-32 16,-5 2-13-16,2 2-34 15,-2 0-117-15,6 15-201 16,6-4-240-16,6-2-445 0</inkml:trace>
  <inkml:trace contextRef="#ctx0" brushRef="#br2" timeOffset="363917.4932">11325 10462 1862 0,'0'0'292'16,"0"0"-112"-16,0 0 19 16,0 0-2-16,0 0-67 15,0 0-63-15,0 0-45 16,0 0-14-16,0 24 22 15,0 5 4-15,0 8-10 16,-6 3-14-16,-1-4-8 16,1 3-2-16,-1-9-13 0,3 3-63 15,-2 0-111-15,-1-7-334 16,1-7-450-16</inkml:trace>
  <inkml:trace contextRef="#ctx0" brushRef="#br2" timeOffset="364234.8491">11601 10931 1716 0,'0'0'325'16,"0"0"-171"-16,0 0 70 16,-107 0-13-16,48 0-52 15,-18 0-66-15,-20 0-30 16,-21 0-26-16,11 0-16 16,23 0-15-16,23 0-6 15,21-2-27-15,-5-2-54 16,2 1-100-16,-2 3-98 15,15 0-236-15,15 0-212 0</inkml:trace>
  <inkml:trace contextRef="#ctx0" brushRef="#br2" timeOffset="364802.5786">11022 11232 1083 0,'0'0'855'16,"0"0"-721"-16,0 0 23 0,0 0 34 15,0 0-20 1,0 0-49-16,0 0-38 0,-49-3-23 16,18 3-10-16,-5 0-20 15,-6 6-14-15,-1 5-10 16,1 1-6-16,6 2-1 16,11-1 0-16,5-1-1 15,13 0-1-15,7-3-7 16,3 1 3-16,18-3 5 15,10-1-17-15,8-3-12 16,0-1-3-16,1-2 18 16,-7 0 8-16,-8 0 7 15,-8 0 0-15,-4-8 8 0,-4-2 4 16,-6-3 19 0,0-5 14-16,-3-4 4 15,0-7 5-15,0-7-8 0,0-4-14 16,-6-1-14-16,-3 2-9 15,2 3-3-15,1 8-5 16,3 7 1-16,-2 7-2 16,3 7-1-16,2 4-40 15,0 3-44-15,0 0-91 16,2 17-158-16,6 6-247 16,2-3-144-16</inkml:trace>
  <inkml:trace contextRef="#ctx0" brushRef="#br2" timeOffset="365110.4758">11221 10967 2270 0,'0'0'323'0,"0"0"-245"16,0 0-62-16,0 0 11 15,0 0 56-15,0 0-18 16,0 107-27-16,0-67-20 16,0-1-7-16,0 0-10 15,0-3 5-15,0-2-4 16,0-4-1-16,-3-1 0 0,3-4 0 16,0-6-1-16,0-6 0 15,3-4-9-15,16-3-24 16,8-6-40-16,21-6-158 15,-5-6-332-15,-8-5-350 0</inkml:trace>
  <inkml:trace contextRef="#ctx0" brushRef="#br2" timeOffset="365302.5578">11068 11149 1438 0,'0'0'1102'0,"0"0"-997"0,0 0-76 15,114 7-6-15,-29 1-23 16,-11-6-101-16,-6-2-748 0</inkml:trace>
  <inkml:trace contextRef="#ctx0" brushRef="#br2" timeOffset="366530.6961">5290 10628 1255 0,'0'0'325'0,"0"0"-205"16,0 0 27-16,0 0 143 0,0 0-13 15,0 0-88-15,0-7-60 16,0 7-51-16,-3 7-32 16,-13 13 2-1,-14 10 48-15,-9 9-28 0,-13 7-27 16,-9 7-14-16,-2-1-12 15,5-1-14-15,7-3-1 16,11-7 0-16,19-3-36 16,12-10-62-16,24-3-86 15,15-7-273-15,4-12-724 0</inkml:trace>
  <inkml:trace contextRef="#ctx0" brushRef="#br2" timeOffset="367251.0836">8802 10555 1400 0,'0'0'547'0,"0"0"-495"16,0 0-51-16,0 0 51 15,0 0 58-15,0 0 14 16,-31 76 5-16,7-39-4 16,-9 8 21-16,-28 15-9 0,-24 13-19 15,-3-4-47-15,12-10-27 16,10-12-18-16,26-14-26 15,9 3 0-15,1 7-64 16,18-10-162-16,9-13-751 0</inkml:trace>
  <inkml:trace contextRef="#ctx0" brushRef="#br2" timeOffset="368425.581">7750 10757 1008 0,'0'0'1251'0,"0"0"-1071"15,0 0-136-15,-80-4-17 16,35 4 135-16,-25 10 8 16,-33 13-61-16,-37 13-38 0,-18 2-33 15,-8 3-14-15,14-5 6 16,22-2-19-16,29-7 5 15,26-4-7-15,26-7-3 16,16-3-6-16,5 1 0 16,8-4-6-16,7 0-29 15,13 0-62-15,43-10-103 16,5 0-293-16,7-7-883 0</inkml:trace>
  <inkml:trace contextRef="#ctx0" brushRef="#br2" timeOffset="369135.0476">10227 10831 1365 0,'0'0'262'0,"0"0"-76"15,-113 44 88-15,35-17 11 16,-38 8-45-16,-35 9-72 15,-10 1-60-15,15-4-56 0,38-5-48 16,31-10-4 0,29-3-197-16,18-11-712 0</inkml:trace>
  <inkml:trace contextRef="#ctx0" brushRef="#br2" timeOffset="371074.1411">2630 12923 575 0,'0'0'749'15,"0"0"-522"-15,0 0-87 16,0 0 56-16,0 0 65 16,0 0-94-16,0 0-77 15,13-6-27-15,-13 6 4 16,0 0 25-16,0 0 2 15,0 0-26-15,0 0-12 16,0 0-7-16,0-1-19 16,0 1-18-16,-3-4-12 0,-10 4 2 15,-5 0 11-15,-6 0-12 16,-4 0 0-16,-2 0 5 16,-1 0-5-16,-2 4 0 15,3 3 1-15,3 3-2 16,2 0 1-16,5 0-1 15,4-1-1-15,7 1-5 16,6 0 0-16,3 1 6 16,0 2 12-16,9 0-6 15,12 0-5-15,0-2 10 16,10-1-10-16,5-2-1 16,-2-4-1-16,-1-1-6 15,-2-3-19-15,-4 0 5 16,-4 0 12-16,-7 0 8 15,-1-7 1-15,-2-6 0 0,-5 0 1 16,1-3 0-16,-2-3 20 16,-4-4 0-16,0-1-14 15,-3-3 11-15,0-3-4 16,0-2 2-16,0 0-8 16,0-6 1-16,0-1-2 15,0 2 5-15,0 2 6 16,0 4 0-16,-3 6 13 15,0 5-4-15,-1 3-12 16,1 4-4-16,0 6-5 0,3-1-6 16,-3 3-1-1,3 4-8-15,0-2-18 0,0 3-9 16,0 0-28-16,0 4-93 16,0 19-353-16,0 2-129 15,0-5-931-15</inkml:trace>
  <inkml:trace contextRef="#ctx0" brushRef="#br2" timeOffset="371702.4921">3057 12832 1705 0,'0'0'329'0,"0"0"-242"15,0 0 62-15,0 0 33 16,0 0-58-16,0 0-35 16,0 0-5-16,-96-18 1 15,68 18-14-15,3 3-14 16,-1 7-21-16,2 1-6 15,8 5-8-15,4 1-13 16,4-1-9-16,8 4-6 16,0 0 6-16,8-4 0 15,14-2-12-15,8-2-31 0,6-4-8 16,0-6-5 0,1-2-3-16,2 0-31 0,-6-6-45 15,-2-5-22-15,-7-7 17 16,-5 0 69-16,-7-5 23 15,-7-2 43-15,-5-2 5 16,0 0 69-16,0 0 26 16,-6 2 0-16,-8 1-39 15,1 4-16-15,-2 4 6 16,0 7-16-16,3-1-11 16,6 6 1-16,0 4 14 15,2 0-6-15,4 0 7 0,0 0 2 16,0 9-7-1,0 8 10-15,0 6-3 0,0 4 2 16,-3-1-9-16,1 4 2 16,-2-3-13-16,-1-2-4 15,-1 2-9-15,0-4 0 16,2-2-6-16,-2 1-1 16,3-2-59-16,-6 10-150 15,4-7-374-15,-3-7-721 0</inkml:trace>
  <inkml:trace contextRef="#ctx0" brushRef="#br2" timeOffset="372040.834">3248 13230 1228 0,'0'0'893'0,"0"0"-779"16,-94 0-61-16,41 0 128 15,-21-2 11-15,-17-5-63 16,-17 4-70-16,-5-4-32 15,19 4-10-15,21 2-5 0,22 1-12 16,5 0-29 0,-11 0-34-16,-1 0-37 0,0 0-31 15,1 1-28-15,17 12-162 16,13-6-399-16</inkml:trace>
  <inkml:trace contextRef="#ctx0" brushRef="#br2" timeOffset="372687.7322">2596 13583 1066 0,'0'0'1193'0,"0"0"-997"16,0 0-135-16,0 0 50 15,0 0 59-15,0 0-77 16,0 0-62-16,-39-19-20 15,18 16-4-15,-3 3-5 16,-6 0 4-16,-5 0-5 0,0 7 14 16,1 2-9-16,7 4 8 15,3-3-5-15,6 3 7 16,6-2-10-16,8 2 2 16,4 0-7-16,0 0-1 15,13-5 0-15,8 0-19 16,10-1-17-16,-1-4-15 15,3-2 2-15,0-1 7 16,-9 0 6-16,-2 0 2 16,-4-1 25-16,-6-8 9 15,0 0 1-15,-3-3 27 16,-3-3 8-16,0-5 7 16,0-4-7-16,1-1-12 15,-4-2 1-15,2-3-5 16,-2-6-1-16,-2 2 13 0,-1-6-20 15,0 5 0-15,0 1 5 16,0 9-2-16,0 8-13 16,-6 7 8-16,0 3 4 15,3 7-14-15,-4 0-23 16,1 0-39-16,0 23-113 16,0-3-190-16,3-1-639 0</inkml:trace>
  <inkml:trace contextRef="#ctx0" brushRef="#br2" timeOffset="373046.6666">2773 13297 1694 0,'0'0'693'0,"0"0"-638"15,0 0-21-15,0 0 158 16,0 0 9-16,0 0-107 16,0 0-55-16,55 6-7 15,-53 14 9-15,-2 10 7 16,0 6-10-16,-13-3-17 16,-4 4-6-16,5-5-5 15,-3 1-3-15,6-4-7 0,3 1 0 16,2-6 0-16,4-1-1 15,0-3 1-15,0-4 0 16,0-3-1-16,10-3-12 16,5-3-14-16,3-7-21 15,2 0-55-15,11-10-159 16,-6-10-472-16,-4 1-737 0</inkml:trace>
  <inkml:trace contextRef="#ctx0" brushRef="#br2" timeOffset="373251.5039">2709 13472 2039 0,'0'0'340'0,"0"0"-269"15,0 0 40-15,0 0 114 16,0 0-111-16,88 0-101 15,-43 0-13-15,19 0-158 16,-10-3-474-16,-8-4-1030 0</inkml:trace>
  <inkml:trace contextRef="#ctx0" brushRef="#br2" timeOffset="373666.9056">3750 13211 1572 0,'0'0'825'0,"0"0"-725"16,0 0 17-16,0 0 119 15,0 0-81-15,96 0-101 16,-62 0-54-16,2-3-15 16,0 2-69-16,-6 1-70 15,-11 0-147-15,-7 0-387 16,-12 1-190-16</inkml:trace>
  <inkml:trace contextRef="#ctx0" brushRef="#br2" timeOffset="373894.7751">3704 13085 1872 0,'0'0'366'16,"0"0"-234"-16,0 0 59 15,0 0 42-15,0 0-130 16,115 0-99-16,-76 0-4 16,7 0-164-16,-10 0-221 15,-11 0-815-15</inkml:trace>
  <inkml:trace contextRef="#ctx0" brushRef="#br2" timeOffset="375676.4845">4856 12848 980 0,'0'0'818'15,"0"0"-702"-15,0 0 11 16,0 0 156-16,0 0-26 15,0 0-94-15,0 0-68 16,15-4-10-16,-2 4-14 16,4 0-25-16,5 4-24 15,5 2-11-15,4-2-11 16,5-1 0-16,0-3-24 16,-3 0-29-16,-2 0-6 15,-7 0 1-15,-2-3 0 16,-10-4 12-16,-4 0 16 0,-8-3 13 15,0 3 16-15,0-6 1 16,-3 3 8-16,-9-3 1 16,-6 4 14-16,-2-1 3 15,-5 0-2-15,-5 3 15 16,-4 4 0-16,-6 3-12 16,-2 0-11-16,-3 3 4 15,5 14-2-15,7 5 9 16,5 5 10-16,8 6 2 15,7-1-20-15,7 2-5 16,6-4-8-16,9-1-5 16,15-2-1-16,7-7 0 0,11-7-33 15,4-4-67 1,23-9-89-16,-11-2-159 0,-9-9-635 16</inkml:trace>
  <inkml:trace contextRef="#ctx0" brushRef="#br2" timeOffset="376005.9521">5435 12636 880 0,'0'0'1087'0,"0"0"-931"16,0 0-53-16,0 0 134 16,0 0-11-16,0 0-117 15,0 0 10-15,0 57-23 16,0-22-39-16,7 2-35 16,-1 2-14-16,-1-2-8 15,-2 0 1-15,0-3-1 16,-3-2-16-16,0-4-30 15,0-4-43-15,-8-1-50 16,-11-3-108-16,1-6-109 16,3-9-404-16</inkml:trace>
  <inkml:trace contextRef="#ctx0" brushRef="#br2" timeOffset="376560.4466">5393 12585 899 0,'0'0'1031'15,"0"0"-898"-15,0 0 9 16,0 0 112-16,0 0-19 16,0 0-99-16,0 0-86 15,13-12-7-15,10 12-19 16,7 0-17-16,4 4-1 15,-1 2-1-15,1 1-5 0,-3 0-6 16,-8 3 5-16,1 2 0 16,-5 1 0-16,-4 1-1 15,-6-1-5-15,-6 0-10 16,-3 0-1-16,0-2 0 16,-12-2 5-16,-6 4 8 15,-4-3 5-15,-5 3 1 16,3-2 1-16,-1-1-1 15,10 3 0-15,4-1 0 16,4-1 1-16,7 5-1 16,0-2 0-16,18 2-1 15,4 1-17-15,8 2-18 0,4-2 7 16,-1-2-21 0,-3 3 10-16,-5-4-21 0,-2-1 38 15,-7-1 14-15,-7-2 8 16,-9 0-1-16,0-3-9 15,0 3 9-15,-15-4 1 16,-7 1 8-16,-8 0-2 16,-3-1 3-16,-3-3-1 15,2 1-7-15,4 0-1 16,3 4-1-16,5 6-82 16,7-1-245-16,9-3-504 0</inkml:trace>
  <inkml:trace contextRef="#ctx0" brushRef="#br2" timeOffset="376929.4476">6054 13303 1538 0,'0'0'327'0,"0"0"-196"16,-140 0 153-16,46 0-26 0,-33 0-120 15,-13 0-48-15,-5 0-16 16,5 0-32-16,13-3-11 15,0 0-17-15,8 3-13 16,7 0 5-16,28 0-5 16,23 3-1-16,24 0-16 15,19 3-48-15,0 1-88 16,15-4-135-16,3 1-340 16,3 0-185-16</inkml:trace>
  <inkml:trace contextRef="#ctx0" brushRef="#br2" timeOffset="377793.0353">4841 13518 1356 0,'0'0'540'16,"0"0"-471"-16,0 0 11 15,0 0 178-15,0 0-13 16,0 0-71-16,0 0-77 16,-34 6-37-16,34-6-9 15,3 0-9-15,10-6-27 16,5-8-14-16,0 5-1 15,3-2 0-15,0 6-12 0,1 1 1 16,0 4 2-16,-5 0 8 16,-1 0-5-16,-2 2-2 15,-8 5 7-15,0 6 0 16,-2 1 0-16,-4 3 0 16,-4 3 1-16,-11 3 7 15,-9 3 13-15,0 1 1 16,-3-1 9-16,6-3-9 15,5 0-7-15,7-3-2 16,9-6-6-16,0-1-4 16,24-1-2-16,7-8-44 15,11 0-103-15,19-4-156 0,-12-5-370 16,-10-7-164-16</inkml:trace>
  <inkml:trace contextRef="#ctx0" brushRef="#br2" timeOffset="378452.5181">5202 13534 1633 0,'0'0'664'15,"0"0"-599"-15,0 0-25 16,0 0 140-16,0 0-16 16,0 0-84-16,0 0-4 15,33 53-13-15,-27-22-27 16,-3-2-7-16,0 3-17 0,-3-2-11 15,0-4 0-15,0-2 0 16,0-8-1-16,-3-2-1 16,0-8-6-16,3-3-1 15,0-3 2-15,0 0-1 16,0-3 1-16,6-13-11 16,9-8-2-16,0-2 5 15,10-10 14-15,-1 0-8 16,3 2-2-16,-5 1 10 15,-4 11 0-15,-5 7 6 16,-5 7 14-16,-5 7-8 16,-3 1 1-16,0 0 2 15,3 0-6-15,-3 4-9 0,3 12 8 16,0 4 2-16,0 6-4 16,-3-2-5-16,0-5 0 15,0 1 0-15,0-4-1 16,-3-5-8-16,0-5-11 15,0-3-11-15,3-2 7 16,0-1 14-16,0 0 8 16,0-7-10-16,6-13-23 15,7-4 1-15,7-5 26 16,-1-4 6-16,2 0-1 16,-6 3 2-16,1 10 0 15,-8 7 11-15,-4 7 10 0,-2 6-9 16,-2 0 0-1,0 0 3-15,3 12-6 0,-3 9 34 16,0 9-10-16,0 2-2 16,0 5-10-16,0 0-3 15,0-5-12-15,0-2-5 16,0-8-1-16,0-2-24 16,3-9-43-16,16-5-73 15,-4-3-181-15,0-3-734 0</inkml:trace>
  <inkml:trace contextRef="#ctx0" brushRef="#br2" timeOffset="378868.3506">5787 13703 1315 0,'0'0'547'15,"0"0"-481"-15,0 0-16 16,0 0 123-16,0 0-15 16,0 0-81-16,0 0-43 15,78 16-20-15,-62-29-14 16,-4 3-9-16,-2-6-24 16,-1 2 23-16,-4 1 10 15,-5 4 24-15,0-2 13 16,0 1 12-16,-11 1 11 15,-5-1 15-15,-5 6-6 0,-6 1 4 16,-1 3 3 0,-5 0 3-16,0 10-10 15,0 10-9-15,5 3-14 0,4 6-4 16,8 2-4-16,7 2-1 16,9-1-7-16,0 2 12 15,12-4-9-15,15-5-12 16,4-9-11-16,6-5-10 15,20-11-58-15,-11 0-116 16,-4-7-434-16</inkml:trace>
  <inkml:trace contextRef="#ctx0" brushRef="#br2" timeOffset="383131.4072">3374 12491 1262 0,'0'0'309'15,"0"0"-265"-15,0 0-42 16,0 0 44-16,0 0 78 16,0 0-60-16,0 0-42 15,8-44-9-15,-5 38 8 16,-3 0-2-16,0-1 14 15,0 0-6-15,0-2 1 0,-9 2-15 16,-3-4-12-16,0 5-2 16,-4 0 1-16,2-1-9 15,-2 3 9-15,1-5 0 16,0 2 1-16,0 0 1 16,-1 0-2-16,-1-2 0 15,-5 2-1-15,1-2-9 16,-3 2-15-16,-6 3-10 15,0-1 20-15,-4-3 4 16,4 5 11-16,-1 0 1 16,4-1 0-16,2 1 0 15,4 1-1-15,6 2 1 16,-3 0-1-16,6 0 0 16,-4 0 2-16,-1 0-2 15,-2 0 0-15,-2 0-1 0,-3 0 2 16,-3 0-2-16,0 0 0 15,-1 2-11-15,3 1-7 16,-2 1 9-16,7-1 10 16,-2 0-1-16,6 1 0 15,5 0 2-15,2-2-1 16,-1 1 0-16,1-2 0 16,-3 2 0-16,-3 0 10 15,-3 1 14-15,-4 5 2 16,-5-2 11-16,0 2-18 15,0 5 0-15,-4 2 38 16,4 4-6-16,0 1-5 16,3 4-16-16,2-1-10 0,4 2-18 15,3-5-1-15,6-1 10 16,2-2 0-16,-1-2 10 16,1 2-5-16,-4 2-5 15,-2 2 14-15,-2 2 0 16,-6 2-3-16,-1 5-5 15,-1-2-10-15,-1 6 1 16,2-1 2-16,3 3-9 16,4-4 6-16,1-1-5 15,4 0 5-15,4-3-1 16,3 0 7-16,-2 1-2 16,1-5-1-16,-5 5-1 15,3-3 16-15,0 2-7 16,0 1-6-16,0 0-6 0,0 3-4 15,2-3-1-15,2 7 0 16,2-2 0-16,0 2 1 16,0-1-1-16,5 1 0 15,2 1-1-15,-4-4 1 16,0 0-1-16,-3-2 1 16,0-2-1-16,0-3 0 15,0-4-1-15,0-1 1 16,0-1-1-16,0-2 2 15,0 2-1-15,0 2 1 16,3-4 1-16,6 1 5 16,7-3 3-16,-2-2 4 15,-1-1 1-15,1-1-3 0,-4 0-1 16,-1 1-9-16,-3-1-1 16,0-3 0-16,0 0 0 15,0-1 0-15,0-2 0 16,0 1 0-16,3 0-1 15,0-1 1-15,7-3 6 16,2 2-1-16,0-2-5 16,6 2 1-16,-6-6-2 15,1 4 1-15,-1-1-1 16,-6 0 0-16,2 4 0 16,-1-4-1-16,-4 4-7 15,4-5-12-15,-1 3-6 16,2-3 2-16,2 1 11 0,3-3 0 15,1 0 7-15,2 0 6 16,-1 0 0-16,0 0 0 16,-2 0 0-16,-2 0-1 15,-2 0 0-15,-2 0-15 16,-1 0-3-16,0 0 2 16,3 0-30-16,0 0-30 15,1-5 7-15,5-2 26 16,0 0 21-16,3 1-3 15,-6-1 5-15,3 4 15 16,-9-4 6-16,4 4 0 16,-7-1 0-16,4-2 0 0,-2 2-25 15,-2-2-53 1,7-1-8-16,-2 0 5 16,2-3-1-16,4 1 6 0,-1-4 34 15,3 0 26-15,-2 2-10 16,-1-2-8-16,-1 0 1 15,-3 3 21-15,-2-2 6 16,-1 2-7-16,-1-1 6 16,2 1-15-16,-1 0-74 15,3 0-56-15,0-3-3 16,-3 0-31-16,6-3 12 16,-2-1 112-16,-1-3 62 15,1-3 15-15,-2 3 32 16,-2-6 85-16,1 3 63 15,-2-1-4-15,-1 5-111 0,2-1-80 16,2 3-3-16,0 1-58 16,0-1 9-16,5 0 26 15,-2 2 20-15,-1-2 5 16,2 0 1-16,-6 1 0 16,0 2 1-16,-2-6 0 15,1 4 0-15,-4-7 15 16,2 0 7-16,3 0 40 15,0-3 3-15,3 2-64 16,0 2-2-16,3 2-31 16,-3 3 2-16,-2 4 8 15,-4 3 5-15,-3 3 3 16,-1 0 7-16,-4-2 6 0,-1-2 13 16,0-1 55-16,0-2 29 15,3-6-7-15,0 0-7 16,3-2-16-16,3-1-20 15,0 2-35-15,4-2-12 16,-4 3-9-16,-1 4 2 16,-1 0 5-16,-4 1-4 15,-3 6 6-15,0-1 0 16,0 3 3-16,-3-2 10 16,-4-1 19-16,4 0 43 15,1-3 26-15,1-3 5 16,1-1-17-16,0 0-29 15,0-2-37-15,1-1-23 0,1 3-6 16,1 0-2 0,1 1 0-16,-4 4 7 0,0 2 1 15,0-1 2-15,0 1 24 16,0-2 17-16,0-2 2 16,0 0-11-16,0-3-9 15,-4-3-9-15,1-3 15 16,-3 4-16-16,0-3-5 15,-5 2-10-15,-2-1-12 16,-9-15-124-16,2 9-335 16,4 1-606-16</inkml:trace>
  <inkml:trace contextRef="#ctx0" brushRef="#br2" timeOffset="398890.42">6988 13065 671 0,'0'0'666'0,"0"0"-469"16,0 0-89-16,0 0 43 15,0 0 83-15,0 0-18 16,-3-3-52-16,3 3-33 16,0 0-18-16,0 0-4 15,3 0-6-15,12 0-18 16,6 0-28-16,7 0-32 0,8 0-16 16,3 0-9-16,7 0 0 15,-1 0-32-15,4 0-17 16,-4 0-29-16,-5 0-41 15,-7 0-24-15,-5 0-45 16,-13 0-97-16,-15 0-105 16,0 0-151-16,-12 3-296 0</inkml:trace>
  <inkml:trace contextRef="#ctx0" brushRef="#br2" timeOffset="399139.6766">6991 13237 1159 0,'0'0'656'16,"0"0"-527"-16,0 0-26 16,0 0 147-16,0 0 6 15,0 0-64-15,91 0-76 16,-42-4-53-16,2-1-29 15,1 0-32-15,-7 3-2 16,-8 2-65-16,-4 0-115 16,-12 2-183-16,-6 3-596 0</inkml:trace>
  <inkml:trace contextRef="#ctx0" brushRef="#br2" timeOffset="400087.4312">7977 12947 1815 0,'0'0'563'15,"0"0"-468"-15,0 0-28 16,0 0 98-16,0 0 5 16,0 0-71-16,0 0-63 15,3 22-12-15,2 2 2 16,-2 9-12-16,0 2-7 16,1 2 2-16,-4-3-8 15,0-5-1-15,0-2 1 16,0-4-1-16,0-6-1 15,-4-8 1-15,1-1-1 16,0-6-7-16,3-2 8 16,-2 0-1-16,2 0 0 15,0-14-8-15,2-11-6 0,11-9-7 16,-1-11 13-16,7-2-6 16,-5-2-8-16,2 2 10 15,-4 5 12-15,-1 5 0 16,-1 3 1-16,-1 5 1 15,3 2 1-15,3 0 16 16,4-1-2-16,-1 1-5 16,3 4-4-16,1 4-1 15,-2 5 5-15,-1 4 0 16,-5 7 0-16,-1 3-4 16,-1 0 2-16,-6 16-3 15,0 10 8-15,-6 8 14 16,0 11 8-16,0 2-9 0,0 2-7 15,-6 1 2 1,3-4-4-16,3 1 0 0,-3-8-4 16,3-2-8-16,0-5-6 15,0-5 1-15,0-8-1 16,0-1-1-16,0-8-28 16,-3 0-35-16,-3-5-41 15,-10 0-58-15,2-3-158 16,1-2-547-16</inkml:trace>
  <inkml:trace contextRef="#ctx0" brushRef="#br2" timeOffset="400295.972">8143 13043 1483 0,'0'0'817'0,"0"0"-716"16,0 0-73-16,0 0 23 16,0 0 33-16,88-17-70 15,-66 17-14-15,8 0-146 16,-3 0-490-16,-9 0-560 0</inkml:trace>
  <inkml:trace contextRef="#ctx0" brushRef="#br2" timeOffset="400744.6654">8550 12933 186 0,'0'0'2068'0,"0"0"-1745"16,0 0-242-16,0 0-37 15,0 0 77-15,0 0 0 16,0 0-61-16,0 63-37 15,3-40-16-15,0-1-1 16,-3-5-5-16,0-3 0 16,0-4-1-16,0-4-8 15,0-2-7-15,0-4-6 16,0 0-6-16,0 0 2 0,6-7-7 16,0-13-29-16,9-4-28 15,0-8 14-15,1 0 20 16,1 2 31-16,-1 6 24 15,-4 4 1-15,-3 10 28 16,-4 0 15-16,-1 7 14 16,2 3-3-16,-3 0-6 15,3 0-22-15,4 7 1 16,2 9 10-16,-1 1-10 16,2 3-13-16,-7 2-7 15,0-5-7-15,-6 4-1 16,0-5-11-16,0-3-49 0,0 1-80 15,0 1-133-15,-6-5-332 16,3-6-216-16</inkml:trace>
  <inkml:trace contextRef="#ctx0" brushRef="#br2" timeOffset="401270.7963">8990 12923 1958 0,'0'0'388'0,"0"0"-310"16,0 0-44-16,0 0 63 15,0 0 4-15,0 0-40 16,0 0-23-16,-49-20-3 16,37 20 1-16,3 13-1 0,-4 1-6 15,5-1-14-15,5 3-15 16,0-2 0-16,3-1-1 15,0 1-8-15,0-8-18 16,6-3 12-16,5-3-4 16,5 0-20-16,-4 0-21 15,6-13 10-15,-3-4 36 16,1-5 13-16,-2 0 1 16,5-3 15-16,-4 2 18 15,-3 7 10-15,-3 3 35 16,-3 6 7-16,-3 4-43 15,-3 3-20-15,0 0-10 16,3 13-10-16,-3 12 4 0,0 6 7 16,0 11-5-16,0 5-7 15,0 2 5-15,0 1-6 16,0-1-6-16,0-2-6 16,0-5 0-16,-3-5 3 15,-12-3-3-15,-9-6 10 16,-6-8-5-16,-7-3 6 15,-2-7-5-15,2-10-5 16,4 0-25-16,12-6-46 16,21-31-137-16,6 5-496 15,16-8-702-15</inkml:trace>
  <inkml:trace contextRef="#ctx0" brushRef="#br2" timeOffset="401707.7203">9293 12866 2181 0,'0'0'374'16,"0"0"-289"-16,0 0-40 16,0 0 89-16,0 0-34 15,0 0-70-15,0 0-3 16,12 34 2-16,-9-11-14 15,0-2-6-15,-3 1-8 0,0-5 0 16,3 0-1 0,-3-8-1-16,0-2-8 0,0-7-24 15,4 0-13-15,4 0 1 16,1-7-12-16,7-13-62 16,1-3 40-16,5-3 52 15,2-4-9-15,-6 3 20 16,-2 8 16-16,-5 6 61 15,-5 6 35-15,-6 4-23 16,0 3-28-16,0 0-21 16,0 13-3-16,0 4 43 15,0 5-25-15,0 2-23 16,0-1-10-16,7-4-6 16,5-1-21-16,0-3-80 15,9-11-140-15,-5 0-368 0,-4-4-462 16</inkml:trace>
  <inkml:trace contextRef="#ctx0" brushRef="#br2" timeOffset="401968.7556">9650 12573 1418 0,'0'0'551'16,"0"0"-478"-16,0 0 21 15,0 0 112-15,0 0-24 16,0 0-16-16,0 0 17 16,-17 69-68-16,7-29-43 0,4 0-32 15,0 5-5-15,3-1-19 16,0-1-14-16,3-7-2 16,0 1-12-1,0-5-55-15,0-5-78 0,0 3-145 16,0-7-371-16,0-7-358 0</inkml:trace>
  <inkml:trace contextRef="#ctx0" brushRef="#br2" timeOffset="402435.8407">9860 12857 487 0,'0'0'1547'15,"0"0"-1349"-15,0 0-160 0,0 0 36 16,0 0 91-16,0 0-13 16,0 0-57-16,-45 4-40 15,29 1-17-15,4 2-8 16,-6 0 2-16,6 3-2 16,-1 0-4-16,3 0-17 15,6 0-9-15,1-3 0 16,3 1-11-16,0-3-2 15,0-1-22-15,11-1-3 16,8-3-22-16,-1 0-48 16,3-7 13-16,1-6 25 15,-2-4 33-15,-4-3 15 0,-1 3 22 16,-3 2 16-16,-3 1 34 16,-6 4 45-16,0 3 21 15,-3 4-17-15,0 3-20 16,0 0-30-16,0 0-23 15,0 0-26-15,0 8-3 16,0 8 3-16,0 7 6 16,0-4-6-16,0 3 0 15,0-4-1-15,0-1-27 16,3-7-56-16,13 2-73 16,-2-4-97-16,2-6-473 0</inkml:trace>
  <inkml:trace contextRef="#ctx0" brushRef="#br2" timeOffset="402802.6215">10030 12854 2015 0,'0'0'245'15,"0"0"-206"-15,0 0 75 16,0 0 95-16,0 0-51 15,0 0-65-15,12 83-20 16,-6-61-25-16,0-2-22 16,0 1-11-16,-3-5-14 15,0-6 5-15,-3-1-5 16,3-5-1-16,-3-4 0 16,0 0 0-16,3-4-9 0,0-15 7 15,6-5-19-15,7-9 20 16,2 0-1-16,3-3 1 15,-3 7 1-15,0 6 0 16,-2 9 13-16,-2 8-7 16,-1 6-6-16,5 0-7 15,3 6-5-15,4 8-63 16,17 12-112-16,-2-3-388 16,-1-7-1059-16</inkml:trace>
  <inkml:trace contextRef="#ctx0" brushRef="#br2" timeOffset="403519.4451">11204 12827 942 0,'0'0'506'15,"0"0"-356"-15,0 0 130 0,0 0 65 16,0 0-59 0,0 0-83-16,0 0-54 0,-13-16-49 15,13 16-41-15,0 6-21 16,0 5 9-16,3 9-2 16,1 3-20-16,-1 3-8 15,0 4-16-15,1 0 5 16,3-1-6-16,-1-3-1 15,4-5-14-15,-4-6-6 16,-3-8-7-16,0-1-1 16,0-6 21-16,3 0 7 15,3-15-4-15,3-8 4 0,0-7 1 16,-1-6 9 0,2-4 4-16,0 3-12 0,-4 4 1 15,-3 4 20-15,-3 12-1 16,0 10-7-16,-2 4-14 15,-1 3-12-15,2 0-39 16,-1 6-56-16,10 18-106 16,-5-4-171-16,3 3-513 0</inkml:trace>
  <inkml:trace contextRef="#ctx0" brushRef="#br2" timeOffset="403884.4304">11522 12903 1300 0,'0'0'899'0,"0"0"-794"0,0 0-65 16,0 0 110-16,0 0 27 15,0 0-68-15,106 0-55 16,-79-3-35-16,-3 0-17 16,-5-1-2-16,-7-2-8 15,-8 2-6-15,-2-1-8 16,-2 0 11-16,0 3 2 15,-6-5 9-15,-6 4 8 16,-7-1 13-16,-1 1 11 16,-5 3 6-16,-8 0 21 15,0 0-10-15,-3 3-4 16,4 6-15-16,6 3-6 16,7 3-6-16,6 4-3 0,8 2-14 15,5 0 5-15,5 2-5 16,17-7-1-16,5 0-26 15,7-3-71-15,2-6-77 16,10-7-157-16,-10 0-428 16,-8-7-433-16</inkml:trace>
  <inkml:trace contextRef="#ctx0" brushRef="#br2" timeOffset="404134.9792">11760 12644 838 0,'0'0'1317'0,"0"0"-1172"16,0 0-92-16,0 0 150 15,0 0 31-15,0 0-83 0,0 0-80 16,0 9-19-16,0 14 14 16,0 6-15-16,2 10-9 15,3 4-27-15,-2 2-1 16,0-4-14-16,3 2-11 15,-2-6-35-15,-1-4-53 16,0 3-91-16,0-10-306 16,-3-9-442-16</inkml:trace>
  <inkml:trace contextRef="#ctx0" brushRef="#br2" timeOffset="405259.393">12055 12866 20 0,'0'0'620'0,"0"0"-347"15,0 0-67-15,0 0 19 0,0 0-9 16,0 0 26-16,0 0-11 16,4-25-88-16,-4 25-82 15,0 0-42-15,0 0-19 16,0 0-6-16,0 0-38 15,-4 0 17-15,4 0 15 16,0 0 11-16,-3 0 1 16,3 0 8-16,0 0 32 15,0 0 22-15,0 0 15 16,0 0 0-16,0 0-15 16,0 0-16-16,0 0-22 15,0 0-17-15,0 0-7 16,0 0 0-16,0 0-13 0,0 0-3 15,0 0 8-15,-3 0 2 16,0 0 0-16,-4 0-3 16,0 0 9-16,-9 0 30 15,1 0 10-15,-3 0 15 16,3 7 12-16,-1 2-19 16,2 1-21-16,4 3-11 15,4 0-15-15,6 6 8 16,0-1-9-16,0-1-6 15,16 0 4-15,7-2-36 16,-1-5-43-16,5-3-35 16,-4-3-21-16,3-4-11 15,-8 0 31-15,-3-11 44 0,-3-1 73 16,-6-6 7 0,-6-1 62-16,0 2 39 15,0 1 55-15,-12 5-37 0,-6 1-60 16,-3 2-27-16,-3 3-10 15,2 5-29-15,-1 0-73 16,10 14-191-16,4 2-434 16,9-2-463-16</inkml:trace>
  <inkml:trace contextRef="#ctx0" brushRef="#br2" timeOffset="405610.8603">12359 12848 1689 0,'0'0'345'16,"0"0"-227"-16,0 0 96 15,0 0 25-15,0 0-48 16,0 0-72-16,0 0-57 16,-96-21-25-16,80 21-14 15,-7 14-12-15,6-1-9 16,5 6-2-16,0-2 0 0,4 3-13 16,7-3-7-16,1 0-29 15,3-2-10-15,18-2-44 16,1-6-82-16,21-4-117 15,-1-3-326-15,-9 0-175 0</inkml:trace>
  <inkml:trace contextRef="#ctx0" brushRef="#br2" timeOffset="405807.4185">12447 12818 224 0,'0'0'1545'0,"0"0"-1349"16,0 0-141-16,0 0 192 15,0 0-23-15,0 0-46 0,0 0-51 16,-18 94-55 0,18-71-26-16,0-4-31 15,0-1-8-15,3-4-7 0,3-4-44 16,0-3-84-16,-2-4-118 16,1-3-569-16</inkml:trace>
  <inkml:trace contextRef="#ctx0" brushRef="#br2" timeOffset="405968.3">12462 12693 1307 0,'0'0'1042'0,"0"0"-1001"16,0 0-41-16,0 0 1 15,0 0-1-15,0 0-163 0,0 0-492 16,0 10-760-16</inkml:trace>
  <inkml:trace contextRef="#ctx0" brushRef="#br2" timeOffset="406235.5046">12584 12487 2299 0,'0'0'346'0,"0"0"-284"16,0 0-2-16,0 0 83 0,0 0-21 16,39 90-51-1,-30-51-18-15,-2 7-20 0,4 3-21 16,-5 1-5-16,0-3-6 16,-3 2-1-16,-3-9-1 15,0-4-33-15,0-7-37 16,0-5-54-16,0-1-90 15,0-6-159-15,-3-8-472 0</inkml:trace>
  <inkml:trace contextRef="#ctx0" brushRef="#br2" timeOffset="406430.5797">12647 12814 918 0,'0'0'1574'0,"0"0"-1473"16,0 0-76-16,0 0 87 16,0 0 10-16,0 0-70 15,85 13-52-15,-48-8-26 16,2-5-139-16,-6 2-190 16,-13-2-588-16</inkml:trace>
  <inkml:trace contextRef="#ctx0" brushRef="#br2" timeOffset="406852.2012">12861 12811 2171 0,'0'0'274'0,"0"0"-174"16,0 0 10-16,0 0 15 15,0 0-49-15,0 0-47 16,0 0-29-16,47 62-2 15,-29-52-26-15,-3-3-34 16,-2-4-24-16,1-3 28 16,-2 0 4-16,-2-3-16 15,-1-10 35-15,0-6 35 16,0-2 23-16,-3-5 31 16,0 6 16-16,-3 4 34 15,-3 6 35-15,0 3-45 16,3 7-49-16,-3 0-34 15,0 7-4-15,0 10-4 0,0 9 33 16,0 10-15-16,-3 6-8 16,3 5-12-16,0 3-1 15,3 2 0-15,7-2 0 16,-6-1 1-16,-4-6 0 16,0-6-1-16,-14-11 0 15,-31-4-8-15,-36-4 7 16,-29-11-19-16,9-4-187 15,13-3-903-15</inkml:trace>
  <inkml:trace contextRef="#ctx0" brushRef="#br2" timeOffset="410427.8109">3173 15298 388 0,'0'0'257'0,"0"0"-123"16,0 0 37-16,0 0 14 15,0 0-6-15,0 0-15 0,15-20 20 16,-15 20 26-16,0 0 5 15,0-3-33-15,0 3-19 16,0 0-36-16,0 0-30 16,0 0-18-16,0 0-27 15,0 0-22-15,0 0-19 16,0 0-11-16,-4 7-17 16,-4 10 17-16,-4 9 18 15,-1 0-10-15,4 7-8 16,-2-4 1-16,4 2 7 15,7-1-7-15,0-2 10 16,0-4-11-16,0-1 2 16,7-6 5-16,4-4-5 0,-2-4 4 15,7-8 1-15,-1-1 3 16,3 0-10-16,4-10-19 16,1-13-32-16,-1-4 15 15,0-5 11-15,-2-5-10 16,-2-3 13-16,-2 4 13 15,-4 3 9-15,-3 7 16 16,-3 6 13-16,0 4 5 16,-3 8 15-16,-2 5 1 15,-1 0-13-15,0 3-6 16,0 0-19-16,0 0-4 16,0 0-8-16,0 0-1 0,0 13-17 15,0 7 18 1,0 4 1-16,0 8 0 0,2 1 0 15,7 1 0-15,0-2-1 16,7-2-1-16,1-4-13 16,2-6-10-16,5-3 5 15,-6-4 10-15,4-6 3 16,-4-4 6-16,2-3 1 16,-4 0 5-16,3-13-5 15,-1-7-1-15,0-7-5 16,-3-5 4-16,-2-8 0 15,-5 0 0-15,-2-1 1 16,-3 2 0-16,-3 7 18 16,0 6-2-16,0 8-8 15,-6 5-8-15,-2 7-42 0,-2-3-74 16,1 5-190-16,6-2-498 16</inkml:trace>
  <inkml:trace contextRef="#ctx0" brushRef="#br2" timeOffset="411274.1866">3706 15546 1011 0,'0'0'566'0,"0"0"-461"15,0 0 37-15,0 0 121 16,0 0-32-16,0 0-88 15,0 0-30-15,0-4 2 16,0 4 4-16,0 0-41 16,0 4-14-16,0 6-19 15,3 4-12-15,1 2-9 16,-4 3-14-16,0 4-8 16,0-2-1-16,0 5 8 15,0-2-9-15,0 1 0 16,-4-4 0-16,-1 2 1 15,2-7 8-15,0 4 6 0,0-8 6 16,3 2-5-16,0-1-15 16,0-6 1-16,0 2-1 15,0-5 5-15,0 3-6 16,0-1 0-16,0-3-1 16,0-1 0-16,0 3-1 15,0-5 2-15,0 0-1 16,0 3 1-16,0-3 1 15,0 0-1-15,0 0 1 16,0 0 5-16,0 0-4 16,0 0 4-16,0 0-6 15,0 0 1-15,0 0-1 16,0 0 0-16,0 0 8 16,5 0-7-16,11 0 7 15,2 0-7-15,12-8 0 0,6 3-1 16,7-4 0-16,-1 1-26 15,-3 3-41-15,-4 1-41 16,-12 1-62-16,-7 3-85 16,-16 0-126-16,0 0-354 15,-13 5-164-15</inkml:trace>
  <inkml:trace contextRef="#ctx0" brushRef="#br2" timeOffset="412459.5605">4291 15460 864 0,'0'0'272'16,"0"0"-77"-16,0 0 110 16,0 0 42-16,0 0-103 15,0 0-72-15,0 0-19 0,28-17 0 16,-25 17-8-1,4 0-35-15,-1 0-19 0,6 0-25 16,6 0-16-16,5 0-25 16,9 0-23-16,4 0-2 15,9 0-30-15,-2 0-30 16,-1 0-19-16,-9 0-32 16,-11 0-44-16,-10 1-43 15,-12 5-93-15,-6 1-335 16,-10-4-106-16</inkml:trace>
  <inkml:trace contextRef="#ctx0" brushRef="#br2" timeOffset="412722.4089">4392 15302 1347 0,'0'0'576'0,"0"0"-447"16,0 0 79-16,106-7-8 15,-70 7-92-15,4 0-108 16,-3 0-6-16,-4 0-363 15,-13 0-845-15</inkml:trace>
  <inkml:trace contextRef="#ctx0" brushRef="#br2" timeOffset="413618.4286">5384 15047 1677 0,'0'0'499'0,"0"0"-437"16,0 0-2-16,0 0 114 0,0 0-45 15,0 0-51-15,0 0-40 16,48 10-21-16,-27-6-8 15,1-2 1-15,2-2-1 16,-3 0-8-16,1 0-1 16,-4 0-1-16,-6 0-11 15,-1 0-15-15,-3-9-17 16,-3-1-3-16,-5-3 24 16,3-2 12-16,-3 0 11 15,0 2 0-15,0 2 13 16,-6 2 17-16,-6-1-8 15,-3 4-7-15,-4 5-4 16,-8 1 3-16,-6 0 1 0,-1 1 8 16,-5 17 18-16,0 0 28 15,2 8 9-15,10 1-15 16,6-2-14-16,8 2-15 16,10 0-5-16,3 0-13 15,16-5 1-15,14 1-17 16,12-6 0-16,4-7-62 15,21-6-65-15,-9-1-189 16,-8-3-875-16</inkml:trace>
  <inkml:trace contextRef="#ctx0" brushRef="#br2" timeOffset="413956.3537">5869 14766 2065 0,'0'0'371'0,"0"0"-263"15,0 0 98-15,0 0 21 16,0 0-115-16,0 0-82 15,0 0-23-15,12 41 32 0,-3-9 2 16,1 8-16 0,1 2-11-16,1 2-8 0,-2-2-6 15,-1-5-1-15,-3-5-14 16,-3-4-33-16,-1-7-32 16,-2-2-48-16,0-6-125 15,-11-8-334-15,5-4-438 0</inkml:trace>
  <inkml:trace contextRef="#ctx0" brushRef="#br2" timeOffset="414479.9749">5823 14714 1859 0,'0'0'311'0,"0"0"-180"0,0 0 83 16,0 0 39 0,0 0-126-16,0 0-87 0,0 0-10 15,77-10-6-15,-51 10-9 16,5-3-9-16,-1 3-6 16,-3 0 1-16,1 0-2 15,-4 0 1-15,-2 3 0 16,-5 4 0-16,-4 0-1 15,-10 6-5-15,-3 2-6 16,0 2 10-16,-6 3 1 0,-12-1 0 16,-4-5 0-16,4-1 0 15,0 0 1-15,3-7 1 16,5 0 1-16,7-1-1 16,3-1-1-16,0 4-6 15,0 3 5-15,16 2 0 16,5 0-1-16,3 4-7 15,0-1-16-15,-2 1-4 16,-4 2 13-16,-6-2 10 16,-3-3-6-16,-9-1 6 15,0 0-3-15,-3-3 9 16,-15-3 0-16,-7-1 6 16,-5 0 7-16,-1-1 0 15,1 0-12-15,4-2-1 16,4 4-19-16,10 0-159 0,3-1-328 15,9-2-608-15</inkml:trace>
  <inkml:trace contextRef="#ctx0" brushRef="#br2" timeOffset="414802.417">6475 15278 1625 0,'0'0'354'16,"0"0"-187"-16,-81 0 131 16,32 0-35-16,-23 0-94 15,-29 0-66-15,-41-8-17 16,-23 3-15-16,-10-2-38 15,5 4-17-15,21 3-14 16,16 0-2-16,33 0-1 16,31 0 0-16,26 6-31 15,21-2-28-15,8 1-50 16,14 0-156-16,0-2-423 16,11-3-646-16</inkml:trace>
  <inkml:trace contextRef="#ctx0" brushRef="#br2" timeOffset="415523.3969">5226 15588 637 0,'0'0'1181'0,"0"0"-846"16,0 0-109-16,0 0-42 16,0 0-13-16,0 0-41 15,0 0-48-15,36-7-32 16,-18 2-29-16,7-5-11 15,2 0-8-15,3 3-2 16,1-3-6-16,-1 7-19 16,-6 0-7-16,-6 3 14 15,-5 0 11-15,-7 0-1 16,-3 13 1-16,-3 1-1 0,-6 7 8 16,-13 3 14-1,-1 3 5-15,4 0-2 0,1-2-5 16,8-5-5-16,7 0 1 15,0-8-2-15,13 0-5 16,9-5-1-16,8-1-48 16,12-6-134-16,-6 0-348 15,-5-7-441-15</inkml:trace>
  <inkml:trace contextRef="#ctx0" brushRef="#br2" timeOffset="416141.0438">5708 15556 1844 0,'0'0'616'0,"0"0"-529"0,0 0 32 16,0 0 85-16,0 0-68 15,0 0-72-15,0 0-29 16,37 20-8-16,-25 4-15 16,-3 1-11-16,0 5 8 15,-3-4-9-15,0-3-1 16,-6-5-1-16,3-6-10 15,-3-2-12-15,0-3-10 16,0-4-3-16,0-3 11 16,0 0 7-16,3-6 7 15,3-8-17-15,9-6-11 0,0-7 22 16,1-3 17 0,4-2 1-16,-4 7 1 0,-4 4 11 15,-5 11 19 1,-4 2 2-16,-3 7-16 15,0 1-8-15,0 0-3 0,0 6-5 16,3 8 11-16,-3 8 12 16,3 4-5-16,-1 1-7 15,1-3-4-15,0 1-8 16,0-7 0-16,-3-6 0 16,3-2-27-16,-3-9-19 15,0 2-11-15,0-3 10 16,3 0 25-16,4-14 4 15,2-6-16-15,2-3 19 16,5-9 13-16,-1-2 2 0,1 0 0 16,-2 4 7-16,-4 11 28 15,-4 6 50-15,-3 6-36 16,0 7-22-16,0 0-15 16,0 17 2-16,2 5 32 15,2 10-9-15,2 3-8 16,0 2 4-16,0-1-14 15,3-3-14-15,0-6-5 16,-2-5-55-16,5-5-66 16,-3-7-186-16,-3-4-744 0</inkml:trace>
  <inkml:trace contextRef="#ctx0" brushRef="#br2" timeOffset="416492.1833">6300 15734 2036 0,'0'0'279'15,"0"0"-207"-15,0 0-45 16,0 0-9-16,0 0-6 16,0 0-12-16,0 0-61 15,57 0-5-15,-50-10 39 16,1-3 17-16,-7-1 10 15,-1 1 18-15,0 4 47 16,-3 2 16-16,-13 1-15 16,-8 3 15-16,-3 3 35 0,-10 0 3 15,0 13-13-15,-4 6-13 16,4 8-21-16,4 3 6 16,12-1-8-16,9 1-32 15,12 0-16-15,8-5-14 16,23-1-8-16,14-6-33 15,25-12-93-15,-6-3-142 16,-13-3-908-16</inkml:trace>
  <inkml:trace contextRef="#ctx0" brushRef="#br2" timeOffset="417430.3416">3521 14882 707 0,'0'0'166'0,"-81"0"-151"16,29 9-14-16,0 1 9 16,2 2-3-16,1 6-1 15,1 2 23-15,-1 4 35 16,-3 2-11-16,1 7 1 16,-7 3-2-16,-3 7 6 15,-2 6 20-15,-1 8 16 16,9 2-52-16,9 4-7 15,16 0 4-15,18-1 25 16,12 4 34-16,19 1-3 16,17-4-27-16,9 3 11 15,13 0-20-15,6-1-27 16,2-5-15-16,0-1-17 0,-1-6-24 16,-4-6-10-1,-4-7-7-15,3-8 9 0,1-10 22 16,18-7 10-16,15-12 1 15,-3-3 9-15,-11 0 14 16,-14-10 26-16,-15-3 33 16,1 0-29-16,3-4-39 15,-7-2-9-15,-5-5-5 16,-1-5 0-16,-3-7 2 16,1-11-2-16,2-16 7 15,4-26-2-15,-4-30-6 16,-6-6-39-16,-24-1-27 0,-12 17-10 15,-11 28 9-15,-17 24 39 16,-8 17 28-16,-22 6 21 16,-39 1 14-16,-43 0-3 15,-26 4-15-15,-1 22-17 16,6 7-114-16,55 0-238 16,18 11-421-16</inkml:trace>
  <inkml:trace contextRef="#ctx0" brushRef="#br2" timeOffset="421221.7592">8117 14777 1355 0,'0'0'814'0,"0"0"-720"16,0 0-76-16,0 0 50 15,0 0 156-15,0 0-54 16,0 0-83-16,8-7-36 16,-8 7 1-16,0 0-4 15,0 3-18-15,0 10-2 16,0 10 9-16,0 7-2 16,0 7-7-16,-8 5-4 15,-2 8-6-15,-2-2-7 16,-1 4-10-16,2-4 0 15,2-1 0-15,-4 2 1 16,1-6-1-16,1 0 0 0,-5-3 0 16,4 0-1-16,-1-5 0 15,2-5 0 1,5-7-1-16,3-5-8 0,3-5 3 16,0-6 4-16,0-2-8 15,12-2 2-15,2-3 2 16,5 0-4-16,8 0 8 15,4-5 2-15,8-2 0 16,4 0 0-16,5 1 0 16,1 2 1-16,-1 4 7 15,-2-3-2-15,-10 3-6 16,-6 0-6-16,-11 0-2 16,-7 0-25-16,-12 0-28 15,0 0-48-15,0 0-76 16,-12 0-76-16,-1 0-340 0,4 0-507 0</inkml:trace>
  <inkml:trace contextRef="#ctx0" brushRef="#br2" timeOffset="421829.4084">8725 15262 1043 0,'0'0'564'0,"0"0"-411"15,0 0 59-15,0 0 70 16,0 0-44-16,0 0-85 15,0 0-67-15,3-26-16 16,-3 22-16-16,0-2-28 16,-6 1-19-16,-11 0-5 15,-5 1-2-15,-5 1 1 16,-9 3 10-16,-1 0 2 16,-3 3 4-16,4 11 5 15,3 9 1-15,11 0-2 16,5 7-5-16,11-5-7 0,6 2-9 15,3-4 0 1,17-6-1-16,2-4 0 0,8-9-24 16,3-2-28-16,-2-2-35 15,2-6-51-15,0-10-2 16,-2-7 12-16,-4-1 20 16,-8-2 26-16,-2-3 45 15,-4 5 38-15,-7 4 87 16,-3 7 53-16,-3 2-5 15,3 6 6-15,-3 2-9 16,0 3-53-16,0 3-48 16,0 13-19-16,0 7 17 0,0 4-4 15,0 3-14-15,0-1-11 16,0-6-16-16,0-3-59 16,0-6-114-16,0-5-120 15,0-5-389-15,0-4-578 0</inkml:trace>
  <inkml:trace contextRef="#ctx0" brushRef="#br2" timeOffset="422158.4857">8956 15204 1888 0,'0'0'586'0,"0"0"-516"16,0 0-42-16,0 0 123 15,0 0 1-15,0 0-76 0,-21 77-44 16,18-46-16-16,0-2 4 16,3-4-1-16,0 0-7 15,0-5-11-15,0-8 10 16,0-2-11-16,0-6-1 16,0-4 1-16,0 0 1 15,0 0 11-15,0-4-11 16,6-14-1-16,7-6-9 15,7-6-2-15,2-6-2 16,2 0-21-16,0 5-26 16,-6 9-19-16,-6 12-68 15,-8 5-195-15,-4 5-548 0</inkml:trace>
  <inkml:trace contextRef="#ctx0" brushRef="#br2" timeOffset="422843.2335">9299 15221 1888 0,'0'0'382'16,"0"0"-282"-16,0 0 49 0,0 0 91 15,0 0-76-15,0 0-80 16,0 0-35-16,0 81-18 16,0-64-16-16,0-2-5 15,-3-2-10-15,0-3-1 16,0-1 1-16,-4-1 0 16,1-5-2-16,3-2-10 15,3-1-1-15,0 0-1 16,0-1 4-16,6-12-12 15,13-7-10-15,5-5 5 16,1-5-3-16,4-1 17 16,2 5-11-16,-4 0 22 15,-8 12 1-15,-1 4 1 16,-9 7 17-16,-6 3 10 16,0 0-14-16,-3 13 7 0,0 7 7 15,0 6-3-15,-6 1-2 16,0 0-12-16,-4-1-8 15,0-7-1-15,3-5-1 16,4-4 0-16,-4-5-12 16,7 1-25-16,-3-6-4 15,3 0 2-15,0-8 8 16,10-5-9-16,7-9-7 16,8-5 17-16,5-5 5 15,1-2-32-15,2 0 22 16,-3 1 24-16,-2 8 11 15,-7 11 15-15,-9 7 20 16,-6 7 22-16,-3 4-24 0,-3 16 37 16,0 6 35-16,-15 7-54 15,-1-1-5-15,-1-1-13 16,-2-1-11-16,4-2-14 16,3-8-8-16,3-3-17 15,3-7-63-15,3-7-125 16,3-3-358-16,0 0-653 0</inkml:trace>
  <inkml:trace contextRef="#ctx0" brushRef="#br2" timeOffset="423294.0559">9860 15204 1262 0,'0'0'570'0,"0"0"-422"16,0 0 102-16,0 0 72 15,0 0-81-15,0 0-131 16,0 0-66-16,-12 12-1 15,-1 5 4-15,-1 2-24 0,-2 4-8 16,4 0-9 0,3-3-4-16,4 0-1 0,5-1-1 15,0-2 0-15,5-7-19 16,13-6-20-16,4-4-15 16,5 0-27-16,0-10-8 15,4-10 16-15,-4-4 28 16,-6-8 17-16,0-2 19 15,-6-5 9-15,-5 3 10 16,-10 5 29-16,0 6 33 16,-10 8-7-16,-11 4-45 15,-9 10-20-15,-16 3-42 16,4 0-194-16,9 9-943 0</inkml:trace>
  <inkml:trace contextRef="#ctx0" brushRef="#br2" timeOffset="424017.0785">10218 15206 986 0,'0'0'380'0,"0"0"-160"16,0 0 6-16,0 0 95 16,0 0-41-16,0 0-56 15,0 0-30-15,12-4-62 16,-12 11-56-16,0 5-3 16,0 10-13-16,0 3-25 15,0 2-16-15,0-1-10 16,-3 4-9-16,-3-4 0 15,3 1-9-15,-3-6-4 16,2-3-7-16,4-7 10 16,-3-5 2-16,3-6 7 15,0 0 1-15,0-3 10 0,16-17-10 16,8-4 0-16,7-11-1 16,5-2 0-16,0-2-16 15,3 5-4-15,-4 7 5 16,1 12 1-16,-6 8-20 15,-9 7 5-15,0 0-7 16,-6 7-74-16,-1 12-160 16,-1 1-478-16,-3-4-856 0</inkml:trace>
  <inkml:trace contextRef="#ctx0" brushRef="#br2" timeOffset="426877.5935">11006 15219 176 0,'0'0'230'0,"0"0"-155"16,0 0-45-16,0 0 23 15,0 0 9-15,0 0-46 16,0 0-16-16,17-36-176 0</inkml:trace>
  <inkml:trace contextRef="#ctx0" brushRef="#br2" timeOffset="427335.6656">11325 15031 1000 0,'0'0'389'15,"0"0"-147"-15,0 0-10 16,0 0 24-16,0 0-37 16,0 0-28-16,0 0-54 15,3-49-49-15,-6 44-28 16,-7 5-11-16,-6 0 5 0,-1 11-14 16,-1 9 7-1,-6 9 11-15,2 4-10 0,2 4-17 16,4 6-10-16,7 3-10 15,3-1-10-15,0 3 0 16,6 0 5-16,0-1-6 16,-3-5 1-16,-3-2-1 15,-3-4 0-15,-4-2-1 16,-7-9-9-16,-5-3-16 16,1-5-28-16,-1-5-41 15,2-12-103-15,4 0-274 16,10-7-424-16</inkml:trace>
  <inkml:trace contextRef="#ctx0" brushRef="#br2" timeOffset="427545.97">11085 15272 1101 0,'0'0'1039'0,"0"0"-831"16,0 0-101-16,0 0 1 15,0 0 71-15,0 0-49 16,0 0-115-16,109-20-15 16,-63 20-60-16,-4 0-64 15,-5 0-27-15,-4 0-112 16,-12 0-338-16,-5 0-282 0</inkml:trace>
  <inkml:trace contextRef="#ctx0" brushRef="#br2" timeOffset="428130.1141">11367 15251 163 0,'0'0'1527'0,"0"0"-1163"16,0 0-190-16,0 0-9 16,0 0 34-16,0 0-14 15,0 0-108-15,16 21-34 16,-10 2-2-16,2 0-13 16,-5 0-4-16,-3-3-12 15,0-4-12-15,0-6 0 16,0-3 1-16,0-3-1 15,0-4 0-15,-3 0 0 16,3 0 0-16,0-7-6 16,6-12-14-16,13-6-31 0,8-4-10 15,1-5-3-15,5 1-9 16,-6 3 10-16,-3 8 36 16,-7 5 27-16,-4 8 2 15,-3 8 43-15,-7 1-13 16,3 0-9-16,-3 10-2 15,0 7 17-15,0 3-2 16,0-1-7-16,6 1-16 16,-3-3 2-16,3-3-9 15,4-4-5-15,7-1 8 16,2-8-9-16,2-1-27 16,1 0-16-16,-2-7 13 15,-1-7-33-15,-4-6-2 16,-3 1 11-16,-6-4 30 0,-2 1 21 15,-7 4 3-15,0 4 43 16,0 4 8-16,-13 5 1 16,-5 2 15-16,0 3-4 15,-7 0-5-15,1 15-20 16,-5 8-5-16,7 6 0 16,-1 1-8-16,10 0-10 15,0-2-14-15,10-3 0 16,3-5-1-16,0-2-19 15,12-6-67-15,12-8-95 16,14-4-115-16,1-1-368 16,-6-12-181-16</inkml:trace>
  <inkml:trace contextRef="#ctx0" brushRef="#br2" timeOffset="429045.6095">12022 15192 165 0,'0'0'1413'0,"0"0"-1147"16,0 0-164-16,0 0 109 16,0 0 8-16,0 0-90 15,0 0-65-15,0-13-22 16,-18 13 15-16,-12 0 19 16,-2 10 13-16,0 7-28 15,-1 0-17-15,6 1-28 16,8 2-8-16,10-6-7 0,9 0-1 15,0-5-5-15,9-2-10 16,13-4-52-16,8-3-24 16,3 0-15-16,-2-3 39 15,2-10 8-15,0-4-11 16,-7 0 37-16,0 0 33 16,-10 5 28-16,-2 2 49 15,-11 3 17-15,-3 7 11 16,0 0-25-16,-6 14-51 15,-18 12 29-15,-9 14 12 16,-10 5-26-16,-5 12-21 16,-4 3-9-16,0 2-5 0,4-5-9 15,12-8-1-15,11-12-14 16,16-9 7-16,9-11 7 16,0-7-10-16,9-9-12 15,13-1-2-15,4-9-10 16,11-13-34-16,5-10-26 15,1-11-36-15,8-6-32 16,7-17-23-16,-6 3-40 16,-4-4 26-16,-2 5 82 15,-13 18 118-15,-5 2 26 16,-8 12 140-16,-7 10-5 16,-4 6-40-16,-5 9-20 15,-1 1-6-15,-1 0-15 16,-1 4-31-16,4 0-18 15,-2 0-7-15,3 0-17 0,-3 0-6 16,0 8-1-16,-3 4 0 16,0 5 6-16,0 3 46 15,0 3 13-15,-9-4-43 16,-2 1-9-16,4-9-12 16,4-1 0-16,3-5-1 15,0-1 0-15,0-4-9 16,4 0-30-16,16-7-20 15,2-6-25-15,1-6 19 16,3-4 5-16,0-1 1 16,-4 1 14-16,-5 1 45 15,-4 4 34-15,-7 6 60 16,0 5-9-16,-6 7-3 16,0 0-24-16,0 0-19 0,0 7-29 15,-9 13 20-15,-1 2 10 16,-2 5-14-16,2-2-9 15,7-1-8-15,2-7-8 16,1-1 0-16,0-6 7 16,10-6-8-16,3-4-32 15,3 0-113-15,8-11-125 16,-6-5-318-16,-1-4-233 0</inkml:trace>
  <inkml:trace contextRef="#ctx0" brushRef="#br2" timeOffset="429443.4192">12565 15172 1617 0,'0'0'501'0,"0"0"-311"16,0 0 28-16,0 0-30 15,0 0-79-15,0 0-57 16,0 0-24-16,94 7-28 15,-71-7-19-15,3-10-60 16,-5 0-45-16,0-2-11 16,-5-2 2-16,-9 1 47 15,-4 3 55-15,-3 4 31 16,0-1 24-16,-14 6 35 0,-7 1 45 16,-6 0 17-16,-3 0-2 15,-1 10-27-15,1 7-5 16,0-1-26-16,5 7-2 15,5-2-24-15,10 2-17 16,1 0-16-16,9-3-2 16,0-4-13-16,0-2-30 15,12-4-63-15,6-4-72 16,0-3-54-16,3-3-246 16,7-14-19-16,-4-2-4 15,-6-3-139-15</inkml:trace>
  <inkml:trace contextRef="#ctx0" brushRef="#br2" timeOffset="429842.0057">12732 15152 456 0,'0'0'551'0,"0"0"-159"16,0 0 123-16,0 0-221 0,0 0-62 16,0 0-51-16,0 0-66 15,70-56-52-15,-67 66-21 16,-3 7-15-16,0 3 10 16,-3 3 14-16,-10 0-32 15,0 0-11-15,-1-3-1 16,5-3-6-16,0-5-1 15,-2-5 1-15,8-3-1 16,0-1-7-16,3-3-17 16,0 0-6-16,2 0-5 15,13-10-17-15,7-4-9 16,1-4 15-16,5-6-2 16,5-2-10-16,-6 2 34 15,1 2 24-15,-7 1 6 16,-9 11 33-16,-6 4 28 0,1 6-9 15,-7 0-13-15,0 0-12 16,0 6-17-16,0 11 29 16,0 3-5-16,-7 3-10 15,-2 3-10-15,0 1-8 16,-5-3-11-16,7-2-1 16,1-5-3-16,6-1-53 15,0-6-59-15,0-10-104 16,13 0-164-16,4 0-436 0</inkml:trace>
  <inkml:trace contextRef="#ctx0" brushRef="#br2" timeOffset="430104.1083">13278 15139 935 0,'0'0'1044'0,"0"0"-920"16,0 0 37-16,0 0 126 15,0 0-95-15,0 0-85 16,0 0-14-16,-100 33-24 16,75-16-23-16,1 6-21 15,6 1-11-15,0-2-6 16,6-1-8-16,6-2 0 16,6-2-12-16,0-7-24 15,0-6-46-15,12-4-66 0,9 0-86 16,21-17-329-16,-7-3-116 15,3-4-42-15</inkml:trace>
  <inkml:trace contextRef="#ctx0" brushRef="#br2" timeOffset="430509.3874">13278 15139 1262 0,'109'-35'736'16,"-109"35"-563"-16,0 0 20 16,0 0 3-16,-3 9-41 15,-8 8-31-15,1 5-63 16,1 2-28-16,-1 2-16 15,4 1-8-15,-2-5-8 16,6-3 0-16,2-1 1 16,0-7-1-16,0-2 1 0,7-8-1 15,5-1 1-15,7 0-2 16,5-7-17-16,2-11 5 16,9-4-6-16,1-2-7 15,3-5 4-15,4-1 8 16,-5 1 13-16,-6 4 0 15,-5 10 20-15,-15 9 26 16,-9 6-6-16,-3 0-23 16,-3 12-16-16,-15 16 39 15,-9 10 14-15,-13 18-14 16,-8 21-16-16,9-4-22 16,0-4 7-16,17-13-8 15,6-10 5-15,-2 0-6 16,-6 1 1-16,-9-12 9 15,-10-7 11-15,-24-9 4 0,-37-9-25 16,-34-10-19-16,16-10-206 16,17-6-860-16</inkml:trace>
  <inkml:trace contextRef="#ctx0" brushRef="#br2" timeOffset="447600.4053">6481 14406 2 0,'0'0'356'0,"0"0"314"15,0 0-331-15,0 0-162 16,0 0-13-16,0-10 66 16,0 7 8-16,0 0-74 15,0 3-62-15,0-1-28 16,0 1-2-16,0-3-10 16,0 3-24-16,0 0-21 15,-6-3-9-15,-8 1 1 16,-8 0-8-16,-8-1-1 15,-9 0 1-15,-8 0-1 16,-10 3-23-16,-4-1-2 16,1-2 0-16,-4 1 1 0,3-3-1 15,4 3 10-15,2-2 4 16,-2 1-2-16,-1 0-2 16,3 0 6-16,1 0 8 15,0 3 0-15,-4 0 1 16,0 0-1-16,-3 3 0 15,1 4-25-15,2 1-14 16,3-3 0-16,7 1 21 16,6-3 7-16,2 0 3 15,4-3-4-15,2 0-12 16,-2 0 4-16,-4 0-4 16,-8 0 16-16,-7 0-19 15,-5 3 16-15,-1 1 12 0,0 2-6 16,1-2-10-16,-1 0 7 15,7 2 8-15,-1-6 1 16,3 0 0-16,1 0-1 16,5 0-17-16,-3 0-45 15,-4 0-12-15,-5 0-75 16,-3 0-22-16,-5 0 116 16,-2 3 48-16,2 1 7 15,2-1 1-15,3-3 2 16,-2 3 5-16,2-1-6 15,-2 0 5-15,-4-2-6 16,-3 3 1-16,-6-3 0 0,4 0 0 16,-5 0-1-16,5 0-1 15,-1 0-6-15,3 0 5 16,3 0 1-16,1 0 1 16,8 0 0-16,1 0 1 15,5 4 19-15,3 5-2 16,4-2-1-16,5 0-11 15,4 2-5-15,3-3 1 16,8 1-2-16,1-4 0 16,6 1 2-16,3-1-1 15,6 1 4-15,3-4-4 16,3 0 4-16,0 3-4 16,3-3 6-16,0 3-6 15,-3 1 1-15,-3 5 5 16,-1 5 11-16,-4 3-1 0,-5 2-5 15,2 7-11-15,-2-2 10 16,1 3-4-16,6 1 21 16,2-4 22-16,4-1 1 15,3 1-14-15,0 1 24 16,0 2-1-16,0 5 2 16,0 5 3-16,-5 4 3 15,-4 8 12-15,-7 6-25 16,1 2-21-16,-6 5 2 15,-1 4-3-15,2 1-11 16,1-4-8-16,7-1 12 0,0-3 7 16,9-5-6-1,0-5-11-15,3-5 20 0,0 1 7 16,0-1-7-16,0-2-15 16,0 4-13-16,0 1-7 15,0-1 19-15,0 4-1 16,0 5-18-16,0-1 0 15,0 1-1-15,-6-4-15 16,3-4 8-16,-3-3 6 16,3-4-27-16,-3-7 21 15,3-6 6-15,-1 1 1 16,1-3 0-16,0-3 0 16,3 1 1-16,-2 1 0 15,2-1-1-15,0-2 1 0,0 0-1 16,0 3 1-16,0-4-1 15,5-3-14 1,4-2 13-16,1-4-17 0,2-3-3 16,4 0-3-16,1-6 9 15,5 2-1-15,8-4-5 16,3 0 9-16,4 0-1 16,5 0-19-16,4 0 14 15,5-2 12-15,0-2 0 16,1 1-8-16,6 3 2 15,3 0 11-15,-1 0 0 16,1 0 1-16,-3 0-1 16,2 0 1-16,-6 0 0 0,1 0-1 15,-3 3-7-15,-1-3 2 16,1 0 6-16,2 0 0 16,2 0 0-16,1 0 4 15,7-3-4-15,2-2-8 16,1 3-21-16,5 2 9 15,2 0 13-15,-5 0 7 16,1 0 0-16,-1 1 0 16,-4 5 0-16,-1-1 0 15,-4 3 0-15,1-6-1 16,0 6 1-16,-2-6-40 16,-1 3-37-16,0-3 8 15,0 0 23-15,2-2 14 16,-2 0 22-16,2 0 9 15,-5 0 1-15,-1 0 0 0,1 0-1 16,-3 0 1-16,0 0 12 16,-1 3-3-16,-5 3 1 15,2-4 1-15,-5 3 9 16,-1-1 2-16,0 1-7 16,-2-1-6-16,-1-1-1 15,0 0-7-15,2-3 1 16,1 0-2-16,2 0 2 15,0 0-1-15,1 0 0 16,-2-3-1-16,2 0 0 16,-2 2 1-16,-1 1-1 15,-6 0 1-15,3 0-1 16,-6 0 0-16,-2 0 0 16,-1 0 2-16,1 0-1 15,-1 0-1-15,0 0 0 0,4 0 0 16,0 0-9-16,5 0-15 15,-3 0 2-15,3-3 13 16,-2 3 8-16,0-3-1 16,-4 3 1-16,0-1 1 15,0 1-1-15,-5-1 1 16,-1 1-9-16,-3-2-4 16,-3 0 7-16,-5-1 6 15,-4-1 1-15,2-4 15 16,-4 3 21-16,2-2 6 0,-3-2-6 15,1 2 12-15,-2 0-2 16,4 0-24-16,-2-2-22 16,2 2 0-16,0 0-1 15,0 0 1-15,-3 0-1 16,1-2 1-16,-4-1-1 16,-1-3 6-16,-2-4 6 15,0 0 3-15,0-3-9 16,0-1 4-16,0 1 16 15,4-8 2-15,2 3-7 16,2-7-11-16,-1 1-5 16,2 0-5-16,0-4-6 15,1-3-1-15,-5-2 1 0,1 1 5 16,1-6 1 0,-1 1 1-16,-3-2 8 0,6-3 4 15,-3 6 14-15,3-1-3 16,1 5-11-16,1 1-4 15,-5 7-8-15,4 2 0 16,-7 5 0-16,2 1 11 16,-5 0-10-16,0-4 4 15,4-3-6-15,-4 1 1 16,3-8 16-16,0-1-16 16,0-2-1-16,1 3 0 15,-1-4-13-15,-1 7 1 16,-2 1 5-16,0 3 5 15,-3 6 2-15,0 0 0 16,0 2 1-16,0-1 6 0,0 4-7 16,0-1 0-16,0-1 0 15,-3 1 1-15,-3-3-1 16,3-2 1-16,-2 1-1 16,1-3 0-16,4 0-2 15,0 2 2-15,0 5-1 16,0 3 1-16,0 4 0 15,0 4 8-15,0 2 12 16,0-1-9-16,-3-1-10 16,-3-1 1-16,3-6-2 15,-3-1 8-15,3-2-8 16,0-4 1-16,3-4 7 0,0 0-7 16,0 2 17-1,0 4-11-15,0 1 5 16,0 7 0-16,0 0-6 0,0 2-5 15,3-1 5-15,-3-1 18 16,0 4 0-16,0-6-6 16,-6-1-9-16,-12 0-9 15,-7-4 0-15,-2-4-1 16,-1-2 1-16,-5 0 0 16,3-4-9-16,-1 0-36 15,-2 6-22-15,0 9-10 16,-42 18-87-16,8 16-194 15,-12 15-534-15</inkml:trace>
  <inkml:trace contextRef="#ctx0" brushRef="#br2" timeOffset="510575.3233">19850 9072 1679 0,'0'0'266'16,"0"0"-207"-16,0 0-8 16,0 0 65-16,0 0 14 15,0 0-44-15,39 3-19 16,-23 1-12-16,5 2-6 16,0-2 2-16,1-1-11 15,4 2-24-15,-1-3-10 16,0 0-6-16,-4 4 2 15,-4-5-2-15,-8 2-1 16,-2 4-5-16,-7-1-13 0,0 4-8 16,-3 4 27-1,-13 3 7-15,-8 6-6 0,-1 0 8 16,-7 3 8 0,1 1-1-16,3-1-2 0,-4 0 8 15,6-2-10-15,3-4 0 16,7-1 13-16,3 0 12 15,7-5-2-15,6 2-20 16,0-5-9-16,16 1 28 16,7-2 15-16,9-3-26 15,3-1-23-15,1-2-38 16,0-4-43-16,0 0-50 16,-11 0-45-16,-1 0-309 15,-6 0-234-15,-11-3-567 0</inkml:trace>
  <inkml:trace contextRef="#ctx0" brushRef="#br2" timeOffset="510777.6964">19878 9307 1517 0,'0'0'316'0,"0"0"-211"16,0 0 11-16,87 0-47 16,-56 0-69-16,8 0-124 0,-11 3-198 15,-5 0-578-15</inkml:trace>
  <inkml:trace contextRef="#ctx0" brushRef="#br2" timeOffset="511185.4305">20256 9313 1582 0,'0'0'273'0,"0"0"-212"15,0 0-37-15,0 0-24 16,110 0-21-16,-65 0-109 0,-9 0-134 16,-8 0-271-16</inkml:trace>
  <inkml:trace contextRef="#ctx0" brushRef="#br2" timeOffset="511717.2177">20702 9234 889 0,'0'0'673'16,"0"0"-583"-16,0 0 18 15,0 0 102 1,0 0-15-16,0 0-74 0,0 0-65 16,-9-20-34-16,-10 20-5 15,-7 10 23-15,-4 6 9 16,2-2-12-16,-1 3-18 15,6-1-10-15,6-1-8 16,7-4-1-16,8-2-1 16,2-2-33-16,8-6-9 15,16-1 15-15,7 0-88 16,6 0-86-16,5-10 1 16,-3 0 55-16,-3-4 20 0,-7 0 17 15,-3-1 44-15,-10 1 65 16,-2 1 13-16,-8 6 147 15,-6 1 104-15,0 3-50 16,0 3-88-16,0 0-64 16,0 3-19-16,-3 10 26 15,-11 4 4-15,4 7-34 16,-1 1-21-16,3 2-11 16,2-3-7-16,6-3 0 15,0-4-62-15,17-4-171 16,3-6-396-16,1-4-815 0</inkml:trace>
  <inkml:trace contextRef="#ctx0" brushRef="#br2" timeOffset="512004.9686">21028 9272 1629 0,'0'0'601'0,"0"0"-505"16,0 0 50-16,0 0 17 16,0 0-49-16,0 0-65 15,0 0-28-15,78-18-6 16,-56 18-9-16,-2 0-5 16,-5 10 0-16,-6 7-1 15,-4 1 0-15,-5 3-6 16,0-1 6-16,0 0-1 0,0-4-6 15,0-3-66-15,10-3-147 16,-3-3-410-16,5-5-267 0</inkml:trace>
  <inkml:trace contextRef="#ctx0" brushRef="#br2" timeOffset="512212.2897">21287 9272 1257 0,'0'0'578'0,"0"0"-515"16,0 0 89-16,0 0 82 0,0 0-46 15,-91 30-77-15,61-13-38 16,-1 0-31-16,1 0-27 16,3-2-15-16,7-4-23 15,9 2-118-15,5-3-355 16,6-4-423-16</inkml:trace>
  <inkml:trace contextRef="#ctx0" brushRef="#br2" timeOffset="512444.3779">21407 9240 1879 0,'0'0'381'0,"0"0"-288"16,0 0 23-16,0 0 71 16,0 0-45-16,0 0-72 15,0 0-42-15,-35 86-15 16,35-72-13-16,0-1-47 16,0 1-128-16,3-6-204 15,1-4-583-15</inkml:trace>
  <inkml:trace contextRef="#ctx0" brushRef="#br2" timeOffset="512610.0825">21511 9158 1945 0,'0'0'325'16,"0"0"-325"-16,0 0-59 15,0 0-214-15,0 0-370 0</inkml:trace>
  <inkml:trace contextRef="#ctx0" brushRef="#br2" timeOffset="512874.4238">21627 9257 842 0,'0'0'1520'0,"0"0"-1348"15,0 0-124-15,0 0-30 16,0 0 17-16,0 0 18 16,0 0-30-16,-20 65-5 15,20-37 14-15,5-6-4 16,-4-2-6-16,-1-2-22 15,-3-9-1-15,-31-6-51 16,0-3-202-16,0 0-1102 0</inkml:trace>
  <inkml:trace contextRef="#ctx0" brushRef="#br2" timeOffset="546497.9303">3279 15734 350 0,'0'0'397'0,"0"0"-232"15,0 0-144-15,0 0-21 0,0 0-616 16,0 0 545-16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28T07:27:43.208"/>
    </inkml:context>
    <inkml:brush xml:id="br0">
      <inkml:brushProperty name="width" value="0.05292" units="cm"/>
      <inkml:brushProperty name="height" value="0.05292" units="cm"/>
      <inkml:brushProperty name="color" value="#002060"/>
    </inkml:brush>
  </inkml:definitions>
  <inkml:trace contextRef="#ctx0" brushRef="#br0">10263 2585 360 0,'0'0'220'0,"0"0"-219"16,0 0 277-16,0 0-85 16,0 0-23-16,0 0 1 15,-6 0 6-15,6 0 18 16,0 0-2-16,0 0-25 16,0 0-49-16,0 0-20 15,3-2-20-15,-3 2-18 16,0 0-6-16,0 0-2 0,0 0-20 15,0 0-21-15,0 0-2 16,0 0-2-16,3 0 1 16,3 0 4-16,4 0-2 15,7 0-3-15,11 0-6 16,2 0 8-16,9 0-8 16,4 0-2-16,-1 0 1 15,-4 0 1-15,4 0-1 16,-6 0 0-16,-3 0-1 15,-8 0 0-15,-8 0 0 16,-4 0-14-16,-7-1-18 16,-6 0-9-16,0 1-26 15,0-3-124-15,0 2-436 0,0-2-650 16</inkml:trace>
  <inkml:trace contextRef="#ctx0" brushRef="#br0" timeOffset="788.7144">10245 2471 637 0,'0'0'489'0,"0"0"-343"15,0 0 10-15,0 0 42 16,0 0 12-16,0 0-5 15,0 0-37-15,-6 2-33 16,6 0-34-16,6-1-26 16,9 1-5-16,8 2-1 15,9 0-14-15,10 0-19 16,10 1-21-16,6-4-15 16,8 1-14-16,16-2-135 15,-15-5-319-15,-15-5-600 0</inkml:trace>
  <inkml:trace contextRef="#ctx0" brushRef="#br0" timeOffset="3070.078">10961 2519 334 0,'0'0'51'0,"0"0"634"15,0 0-402-15,0 0-115 16,0 0-49-16,0 0-9 16,-9 0-1-16,9 0 0 15,0 0-7-15,0 0-34 16,0 0-28-16,0 0-18 0,0 0-2 15,0 0 6-15,0 0 15 16,0 0 3-16,6 0-7 16,9 0-5-16,9 0-6 15,5 0-11-15,9 0-2 16,-2 0-12-16,1 0 0 16,-4 0-1-16,-2-2 0 15,-8 2-6-15,-4-1-31 16,-9 1-77-16,-6 0-106 15,-4 0-36-15,0 0-291 0</inkml:trace>
  <inkml:trace contextRef="#ctx0" brushRef="#br0" timeOffset="4631.7262">11295 2806 1390 0,'0'0'283'15,"0"0"-195"-15,0 0 10 16,0 0 38-16,0 0 34 15,0 0-47-15,0 0-9 16,4 16-29-16,6-16 2 16,3 0-3-16,-1-9-7 15,6-6-44-15,-3-5-15 16,4-7-18-16,1-7 8 16,2-5-8-16,2-8-11 15,1-6-2-15,2 0-12 16,-3-1 19-16,0 6 6 0,-5 7 1 15,-2 8 8-15,-4 8 1 16,-4 4-4-16,-3 2 6 16,0 2-11-16,0 3 17 15,-3 2 7-15,-3 3 16 16,0 1-25-16,0 3-1 16,0 1-14-16,0 1 1 15,0 3-2-15,0-2 0 16,0 2-6-16,0 0-4 15,0 0-13-15,0 11-7 16,-3 7 30-16,-8 7 0 16,4 5 1-16,-2 2-1 15,2-5 0-15,1 0 0 16,6-4-2-16,-3-5 2 16,3-2-1-16,0-7 0 0,0 0 0 15,0-4 0-15,6-2 0 16,1 0-6-16,2 0 1 15,0-3 5-15,-2 0-5 16,7 0-6-16,1 0-5 16,-1-10 0-16,5-4 8 15,3-5 9-15,-1-7 0 16,4-1-1-16,-5 0 1 16,-1 4 0-16,-7 1 1 15,0 5 11-15,-3 4-1 0,-3 4 5 16,-6 0 9-1,0 4 13-15,0 1-20 0,0-1-6 16,0 4 1 0,0 1-4-16,0 0-3 0,0 0-6 15,0 0-6-15,0 0-7 16,0 6-5-16,0 9 16 16,-9 4 1-16,-6 9 1 15,3 1 0-15,0 0 6 16,2 1 0-16,4-3 3 15,-2-4-8-15,6-7-1 16,2-3 0-16,0-4 0 16,10-5 7-16,12-4-7 15,11 0-38-15,31-33-146 16,-8 1-483-16,-5-2-568 0</inkml:trace>
  <inkml:trace contextRef="#ctx0" brushRef="#br0" timeOffset="5466.6578">11582 2108 553 0,'0'0'955'0,"0"0"-752"15,0 0-127-15,0 0 32 16,0 0 43-16,0 0-6 16,0 0-43-16,-5 1-19 15,16 0-37-15,5 2 24 16,2-1 30-16,6-1-6 15,-2-1-21-15,8 0-27 16,0 0-22-16,4 0-23 16,2-7-1-16,0-1-11 15,-3-2-1-15,-5-1-5 16,-4 1 16-16,-12 0-12 16,-5-1 12-16,-4 1-11 15,-3 1 6-15,-6-1 12 16,-13 3 4-16,-8 1-10 0,-4 2 0 15,-2 4-15-15,-3 6-58 16,7 10-212-16,12-1-490 0</inkml:trace>
  <inkml:trace contextRef="#ctx0" brushRef="#br0" timeOffset="9242.7863">12234 2430 1958 0,'0'0'506'15,"0"0"-453"-15,0 0-32 16,0 0 9-16,0 0 13 16,0 0-43-16,0 0-36 15,46-3-271-15,-28-3-787 0</inkml:trace>
  <inkml:trace contextRef="#ctx0" brushRef="#br0" timeOffset="9889.6785">12614 2212 1859 0,'0'0'503'0,"0"0"-438"16,0 0 27-16,0 0 38 16,0 0-21-16,0 0-54 15,0 0-30-15,0 10 2 16,0 7 28-16,0 6 2 15,3 6-24-15,-3 6-13 16,0 1 0-16,0 2-19 0,-7-1-1 16,1-3-2-1,-4-2-39-15,1-5-57 0,-2 3-108 16,2-7-156-16,3-5-467 16</inkml:trace>
  <inkml:trace contextRef="#ctx0" brushRef="#br0" timeOffset="10541.9787">12604 2128 1380 0,'0'0'803'15,"0"0"-639"-15,0 0 23 16,0 0 14-16,0 0-86 16,0 0-69-16,0 0-18 15,55-5-13-15,-22 5-15 16,-1 0 0-16,3 0-1 15,-5 3-9-15,-5 6-7 16,-1 1 4-16,-9 1-9 16,-7 0-4-16,-2 2 7 0,-6 1-5 15,0 0-13 1,-3 2 11-16,-11-1 16 0,-7-1 10 16,-3 2 1-16,-5-2 9 15,3 1 2-15,0-3-6 16,10-2-6-16,3-3 1 15,3-2-1-15,9 0 0 16,1-3-18-16,0 3-3 16,8 0 16-16,11 2 5 15,-1 1 19-15,6 3-14 16,-1-2-5-16,3 1-10 16,-8 2 2-16,3-1 2 15,-6 3 5-15,-2 0-5 16,-2 0 4-16,-1 0-5 15,-4 1 6-15,0-3-7 0,-6 1-2 16,0-3-3-16,0-1 10 16,-9 0 3-16,-10-1 43 15,-8 1-19-15,-5-3-12 16,0-2-2-16,-4-3-1 16,9-1-9-16,8 0-65 15,13-9-205-15,3-3-760 0</inkml:trace>
  <inkml:trace contextRef="#ctx0" brushRef="#br0" timeOffset="10985.2363">12408 2001 841 0,'0'0'957'0,"0"0"-818"15,0 0-30-15,0 0 109 0,0 0-9 16,0 0-120-16,0 0-9 16,75 0 4-16,-35 0-44 15,2 2-21-15,3 2-10 16,4-1-8-16,-3-1 8 16,-4-2-9-16,-3 0 0 15,-8 0 2-15,-7-7 10 16,-9-4-12-16,-8-1 21 15,-7 0 43-15,0-1-1 16,-16 0-27-16,-16 3-24 16,-24 7-12-16,8 3-59 15,2 0-455-15</inkml:trace>
  <inkml:trace contextRef="#ctx0" brushRef="#br0" timeOffset="13524.0286">1668 5220 955 0,'0'0'780'16,"0"0"-633"-16,0 0 7 15,0 0 64-15,0 0-9 16,0 0-26-16,0 0-49 16,19-45-53-16,-19 43-19 15,0 0-8-15,0 2-4 16,0-1-18-16,0 1-8 0,0 0-7 16,0 0-7-1,0 0-8-15,0 0-2 0,0 0-1 16,0 0-8-16,0 3-6 15,0 9-2-15,-3 10 16 16,-6 8 0-16,-1 7 0 16,-1 6 1-16,-2 2-1 15,2-2 0-15,4-3-7 16,2 0 1-16,5-7-8 16,0-1 5-16,0-5 1 15,3-4 7-15,6-3-7 16,2-6-1-16,5-1-4 0,1-6 5 15,2-2-25-15,8-5 23 16,-2 0 11-16,5-9-2 16,0-5-4-16,-2-5 5 15,1-5 0-15,-1-2 0 16,-4-6 1-16,1-1 0 16,-7-7 1-16,-3-1 11 15,-6-2-4-15,3 0 14 16,-8 2-1-16,-1 3-10 15,-1 5-10-15,-2 4 11 16,3 6 2-16,-3 6-13 16,0 6 1-16,0 3-1 15,3 7-1-15,-3 1-47 16,3 0-59-16,0 8-171 16,4 7-438-16,-4 2-201 0</inkml:trace>
  <inkml:trace contextRef="#ctx0" brushRef="#br0" timeOffset="13890.5773">2212 5550 1008 0,'0'0'1222'0,"0"0"-1022"15,0 0-142-15,0 0 76 16,0 0 36-16,0 0-63 15,0 0-56-15,42-3-30 16,-15 0-14-16,1 0-7 16,-1 3-7-16,1-3-38 15,-4 3-57-15,-4-4-93 16,-4-3-71-16,-4 0-350 16,-9 0-514-16</inkml:trace>
  <inkml:trace contextRef="#ctx0" brushRef="#br0" timeOffset="14079.9488">2236 5404 1543 0,'0'0'622'0,"0"0"-515"16,0 0 70-16,0 0 72 15,0 0-95-15,0 0-96 16,0 0-27-16,100-2-31 15,-45 2-128-15,-4 0-195 16,-11 0-572-16</inkml:trace>
  <inkml:trace contextRef="#ctx0" brushRef="#br0" timeOffset="14499.3677">2882 5510 1069 0,'0'0'974'0,"0"0"-803"16,0 0 9-16,0 0 86 15,0 0-45-15,0 0-106 16,0 0-55-16,57 0-39 15,-20-5-14-15,5 3-6 16,-2 1-1-16,-1 1-18 16,-12 0-32-16,-3 0-63 15,-11 0-131-15,-7 0-394 0,-6 1-458 16</inkml:trace>
  <inkml:trace contextRef="#ctx0" brushRef="#br0" timeOffset="16782.4636">3750 5180 388 0,'0'0'521'0,"0"0"-320"16,0 0-22-16,0 0 27 16,0 0 10-16,0 0 3 0,0 0 13 15,-6 0-56-15,6 0-58 16,3 0-28-16,8 0-29 15,5 0-26-15,2 0-20 16,3 0-15-16,3-3-8 16,-3-3-16-16,3-2-19 15,-2-1-14-15,-2 0-10 16,-4-1-14-16,-1 0 32 16,1-1 33-16,-7 1 15 15,0 1 1-15,-6 2 20 16,0 1 10-16,-3 3 10 15,0-2-25-15,0 2-15 16,0-1-14-16,-6 1 13 16,-1-1 0-16,1 1-15 15,-5 0 16-15,-2 2 14 0,-2 1-13 16,-3 0 26-16,-7 0-9 16,-5 10-8-16,-3 4 8 15,-7 4 4-15,-4 1 11 16,0 6 19-16,2-3 12 15,9 2 3-15,5 1-21 16,10 0 8-16,9-1 1 16,9-1-24-16,0 0-7 15,16-3-15-15,10-2 6 16,9-6 6-16,7-5-21 16,30-7-49-16,-11 0-208 15,-7-9-530-15</inkml:trace>
  <inkml:trace contextRef="#ctx0" brushRef="#br0" timeOffset="18051.1753">4395 4864 980 0,'0'0'363'16,"0"0"-209"-16,0 0 6 15,0 0 49-15,0 0 3 16,0 0-58-16,0 0-63 16,0 0-21-16,-2 0-22 15,2 0 8-15,-1 0-11 16,-3 0-23-16,-1 9-12 16,-1 7 25-16,-3 7 29 0,-4 7-21 15,-2 7-25-15,-3 0-9 16,3 4-8-16,-3 0 0 15,3-2-1-15,-1-3 0 16,5-5 5-16,2-3-5 16,-1-4 0-16,7-4-1 15,-3-2 0-15,3-3 1 16,3-6 0-16,0-2 0 16,0-3-5-16,0-2 0 15,0-1 5-15,0-1 0 16,0 0 12-16,6 0 48 15,10 0-20-15,4-3-19 16,5-2-9-16,2 1-11 0,3 0 5 16,-5 1-6-16,2 1 0 15,-3 2 0-15,-2 0 0 16,-4 0-2-16,-3 0-9 16,0 0-59-16,-3 0-52 15,0 0-66-15,0 0-166 16,-3 0-384-16</inkml:trace>
  <inkml:trace contextRef="#ctx0" brushRef="#br0" timeOffset="18539.4555">4714 5503 662 0,'0'0'670'0,"0"0"-531"16,0 0 2-16,0 0 104 16,0 0 7-16,0 0-75 15,-119 0-64-15,55 0-11 16,-29 0-6-16,-35-3-5 15,-18 1-11-15,4 0-19 16,8 2-11-16,26 0-10 16,23 0-16-16,24 3-23 15,19 1-1-15,17 0-1 16,4-1-19-16,6-2-20 16,15-1-85-16,24 0-176 15,16 0-304-15,5-7-292 0</inkml:trace>
  <inkml:trace contextRef="#ctx0" brushRef="#br0" timeOffset="20123.832">3706 5811 1011 0,'0'0'1054'15,"0"0"-874"-15,0 0-128 16,0 0-17-16,0 0 88 16,0 0-11-16,0 0-41 15,-5-19-26-15,10 12 1 16,2 1-32-16,2 2 16 0,-3 0-10 16,0 0-5-1,3 2-6-15,0-3-3 0,0 0 6 16,4 2-6-16,-1 0-6 15,2 0-1-15,-1 2-5 16,-1 1 5 0,1 0-6-16,-5 0-8 0,-5 10-6 15,-3 7-28-15,0 3 29 16,-9 4 14-16,-12 2 6 16,-3 3 0-16,-4 0 0 15,-2-1 1-15,2-3 7 16,8-5 14-16,4-3 12 0,7-7-7 15,6 0-15 1,3-3-11-16,3-4-1 0,12-2-9 16,12-1-9-16,25-4-113 15,-6-9-356-15,-4-1-470 0</inkml:trace>
  <inkml:trace contextRef="#ctx0" brushRef="#br0" timeOffset="20850.446">4053 5765 851 0,'0'0'1152'15,"0"0"-943"1,0 0-153-16,0 0 16 0,0 0 57 15,0 0-16-15,0 0 45 16,0 56-62-16,0-32-47 16,0-2-13-16,0 1-21 15,0-3-9-15,0-3-5 16,0-3-1-16,-4-5 0 16,1-2-1-16,0-4-12 15,3-2-7-15,0-1 4 16,0 0 4-16,6-8 2 15,9-10-35-15,4-7-7 16,5-4 37-16,3-2 6 0,-3 3 3 16,-2 5-2-1,-7 5 8-15,-2 7 12 0,-5 6 5 16,-5 1-4-16,-3 4 6 16,3 0-5-16,-3 0-14 15,0 11 0-15,0 5 36 16,0 4-7-16,0 3-9 15,0-2-6-15,0 1-14 16,-9-2-5-16,-3-4-12 16,3-5-15-16,0-3-7 15,3-2-7-15,3-5 6 16,3-1 19-16,0 0 10 16,0-9-6-16,12-11-36 0,7-6 19 15,4-3 18 1,4-2-26-16,-2 1 17 0,2 6 23 15,-9 7-4-15,0 6 6 16,-6 4 12-16,-2 4-4 16,-4 0 8-16,0 3 24 15,-3 0 3-15,0 10-8 16,-3 7 33-16,0 2-4 16,0 6-20-16,-6 0-23 15,-3-1-14-15,-4 0-6 16,7-4 6-16,-2-5-7 15,5-2-30-15,3-4-46 0,0-5-90 16,14-4-190 0,8 0-278-16,-1-2-565 0</inkml:trace>
  <inkml:trace contextRef="#ctx0" brushRef="#br0" timeOffset="21218.3541">4537 5884 584 0,'0'0'1402'0,"0"0"-1220"15,0 0-136-15,0 0-21 16,0 0 34-16,0 0-27 16,97-13-31-16,-75 3 7 15,-4-1-8-15,-6 0-25 0,-6 1 9 16,-3 1 7-16,-3 1 9 15,0 2 5-15,-3 4 26 16,-12 0 1-16,-6 2 16 16,-4 0 13-16,-5 7-1 15,-3 9 7-15,-1 4-2 16,1 2-5-16,3 2 5 16,8 0 9-16,8-1-10 15,5-2-22-15,9-3-8 16,0-1-26-16,9-6-3 15,15-5-5-15,6-4-21 16,25-8-125-16,-7-8-354 16,-2-5-940-16</inkml:trace>
  <inkml:trace contextRef="#ctx0" brushRef="#br0" timeOffset="22124.8483">4195 4778 1587 0,'0'0'553'0,"0"0"-485"16,0 0 13-16,0 0 98 15,0 0-30-15,0 0-94 16,0 0-47-16,46 3 21 15,-16-3 1-15,3 0-18 16,4 0-4-16,-1 0-8 16,-3 0 2-16,3-2-2 15,-6-5-2-15,-5-1-11 0,-9-2 13 16,-2 1 1 0,-11 1 5-16,-3 0 51 15,0-1 6-15,0-1-38 0,-14-1-18 16,-5 1 32-16,-5 0-33 15,0 0-5-15,0 5-1 16,2 4 0-16,8 1-11 16,6 0-54-16,8 27-164 15,13 0-160-15,9 0-612 0</inkml:trace>
  <inkml:trace contextRef="#ctx0" brushRef="#br0" timeOffset="22468.2946">4992 5355 2162 0,'0'0'614'0,"0"0"-550"15,0 0-28-15,0 0 26 16,0 0-26-16,0 0-36 15,0 0-18-15,3 5-119 16,0 0-247-16,3 0-847 0</inkml:trace>
  <inkml:trace contextRef="#ctx0" brushRef="#br0" timeOffset="22894.1951">5530 5142 1270 0,'0'0'1275'15,"0"0"-1102"-15,0 0-87 16,0 0 55-16,0 0-25 0,0 0-59 16,0 0-34-16,0 29 5 15,0-3 11-15,-4 5-24 16,-2 4-4-16,0 1-11 15,-3 0 1-15,-3-1 0 16,0 0-1-16,-4-2 0 16,2-3 0-16,-2-5-23 15,4-5-35-15,3-5-59 16,9-5-146-16,0-7-369 16,0-3-755-16</inkml:trace>
  <inkml:trace contextRef="#ctx0" brushRef="#br0" timeOffset="23456.9266">5511 5128 1991 0,'0'0'334'0,"0"0"-245"16,0 0 39-16,0 0 43 15,0 0-61-15,0 0-57 16,0 0-30-16,61-60-12 16,-40 60-10-16,0 0 0 15,3 0 1-15,-2 14-2 16,-1 3 0-16,0 2 0 16,0 2 0-16,-6-1-7 0,-2-1 6 15,-4-2-5-15,-6-1-9 16,-3-2 3-16,0-2-12 15,-6 0 11-15,-13-2 13 16,-8 1 5-16,-3-2-4 16,-4-2 5-16,1 0-6 15,12-1 2-15,3-2-2 16,12 0 0-16,3 0 0 16,3 2-11-16,0 1-1 15,9 4-8-15,9 1 20 16,3 1 9-16,0 2 1 15,1-4-4-15,-2 5-1 16,-4-3-5-16,-1 0-6 16,0 0-1-16,-6 1-4 15,-3-1 10-15,1 1 0 0,-7-3-11 16,0 0 12-16,0-2 6 16,-16-1 6-16,-8 1 7 15,-9-4-10-15,-1 0 8 16,-5-4-12-16,3 2-5 15,-1-3-69-15,13 0-242 16,12-9-761-16</inkml:trace>
  <inkml:trace contextRef="#ctx0" brushRef="#br0" timeOffset="23899.5606">5408 4874 1728 0,'0'0'607'16,"0"0"-517"-16,0 0 47 16,0 0 34-16,0 0-26 0,0 0-66 15,0 0-52-15,15-1-12 16,12 3 17-16,4 7 9 16,11-2-18-16,10-1-16 15,3-3-1-15,2-3-5 16,1 0-1-16,-4 0-11 15,-8-5-7-15,-13-6 9 16,-8-2 9-16,-14 0 1 16,-11-2 30-16,0-1 14 15,-24 0-34-15,-15 0-6 16,-10 3-5-16,-38 9-9 16,10 4-163-16,8 0-676 0</inkml:trace>
  <inkml:trace contextRef="#ctx0" brushRef="#br0" timeOffset="26107.4738">6646 5373 124 0,'0'0'1345'0,"0"0"-1035"16,0 0-170-16,0 0 17 15,0 0 30-15,0 0-25 16,0 0-37-16,20 0 0 16,2 0-17-16,11 0-24 15,3 0-26-15,7 0-28 16,-1-3-18-16,4-2-11 15,2 0-1-15,-5 3-38 16,-4-3-30-16,-2 2-67 0,-1 2-75 16,-9 1-331-16,-11 0-260 0</inkml:trace>
  <inkml:trace contextRef="#ctx0" brushRef="#br0" timeOffset="26342.6131">6657 5541 1530 0,'0'0'950'15,"0"0"-821"-15,0 0-95 16,0 0 53-16,100-10 2 15,-54 3-55-15,18 0-34 16,-6 3-153-16,-13-2-592 0</inkml:trace>
  <inkml:trace contextRef="#ctx0" brushRef="#br0" timeOffset="42483.3715">7886 5236 1239 0,'0'0'392'0,"0"0"-254"15,0 0-11-15,0 0 55 16,0 0 2-16,0 0-62 0,0 0-61 16,0 0-23-16,0 0 11 15,5 0 12-15,1 1 18 16,4 1-9-16,2 0-19 16,9-2-23-16,4 0-13 15,5 0-13-15,1 0-2 16,5 0-23-16,0 0-23 15,-3-6-4-15,-2-1 9 16,-4 0-10-16,-5 0 11 16,-5 0 14-16,-4 0 18 15,-1 0 8-15,-6-1 2 16,-1 0 4-16,-2-1-6 16,-3 1 10-16,0-2 5 0,0 2-7 15,0 1-7 1,-3 0-1-16,-8 1 2 0,-1 2 11 15,-4 0-3-15,-1 4-4 16,-2 0-5-16,0 0 5 16,-4 0 6-16,-4 7 0 15,-1 4 5-15,-5 2 2 16,5 5-3-16,-2 0 2 16,3 4 3-16,5 0 6 15,2 2 19-15,4 1 16 16,10 3-18-16,3-3-11 15,3-2-16-15,3-1-7 16,24-8-10-16,7-4-6 16,47-10-57-16,-5 0-177 0,-6-10-718 0</inkml:trace>
  <inkml:trace contextRef="#ctx0" brushRef="#br0" timeOffset="46327.2198">8728 4891 798 0,'0'0'759'0,"0"0"-650"15,0 0-73-15,0 0 36 16,0 0 58-16,0 0-21 16,0 0-66-16,0-2-26 15,0 2 6-15,0 0 23 16,0 0-5-16,0 0 8 0,0 0-9 15,0 0-2-15,0 0 7 16,0 0 8-16,0 0-12 16,0 6 9-16,-3 4 24 15,0 5-7-15,-2 2-5 16,-1 3-9-16,0 2-24 16,-1 7-12-16,1-1-7 15,0 3 1-15,0 1-5 16,-2 0 3-16,1-4 4 15,1-2-2-15,0-1-1 16,0-4-1-16,3-3-8 16,0-2 5-16,3-2-6 15,-4-3 0-15,1 1 1 0,3-4-1 16,-3-1 2-16,3-3-2 16,0-1 1-16,0-3-1 15,0 0 2-15,0 0 4 16,0 0 1-16,3 0 31 15,10 0-17-15,2 0-11 16,3 0-4-16,0 0-4 16,1-1-1-16,2 1 1 15,-3 0-1-15,3 0 0 16,-2 0 0-16,1 0-1 16,-4 0 0-16,-1 1 0 15,0 0 0-15,-3-1-1 16,-3 0-30-16,1 0-47 15,-1 0-91-15,2-5-190 16,-4 1-567-16</inkml:trace>
  <inkml:trace contextRef="#ctx0" brushRef="#br0" timeOffset="46732.9295">9026 5203 1870 0,'0'0'486'0,"0"0"-399"16,0 0 60-16,0 0-4 16,0 0-68-16,0 0-39 15,0 0-14-15,72-21-21 0,-53 21 5 16,-7 0-5-16,0 0-1 15,-3 0-1-15,-6 0-13 16,0 11 10-16,-3 3 4 16,0 3 30-16,-9 2-14 15,-9 4-1-15,-6 1-14 16,-3 2 10-16,-1-3-10 16,4-2 8-16,5-2-7 15,8-5 7-15,5-3 4 16,6-2-4-16,0-2-8 15,3-2 0-15,15-2 7 16,3-3-8-16,9 0-54 16,13 0-157-16,-10-3-415 0,-5-4-493 15</inkml:trace>
  <inkml:trace contextRef="#ctx0" brushRef="#br0" timeOffset="46914.976">8984 5349 1879 0,'0'0'490'16,"0"0"-420"-16,0 0-39 16,0 0-8-16,124-10-23 15,-79 9-85-15,-6-3-586 0</inkml:trace>
  <inkml:trace contextRef="#ctx0" brushRef="#br0" timeOffset="47246.4098">9529 4960 1813 0,'0'0'349'15,"0"0"-266"-15,0 0-19 16,0 0 48-16,0 0 18 16,0 0-56-16,0 0 21 15,-6 54 5-15,0-22-43 16,3 1-17-16,-3 2-16 15,1-4-1-15,1-1-15 16,-2-1-8-16,0-5-8 16,0-2-58-16,-10 2-108 15,5-5-196-15,-1-7-677 0</inkml:trace>
  <inkml:trace contextRef="#ctx0" brushRef="#br0" timeOffset="47785.1869">9468 4912 952 0,'0'0'1298'0,"0"0"-1161"16,0 0-59-16,0 0-15 15,0 0 17-15,0 0-14 16,91-55-26-16,-66 55-22 0,-4 0-12 16,-3 0-5-1,-1 7 7-15,0 4-8 0,-2 3 1 16,-3 2 0-16,0-1-1 16,-6 2-1-16,-3 0 1 15,-3-1 1-15,0 0 0 16,0 1 1-16,-12 2 8 15,-6-1-4-15,-4-1-5 16,-1 0 0-16,-2-2 5 16,7-2-4-16,6-1 0 15,3-2-2-15,9 0 0 16,0-2-10-16,3 2 9 16,12-1 0-16,6 4-14 15,1-2-6-15,1 1 9 16,-4-2-1-16,-3-2 7 0,-2 1 4 15,-5-2-8 1,-6-1-3-16,-3 0 13 0,0 0 0 16,0-2 20-16,-9 2 3 15,-9-2 4-15,-3 3 10 16,-6-4-18-16,-1 0-10 16,-8 5-9-16,6-2-169 15,11-2-664-15</inkml:trace>
  <inkml:trace contextRef="#ctx0" brushRef="#br0" timeOffset="48534.7812">10017 5607 730 0,'0'0'643'0,"0"0"-532"16,0 0-4-16,0 0 61 15,0 0 37-15,-78 6-23 16,45-3-58-16,-4-3-16 16,-7 0-13-16,-1 0-28 15,-5 0-20-15,-8 0-17 16,-3 0-20-16,-5 0-8 0,-14-1-2 16,-17-3-18-1,-14 4-3-15,-5 0-3 0,7 0 5 16,3 5 12-16,12 0 6 15,-3 1 1-15,6-2 6 16,15-1-5-16,12-1 1 16,16-2 6-16,2 2-6 15,-6-2-1-15,-4 0 5 16,-2 1-5-16,9-1 0 16,4 1 1-16,5 0-1 15,4 1 0-15,2-1 0 16,4 1 0-16,-3-1 1 15,2 1-1-15,1-1 0 0,-3-1 1 16,5 3 13 0,1-2 22-16,5 2-6 0,5-1-8 15,8-1-3-15,2-1 4 16,7 0-4-16,0 0-20 16,33 0-42-16,2-10-146 15,1 1-741-15</inkml:trace>
  <inkml:trace contextRef="#ctx0" brushRef="#br0" timeOffset="49273.6305">8468 5898 1270 0,'0'0'738'0,"0"0"-615"16,0 0 20-16,0 0 47 0,0 0 21 15,0 0-36 1,0 0-51-16,3-17-47 0,9 10-44 15,0-2-24-15,3-2-1 16,-2 2-2-16,-1 2-6 16,0 1-8-16,-3 3 2 15,0 3-13-15,0 0-17 16,3 0 9-16,-3 3 5 16,-3 7 4-16,-3 2 9 15,0 2-5-15,-3 2-7 16,0 0 14-16,-3 5 7 15,-6-1 1-15,0-1 10 0,-3-2-10 16,3 0 8 0,3-4-2-16,3 0-7 0,3-6-9 15,0 1-20-15,3-4-77 16,30-1-44-16,-5-2-190 16,-1-1-585-16</inkml:trace>
  <inkml:trace contextRef="#ctx0" brushRef="#br0" timeOffset="49941.6144">8832 5832 2092 0,'0'0'519'16,"0"0"-462"-16,0 0-29 15,0 0 30-15,0 0 14 0,0 0-35 16,0 0 21-16,0 53-25 15,0-30-19-15,0 0-8 16,0-5-5-16,-3-1-1 16,0-2 1-16,-1-3 0 15,1-5-1-15,3 0 0 16,-3-4-6-16,3-2-22 16,0-1-16-16,0 0 9 15,0-7 8-15,10-9-64 16,5-5 15-16,1-3 59 15,1 1 16-15,-1 1 1 16,-4 5 18-16,-1 6 27 16,-4 2-18-16,-4 3 17 0,-3 5-8 15,3-1-10-15,-3 2-20 16,3 0-6-16,0 5-17 16,0 6 16-16,3 5 1 15,-3 0 1-15,1 4 0 16,-4-4-1-16,0-2 0 15,0-3-7-15,0-2-10 16,0-3-2-16,-4-5-2 16,4 2 6-16,0-3 10 15,0 0 5-15,0-4 0 16,9-12-39-16,6-5-4 16,4-4 32-16,5-1 10 15,-3-1-8-15,-3 8 9 16,-6 8 4-16,-6 2 25 15,-2 8 3-15,-4 1 0 0,0 0-5 16,0 1 7-16,0 9-3 16,0 10 39-16,0-1-31 15,-7 7-6-15,1-2-9 16,0-2-10-16,0 0-13 16,3-4 0-16,-3-4-1 15,3 0-47-15,3-5-70 16,3-8-147-16,15-1-469 15,-2 0-479-15</inkml:trace>
  <inkml:trace contextRef="#ctx0" brushRef="#br0" timeOffset="50331.388">9250 5945 796 0,'0'0'1271'16,"0"0"-1093"-16,0 0-71 16,0 0-8-16,0 0-10 15,0 0-29-15,0 0-59 16,76-7-1-16,-54-2-71 16,1 1 4-16,-7-2-3 15,-4 3 23-15,-3 0 29 16,-7 0 18-16,-2 2 24 0,0 1 19 15,-2 1 5 1,-10 0-10-16,-10 3 7 0,-4 0 32 16,-8 0 14-16,0 3-18 15,-2 9-24-15,0 2-4 16,6 4 7-16,8 2 10 16,10 3 4-16,6 0-13 15,6 3-5-15,6-4-4 16,22 1-14-16,11-7-30 15,33-12-41-15,-11-4-149 16,-9 0-671-16</inkml:trace>
  <inkml:trace contextRef="#ctx0" brushRef="#br0" timeOffset="51780.625">10688 5466 489 0,'0'0'72'16,"0"0"-72"-16,0 0-561 0</inkml:trace>
  <inkml:trace contextRef="#ctx0" brushRef="#br0" timeOffset="52071.199">10715 5577 1525 0,'0'0'635'0,"0"0"-450"16,0 0-12-16,0 0 10 15,0 0-18 1,0 0-101-16,0 0-37 0,113-7-18 16,-77 4-8-16,-3 1-1 15,-8 2-12-15,-5 0-37 16,-7 0-57-16,-7 0-80 15,-6 0-323-15,0 0-471 0</inkml:trace>
  <inkml:trace contextRef="#ctx0" brushRef="#br0" timeOffset="52267.5886">10724 5442 1332 0,'0'0'1010'16,"0"0"-887"-16,0 0-59 15,0 0-14-15,0 0-30 16,127 0-20-16,-66 0-174 16,-6 0-734-16</inkml:trace>
  <inkml:trace contextRef="#ctx0" brushRef="#br0" timeOffset="53162.9456">11986 5218 1430 0,'0'0'477'16,"0"0"-369"-16,0 0 58 15,0 0 3-15,0 0-48 0,0 0-36 16,0 0-17 0,60 0-33-16,-32 0-22 0,5-1-13 15,0-5-13-15,-1 0-6 16,-3-2-20-16,-2 1-4 15,-8-3-3-15,-7 1 4 16,-3 1 4-16,-3 0 21 16,-6 3 17-16,0 0 1 15,0 1 26-15,-15 0 13 16,0 1 11-16,-12 1 19 16,-1 1-12-16,-8 1-12 15,-7 0-7-15,1 4 8 16,-4 10-2-16,4 1-1 15,6 3-4-15,8 4-1 16,5-1-2-16,13 1-8 0,4-2 2 16,6 2-17-16,0-4-13 15,9 0 5-15,15-4-6 16,4-3-19-16,11-5-90 16,22-6-109-16,-7 0-281 15,-6 0-648-15</inkml:trace>
  <inkml:trace contextRef="#ctx0" brushRef="#br0" timeOffset="53543.6735">12656 5026 1088 0,'0'0'1093'0,"0"0"-894"16,0 0 2-16,0 0-31 15,0 0-46-15,0 0-44 16,0 0-38-16,0 40 19 16,0-14-25-16,0 4-25 0,0 1-2 15,0-2-9-15,0-1-1 16,0-2-12-16,0-2-59 16,0-2-76-16,-6 1-140 15,3-5-360-15,-6-9-596 0</inkml:trace>
  <inkml:trace contextRef="#ctx0" brushRef="#br0" timeOffset="54098.6968">12601 4898 1243 0,'0'0'343'16,"0"0"-127"-16,0 0 106 15,0 0-65-15,0 0-40 16,0 0-56-16,0 0-80 16,19-30-45-16,-7 30-24 15,9 0 2-15,5 10-13 16,6 3 0-16,-2 5-1 15,-1 0-32-15,3 4-27 16,-11-1 6-16,0-2 11 16,-9 2 5-16,-5-2-11 0,-7 1 8 15,0-3 22 1,-7-1 11-16,-8-3 7 0,-9 1 1 16,2-2-1-16,0-2 1 15,5-2 5-15,5-2-5 16,1 1-1-16,10-2 0 15,1 1-11-15,6 2-56 16,9 1 66-16,5 1-14 16,6 0-31-16,-1 0 26 15,4 1 20-15,-5-1 1 16,-5 0 5-16,-6-1-5 16,-2 0-1-16,-8-1 0 15,-3-1 1-15,-3 1 8 16,-12 0-2-16,-7 1-6 0,-5-3-1 15,0 0 0-15,0 0-63 16,0 1-233-16,11-2-296 16,4 0-722-16</inkml:trace>
  <inkml:trace contextRef="#ctx0" brushRef="#br0" timeOffset="54430.3971">13208 5595 776 0,'0'0'1107'0,"0"0"-957"16,0 0-22-16,-82 14 56 15,37-10-24-15,-10-1-35 16,-24 1-24-16,-24-4-32 16,-30 0-6-16,-16 0-16 15,0 0-21-15,13 0-16 16,18 0-9-16,24 0-1 16,27 1 0-16,24 2 0 15,19 0-45-15,9 2-95 16,6 2-176-16,9-5-582 0</inkml:trace>
  <inkml:trace contextRef="#ctx0" brushRef="#br0" timeOffset="54925.0333">12130 5881 1793 0,'0'0'484'0,"0"0"-372"16,0 0 10-16,0 0-54 15,0 0 7-15,0 0-8 16,101-27-34-16,-79 25-18 16,-1 2-14-16,-6 0 0 15,1 0 0-15,-9 0-1 16,3 5-2-16,-7 4-17 15,-3 2 19-15,0 3 6 0,0 3 1 16,-13 3 1-16,-1 1-7 16,-4 0 6-16,0 2 2 15,6-2 7-15,6-1-2 16,6-4-5-16,0-1-8 16,12-5-1-16,18-5-24 15,25-5-155-15,-4 0-455 16,-5-10-549-16</inkml:trace>
  <inkml:trace contextRef="#ctx0" brushRef="#br0" timeOffset="55564.7322">12601 5861 2097 0,'0'0'300'0,"0"0"-227"15,0 0-35-15,0 0 68 16,0 0 30-16,0 0-63 16,9 75-28-16,-5-54-27 15,-1-1-8-15,-3-3-3 16,0-4-6-16,0-3 5 16,0-5-6-16,0-2 0 15,0-3-1-15,0 0-7 16,0 0-15-16,9-3-16 15,3-12-36-15,9-4-1 0,4-8 45 16,5 0 14-16,0 0 7 16,-5 1 10-16,-8 10 35 15,-4 3 27-15,-7 8-2 16,-3 4 0-16,-3 1-13 16,0 0-17-16,0 1-23 15,0 12-6-15,0 4 6 16,0 3-6-16,0 0 1 15,-3-2-1-15,0-4-1 16,0-2 0-16,3-3 0 16,0-3-25-16,0-5-11 15,0 2-10-15,0-3 8 16,0 0 18-16,0 0 11 16,3-13-29-16,10-2 1 0,7-8 25 15,-2-1 12-15,3-1 0 16,-2 4 2-16,-7 4 23 15,-5 7 23-15,-4 7-5 16,2 3-19-16,-5 0-11 16,0 0-11-16,0 13 4 15,0 5 44-15,0 3-6 16,0 3-19-16,0 0-7 16,0-1-9-16,-6-4-8 15,3-2-1-15,3-5-47 16,0-1-108-16,0-5-190 15,12-2-594-15</inkml:trace>
  <inkml:trace contextRef="#ctx0" brushRef="#br0" timeOffset="55969.9761">13075 5965 1380 0,'0'0'608'0,"0"0"-510"16,0 0 104-16,0 0-15 16,0 0-31-16,0 0-25 15,0 0-70-15,51 1-61 16,-31-7-24-16,6-4-47 16,-8-1-7-16,3 0 29 15,-9 3 21-15,-5-1 26 16,-6 8 2-16,-1-2 23 0,0 3-2 15,-5 0-21-15,-13 0 30 16,-9 0 7-16,-4 8 12 16,-5 4-11-16,3 3 2 15,0 2-1-15,8 0 0 16,5 3 1-16,7-2-7 16,7 1-3-16,6-3-8 15,0 0 2-15,9-4 4 16,12 0-10-16,6-5-8 15,10-4-10-15,5-3-58 0,19-7-117 16,-12-8-421 0,-7-2-1142-16</inkml:trace>
  <inkml:trace contextRef="#ctx0" brushRef="#br0" timeOffset="61359.5388">13560 5077 1332 0,'0'0'779'16,"0"0"-643"-16,0 0-52 0,0 0-20 15,0 0 22-15,0 0 13 16,0 0-27-16,0-2-35 16,1 6-28-16,-1 9 0 15,4 7 30-15,-4 9 25 16,0 4-22-16,0 6-4 16,0 2-15-16,-5 4-14 15,-3-2-2-15,1 0-1 16,1-4-6-16,-1-1 0 15,4-5-1-15,0-4 1 16,0-3 0-16,3-1 0 16,-3-5-1-16,3-5 0 15,0-4-5-15,0-3-8 0,0-5-12 16,0-1 3-16,0-2 16 16,0 0 7-16,0 0 0 15,0-7 0-15,12-10-14 16,4-5-12-16,5-5 16 15,-3-3-5-15,4-1-1 16,-1 3-1-16,0 1 7 16,0 7-14-16,-2 0-9 15,-2 7 20-15,-1 0 12 16,-6 4 1-16,-2-1 1 16,0 5 11-16,-4 0 9 15,-1 3-5-15,0-1 8 16,-3 3 3-16,0 0-3 0,0 0-11 15,0 0-8 1,0 0-5-16,0 4-15 0,0 9 15 16,0 4 12-16,0 3 5 15,-6 1-5-15,2-2-3 16,-3 3 0-16,6-4 6 16,1 1-1-16,0-2-6 15,0-4 1-15,3 0 3 16,9-4-2-16,0 1 1 15,4-5-6-15,1-2-5 16,2-3-21-16,5 0-40 16,3-3-82-16,0-7-161 0,-7-1-443 15</inkml:trace>
  <inkml:trace contextRef="#ctx0" brushRef="#br0" timeOffset="62307.2273">13470 5208 104 0,'0'0'899'0,"0"0"-627"16,0 0-77-16,0 0-15 15,0 0 1-15,0 0-4 16,0 0-43-16,-32-4-3 16,32 4-33-16,3 0-42 15,7 0 35-15,3 0 4 16,10 0 6-16,2 0-28 16,8 0-32-16,9 0-37 15,4 1-4-15,21 1-131 16,-7-2-336-16,-12 0-959 0</inkml:trace>
  <inkml:trace contextRef="#ctx0" brushRef="#br0" timeOffset="65228.1603">14136 5316 766 0,'0'0'1280'15,"0"0"-1087"-15,0 0-131 16,0 0 0-16,0 0 45 16,0 0 36-16,0 0-52 15,-3 16-18-15,3 4-1 0,3 3-26 16,0 4-18-16,-3 0-13 15,0 2-6-15,0-1-3 16,0-3-5-16,-3-2 0 16,-3-3-1-16,0-4 0 15,-2-7-1-15,4-2-22 16,2-2-4-16,2-5 7 16,0 0 12-16,0 0 8 15,5-12-9-15,13-9-12 16,4-9 7-16,4-3 14 15,-1-4-1-15,2 0 0 16,-5 5 0-16,-1 5 1 16,-6 7 2-16,0 5-1 0,-6 5 15 15,0 4-2-15,-6 2 5 16,0 4 2-16,0 0-9 16,-3 0-12-16,4 9-6 15,-3 9 5-15,2 6 1 16,-3 4 0-16,0 2 1 15,0-1 0-15,0-3-1 16,-3-4 0-16,-5-4-6 16,2-4-11-16,0-4-22 15,3-4-8-15,0-3 19 16,3-3 10-16,0 0 17 16,0-4 0-16,12-15-29 0,8-6-24 15,6-6 27 1,4-3 18-16,-5 2 8 0,4 5 1 15,-9 7 0-15,0 6 8 16,-8 5-8-16,-3 4 2 16,-5 2 14-16,2 2 7 15,-3 1 3-15,-2 1-12 16,1 16 8-16,-2 5 17 16,0 4 21-16,0 6-26 15,-9-2-15-15,2 0-7 16,-2-5-6-16,3-3-5 15,3-2-1-15,3-4 1 16,0-2-1-16,0-3-58 16,3-2-138-16,6-6-562 0</inkml:trace>
  <inkml:trace contextRef="#ctx0" brushRef="#br0" timeOffset="65678.4797">14697 5550 603 0,'0'0'1024'0,"0"0"-878"0,0 0-44 16,0 0 23-16,0 0 14 15,0 0-18-15,0 0-44 16,50 17-32-16,-36-19-27 16,4-8-17-16,-2-4-1 15,4-2 3-15,-4-2-2 16,-4 0 0-16,-3 0 23 16,0 2 20-16,-6 5 26 15,-3 2 18-15,0 3-48 16,-7 5-25-16,-13 1 1 15,-5 0 10-15,-8 16 41 16,-3 6 20-16,0 5-37 16,0 3-11-16,11 1 0 0,1 0-15 15,11-1 3-15,10-1-3 16,3-2-8-16,8-3-9 16,17-4-7-16,7-5-61 15,27-9-103-15,-10-3-328 16,-4-3-975-16</inkml:trace>
  <inkml:trace contextRef="#ctx0" brushRef="#br0" timeOffset="66354.551">13071 4830 872 0,'0'0'738'0,"0"0"-557"16,0 0 4-16,0 0-8 15,0 0-22-15,0 0-26 16,0 0-53-16,-3-68-37 15,3 60-39-15,-3 1-3 16,-11 2-112-16,-20 2-204 16,4 3-309-16,-3 0-372 0</inkml:trace>
  <inkml:trace contextRef="#ctx0" brushRef="#br0" timeOffset="66540.8836">12750 4690 1121 0,'0'0'279'0,"0"0"-207"16,0 0-52-16,-88 0-14 15,73 0-5-15,4 0-1 16,7 0-7-16,-2 0-114 16,-3 0-22-16,-18 2 63 15,2 1-124-15,-2 0-353 0</inkml:trace>
  <inkml:trace contextRef="#ctx0" brushRef="#br0" timeOffset="66707.8484">12253 4758 506 0,'0'0'934'0,"0"0"-754"16,0 0-12-16,0 0 15 15,-85 24-33-15,67-15-94 16,-2 2-56-16,6 1-86 15,-10 8-199-15,3-1-245 16,2-4-363-16</inkml:trace>
  <inkml:trace contextRef="#ctx0" brushRef="#br0" timeOffset="66894.2417">11759 5134 1215 0,'0'0'219'0,"0"0"-146"0,0 0-37 15,0 0 56-15,0 0 11 16,0 0-15-16,-45 77-31 16,41-61-30-16,-5-2-1 15,0 5-3-15,-4 3-23 16,3 19 0-16,6-6-245 16,1-3-392-16</inkml:trace>
  <inkml:trace contextRef="#ctx0" brushRef="#br0" timeOffset="67065.8586">11743 5753 1232 0,'0'0'590'0,"0"0"-355"16,0 0 19-16,0 0-79 0,7 89-90 16,-1-61-55-16,5-1-30 15,5 1-17-15,5 1-145 16,19 11-198-16,-4-7-327 15,-6-8-309-15</inkml:trace>
  <inkml:trace contextRef="#ctx0" brushRef="#br0" timeOffset="67216.3523">12265 6327 649 0,'0'0'975'15,"0"0"-821"-15,0 0-154 16,85 17-167-16,-52-14-373 0</inkml:trace>
  <inkml:trace contextRef="#ctx0" brushRef="#br0" timeOffset="67397.7247">12964 6363 932 0,'0'0'0'0,"0"0"-286"16,0 0 75-16,0 0 146 16,91-10-50-16</inkml:trace>
  <inkml:trace contextRef="#ctx0" brushRef="#br0" timeOffset="67577.5875">13341 6224 159 0,'0'0'1877'0,"0"0"-1605"16,0 0-197-16,0 0-75 0,0 0-105 15,75-82-263-15,-56 68-464 16</inkml:trace>
  <inkml:trace contextRef="#ctx0" brushRef="#br0" timeOffset="67767.1297">13506 5860 1960 0,'0'0'388'0,"0"0"-270"16,0 0-73-16,0 0-24 0,-58-81-13 16,55 63-8-1,3-1-109-15,0 0-147 0,0-9-274 16,0 4-48 0,3 3-242-16</inkml:trace>
  <inkml:trace contextRef="#ctx0" brushRef="#br0" timeOffset="68116.6908">13281 5435 985 0,'0'0'568'0,"0"0"-384"15,0 0 24-15,0 0 28 16,-18-77-54-16,18 53-68 16,3-3-111-16,6-1-3 15,0-2-141-15,0 2-169 16,-6 4-65-16,-3 2-30 0,0 7 14 15,-3 4 42 1,-6 1 210-16,3 2 139 0,0 1 257 16,0-3 58-16,3 1-36 15,-4-1-60-15,1-4-90 16,0-1-88-16,-2-6-16 16,2-4-2-16,-1-3-2 15,4 2-13-15,-6 0 3 16,3 6 70-16,-6 0 41 15,0 6 12-15,0 1-26 16,-4 0-11-16,-1 1-1 16,-2 4-20-16,-11 6-76 0,5 2-42 15,4 0-815-15</inkml:trace>
  <inkml:trace contextRef="#ctx0" brushRef="#br0" timeOffset="76467.6096">12435 4259 1013 0,'0'0'944'16,"0"0"-827"-16,0 0-80 15,0 0 16-15,0 0 89 16,0 0 16-16,0-5-25 16,0 5-14-16,0 0-19 15,0 0-8-15,0 0-21 16,0 0-34-16,0 0-29 0,0 7-8 15,-3 9 0-15,-7 3-1 16,7 4 1-16,0 0-50 16,3-4-1-16,0-1 16 15,6-6 20-15,7-1 1 16,2-8 14-16,3-1-12 16,4-2-15-16,-2 0-27 15,2-12-47-15,-6-1 22 16,1-3 39-16,-2-2 24 15,-5-1 16-15,1 1 37 16,-5-1 11-16,1 6 32 0,-1 1-5 16,-3 4-29-1,0 3-17-15,-3 3-17 0,0 2-12 16,0 0 0 0,3 0-14-16,-3 0-4 15,3 8-8-15,0 7 26 0,0 2 1 16,6 3-1-16,-3 0-23 15,3-3-10-15,4-3-33 16,4-4 17-16,5-4 21 16,-3-6 4-16,7 0-4 15,-2-5 4-15,1-9 13 16,-1-5 10-16,-6-6 1 16,-2-2 15-16,-5-3 16 15,-5 0-4-15,-6 1 22 16,0 9-13-16,-3 3-1 0,-13 8-35 15,-1 5-19 1,-13 4-174-16,5 0-560 0,5 6-889 16</inkml:trace>
  <inkml:trace contextRef="#ctx0" brushRef="#br0" timeOffset="77024.5546">12993 4359 1247 0,'0'0'691'15,"0"0"-588"-15,0 0 63 0,0 0 37 16,0 0-31 0,0 0-50-16,0 0-48 0,3 2-25 15,-3 10 6-15,-3 2-1 16,0 3-8-16,3 1-13 16,-3 1-15-16,3 0-7 15,-3 1-10-15,-1 0 2 16,-2-1-2-16,3-2 0 15,-4-3-1-15,4-4 1 16,3-1 0-16,0-4 0 16,0-2 0-16,10-1 9 15,12-2 11-15,8 0-4 0,9 0-17 16,10-5-48 0,-10-2-87-16,-14 0-365 0</inkml:trace>
  <inkml:trace contextRef="#ctx0" brushRef="#br0" timeOffset="80033.7764">2035 6954 1627 0,'0'0'358'15,"0"0"-270"-15,0 0-36 16,0 0 128-16,0 0 1 16,0 0-59-16,0 0-46 15,0-2-2-15,0 2-23 16,0 0-18-16,0 0-17 15,0 0-2-15,0 0-8 16,-3 9-5-16,-8 7 0 0,-2 6 15 16,-2 9-1-16,-3 6-14 15,6 3-1-15,2 2-6 16,2-2 6 0,5 0 0-16,3-5-5 0,0-4 4 15,0-1 0-15,8-4-6 16,2-6 0-16,5-1 6 15,1-5 1-15,1-1 1 16,2-6 8-16,5-2-8 16,3-3 0-16,3-2-1 15,1 0-2-15,2-13-4 16,-2-2 6-16,-2-7 2 16,1-5 0-16,-2-2-2 0,-3-8 0 15,-4-2-10-15,0-4 10 16,-9 1-2-16,0 2 2 15,-5 5 0-15,-7 6 0 16,0 3 12-16,0 9-12 16,0 3 1-16,0 4 0 15,0 2-1-15,-4 7-25 16,4-1-17-16,0 2-84 16,4 6-121-16,5 9-426 15,-1 0 32-15</inkml:trace>
  <inkml:trace contextRef="#ctx0" brushRef="#br0" timeOffset="80478.1461">2700 7322 1355 0,'0'0'725'16,"0"0"-599"-16,0 0 53 15,0 0 38-15,0 0-13 16,0 0-86-16,0 0-43 16,67-11-17-16,-37 11-24 15,3-2-16-15,6-1-12 16,-2 1-6-16,0-1-22 15,-7-3-41-15,-6 5-72 16,-6-1-88-16,-15 1-92 16,-3 1-280-16,-3-3-295 0</inkml:trace>
  <inkml:trace contextRef="#ctx0" brushRef="#br0" timeOffset="80675.8032">2745 7164 153 0,'0'0'2041'16,"0"0"-1699"-16,0 0-287 16,0 0 24-16,0 0-79 15,143 0-1-15,-82-5-544 16,-4 2-780-16</inkml:trace>
  <inkml:trace contextRef="#ctx0" brushRef="#br0" timeOffset="84365.7512">3648 6835 1850 0,'0'0'362'15,"0"0"-241"-15,0 0 12 16,0 0 79-16,0 0-44 16,0 0-68-16,0 0-40 15,22-29-28-15,-22 29-10 16,0 0-10-16,0 0-11 15,0 7-1-15,0 15 1 16,0 8 18-16,0 7-7 0,-3 3-10 16,-6 3-2-16,-4 2 1 15,-4-1 0-15,1 2-1 16,2-2 0-16,-5-2 0 16,5-5 0-16,-2-5 0 15,7-6 0-15,0-6 1 16,2-6-1-16,4-6-1 15,3-6 0-15,0-2-5 16,0 0 5-16,3 0-13 16,16-17-4-16,5-9-16 15,4-8-2-15,2-5 0 16,1-1 0-16,-4 7 14 16,-4 3 4-16,-1 7 11 0,-4 4 6 15,-3 6 1 1,-2 3 1-16,-2 3 13 0,-4 1 13 15,-2 5-1-15,-2 1-5 16,-3 0-15-16,4 0-6 16,-4 11-6-16,0 8 6 15,0 5 1-15,-4 4-1 16,-4 0 1-16,-1-1 4 16,0-2 11-16,-1-1 10 15,4-3-7-15,0-4 0 16,6-3-1-16,0-1-9 15,0-5-8-15,6 0 1 16,6-4 1-16,9-4-3 0,1 0-94 16,8-12-144-1,-9-6-482-15,0-2-677 0</inkml:trace>
  <inkml:trace contextRef="#ctx0" brushRef="#br0" timeOffset="84615.1302">3570 6957 1655 0,'0'0'373'0,"0"0"-223"0,0 0 114 15,0 0-46-15,0 0-101 16,0 0-77-16,97 11-40 16,-51-11-117-16,-7 0-365 15,-2 0-811-15</inkml:trace>
  <inkml:trace contextRef="#ctx0" brushRef="#br0" timeOffset="85512.4357">4150 7120 1179 0,'0'0'565'16,"0"0"-398"-16,0 0 82 16,0 0 15-16,0 0-78 15,0 0-70-15,0 0-74 16,0-4-28-16,0 4-14 15,0 1-5-15,-6 12 5 16,-1 4 14-16,-2 6 18 16,-2 3-14-16,-2 2 1 15,1-3-8-15,3-2-5 0,2-4-6 16,4-4-1-16,3-6-6 16,0-2 6-16,3-4 0 15,13-3 1-15,2 0-11 16,3 0-25-16,7-3-10 15,-1-13-14-15,3-5 25 16,-2-3 5-16,-1-2 15 16,-7-1 3-16,-4 4 12 15,-4 5 32-15,-6 5 39 16,-2 6-1-16,-4 4-5 16,0 3-30-16,0 0-17 15,0 0-16-15,0 0-2 16,0 5-14-16,0 10-6 0,-7 9 18 15,4 4 1-15,0 2-13 16,3-4-5-16,0-3 2 16,0-4 8-16,13-8 9 15,-1-3-1-15,6-6-2 16,3-2 3-16,6 0 0 16,1-6-9-16,2-9-19 15,0-8 9-15,1-4-5 16,-7-5 0-16,-4-4 16 15,-7 3 8-15,-7 0 21 16,-3 12 9-16,-3 4 21 16,-6 8-35-16,-6 4-16 15,-6 5-32-15,-6 3-139 0,2 9-500 16,10 4-616-16</inkml:trace>
  <inkml:trace contextRef="#ctx0" brushRef="#br0" timeOffset="86026.0518">4619 7318 1283 0,'0'0'751'0,"0"0"-590"15,0 0 56-15,0 0 35 16,0 0-78-16,0 0-92 16,0 0-52-16,0 0-21 15,0 3 0-15,0 5 6 16,0 3-4-16,-3 3-4 15,-5 0-6-15,-2 2 1 16,-2 1 4-16,3-1-5 16,-3 0 0-16,3-2 0 15,3-1-1-15,0-3 1 16,6 0 0-16,-4 0-1 0,4-4 0 16,0-2-6-1,0 2 4-15,0-4-6 0,4 3 8 16,5-4 7-16,3 0 20 15,3-1-2-15,3 0-10 16,4 0-6-16,-1-2-7 16,3-4-1-16,-3-1-1 15,1 3-31-15,-5-2-38 16,-4 2-53-16,-7 2-136 16,-3-2-519-16,-3 3-793 0</inkml:trace>
  <inkml:trace contextRef="#ctx0" brushRef="#br0" timeOffset="86973.3124">5117 7084 1054 0,'0'0'592'15,"0"0"-365"-15,0 0 68 16,0 0-5-16,0 0-46 16,0 0-88-16,0 0-61 15,8-10-39-15,-8 10-41 16,0 10-14-16,1 5 17 15,-1 4-10-15,0 3-8 16,0 1 0-16,0-1-1 0,-6-1-6 16,-3-3 6-16,3-3 0 15,-4-2-11-15,7-7-5 16,0 0-2-16,3-5-2 16,0-1 6-16,0 0 3 15,0-2 10-15,10-12-25 16,2-3-13-16,7-7 24 15,1-5 16-15,-1 3 0 16,-2 0 1-16,-4 6 0 16,-4 6 31-16,-1 7 6 15,-5 5-11-15,-3 2-14 16,2 0-4-16,-2 0-9 16,0 0-5-16,0 8-2 0,0 6 6 15,0 4-1 1,0 1-4-16,0 1 5 0,0-4-12 15,-2-2-10-15,-1-1-21 16,-2-7 0-16,2-3 11 16,3-2 17-16,0-1 16 15,0 0 11-15,0 0-1 16,0-8-10-16,13-11-20 16,1 0 19-16,5-7 0 15,4-2-6-15,-1 2 5 16,-4 4 2-16,-3 7 9 15,-2 5 19-15,-7 5 17 16,-3 3-9-16,-3 2-9 0,0 0-5 16,0 4-16-1,0 9 17-15,0 5 17 0,0 3-10 16,0 3-6-16,-1 0-12 16,-7 0-3-16,4-2-3 15,-5 0-6-15,3-5-6 16,0-3 5-16,0 0 0 15,0-6-26-15,3-1-63 16,3-1-107-16,0-2-285 16,0-4-340-16</inkml:trace>
  <inkml:trace contextRef="#ctx0" brushRef="#br0" timeOffset="87679.1474">5553 7159 1681 0,'0'0'498'15,"0"0"-424"-15,0 0 47 16,0 0 63-16,0 0-45 0,0 0-54 16,0 0-27-16,3 16-6 15,-3-8 7-15,0-2-5 16,0 1-10-16,0-1-15 15,0 1-13-15,0 2-2 16,-3 2-4-16,-3 3-8 16,0 1-1-16,-2 2 5 15,-2-1-5-15,1 1 5 16,3-3-5-16,-3-1 1 16,5 1-1-16,-4-5 0 15,5 0 0-15,0-2 0 16,3-3 8-16,0-1-3 15,0-3 5-15,0 0 7 0,0 0 3 16,0 0 4-16,0 0 5 16,0 0-3-16,0 0-6 15,0 0-7 1,0 0-8-16,0 0 4 0,0 0-4 16,0 0 0-16,0 0-5 15,0 0 0-15,0 0 5 16,0 0 0-16,0 0 2 15,0 0-1-15,0 0 2 16,0 0-3-16,0 0 2 16,0 0-7-16,0 0 1 15,0 0-2-15,0 0 0 16,0 0 0-16,0 0 0 0,0 0-1 16,0 0-25-16,0 0-36 15,0 0-55-15,0-4-209 16,0 1-1118-16</inkml:trace>
  <inkml:trace contextRef="#ctx0" brushRef="#br0" timeOffset="88217.7407">5396 7411 631 0,'0'0'906'15,"0"0"-657"-15,0 0 37 16,0 0 25-16,0 0-60 16,0 0-67-16,0 0-78 15,12 0-39-15,0 0-9 16,10 0-25-16,5-7-31 15,3-3-2-15,1-7-30 16,2-2-6-16,0-4 15 16,-5-3-7-16,2-5 7 15,-4-2 12-15,-4-4 9 0,-1 1 0 16,-9 7 7 0,-2 4 20-16,-7 10 18 0,0 5-5 15,-3 6 1-15,0 1-8 16,0 3-15-16,-6 0-17 15,-10 0 5-15,-5 7-4 16,-9 13 22-16,-4 6 0 16,-5 5-5-16,-3 5-10 15,5 4-8-15,4-2-1 16,5 0 0-16,5-3-1 16,10-2 1-16,7-3 0 15,3-4-2-15,3-4-8 16,6-4 4-16,10-5-20 15,7-8-7-15,8-5-45 16,20-4-100-16,-5-10-372 0,-6-5-807 0</inkml:trace>
  <inkml:trace contextRef="#ctx0" brushRef="#br0" timeOffset="92573.0781">3336 8322 1392 0,'0'0'480'0,"0"0"-436"16,0 0-35-16,0 0 69 16,0 0 116-16,0 0-34 15,0-1-73-15,0 1-25 16,0 0 7-16,0 0 4 15,0 0-9-15,-3-1-28 16,-2 1-11-16,-4 0-7 16,-10 0 0-16,-5 0 1 15,-12 0-10-15,-6 0-7 16,-5 0-1-16,-1 0 1 16,-3-5-1-16,3-1 7 15,2 0-7-15,10 2 0 16,8-2 5-16,12 5-4 0,7-1-1 15,6 1 0-15,3 1 0 16,0 0-1-16,0 0 0 16,0 0 0-16,0 0 1 15,0 0 0-15,0 0 0 16,0 0-1-16,-2 0 0 16,-4 0 7-16,0 3 6 15,2 1 12-15,-2 3-7 16,3 1-17-16,0 1 7 15,0 3 4-15,0 1 3 16,-2 7-2-16,1 0-7 16,-5 2-4-16,0 5 8 15,-3 3-9-15,-4 2 11 0,-5 5-3 16,3 1 6 0,-3 1-13-16,3-4 12 0,3-1 1 15,3-2-3-15,2-4-10 16,1 0-1-16,4-3 0 15,1 0 0-15,1-4-1 16,0 2 1-16,-1-1-1 16,-1-2 1-16,5-4 0 15,0-2-1-15,0-4-1 16,0-1-3-16,0-5 3 16,0 0 2-16,7-4 6 15,7 0 20-15,11 0-8 16,8 0-5-16,3 0-4 15,10 0-10-15,-1-7-1 16,0 0 0-16,-1 4-13 0,-5 3 2 16,-3 0 6-16,-6 0-1 15,-3 0-1-15,-8 0-5 16,-4 0-1-16,-5 0 8 16,-5 0 6-16,-4 0 0 15,-1-1-13-15,0-2-21 16,0 1-32-16,5-11-101 15,-2 2-406-15,3-2-879 0</inkml:trace>
  <inkml:trace contextRef="#ctx0" brushRef="#br0" timeOffset="93029.5419">2788 8672 462 0,'0'0'264'0,"0"0"-186"0,0 0 101 15,0 0 80-15,0 0 46 16,0 0-56-16,0 0-104 16,6-23 53-16,0 23 2 15,0 0-55-15,0 0-8 16,9 0 0-16,0 0-4 15,13 0-45-15,8 0-44 16,7 0-26-16,5-4-11 16,-2 2-7-16,-10-2-2 15,-9 1-11-15,-15 3-19 16,-6 0-23-16,-6 0-47 16,-9 0-119-16,-9 9-164 15,-9-3-354-15</inkml:trace>
  <inkml:trace contextRef="#ctx0" brushRef="#br0" timeOffset="94917.5417">3716 8675 1030 0,'0'0'929'0,"0"0"-786"0,0 0-104 16,0 0 76-16,0 0 88 15,0 0-65-15,0 0-99 16,27-14-20-16,-9 11-7 15,7 1-10-15,-1 2-1 16,7 0 10-16,-1 0-10 16,3-3 5-16,-3 1-6 15,1 0 0-15,-7-2-37 16,-3 1-39-16,-3 1-88 16,-6 2-136-16,-12 0-79 15,0 0-218-15,-6 2-278 0</inkml:trace>
  <inkml:trace contextRef="#ctx0" brushRef="#br0" timeOffset="95158.374">3576 8814 728 0,'0'0'963'0,"0"0"-782"15,0 0-62-15,0 0 66 16,127 4-57-16,-72-14-113 16,17-3-15-16,-14-1-288 0,-12 4-416 15</inkml:trace>
  <inkml:trace contextRef="#ctx0" brushRef="#br0" timeOffset="100283.7947">4877 8236 815 0,'0'0'241'0,"0"0"-173"15,0 0-10-15,0 0 148 16,0 0 18-16,0 0-36 16,0 0-23-16,68 0-17 0,-63 0-8 15,-2 0-15-15,-3 0-27 16,0 0-22-16,0 0-7 16,0 0-30-16,0 0-22 15,0 0 0-15,0 0-5 16,-3 0 2-16,-7 0-1 15,-4 0 1-15,-8 6-1 16,-5-2-11-16,-4-1 5 16,-7 0-6-16,-2-3 7 15,-3 0-8-15,4 0 2 16,3 0-1-16,5 0 0 16,4 0 0-16,10 0 0 15,4 0 0-15,10 0 5 0,0 0 4 16,3 0-2-16,0 0-8 15,0 0 0-15,0 0 6 16,6 0 7-16,0 0 1 16,0 2-1-16,-3 3-5 15,-2-1-7-15,1 3 7 16,-2-1 1-16,0 7 7 16,0-2-4-16,0 4 0 15,0 2 4-15,-2 3-1 16,-2 4-1-16,-2-1-5 15,0 2-8-15,0-1 0 16,3 3 5-16,-6 1-4 16,-1 0 5-16,1 4-1 15,-6-2-5-15,0 3-1 16,3 2 8-16,-6-4-1 0,6 2 7 16,-1-4 12-16,4-2-6 15,1-4-10-15,1-3-4 16,4-4-5-16,3-3 0 15,0-2 8-15,0-3 2 16,0 0-4-16,0-1-1 16,7 3 2-16,-1 0 1 15,0 0-8-15,0-3 7 16,-1 1-7-16,1-3 7 16,1 0-7-16,2-4 6 0,9-1 8 15,3 0-3 1,15 0-6-16,4-10-6 0,8 1 0 15,1-4-15-15,-4-1-6 16,-4 4-9-16,-8 0-4 16,-6 4-7-16,-12 2 6 15,-3 3-7-15,-8-1-15 16,-4 1-46-16,0 1-27 16,-16 0-4-16,-6 0-148 15,2 0-537-15</inkml:trace>
  <inkml:trace contextRef="#ctx0" brushRef="#br0" timeOffset="100594.4041">4583 8571 1264 0,'0'0'406'0,"0"0"-226"16,0 0-3-16,0 0 59 16,0 0-15-16,0 0-32 15,0 0-51-15,31 0-67 16,-7 0-42-16,9 0-24 0,7-4-5 15,5 1-85-15,9 2-164 16,-14 1-555-16,-10 0-715 0</inkml:trace>
  <inkml:trace contextRef="#ctx0" brushRef="#br0" timeOffset="101050.0532">4959 8924 1132 0,'0'0'694'16,"0"0"-585"-16,0 0 38 16,0 0 104-16,0 0-34 15,0 0-67-15,0 0-65 16,-52 52-51-16,52-42 1 15,3-3 14-15,19-3-25 0,8-4-24 16,9 0-29-16,1-11-39 16,2-6 20-16,-8-6 34 15,-10 3 14-15,-9-2 7 16,-11 2 24-16,-4 3-4 16,-22 6 0-16,-27 8-12 15,-45 7-15-15,6 13-75 16,4 6-482-16</inkml:trace>
  <inkml:trace contextRef="#ctx0" brushRef="#br0" timeOffset="104128.4414">5763 8669 555 0,'0'0'885'16,"0"0"-638"-16,0 0-140 15,0 0 64-15,0 0 83 16,0 0-30-16,0 0-66 16,3-4-90-16,12 4 19 15,0-2-2-15,9 2-8 16,-5-2-15-16,2 1-14 16,0 1-16-16,1 0-20 15,-2 0-10-15,5 0-1 0,-1 0-1 16,4 0 0-16,-1 0-7 15,0 0-24-15,-6-2-28 16,3 0 4-16,-5-3-36 16,-4-1-30-16,-3 4-53 15,-9 1-305-15,-3 1-214 16,0 0-257-16</inkml:trace>
  <inkml:trace contextRef="#ctx0" brushRef="#br0" timeOffset="104413.978">6005 8522 960 0,'0'0'790'0,"0"0"-649"16,0 0-7-16,0 0 109 15,0 0 13-15,0 0-49 16,0 0-71-16,-8 0-55 16,8 15-21-16,-3 11 26 15,0 4-32-15,-1 10-27 16,-2-1-19-16,0 4-8 16,-3-4-1-16,-3 8-81 0,0-10-156 15,9-12-740-15</inkml:trace>
  <inkml:trace contextRef="#ctx0" brushRef="#br0" timeOffset="110517.8695">6700 8156 1054 0,'0'0'660'16,"0"0"-552"-16,0 0-10 0,0 0 85 15,0 0 24-15,0 0-50 16,-4-6-50-16,4 6-29 15,0 0-37-15,-3 10-23 16,-2 7 17-16,-4 6 42 16,0 9-38-16,-4 8-19 15,-1 1-6-15,-2 7 0 16,4-3-13-16,-1-3 4 16,-1 0-4-16,5-5-2 15,-4-3 1-15,2-3 0 16,-2-7 0-16,4 0 0 15,0-8 0-15,6-1-1 16,0-7 1-16,0-5 0 16,3 2-1-16,0-5 1 0,0 0 7 15,0-5-7-15,6-8 0 16,12-11-46-16,3-1 24 16,1-5 15-16,-2 4 6 15,2-1 0-15,-3 7-12 16,-2 3 2-16,-4 5 11 15,-1 1 0-15,3 5 0 16,-6-1 0-16,0 1 6 16,-3 2-4-16,-3 4 5 15,1-3-7-15,-1 3 0 16,-3 0-8-16,3 7-4 0,-3 6 12 16,0 6 5-16,0 7-4 15,-3 1 8-15,-7 1 9 16,1-3 3-16,0 1 2 15,3-3 0-15,2-3 5 16,4-3-19-16,0-1-3 16,7-4-5-16,5-4 6 15,7-4-7-15,8-4-42 16,15-1-124-16,-3-12-221 16,-6-3-415-16</inkml:trace>
  <inkml:trace contextRef="#ctx0" brushRef="#br0" timeOffset="110781.5216">6475 8321 1568 0,'0'0'577'16,"0"0"-513"-16,0 0 7 15,0 0 78-15,0 0 7 16,0 0-81-16,107 1-75 16,-38 2-72-16,-11 1-402 15,-10-1-632-15</inkml:trace>
  <inkml:trace contextRef="#ctx0" brushRef="#br0" timeOffset="111507.9773">7097 8543 846 0,'0'0'1317'0,"0"0"-1153"15,0 0-127-15,0 0 6 16,0 0 64-16,0 0-14 15,0 0-44-15,0-6-36 16,-6 15-12-16,-3 6 17 16,0 5 10-16,-4 1-7 15,2-1-12-15,2 1-2 16,5-1-5-16,1-5-1 16,3-1-1-16,0-5 0 0,7-2-7 15,8-4-2 1,3-3-9-16,6 0-25 0,6-9-32 15,0-5-14 1,-2-5 32-16,2-7 22 0,-8 3 13 16,-4-1 22-16,-6 4 1 15,-6 8 66-15,-6 5 49 16,0 3-28-16,0 2-38 16,0 2-14-16,0 0-6 15,0 0-18-15,0 2-12 16,0 10 0-16,-3 6 0 15,0 2 0-15,3 6-5 16,0-4 4-16,3-3-1 0,13-2-35 16,-2-6 22-1,8-7 8-15,-2-2 5 0,5-2-7 16,2-2-9-16,1-8-1 16,-4-11 6-16,-6-5 7 15,-3 1 6-15,-9-6 11 16,-3-1 14-16,-3 2 9 15,-3 3 21-15,-15 4-13 16,-3 4-9-16,-3 6-13 16,-1 5-15-16,-2 5-5 15,6 3-61-15,3 8-192 16,6 8-466-16,5 1-539 0</inkml:trace>
  <inkml:trace contextRef="#ctx0" brushRef="#br0" timeOffset="112974.9477">7527 8682 646 0,'0'0'1063'0,"0"0"-874"16,0 0-43-16,0 0 69 15,0 0 3-15,0 0-53 16,0 0-69-16,0 0-37 0,0 0-24 16,0 3 1-16,0 4 2 15,0 2-5-15,4 1-6 16,-4 1 0-16,0 5 0 16,0 2-4-16,0 1-7 15,0 4-4-15,-4 0-11 16,-4 2 8-16,-1-1-1 15,0-1-7-15,5-3 5 16,1-7-6-16,0-2 1 16,3-5 0-16,0 1-1 15,0-5 0-15,0-1 1 16,0-1 6-16,0 0-5 0,0 0 7 16,0 0-2-16,6 0 5 15,7 0 11-15,8 0-8 16,6 0-15-16,3-4 0 15,3 1-23-15,-5 0-59 16,-1 3-99-16,-8 0-205 16,-5 0-731-16</inkml:trace>
  <inkml:trace contextRef="#ctx0" brushRef="#br0" timeOffset="113949.7689">8004 8445 720 0,'0'0'695'0,"0"0"-522"16,0 0 2-16,0 0 50 15,0 0 30-15,0 0-30 16,0 0-42-16,-13 52-49 16,7-29-61-16,1-1-25 15,2-1-20-15,-3-1-8 16,3-3-11-16,-3-1-3 15,-1-2-6-15,1-2-1 16,0-4-1-16,3-2-10 16,1-4-6-16,1-2 3 0,1 0 10 15,0 0 5 1,0-9 0-16,12-10-35 0,4-5 5 16,4-6 22-1,2 1 7-15,-3-1-1 0,-2 6-5 16,-1 6 7-16,-7 7 13 15,-3 5-1-15,-4 2 3 16,1 4-6-16,-3 0-8 16,3 0-1-16,1 0 0 15,-1 10 0-15,0 3 12 16,3 3-11-16,-6 4 0 16,3-2-1-16,-3 1-1 0,0-2-7 15,0-3-4-15,-3-2-15 16,-3-3-3-16,0-1 18 15,-1-5 11-15,7-3 1 16,-3 0 0-16,3 0 11 16,0 0 5-16,0-3-14 15,6-11-2-15,7-6-11 16,2 1 4-16,3-5 7 16,1 1 1-16,-1 1-1 15,-3 5-8-15,-3 4 1 16,-3 3 7-16,1 6 15 15,-5 2-8-15,-2-2 8 16,0 4-7-16,0 0-1 0,0 0-1 16,0 7-4-1,0 6 22-15,-3 6 5 0,0 4 3 16,0 1-7-16,0 2-11 16,-6-2-5-16,-3-2 6 15,1-2-6-15,1 0-9 16,1-5 0-16,0 4-98 15,3-7-173-15,3-2-580 0</inkml:trace>
  <inkml:trace contextRef="#ctx0" brushRef="#br0" timeOffset="114648.0542">8186 8956 1235 0,'0'0'310'0,"0"0"-5"16,0 0-18-16,0 0-58 16,0 0-68-16,0 0-48 15,0 0-27-15,12 14-7 16,9-22-43-16,4-8-27 16,5-4-9-16,3-3-18 15,-2-9-14-15,5-6-27 0,0-7-8 16,-4-1 6-1,3-4 19-15,-8 1 17 0,-5 8 25 16,-5 6 30-16,-7 12 41 16,-7 6-5-16,0 7-15 15,-3 6 7-15,0 1-4 16,-6 3-20-16,-10 0-24 16,-11 17 2-16,-3 13 23 15,-8 6 13-15,3 7-1 16,-1 3-3-16,6 1-16 15,8-5-14-15,8 1-1 16,4-10-3-16,10 1-10 16,0-8-7-16,7-2 5 15,13-9-4-15,2-5-43 16,11-6-45-16,19-8-105 0,-7-9-187 16,-6-6-751-16</inkml:trace>
  <inkml:trace contextRef="#ctx0" brushRef="#br0" timeOffset="122443.4374">20511 5114 222 0,'0'0'699'15,"0"0"-654"-15,0 0-45 16,0 0-130-16,0 0-29 15,0 0-90-15</inkml:trace>
  <inkml:trace contextRef="#ctx0" brushRef="#br0" timeOffset="123376.239">20346 5105 462 0,'0'0'604'0,"0"0"-432"0,0 0-46 16,0 0 21-16,0 0 20 16,0 0 17-16,0 0 17 15,-16-3-26-15,16 3-76 16,9 0-39-16,8-3-16 16,0-1-20-16,8 4-6 15,3-1-5-15,5-2-1 16,4 1-7-16,-2 1-4 15,1 1-1-15,-1 0 0 16,-2 0-11-16,-5 0 4 16,-3 0 6-16,-4 0-5 0,2 0 5 15,-3 0 1-15,3 3-1 16,-1 0 0-16,4-2 0 16,3 3 0-16,4-4 0 15,2 0 0-15,1 0 1 16,4 0 0-16,-3 0-1 15,0 0 1-15,-1 0-1 16,-1 0-5-16,-2 0-20 16,-1 3-18-16,-2-3 1 15,1 0 21-15,0 0 16 16,4 0 6-16,1 0 0 16,6 0 1-16,0 0 5 15,3 2 4-15,1-1 9 16,-1 2-5-16,0 0-2 15,0-2-11-15,-5-1 3 0,2 0-4 16,-2 0-27-16,1 0-16 16,0 0-31-16,0-1 17 15,-2-2-2-15,-1 0 39 16,2 0 20-16,-4 3 19 16,-1 0 22-16,1 0 0 15,-2 0-5-15,2 0-5 16,2 0-12-16,1 0-7 15,2 3-5-15,5 0-6 16,3 0-1-16,6 0 0 16,5-3-11-16,3 0-23 15,-1 0-26-15,2 0 24 0,-2 0 19 16,-6 0 17-16,-2 0 19 16,-6 0 22-16,-5 0 18 15,-3 0 1-15,-2 0-16 16,0 0-11-16,-1 4-21 15,4 0-11-15,-1-2 1 16,6-1-2-16,-1-1 1 16,3 0-1-16,0 0-18 15,-4-4-38-15,-6-3-30 16,-5-2-14-16,-11 6-48 16,-7-4-62-16,-6 7 48 15,-6 0 6-15,-3 3-228 0</inkml:trace>
  <inkml:trace contextRef="#ctx0" brushRef="#br0" timeOffset="132334.0776">18441 12435 631 0,'0'0'769'15,"0"0"-547"-15,0 0-9 16,0 0 36-16,0 0-67 15,0 0-79-15,0 0-51 16,0 0-28-16,0 0 3 16,2-3 13-16,5-1 0 15,7-2-22-15,-4-1-3 16,4-3 1-16,1-1 5 0,0-1-9 16,-2 2-12-16,-1 0 2 15,3 3 5-15,-6 0-6 16,0 3 0-16,-2-1 6 15,0 2 13-15,-4-1 2 16,1 4 3-16,-1-3 10 16,-3 3-6-16,0 0-8 15,0 0-10-15,0 0-11 16,0 0 0-16,0 0-12 16,0 0-13-16,0 7 13 15,0 5 12-15,0 5-1 16,0 0 0-16,-8 2 1 15,1 1 0-15,-1-4-1 0,1 4 1 16,1 0 0-16,-4 0-1 16,4-3-9-16,-2 2-14 15,2-5-18-15,1 1 6 16,0-1-1-16,3-5 7 16,1-1 15-16,1-1 3 15,0-2-14-15,0-1-26 16,0-1-42-16,1 0-88 15,9 1-152-15,-1 2-178 16,1-2-119-16</inkml:trace>
  <inkml:trace contextRef="#ctx0" brushRef="#br0" timeOffset="132546.1397">18652 12607 945 0,'0'0'299'15,"0"0"-117"-15,0 0 2 16,0 0 12-16,0 0-70 16,0 0-46-16,0 0-32 15,19-4-5-15,-22 4 44 16,-13 0 22-16,-17 0-15 16,-12 2-57-16,-43 0-37 15,14 0-147-15,-2-2-675 0</inkml:trace>
  <inkml:trace contextRef="#ctx0" brushRef="#br0" timeOffset="142014.6655">17687 6600 679 0,'0'0'808'0,"0"0"-666"16,0 0-82-16,0 0-30 15,0 0 35-15,0 0 37 16,0 0 4-16,0 18 1 16,0-14 8-16,0-3-15 15,0 1 2-15,0-2-26 16,3 0-27-16,2 0-27 16,4-2-22-16,3-7-61 15,5-5-22-15,1-2-10 0,3-3-6 16,-2-5-18-1,1 1 13-15,-4-3 62 0,-1 4 42 16,0-1 6-16,-6 5 41 16,-3 1 20-16,-3 2-20 15,-3 4 8-15,0 2 11 16,0 2 8-16,0 1-6 16,0 3-16-16,0 2-22 15,0-2-18-15,0 3-6 16,0 0 1-16,0 0-7 15,0 0-2-15,-3 0 1 16,-6 6-5-16,-4 8 6 16,-1 4 26-16,-4 5 4 0,-2 6-5 15,0 3-4 1,1 1-1-16,2 4-9 0,2 2-3 16,1-4-7-16,7-1-1 15,2-3 1-15,4-5 0 16,1-4-1-16,0-2-5 15,0-3 4-15,4-1-30 16,4-5-35-16,3-4-36 16,5-1-35-16,7-6-119 15,-1 0-302-15,-5-2-225 0</inkml:trace>
  <inkml:trace contextRef="#ctx0" brushRef="#br0" timeOffset="142332.0074">17960 6686 1242 0,'0'0'883'0,"0"0"-742"16,0 0-92-16,0 0-34 0,0 0-8 16,0 0-7-1,91-19-21-15,-75 19-102 0,0 0-138 16,-2 0-98-16,-8 0-304 16</inkml:trace>
  <inkml:trace contextRef="#ctx0" brushRef="#br0" timeOffset="142543.5685">17967 6588 1428 0,'0'0'659'15,"0"0"-563"-15,0 0-58 16,0 0-23-16,0 0-6 0,0 0-9 15,106-7-149-15,-82 7-360 16,-11 0-372-16</inkml:trace>
  <inkml:trace contextRef="#ctx0" brushRef="#br0" timeOffset="142857.4013">18256 6496 1403 0,'0'0'780'15,"0"0"-683"-15,0 0-75 0,0 0 11 16,0 0 87 0,0 0-31-16,-47 88-59 0,42-57-15 15,4-3-9-15,1-4-6 16,0-3-2-16,7-6-3 15,10-8 5-15,-2-4 2 16,2-3 3-16,6-5-5 16,-2-12-1-16,3-4 1 15,-5-8 18-15,1 0 25 16,-4-5 12-16,-6 5-11 16,0 5-9-16,-5 7 1 15,-5 5-36-15,0 8-25 16,-31 4-205-16,-4 14-490 15,-3-2-833-15</inkml:trace>
  <inkml:trace contextRef="#ctx0" brushRef="#br0" timeOffset="147236.8059">18645 5568 948 0,'0'0'711'0,"0"0"-524"15,0 0 4-15,0 0 2 16,0 0-33-16,0 0-51 15,13-7-26-15,-7 6-19 16,-2 1-11-16,1 0-12 16,-4 0-14-16,2 0-8 0,3 0-6 15,2 0-7-15,1 0-4 16,5 0-1-16,5 0 1 16,4 1-1-16,3 3 0 15,-7 2-1-15,0 1-1 16,-2 0 1-16,-7-1-2 15,-2 2-8-15,-5-3-5 16,-3 2 3-16,0-1 2 16,-2 0-2-16,-10 1 1 15,-2-1 11-15,-2 1 11 16,3-1 1-16,6-5-6 16,4 3-5-16,3-1-1 15,0-1 1-15,0 2-1 16,0 1 1-16,0 2 0 15,6 3 0-15,2 2-1 0,0-3 1 16,-1 5-1-16,0-4 0 16,0 2 0-16,-1-2-1 15,-3-1 0-15,1 0 1 16,-4-2 0-16,0-2 0 16,0-1-1-16,-4 1-6 15,-12-2 7-15,-4-2 7 16,1-1 4-16,1 0-11 15,4 0-7-15,4-1-157 16,3-4-447-16,4 2-936 0</inkml:trace>
  <inkml:trace contextRef="#ctx0" brushRef="#br0" timeOffset="150408.0086">17399 5241 681 0,'0'0'342'15,"0"0"190"-15,0 0-352 16,0 0 42-16,0 0 3 16,0 0-30-16,0 0-56 15,0 0-40-15,0 0-29 16,0 6-33-16,0 1-19 16,0 5-6-16,3 2-5 15,-3 2-7-15,0-1-1 16,0-2-1-16,0-1-13 15,0-3-18-15,-3-2-5 16,0-3-4-16,-1-2 12 16,3-2 11-16,1 0 5 0,0 0 9 15,0-2 4-15,0-11 1 16,11-5-10-16,1-3 9 16,2-3 0-16,2 4 1 15,-3 3 0-15,-6 5 1 16,-1 4 7-16,-3 3 7 15,-1 4 0-15,-1 1 8 16,-1 0-3-16,3 0 3 16,-3 0-14-16,1 0-9 15,2 10-1-15,-1 4 1 0,3 2-1 16,-5 1 1 0,0-1-2-16,0-1 1 15,0-3-7-15,0-4-1 0,0-4-4 16,0-1-6-16,0-3 7 15,0 0 10-15,0 0 2 16,6-7-1-16,3-7-23 16,4-4 8-16,7-5 9 15,-1-2 5-15,0 0 1 16,1 2 1-16,-7 4 5 16,-3 7 4-16,-3 5 9 15,-4 3 6-15,1 3 2 16,-4 1-9-16,0 0-9 15,0 12-7-15,-4 7 12 16,-3 7 24-16,0 2-16 0,1 3-14 16,1-5-6-16,5-2 0 15,0-3-1-15,0-4-1 16,8-5-66-16,6-2-92 16,-1-4-345-16,-3-3-290 0</inkml:trace>
  <inkml:trace contextRef="#ctx0" brushRef="#br0" timeOffset="150863.2172">17739 5363 963 0,'0'0'200'15,"0"0"-25"-15,0 0-8 16,0 0 16-16,0 0 4 16,0 0-65-16,0 0-81 15,53 9-34-15,-38-21-7 16,2 0-23-16,-5-2 14 16,-2-3 9-16,1 2 0 15,-5-1 23-15,-3 0 48 16,-3 3 29-16,0 3 1 15,0 0 4-15,-6 4-12 16,-2 2-17-16,-1 2 8 16,0 2-13-16,2 0-28 15,-6 2-25-15,0 12-6 0,0 8 8 16,0 5 2-16,-1 6-2 16,2-1-13-16,5-1-1 15,4-1-5-15,0-2 5 16,0-2-6-16,3-5-1 15,0-3 1-15,0-6-9 16,3-3-48-16,19-9-105 16,1 0-116-16,0-2-453 0</inkml:trace>
  <inkml:trace contextRef="#ctx0" brushRef="#br0" timeOffset="151151.9821">18006 5277 1382 0,'0'0'492'0,"0"0"-244"15,0 0-46-15,0 0-83 16,0 0-42-16,0 0-46 16,88-7-31-16,-69 4-10 0,4 2-134 15,-11 1-250-15,-4 0-287 16,-6 0-606-16</inkml:trace>
  <inkml:trace contextRef="#ctx0" brushRef="#br0" timeOffset="151364.5467">18074 5181 1196 0,'0'0'857'0,"0"0"-722"15,0 0-22-15,0 0-35 16,0 0-23-16,0 0-35 15,80-7-20-15,-50 7-128 0,-10 0-378 16,-5 0-665-16</inkml:trace>
  <inkml:trace contextRef="#ctx0" brushRef="#br0" timeOffset="151919.0174">18373 5063 690 0,'0'0'710'16,"0"0"-543"-16,0 0 72 15,0 0 23-15,0 0-64 16,0 0-92-16,0 0-42 16,-18 29 16-16,7-7-25 15,0 1-28-15,-1 3-16 16,1 1-5-16,5-2-5 16,5-1 0-16,1-3-1 15,0 1 0-15,0-4 0 16,10-5 0-16,1-5-8 0,4-4-26 15,2-4-30-15,3 0-18 16,-1-11-10-16,4-9 33 16,-6-4 40-16,-3-3 19 15,-3-2 10-15,-4-1 52 16,-4 1 42-16,-3 5-24 16,0 4 9-16,-10 3-5 15,-4 4-40-15,-1 5-29 16,-1 3-15-16,-1 5-8 15,4 0-56-15,1 6-106 16,1 12-219-16,5-1-337 16,6-2-639-16</inkml:trace>
  <inkml:trace contextRef="#ctx0" brushRef="#br0" timeOffset="152197.255">18662 5177 1551 0,'0'0'480'15,"0"0"-420"-15,0 0 46 16,0 0 58-16,0 0-30 15,0 0-46-15,0 0-38 16,-50 71-23-16,38-56-16 0,-5 1-6 16,5-1-5-16,2 1-89 15,0-1-215-15,7-2-373 16,-1-4-403-16</inkml:trace>
  <inkml:trace contextRef="#ctx0" brushRef="#br0" timeOffset="152485.0182">18788 5129 1423 0,'0'0'551'16,"0"0"-443"-16,0 0 89 15,0 0-14-15,0 0-46 16,0 0-67-16,94 0-40 16,-66 0-21-16,0 0-9 15,-6 0-17-15,-3 0-34 16,-9 0-65-16,-10 0-112 16,0 0-336-16,0-1-779 0</inkml:trace>
  <inkml:trace contextRef="#ctx0" brushRef="#br0" timeOffset="152677.0275">18876 5046 1378 0,'0'0'645'0,"0"0"-377"16,0 0-8-16,0 0-52 15,0 0-45-15,0 0-49 16,0 0-47-16,-3-6-25 15,3 6-26-15,0 2-16 16,0 10 0-16,0 7 0 16,0 3 1-16,0 7-1 15,0-1-1-15,0 0-20 16,0-3-75-16,-7 4-91 16,2-7-280-16,0-5-537 0</inkml:trace>
  <inkml:trace contextRef="#ctx0" brushRef="#br0" timeOffset="152873.5488">18998 5279 1818 0,'0'0'315'0,"0"0"-201"16,0 0-25-16,0 0 53 15,0 0 26-15,0 0-62 16,0 0-31-16,-84 7-45 16,59-7-21-16,1 0-9 0,-1 0-109 15,5-2-274-15,10-3-780 16</inkml:trace>
  <inkml:trace contextRef="#ctx0" brushRef="#br0" timeOffset="153177.8562">19189 4984 1809 0,'0'0'701'15,"0"0"-544"-15,0 0 34 16,0 0-46-16,0 0-65 16,0 0-48-16,0 0-16 15,8 93-4-15,2-49-12 16,-7 3-21-16,-3 2-100 16,-13 11-136-16,-9-10-426 15,-4-11-1208-15</inkml:trace>
  <inkml:trace contextRef="#ctx0" brushRef="#br0" timeOffset="159644.6472">27784 4325 709 0,'0'0'791'0,"0"0"-589"16,0 0-10 0,0 0 53-16,0 0-16 0,0 0-57 15,3-23-29-15,-3 20-33 16,0 2-30-16,0-1-31 16,0 1-40-16,0 1-9 15,-10 0-6-15,-13 0 5 16,-4 7 2-16,-4 5 5 15,0 5-6-15,7 1-1 16,6 0-1-16,9 3 1 16,6 2-5-16,3 0 0 15,0-1-3-15,16-1 9 16,7-2 0-16,5-4 12 16,3-3-5-16,4-7 1 15,-1-5-8-15,0 0-5 0,-4-4 3 16,-1-10 1-16,-3-8-5 15,-3-2-4-15,-7-3 7 16,-7 1 3-16,-3 3 13 16,-6 3 2-16,-7 5 2 15,-14-2-16-15,-9 2 8 16,-5-1-9-16,-3 2 1 16,2 3-1-16,5 4 0 15,7 5-20-15,9 2-51 16,6 0-111-16,9 22-80 15,0-1-309-15,7 0-92 0</inkml:trace>
  <inkml:trace contextRef="#ctx0" brushRef="#br0" timeOffset="160202.1324">28188 4530 1211 0,'0'0'495'16,"0"0"-450"-16,0 0 12 16,0 0 187-16,0 0-6 0,0 0-80 15,0 0-49 1,0 0-8-16,0 0 14 15,0 0-9-15,0-9-28 0,5-9-50 16,5-6-22-16,-1-7-6 16,2-6-1-16,-1-1-6 15,-2 1 1-15,-1 3 6 16,-2 3 0-16,-1 6 6 16,-3 6 3-16,1 4 15 15,-2 3 3-15,0 4 6 16,0 3-8-16,0 3-4 15,0 2-19-15,1 0-2 16,1 2-15-16,-1 11-2 0,5 10 17 16,0 7 0-1,6 5 0-15,0 3 8 0,3 0-8 16,6 0-1-16,3-4 1 16,1-2 0-16,3-4-1 15,-2-5 0-15,-1-7-8 16,-1-4 0-16,-5-9 8 15,-3-3 1-15,-2-1 1 16,-3-16 12-16,-4-7 5 16,-2-8-1-16,-2-7-1 15,-3-2-7-15,0 1-8 16,0 2 17-16,-3 5-17 16,0 8-1-16,3 5-10 15,0 7-76-15,3 6-215 16,6 3-898-16</inkml:trace>
  <inkml:trace contextRef="#ctx0" brushRef="#br0" timeOffset="162514.8282">21709 4308 857 0,'0'0'921'16,"0"0"-636"-16,0 0-71 15,0 0-20-15,0 0-21 16,0 0-36-16,-16 0-50 16,6 0-47-16,0 0-22 15,-2 1-18-15,5 6 0 16,1 3 0-16,0 6 1 16,1 2 5-16,2 4-6 15,3 1-1-15,0-1-16 16,8-4-8-16,8-4-8 15,6-6 8-15,8-7-2 0,5-1-18 16,4-1 18-16,-4-16-3 16,4-4 22-16,-8-6 8 15,-6-1 1-15,-6 0 14 16,-10 1 5-16,-4 4 25 16,-5 6 19-16,0 4-28 15,-13 3-16-15,-7 4-11 16,-6 5-9-16,-9 1 0 15,-2 0-10-15,2 11-48 16,-4 8-154-16,12-5-416 0,10-2-223 16</inkml:trace>
  <inkml:trace contextRef="#ctx0" brushRef="#br0" timeOffset="162799.0909">22190 4067 2008 0,'0'0'380'0,"0"0"-282"16,0 0-27-16,0 0 61 15,0 0 2-15,0 0-52 16,-81-19-48-16,81 40-14 0,-3 12 34 15,0 9-11-15,-1 6-24 16,0 4-7-16,0 2-1 16,-4-2-10-16,-4-3 5 15,-2-1-5-15,-6-9-1 16,-2-6 1-16,-2-4-1 16,2-10-18-16,-3-6-45 15,5-11-55-15,2-2-188 16,12 0-520-16</inkml:trace>
  <inkml:trace contextRef="#ctx0" brushRef="#br0" timeOffset="163005.135">22046 4286 2107 0,'0'0'373'0,"0"0"-267"16,0 0-56-16,0 0 11 15,0 0-10-15,0 0-24 16,0 0 4-16,85-4-31 16,-16 2-125-16,-11-3-191 15,-6-2-588-15</inkml:trace>
  <inkml:trace contextRef="#ctx0" brushRef="#br0" timeOffset="163310.9693">22525 4054 1262 0,'0'0'1188'15,"0"0"-1039"-15,0 0-47 16,0 0 19-16,0-75-6 16,0 68-17-16,-1 4-46 15,1 3-45-15,-3 2-7 16,-7 16-12-16,1 11 12 15,-4 10 21-15,1 6-6 16,0 7-7-16,3 0-1 16,2 2 7-16,-2-3-5 15,-1-3-8-15,-3-5 7 16,-1-6-8-16,-4-3 0 0,-5-4-33 16,0-5-45-16,-6-5-68 15,-1-4-114-15,8-6-202 16,6-7-350-16</inkml:trace>
  <inkml:trace contextRef="#ctx0" brushRef="#br0" timeOffset="163518.9701">22270 4273 90 0,'0'0'2128'16,"0"0"-1773"-16,0 0-170 15,0 0-118-15,98-5-58 0,-19 5-9 16,-12 0-155 0,-4 0-594-16</inkml:trace>
  <inkml:trace contextRef="#ctx0" brushRef="#br0" timeOffset="169589.3653">3750 9114 499 0,'0'0'254'16,"0"0"-254"-16,0 0-702 0</inkml:trace>
  <inkml:trace contextRef="#ctx0" brushRef="#br0" timeOffset="173319.9974">8956 8663 939 0,'0'0'1102'0,"0"0"-850"16,0 0-222-16,0 0-30 15,0 0 0-15,0 0 6 16,0 0 34-16,3 12-21 15,9-12-7-15,1 0 6 16,4 0 31-16,-1 0 22 16,-4 0 30-16,3 3-1 15,-3 1-28-15,0-1-18 16,1 0-23-16,1 1-21 16,2-4-10-16,-1 3-25 15,0-3-24-15,0 0-32 16,1 0-62-16,4 0-130 15,-4-7-393-15,-7 1-332 0</inkml:trace>
  <inkml:trace contextRef="#ctx0" brushRef="#br0" timeOffset="173568.3713">8978 8576 1230 0,'0'0'384'16,"0"0"-157"-16,0 0-38 16,0 0 45-16,0 0 18 15,0 0-52-15,0 0-90 0,75 17-95 16,-17-21-15-16,-6-11-171 15,-7-3-495-15</inkml:trace>
  <inkml:trace contextRef="#ctx0" brushRef="#br0" timeOffset="177223.8154">10254 8329 1167 0,'0'0'403'16,"0"0"-273"-16,0 0-61 16,0 0 100-16,0 0 41 15,0 0-59-15,0 0-68 16,61-16-24-16,-58 16-19 15,0-2-12-15,-3 2 1 16,0 0 0-16,0 0 6 16,0 0-9-16,0 0 6 15,0 0 23-15,-9 0-28 16,-10 0-8-16,-1 0-11 16,-8 0 3-16,-5 0-2 15,0 0 2-15,-7 0-4 0,-2 0-1 16,1 0 0-16,5-3-4 15,3-2-1-15,10 3 22 16,10 2 17-16,7-1-6 16,3 1-13-16,3 0-9 15,0 0-11-15,0 0 8 16,0 0 3-16,0 0-10 16,0 0-1-16,0 0-1 15,0 3 1-15,0 7-1 16,0-1 2-16,0 4 10 15,-3 4-2-15,-3 2-2 16,-1 0-7-16,-3 2 5 16,3 3 5-16,1-1-10 0,-4 4 0 15,1-2 0-15,-4 2 0 16,2-1 5-16,-4-2-6 16,2 1 2-16,2-1 9 15,2-2-5-15,-1-1 3 16,4-2-7-16,3-5 5 15,0-1-5-15,0-6-1 16,3 0 0-16,0-1 0 16,0 0 0-16,0 0 5 15,0-2 1-15,9-1 20 16,3 0 0-16,9-1-4 16,1-2-5-16,5 0-11 15,1 0-6-15,-1 0-1 16,0-8 0-16,0 3-19 15,-7-4-32-15,0 1-42 16,-5 1-24-16,3 0-84 0,-9 1-178 16,-3-1-583-16</inkml:trace>
  <inkml:trace contextRef="#ctx0" brushRef="#br0" timeOffset="177450.5441">9893 8596 1371 0,'0'0'481'16,"0"0"-409"-16,0 0 77 16,0 0 81-16,0 0-67 15,0 0-96-15,79 0-48 16,-44 0-19-16,12 0-73 15,-10 0-237-15,-10 0-515 0</inkml:trace>
  <inkml:trace contextRef="#ctx0" brushRef="#br0" timeOffset="177830.8186">10266 8715 1709 0,'0'0'506'0,"0"0"-482"16,0 0-24-16,0 0 19 16,0 0 89-16,0 0-12 15,0 0-47-15,-3 83-16 16,3-66 12-16,0-6 11 15,0-2 4-15,6-4-14 16,7-3-1-16,1-2-5 16,8 0-17-16,-1-9-18 15,0-6-5-15,-5 1-10 16,-5-2 2-16,-5-1 8 16,-2 4-1-16,-4 2 0 0,-4 3 0 15,-16 1-7-15,-5 4 7 16,-8 0-13-16,0 3-105 15,2-1-115-15,7-2-376 16,12 2-155-16</inkml:trace>
  <inkml:trace contextRef="#ctx0" brushRef="#br0" timeOffset="178261.7878">10806 8565 1698 0,'0'0'548'15,"0"0"-406"-15,0 0 27 16,0 0 7-16,0 0-71 15,0 0-59-15,103 0-31 16,-67-2-15-16,-5 0-12 16,-1 1-32-16,-3 1-47 15,-8 0-76-15,-13 0-116 16,-3 0-320-16,-3 0-418 0</inkml:trace>
  <inkml:trace contextRef="#ctx0" brushRef="#br0" timeOffset="178515.1463">10964 8458 1341 0,'0'0'780'0,"0"0"-687"15,0 0-7-15,0 0 71 16,0 0 9-16,0 0-82 15,0 0-50-15,-22 42 63 16,8-12-19-16,-2 1-29 16,4-2-13-16,-2 0-21 15,4-5-13-15,4-2-2 16,3-5-84-16,0-3-253 16,3-8-947-16</inkml:trace>
  <inkml:trace contextRef="#ctx0" brushRef="#br0" timeOffset="179822.9894">11707 7979 899 0,'0'0'506'16,"0"0"-271"-16,0 0 55 16,0 0-4-16,0 0-49 15,0 0-54-15,0 0-73 0,0-4-56 16,-3 4-32-16,-9 0-20 16,-4 0-1-16,-11 0 0 15,-5 10-1-15,-3 0 0 16,-1 4 1-16,0 2-1 15,3-1 1-15,5 2-1 16,7-3 0-16,2 1 0 16,10 0 0-16,2-1 1 15,6-2-1-15,1 0 0 16,0-1 0-16,11 2 1 16,5 0-1-16,0-3 0 15,7 1 0-15,-4 1-6 0,-2-1 5 16,-1-5 0-16,-4 4 1 15,-6 0-6-15,-5 0 5 16,-1 4-5-16,0-1 5 16,-7 0 1-16,-5 4 1 15,-4-5 8-15,2 2-3 16,-2-1-5-16,4 3 1 16,-3-2-1-16,6 0-1 15,0 1 1-15,3-2 0 16,2-2-1-16,4-2 0 15,0-2-1-15,0-1 1 16,0-2 0-16,4 2-1 16,2-2-9-16,0 0 4 0,0-2 5 15,-3 4 1 1,1 1-2-16,0 0 1 0,0 6-1 16,-4 3 2-1,0 1 0-15,0 3 0 0,-11-1 11 16,4 2-5-16,-2-2-5 15,-1 2 1-15,1-4-1 16,2-5 0-16,3 1-1 16,4-6 1-16,0 0-1 15,0-4 1-15,1 1 8 16,9-2-1-16,3 0-7 16,-4-2-1-16,0 1 1 15,-6-1-1-15,0 1 0 16,-3 6-1-16,0 3-5 15,-3 8 6-15,-12 9 18 0,-7 7 15 16,-5 5-3 0,-6 11-8-16,2 2 38 0,1 2-46 15,3-1-14-15,6-2 1 16,0-3-1-16,12-3 0 16,2-5 6-16,4-8 10 15,3-7 6-15,6-9-11 16,15-7-11-16,34-9-56 15,-6-15-220-15,2-5-800 0</inkml:trace>
  <inkml:trace contextRef="#ctx0" brushRef="#br0" timeOffset="181517.2835">12207 7761 833 0,'0'0'816'0,"0"0"-606"15,0 0-62-15,0 0 49 16,0 0 18-16,0 0-41 0,0 0-39 15,-6-17-71-15,6 17-38 16,0 0-8-16,0 3-2 16,0 7-7-16,0 4 24 15,-3 8 13-15,-3 5-20 16,-3 3-16-16,-3 3-8 16,0 3-2-16,-1-1 0 15,-1 0-1-15,2 1-7 16,2-4 1-16,1-3-4 15,0-4-1-15,-2-1 0 16,7-6 3-16,-2-5-1 16,3-3-2-16,0-6-7 0,0-1-1 15,3-3 2-15,0 0-3 16,0 0-1-16,12-13-3 16,9-7-1-1,0-1 4-15,9-7-8 0,-1 2-18 16,3 2 14-16,-2 2 24 15,-5 4 9-15,-7 5 0 16,-3 4 1-16,-2 2 0 16,-7 4 0-16,-3 2 1 15,-2 1 9-15,-1 0-9 16,0 0 0-16,0 11 7 16,0 2 4-16,-10 6 6 0,0 0 11 15,-2 2-3 1,0-1-12-16,0 0-5 0,6-3 9 15,3-4-2-15,3-1-5 16,0-2-3-16,0-6 0 16,6 2 7-16,9-5 1 15,6-1-16-15,1 0-37 16,14-17-140-16,-6 5-311 16,-10-3-351-16</inkml:trace>
  <inkml:trace contextRef="#ctx0" brushRef="#br0" timeOffset="181766.4799">12059 7885 1048 0,'0'0'931'0,"0"0"-768"16,0 0-17-16,0 0 63 16,0 0 16-16,0 0-100 15,0 0-80-15,78 0-45 16,-14-8-45-16,-12 3-162 16,-7 0-530-16</inkml:trace>
  <inkml:trace contextRef="#ctx0" brushRef="#br0" timeOffset="182389.5258">12538 7930 1558 0,'0'0'551'0,"0"0"-446"0,0 0 23 15,0 0 16-15,0 0 24 16,0 0-56 0,0 0-48-16,-42 65-38 0,32-45-17 15,4 0-9-15,3-4 1 16,3-6 0-16,0-1-1 15,0-4 2-15,0-2-2 16,9-3 0-16,2 0-12 16,8-4-24-16,4-9-19 15,3-3 8-15,-1-4 13 16,-1 4 13-16,-6 2 12 16,-3 4 9-16,-9 4 14 15,-3 2 27-15,-3 4 7 16,0 0-2-16,0 0-16 15,0 0-22-15,0 7-8 0,0 6 0 16,-3 3-1-16,3 0 0 16,0-1 1-16,0 0-1 15,3-5 1-15,9-3 0 16,9-3 0-16,1-4-10 16,-3 0-8-16,4 0-9 15,-4-14 1-15,1-1 3 16,-4-5 8-16,-6-7 14 15,1 3 1-15,-8-1 1 16,-3 2 27-16,0 5-8 16,-12 5 0-16,-3 6-14 15,-1 1-6-15,-4 6-23 16,-2 0-152-16,4 6-364 0,6 1-295 0</inkml:trace>
  <inkml:trace contextRef="#ctx0" brushRef="#br0" timeOffset="182795.7672">12974 7985 1382 0,'0'0'490'0,"0"0"-400"0,0 0 67 16,0 0-8 0,0 0-13-16,0 0-25 0,0 0-18 15,3 86-6-15,-16-65-34 16,1-4-10-16,1 3-16 16,-1-2-12-16,3-1-8 15,-2-1-5-15,7 1-1 16,-2-5 0-16,3 3 1 15,3-6-1-15,0-2 7 16,0-1-2-16,0 0 6 16,9-4 13-16,12-2 3 15,0 0-5-15,12 0-11 0,1 0-5 16,0-4-5 0,2 0-2-16,-9 0-8 0,-6-2-71 15,-8 6-152-15,-12-1-513 16</inkml:trace>
  <inkml:trace contextRef="#ctx0" brushRef="#br0" timeOffset="184711.2632">13882 7886 1448 0,'0'0'318'0,"0"0"-220"0,0 0 56 16,0 0 66-16,0 0-21 16,0 0-63-16,0 0-54 15,14-7-28-15,-11 10-24 16,0 7 7-16,1 4 8 15,-1 5-14-15,-3 1-16 16,0 0-7-16,0 0-8 16,-3-3 0-16,-4-1 0 15,1-7-2-15,-1-1 1 16,3-5-7-16,2-2 7 16,1-1 0-16,1 0 1 15,0 0 1-15,1-10-1 16,15-7-24-16,3-3-9 0,5-3 22 15,1-1 11-15,1 1 0 16,-4 5 0-16,-4 7 1 16,-6 3 1-16,-3 2-1 15,-6 6 8-15,-3 0 7 16,0 0 2-16,0 0-9 16,0 0-8-16,0 13-1 15,0 4 1-15,-3 3 7 16,-6 0-7-16,0 0-1 15,-2-4 0-15,5-3 0 16,0-3 0-16,2-3-6 16,1-4-3-16,3-2-6 15,0-1 9-15,0 0 6 0,0 0 0 16,6-8-9 0,7-8-23-16,7-4 4 0,2-3 1 15,5-3 2-15,-5 4 9 16,1 4 15-16,-4 6 1 15,-2 3 0-15,-4 3 1 16,-7 4 20-16,0 2 7 16,-3 0 11-16,-2 0-12 15,-1 7-18-15,0 8 7 16,0 5 13-16,-7 5-7 16,-2 0 0-16,-1-3-5 15,1-1-16-15,1-4 0 16,5-4 0-16,0-3-1 15,3 0 0-15,0-7-67 16,0 1-163-16,7-4-510 0</inkml:trace>
  <inkml:trace contextRef="#ctx0" brushRef="#br0" timeOffset="185175.1176">14315 8098 1122 0,'0'0'209'16,"0"0"-87"-16,0 0 23 15,0 0-23-15,0 0-6 16,0 0-25-16,77-21-36 15,-57 5-18-15,-5-3-15 16,0-1-12-16,0-1-3 16,-5-5 4-16,-3 5 14 15,-1 2 44-15,-4 3 24 16,-2 6-6-16,0 3-17 16,0 1-21-16,0 6 10 15,0 0 11-15,-5 0-24 16,-2 6-32-16,-2 11 11 15,-7 4 20-15,-4 4-11 0,1 2-11 16,-2 0-3-16,2-1 4 16,0 0 3-16,5-2-12 15,2-2-4-15,6-4-11 16,3-3 1-16,3-2-2 16,0-2-12-16,3-8-23 15,15-3-97-15,3 0-183 16,-2 0-650-16</inkml:trace>
  <inkml:trace contextRef="#ctx0" brushRef="#br0" timeOffset="185400.6905">14620 7992 1790 0,'0'0'271'16,"0"0"-127"-16,0 0 63 16,0 0 3-16,0 0-73 15,0 0-88-15,90 10-49 16,-57-10-47-16,-3-7-126 16,-8-3-397-16,-5-1-611 0</inkml:trace>
  <inkml:trace contextRef="#ctx0" brushRef="#br0" timeOffset="185579.34">14515 7920 1892 0,'0'0'475'15,"0"0"-359"-15,0 0-18 16,0 0-29-16,85-18-69 15,-36 11-3-15,-7 1-238 16,-9 2-729-16</inkml:trace>
  <inkml:trace contextRef="#ctx0" brushRef="#br0" timeOffset="185956.4069">14944 7761 869 0,'0'0'1023'16,"0"0"-795"-16,0 0 5 15,0 0-15-15,0 0-2 16,0 0-71-16,0 0-62 16,0-10-28-16,0 10-9 15,2-1-4-15,-2-1-7 0,0 2-8 16,1 0-8-16,-1 0-19 16,0 13 0-16,0 12 0 15,0 8 1-15,0 5 8 16,0 4-9-16,-7 1 0 15,-8 10-18-15,2-10-138 16,-1-10-453-16</inkml:trace>
  <inkml:trace contextRef="#ctx0" brushRef="#br0" timeOffset="187525.1843">12240 8537 1064 0,'0'0'517'15,"0"0"-185"-15,0 0-110 16,0 0-6-16,0 0-38 16,0 0-35-16,0 0-60 15,0-1-50-15,-3 9-27 16,-10 11 9-16,3 5 39 15,-6 11-17-15,1 1-13 16,0 2 1-16,3 1-11 16,6-5-5-16,6-2-8 15,0-6 1-15,3-6-1 16,16-1-1-16,10-11-6 16,4-8-15-16,2 0-11 15,5-8 0-15,1-15 3 0,-5-6-5 16,-6-7 10-16,-5 0 15 15,-7-4 9-15,-9 7 16 16,-9 4 34-16,0 5 8 16,-15 10-21-16,-9 2-14 15,-6 5-18-15,-7 7-5 16,3 0-52-16,-8 6-175 16,12 4-525-16,11-6-845 0</inkml:trace>
  <inkml:trace contextRef="#ctx0" brushRef="#br0" timeOffset="188862.1475">13939 8620 1066 0,'0'0'394'15,"0"0"-177"-15,0 0 62 16,0 0-22-16,0 0-27 15,0 0-62-15,0 0-48 16,21-21-23-16,-18 21-30 16,5 3-20-16,2 7 5 15,-4 4-19-15,0 3-16 0,-3 3-10 16,-3 2-6-16,0-3-1 16,0-1 0-16,-3-2-10 15,-3-7 9-15,0 0 0 16,1-7-7-16,3 1 1 15,1-3 5-15,1 0-4 16,0 0-7-16,3-14-8 16,11-6-21-16,5-6 19 15,5-5 14-15,-3-3-6 16,0 4 5-16,-2 7 10 16,-9 7 0-16,-2 9 16 15,-5 3 4-15,-2 4-5 16,-1 0 3-16,5 0-3 0,-5 0-9 15,3 9-6-15,0 8 0 16,0 4 9-16,0 2-1 16,-3 1-7-16,0-3 1 15,0-4-1-15,0-4 0 16,0-4-1-16,0-4-1 16,0-4-21-16,0-1 7 15,0 0 4-15,0 0 5 16,0-6-9-16,6-12-13 15,4-4 6-15,10-8 14 16,2 0 7-16,5-4-5 16,-2 8 5-16,1 3 1 15,-7 13 3-15,-9 3 3 0,-2 7-5 16,-2 0-1 0,-6 0 0-16,0 17 0 0,0 3 38 15,0 8 24-15,-3 0-23 16,-6 2-21-16,4 0-6 15,2-6-6-15,2-7-6 16,1 0 0-16,0-9-16 16,0-2-95-16,3-3-197 15,9-3-490-15</inkml:trace>
  <inkml:trace contextRef="#ctx0" brushRef="#br0" timeOffset="189244.7813">14363 8745 1984 0,'0'0'244'15,"0"0"-158"-15,0 0 13 16,0 0-3-16,0 0-32 16,0 0-40-16,101 20-24 15,-82-27 0-15,4-4-25 16,-7-4 3-16,-2-2 16 15,-2-6 6-15,-2 1 0 16,-4-5 7-16,-5 3 11 16,1 1 12-16,-2 6 44 15,0 5 7-15,0 6-34 16,-6 6-24-16,-7 0-7 0,1 2 1 16,-6 14 2-16,3 7 11 15,-3 5 1-15,6 3-11 16,3 0-19-16,6 3 5 15,3-3-5-15,0-4-1 16,0-3-13-16,0-5-57 16,0-3-68-16,6-6-75 15,-2-3-300-15,2-4-225 0</inkml:trace>
  <inkml:trace contextRef="#ctx0" brushRef="#br0" timeOffset="189472.5796">14691 8702 1378 0,'0'0'951'0,"0"0"-838"0,0 0-71 15,0 0 22-15,0 0 81 16,0 0-51-16,100 0-59 15,-79 0-35-15,-2 0-46 16,-10-3-142-16,-3 0-329 16,-6-1-340-16</inkml:trace>
  <inkml:trace contextRef="#ctx0" brushRef="#br0" timeOffset="189643.2337">14649 8620 1967 0,'0'0'305'0,"0"0"-219"15,0 0-54-15,81-4-14 16,-35 0-18-16,-10-2-226 16,-8 3-633-16</inkml:trace>
  <inkml:trace contextRef="#ctx0" brushRef="#br0" timeOffset="190025.7502">15009 8503 1739 0,'0'0'637'15,"0"0"-516"-15,0 0-2 16,0 0 12-16,0 0-27 15,0 0-59-15,0 0 1 16,-25 78-23-16,14-43-16 16,5 2-5-16,6-3 4 15,0-3-6-15,0-7 7 16,12-5-7-16,6-5-1 16,-3-5-17-16,5-9-11 0,3 0 7 15,-4-9-4-15,4-12 6 16,-3-6 2-16,-1-8 12 15,-6-1 6-15,-4-7 18 16,-6 4 10-16,-3 2 13 16,0 13 14-16,-9 7-16 15,-15 9-37-15,-4 8-2 16,-8 0-50-16,-19 22-69 16,10 4-177-16,9-5-632 0</inkml:trace>
  <inkml:trace contextRef="#ctx0" brushRef="#br0" timeOffset="191203.8939">11704 9389 1232 0,'0'0'541'0,"0"0"-320"16,0 0 50-16,0 0-28 15,0 0-39-15,0 0-67 16,0 0-37-16,24 7-35 16,1-7-16-16,5 0-24 15,3 0-16-15,-1 0-8 16,0 0-1-16,-5 0-45 15,-6-4-86-15,-5 1-209 16,-5 3-666-16</inkml:trace>
  <inkml:trace contextRef="#ctx0" brushRef="#br0" timeOffset="191872.7854">12250 9097 1602 0,'0'0'301'16,"0"0"-158"-16,0 0 69 0,0 0 11 16,0 0-55-16,0 0-53 15,0 0-44-15,12-21-16 16,-12 21-23-16,0 6-20 16,0 13-6-16,0 11 25 15,-6 4 2-15,-3 8-15 16,-4 2-12-16,-3-3-5 15,2-3-1-15,-1 0 0 16,-3-7 0-16,6-5-2 16,3-6-5-16,-1-7-1 15,7-6-2-15,-1-1-7 16,4-6-1-16,0 0 2 0,0-3-8 16,17-9-21-16,1-8-18 15,9-6 16-15,2-5-15 16,3-3 6-16,-2 2 11 15,-7 2 24-15,-4 11 21 16,-6 6 16-16,-7 6 12 16,-3 3 10-16,0 4-1 15,-3 0-9-15,0 0-14 16,0 4-13-16,0 9-1 16,0 9 25-16,-3 2 3 15,-3 2-1-15,-3 1-10 16,2-4-5-16,1-3-6 15,6-3-5-15,0-4 1 0,0-3 4 16,6-7 0-16,7-1-6 16,3-2-44-16,16-15-132 15,-5-6-419-15,-5-2-559 0</inkml:trace>
  <inkml:trace contextRef="#ctx0" brushRef="#br0" timeOffset="192085.4559">12195 9197 1413 0,'0'0'173'0,"0"0"-93"16,0 0 139-16,0 0 10 15,0 0-68-15,88-12-12 0,-70 12-57 16,3 0-60-16,-5 3-32 15,-1 3-73-15,0 0-321 16,-6-1-555-16</inkml:trace>
  <inkml:trace contextRef="#ctx0" brushRef="#br0" timeOffset="192615.1074">12507 9221 1280 0,'0'0'1004'0,"0"0"-879"0,0 0-33 16,0 0-14-16,0 0-13 15,0 0-36-15,0 0 0 16,9 43 13-16,-5-28 3 16,-1-1-14-16,-3 3-20 15,3-7-5-15,-3 0-5 16,3-1 0-16,-3-5-1 15,3 0-6-15,-3-2-22 16,3-2-24-16,0 0-21 16,3 0 22-16,3 0 33 15,0-9 14-15,0-1 4 16,0 0 6-16,-1 3 22 16,-3 0 20-16,0 3 20 0,-2 1-13 15,-3 3-28 1,3 0-19-16,-3 0-8 15,3 4-10-15,-3 9 9 0,7 1 0 16,-4 1 0-16,6-2 1 16,-2-2 0-16,7-4 0 15,1-4 0-15,-1-3-2 16,2 0 1-16,3-4-10 16,-6-11 1-16,4-2-5 15,-8-4-15-15,-3 1 9 16,-3-3 11-16,-3 1-16 15,0 2 6-15,0 5 19 16,-6 7-7-16,-6 5-47 16,-6 3-103-16,0 0-133 15,2 9-327-15,5-2-632 0</inkml:trace>
  <inkml:trace contextRef="#ctx0" brushRef="#br0" timeOffset="192991.5558">12835 9333 725 0,'0'0'872'15,"0"0"-735"-15,0 0 140 16,0 0 7-16,0 0-71 0,0 0-76 15,3 86-46-15,-6-63-39 16,-3-4-23-16,-6 1-4 16,3 0-5-16,-4-3-7 15,1-2-2-15,-1-4-10 16,5 2 9-16,2-6 2 16,3-4-10-16,3 2 7 15,0-3-3-15,0 2 7 16,16-2 19-16,4-1-5 15,2-1-11-15,5 0-8 16,-1 0-7-16,0 0-1 16,-10-1-15-16,1-8-66 0,-11-1-188 15,-3 2-529-15</inkml:trace>
  <inkml:trace contextRef="#ctx0" brushRef="#br0" timeOffset="194335.1593">14030 9222 348 0,'0'0'276'0,"0"0"29"16,0 0 27-16,0 0-2 16,0 0-3-16,0 0-47 0,0 0-53 15,57-34-77-15,-53 34-44 16,-4 9 2-16,3 5 6 15,0 6-35-15,-3 2-37 16,3 1-17-16,-3 3-16 16,0 0-8-16,0-4-1 15,0-3 1-15,0-3-1 16,-3-3-1-16,0-3 0 16,0-6-11-16,-1 2 3 15,4-5-1-15,0-1-4 16,0 0 7-16,4 0 5 15,11-13-13-15,9-4-3 16,-1-5 12-16,5-2 5 0,-2 0-11 16,0 1 2-16,-6 3 9 15,-4 8 0-15,-3 2 1 16,-7 6 0-16,-5 1 0 16,1 3 0-16,-1 0 0 15,-1 0-2-15,0 13 2 16,0 3 2-16,0 4 13 15,0 1-8-15,-4 1-5 16,-2-3-1-16,-4-2-1 16,4-4 0-16,0-3-9 15,1-6 0-15,2 0-9 16,1-2 2-16,2-2 5 16,0 0 5-16,0-6 5 0,6-7-26 15,10-7 6 1,4-2 14-16,6-5 5 0,0 3 2 15,0 2 1-15,-10 5 9 16,-2 7 10-16,-5 3-4 16,-6 7-9-16,-3 0-7 15,0 4 0-15,0 12 5 16,0 5 37-16,0 5-2 16,0 0-11-16,-3 1-16 15,0-2-11-15,-3-4-1 16,2-5 1-16,-1-3-2 15,3-6-68-15,2-5-156 0,0-2-404 16,7 0-427-16</inkml:trace>
  <inkml:trace contextRef="#ctx0" brushRef="#br0" timeOffset="194741.179">14529 9521 1377 0,'0'0'756'0,"0"0"-710"15,0 0-29-15,0 0 10 16,0 0 4-16,90-17-31 16,-60 3-7-16,-3-1-92 15,-3-4-29-15,-3-2 78 0,-2-4 50 16,-4-3 6-16,0-1 41 15,-9 2 17-15,-3 1 34 16,-3 8 27-16,0 3 9 16,0 9-44-16,-13 2-30 15,-3 4-1-15,-1 0-11 16,-6 17 0-16,-2 6 8 16,-4 8 0-16,3 1-21 15,5 4-17-15,3 0-7 16,4-4-1-16,10-2-2 15,4-6-7-15,0-4 0 16,0-5-1-16,15-5-12 16,-3-6-70-16,15-4-136 0,-2 0-356 15,-7-6-486-15</inkml:trace>
  <inkml:trace contextRef="#ctx0" brushRef="#br0" timeOffset="194965.5286">14970 9317 1724 0,'0'0'382'0,"0"0"-241"15,0 0 45 1,0 0-45-16,0 0-68 0,0 0-56 15,97 9-17-15,-73-9-163 16,-8-6-393-16,-7-1-211 0</inkml:trace>
  <inkml:trace contextRef="#ctx0" brushRef="#br0" timeOffset="195152.6043">14967 9240 1520 0,'0'0'589'15,"0"0"-450"-15,0 0-50 0,0 0 26 16,0 0-55-16,110 0-60 16,-77 0-101-16,-12 0-554 0</inkml:trace>
  <inkml:trace contextRef="#ctx0" brushRef="#br0" timeOffset="195364.0243">15295 9279 1215 0,'0'0'1204'0,"0"0"-1049"15,0 0-39-15,0 0-37 16,0 0-34-16,91-3-45 16,-61-6-76-16,-8-1-232 15,-2 4-689-15</inkml:trace>
  <inkml:trace contextRef="#ctx0" brushRef="#br0" timeOffset="195610.7841">15597 9075 1385 0,'0'0'1036'16,"0"0"-911"-16,0 0 31 15,0 0 13-15,0 0-54 0,0 0-63 16,0 0 27-16,4 72 5 15,-4-26-43-15,-4 4-28 16,-7 0-13-16,-1-3-4 16,-23 8-118-16,6-12-353 15,-8-13-1045-15</inkml:trace>
  <inkml:trace contextRef="#ctx0" brushRef="#br0" timeOffset="203661.9363">25277 5331 833 0,'0'0'789'16,"0"0"-552"-16,0 0-171 15,0 0-34-15,0 0 18 0,0 0-2 16,0-2-48-16,0 2-80 16,2 0-153-16,-1 0-286 15,1 3-505-15</inkml:trace>
  <inkml:trace contextRef="#ctx0" brushRef="#br0" timeOffset="204125.1979">25630 5897 1373 0,'0'0'699'0,"0"0"-699"16,0 0-211-16,0 0-28 15,0 0 131-15,0 0-15 16,0 0-233-16</inkml:trace>
  <inkml:trace contextRef="#ctx0" brushRef="#br0" timeOffset="204633.2778">25342 6443 869 0,'0'0'1205'0,"0"0"-1205"0,0 0-564 15,0 0-394-15</inkml:trace>
  <inkml:trace contextRef="#ctx0" brushRef="#br0" timeOffset="205083.6333">25564 5897 1751 0,'0'0'388'0,"0"0"-277"16,0 0-92-16,0 0-13 16,0 0-6-16,0 0-62 15,0 0-308-15,24-23-770 0</inkml:trace>
  <inkml:trace contextRef="#ctx0" brushRef="#br0" timeOffset="205399.968">25219 5370 1448 0,'0'0'496'16,"0"0"-413"-16,0 0-83 15,0 0-25-15,0 0-30 0,0 0-108 16,0 0-332-16,17-10-384 16</inkml:trace>
  <inkml:trace contextRef="#ctx0" brushRef="#br0" timeOffset="205623.0563">25586 5983 1687 0,'0'0'53'16,"0"0"-53"-16,0 0-531 15,0 0-184-15</inkml:trace>
  <inkml:trace contextRef="#ctx0" brushRef="#br0" timeOffset="205974.5656">25394 6565 1984 0,'0'0'149'0,"0"0"-149"16,0 0-1014-16</inkml:trace>
  <inkml:trace contextRef="#ctx0" brushRef="#br0" timeOffset="206452.045">25604 5855 887 0,'0'0'662'0,"0"0"-569"15,0 0-67-15,0 0-7 16,0 0 17-16,0 0-36 16,0 0-280-16,66-8-694 0</inkml:trace>
  <inkml:trace contextRef="#ctx0" brushRef="#br0" timeOffset="206766.3751">25224 5297 1800 0,'0'0'397'0,"0"0"-394"0,0 0-3 16,0 0-502-1,0 0-967-15</inkml:trace>
  <inkml:trace contextRef="#ctx0" brushRef="#br0" timeOffset="222642.0373">32416 5245 107 0,'0'0'748'0,"0"0"-596"16,0 0-152-16,0 0-30 15,0 0 30-15,-11-32 38 16,11 27-12-16,0 4-14 16,0-1 10-16,0 2-22 15,7 0 0-15,2 0-15 16,-2 0-92-16,-1 0-150 16,-1 0-439-16</inkml:trace>
  <inkml:trace contextRef="#ctx0" brushRef="#br0" timeOffset="223351.9174">32416 5245 446 0,'5'-43'645'16,"-5"43"-458"-16,0 0-129 15,0 0-28-15,0 0 47 16,0 0 29-16,-2 0-13 15,-2 0-49-15,-3 0-38 16,-5 3 1-16,-6 2 11 16,-5 0 22-16,-5 0 3 15,-7-1-5-15,-3 0 3 16,-2 0 3-16,-4 0 6 0,0-1-18 16,3-1-17-1,5 2-7-15,6-1-2 0,10-2 1 16,6 0-7-16,6-1 0 15,1 0-1-15,4 3-8 16,0 0-2-16,2-2-1 16,-1 2 1-16,1-3 2 15,1 3-4-15,0-3 13 16,0 0 7-16,0 0 2 16,0 0 5-16,9 0 0 15,3-4-5-15,1-5-8 16,-1 2 1-16,1-2 8 15,-3 0 6-15,-1 1-5 16,1 1-5-16,-3-1-4 16,2 0 24-16,-1 2 35 0,-2 2 11 15,-3 1-5-15,-2 2-18 16,-1-1-15-16,0 2 6 16,0 0-9-16,0 0-25 15,0 0-6-15,-10 0-22 16,-5 4 14-16,-6 7 8 15,0-1 2-15,2 1-1 16,8-1 1-16,7 1 4 16,4 1 4-16,12 1-3 15,18 7-7-15,28 5-34 16,-7-2-357-16,-7-8-1059 0</inkml:trace>
  <inkml:trace contextRef="#ctx0" brushRef="#br0" timeOffset="224803.4136">32431 5818 796 0,'0'0'665'0,"0"0"-575"16,0 0-84-16,0 0-5 15,0 0 56-15,0 0 15 16,0 0-29-16,-45-2-8 15,10 2 14-15,-8 6 25 0,-9 3 11 16,-3-2-17 0,0 0-24-16,3-3-19 0,6-1 0 15,4-3 14-15,9 0-7 16,10 0-14-16,6 0-12 16,8 0-6-16,3 0 1 15,5 0 8-15,1 0-3 16,0 0-4-16,0 0 5 15,0 0-7-15,0 0 15 16,1 0 1-16,8 0 5 16,0-6-20-16,0-4-1 15,0 2 1-15,-2 0 19 16,-1-1 19-16,-3 3-8 0,0 1-3 16,1 2 2-1,-3 0-9-15,-1 1-8 0,0 1-3 16,0 1 1-16,0 0-11 15,0 0-9-15,-1 0-7 16,-13 4-1-16,-7 9 17 16,-6 1 0-16,5 2 1 15,-1-5-1-15,10-3 0 16,9 0 0-16,4-3 0 16,0 0 0-16,17 4 8 15,31 7-8-15,-2-2-127 16,-1-6-549-16</inkml:trace>
  <inkml:trace contextRef="#ctx0" brushRef="#br0" timeOffset="225864.2191">32697 6334 64 0,'0'0'990'15,"0"0"-744"-15,0 0-220 0,0 0-19 16,0 0 40-16,0 0 50 15,0 0-19-15,-16-1-46 16,2 1 27-16,-5 0 69 16,-8 5-2-16,-7 0-35 15,-8-1-18-15,-9-1-29 16,-7 3-21-16,-3-5-12 16,-2 2-5-16,5-3 0 15,7 0-6-15,10 0 3 16,9 0-3-16,11 0-6 15,8 0-34-15,7 0-10 16,4 0 19-16,2 0-23 16,0 0-47-16,0 0-15 0,5 0 78 15,7 0 37 1,3-3-69-16,-2-4 70 0,3 0 31 16,-3 0 20-16,-2-2 25 15,-2 3 0-15,-1 1-25 16,-4-1 0-16,2 2 18 15,-5 1-15-15,-1 0-24 16,0 0-11-16,0 3-12 16,0 0-7-16,0 0-7 15,0 0-10-15,-13 0 1 16,-5 6 10-16,-7 6 5 16,0 3 1-16,-1 1 0 15,8-1 1-15,5-1-2 16,10 0 2-16,3-1 2 15,18-2 23-15,43 3-26 0,-4-3-101 16,3-6-561-16</inkml:trace>
  <inkml:trace contextRef="#ctx0" brushRef="#br0" timeOffset="229279.4275">26295 5663 1109 0,'0'0'711'15,"0"0"-538"-15,0 0-45 16,0 0 22-16,0 0 1 16,0 0-51-16,0 0-53 15,0 0-24-15,0 0-2 0,0 0-10 16,-2 0-9 0,-5 0-1-16,-6 3 10 0,-10 1 8 15,-8 1 4-15,-5 2 3 16,-3-3-14-16,3 1-4 15,5-3-7-15,9 0 7 16,8 0 1-16,6-2-8 16,5 0 7-16,3 2 4 15,0-1 0-15,0 2-5 16,4 0-1-16,8 3 1 16,-3-2-1-16,-2 3-4 15,0-4-1-15,-3 3-1 16,-3-2 0-16,-1 5 0 15,0-1 0-15,0 4 0 16,-9 0 2-16,-1 2 5 0,-1 0 1 16,0 1-7-16,0 0 5 15,2-1-5-15,-3-2 7 16,3 5-8-16,0-1 1 16,-3 0 0-16,2 1-1 15,1-1 0-15,-1 0 1 16,2-4-1-16,5-2 1 15,3-1 0-15,0-5 0 16,3-1 8-16,13-3-9 16,7 0-7-16,5 0-32 15,2-9-13-15,3-3-91 16,5-1-82-16,-10 4-338 16,-6 1 28-16</inkml:trace>
  <inkml:trace contextRef="#ctx0" brushRef="#br0" timeOffset="229686.2338">26049 5847 838 0,'0'0'888'0,"0"0"-622"16,0 0-78-16,0 0 19 16,0 0-12-16,0 0-46 15,0 0-79-15,100 0-70 0,-66 0-93 16,-5 0-235-16,-4 0-662 0</inkml:trace>
  <inkml:trace contextRef="#ctx0" brushRef="#br0" timeOffset="230444.5238">26271 5960 1839 0,'0'0'395'16,"0"0"-283"-16,0 0-30 15,0 0 32-15,0 0 28 0,0 0-62 16,0 0-56-16,55-7-14 16,-38 7-10-16,1 0-7 15,-5 0 7-15,0 0-9 16,-3 0 2-16,-6 0 6 15,-1 0-24-15,-3 0 14 16,0 6 4-16,0 2 6 16,-12 2 1-16,-6 3 1 15,0 0 0-15,-4 0 8 16,3-2-1-16,4 1-7 16,5-2 0-16,6-3 0 15,4-1-1-15,0-2 0 16,21 0-36-16,28-4-92 0,-5 0-237 15,0-5-491-15</inkml:trace>
  <inkml:trace contextRef="#ctx0" brushRef="#br0" timeOffset="231872.2836">26530 5166 1320 0,'0'0'409'0,"0"0"-339"15,0 0-3-15,0 0 86 0,0 0 49 16,0 0-42-16,0 0-68 15,7-6-34-15,-7 6-7 16,0 0-5-16,0 0-12 16,-11 0 3-16,-5 0 17 15,-11 0-6-15,-4 0-24 16,-5 0-15-16,1 0-3 16,4 0-5-16,6 0 0 15,7 0-1-15,9 0-1 16,4 0-9-16,4 0-1 15,1 3 11-15,0 1 0 16,0 3 0-16,0 0 2 0,0 2-1 16,0 1 8-16,0 0-7 15,0 0-1-15,0-1 5 16,0 1-6-16,0 0 1 16,0 1 5-16,-5-1-6 15,-2 2 1-15,1 3 0 16,0-2 0-16,-1 1 5 15,0-3-6-15,0-1 0 16,3-2 0-16,1-1 0 16,1-1 1-16,2-2-1 15,0-1 6-15,0-1-4 16,3-1 8-16,14-1 11 16,2 0-21-16,5 0-6 15,3 0-48-15,0 0-25 16,-1-4-28-16,-3 0-26 0,2 1-169 15,-7 0-265-15,-7 0-32 0</inkml:trace>
  <inkml:trace contextRef="#ctx0" brushRef="#br0" timeOffset="232101.8893">26307 5280 1685 0,'0'0'583'0,"0"0"-493"16,0 0-14-16,0 0 34 16,0 0-12-16,0 0-98 15,0 0-9-15,109 0-168 16,-76 0-502-16,-5 0-846 0</inkml:trace>
  <inkml:trace contextRef="#ctx0" brushRef="#br0" timeOffset="232529.018">26492 5379 1555 0,'0'0'607'15,"0"0"-578"-15,0 0-2 16,0 0 54-16,0 0 70 15,0 0-44-15,0 0-71 16,64-16-28-16,-48 16-8 16,-2 0 0-16,-2 7 0 0,-5-1 0 15,-4 3 1-15,-1 1 6 16,-2 0-1-16,0 1-4 16,-9 2 6-16,-6 2 1 15,1-3-8-15,-2 0 5 16,4-2-5-16,2-3 0 15,4-1 0-15,4-4 1 16,2 0-2-16,2-2-18 16,19 0-59-16,21 0-137 15,-4-3-480-15,-4-3-324 0</inkml:trace>
  <inkml:trace contextRef="#ctx0" brushRef="#br0" timeOffset="232856.8827">26881 5309 1515 0,'0'0'398'16,"0"0"-248"-16,0 0-3 15,0 0-20-15,0 0-59 16,0 0-48-16,0 0-20 16,100-2-82-16,-73 2-129 15,-8 0-280-15,-8 0-224 0</inkml:trace>
  <inkml:trace contextRef="#ctx0" brushRef="#br0" timeOffset="233040.8687">26962 5239 781 0,'0'0'1098'16,"0"0"-882"-16,0 0-60 0,0 0 17 15,0 0 9-15,0 0-42 16,0 0-61-16,6 20-24 16,-6 0-19-16,0 4-24 15,-6 0-12-15,3 1-53 16,0 2-154-16,3-6-424 16,0-5-965-16</inkml:trace>
  <inkml:trace contextRef="#ctx0" brushRef="#br0" timeOffset="233809.8991">27274 5053 1219 0,'0'0'600'0,"0"0"-514"16,0 0 27-16,0 0 106 15,0 0-7-15,0 0-65 16,0 0-56-16,0 6-19 16,0 12 5-16,0 7-22 15,0 4-26-15,0 0-10 16,-6 2-13-16,1-2-5 15,-1-2-1-15,0-4 2 16,0 1-2-16,-1-4-17 16,1-3-11-16,0-3 0 15,1-4 8-15,1-2 2 16,2-3-4-16,1-3-11 0,1-2 6 16,0 0 3-16,0 0-7 15,0 0-15-15,11-10-9 16,5-3-14-16,2-6 29 15,1 0 18-15,1-1 16 16,-1 1 6-16,0 2-1 16,-2 3 1-16,-1 4 0 15,-4 4 24-15,-3 0-12 16,-3 4 18-16,-3 1 13 16,-2 1-7-16,1 0-20 15,-2 0-7-15,0 9 30 16,0 3-23-16,0 6-6 15,-6 2 2-15,-4 0-6 0,4 0 8 16,1-4-8 0,2 0-6-16,3-5 1 0,0-2-1 15,0-4 0-15,8-5-10 16,9 0-86-16,21-4-76 16,-4-9-450-1,-1-2-471-15</inkml:trace>
  <inkml:trace contextRef="#ctx0" brushRef="#br0" timeOffset="234057.051">27143 5198 1196 0,'0'0'599'0,"0"0"-432"15,0 0-27-15,0 0 52 16,0 0-21-16,99 0-101 16,-64 0-54-16,0 0-16 15,4 0-162-15,-7 0-391 16,-12 0-698-16</inkml:trace>
  <inkml:trace contextRef="#ctx0" brushRef="#br0" timeOffset="234663.1513">27608 5210 1709 0,'0'0'394'0,"0"0"-297"15,0 0-41-15,0 0 82 16,0 0-24-16,0 0-38 16,0 0-13-16,0 39-20 15,-1-22-25-15,-4 1-9 16,2-2 0-16,2-3-9 16,-1-3 1-16,2-5 1 0,0-1-2 15,0-2-14 1,0-2-44-16,0 0-11 0,11 0 29 15,6-7-3-15,4-6-18 16,2-1 39-16,-1 0 19 16,-1 2 3-16,-6 4 35 15,-3 2 32-15,-6 3 3 16,-3 2 9-16,-3 1-4 16,0 0-32-16,0 0-22 15,0 0-12-15,0 3-8 16,1 8 4-16,1-1-3 15,-1 3 4-15,4-3-6 16,2 0 0-16,3-3 0 16,3-4-22-16,3-2-17 15,2-1-12-15,1 0 2 0,2-6-15 16,-1-7 27-16,-3-3 4 16,-2-3 27-16,-3-2 6 15,-6 0 19-15,-4 3 11 16,-2 2 25-16,0 4-13 15,-16 5-42-15,-3 3-70 16,-14 4-230-16,5 0-491 16,3 6-450-16</inkml:trace>
  <inkml:trace contextRef="#ctx0" brushRef="#br0" timeOffset="235339.9692">28023 5368 544 0,'0'0'859'0,"0"0"-569"16,0 0-31-16,0 0 32 15,0 0-47-15,0 0-53 16,0 0-62-16,0 0-52 15,0 0-39-15,0 0-17 16,0 7-4-16,0 4-1 16,-5 6-4-16,-2 1-4 15,-4 2-8-15,2 0 2 16,0-2-1-16,1-1 0 0,2-4-1 16,3-2 1-16,1-3 0 15,2-2-1-15,0-2 0 16,8-2 0-16,11-2 0 15,8 0-30-15,13-5-82 16,-4-5-253-16,-9 1-1089 0</inkml:trace>
  <inkml:trace contextRef="#ctx0" brushRef="#br0" timeOffset="237913.9839">27066 6221 937 0,'0'0'821'16,"0"0"-692"-16,0 0-81 15,0 0 84-15,0 0 30 16,0 0-47-16,0 0-42 16,-10 0-27-16,-3 0-10 15,-3 0-4-15,-3 0 5 0,0-1-11 16,-1 1 0-1,-3 0-3-15,-1 0-5 16,0 0-9-16,4 0 0 0,4 0-9 16,5 2 1-16,5 1-1 15,3-3 1-15,3 2 5 16,0-1 3-16,0 1-9 16,0 2 1-16,0 3 0 15,0 0 31-15,0 2-14 16,0 1-12-16,0 0-5 15,0 1 0-15,-1 4 5 16,-6-1-5-16,-1 3 0 16,2-1 0-16,0 1 0 15,-1 2-1-15,1-2 1 16,0 2-1-16,0-3 0 0,1-2 0 16,1-3 0-16,0-2 1 15,2 0-1-15,2-4 1 16,0 1-1-16,0-3 1 15,0 0 11-15,12-3-5 16,4 0-7-16,7 0-9 16,2 0-80-16,2-6-113 15,1 0-143-15,-7 3-260 16,-8 1-173-16</inkml:trace>
  <inkml:trace contextRef="#ctx0" brushRef="#br0" timeOffset="238156.6246">26799 6364 1202 0,'0'0'718'0,"0"0"-579"16,0 0 14-16,0 0 44 15,0 0-31-15,0 0-82 16,0 0-84-16,103 0-87 0,-69 0-209 16,-4 0-611-16</inkml:trace>
  <inkml:trace contextRef="#ctx0" brushRef="#br0" timeOffset="238949.4209">27077 6491 418 0,'0'0'1211'0,"0"0"-967"15,0 0-183-15,0 0-12 0,0 0 93 16,0 0-31 0,0 0-70-16,19-3-28 0,-16 3-12 15,0 0-1-15,0 0 0 16,0 0 8-16,0 1 10 15,-1 5 19-15,1-1-12 16,-3 1 5-16,0-1-11 16,0 0 6-16,0 4-17 15,-11 1 7-15,-4 1 34 16,0 0-9-16,2-1 11 16,1-2-8-16,6 0-21 15,5-3-20-15,1 1-2 16,0-2 0-16,7-4-82 0,23 0-107 15,-3 0-401 1,0-1-743-16</inkml:trace>
  <inkml:trace contextRef="#ctx0" brushRef="#br0" timeOffset="239336.9445">27212 6383 576 0,'0'0'1006'16,"0"0"-729"-16,0 0-63 15,0 0 31-15,0 0-52 16,0 0-74-16,0 0-82 16,69 0-37-16,-39 0-30 15,10 0-138-15,-7 0-472 16,-9 0-464-16</inkml:trace>
  <inkml:trace contextRef="#ctx0" brushRef="#br0" timeOffset="240062.1279">27642 6113 925 0,'0'0'810'0,"0"0"-636"15,0 0 25-15,0 0 40 16,0 0-64-16,0 0-96 16,0 0-49-16,0 29 35 15,0-5-14-15,-4 2-24 16,-1 4-12-16,-1-2-6 0,-1 3-9 15,-1-5 6-15,-3 0-6 16,-2-3 0-16,0-4 0 16,1-3-1-16,2-5 1 15,1-4-11-15,3-3 10 16,3 0-8-16,1-4 9 16,2 0-1-16,0 0-9 15,8-1-19-15,11-12-33 16,6-1-17-16,5-3 44 15,-1 1 26-15,-4 0 1 16,-2 3-1-16,-7 3 4 16,-7 4 5-16,-5 2 15 15,-2 4 16-15,-1 0 4 0,-1 0-9 16,0 0-9 0,0 0-17-16,0 0 0 0,0 6-14 15,-7 7 13-15,-4 4 1 16,0 1 1-16,-2 0-1 15,4-1 1-15,1-3 0 16,5-2 0-16,3-5 5 16,0-3-4-16,1-1 5 15,15-3-7-15,16-3-71 16,-4-7-284-16,0-4-515 0</inkml:trace>
  <inkml:trace contextRef="#ctx0" brushRef="#br0" timeOffset="240290.7307">27587 6238 1324 0,'0'0'361'0,"0"0"-263"16,0 0-1-16,0 0 81 15,0 0-66-15,0 0-88 16,0 0-24-16,94 2-155 16,-69 6-223-16,-5-2-733 0</inkml:trace>
  <inkml:trace contextRef="#ctx0" brushRef="#br0" timeOffset="240898.3373">27863 6293 1247 0,'0'0'878'0,"0"0"-766"16,0 0-52-16,0 0 47 15,0 0-12-15,0 0-13 16,0 0-8-16,6 20-41 15,-6-9-21-15,0 3-2 0,-5-5-9 16,1 1-1-16,1 0 1 16,3-4 1-16,-3-1-2 15,3 0 0-15,0-4-28 16,0-1-26-16,6 0-17 16,6 0 3-16,2 0-39 15,5-6-22-15,2-5 40 16,-2 1 10-16,1-1 52 15,-3 1 27-15,-6 1 69 16,-5 6 50-16,-3 2-34 16,-3 1-38-16,0 0-25 15,0 0-10-15,0 0 0 16,0 0 2-16,0 1 9 16,0 6 4-16,0 2-11 15,1-2-14-15,4 2 7 0,1-4-8 16,3 0-1-16,1-4-10 15,3 2-18-15,3-3 2 16,-2 0 12-16,1-4 5 16,0-8 3-16,-3-2-4 15,-1-3 10-15,-3-2 20 16,-5 1 0-16,-3 3 35 16,0 1-10-16,-13 5-45 15,-3 5-6-15,-7 4-147 16,-5 0-334-16,4 8-166 15,6 2-233-15</inkml:trace>
  <inkml:trace contextRef="#ctx0" brushRef="#br0" timeOffset="241231.2133">28173 6412 1450 0,'0'0'358'0,"0"0"-242"16,0 0 107-16,0 0-61 15,0 0-5-15,0 0-41 0,0 0-35 16,-26 69-26-16,13-52-18 15,-1-3-16-15,2 5-8 16,0-4-11-16,3-2 6 16,3 2-7-16,1-5 4 15,4-2-4-15,1-2 1 16,0 0 17-16,4-3 41 16,13-3 6-16,10 0-14 15,4 0-52-15,5 0-22 16,5-5-90-16,-11 1-200 15,-12 1-960-15</inkml:trace>
  <inkml:trace contextRef="#ctx0" brushRef="#br0" timeOffset="257909.9675">20528 13472 513 0,'0'0'255'15,"0"0"-103"-15,0 0-105 16,0 0-47-16,0 0-74 16,0 0-60-16,-49-30-25 15,33 27-226-15</inkml:trace>
  <inkml:trace contextRef="#ctx0" brushRef="#br0" timeOffset="258055.3509">20353 13435 224 0,'0'0'293'0,"0"0"-130"16,0 0-134-16,0 0-29 15,0 0-67-15,0 0-18 16,0 0-62-16,-78 0-147 0</inkml:trace>
  <inkml:trace contextRef="#ctx0" brushRef="#br0" timeOffset="260210.6611">20168 13435 305 0,'0'0'264'15,"0"0"-139"-15,0 0-73 16,0 0-26-16,-84 3-7 16,77-2-5-16,-3 2 22 15,5 0-1-15,-1 2 13 16,1 0-12-16,-2 2 6 16,-2 3 26-16,-6 0-9 15,1 3-16-15,0-1-6 16,-5-1-7-16,2-1-23 15,1 3-7-15,3-3-59 0,3-3-37 16,0 3 37-16,4-5 39 16,0 5 19-16,3-3 1 15,-4 3 10-15,0 0-8 16,0 3 36-16,-1-2-8 16,-2 5-15-16,-3-2-14 15,0 1-1-15,0 2 1 16,3 0 0-16,-3-1 0 15,3 3-1-15,4 1 0 16,0 1 0-16,2-1 1 16,1 3-1-16,-4 0-16 15,1 2-12-15,-1-2-11 16,1-1 29-16,-1-2 10 16,0 3 0-16,1-4 0 15,0 1-37-15,3-1-51 0,-5 3-51 16,2 0 113-16,-1 1 26 15,1-3 214-15,0 3-166 16,3-4-48-16,0 2-13 16,-4-2 12-16,0 4 1 15,0 0 25-15,-2-3 47 16,0 3-46-16,2 0-4 16,4-3-15-16,0 3-7 15,3 0-90-15,0 0-90 16,0 1 2-16,3-1 63 15,3 0 99-15,-2 0 16 16,-1 3 81-16,-3-2 17 0,0-2-6 16,-1 3 21-16,-8-3-2 15,-3-3-34-15,0 1-35 16,3-1-6-16,3 2-7 16,4-4-20-16,2-5-9 15,0 3-43-15,6-3 41 16,5 1 1-16,1-3 1 15,-3 1 6-15,0 1 1 16,1-1-1-16,-4 2 9 16,0-4-7-16,-2 2-7 15,0-1-1-15,3 3 0 16,-4-6 0-16,0 1 0 16,-2 0 1-16,2-1 10 0,3-2 28 15,0-1 38 1,4 2-25-16,3 1-47 0,-3 0-5 15,5 0-44-15,-1 2 9 16,-4-2 15-16,-1 3 19 16,-2-3-1-16,-2-1-11 15,-2 3-14-15,-3-2-20 16,0 3 21-16,0 0 2 16,0-3 5-16,0 0 10 15,0-2 9-15,3 3 25 16,6-1 21-16,0-1-18 15,1 1-15-15,3 0-13 16,0-1-23-16,-3 0-10 0,-3 1-6 16,-1 0 22-1,0 2 16-15,-1-2 1 0,-1-3 18 16,3 3 9-16,3-1 19 16,-4-3-18-16,4 0-28 15,0 4-12-15,3-6-47 16,-3 5-47-16,-1-3-4 15,0-2 45-15,-2 2 47 16,0-1 18-16,0-2 34 16,-4 4 79-16,3-3-9 15,-2 2-17-15,5 0-19 16,1-1-26-16,3 3-29 16,-3-3-12-16,2 1-1 15,-2 1-39-15,0 2-25 16,0-2-25-16,-7 2-11 0,1-5 38 15,-2 5 62-15,1-3 5 16,1-3 79-16,0 4 35 16,4-4 27-16,3 3-2 15,2 0-90-15,-1-1-30 16,0 0-12-16,3 1-12 16,-6 0-11-16,1 1-2 15,-3-1 0-15,-1-1 13 16,1-2-1-16,-4 5 1 15,0-5 14-15,4 3 18 16,-4 0-3-16,4-3 2 16,2 0-17-16,5 0-12 0,-1 0-2 15,5 0-31-15,2 0-7 16,0 0 12-16,3 0 26 16,-7 0 4-16,0 0 4 15,-3 0 12-15,-3 0 22 16,-6 0 33-16,1-3 14 15,-2 0-32-15,1 3-18 16,2-5-9-16,3 3-30 16,2-1-27-16,1-4-113 15,5 2-38-15,6 0-55 16,-5-5 10-16,6 0-57 16,-5 0-95-16,1-2 2 15,-6-1 373-15,-2 2 39 16,-3 1 306-16,-3 0-66 15,-6 1-126-15,0-5-65 0,0 5-6 16,0-6 15-16,0 0-11 16,0-2-70-16,0-1 0 15,1-4-16-15,12-1-36 16,6 3-33-16,1-6-64 16,2 2-32-16,-2 5 38 15,-3 0 127-15,-2 4 32 16,-5 3 79-16,-3-2-4 15,-4 5-29-15,-3-7-20 16,0-1-2-16,0 0-9 16,0-6 37-16,-3-1 42 15,3-5-11-15,0-1-16 16,0-6-66-16,0 3-31 16,0 0-2-16,3 4 0 0,0 1 0 15,-3 5 1-15,0 3 0 16,0-2-1-16,0 5 0 15,0-3-1-15,0 5-26 16,0-5 12-16,0 3-23 16,0-6 21-16,0 2 8 15,0-4-4-15,0 1 13 16,0 1 7-16,4-1 18 16,-3 4 16-16,-1-2-24 15,2 5-4-15,-2-2-5 16,1 2 8-16,1 4-16 0,-2 0-9 15,0 0-4-15,1 3 12 16,-1-2 1-16,2 3 0 16,-1-4 8-16,1 1-7 15,1-1 9-15,-2 2 15 16,1-2 7-16,-2 0-10 16,0 2-12-16,0-2-9 15,0-2 1-15,0 1-1 16,-6-2 1-16,-3 1 9 15,-1-1 7-15,-1 0-2 16,0-3-6-16,1-2-1 16,3-5-4-16,1-4-5 15,-2-3-26-15,2 0-12 0,3-1-15 16,0 2 18-16,-1 5 17 16,-11-5-52-16,-3 9-216 15,-3 3-106-15</inkml:trace>
  <inkml:trace contextRef="#ctx0" brushRef="#br0" timeOffset="271177.3398">25293 13851 916 0,'0'0'502'0,"0"0"-252"15,0 0-52-15,0 0-10 16,0 0-39-16,19-10-69 16,-18 10-73-16,-1 0-7 0,0 0-76 15,0 0-135 1,0 0-270-16,2 0-346 0</inkml:trace>
  <inkml:trace contextRef="#ctx0" brushRef="#br0" timeOffset="271755.3743">27815 13977 626 0,'0'0'677'15,"0"0"-508"-15,0 0-103 16,0 0 39-16,0 0 95 16,0 0-22-16,0 0-97 0,-19-6-81 15,19 6-177-15,0 0-338 16,0 0-718-16</inkml:trace>
  <inkml:trace contextRef="#ctx0" brushRef="#br0" timeOffset="272235.8403">28968 14000 1275 0,'0'0'537'0,"0"0"-382"16,0 0-61-16,0 0 27 15,0 0 23-15,0 0-56 16,0 0-60-16,-4-3-28 16,3 3-28-16,-1 0-243 15,1 0-625-15</inkml:trace>
  <inkml:trace contextRef="#ctx0" brushRef="#br0" timeOffset="272626.3006">27568 13829 1713 0,'0'0'401'0,"0"0"-251"15,0 0-95-15,0 0 24 16,0 0 47-16,0 0-43 16,0 0-56-16,25-4-27 15,-14 4-153-15,-3 1-398 16,-2 5-459-16</inkml:trace>
  <inkml:trace contextRef="#ctx0" brushRef="#br0" timeOffset="273172.4885">25280 13808 709 0,'0'0'566'0,"0"0"-408"16,0 0-36-16,0 0 2 16,0 0 69-16,0 0 46 15,0 0-68-15,-9 1-72 16,9-1-68-16,3 3-31 16,3 0-102-16,2-3-150 15,0 1-345-15,-1-1-676 0</inkml:trace>
  <inkml:trace contextRef="#ctx0" brushRef="#br0" timeOffset="274507.1921">27593 13274 622 0,'0'0'406'0,"0"0"-283"16,0 0-45-16,0 0 53 16,0 0 55-16,0 0-10 15,0 0-21-15,0-17-41 16,0 17-35-16,2 0-27 16,1 0 29-16,1 5 3 15,2 6-6-15,1 3-5 16,-2 2-30-16,-2 8-16 0,-3-1-12 15,0 0 0-15,0 2-14 16,0 2 7-16,-3-2-7 16,0-3 0-16,0-3 0 15,3-3-1-15,0-5-7 16,0-4 1-16,0-2 5 16,0-5-7-16,0 0-7 15,1 0-20-15,7 0 5 16,-1 0-23-16,4-9 5 15,-1-1-23-15,-2 0 8 16,-1 0 60-16,0 1 3 16,-2 2 19-16,-2 1 9 0,0-1 24 15,-1 4 1-15,1-1-3 16,0 4-14-16,-2 0-8 16,1 0-8-16,-2 0-3 15,0 0-9-15,0 10-8 16,0 2 0-16,0 6 0 15,0-2 0-15,-2 1 0 16,-4-1 1-16,0-2-1 16,1-4 0-16,1-5-1 15,-3-1 1-15,-1-1 22 16,-2-3 36-16,-5 0 23 16,-2 0-2-16,-2-9-15 15,0-1-18-15,4-3-37 0,3-1-9 16,-3 4-106-1,6 4-140-15,1 6-807 0</inkml:trace>
  <inkml:trace contextRef="#ctx0" brushRef="#br0" timeOffset="282347.8564">26067 13274 901 0,'0'0'718'0,"0"0"-539"15,0 0-103-15,0 0 52 16,0 0 85-16,0 0-13 15,15-12-75-15,-12 12-49 16,4 0-32-16,3 0-15 0,2 0-10 16,1 11 2-16,3 3-9 15,-3 8-5-15,4 5 5 16,-5 3-12-16,-1 2-7 16,-2-1-51-16,-1-1-40 15,-3-5-11-15,-1-5 35 16,0-6 26-16,-2-4 8 15,-1-4-8-15,1-2-9 16,-2-4 25-16,1 0 29 16,1-4 3-16,1-9-1 15,1-1 1-15,2-6 12 16,3 1 13-16,-3 1 25 16,0 3 23-16,0 2-4 0,-3 6 1 15,0 1-4 1,0 6-23-16,1 0-21 0,1 3-12 15,-1 13-10-15,1 4 0 16,1 4-1-16,-1 1 0 16,-2-1-20-16,1-4-18 15,-4-3-7-15,0-4 3 16,0-4-7-16,-12-6 16 16,-12 1 22-16,-7-4 3 15,-6 0-2-15,-1 0 11 16,4-10 0-16,-9-3-23 15,12 0-151-15,6 3-431 0</inkml:trace>
  <inkml:trace contextRef="#ctx0" brushRef="#br0" timeOffset="283391.8741">29507 13257 1713 0,'0'0'329'16,"0"0"-329"-16,0 0 19 15,0 0 29-15,0 0 87 16,0 0-45-16,0 0-31 16,55 52-29-16,-43-25-15 15,0 3-14-15,0 0 1 0,-1-1-2 16,0-4 0-16,-1-6-20 16,-3-4-24-16,0-4-11 15,-2-8 3-15,-4 0 8 16,1-3 14-16,1 0 20 15,0 0-12-15,1-10-34 16,1-2 42-16,2-5 14 16,-2 5 25-16,-2-3 39 15,0 5 20-15,-2 3-1 16,-1 1-18-16,2 3-6 16,-2 2 13-16,0 1-11 15,0 0-29-15,0 10-20 16,0 7-10-16,0 3-2 0,0 2 0 15,0-2-29-15,0-3-6 16,0-7 2-16,0 0-6 16,-6-6-1-16,-18-4 18 15,-12 0-24-15,-13 0-9 16,-32-13-56-16,11 2-258 16,8 1-1092-16</inkml:trace>
  <inkml:trace contextRef="#ctx0" brushRef="#br0" timeOffset="287454.6504">29013 14551 1388 0,'0'0'266'0,"0"0"-266"16,0 0-195-16,0 0 110 15,0 0 78-15,0 0-28 16,0 0-346-16</inkml:trace>
  <inkml:trace contextRef="#ctx0" brushRef="#br0" timeOffset="300963.9002">31815 15309 734 0,'0'0'838'0,"0"0"-697"15,0 0-97-15,0 0 101 16,0 0 98-16,0-7-46 16,0 7-70-16,-3 0-26 15,-1 0-2-15,-5 0-1 16,-11 0-22-16,-8 0-9 16,-11 10-17-16,-11-1-23 15,-7 4-8-15,-7 0-4 16,-2-2-13-16,0 3-1 15,2-2-1-15,6-2-1 16,8 3-20-16,9-4-18 0,11 1-37 16,10-2-43-1,7 1-26-15,9-2-50 0,4-3-93 16,7-4-46-16,11 0-188 16,3 0-221-16</inkml:trace>
  <inkml:trace contextRef="#ctx0" brushRef="#br0" timeOffset="301293.2695">31831 15450 1028 0,'0'0'499'0,"0"0"-405"16,0 0 46-16,0 0 129 16,0 0-25-16,0 0-72 15,-81 10-49-15,46-4-11 16,-2 5-2-16,-8-4-20 16,-1 2-19-16,-8-2-17 15,-1 0-28-15,-1-5-19 16,0 2-7-16,10-1-11 15,8 0-37-15,12 0-46 16,10 1-64-16,8 2-125 16,8 1-344-16,0 0-16 0,9-1-453 15</inkml:trace>
  <inkml:trace contextRef="#ctx0" brushRef="#br0" timeOffset="301832.4419">31268 15327 1224 0,'0'0'791'0,"0"0"-676"16,0 0-84-16,0 0 71 15,0 0 107-15,0 0-48 16,0 0-70-16,34-19-48 0,-27 32 3 16,1 10 16-16,1 7 12 15,4 7-33-15,1 2-13 16,3 4-16-16,3-4-10 15,5-2-2-15,1-7-13 16,-3-7-23-16,-3-3-52 16,-4-5-109-16,-10-4-146 15,-4-7-344-15,-2-4-514 0</inkml:trace>
  <inkml:trace contextRef="#ctx0" brushRef="#br0" timeOffset="302071.8525">31508 15186 1691 0,'0'0'377'0,"0"0"-266"16,0 0-36-16,0 0 103 16,0 0 10-16,0 0-1 15,11 72-41-15,-7-21-77 16,2 6-45-16,6 3-24 0,4-2-40 16,14 4-149-16,-3-17-457 15,-6-11-1054-15</inkml:trace>
  <inkml:trace contextRef="#ctx0" brushRef="#br0" timeOffset="302851.8809">31694 14936 804 0,'0'0'354'0,"-104"0"-241"0,10 15-72 16,-33 28 20-16,-5 17 75 16,9 13-3-1,25 16-14-15,29-3-27 0,21 9-49 16,26-5-28-16,18-18-7 16,4-13 1-16,17-15-8 15,15-9 0-15,23 4 1 16,31 2 5-16,36-5-7 15,17-19-10-15,3-17-54 16,-8-6-17-16,-17-18 42 16,-7-13 33-16,-4-4 6 15,-21-4 7-15,-19 6 40 16,-21 3 6-16,-9-3 20 16,-4-5 50-16,-5-11 12 15,-11-5-2-15,-16-6-31 0,-20 3-11 16,-40 0-32-16,-40 1-29 15,-46 9-20-15,-28 22-10 16,-11 26-80-16,42 5-240 16,40 15-388-16</inkml:trace>
  <inkml:trace contextRef="#ctx0" brushRef="#br0" timeOffset="327655.0564">2447 11684 656 0,'0'0'160'0,"0"0"-115"15,0 0 17-15,0 0 78 16,0 0 57-16,0 0 12 0,-50-36-48 16,50 34-56-16,0 2-30 15,0 0 6-15,0 0 9 16,0-2 26-16,0 2-46 16,0 0-27-16,0 0-15 15,0 0-1-15,0 0-2 16,0 0-13-16,0 0-7 15,0 7-4-15,3 10 7 16,5 9 22-16,1 3-18 16,4 2-11-16,4 6 6 15,-1-2-6-15,6 8-1 0,1-2 2 16,5 4-2 0,-1-4 1-16,-2 1-1 0,-1-5 1 15,-2-5-2-15,-5-5 1 16,2-4 0-16,-1-7 0 15,-3 0 0-15,0-6 0 16,-3-3 0-16,-5-3 1 16,-2-2 0-16,1 3 1 15,-6-5-1-15,3 0 5 16,-3 0-4-16,0 0 7 16,0 0-2-16,3 0 0 15,-3 0-6-15,4-5 6 16,-1-1-7-16,0-7 0 15,-3 0 0-15,0-1 0 16,3-1-1-16,-3-4 1 0,0 1 1 16,0 1 7-16,2 2 8 15,-2 0 14-15,1 3-2 16,-1 1 8-16,0 5 14 16,0 3 1-16,0 0-18 15,0 3-1-15,0 0 3 16,0 0-7-16,0 0-11 15,0 0-10-15,0 0-7 16,0 0-1-16,0 0 0 16,0 12-6-16,0 2 7 15,0 0 1-15,2 5-1 16,1 0 0-16,1-2 0 16,-1 3 0-16,-1-1 0 0,5-2 1 15,-4-1-1 1,0-5 0-16,0-1 2 0,-3-3-2 15,0-4 0-15,0 0 0 16,0-3 0-16,0 0 2 16,0 0 10-16,0 0 21 15,-18 0 35-15,-13 0-39 16,-8-6-21-16,-16 2-8 16,-39-2-82-16,16 5-240 15,5-3-1440-15</inkml:trace>
  <inkml:trace contextRef="#ctx0" brushRef="#br0" timeOffset="331161.7476">7750 12451 1008 0,'0'0'368'15,"0"0"-264"-15,0 0-62 16,0 0 86-16,0 0 111 0,0 0-15 16,2-11-93-16,-2 8-29 15,0 3-16-15,0 0 2 16,0 0-12-16,0 0-29 15,0 3-24-15,-9 8 17 16,-3 5-4-16,0 1-21 16,0 0-6-16,0 3-9 15,-1-5-1-15,4-1-27 16,3-2-47-16,-2 3-81 16,-2 1-108-16,-5-2-208 15,2-2-95-15,2-6-507 0</inkml:trace>
  <inkml:trace contextRef="#ctx0" brushRef="#br0" timeOffset="331837.4451">7910 12457 1066 0,'0'0'236'15,"0"0"-150"-15,0 0 17 16,0 0 44-16,0 0 37 15,0 0-22-15,0 0-39 16,-6 37-44-16,15-37-9 16,3 0-22-16,3 0-8 15,0 0-21-15,7-12-18 16,2-6-1-16,1-2-1 16,1-7-36-16,1 1-6 15,-5-6 0-15,2 2-4 16,-9 1 35-16,-2 1 12 15,-7 5 44-15,-3 4 13 16,-3 1 3-16,0 5 4 0,0 0 3 16,0 0-20-16,-3 4-20 15,-6 2-8-15,2 4-8 16,-2 0-11-16,0 3 0 16,-3 0 5-16,-3 9-3 15,-1 4 14-15,-4 4-4 16,1 2 1-16,-2 2 5 15,3 2 6-15,-1 3 0 16,2 4 3-16,1 0-8 16,4-1-7-16,4 1-1 15,1 0-5-15,4-4-6 16,3 4 1-16,0-6-1 0,0 1 0 16,0-2-1-1,0-2-5-15,0-2-3 0,0-6-15 16,3 3-8-16,4-5-48 15,-1-1-46-15,14-6-122 16,-1-4-260-16,5 0-377 0</inkml:trace>
  <inkml:trace contextRef="#ctx0" brushRef="#br0" timeOffset="332155.2759">8267 12550 880 0,'0'0'738'0,"0"0"-577"15,0 0-111-15,0 0 36 16,0 0 103-16,0 0-50 16,0 0-92-16,40-3-32 15,-22 3-15-15,1 0-2 16,-1-1-11-16,-3 1-48 0,-3-3-123 16,0 3-136-1,-9-3-227-15</inkml:trace>
  <inkml:trace contextRef="#ctx0" brushRef="#br0" timeOffset="332355.6198">8216 12437 434 0,'0'0'1028'16,"0"0"-836"-16,0 0-147 15,0 0-17-15,0 0 81 16,0 0-50-16,0 0-59 16,82 4-34-16,-67-1-246 0,-6-3-491 15</inkml:trace>
  <inkml:trace contextRef="#ctx0" brushRef="#br0" timeOffset="332911.1145">8483 12326 1016 0,'0'0'390'0,"0"0"-278"0,0 0-73 15,0 0 90-15,0 0 94 16,0 0-52-16,0 0-87 16,76-37-46-16,-67 34-16 15,4 3 1-15,-5 0-6 16,1 0-6-16,-3 0-10 16,1 0 0-16,-4 6 0 15,0 2 0-15,-3-2-1 16,0 4 1-16,0 0 12 15,-3 5 10-15,-10-1 14 16,-2 3 9-16,-6-1-17 0,3 4-12 16,0-3-3-1,-1 2 1-15,4-2-6 0,3 2-3 16,3-5-5-16,0-1 1 16,6-3-1-16,3 0 11 15,0-7-2-15,0 3 7 16,6-5-4-16,6 2-3 15,6-3-1-15,1 0 2 16,1 0-10-16,-1 0 11 16,-4 0 0-16,0 0-2 15,-3 0-4-15,-3 0 3 16,-5 0-9-16,-1 0-2 16,-3 0-8-16,0 7-23 15,-10 3-108-15,-2 0-504 0</inkml:trace>
  <inkml:trace contextRef="#ctx0" brushRef="#br0" timeOffset="335434.6793">4592 16190 500 0,'0'0'617'15,"0"0"-330"-15,0 0-89 0,0 0 6 16,0 0 27-16,0 0-32 16,0 0-48-16,0-8-37 15,0 7-30-15,0 1-32 16,0 0-12-16,6 0-3 15,4 0-17-15,2-1-13 16,6 1-6-16,-3-3-1 16,3 0-10-16,-3 3-14 15,1 0-11-15,-5 0-37 16,-2 0-4-16,-6 0-13 16,1 0 8-16,-4 0 2 15,0 0-36-15,0 0-49 16,-13 6-75-16,-4-2-161 0,4 2-395 0</inkml:trace>
  <inkml:trace contextRef="#ctx0" brushRef="#br0" timeOffset="336354.6434">4650 16164 591 0,'0'0'911'0,"0"0"-632"16,0 0-131-16,0 0 49 15,0 0 30-15,0 0-47 16,0 0-70-16,0 10-46 15,-3-4-30-15,-3 1-7 16,-1-3-5-16,-2 2-11 16,0-3-3-16,-2-3-8 15,4 0-9-15,1 0-15 16,3 0 5-16,3 0-8 16,0 0-25-16,0-9-23 15,3 0 19-15,3 4 11 16,4-2 2-16,-2-1 15 15,-1 6 19-15,1-1 8 0,-1 3 1 16,2 0 12 0,-3 0 17-16,3 0 1 0,0 0-8 15,-3 0-7-15,0 4-3 16,0 5 18-16,-3-2 19 16,-3 6 5-16,0-1 10 15,-3 5 10-15,-12 0 1 16,-9-1-15-16,-1 2-20 15,-2-2-20-15,-1-2-20 16,2-5-14-16,-1 4-87 16,11-8-142-16,7 0-574 0</inkml:trace>
  <inkml:trace contextRef="#ctx0" brushRef="#br0" timeOffset="336965.0099">4847 16263 1741 0,'0'0'369'0,"0"0"-273"16,0 0-70-16,0 0 29 15,0 0 72-15,0 0-61 16,0 0-66-16,43-30-46 16,-19 10-27-16,3-2 2 15,3-5-40-15,0-4-55 16,-5-4 31-16,2-5 72 15,-8 1 63-15,-2 2 6 16,-1 0 56-16,-7 5 54 16,-6 5 51-16,2 4-18 15,-5 10-32-15,0 2-31 16,0 5-28-16,0 3-1 16,0 3-15-16,-2 0-19 0,-7 7-6 15,0 7 14 1,-1 7 15-16,-4 6 1 0,-2 3-16 15,1 3-16-15,0 0-2 16,-3 3 4-16,-4 5-1 16,1-6 1-16,0-1-1 15,0 2-5-15,-1-7-4 16,8-2-1-16,1-4-5 16,4-6 0-16,6-3 0 15,3-6-1-15,0-3-2 16,6-3-25-16,12-2-16 15,4 0-53-15,1-7-90 16,5-2-139-16,-7 2-359 16,-9 3-346-16</inkml:trace>
  <inkml:trace contextRef="#ctx0" brushRef="#br0" timeOffset="337214.293">5086 16263 582 0,'0'0'1014'16,"0"0"-768"-16,0 0-151 16,0 0 112-16,0 0 42 15,0 0-76-15,0 0-76 0,86 0-54 16,-68 0-28-16,-3 0-15 15,-1 0-27-15,-1 0-91 16,-7 0-181-16,-3 0-562 0</inkml:trace>
  <inkml:trace contextRef="#ctx0" brushRef="#br0" timeOffset="337431.3626">5117 16181 1313 0,'0'0'380'0,"0"0"-258"0,0 0-3 16,0 0 88-16,0 0-60 15,0 0-147-15,0 0-34 16,106-1-348-16,-85 1-536 0</inkml:trace>
  <inkml:trace contextRef="#ctx0" brushRef="#br0" timeOffset="337783.2425">5508 16134 798 0,'0'0'504'16,"0"0"-350"-16,0 0-19 16,0 0 63-16,55-76 43 15,-40 52-90-15,3 2-64 16,-3-2-35-16,-2 5 4 15,-4 8 42-15,-6 3 16 16,-3 7-14-16,0 1-43 16,-6 9-13-16,-13 17 64 15,-3 7-3-15,-4 8-31 16,-1 2-36-16,2 0-22 0,1 0-16 16,-4 10-48-16,4-7-197 15,3-10-845-15</inkml:trace>
  <inkml:trace contextRef="#ctx0" brushRef="#br0" timeOffset="344511.6406">17378 16795 801 0,'0'0'260'0,"0"0"-101"15,0 0 114-15,0 0 8 16,0 0-47-16,0 0-26 16,76-23-52-16,-73 23-46 0,0-2-7 15,-3 2 1-15,0 0-17 16,0 0-14-16,0 0-24 15,0 0-27-15,0 0-22 16,-3 0-10-16,-13 0 10 16,-3 8 13-16,-4-1-7 15,-6 6-4-15,4-6-2 16,4 3 1-16,5-3 0 16,2-2 0-16,5 3-1 15,3-3 0-15,2-1 0 16,1 2-1-16,3-2-7 15,0 2 1-15,0-2-1 0,15 1-4 16,9 4 11-16,4 0 0 16,3 1 0-16,1-1-17 15,-3 2 5-15,-3-2 4 16,-8 3 8-16,-3 2-8 16,-12 2 3-16,-3 2-2 15,0-2 1-15,-14 1 1 16,-8 4 6-16,-10-7 8 15,-2 1 23-15,-4-3 20 16,2-2-23-16,3-6-16 16,8-1-10-16,8-3-2 15,14 0-25-15,3 0-54 16,33-26-144-16,3-2-474 0,1 3-951 16</inkml:trace>
  <inkml:trace contextRef="#ctx0" brushRef="#br0" timeOffset="344992.4313">17678 16933 970 0,'0'0'592'0,"0"0"-416"0,0 0-10 16,0 0 48 0,0 0-12-16,0 0-39 0,0 0-42 15,34 15-77-15,-16-11-27 16,3 0-8-16,3-4-9 16,-1 0 0-16,0 0-31 15,-4-6-14-15,1-4-4 16,-8-1 21-16,-8 0 17 15,-1-1 0-15,-3 0 11 16,0 2 14-16,-4 0-3 16,-8 0 17-16,-8 6 11 15,1 1 7-15,-5 3 25 0,-1 0-2 16,1 3-32-16,3 11-16 16,-3 2 9-16,5 7 25 15,-1 1-10-15,4 5-15 16,7 0-10-16,3-1-10 15,6 1-10-15,0-7 0 16,22-3-14-16,11-4-29 16,12-8-47-16,13-7-119 15,-9-4-283-15,-7-12-351 0</inkml:trace>
  <inkml:trace contextRef="#ctx0" brushRef="#br0" timeOffset="345277.4472">18025 16755 1302 0,'0'0'239'15,"0"0"-127"-15,0 0 169 16,0 0 23-16,0 0-49 16,0 0-67-16,0 0-81 15,42-65-43-15,-42 65-1 16,1 2 1-16,-1 15-5 15,2 7 18-15,-1 8-21 16,2 5-28-16,3 5-16 16,4-2-6-16,0-1-6 15,3-4-9-15,2-3-52 16,-4-5-35-16,-2-4-86 16,-6-4-124-16,-3-6-274 0,0-6-237 15</inkml:trace>
  <inkml:trace contextRef="#ctx0" brushRef="#br0" timeOffset="345684.7197">18427 16943 1605 0,'0'0'493'0,"0"0"-408"15,0 0 57-15,0 0 9 16,0 0-33-16,0 0-41 16,0 0-41-16,56 3-24 15,-30-3-11-15,-3 0-1 0,3-8-29 16,-8-1-4-16,-1-2 5 16,-4-1 6-16,-10 3 13 15,-3-1 9-15,0 1 33 16,-6 1-18-16,-17 5 12 15,-3 0 13-15,-10 3 15 16,-5 0 12-16,-1 3-13 16,1 11-8-16,2 3 2 15,8 4-18-15,2 3-16 16,13-1-5-16,9 1-9 16,7-5 0-16,3 1-1 15,16-5 1-15,11 0-60 0,19-12-108 16,-7-3-136-16,-5 0-448 15</inkml:trace>
  <inkml:trace contextRef="#ctx0" brushRef="#br0" timeOffset="345970.4101">18846 16913 1765 0,'0'0'289'0,"0"0"-162"16,0 0 16-16,0 0-24 16,0 0-10-16,0 0-25 0,-84-16-17 15,58 20-10-15,1 12 3 16,2 3-5-16,-1 1-7 16,5-1-24-16,5 1-8 15,8-3-15-15,6 0-1 16,4-4-11-16,22-3 11 15,10-3-42-15,6-4-103 16,22-3-124-16,-11-10-272 16,-8-2-200-16</inkml:trace>
  <inkml:trace contextRef="#ctx0" brushRef="#br0" timeOffset="346230.6446">19067 16699 1144 0,'0'0'564'0,"0"0"-474"16,0 0 93-16,0 0 76 16,0 0-34-16,0 0-51 15,0 0-78-15,52-62-54 16,-52 77-20-16,0 12 63 16,0 9 9-16,0 7-22 15,-3 6-23-15,3 4-13 16,0-2-18-16,0 1-16 15,3-6-2-15,6-3-21 16,1-9-34-16,4-5-71 16,-8-6-134-16,0-10-215 15,-5-6-217-15</inkml:trace>
  <inkml:trace contextRef="#ctx0" brushRef="#br0" timeOffset="346600.1966">19099 16956 1512 0,'0'0'586'0,"0"0"-489"16,0 0 67-16,0 0-2 16,0 0-40-16,101 7-51 15,-75-4-47-15,3-3-19 16,-1 1-5-16,-3-1-32 0,1 0-14 15,-8 0-13-15,-2 0-17 16,-2-1 12-16,-4-2 34 16,-6 0 29-16,1 3 1 15,-2 0 5-15,0 0 36 16,1 0 28-16,2 6-1 16,1 3 18-16,0 9-15 15,-1-2-21-15,1 4-21 16,3 0-23-16,-2-3 0 15,-1-4-6-15,0-4-17 16,0-2-85-16,-7-7-141 16,0 0-350-16,0 0-228 0</inkml:trace>
  <inkml:trace contextRef="#ctx0" brushRef="#br0" timeOffset="346793.988">19550 16748 2083 0,'0'0'394'16,"0"0"-296"-16,0 0-67 16,0 0-12-16,0 0-19 15,0 0-23-15,0 0-264 16,0 0-716-16</inkml:trace>
  <inkml:trace contextRef="#ctx0" brushRef="#br0" timeOffset="347574.712">19736 16952 1480 0,'0'0'590'0,"0"0"-519"16,0 0-31-16,0 0 76 15,0 0 68-15,0 0-25 16,0 0-63-16,-39 90-32 0,39-70-27 16,0-1-4-16,2-2 9 15,15-4-26-15,2-6-16 16,9-5-13-16,4-2-32 15,-1 0-21-15,0-7-29 16,-4-5 0-16,-7-5 44 16,-6 2 37-16,-6-2 14 15,-8 5 40-15,0-2 9 16,-8 1-17-16,-9 5 6 16,-6-2 4-16,2 2 3 15,4 4-6-15,1 1-6 16,8 0-10-16,6 1-8 15,2 2 2-15,3-5 17 16,16 1 7-16,8-6-41 16,8 0-9-16,1 0-2 0,-4 0 10 15,-2 3 0-15,-5 5-1 16,-5 2 1-16,-8 0 1 16,-5 0 0-16,-4 1-1 15,-3 10-7-15,0 7 7 16,-7 8 1-16,-5 0 2 15,-1-1 10-15,-1 3-6 16,5-6-5-16,0-3 0 16,5-7 0-16,2-4 0 15,1-3-1-15,1-5 0 16,0 0-7-16,6 0-13 0,11-17-28 16,9-3 2-1,3-5 12-15,4-7 8 0,2 1 5 16,-2 1 4-16,-4 0 11 15,-6 10 6-15,-10 5 12 16,-5 8 18-16,-4 4 1 16,-1 3 2-16,-2 0 9 15,3 3-12-15,-4 14-5 16,0 5 19-16,0 6 3 16,0 4 6-16,3 0-19 15,0-2-19-15,6-1-10 16,5-8-5-16,5-3-54 15,15-10-61-15,-3-5-230 16,1-3-884-16</inkml:trace>
  <inkml:trace contextRef="#ctx0" brushRef="#br0" timeOffset="348858.5615">21083 16741 1543 0,'0'0'607'0,"0"0"-440"16,0 0 39-16,0 0-23 16,0 0-51-16,0 0-28 15,0 0-48-15,55-19-29 16,-48 35 1-16,-1 9 18 0,-2 13-7 16,-2 5-9-16,-1 4-12 15,2 2-9-15,0-2-7 16,2-2-2-16,2-8-8 15,-2-11-34-15,-2-6-27 16,-3-4-49-16,0-12-105 16,0-4-140-16,-8-12-292 15,1-3-415-15</inkml:trace>
  <inkml:trace contextRef="#ctx0" brushRef="#br0" timeOffset="349324.2312">21151 16751 1154 0,'0'0'663'0,"0"0"-470"0,0 0 7 16,0 0-3-16,26-96-35 15,-6 74-64-15,4-3-49 16,1 4-29-16,1 3-8 16,-5 8 1-16,-1 2 14 15,-3 8 6-15,-4 0-6 16,-1 12-15-16,2 15 12 15,-7 8 2-15,1 7-3 16,-4 0-17-16,2 0-6 16,-6-2 0-16,0-11 0 15,0-2-1-15,0-10-22 0,-12-7-1 16,-1-5 10 0,-10-3-12-16,3-2 16 0,-3 0 10 15,2-4 0-15,7-5 1 16,4 5 8-16,7 1 6 15,3 3-5-15,0 0 1 16,0 0 15-16,13 6-24 16,4 11 7-16,5 3-3 15,5 3 10-15,5 6 13 16,-4-2-4-16,-1-1-7 16,-3-3-10-16,-2-3-7 15,-3-6 0-15,-3-5-1 16,-3-3-41-16,-4-6-50 15,7-6-102-15,1-10-169 16,-4-3-468-16</inkml:trace>
  <inkml:trace contextRef="#ctx0" brushRef="#br0" timeOffset="349745.0566">21764 16884 829 0,'0'0'1357'16,"0"0"-1110"-16,0 0-88 16,0 0 19-16,0 0-46 15,0 0-46-15,0 0-47 16,10 13-30-16,3 3-8 16,-3 4 0-16,0-1 1 15,-1-4-2-15,2-2-16 16,-8-3-16-16,1-5-5 0,-2-5-11 15,-1 0 8-15,2 0 16 16,2-9-6-16,3-7-19 16,3-4 29-16,3-4 19 15,3-1-1-15,2 1 2 16,-2 1 1-16,-2 9 44 16,-6 4 12-16,-1 4-10 15,-8 6-14-15,0 0-12 16,0 16-7-16,0 8 19 15,0 2-5-15,0 2-13 0,6 0-7 16,4-6-8 0,5-3 0-16,6-4-34 0,5-15-65 15,0 0-173-15,-7 0-551 0</inkml:trace>
  <inkml:trace contextRef="#ctx0" brushRef="#br0" timeOffset="350015.4152">22143 16576 2072 0,'0'0'368'16,"0"0"-267"-16,0 0 68 16,0 0 18-16,0 0-85 15,0 0-50-15,0 0 12 0,39 67-1 16,-21-28-25-16,-3 4-10 15,1 5-8-15,-2 3-14 16,-1-1-6-16,-4-5-6 16,-3-4-36-16,-3-6-24 15,-2-8-39-15,-1-6-77 16,0-12-163-16,0-7-305 16,0-2-100-16</inkml:trace>
  <inkml:trace contextRef="#ctx0" brushRef="#br0" timeOffset="350392.1636">22495 16811 1644 0,'0'0'346'16,"0"0"-202"-16,0 0 86 15,0 0-38-15,0 0-36 16,0 0-62-16,87 58-50 15,-60-50-28-15,-2-7-14 16,-1-1-2-16,-6 0-10 16,-2 0-29-16,-2-9-16 15,-6 0-3-15,-3-4 13 16,-5 3 18-16,0-3 27 16,0 7 1-16,-12-5 18 15,-3 5 13-15,-7 3 8 16,-5 3-7-16,-4 0 1 0,-4 4 2 15,-1 14 0-15,3 6 10 16,8 0-6-16,7 5-16 16,14-3-7-16,4-2-16 15,15-4-1-15,14-4-70 16,22-13-130-16,-3-3-292 16,-8 0-378-16</inkml:trace>
  <inkml:trace contextRef="#ctx0" brushRef="#br0" timeOffset="350684.1456">22878 16802 962 0,'0'0'1036'16,"0"0"-838"-16,0 0-7 16,0 0 14-16,0 0-53 15,0 0-64-15,0 0-58 16,-14-1-21-16,3 11-3 15,4 1-5-15,1 7 0 16,0 2 11-16,6 4 6 16,0 1 3-16,9 2-8 15,3 3-12-15,2-6 5 16,-3-2-5-16,-7-5-1 16,-4-3-1-16,-3-5-8 15,-19 1-30-15,-9-10-76 16,-17 0-155-16,6-3-432 0,11-10-852 0</inkml:trace>
  <inkml:trace contextRef="#ctx0" brushRef="#br0" timeOffset="350962.2616">23336 16802 1517 0,'0'0'660'0,"0"0"-555"15,0 0 27-15,0 0-12 16,0 0-54-16,0 0-46 15,0 0-20-15,16 22-144 16,-16-11-387-16,0-5-499 0</inkml:trace>
  <inkml:trace contextRef="#ctx0" brushRef="#br0" timeOffset="351103.0702">23300 16995 859 0,'0'0'886'15,"0"0"-617"-15,0 0 73 0,0 0-86 16,0 0-118-16,0 0-129 16,0 0-9-16,-1 51-456 0</inkml:trace>
  <inkml:trace contextRef="#ctx0" brushRef="#br0" timeOffset="353289.2734">24247 16758 1001 0,'0'0'384'16,"0"0"-172"-16,0 0-49 15,0 0 69-15,0 0-18 16,0 0-63-16,0 0-65 16,24-13-43-16,-24 13-6 15,0 9 35-15,0 5 26 16,-5 6-20-16,0 5-23 15,-1 6-33-15,-1-1-11 0,1 2-10 16,0-1-1-16,0-2-1 16,-3-2 0-16,0-8-11 15,3-2 3-15,2-4 0 16,1-9 0-16,3-1 0 16,0-3 9-16,0-3 11 15,3-11-11-15,9-9-10 16,1-3 10-16,1-7-1 15,0 0-7-15,-3-5-1 16,-2 3 2-16,-4 3 6 16,-2 3 1-16,-3 7 1 15,0 2 15-15,0 8-2 0,0-1-1 16,2 6 10-16,1 0-4 16,3 4 8-16,3-1 25 15,6 4-34-15,2 0-18 16,2 0-1-16,-4 0-5 15,0 10 0-15,-8 7-2 16,-1 4 1-16,-3 4 6 16,2 5 0-16,1 2 0 15,0 2 0-15,4 1-24 16,5-1-14-16,2-1 3 16,3-4 17-16,-2-7 7 15,0-4 3-15,-4-4 1 16,-6-1 8-16,-5-6-1 0,-3-3-8 15,-3 2 8-15,-17-4 1 16,-12 0 29-16,-8-2-9 16,-6 0 14-16,1 0 15 15,3 0-2-15,10-4-22 16,12-1-25-16,7 3-1 16,13-6-79-16,14 0-109 15,13-2-463-15,8 4-623 0</inkml:trace>
  <inkml:trace contextRef="#ctx0" brushRef="#br0" timeOffset="353853.1376">24727 16743 1257 0,'0'0'404'16,"0"0"-201"-16,0 0 66 15,0 0-31-15,0 0-94 16,0 0-69-16,0 0 41 16,33 55-40-16,-23-29-39 15,1 7-19-15,-4-2-1 16,-2-1-16-16,-4-5 1 15,-1-2-1-15,0-6-1 16,0-5 0-16,-4-5-1 0,-2-3-11 16,0-1-27-16,0-3 11 15,4 0 21-15,2-10 5 16,0-6-7-16,8-4-4 16,8-7-13-16,8-3 2 15,3-2 16-15,0-2 8 16,-5 5 0-16,-3 3 0 15,-3 6 0-15,-5 7 1 16,-3 5 24-16,-2 2 13 16,-2 4-6-16,2 2-15 15,-1 0-2-15,-1 0 4 16,2 2-10-16,-1 11 2 0,-1 6 1 16,-1 9 0-16,-3-2 1 15,0 7-7-15,0-3-5 16,0 0 1-16,-3-7-2 15,3 0 0-15,0-6-17 16,0-4-61-16,10-13-113 16,3 0-267-16,0 0-378 0</inkml:trace>
  <inkml:trace contextRef="#ctx0" brushRef="#br0" timeOffset="354360.9079">25260 16633 629 0,'0'0'861'15,"0"0"-580"-15,0 0 10 16,0 0-22-16,0 0-61 16,0 0-68-16,0 0-64 15,65 42-42-15,-36-31-22 16,-1 2-12-16,2-3 0 0,-3 3-31 16,-5-4-33-1,-5 1 4-15,-3-3 5 0,-5-3 12 16,-3 2 19-16,-3-3 15 15,-3-3 9-15,2 0 0 16,-2 0 17-16,0 0 14 16,0 1-1-16,0 2-9 15,0 2-4-15,0 3 3 16,0 2-4-16,-9 3-5 16,-10 4-4-16,-3 2 6 15,-4 1 7-15,-3 2 2 16,1-2-5-16,4 0-8 15,6-3-2-15,2-5-6 16,5-2-1-16,5-1-8 0,3-3-106 16,3-6-130-16,0 0-314 15,0 0-197-15</inkml:trace>
  <inkml:trace contextRef="#ctx0" brushRef="#br0" timeOffset="354753.2992">25636 16861 1277 0,'0'0'377'16,"0"0"-134"-16,0 0 12 16,0 0-69-16,0 0-57 15,0 0-59-15,0 0 0 16,-33 37-4-16,10-16-26 15,-4 3-19-15,-2 1-12 16,-3 2-8-16,2-3 0 0,4-1 0 16,2-3-1-1,6-7-2-15,3-2-84 0,7-6-185 16,4-3-532-16</inkml:trace>
  <inkml:trace contextRef="#ctx0" brushRef="#br0" timeOffset="355218.8744">25913 16598 1662 0,'0'0'517'0,"0"0"-326"15,0 0 60 1,0 0-39-16,0 0-66 0,0 0-64 16,0 0 4-16,-4 38-19 15,2-2-35-15,2 4-16 16,0 3-15-16,0 4-1 15,-3 1-37-15,-6-4-65 16,-21 8-97-16,4-12-408 16,-1-11-1338-16</inkml:trace>
  <inkml:trace contextRef="#ctx0" brushRef="#br0" timeOffset="362766.587">25351 16997 352 0,'-81'55'96'16,"7"-6"-96"-16</inkml:trace>
  <inkml:trace contextRef="#ctx0" brushRef="#br0" timeOffset="365189.8133">24271 17616 1311 0,'0'0'362'16,"0"0"-261"-16,0 0-9 16,0 0 141-16,0 0 9 15,0 0-74-15,0 0-80 16,17 4-23-16,-15 6 17 16,-1 3-16-16,-1 2-23 15,0 4 0-15,0 3-14 16,-1 2-7-16,-9 3-8 15,1 2-7-15,-1-3-5 16,3-2-1-16,-2-1 0 16,5-8 1-16,-1-3-1 15,4-6 0-15,-1-4 0 16,2-2 1-16,0 0 4 0,0 0 4 16,0-8-4-1,8-10-5-15,5-5-1 0,4-7-6 16,2-2-3-16,-1-4-4 15,1 1-5-15,-4 0 10 16,0 2 7-16,-3 4 0 16,-2 5 1-16,-4 4 1 15,0 5 12-15,-3 4 5 16,0 4 0-16,-1 3-1 16,-1 1 1-16,1 3-5 15,-2 0-1-15,1 0-6 16,-1 0-5-16,3 0 8 15,3 0-9-15,0 6 1 0,3 11 0 16,4 3 0 0,3 4 0-16,1 1 0 0,1 2 0 15,3 0-1-15,1-2-1 16,0-1-11-16,-2-2 2 16,-4 0-2-16,-3 1 11 15,-4-1-8-15,-5-2 8 16,-1-3 0-16,-3-2 0 15,0-1 0-15,0-3-1 16,0-6 1-16,-7 0 0 16,-5 1 1-16,-5-2 0 15,-2-1 1-15,-5 0 6 0,-1-3 2 16,-2 0 4 0,2 0-7-16,6 0 1 15,3 0-7-15,9 0-2 0,4 0-60 16,3 0-139-16,12 0-380 15,7 0-379-15</inkml:trace>
  <inkml:trace contextRef="#ctx0" brushRef="#br0" timeOffset="365916.8737">24890 17791 1187 0,'0'0'328'15,"0"0"-206"1,0 0 3-16,0 0 66 0,0 0 20 15,0 0-69-15,0 0-56 16,39 27-37-16,-20-27-14 16,2 0-20-16,0-10-5 15,3-7-10-15,-2-4 0 16,-1-3-11-16,-2-6-3 16,-3-3-14-16,0-5 0 15,-5-2 19-15,-2-1 9 16,-3 1 1-16,-4 1 20 15,-1 2 8-15,-1 8-2 16,0 0 13-16,0 5-1 0,0 7 3 16,0 8-8-1,-1 2 11-15,-2 7-10 0,-2 0-12 16,-2 2-23 0,-6 15 2-16,-7 10 22 0,-2 7 17 15,-4 8-9-15,1 2-2 16,4 4 8-16,0 0-8 15,3 0-1-15,6 1-14 16,6-3-2-16,3 2-11 16,3-5-2-16,0-3 1 15,11-5-1-15,7-4 1 16,-2-6-1-16,6-9-1 0,4-9-29 16,2-7-57-1,12-10-86-15,-5-15-328 0,-4-3-665 16</inkml:trace>
  <inkml:trace contextRef="#ctx0" brushRef="#br0" timeOffset="367120.4242">25506 17637 1033 0,'0'0'333'0,"0"0"-207"16,0 0 10-16,0 0 87 16,0 0 38-16,0 0-40 15,0 0-77-15,64-4-25 16,-40 4-16-16,1 0-27 15,0 0-25-15,2 0-33 16,0 0-18-16,0 0-9 0,-3 0-61 16,-8 0-84-1,-7 2-110-15,-4 3-276 0,-4-2-156 0</inkml:trace>
  <inkml:trace contextRef="#ctx0" brushRef="#br0" timeOffset="367409.3047">25530 17791 1551 0,'0'0'485'16,"0"0"-412"-16,0 0 54 16,0 0 104-16,0 0-49 15,0 0-99-15,106-10-60 16,-68 8-23-16,-2 2-85 16,-3-3-82-16,-8 3-325 15,-11 0-387-15</inkml:trace>
  <inkml:trace contextRef="#ctx0" brushRef="#br0" timeOffset="367802.2369">26095 17593 1147 0,'0'0'871'0,"0"0"-751"16,0 0-90-16,0 0 69 15,0 0 1-15,0 0-57 16,104-14-38-16,-72 14-5 16,-1 0-40-16,-4 5-39 15,-4-1-110-15,-4-4-159 16,-7 0-235-16,-5 0-430 0</inkml:trace>
  <inkml:trace contextRef="#ctx0" brushRef="#br0" timeOffset="368070.5602">26225 17492 776 0,'0'0'716'0,"0"0"-574"16,0 0 22-16,0 0 117 16,0 0-21-16,0 0-91 15,0 0-80-15,4 10 14 16,-1 10-9-16,-3 5-42 16,0 2-29-16,0 3-16 15,0-1-6-15,0 1-1 16,-7-3-51-16,-11-1-131 0,3-4-200 15,3-4-509-15</inkml:trace>
  <inkml:trace contextRef="#ctx0" brushRef="#br0" timeOffset="368293.7674">26371 17818 1783 0,'0'0'469'16,"0"0"-415"-16,0 0-32 15,0 0 104-15,-82 1-3 0,58-1-63 16,-4 0-41-16,0 0-19 16,-1 0-19-16,-4 0-133 15,8 0-394-15,7-4-714 16</inkml:trace>
  <inkml:trace contextRef="#ctx0" brushRef="#br0" timeOffset="368628.9766">26599 17392 1422 0,'0'0'747'16,"0"0"-638"-16,0 0-50 15,0 0 75-15,0 0 92 16,0 0-42-16,0 116-83 16,0-66-51-16,0-2-33 15,0 4-17-15,-7 9-78 16,0-14-394-16,-4-8-977 0</inkml:trace>
  <inkml:trace contextRef="#ctx0" brushRef="#br0" timeOffset="382571.4381">24484 18468 836 0,'0'0'905'16,"0"0"-697"-16,0 0-125 15,0 0 76-15,0 0 46 16,0 0-17-16,24-37-49 15,-23 36-56-15,-1 1-32 16,0 0-24-16,0 0-17 16,0 8-9-16,0 13 8 15,-7 1 33-15,-7 3-18 16,5 4-15-16,0-5-9 0,2-2 1 16,3-5 0-16,1-3-1 15,-1-5 1-15,4-4-1 16,0 0 0-16,0-5 0 15,0 0 0-15,0 0 0 16,7-13 0-16,6-4-21 16,2-8 9-16,4-5 11 15,-2-4-1-15,2-1-10 16,-4-4 5-16,1 5 5 16,-2 0 1-16,-2 4 0 15,-5 3 1-15,1 7 8 16,-4 3 10-16,2 5-2 15,-2 2 8-15,2 0-4 0,2 1-14 16,0 3-5 0,3 1-1-16,0 5-8 0,4 0 7 15,-3 10-5-15,1 10 0 16,7 7 6-16,-4 7-1 16,3 4 1-16,2 1 0 15,1 0-1-15,1 0 0 16,1-4 0-16,-2-3-18 15,-1-4-5-15,-8-9 3 16,-3-2 1-16,-7-3 4 16,-3-3 3-16,0-4 5 15,-14 1 1-15,-11-4 6 16,-8-4 1-16,-8 0 1 16,-2 0 5-16,5-1-5 15,2-7 0-15,9 3-1 0,9 0-23 16,11 2-128-16,7 1-81 15,3-4-344-15,14 2-488 0</inkml:trace>
  <inkml:trace contextRef="#ctx0" brushRef="#br0" timeOffset="383448.6941">25076 18402 914 0,'0'0'940'0,"0"0"-726"16,0 0-102-16,0 0 69 15,0 0 10-15,0 0-56 16,0 0-77-16,12 8-28 16,-6 11 0-16,-2 3-5 15,1 3-10-15,-2 0-9 16,0 1-4-16,0-1-1 16,-3-3 0-16,0-5 0 0,0-4-1 15,0-6 0-15,0-3 0 16,0-3-18-16,0-1 2 15,0 0 11-15,0-3 5 16,4-12 1-16,4-6-1 16,2-7 0-16,7-5 0 15,-1 0 1-15,3 0-1 16,-2 5 1-16,-2 8-1 16,-5 8 0-16,-4 2 1 15,-3 7 11-15,0 0 3 16,-1 3-4-16,-1 0-5 15,1 0-6-15,1 10-1 16,1 5 1-16,1 7 2 0,-1 3 4 16,-1 2-6-16,-3-1 1 15,0 1 0-15,0-7 0 16,0-1 0-16,0-5-1 16,0-5 0-16,0-3-1 15,0-5 0-15,0-1-6 16,0 0 6-16,0-4-1 15,12-13-17-15,3-5-16 16,6-8 7-16,3-5-2 16,-2-2 0-16,-1 6 9 15,-5 2 15-15,-4 9 6 16,-6 5 6-16,-3 7 20 16,-1 3 19-16,-1 3 2 15,-1 2-8-15,0 0-3 16,0 0-12-16,0 0-8 0,0 0-4 15,0 0 2-15,0 2-13 16,5 12-1-16,-5 7 13 16,0 4 8-16,1 4 0 15,-1 3-6-15,2 0-7 16,-1-1-7-16,4-2 5 16,-1-5-6-16,1-2 0 15,-1-5 0-15,1-4-18 16,-1-3-57-16,-3 0-50 15,-1-9-97-15,0 2-280 16,0-3-247-16</inkml:trace>
  <inkml:trace contextRef="#ctx0" brushRef="#br0" timeOffset="383938.5345">25598 18731 1160 0,'0'0'721'0,"0"0"-568"16,0 0 82-16,0 0-14 15,0 0-44-15,0 0-54 0,0 0-60 16,91 22-39-1,-67-28-15-15,1-7-7 0,-3-1 0 16,0-6-2-16,-3-3 0 16,-4-3-3-16,-3-2-4 15,-5 2 5-15,-3 3 1 16,-4 1 0-16,0 2-8 16,-7 5 3-16,-6 6 5 15,0 6 0-15,-5 1 1 16,0 2 0-16,0 0 10 15,0 12 15-15,2 5 10 16,1 6-5-16,-2 3 3 16,5 4-2-16,1 1-3 15,3 1-5-15,3 4-1 16,4-5 2-16,1-1-10 0,0-3-13 16,6 1 7-16,10-9-8 15,1-5-1-15,2-6-23 16,8-8-59-16,-7 0-124 15,-3-2-557-15</inkml:trace>
  <inkml:trace contextRef="#ctx0" brushRef="#br0" timeOffset="385889.8108">26143 18542 909 0,'0'0'496'0,"0"0"-377"16,0 0 46-16,0 0 105 15,0 0-21-15,0 0-78 16,0 0-62-16,76-10-51 0,-52 7-32 15,0 1-14-15,1 2 0 16,-2-1-6-16,-1 1-5 16,-1 0-1-16,-6 0-1 15,-1 0-48-15,-4 0-85 16,-9 0-170-16,-1-4-227 16,0-1-269-16</inkml:trace>
  <inkml:trace contextRef="#ctx0" brushRef="#br0" timeOffset="386107.0251">26124 18419 227 0,'0'0'1152'0,"0"0"-846"16,0 0-189-16,0 0 5 15,0 0 114-15,0 0-45 16,107-10-86-16,-68 10-102 16,11-3-3-16,-11 3-275 15,-8-5-565-15</inkml:trace>
  <inkml:trace contextRef="#ctx0" brushRef="#br0" timeOffset="387947.0091">26926 18264 713 0,'0'0'246'0,"0"0"-181"16,0 0 7-16,0 0 70 15,0 0 44-15,0 0-51 0,0 0-33 16,0-20-2-16,0 17 4 15,-4 3 5-15,-4 0 3 16,-2 0-4-16,-4 0-8 16,-1 0-32-16,-2 3-23 15,-3 7-14-15,1 0-3 16,-1 4 1-16,4 1-4 16,1 5-7-16,3-2-6 15,0 5-4-15,5 3 0 16,1-2 2-16,3 2-4 15,1 3-4-15,2-7-1 16,0 2-1-16,2-3 2 16,7-5-2-16,2-3 0 0,3-3-1 15,1-6 1-15,3-1-1 16,4-3-9-16,-1 0-12 16,5-11 3-16,-3-3 4 15,3-6 9-15,-3-1 5 16,-1 0 1-16,-2-4 0 15,-2 1 12-15,-4-1 9 16,-4 4 5-16,-3 1-3 16,-4-3 5-16,-3 2 11 15,0-1 10-15,-1 2-10 16,-14 0-20-16,-3 1-7 16,-4 5-11-16,-2 5 8 15,-1 2-9-15,4 3-6 16,0 4-40-16,5 0-69 15,4 13-159-15,2-3-373 0,7-3-589 0</inkml:trace>
  <inkml:trace contextRef="#ctx0" brushRef="#br0" timeOffset="388346.3876">27338 18429 1704 0,'0'0'392'0,"0"0"-284"15,0 0-2-15,0 0 32 16,0 0-22-16,0 0 9 16,0 0-28-16,-19 80-37 15,9-51-32-15,0 2-10 16,1-2-9-16,2-1-8 0,-1-6 6 15,1 1-7-15,1-7-23 16,-3-2-85-16,1-3-166 16,1-6-542-16</inkml:trace>
  <inkml:trace contextRef="#ctx0" brushRef="#br0" timeOffset="388692.2906">27557 18323 674 0,'0'0'1069'0,"0"0"-755"16,0 0-134-16,0 0-17 16,0 0-35-16,109-2-40 15,-72-2-48-15,2 2-25 16,0-3-10-16,-2 0-5 16,-4 1-37-16,-6-1-52 15,-9 2-13-15,-9 3 2 16,-9 0-50-16,-8 0-91 15,-12 0-67-15,-3 0-283 0</inkml:trace>
  <inkml:trace contextRef="#ctx0" brushRef="#br0" timeOffset="388992.3177">27698 18192 1422 0,'0'0'229'16,"0"0"-170"-16,0 0 85 15,0 0 157-15,0 0-47 16,0 0-75-16,0 0-48 0,3-50-43 16,1 50-27-16,-1 3-16 15,0 10-6-15,0 5-17 16,-2 8-4-16,1 6-7 15,-2 0-11-15,0 6 0 16,1-2-2-16,2 1-50 16,-3-5-92-16,0 5-130 15,0-10-422-15,0-9-519 0</inkml:trace>
  <inkml:trace contextRef="#ctx0" brushRef="#br0" timeOffset="389275.901">27944 18584 1448 0,'0'0'325'16,"0"0"-243"-16,0 0-32 15,0 0 124-15,0 0-9 16,0 0-57-16,0 0-34 16,-84 0-20-16,56 1-20 15,-2 1-25-15,-2-1-3 16,1 2-6-16,0 0-12 0,-4-3-103 16,9 1-209-1,6-1-476-15</inkml:trace>
  <inkml:trace contextRef="#ctx0" brushRef="#br0" timeOffset="389735.4057">28091 17977 1523 0,'0'0'366'16,"0"0"-158"-16,0 0-28 16,0 0-20-16,0 0-53 0,0 0 11 15,0 0 22-15,41 104-59 16,-31-47-28-16,4 16-12 15,3 17-20-15,6 10-14 16,-8-6-7-16,-8-23-13 16,-7-9-130-16,-7-25-431 15,-8-10-1121-15</inkml:trace>
  <inkml:trace contextRef="#ctx0" brushRef="#br0" timeOffset="405433.4134">12477 13432 456 0,'0'0'294'0,"0"0"-214"16,0 0-68-16,0 0-11 15,-48-7-1-15,38 4 25 16,-1 3 8-16,2 0 5 15,-1-3-1-15,-2 2-6 16,3 1 15-16,-6-3-3 16,0 3-11-16,-6-3-7 15,2 3-8-15,-2 0-8 16,-3 0 11-16,-1-3-6 16,4 3-3-16,0-1-3 15,3 1 13-15,0 0 19 16,5-3-1-16,-1 3-16 0,1 0-14 15,-2 0-2-15,1 0-5 16,1 0-1-16,-3 0 0 16,2 0 0-16,-2 0 0 15,1 0 0-15,-2 0 0 16,4 0-1-16,-3 0 1 16,-1 0 0-16,1 0 11 15,1 0 1-15,-5 0-2 16,7 3 1-16,-6 1-11 15,5 2 1-15,-2-2 5 16,7-1 2-16,-5-3 82 16,7 3-63-16,-2-3-21 15,3 0-1-15,-1 1-6 0,1 2 1 16,0-3-1 0,-4 0 0-16,3 3 0 0,-6 0 1 15,1-2 1-15,-3 5-1 16,0-1 0-16,-1 0 0 15,-1 2 1-15,1 0-1 16,4-1 5-16,-5 1-5 16,7 2 8-16,-3-2-8 15,4 3 9-15,-4 0 16 16,2-3-1-16,2 6-5 16,0-3 1-16,3 0-1 15,-3 0-2-15,6-3 4 0,0 5-2 16,0-2-4-1,0 3-6-15,0 1-9 0,3-1 8 16,0 3-9-16,0 0 10 16,-3 4 5-16,3 4 10 15,-3-2 7-15,3 2-1 16,0 2-18-16,0-3-12 16,0-2 2-16,0-2 4 15,3 1-7-15,0-4 1 16,0 1 0-16,3-3 0 15,-2-2 7-15,1 4-7 16,4-2 0-16,-6 3 0 16,3-1 1-16,-3 1 6 15,-3 2-2-15,3-2 5 16,-3 0-2-16,3-4-3 0,0 3-5 16,1-5 1-16,2-2-1 15,0 4 9-15,5-3-3 16,-1 0 1-16,-1-4-6 15,1 5 4-15,4 1 8 16,-5-1-7-16,-3 2 0 16,3 0-6-16,-2 0 0 15,-1 2 1-15,2-3-1 16,-5 1 0-16,3 1 0 16,-2-5 0-16,-1 4 0 15,3-3-1-15,0 1 1 16,1-2 1-16,4 1 5 15,1 0-6-15,-3 0-1 0,4 2 1 16,1 0 0-16,-1 0 0 16,-1 1-1-16,-2 1 1 15,4-1-1-15,-2-1 0 16,1 2 0-16,-3-1 0 16,3-3 0-16,-3 3 0 15,2-3 0-15,-5 0 0 16,4-4 0-16,1 5 0 15,-3-4 0-15,4-1 1 16,-2 1 0-16,1-1-1 16,-2-3 0-16,3 1 1 15,4-1 1-15,1-3-1 0,3 0-1 16,-2 3-1 0,0-3-8-16,1 0 2 15,-5 0 6-15,-1 0 1 0,2 0 0 16,0 0 0-16,-1 0 1 15,3 0-1-15,-3 0 0 16,3 0 0-16,4 0-1 16,2-3-37-16,0-4 6 15,0 1 4-15,1-1 3 16,-1 0 18-16,-3 2 7 16,3-2 0-16,-5-1 0 15,-1 2 2-15,0 0 26 16,-3-1 2-16,-1 1-15 15,-1 2-5-15,0-2-4 16,-1-1-6-16,-2 3 1 0,7 1-1 16,-5-4-1-16,2 1 1 15,2-1 0-15,-3 0 0 16,-1-1 0-16,3 1 1 16,-6 0-1-16,0 0 12 15,1-3 3-15,-4 0 7 16,2 0 7-16,1-3-5 15,1-3-14-15,-1 0-1 16,0-1-1-16,3 0-8 16,-3 1 2-16,3 2-1 15,-5-2 1-15,0 3-1 16,-1-1 1-16,1-2 4 16,-1 3-5-16,-3 3 12 0,4-3 8 15,-4 0-9-15,3-1-11 16,-3-2 9-16,1 2-10 15,1 2 1-15,1-5-1 16,0 4 0-16,-3-1 0 16,0 1-2-16,-3 0 1 15,3 3-1-15,-3 0 2 16,0 1 0-16,0 2 0 16,0 0 0-16,0-2 0 15,0 2 1-15,0 0 0 16,0-2 0-16,0-2-1 15,0 1 1-15,0 0-1 16,0 0-6-16,0 1-4 0,0-1-5 16,0 3 14-1,0-3 0-15,-6-1-1 0,3-1 2 16,-3 2-1-16,0 0 1 16,0 1 1-16,3 2-1 15,-3-3-1-15,0 3 0 16,3-3 1-16,-1 3-2 15,1 1 2-15,0 2 0 16,0-2 0-16,-4-1 0 16,4 1 1-16,-1-4-1 15,-2 3 0-15,-1-2 0 16,1-4 2-16,-3 3 7 16,-2-1 3-16,2 2-5 15,-1-5-7-15,1 4 6 0,-1 0-5 16,0-3 1-16,1 4 4 15,1-5 7-15,-1 4 8 16,0-3-8-16,3 1-1 16,-5 0 4-16,4 0 14 15,-2-6 4-15,-1 3-7 16,-4-5-5-16,-2 3 8 16,-2 0-8-16,-9 5-13 15,-12-1-9-15,-29 6-1 16,-56 7-28-16,9 13-160 15,-6 4-454-15</inkml:trace>
  <inkml:trace contextRef="#ctx0" brushRef="#br0" timeOffset="415124.3611">4101 12477 191 0,'0'0'129'15,"0"0"-72"-15,0 0-57 16,0 0-165-16</inkml:trace>
  <inkml:trace contextRef="#ctx0" brushRef="#br0" timeOffset="417046.3849">10767 12523 924 0,'0'0'230'0,"0"0"-142"15,0 0 12-15,0 0 19 16,0 0-60-16,0 0-40 15,0 0-10-15,-27-19-9 16,24 16 1-16,-4 2 1 16,-2-2-2-16,0 0 2 15,-5 0 8-15,1-1-1 16,-6 1-8-16,-1 1 0 16,-5 2-1-16,1-2-18 15,2 2-17-15,2 0-24 16,1 0-25-16,-1 0 23 15,7 0 23-15,-2 0 18 0,5 2 11 16,-1 0 8-16,2 1 1 16,-1 0 0-16,1 1 0 15,0-1 0-15,0 4 14 16,-3 0 13-16,0-1 14 16,2 5 4-16,-1-3-18 15,2 2-6-15,-1 0-10 16,4-4 5-16,0 5-1 15,3 1-14-15,3 0 6 16,0 0-1-16,0-2-6 16,0 3 2-16,0-1-1 15,3-3 0-15,3 4 0 16,0-3-1-16,1-3 1 0,2 3 0 16,-2-2-1-1,6-1 0-15,3 0 0 0,1-1 0 16,5-2 2-16,-2-1-1 15,6 1 0-15,1-4 0 16,-3 0 1-16,3 0-1 16,1 0 1-16,-4 0 6 15,1 0-8-15,-5 0 0 16,2 0-2-16,-4 0 1 16,0 0 0-16,-2 0-6 15,1 0-18-15,-4 0 0 16,2 0-12-16,0 0 15 15,-3-4-3-15,1 1 16 0,-3-4 9 16,3 0 36 0,-3-3 38-16,-1-2 38 0,-3-1 30 15,0-1 7-15,-6 2-1 16,0-6-30-16,0 5-29 16,-15-3-49-16,-12 0-31 15,-37-11-9-15,3 4-164 16,-2 2-578-16</inkml:trace>
  <inkml:trace contextRef="#ctx0" brushRef="#br0" timeOffset="418848.7448">2278 15087 1141 0,'0'0'956'16,"0"0"-950"-16,0 0-6 15,0 0-127-15,0 0 104 16,0 0 22-16,0 0-17 16,37 0-254-16,-31 0-338 0</inkml:trace>
  <inkml:trace contextRef="#ctx0" brushRef="#br0" timeOffset="419486.191">2433 15566 742 0,'0'0'368'0,"0"0"-368"15,0 0 29-15,0 0-29 16,0 0 249-16,0 0-2 15,0 0-54-15,21-20-58 0,-21 20-28 16,0 0-6 0,0 0-40-16,0 0-61 0,0 6-81 15,0-2-538-15</inkml:trace>
  <inkml:trace contextRef="#ctx0" brushRef="#br0" timeOffset="419818.884">2381 15909 1778 0,'0'0'342'15,"0"0"-342"-15,0 0-879 0</inkml:trace>
  <inkml:trace contextRef="#ctx0" brushRef="#br0" timeOffset="440643.666">10685 12920 157 0,'0'0'276'0,"0"0"-90"15,0 0-57-15,0 0 9 16,0 0 27-16,0 0-48 0,-6-10-52 16,3 7-36-16,0 3-4 15,-1-1 5-15,1-2 12 16,0 3 16-16,0-3 27 16,-1 3-23-16,0-3-20 15,-2-1-8-15,-4 1-15 16,-2 0-6-16,-5 3-7 15,1-1 7-15,-3 1-12 16,-1 0 0-16,-2 0 6 16,1 4-7-16,3 3 0 15,2 2 0-15,2-3 0 16,4 2-1-16,1-1 0 16,3-1-8-16,0 1 9 15,2-3 0-15,0 5 0 16,3-3 0-16,-2 4 0 0,0-2 1 15,0 1-1-15,3 1 0 16,-3 0 0-16,3 0 1 16,0-3-1-16,0 3 0 15,0 0-7-15,3-2-9 16,6 2 16-16,3 1 0 16,-3-1 1-16,0 0 0 15,-2-2 5-15,2 0 8 16,-5-1 4-16,6-3-9 15,0 2-1-15,-1-6-2 16,3 0 1-16,6 0-6 16,-3 0-1-16,6-3 0 15,1-7 0-15,-3 3 1 0,4-3 11 16,-4 3 18-16,-5-3 39 16,2 3 7-16,-7-2 17 15,0 0-31-15,0 2-17 16,-6-4-6-16,3 2-12 15,-6-1-18-15,3 0-9 16,-3-3 1-16,0-3 0 16,0-2-1-16,-3-1-21 15,-18-1-3-15,-7-3 5 16,-11 4-22-16,-33-8-179 16,5 4-286-16,9 6-779 0</inkml:trace>
  <inkml:trace contextRef="#ctx0" brushRef="#br0" timeOffset="447626.6959">3600 15083 7 0,'0'0'345'0,"0"0"-150"16,0 0-127-16,0 0-67 0,0 0-1 15,0 0-1-15,1-7 0 16,2 7 0-16,-1 0-1 16,-2 0 2-16,1-3 18 15,-1 3 60-15,0 0 13 16,0 0-39-16,0 0-34 16,0 0-12-16,0 0-5 15,0 0 0-15,0 0 0 16,0 0 2-16,0 0-3 15,0 0 0-15,0 0-42 16,0 0-29-16,0 0 1 16,0 0-1-16,0 0 23 0,2 0 35 15,1 0-6 1,-3 0-125-16,3 0-258 0</inkml:trace>
  <inkml:trace contextRef="#ctx0" brushRef="#br0" timeOffset="452484.6156">3695 15107 538 0,'0'0'373'0,"0"0"-239"15,0 0-93-15,0 0-23 16,0 0-18-16,0 0-5 16,11-3-14-16,-11 3-90 15,0 0-197-15</inkml:trace>
  <inkml:trace contextRef="#ctx0" brushRef="#br0" timeOffset="452927.6759">2254 15139 438 0,'0'0'588'16,"0"0"-588"-16,0 0-558 0</inkml:trace>
  <inkml:trace contextRef="#ctx0" brushRef="#br0" timeOffset="453439.7374">3855 15063 320 0,'0'0'295'16,"0"0"-295"-1,0 0-111-15,0 0-256 0</inkml:trace>
  <inkml:trace contextRef="#ctx0" brushRef="#br0" timeOffset="453896.0055">2303 15116 717 0,'0'0'310'0,"0"0"-276"16,0 0-17-16,0 0-17 15,0 0 42-15,0 0-14 16,0 0-28-16,8 0-24 16,-8 4-31-16,0 3-133 0</inkml:trace>
  <inkml:trace contextRef="#ctx0" brushRef="#br0" timeOffset="454271.0851">3554 15063 1243 0,'0'0'253'16,"0"0"-253"-16,0 0-67 15,0 0 67-15,0 0 33 16,0 0-33-16,0 0-45 16,16-6-210-16,-16 6-658 0</inkml:trace>
  <inkml:trace contextRef="#ctx0" brushRef="#br0" timeOffset="454542.3456">2515 15073 513 0,'0'0'0'0</inkml:trace>
  <inkml:trace contextRef="#ctx0" brushRef="#br0" timeOffset="455923.8649">3664 14931 857 0,'0'0'302'16,"0"0"-190"-16,0 0-67 16,0 0 55-16,0 0 4 15,0 0-53-15,0 0-51 0,-36 10-11 16,15-6-311-16</inkml:trace>
  <inkml:trace contextRef="#ctx0" brushRef="#br0" timeOffset="463679.621">10886 13336 329 0,'0'0'49'15,"0"0"-49"-15,0 0-189 0,0 0 30 16,0 0 159-16,0 0 12 16,0-3 38-16,8 3 73 15,-5-1 17-15,0-2 31 16,0 1 37-16,-3-3-46 15,0-1-91-15,0-1-53 16,0 1-12-16,-3-3-5 16,-3-1 18-16,-6 3 27 15,0-2 34-15,-4-2-11 16,-4 1 12-16,1 0-20 16,-8 1-23-16,2-1-22 15,-4 3-15-15,1 0 5 16,-2 1-6-16,-3 5-1 0,-1-2-7 15,0 3 8 1,-2 0 0-16,0 7 0 0,-3 6 2 16,-3 3 7-16,4 7 4 15,2 1-3-15,0 6-9 16,9 2 9-16,8 5-10 16,13-1-41-16,6 2 18 15,9-4 15-15,18 0-6 16,7-1-54-16,6-4-16 15,5-5 29-15,4-4 26 16,0-4 19-16,4-6 9 16,-1-3 0-16,-7-7-54 15,-2 0-4-15,-9-7 34 0,-7-10 25 16,-6-9 14 0,-9-1 47-16,-12-8 30 0,0-2 5 15,-21 1-35-15,-43-17-61 16,2 13-58-16,0 3-287 0</inkml:trace>
  <inkml:trace contextRef="#ctx0" brushRef="#br0" timeOffset="468727.3633">4859 15411 13 0,'0'0'44'0,"0"0"31"15,0 0-40-15,0 0-25 16,0 0-10-16,0 0-43 16,0 9-23-16,-3-9 39 15</inkml:trace>
  <inkml:trace contextRef="#ctx0" brushRef="#br0" timeOffset="471435.5269">29267 18473 428 0,'0'0'550'0,"0"0"-355"15,0 0-38-15,0 0 8 16,0 0-22-16,0 0-24 16,7-5-25-16,-7 4 3 15,0 0 5-15,0 1-18 16,0-3-15-16,0 3-20 15,-5 0-31-15,-10 0-6 16,-11 0-1-16,-11 7 3 16,-14 0-14-16,-10-4 1 15,-6-3-1-15,-3 0 6 16,2 0-5-16,7-2 0 16,6 0-1-16,9-4 0 15,9 3-14-15,7 2-21 16,8 1 5-16,8-3-5 15,6 3 1-15,4 0 4 0,1-2-20 16,3 1-46-16,0-3 47 16,3-3-28-16,9-4-39 15,6-1 52-15,0-1 7 16,4-1-7-16,-2 2-1 16,-1-3 44-16,-3 4 21 15,-4 0 2-15,-3 3 9 16,0 1 18-16,-6 3 12 15,-3 3 26-15,0 1-38 16,-10 0-27-16,-13 3 24 16,-10 9 40-16,-10 3-24 15,-2 2-8-15,-1 3 2 0,6-1-2 16,7 1 16-16,12 0-11 16,14 4-8-16,7 2 38 15,17 5 30-15,19 8-58 16,32 11-41-16,-9-9-276 15,-2-16-579-15</inkml:trace>
  <inkml:trace contextRef="#ctx0" brushRef="#br0" timeOffset="481293.6735">12189 8306 662 0,'0'0'356'0,"0"0"-270"16,0 0-62-16,0 0-7 15,0 0 80-15,12-5 77 16,-3 4-56-16,2-3-28 16,5 4 2-16,6-3 8 15,2 2-15-15,7 1 0 16,11 0-18-16,8 0-36 15,12 0-10-15,-1 4-15 16,4 3-5-16,0 1-1 0,-7 0-27 16,-9-5-38-16,-10 0 0 15,-9-3 18 1,-15 3 18-16,-5-3 1 0,-9 0-26 16,-1 0-34-16,-1 0 20 15,-27 0-134-15,1 0-75 16,0 1-619-16</inkml:trace>
  <inkml:trace contextRef="#ctx0" brushRef="#br0" timeOffset="481725.1491">12277 8867 1728 0,'0'0'321'0,"0"0"-216"16,0 0-61-16,0 0 26 16,0 0 24-16,0 0-33 15,79 5-24-15,-26 10-22 16,12 5-14-16,-1-3-1 15,-1 1-57-15,-5-4-52 16,-12-4-79-16,-13 0-76 16,-15 0-80-16,-8-6-224 0</inkml:trace>
  <inkml:trace contextRef="#ctx0" brushRef="#br0" timeOffset="482069.6574">12253 9828 2328 0,'0'0'288'15,"133"0"-288"-15,-26 0-21 16,-2 0-120-16,-11 0-18 15,-36 3-318-15,-29 0-685 0</inkml:trace>
  <inkml:trace contextRef="#ctx0" brushRef="#br0" timeOffset="491071.0502">11601 13686 667 0,'0'0'247'0,"0"0"-191"16,0 0-22-16,0 0 42 15,0 0-19-15,0 0-40 0,-3-3-16 16,3 0-1-16,9 2-11 15,1 1-91-15,4 0-225 0</inkml:trace>
  <inkml:trace contextRef="#ctx0" brushRef="#br0" timeOffset="498941.9948">9147 12603 235 0,'0'0'87'0,"0"0"-87"15,0 0-42-15,0 0-167 0</inkml:trace>
  <inkml:trace contextRef="#ctx0" brushRef="#br0" timeOffset="501874.0569">8426 16802 446 0,'0'0'1174'16,"0"0"-940"-16,0 0-173 15,0 0-44-15,0 0-6 16,0 0 44-16,81 5 9 15,-59-14-19-15,5-7-21 16,0 2 4-16,1-9-13 16,-2 0 7-16,-1-7 7 15,-1-5-23-15,1-2 2 16,-4-6-7-16,-3-3 5 16,0 2-5-16,-6 0 0 0,-3 9 27 15,-2 6 9 1,-7 7 22-16,0 10 11 0,0 1 3 15,0 9-29-15,0 2-15 16,0 0-13-16,-10 0-8 16,-5 14-7-16,-6 12-1 15,-7 7 9-15,-2 10 3 16,3 2 1-16,-1 3-2 16,5 1-10-16,1-2 5 15,8-2-5-15,4-5 0 16,7-4-1-16,3-3 0 15,0-4 0-15,13-5 0 0,4-7 0 16,2-1-8-16,4-9-13 16,-1-4-45-16,5-3-47 15,12-13-94-15,-5-4-318 16,-7-3-275-16</inkml:trace>
  <inkml:trace contextRef="#ctx0" brushRef="#br0" timeOffset="502138.0572">9023 16752 1370 0,'0'0'515'0,"0"0"-426"16,0 0-55-16,0 0-10 15,0 0-24-15,97-8-61 16,-54-5-196-16,-7 4-228 16,-12 2-268-16</inkml:trace>
  <inkml:trace contextRef="#ctx0" brushRef="#br0" timeOffset="502355.4963">9001 16625 1343 0,'0'0'355'16,"0"0"-209"-16,0 0 15 15,0 0 5-15,0 0-51 16,80-7-63-16,-59 6-52 16,10 0-74-16,-5-2-276 15,-7-3-559-15</inkml:trace>
  <inkml:trace contextRef="#ctx0" brushRef="#br0" timeOffset="503017.0836">9602 16448 1555 0,'0'0'403'0,"0"0"-298"15,0 0-6-15,0 0 41 16,-85-7-20-16,67 7-62 15,6 0-41-15,3 0-17 16,3 2 0-16,2 6 0 16,1 2-1-16,0-1-13 15,0 2-2-15,-2 2 10 16,-1 3 6-16,-4 1 0 16,-2 3 1-16,3-4 0 15,-3 0 17-15,3-2 15 16,6-1-8-16,0-6-1 15,0-2-5-15,3 0-8 0,0-3-11 16,0-2 6-16,0 0-6 16,9 0-14-16,12-2-13 15,0-8-13-15,6 3 3 16,1-2 12-16,2 5 10 16,-5 4 9-16,-4 0 6 15,-3 0 28-15,0 3 14 16,-9 7 4-16,-6 2-13 15,-3 6-11-15,0 1 38 16,-3 1 14-16,-12 0-10 16,-6 0-2-16,-4-6-4 15,-8-2-27-15,0-2-17 0,-6-7-14 16,-13-2-75 0,13-1-165-16,8 0-572 0</inkml:trace>
  <inkml:trace contextRef="#ctx0" brushRef="#br0" timeOffset="512634.2572">9915 16616 637 0,'0'0'580'16,"0"0"-474"-16,0 0-76 16,0 0-17-16,0 0 23 15,0 0 9-15,69 11-26 16,-50-8-18-16,8 3 6 0,3-2 2 15,4 1 33 1,11 2 56-16,8-2 17 0,21 3 19 16,24-1 32-16,16-3-25 15,2-1-51-15,-22 0-48 16,-25-3-10-16,-23 0-10 16,-11 0-7-16,6-3-15 15,2-4-9-15,-4 2 9 16,-6 0 0-16,-11-1 10 15,-5 2 14-15,-4 1 12 16,-1 1-4-16,-6 0-18 16,0 0-5-16,3 2-8 15,-3 0 1-15,-3 0 0 0,3 0-2 16,-3 0-2 0,0 0-16-16,1 0-11 0,-4 0 7 15,0 0-10-15,0 0-10 16,0 0 15-16,0 0 27 15,0 0 0-15,0 0 30 16,0 0 18-16,0 0 3 16,0 0-17-16,0 0-16 15,0 0-12-15,0 0-6 16,0 0 0-16,0 0-10 16,0 0-6-16,0 0-2 15,0 0-10-15,-7 0-2 16,1 0 6-16,-3 0 17 15,3 0 6-15,0 0 0 16,3 0 1-16,1 0 0 0,2 0 0 16,0 0 1-16,0 0 0 15,0 0 5-15,0 0 0 16,0 0-5-16,0 0-1 16,0 0-2-16,0 0 1 15,0 0-5-15,-1 0 4 16,1 0 1-16,-3 0-7 15,0 0 7-15,3 0-30 16,-3 0-56-16,3 0-33 16,0 0 2-16,0 0 21 15,0 0-9-15,0 0-8 16,0 0-66-16,0 0-120 0,3 0-384 16</inkml:trace>
  <inkml:trace contextRef="#ctx0" brushRef="#br0" timeOffset="515159.2389">12422 15706 1245 0,'0'0'248'0,"98"-9"-172"16,-33 0-76-16,9 2-4 15,-3-2-12-15,-2 2-57 16,-7 1-66-16,-9 2-31 16,-9 4 8-16,-3 0 77 15,-17 0-62-15,-6 4-110 0</inkml:trace>
  <inkml:trace contextRef="#ctx0" brushRef="#br0" timeOffset="515887.2997">12315 15879 1570 0,'0'0'375'16,"0"0"-375"-16,0 0 21 15,88-18-21-15,-37 13 83 16,11 3-61-16,6 2-22 16,-2 0-101-16,1 0 19 15,-9 0 10-15,-10 5 1 16,-10 5-161-16,-16 0-140 16,-12-3-309-16</inkml:trace>
  <inkml:trace contextRef="#ctx0" brushRef="#br0" timeOffset="516375.2042">12465 16134 933 0,'0'0'771'15,"97"-4"-635"-15,-12 1-125 16,6-1-9-16,-15 1-2 0,-10 3 0 16,-23 0-129-16,-2 0-63 15,-5 5-107-15,-13 3-75 16,-17 2-386-16</inkml:trace>
  <inkml:trace contextRef="#ctx0" brushRef="#br0" timeOffset="516713.9131">12535 16422 1803 0,'0'0'532'16,"0"0"-497"-16,94-18-35 15,-42 13-50-15,8 0-64 0,13 5-158 16,-13 0-321 0,-14 0-182-16</inkml:trace>
  <inkml:trace contextRef="#ctx0" brushRef="#br0" timeOffset="517034.9367">12577 16608 1582 0,'0'0'702'0,"0"0"-577"15,0 0-96-15,0 0-23 16,115-12-6-16,-75 9-13 16,6 3-108-16,17 0-133 15,-8 0-239-15,-16 4-195 0</inkml:trace>
  <inkml:trace contextRef="#ctx0" brushRef="#br0" timeOffset="517329.6361">12493 16795 1119 0,'0'0'735'16,"0"0"-521"-16,0 0-138 15,92-3-34-15,-42-1-22 16,7-2-20-16,-2 2-64 0,-3 4-115 15,-1 0-87-15,-11 0-111 16,-18 0-203-16</inkml:trace>
  <inkml:trace contextRef="#ctx0" brushRef="#br0" timeOffset="517605.1399">12483 17108 1362 0,'0'0'723'0,"0"0"-516"15,0 0-109-15,0 0-51 16,0 0-20-16,0 0-27 15,102-15-33-15,-54 15-114 16,4 0-122-16,1 0-21 16,8 0-16-16,-16 8 82 15,-12 2-74-15</inkml:trace>
  <inkml:trace contextRef="#ctx0" brushRef="#br0" timeOffset="517839.5704">12465 17228 1482 0,'0'0'558'16,"0"0"-427"-16,0 0-65 15,97 0-4-15,-58-1-13 16,4-2-36-16,-3-1-13 15,-1 4-115-15,-6 0-119 16,-3 0-67-16,-8 7-197 16,-12 0-266-16</inkml:trace>
  <inkml:trace contextRef="#ctx0" brushRef="#br0" timeOffset="518062.1586">12535 17403 1525 0,'0'0'551'16,"0"0"-419"-16,0 0-58 16,0 0-32-16,0 0-42 15,112 0-16-15,-74 0-118 16,4 0-136-16,9 0-78 15,-12 3-202-15,-9 3-329 0</inkml:trace>
  <inkml:trace contextRef="#ctx0" brushRef="#br0" timeOffset="518259.6816">12462 17593 758 0,'0'0'821'0,"0"0"-581"15,136 2-128-15,-66-2-36 16,34 3-76-16,-20 0-97 0,-11 1-524 16</inkml:trace>
  <inkml:trace contextRef="#ctx0" brushRef="#br0" timeOffset="546872.3946">7825 17519 453 0,'0'0'505'15,"0"0"-376"-15,0 0-39 0,0 0 71 16,0 0 16-16,0 0-16 16,0 0 0-16,0 0 7 15,0 5-15-15,3 0-14 16,3 3-13-16,1 2-39 15,1 2-35-15,-2 6-17 16,0 0-25-16,-3 7-1 16,-3 0-2-16,0 7-6 15,0 0 0-15,-9-3-1 16,3-1 0-16,-2-4 0 16,1-6 0-16,4-8-7 15,3-2-2-15,0-8-4 0,0 0-1 16,6-11-7-1,9-13 7-15,4-8-4 16,1-5 3-16,2-2 4 0,0-1 3 16,-5 8 8-16,-1 5 1 15,-4 7 0-15,-4 4 0 16,2 5 6-16,-4 5-1 16,-3 2 11-16,0 1-10 15,3 3 5-15,-3 0-2 16,7 0-2-16,-2 0 11 15,1 11 4-15,-3 2 8 16,-2 6-10-16,-1 2-8 16,-3 2-7-16,0-4-5 0,0 1 5 15,-7-3-6-15,4-4-14 16,0-6-9-16,3-2-5 16,0-5 3-16,0 0-1 15,3-12-2-15,10-10-18 16,4-6 3-16,2-4 15 15,0 2 28-15,1 3 0 16,-7 6 9-16,-4 6-2 16,-1 5 8-16,-2 3 3 15,-3-1 10-15,-3 7-7 16,4 1 0-16,-1 0 1 16,0 0-7-16,3 11 21 15,0 7-10-15,-3 4-6 16,4 6-11-16,-7 1 1 15,0 0-2-15,0 0-1 0,0-1-6 16,0-2-1-16,-7-3-1 16,4-4-54-16,3-1-44 15,0-7-161-15,0-5-430 16,0-3-451-16</inkml:trace>
  <inkml:trace contextRef="#ctx0" brushRef="#br0" timeOffset="547299.3738">8280 17790 914 0,'0'0'502'0,"0"0"-441"0,0 0-43 16,0 0 59-16,0 0 39 15,0 0-76-15,0 0-40 16,75-4-21-16,-56-12 8 16,0-1 12-16,-5-3 1 15,-2 0 9-15,-2-1 14 16,-4 2 9-16,0 1 34 16,-1 6 25-16,-5 4 27 15,0 3 10-15,0 5-30 16,0 0-42-16,0 0-20 0,0 0-1 15,-8 0 1 1,-4 6-4-16,-1 8 4 0,-2 6 3 16,0 5 1-16,0 3 9 15,-1 5-13-15,5-3-21 16,2-1-8-16,2 1-1 16,7-8-6-16,0-1-11 15,0-5-70-15,19-9-115 16,5-7-301-16,-6 0-217 0</inkml:trace>
  <inkml:trace contextRef="#ctx0" brushRef="#br0" timeOffset="547556.1923">8586 17650 126 0,'0'0'1159'0,"0"0"-932"16,0 0-194-16,0 0-1 15,0 0-30-15,0 0-2 16,106-10-178-16,-76 5-194 15,-5 3-636-15</inkml:trace>
  <inkml:trace contextRef="#ctx0" brushRef="#br0" timeOffset="547773.3558">8604 17567 1187 0,'0'0'309'0,"0"0"-225"15,0 0-30-15,0 0 17 16,0 0-71-16,98-3-46 0,-78 3-188 16,-1 0-110-1,-4 0-661-15</inkml:trace>
  <inkml:trace contextRef="#ctx0" brushRef="#br0" timeOffset="548194.3958">8926 17482 1194 0,'0'0'550'0,"0"0"-500"0,0 0-41 16,0 0 32-16,0 0 13 16,0 0-22-16,0 0-16 15,-9 49 5-15,9-31 29 16,-4 2 33-16,1-1-31 16,0-2-27-16,3-5-11 15,0-2 0-15,0-4-8 16,0-4-6-16,10-2-1 15,2-2-24-15,3-14-27 16,6-5-26-16,-5-6 5 16,1-1 35-16,-4-3 38 15,-4 3 44-15,-6 4 40 16,0 7 36-16,-3 5 16 0,0 5-51 16,-6 7-39-1,-7 0-37-15,-4 0-8 0,-2 7-2 16,1 5-67-16,-3 12-101 15,6-4-157-15,5 0-372 0</inkml:trace>
  <inkml:trace contextRef="#ctx0" brushRef="#br0" timeOffset="548450.2637">9147 17601 408 0,'0'0'971'16,"0"0"-700"-16,0 0-148 16,0 0 23-16,0 0 4 15,-52 84-72-15,41-66-55 16,5-2-23-16,0-3-34 15,6-4-178-15,0-1-178 16,0-6-329-16</inkml:trace>
  <inkml:trace contextRef="#ctx0" brushRef="#br0" timeOffset="548751.6398">9357 17498 715 0,'0'0'715'0,"0"0"-544"15,0 0-42-15,0 0 49 16,0 0-21-16,78-23-97 0,-62 20-60 16,-2 1-79-1,-1 1-71-15,-1 0-67 0,-3 1-155 16,-4-3-344-16</inkml:trace>
  <inkml:trace contextRef="#ctx0" brushRef="#br0" timeOffset="549004.9149">9435 17385 1335 0,'0'0'489'16,"0"0"-333"-16,0 0-3 15,0 0 8-15,0 0-11 16,0 0-58-16,0 0-33 0,0 7-1 15,0 10-3 1,0 3-10-16,0-1-11 0,-6 2-19 16,3-2-15-16,0-2-74 15,0-5-68-15,3 0-184 16,0-3-432-16,0 0-397 0</inkml:trace>
  <inkml:trace contextRef="#ctx0" brushRef="#br0" timeOffset="549216.9433">9481 17616 1361 0,'0'0'292'0,"0"0"-215"0,0 0 9 15,0 0 118-15,0 0-78 16,0 0-82-16,0 0-29 15,-91 37-15-15,75-37-83 16,2 0-94-16,5 0-174 16,2-3-440-16</inkml:trace>
  <inkml:trace contextRef="#ctx0" brushRef="#br0" timeOffset="549529.7196">9718 17342 1068 0,'0'0'766'0,"0"0"-513"15,0 0-42-15,0 0-24 16,0 0-34-16,0 0-47 16,0 0-16-16,-25 67-48 15,16-38-25-15,3-2-8 16,0-2-9-16,3-3-30 0,3-3-97 16,0 8-97-16,0-8-272 15,0-3-408-15</inkml:trace>
  <inkml:trace contextRef="#ctx0" brushRef="#br0" timeOffset="549788.3196">9812 17593 1317 0,'0'0'490'16,"0"0"-251"-16,0 0-5 15,0 0-68-15,0 0-65 16,-37 81-65-16,31-68-36 16,3-1-20-16,-6 1-125 15,6-3-344-15,-3-3-334 0</inkml:trace>
  <inkml:trace contextRef="#ctx0" brushRef="#br0" timeOffset="550153.8644">10111 17403 613 0,'0'0'805'0,"0"0"-594"15,0 0-40-15,0 0 69 16,0 0-27-16,0 0-45 0,0 0-51 16,28 0-35-16,-10 0-40 15,-3 0-27-15,4 0-15 16,-2 0-47-16,-1-1-79 16,-4 1-135-16,-3 0-279 15,-3 0-279-15</inkml:trace>
  <inkml:trace contextRef="#ctx0" brushRef="#br0" timeOffset="550408.3832">10179 17323 1335 0,'0'0'529'0,"0"0"-391"16,0 0 4-16,0 0 16 0,0 0-17 15,0 0-27-15,0 0-3 16,0 17-2-16,0-5-35 16,0 1-19-16,0 4-16 15,0 0-22-15,-4 0-16 16,1 0-1-16,0-1-76 16,3 3-102-16,-3 3-170 15,0-3-383-15,0-4-439 0</inkml:trace>
  <inkml:trace contextRef="#ctx0" brushRef="#br0" timeOffset="550672.1919">10218 17591 643 0,'0'0'994'16,"0"0"-615"-16,0 0-132 0,0 0-66 16,-91 4-83-1,78-4-98-15,4 0-40 0,1 1-327 16,2-1-585-16</inkml:trace>
  <inkml:trace contextRef="#ctx0" brushRef="#br0" timeOffset="551233.3076">10539 17343 778 0,'0'0'764'0,"0"0"-487"16,0 0-52-16,0 0-16 15,0 0-17-15,0 0-48 16,0 0-43-16,10-20-44 15,-4 20-38-15,5 0-13 0,-2 0-6 16,1 0-1-16,-7 0-12 16,0 2-19-16,-3 8-1 15,0 4 19-15,0 0 8 16,-3 5 5-16,-13 1-1 16,2 2 1-16,-5 2 0 15,4-4 1-15,-3 2 13 16,6 0 6-16,2-3-7 15,7-1 0-15,3 0-11 16,0-6-1-16,7-3-17 16,14-2-69-16,15-7-143 15,1 0-416-15,-10-2-606 0</inkml:trace>
  <inkml:trace contextRef="#ctx0" brushRef="#br0" timeOffset="551438.118">10706 17548 842 0,'0'0'1037'0,"0"0"-726"15,0 0-111-15,0 0-34 16,0 0-55-16,-43 76-53 16,32-57-36-16,2 1-11 15,2-7-11-15,1-2-12 16,3-3-83-16,3-4-152 0,0-4-401 15,0 0-503-15</inkml:trace>
  <inkml:trace contextRef="#ctx0" brushRef="#br0" timeOffset="551632.7572">10932 17478 176 0,'0'0'1662'16,"0"0"-1311"-16,0 0-259 15,0 0-44-15,81-23-48 0,-48 17-72 16,-3 2-297-16,-12 4-415 16</inkml:trace>
  <inkml:trace contextRef="#ctx0" brushRef="#br0" timeOffset="551801.252">11146 17438 1196 0,'0'0'500'0,"0"0"-311"16,0 0-33-16,0 0-156 15,0 0 0-15,0 0-260 16,0 0-240-16,91-7-245 0</inkml:trace>
  <inkml:trace contextRef="#ctx0" brushRef="#br0" timeOffset="551969.7186">11355 17445 995 0,'0'0'666'0,"0"0"-411"15,0 0-5-15,0 0-88 16,0 0-162-16,0 0-37 16,0 0-349-16,76 0-698 0</inkml:trace>
  <inkml:trace contextRef="#ctx0" brushRef="#br0" timeOffset="552354.0756">11585 17323 1132 0,'0'0'524'16,"0"0"-381"-16,0 0 43 15,0 0-3-15,0 0-76 16,0 0-103-16,0 0-4 15,74 0-112-15,-51 0-100 16,-1-3-8-16,-1 0-35 16,-6 3 24-16,-5 0-117 15,-7 0-282-15</inkml:trace>
  <inkml:trace contextRef="#ctx0" brushRef="#br0" timeOffset="552654.7792">11689 17254 1490 0,'0'0'523'0,"0"0"-348"15,0 0 13-15,0 0-13 16,0 0-14-16,0 0-57 15,0 0-44-15,0 0-26 16,0 0-11-16,0 5-7 0,0 5-4 16,0 4-1-16,0 0-10 15,0 3 0-15,0-1-1 16,-7-1-30-16,-3-1-88 16,0 6-108-16,0-6-308 15,1-1-303-15</inkml:trace>
  <inkml:trace contextRef="#ctx0" brushRef="#br0" timeOffset="552942.2585">11676 17510 795 0,'0'0'657'15,"0"0"-448"-15,0 0 28 16,0 0 28-16,0 0-62 16,0 0-56-16,0 0-58 15,-54 2-40-15,36 1-31 16,-1-3-18-16,-5 7-46 15,9 0-213-15,-2 1-513 0</inkml:trace>
  <inkml:trace contextRef="#ctx0" brushRef="#br0" timeOffset="553601.1292">11870 17495 965 0,'0'0'392'16,"0"0"-162"-16,0 0 44 15,0 0-26-15,0 0-68 16,0 0-84-16,0 0-82 15,55-13-14-15,-32-1-26 16,6-6-6-16,-5-3 1 16,4 0 3-16,-5-10 1 0,2-1 18 15,-1-4 9-15,-2-3 10 16,-5-1 10-16,2-2 5 16,-7 5 22-16,-6 1 24 15,3 9-2-15,-9 8-19 16,0 7 8-16,0 8 6 15,0 6 23-15,0 0-62 16,-15 17-24-16,-3 7 0 16,-8 13 9-16,-3 7 7 15,-4 5-1-15,0 4-2 16,-1-4-13-16,0 2 1 16,8-4-1-16,4-3 0 15,5-4 0-15,7-6 0 16,7-6 0-16,0-4-1 15,3-7-9-15,0-5-14 0,10-4-29 16,13-8-63-16,16-3-66 16,-2-11-422-16,0-6-205 0</inkml:trace>
  <inkml:trace contextRef="#ctx0" brushRef="#br0" timeOffset="559133.3664">12189 15147 1493 0,'0'0'331'16,"0"0"-230"-16,0 0 15 15,0 0 38-15,0 0-35 16,0 0-56-16,0 0-5 15,48-54-1-15,-41 51 8 16,-7 0 15-16,3 2-2 16,-3 1-24-16,3-3-16 15,0 3-12-15,3-2-13 16,0 2-12-16,6 0 6 16,0 0-7-16,0 0-6 15,-1 0 5-15,-1 0-1 16,-4 0-8-16,-3 5-14 15,-3 5 3-15,0 0 11 0,-3 0 10 16,-13 7 0-16,-4 0 6 16,-3 2-5-16,1 1 11 15,-4 0 12-15,3 0-4 16,0 0-5-16,7-4-8 16,0 1-5-16,6-4 7 15,4 0-9-15,5-6 0 16,1-1 0-16,0 0 0 15,6-4 9-15,12 1 18 16,-3-3-17-16,6 0-10 16,-3 0-30-16,-2 0-32 15,-2-5-52-15,-1-1-67 16,-10 6-315-16,0 0-152 16,-3 0-281-16</inkml:trace>
  <inkml:trace contextRef="#ctx0" brushRef="#br0" timeOffset="559689.4467">12353 15213 1128 0,'0'0'566'0,"0"0"-465"16,0 0 41-16,0 0 69 15,0 0-68-15,0 0-72 16,0 0-39-16,72 20-21 16,-53-20-3-16,-1 0-8 15,0-4-11-15,1-6-5 16,2-7-7-16,-6-2 0 15,3-2 23-15,-6-2 1 16,0-3-1-16,-4 3-6 16,0-1 6-16,-3 5 12 15,-2 0 8-15,0 5 31 16,0 4 20-16,-3 3-10 16,0 1-4-16,0 2-14 15,0 4-24-15,-3 0-13 16,-11 1-5-16,1 15 9 0,-5 1 20 15,0 3-6-15,3 5-2 16,2 2 9-16,-1 0 2 16,5 3-10-16,-1 2-11 15,4-2-11-15,0-1 5 16,0-1-5-16,6-2-1 16,0-2-1-16,0-5-54 15,0-3-42-15,0-4-24 16,3-4-56-16,9-1-151 15,1-4-304-15,-4-3-176 0</inkml:trace>
  <inkml:trace contextRef="#ctx0" brushRef="#br0" timeOffset="560000.1617">12708 15255 998 0,'0'0'735'0,"0"0"-597"15,0 0 82-15,0 0 56 16,0 0-93-16,0 0-83 0,0 0-44 15,58-14-29-15,-41 14-19 16,2 0-8-16,-4 0-12 16,3 0-65-16,-3 0-62 15,-2 0-111-15,-2 0-272 16,-8 4-216-16</inkml:trace>
  <inkml:trace contextRef="#ctx0" brushRef="#br0" timeOffset="560273.4268">12789 15179 136 0,'0'0'157'16,"0"0"-85"-16,0 0-33 15,0 0 61-15,0 0-69 16,0 0-31-16,0 0-41 16,10-17-1-16,-10 17-52 15,-7 0-186-15</inkml:trace>
  <inkml:trace contextRef="#ctx0" brushRef="#br0" timeOffset="560508.3407">12789 15179 866 0,'0'-36'330'15,"0"32"-88"-15,0 2-2 16,0 2 65-16,0 0-72 16,0 0-69-16,0 0-41 15,0 0-17-15,0 0-19 16,0 0-24-16,0 0-27 15,0 7-2-15,0 8 27 16,0 2-19-16,0 6-22 16,0-1-14-16,0 6-6 15,-6-7-51-15,-4 7-134 16,-4 6-113-16,2-9-363 0,-2-4-218 0</inkml:trace>
  <inkml:trace contextRef="#ctx0" brushRef="#br0" timeOffset="560915.8172">12961 15027 1570 0,'0'0'249'15,"0"0"-104"-15,0 0 95 16,0 0-46-16,0 0-93 16,0 0-26-16,0 0 50 15,-10 69-48-15,0-35-27 16,-5 5-21-16,1-2-19 16,4-2-10-16,4-1-43 0,0 3-123 15,6-8-223-15,0-9-756 16</inkml:trace>
  <inkml:trace contextRef="#ctx0" brushRef="#br0" timeOffset="561588.5153">13051 14898 728 0,'0'0'881'0,"0"0"-778"16,0 0-63-16,0 0 11 15,-83-59 61-15,56 52-49 16,-9 1-46-16,-9 5-7 16,-20 1-9-16,-29 0 8 15,-27 14 3-15,-12 16-1 16,4 9 28-16,15 11 31 0,20 3-4 15,16-3-16-15,20-5-16 16,19-4-7-16,6-5 6 16,11 10 18-16,0 7-21 15,11 6-2-15,11 1 8 16,14-7-15-16,23 0 1 16,29-1-14-16,25-9-8 15,32-7-54-15,16-17-63 16,3-14-90-16,-11-8 10 15,-13-22 5-15,-9-9-64 16,-3-12-26-16,-12-8 126 16,-17 1 84-16,-15 7 144 15,-19 9-6-15,-11 2 160 0,0-2-28 16,-5-4-64-16,-15-4 53 16,-12 5 70-16,-12-1-81 15,-42-3-44-15,-26-10-16 16,-31-5-42-16,-8 6-68 15,1 14-6-15,27 17-117 16,12 22-186-16,25 0-323 16,15 9-216-16</inkml:trace>
  <inkml:trace contextRef="#ctx0" brushRef="#br0" timeOffset="562534.2228">13555 15100 1607 0,'0'0'635'0,"0"0"-570"15,0 0-29-15,0 0 47 16,0 0 15-16,0 0-36 0,0 0-7 15,29 63-3-15,-29-44-29 16,0 1-2-16,0-6-20 16,-6 2 7-16,-3-5-8 15,0-3 2-15,4-1-2 16,2-4-9-16,3-3-12 16,0 0-3-1,2 0-1-15,13-9-11 0,3-7-9 16,5-4 14-16,3-4 19 15,-2-2 12-15,-3 3-14 16,-4 3 14-16,-4 7 34 16,-7 7 11-16,-2-1 1 15,-4 7-3-15,0 0-6 0,0 0-19 16,0 0-18-16,0 3-7 16,0 10 7-16,-4 4 0 15,-2 0 1-15,-4 2-1 16,1-2 0-16,1-1-31 15,-1-6-14-15,3 0-7 16,3-8-3-16,0 0 0 16,3-2 28-16,0 0 11 15,15-7-15-15,4-10-14 16,8-3 31-16,3-5 14 16,-3-2 23-16,3 0-4 15,-8 4 18-15,-4 7 10 16,-6 6 20-16,-9 6 0 15,-3 4-35-15,0 0-31 16,0 10 45-16,0 6 2 0,0 4-20 16,-3 0-8-16,-3 0-8 15,6-1-11-15,-3 1 1 16,3-6-2-16,0 2-67 16,0-2-69-16,0 2-82 15,0-5-320-15,0-3-247 0</inkml:trace>
  <inkml:trace contextRef="#ctx0" brushRef="#br0" timeOffset="562949.1969">13960 15302 1307 0,'0'0'261'0,"0"0"-15"16,0 0 86-16,0 0-127 16,0 0-137-16,0 0-41 15,88-23-27-15,-65 6-25 16,3-4-24-16,-2-4 3 16,-6-5 12-16,-1 1 33 15,-1-5 1-15,-7 1 21 16,-2 6 37-16,-7 8 34 15,0 2 30-15,0 8-22 0,0 5-24 16,-13 4-15-16,0 0-34 16,-1 10-8-16,-4 13 21 15,-3 3-17-15,6 7-14 16,2 4 7-16,2-1-5 16,5 4-10-16,3-4 1 15,0-2-2-15,3-5-19 16,0-6-72-16,0-6-66 15,12-9-108-15,2-2-484 16,-1-6-415-16</inkml:trace>
  <inkml:trace contextRef="#ctx0" brushRef="#br0" timeOffset="568851.3321">13730 16157 1390 0,'0'0'655'16,"0"0"-536"-16,0 0-57 15,0 0 81-15,0 0 33 16,0 0-30-16,0 0-51 15,3 0-25-15,1 0 2 16,1 13 3-16,3 1-4 16,-1 8-9-16,-1 2-13 15,0 5-14-15,-3 2-19 16,0 1-2-16,-3-2-13 16,0-3 5-16,0-2-5 15,0-4-1-15,0-4 0 16,0-2-1-16,0-7-27 0,0-1-19 15,0-5-26-15,0-2-33 16,0 0-80-16,6 0-100 16,1-1-347-16,4-4-560 0</inkml:trace>
  <inkml:trace contextRef="#ctx0" brushRef="#br0" timeOffset="569219.8428">14010 16167 1637 0,'0'0'494'0,"0"0"-335"16,0 0 76-16,0 0 31 16,0 0-85-16,0 0-70 15,0 0-36-15,0 10-14 16,0 4 4-16,0 8-3 16,3 5-12-16,-1 3-11 15,-2 5-9-15,0-3-6 16,0 3-12-16,0-6-11 15,0-2-1-15,-6-4-14 16,0-6-57-16,-7 2-66 16,0-6-113-16,0-3-577 0</inkml:trace>
  <inkml:trace contextRef="#ctx0" brushRef="#br0" timeOffset="571941.7529">12653 17918 1035 0,'0'0'510'0,"0"0"-389"16,0 0-85-16,0 0 27 15,0 0 100-15,0 0 27 16,0 0-24-16,-24 45-41 16,18-28-9-16,0 6-3 15,3 4-5-15,3 2 14 16,0 0-19-16,0 3-29 16,0-1-33-16,0-3-29 0,0-2-12 15,0-4-25 1,3-4-51-16,-3 1-66 0,3-7-141 15,-3-4-495-15,0-4-749 0</inkml:trace>
  <inkml:trace contextRef="#ctx0" brushRef="#br0" timeOffset="573256.1039">12559 17943 373 0,'0'0'564'0,"0"0"-314"16,0 0-22-16,0 0-38 16,0 0-25-16,0 0-44 15,0 0-28-15,21-25-47 16,-10 21-27-16,2-4-11 16,0 3-2-16,-1-1-5 15,3 2 0-15,3 3-1 16,-1 1 0-16,2 0 2 15,3 0 12-15,-1 1 3 16,-3 9-7-16,-1 3 0 0,2-1-4 16,-3 3-4-1,2-2 6-15,-6-1 22 0,0 2-1 16,-1-4-9-16,-1 0-12 16,-7-2-7-16,-3-1-1 15,0 1 1-15,0-1 19 16,0 0 9-16,-13-2 8 15,-1 2-4-15,-4 0-13 16,-3-3-6-16,-4 2-7 16,1 0-1-16,3-2-5 15,0-1 1-15,9-1-2 16,2 0 1-16,4 1-1 16,6-1 0-16,0 0-20 15,0 1 20-15,3 3 1 16,13-4 7-16,2 3-2 0,6-1-5 15,-1 2 1-15,6-2-1 16,-2 5 11-16,-3-3-3 16,0 4-3-16,-5 0-6 15,-3 3 0-15,1 1 1 16,-8 0-2-16,1 1 1 16,-9 1 0-16,-1 1 2 15,0 0 32-15,-1 0 8 16,-12 0-1-16,1 1 5 15,-9-4 8-15,2 0-11 16,-7-1-7-16,-2 0-6 16,-2-9-9-16,-3 2-11 15,5-6-8-15,4 0-2 16,2-13-115-16,9-1-99 16,9-5-588-16</inkml:trace>
  <inkml:trace contextRef="#ctx0" brushRef="#br0" timeOffset="580083.8606">14263 16006 381 0,'0'0'310'0,"0"0"-85"16,0 0-60-16,0 0-49 16,0 0 36-16,0 0-29 15,-85-76-11-15,69 65-57 16,2-2-31-16,2 0-17 15,-3-1-7-15,-3 4-10 16,-1-3-22-16,-3 7-21 0,-1-1 4 16,-4 3 21-1,-1 4 12-15,-5 0 15 16,-3 0-5-16,-3 4 5 0,0 4 1 16,4 2-20-16,-1-1 4 15,3 1 3-15,-2 1-6 16,6 2-6-16,2-4 9 15,-1 1 9-15,7 0 6 16,0 0 0-16,1 2 1 16,7 2-1-16,-6 5-2 15,1 5 3-15,0 2 0 16,-5 8 12-16,3 1 15 16,-2 8 7-16,5-2-21 15,-1 4-6-15,0-2-6 16,6 0 5-16,-4 0-5 0,6-4-1 15,6-2 0-15,4-1 0 16,0-1-17-16,7 2 17 16,12-3 19-16,4 1 4 15,3-1-12-15,-1 0-10 16,2-1-1-16,3-7 8 16,-5 1-7-16,5-4 12 15,3-3-13-15,1 0-1 16,8-8-55-16,5-2-49 15,6-3-22-15,10-7-73 16,1 0 158-16,9-7 42 16,-3-10 25-16,2-8 66 15,-7-7 49-15,-6-3 25 0,-10-4-21 16,-9-8-36-16,-7-5-3 16,-9-4 47-16,-8-17 40 15,-16-13-50-15,-22-12-40 16,-34-7-49-16,-21 11-37 15,-32 12-16-15,-10 16-130 16,22 22-342-16,6 8-512 0</inkml:trace>
  <inkml:trace contextRef="#ctx0" brushRef="#br0" timeOffset="607953.436">10809 1203 778 0,'0'0'215'0,"0"0"-28"16,0 0-37-16,0 0-21 15,0 0-37-15,0 0 11 16,0 7 23-16,0-5 16 15,3-1-3-15,-3-1-14 16,3 0-25-16,0 0-15 16,3 0-32-16,1 0-20 15,2 0-6-15,5 0-10 16,-1 0-6-16,3 0-10 16,4 0 0-16,-1 0 5 0,1 0-6 15,-1 0 0-15,2 0-1 16,-6 0 0-16,1 3-5 15,1 0 0-15,-1-2 5 16,2 2 1-16,0 0-1 16,4-2 1-16,1 2 0 15,2-3 1-15,-1 0 1 16,4 0-1-16,-4 0 0 16,0 0 0-16,0 0 0 15,-5 0 0-15,1 0-1 16,-4 0 0-16,0 0 0 15,4 3 0-15,-1-2 0 16,4 2 0-16,2 0-1 16,5-1 1-16,3 0 0 15,-1 1 0-15,7-1 0 0,0-1 0 16,0-1 1-16,0 1-1 16,-2-1 1-16,-3 0-1 15,-1 2 1-15,-3-1-1 16,-1 2 0-16,0-1 0 15,1 1 0-15,1-1 0 16,2-1 0-16,6 3 1 16,0-2-1-16,7 1 0 15,-1 1 1-15,1-1-1 16,2 0 0-16,1 1 1 16,-4-1-1-16,-2-2 0 15,-1 2 1-15,-4-3-1 16,1 0 0-16,-3 0 0 0,-3 0 0 15,1 0 0-15,2 0 0 16,0 0 0-16,4 0 1 16,-1 0 0-16,3 0 0 15,4 0 5-15,2 0-5 16,1 0-1-16,-1 0 0 16,4 0 0-16,-3 0 1 15,-4 0 0-15,4 0-1 16,-4 1 1-16,-2-1 0 15,-1 2 0-15,0-1 0 16,-2 2 0-16,-3 0 0 16,3 0 0-16,1-1 0 15,2 1-1-15,-4 0 0 0,0 0 1 16,1 0 0 0,-3-1 0-16,0 4 1 15,1-3 5-15,2 1-6 0,-1 1 1 16,0 0 0-16,3 1-1 15,-1-2-1-15,4 1 0 16,1 0 0-16,-3 1 0 16,3-1 0-16,-1 2 0 15,1-1 0-15,-2 1 1 16,2 0 0-16,0 0 0 16,3-3-1-16,1 2-1 15,4-2 0-15,-5 0 0 0,-1 0 0 16,-2-2-7-16,-4 1 7 15,-1 0 1-15,1 0 0 16,-3 1 1-16,0-1 0 16,4-2 1-16,-4 2 5 15,6-1-6-15,1-1 0 16,6-1 5-16,2 0-5 16,-1 0 0-16,2 0 1 15,-3 0-1-15,-3 0 0 16,-3 0-1-16,-4-1 6 15,-1-2-6-15,-1 1 1 16,-1 2 0-16,2 0-1 16,-2 0 1-16,4 0 0 15,-1 0-1-15,1 0 0 16,2 2 0-16,1 1-1 0,2-1 1 16,-2 1 0-16,2-3-1 15,-2 1 0-15,-7-1 1 16,-4 1 1-16,-3 1 0 15,-5 1 1-15,-4 2 7 16,6-2-3-16,0 2-6 16,7 2 8-16,5-2 17 15,5 2-9-15,2 1-10 16,-1-3-4-16,1 0 4 16,-2-1-6-16,-4-1 1 15,-1-2 0-15,-4 2 0 16,-2 0-1-16,0 0 0 15,-2-1 0-15,-8 1-1 0,-1 0 0 16,-3-1-5-16,3 3 5 16,6 0 0-16,1 0 0 15,9 0 0-15,8 3-9 16,5-2-2-16,2 0-10 16,-3-2-17-16,-6-1 27 15,-12-1 11-15,-6-2 1 16,-3 0-2-16,-5 0 2 15,1 0 3-15,2-4 4 16,4 1-6-16,2-3 1 16,10 0 4-16,0 0-6 15,9-1 0-15,1 1-1 0,-3-3 1 16,2 1-1-16,-9-1 0 16,-3-1 0-16,-7 0 1 15,0 0-1-15,-7 2 1 16,-1-2 0-16,-5 2 1 15,4-3 0-15,-4 2 7 16,6-2-8-16,5-2 1 16,2-1-1-16,2-2 0 15,2-1 0-15,3 1-1 16,-4 0 1-16,0 3-2 16,-2 3 1-16,-8 2-1 15,-1 1 1-15,-6 0-4 16,-1-2 4-16,-1 1 1 15,-1-2-1-15,1-1 1 16,4-5 1-16,2-2 11 0,3-2-3 16,6-2-7-16,4-4-2 15,-1 0 1-15,2 3-1 16,0-1-6-16,-5 3 0 16,0 2 0-16,1 3 6 15,-10 0-1-15,4 2 1 16,-7 1 0-16,0 0 0 15,0 0 1-15,-5 0 0 16,1 0 0-16,0-1 11 16,2-2 5-16,-4 2-8 15,3-2-8-15,-2 1 8 16,4-1-8-16,-8 1 0 16,1 1 6-16,-2 0-6 0,-2 1-1 15,0-1 0 1,-1 1 1-16,1-1-1 0,-4 0 0 15,0 0 0-15,0-2-1 16,0 2 0-16,-5 0 1 16,-2 1 0-16,-1 0 0 15,1-1 0-15,-2-1-1 16,-6 1 0-16,3 0 0 16,-1 0 0-16,1 0 1 15,-1 1-1-15,0 2 1 16,3-1 0-16,-3 4-1 15,2 1-6-15,0 0 7 16,1 1-1-16,0 0 1 16,0 0-2-16,-1 1-4 15,-1 1 5-15,0-1-7 0,-6-1 7 16,0 2-7-16,-2-2 7 16,-3 1-7-16,-4-2 7 15,2 2-5-15,-5-1 5 16,6 1 0-16,-2-1 1 15,6 1-1-15,-4 1 1 16,3-1 0-16,-3-1 0 16,2 1 0-16,-2 0 0 15,3 3 0-15,-5-2 0 16,3 3 0-16,-9 1 0 0,-1 0 0 16,-3-1 0-1,1 1 1-15,-8 0-1 0,4-1-1 16,1-1 1-16,1-1 0 15,2 2 0-15,-1-2 0 16,1 0 0-16,4-1 0 16,0 0 0-16,2 1 0 15,-2 0-1-15,0 0 1 16,-8 0 0-16,-4-1 1 16,-5 1-2-16,-7-1 2 15,-5-2-2-15,0 2 2 16,4-3-2-16,5 1 1 15,2 1 0-15,4-2 0 16,5 1 1-16,1 1-1 16,4-1 0-16,6 2 0 0,-1 0 0 15,-3-1 0-15,2 0 0 16,-8 0 1-16,-4 0-1 16,-2-1 0-16,-4 3 0 15,-2-4 0-15,2 0 0 16,-4 1-1-16,5 1 0 15,-1-1 1-15,0 1 0 16,-2-2 0-16,1-2 0 16,0 1 0-16,3-2 0 15,2 0 1-15,-1 1-1 16,-1-1 0-16,0-1 0 16,-8 0 0-16,-3-2 0 15,-1 1 1-15,-2 0-1 0,-4 2 0 16,-1-1 0-16,-15 1 1 15,-16 3-1-15,9 0 1 16,8 1-1-16,11 2-1 16,17 2 1-16,-9-3 0 15,-5 2 0-15,5-1 0 16,6 0 2-16,0 0 4 16,0-1 4-16,2 1-1 15,1 0-1-15,-2 2-7 16,-1 1 0-16,3 1 5 15,-2 0-5-15,1 0-1 16,0 4 0-16,-2 2 0 0,0-3 0 16,4 4 0-1,2-4-1-15,0 1 0 0,-1-1 0 16,-4 0 0-16,-2 1 0 16,-5-1 1-16,-4-1 0 15,3-2-1-15,4 0 1 16,3 0 0-16,-1 0 0 15,4 0 1-15,0 0-1 16,-2 0-1-16,2 0 1 16,0 0-1-16,-2 0 0 15,3 3 1-15,0 0 0 16,1 1 0-16,-4-1 0 16,2 0-1-16,0-3 1 15,1 0-2-15,-2 0 1 16,3 0 0-16,-1 0 0 0,-1 0 0 15,-3 0 0-15,0 0 1 16,-2 0-1-16,-2 4 1 16,6 0 0-16,1 2 0 15,4 0-1-15,5-1 1 16,4 2-1-16,4-2 1 16,3 0 0-16,2 0 0 15,5-4 1-15,1 0 0 16,-2-1-1-16,7 0 0 15,-3 0 1-15,5 2-1 16,-5-1 0-16,-2 4 0 16,2-2-1-16,-8 5 1 15,0 0-1-15,-1 0 0 0,-5 2 1 16,0-1-1 0,5-4 1-16,1 1 0 0,3-3 0 15,5 0 0-15,-1 0 0 16,4-1 0-16,-1-2 0 15,4 2 0-15,0 1-1 16,-4 0 1-16,-2 1 0 16,-5 0 0-16,2 2 0 15,-1-2 0-15,1 0 0 16,4-1 1-16,-1-1-1 16,-1 2 0-16,4-2 1 15,-2 0 0-15,9 0-1 16,-1-2 1-16,4 1 1 0,-1-1-1 15,3 1 0 1,-6 2 0-16,1 0-1 16,-6 1 0-16,3 0 0 15,-1 3-2-15,-1-4 2 0,1 3 0 16,-3-3 1-16,2 2-1 16,-2-1 1-16,2-1 0 15,-2 0 0-15,4 0 0 16,0 0 15-16,6-1-15 15,0 3 7-15,-4-1 1 16,2 2-4-16,-2-1-4 16,1 4-1-16,0-2 0 15,-3 2 2-15,6 0 4 16,-4 2 0-16,0-4-5 0,3 3 7 16,-3-1-2-16,1 0 7 15,-5 3 5-15,7-2-6 16,-2-1-5-16,2-1-6 15,4 0 5-15,-1-7 1 16,6 2-5-16,-2 0 4 16,-3 0 1-16,2 1 1 15,-5 2-2-15,0 1 4 16,-3 1-4-16,0 3 0 16,0-2 1-16,-1 0 1 15,0-1-7-15,6-1 5 16,-3-1-5-16,7-2 16 15,-3-1 7-15,6-2-8 0,-3 1-5 16,3-1 3 0,-3 1-2-16,-4 3-4 0,-1 2-7 15,-1 2 10-15,-3 2-10 16,-1 4 0-16,-4-1-1 16,1 2 1-16,4 1-1 15,0-3 0-15,3-2 1 16,3-3 0-16,0-3 0 15,6 1 0-15,-3-1 0 16,3 1 1-16,-4 4 4 16,1 0-5-16,0 5 5 15,0 0-6-15,-5 2 1 16,2 2-1-16,-4 1 0 16,1 2 1-16,0-3 5 15,0-1-6-15,3-2 1 0,3-6-1 16,0-1 0-16,3-1 0 15,0-1 0-15,0 2 8 16,0-1-2-16,6 3 1 16,0 2 4-16,6 2 1 15,0 1 1-15,1 1 1 16,-3 3-1-16,3 1-6 16,3 3 1-16,5-3-7 15,3 2 10-15,6-1 1 16,6-2-11-16,8-6 8 0,7-4-9 15,31-11-31 1,-9-18-137-16,-5-6-426 0</inkml:trace>
  <inkml:trace contextRef="#ctx0" brushRef="#br0" timeOffset="613345.6939">19580 852 1407 0,'0'0'782'0,"0"0"-640"15,0 0-63-15,0 0 37 16,0 0 4-16,0 0 20 15,42-37-17-15,-38 36-44 0,1 0-31 16,-1 1-8 0,-4 0-11-16,1 0-7 0,1 0-13 15,2 15-8-15,2 10 9 16,4 9 17-16,0 9-6 16,-3 1-10-16,2 3-10 15,0-3 5-15,5-6-5 16,-5-6-1-16,-2-4-10 15,-1-10-43-15,-3-4-44 16,-3-7-94-16,0-7-152 16,-12-10-321-16,5-8-173 0</inkml:trace>
  <inkml:trace contextRef="#ctx0" brushRef="#br0" timeOffset="614035.7699">19507 699 1390 0,'0'0'575'0,"0"0"-388"15,0 0-29-15,0 0 36 16,0 0-47-16,0 0-66 0,0 0-56 16,112-5-17-16,-63 5-8 15,-1 0 1-15,1 8-1 16,-4 4 0-16,-5 1 0 16,-15 2-6-16,-2 1-5 15,-10 3-10-15,-6 1-10 16,-5 1 4-16,-2-1 12 15,0-1 8-15,-9-4-5 16,-7-3 4-16,-2-4 7 16,-3 0 1-16,-5-4 1 15,3-2-1-15,-4-2 1 16,6 0 0-16,6 0 0 16,6 0 8-16,7 0-8 0,2 0 5 15,0 0-5 1,5 1 10-16,12 6-4 0,9 3-5 15,9 6 5-15,6 1-5 16,6 2-1-16,0 2 1 16,-2 1-1-16,-3-2-1 15,-6-1 2-15,-7-1-1 16,-7 0 0-16,-8-4-1 16,-8-3 0-16,-6 0 0 15,0-1 1-15,-9 0 38 16,-13 2 13-16,-9-3-27 15,-8 0-7-15,-6-4 8 16,0-1-11-16,2-2 16 16,3-1 5-16,9-1-11 15,7 0-13-15,9 0-6 0,5 0-5 16,5 0-1-16,5-3-10 16,0-2-31-16,4-9-135 15,7-1-167-15,-4 2-408 0</inkml:trace>
  <inkml:trace contextRef="#ctx0" brushRef="#br0" timeOffset="614658.1002">20009 539 431 0,'0'0'695'16,"0"0"-527"-16,-108-31-19 0,57 20 4 15,-1 2 8-15,-2 4 9 16,2 1-34-16,-1 4-33 16,-2 5-33-16,2 14-13 15,-5 11 9-15,2 10 12 16,5 9-23-16,-1 18-15 15,7 18-23-15,15 18-4 16,19 6-4-16,14-6 6 16,37-8 31-16,12-12-6 15,7-13-6-15,22 0-17 16,15-14-11-16,10-12-5 16,10-5 9-16,-5-22-2 15,-4-13-2-15,-1-4 1 16,-1-21-6-16,-8-17 5 15,-16-7-6-15,1-24-7 0,-14-16-26 16,-20-8-1-16,-12-15 6 16,-32 12 7-16,-15 5 10 15,-40 10 10-15,-34 8 1 16,-35 4-1-16,-33 7 1 16,-18 10-52-16,-14 12-87 15,48 15-222-15,27 12-358 0</inkml:trace>
  <inkml:trace contextRef="#ctx0" brushRef="#br0" timeOffset="616212.1618">21306 927 400 0,'0'0'277'0,"0"0"-49"16,0 0-30-16,0 0-65 15,0 0-11-15,0 0 29 0,0 0 38 16,0 6 5-1,0-6-70-15,0 1-37 0,0-1 21 16,0 0 3-16,0 0-7 16,0 0-11-16,1 0-11 15,2 0 6-15,7 0-15 16,3 0-31-16,13 5-18 16,26 1-8-16,32 6-7 15,37 3-8-15,18 1 5 16,3-1-4-16,-6-1 6 15,-15-3-8-15,-8 2 0 16,-5-2 1-16,-21-1-1 16,-18-1 0-16,-20-4 0 0,-10 0 1 15,4-1 5-15,1 2 9 16,-1-2-5-16,-14-2-1 16,-7 0 2-16,-9 0-10 15,-6-2 7-15,-5 0-8 16,-2 0 0-16,0 0-22 15,0 0-50-15,0 0-55 16,0 0-13-16,0-5-118 16,0-3-676-16</inkml:trace>
  <inkml:trace contextRef="#ctx0" brushRef="#br0" timeOffset="617338.328">21583 1573 1748 0,'0'0'375'16,"0"0"-285"-16,0 0-59 16,0 0 50-16,0 0-8 15,0 0-35-15,0 0-10 16,59 3-10-16,-33-10 3 15,6-10-8-15,1-8-11 0,1-8-2 16,0-9-9-16,1-8-14 16,-4-6-10-16,-1-2 18 15,-6 0 15-15,-6 0 7 16,-4 6 16-16,-1 6 107 16,-7 5-56-16,-2 10-47 15,-3 9 6-15,-1 7 4 16,0 8-9-16,0 7-15 15,-5 0-13-15,-12 7-6 16,-8 16 6-16,-7 9 1 16,-1 10 11-16,2 5-4 15,3 4-7-15,6 2 8 16,6 1-3-16,5-2-5 0,3-4 0 16,7-3 0-1,1-8 10-15,0-5-5 0,3-3-6 16,7-8 0-16,3-5-2 15,4-5-38-15,1-9-84 16,18-7-101-16,-6-15-373 16,-1-5-457-16</inkml:trace>
  <inkml:trace contextRef="#ctx0" brushRef="#br0" timeOffset="618113.417">23056 684 747 0,'0'0'683'15,"0"0"-539"-15,0 0-23 16,0 0 157-16,0 0 29 16,0 0-85-16,0 0-58 15,37-8-109-15,-2 8-32 16,14 0-2-16,9 0 2 16,11 0-12-16,1 0-10 0,0 0-1 15,-3 0 1-15,-4 0-1 16,-9 0-15-16,-11 0-21 15,-12 0-9-15,-13 0 2 16,-10 0-3-16,-8 0-30 16,0 0-65-16,-26 0-100 15,-2 0-249-15,1 0-162 0</inkml:trace>
  <inkml:trace contextRef="#ctx0" brushRef="#br0" timeOffset="618436.5986">23050 883 1622 0,'0'0'530'15,"0"0"-471"-15,0 0-31 16,0 0 130-16,97 27-6 16,-54-20-77-16,6 0-42 15,4 0-13-15,0 2-13 16,1-3-6-16,-6 1-1 0,-6 2-8 16,-8-2-25-1,-10-2-37-15,-11 1-59 0,-10-1-95 16,-4 0-292-16,-16 0-58 15,-2-3-510-15</inkml:trace>
  <inkml:trace contextRef="#ctx0" brushRef="#br0" timeOffset="618760.3098">23192 1157 988 0,'0'0'1159'16,"0"0"-1016"-16,0 0-134 15,0 0 3-15,0 0 45 16,104 10-30-16,-59 0-27 16,1 0-3-16,7 2-47 15,-4-1-107-15,-4 0-63 16,-8 1 0-16,-10-5-126 16,-13-5-531-16</inkml:trace>
  <inkml:trace contextRef="#ctx0" brushRef="#br0" timeOffset="619014.8255">22901 1418 1582 0,'0'0'860'0,"0"0"-794"16,0 0-54-16,127 26 25 15,-65-17 35-15,7 5-48 0,3 0-24 16,8 6-32-16,-17-4-145 16,-18-5-461-16</inkml:trace>
  <inkml:trace contextRef="#ctx0" brushRef="#br0" timeOffset="619256.3629">23031 1687 2125 0,'0'0'465'16,"0"0"-428"-16,0 0-20 16,0 0 99-16,123 28-34 15,-63-17-82-15,36 0-10 16,-17-4-166-16,-6-5-478 0</inkml:trace>
  <inkml:trace contextRef="#ctx0" brushRef="#br0" timeOffset="622941.0956">24154 1096 889 0,'0'0'846'0,"0"0"-650"16,0 0-114-16,0 0 66 16,0 0 25-16,0 0-22 15,0 0-53-15,16-2-20 0,-6-4-35 16,0 0-15-16,5-2 10 15,1 0-7-15,2 4-19 16,1-3-11-16,0 3-1 16,-2 2-8-16,-2 1-8 15,-1 1 0-15,-4 0 15 16,-4 1 1-16,-3 9-15 16,-3 0-12-16,0 3 3 15,0 0 17-15,-9 2 6 16,-4 1-1-16,-2-1 2 15,-2 1 0-15,0-2 1 16,-3-1 0-16,2-1-1 16,-3 0 0-16,3-1 0 0,4 0 0 15,0-2-1-15,5-1 1 16,6-2 1-16,3 0 0 16,0-1 5-16,7 0-6 15,12 0 0-15,9 1 0 16,5-3-19-16,19-3-103 15,-9-10-181-15,-5-4-538 0</inkml:trace>
  <inkml:trace contextRef="#ctx0" brushRef="#br0" timeOffset="623450.3769">24463 1178 1348 0,'0'0'403'15,"0"0"-328"-15,0 0-12 16,0 0 143-16,0 0-24 15,0 0-86-15,0 0-52 16,70 10-24-16,-52-10-19 16,3-1-1-16,-1-12-4 15,2-1-38-15,0-7 12 0,0-8-10 16,1-7-29-16,1-5-54 16,3-4 31-16,-8 1 58 15,-3 4 34-15,-5 9 42 16,-10 9 43-16,-1 8 8 15,-1 5-45-15,-20 8-26 16,-4 1 6-16,-8 8-4 16,0 15 19-16,-2 9 10 15,4 8-8-15,6 4-8 16,6 5-18-16,10 2-1 16,4-2-6-16,5-2-3 15,0-4-8-15,6-5 0 16,5-5-1-16,0-5 0 0,1-10-103 15,8-12-146-15,-5-6-264 16,1 0-348-16</inkml:trace>
  <inkml:trace contextRef="#ctx0" brushRef="#br0" timeOffset="623686.71">24884 1168 1810 0,'0'0'142'0,"0"0"-80"16,0 0-56-16,98 0 117 16,-69 0-52-16,-3 0-47 15,-5 0-24-15,-6 0-154 16,-9 0-76-16,-6-3-160 15,0-4-533-15</inkml:trace>
  <inkml:trace contextRef="#ctx0" brushRef="#br0" timeOffset="623908.6644">24995 1027 1654 0,'0'0'357'0,"0"0"-249"0,0 0 37 16,0 0 44-16,0 0-80 16,0 0-45-16,0 0 31 15,-29 72-42-15,17-43-31 16,3 5-15-16,1-4-7 16,2-1-38-16,-4 4-160 15,2-7-362-15,4-10-295 0</inkml:trace>
  <inkml:trace contextRef="#ctx0" brushRef="#br0" timeOffset="624151.3238">25303 919 1751 0,'0'0'713'16,"0"0"-654"-16,0 0-57 16,0 0 14-16,0 0 99 15,-42 80-21-15,26-33-50 16,-2 10-26-16,1 5-18 16,-10 24-128-16,4-14-498 15,2-14-1150-15</inkml:trace>
  <inkml:trace contextRef="#ctx0" brushRef="#br0" timeOffset="658658.5103">1268 17803 238 0,'0'0'209'0,"0"0"-191"16,0 0 364-16,0 0-120 0,0 0-84 16,0 0-51-16,0 15-21 15,0-15-28-15,0 0-38 16,3 0-24-16,0 0-14 16,-3 0-1-16,3 0 1 15,-3 0-1-15,4 0-1 16,-4 1 0-16,0 0 0 15,3-1 0-15,0 0 2 16,3 2 18-16,2-2 47 16,-1 0 6-16,2 0-29 15,0 0-19-15,-3 0-13 16,6 0-6-16,-6 0-5 16,0 0 0-16,-3 0-1 0,0 0 0 15,3 0 0-15,1 0 0 16,2 0 0-16,0 0 0 15,3 0 0-15,-3 0 0 16,3 0 2-16,1 0-1 16,-4 0-1-16,-1 0 1 15,-2 0-1-15,1 0 0 16,2 0 0-16,-1 0 0 16,-1 0-1-16,5 0 0 15,-3 0 1-15,6 0-2 16,-3 0 2-16,4 0 0 15,-4 0-1-15,0 0 1 16,-3 0-10-16,0 0-22 16,-3 0-5-16,3 0 11 0,-2 0 5 15,1 0 11 1,-2 0 9-16,3 0-1 0,1 0 2 16,2 0 16-16,-1 0 10 15,2 0-10-15,-1 0-6 16,3-3-1-16,-3 2-2 15,1 1-5-15,-1-3-1 16,-3 3 0-16,-3 0-1 16,0 0-9-16,-3 0-10 15,0 0 1-15,0 0 7 16,0 0 9-16,0 0 1 16,0 0 1-16,5 0 0 15,2 0 15-15,2 0 0 16,1 0-8-16,4 0-6 15,-4-3 1-15,2 2-2 0,-6-1 0 16,1 2-11-16,-4 0-8 16,-3 0 1-16,-1 0 6 15,1 0-1-15,-3 0 3 16,3 0 7-16,0 0 3 16,4 0 0-16,-1 0 20 15,6 0 11-15,0 0-12 16,0 0-9-16,-3 0-9 15,4 0 1-15,-4 0-2 16,-1 0-11-16,2 0-13 16,-4 0-2-16,2 2-18 0,-2-2 24 15,1 0 12 1,2 1 7-16,0-1 1 0,0 0 0 16,6 0 1-1,-3 0 6-15,1 0 3 0,1 0-9 16,-4 0 0-16,-1 0-1 15,-3 0 0-15,-3 0 0 16,3 0-2-16,-3 0 1 16,3 0 1-16,0 0-2 15,1 3 1-15,4-3 1 16,2 0 3-16,7 0 16 16,2 0 3-16,5-3-12 15,-2 0-7-15,-2 2-2 16,-1-2-1-16,-6 1-13 0,-5 0-21 15,-5 2 7 1,-3 0 8-16,-3 0 10 0,0 0 3 16,3 0 4-16,-3 0 2 15,4 0 8-15,2 0 5 16,5 0 6-16,1 0 1 16,7 0 18-16,6 0-19 15,2 0-7-15,-3-2-6 16,2 1 0-16,-4-2-5 15,-6 3 0-15,-2 0-1 16,-7 0-9-16,-1 0-13 16,-3 0-2-16,-3 0 6 15,3 0 9-15,-3 0 9 16,6 0-1-16,3 0 1 16,4 0 1-16,4 0 5 0,10 0-5 15,4 0 1-15,5-3 5 16,4 1-1-16,2-2 2 15,-5-1-2-15,-4 3-6 16,-3-1 0-16,-6 0-22 16,-5 0 0-16,-4 3 5 15,-1-1 11-15,-1 1 6 16,-1-3 0-16,1 3 0 16,2 0 10-16,3-3 1 15,2 3 5-15,5-2 1 16,2 1-1-16,-2 0-6 15,2-2-9-15,-5 3 0 16,-5-3-1-16,-5 3 0 0,-2-2-11 16,-7 2-7-1,0 0 12-15,-3 0 6 0,0 0 2 16,0 0-1-16,0-1-1 16,0 0-4-16,3-5-91 15,3-1-106-15,-1 0-197 0</inkml:trace>
  <inkml:trace contextRef="#ctx0" brushRef="#br0" timeOffset="664342.5342">1281 17670 114 0,'0'0'165'16,"0"0"464"-16,0 0-470 15,0 0-111-15,0 0-29 16,0 0 10-16,0 0-18 16,0 0-5-16,3 0 19 0,-3 0 54 15,0 0 52-15,3 0 26 16,-3 0-1-16,0 0-26 15,0 3-23-15,0-3-33 16,0 0-41-16,0 3-25 16,0 1-8-16,3 1 1 15,-1 3 18-15,-1 3 2 16,1 0-1-16,-1 3-6 16,1 3-3-16,-2 3-2 15,0 2-3-15,0-1 6 16,0 2-2-16,0 0-2 0,0-4 6 15,-5 1 1-15,2-3 9 16,0 0-2-16,0-2-4 16,0 2-8-16,-1-4 0 15,4 1-4-15,0-1 0 16,-3-3-5-16,3 0 0 16,0-3 0-16,0 0 0 15,0-1-1-15,0-3-8 16,0 3-11-16,0-3 0 15,0 1-3-15,0-4-21 16,0 0-52-16,0 0-111 16,0-4-181-16,0-7-428 0</inkml:trace>
  <inkml:trace contextRef="#ctx0" brushRef="#br0" timeOffset="664757.7604">1326 17587 113 0,'0'0'160'0,"0"0"76"16,0 0-12-16,0 0-146 15,0 0-59-15,0 0-19 16,0 0-33-16,-12 14-184 16,12-11-74-16</inkml:trace>
  <inkml:trace contextRef="#ctx0" brushRef="#br0" timeOffset="667331.9524">1326 17587 25 0,'-30'26'248'16,"29"-26"-97"-16,-1 2 60 16,-1-1-83-16,0 0-64 15,0 2-41-15,-4 0-23 16,4 0-3-16,0 1-55 16,-3-1-22-16,4-3-24 15,1 0 52-15,1 0 52 16,0 0 85-16,0 0 4 15,0 0 34-15,1 0 39 16,4 0-28-16,1 0-34 0,4 0-24 16,-4 0-33-16,2 0-24 15,1 0-15-15,1 0-4 16,-1 0-8-16,6 0 2 16,0 0-3-16,1 0 8 15,2 0 1-15,0 0 2 16,0 0 16-16,1 0 11 15,-2 0-1-15,-1 0-2 16,-1 2 5-16,0-1-5 16,0-1-12-16,1 0 4 15,2 1 7-15,3-1 4 16,0 0 3-16,4 0 6 16,-2 0-9-16,1 0-13 0,-2 0-2 15,2-2 4-15,-3 0-2 16,1 2-10-16,-4 0 0 15,3 0-5-15,-3 0 0 16,-2 0-1-16,4 0 0 16,-4 0 0-16,2 0 0 15,4 0 0-15,2 0 1 16,0 0 0-16,3 0-1 16,3 0 1-16,1 0 0 15,-1 0-1-15,-3 0-7 16,-3-3-29-16,-5 3-21 15,-1-3 3-15,-3 3 26 16,-3 0 19-16,1 0 9 0,4 0 0 16,2 0 0-1,5-1 21-15,6 1-11 0,4-2-7 16,2 1-2-16,1-2-1 16,-4-1-2-16,-6 1-53 15,-5 3-84-15,-8 0-8 16,-5 0 72-16,1 0 39 15,-4 0 27-15,3 0 9 16,3 0 10-16,0-2 3 16,3-1-4-16,4 0-8 15,2 2 12-15,6-2 16 16,-3 3-9-16,6-3 12 16,-2 3-3-16,2 0-20 15,-3 0-9-15,-2 0 1 0,-1 0 1 16,-3 0-1-1,0 0 17-15,-2 0 34 0,-1 0 3 16,3 0-8-16,1 0-4 16,-2 0 5-16,2 0-5 15,0 0-17-15,1-2-13 16,-1 2-12-16,-1-1 0 16,1-1-1-16,-5 2-12 15,-4-2 3-15,1-1 1 16,-5 3 6-16,4 0 2 15,-7 0-1-15,3 0 0 16,0 0 1-16,-5 0 0 16,-1 0 1-16,-1 0 10 0,-2 0 11 15,0 0 2 1,0 0 5-16,0 0 0 0,0 0-13 16,0 0-14-16,1 0-1 15,1 0 2-15,1 0 4 16,3 0 1-16,0 0-1 15,1 0-6-15,-4 0 5 16,0 0-4-16,-1 0-1 16,-2 0 1-16,0 0 14 15,1 0 25-15,-1 0 14 16,2 0 6-16,-1 0-6 16,2 0-8-16,0 0 2 15,2 0-15-15,-2 0-11 0,1 0-8 16,-4 0-14-1,0 0 0-15,0 0-1 0,0 0-1 16,0 3 0-16,0 4 1 16,0 1 6-16,0 2-5 15,0 0 0-15,0 0 0 16,0 1 6-16,0 2 2 16,0-3 9-16,0 3-5 15,0 1-4-15,0 1-8 16,-4-1 0-16,1 0 0 15,-2 2 5-15,1-2-6 16,-1-1 1-16,-1 2-1 16,3-4 1-16,0 0-1 15,3 1 0-15,0 1 0 16,-4-3-1-16,4 0 1 0,0-1 1 16,0 2-1-16,0-5 0 15,-3 1-1-15,0 0-6 16,3-1-15-16,-3-1 1 15,3 3 6-15,-3-6 2 16,3 0 13-16,0 1 0 16,-3-3-1-16,3 3 0 15,0-2-2-15,0 2-9 16,0 0 6-16,0 1 5 16,0 2 0-16,0-1 1 15,0 2-1-15,0 0 0 16,0-1 0-16,0-2-15 0,0-1-5 15,0-1 0-15,-3 0-7 16,1-2-20-16,2 3-6 16,-1-3 11-16,1 0 18 15,0 0 12-15,0 0 7 16,-2 0 6-16,1 0-11 16,-5 0-33-16,0 0 0 15,-6 0 43-15,-4 0 1 16,-1 0 8-16,1 4-1 15,-1 2-1-15,1-3 6 16,4-2 1-16,-1-1 15 16,5 0 3-16,-1 0-6 15,-1 0 8-15,1 0-9 0,-2 0-18 16,-3 0-6-16,0 0 0 16,-4 0 0-16,-3-1 0 15,2 1 0-15,-5 0 0 16,3-3 0-16,-3 3 0 15,-1 0 0-15,1 0 0 16,-1 0-1-16,2 0 1 16,-2 0-13-16,1 0 7 15,-1 0-6-15,1 0-3 16,0 0 5-16,0 0 1 16,0 0 9-16,2 0 0 15,1 0-1-15,0 0 0 16,2 0 1-16,-1 0-6 15,1 0-17-15,4 0-14 16,-6 0 4-16,2 0 22 0,-1 0 4 16,-5 0-9-16,1 0-47 15,-1 0 2-15,-2 0 20 16,7 0-5 0,-2 0 15-16,3 0 12 0,7 0 19 15,-2 0 0-15,4 0 3 16,-1 0-2-16,1 0 0 15,-5 0 0-15,3 0 0 16,-4 0-1-16,2 3-15 16,-2-2-30-16,1 3 2 0,-3-2 11 15,3 1 14 1,-1-2-5-16,-1 2 0 0,-2 3 14 16,5-6 9-16,-2 3 0 15,4-2 1-15,2 2 7 16,1-3 11-16,1 0-6 15,2 0-5-15,-4 0-8 16,4 0 0-16,0 0 0 16,-3 0 1-16,-3 0-1 15,3 0 2-15,0 0 6 16,-3 0-1-16,0 0-6 16,3 0 5-16,-1 0-4 15,2 0-1-15,2 0 0 16,-2 0-1-16,0 0 1 15,-1 0-1-15,3 0-5 0,0 0 4 16,0 0 1-16,3 0 5 16,-3 0-4-16,0 0 1 15,-3 0-2-15,-1 0 1 16,-2 0-1-16,-1 0 0 16,-1 0 1-16,5 0 0 15,-3 0 12-15,2 0 24 16,-1 0-10-16,-2 0-8 15,4 0-10-15,0 0 4 16,0 0 22-16,3 0 3 16,0 0-9-16,0-3-19 15,-4 2-10-15,-4 1 0 16,-2 0-21-16,-2 0-14 16,-3 0-14-16,-1 5-11 15,2 4 44-15,1-6 15 0,4 3-7 16,0-3 6-16,6-1-31 15,3-2-30-15,3 0-66 16,3-5-92-16,0-4-156 0</inkml:trace>
  <inkml:trace contextRef="#ctx0" brushRef="#br0" timeOffset="673550.4649">3955 17409 345 0,'0'0'0'0,"0"0"-17"0</inkml:trace>
  <inkml:trace contextRef="#ctx0" brushRef="#br0" timeOffset="674254.567">3758 17445 563 0,'0'0'91'16,"0"0"-65"-16,0 0-18 15,0 0-8-15,0 0-23 16,0 0-2-16,0 0 18 0,0 0 7 16,3 0 13-16,0 0 23 15,-3 0-18-15,3 0 198 16,-3 0-11-16,0 0-76 16,0 0-6-16,0 0-13 15,0 0-36-15,0 0-42 16,7 0-23-16,-1 0-7 15,6 0 4-15,3 0-6 16,3 0-11-16,3 0-37 16,4 0-18-16,2-3 30 15,4 2 26-15,-1 1 9 16,0-3 1-16,-1 3 0 0,-1-2 0 16,-1 0 0-1,1-1 7-15,2 3 15 0,0-2 7 16,1-3-10-16,2 3 1 15,0-1 3-15,3 0-7 16,-1 0-7-16,4 2 0 16,-3-2-3-16,3 3 2 15,2-3 16-15,1 1 9 16,2 0 11-16,3-1-9 16,5 3-10-16,-2-5-12 15,5 4-1-15,-6 1-5 16,-1 0-6-16,-5 0-1 15,-7-1-37-15,-5 1-25 16,-8 0-21-16,-4-2-35 16,-6-3-23-16,-8 2 38 0,1 0 58 15,-6-2 28-15,0 3-51 16,0 2-145-16,0 0-197 0</inkml:trace>
  <inkml:trace contextRef="#ctx0" brushRef="#br0" timeOffset="675034.9907">3833 17558 143 0,'0'0'740'16,"0"0"-540"-16,0 0-69 15,0 0 49-15,86-7-6 16,-59 5-32-16,-2 0-36 16,-1-1-41-16,-1 3-23 15,-1-6-12-15,0 5-8 16,-1-1-8-16,3-2 1 0,0 2-3 15,4 0-6-15,2 2-5 16,3-3 3-16,6 3-3 16,2-4-1-16,3 1 0 15,3 1-1-15,0-3 1 16,2 3 0-16,-1-1 0 16,-2-3 0-16,2 5 1 15,-5-2 1-15,-1 3 7 16,-3 0-2-16,-4 0-6 15,-2 0 2-15,0 0-2 16,-2 0 0-16,-1 3 0 16,-2-2-1-16,-5 0 0 0,-1 1-1 15,-8-2-55-15,-7 0-60 16,-7 0-13-16,0 0-8 16,0 0-45-1,-25 0-29-15,1 0 5 0,0 3-290 16</inkml:trace>
  <inkml:trace contextRef="#ctx0" brushRef="#br0" timeOffset="675652.0518">3804 17663 189 0,'0'0'322'16,"0"0"-9"-16,0 0-30 15,0 0-2-15,0 0-55 16,90 2-13-16,-60-2-29 15,5 0-56-15,4 0-59 16,9 0-38-16,1 0-18 16,3-1-5-16,4 0-7 15,-1-2 0 1,3-2 0-16,0 3 0 0,-1 2 0 16,-2-3 1-16,-4 3-1 15,-2 0 0-15,-1 0 1 16,-2 0-1-16,-1 0-1 15,-2 0 1-15,-1 0-1 0,-3 0 1 16,-1 0-1-16,-5 0 1 16,-6 0-1-16,-3 0 0 15,-6 0 0-15,-9 0 0 16,-3 0-1-16,-6 0-48 16,-6 3-107-16,-11-3-128 15,-5 0-259-15</inkml:trace>
  <inkml:trace contextRef="#ctx0" brushRef="#br0" timeOffset="676280.9967">3777 17805 1033 0,'0'0'400'15,"0"0"-304"-15,0 0-79 16,0 0 12-16,0 0 19 16,99-10-29-16,-62 6-12 15,9 1-6-15,2 1 7 16,6 2 57-16,4-5 65 16,3 3-14-16,6-1-19 0,-1-3-15 15,6 2-29-15,-1-3-19 16,4-2-16-16,-5 5-2 15,0-1-5-15,-6 2-3 16,-9 3-7-16,-7 0 0 16,-12 0 0-16,-6 0-1 15,-11 5-1-15,-10-2-15 16,-3 0-39-16,-4-3-61 16,-2 1-38-16,0 0-17 15,0 1-99-15,0-2-131 0</inkml:trace>
  <inkml:trace contextRef="#ctx0" brushRef="#br0" timeOffset="676833.4198">3744 17974 1207 0,'0'0'536'16,"0"0"-469"-16,0 0-7 16,0 0 177-16,102-7-76 0,-41 0-106 15,27 1-43-15,26-7-12 16,11 3-6-16,-4 5 4 16,-11-1 1-16,-31 6 1 15,-15-2 1-15,-16 0 8 16,-5 2 13-16,2-2-4 15,1-1-18-15,8-4-61 16,-18 0-330-16,-12-2-968 0</inkml:trace>
  <inkml:trace contextRef="#ctx0" brushRef="#br0" timeOffset="682430.955">3303 17712 335 0,'0'0'70'0,"0"0"254"15,0 0-61-15,0 0-99 16,0 0-28-16,0 0-67 15,3-6-43-15,4 5-18 16,-1-1-7-16,-1-2 0 16,1 4 2-16,-3-2 14 15,0 2 12-15,0-2 12 16,-3 2 16-16,4-2-8 16,-1 1-18-16,0 1-20 0,0-2-10 15,6-3-1-15,0 0-26 16,3-1-3-16,0-1-30 15,1 0 23-15,2 0 27 16,-4-1 8-16,2 3 1 16,-4 0 0-16,0 0 9 15,-2-1 13-15,-2 5 19 16,1-5 17-16,0 2-6 16,0-1-8-16,1 1-22 15,4-5-15-15,1 2-6 16,4-2 0-16,6 0-1 15,1 0-6-15,4-3-15 0,1 0-1 16,2 2 12-16,-6-2 10 16,-5 2-1-16,-4 3 1 15,-9 1 0-15,0 4 0 16,-3 0 1-16,-3-1 14 16,0 3 11-16,0-3-7 15,0 0-19-15,0 2-4 16,0 1-122-16,0-3-176 15,0 3-307-15</inkml:trace>
  <inkml:trace contextRef="#ctx0" brushRef="#br0" timeOffset="682986.9254">3339 17719 234 0,'0'0'486'0,"0"0"-137"16,0 0-159-16,0 0-38 15,0 0 33-15,80-4 19 16,-56 1-37-16,0 0-31 16,0-3-27-16,6 0-11 0,1 1-29 15,6-3-23-15,2 1-16 16,6 3-15-16,1-4-3 15,-1 6-11-15,1-6 0 16,-1 3-1-16,-6-1-6 16,-1-1-64-16,0-4-128 15,-13 2-281-15,-5 3-102 0</inkml:trace>
  <inkml:trace contextRef="#ctx0" brushRef="#br0" timeOffset="683565.9008">3407 17786 1347 0,'0'0'615'0,"0"0"-492"0,0 0-64 15,0 0 64-15,0 0-11 16,102-6-52-16,-65 12-37 16,9 3-15-16,10 4-8 15,2-1 0-15,3 3-18 16,2-2-67-16,-2 0-132 15,-12 0-266-15,-18-2-322 0</inkml:trace>
  <inkml:trace contextRef="#ctx0" brushRef="#br0" timeOffset="683993.9307">3173 17781 121 0,'0'0'812'0,"0"0"-423"16,79 49-155-16,-31-21-52 16,19 0-26-16,24 0-51 15,21-4-105-15,-15-6-99 16,-20-8-538-16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30T07:01:59.498"/>
    </inkml:context>
    <inkml:brush xml:id="br0">
      <inkml:brushProperty name="width" value="0.05292" units="cm"/>
      <inkml:brushProperty name="height" value="0.05292" units="cm"/>
      <inkml:brushProperty name="color" value="#FF0000"/>
    </inkml:brush>
  </inkml:definitions>
  <inkml:trace contextRef="#ctx0" brushRef="#br0">17626 5661 157 0,'0'0'230'0,"0"0"-132"15,0 0-98-15,0 0-48 0,0 0 32 16,0 0 15-16,0-1-1 16,0 1 0-16,0 0 2 15,0 0 13-15,0 0 58 16,0 0-21-16,0 0-2 16,0-1 21-16,0 1 21 15,0-2-31-15,0 2-19 16,-4 0 4-16,1 0-17 15,0 0-14-15,0 0-11 16,-1 0 0-16,-1 0-1 16,0 2 5-16,2 0 6 15,0 0 4-15,0 1-3 0,0-1-2 16,-3 3-9-16,2-1 5 16,0 1-6-16,-3-1 0 15,2 3 0-15,-1-1 7 16,2-2 3-16,-2-1 33 15,3 0 13-15,-1-2-9 16,1 1-22-16,3 1-10 16,-5-2-8-16,3 5 1 15,-1-2-3-15,2 2-5 16,-1 4-1-16,-1 0 1 16,0 1 0-16,-1 1-1 15,1-1 1-15,-1 1-1 16,1-2 1-16,0-3 1 15,3-2-1-15,0-3-1 0,0 2-1 16,0 1 1-16,0 0 1 16,0 1 7-16,0 4-7 15,3-1 6-15,0 1-6 16,1 0 0-16,-1 4-1 16,1-1 1-16,2 0 1 15,0 0 5-15,1-1-7 16,0-1-7-16,-1-1 1 15,0-1 2-15,-2-2-8 16,2 0 12-16,-1 0 7 16,-1-1 6-16,-1 1-7 15,2-1-4-15,-2 0-1 0,0-1 5 16,0 2-5-16,0-2 6 16,3 2-7-16,2 0 1 15,1 0 14-15,4-1-14 16,0 1 12-16,-4-3-13 15,4 1 1-15,-2-1 7 16,1-1-7-16,-4 1 1 16,1-2-1-16,0 0 0 15,1 1 0-15,-3-1-1 16,-1-2 1-16,0 0-2 16,1 0 8-16,5 0 5 15,5 0 15-15,-1 0 18 16,4-5-26-16,2 0-10 15,2 1-9-15,-2-1 0 16,-2 4-1-16,-1-1 0 0,0 2 0 16,-2 0-2-16,0 0 2 15,-3 0-7-15,-3 0 8 16,2 0 0-16,-4 0 1 16,1-1 0-16,7-1 1 15,-5 0-1-15,5-1 1 16,6-3-1-16,-5 0 0 15,3 1-1-15,1-4-2 16,1 5 2-16,-4-2-1 16,1 3-6-16,-1-3-2 0,-2 4 8 15,-1-1-9 1,-3 2 9-16,-4 0 1 0,1-2-1 16,4 3 1-16,-2-4 1 15,2-2 0-15,1 2-1 16,2-2-1-16,-2 0 1 15,-1-1-1-15,-1 0 1 16,-3 3 0-16,0-2 1 16,-2 4-1-16,0-2-1 15,-5 2 0-15,1 0-8 16,-1 2 8-16,3-1-8 16,-3-1 9-16,3 0 0 15,1-1-1-15,3 0 0 16,0-2-6-16,-1-1 7 15,-1-1 0-15,-2-1 2 0,0-1 0 16,-1 2 9-16,0 0-11 16,-5 0 1-16,0 2 6 15,0 1 3-15,0 3-10 16,0-1 6-16,0-1 10 16,0-1-7-16,3 1-9 15,-3-4-3-15,3 1 3 16,-3-3 0-16,4-2 3 15,-4-4-2-15,0-3 6 16,0 0-5-16,0-1 4 16,-7 0-5-16,-3 3 0 15,0 2 24-15,-3 3 24 16,-2 3-5-16,-3-3-20 0,3 6-15 16,-2-1-7-1,2 1 5-15,1 1-6 0,5-2 0 16,-4 0 0-16,5 1 6 15,2-4 0-15,0-1-6 16,3 0 1-16,-3 0-1 16,2 0 18-16,-4 1-9 15,2 3-10-15,-2 2 0 16,-3 0 7-16,-1 2-7 16,-8 2-1-16,1 0-6 15,-8 0 7-15,2 0 0 16,-2 0 1-16,5 0-1 15,0 0 0-15,5 0-9 16,0 0-1-16,1 0 3 0,1 0 7 16,-5 0-1-16,3 0 0 15,-1 0-5-15,-3 0-7 16,-1 0-17-16,-1 2 11 16,-2 2-31-16,-2 3 27 15,-2 0 22-15,0-3 1 16,0 1 0-16,-1 0 0 15,4-1 1-15,-1 0 1 16,6-1-1-16,1 0-1 16,4 1 1-16,3-1-1 15,1-1 0-15,4 2 1 16,1-2-1-16,4-2 2 16,1 1-1-16,1 0-1 15,-2 0 0-15,0 1 0 16,0 1 1-16,-6 0-1 0,-2 1 1 15,2 0-1 1,-1 0 1-16,-3 2 6 0,-1 0 4 16,-2-2-1-16,1 1 4 15,-3-1 1-15,3 1 5 16,2-3 5-16,0 2 1 16,6-4-10-16,1 2-8 15,5-1-8-15,1 1-1 16,0 2-136-16,10-1-161 15,1 0-325-15</inkml:trace>
  <inkml:trace contextRef="#ctx0" brushRef="#br0" timeOffset="139.7134">17513 5706 182 0,'0'0'724'0,"0"0"-724"16,0 0-613-16</inkml:trace>
  <inkml:trace contextRef="#ctx0" brushRef="#br0" timeOffset="3626.7345">24197 5832 523 0,'0'0'510'0,"0"0"-417"16,0 0-63-16,0 0-13 15,0 0 56-15,0 0 89 16,0 0-24-16,-4-10-51 16,1 10-22-16,2 0 6 15,1 0 12-15,0 0 1 16,0-1-21-16,0 1-18 15,0-3 7-15,5-3-8 16,9-2-16-16,5-4-15 16,4-1-12-16,2 1 0 15,-1 0-1-15,0 3 0 16,-3-1 0-16,0 3-1 16,-1 0 1-16,1-2-1 15,0 1 0-15,1-2 0 0,-1-1 1 16,-3 0 0-16,2-3 1 15,-2 1 8-15,3-3-9 16,-2 2 0-16,2-2 0 16,1 4-1-16,0-1-6 15,-2-1 6-15,-1 3-5 16,2 1-3-16,-1-5-7 16,2 0 8-16,0-2 7 15,2-1-1-15,-1-1 1 16,-1 2 1-16,-1 3-1 15,-5 4 0-15,-1 0-1 0,-3 7-5 16,0-3 0-16,-3 3-2 16,2 0-1-16,-2-1 10 15,2 0 6-15,0-2-5 16,1 0 0-16,-2-2 5 16,-1 1-5-16,-1 1-1 15,-1 4 1-15,-4-2-1 16,-3 4-13-16,0 0-9 15,0 0-62-15,0 0-62 16,0 0 0-16,0 6-21 16,0 0-104-16,0-2-127 0</inkml:trace>
  <inkml:trace contextRef="#ctx0" brushRef="#br0" timeOffset="4509.2994">24346 5852 212 0,'0'0'638'0,"0"0"-536"16,0 0-101-16,0 0 8 15,0 0 1-15,0 0 66 16,0 0 70-16,9 2 9 16,2-2-33-16,4 0-45 15,-2 0-44-15,5-2-20 16,-3-1-6-16,3 1-7 16,-1 2 6-16,0 0-6 15,-2 0 0-15,5-1 0 16,-1 1 1-16,1-1 0 15,2-2 0-15,0 2 1 16,-1-2 5-16,2 0 2 0,-6 0-1 16,0 2 3-1,-2 1-11-15,-3 0 2 0,-3 0-1 16,1 0-1-16,-3 0 0 16,1 0 0-16,2 0 0 15,1 0 0-15,1 0 0 16,4 0 1-16,1-5 4 15,0-1-4-15,0-2 5 16,-2 2 2-16,-5 2-7 16,1 1-1-16,-5 2-10 15,-2 1-2-15,1 0-38 16,-1 0-9-16,2 0-20 0,0 2-34 16,-2 6-27-1,-1-4-118-15,0-1-317 0</inkml:trace>
  <inkml:trace contextRef="#ctx0" brushRef="#br0" timeOffset="5502.5288">24212 5868 818 0,'0'0'651'0,"0"0"-589"0,0 0-62 16,0 0-65-16,0 0 63 16,0 0 2-16,0 0 8 15,15 2 41-15,-1-1 6 16,3 2-18-16,2 1-10 16,1-1-11-16,1 4-6 15,-3-4-4-15,3 4 3 16,0-1 16-16,-2 1 8 15,1-1-12-15,-4-1-11 16,0 1-1-16,-2 1-2 0,-2 0 2 16,0 3-8-1,3 1 8-15,-3 2-1 0,1-1-6 16,7 3 7-16,-4-2-8 16,2-2 6-16,1-2-5 15,-1 1 8-15,5-3 27 16,-3 0 20-16,-2-1-13 15,2 1-24-15,-5 0-11 16,-1 3-8-16,-1 2 0 16,-3 2-1-16,-1-1 14 15,0 4-6-15,3-1-8 16,-2 3 2-16,1-5-1 16,2-2 5-16,-1-2-5 15,3-2 1-15,0-2 9 16,1 1-4-16,-1-3-6 0,1 2 4 15,-2 0-4-15,1-2-1 16,-5 5 0-16,1-3-1 16,-1 5 1-16,-1-2-2 15,0 4 1-15,-1-2 1 16,0-1 15-16,2 1-2 16,-4-5 2-16,4 0 4 15,-1-3 0-15,0 0-7 16,1-2 1-16,1-1-12 15,-4 3 8-15,-1-3-8 16,-1 0 2-16,-4 0-2 16,2 1-1-16,-3-1 0 15,1 2-13-15,1 1-27 0,1-2-130 16,1-1-201 0,-1 0-640-16</inkml:trace>
  <inkml:trace contextRef="#ctx0" brushRef="#br0" timeOffset="5617.3342">25098 6375 829 0,'0'0'30'15,"0"0"-30"-15</inkml:trace>
  <inkml:trace contextRef="#ctx0" brushRef="#br0" timeOffset="5729.632">25098 6375 1224 0,'-9'-31'0'16,"6"31"-80"-16</inkml:trace>
  <inkml:trace contextRef="#ctx0" brushRef="#br0" timeOffset="16677.9811">6394 9183 1298 0,'0'0'302'0,"0"0"-214"15,0 0-69-15,0 0-13 16,0 0 8-16,0 0 48 16,-16-12 9-16,13 9-33 15,3 3-20-15,0 0-2 16,-2 0-1-16,2 0-14 16,0 0 0-16,0-3-1 0,0 3 12 15,0 0 7 1,2-1-9-16,7-1-1 0,10-2 30 15,2 1-24-15,3-4-14 16,6 1 5-16,-5-1-6 16,5 0 1-16,-3 0-1 15,-2 1 6-15,2-1-4 16,1 4-1-16,-5-3 0 16,2 2 0-16,-1 3 0 15,1-1-1-15,-1 2 1 16,-1 0 1-16,-1 0-2 15,2 0 0-15,-3 0 1 16,6 0 0-16,-2-3 5 16,2-4-5-16,1 2 0 15,2 0 0-15,0-2 0 0,-2 0-1 16,5-2 0-16,-3 2 0 16,4 3 1-16,-4-2-1 15,3 2 1-15,-5 1-1 16,2 0 1-16,-2 0-1 15,-1 2 1-15,0 1 0 16,-3-1 0-16,3-1-1 16,-5 0 1-16,2 2-1 15,-6-2 1-15,6 1-1 16,-5-1 0-16,1 2 0 16,2 0 0-16,-3 0 0 15,4 0 0-15,2 0 0 16,-1 3 0-16,3-1 0 0,1 2 0 15,2-4 7-15,-2 0 5 16,-1 0-10-16,2 0-1 16,-4 0 6-16,2 0 3 15,-5 0-4-15,5 1-5 16,-2 0 0-16,-2 2-1 16,2 1 0-16,-1-1 0 15,-2 3 1-15,1-3 0 16,4-2 0-16,-5 2-1 15,5 1 1-15,-5-1 0 16,-2 0 0-16,-1 0-1 16,-4 2-1-16,3-3 1 0,-3 4-1 15,-2-2 0-15,4 1-5 16,-1 0 5-16,-1 1 1 16,6-5 0-16,1 2 6 15,-2 0-5-15,2-3 0 16,-1 2 0-16,0-2 1 15,-5 0 5-15,2 0 2 16,-6 0-9-16,0 2 1 16,-2-2-1-16,-2 2 0 15,1 2-1-15,1-3 2 16,-1-1-1-16,5 0 0 16,2 0 0-16,-1 0 0 15,0 0 0-15,3 0-1 16,-5 0-1-16,4-1 1 15,-4-3 0-15,-1 2 1 0,-3 0 2 16,3-1-1 0,-3 1 1-16,0-1-1 0,4 0 0 15,-2-1-1-15,2 1-1 16,-1 0 1-16,4-1-11 16,-2 0-9-16,-5-2 10 15,4 2 2-15,-7-2 8 16,0 2 0-16,-4-2 1 15,-2-1 9-15,0-3-10 16,0-2 0-16,0 0 1 16,0-3 5-16,0-2-6 15,3 0 0-15,-3-3-1 16,3 1-15-16,-3-2 3 0,0 0 1 16,0 0 6-16,0-2 6 15,0 4-12-15,-6-1 0 16,-5 1 12-16,5-1 9 15,-4 0 7-15,4 3-8 16,0 0-8-16,0-3 0 16,-3 1-1-16,0-4-7 15,0 2 4-15,0-1 2 16,-6 3-5-16,3-1 7 16,-4 0 8-16,4 2 0 15,-3 1 2-15,6-2-1 16,0 3-8-16,-1-3 5 15,4-4 2-15,-2-1-1 0,5-6-7 16,-3 4 10 0,2-2-8-16,1 3 5 0,-3 2 3 15,0 2-2-15,0 1-7 16,-2-2 21-16,1 2 6 16,1 0 1-16,0 0-2 15,3 4-17-15,0-1-9 16,0 2 0-16,0 3 1 15,-1 2-1-15,4 1-1 16,-6 6-1-16,4-1-18 16,-4 1 7-16,0 1-7 15,-4 0 4-15,1 0 14 0,0 2 1 16,1 0 0-16,-5 0 0 16,4 0 0-16,0 0 0 15,-6 0 1-15,0 0-1 16,-7 0 1-16,-2 0-1 15,-4 0-1-15,-5 2 0 16,-3 5 0-16,-3 3 1 16,-4 0-2-16,-2 1 1 15,2 1 0-15,4-5 0 16,5 0 0-16,4-1 1 16,3-3 1-16,2-2-1 15,4-1 1-15,-3 3-1 16,5-3 2-16,-1 0-1 15,-2 0-1-15,1 0 0 16,-4 1 0-16,-4 1 0 0,-5 2 0 16,0-2 0-16,1 1-8 15,0-1 6-15,5-2 1 16,1 0 1-16,7 0 0 16,-2 0 0-16,7 0 0 15,-6-7 2-15,5 3 11 16,-1-2-6-16,-2 0 1 15,1 0-7-15,-3 1-1 16,-1 1 1-16,-5-2-1 16,-1 2 0-16,-8 0-1 15,0 2-13-15,0-1 7 16,5-1 6-16,1 1 1 16,6-1-1-16,-1 1 1 0,8 0 1 15,-5-1-1-15,7 1 0 16,-3 0 0-16,2 0 0 15,1 1 1 1,1-2-1-16,-2-1 1 0,0 0-1 16,2-5 0-16,-1 4 1 15,-4-2-1-15,4-1 1 16,-3 1-1-16,2-1-1 16,-4 5 1-16,4-2 0 15,-1 3 0-15,-2 1-1 16,3 1 0-16,2 1 0 15,2 0 1-15,-1 0-1 0,1 0 1 16,-3-4-2 0,3 4 2-16,0 0 0 0,-3-2 0 15,3-2 0-15,-1 1 0 16,2 0 1-16,-2 0-1 16,4 2 0-16,0 1-1 15,0 0 1-15,0 0-2 16,0 0 1-16,3 0-1 15,0 0 2-15,3 0-1 16,-1 0 1-16,1 0-1 16,0 0 1-16,3 0 0 15,-3 0 1-15,3 0-1 16,-3 0-1-16,0 0-5 16,0 0 0-16,-2 3 0 15,-2 1 5-15,4 1 0 0,-3-1-6 16,0 2 1-16,0-2 5 15,0 2-1-15,2-2 2 16,2 0-1-16,1 1 0 16,-1-1 0-16,-1 0 1 15,0 3-1-15,0-1 0 16,0 1 0-16,3 2 1 16,-3-1-1-16,0-2 1 15,0 0 0-15,-1 0 0 16,4-3 0-16,0-2 0 15,0-1 0-15,0 3-1 16,0-3-8-16,0 0 6 16,0 0 2-16,0 0 0 0,0 3 1 15,0-1-1-15,0-1 1 16,0 0 0-16,0-1 0 16,0 0 0-16,0 0 2 15,0 0 6-15,0 0-2 16,0 0-4-16,0 0 5 15,0 0-1-15,0 0-4 16,0 0 5-16,0 0-6 16,0 0 0-16,0 0-1 15,0 0-1-15,0 0-8 16,0 0 2-16,0 0 1 16,0 4 5-16,0-1 1 15,-3 0 0-15,3-3 0 16,0 4 0-16,0-3 0 0,-3 5 1 15,3-3-1-15,0 3 0 16,-3 4 0 0,0 3 0-16,0-1 0 0,0-1 1 15,0 2 5-15,-2 1-4 16,5-5-1-16,0-2 6 16,0 0 2-16,0 0-8 15,0-2 0-15,0 6 10 16,0-5-11-16,3 4 2 15,-1-3 5-15,-2 2-6 16,0-2 0-16,0-1 1 16,0-1-1-16,0 1 7 15,0-2-7-15,1 2-1 0,1 0 2 16,-1 3-1-16,1 5 5 16,4 3-5-16,-3 9 8 15,-3 1-3-15,3-1-5 16,-3 5 0-16,0-6 5 15,0-4-5-15,0-6 1 16,0-2-1-16,0-5 5 16,0 1 0-16,0-5-5 15,0 5 0-15,0-2 2 16,0 0-2-16,0 0 0 16,0 2 0-16,0 2 7 15,0 2-7-15,0 0 0 16,0 3 0-16,0-2 0 0,0-1 0 15,0 0 5-15,0-3-5 16,0-1 5-16,0-1-5 16,0 0 0-16,0 0 0 15,0 2 2-15,0 0 4 16,0 3 2-16,0-1-7 16,3 2-1-16,1 0 5 15,-4-1-5-15,0 3 0 16,0-4 5-16,3 0-6 15,-3-3 1-15,0 1-1 16,0 0 1-16,0-3 0 16,0 3-1-16,3 0 1 15,-3 3-1-15,0 4 3 0,0 1-2 16,0 2 0-16,0 0 5 16,0-1-5-16,0-1 0 15,0 0 0-15,0-6 0 16,0-1 1-16,-3-3-1 15,3-4 0-15,0-1 5 16,0 1-6-16,0-1 0 16,0 4 1-16,0 3 7 15,0 5-2-15,3 2 7 16,0 3-6-16,0 0 4 16,-3-3-2-16,0-4-8 15,3-3 1-15,-3-4 9 0,0-2-3 16,0-3-1-1,0-1 2-15,0 0 2 0,0 0-2 16,0 0-9 0,3 0-40-16,0-2-74 0,0-1-40 15,-1 0-42-15,5 3 5 16,2-3-65-16,-3 2-129 16,3-2-430-16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28T07:39:36.431"/>
    </inkml:context>
    <inkml:brush xml:id="br0">
      <inkml:brushProperty name="width" value="0.05292" units="cm"/>
      <inkml:brushProperty name="height" value="0.05292" units="cm"/>
      <inkml:brushProperty name="color" value="#002060"/>
    </inkml:brush>
  </inkml:definitions>
  <inkml:trace contextRef="#ctx0" brushRef="#br0">10036 2685 651 0,'0'0'600'16,"0"0"-251"-16,0 0-207 16,0 0-31-16,0 0 66 15,0 0-27-15,0-2-49 0,0 10-50 16,0 7 0-16,0 9 20 16,0 6-13-16,-6 5-22 15,-4 2-13-15,0-2-6 16,3-4-11-16,1-10-5 15,-1-7-1-15,4-5 2 16,3-3-2-16,0-5 9 16,0-1-3-16,0 0 10 15,0-1 5-15,0-15 2 16,3-9-22-16,10-11-1 16,4-5-1-16,2-4 0 15,-2 3 1-15,2 4-2 16,0 6-4-16,-2 3 6 0,-1 6 1 15,-4 3 0-15,-5 7 8 16,4 3 1-16,-8 4 14 16,0 5 4-16,-3 1-17 15,3 0-11-15,-3 0-9 16,6 6 0-16,1 11 0 16,5 3 7-16,2 7 1 15,2 5 1-15,-1-2 0 16,6 1 0-16,-2-1 0 15,-2 0 0-15,2-2 0 16,-4-2 0-16,0-4-1 16,-6-4 1-16,-6-2-6 15,-3-4-5-15,0-2 0 0,-9-1-15 16,-18 0 26-16,-5-2 3 16,-6 1 12-16,-5-3-13 15,-2-2 14-15,3 0-9 16,2-3 1-16,10 0 5 15,12 0-4-15,8 0-9 16,10-4-4-16,16-17-191 16,11 1-550-1,1-1-782-15</inkml:trace>
  <inkml:trace contextRef="#ctx0" brushRef="#br0" timeOffset="441.7434">10572 2621 1872 0,'0'0'385'0,"0"0"-303"16,0 0-33-16,0 0 34 16,22-91-6-16,2 61-25 15,1-1-24-15,1 3-19 16,2 3 2-16,-1 5-2 0,-7 6 1 16,-1 5-10-16,-6 6-3 15,-4 3 2-15,-3 0 1 16,3 17-6-16,-3 12 6 15,0 11 0-15,0 11 1 16,0 8 5-16,1 1-5 16,-3-3 0-16,6-1-1 15,-1-7 0-15,1-4 0 16,-1-7 0-16,0-8-6 16,0-5-60-16,-3-6-103 15,-6-7-87-15,0-2-301 16,0-8-274-16</inkml:trace>
  <inkml:trace contextRef="#ctx0" brushRef="#br0" timeOffset="630.4855">10858 2760 939 0,'0'0'807'15,"0"0"-672"-15,0 0 86 16,0 0 23-16,-88 83-13 15,58-56-64-15,-1-2-86 16,1-4-54-16,0 1-27 16,-8 3 0-16,12-4-220 15,2-5-832-15</inkml:trace>
  <inkml:trace contextRef="#ctx0" brushRef="#br0" timeOffset="11418.2481">2135 4669 1275 0,'0'0'102'0,"0"0"-72"16,0 0-30-16,0 0-1 16,0 0 1-16,0 0 22 15,-2 4 6-15,2-2-8 16,5-1 2-16,2 2 10 16,-1 0 185-16,3 0-140 15,4 1-53-15,1 0-17 16,8 2-1-16,8 0-6 15,4-2 0-15,8 0 1 16,6-1 0-16,3-3 0 16,1 0-1-16,0 0 1 0,3 0-1 15,-4 0 1-15,4 0 0 16,-1 0 0-16,1 0-2 16,-1-2-6-16,1-1-9 15,5 1-4-15,1-4 4 16,3 1 7-16,3-4 7 15,3 2-11-15,-1-2-3 16,-2 2-1-16,3 0 8 16,-4 3 8-16,1 1 0 15,-3-1 1-15,0 1 0 16,0 0 0-16,-1 2 0 16,0 1 0-16,-2 0 0 15,3 0 0-15,-1 0 0 16,1-2 0-16,0-2 1 15,2 0-1-15,-2-2 0 0,2-1 0 16,-1 2 0-16,-4-1-1 16,-4 1 0-16,0 0 1 15,1 4 2-15,-3-1 12 16,6 2-5-16,-1 0 0 16,4 0 0-16,5 3-2 15,5 2-6-15,7-1 0 16,16-3-1-16,15 1 2 15,-2-1-1-15,-7 0 0 16,-12 1 0-16,-6-2-1 16,-1 1 1-16,1 2 5 15,-2-1 11-15,-11 2 27 16,-14-2 16-16,-6 3-8 0,-7-3 1 16,12 1-22-16,4 1-17 15,9 0-7-15,-4-2 0 16,-8 0-1-16,-6-2 7 15,-13 0 14-15,-9 0 13 16,-8 0 4-16,-8 0 5 16,-7 0 14-16,-7-2-6 15,0 2-13-15,0-2 7 16,0 1-51-16,-21-6-51 16,5 1-455-16,-2-4-1271 0</inkml:trace>
  <inkml:trace contextRef="#ctx0" brushRef="#br0" timeOffset="14241.9436">11182 2198 804 0,'0'0'223'15,"0"0"-145"-15,0 0-59 0,0 0 24 16,0 0 5-16,0 0 325 16,0 0-217-16,-52-46-105 15,35 39-32-15,-5-2 1 16,-5 3-6-16,-1-2-6 16,-8 2-7-16,0 2-1 15,-6 2-17-15,-4 2-41 16,-2 0-4-16,2 0 6 15,1 5 25-15,-1 5 2 16,4 3 11-16,-4 0 17 16,2 0 1-16,0 1 0 15,4 2 15-15,-2-2 14 16,-1 2 3-16,1-1-6 0,3 1-14 16,-1-1-3-1,4 1-9-15,5 1 0 0,-2 1-1 16,3 2 1-16,2 1 0 15,1 3 1-15,6 2-1 16,-3 1 0-16,5 5 0 16,5 3 15-16,-2 3 17 15,1 1 12-15,0 3-30 16,3-1-14-16,3-2-7 16,3 0-5-16,6-1-6 15,0 0 18-15,0-2 0 16,6-1-8-16,9-4-1 15,6-2 7-15,1-2 2 16,4-1 0-16,2-2 0 0,2-2 10 16,0 1-9-16,1-2 7 15,-4 2-8 1,3-2 1-16,-2 0-1 0,5-2 0 16,0 2 0-16,1-4-2 15,6-3-15-15,5-3 2 16,4-6 15-16,5-2 1 15,9-3-1-15,14-8-7 16,-5-10-25-16,7-9 7 16,-3-8 18-16,-6-3-3 15,8-8 10-15,-8-1 0 16,0-3 7-16,-9 1 9 0,-7-2 9 16,-5-1 28-1,-10-2 8-15,-6-1 12 0,-14-1-7 16,-13-4 63-16,-9-12-11 15,-55-15-50-15,-57-12-68 16,-46-5-63-16,16 27-192 16,5 19-347-16</inkml:trace>
  <inkml:trace contextRef="#ctx0" brushRef="#br0" timeOffset="22648.9931">21355 5445 801 0,'0'0'293'0,"0"0"285"15,0 0-382-15,0 0-7 16,0 0-5-16,0 0-15 15,-4-6-44-15,5 6-12 16,1 0-51-16,1 0-17 16,1 0-9-16,-3 0-6 15,6 0-17-15,-4 0-7 0,1 10-4 16,2 7 5-16,3 5 1 16,-3 5-7-16,0-1 0 15,-3 4 0-15,-2-1 0 16,-1-5-1-16,0-2 0 15,0-5 0-15,0-5-1 16,0-3-14-16,0-4-14 16,0-3 2-16,0-2 14 15,0 0 13-15,0-7 0 16,7-13-6-16,9-8-18 16,2-8 15-16,3 0 8 0,1-3 0 15,0 5 0 1,-2 4 1-16,1 4-1 0,-5 6 1 15,0 4 0-15,0 3 9 16,-3 5 7-16,-6 2 4 16,-1 4-7-16,-3 2-12 15,0 0 0-15,1 6-1 16,0 13 1-16,-4 4 12 16,0 8 10-16,0 4-1 15,0-2-5-15,0 0-7 16,0-5-8-16,-5-3-1 15,1-2-1-15,1-5 0 16,0-2 0-16,0-5-21 16,1-3-48-16,1-1-80 0,-1-2-71 15,2-5-150-15,0 0-281 16,8 0-538-16</inkml:trace>
  <inkml:trace contextRef="#ctx0" brushRef="#br0" timeOffset="22861.4357">21833 5574 1840 0,'0'0'552'15,"0"0"-487"-15,0 0-47 16,0 0-8-16,88 0 8 15,-60 0-18-15,0 0-7 0,-5 0-108 16,-5 0-374-16,-12 0-289 16</inkml:trace>
  <inkml:trace contextRef="#ctx0" brushRef="#br0" timeOffset="23053.9053">21823 5435 1618 0,'0'0'474'0,"0"0"-416"16,0 0-44-16,0 0 7 0,0 0-21 16,0 0-124-1,90 0-188-15,-56 0-451 0</inkml:trace>
  <inkml:trace contextRef="#ctx0" brushRef="#br0" timeOffset="23363.6234">22173 5393 2119 0,'0'0'303'0,"0"0"-223"0,0 0-16 15,0 0 23-15,0 0-10 16,91-20-35-16,-76 20-23 16,0 0-8-16,-8 9-11 15,-5 4 1-15,-2 7 0 16,-6 3 6-16,-14 5 28 16,-4 4-2-16,-3 0-7 15,4-4-12-15,6-1-8 16,10-6-6-16,7-3 0 15,9-3-1-15,22-7-48 16,44-8-163-16,-10-4-548 16,0-10-878-16</inkml:trace>
  <inkml:trace contextRef="#ctx0" brushRef="#br0" timeOffset="23880.0364">23028 5568 1470 0,'0'0'237'0,"0"0"-69"15,0 0 80-15,0 0-81 16,77 29-65-16,-48-27-34 0,5-2-36 16,3 0-21-16,2-6-11 15,0-8-27-15,-3-7-16 16,-2-6-9-16,-3-6-33 16,-1-10 7-16,-1-7-15 15,-3-3 25-15,-5 0 67 16,-7 4 1-16,-8 10 82 15,-6 8 39-15,0 6-19 16,-8 11-30-16,-5 5 11 16,-2 6-9-16,-3 3-38 15,-5 10-3-15,-2 15 13 16,-2 13 8-16,1 8-16 16,3 10-9-16,4 5-14 15,2-1-6-15,8 0-8 16,3-7 1-16,6-5-1 0,0-8-1 15,0-7-13-15,6-10-17 16,6-6-37-16,0-10-85 16,19-7-63-16,-4 0-251 15,3-14-151-15</inkml:trace>
  <inkml:trace contextRef="#ctx0" brushRef="#br0" timeOffset="24098.8003">23641 5541 1083 0,'0'0'890'0,"0"0"-750"16,0 0-7-16,0 0 33 15,0 0-67-15,87 13-58 16,-50-13-41-16,1 0-6 15,7-10-144-15,-8-3-385 16,-12 3-453-16</inkml:trace>
  <inkml:trace contextRef="#ctx0" brushRef="#br0" timeOffset="24286.6101">23716 5442 988 0,'0'0'782'16,"0"0"-608"-16,0 0 18 16,84 0-45-16,-42 0-79 15,3 0-52-15,0 0-16 16,10 0-154-16,-12 0-325 16,-8-1-636-16</inkml:trace>
  <inkml:trace contextRef="#ctx0" brushRef="#br0" timeOffset="24632.1678">24330 5194 499 0,'0'0'1628'16,"0"0"-1365"-16,0 0-125 15,0 0 23-15,0 0-29 16,0 0-50-16,0 0-43 16,6 55 24-16,-6-18-8 15,0 5-20-15,0 6-16 16,0 1-10-16,0 0-1 16,0-2-7-16,-1-3 14 0,-5-5-4 15,1-5-10 1,2-8 4-16,0-8-5 0,2-3-1 15,-4-9 0-15,4-3 0 16,-1-3-5-16,2 0-25 16,3-9-51-16,12-7-165 15,-1-2-657-15</inkml:trace>
  <inkml:trace contextRef="#ctx0" brushRef="#br0" timeOffset="26029.8839">21278 9307 796 0,'0'0'46'0,"0"0"849"16,0 0-665-16,0 0-32 16,0 0-7-16,0 0-41 15,9 26-46-15,-5-9 8 16,2 5-9-16,-2 5-33 16,1 6-36-16,-2 0-5 15,-3 0-13-15,0-6-8 16,0-1-7-16,-11-5-1 15,0-3 0-15,2-7-1 0,-2-2-5 16,4-8-4-16,4-1-1 16,3 0 11-16,0-3 6 15,4-18-6-15,13-9-24 16,6-9 11-16,4-7 4 16,2-4 1-16,2-3 2 15,-2 10-1-15,-3 4 5 16,0 6 1-16,-4 9 1 15,-2 7 8-15,-7 5 5 16,-1 5-2-16,0 5 5 16,-6 2-2-16,1 0-13 15,1 5-1-15,-3 15-1 0,-2 10 1 16,-3 10 15 0,0 6 12-16,0 0-5 0,-7 1 4 15,-3-5-3-15,1-5-2 16,-5-4-7-16,4-8-7 15,2-7-6-15,2-5 1 16,1-3-2-16,5-4 0 16,0-5-13-16,0-1-41 15,0 0-91-15,17-14-174 16,6 1-615-16,-5-4-563 0</inkml:trace>
  <inkml:trace contextRef="#ctx0" brushRef="#br0" timeOffset="26242.0907">21787 9524 1657 0,'0'0'501'0,"0"0"-428"15,0 0 103-15,0 0-8 16,0 0-74-16,92 11-60 15,-64-11-34-15,-2 0-42 16,-6 0-110-16,-7-3-207 16,-10-4-460-16</inkml:trace>
  <inkml:trace contextRef="#ctx0" brushRef="#br0" timeOffset="26426.5567">21762 9363 1378 0,'0'0'580'0,"0"0"-467"15,0 0-16-15,0 0 24 16,91 0-61-16,-66 6-60 16,6 1-116-16,-7-4-388 15,-5-3-514-15</inkml:trace>
  <inkml:trace contextRef="#ctx0" brushRef="#br0" timeOffset="26743.6445">22309 9190 962 0,'0'0'1101'15,"0"0"-955"-15,0 0-10 16,0 0 53-16,0 0-8 16,0 0-66-16,0 0-16 15,-32 91-18-15,31-39-28 16,1 4-21-16,-2 0-20 0,1-3-11 16,-2-7 1-1,1-6-1-15,1-11 0 0,-1-2 0 16,-1-7-1-16,2-10-25 15,-2-4-25-15,0-6-64 16,3-4-119 0,0-8-140-16,0-8-706 0</inkml:trace>
  <inkml:trace contextRef="#ctx0" brushRef="#br0" timeOffset="27642.45">23295 9538 857 0,'0'0'1117'0,"0"0"-959"15,0 0-106-15,0 0 10 16,0 0 33-16,0 0-8 16,89-33-50-16,-54 10-23 15,3-4-8-15,1-10-5 16,2-9 6-16,2-4-7 16,-5-5-9-16,1-7-1 15,-4 2 8-15,-8 7 1 16,-10 9 1-16,-8 11 9 0,-9 11 12 15,0 5 6-15,-3 4 22 16,-11 6-28-16,-3 7 13 16,-4 0 14-16,-6 10 8 15,-1 19 16-15,-3 13-20 16,-1 9-18-16,5 9-1 16,3 6-3-16,8 2-7 15,9 0-7-15,5-2-2 16,2-7-2-16,3-9-12 15,11-8-1-15,3-8-21 16,4-14-32-16,-1-8-21 16,5-12-29-16,4 0-69 15,20-32-130-15,-7-5-375 0,-5-2-402 16</inkml:trace>
  <inkml:trace contextRef="#ctx0" brushRef="#br0" timeOffset="27875.2662">23938 9442 307 0,'0'0'1223'15,"0"0"-985"-15,0 0-55 16,0 0 78-16,0 0-73 15,113 13-100-15,-75-13-63 16,-6 0-25-16,0-8-112 0,-5-4-190 16,-8 2-322-16,-12 1-596 15</inkml:trace>
  <inkml:trace contextRef="#ctx0" brushRef="#br0" timeOffset="28042.7511">23957 9293 1287 0,'0'0'292'0,"0"0"-211"16,87 0-34-16,-39 7-47 0,-5-4-57 16,-14 0-326-16</inkml:trace>
  <inkml:trace contextRef="#ctx0" brushRef="#br0" timeOffset="28423.9869">24527 9154 1438 0,'0'0'661'15,"0"0"-587"-15,0 0-21 0,0 0 84 16,0 0 19-16,0 0-37 16,0 0-47-16,-87 96-26 15,79-53-28-15,3 4-6 16,4 1-11-16,1-7 7 16,0-6-1-16,10-7-5 15,10-7 4-15,-1-9 0 16,8-9 7-16,2-3 2 15,7-10-14-15,2-16 5 16,-1-10-5-16,2-21 1 16,-11 3 3-16,-4-4-5 15,-9-2-2-15,-15 16 2 16,0 3-11-16,-21 7-1 0,-36 18-50 16,4 6-288-1,2 7-764-15</inkml:trace>
  <inkml:trace contextRef="#ctx0" brushRef="#br0" timeOffset="31111.6015">26292 5405 616 0,'0'0'0'0,"0"0"-4"16,0 0-531-16</inkml:trace>
  <inkml:trace contextRef="#ctx0" brushRef="#br0" timeOffset="31841.8587">26292 5405 100 0,'-46'-32'132'16,"44"32"-62"-16,2 0-37 15,0 0-26-15,0 0 2 16,0 0-8-16,0 0 0 15,0 0 26-15,0 0 32 16,0 0 68-16,0 0 38 16,0 0 63-16,0 0-180 15,0 0-47-15,0 0 20 16,0 0 478-16,0 0-277 16,0 0-130-16,0 0-53 15,0 0 10-15,0 0 42 16,0 0-14-16,6 0-33 15,11 0-23-15,5 0-12 0,6 0-3 16,5 0-5-16,3 0-1 16,4 0 1-16,2 0 5 15,3-1-4-15,1-1-2 16,5-2 0-16,1 3 1 16,2-4 0-16,1 3 1 15,2-3-2-15,-1 0 0 16,1 0 1-16,0 0 20 15,-3 1 13-15,-4 1-3 16,-1 1-9-16,-5 1-6 0,-4 1-4 16,2 0-6-1,-3 0 0-15,1 0 0 0,4 0 1 16,4 0 5-16,8 0-6 16,3 0-5-16,5 0 6 15,5-1-6-15,2-3-1 16,0-2 0-16,-3 0 0 15,0 2-1-15,-4 0 1 16,-3 3 0-16,-3-1-1 16,-3 2 1-16,-1 0 0 15,1 0 0-15,2 0 0 16,4 0 0-16,4 2 0 16,3-2 0-16,2 0 1 15,-1 0-1-15,-2-3 2 16,-2-3-2-16,-4 0 1 0,-7-1-1 15,-3 4 0-15,-2-1 1 16,-6 1 0-16,1 3-1 16,0-3 1-16,1 3 0 15,3-1 0-15,-3 1 0 16,2-1-1-16,-3 1 0 16,-1-2 0-16,-6-1 0 15,-7 3-1-15,-9 0-36 16,-8-1-34-16,-13-4-94 15,-4 1-383-15,-15-1-897 0</inkml:trace>
  <inkml:trace contextRef="#ctx0" brushRef="#br0" timeOffset="33034.5536">26431 5682 578 0,'0'0'257'16,"0"0"-108"-16,0 0-33 15,0 0 56-15,0 0 38 16,0 0-48-16,0 0-16 15,-2 0-4-15,14 0 16 0,-1 0-30 16,2 0-30-16,3 0-15 16,5 0-24-16,3 2-25 15,8-2-18-15,8 0-7 16,2 0-7-16,3 1-1 16,1 0 1-16,0 2-2 15,0 0 1-15,1 0-1 16,0 1 0-16,2-3 0 15,1 1-14-15,2-2-8 16,-2 0-9-16,0 0 12 16,-3 0 13-16,-2 0 5 15,-4 0 1-15,-1-2-1 0,-3 2 1 16,-4 0 0-16,1 0 0 16,-1 0 0-1,0 0 0-15,3 0 1 0,2 0-1 16,1 0 1-16,2 0 5 15,3 0-5-15,1 0-1 16,3 0 1-16,-2 0 0 16,3 0-1-16,-1 0 1 15,1 0-1-15,-4 0 0 16,0 0 0-16,-3 0 0 16,-1 0 0-16,0 0 0 15,2 0 0-15,3 0-1 16,2 0 1-16,1 0 0 15,-1 0 0-15,-2 0 0 16,-1-3 0-16,1 1 0 0,-1 0 0 16,3 1 1-16,1 1 0 15,-1-1 6-15,2-1 0 16,0-1 13-16,-1 3-1 16,1-1-7-16,-2 1-2 15,0 0-9-15,-2 0 1 16,-1 0-1-16,-3 0 5 15,-3 0-6-15,-3 0 1 16,-2 0-1-16,-2-3 0 16,0-2 0-16,-1-1-1 15,0-2-39-15,-2 0-22 16,-1-3-67-16,-8 1-186 16,-7 0-394-16</inkml:trace>
  <inkml:trace contextRef="#ctx0" brushRef="#br0" timeOffset="34302.2432">26404 4973 1046 0,'0'0'214'0,"0"0"-150"16,0 0 7-16,0 0 80 0,0 0-4 15,0 0-40-15,0 0-34 16,12 0-20-16,-9 0-9 16,3 0-3-16,1 0-6 15,10 0 3-15,6 0 2 16,12-3-15-16,11 1-3 15,14 2-12-15,7 0-3 16,6 0-1-16,0 0-6 16,-1 0-1-16,-5 0 1 15,-6 0 0-15,-7 2-1 16,-5 5 0-16,-6-5-8 16,-1 5 0-16,-3-4-4 15,-2 3 11-15,4-3 2 16,2-1-1-16,3 1 1 15,5-1 1-15,1-1 0 0,2 1-1 16,-2-1 0-16,-2 2 0 16,-3-2 1-16,-3 2 0 15,-3-1-1-15,-5 0 1 16,-2 1 0-16,-3 0 5 16,1 1-6-16,2-2 1 15,5 3 6-15,3-2-6 16,4-1 0-16,0-2 0 15,3 0 0-15,-1 0-1 16,1 0 1-16,-4 0 0 0,0-3 0 16,-8 1-1-16,-3 2 1 15,-2 0 0 1,-1 0-1-16,3 0 2 0,2 0-2 16,7 0 0-1,1 0 0-15,2 0 1 0,0 0-1 16,2-1 1-16,0-3 0 15,2 2 0-15,-3 1 0 16,0-2 0-16,-2-1-1 16,0 2 1-16,-3-2 4 15,1 0-5-15,-1 1 0 16,0-3 9-16,-2 2 4 16,-3-2-4-16,-1 1 3 15,-2 1 0-15,-4-1-3 16,0 5-8-16,-3-2 13 0,0 2-1 15,-2 0 14-15,2 0 10 16,-2 0-9-16,4 0 1 16,0 0 1-16,1 0-12 15,0 0-6-15,-2 0-6 16,-1 0-5-16,-6 0 4 16,-10 0-5-16,-5 0-165 15,-6-4-449-15</inkml:trace>
  <inkml:trace contextRef="#ctx0" brushRef="#br0" timeOffset="35398.89">29761 5808 631 0,'0'0'318'0,"0"0"6"16,0 0-69-1,0 0-23-15,0 0 27 0,0 0-28 16,0 0-73-16,38-20-39 15,-32 17-24-15,-1 3-13 16,-3-1-11-16,-1 1-27 16,-1 0-21-16,2 0-22 15,-1 2 0-15,2 10-1 16,0 5 0-16,0 4 0 16,3 2 1-16,-5-2 0 15,2-3-1-15,-1-2-1 16,-1-7-24-16,1-3-17 15,-2-3 6-15,0-3 15 16,0 0 6-16,3-1 3 16,4-13 1-16,7-8-3 0,2-5-5 15,7-3 4-15,0-3-4 16,-3 3 5-16,-1 7 14 16,-5 6 1-16,-4 5 26 15,-4 5-17-15,-1 4-1 16,-1 2-1-16,2 1 8 15,1 0 9-15,1 1-1 16,-1 11-10-16,1 3-2 16,-2 0-2-16,-2 5-4 15,-2-1-5-15,-1-4-1 16,-1-2 0-16,0-3-9 16,0-1-13-16,0-8-16 15,0 2-5-15,0-3 0 0,0 0 12 16,8-3 8-16,5-11-2 15,4-6-21-15,3-6 30 16,3-2 5-16,-1 0-12 16,-1 5 17-16,-4 5 6 15,-3 6 29-15,-5 5 3 16,-1 4 3-16,-2 3 2 16,-2 0-8-16,-1 0-7 15,0 10 0-15,2 6 5 16,-1 5 2-16,-1 4-10 15,0-1-12-15,3-1-6 16,-3-1 0-16,2-4 0 16,-2-2-1-16,0-5-21 0,0-5-69 15,6-1-98-15,-1-5-381 16,1 0-435-16</inkml:trace>
  <inkml:trace contextRef="#ctx0" brushRef="#br0" timeOffset="35826.5983">30420 5917 1318 0,'0'0'682'0,"0"0"-593"0,0 0-60 15,0 0 38 1,0 0-26-16,90 0-9 0,-71-10 10 15,2-3-19-15,-3-1-11 16,-3-6-7-16,0-1-5 16,-3-3-17-16,-3 0 7 15,-2 1 10-15,-1 5 11 16,-5 7 22-16,-1 2 29 16,0 5-4-16,0 4-23 15,-11 0-8-15,-4 0-9 16,-3 4-2-16,-3 11 4 15,0 3-1-15,0 5-3 16,5 3-4-16,4 3 8 16,4-3-7-16,7 1 5 15,1-1 0-15,0-4-5 0,6-3-7 16,3-3-5-16,4-2 0 16,-1-2-1-16,1-4-22 15,3-5-84-15,9-3-142 16,-4 0-420-16,-3-10-808 0</inkml:trace>
  <inkml:trace contextRef="#ctx0" brushRef="#br0" timeOffset="36061.138">30825 5870 1952 0,'0'0'362'0,"0"0"-269"16,0 0-38-16,0 0 45 15,0 0-33-15,91 5-28 16,-66-5-14-16,-2 0-25 16,-4 0-24-16,-3 0-177 15,-8 0-478-15,-7-5-756 0</inkml:trace>
  <inkml:trace contextRef="#ctx0" brushRef="#br0" timeOffset="36246.8376">30850 5808 1633 0,'0'0'544'0,"0"0"-454"16,0 0-7-16,0 0-19 15,0 0-39-15,0 0-25 16,98-4-30-16,-57 0-202 16,-8 2-340-16,-7-2-515 0</inkml:trace>
  <inkml:trace contextRef="#ctx0" brushRef="#br0" timeOffset="36645.882">31247 5816 1360 0,'0'0'780'0,"0"0"-670"15,0 0-70-15,0 0 63 16,0 0-35-16,0 0-47 16,85 2-15-16,-61-2-6 15,3 0-70-15,-8 0-196 16,-7 0-387-16</inkml:trace>
  <inkml:trace contextRef="#ctx0" brushRef="#br0" timeOffset="37547.0144">31560 5706 1385 0,'0'0'574'0,"0"0"-476"15,0 0 67-15,0 0 38 0,0 0-92 16,0 0-65-16,0 0 41 16,6 55-13-16,-3-25-32 15,0 1-24-15,2 4-12 16,-2-1-6-16,-3 6-82 16,0-10-190-16,0-7-461 0</inkml:trace>
  <inkml:trace contextRef="#ctx0" brushRef="#br0" timeOffset="38649.5943">30088 5359 38 0,'0'0'1008'0,"0"0"-805"16,0 0-106-16,0 0 87 15,0 0 87-15,0 0 22 16,0 0-68-16,0-18-71 16,0 18-70-16,0 0-49 15,0 0-26-15,4 8 11 16,2 2 4-16,1 4-7 15,1 2-10-15,-1 0-5 16,1 2 4-16,-2-3-5 0,0-3-1 16,-2-1-50-1,-2-6-42-15,-2-1 13 0,1-4 26 16,-1 0 25-16,2 0 23 16,1-14 4-16,3-4 0 15,1-4 0-15,4-2 1 16,-1 2 0-16,-2 2 0 15,0 6 0-15,-2 7 37 16,-1 3-10-16,1 2-13 16,-1 2-3-16,3 0 13 15,-2 0 9-15,2 0-2 16,-1 6-13-16,2 7-8 16,-3 0-4-16,-1 0-5 15,-2-1-1-15,0-2 0 16,-3-1-13-16,1-4-33 0,-1 0-21 15,0-4-35-15,0-1 0 16,3 0 67-16,2 0 35 16,3-10 0-16,3-5-22 15,1-4 21-15,0 1-6 16,-2 1 7-16,-1 6 18 16,-3 4 38-16,-1 4-14 15,-2 3-14-15,1 0 0 16,1 0-3-16,2 10 8 15,2 4-8-15,0 4 0 16,0 3-4-16,1 2-2 16,1-3-7-16,-2-1-12 15,-1-2-37-15,2-3-143 0,-3-5-381 16,-2-6-316-16</inkml:trace>
  <inkml:trace contextRef="#ctx0" brushRef="#br0" timeOffset="39017.742">30586 5434 980 0,'0'0'1263'0,"0"0"-1120"15,0 0-143-15,0 0 0 16,0 0 12-16,0 0-4 15,0 0-7-15,80-66 0 0,-74 48-1 16,-1 2-12-16,-4 0-6 16,-1 3 18-16,0 4 0 15,0 2 12-15,-4 2 14 16,-4 3-5-16,0 2 16 16,0 0-14-16,-1 8-10 15,1 7 20-15,1 5 22 16,3 4-8-16,4 3-12 15,0-1-19-15,0-3-3 16,10 2-7-16,4-5-6 16,5-5-1-16,2-4-79 15,16-8-102-15,-7-3-387 16,-6 0-424-16</inkml:trace>
  <inkml:trace contextRef="#ctx0" brushRef="#br0" timeOffset="39212.7569">30901 5399 1657 0,'0'0'586'0,"0"0"-521"16,0 0-31-16,0 0 46 15,0 0-39-15,0 0-32 16,83-3-9-16,-68-3-160 15,-4 2-413-15,-7 0-729 0</inkml:trace>
  <inkml:trace contextRef="#ctx0" brushRef="#br0" timeOffset="39386.587">30901 5399 367 0,'-54'-71'1633'15,"55"68"-1407"-15,13 1-179 16,5-1 20-16,2 0 7 16,3 2-53-16,7 1-21 15,-4 0-166-15,-6 0-491 0</inkml:trace>
  <inkml:trace contextRef="#ctx0" brushRef="#br0" timeOffset="39781.9181">31289 5287 798 0,'0'0'978'0,"0"0"-947"16,0 0-30-16,0 0 117 15,0 0 67-15,0 0-86 16,0 0-51-16,0 7-6 0,0 10 50 16,0 6-20-16,0 1-29 15,0 0-17-15,0-1-10 16,7 1-4-16,5-4 0 16,3-4-11-16,6-3 8 15,1-6-1-15,5-4-8 16,3-3 0-16,-2-2-12 15,-1-13-6-15,-5-8 3 16,-6-4 14-16,-5-4-16 16,-9 1 8-16,-2 4 9 15,-3 3 21-15,-17 8-19 16,-29 6-2-16,6 4-173 16,1 3-659-16</inkml:trace>
  <inkml:trace contextRef="#ctx0" brushRef="#br0" timeOffset="40724.201">29980 4875 411 0,'0'0'983'0,"0"0"-742"15,0 0-50-15,0 0 114 16,0 0-42-16,0 0-89 16,0 0-73-16,20 12-32 15,-10 3-1-15,3 3-21 16,1 1-31-16,2 2-8 16,-4-2-7-16,-2 0-1 15,-2-4-11-15,-5 0-28 16,-3-4-29-16,0-4-31 15,0-1 20-15,0-5 17 16,0-1 28-16,0 0 34 16,0-1 19-16,0-15-9 0,8-6-9 15,5-3-1 1,2-4 0-16,0 3 2 0,0 4 28 16,-3 5 23-16,-2 6-13 15,-2 5-10-15,-2 3-5 16,-2 3-7-16,2 0-7 15,-2 3-5-15,2 11 1 16,2 4 2-16,-2 2-7 16,0-1-1-16,-3-2 1 15,-2-4-2-15,-1-6 0 16,2-4-25-16,-2 1-30 16,0-4-2-16,0 0 30 15,3 0 27-15,1-1 0 16,5-12 6-16,4-3-6 0,1-7 0 15,4-3 0-15,-3 3 0 16,0 3 14-16,-6 6 12 16,-2 9 18-16,-4 3-18 15,0 2-8-15,3 2-6 16,0 13 8-16,3 4 4 16,0 5 5-16,4 3-2 15,-1 0-7-15,2-2-13 16,-1-1-7-16,2-5-19 15,6-2-141-15,-2-7-326 16,-3-9-619-16</inkml:trace>
  <inkml:trace contextRef="#ctx0" brushRef="#br0" timeOffset="41108.7866">30692 5009 1996 0,'0'0'340'0,"0"0"-291"15,0 0-37-15,0 0-3 16,0 0-9-16,0 0-13 16,0 0 2-16,82-54-2 15,-73 38-54-15,-3-3-2 16,-2 2 10-16,1 1 36 0,-4 4 23 15,-1 4 62-15,0 4 13 16,-9 4-38-16,-9 0 1 16,-1 0 8-16,-5 10 6 15,0 4 2-15,2 6-20 16,4 5 6-16,3 0 11 16,6 3 2-16,8 0-21 15,1 1-8-15,7-3-9 16,14-3-7-16,6-5-8 15,5-5-61-15,17-10-79 16,-8-3-167-16,-8 0-551 0</inkml:trace>
  <inkml:trace contextRef="#ctx0" brushRef="#br0" timeOffset="41330.7593">31016 4977 1993 0,'0'0'512'16,"0"0"-468"-16,0 0-19 16,0 0 33-16,0 0-33 15,97-10-14-15,-77 7-11 16,1-1-94-16,-6 3-224 15,-7-3-499-15</inkml:trace>
  <inkml:trace contextRef="#ctx0" brushRef="#br0" timeOffset="41524.2625">31008 4884 1945 0,'0'0'355'16,"0"0"-274"-16,0 0-39 16,0 0-17-16,0 0-15 15,88-3-10-15,-64 3-103 16,-3 0-428-16,-6-3-749 0</inkml:trace>
  <inkml:trace contextRef="#ctx0" brushRef="#br0" timeOffset="41742.9043">31315 4882 1468 0,'0'0'497'15,"0"0"-497"-15,0 0 0 16,90-2 70-16,-60 0-47 15,-5 1-4-15,-4 1-19 0,-5 0-16 16,-5 0-262 0,-5 0-560-16</inkml:trace>
  <inkml:trace contextRef="#ctx0" brushRef="#br0" timeOffset="41968.9021">31430 4787 363 0,'0'0'1813'0,"0"0"-1596"16,0 0-211-16,0 0 1 16,0 0 13-16,0 0 24 15,0 0-17-15,8 90-9 0,-2-62-18 16,0-1-16-1,1 1-161-15,-1-9-356 0,0-3-161 0</inkml:trace>
  <inkml:trace contextRef="#ctx0" brushRef="#br0" timeOffset="42216.6705">31709 4687 1639 0,'0'0'801'16,"0"0"-719"-16,0 0-69 0,0 0 63 16,0 0 97-16,14 77-71 15,-5-41-32-15,2 4-40 16,3 2-30-16,4 13-21 15,-6-10-215-15,-3-9-711 0</inkml:trace>
  <inkml:trace contextRef="#ctx0" brushRef="#br0" timeOffset="43613.3224">25937 9274 434 0,'0'0'22'16,"0"0"1017"-16,0 0-768 15,0 0-119-15,0 0 27 16,0 0-18-16,0 0-47 16,51 9-36-16,-35-5-17 15,4-1-13-15,2 0-24 16,3 4-11-16,4 0-5 16,6-4-2-16,4 3-6 15,5-5-19-15,5-1-14 16,4 0 10-16,7 0 11 15,4 0 11-15,3 0-17 0,5 0-10 16,1-1 16-16,-3-5 6 16,-3 3 4-16,-4-1 1 15,-5 0-30-15,-4 1 0 16,-5 0 13-16,-3 3 6 16,-2 0 3-16,-1-1 9 15,-1-2 0-15,1 1 8 16,5-2-7-16,2 0 0 15,4-1 1-15,3 3 4 16,3-1-6-16,-2 1 1 16,0 2-1-16,-2-3 0 15,-3 3 0-15,-1 0 1 16,0-3-1-16,-1 2 8 16,1-5-8-16,2 5 0 15,-1-2 0-15,0 0-1 16,-1 0 0-16,2 2 0 0,1-2 1 15,0 3 1-15,5 0 20 16,3 0 10-16,1 4 7 16,4 2 10-16,1-2-7 15,0-1 4-15,1 3 15 16,0-2-8-16,-3 0-7 16,-1-1-26-16,-2-1-12 15,-5 1-6-15,-2 0 1 16,-6-2-2-16,0 3 1 15,-5-4-1-15,-4 0 1 16,-2 0-1-16,-3 0 0 16,-3-4 1-16,-6 0 0 0,-2-1 5 15,-3 2 6-15,-3-4 4 16,-3 4-4-16,-1-1-6 16,-5 4 5-16,-4-3 5 15,-1 3-7-15,-5 0-8 16,2 0-1-16,-1 0-8 15,-1 0-10-15,1 0-45 16,-2-4-80-16,0-2-123 16,0-1-558-16</inkml:trace>
  <inkml:trace contextRef="#ctx0" brushRef="#br0" timeOffset="44906.8751">29893 9165 447 0,'0'0'1141'0,"0"0"-748"16,0 0-267-16,0 0-43 16,0 0 44-16,0 0 24 15,0 0-26-15,42 68-43 0,-29-41-31 16,0 0-26-16,-3-4-11 15,-2-3-13-15,-3-5 5 16,-3-4-5-16,-2-7-1 16,0-1-1-16,0-3 1 15,0 0 0-15,0 0-15 16,0 0-8-16,0-7 7 16,0-10 5-16,3-9-26 15,8-4 18-15,5-6 10 16,2 3 3-16,1 2 6 15,-4 9 4-15,-2 6 20 16,-5 9-6-16,-5 4-5 16,0 3-2-16,-3 0-4 15,2 12-6-15,-1 9 23 16,-1 5 0-16,0 4-18 0,0-1-5 16,0-6 0-16,0-6 0 15,0-3-1-15,0-5 1 16,0-6-1-16,0-3-2 15,2 0-13-15,1 0-4 16,4-9 5-16,2-8-4 16,3-4 9-16,6-7 8 15,1-5 0-15,1-1-15 16,2 5 15-16,-3 6 1 16,-2 6 8-16,-1 10 12 15,-2 5-3-15,-2 2 2 16,2 0 11-16,-1 12 3 15,0 11 4-15,-4 5-2 0,-2 4-10 16,-2 4-12-16,0-2-12 16,-2-1 1-16,1-4-2 15,0-5-57-15,8-9-113 16,1-5-315-16,-1-6-281 0</inkml:trace>
  <inkml:trace contextRef="#ctx0" brushRef="#br0" timeOffset="45280.775">30660 9389 1899 0,'0'0'300'0,"0"0"-240"0,0 0-40 15,0 0-10-15,0 0-4 16,0 0 3-16,0 0 0 15,86-39-3-15,-79 18-6 16,-4-6-7-16,-3-1 7 16,0-2 0-16,0 0 11 15,-3 9 34-15,-10 5 59 16,-3 7-20-16,-4 9-49 16,-3 0-22-16,2 15 8 15,-1 9 16-15,3 6 5 16,5 5 0-16,8 3-8 0,6 1-12 15,0-3-10 1,11-2-4-16,9-4-8 0,3-1 0 16,2-9-22-16,1-3-39 15,-1-7-64-15,9-10-122 16,-5 0-458-16,-4-7-841 0</inkml:trace>
  <inkml:trace contextRef="#ctx0" brushRef="#br0" timeOffset="45514.6566">31132 9313 491 0,'0'0'1558'16,"0"0"-1335"-16,0 0-161 15,0 0 54-15,94 15-15 16,-69-15-59-16,-2 0-42 16,-2 0-79-16,-4-9-151 15,-5 0-333-15,-7-1-872 0</inkml:trace>
  <inkml:trace contextRef="#ctx0" brushRef="#br0" timeOffset="45709.08">31124 9227 1360 0,'0'0'382'16,"0"0"-274"-16,0 0-69 15,0 0-1-15,0 0 13 16,87 6-51-16,-50-2-117 15,-4-4-397-15</inkml:trace>
  <inkml:trace contextRef="#ctx0" brushRef="#br0" timeOffset="46075.2592">31530 9124 1610 0,'0'0'557'0,"0"0"-517"15,0 0-24-15,0 0 31 16,0 0 89-16,-21 77 19 16,8-47-49-16,1 2-51 15,8-2-36-15,4-3-11 16,4 0-7-16,20-7 5 15,6-8 0-15,7-3-6 16,6-9-24-16,1 0-16 16,-4-9 3-16,-2-10-2 0,-8-5 18 15,-10-9 21-15,-8-3 13 16,-11-7 3-16,-1 4 4 16,-11 2 51-1,-15 7 1-15,-8 13-20 0,-33 11-52 16,5 6-139-16,6 0-958 0</inkml:trace>
  <inkml:trace contextRef="#ctx0" brushRef="#br0" timeOffset="55103.8624">26731 5375 446 0,'0'0'131'0,"0"0"-131"15,0 0 302-15,0 0-302 0,0 0-42 16,0 0-444-16</inkml:trace>
  <inkml:trace contextRef="#ctx0" brushRef="#br0" timeOffset="57356.1883">26731 5375 525 0,'62'11'622'16,"-62"-11"-383"-16,0 0-156 16,0 0-42-16,0 0 13 15,0 0 29-15,0 0 1 16,0 0-17-16,0 3-17 16,0-3 29-16,0 0 35 15,0 0-18-15,0 1-25 0,0-1-24 16,0 0-16-16,0 0-15 15,0 0 1-15,0 2-1 16,0-2 5-16,0 0-5 16,0 1 6-16,0-1 6 15,0 0 9-15,0 2-5 16,0-2-6-16,0 1-6 16,0 3-10-16,0 1-1 15,0 5-8-15,0 0 5 16,0 4 0-16,0 2 3 0,0 0 0 15,0 1 26 1,0-1 7-16,0 3-24 0,0-2-6 16,0 1 0-16,0-1 4 15,0-1 2-15,0 2-3 16,0-3-6-16,0 0 0 16,0-1-2-16,0-1 2 15,0 0 0-15,2 1 2 16,-1 2-1-16,2 0 11 15,-1-1 0-15,1 0 2 16,-2 4-9-16,-1-1-3 16,2 2 8-16,-2 0 13 15,0 0-14-15,3-1-12 16,0 1-5-16,1 0 9 16,1 4 4-16,2-2-13 0,1 1 0 15,0 0 7-15,-2 1-7 16,1-1 7-16,-3 0-7 15,-1 1 5-15,-1 1-5 16,1 2 0-16,2 2 0 16,0-3 11-16,1 1 1 15,0 0-1-15,2-4 2 16,0-1-5-16,-2-2-3 16,0-3-5-16,-1 0 7 15,-2-2-7-15,-2 1 0 16,-1-1 0-16,0 2 0 15,0 1 0-15,0 3-1 16,-3 1 6-16,-1 3-5 0,1 5 1 16,1-1 4-1,2 4-5-15,0 0-1 0,0 0 1 16,2 3 5-16,2-2-5 16,2 0 0-16,0 1-1 15,-3 1 0-15,0 0 0 16,-3-2 0-16,0 5-1 15,0-2 0-15,0 2 0 16,-3 4 0-16,0-3 1 16,-1 3 0-16,2 0 1 15,2 0-1-15,0-1 1 16,0-2 0-16,0 2-1 0,0-4 2 16,2-3-2-1,0 2 1-15,-2 0-1 0,0-1 1 16,0 0-1-16,0 0 1 15,0-2 1-15,-2 0-1 16,0-3-1-16,2 2 1 16,0-2 0-16,0 0 1 15,0-1-2-15,0 1 1 16,0-2 1-16,0-2-2 16,0 3 0-16,-3-1 0 15,-1 4-1-15,-1-4 1 16,-2 1-1-16,1 1 1 15,-2-1 1-15,4-1-1 16,1 1 0-16,1-1 0 16,1-2 1-16,1 2 0 0,0-5 0 15,-2 2 1-15,2 1-1 16,-3 0-1-16,0 1 1 16,0 0-1-16,-2-2 0 15,-1 2 1-15,3-2-1 16,0-1 0-16,1 2 0 15,2-5 1-15,0 4 0 16,0-5-1-16,0 1 0 16,2-2 0-16,-2-3 0 15,0 3 0-15,0 0 0 16,0-4 1-16,0 4-1 16,0 0 0-16,-2-3 0 15,-3 1-1-15,2-1 1 0,0 0 0 16,2-1 1-16,1-5-1 15,0 2 0-15,0-1 1 16,0-2-1-16,0 1 0 16,0-1 0-16,0 2 0 15,-2-2 0-15,-3 8 0 16,-1-1-1-16,0-2 1 16,0 2-9-16,1-1 8 15,1-3 1-15,-1-2 0 16,2-1 0-16,2 0 0 15,1-1 0-15,0 4 0 16,0-3 0-16,0 6 0 16,0-5 0-16,0-1-1 15,0-1 0-15,0-1 1 16,0-1 0-16,0-5-1 0,0 1 1 16,0 1 0-16,1 0 0 15,1-2-1-15,-1 2 1 16,1 2 0-16,-2-2 0 15,0-1-1-15,0 0-1 16,0 1 1-16,0-2 1 16,3-2 0-16,-2 0 2 15,4 0 7-15,2 0-8 16,5-6-1-16,4-1 1 16,1-3-1-16,1 0 0 15,-2 0 0-15,1 2 0 16,-1-2 0-16,-2 0-2 0,2 0 1 15,-1 0 0-15,0-1 0 16,0 1 1-16,-3 3-1 16,1-2 1-16,-1-1 0 15,-2 3 0-15,-1-4 0 16,-1 0 0-16,-2 1 0 16,1-1 0-16,-1 1 8 15,-3 0-2-15,0 3 3 16,0 2-8-16,-1 0 0 15,-1 4 0-15,-1 0 0 16,0 1 0-16,0 0 1 16,0 0-2-16,0 0 0 15,0 0-8-15,0 5 7 0,-4 3 1 16,-5 2 0 0,-2 3 0-16,2-3 0 0,-3 4 1 15,-1-1-1-15,-1 0 1 16,-2 0 1-16,1-1 4 15,-1 2 3-15,1 0-2 16,-1-1-5-16,0 1 4 16,3-1-6-16,0-1 0 15,2-2 1-15,-2 0 0 16,2 0-1-16,1-3 1 16,1 2 0-16,1-5 5 15,4 0-5-15,-1-1 0 16,1-3 13-16,3 0 2 15,-1 0-4-15,1 0 0 16,-1 0-3-16,1 0-1 0,-1 0-7 16,-1 0 8-16,-1 0 2 15,-4 0-1-15,-5-7-3 16,-4-3-5 0,-7-3-1-16,-8-1 8 0,-7-6 3 15,-7-2-6-15,-1-4 5 16,6 1-5-16,8 0-6 15,15 2-1-15,18-17-87 16,1 10-165-16,13 1-1334 0</inkml:trace>
  <inkml:trace contextRef="#ctx0" brushRef="#br0" timeOffset="60396.6146">27403 7074 325 0,'0'0'493'16,"0"0"-431"-16,0 0-35 16,0 0 18-16,0 0 26 15,0 0 326-15,0 0-182 16,45 0-41-16,-38 0 64 15,-2 0-6-15,-2 0-50 16,0 0-50-16,-3 0-25 16,0 0-26-16,0 0-27 15,0 0-20-15,0 0-16 16,-9 0-6-16,-12 0-12 16,-5 0 1-16,-7 0-1 0,1 0 0 15,4 0 1 1,6-2 0-16,7 1 0 0,5 0 1 15,5-1 4-15,3 2-5 16,2 0 5 0,0 0-5-16,0 0 0 0,0 0-1 15,0 0 0-15,0 0-2 16,0 0-4-16,0 0 5 16,0 0-5-16,-1 4 6 15,1 3 1-15,-2 0 1 16,2 4 5-16,0 2-1 15,0 3-5-15,0 2 0 0,0 5 0 16,0-1 0 0,-1 7 0-16,-1-1-1 0,1 0 1 15,-1-1-1-15,2-3 1 16,0-4-1-16,0-1 1 16,0-3-1-16,0-5 0 15,0-1 1-15,0-3-1 16,2-2 1-16,-1-1-1 15,1-3 0-15,-2 1 1 16,0-2 1-16,1 1 4 16,-1-1 1-16,3 0 16 15,2 0 8-15,7 0 1 16,4 0-3-16,8 0-9 0,4-7-14 16,7 2 1-1,-1 0 1-15,-1 2-7 0,-2 0 0 16,-5 2 0-16,-4 1 0 15,-9 0-1-15,-4 0 0 16,-4 0-9-16,-5-3-27 16,0 3-19-16,0-1-18 15,-5-4-117-15,-5 0-313 16,-1-1-363-16</inkml:trace>
  <inkml:trace contextRef="#ctx0" brushRef="#br0" timeOffset="60651.8454">27319 7258 1192 0,'0'0'514'16,"0"0"-367"-16,0 0 61 15,0 0 36-15,0 0-23 16,0 0-40-16,0 0-37 16,91 9-59-16,-66-5-57 15,0-1-28-15,8-2-120 16,-8-1-257-16,-8 0-857 0</inkml:trace>
  <inkml:trace contextRef="#ctx0" brushRef="#br0" timeOffset="61313.2821">27696 7474 599 0,'0'0'250'0,"0"0"-250"16,0 0-65-16,0 0-89 15,0 0-43-15,0 0-157 0</inkml:trace>
  <inkml:trace contextRef="#ctx0" brushRef="#br0" timeOffset="61597.8572">27696 7474 690 0,'12'-8'395'15,"-12"6"-171"-15,0 1-18 16,0 1 4-16,0 0 22 16,0 0-50-16,0 0-65 15,0 0-51-15,-3 0-26 0,-3 0-10 16,-1 0-11-16,-4 0-2 15,-2 7 17-15,2 7-15 16,1 1-2-16,1 0 0 16,7 0-5-16,2 1-3 15,2-3-1-15,16-5 6 16,4-2 3-16,1-4-10 16,2-2-6-16,-4 0-1 15,-5-11 1-15,-2-4 6 16,-8-4-7-16,-6-1-15 15,-5 0-48-15,-14 1-128 16,-5 3-642-16</inkml:trace>
  <inkml:trace contextRef="#ctx0" brushRef="#br0" timeOffset="64286.4419">3109 6256 1228 0,'0'0'216'16,"0"0"-143"-16,0 0-26 0,0 0 165 16,0 0 86-16,0 0-139 15,-8 0-69-15,-5 0-40 16,-2 0-1-16,-9 0 3 15,-4 0-6-15,-8 0-16 16,-6 0-12-16,-1 0-12 16,1 0-5-16,6 2 0 15,5 1 0-15,12-2 0 16,5 2-1-16,4 0 1 16,7-3-1-16,0 3-1 15,3-3 0-15,0 1 0 16,0 0 1-16,0 4-2 15,0 2 2-15,0 3 1 16,0 1 0-16,0 4 15 0,0 2 12 16,-5 2 14-16,-2 3 6 15,-5 5-6-15,0 0-24 16,-3 6-7-16,0-1-9 16,-1 2-1-16,1-1 5 15,-3 2-6-15,3 0 1 16,-1-3 0-16,-1 1 8 15,4-5 18-15,-1-3-6 16,4-1-6-16,-2-5 3 16,3-4 3-16,3-5-6 0,3-3-14 15,3-2 0 1,0-5 0-16,0 0 0 0,6 0 5 16,18 0 5-16,3 0-2 15,13 0-9-15,2-8-2 16,0 1-10-16,-4 2-3 15,-5 5-6-15,-6-2 1 16,-6 2-9-16,-3 0-8 16,-6 0-12-16,-2 0-23 15,-7 0-5-15,0 0-35 16,-3-12-96-16,3-1-358 16,-3-3-757-16</inkml:trace>
  <inkml:trace contextRef="#ctx0" brushRef="#br0" timeOffset="64518.2387">2670 6595 538 0,'0'0'1295'16,"0"0"-1077"-16,0 0-178 15,0 0 22-15,0 0 87 16,0 0-15-16,0 0-59 16,84-27-48-16,-54 27-27 15,14 0-80-15,-8 4-182 16,-6 1-531-16</inkml:trace>
  <inkml:trace contextRef="#ctx0" brushRef="#br0" timeOffset="64939.9524">3076 6803 831 0,'0'0'858'15,"0"0"-692"-15,0 0-35 16,0 0 51-16,0 0-27 16,0 0-63-16,0 0-43 15,-33 76-21-15,44-72-6 16,2-2-1-16,5-2 3 15,3 0-12-15,1-7-11 16,-2-8 5-16,-4 0 0 16,-4 0 0-16,-4-1 0 15,-4 2 15-15,-4 4 16 16,0 5 20-16,-15 0-29 16,-4 4-23-16,-7 1-5 0,-11 0-61 15,9 4-207-15,5 1-754 16</inkml:trace>
  <inkml:trace contextRef="#ctx0" brushRef="#br0" timeOffset="65299.906">3549 6704 1565 0,'0'0'725'15,"0"0"-641"-15,0 0-67 16,0 0 3-16,0 0 47 16,0 0-27-16,115 3-37 15,-73-7-3-15,1-5-75 16,-7 5-43-16,-8 0-40 16,-11 1-169-16,-7 0-263 15,-9 0-416-15</inkml:trace>
  <inkml:trace contextRef="#ctx0" brushRef="#br0" timeOffset="65525.2842">3549 6618 2248 0,'0'0'315'16,"0"0"-315"-16,0 0-12 0,91-6 11 15,-18-8-21-15,-12 4-278 16,-7 0-636-16</inkml:trace>
  <inkml:trace contextRef="#ctx0" brushRef="#br0" timeOffset="66613.9019">4167 6595 954 0,'0'0'850'0,"0"0"-661"16,0 0-119-16,0 0 73 16,0 0 64-16,0 0-29 15,0 0-47-15,49 0-56 16,-24 0-32-16,8 0-26 15,3 0-10-15,3 0-7 16,16 0-54-16,-10-3-168 16,-8-4-529-16</inkml:trace>
  <inkml:trace contextRef="#ctx0" brushRef="#br0" timeOffset="67026.1522">4877 6353 1137 0,'0'0'1115'16,"0"0"-966"-16,0 0-112 16,0 0 9-16,0 0 88 15,0 0 16-15,0 0-36 16,-23 54-29-16,10-23-31 15,1-1-25-15,2 2-12 16,1 1-10-16,3-5-5 16,-2-1-2-16,5-7-11 15,0-1-70-15,-1-5-94 16,1-3-315-16,3-7-498 0</inkml:trace>
  <inkml:trace contextRef="#ctx0" brushRef="#br0" timeOffset="67550.3689">5050 6344 1976 0,'0'0'396'0,"0"0"-310"16,0 0-43-16,0 0 70 16,0 0 24-16,0 0-67 0,0 0-47 15,72-24-16-15,-56 24-6 16,-1 0-1-16,1 1-1 16,-5 5 1-16,-1 3 0 15,-7-1-1-15,-3 4-5 16,0 2 5-16,-13 1 1 15,-7 2 1-15,-5-2 0 16,-2 1 1-16,5 0-1 16,5-4-1-16,1-2 1 15,10-2 0-15,3 1-1 16,3-2 0-16,0 0-1 16,0 3 0-16,0 0-1 15,6 1 1-15,3 1 0 0,-3 0 0 16,1-1 0-1,-2-1-1-15,-4 0 1 0,-1 0 1 16,0 0-1-16,0-1 1 16,-6-1 0-16,-7-2 1 15,1-2 5-15,-9-1-6 16,3-3 0-16,-4 0-69 16,-2-4-131-16,7-8-293 15,4 1-340-15</inkml:trace>
  <inkml:trace contextRef="#ctx0" brushRef="#br0" timeOffset="67763.619">5332 6552 2256 0,'0'0'349'0,"0"0"-296"16,0 0-45-16,0 0-8 16,0 0-1-16,0 0-148 15,0 0-367-15,16 20-738 0</inkml:trace>
  <inkml:trace contextRef="#ctx0" brushRef="#br0" timeOffset="68190.3404">5693 6307 977 0,'0'0'1141'0,"0"0"-1023"16,0 0-40-16,0 0 88 15,0 0 4-15,0 0-57 16,0 0-53-16,-12 4-23 16,-9 16 15-16,-4 6-2 15,-2 3-10-15,0 3-19 0,2 2-10 16,8-3-4-16,4-2-6 16,7-1 0-16,3-3 0 15,3-5 1-15,0-5 0 16,13-1-1-16,4-7-1 15,8-5 0-15,2-2-19 16,1 0-10-16,-1-8-1 16,-6-7 9-16,-6 0 20 15,-6-2-7-15,-9 3 8 16,0 1 8-16,-12 3 11 16,-12 1-10-16,-7 5-9 15,-23 4-32-15,6 0-205 16,10 8-750-16</inkml:trace>
  <inkml:trace contextRef="#ctx0" brushRef="#br0" timeOffset="69107.4359">5953 6518 1572 0,'0'0'635'15,"0"0"-556"-15,0 0-40 16,0 0 17-16,0 0 23 16,0 0-18-16,0 0-33 15,41 0-18-15,-24 0-9 16,5-6-1-16,2 0-10 16,-3-1-9-16,0-1-7 15,-2 0-8-15,-7 0 6 16,-4 0 23-16,-4 0 5 0,-4 1 1 15,0 1 13 1,0 0 19-16,-12 2 0 0,-3 1-8 16,-12 3 6-16,-1 0 20 15,-5 0 12-15,0 7-10 16,2 6-4-16,7 5-10 16,5 0-7-16,11 2-4 15,7 0-13-15,1-2-14 16,9 0 5-16,16-6-6 15,5-4-61-15,22-8-124 16,-10 0-312-16,-3-1-433 0</inkml:trace>
  <inkml:trace contextRef="#ctx0" brushRef="#br0" timeOffset="69502.9017">6315 6291 1073 0,'0'0'1349'16,"0"0"-1200"-16,0 0-118 15,0 0-19-15,0 0 37 16,0 0 20-16,0 0-38 16,-3 36 45-16,3-6-9 15,0 2-34-15,3 2-18 16,0 0-4-16,2-2-5 15,-2 0-5-15,1-4 0 16,-4-5 1-16,3-3-1 0,0-5 1 16,-3-5-2-1,3-6 1-15,3-4 5 0,3 0 6 16,6-13-1-16,3-7-11 16,4-12 0-16,5-6 0 15,-2-5 0-15,-1 0 0 16,-6 2-1-16,-3 10 0 15,-9 9 1-15,-3 10 0 16,-3 3-1-16,0 8-46 16,0 1-83-16,0 0-187 15,0 0-787-15</inkml:trace>
  <inkml:trace contextRef="#ctx0" brushRef="#br0" timeOffset="69802.6321">7015 5988 1633 0,'0'0'766'16,"0"0"-686"-16,-76 77-19 15,31-15 135-15,-7 27-5 16,-3 21-64-16,13 7-46 16,12-4-51-16,15-15-10 0,11-24-2 15,4-16-6-15,0-16-6 16,10-7-6-16,8 1-7 16,31 7-56-16,-7-7-108 15,7-17-497-15</inkml:trace>
  <inkml:trace contextRef="#ctx0" brushRef="#br0" timeOffset="70479.1633">7621 5841 1114 0,'0'0'498'0,"0"0"-335"0,0 0 89 15,0 0-38-15,0 0-40 16,0 0-41-16,0 0-63 16,4 13-20-16,-4 10 59 15,0 8-9-15,-7 7-9 16,4 4-34-16,1-1-6 16,-1 3-33-16,3-4-9 15,0-1-8-15,-3-3-1 16,3-8-1-16,-3-6-34 15,3-4-42-15,0-7-79 16,0-5-180-16,0-4-612 0</inkml:trace>
  <inkml:trace contextRef="#ctx0" brushRef="#br0" timeOffset="70780.9256">7173 6378 2082 0,'0'0'583'16,"0"0"-516"-16,0 0-49 16,0 0 9-16,0 0 49 15,136 5-17-15,-45-4-36 16,13 3-16-16,-4 0-6 15,-22 0 0-15,-20 0 0 16,-15-1-1-16,2 4-1 0,-2-4-9 16,-1 4-25-16,-12-4-27 15,-15 3-49-15,-8-6-81 16,-7 0-352-16,0 0-404 16</inkml:trace>
  <inkml:trace contextRef="#ctx0" brushRef="#br0" timeOffset="71561.2996">7258 6591 1358 0,'0'0'345'16,"0"0"-211"-16,0 0 41 16,0 0 45-16,0 0-32 15,0 0-12-15,0 0-39 16,0 65-51-16,0-41-36 15,0 0-25-15,0-1-10 16,0-3-14-16,0 0 8 16,-7-4-9-16,4 0 0 15,-2-6 0-15,-1-4 0 16,6-1 0-16,-3-3-8 16,3-2-4-16,0 0-7 15,0 0 1-15,0-9 0 0,14-7-15 16,2-5 15-16,2-8 11 15,3-4-3-15,-2 0-10 16,1-1 1-16,-4 5 11 16,-1 8 8-16,0 2 0 15,-3 6 1-15,1 4 5 16,-4 2 2-16,2 3-2 16,-4 2 0-16,-1 0 9 15,0 2 4-15,0 0-3 16,0 0-7-16,1 2-3 15,-1 11 6-15,-4 3 3 16,-2 6 5-16,0 2-1 16,0 4-1-16,0-1-6 0,-5-3 0 15,-2-1-11-15,4-5 5 16,0-4-6-16,0-4 0 16,3-4-24-16,0-2-94 15,0-4-178-15,0 0-639 0</inkml:trace>
  <inkml:trace contextRef="#ctx0" brushRef="#br0" timeOffset="71868.8748">7601 6743 1883 0,'0'0'548'16,"0"0"-484"-16,0 0-12 16,0 0 42-16,0 0 1 15,0 0 11-15,0 0-25 16,-6 57-21-16,-1-36-29 16,1 1-4-16,0 0-6 15,0-2-9-15,4-3-11 16,-1-5 0-16,0-2 0 15,-1-3-1-15,4-5-40 16,0-2-76-16,12-9-79 0,3-8-333 16,4-4-907-16</inkml:trace>
  <inkml:trace contextRef="#ctx0" brushRef="#br0" timeOffset="72041.2219">7725 6635 2111 0,'0'0'338'0,"0"0"-250"15,0 0-42-15,0 0-26 16,0 0-20-16,0 0-74 16,0 0-197-16,12 0-717 0</inkml:trace>
  <inkml:trace contextRef="#ctx0" brushRef="#br0" timeOffset="72365.1845">7813 6506 1707 0,'0'0'819'15,"0"0"-758"-15,0 0-51 16,0 0 4-16,0 0 17 16,0 0 5-16,0 0-7 15,36 6-8-15,-27 4-13 16,-3 0-7-16,-3 1-1 0,-3 3 1 16,0 0 0-16,0 0 6 15,-9 1 10-15,-5 0 3 16,1-2-3-16,1-3-11 15,6-3-5-15,6-5-1 16,9-2-15-16,15 0-131 16,4-1-420-16</inkml:trace>
  <inkml:trace contextRef="#ctx0" brushRef="#br0" timeOffset="72696.3951">8477 6499 2070 0,'0'0'522'0,"0"0"-469"16,0 0-30-16,0 0 8 0,0 0 20 16,118 1-29-16,-72-1-22 15,15 0-109-15,-13-8-458 16,-12 2-1268-16</inkml:trace>
  <inkml:trace contextRef="#ctx0" brushRef="#br0" timeOffset="73317.2662">9208 5956 1523 0,'0'0'576'0,"0"0"-513"16,0 0-11-16,0 0 112 0,0 0 32 15,0 0-33 1,0 0-53-16,45 278 80 63,-48-241-328-63,3 2-138 15,-3-8-405-15,3-8-307 0</inkml:trace>
  <inkml:trace contextRef="#ctx0" brushRef="#br0" timeOffset="73551.1394">9414 6452 1557 0,'0'0'655'15,"0"0"-593"-15,0 0-36 16,0 0 63-16,0 0 30 16,0 0-31-16,-100 4-47 15,73-4-23-15,0 0-10 16,-4 0-8-16,1 0-11 16,-6 0-128-16,11-3-340 15,4 3-367-15</inkml:trace>
  <inkml:trace contextRef="#ctx0" brushRef="#br0" timeOffset="74241.2581">9205 6585 1534 0,'0'0'645'16,"0"0"-570"-16,0 0-17 15,0 0 50-15,0 0 10 16,0 0-31-16,0 0-27 16,-3 82-23-16,3-59-20 15,-3 1-10-15,3 1-1 16,0-1-5-16,0-1-1 15,-3-2 0-15,-1-6 1 16,4-1-1-16,-3-4 0 16,0-4-8-16,3-5-13 0,0-1-2 15,0 0 6-15,3-8-1 16,10-10-24-16,2-6 6 16,0-2 12-16,-3-2 8 15,-3-1 10-15,1 3 6 16,-4 3 1-16,-3 5 0 15,-1 5 12-15,-2 5-1 16,3 4 13-16,-3 1 23 16,0 3-6-16,3 0-16 15,-3 0-18-15,0 0-7 16,0 0-1-16,3 0 0 16,-3 2-2-16,4 6 2 15,-1 4 16-15,3 7 19 0,-3 1 0 16,-3-2-2-16,3 1-18 15,-3 1-15-15,0-3-26 16,3 2-112-16,-3-5-184 16,6-4-584-16</inkml:trace>
  <inkml:trace contextRef="#ctx0" brushRef="#br0" timeOffset="74616.6009">9566 6806 1739 0,'0'0'371'16,"0"0"-261"-16,0 0 43 15,0 0 12-15,0 0 4 16,0 0-58-16,0 0-56 15,-18-18-28-15,-1 20-8 16,-2 10 29-16,-3 3 2 16,2 3-16-16,2 3-13 15,4-1-9-15,7 3-5 16,0 3-5-16,3 1-1 16,6-1 1-16,0 0-1 15,0 3 6-15,3-4-6 16,0 0-1-16,-3-5-1 0,0-3-23 15,0-4-32-15,-3-2-42 16,-12-6-99-16,-1-4-152 16,2-1-547-16</inkml:trace>
  <inkml:trace contextRef="#ctx0" brushRef="#br0" timeOffset="74808.4264">9332 7001 1862 0,'0'0'537'15,"0"0"-414"-15,0 0-53 0,0 0-33 16,0 0-20 0,97-16-17-16,-48 9-76 0,-7 1-241 15,-13 1-644-15</inkml:trace>
  <inkml:trace contextRef="#ctx0" brushRef="#br0" timeOffset="75164.9794">9553 6565 1568 0,'0'0'635'0,"0"0"-564"16,0 0-12-16,0 0 14 16,0 0 13-16,0 0-21 15,0 0-32-15,37 3-21 16,-28 4-11-16,-6 2 0 15,-3 2 8-15,0 1-1 16,0 2 4-16,-3 0-1 16,-12-2 2-16,3 2 8 15,2-1 1-15,4-1-11 16,6-4-11-16,6-5-29 0,16-3-161 16,2 0-588-16</inkml:trace>
  <inkml:trace contextRef="#ctx0" brushRef="#br0" timeOffset="75525.591">9857 5927 1467 0,'0'0'288'16,"0"0"-178"-16,0 0 108 15,46 123 17-15,-26-28-13 16,2 28 3-16,5 12-59 15,-2-9-39-15,-8-17-52 16,-8-29-21-16,-9-21-26 16,0-14-17-16,-9-8-11 15,-12 3-1-15,-36 19-56 16,2-8-116-16,-2-12-479 0</inkml:trace>
  <inkml:trace contextRef="#ctx0" brushRef="#br0" timeOffset="79739.2267">10533 6529 990 0,'0'0'610'0,"0"0"54"16,0 0-554-16,0 0-52 15,0 0 58-15,0 0 31 16,-6 2-40-16,24-2-39 16,9 0-40-16,7 0-4 15,6 0-5-15,-1 0-13 16,0 0-6-16,0 0-10 15,-6 0-51-15,-1 0-76 16,1 0-81-16,-12 0-291 16,-6 0-186-16</inkml:trace>
  <inkml:trace contextRef="#ctx0" brushRef="#br0" timeOffset="79964.6971">10555 6693 2013 0,'0'0'530'0,"0"0"-466"16,0 0-37-16,0 0 43 15,81-19-4-15,-48 12-40 16,4 3-26-16,14 1-63 0,-5 0-175 15,-12 3-650-15</inkml:trace>
  <inkml:trace contextRef="#ctx0" brushRef="#br0" timeOffset="82064.7751">11467 6364 1324 0,'0'0'107'0,"0"0"543"15,0 0-408-15,0 0-59 16,0 0-12-16,0 0-23 0,0 0-36 16,0-1-34-16,0 1-34 15,0 3-21-15,0 6-17 16,0 8 1-16,-3 7 22 15,-6 7-5-15,0 3-8 16,-3 3-7-16,3-2-3 16,0-3-5-16,-1-2 0 15,7-5-1-15,0-5 0 16,0-3-1-16,3-6-44 16,0-5-61-16,0-2-73 15,0-4-145-15,6 0-389 16,4-10-651-16</inkml:trace>
  <inkml:trace contextRef="#ctx0" brushRef="#br0" timeOffset="82605.9481">11692 6396 1729 0,'0'0'564'0,"0"0"-479"15,0 0 69-15,0 0 46 16,0 0-29-16,0 0-61 16,0 0-54-16,0-7-29 15,15 6-13-15,9 1-13 0,2 0 0 16,3 0-1-16,-7 0-1 15,-2 0-6-15,-11 0-5 16,1 3-3-16,-10 3 0 16,0 3-6-16,0 2 2 15,-10 4 12-15,-11 2 7 16,-9 0 0-16,0 0 1 16,-1-1 1-16,4 0-1 15,5-3 0-15,8-2 0 16,7-1-1-16,7-2-1 15,0 2-5-15,0 0 0 16,14 1 6-16,6-1 0 0,-2 0 0 16,0-1-6-16,-6-4 5 15,-6 0 0-15,-3-4-1 16,-3 3-8-16,0-1 1 16,-15 0 9-16,-6 0 5 15,-7 2 3-15,-5-4-7 16,0-1-1-16,8 0-21 15,5 0-105-15,17 0-160 16,3-2-421-16,4-8-590 0</inkml:trace>
  <inkml:trace contextRef="#ctx0" brushRef="#br0" timeOffset="82809.699">11931 6543 1945 0,'0'0'499'15,"0"0"-446"-15,0 0-5 16,0 0 7-16,0 0-35 16,0 0-20-16,0 0-14 15,0 45-208-15,11-45-744 0</inkml:trace>
  <inkml:trace contextRef="#ctx0" brushRef="#br0" timeOffset="83236.6367">12315 6258 1810 0,'0'0'373'0,"0"0"-218"15,0 0 21-15,0 0-34 16,0 0-41-16,0 0-20 16,0 0 8-16,-75 62-24 15,42-25-32-15,0 6-8 16,5 0-10-16,5-3-8 0,10-5-5 15,4-4-1-15,9-5 0 16,0-4 0-16,3-5-1 16,13-8 0-16,4-4-7 15,5-5-29-15,2 0 0 16,1-10-7-16,2-6-19 16,-11-1 19-16,-2 0 13 15,-8 5 18-15,-9 1 12 16,0 2 6-16,-3 4-6 15,-21 0-5-15,-4 1-4 16,-17 4-46-16,6 0-176 16,7 0-532-16</inkml:trace>
  <inkml:trace contextRef="#ctx0" brushRef="#br0" timeOffset="83584.3803">12977 6031 2034 0,'0'0'295'0,"0"0"-188"0,0 0 61 16,-130 89 30-16,59-18-59 16,0 22-35-16,-2 9-27 15,21 1-32-15,16-7-27 16,18-10-12-16,12-4-5 16,6-13 0-16,0-13-1 15,6-19-17-15,15-5-89 16,36 6-93-16,-5-6-187 15,0-6-717-15</inkml:trace>
  <inkml:trace contextRef="#ctx0" brushRef="#br0" timeOffset="86810.8267">13275 5929 1126 0,'0'0'94'16,"0"0"258"-16,0 0-136 16,0 0-36-16,0 0-24 15,0 0-32-15,0 0-22 16,1-8-39-16,-5 22 16 0,-8 5 64 15,-1 8-39 1,-1 5-32-16,1 4-8 0,1 4-12 16,-3 2-19-16,6-1-19 15,3-2-14-15,0 0 0 16,-1-1-17-16,1-6-70 16,3-2-82-16,3 1-132 15,0-6-372-15,0-8-604 0</inkml:trace>
  <inkml:trace contextRef="#ctx0" brushRef="#br0" timeOffset="87081.2895">13502 6568 1260 0,'0'0'1037'0,"0"0"-911"16,0 0-90-16,0 0 26 15,-124 0 68-15,73 0 1 16,-7 0-44-16,3-1-35 16,0-1-36-16,4 2-16 15,8 0-7-15,10 0-90 16,6 0-161-16,15 0-488 15,6 0-850-15</inkml:trace>
  <inkml:trace contextRef="#ctx0" brushRef="#br0" timeOffset="87329.8278">13178 6677 2242 0,'0'0'383'0,"0"0"-285"16,0 0-57-16,0 0 23 15,0 0 64-15,-19 89-22 16,16-52-29-16,0 2-38 16,0-2-27-16,-4-2-11 15,4-4-1-15,-1-5-21 0,-3-7-65 16,1-6-168-16,0-7-713 15</inkml:trace>
  <inkml:trace contextRef="#ctx0" brushRef="#br0" timeOffset="87793.1487">13951 6556 1609 0,'0'0'715'16,"0"0"-600"-16,0 0-25 16,0 0 28-16,0 0 28 15,113 9-59-15,-61-6-50 16,10 3-37-16,20-6-24 16,-15 0-265-16,-12 0-1093 15</inkml:trace>
  <inkml:trace contextRef="#ctx0" brushRef="#br0" timeOffset="88375.661">15049 5920 831 0,'0'0'947'15,"0"0"-751"-15,0 0-32 0,0 0-46 16,0 0-38 0,0 0-35-16,0 0 8 0,-3 71 66 15,-11-26-59-15,4 12-37 16,-3-1-8-16,1-1-13 15,2-5-1-15,0-7-1 16,3-6-27-16,-5 1-122 16,0-10-197-16,1-8-410 0</inkml:trace>
  <inkml:trace contextRef="#ctx0" brushRef="#br0" timeOffset="88636.5407">15149 6553 1416 0,'0'0'522'16,"0"0"-469"-16,0 0 38 15,-124 0 39-15,72-1 20 16,1-2-58-16,-4 3-53 16,6 0-39-16,-7 0-1 15,18 0-238-15,11 4-684 0</inkml:trace>
  <inkml:trace contextRef="#ctx0" brushRef="#br0" timeOffset="89152.3241">14831 6674 2111 0,'0'0'252'0,"0"0"-213"16,0 0-20-16,0 0 17 15,0 0 16-15,0 0-13 0,0 0-4 16,-32 79-12-16,32-64-14 16,0-1-8-16,0-3 6 15,5-1-1-15,6 2 0 16,5-2-5-16,-4-2 0 16,6-2 0-16,0 0-1 15,-2-5-1-15,4-1 1 16,-3 0-1-16,6-3 0 15,-5-7 1-15,1-3 0 16,-2-1 0-16,-3-3 2 16,0 1 10-16,-2 2 24 15,-3 1 11-15,-6 5 4 16,0 3 12-16,0 3 4 16,-3 2-22-16,0 0-26 15,0 0-14-15,0 0-5 0,0 9 0 16,-3 4 11-16,0 7 5 15,-3 0 2-15,0 2-9 16,-1 1-8-16,2-2 0 16,2 2-1-16,-2-3-1 15,1-4-77-15,-2 1-134 16,-4-4-436-16,1-4-789 0</inkml:trace>
  <inkml:trace contextRef="#ctx0" brushRef="#br0" timeOffset="89594.5353">15360 6077 649 0,'0'0'1161'16,"0"0"-960"-16,0 0-46 15,0 0 32-15,29 99 62 16,-19-18-34-16,7 29-66 16,-8 14-37-16,-6-3-55 15,-3-16-27-15,-20-31-21 16,-2-19-9-16,-10-13 0 15,-40 14-87-15,7-9-128 16,-3-4-617-16</inkml:trace>
  <inkml:trace contextRef="#ctx0" brushRef="#br0" timeOffset="95814.5667">16320 5632 62 0,'0'0'821'15,"-116"49"-821"-15,50-17-76 16,5 1-574-16</inkml:trace>
  <inkml:trace contextRef="#ctx0" brushRef="#br0" timeOffset="96703.2041">15828 6500 1007 0,'0'0'989'0,"0"0"-671"15,0 0-143-15,0 0-32 16,0 0 3-16,0 0-47 0,0 0-35 16,97-1-25-16,-55-6-27 15,4 4-11-15,-6 2 6 16,-3-1-6-16,-8 2-2 16,-7 0-5-16,-7 0-45 15,-6 0-64-15,-9 2-133 16,-6 6-476-16,-14-2-193 0</inkml:trace>
  <inkml:trace contextRef="#ctx0" brushRef="#br0" timeOffset="96879.9761">15854 6627 1245 0,'0'0'998'0,"0"0"-769"15,0 0-122-15,0 0-37 16,0 0-19-16,99 7-51 16,-17-7-28-16,-13-7-286 15,-5-2-898-15</inkml:trace>
  <inkml:trace contextRef="#ctx0" brushRef="#br0" timeOffset="97384.4418">16776 6278 2136 0,'0'0'357'16,"0"0"-239"-16,0 0-51 16,0 0 16-16,0 0 16 15,0 0-11-15,0 0 21 16,-14 97-54-16,5-56-31 15,2 0-15-15,0-3-9 16,1-2 0-16,-1-6-57 16,1-3-55-16,-3-1-57 0,-2-8-99 15,5-4-483-15</inkml:trace>
  <inkml:trace contextRef="#ctx0" brushRef="#br0" timeOffset="97834.1599">16990 6343 1958 0,'0'0'630'16,"0"0"-545"-16,0 0-28 0,0 0 32 15,0 0 41 1,0 0-43-16,0 0-51 0,0-2-35 15,-3 24-1-15,-8 7 12 16,1 6-4-16,1 1-7 16,2-1 0-16,7-5-1 15,0-4-2-15,0-5-23 16,7-5-11-16,8-9-19 16,9-3-20-16,-1-4-4 15,7-5-11-15,2-15 4 16,-3-4 31-16,1-7 31 15,-5-2 9-15,-3-3 8 16,-5 0 7-16,-7 4 24 0,-7 4 58 16,-3 9 27-1,-10 2-30-15,-10 3-27 0,-9 4-16 16,0 5-12 0,-3 1-15-16,4 4-9 0,3 0 0 15,7 0-32-15,3 7-86 16,13 13-80-16,2-2-152 15,0-4-521-15</inkml:trace>
  <inkml:trace contextRef="#ctx0" brushRef="#br0" timeOffset="98058.677">17389 6499 2023 0,'0'0'280'0,"0"0"-99"15,0 0 14-15,0 0-36 16,0 0-63-16,0 0-60 16,0 0-36-16,3 68-27 15,4-68-200-15,-1 0-603 0</inkml:trace>
  <inkml:trace contextRef="#ctx0" brushRef="#br0" timeOffset="98623.9144">17581 6321 1935 0,'0'0'515'0,"0"0"-380"16,0 0-10-16,0 0-31 16,0 0-44-16,0 0-32 15,97-26-11-15,-62 23-5 16,0 2 4-16,-5 1-6 15,-11 0 0-15,-5 11-1 16,-7 3-8-16,-7 6 2 16,-4 4 6-16,-19 5 1 15,-9 4 9-15,-4-2-7 16,-3 1 5-16,3-5-6 0,7 0 2 16,9-7 4-16,8-5 8 15,9-1 5-15,3-5-2 16,0 0-2-16,15-1 13 15,12-4 14-15,4-1-34 16,9-3-9-16,12 0-85 16,-6-9-153-16,-10-3-564 0</inkml:trace>
  <inkml:trace contextRef="#ctx0" brushRef="#br0" timeOffset="99311.6149">18068 6467 738 0,'0'0'517'0,"0"0"-412"16,0 0 53-16,0 0 63 16,0 0 89-16,0 0-56 15,0 0-77-15,5 10-49 16,9-8-32-16,6 2-49 15,4-4-29-15,4 0-15 16,1 0-3-16,-1 0-63 0,-1-6-15 16,-3-3 4-16,-3 1 3 15,-8 0 20-15,-4-3-5 16,-5 3 13-16,-4 1 43 16,0-1 13-16,-4 3 9 15,-12 1 8-15,-3-2 34 16,-7 6 12-16,-3 0-5 15,0 0 8-15,-3 4-9 16,1 9-21-16,3 5-13 16,-1 3-15-16,9 3-7 15,7 1 2-15,10 0-9 16,3 1 5-16,10-2-3 16,16-5-4-16,9-4-5 15,30-10-85-15,-3-4-155 16,-10-1-494-16</inkml:trace>
  <inkml:trace contextRef="#ctx0" brushRef="#br0" timeOffset="101220.6185">18452 6142 1124 0,'0'0'700'0,"0"0"-505"15,0 0-49-15,0 0-5 16,0 0 1-16,0 0-17 15,0 0-34-15,0 3-30 16,0 1-27-16,0 3-12 16,0 5 10-16,5 2 34 15,-2 6-13-15,1 5-11 16,2 5-12-16,-3 4-15 0,1 2-3 16,1 9-11-16,-2 1 1 15,0 2-1-15,0-3 0 16,2-3 0-16,2-7-1 15,-1-2-1-15,3-11-7 16,-1-5-1-16,3-6 8 16,3-5 1-16,-1-6 5 15,3 0 1-15,10-10 2 16,0-11 9-16,7-8 13 16,5-10 11-16,-2-3-8 15,7-8-18-15,-6 0-10 16,-1 0-5-16,-6 5-30 15,-11 7-24-15,-9 12-96 0,-6 7-576 16</inkml:trace>
  <inkml:trace contextRef="#ctx0" brushRef="#br0" timeOffset="110093.5517">1978 8451 1136 0,'0'0'234'0,"0"0"364"16,0 0-474-16,0 0-75 0,0 0 88 16,0 0 47-16,0 0-19 15,0 0-49-15,0 0-44 16,0 0-24-16,0 0-13 15,0 0-11-15,0 3-12 16,0 7-12-16,-6 3 0 16,0 10 0-16,-3-1 0 15,0 3 1-15,0-1-1 16,0-6 0-16,6-5 0 16,-1-5 1-16,1-2-1 15,3-6 0-15,0 3-1 16,0-3 0-16,0 0-6 0,0 0-1 15,0-6 7-15,3-11-9 16,7-3-17-16,4-6 14 16,-1-4 6-16,2-2 6 15,0 1-4-15,-3 1 5 16,0 3 0-16,-2 4 9 16,-1 4 2-16,-1 3-2 15,-2 3-8-15,4 5 17 16,-7 0-11-16,0 4 8 15,0 3 2-15,-3 1-8 16,3 0-9-16,-3 0-1 16,3 3-9-16,3 11-2 15,4 10 11-15,-2 8 1 0,4 1 0 16,4 4 0-16,2 0-1 16,0-1 1-16,6 0 1 15,1-3-1-15,-2 0-2 16,2-3-14-16,-6-4-5 15,-5-6 3-15,-4-1-3 16,-4-8 0-16,-6-1 12 16,0-5-7-16,-16-3 16 15,-8 0 0-15,-12-2 15 16,-4 0-14-16,-8 0 10 16,2-6 1-16,4-4-11 15,6-3 0-15,11 3 1 16,4 0-2-16,15 3-34 15,6 0-127-15,12 1-328 16,12 3-641-16</inkml:trace>
  <inkml:trace contextRef="#ctx0" brushRef="#br0" timeOffset="110824.519">2842 8240 1468 0,'0'0'405'15,"0"0"-293"-15,0 0-61 16,0 0 112-16,0 0 18 15,0 0-54-15,0 0-37 16,-109-1-38-16,73 1-10 16,6 0-5-16,8 0-7 0,4 0-2 15,6 1-6-15,6 2-17 16,3 0-5-16,0 4-10 16,-1 3 2-16,4 3 8 15,0 4 0-15,-2 3 6 16,2 2-5-16,0-3-1 15,0 6 0-15,0-3 1 16,0 2-1-16,-6-1 6 16,-1 4 9-16,-4-2 15 15,1 2-4-15,-1 2-7 16,1-3-1-16,1-2 6 16,0-1-14-16,6-3 2 15,-3-4-1-15,3-2-4 0,3-1 1 16,-4-3 1-16,4-1-8 15,0-2 1-15,0-3 5 16,0 1-5-16,0-3 11 16,10 1 2-16,5 0 0 15,9-3-5-15,6 0-4 16,4 0-6-16,5-3 0 16,1-3-24-16,-1-1-15 15,-8-1-46-15,-4-4-102 16,-7 1-414-16,-9 1-595 0</inkml:trace>
  <inkml:trace contextRef="#ctx0" brushRef="#br0" timeOffset="111006.031">2673 8493 2286 0,'0'0'321'0,"0"0"-321"16,136 4-22-16,-78-1-339 15,-7-3-1289-15</inkml:trace>
  <inkml:trace contextRef="#ctx0" brushRef="#br0" timeOffset="116772.995">28166 5300 796 0,'0'0'509'15,"0"0"-438"-15,0 0-17 16,0 0 119-16,0 0-23 16,0 0 95-16,0 28-74 15,0-17-29-15,0 2-37 16,0 1-27-16,1 2-6 15,2 1-6-15,2 0-1 16,-2 2-11-16,-2 2-12 16,-1 2-15-16,0 2-11 15,0 2-8-15,0 0-7 16,0 1 8-16,0-4-7 16,-3-2-1-16,0-1 5 15,2-4-6-15,-1-3 0 16,2-3 0-16,0-1 1 15,-1-2-1-15,1-1 0 0,0-1 0 16,-2 0 0-16,2-3 0 16,0-2 0-16,0-1 0 15,0 3 0-15,0-3 11 16,0 0 2-16,0 0 26 16,0-7 6-16,11-3-23 15,1-6-16-15,1 1-6 16,1-1 0-16,-3 4-1 15,-1-1-5-15,-4 6 5 16,0 2 1-16,-2-2 0 16,2 3-1-16,0 0 0 15,-2 1 1-15,1-2 0 16,-1 1 0-16,-1 2 1 0,-1 0-1 16,-2 2 0-16,2 0 0 15,-2 0 0-15,0 0 0 16,0 0-6-1,0 0-2-15,0 0-4 0,0 2-3 16,0 10 6-16,0 5 9 16,0 0-1-16,-4 5 1 15,0-2-1-15,-1-4 1 16,1 1-1-16,-1-4 1 16,-1-3-2-16,1-2 1 0,2-3 0 15,0-4 0 1,-2-1 1-16,-3 0 0 0,-3 0 8 15,-4-12 1 1,-5-1-2-16,1-7 1 16,-2-5 1-16,3 1-4 0,2 1-5 15,7 2-24-15,1 7-107 16,7 2-439-16</inkml:trace>
  <inkml:trace contextRef="#ctx0" brushRef="#br0" timeOffset="118212.9544">27387 5321 856 0,'0'0'658'16,"0"0"-562"-16,0 0-63 16,0 0 20-16,0 0 39 15,0 0 60-15,0 0-7 16,0 0-20-16,0 0-30 16,0 0-30-16,0 0-6 15,0 0 7-15,0 0 2 0,0 0-1 16,0 0-7-16,0-3-7 15,0-4-7-15,0-2-25 16,0-4-12-16,0-6 0 16,0-1 3-16,0-5 8 15,0-5-5-15,0-5-3 16,3-1-4-16,0-4-7 16,3 5 10-16,-5 4-4 15,1 8 5-15,-2 7 3 16,0 7-3-16,0 5-6 15,0 2-5-15,0 2-1 16,0 0-1-16,0 0-11 16,0 0-2-16,0 0 7 0,-2 3 7 15,-2 0 0-15,-2 2-1 16,2-1 0-16,1-4 0 16,0 3 1-16,1-1 0 15,-1 0-1-15,-3 1 1 16,-1 0-2-16,-4 2-5 15,-1 0-1-15,-2 1 7 16,-2-1-6-16,0 2 5 16,3-4 1-16,1 0 0 15,3 0 0-15,1-2 0 16,4 1 1-16,-1-2-1 16,4 0 1-16,-2 0 0 0,3 3 0 15,0-3 1 1,0 0 5-16,0 0-4 15,0 0 4-15,3-6-5 0,6-9-1 16,3-1 0-16,1-5-9 16,-1-1 7-16,-1 6 1 15,-3 1 1-15,0 7 0 16,-2 4 2-16,-1 2 7 16,3 2 1-16,1 7-10 15,6 16-1-15,8 10-5 16,2 8 5-16,20 24-11 15,-5-12-211-15,-6-11-847 0</inkml:trace>
  <inkml:trace contextRef="#ctx0" brushRef="#br0" timeOffset="120443.4759">28236 5846 548 0,'0'0'722'15,"0"0"-621"-15,0 0-101 16,0 0-7-16,0 0-5 15,0 0 7-15,0 0 5 16,3 6 1-16,-3-4 15 16,0-1 5-16,0 3 4 15,0-2 35-15,0 3 18 16,0 0-11-16,0 2-3 16,0 0-20-16,0 2-27 15,0-3-6-15,-1 5-10 16,-3 1 0-16,3 0 1 15,-2 0-1-15,1 1 1 16,2 1-1-16,-1 0 10 16,1-2-4-16,0 1-7 0,0-1 2 15,0-1 5-15,0 5 8 16,0-3-4-16,0 1-9 16,0 0 4-16,0 0-5 15,0 0 9-15,0 0 18 16,0 0-3-16,0-1-2 15,0 0-2-15,0-2-1 16,0 2 77-16,-3-2-27 16,0 1-45-16,-1 4-16 15,-1-4-7-15,1 5-1 0,-2 0 6 16,1 1 4-16,1-3 33 16,1 6 30-16,0-2-16 15,3 2-18-15,0 1 44 16,0 1-38-16,0 4-32 15,0-2-8-15,0 0-5 16,0 1 0-16,3 0 0 16,0-1 0-16,1 2 5 15,-2 0-6-15,1-1 0 16,-2 5 0-16,2-1 2 16,0-1-2-16,-1 3 0 15,1-2 0-15,0 0 0 16,-2-1 1-16,1 7-1 15,-1-2 0-15,1 5 0 16,-2-2 0-16,0 6 1 0,0-1-1 16,0-1 1-16,0 3 0 15,0 0-1-15,0-4 1 16,-3 4 1-16,1-2-2 16,1-2 0-16,-1 2 1 15,2 1-1-15,-1-2 2 16,-2 2-2-16,-2 0 1 15,-1 2-1-15,-2-1 1 16,-2 1-1-16,-2 1 1 16,-1-2 1-16,3 3-1 15,-1 2 0-15,2-1-1 16,5 0-1-16,1 0 1 16,1 2 0-16,2-3 0 15,0 1-1-15,0-1 1 16,0-3-1-16,0 2 1 0,0-3 0 15,-4-3 0-15,-2 0 0 16,-1-1 0-16,0-2 0 16,3-1 0-16,-1-1 1 15,1 1-1-15,1-2 0 16,1-4 1-16,1-1-1 16,-1-2 1-16,-2-4-1 15,1 1 0-15,-1-5 0 16,-2 0-1-16,-1-1-5 15,0-2-3-15,-3 4 9 16,1-4-2-16,-2 4 2 16,-1-1-1-16,5 2 1 15,2-6-1-15,2-4 0 0,3-2-8 16,0-2 7-16,0-3-8 16,0 2-8-16,5-3-7 15,1-2-1-15,-2-1 10 16,1 0 15-16,2 0 0 15,-1 0 0-15,2-7-7 16,-2-3 8-16,0 3 12 16,1-1 11-16,-3-1-2 15,1 2-6-15,-2-1 6 16,0 1 6-16,2 1-10 0,-2-2-6 16,0 2-1-1,1 0 5-15,-3-1 12 0,1 4-8 16,-1-1 2-16,1 1-1 15,-2 3 0-15,0 0-9 16,1 0-11-16,-1 0-1 16,0 0-5-16,0 6-4 15,0 5 8-15,0 5 2 16,0 1 0-16,0 3-1 16,-3 2-1-16,-3-2 1 15,-1 0 0-15,1-3-6 16,0-2 7-16,0-4-1 15,0-2 1-15,-1-5 0 16,1-4 1-16,-2 0 23 16,-2 0 21-16,-7 0 7 0,-2-13-9 15,-1 0 14-15,-2-4-6 16,3-2-11-16,2-1-16 16,4 0-24-16,6 1-1 15,7-19-92-15,0 9-194 16,9 0-632-16</inkml:trace>
  <inkml:trace contextRef="#ctx0" brushRef="#br0" timeOffset="125263.4037">28912 5092 605 0,'0'0'111'0,"0"0"-72"16,0 0 73-16,0 0-16 15,0 0-7-15,0 0 0 16,0 0-34-16,-2-7 4 15,2 7 12-15,0 0 33 16,0 0-35-16,0 7-8 16,0 0-16-16,0 3-4 15,-1 2 17-15,-2 1-1 16,-1 3 3-16,-1 1-11 16,1 4 0-16,-2 2-17 15,1 0 0-15,-1 2-8 16,0-2-8-16,3 2 0 15,-1-3-6-15,1 1 8 16,-2 0 5-16,-1-2-4 0,2 3 3 16,-3-2 8-16,0 1 5 15,1 0-15-15,3-1-9 16,-1-1-3-16,2 2 1 16,-1-2-2-16,2 1 0 15,-2-2 2-15,2-1-3 16,-1 0 7-16,2 1 7 15,0 2 27-15,0-3-23 16,0 5-6-16,0-3-2 16,0 2-4-16,2-3 0 15,-1-2-5-15,-1 2-6 16,0-1 8-16,0 4 1 16,-3-2-2-16,-4 3 2 0,-3 3 1 15,4 1-10 1,-1 2 48-16,4 1 6 0,2 1-34 15,1 2-9-15,0-3 3 16,0 3 9-16,0-1 1 16,0-2 8-16,0 1-18 15,0 0-8-15,0 0-6 16,0-1 0-16,0 2 0 16,0 0 0-16,0 0 0 15,0-1 0-15,0 1 0 16,0-3 5-16,0 3-6 15,-2-2 0-15,-1 0 0 0,0 1 1 16,0 2 0-16,2 0 1 16,-1-1 7-16,1 0-1 15,-1 1 0-15,-2-1-7 16,0 2 5-16,0 2-4 16,0-1-1-16,1 5 8 15,0 0-8-15,1 0 0 16,2-2 1-16,0 1-1 15,0 0 0-15,0-1 7 16,0-3-2-16,2-1-5 16,-2-1 7-16,0-3-7 15,0-2 6-15,0 2-1 16,0-1 0-16,0 1-5 16,0 0 0-16,0 2-1 15,0 3 1-15,0 1 1 0,0-1-2 16,0 0 1-16,0 3-1 15,0-2 1-15,0 0 5 16,-3 1-6-16,-2-3-1 16,-1 0 0-16,-4 4 0 15,1-1-1-15,0 1 1 16,-1 0 1-16,4-5-1 16,0-2 0-16,4-1 1 15,2-2 0-15,0 4 0 16,0-3 0-16,0 3 0 15,0-3 0-15,2-1 0 16,-1 4 0-16,1 0 1 16,-2-3-1-16,0 3 0 0,0-2 0 15,0 1 0-15,0-3 0 16,0 5 0-16,0-5 0 16,0-2 1-16,1 3-1 15,4-3 1-15,-1-4 0 16,-1 2-1-16,1-4 0 15,-2-3-25-15,-2-3 19 16,0-2 5-16,0-3 1 16,0 0-1-16,0 0 1 15,-2 0-1-15,-2-2 1 16,1 0 0-16,0 1 0 16,0-2 0-16,2 3 0 15,-2-4 0-15,1 5 0 16,-1-1-1-16,2 0 1 15,-1 0 0-15,2-1 0 0,-1 1 0 16,1 0 0-16,0 0 1 16,0-2 0-16,0-2 0 15,0-3 1-15,0 0-1 16,0-3 10-16,0 0 11 16,1-3 8-16,10-8-21 15,3-8-8-15,2-1 0 16,1 1-1-16,-2-1-1 15,0 3 1-15,-4 4 0 16,-4 2 1-16,-1 3 5 0,1-1-6 16,-4 1 1-1,0 1 0-15,1 1 12 0,-1 2 8 16,-2 0 12-16,2-2-7 16,-1 3-14-16,-1 2-11 15,-1-1 0-15,2 2 0 16,-2 0 0-16,0 0-1 15,0 0-8-15,0 9 1 16,0 5 6-16,-6 3 0 16,-2 2 1-16,0 1-1 15,-2 0 1-15,1-1 0 16,2-3 0-16,-2-2-1 16,3-1 1-16,3-3 1 15,0-4 0-15,0-4 14 16,1-2 0-16,-1 0 13 0,-4 0 6 15,-3-8 4-15,-7-6-10 16,-5-7-13-16,-5-10-1 16,-7-9-14-16,-23-26-10 15,9 7-88-15,0 2-416 0</inkml:trace>
  <inkml:trace contextRef="#ctx0" brushRef="#br0" timeOffset="136397.3535">3488 8599 879 0,'0'0'22'15,"0"0"997"-15,0 0-789 16,0 0-128-16,0 0 62 16,0 0 6-16,-3 4-30 15,3-4-67-15,6 0-42 16,4 0-20-16,1 0 4 15,1 0-8-15,1 0-5 16,8 0-1-16,0 0 0 16,6 0 0-16,1 0-1 0,2 0-71 15,4-7-93-15,-7 3-155 16,-8-5-426-16</inkml:trace>
  <inkml:trace contextRef="#ctx0" brushRef="#br0" timeOffset="136662.0563">3433 8522 1545 0,'0'0'586'0,"0"0"-515"16,0 0-26-16,0 0 86 16,0 0 18-16,0 0-32 15,0 0-85-15,55-6-32 16,11-6-54-16,-8-2-427 16,-6 1-1225-16</inkml:trace>
  <inkml:trace contextRef="#ctx0" brushRef="#br0" timeOffset="137877.9356">4534 8004 1367 0,'0'0'244'0,"0"0"-74"15,0 0 63-15,0 0-14 16,0 0-51-16,0 0-53 16,0 0-42-16,6-5-34 15,-6 5-21-15,0 12-12 16,4 8 4-16,-1 7 33 15,0 10-13-15,0 4-7 16,3 3 2-16,-3 0-16 16,5-2-3-16,-3-2-6 15,0-1 2-15,-2-7-2 16,-3-2 1-16,0-6 0 0,0-1-1 16,0-6 1-16,0-3-1 15,0-6 0-15,0-4 0 16,0-1 1-16,0 0-1 15,0-3 0-15,3 0 2 16,0 0 4-16,6-13-6 16,4-3-18-16,4-7-4 15,2 0 7-15,-1-1 3 16,0 1 6-16,-2 0 0 16,-1 0 6-16,0 3-6 15,-3 1 0-15,2-1 4 16,-1 6-5-16,-1 1 6 15,1 4 0-15,-5 4 0 0,-4 2-5 16,-1 3-2 0,-3 0-5-16,0 3-5 0,0 11 8 15,0 6 8-15,-3 4 2 16,-9 4 0-16,2 0 1 16,1 0 11-1,3-4-3-15,6 0 6 0,0-2-2 16,0-8-5-16,0 1-7 15,9-6 5-15,7-4 6 16,1-2-4-16,8-3-8 16,11-6-30-16,-3-10-165 15,-8-4-604-15</inkml:trace>
  <inkml:trace contextRef="#ctx0" brushRef="#br0" timeOffset="138181.9388">4386 8240 1397 0,'0'0'717'0,"0"0"-608"16,0 0-57-16,0 0 30 15,0 0 12-15,0 0-53 16,0 0-27-16,121-33-14 16,-48 26-79-16,-15 1-249 15,-7 2-419-15</inkml:trace>
  <inkml:trace contextRef="#ctx0" brushRef="#br0" timeOffset="138923.1013">5105 8249 1303 0,'0'0'299'16,"0"0"-170"-16,0 0 118 0,0 0-13 16,0 0-98-1,0 0-83-15,0 0-35 0,-6 11-17 16,-1 8 41-16,1 5 16 16,3 2-12-16,1-1-25 15,2 3-14-15,0-9-6 16,5 1 0-16,8-7-1 15,2-5 0-15,1-6-12 16,1-2-1-16,4 0-20 16,-3-13-14-16,4-7-4 15,-4-2 7-15,-3-5 21 16,1-4 3-16,-5 1 20 0,-2 5 5 16,-6 5 35-1,1 7 47-15,-4 6-1 0,0 3-2 16,0 4-31-16,0 0-24 15,0 0-29-15,0 0-2 16,0 8-20-16,0 8 22 16,3 4 0-16,0 4 0 15,6-2 0-15,2-2 1 16,2-8-1-16,5 2 0 16,6-10 0-16,-2-4 0 15,5 0-5-15,-2 0-9 16,-2-18-8-16,-1 2-2 15,-1-9 2-15,-6-3 6 16,-5-5 7-16,-4-2 9 16,-6 4 1-16,0 5 24 15,-3 6-2-15,-10 6-5 0,-2 5-18 16,-3 3-6-16,-4 6-104 16,4 4-272-16,3 7-410 0</inkml:trace>
  <inkml:trace contextRef="#ctx0" brushRef="#br0" timeOffset="139393.3993">5663 8417 1275 0,'0'0'787'16,"0"0"-678"-16,0 0-72 15,0 0 8-15,0 0 22 16,0 0 20-16,0 0-5 16,0 34-12-16,0-17-18 15,0 3-16-15,0 2-12 16,-6 4-8-16,-1-2 3 0,-5-1-2 16,4 0 2-1,-1 0-7-15,2-3 0 0,4-6-4 16,3-2 5-16,0-5 3 15,6-2 25-15,15-5-1 16,7 0 0-16,8 0-19 16,10-9-13-16,-4-4-8 15,10 1-46-15,-13 2-157 16,-9 0-563-16</inkml:trace>
  <inkml:trace contextRef="#ctx0" brushRef="#br0" timeOffset="142358.6008">6455 8442 757 0,'0'0'543'0,"0"0"-297"16,0 0-139-16,0 0 29 16,0 0 91-16,0 0-11 15,0 0-69-15,9 0-37 16,-7 0-32-16,4 0-36 16,0 0-9-16,13 3 3 15,5-1-7-15,12-2-14 16,6 0-15-16,4 0-15 15,-3-5-93-15,8-3-137 16,-17 1-304-16,-10 1-174 16</inkml:trace>
  <inkml:trace contextRef="#ctx0" brushRef="#br0" timeOffset="142572.4273">6455 8269 1420 0,'0'0'535'0,"0"0"-453"16,0 0-9-16,0 0-8 16,0 0 56-16,108-10-21 15,-62 10-89-15,21-3-11 16,-6 0-356-16,-13-4-705 0</inkml:trace>
  <inkml:trace contextRef="#ctx0" brushRef="#br0" timeOffset="143567.6921">7621 7830 975 0,'0'0'492'16,"0"0"-366"-16,0 0 30 0,0 0 53 15,0 0-6 1,0 0-46-16,0 0-64 0,0-3-55 16,0 9-26-16,0 10 2 15,0 5 54-15,0 5 2 16,0 10-15-16,0 2-27 15,0 3-17-15,0-1-10 16,4 1 0-16,-1-2-1 16,0-4 1-16,0-4-1 15,0-4 0-15,-3-5 0 16,3-5-15-16,-3-4-6 16,0-6-1-16,0-4-4 15,3 0-3-15,-3-3 11 16,0 0 9-16,6-9 7 15,1-6-38-15,4-7-1 0,1-4 27 16,4-1 13-16,1-3 0 16,2 1 0-16,-3 2 0 15,1 4 0-15,-1 3 1 16,-4 8 1-16,2 1 6 16,-7 5 8-16,-1 3 10 15,-3 3-1-15,0 0-19 16,0 6-5-16,-3 10-1 15,0 4 1-15,0 9 9 16,0-2 7-16,0 3 5 16,0-1 0-16,0 0-8 15,0-5-1-15,0-4-3 0,3-4-1 16,7-5-7-16,4-4 0 16,5-7 2-16,8 0-3 15,10-13-95-15,-7-7-215 16,-3-4-464-16</inkml:trace>
  <inkml:trace contextRef="#ctx0" brushRef="#br0" timeOffset="143906.8545">7383 8021 798 0,'0'0'943'0,"0"0"-758"16,0 0-32-16,0 0 58 15,0 0 4-15,0 0-42 16,0 0-82-16,36-9-58 16,3 6-23-16,7-2-9 15,2 5-1-15,-2-2-43 16,-1 2-89-16,-9 0-193 16,-14 0-486-16</inkml:trace>
  <inkml:trace contextRef="#ctx0" brushRef="#br0" timeOffset="146070.0841">8459 7975 879 0,'0'0'800'0,"0"0"-638"15,0 0-115-15,0 0-7 16,0 0 93-16,0 0-54 16,0 0-11-16,33 0-21 15,-18 0-21-15,4-5-9 16,-2-1-6-16,-1-2-10 15,-1 2 1-15,0-1-1 0,-6 0-1 16,0 3-1-16,-5-2-14 16,-1 4-1-16,0-2 15 15,-3 0 1-15,0 3 9 16,0-2 3-16,-3 0-11 16,-7 0-1-16,-5 1 6 15,-6 0 3-15,0-1 10 16,-3 3 9-16,-4 0 8 15,-5 0 1-15,3 3-3 16,-4 8 1-16,7 2 16 16,3 7-5-16,5 3-7 15,10 2-6-15,9 2-17 16,0 3-6-16,19-4-8 0,11-2 4 16,9-5-6-1,10-8-27-15,24-11-115 0,-10 0-212 16,-11-5-555-16</inkml:trace>
  <inkml:trace contextRef="#ctx0" brushRef="#br0" timeOffset="146409.4489">8780 7774 1585 0,'0'0'331'16,"0"0"-170"-16,0 0-49 15,0 0-10-15,0 0-5 16,0 0 54-16,0 0-38 15,28 96-41-15,-17-62-33 16,2 1-22-16,-4-3-11 16,3-1-5-16,-3-6 0 15,0-1-1-15,0-8-62 16,-6-3-111-16,1-7-202 16,-4-2-494-16</inkml:trace>
  <inkml:trace contextRef="#ctx0" brushRef="#br0" timeOffset="146909.9043">8771 7748 963 0,'0'0'612'16,"0"0"-533"-16,0 0 29 15,0 0 86-15,0 0-6 16,0 0-40-16,0 0-46 0,55-40-32 16,-40 40-20-16,6 0-18 15,-3 9-15-15,1 1-8 16,2 1-3-16,-3 2-5 16,-3 1 0-16,-3-1-1 15,-6-1-1-15,-3 1-6 16,-3 0-1-16,0 0-18 15,0-2-10-15,-9 2 23 16,3-2 13-16,-4-3 0 16,5-1 1-16,5 0-1 15,0 0-7-15,0-1-17 16,5 4 16-16,11 1 8 16,6 2 0-16,2 0 1 15,3-1 0-15,0 2 0 16,-5-1-1-16,-1 0 0 0,-9 0 0 15,-6-2-1-15,-6 2-6 16,0-3 7-16,-9 2 0 16,-13-5 2-16,-8 0-2 15,-3 0-9-15,2-1-44 16,-2 2-73-16,9-2-198 16,12 0-345-16</inkml:trace>
  <inkml:trace contextRef="#ctx0" brushRef="#br0" timeOffset="147226.8199">9381 8256 1224 0,'0'0'563'16,"0"0"-492"-16,0 0-8 16,0 0 119-16,-94 16 4 15,30-12-41-15,-26 2-41 16,-32-3-21-16,-18-3-11 16,4 0-11-16,18 0-9 15,33 0-25-15,21 1-17 0,25 5-10 16,8 1-42-16,-2 3-116 15,3 6-157-15,2-2-313 16,16-4-167-16</inkml:trace>
  <inkml:trace contextRef="#ctx0" brushRef="#br0" timeOffset="147609.0912">8413 8547 1565 0,'0'0'797'0,"0"0"-742"15,0 0-45-15,0 0-2 16,0 0 21-16,82-59-5 15,-64 58-15-15,1 1-8 16,-1 0 0-16,-3 0 1 16,-2 9-2-16,-8 2 1 15,-2 2 0-15,-3 4 1 16,-5 2 29-16,-11-1 17 16,1 1-23-16,-3-2-13 15,6-1-2-15,2 0-2 16,7-5-8-16,3-1 1 0,0-4-1 15,16-5-52-15,20-1-125 16,0 0-469-16,-8-9-350 0</inkml:trace>
  <inkml:trace contextRef="#ctx0" brushRef="#br0" timeOffset="148292.1005">8744 8507 1763 0,'0'0'529'0,"0"0"-458"15,0 0-12-15,0 0 16 0,0 0-20 16,0 0-9-16,0 0 0 16,19 46-16-16,-14-32-17 15,-2 2-6-15,0-3-5 16,0-3-1-16,-3-3-1 15,3 0 1-15,-3-5-1 16,0 2 0-16,0-4-24 16,0 0-9-16,3 0 5 15,0-4-6-15,7-5-12 16,-1-5-2-16,5-4 35 16,2-3 13-16,-4-2 0 15,3 2 13-15,-3 2 18 16,-3 7 17-16,-2 3 6 15,-4 4-8-15,0 2-24 16,-3 3-9-16,0 0-7 0,3 0-6 16,-3 6-8-16,0 7 8 15,0 0 1-15,0 7 0 16,0 0 0-16,-3-3 0 16,0-3 5-16,-3-3-5 15,2-4 0-15,4-3 0 16,0-4 0-16,0 0 0 15,0 0-1-15,0 0-8 16,7-6-17-16,5-7-23 16,6-5 21-16,-3-4 14 15,3-2 7-15,-3 2 5 16,1 2 1-16,-7 6 8 16,-4 7 33-16,-2 2 22 0,-3 5-24 15,0 0-27-15,0 0-11 16,0 5-1-16,3 6 6 15,-3 7 17-15,3 2-7 16,1 1-9-16,2-1-6 16,0 0 0-16,3-5 0 15,-3 0-1-15,3-9-19 16,0 3-67-16,3-5-78 16,-2-4-174-16,-1 0-311 0</inkml:trace>
  <inkml:trace contextRef="#ctx0" brushRef="#br0" timeOffset="148651.8962">9202 8603 1513 0,'0'0'305'0,"0"0"-121"15,0 0 44-15,0 0-57 16,0 0-68-16,85-10-61 15,-61-1-24-15,0-1-11 16,-2-1-6-16,-5 0-1 16,-7 5 1-16,-7-1-1 15,-3 2 1-15,0 3 6 16,-10 1-7-16,-7 0-6 0,-8 3 6 16,-2 0 6-1,-4 6 9-15,1 8 0 16,0 3 4-16,5 3 9 0,5 3 8 15,4 0 1-15,13-3-10 16,3 0-9-16,6-4-2 16,18-6 8-16,7-7-24 15,8-3-15-15,26-1-131 16,-12-15-358-16,-7 2-544 0</inkml:trace>
  <inkml:trace contextRef="#ctx0" brushRef="#br0" timeOffset="151169.9713">10205 8176 772 0,'0'0'263'16,"0"0"511"-16,0 0-612 15,0 0-1-15,0 0 57 16,0 0-24-16,0 0-41 0,-3 4-68 16,3-1-10-1,0-2-15-15,0 1-14 0,6-2-8 16,13 0-17-16,5 0-12 15,4 0-8-15,5 0-1 16,0-6-21-16,1-4-31 16,-4 3-11-16,-6 0-25 15,-9 1-40-15,-5 2-12 16,-7 1-46-16,-3 3-139 16,0 0-159-16,-10 0-126 0</inkml:trace>
  <inkml:trace contextRef="#ctx0" brushRef="#br0" timeOffset="151431.0568">10227 8088 658 0,'0'0'812'0,"0"0"-592"16,0 0-21-16,0 0 62 15,0 0-17-15,0 0-51 16,0 0-55-16,97-11-65 16,-64 5-49-16,22 2-24 15,-9-2-131-15,-10-1-531 0</inkml:trace>
  <inkml:trace contextRef="#ctx0" brushRef="#br0" timeOffset="154118.3098">11071 7843 1474 0,'0'0'239'15,"0"0"-99"-15,0 0 59 16,0 0 15-16,0 0-25 0,0 0-47 15,0 0-17-15,-1-27-16 16,1 27-30-16,0 0-24 16,0 0-11-16,0 0-25 15,0 8-19-15,0 8 1 16,0 11 12-16,0 8 9 16,0 2-16-16,0-1-5 15,6 1-1-15,0-7-1 16,-3-1-14-16,3-5-23 15,-3-4-24-15,0-4-47 16,0-1-79-16,10-5-105 16,-2-6-291-16,2-1-304 0</inkml:trace>
  <inkml:trace contextRef="#ctx0" brushRef="#br0" timeOffset="154322.6761">11276 8022 1211 0,'0'0'992'15,"0"0"-872"-15,0 0-77 16,0 0 13-16,0 0 8 16,0 0-36-16,0 0-21 15,9 32-7-15,2-28-116 16,-1-2-246-16,-1-2-467 0</inkml:trace>
  <inkml:trace contextRef="#ctx0" brushRef="#br0" timeOffset="154644.084">11519 7775 367 0,'0'0'1556'0,"0"0"-1277"16,0 0-166-16,0 0-38 16,0 0 13-16,0 0 69 15,0 0 12-15,6 92-59 16,-3-60-39-16,6 4-29 15,0-6-26-15,3-1-8 16,-2-4-8-16,-1-2 0 16,-1-4-53-16,-2-2-106 15,-6 2-188-15,0-5-478 16,0-5-787-16</inkml:trace>
  <inkml:trace contextRef="#ctx0" brushRef="#br0" timeOffset="155074.2012">11874 7801 1773 0,'0'0'274'0,"0"0"-92"15,0 0-13-15,0 0-29 16,0 0-33-16,0 0-64 16,0 0-34-16,-13 38 48 15,-1-10-4-15,1 7-21 16,4-2-14-16,6-3-11 16,3 0-6-16,0-4 8 0,6-7-8 15,6-5 0-15,9-4-1 16,1-5-6-16,5-5-35 15,1-2-17-15,-2-14-18 16,-4 0 4-16,-7 2 29 16,-6-3 21-16,-6 8 13 15,-3 3 1-15,-9 2 8 16,-18 4 1-16,-3 0 12 16,-4 4 5-16,1 5-15 15,3 1-3-15,8 3-106 16,10-3-425-16,3-6-377 0</inkml:trace>
  <inkml:trace contextRef="#ctx0" brushRef="#br0" timeOffset="155380.9802">12429 7803 1994 0,'0'0'323'0,"0"0"-215"15,0 0-13-15,0 0 7 16,0 0-9-16,0 0-42 16,0 0 10-16,-10 46 33 0,0-18-54 15,4 1-23-15,-2 1-16 16,2-1 1-16,-3 0-1 15,0-4-1-15,-6-2-27 16,3-5-78-16,-1-3-83 16,0-6-121-16,4-3-418 15,5-6-628-15</inkml:trace>
  <inkml:trace contextRef="#ctx0" brushRef="#br0" timeOffset="155634.6191">12335 7783 633 0,'0'0'1606'15,"0"0"-1384"-15,0 0-73 16,0 0 9-16,0 0-42 16,0 0-50-16,0 0-32 15,-4 14 7-15,14 13 5 16,3 2-19-16,7 4-18 15,1 1-3-15,3-1-6 16,-2-2-12-16,2-6-74 16,-6-2-139-16,-2-1-270 15,-2-5-354-15,-7-4-533 0</inkml:trace>
  <inkml:trace contextRef="#ctx0" brushRef="#br0" timeOffset="155906.9511">12744 7768 1482 0,'0'0'923'0,"0"0"-790"16,0 0-16-16,0 0-5 15,0 0-24-15,0 0 18 16,0 0-46-16,0 91-36 0,6-58-12 16,3-1-12-1,1-3-16-15,-4-4-107 0,5-1-163 16,-8-4-375-16,0-10-369 0</inkml:trace>
  <inkml:trace contextRef="#ctx0" brushRef="#br0" timeOffset="156296.0142">12955 7750 1228 0,'0'0'1049'15,"0"0"-907"-15,0 0-83 16,0 0-14-16,0 0 66 15,0 0 12-15,-23 80-47 0,17-43-39 16,0-5-15-16,-2 2-13 16,7-8-7-16,1-3 4 15,0-6-5-15,1-5 10 16,13-8-10-16,4-4 14 16,6 0-7-16,1-11-8 15,5-9 0-15,-2-8-20 16,-1-2 5-16,-8-7-11 15,-2 2 2-15,-11 1 7 16,-3 4 7-16,-3 11-5 16,-9 6-3-16,-14 9 17 15,-3 4 1-15,-7 0 0 0,0 0 0 16,2 13-67-16,7-3-168 16,9-2-433-16,6-3-531 0</inkml:trace>
  <inkml:trace contextRef="#ctx0" brushRef="#br0" timeOffset="156651.2195">13194 7649 1634 0,'0'0'313'16,"0"0"-116"-16,0 0 4 15,0 0-11-15,0 0-9 16,0 0-52-16,0 0-52 16,102-4-47-16,-71 4-30 15,5 0-27-15,-3 0-177 16,-7-1-537-16,-10-5-997 0</inkml:trace>
  <inkml:trace contextRef="#ctx0" brushRef="#br0" timeOffset="158719.632">13565 7479 1362 0,'0'0'563'16,"0"0"-463"-16,0 0 50 15,0 0 9-15,0 0-1 0,0 0-32 16,0 0-44-16,7-5-39 16,-7 5-26-16,0 12-16 15,0 8 6-15,0 3 8 16,0 4-14-16,-7-1 8 15,0-2-7-15,3-5-1 16,4 1-1-16,0-6 0 16,1-4 0-16,16-5-1 15,4-5-11-15,6 0-43 16,2-9-42-16,3-4-1 16,1-7 20-16,-5-1 37 15,-1-1 17-15,-10 2 18 16,-1 3 6-16,-7 4 16 0,-5 7 51 15,-1 2 3 1,-3 3-3-16,0 1-3 0,0 0-6 16,0 0-9-16,0 0-7 15,0 1-30-15,0 13-11 16,0 5 7-16,-3 5 8 16,-4 5-8-16,4 1-7 15,0 0 0-15,3-1-1 16,-3-2 0-16,3-1-65 15,-3 2-96-15,-2-7-211 16,2-7-581-16</inkml:trace>
  <inkml:trace contextRef="#ctx0" brushRef="#br0" timeOffset="159195.2362">14215 8004 743 0,'0'0'1373'0,"0"0"-1202"15,0 0-128-15,0 0-28 16,0 0 1-16,0 0 21 0,0 0-1 16,73-10-13-16,-61 0-15 15,3 0-7-15,-3-3 1 16,-6 2 5-16,-1 1-5 16,-3 0 11-16,-2 2 26 15,0 1 16-15,-10 1-34 16,-8 6-12-16,-9 0-1 15,-8 0 9-15,0 11 20 16,-5 5-4-16,4 7 1 16,4 2-10-16,9 0 1 15,9-2-16-15,8-1 8 16,6-5-16-16,7 0 6 0,19-7-7 16,10-7-34-16,9-3-127 15,13 0-204-15,-6-9-422 16,-13-6-615-16</inkml:trace>
  <inkml:trace contextRef="#ctx0" brushRef="#br0" timeOffset="159576.6976">14454 7785 1005 0,'0'0'773'0,"0"0"-665"15,0 0-4-15,0 0-20 0,0 0 22 16,0 0 89 0,0 0-66-16,19 92-44 0,-15-57-23 15,1 2-1-15,-1-2-13 16,4 0-18-16,-5-3-3 16,3-2-8-16,-3-3-5 15,3-6-13-15,0-4 5 16,1-6-5-16,4-2-1 15,-2-8 8-15,7-1 20 16,8-4-1-16,1-16-15 16,11-6-6-16,3-10 10 15,0-10 16-15,3-5-7 16,-3-7-4-16,-4 2-6 16,-8 6-2-16,-6 9-7 15,-8 12-5-15,-2 10-1 0,-5 12-98 16,1 7-214-16,-4 0-659 15</inkml:trace>
  <inkml:trace contextRef="#ctx0" brushRef="#br0" timeOffset="166296.4402">3054 10529 116 0,'0'0'804'16,"0"0"-102"-16,0 0-573 0,0 0-81 16,0 0 28-16,0 0 66 15,0 0-4-15,-11 0-55 16,-8 0-35-16,-8 0-6 16,-12 0 16-16,-11 0 7 15,-19 0-12-15,2 0-17 16,-5-1-9-16,-1-2-8 15,15 1-8-15,4-3-2 16,11 5-2-16,20 0 5 16,10 0-3-16,7 0 1 0,6 0-10 15,0 0 0 1,0 0 8-16,0 0 4 0,0 0-11 16,0 0-1-16,0 3 0 15,0 5 0-15,0 2 6 16,0 3-5-16,-3-3-1 15,0 3 7-15,-4 3 9 16,1-3-2-16,0 4 4 16,-2 3-2-16,2 2 2 15,-1 2-3-15,1 2-13 16,3 1 5-16,-5 0-6 16,1 5 5-16,-5-2 0 15,0 3 3-15,-3 3 3 16,2-3-5-16,-5 0 2 15,6 1-8-15,3-6-1 0,0-1 0 16,3-6 0-16,3-5 1 16,3-2 6-16,0-4-6 15,0-5 5-15,0-1 2 16,6-1 1-16,9 0 13 16,3 0 2-16,4-3-8 15,5 1-7-15,3-1-8 16,4 0 1-16,2 0-1 15,0 0 0-15,1 0-1 16,-1 0 1-16,-2-4-1 16,-1 1-1-16,-6 0-9 15,-9-1-13-15,0-1-24 16,-8 1-40-16,-1-2-50 0,-6-4-64 16,-3-1-329-1,0 1-418-15</inkml:trace>
  <inkml:trace contextRef="#ctx0" brushRef="#br0" timeOffset="166562.4181">2530 10922 912 0,'0'0'1219'0,"0"0"-992"0,0 0-164 16,0 0-8-16,0 0 75 15,0 0-20-15,0 0-71 16,43-3-39-16,-10 2-49 16,6-2-87-16,7 0-103 15,-9-1-237-15,-11 4-250 0</inkml:trace>
  <inkml:trace contextRef="#ctx0" brushRef="#br0" timeOffset="166868.4943">3498 10957 2051 0,'0'0'374'15,"0"0"-342"-15,0 0-32 16,0 0 19-16,0 0 1 15,87-6-12-15,-57 4-8 16,1 2-16-16,6-5-85 0,-7 3-212 16,-12-1-372-16</inkml:trace>
  <inkml:trace contextRef="#ctx0" brushRef="#br0" timeOffset="167061.5392">3564 10861 1773 0,'0'0'304'0,"0"0"-304"15,97-18-125-15,-49 8-98 16,-5 0-480-16</inkml:trace>
  <inkml:trace contextRef="#ctx0" brushRef="#br0" timeOffset="168391.5823">4501 10165 1392 0,'0'0'301'0,"0"0"-220"15,0 0-9-15,0 0 75 16,0 0-11-16,0 0-62 15,0 0 31-15,3 33 3 16,-3-12-47-16,3 4-9 16,0 9 6-16,-3 1 19 15,0 8-7-15,0 1-29 0,0 2-21 16,0 1-12-16,0-2-8 16,-3-5 0-16,-3-7 0 15,0-6-1-15,0-7 0 16,1-4-1-16,0-10 1 15,3 0 1-15,1-5 0 16,1-1 1-16,0 0 6 16,0 0 8-16,0-2 18 15,0-12-15-15,7-3-17 16,5-6 0-16,3-4-1 16,6 3 0-16,-2-1 0 15,1 2-1-15,-1 2 1 16,-3 2 0-16,1 0-1 0,-1 4 1 15,-1 3 1 1,3-5-1-16,-3 7 1 0,-2 1-1 16,-1 3 0-16,-7 2 0 15,-2 4-1 1,0 0 1-16,-3 0-1 0,0 7-16 16,0 10 16-16,0 8 1 15,-3 5 0-15,-6 3 9 16,-2 1 5-16,1-2 0 15,4-6-2-15,3-2 2 16,3-5-7-16,0-5-6 16,6-4-1-16,10-3-16 15,23-7-122-15,0-4-332 16,-6-9-599-16</inkml:trace>
  <inkml:trace contextRef="#ctx0" brushRef="#br0" timeOffset="168790.9558">5235 10383 1043 0,'0'0'679'16,"0"0"-560"-16,0 0 51 16,0 0 24-16,0 0-30 15,0 0-39-15,0 0-26 16,-36-23-41-16,14 23-20 16,-2 0 3-16,-9 3 14 15,-3 12-14-15,-4 4-7 16,0 8-4-16,7 1-5 15,7 1-5-15,4 2-11 16,13-1-9-16,9-1 0 16,0-3 0-16,18-5 0 15,9-5-1-15,9-3-58 16,3-6-64-16,16-4-62 16,-6-2-159-16,-10-1-410 0</inkml:trace>
  <inkml:trace contextRef="#ctx0" brushRef="#br0" timeOffset="169149.9302">5517 10792 1422 0,'0'0'372'16,"0"0"-268"-16,-82 7 44 16,31-3 61-16,-7-4-23 15,-21 0-65-15,-18 0-24 16,-15-4-24-16,-9-6-43 15,11 4-16-15,22 2-6 16,33 4-7-16,14 0-1 16,10 0 0-16,-2 4-16 15,3 6-74-15,-1 11-120 16,13-4-261-16,9-5-147 0</inkml:trace>
  <inkml:trace contextRef="#ctx0" brushRef="#br0" timeOffset="169585.7037">4744 11139 1094 0,'0'0'1221'16,"0"0"-1109"-16,0 0-112 0,0 0 0 16,0 0 65-16,0 0-4 15,0 0-19-15,66-89-8 16,-44 67-1-16,-1 2-15 16,-3 3 5-16,-5 7 15 15,1 3 8-15,-5 4-16 16,-2 3-18-16,2 0-11 15,0 10 8-15,0 7 15 16,0 9 9-16,0 4-12 16,0 6-12-16,4 3 3 15,-2 5-5-15,5-2-6 16,-1 1-1-16,1-3 0 16,-2-4-1-16,-2-5-8 15,-5-5-29-15,1-7-56 16,-7-6-58-16,-1-6-124 0,0-4-343 15,0-3-147-15</inkml:trace>
  <inkml:trace contextRef="#ctx0" brushRef="#br0" timeOffset="169796.8469">5089 11219 671 0,'0'0'1112'0,"0"0"-843"16,0 0-183-16,0 0 78 16,0 0 72-16,-81 66-31 15,54-36-66-15,2 1-39 0,-5 3-55 16,2 0-31-16,-17 9-14 16,5-9-84-1,4-9-455-15</inkml:trace>
  <inkml:trace contextRef="#ctx0" brushRef="#br0" timeOffset="171409.9013">6160 10644 1987 0,'0'0'587'0,"0"0"-543"16,0 0-34-16,0 0-10 16,0 0 16-16,0 0 2 15,119-23 8-15,-62 13-9 0,1 3 0 16,6 2 5-16,-1 0 10 15,1 3 5-15,-4 2 2 16,-5 0-15-16,-4 0-14 16,-8 0-10-16,-6 0 0 15,-10 0-68-15,-4 0-33 16,-1 0-87-16,-9 0-289 16,-4-1-355-16</inkml:trace>
  <inkml:trace contextRef="#ctx0" brushRef="#br0" timeOffset="171698.101">6391 10707 861 0,'0'0'846'0,"0"0"-659"16,0 0-78-16,0 0 63 15,0 0 73-15,0 0-43 16,0 0-55-16,117 0-62 16,-62 0-54-16,9-3-18 15,-3-4-11-15,-4 1-1 16,-5 1-1-16,-13-1-26 16,-8 4-60-16,-10 2-64 15,-9-2-63-15,-9-3-83 0,-3 2-209 16,0-2-252-16</inkml:trace>
  <inkml:trace contextRef="#ctx0" brushRef="#br0" timeOffset="172047.9487">6770 10449 1691 0,'0'0'354'0,"0"0"-259"16,0 0 9-16,0 0 104 0,0 0-31 16,0 0-71-1,0 0-80-15,6 3-26 16,12 11 32-16,6 6-9 0,3 2-10 16,7 2-11-16,3 2 4 15,-1 1-5-15,0-2-1 16,-3-1-2-16,-5-4-11 15,-11 0 7-15,-7-3 5 16,-10-2-10-16,0-1 11 16,-21 2 1-16,-13-2 11 15,-5-1 9-15,-7 0 2 16,4-3-11-16,3 0-12 16,2 0-17-16,16-2-235 15,3-6-844-15</inkml:trace>
  <inkml:trace contextRef="#ctx0" brushRef="#br0" timeOffset="174158.0008">7904 10436 677 0,'0'0'534'15,"0"0"99"-15,0 0-463 16,0 0-10-16,0 0 28 0,0 0-28 16,0 0-42-16,-3 0-35 15,3 3-19-15,0 4 1 16,9-1 2-16,-3 5-18 16,0 2-17-16,0 7-20 15,-2 2-5-15,-4 2-5 16,0 3-1-16,0-2 0 15,0-1 0-15,-4-4-1 16,-2-4 0-16,3-7 0 16,0-1-1-16,0-5-1 15,3-3-4-15,0 0 5 16,0 0 0-16,0-11-14 16,3-5-3-16,9-10 8 15,3-8 8-15,0-5 1 16,1-4 1-16,-2 1-1 0,-1 2 1 15,-1 4 0-15,1 2 0 16,-5 9 0-16,4 5 1 16,-2 2 1-16,-1 6 5 15,2 1 7-15,-5 4-4 16,1 2 7-16,-1 5-5 16,0 0-5-16,0 0-6 15,7 9-1-15,-2 8 0 16,8 12 0-16,-2 1 1 15,5 6-1-15,0 1 0 16,1 2 0-16,2-2 0 16,-1-5-1-16,-5-2-23 15,-2-6 3-15,-4-5 10 0,-7-5-11 16,-3-4 7-16,-3 0 4 16,0-7 5-16,-6 0 5 15,-16-3-7-15,-8 0 3 16,-6 0 5-16,-7 0 8 15,-2 0-7-15,3-6-1 16,4-1 0-16,8 0-9 16,7 4 9-16,10 0 0 15,4 3-6-15,9 0-94 16,12-1-105-16,15-2-454 16,6 0-407-16</inkml:trace>
  <inkml:trace contextRef="#ctx0" brushRef="#br0" timeOffset="174817.5062">8865 10251 1109 0,'0'0'383'15,"0"0"-211"-15,0 0 26 16,0 0 60-16,0 0-38 15,0 0-74-15,0 0-26 16,9-14-36-16,-18 8-38 16,-15 3-28-16,-9-3-5 15,-7 3-5-15,-10 2 3 16,0-2-3-16,10 3-7 16,4 0 8-16,12 0-7 15,12 0-1-15,6 0-1 16,6 4 1-16,0 5 0 15,6 5 20-15,6 4-6 0,1 3-9 16,1 2-6-16,-5 1 0 16,-2-2 1-16,-4 6-1 15,-3-3 2-15,0-2-1 16,-3 4 6-16,-10-4-1 16,4 0 5-16,-6 1-2 15,6-5 8-15,-3 1-3 16,2-2-13-16,4-4 0 15,-2 2 0-15,2-5 1 16,3-1-1-16,0 0 5 16,3-3-4-16,0 2-1 15,0-3 1-15,15-1 5 0,9-5-6 16,3 0-1 0,7 0-27-16,2-5-52 0,0-4-85 15,3-7-77-15,-11 2-278 16,-10 4-171-16</inkml:trace>
  <inkml:trace contextRef="#ctx0" brushRef="#br0" timeOffset="175037.5131">8607 10469 1521 0,'0'0'494'16,"0"0"-362"-16,0 0 70 0,0 0 42 16,0 0-65-16,0 0-136 15,82-14-33-15,-30 14-10 16,12 0-197-16,-12 3-154 16,-10 5-541-16</inkml:trace>
  <inkml:trace contextRef="#ctx0" brushRef="#br0" timeOffset="175361.5543">9517 10549 1438 0,'0'0'710'0,"0"0"-598"16,0 0 10-16,0 0 13 15,0 0-58-15,106 0-34 16,-72-3-25-16,-1-1-11 15,-2 3-7-15,-8-1-81 0,-7 2-103 16,-10 0-367-16,-6 0-189 16</inkml:trace>
  <inkml:trace contextRef="#ctx0" brushRef="#br0" timeOffset="175562.3623">9426 10432 1714 0,'0'0'612'0,"0"0"-548"0,0 0-5 16,0 0-19-1,140 10-40-15,-83-10-181 0,-8 0-735 16</inkml:trace>
  <inkml:trace contextRef="#ctx0" brushRef="#br0" timeOffset="178580.4081">11100 9834 159 0,'0'0'82'16,"0"0"-16"-16,0 0 697 15,0 0-493-15,0 0-100 16,0 0 34-16,0 0 17 0,-9-33-26 16,9 33-36-1,0 0-19-15,0 0-21 0,0 0-8 16,0 0-24-16,0 0-34 15,0 0-12-15,0 0-14 16,0 2-17-16,0 10-8 16,0 7 17-16,0 5 0 15,0 5-11-15,0 5-7 16,0 3 1-16,0 1 4 16,0-1-6-16,0 3 0 15,0-5 0-15,3-1 0 16,-3-8-1-16,0-2-1 15,3-5 1-15,-3-8 1 16,0-2-1-16,0-3 1 16,0-3-1-16,0-3 0 0,0 0 1 15,0 0 0-15,0 0-1 16,3-5 1-16,1-5-12 16,-1-3 3-16,3-1 0 15,-2-2 3-15,3 2-2 16,3-3-1-16,-1-2 9 15,0 0 0-15,6-1 0 16,-3 1-1-16,3 1-13 16,3-1 13-16,-2 5-8 15,-1-1-1-15,-1 4 8 16,-1 1 2-16,-1 2 0 16,-5 0 2-16,-1 4-1 15,-2 0 7-15,-1 2-7 0,-3 2 10 16,0 0-5-1,0 0-6-15,0 0 0 0,0 13 0 16,0 3 0-16,0 10 9 16,0 1-1-16,0-1 6 15,0 4-5-15,4-3-7 16,-1-4 5-16,0-4-5 16,0-2-2-16,1-4 0 15,-1-3-16-15,0-3-126 16,9-7-168-16,-5 0-388 15,4 0-850-15</inkml:trace>
  <inkml:trace contextRef="#ctx0" brushRef="#br0" timeOffset="178994.0477">11707 10023 1031 0,'0'0'619'16,"0"0"-476"-16,0 0 35 0,0 0-10 15,0 0-23-15,0 0-38 16,0 0-47-16,-28-23-40 16,8 23-14-16,-5 3 23 15,-5 7 0-15,1 6 0 16,3 2 25-16,-1 0 6 16,5 3-7-16,2-1 2 15,4 3-20-15,10-6-19 16,6 2-6-16,0-2-9 15,16-1-1-15,14-3 0 16,3-3-39-16,15 0-134 16,-5-2-152-16,-6-5-497 0</inkml:trace>
  <inkml:trace contextRef="#ctx0" brushRef="#br0" timeOffset="179428.7369">11935 10433 548 0,'0'0'922'16,"0"0"-762"-16,0 0-2 15,-101 3 67-15,62 0-35 16,-13-3-69-16,-15 3-35 15,-27 1-9-15,-27-1-20 16,-12 1-14-16,6 1-3 16,11 2 12-16,28-3 8 0,20 0-19 15,18-1-17 1,11 0-10-16,2-3-14 0,1 2-20 16,12-2-139-16,15 0-199 15,9 0-364-15</inkml:trace>
  <inkml:trace contextRef="#ctx0" brushRef="#br0" timeOffset="202646.4293">10467 10503 705 0,'0'0'250'0,"0"0"-111"16,0 0-38-16,0 0 82 16,0 0 49-16,0 0 9 15,0 0-30-15,0 0-58 16,0 0-35-16,0 0-15 16,0 0-29-16,0 0-24 15,-6 0-17-15,-13 5-6 16,-8-1-6-16,-8 5 0 15,-6-5-9-15,-5 3-5 16,1-7-6-16,2 0 0 16,4 0 1-16,9-1-2 0,12-9-9 15,18-12-73-15,9 2-175 16,18-1-704-16</inkml:trace>
  <inkml:trace contextRef="#ctx0" brushRef="#br0" timeOffset="203563.8884">11315 10871 993 0,'0'0'659'0,"0"0"-561"15,0 0-30-15,0 0 67 16,0 0 84-16,0 0-66 16,0 0-90-16,10-25-20 15,-1 8-18-15,-2 0-18 16,7-2-5-16,-5 2-1 16,0 1 0-16,1 3 5 15,-4 0-5-15,2 5 19 16,-5 2-3-16,0 3-2 15,0 2 5-15,0-1-4 16,1 2 2-16,-4 0-3 16,3 0 0-16,0 0 1 15,6 0-10-15,-2 10-5 0,7 3 0 16,1 7-1 0,1 5 1-16,4 1 1 0,-1 9-1 15,-6 1-1-15,1 0 0 16,-5 0 0-16,-6 1 1 15,4-4-1-15,-4-1 1 16,1-5 1-16,1-3-1 16,3-5 7-16,-5-3-7 15,3-3-1-15,-2-3 0 16,-1-6-9-16,-3 0-18 16,3-2-46-16,-3-2-38 15,0 0-63-15,0-10-379 16,0-2-545-16</inkml:trace>
  <inkml:trace contextRef="#ctx0" brushRef="#br0" timeOffset="203865.3673">11546 10985 573 0,'0'0'1097'16,"0"0"-933"-16,0 0-100 16,0 0 48-16,0 0 51 0,0 0-32 15,0 0-21 1,-33 12 3-16,17 2-15 0,-4 5-27 16,1 4-9-16,-5-2-13 15,-1 2-22-15,2-1-14 16,1-5-5-16,1 0-8 15,9-4 0-15,0-6-27 16,12-7-128-16,0 0-163 16,0 0-358-16</inkml:trace>
  <inkml:trace contextRef="#ctx0" brushRef="#br0" timeOffset="204375.8112">11746 10750 1573 0,'0'0'264'0,"0"0"-192"0,0 0-3 16,0 0 131-1,0 0-4-15,0 0-59 0,0 0-49 16,4-3-33-16,-4 3-33 15,0 0-17-15,3 0-5 16,1 0-1-16,1 0 1 16,3 8 0-16,-2 0 1 15,1 3 0-15,-4 1-1 16,-3 1 0-16,0 2 6 16,-3-3 15-16,-10 2 7 15,0-4-19-15,2-2-3 16,5-1-5-16,3-4 1 15,3 0 5-15,3-3 5 16,16 0-12-16,11 0-6 0,21-10-158 16,-8-5-366-16,-4-2-791 15</inkml:trace>
  <inkml:trace contextRef="#ctx0" brushRef="#br0" timeOffset="205320.4878">12419 10258 1423 0,'0'0'294'0,"0"0"-227"16,0 0-38-16,0 0 81 15,0 0 47-15,0 0-44 16,-14 85-30-16,8-61-36 0,2 3-23 16,-2-4-9-1,0-4-8-15,0-6-6 16,0 0 0-16,3-6 1 0,3-4 5 15,0-2-1-15,0-1 6 16,0 0 10-16,0-10 8 16,3-10-18-16,9-6-12 15,0-5 1-15,6-8-1 16,-2 0 0-16,-4-5 0 16,-2 5 0-16,1 4 1 15,-5 6 0-15,-3 10 0 16,-3 6 14-16,0 3 3 15,0 7-8-15,0 3 5 16,3 0-8-16,-3 0-7 16,6 0-13-16,4 10 13 0,4 7 1 15,5 2 8-15,-1 7-3 16,6 1-5-16,-2 5 0 16,1 1-1-16,-3-2 0 15,0 1 0-15,-5-5 0 16,-4 0 0-1,-5-5 0-15,-4-2-1 0,-2-6 0 16,0-2 0-16,-16-4 1 16,-8-2 5-16,-10-2-3 15,-2-4-1-15,-3 0 5 16,1 0-4-16,9-2-1 16,2-6 0-16,11 0-1 15,13-1-9-15,10-8-113 16,14 4-404-16,6 2-384 0</inkml:trace>
  <inkml:trace contextRef="#ctx0" brushRef="#br0" timeOffset="205830.7966">12870 10057 1390 0,'0'0'296'16,"0"0"-155"-16,0 0-39 16,0 0 18-16,0 0 13 15,32-71-55-15,-20 52-26 16,3-1-15-16,3 3-14 16,-1 1-2-16,3 7 15 15,-2 4-13-15,0 5-9 16,-3 0 11-16,-5 14-17 0,-3 12 12 15,0 12 31-15,-4 4-3 16,0 11 5-16,0-1 8 16,4 1-38-16,-1-2-13 15,0-6-8-15,3-1 4 16,3-9-6-16,-3-2 0 16,0-9-32-16,-6-5-39 15,0-6-65-15,-3-6-49 16,0-7-153-16,-12 0-163 15,3-10-497-15</inkml:trace>
  <inkml:trace contextRef="#ctx0" brushRef="#br0" timeOffset="206029.0274">13068 10208 1332 0,'0'0'266'0,"0"0"-78"15,0 0-24-15,0 0 32 16,0 0 67-16,0 0-66 16,-69 82-72-16,50-48-70 15,-4 2-37-15,-22 14-18 16,10-11-123-16,-1-7-570 0</inkml:trace>
  <inkml:trace contextRef="#ctx0" brushRef="#br0" timeOffset="209780.6513">3306 13092 1152 0,'0'0'624'0,"0"0"-347"15,0 0-205-15,0 0-48 16,0 0 79-16,0 0 8 16,0 0-58-16,0 3-32 15,0 10 4-15,-6 7 66 16,0 0 0-16,0 6-15 16,-4 1-12-16,-1 0-25 15,5-2-15-15,-3-1-11 16,2-1-11-16,2-7-1 15,1 0 1-15,2-9-1 16,1 0 0-16,1-7 0 16,0 0 0-16,0 0-1 0,3-7 0 15,9-10-15-15,4-8-11 16,2-4 8-16,-3-5 2 16,1 1-6-16,-2 0 5 15,-5 2 5-15,-2 3 12 16,-1 4 0-16,0 4 1 15,-3 3 5-15,3 2 9 16,-1 1 4-16,3 1 2 16,-3 3-8-16,4 6-5 15,-3-2-2-15,4 3 0 16,1 3-5-16,-2 0-1 16,7 6 0-16,-1 8 1 15,3 6-1-15,0 0 0 16,3 2 0-16,-2 5 0 15,5 0 0-15,-3 2 0 0,1 1 0 16,-1-1-1-16,-3-6 1 16,-2 1-2-16,-5-1 1 15,-2-3-5-15,-2-1-5 16,-4-6 2-16,-3 1-1 16,0-5 8-16,-3-2 1 15,-10-4 1-15,-11 4 1 16,-4-7 0-16,-11 0 5 15,0 0 0-15,-7 0-5 16,4 0 8-16,3 0 2 0,6-3-2 16,5 3-9-1,12 0 0-15,7 0-20 0,10-7-99 16,14 1-245-16,9-4-779 0</inkml:trace>
  <inkml:trace contextRef="#ctx0" brushRef="#br0" timeOffset="210638.4753">3959 12959 172 0,'0'0'1011'0,"0"0"-859"16,0 0 23-16,0 0 26 16,0 0 13-16,0 0-55 15,51-82-8-15,-36 63-36 0,-3 2-39 16,0 3 1-16,0 1 0 16,-5 0-8-16,1 6-8 15,-5 3-7-15,4 1-19 16,-4 3-21-16,0 0-13 15,3 4-1-15,5 13 0 16,2 9 1-16,-1 6 0 16,4 5 1-16,-2 7 4 15,-1 5-5-15,-4-2 0 16,-3 2 0-16,0-2 0 16,-4-2 1-16,-2-6 4 15,0-2-6-15,0-7 0 16,0-4-1-16,0-3 0 15,0-6 0-15,0-4-14 16,0-9-28-16,0 2-11 0,0-6-17 16,0 0-7-16,0-3 14 15,0-14-53-15,0-3-32 16,0-3 38-16,1 1 59 16,1-2 35-16,-2 7 15 15,0 1 2-15,0 2 1 16,-8 5 35-16,-1-1 49 15,-3 0 17-15,0 0-13 16,0 3-12-16,2-2-4 16,1 2-5-16,3 3-22 15,3 1-1-15,3 0-2 16,0 3-16-16,-3 0-12 0,3 0-14 16,-5 10 0-16,-5 7 21 15,-2 6 11-15,-4 3-3 16,-4-3-2-16,-5 4-6 15,-2-4-8-15,0-4-7 16,2-2-6-16,5-7 1 16,4-3-2-16,16-7-53 15,0 0-161-15,3 0-466 0</inkml:trace>
  <inkml:trace contextRef="#ctx0" brushRef="#br0" timeOffset="211207.3059">4774 13247 1273 0,'0'0'584'0,"0"0"-515"16,0 0-1-16,0 0 152 0,0 0-32 16,0 0-97-16,0 0-53 15,42 3-5-15,-17-3-12 16,5 0-8-16,-2 0-1 16,-4 0-10-16,0 0-2 15,-6 0-57-15,-2 0-89 16,-8 0-213-16,-5 0-287 15,-3 0-296-15</inkml:trace>
  <inkml:trace contextRef="#ctx0" brushRef="#br0" timeOffset="211463.0929">4804 13145 1300 0,'0'0'613'16,"0"0"-541"-16,0 0-21 16,0 0 96-16,0 0-7 15,0 0-70-15,83-4-45 16,-44 0-25-16,16-5-72 15,-7-1-224-15,-12 1-534 0</inkml:trace>
  <inkml:trace contextRef="#ctx0" brushRef="#br0" timeOffset="214007.2316">6460 12632 514 0,'0'0'756'16,"0"0"-673"-16,0 0-41 16,0 0 10-16,0 0 320 15,0 0-92-15,0 0-183 16,0-5-25-16,0 5 32 0,0 0-11 16,0 0-41-1,0 9-37-15,0 8 5 0,0 9 18 16,-5 3 2-16,-2 5-14 15,-2-1-17-15,3-1-2 16,0-1-5-16,-1-2-1 16,1-3 5-16,1-2-5 15,2-4-1 1,0-4 0-16,0-5 0 0,3-2 0 16,-3-3 1-16,3-3-1 15,0-3 1-15,0 0-1 16,0 0 0-16,6-10 0 15,6-8-18-15,3-3 9 16,-3-5 3-16,4-4-2 16,-5-3-7-16,1-4 4 0,-2 5-3 15,-1-1 13-15,-1 3 1 16,-1 3-1-16,-1 4 1 16,0 0 0-16,3 0-1 15,4 0 2-15,1-3 0 16,5 5-1-16,-4-2 12 15,-3 11-10-15,-3 2 9 16,-3 3 0-16,-3 7-10 16,0 0 0-16,3 7 0 15,-2 9-1-15,4 10 10 16,-2 4 4-16,3 2-7 16,4 2-6-16,4-1 5 0,2 0-5 15,8 3-1 1,1-5 1-16,-1-2 0 0,-3 2 0 15,0-6-1-15,-8-4-10 16,-7-2-10-16,-1-4 5 16,-8 0 6-16,0-2 8 15,0-3-5-15,-5-1 6 16,-7-2 0-16,-7-4 0 16,-8 0 8-16,-6-3 2 15,-7 0 14-15,-8 0 0 16,3 0 18-16,1-6 4 15,5-1-12-15,12 2-20 16,9 1-13-16,8-2-1 0,10 2-22 16,16-3-144-16,17 1-472 15,1-1-422-15</inkml:trace>
  <inkml:trace contextRef="#ctx0" brushRef="#br0" timeOffset="214644.2257">7377 12480 1071 0,'0'0'206'15,"0"0"-87"-15,0 0 58 16,0 0 66-16,0 0-14 15,0 0-120-15,0 0-47 16,-35-9 8-16,2 9 13 16,-3 6-7-16,-3 1-5 15,3 0-28-15,5-1-7 0,10 1-5 16,2 3-16-16,7-1-7 16,6 1-8-16,3 4 1 15,3 6-1-15,0 0 0 16,3 2 1-16,6 4-1 15,0-2 1-15,-2 2-1 16,-1 1 0-16,-6-1 1 16,0 1-1-16,0-1 1 15,-13 1 0-15,4 2-1 16,-2-5 0-16,-2-2 0 16,7-3 1-16,0-1-1 15,3-4 0-15,3-1 0 16,0-4 0-16,0-3 0 15,15-1 0-15,6-3 0 0,4-2 0 16,5 0-17-16,1 0-29 16,-1-7-36-16,0-1-82 15,3-2-146-15,-8 3-82 16,-5 3-311-16</inkml:trace>
  <inkml:trace contextRef="#ctx0" brushRef="#br0" timeOffset="214872.7313">7097 12814 1714 0,'0'0'379'16,"0"0"-237"-16,0 0-18 15,0 0-29-15,88-16-58 16,-45 15-37-16,23-2-42 16,-11 0-457-16,-7 2-1034 0</inkml:trace>
  <inkml:trace contextRef="#ctx0" brushRef="#br0" timeOffset="216132.4444">8277 12494 1182 0,'0'0'344'0,"0"0"-258"15,0 0-60-15,0 0-9 16,0 0 104-16,0 0-27 16,0 0-54-16,73-89-11 15,-55 72-17-15,-3 1-2 16,0 3 57-16,-3 0 4 16,-6 3-11-16,4 0-26 15,-4 3 1-15,-3 0 4 16,3 4-10-16,-1 0-12 15,1 3-7-15,1 0-9 16,2 0 7-16,3 9 2 0,0 5 5 16,0 8 4-1,1 9 7-15,-1 8 3 0,-1 4-7 16,2 7 2-16,2 2-3 16,-5-2-6-16,1 3-5 15,1-7-2-15,-6-3-1 16,4-10-6-16,-4-3 1 15,-1-10-1-15,-2-7-1 16,0-6 1-16,0-7 0 16,-3 0 0-16,0 0-1 15,0-4 0-15,0-12-12 16,4-4 0-16,-4-3 11 0,0 0-5 16,0-1 5-1,0-2 1-15,-10 4 0 0,-1 2 1 16,-8 3 6-16,1 3 5 15,-3 4 8-15,6 3 3 16,-3 1 10-16,9 4 7 16,-1 2-8-16,4 0-16 15,0 8-7-15,0 7 13 16,-6 4 13-16,6 5-6 16,-3 1-6-16,0 1-2 15,-1-3-2-15,-1 1-1 16,-2-4-7-16,-2-4-10 15,1-2 6-15,-2-4-7 16,1 0 1-16,0-7-1 16,0-1-16-16,2-2-87 0,7-8-165 15,3-6-615-15</inkml:trace>
  <inkml:trace contextRef="#ctx0" brushRef="#br0" timeOffset="216537.8148">8672 12300 1388 0,'0'0'607'16,"0"0"-518"-16,0 0-5 15,0 0 59-15,0 0-33 16,0 0-60-16,0 0-27 16,102 0-6-16,-87 6-6 15,-2 4-10-15,-7 0 7 16,-6 5-7-16,-3 3 10 15,-16 1 8-15,-8 1 23 16,0 4 5-16,3-5-14 0,2-3-6 16,9 1-9-1,12-1-11-15,1-5-6 0,20 4-1 16,32-1-37 0,-4-4-284-16,-2-3-882 0</inkml:trace>
  <inkml:trace contextRef="#ctx0" brushRef="#br0" timeOffset="217468.2467">9062 13048 933 0,'0'0'266'15,"0"0"-193"-15,0 0 12 16,0 0 103-16,0 0-30 16,0 0-10-16,-100 7 26 15,55-4-22-15,-22 0-39 16,-24-3-27-16,-21 0-4 16,-9 0-8-16,2-8-25 15,10 1-28-15,12 4-9 16,3 1-11-16,6 2-1 15,1 0 0-15,-4 0-1 16,3 2 1-16,8 1 0 0,14 2 1 16,17-3 0-16,4-2 12 15,-7 0-1-15,-9 0-1 16,-5 0-5-16,2 0-6 16,3-2 1-16,6-3 5 15,7 2-6-15,2 1 0 16,7 0 0-16,3 2-1 15,9 0 1-15,2 0 0 16,8 0 0-16,1 0 1 16,7 0 0-16,-1 0 0 0,-1 4-1 15,-4-1 0 1,-4-1 1-16,-5 3-1 0,-3 0 0 16,-4-2 0-1,1-2 0-15,0-1 0 0,-1 0 1 16,-2 0 5-16,2 0-5 15,-2 0 0-15,0-1 0 16,-3-2 6-16,0 3 5 16,-5 0 1-16,5 0 1 15,3 0-8-15,3 0-5 16,9 3-1-16,8-2 2 16,7-1-1-16,6 0 5 15,0 0 3-15,0 0-9 16,9-4-58-16,7-1-56 15,11 0-89-15,-6 0-363 0,0 5-645 0</inkml:trace>
  <inkml:trace contextRef="#ctx0" brushRef="#br0" timeOffset="218363.1189">7179 13268 1491 0,'0'0'500'16,"0"0"-451"-16,0 0-39 15,0 0 86-15,0 0 116 16,3 78-79-16,-3-35-50 16,0 3-34-16,3 3-17 15,0-5-20-15,1-1-11 16,2-4 7-16,-3-5-1 16,-1-5 11-16,-2-2-6 0,0-1-2 15,0-6-9 1,0-3 1-16,-2-8-1 0,-1 1 0 15,0-7 1-15,3-3-1 16,0 0 0-16,0-3 17 16,6-11-18-16,5-8-16 15,5-8 8-15,1-6 7 16,-1 0-6-16,2-1 1 16,0 5 4-16,-3 8 2 15,-2 1 0-15,-1 9 1 16,-3 4 0-16,-3 1 17 15,0 3 0-15,0-1 2 16,0 4-3-16,4-1-9 0,-2 4-7 16,1 0-1-1,0 0 1-15,-2 2 7 0,-1 12 1 16,-6 6 15-16,0 10 12 16,0 0-1-16,0 3-12 15,-3 3-1-15,0-5-7 16,0-2-7-16,3-6-8 15,0-6 0-15,12-5-50 16,24-9-111-16,-6-3-309 16,1 0-597-16</inkml:trace>
  <inkml:trace contextRef="#ctx0" brushRef="#br0" timeOffset="218706.9175">7935 13469 1487 0,'0'0'591'0,"0"0"-529"15,0 0 58-15,-107 0 95 16,65 6-8-16,3 3-48 16,1 8-50-16,11 0-46 0,6 6-30 15,6 0-8-15,9 0-8 16,6 3-10-16,6-2 2 16,21-4-3-16,9-4-4 15,10-6-2-15,2-10-66 16,20 0-138-16,-14-14-268 15,-11-2-554-15</inkml:trace>
  <inkml:trace contextRef="#ctx0" brushRef="#br0" timeOffset="220615.3434">4556 12504 401 0,'0'0'166'0,"0"0"798"16,0 0-647-16,0 0-180 15,0 0-61-15,0 0 23 16,0 0 38-16,6 10 1 16,-6 6-22-16,0 7 14 15,-6 11-26-15,6 11-41 16,0 16-29-16,0 18-15 16,3-4-13-16,9-10-4 15,0 0-2-15,0-16 0 16,1 10-5-16,1 4-23 0,-5-3-18 15,-2 0-8-15,-7-12-50 16,0 2-183-16,-13-14-392 16,-1-13-635-16</inkml:trace>
  <inkml:trace contextRef="#ctx0" brushRef="#br0" timeOffset="221231.637">2706 12838 958 0,'0'0'949'16,"0"0"-760"-16,0 74-6 16,0-9-4-16,0 26 1 15,0 29-6-15,0 8-54 16,0-12-74-16,6-14-46 15,3-36-45-15,3-2-161 16,-6-22-379-16,3-13-665 0</inkml:trace>
  <inkml:trace contextRef="#ctx0" brushRef="#br0" timeOffset="232742.1172">9775 13022 851 0,'0'0'1166'0,"0"0"-913"16,0 0-194-16,0 0-44 16,0 0 60-16,0 0 50 15,37 1-52-15,-11-1-28 16,2 0-10-16,2 0 3 16,0 3-8-16,1 0-7 15,-4 1-11-15,-5-2-10 16,2 4-2-16,-9-1-13 0,0 2-63 15,-9-2-81-15,-6 2-92 16,0 3-110-16,-3-3-143 16,-6-1-294-16</inkml:trace>
  <inkml:trace contextRef="#ctx0" brushRef="#br0" timeOffset="232991.9454">9790 12920 1215 0,'0'0'776'0,"0"0"-653"0,0 0-48 15,0 0 60-15,0 0 28 16,0 0-56-16,88 0-59 15,-46 0-47-15,7 0-1 16,12-3-102-16,-10-2-182 16,-11 3-475-16</inkml:trace>
  <inkml:trace contextRef="#ctx0" brushRef="#br0" timeOffset="249957.2517">5472 4713 139 0,'0'0'874'0,"0"0"-854"16,0 0 22-16,0 0 22 16,0 0 419-16,24 0-302 15,-18 0-83-15,-3 0-7 16,0 0 30-16,-3 0 2 16,3 0-20-16,-3 0-26 15,0 0-28-15,0 7-22 16,0 5-3-16,0 8 20 15,0 6-2-15,0 6 0 16,0 2-24-16,0 3-9 16,0 2-3-16,0-4-5 0,3-1 1 15,0 0-1 1,0-5 0-16,-3-7 0 0,0-4 0 16,0-5-1-16,0-4-57 15,0-3-64-15,0-6-82 16,0-2-116-16,0-12-60 15,0-5-785-15</inkml:trace>
  <inkml:trace contextRef="#ctx0" brushRef="#br0" timeOffset="250483.6641">5492 4725 1317 0,'0'0'254'0,"0"0"-178"16,0 0-16-16,0 0 13 15,0 0-13-15,0 0-16 16,0 0-40-16,92-43 3 16,-65 43 1-16,0 0-2 15,-2 4-5-15,-1 8 9 16,-3-1 9-16,-3 3 34 15,-6-2-14-15,-5 1-26 16,-4 1-6-16,-3-1-6 16,0 1 5-16,0 0 5 15,-10-3-1-15,-4 5-1 16,-2-5-2-16,1 0-5 16,2-3-1-16,2-1 8 15,5-1-9-15,3-1-1 0,0 2-9 16,3 1 9-16,0 4-11 15,15 0-1-15,6 3-2 16,4 3-13-16,5 2-13 16,0-2-28-16,-2 0 18 15,-5 1 26-15,-7-4 18 16,-7-2 6-16,-1 0 1 16,-8 0 1-16,0-3 6 15,-5 0 37-15,-17 2 15 16,-11-3-9-16,-6-4-16 0,-6-1-28 15,-1-2-6 1,-2-2-111-16,13-7-115 0,15-8-343 16</inkml:trace>
  <inkml:trace contextRef="#ctx0" brushRef="#br0" timeOffset="270357.4887">19246 6690 702 0,'0'0'950'16,"0"0"-637"-16,0 0-211 15,0 0-5-15,0 0 48 16,0 0 5-16,37-7-30 16,-18 4-30-16,1 0-26 15,4 3-22-15,-2 0-5 16,2 0-19-16,-5-1-9 15,4 1-9-15,2-3-39 0,9-3-130 16,-2 3-290-16,-9-4-413 16</inkml:trace>
  <inkml:trace contextRef="#ctx0" brushRef="#br0" timeOffset="270584.2841">19236 6506 1840 0,'0'0'467'16,"0"0"-405"-16,0 0-23 16,0 0 4-16,0 0-18 15,0 0-25-15,114 0-1 16,-48 5-190-16,-9 0-401 15,-11-3-451-15</inkml:trace>
  <inkml:trace contextRef="#ctx0" brushRef="#br0" timeOffset="271334.1556">19924 6113 1475 0,'0'0'284'0,"0"0"-139"16,0 0-14-16,0 0 24 16,0 0-13-16,0 0-67 15,0 0-43-15,0 39-15 16,0-5 59-16,0 5-28 16,-3 4-18-16,-1 4-10 15,-1-5-3-15,0 1-5 16,-1-3-5-16,3-5-6 15,-3-4 0-15,3-5-1 16,-2-9 0-16,3-1-1 0,2-7 1 16,0-5-1-16,0-4-10 15,0 0 2-15,0 0-7 16,7-10 8-16,9-9-6 16,5-8 0-16,3-4 9 15,-1-3 5-15,0 0 0 16,-2 7 0-16,-3 4 1 15,-5 6 5-15,-2 2-4 16,-3 7 13-16,-1 2 19 16,-7 5 3-16,0 1-21 15,0 0-16-15,0 12-9 16,0 7 9-16,0 7 9 0,-7 4-2 16,7 0-6-1,0 2 1-15,0-5-2 0,10-3-10 16,12-4-118-16,-2-7-175 15,-4-5-398-15</inkml:trace>
  <inkml:trace contextRef="#ctx0" brushRef="#br0" timeOffset="271641.9221">20417 6317 1187 0,'0'0'655'0,"0"0"-612"0,0 0-30 15,0 0 38 1,0 0 106-16,0 0-20 0,0 0-30 16,-79-42-24-16,55 42-24 15,-6 3 5-15,-2 11 4 16,3 5-3-16,2 4-16 15,8 3-24-15,7 0-11 16,5 0-13-16,7 0 6 16,13-4-7-16,12-3-30 15,27 0-107-15,-4-8-190 16,-5-4-419-16</inkml:trace>
  <inkml:trace contextRef="#ctx0" brushRef="#br0" timeOffset="271937.6166">20612 6631 1371 0,'0'0'258'16,"0"0"-102"-16,0 0 75 15,-82 12-18-15,38-12-42 16,-13 0-47-16,-16 0-33 0,-21-2-34 16,-20-5-31-1,11 0-12-15,21 1-14 0,30 3 2 16,19 3-2-16,8 0-1 16,-4 0-100-16,9 0-134 15,11 0-326-15,4 0-161 0</inkml:trace>
  <inkml:trace contextRef="#ctx0" brushRef="#br0" timeOffset="272385.3854">19920 6856 1637 0,'0'0'528'0,"0"0"-452"16,0 0 8-16,0 0 23 16,0 0 20-16,0 0-57 15,0 0-22-15,97-79-17 16,-73 68-14-16,-3 4-11 15,0 4 0-15,-7 3 1 16,-2 0-5-16,-2 0-2 16,-4 3 1-16,1 6 0 15,-3 6 0-15,-2 5 0 0,-2 4 0 16,0 5 0-16,0 4 5 16,0 3-5-16,0 3 0 15,0 0 0-15,0 1-1 16,0-2-1-16,0-3-1 15,0-1-8-15,3-5-54 16,1-2-44-16,2-8-33 16,-1-5-72-16,-1-7-116 15,-3-4-217-15,-1-3 13 0</inkml:trace>
  <inkml:trace contextRef="#ctx0" brushRef="#br0" timeOffset="272554.7963">20145 7034 758 0,'0'0'757'15,"0"0"-613"1,0 0-94-16,0 0 15 0,0 0 164 16,0 0-12-16,0 0-103 15,-76-6 33-15,49 28-23 16,-6 2-34-16,-5-1-52 16,-32 9-38-16,9-8-51 15,-1-7-508-15</inkml:trace>
  <inkml:trace contextRef="#ctx0" brushRef="#br0" timeOffset="276527.1481">19807 5974 454 0,'0'0'48'15,"0"0"239"-15,0 0-89 16,0 0 17-16,0 0 39 15,0 0-26-15,0 0-38 16,91 14-53-16,-49-28-48 16,4-4-36-16,3-2-32 15,2-1-21-15,23-6-156 0,-11 5-410 16,-11 3-671-16</inkml:trace>
  <inkml:trace contextRef="#ctx0" brushRef="#br0" timeOffset="277012.3858">20353 6041 806 0,'0'0'918'0,"0"0"-700"16,0 0-163-16,0 0-55 0,0 0 1 16,0 0 32-16,0 0 39 15,-36 52-29-15,29-34-22 16,1-1-3-16,6-3-7 15,0-4 28-15,17-3 26 16,18-5 0-16,10-2-38 16,23-6-27-16,33-16-105 15,-13 0-276-15,-10 3-719 0</inkml:trace>
  <inkml:trace contextRef="#ctx0" brushRef="#br0" timeOffset="278399.5278">20168 6654 342 0,'0'0'349'16,"0"0"-154"-16,0 0-185 15,-88-26-10-15,55 16-53 16,1 4 25-16,3-2 11 0,0 2 8 16,2 0 9-1,4 2 14-15,1 4 25 0,-1 0 8 16,-3 4 2-16,-3 12-13 15,-7 4-7-15,-3 4-19 16,-7 7-3-16,1 3 5 16,-3 2 1-16,6 2 1 15,6 2-7-15,8-3-1 16,9 4-4-16,13-3 38 16,6 0-2-16,3 1-22 15,18 1-6-15,1-1-10 16,7-2-12-16,4 2-15 15,-2 0 2-15,3-3 2 16,3-5-67-16,4-1 14 16,1-6 50-16,4-6 26 0,3-1 15 15,2-8 15-15,8-4-11 16,19-5-19-16,13-2 1 16,-7-10-1-16,-7-8 60 15,-11-2 43-15,-14-2-12 16,-1-9-14-16,2-4 6 15,-11-6-14-15,-10-3-6 16,-18-6 66-16,-14-1-21 16,-9-6-26-16,-44-11-25 15,-38-9-44-15,-56 2-13 16,18 15-128-16,11 18-407 0</inkml:trace>
  <inkml:trace contextRef="#ctx0" brushRef="#br0" timeOffset="288191.7619">11676 12028 1326 0,'0'0'875'15,"0"0"-746"-15,0 0-98 16,0 0-1-16,0 0 93 16,0 0-25-16,0 4-56 15,-4 5-30-15,-6 5-2 16,-9 9 57-16,-8 9 11 0,-4 7-15 15,-5 8 4 1,0 4-27-16,3 2-5 0,8-2-17 16,5 0-17-1,13-3 2-15,7-1-3 0,0-7 1 16,21 0-1-16,0-5-13 16,9-8-41-16,-2-4-50 15,16-6-138-15,-6-7-414 16,-5-6-426-16</inkml:trace>
  <inkml:trace contextRef="#ctx0" brushRef="#br0" timeOffset="288634.2594">11958 12141 1015 0,'0'0'579'0,"0"0"-428"0,0 0 15 16,0 0 87-1,0 0 2-15,0 0-75 0,0 0-79 16,0 10-43-16,0 10 8 16,-3 12 23-16,-7 8-33 15,0 6-29-15,0 1-9 16,-2-5-17-16,1 1 0 15,2-7-1-15,5-6-16 16,-2-6-35-16,0-5-51 16,3-3-81-16,3-6-119 15,0-4-344-15,0-6-264 0</inkml:trace>
  <inkml:trace contextRef="#ctx0" brushRef="#br0" timeOffset="289047.0379">12165 12190 1709 0,'0'0'498'16,"0"0"-436"-16,0 0-16 15,0 0 103-15,0 0 15 16,0 0-72-16,0 0-50 16,56-7-27-16,-40 10-12 0,0 4 4 15,-3 3 7-15,1 4-4 16,-5 2-8-16,-6 0-1 16,-3 1 7-16,-3 6-7 15,-17 0 8-15,-5 4 0 16,-5-5 5-16,-1 5-2 15,1-4 3-15,1-2-4 16,12-2 7-16,5-3-7 16,9-1-5-16,3-6 0 15,3-3 0-15,18 1-6 16,9-7-54-16,7 0-114 16,11 0-92-16,-10-10-345 15,-6 3-117-15</inkml:trace>
  <inkml:trace contextRef="#ctx0" brushRef="#br0" timeOffset="289451.8446">12416 12220 848 0,'0'0'920'0,"0"0"-778"15,0 0-83-15,0 0 154 16,0 0 29-16,0 0-54 16,0 0-68-16,31-17-63 15,-19 17-39-15,3-3-17 16,4 3 0-16,-2 0-1 16,-1 0 0-16,-3 3-16 0,1 6 0 15,-8 2 2-15,-6 2 13 16,0 0-7-16,0 4 8 15,-18 6 0-15,-3 0 8 16,-6 1 7-16,-1 1 11 16,1 2 1-16,2-3-3 15,7-1-6-15,6-4-9 16,6-2-3-16,3-1-5 16,3-2 1-16,3-1-2 15,15-6-7-15,6-5-77 16,22-2-123-16,-7 0-315 0,-5 0-250 0</inkml:trace>
  <inkml:trace contextRef="#ctx0" brushRef="#br0" timeOffset="290055.037">12792 12346 700 0,'0'0'414'0,"0"0"-149"0,0 0-33 15,0 0 57-15,0 0-20 16,0 0-93-16,0 0-55 15,0 13-26-15,0 0 17 16,-6 7-37-16,-4 0-35 16,3 3-12-16,-3-4-5 15,1 1-14-15,0-3-8 16,-3-1 5-16,3-2-6 16,0-5 0-16,3-2-1 15,2-1-5-15,1-6-12 16,3 0-2-16,0 0-4 15,7-6-23-15,8-8-11 16,9-5 23-16,2-3 23 0,3-6 11 16,1 4 0-16,-6-1 0 15,0 5 1-15,-8 7 1 16,-4 2 0-16,-5 4 20 16,1 1 10-16,-2 4 0 15,-6 2 7-15,3 0-6 16,-3 0-14-16,0 0-12 15,0 9 3-15,0 8 0 16,0 3 2-16,0 5-5 16,0 2-5-16,-9-1 0 15,-3-2 0-15,3-4 0 16,-4-4-1-16,7-3-12 16,-4-3-97-16,7-3-121 15,3-5-324-15,0-2-225 0</inkml:trace>
  <inkml:trace contextRef="#ctx0" brushRef="#br0" timeOffset="290736.1002">13129 12382 1440 0,'0'0'696'16,"0"0"-626"-16,0 0-57 15,0 0 22-15,0 0 97 0,0 0-41 16,0 0-45 0,-18 75-22-16,15-58-10 0,-6 0-3 15,3-4-4-15,3-1 1 16,-3-5-8-16,3 0 1 16,0-4 1-16,0-3-1 15,3 0 5-15,0 0-6 16,0-5 0-16,6-9-16 15,9-3-22-15,6-6 12 16,2 3 25-16,-1 1 0 16,-3 1 1-16,-7 9 14 15,-3 3 23-15,-3 2-6 16,-3 4-7-16,-3 0-2 0,0 0-2 16,0 0-7-1,0 7-5-15,0 5 11 0,0 6-6 16,0 1-2-16,-3 1-10 15,-6 0 0-15,-2 0 0 16,4-4-1-16,-2-3 0 16,2-3 0-16,1-3 0 15,3-1 0-15,3-5-1 16,0-1 0-16,0 0-1 16,3-7-16-16,16-10-38 15,2-5 5-15,6-2 30 16,3-3 14-16,-4-2-5 15,0 5 10-15,-6 8 2 0,-7 3 12 16,-4 7 8 0,-5 2 12-16,-4 4-5 0,0 0-6 15,0 4-7-15,0 12-6 16,0 3 22-16,-10 5-6 16,1 6-6-16,-1-1 4 15,2-1-8-15,2 0-13 16,0-4 0-16,3-1-1 15,0-7-9-15,0-3-54 16,3-9-135-16,0-1-508 16,6-3-906-16</inkml:trace>
  <inkml:trace contextRef="#ctx0" brushRef="#br0" timeOffset="291113.0716">13575 12044 1362 0,'0'0'809'16,"0"0"-712"-16,0 0-58 15,0 0 119-15,9 116 16 0,5-39-45 16,5 18-41-16,-3-5-36 16,-4-15-30-16,-8-22-14 15,-4-13-8-15,0 6 0 16,-7 3 0-16,-12 4 0 15,-3-7-8-15,-4-6-35 16,-13-3-112-16,5-11-398 16,7-10-915-16</inkml:trace>
  <inkml:trace contextRef="#ctx0" brushRef="#br0" timeOffset="292356.7295">13821 11942 829 0,'0'0'842'16,"0"0"-646"-16,0 0-78 15,0 0 91-15,0 0 5 0,0 0-59 16,0 0-66-16,69-10-44 16,-60 10-30-16,-2 0-14 15,-1 0 5-15,0 0-6 16,0 0 1-16,-3 3-1 15,1 4 1-15,0 0 0 16,0 3 7-16,-1 0 7 16,-3 3-2-16,0-1-1 15,-7 3 0-15,-7 1-5 16,-1 3 8-16,-5-2 2 16,6 0 1-16,2-4 3 15,9 0 7-15,3 0-3 16,0-3-16-16,15 3-1 15,15-2-8-15,31-2-82 0,-8-3-182 16,-2-3-553-16</inkml:trace>
  <inkml:trace contextRef="#ctx0" brushRef="#br0" timeOffset="293538.5232">13727 13055 631 0,'0'0'246'15,"0"0"-215"-15,0 0 3 16,0 0 123-16,0 0 43 16,0 0-70-16,0 0-21 15,-22 0 12-15,4 0 49 16,-6-2 5-16,-6-3-3 15,-3 0-31-15,-9-5-38 16,-3 0-42-16,-5-1-27 16,-5 2-4-16,-3-2-3 0,1 1-5 15,-5 0 9-15,3 2-17 16,1 3-2-16,-2 0-11 16,2 4 10-16,0-2-10 15,0 3-1-15,2 0 0 16,4-3 0-16,0 3-9 15,-3-4-3-15,4-2 3 16,-1-4 8-16,0 0-5 16,1 0 4-16,-5-1 1 15,6-2 0-15,-5 3 0 16,1 1 1-16,-4 2 0 16,-1-2 0-16,0 5 1 15,-2-2-1-15,-5 2 1 16,-1 2 0-16,-6-3 5 15,0-1-5-15,0 2-1 0,3 1 1 16,4-4 0-16,-1 4-1 16,4-3 1-16,2 2-1 15,0 4 1-15,1-3-1 16,-1 3 1-16,3-1 0 16,-5-2-1-16,2 3 1 15,-3-3 1-15,4 1-1 16,8-2 0-16,7-2 0 15,11 1 0-15,10 0 6 16,8 4 16-16,10-2 20 16,3 3 6-16,3 0-21 15,0 0-22-15,3 0-6 0,10 0-53 16,9 7-83-16,1 0-340 16,-7-1-652-16</inkml:trace>
  <inkml:trace contextRef="#ctx0" brushRef="#br0" timeOffset="297000.3366">10782 13277 947 0,'0'0'985'0,"0"0"-794"16,0 0-129-16,0 0 108 15,0 0 82-15,0 0-46 16,0-17-82-16,0 17-43 16,0 0-13-16,0 0-8 15,0 0-13-15,0 0-13 16,0 4-10-16,0 15-13 16,0 7 13-16,-6 8-12 15,-7 6-12-15,-4-1-16 16,1-2-27-16,4-5-20 15,0-5-12-15,-3-7-40 16,6-3-114-16,3-4-69 0,-1-1-264 16,4-2-97-16,3-7-464 0</inkml:trace>
  <inkml:trace contextRef="#ctx0" brushRef="#br0" timeOffset="297412.1076">10925 13342 1850 0,'0'0'365'0,"0"0"-237"15,0 0 22-15,0 0 55 16,0 0-54-16,0 0-78 16,91-28-43-16,-64 28-16 15,-6 0-13-15,-3 0 4 16,-9 9-5-16,-3 7-10 16,-6 4 8-16,-6 4 2 15,-18 2 12-15,-7 4-4 16,-8 0-1-16,-3-4-7 15,2-3 6-15,7-3-5 16,9-5 7-16,6-3 2 16,12-4-8-16,6-1-2 0,0 0 0 15,24-4 0-15,9-3-24 16,34 0-93-16,-9 0-251 16,-6-3-807-16</inkml:trace>
  <inkml:trace contextRef="#ctx0" brushRef="#br0" timeOffset="298063.7614">11292 13329 1646 0,'0'0'508'0,"0"0"-446"16,0 0 48-16,0 0 101 16,0 0-5-16,0 0-94 15,0 0-35-15,3-2-24 16,-3 2-22-16,0 2-22 15,-6 12-3-15,-4 5 19 16,-2 2-14-16,-5 1-11 16,4 1 0-16,0 1-13 15,4-4-14-15,1-1 6 0,5-2-9 16,3-1-19-16,0-6-9 16,11-3 16-16,5-4 13 15,3-3-3-15,4 0-7 16,2 0-6-16,-1-6 27 15,-2-4 12-15,1 0 6 16,-7 0 7-16,-2 3 14 16,-2 1 35-16,-5-2 2 15,-1 3-14-15,0 0-4 16,0 0 6-16,-3 2-8 16,0-1-13-16,3-2-4 15,-3 2 3-15,3-1-6 16,-3 0-9-16,0-1-8 0,0 2 5 15,-3 4 3-15,0-3 2 16,3 3-5-16,-3 0-5 16,0 0-1-16,0 10-8 15,-12 10 8-15,-9 7 26 16,-4 5-7-16,-1 5-8 16,-2-2-11-16,-2 2-25 15,-10 6-114-15,12-7-380 16,5-6-1421-16</inkml:trace>
  <inkml:trace contextRef="#ctx0" brushRef="#br0" timeOffset="299356.8526">11665 13398 738 0,'0'0'826'0,"0"0"-711"16,0 0-82-16,0 0 110 0,0 0 118 15,0 0-84 1,0 0-79-16,14-8-13 0,-14 8-11 16,-3 3-13-16,-11 9 34 15,-2 5 5-15,-2 6-31 16,-3 1-21-16,-1 2-20 16,5 0-10-16,4-2-12 15,7 2-6-15,6-7-8 16,0-2 8-16,19-4 0 15,4-6 0-15,6-4-12 16,6-3-15-16,2 0 0 16,-1-10-2-16,-2-7-3 15,-1-9 13-15,-6 0 4 16,-5-4 15-16,-8 0 18 16,-5 7 19-16,-6 0 17 15,-3 3-21-15,0 4-9 16,-17 5-18-16,-5 2-6 0,-2 3-1 15,3 6-62-15,-3 2-155 16,8 15-435-16,10-1-638 0</inkml:trace>
  <inkml:trace contextRef="#ctx0" brushRef="#br0" timeOffset="300001.8816">12165 13564 990 0,'0'0'800'16,"0"0"-687"-16,0 0-44 16,0 0 167-16,0 0-12 15,0 0-123-15,0 0-69 16,3 4 9-16,7 1 11 16,7-1-24-16,2-1-28 15,1-3-3-15,2 0-21 16,-1 0-25-16,-3-7 1 15,-2-2 4-15,-2-4 11 16,-4 0 27-16,-1-1 6 16,-9 4 27-16,0 0-3 0,0 4 2 15,-6-1 18-15,-10 5 17 16,-5 0-3-16,0 2-7 16,-3 2-8-16,-4 10-3 15,4 8-1-15,3 4-18 16,3 4-14-16,6-1-7 15,9 0-12-15,3-4-26 16,6-4-80-16,13-2-21 16,26-3-72-16,-6-5-278 15,0-8-194-15</inkml:trace>
  <inkml:trace contextRef="#ctx0" brushRef="#br0" timeOffset="300415.1842">12516 13428 2011 0,'0'0'314'0,"0"0"-234"15,0 0 6-15,0 0 69 16,0 0-61-16,0 0-70 16,0 0-14-16,-9 44 30 15,-2-18-16-15,1 10-7 16,1-2 5-16,0 1-13 15,3-4-8-15,-5-1-1 16,7-8 6-16,1-2-6 0,3-10-1 16,0 0-17-1,0-7 2-15,0-3 16 16,9 0 0-16,9-6 6 0,1-11-6 16,4-3 0-1,3-7 10-15,3-5-4 16,-4 0 1-16,-1-2 2 0,-5 3-3 15,-2 8 6-15,-5 5 3 16,-6 4-8-16,-2 4-1 16,-3 4-6-16,1-1 0 15,2 3-33-15,3-2-43 16,5 2-72-16,7 4-152 16,-1 0-389-16,0 0-532 0</inkml:trace>
  <inkml:trace contextRef="#ctx0" brushRef="#br0" timeOffset="300626.1631">12783 13652 1935 0,'0'0'267'0,"0"0"-199"15,0 0-25-15,0 0 56 16,0 0-50-16,0 0-49 16,0 0-50-16,0 34-277 15,9-31-566-15</inkml:trace>
  <inkml:trace contextRef="#ctx0" brushRef="#br0" timeOffset="301173.9466">13065 13541 1066 0,'0'0'970'15,"0"0"-855"-15,0 0-36 16,0 0 167-16,0 0-40 0,0 0-84 16,0 0-44-16,-30 77-37 15,18-58-18-15,3-3-13 16,-3 0-9-16,6-5 0 16,-3-1 0-16,6-4-1 15,-1-2 1-15,4-1-1 16,0-3-1-16,0 0-11 15,0 0 1-15,4 0-1 16,11-10-35-16,6-4-6 16,4-2 31-16,1-4-14 15,2-3-3-15,2 3 17 16,-6 3 20-16,-5 2 2 0,-6 5 0 16,1 3 24-16,-8 4 14 15,0 0 0-15,-6 3 6 16,0 0-31-16,0 0-13 15,0 13 0-15,0 2 12 16,-3 5 9-16,-6 1-5 16,-3 2-8-16,3-3-7 15,0-4-1-15,-1-3-24 16,4-3-50-16,-1 0-87 16,4-6-187-16,3-1-476 15,0-3-489-15</inkml:trace>
  <inkml:trace contextRef="#ctx0" brushRef="#br0" timeOffset="301788.2769">13366 13580 1420 0,'0'0'882'15,"0"0"-778"-15,0 0-18 16,0 0 82-16,0 0-59 15,0 0-33-15,0 0-18 16,-3 47-32-16,-3-27-14 16,-4-3-6-16,4-5-5 15,-4-2 1-15,4-3-2 16,2 0 0-16,4-7-1 0,-4 0-1 16,4 0-7-1,0 0 9-15,4 0 0 0,10-10-26 16,5-4-4-16,5-5 14 15,3-1 8-15,3 1 7 16,-7 1-5-16,0 2 6 16,-11 9 9-16,-3 1 12 15,-5 6-2-15,-4 0-9 16,0 0-10-16,0 0-4 16,0 9 4-16,-7 6 11 15,-2 0-10-15,0-1 5 16,-3 2-6-16,4-6-1 0,4-3 0 15,-2 0 0 1,6-5-21-16,0-2 0 16,0 0 16-16,0 0 5 0,6-2 1 15,12-9-21-15,3-5 10 16,6-1 5-16,1-3 6 16,5-3-1-16,-3 4 1 15,-5 2 1-15,-4 6 20 16,-9 6 22-16,-9 5-14 15,-3 0-22-15,0 13 14 16,-3 10 44-16,-9 0-15 16,-3 7-11-16,0 0-9 15,2-1-12-15,0-2-16 16,2-4-2-16,5 4-72 16,0-8-197-16,6-6-962 0</inkml:trace>
  <inkml:trace contextRef="#ctx0" brushRef="#br0" timeOffset="302671.9973">14879 12804 1260 0,'0'0'695'16,"0"0"-545"-16,0 0 31 16,0 0-9-16,0 0-41 15,0 0 15-15,0 0-13 0,-52 74-46 16,30-42-30-16,-1 1-10 15,-4 1-20-15,5-2-18 16,-1-2 0-16,4-4-9 16,-1-6-2-16,5-3-28 15,5-1-44-15,3-9-73 16,1 0-88-16,6-7-242 16,0 0-181-16,9 0-300 0</inkml:trace>
  <inkml:trace contextRef="#ctx0" brushRef="#br0" timeOffset="302915.1992">14844 12782 1497 0,'0'0'646'0,"0"0"-565"0,0 0-50 15,0 0 107-15,0 0 31 16,0 0-51-16,0 0 30 15,17 85-51-15,-8-42-28 16,0 4-1-16,1-1-9 16,3-1-31-16,0-5-14 15,0-6-14-15,-1-5-15 16,3-6-57-16,0-6-109 16,-1-4-352-16,-1-6-501 0</inkml:trace>
  <inkml:trace contextRef="#ctx0" brushRef="#br0" timeOffset="303118.6099">15146 13000 1958 0,'0'0'550'15,"0"0"-486"-15,0 0 47 16,-109-21 83-16,61 19-61 15,-6-6-59-15,-2 3-41 16,-2 0-33-16,-16 3-21 16,18-1-158-16,14 2-678 0</inkml:trace>
  <inkml:trace contextRef="#ctx0" brushRef="#br0" timeOffset="305400.2231">15629 12712 1187 0,'0'0'1002'0,"0"0"-838"16,0 0-99-16,0 0 59 0,0 0 41 16,0 0-44-16,0 0-27 15,0 46 5-15,-1-13-31 16,-5 8-14-16,0 7-9 15,-6 2-19-15,1-1-16 16,1 1-9-16,1-4-1 16,-1-3-11-16,1-10-52 15,-1-4-62-15,7-1-116 16,3-8-282-16,0-8-390 0</inkml:trace>
  <inkml:trace contextRef="#ctx0" brushRef="#br0" timeOffset="305581.472">15831 13082 2011 0,'0'0'569'16,"0"0"-513"-16,0 0-27 16,0 0 66-16,0 0-31 15,0 0-58-15,0 0-6 16,6 13-155-16,4-6-327 15,-4-1-594-15</inkml:trace>
  <inkml:trace contextRef="#ctx0" brushRef="#br0" timeOffset="305860.5026">16239 12708 1706 0,'0'0'803'16,"0"0"-712"-16,0 0-53 15,0 0 82-15,0 0 15 16,0 0-16-16,-26 72-15 16,11-25-44-16,-5 3-30 15,4 0-19-15,3-5-10 16,0-1-1-16,3-5-21 0,0-5-59 15,4-1-65 1,0-4-113-16,2-6-293 0,4-6-479 0</inkml:trace>
  <inkml:trace contextRef="#ctx0" brushRef="#br0" timeOffset="306242.0959">16671 12804 705 0,'0'0'1515'16,"0"0"-1360"-16,0 0-115 16,0 0 48-16,0 0 117 0,-83 40-61 15,46-7-61 1,1 0-27-16,4 7-26 0,3 2-20 15,13-2-8-15,1-4-2 16,12-2-1-16,3-2-15 16,3-5-22-16,18-4-16 15,2-9-4-15,6-4 0 16,4-10-21-16,-1 0-23 16,1-10 18-16,-1-10 0 15,-10-4 34-15,-8-1 50 16,-8 1 7-16,-6 4 62 15,-9 3-31-15,-18 4-5 16,-3 4-24-16,-17 6-9 0,7 3-313 16,11 0-1276-16</inkml:trace>
  <inkml:trace contextRef="#ctx0" brushRef="#br0" timeOffset="307009.5783">17172 12817 1410 0,'0'0'696'16,"0"0"-603"-16,0 0 49 16,0 0 70-16,0 0-21 15,0 0-96-15,0 0-44 16,-4 17-5-16,-10 6 17 16,-5 6-31-16,-7 5-12 15,-2 3-8-15,-5-2-10 16,-1-1-1-16,3-5 0 15,1-2-1-15,4-7-10 16,4-3-55-16,6-4-68 16,5-4-85-16,3-3-106 15,5-6-315-15,3 0-236 0</inkml:trace>
  <inkml:trace contextRef="#ctx0" brushRef="#br0" timeOffset="307248.2106">17070 12755 477 0,'0'0'1693'0,"0"0"-1474"16,0 0-158-16,0 0 4 16,0 0 80-16,0 0 19 0,0 0-51 15,-35 96-47 1,32-50-36-16,3 4-15 0,0-4-14 15,9 0-1-15,5-7-49 16,1-2-123-16,5-1-157 16,-5-10-453-16,-4-9-728 0</inkml:trace>
  <inkml:trace contextRef="#ctx0" brushRef="#br0" timeOffset="307510.4074">17405 12751 2392 0,'0'0'281'16,"0"0"-225"-16,0 0-17 15,0 0 64-15,0 0-21 16,0 0-7-16,3 97-17 15,-3-52-37-15,-3 2-9 16,-3-1-12-16,-4-6 0 16,0-4-51-16,1 2-109 15,2-10-221-15,4-9-699 0</inkml:trace>
  <inkml:trace contextRef="#ctx0" brushRef="#br0" timeOffset="307894.9386">17652 12807 1355 0,'0'0'1121'16,"0"0"-1018"-16,0 0-78 15,0 0 2-15,0 0 92 16,0 0 14-16,0 0-37 15,-98 83-35-15,72-46-25 16,8 0-17-16,7 1-10 16,5-7-9-16,3-3 0 15,3-7 0-15,3-5 0 16,9-6 0-16,5-10-7 0,9 0-20 16,0-6-20-1,6-16 8-15,1-7 21 0,-5-10 9 16,-4-1 8-16,-2-5 1 15,-5 1 0-15,-8 8 1 16,-8 3 14-16,-1 9-15 16,-7 5-14-16,-17 3-26 15,-10 5-106-15,4 5-216 16,3 3-545-16</inkml:trace>
  <inkml:trace contextRef="#ctx0" brushRef="#br0" timeOffset="308135.8686">17751 12454 1787 0,'0'0'620'15,"0"0"-532"-15,0 0 81 16,0 0 27-16,0 0-50 15,0 0-80-15,92-14-47 16,-52 14-19-16,1 7-7 16,1 3-78-16,-5 10-144 15,-12-3-266-15,-8-4-458 0</inkml:trace>
  <inkml:trace contextRef="#ctx0" brushRef="#br0" timeOffset="308605.6398">18236 12266 1800 0,'0'0'310'0,"0"0"-106"15,0 0-30-15,0 0-41 16,0 0-45-16,0 0-50 16,0 0 2-16,-13 49 6 0,5-20-29 15,-1-1-16-15,3 5-1 16,3-6-8-16,3-2 7 16,0-2-9-16,0-9-13 15,6-1 5-15,4-9 8 16,4-4-3-16,1 0-7 15,2-7 8-15,3-10 12 16,-1-6 0-16,1-6 1 16,-5 2-1-16,-1 1 9 15,-5 3 20-15,1 5 26 16,-7 9 2-16,1 3 2 16,-4 6-3-16,0 0-26 0,0 6-29 15,-11 13 8 1,-2 15 37-16,0 6-19 0,-2 5-25 15,0 1-2-15,1 23-82 16,4-12-107-16,3-14-549 0</inkml:trace>
  <inkml:trace contextRef="#ctx0" brushRef="#br0" timeOffset="309424.2277">18369 13032 639 0,'0'0'943'0,"0"0"-746"16,0 0-67-16,0 0 128 0,0 0-12 16,0 0-77-16,0 0-35 15,-7 0-44-15,7 1-33 16,11 9-10-16,2-2-11 15,6 2-12-15,7-3-15 16,7-3-9-16,-2-1-19 16,2-3-38-16,0 0-44 15,-9-4-35-15,0-9 56 16,-10 1 22-16,-6-1 28 16,-5-1 23-16,-3 1 7 15,-6 3 11-15,-13 0 19 16,-7 1 23-16,1 1 14 15,-7 3 3-15,1 5 3 0,0 0-11 16,2 8-10-16,6 12-12 16,2 0-8-16,12 7-10 15,6-1-22-15,3 4 1 16,13-6-2-16,16 2-70 16,23-3-131-16,-7-7-310 15,-5-9-426-15</inkml:trace>
  <inkml:trace contextRef="#ctx0" brushRef="#br0" timeOffset="309829.7903">18834 12851 1551 0,'0'0'712'15,"0"0"-649"-15,0 0-33 16,0 0 92-16,0 0 13 15,0 0-44-15,0 0-21 16,0 29 12-16,0 3-22 16,-7 6-23-16,2 1-8 15,0 1-13-15,2-4-1 16,0-1-4-16,0-6-5 16,0-4-5-16,2-8-1 15,1-1 0-15,0-9-9 16,0-3 9-16,0-4 0 15,4 0 8-15,11 0 5 0,8-14-11 16,7-6 5-16,1-5-6 16,5-9 10-16,1-6-10 15,5-2 10-15,-6-4-10 16,-2-1 10-16,-6 7 2 16,-10 8-2-16,-4 11-8 15,-8 8-3-15,-6 10-54 16,0 6-109-16,-16 14-427 15,2 3-304-15</inkml:trace>
  <inkml:trace contextRef="#ctx0" brushRef="#br0" timeOffset="310805.9609">19326 12920 434 0,'0'0'530'0,"0"0"-433"0,0 0-47 16,0 0 46-16,0 0 94 15,0 0 14-15,0 0-27 16,-31-14 29-16,5 14-55 16,-12 0-19-16,-21 1 5 15,-32 15-37-15,-41 8-23 16,-23 8-13-16,-17 1-31 16,2 10-33-16,13 0-27 15,43-9-255-15,30-8-666 0</inkml:trace>
  <inkml:trace contextRef="#ctx0" brushRef="#br0" timeOffset="311695.0716">12963 13450 1144 0,'0'0'485'0,"0"0"-367"16,0 0-26-16,0 0 110 16,0 0 10-16,0 0-22 15,0 0-49-15,-110 58-45 0,40-28-22 16,-24 3-26-16,-30 3-30 16,-6 7-12-16,20-4-6 15,13 11-108-15,40-14-188 16,18-6-656-16</inkml:trace>
  <inkml:trace contextRef="#ctx0" brushRef="#br0" timeOffset="313997.882">13727 13491 1637 0,'0'0'402'0,"0"0"-208"16,0 0-52-16,-127 67 28 0,56-42 7 15,-29 6-47-15,-36 8-66 16,-18 4-45-16,-5 4-19 16,42-15-170-16,37-9-701 0</inkml:trace>
  <inkml:trace contextRef="#ctx0" brushRef="#br0" timeOffset="316477.5307">20514 12982 1735 0,'0'0'511'0,"0"0"-416"16,0 0 10-16,0 0 73 15,0 0-17-15,0 0-78 16,98-13-40-16,-55 10-31 16,5-1-5-16,0 1-6 15,-5 3 0-15,-7 0-1 16,-7 0-14-16,-9 0-57 15,-11 0-89-15,-9 5-90 0,-1 3-475 16,-11-3-250-16</inkml:trace>
  <inkml:trace contextRef="#ctx0" brushRef="#br0" timeOffset="316845.3325">20462 13118 409 0,'0'0'1216'16,"0"0"-877"-16,0 0-136 16,0 0 42-16,0 0 2 15,121 0-80-15,-72 0-88 16,6 0-58-16,1 4-21 15,15 3-103-15,-15 1-216 16,-12-6-977-16</inkml:trace>
  <inkml:trace contextRef="#ctx0" brushRef="#br0" timeOffset="318946.5304">21613 12728 1687 0,'0'0'626'0,"0"0"-554"16,0 0-48-16,0 0 68 15,0 0 72-15,0 0-5 16,0 0-69-16,-14 104-30 16,11-65-14-16,3 0-7 15,0 1-21-15,0-4-11 16,0 0-7-16,0-7 0 16,0-5-1-16,3-1-45 15,0-3-62-15,1 1-110 16,-3-6-159-16,4-1-467 0</inkml:trace>
  <inkml:trace contextRef="#ctx0" brushRef="#br0" timeOffset="319141.1216">21807 13075 1681 0,'0'0'855'15,"0"0"-758"-15,0 0-70 16,0 0 10-16,0 0-7 16,0 0-30-16,0 0-61 15,49 43-154-15,-33-32-442 16,-5-1-527-16</inkml:trace>
  <inkml:trace contextRef="#ctx0" brushRef="#br0" timeOffset="319741.8171">22099 12848 1407 0,'0'0'655'15,"0"0"-511"-15,0 0 100 16,0 0 2-16,0 0-134 16,0 0-85-16,0 0-3 15,104-7-6-15,-72 7-12 16,0 0-5-16,-4 0-1 15,-3 7 0-15,-6 2 0 16,-5-5 1-16,-5 2 0 16,-3 0 1-16,-6-1-2 15,0 0-4-15,0 2 4 16,-12 0 11-16,-8 3 10 16,-4-1 0-16,3-2-6 15,-2-3-7-15,7 2-2 16,6-2-6-16,3 2-1 0,6 4-8 15,1-1 7-15,0 2 1 16,1 5 0-16,12 1 1 16,-2 0 2-16,1 3-2 15,5-5 8-15,-7 2-2 16,-1 0-6-16,-2-1-1 16,-4-2 1-16,-3-4 0 15,0-1-1-15,0-2-5 16,-13-1-3-16,0-2 8 15,-10-1 0-15,3-3-14 16,0 0-52-16,8 0-126 0,6 0-299 16,6-7-531-16</inkml:trace>
  <inkml:trace contextRef="#ctx0" brushRef="#br0" timeOffset="320273.2512">22780 12897 1227 0,'0'0'402'0,"0"0"-312"0,0 0 87 16,0 0 58-1,0 0-68-15,0 0-63 0,0 0-14 16,-61-65 14-16,32 57-7 15,0 5-15-15,-3 3-27 16,1 0-4-16,3 0-5 16,2 11-14-16,7 4-16 15,7 2-15-15,6-1-1 16,6 4 0-16,0 0 1 16,14-3-1-16,9-1-9 15,7-7-39-15,1-2-50 16,2-4-16-16,-1-3-6 15,-4 0 28-15,-3-6 34 16,-3-10 38-16,-3-1 20 16,-3 0 27-16,-6 1 50 0,0 2 33 15,-9 6 9-15,1 3-19 16,-1 3-6-16,-1 2-32 16,0 0-26-16,0 0-25 15,0 9-11-15,-7 11 0 16,-10 10 27-16,-2 6-6 15,-2 1-15-15,1 3-5 16,3-5-1-16,-2-5 0 16,5-1-29-16,5-8-56 15,-2-1-67-15,7-4-87 16,2-3-281-16,2-9-279 0</inkml:trace>
  <inkml:trace contextRef="#ctx0" brushRef="#br0" timeOffset="320605.5439">23226 12851 763 0,'0'0'1072'0,"0"0"-879"16,0 0-57-16,0 0 62 16,0 0-32-16,0 0-78 15,0 0 54-15,-40 36-39 16,21-7-32-16,-3-1-24 0,2 5-16 16,-1-4-14-16,3 4-10 15,2-7-6-15,-4 1-1 16,5-1 0-16,5-7-42 15,-4-2-67-15,4-3-145 16,2-4-255-16,3-4-299 0</inkml:trace>
  <inkml:trace contextRef="#ctx0" brushRef="#br0" timeOffset="320860.6197">23111 12811 948 0,'0'0'1236'0,"0"0"-1072"16,0 0-76-16,0 0 83 15,0 0-42-15,0 0-65 16,0 0 48-16,0 82-34 16,0-45-28-16,3 2-16 15,2 1-22-15,-1-3-6 16,2-5-6-16,0-1-2 15,2-1-65-15,-3-8-99 16,-2-5-205-16,0-7-447 16,-1-4-609-16</inkml:trace>
  <inkml:trace contextRef="#ctx0" brushRef="#br0" timeOffset="321116.9663">23427 12787 2002 0,'0'0'393'0,"0"0"-313"16,0 0 36-16,0 0 89 16,0 0-63-16,-8 106-56 15,3-66-42-15,1-4-23 16,-1 4-10-16,1-6-11 15,1-2-1-15,0-5-58 16,-5-4-125-16,5-9-193 0,0-5-440 16,2-9-641-16</inkml:trace>
  <inkml:trace contextRef="#ctx0" brushRef="#br0" timeOffset="321530.6986">23638 12801 1891 0,'0'0'473'15,"0"0"-424"-15,0 0 1 16,0 0 99-16,0 0 8 0,0 0-65 16,0 0-13-16,-69 99-16 15,59-66-27-15,-1-4-9 16,4 2-11-16,3-1-10 15,4-5-6-15,0-5 0 16,0-3 0-16,3-4 0 16,7-6 6-16,3-7-6 15,7 0-6-15,2 0-28 16,5-13 0-16,3-7-11 16,1-6 6-16,-1-8 3 15,-5-1 5-15,-5 1 31 16,-11-2 7-16,-9 7 26 15,0 5 1-15,-18-2-2 0,-5 6-11 16,-4 3-8-16,2 4-12 16,3 6-1-16,7 1-65 15,3 6-105-15,11 0-175 16,1 0-526-16,0 6-511 0</inkml:trace>
  <inkml:trace contextRef="#ctx0" brushRef="#br0" timeOffset="321777.5673">23719 12533 1041 0,'0'0'972'0,"0"0"-821"16,0 0 71-16,0 0 79 15,0 0-60-15,0 0-130 16,0 0-60-16,86 0-36 16,-47 3-14-16,2-2-1 15,-3 5-66-15,-7 4-104 16,-11-1-312-16,-9-1-559 0</inkml:trace>
  <inkml:trace contextRef="#ctx0" brushRef="#br0" timeOffset="322287.6399">24176 12392 753 0,'0'0'1103'16,"0"0"-937"-16,0 0-14 16,0 0 91-16,0 0-42 15,0 0-123-15,0 0-27 16,66-10-5-16,-51 10-25 16,0 0-13-16,1 9-8 15,-1 1 0-15,0 1-1 16,-6 2 0-16,-3-1-5 0,-4-2 0 15,-2 3-6-15,-2-3-3 16,-13-3 7-16,-6 0 8 16,-2 0 25-16,-1-4 8 15,1 0-5-15,4 1-14 16,5 2-7-16,6 1-7 16,5 6-7-16,3 0 7 15,0 7 5-15,11 3 8 16,3 1-7-16,4 1-5 15,-8-5 0-15,-1 0 0 16,-4-7-1-16,-5 0 0 16,0-6-9-16,-2 0-1 15,-11-1 4-15,-7 1 5 0,1 0-28 16,-16 3-144-16,6-1-360 16,5-2-592-16</inkml:trace>
  <inkml:trace contextRef="#ctx0" brushRef="#br0" timeOffset="322955.1751">24460 12940 810 0,'0'0'1032'16,"0"0"-888"-16,0 0 20 15,0 0 125-15,0 0-78 16,0 0-110-16,0 0-77 16,0-3-2-16,0 23 8 0,0 2-1 15,0 5-7-15,0 2 2 16,-4-2-12-16,-3-4-11 16,3-3-1-16,-1-3-1 15,0-7 1-15,2-3-9 16,0-5-18-16,3-2-1 15,0 0 5-15,0 0 7 16,0-9 15-16,14-5-26 16,3-6 13-16,5-3 3 15,4-4 5-15,-1 1 5 16,-5-3 1-16,-3 8 0 16,-5 3 24-16,-4 7 2 15,-2 3 4-15,-3 3 9 16,-2 2 19-16,1 3-1 15,-1 0-18-15,-1 0-19 0,2 0-14 16,-1 0-6-16,1 6 0 16,-1 5 10-16,1 7-1 15,-2 3 3-15,0 2 3 16,0 3 3-16,-2-3-9 16,-2-3-8-16,-2 0-1 15,1-3-26-15,1-1-84 16,4-5-177-16,0-2-430 15,0-6-220-15</inkml:trace>
  <inkml:trace contextRef="#ctx0" brushRef="#br0" timeOffset="323615.5772">24749 12930 717 0,'0'0'1068'0,"0"0"-894"15,0 0 52-15,0 0 6 16,0 0-94-16,0 0-79 16,0 0-7-16,8 14 33 15,-8 1-15-15,0 3-21 16,0-2-9-16,0 3-16 16,0-2-13-16,0-3-11 15,0-4-1-15,0-5-7 16,-2-1 1-16,1-4 5 15,1 0-7-15,0 0-1 0,0 0 1 16,0-1 9 0,12-9-1-16,4-6-5 0,4-3 6 15,2-4-13-15,0 2 7 16,-1-1 6-16,-1 2 0 16,-6 7 8-16,-6 6 12 15,-4 4-3-15,0 3-4 16,-4 0-13-16,0 0-3 15,0 13 3-15,0 4 5 16,-10 5 7-16,-3 2-11 16,3 2 7-16,-1-2-8 15,-1-4 1-15,5-5-1 0,2-3-1 16,1-7-6-16,2-2-11 16,1-3-2-16,1 0 7 15,0-3 13-15,3-10 0 16,10-4 0-16,5-3-1 15,2-3-6-15,2-3 6 16,0-1 1-16,-4 5-6 16,-1 5 6-16,-8 4 6 15,-3 6 16-15,-2 7-6 16,-4 0-11-16,0 0-5 16,0 7 0-16,0 12 25 15,-3 2 4-15,-4 5 8 16,-1 4 5-16,1 2-14 15,1-2-14-15,-3 0-14 16,3 0 0-16,-11 6-94 0,-1-9-181 16,2-1-576-16</inkml:trace>
  <inkml:trace contextRef="#ctx0" brushRef="#br0" timeOffset="324591.702">23736 13445 605 0,'0'0'287'0,"0"0"-247"15,0 0-32-15,0 0-1 16,0 0 26-16,91 20-24 15,-74-16 53-15,-2-1 68 16,-5-3 50-16,-5 0 20 16,-2 0 48-16,-3 0 5 15,0 0-45-15,0 0-55 16,0 0-70-16,-3 0-53 0,-9 0-18 16,-8 0 31-1,-8 0-9-15,-5 0-19 0,-7 0-8 16,-6 0-6-1,-5 0 0-15,-3-4-1 0,-2-5 0 16,-4 2 0-16,2-3-13 16,1 0-2-16,6 0 8 15,1 3 6-15,2-3 0 16,-5 5 1-16,-2 1 0 16,-4-2 0-16,-5 1 1 15,-4 3-1-15,-15-5 0 16,-16 3 1-16,-15-6 7 15,6 7-8-15,21 0 0 16,25 0 1-16,16 0 6 16,-5-1 19-16,-9 1 7 0,-6-1-5 15,4 4 14-15,1 0 10 16,1 0-22-16,-1 0-12 16,0 0-2-16,-8 0-5 15,-2 7-3-15,-3-3-6 16,-2-1-1-16,2 0 0 15,0-3 0-15,8 0 0 16,3 0 0-16,12 0 0 16,5 0 0-16,7 0 17 15,2 0 5-15,2 0-10 16,2 0-11-16,3 6 5 16,7-2-6-16,7 2-1 15,5-5-6-15,8 2-7 16,3-3-31-16,3 3-30 15,25-3-47-15,1 0-165 0,-6-3-705 0</inkml:trace>
  <inkml:trace contextRef="#ctx0" brushRef="#br0" timeOffset="325701.8158">22371 13977 747 0,'0'0'900'0,"0"0"-753"16,0 0-85-16,0 0 115 16,0 0 44-16,0 0-82 15,0 0-60-15,-91-13-44 16,66 9 4-16,-5 1 12 15,-1 0-1-15,4 3-1 16,3 0-5-16,6 0-13 16,8 0-15-16,4 0-5 15,6 0-11-15,0 0-15 16,0 6 15-16,4 4 16 16,10 0 4-16,7 1-11 0,-2 5-8 15,2-4 5-15,1 5-6 16,0 3 1-16,2 3 0 15,0 0-1-15,3 4 1 16,-1 3 0-16,-1 0 0 16,-1-4 0-16,-11-5-1 15,-4-6 0-15,-5-8-7 16,-4-4-14-16,-10-3-18 16,-15 0 38-16,-9-9-51 15,-4-5-73-15,1-3-35 16,-2-9-176-16,11 6-395 15,8 0-232-15</inkml:trace>
  <inkml:trace contextRef="#ctx0" brushRef="#br0" timeOffset="326377.9742">22488 13991 1870 0,'0'0'372'0,"0"0"-227"16,0 0 51-16,0 0-9 15,0 0-59-15,0 0-58 16,62 79-34-16,-45-49-25 0,-11-1-10 16,0 1-1-16,-6-5 0 15,0-5-1-15,0-6-14 16,0-4-28-16,-3-2-5 15,-2-8-1-15,4 0 38 16,1 0 11-16,0-2 13 16,0-14-13-16,12-4-12 15,10-3 12-15,3-7 5 16,4-2-4-16,-3 2 0 16,-3 0 1-16,-2 7 4 15,-9 9 10-15,0 5 17 16,-9 5 1-16,-2 4-7 15,-1 0-16-15,0 4-11 16,0 12 7-16,0 7 5 0,0 7-1 16,0-1-11-16,0 2 2 15,-1-5-1-15,-2-6 0 16,3-4 0-16,-3-6-1 16,3-7-15-16,-4 0-22 15,4-3-2-15,0 0 4 16,0-9 25-16,0-1-18 15,10-10-1-15,3 0-4 16,8-9-1-16,4 1 13 16,4-1 11-16,-1-1 9 15,-2 5 1-15,-4 8 10 16,-4 7 51-16,-8 7-33 16,-2 3 4-16,-5 0-16 0,1 16 0 15,-3 7 25 1,1 4-10-16,1 6-16 0,0-1-4 15,1-2-10-15,3 0-1 16,0-4-25-16,3-2-76 16,4-5-181-16,1-8-427 15,-6-5-640-15</inkml:trace>
  <inkml:trace contextRef="#ctx0" brushRef="#br0" timeOffset="326830.2582">23316 14113 1595 0,'0'0'563'0,"0"0"-505"16,0 0 26 0,0 0 100-16,0 0-17 0,0 0-64 15,-96-44-48-15,78 44-16 16,2 7-20-16,1 10-1 15,3 3-3-15,3-1-15 16,6 1 0-16,1-1-1 16,2-4 0-16,0-3-30 15,9-2-10-15,5-7-15 16,5-3-16-16,4 0-11 0,-4-3-7 16,7-10 52-16,-6-7 24 15,0-3 14-15,-2-7 7 16,-5 1 12-16,-1-1 24 15,-6 3 43-15,-1 5 22 16,-2 5-5-16,-3 7-11 16,0 3-23-16,0 4-28 15,0 3-41-15,0 7-9 16,0 12-6-16,0 11 13 16,1 3 2-16,2 1-31 15,4-5-32-15,1-2-52 16,-1-1-100-16,1-7-157 15,1-9-468-15</inkml:trace>
  <inkml:trace contextRef="#ctx0" brushRef="#br0" timeOffset="327121.9248">23521 13703 1881 0,'0'0'298'0,"0"0"-167"16,0 0 62-16,0 0 30 16,0 0-72-16,0 0-64 15,0 0-32-15,13 6-29 16,-10 18 26-16,-3 11 15 16,0 9-26-16,0 5-17 15,0 5-6-15,-3-1-12 16,-4-7-6-16,4 0 0 15,0-8-36-15,2-4-35 0,1-10-33 16,0-1-98-16,0-11-255 16,1-2-215-16,5-7-59 0</inkml:trace>
  <inkml:trace contextRef="#ctx0" brushRef="#br0" timeOffset="327377.4329">23733 13568 1182 0,'0'0'522'0,"0"0"-228"15,0 0-1-15,0 0 7 16,0 0-96-16,0 0-104 0,0 0-21 16,17 56 51-1,-23 6-32-15,-2 0-32 0,2 5-6 16,-1 2-23-16,7-13-15 15,0 5-11-15,0-3-11 16,0-8-9-16,0-4-81 16,0-3-87-16,0-13-433 15,0-13-1428-15</inkml:trace>
  <inkml:trace contextRef="#ctx0" brushRef="#br0" timeOffset="344684.4164">28223 10261 453 0,'0'0'756'16,"0"0"-617"-16,0 0-47 15,0 0 81-15,0 0 37 16,0-6 6-16,1 6-45 16,-1 0-23-16,3 0-29 15,-2 0-14-15,1 0 10 16,-1 0-39-16,1 9-31 15,-1 11-24-15,-1 13 10 16,0 7 6-16,0 13-8 16,-1 6-4-16,-5 4-10 15,2-1-6-15,4 1-8 16,0-7-1-16,0-2-15 0,10-7-54 16,-1-3-124-16,-1 0-97 15,-1-9-371-15,-4-14-536 0</inkml:trace>
  <inkml:trace contextRef="#ctx0" brushRef="#br0" timeOffset="345165.5563">28904 10319 576 0,'0'0'1220'15,"0"0"-984"-15,0 0-152 16,0 0 69-16,0 0 1 15,0 0-36-15,-10 88 75 16,4-6-51-16,6 20-54 16,0-7-53-16,2-18-23 15,8-24-7-15,0-14-5 16,-2 7-30-16,-8 14-109 16,-6-6-390-16,-15-19-482 0</inkml:trace>
  <inkml:trace contextRef="#ctx0" brushRef="#br0" timeOffset="345668.3259">27134 10343 1898 0,'0'0'385'0,"0"0"-280"15,0 0-35-15,0 0 114 16,13 115 25-16,0-38-58 0,1 16-66 16,4 5-46-16,-3-18-28 15,-1-21-11-15,-6-19-46 16,0-3-62-16,-1 19-156 16,-1-8-349-16,-2-7-521 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30T07:03:14.22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2060"/>
    </inkml:brush>
    <inkml:brush xml:id="br2">
      <inkml:brushProperty name="width" value="0.05292" units="cm"/>
      <inkml:brushProperty name="height" value="0.05292" units="cm"/>
      <inkml:brushProperty name="color" value="#FFC000"/>
    </inkml:brush>
    <inkml:brush xml:id="br3">
      <inkml:brushProperty name="width" value="0.05292" units="cm"/>
      <inkml:brushProperty name="height" value="0.05292" units="cm"/>
      <inkml:brushProperty name="color" value="#00B050"/>
    </inkml:brush>
  </inkml:definitions>
  <inkml:trace contextRef="#ctx0" brushRef="#br0">743 15027 312 0,'0'0'115'16,"0"0"-80"-16,0 0-9 15,0 0 27-15,0 0 68 16,34 0 93-16,-21 0-98 0,-4 0-56 15,-1 0 7-15,-2-3-6 16,1 3 1-16,-4 0 15 16,3 0-24-16,-1 0-12 15,-1 0-28-15,1 0-6 16,3 0 1-16,0 0-6 16,4 0 0-16,4 0-1 15,-2 0 5-15,2 0 5 16,1-8 5-16,-4 3 5 15,2-2 2-15,0 0-7 16,-3-2-6-16,1 5 6 16,-4-1-9-16,5 3-6 15,-1 0 0-15,-1-2-1 16,7 3 0-16,-2-1 0 16,2-1 0-16,5-1 0 0,-3-2 0 15,3-4 0-15,-5 1 1 16,2-2 0-16,-3 1 5 15,0 3-6-15,-6 0 2 16,0 1-2-16,-2 4-3 16,-1 0 2-16,-1 2 1 15,2 0-6-15,-1 0 5 16,3 0 1-16,3 0 0 16,0-3 1-16,1 1-1 15,4-2 2-15,-4-2 6 16,5 1-6-16,-6 0 10 15,1 1-4-15,-4 1 0 16,-1 0 2-16,-1 1-9 0,-4 0 1 16,3 2-1-16,-3 0 0 15,6 0 0-15,0-4 0 16,1 4 1-16,2-2-1 16,1-2-1-16,1 1 1 15,2 0 0-15,-5-1 0 16,2 1-1-16,-4 3 0 15,-3 0 0-15,0 0 0 16,-3 0 0-16,0 0 0 16,0 0 0-16,3 0 0 15,-2 0 0-15,1 0 1 16,1 0 1-16,4 0 4 0,-2 0-5 16,2 0 6-16,-1 0-1 15,3 0 3-15,-2 0-8 16,-2 0 0-16,2 0-1 15,-1 0 0-15,0 0-1 16,0 0 1-16,3 0 0 16,0 0 0-16,-3 0 0 15,-3 0-1-15,4 0 1 16,-5 0 0-16,-1 0 1 16,2 0 15-16,-3 0 2 15,0 3 11-15,0-3-13 16,3 0-6-16,-2 1-2 15,4 2-1-15,2-3 12 16,-1 3-9-16,0-3 0 16,3 0 17-16,-3 3-4 0,1-3-7 15,-4 1 2-15,-1-1-5 16,-5 0 21-16,0 0-11 16,0 0-5-16,-3 0-5 15,4 0-1-15,-4 0-12 16,0-4-1-16,3-6-27 15,3-14-130-15,-1-1-206 16,-4 5-657-16</inkml:trace>
  <inkml:trace contextRef="#ctx0" brushRef="#br0" timeOffset="31979.6389">9866 3522 204 0,'0'0'207'0,"0"0"-179"15,0 0 322-15,0-6-39 16,0 1-78-16,0-1-96 0,0-1-65 16,-3-2 24-1,0 1-32-15,0-2-11 0,0 2 57 16,0-1-50-16,0 1-27 15,0 3-8-15,0 0-16 16,-1 0-3-16,-2 2-6 16,-1-1-1-16,0 1 0 15,-6-1 1-15,1 1 0 16,-5 1 1-16,4-3 24 16,-2 3 18-16,0-2-3 15,3 1-8-15,2 0-15 16,-2 2-16-16,6-1 9 15,-6 1-8-15,6-1-1 0,-3 2-1 16,3 0 1 0,-1 0-1-16,1-1 0 0,-2 0 1 15,-1-1-1-15,-1 1 1 16,1-1 0-16,-3 1-1 16,0 0 1-16,3 1-1 15,-3 0 0-15,2 0-1 16,2-2 1-16,-1 2 1 15,3-1-1-15,-1-1 0 16,1 1 0-16,-3-1 0 16,2 2 0-16,-1-1-13 15,-1 1-14-15,0 0 2 0,-4 0 3 16,2 0-4 0,-1 0 17-16,-4 0 8 0,4 0 1 15,-3 0 1-15,3 0 0 16,-1 0 12-16,3 0-7 15,3 0-6-15,-2 0 0 16,2 3 0-16,1 0-1 16,0 0 1-16,0-1 0 15,1 1-1-15,-2 0 0 16,1 1 0-16,0 0 1 16,-3 3-1-16,-1-1 1 15,-4 2 0-15,1 2 0 16,1 0 1-16,0 2-1 0,0-2 0 15,0 0-1 1,3 1 1-16,-4-2 0 16,2 1 0-16,2 0 0 0,2-2 0 15,-2 0 0-15,6-3-2 16,0 0 1-16,0-1-5 16,-2 2 6-16,1 0 0 15,-2 5 0-15,0-2 0 16,-3 4 1-16,3-1-1 15,-1 1 1-15,0 0-1 16,6-1 1-16,-5-1-1 16,6-1 1-16,-3-2 0 15,0-3 0-15,3 0-1 16,0 1 1-16,0-3 0 16,0 3 0-16,0 1 5 0,0 3-5 15,0 1 0-15,0 1-1 16,0 2 2-16,0 0-1 15,0 1 0-15,3 1 0 16,0 0 0-16,0-2 0 16,0 0 0-16,-3-2 0 15,5 0 7-15,-2-4 1 16,-3 1 1-16,3-2-1 16,4 1-8-16,-4 1 0 15,3 0 0-15,0 2-1 16,0 0 1-16,-3 1 0 15,6 1-1-15,-3-2 1 16,0 1-1-16,0-2 0 0,4-2 0 16,-4 1 1-1,1-2 0-15,0-2-1 0,3 1 2 16,-4-1-2 0,0 0 1-16,-3 0-1 0,3 1 0 15,0 3 1-15,3-2-1 16,-3 0 0-16,0 4 0 15,3-4 0-15,-2 0 0 16,2-1 0-16,-1-1 0 16,2 0 0-16,-1-3 1 15,-3 2-1-15,3-3 0 16,-2-1 0-16,1 1 1 16,1-1 0-16,4 0 5 15,-4 0-5-15,5 0-1 0,-4 1 0 16,2 1 0-16,-3-1-1 15,3 0 0-15,-3 1 1 16,0-1-1-16,-3 1 1 16,4-1-1-16,-4 1 1 15,2-2 0-15,2 0 1 16,2 0 0-16,0 0-1 16,0 0-8-16,3 0-2 15,1-2-8-15,-2-2 1 16,2 0 4-16,-4 0-29 15,1 1 42-15,-5 0 0 16,1 0 1-16,-3 2-1 16,0-2 1-16,1 2-1 0,-1-1 0 15,2 1-6-15,-2-1 4 16,4 1 2-16,-1-2-2 16,0 1-4-16,6-4-3 15,-3 0-1-15,1-2-4 16,-4 1 14-16,2-1 0 15,-1 0 1-15,-1 2-1 16,-3 2 2-16,-3 1-2 16,0 2 1-16,0 0-1 15,0-1 2-15,-3 0-1 16,1 1-1-16,3 0 1 16,0-2 0-16,2-1 0 15,0-1 0-15,-3-4 1 0,3 2-1 16,-3 0 8-1,1 0-9-15,-1 1 9 0,0 2 3 16,-3 1 3 0,3-2-3-16,-3 1-11 0,3 0 5 15,-3 1-5-15,1-3-1 16,3 1 1-16,-4-2 0 16,3-2 0-16,0 0-1 15,0-2 1-15,4-1-1 16,-4 1 0-16,3 1 0 15,-3 0 0-15,0 1 0 16,0 1 0-16,0 1 0 16,0 0 1-16,-3 1 0 15,0 0 14-15,2 1-6 0,-2-1 1 16,0 2-4-16,0-2-6 16,0 2 1-16,0 0-1 15,0 0 1-15,0-2-1 16,0-3 0-16,0 1 0 15,4-2 0-15,-1 0-1 16,0-1 1-16,0 3 0 16,0 0 0-16,0 0-1 15,-3 4 1-15,3 0 1 16,-3 0 0-16,0 2 5 16,0-1 0-16,0-1-5 15,0-1 1-15,0-2-1 16,0-2-1-16,0-1 2 0,0 0-2 15,0-1 1-15,0 0-1 16,0 1 0-16,0 2 0 16,0 3 0-16,0-1 1 15,0 3 0-15,0-1 1 16,0 1 5-16,0-1-1 16,0-3-5-16,0 0-1 15,0-3 0-15,0-1 0 16,0 1 0-16,0-1 1 15,0-1-1-15,0 4 1 16,0-1 1-16,-3 1 11 16,0 1 12-16,3 0-15 15,-3 0-4-15,3-1-5 0,-3-1 0 16,3 0-1-16,0 2 1 16,0-1 0-16,0 2 0 15,0 3-1-15,-12 3 0 16,0 0-99-16,-3 0-440 0</inkml:trace>
  <inkml:trace contextRef="#ctx0" brushRef="#br0" timeOffset="45636.2213">14221 11694 814 0,'0'0'60'0,"0"0"-16"0,0 0 32 16,0 0 64 0,3 4 5-16,-3 2-13 0,3-2-37 15,-3-1-6-15,0 3 13 16,0 0 3-16,0 1-7 15,0 0-14-15,0 3-17 16,0 0-36-16,0 0-16 16,0-1-5-16,3-3-4 15,6-4 4-15,7-2 24 16,14 0 25-16,9-20-12 16,13-7-8-16,7-12-2 15,12-4 6-15,-3-3-27 16,7-3-9-16,-3 3-7 15,-2 1 0-15,-4 6-22 16,-1 9-43-16,-17 13-151 16,-21 7-443-16</inkml:trace>
  <inkml:trace contextRef="#ctx0" brushRef="#br0" timeOffset="46776.5859">14153 16065 327 0,'0'0'72'0,"0"0"318"15,0 0-79-15,0 0-33 16,0 0-76-16,0 0 89 16,0 0-13-16,71-31-63 15,-56 14-60-15,2 2-21 16,3-3-25-16,-2 6-38 15,3-2-47-15,2-1-24 16,2-2 0-16,3-3-36 16,8-19-67-16,-2 5-98 15,-10 1-579-15</inkml:trace>
  <inkml:trace contextRef="#ctx0" brushRef="#br0" timeOffset="52647.4347">11816 13832 940 0,'0'0'137'0,"0"0"-109"16,0 0-1-16,0 0-8 0,0 0 302 15,0 0-77-15,0 0-146 16,94-13-51-16,-73 2 48 16,3-2 44-16,4 0-28 15,-1 0-57-15,1 3-33 16,5 3-14-16,9 3-6 16,7-1-1-16,6 1 0 15,5 0-1-15,-2 2-32 16,-1 2-6-16,-1 0 2 15,3 0 23-15,-4 0 7 16,3-4 6-16,-2 1-1 16,1-3 1-16,2 2 1 15,-1-2-1-15,-3 2-64 0,4 1-11 16,3 0 48-16,2 3 22 16,-1 0 4-16,1 0-7 15,-3 0-2-15,2 0-27 16,-5 0 0-16,-3 0-3 15,-2 0 3-15,1 0 21 16,2 0 15-16,-4 0 2 16,3-7 0-16,-4 3 0 15,2 1 0-15,-1-3 0 16,-2 5-2-16,1-2-14 0,-2 0-10 16,-4 1 19-1,-4 2 6-15,2 0 1 0,-2 0 0 16,1 0 1-16,4-2-1 15,-4-1-7-15,1 1-5 16,-4-5 12-16,3 0 0 16,-2 1 0-16,-2-1 2 15,-2 3 6-15,-1 1-2 16,1-3-4-16,-4 5-1 16,4-2-1-16,0 1-1 15,3-2-24-15,-3 0-26 16,-1 1 19-16,4-4 22 15,-3 2 10-15,0 0 16 16,0-2 18-16,-4 1-5 16,3 0-10-16,-5-1-19 15,-4-2-5-15,0 2-47 16,-3 0 8-16,-1-4-10 0,-3 5-39 16,-1 0-52-16,-3-1 116 15,-3 3 29-15,-1 1 93 16,-1 0 6-16,-4 3-43 15,1-3-56-15,-1 3-2 16,-2-1-52-16,4-1-10 16,-2-2-19-16,3-3 22 15,0 2 27-15,0 1 26 16,-2-3 8-16,3-2 28 16,0 2 44-16,-1 3 11 15,-2-2-3-15,-4 2-13 16,-3 1-9-16,3 0-45 15,-3-1-13-15,0 1-44 16,0 0 2-16,0-1 13 16,0 4 15-16,0-3 2 0,0 3 3 15,0 0 9-15,1-3 28 16,2 0 18-16,-1 2-3 16,1-5-17-16,-2 4 31 15,1 0-14-15,-2 0-16 16,0 2-14-16,0 0-12 15,0 0-1-15,0 0-5 16,0 0 4-16,0 0-6 16,0 0-2-16,0 0 7 15,0 0 1-15,0 0 1 16,0 0 0-16,0 0 13 0,0 0 12 16,0 0-3-16,0 0-13 15,0 0-8-15,0 6 2 16,0 1-2-16,0 2 0 15,0 1-1-15,0-3 0 16,0 3-7-16,0 0-3 16,-5 3 8-16,2-2 1 15,-1-1-9-15,1-1 4 16,0 1 5-16,3 0 1 16,-4-3 0-16,4-2 0 15,0 3 0-15,0-2-2 16,0-2-8-16,0 1-9 0,0 0-1 15,0 1 10-15,0-2 8 16,4-1 1-16,-1 3 1 16,-3 0-1-16,0 4 1 15,3 0-1-15,-3 1 1 16,0-1 1-16,0 3-1 16,0 0 0-16,0-4 0 15,0-2 0-15,0-2 2 16,0-3 21-16,0 1 3 15,1-3 9-15,2 3-16 16,0-3-19-16,2 1-9 16,-4 2-29-16,2 0 5 15,1-3 16-15,0 3 1 0,-4-3-37 16,3 0-2 0,-3 0 20-16,3 0 22 0,0 0 6 15,0-3 6-15,0-7 0 16,0 3 1-16,1-3 9 15,-1 3 4-15,0-1-5 16,1-2 4-16,-4 3 0 16,2 0-4-16,-1 1-6 15,1-4-2-15,3 3-1 16,-2 0-9-16,3 0-3 16,-3-1 6-16,0 4 7 15,1 1 0-15,-1 0 15 16,-3 2-2-16,0 1-3 15,0 0 3-15,0 0 5 16,0 0 11-16,0 0 0 16,0 0 0-16,0 0 9 15,0 0-6-15,0 0-17 0,0 0-14 16,0 0 0-16,0 0 0 16,0 0-1-16,0 7 6 15,0 2 0-15,0 1 12 16,0 0 2-16,0 3 15 15,0-3 25-15,0 1-32 16,-3-1-16-16,-1-1-3 16,1 2 9-16,-3-2 4 15,3-2-2-15,0 2 5 16,-4-2-2-16,0-3 1 0,1 2-1 16,2-3 7-16,-5 1 20 15,0-1 9-15,-5 0-8 16,1-2 0-16,0-1-3 15,-4 0-9-15,1 0-1 16,1-4-7-16,-9-26-31 16,5 1-118-16,2-8-502 0</inkml:trace>
  <inkml:trace contextRef="#ctx0" brushRef="#br0" timeOffset="77719.9394">15237 11516 624 0,'0'0'638'15,"0"0"-522"-15,0 0-58 16,12-17 48-16,-12 11 76 15,0 4-20-15,3-6-55 16,-3 5-32-16,0-4-14 16,0 5-9-16,0-2-3 15,0 4 0-15,0-3 1 16,0 3-10-16,0 0-3 16,0 0 2-16,0 0-4 15,0 5-17-15,0 9-9 0,-6 9-3 16,-3 1-5-16,-1 5 5 15,2-6-5-15,2 1-1 16,4-8 1 0,2-2 1-16,0-4-1 0,0-2 5 15,0-3-5-15,6 0-1 16,0-4 0-16,2-1 0 16,1 0 0-16,0 0 11 15,4-10-10-15,1-6-1 16,2-4-4-16,-1-5-2 15,3 0 4-15,-3-1 2 16,-1-3 0-16,2 6 1 16,-4 1 0-16,-1 6-1 0,-3 3 1 15,-4 7 5-15,-1 2-5 16,-3 4-1-16,0 0-1 16,0 0 0-16,0 0 1 15,0 4-1-15,-3 9 1 16,-3 1 0-16,0 1 1 15,2 5 1-15,-3 4-1 16,4-4 7-16,3 0-7 16,0-5-1-16,0-5 3 15,0-3-3-15,10-7 0 16,0 0 0-16,7 0 0 16,4-17 11-16,3-5-11 15,1-5-8-15,2 0 8 0,-5-3-1 16,4 4-26-1,-9 3 17-15,-2 6 10 0,-1 5 0 16,-11 4 1-16,0 5 11 16,-3 3 1-16,0 0 8 15,0 0-9-15,0 14-6 16,0 6 0-16,0 3 3 16,0 7 3-16,0 3-2 15,0 7 6-15,0 2 10 16,0 1-10-16,0 0-8 15,-3 0 3-15,-3-1 10 16,-1-5-7-16,-3-6-8 16,4-6-5-16,2-7 0 15,1-9 1-15,3-2-2 0,-3-7 0 16,3 0-13-16,0 0-51 16,0-11-64-16,0-12-149 15,0-29-206-15,0 5-20 16,0 1-619-16</inkml:trace>
  <inkml:trace contextRef="#ctx0" brushRef="#br0" timeOffset="78028.3171">15590 11460 705 0,'0'0'527'0,"0"0"-445"16,0 0-50-16,0 0 67 15,48-92 71-15,-34 75-18 16,2 0-62-16,-3 4-44 0,1 3-5 15,-2 8 13-15,-2 2-12 16,0 0-27-16,3 2 11 16,-4 13 1-16,1 0-14 15,-3-1-1-15,2 2 0 16,2-7-11-16,-2 2 14 16,-3-8 22-16,-3 3 22 15,-3-3-7-15,0 1-26 16,0-1 20-16,-15 1-12 15,-14 6-16-15,-2 0-10 16,-3 0-8-16,1 6 0 16,-7 6-88-16,10-1-407 15,9-4-1083-15</inkml:trace>
  <inkml:trace contextRef="#ctx0" brushRef="#br0" timeOffset="80162.5124">14161 16702 431 0,'0'0'22'0,"0"0"792"15,0 0-570-15,0 0-100 16,0 0 46-16,0 0 54 16,0 0-56-16,1-27-85 15,-2 21-58-15,-4-1-32 16,-3 2-11-16,2 3-2 15,-3 2 1-15,-3 0-1 16,-5 0-1-16,0 0-1 16,-3 10 1-16,-2 7-1 0,-2 3 2 15,3 0 0-15,2 2 10 16,1 2-1-16,6-1-8 16,3-3-1-16,6-7 8 15,3 3 4-15,0-6 9 16,3-6 1-16,9-1-12 15,4-3 1-15,7 0-2 16,-1-13-9-16,5-11-1 16,1-4-37-16,-1-9-14 15,0-2-29-15,-3-5-14 16,0-5-22-16,-8-1 8 16,-1-1 16-16,0 1 44 15,-6 3 49-15,0 10 38 16,-5 5 52-16,2 10 7 15,-3 10-45-15,-2 7-15 0,-1 3 16 16,0 2 9-16,0 0 5 16,0 0-33-16,0 4-21 15,-3 17 4-15,-5 8 23 16,-1 13 19-16,-3 8-10 16,-3 9-13-16,3 0-12 15,-1 0-12-15,1-5-3 16,2-12-9-16,9-8 0 15,1-9 0-15,0-5-2 16,7-3-30-16,6-3-84 16,0 2-86-16,-3 11-133 15,-2-8-186-15,1-2-66 0</inkml:trace>
  <inkml:trace contextRef="#ctx0" brushRef="#br0" timeOffset="80564.4271">14380 16675 727 0,'0'0'897'16,"0"0"-759"-16,0 0-94 15,0 0 122-15,0 0 36 16,-39 86-64-16,32-69-52 0,6 3-5 15,-2-3-20-15,0 3-36 16,3-4-14-16,0 0-10 16,0-6 1-16,10-3-2 15,0-4 1-15,3-3-1 16,0 0 0-16,2-10-9 16,3-7-10-16,-3-6-29 15,-4-1-4-15,-1 2 27 16,-4-4 23-16,-6 5 2 15,0 2 1-15,0 9 39 16,-3 0 10-16,-7 7 4 16,-1 3-21-16,-1 0-16 15,0 0-17-15,-2 3-10 0,4 7-63 16,4 4-135 0,6-5-327-16,0-4-145 0</inkml:trace>
  <inkml:trace contextRef="#ctx0" brushRef="#br0" timeOffset="81115.304">14561 16652 742 0,'0'0'541'0,"0"0"-468"15,0 0 55-15,0 0 121 16,0 0-53-16,0 0-78 15,3 79-10-15,-3-52-5 16,0-4-26-16,0-3-45 0,1-6-12 16,2-5-10-16,0-6-1 15,3-3-3-15,5 0-6 16,-2-7 0-16,3-8-16 16,-1-2-51-16,2-3 9 15,0 0 23-15,-4 3-13 16,0 5 17-16,-3-1 27 15,0 6 4-15,-3 3 40 16,-3 4 29-16,0 0-12 16,0 0-20-16,0 10-3 15,3 7 59-15,-3 4-47 16,0 4-10-16,6-1-23 16,0-1-7-16,3-8-6 0,4-5-6 15,1-6 0 1,3-4-17-16,2-7 6 0,0-12 8 15,0-7-1-15,1-5 1 16,-4-6 8-16,-7 3-6 16,-1-8 6-16,-4 7 1 15,-4 5 0-15,0 6 10 16,0 9 47-16,-4 8 1 16,-4 7-36-16,-1 0-20 15,0 3-2-15,-4 11 0 16,-3 5-15-16,2 15-97 15,2-3-397-15,6-7-522 0</inkml:trace>
  <inkml:trace contextRef="#ctx0" brushRef="#br0" timeOffset="81586.7925">14970 16690 1045 0,'0'0'542'16,"0"0"-439"-16,0 0 89 16,0 0 98-16,6 71-52 15,-6-54-67-15,0-4-81 0,0-2-49 16,0 2-20-16,-3-4-15 15,3-6-5-15,0 0 1 16,0-3-1 0,0 0-1-16,0 0-12 0,0 0-23 15,3-10 1-15,7-8 6 16,1-2 1-16,1-4 15 16,1-5 12-16,-1-5 0 15,3 1 1-15,-3 7 1 16,-2 0 24-16,2 9 10 15,-1 4 19-15,-5 6 1 16,4 4-6-16,-4 3-11 16,0 3-9-16,1 10 0 0,4 8 22 15,-5 5-8-15,0 0-23 16,-6 5-14-16,0-5-7 16,0-1-1-16,-3-4-102 15,-10-5-372-15,0-12-1770 0</inkml:trace>
  <inkml:trace contextRef="#ctx0" brushRef="#br0" timeOffset="85520.5961">2433 8542 411 0,'0'0'657'0,"0"0"-469"15,0 0-71-15,0 0-27 16,0 0-20-16,0 0-3 16,0 0-12-16,6-6 4 15,2 4 27-15,0-1 29 16,0-1-9-16,4 1-39 15,4-1-39-15,-2 1-15 16,2 3-12-16,5-1 0 16,0 1-1-16,4 0 0 15,5 0-1-15,3 0 1 0,1 0 0 16,4 0 0-16,0-3 0 16,1-3 1-16,-3 3 0 15,0-1-1-15,-5 4 0 16,-4 0 0-16,3 0 0 15,-2 0-1-15,-1 0 1 16,1 0 1-16,5 6-1 16,0-5 0-16,0 2 0 15,1-3 1-15,2 0-1 16,-3 0 0-16,0 0-3 16,-2 0 3-16,-4-3 1 15,4 3 5-15,-4-1-5 16,1 1-1-16,-1 0 0 0,3 0-1 15,-2 1 1 1,2 6-1-16,3-1 0 0,1-2 1 16,5-2 0-16,1-2 0 15,5 0 1-15,-3-4-1 16,4-2-1-16,-1-3 0 16,-2 2 1-16,-4 4 0 15,0 2-1-15,1 1 1 16,-6 0 1-16,2 0-1 15,3 0 0-15,-3 1 0 16,5 5 0-16,0-3 0 16,-4-2 0-16,6 2 1 15,-7-3-1-15,0 0-1 0,1 0 1 16,-4 0-1 0,-3 0 1-16,1 0 0 0,-4 0-1 15,0 0 1-15,-5 0 0 16,4 4 0-16,-1 2-1 15,2 0 1-15,1 1 0 16,-1-3 0-16,3 3 0 16,-5-4 0-16,5 0 1 15,-2-3-1-15,2 0 0 16,0 0 0-16,3 0 1 16,-2 0-1-16,2-3 8 15,-3 2-7-15,-2-1 1 16,-2 2-2-16,1 0 0 0,-2 0 0 15,3 3 0 1,-1 4-1-16,0-4 0 0,1 3 1 16,2-4 0-16,0 0 1 15,-2-2 0-15,-2 0-1 16,-1 3 0-16,-1-2 0 16,-2 2 0-16,1-2 0 15,2 3 0-15,-4-1 1 16,1 2-1-16,1-2 0 15,-1 0 1-15,5 0 0 16,1-3 0-16,-1 3-1 16,3-3 1-16,-5 0 0 15,-2 0 0-15,-1 0-1 16,-7 1 0-16,-3-1 0 0,0 2 0 16,-5-1 0-16,2-1 0 15,-3 0 0-15,-1 0 1 16,1 0-1-16,4 0 1 15,-1 0 7-15,0 0-8 16,3 0 0-16,0-1-1 16,0-5 1-16,4 2 1 15,-2-1 7-15,-1 1-7 16,2 0 5-16,-3 1 16 16,3 2-13-16,1 0-8 15,1-1-1-15,2 2 1 16,5-1 0-16,0 0-1 15,3-2 0-15,-2 1 1 16,2-2 0-16,3 0 0 16,-2 1-1-16,2-1 1 0,-5 0 0 15,2 0 0-15,-4-1 1 16,-1 4 0-16,2-2-2 16,-2 1 2-16,7 1-1 15,2-2 1-15,6 3-1 16,2-3 0-16,3-1 0 15,4 0 1-15,-7-2-2 16,-2 3-20-16,-1-4-85 16,-12 3-157-16,-8-2-394 0</inkml:trace>
  <inkml:trace contextRef="#ctx0" brushRef="#br0" timeOffset="88525.0535">1472 17517 973 0,'0'0'871'16,"0"0"-721"-16,0 0-107 15,0 0 22-15,0 0 57 16,0 0-42-16,-13-12-55 16,13 12-25-16,0 0-11 15,13 12 9-15,7 6 2 16,5 5 0-16,8-4 0 16,0 2 1-16,2 1-1 0,-2-2 1 15,0 0 0-15,-3 0 0 16,-2-1 1-16,-2 1-1 15,-4-3-1-15,-4-2 0 16,-6 0-57-16,-6-5-220 16,-3-6-266-16,-3-4-512 0</inkml:trace>
  <inkml:trace contextRef="#ctx0" brushRef="#br0" timeOffset="88846.869">1635 17445 1196 0,'0'0'314'0,"0"0"-251"15,0 0-46-15,0 0 100 16,0 0 90-16,0 0-56 15,0 0-31-15,12 14 24 16,7 6-43-16,5 6-25 16,10 4-20-16,2-1-14 15,5 2-24-15,-3-2-9 16,1 0-8-16,-3-2-1 16,-3-8-2-16,-8-2-42 15,-3-4-68-15,-8-4-72 16,-4-7-179-16,-7-2-302 0</inkml:trace>
  <inkml:trace contextRef="#ctx0" brushRef="#br0" timeOffset="89223.7517">1999 17540 434 0,'0'0'683'16,"0"0"-567"-16,0 0 26 15,0 0 54-15,0 0 36 0,0 0-13 16,0 0-42 0,6 38-58-16,3-23-56 0,4-2-15 15,5 1-14-15,3 1-10 16,1 0-12-16,2-2-4 15,0 4-6-15,0-2-1 16,-3 2 0-16,-6 0 0 16,-5 0 1-16,-7 0 4 15,-3 0 3-15,-16 1 22 16,-17-1 27-16,-28-4-10 16,-27-6-20-16,-21-7-9 15,3 0-19-15,15-13-25 0,33 2-127 16,32 5-574-16</inkml:trace>
  <inkml:trace contextRef="#ctx0" brushRef="#br0" timeOffset="100929.3144">16334 3628 1048 0,'0'0'596'15,"0"0"-513"-15,0 0-58 16,0 0 6-16,0 0 77 15,0 0 37-15,0-2-38 16,0 1-27-16,0-2-27 16,0 2-16-16,-5-1-7 15,-1 1-11-15,-2-1-4 16,-6 2-15-16,-6 0 1 0,-5 0-1 16,-7 0 0-16,-4 6 1 15,-3 4-1-15,0 1 6 16,3 1 20-16,0-1 11 15,6-2-10-15,8 3-10 16,-1-3-7-16,10 0-4 16,4-2 0-16,2-2 0 15,4-1-5-15,3-1 7 16,0 0-7-16,0 0 0 16,0 1-1-16,0 0 0 15,0 1 0-15,10 1-1 16,0 1-5-16,6-1 6 0,3-1 4 15,3 1-4-15,2-2 0 16,2-1 9-16,-1 1-9 16,2-1 1-16,-2 1 0 15,2 1 0-15,-8-1-1 16,4 2-1-16,-6 1 1 16,5 1 1-16,0 1 0 15,2 2-1-15,-2 1 0 16,-4 1 0-16,3 0 0 15,-8 0 0-15,-1-2-1 16,-4-1 1-16,-2 0-8 16,-3-2 8-16,-3 0 0 15,0 2 0-15,0-1 1 16,-3-1 10-16,-13 1-4 16,-1-2 11-16,-5 2-2 0,-8-4-7 15,0 1 0-15,-1-2-7 16,-5-1-1-16,0 0 0 15,3-2 1-15,5-1-1 16,2 1 0-16,10-1 0 16,6 0-1-16,2 0-11 15,5 0-62-15,3-11-102 16,0-1-430-16,0-3-627 0</inkml:trace>
  <inkml:trace contextRef="#ctx0" brushRef="#br0" timeOffset="103015.3243">16723 4098 801 0,'0'0'220'15,"0"0"-174"-15,0 0-26 16,0 0-4-16,0 0 32 16,0 0 8-16,0 0 17 15,0 2 43-15,0-2-3 16,0 0-17-16,-3 0-10 15,-6 0-19-15,-2 0-28 16,-1 0-15-16,-2 0-17 16,-6 2 2-16,-2-1-8 15,-7 2-1-15,0 0 2 16,-7 1-1-16,-6-1 5 16,0 1 12-16,-1 0 23 15,2 1-3-15,-2 0-19 0,5-3-13 16,-1 2-5-16,-1 0-1 15,4 0 1-15,0 0-1 16,5-2 1-16,-2 2-1 16,3 1 0-16,2-1 0 15,-5 2 1-15,-2-2 0 16,1 0 0-16,0 0 7 16,-6 0 13-16,4-1 2 15,0 1-10-15,5 0-3 16,-2 2-4-16,6-1-5 15,8 0-1-15,4-2 0 16,1 0 1-16,10-3 5 16,1 1-5-16,3-1 5 15,0 0 7-15,0 0 5 16,0 0 26-16,0 0 15 0,0 0-3 16,-3-7-23-16,0 0-9 15,-3-3 4-15,0-2-3 16,-1-1-10-16,2-3-9 15,2-2-5-15,0-5 0 16,1-3 1-16,1-4-1 16,-1-1 0-16,1-1 1 15,-2-2-1-15,0 4 8 16,0-1-3-16,-4 1-5 16,1 0 9-16,0 1-9 0,-2-1 7 15,-1-1-7 1,2 0 0-16,-2 3-1 0,3 0 1 15,3 1-1-15,0 4 1 16,-1 3 0-16,4 4-1 16,0 4 1-16,0 4-1 15,0 3 1-15,0 1 6 16,0 3 4-16,0 1-5 16,0 0-5-16,0-1-1 15,0 1 1-15,0-3-1 16,0 2-6-16,0-2-8 15,7-3 14-15,-1 2 0 16,0-1 18-16,-3 4-16 16,0 0-2-16,-2 1 0 15,2 0-9-15,6 0-2 0,2 0 11 16,8 0 0-16,7 1 0 16,5-1 9-16,9 0-8 15,5 0 8-15,2-6-7 16,1-2-1-16,3-1-1 15,-5 1-1-15,0 1 0 16,-2 1 0-16,-3 2-1 16,0 0 1-16,-2-1-5 15,4 2 5-15,-1-3 0 16,4 2 0-16,-4-1 1 16,-1 3-1-16,2-1 0 15,-1 3 1-15,-1 0 1 16,-1 0-1-16,-1 0 0 0,-3 0 0 15,-2 0 0-15,0 0 0 16,1 0 1-16,2 0-1 16,-5 0 0-16,3 0 1 15,-5 0-1-15,-4-2 0 16,-4 1 0-16,-8-1-6 16,-3 2 5-16,-7 0-7 15,-4 0-18-15,0 0 20 16,0 0 6-16,0 0 13 15,0 0-11-15,0 0-1 16,0 0 0-16,0 0 0 16,0 0 0-16,4 0-1 15,-4 0-1-15,4 3 0 16,-1 6 0-16,0 4 0 16,0-1 0-16,-3 5 0 0,3 0 1 15,0 1 0-15,-2 2 1 16,4-1-1-16,-2 1 0 15,1 2 6-15,3-2-4 16,0 0 4-16,-1 0-5 16,3 1 9-16,-2 3-9 15,0-2 14-15,-1 2-7 16,4 0-7-16,-7-2 1 16,4 1-1-16,-1-1 0 15,0-2-1-15,-3 0 1 0,0-1-1 16,1-2 1-16,0-4-1 15,-2 0 1-15,1-5 0 16,2 0-1-16,-5-3 1 16,3 0-1-16,-3-1 0 15,3-1 1-15,-3 1 0 16,0-1-1-16,0 0 1 16,3-1-1-16,-3 0 1 15,0-2 0-15,0 1 0 16,0-1-1-16,0 0 0 15,0 0 6-15,0 0-4 16,0 0 6-16,0 0-6 16,0 0-1-16,0 0 8 15,0 0-7-15,0 0-2 16,0 0 6-16,0 0-6 16,0 0-6-16,-6 0 6 15,-11 0 9-15,1 0-8 0,-10 0 5 16,-3 0-5-16,-4 0 0 15,-9 0-1-15,-6 0 0 16,-37 6 0-16,14 3-98 16,0-3-661-16</inkml:trace>
  <inkml:trace contextRef="#ctx0" brushRef="#br0" timeOffset="104538.6651">17960 3734 309 0,'0'0'1484'15,"0"0"-1299"-15,0 0-163 16,0 0-20-16,0 0 29 16,0 0 42-16,0 0-6 15,3-2-42-15,1 13-9 0,6 7 46 16,-1 2 11-16,8 6-29 16,-5 1-16-16,3 0-8 15,3 1 3-15,-5-3-9 16,0-2-13-16,0-4 0 15,-6-4 1-15,-4-7-1 16,0-2 5-16,-3-3-5 16,0-3 0-16,0 0 0 15,0 0 11-15,0 0-3 16,0-10 9-16,0-6-10 16,0-5-8-16,0-6-1 15,-3-1-15-15,3-2 1 0,0 2-3 16,0 1 17-1,0 5-1-15,0 4 2 0,3 2 0 16,3 3 6-16,-5 3 8 16,4 5 19-16,-4 2 12 15,2 1-8-15,2 2-30 16,2 0-7-16,1 7-10 16,4 8 9-16,-1 2-1 15,1 5 1-15,1 1 1 16,-3-1 0-16,-1-1 1 15,-3-3 0-15,0 0-1 16,-2-7 0-16,-1-1 0 16,-3-3 0-16,1-4 0 15,-1-2 0-15,0-1-6 16,4 0-1-16,-4 0 7 0,3-2 1 16,3-11-1-16,0-7-11 15,2-4-1-15,1-3 5 16,0 0 6-16,2 2 1 15,1 2-1-15,-5 5 1 16,2 2 0-16,2 4 1 16,-5 3-1-16,0 5 16 15,-3 2-8-15,0 2-1 16,-3 0-5-16,3 0-2 16,4 13 0-16,-1 6 8 15,3 5 27-15,-1 2-11 16,2 1-9-16,-3 0-8 15,1-2-5-15,-2-4 3 0,2-2-5 16,-1-5-1-16,-1-4-24 16,0-3-75-16,-5-7-137 15,2 0-350-15,1-4-79 16</inkml:trace>
  <inkml:trace contextRef="#ctx0" brushRef="#br0" timeOffset="105081.9184">18593 3714 1555 0,'0'0'286'0,"0"0"-207"15,0 0-16-15,0 0 98 0,0 0-31 16,0 0-50-16,0 0-32 15,0-9-7-15,0 9-7 16,-1 0 0-16,-8 5-5 16,0 9-10-16,-1 3-6 15,0 3-2-15,-4 0-10 16,3 3 5-16,3-2-5 16,5-4-1-16,0-4 0 15,3-5-11-15,0-4-8 16,3-4-24-16,10 0-17 15,4 0 53-15,2-12-26 16,1-4-48-16,2-4 28 16,-3-1 27-16,-2 2 7 0,-4-1 10 15,-6 4 9-15,-2 4 20 16,-4 3 38-16,-1 3 15 16,0 1 2-16,0 1-5 15,0 2-10-15,0 1-8 16,0 1-15-16,0 0-15 15,0 0-21-15,0 0-1 16,0 3-19-16,0 11 10 16,0 4 8-16,0 6 1 15,0 1 0-15,2 3 0 16,1-3 0-16,-2-3 0 16,2-5-82-16,0-7-148 15,2-5-368-15,-2-5-493 0</inkml:trace>
  <inkml:trace contextRef="#ctx0" brushRef="#br0" timeOffset="105562.8746">18847 3666 851 0,'0'0'408'15,"0"0"-302"-15,0 0-69 16,0 0 46-16,0 0 47 0,0 0-4 16,0 0-13-1,0 0 0-15,0 0-20 0,0 0-12 16,0 0-19-16,-1 4-12 16,-8 1 5-16,-1 4-12 15,-4 1-16-15,1 1-15 16,7 0-11-16,0-2 0 15,3 1-1-15,0-3 0 16,3 1-15-16,0 1-19 16,0-1 5-16,9 1-10 15,0 1 1-15,2-2-42 16,0 2-11-16,4-1 40 16,-6-1 32-16,0 1 18 15,-2-1 1-15,4 0 0 0,-5 1 7 16,0-1 18-16,-3-1 21 15,-2-2-1-15,-1-1-9 16,0-1-20-16,0 1 4 16,-1-1-11-16,-18 3-1 15,-3-1-8-15,-2 0-81 16,-2-4-92-16,3-1-95 16,8 0-358-16</inkml:trace>
  <inkml:trace contextRef="#ctx0" brushRef="#br0" timeOffset="106020.6111">19064 3626 1101 0,'0'0'371'15,"0"0"-281"-15,0 0-68 16,0 0 13-16,0 0 61 16,0 0 11-16,0 0-15 15,-39 31-17-15,26-22-18 0,3-1-27 16,3 0-15-1,1 0-3-15,2 0-11 0,4-1 8 16,0-1-1-16,0 1 2 16,0 2 2-16,7-2 8 15,2 1 8-15,5-1-5 16,-3 0-1-16,3 0-15 16,0 0 20-16,-1 0-2 15,-4 2 4-15,1-2 6 16,-4 1-3-16,-2-1 13 15,-2 1-5-15,-2 0 7 16,-2 2-27-16,-47 6-20 16,1 0-6-16,-5-6-552 0</inkml:trace>
  <inkml:trace contextRef="#ctx0" brushRef="#br0" timeOffset="107287.3107">19466 3988 863 0,'0'0'118'0,"0"0"6"15,0 0 31-15,0 0-78 16,0 0 41-16,0 0 28 15,-95 15-23-15,44-12-15 16,-20 3-16-16,-26 0-27 16,-27 3-20-16,-12-1-8 15,5 2-2-15,8-1-7 16,14 1-12-16,1 0-3 0,8 0-7 16,6-1-4-1,18-3-1-15,22 0 0 0,14-5-1 16,10 0-11-16,9 3 4 15,1-3 6-15,10 0 0 16,10-1-18-16,12 1-101 16,24 1 33-16,40-2-129 15,-8 0-136-15,0-2-924 0</inkml:trace>
  <inkml:trace contextRef="#ctx0" brushRef="#br0" timeOffset="107620.2598">19550 4062 783 0,'0'0'498'15,"0"0"-385"-15,0 0-15 16,0 0 118-16,0 0 68 16,-81 0-83-16,32 0-58 15,-25 0-24-15,-29 0-22 16,-34 6-16-16,-16 3-21 16,7 1-26-16,10 2-10 0,29 2-16 15,19 0-7-15,24-3-1 16,14-1-75-16,-1 2-112 15,7-4-176-15,10-2-362 16</inkml:trace>
  <inkml:trace contextRef="#ctx0" brushRef="#br0" timeOffset="145933.6006">17665 9766 637 0,'0'0'510'0,"0"0"-278"15,0 0-133-15,0 0 4 16,0 0 50-16,0 0 27 16,-19 20-37-16,19-17-14 15,0 0-28-15,0-2-24 16,0 1-16-16,0-2-15 15,0 4-3-15,0-2-11 16,0 2-1-16,5-3-24 16,-1 1 5-16,2 1-12 15,5-2 0-15,-2-1 13 16,0 0-7-16,4 0 3 0,0-4-9 16,4-5 0-16,-2-4-10 15,6 0-7-15,-6-4 7 16,4 0-1-16,-1 0 11 15,-3 2-1-15,-1-2 0 16,-1 3 0-16,-1-2 0 16,-4 3 0-16,1-1 0 15,1 0 1-15,-4-1 0 16,4-2 0-16,-3-3 0 16,4-3-7-16,0 1-5 15,2-5 5-15,-4 3 1 16,-1 0 5-16,0 3 0 0,-4 1 0 15,-1 2 1-15,1 2 2 16,-4 4 8-16,0 2 5 16,0 0-3-16,0 3-2 15,0 0-2-15,0 1 7 16,0-1-2-16,0 4 5 16,0 0-8-16,0-1 1 15,0 4-5 1,0-1-5-16,0 1 0 0,0 0-1 15,0 0 0-15,0 0 0 16,0 0 0-16,-4 0 0 16,1 0-1-16,0 0 0 15,0 0 1-15,-1 0-1 0,-1 0-1 16,-2 4 1 0,3 3-1-16,-5 0 2 0,1 6-1 15,-1 1 0-15,0 2 0 16,2 3 1-16,-2 1 2 15,-1 4 4-15,2-1 4 16,-1 2 1-16,-1-1 0 16,4-4-2-16,0 2-1 15,0-1-2-15,1-1 1 16,2 0 5-16,0 5-3 16,0-1-1-16,0 4-7 15,0-3 5-15,0 1-5 16,-1-3 0-16,1 1 7 15,0-6-8-15,3-4 0 16,0-4 9-16,0-5-9 16,3-5-11-16,10 0 11 0,13-9 0 15,6-12-8-15,24-23-153 16,-7 5-476-16,-7-1-944 0</inkml:trace>
  <inkml:trace contextRef="#ctx0" brushRef="#br0" timeOffset="146800.8811">18204 9197 675 0,'0'0'898'15,"0"0"-762"-15,0 0 17 16,0 0 73-16,0 0-9 15,0 0-82-15,0 0-76 16,2-42-26-16,4 38-1 16,1 1-9-16,1 2-22 0,-2 1 11 15,0 0-6-15,-2 1-6 16,2 8 0-16,-3-1 0 16,-3 8 11-16,0-3-10 15,-7 6 9-15,-8 2-4 16,-6-1 3-16,0 0 0 15,-5-1 0-15,6-2 2 16,4-5-4-16,6-1 2 16,7-4-9-16,3-4-1 15,12-3-29-15,33 0-16 16,-3 0-208-16,1-10-567 0</inkml:trace>
  <inkml:trace contextRef="#ctx0" brushRef="#br0" timeOffset="147521.0076">18435 9310 1228 0,'0'0'394'0,"0"0"-275"16,0 0 66-16,0 0 51 0,0 0-82 15,0 0-85-15,0 0-39 16,-1 0-9-16,1 7 28 16,0 5-15-16,3-1-4 15,3 2 5-15,1 1-21 16,3-2 2-16,0 4-9 16,-3-1-7-16,2 0 6 15,3-1-5-15,2 3-1 16,-4-5-7-16,5 2 0 15,-1-4 7-15,2 0 2 16,-4-4-2-16,2 1 0 16,-1 0-1-16,-4-1 0 15,1 1 1-15,-3-4-1 0,-2 3 1 16,-4-3 0 0,-1 5 0-16,0 0 8 0,-4 0 19 15,-11 5 31-15,-4 0 13 16,-11 1-12-16,-3 1-11 15,2-1-21-15,-2-4-20 16,6 0-7-16,9 0-103 16,8-2-284-16,7-6-1155 0</inkml:trace>
  <inkml:trace contextRef="#ctx0" brushRef="#br0" timeOffset="148362.7957">17581 9376 960 0,'0'0'307'0,"0"0"-174"16,0 0 82-16,0 0-11 16,0 0-54-16,0 0-32 15,0 0-22-15,-4 0-31 16,4 0-24-16,0 0-4 15,0 0 5-15,0 2 4 16,-3 8-21-16,-11 1-1 16,-4 6-3-16,-12 3-1 15,-7 0-11-15,-4-1-7 0,-5 1 4 16,-3-3-5 0,-2-4-1-16,5 0 2 15,0-4 5-15,7 1-5 0,8-3-2 16,4 3 1-16,12-4 1 15,5-2-2-15,6-1 0 16,4 0 1-16,0 1 22 16,4 2 4-16,6-2 6 15,-1 0-5-15,1 1 17 16,2 0-8-16,-1 1-5 16,-2 1-3-16,4 2 0 15,4 4-4-15,5 4-13 16,8 0-12-16,22 4-21 15,-7-4-246-15,-9-7-1838 0</inkml:trace>
  <inkml:trace contextRef="#ctx0" brushRef="#br0" timeOffset="150881.7828">18924 9594 755 0,'0'0'787'16,"0"0"-685"-16,0 0-53 16,0 0 112-16,0 0 48 15,0 0-76-15,0 0-36 16,28 3-17-16,-7-3-28 16,-4 0-12-16,1 3-3 15,-1-3-10-15,-5 1-6 16,-5-1-8-16,0 3-11 15,0-3-2-15,9 0-35 16,0 0-150-16,3-3-503 0</inkml:trace>
  <inkml:trace contextRef="#ctx0" brushRef="#br0" timeOffset="151179.776">18967 9485 72 0,'0'0'1419'15,"0"0"-1167"-15,0 0-189 16,0 0 110-16,0 0 25 16,0 0-89-16,0 0-109 15,87 16 0-15,-38-13-196 16,-14-2-358-16,1-1-477 0</inkml:trace>
  <inkml:trace contextRef="#ctx0" brushRef="#br0" timeOffset="152191.7279">19534 9181 889 0,'0'0'360'0,"0"0"-208"15,0 0 39-15,0 0 33 16,0 0-6-16,0 0-62 16,0 0-37-16,0-4-30 15,0 8-38-15,0 7-1 16,0 4 15-16,0 8-16 15,0 4-28-15,0 3-9 16,0 3-11-16,0 7 5 16,-3-2-4-16,-3 2-1 15,0-4 0-15,-5-2 0 16,2-2 0-16,2-5-1 16,1-1 1-16,-4-6-1 15,3-4 1-15,3-5-1 0,1-2 0 16,1-5-2-1,1-1-4-15,1-3 0 0,0 0 0 16,0 0 6-16,0-3-1 16,3-7-14-16,4-4 3 15,4-2 7-15,-1 0 5 16,2-3 0-16,5-2 0 16,-2 2-1-16,4-1-5 15,2 0-3-15,-3 4-2 16,3 2 4-16,-9 2 6 15,1 5-5-15,-4 3 5 16,-5 1-1-16,3 3-4 16,-4 0 5-16,-3 0-12 15,0 5 11-15,0 4 1 16,0 3 0-16,0 4 1 0,-3-2 0 16,-5 3 8-1,0 1-1-15,1-4-1 0,1 2 4 16,2-5 5-16,1 2-4 15,3-3-1-15,-3-3 5 16,3-1-6-16,0-3 0 16,0-3-8-16,3 0 5 15,11 0-6-15,8 0-44 16,0-5-63-16,11-6-133 16,-10 1-233-16,-4 1-178 0</inkml:trace>
  <inkml:trace contextRef="#ctx0" brushRef="#br0" timeOffset="152824.0661">19444 9296 166 0,'0'0'1075'0,"0"0"-853"15,0 0-83-15,0 0 85 16,0 0 17-16,0 0-64 15,0 0-53-15,-20 0-44 16,33 0-16-16,6 0 12 16,1 1-37-16,5 1-26 15,-1-1-13-15,1 1-40 16,2-1-36-16,-6-1-143 16,6 4-285-16,-8-1-127 0,-5-3-362 15</inkml:trace>
  <inkml:trace contextRef="#ctx0" brushRef="#br0" timeOffset="153232.5931">19807 9148 568 0,'0'0'860'0,"0"0"-677"15,0 0 2-15,0 0 48 16,0 0-73-16,0 0-75 16,0 0-45-16,22 0-21 15,-16 0-12-15,-1 0-7 16,-2 0 0-16,0 4-1 15,-3 5 0-15,0 1 1 16,0 4 9-16,-14 1 10 16,-4 2 2-16,2 0 13 15,-4-1 7-15,5-3-6 16,4-5-15-16,4-3-6 0,7 0-13 16,0-3 0-1,10 2-1-15,12-2 0 0,18-2-114 16,-1 0-428-16,-6 0-738 15</inkml:trace>
  <inkml:trace contextRef="#ctx0" brushRef="#br0" timeOffset="153963.1952">19989 9610 628 0,'0'0'874'15,"0"0"-718"-15,0 0-92 0,0 0 60 16,0 0 42 0,0 0-25-16,0 0-53 0,42 3-45 15,-22-5-18-15,6-8-14 16,-4-7-1-16,1 0-10 16,0-6 0-16,3-6-25 15,-4-4 4-15,1-5-22 16,-1-7-19-16,2-4-12 15,-8 1-40-15,2 0 82 16,-4 11 32-16,-4 8 5 16,-6 6 42-16,-2 12 29 15,-2 4-14-15,0 2 18 0,-6 5-23 16,-7 0-30-16,-6 0-8 16,0 5 8-16,-5 9 20 15,2 2 11-15,-5 12-1 16,2 1-5-16,-1 9 18 15,3 3-22-15,3 6-11 16,4 1-24-16,4-3-4 16,5-3-3-16,6-6-6 15,1-10 0-15,0-5-9 16,14-5 9-16,-1-6 0 16,5-6 0-16,3-4-84 15,15-1-81-15,-5-12-183 16,-1-1-427-16</inkml:trace>
  <inkml:trace contextRef="#ctx0" brushRef="#br0" timeOffset="154302.1593">20558 9182 1225 0,'0'0'216'15,"0"0"-109"-15,0 0 153 16,0 0 55-16,0 0-106 16,0 0-60-16,-62 79-41 0,45-47-24 15,0 5-16-15,-1 5-29 16,-5 4-20-16,7-6-7 15,-2-3-11-15,6-1 0 16,2-6 0-16,4-4-1 16,6-2-6-16,0-6-55 15,0-4-92-15,10-7-131 16,6-1-299-16,4-6-443 0</inkml:trace>
  <inkml:trace contextRef="#ctx0" brushRef="#br0" timeOffset="154820.381">20570 9580 980 0,'0'0'289'16,"0"0"-199"-16,0 0 60 15,0 0 16-15,0 0-16 16,0 0-52-16,0 0-32 16,96-17-6-16,-77-2-39 15,-1-3-14-15,5-6-7 16,-4-8-17-16,4-3-16 0,-4-8-26 16,1 1-1-1,-3 2 27-15,-2 9 33 0,-8 8 56 16,-2 8 5-16,-5 6 0 15,0 6 34-15,0 1 20 16,0 3-7-16,-6 3-46 16,-3 0-13-16,-6 0-12 15,0 9-14-15,-3 4-3 16,1 6-3-16,-2 2 8 16,2 2 23-16,2 3-24 15,-2 1-9-15,4 3-1 16,4-1 4-16,-1 4 2 15,5 1-8-15,2-5-11 0,0 4 1 16,3-6-2-16,0-2-6 16,0-5-34-16,0-3-18 15,0-4-17-15,0-3-30 16,6-3-91-16,12-5-169 16,-6-2-241-16,1 0-291 0</inkml:trace>
  <inkml:trace contextRef="#ctx0" brushRef="#br0" timeOffset="155062.8155">20973 9513 967 0,'0'0'912'15,"0"0"-794"-15,0 0-1 0,0 0 55 16,0 0-31-16,0 0-56 16,0 0-46-16,99 0-26 15,-72 0-13-15,1-1-21 16,6-3-123-16,-5 1-233 16,-7 3-421-16</inkml:trace>
  <inkml:trace contextRef="#ctx0" brushRef="#br0" timeOffset="155332.7191">21105 9405 1386 0,'0'0'298'0,"0"0"-143"16,0 0 116-16,0 0-54 15,0 0-73-15,0 0-40 16,0 0-35-16,-3-6-50 16,3 22 4-16,-2 7 27 15,-2 4-12-15,-5 6-15 16,-5 1-14-16,1-2-8 16,0-3-1-16,2 2-96 0,5-6-217 15,3-8-501-15</inkml:trace>
  <inkml:trace contextRef="#ctx0" brushRef="#br0" timeOffset="155646.763">21331 9279 1309 0,'0'0'377'0,"0"0"-282"16,0 0 173 0,0 0 20-16,0 0-101 0,-25 79-46 15,17-48-56-15,1 2-48 16,3 1-19-16,-1-2-17 15,4-2 0-15,-2-4-1 16,3-3-97-16,-3 0-150 16,3-9-432-16,0-5-734 0</inkml:trace>
  <inkml:trace contextRef="#ctx0" brushRef="#br0" timeOffset="155934.9529">21488 9114 1612 0,'0'0'338'16,"0"0"-224"-16,0 0 38 15,0 0 10-15,0 0-22 16,52 80-8-16,-32-21-33 16,-8 21-11-16,-5-3-26 15,-7-6-39-15,-2-12-23 16,-35 2-67-16,5-9-415 0,-7-2-925 16</inkml:trace>
  <inkml:trace contextRef="#ctx0" brushRef="#br0" timeOffset="158372.0743">22106 9472 732 0,'0'0'925'0,"0"0"-779"16,0 0-103-16,0 0 20 16,0 0 124-16,0 0-19 15,0 0-77-15,3 0-28 16,7 0-21-16,6 0-1 0,3 0 1 15,0 2 1-15,5-1-19 16,-2 2-11-16,7 1-7 16,-1-1-5-16,5 0 0 15,2-3-1-15,3 0-16 16,0 0-16-16,1 0 11 16,0-4-2-16,-5-5 8 15,-6 2-2-15,-6 2 16 16,-5-2-7-16,-7 2 8 15,-4 1 0-15,-6 1 10 16,0 1-3-16,0-1-7 16,0 3 2-16,-13-1 2 15,-1-2-3-15,0 0-1 16,-2 0-1-16,2-1-1 0,1-2-13 16,3-1-4-16,-1 0-9 15,3-2 16-15,1 1 6 16,3-1-3-16,1 6 8 15,0-1 0-15,-2 1 0 16,1 3-13-16,1 0 6 16,-5 0 8-16,5 0 12 15,2 0 5-15,-1 0 5 16,2 0 2-16,0 0-6 16,0 0-10-16,3 0-6 15,11 0 8-15,1 9 2 16,4 0-10-16,2 0-1 15,-3 1 0-15,0 3 0 16,-2 0 1-16,-1-1-1 0,-1 0 5 16,-4 0-5-16,-1 2 5 15,-5-2-6-15,-2-2 1 16,-2 1 0-16,0-1 1 16,-9 0 0-16,-10-2 7 15,-7 0-8-15,-1-2-1 16,0 1-15-16,3-1-59 15,10 2-118-15,6-5-338 16,8 0-595-16</inkml:trace>
  <inkml:trace contextRef="#ctx0" brushRef="#br0" timeOffset="159107.6092">23131 9131 472 0,'0'0'309'15,"0"0"-154"-15,0 0-8 16,0 0 54-16,0 0 32 16,0 0 3-16,0 0 4 15,-3-3-41-15,3 3-45 16,0 0-46-16,0 0-39 16,0 0-23-16,0 10-21 15,0 6 27-15,0 7 14 16,-3 7-35-16,0 7-16 15,0 2-4-15,-1 6 0 16,0-4-2-16,1 5-1 16,2-5-7-16,1-3 0 0,-2-4 0 15,2-2 1-15,-1-2-1 16,-1-2 0-16,1-3-1 16,-1-2 0-16,-1-6-1 15,3 0-42-15,0-7-84 16,0-5-152-16,5-5-436 15,5 0-361-15</inkml:trace>
  <inkml:trace contextRef="#ctx0" brushRef="#br0" timeOffset="160250.6971">23377 9231 757 0,'0'0'615'0,"0"0"-500"16,0 0 55-16,0 0 77 15,0 0-22-15,0 0-93 16,0 0-54-16,-3-4-18 15,3 4-23-15,0 0-6 16,0 0 9-16,0 7 22 16,0 3 1-16,0 6-20 15,0 0-3-15,0 1-7 16,0 6-18-16,0 1-7 16,0-1-7-16,0 3 5 15,0 1-3-15,0-1-3 0,-5-3 1 16,1 0-1-1,1-3 1-15,-1-3-1 0,1-2 1 16,1-2-1-16,2-5 0 16,0-2 0-16,0-2 0 15,0-1 0-15,0-3 0 16,0 0 1-16,0 0-1 16,0 0 1-16,0 0-1 15,0 0 8-15,0 0-2 16,0 0 1-16,0 0 2 15,6 0-3-15,6 0-4 16,1 0-2-16,4-3 1 16,-1-1-1-16,3 4 0 15,-1-3 0-15,-1 3 0 16,1 0 0-16,-6 0 1 0,0 0-1 16,-1 0 1-16,-1-3 0 15,-4-1-1-15,2 2 0 16,-2-3-33-16,0-2-33 15,3-4-89-15,2 3-234 16,-7-1-532-16</inkml:trace>
  <inkml:trace contextRef="#ctx0" brushRef="#br0" timeOffset="160836.5533">23314 9089 614 0,'0'0'606'0,"0"0"-416"15,0 0 24-15,0 0-14 16,0 0-24-16,0 0-42 15,0 0-30-15,2 0-29 16,5 5-8-16,6-2 2 16,3 1-3-16,1 0-22 15,3-2-23-15,2-1-10 16,2-1-11-16,-2 0 1 16,-2 0-1-16,-1 0-22 15,-4 0-3-15,-3-2 8 16,-6-5 10-16,-1-3 6 15,-4 0-5-15,-1-3 5 16,0-1 1-16,0 1 1 0,-9 0 0 16,-2 4 0-16,-2 0 0 15,0 4 0-15,-2 2 11 16,1 3-12-16,3 0-5 16,5 0-40-16,6 10-146 15,0-1-289-15,0 1-256 0</inkml:trace>
  <inkml:trace contextRef="#ctx0" brushRef="#br0" timeOffset="161265.0903">23753 9117 662 0,'0'0'540'0,"0"0"-451"0,0 0 80 16,0 0 83 0,0 0 6-16,0 0-93 0,0 0-26 15,-8 14 11-15,8 6-27 16,-1 4 10-16,-1 8-41 16,2 8-31-16,-1 6-29 15,1 4-11-15,0 2-11 16,0-3-4-16,0-5-6 15,0-4 1-15,0-4-1 16,9 1-43-16,2-10-209 16,-1-9-751-16</inkml:trace>
  <inkml:trace contextRef="#ctx0" brushRef="#br0" timeOffset="163349.9514">17971 9320 918 0,'0'0'303'0,"0"0"-221"15,0 0-51-15,0 0-12 0,0 0 14 16,0 0-11 0,0 0 7-16,-4-4 24 0,3 4 24 15,1 0 8-15,0 0 37 16,0 0 48-16,0 0-6 16,0 0-21-16,0 0-27 15,-3 0-46-15,3 0-33 16,-3 6 0-16,3 11 28 15,-6 0-13-15,3 3-19 16,-1 6-7-16,0 0-13 16,1 1-7-16,-1-4-5 15,-1 4 1-15,2-4-1 16,-1 0 9-16,1 0 5 16,0 0-6-16,0-1 5 15,0-1 17-15,-1 2-9 0,-2-3-10 16,2 0-4-16,0-4-7 15,1 1 0-15,0-7 0 16,0 0 0-16,1-3 1 16,1-4-1-16,1 0-1 15,0-3 1-15,0 0 5 16,0 0-6-16,0 0 0 16,0 0 0-16,0 0 0 15,0 0 12-15,0 0 7 16,6 0 9-16,4 0-5 0,7 0-5 15,-1-3-6 1,7 2-2-16,-3-2-4 0,5 1-4 16,-3-2 5-16,2 4 5 15,-5 0-1-15,-3 0-10 16,1 0 5-16,-8 0-6 16,-3 0-1-16,-2 0-6 15,1 0-26-15,6 0-70 16,-1 0-187-16,-1-1-736 0</inkml:trace>
  <inkml:trace contextRef="#ctx0" brushRef="#br0" timeOffset="165304.0998">23930 9498 1151 0,'0'0'391'0,"0"0"-293"16,0 0-66-16,0 0 99 15,0 0 35-15,0 0-29 16,0 0-19-16,35 20-10 15,-15-17-32-15,0-2-27 16,1-1-21-16,-3 2-14 16,-2-2-7-16,-1 0-7 15,-1 0-43-15,-7 0-173 16,2 0-349-16,-6 0-417 0</inkml:trace>
  <inkml:trace contextRef="#ctx0" brushRef="#br0" timeOffset="165530.2203">23896 9419 95 0,'0'0'1285'0,"0"0"-1047"15,0 0-117-15,0 0 90 16,0 0-30-16,89 7-110 16,-39-7-71-16,-6-7-262 15,-5 0-584-15</inkml:trace>
  <inkml:trace contextRef="#ctx0" brushRef="#br0" timeOffset="166856.9079">24348 9164 568 0,'0'0'711'0,"0"0"-481"15,0 0-42-15,0 0 56 16,0 0-12-16,0 0-75 15,0 0-49-15,-4-6-29 16,4 6-20-16,0 0-4 16,0 0-7-16,0 0-20 15,0 7-11-15,0 5 5 16,2 5-4-16,1 3-6 16,0 6-10-16,-3 1 0 15,0 2 0-15,0 1-1 16,0 0 0-16,0-4 0 0,0 2 0 15,-1 0-1 1,-2-5 0-16,-1-2 1 0,1-1 0 16,1-4-1-16,1-2 1 15,1-2-1-15,0-3 0 16,0-2 0-16,0-3 0 16,0-1 0-16,0 1 0 15,0-3 0-15,0-1 0 16,0 0 0-16,0 0 0 15,0 0 0-15,0 0 6 16,0 0 3-16,0-5-9 16,6-7-8-16,4-5-18 0,1-3-6 15,2-3 2 1,-4 3 2-16,0 1 15 0,-2 2 7 16,2 3-2-16,-4 1 7 15,1 3-1-15,-2 0 1 16,2 3 0-16,0 0 0 15,-2 1 1-15,1 3-1 16,-1 1-5-16,1-2 5 16,-2 4 1-16,0-3-1 15,-1 3 0-15,-1 0 1 16,2 0-2-16,-2 0 1 16,1 0-1-16,-1 0-5 15,1 0 6-15,-2 9-6 0,0 4 7 16,0 4 7-16,0 2 2 15,-3-1 3-15,-3 2-5 16,3-1-5-16,2-2 4 16,1-4 0-16,0 0 4 15,0-6 5-15,0 1-5 16,0-3-4-16,1-3-4 16,8 0 8-16,1-2-10 15,4 0-9-15,4-2-85 16,10-20-145-16,-3 2-337 15,-5-3-392-15</inkml:trace>
  <inkml:trace contextRef="#ctx0" brushRef="#br0" timeOffset="167173.7668">24291 9261 1275 0,'0'0'362'0,"0"0"-275"15,0 0 33-15,0 0 125 16,0 0-58-16,0 0-89 16,0 0-63-16,93 6-35 0,-65-4-56 15,3 1-164-15,-4-1-256 16,-9-2-583-16</inkml:trace>
  <inkml:trace contextRef="#ctx0" brushRef="#br0" timeOffset="168195.6768">24732 9525 593 0,'0'0'857'16,"0"0"-713"-16,0 0-64 15,0 0 55-15,0 0 30 16,0 0-73 0,0 0-45-16,-4 3-5 0,4 4 31 15,0 5-15-15,0-2-11 16,-1 4-16-16,-2-1-17 15,1-3-8-15,1 0-5 16,1-4-1-16,0-3 2 16,0-3-2-16,0 0-13 15,3 0 13-15,6-3 1 16,6-13-1-16,-2 0-16 16,4-9 10-16,-4-3 6 0,-1-7 0 15,1-2 0 1,-3-4-1-16,-3-2 0 0,-1 2 1 15,-3 0 11-15,-3 4 16 16,0 4 29-16,0 4-10 16,0 3-9-16,0 2 0 15,0 0 1-15,1 2-26 16,1-1-2-16,1 3-4 16,0 0 1-16,0 2-1 15,-2 0-5-15,2 5 8 16,-3 2 10-16,2 4 15 15,-2 1 7-15,0 6-23 16,0 0-6-16,0 0-10 16,0 0-2-16,1 0-7 0,1 0 1 15,7 0 6-15,-2 0 9 16,8 0 1-16,8 0-8 16,5 0-1-16,5 0 8 15,6 0-9-15,5 0 1 16,0 0-1-16,3 0 1 15,-2 4-1-15,1-2 0 16,-1-1 0-16,1 2 0 16,1-3 1-16,2 0-1 15,0 0 0-15,3 0-7 16,-1 0-13-16,-3 0-3 16,-1 0 10-16,-2 0 7 15,0 0 5-15,-5 0-1 0,1 0 1 16,-3-3 1-16,-1 2 0 15,-1-1 0-15,-3-2-1 16,-1 0 0-16,-6-2-11 16,-5 3-1-16,-6 2-11 15,-9-1 3-15,-6 1 0 16,0 1-38-16,-19 0-198 16,-5 0-372-16,0 0-858 0</inkml:trace>
  <inkml:trace contextRef="#ctx0" brushRef="#br0" timeOffset="169019.7126">24942 9419 856 0,'0'0'254'16,"0"0"-142"-16,0 0 44 16,0 0 21-16,0 0 27 15,0 0-32-15,0 0-7 0,-24 55-34 16,24-51-35-16,0-1-13 16,3-2-5-16,10-1-14 15,4 0-41-15,2 0-12 16,1-10-11-16,1-4 0 15,-1-2-17-15,-2-4-8 16,2-3 4-16,-3 0 6 16,-3-3-1-16,0-4 7 15,-4 3 9-15,-3 1 0 16,-2 3 15-16,-5 6 19 16,0 3 24-16,0 4-12 15,0 1-16-15,0 5-10 16,-5 2 11-16,1 2-13 15,-4 0-18-15,-2 5 0 16,-1 7 0-16,-1 7 7 0,-2 4 2 16,2 2 2-16,-2 3-1 15,4 2 2-15,1 3-5 16,0 0 2-16,3 0-8 16,2 1 0-16,-3-3-1 15,3-4 1-15,4-4-1 16,0-6 0-16,0-4-1 15,7-4-8-15,13-8-19 16,4-1-81-16,14-12-138 16,-3-7-538-16,-8-3-685 0</inkml:trace>
  <inkml:trace contextRef="#ctx0" brushRef="#br0" timeOffset="169320.7288">25348 9158 1060 0,'0'0'878'16,"0"0"-764"-16,0 0-40 15,0 0 105-15,0 0-31 0,0 0-68 16,0 0-2-16,-29 39 23 15,20-14-35-15,2 6-32 16,0-1-21-16,2 4-5 16,4-1-8-16,-2-1 0 15,-1 2-1-15,0-1 0 16,-2-1-63-16,-1 2-77 16,2-7-138-16,4-8-474 0</inkml:trace>
  <inkml:trace contextRef="#ctx0" brushRef="#br0" timeOffset="169815.7293">25391 9475 1876 0,'0'0'298'0,"0"0"-226"15,0 0 11-15,0 0 16 16,0 0-48-16,0 0-35 16,0 0-7-16,79-7-9 15,-58-6-19-15,0-3-28 16,0-4-5-16,-1-3-3 16,-1-5-4-16,-2-3 1 15,-2-3-14-15,-1-2 42 16,-7 3 30-16,-2 6 27 15,-4 5 35-15,-1 5 49 0,0 4 6 16,0 5-37 0,0 3 18-16,0 1 3 0,0 4-38 15,0 0-26-15,0 0-20 16,0 0-17-16,-6 10-11 16,-4 7 11-16,-7 6 11 15,-1 6 2-15,1 1 5 16,-1 5-7-16,6 0-5 15,3 1-5-15,3-2 0 16,1-2 0-16,5-2-1 16,0-4 0-16,0-3-12 15,0-6-30-15,8-4-42 16,4-6-48-16,11-4-66 16,-3-3-299-16,-1 0-334 0</inkml:trace>
  <inkml:trace contextRef="#ctx0" brushRef="#br0" timeOffset="170056.5658">25722 9392 611 0,'0'0'841'0,"0"0"-678"0,0 0 111 15,0 0 42 1,0 0-106-16,0 0-108 0,0 0-63 16,88 6-38-16,-64-6-1 15,0-6-98-15,-2 3-221 16,-2 3-278-16,-8-1-24 0</inkml:trace>
  <inkml:trace contextRef="#ctx0" brushRef="#br0" timeOffset="170327.0787">25865 9302 1227 0,'0'0'337'0,"0"0"-206"16,0 0 113-16,0 0 16 15,0 0-95-15,0 0-38 16,0 0-1-16,-16 41-54 16,12-21-41-16,-1 4-21 15,0-1-9-15,4 2-1 16,-2-2 0-16,3-3-87 16,0 7-79-16,0-8-222 15,0-5-469-15</inkml:trace>
  <inkml:trace contextRef="#ctx0" brushRef="#br0" timeOffset="170635.5636">26069 9172 1252 0,'0'0'600'0,"0"0"-504"15,0 0 88-15,0 0 31 16,0 0-61-16,0 0-53 16,0 0-6-16,0 28 16 15,-2-7-66-15,2 2-26 0,0 5-11 16,0 0-8-16,0 1-9 15,0 0-85-15,0 5-121 16,0-4-252-16,0-8-348 16</inkml:trace>
  <inkml:trace contextRef="#ctx0" brushRef="#br0" timeOffset="170944.7499">26188 9082 45 0,'0'0'1527'0,"0"0"-1189"15,0 0-114-15,0 0 3 16,0 0-66-16,0 0 7 16,19 76-67-16,-7-33-45 15,1 9-29-15,-1 2-21 16,-4 2-6-16,-8 10-67 16,0-14-185-16,-6-12-673 0</inkml:trace>
  <inkml:trace contextRef="#ctx0" brushRef="#br0" timeOffset="171888.8552">26074 9000 704 0,'0'0'601'16,"0"0"-467"-16,0 0 104 15,0 0 6-15,79 0-128 16,-30 6-84-16,-5-4-32 16,-4-2-378-16</inkml:trace>
  <inkml:trace contextRef="#ctx0" brushRef="#br0" timeOffset="175341.5821">17806 10439 742 0,'0'0'91'0,"0"0"-32"16,0 0 333-16,0 0-145 15,0 0-55-15,0 0 45 0,0 0-32 16,0-4-54-1,0 4-28-15,0 0-35 0,0 0-33 16,0 0-27-16,0 11-15 16,0 1 7-16,0 11 13 15,0 4-16-15,0 3-5 16,-3 1-10-16,0 0-1 16,1-3 0-16,-2 2-1 15,-1-2 1-15,0-1 0 16,-1 0 0-16,-3-4 1 15,1 3-1-15,-1-1-1 16,3-6 1-16,2 1 0 16,1 0 0-16,0-4 0 0,-3-3-1 15,3 0 0-15,-1-3 0 16,1 0 0-16,-1-3-1 16,3-5 1-16,1 3 0 15,0-5 0-15,0 0 2 16,0 2-1-16,0-2 1 15,0 0-1-15,0 0 1 16,0 0-1-16,0 0-1 16,0 0 0-16,0 0 0 15,0 0 0-15,0 0 0 16,1 0 0-16,10 0 0 16,-2 0 2-16,0 0-1 15,5 0 0-15,5 0 1 0,1 0 4 16,9 0-5-1,-3-4 0-15,6 1 0 0,1-2-1 16,0-3 0-16,-5 5 0 16,-1-3-21-16,-6 3 1 15,-6-1-11-15,-6 4 3 16,-3 0 3-16,-6 0-4 16,0 0-6-16,0 0-25 15,0 4-79-15,0 2-182 16,0-6-389-16</inkml:trace>
  <inkml:trace contextRef="#ctx0" brushRef="#br0" timeOffset="176189.9179">18204 10882 1149 0,'0'0'543'0,"0"0"-468"15,0 0 42-15,0 0 110 16,0 0-38-16,0 0-69 16,0 0-52-16,2 0-29 15,2 0-18-15,5 0-11 0,-1 0-1 16,4 0-2-16,-2 0-5 16,2 0 4-16,2 0 0 15,2 0-5-15,-4 0-1 16,3 0 1-1,-6 0-1-15,0 0 0 0,-6 0 0 16,1 0-1-16,-4 0-7 16,0 6-1-16,0-2 4 15,-2 6 5-15,-6 0 0 16,-4 0 1-16,1 3 0 16,1-4 0-16,1 5 0 15,0-4 0-15,-1 0 0 0,-1 3 0 16,0-3 0-16,0 4 0 15,-1-1-1 1,-6 0 1-16,6-1 0 0,-4-1 4 16,5-1-5-16,5-4 0 15,3-2 0-15,1-1 0 16,2-3 1-16,0 3-1 16,0-3 6-16,0 0 2 15,2 3 5-15,7-2 0 16,2-1-7-16,2 0-6 15,-3 0 1-15,5 0-1 16,-1 0-6-16,3 0-7 16,0 0-11-16,1-1-6 15,-2-5 2-15,-3 3-6 16,0-1-30-16,-7-2-69 0,-6 2-172 16,0 1-403-16</inkml:trace>
  <inkml:trace contextRef="#ctx0" brushRef="#br0" timeOffset="176453.3172">18233 11004 1420 0,'0'0'339'15,"0"0"-139"-15,0 0 59 16,0 0-102-16,0 0-101 16,0 0-56-16,88 13-70 15,-62-19-705-15</inkml:trace>
  <inkml:trace contextRef="#ctx0" brushRef="#br0" timeOffset="181184.8227">18775 10853 1007 0,'0'0'98'16,"0"0"293"-16,0 0-143 15,0 0-89-15,0 0 40 16,0 0-54-16,0 0-55 16,0 0-10-16,7 2-19 15,2 1-25-15,4 0 3 16,2-2-11-16,3 2-7 15,-2 1-8-15,4 0-1 16,-4-2-11-16,3-2 1 16,1 0-2-16,-5 0-7 15,-1 0-68-15,-1 0-105 16,-4 0-149-16,-1 0-269 16,-3-2-465-16</inkml:trace>
  <inkml:trace contextRef="#ctx0" brushRef="#br0" timeOffset="181492.0107">18739 10774 1215 0,'0'0'381'16,"0"0"-268"-16,0 0 7 15,0 0 66-15,0 0-36 16,0 0-84-16,80 12-66 15,-40-12-169-15,2 0-1079 0</inkml:trace>
  <inkml:trace contextRef="#ctx0" brushRef="#br0" timeOffset="184351.4355">19421 10483 555 0,'0'0'579'15,"0"0"-489"-15,0 0 27 16,0 0 90-16,0 0 42 16,0 0-38-16,0 0-78 0,-7-10-31 15,7 10-16-15,0 0-18 16,0 0-13-16,0 0-19 15,0 8-13-15,-1 4 23 16,-1 7 23-16,-1 4-32 16,0 4-11-16,-1 2-15 15,-1 1-3-15,1 0-7 16,1-1 1-16,-4 1 4 16,0 3-6-1,3-3 2-15,-2-1-1 0,1-5 0 16,-2 1 0-16,3-5 0 15,1-3-1-15,0-3 0 16,0-4-1-16,3 0 0 16,0-7 1-16,0 1-2 15,0-2-11-15,0-2-15 0,0 0 5 16,0 0 8-16,0 0 3 16,0 0 6-16,0 0 5 15,0 0 1-15,0 0 1 16,0-2-1-16,0-8 1 15,6-1-1-15,3-5-9 16,2-3-7-16,2 1-5 16,0-1 3-16,-1-1 0 15,0 3 3-15,3 0-14 16,-6 2 8-16,2 2 12 16,-3 2 7-16,-1 1 1 15,0 3 0-15,0 1 0 16,-1 0 1-16,0 2 0 0,0 0 1 15,-2 1-1-15,2 0-1 16,1 3 1-16,0 0 0 16,-4 0-1-16,0 0 0 15,0 0-6-15,-3 7 0 16,0 3 6-16,0-1 1 16,0 2 12-16,0 5 3 15,0-2-3-15,-6 1 0 16,3 2-5-16,-4 0-6 15,3 0-1-15,-3 1 1 16,2-4 1-16,-1-1-1 16,2-2 0-16,1-2 0 0,0-2 1 15,3-4 4-15,0 4-5 16,0-3 0-16,0-4 0 16,0 0 0-16,6 0 6 15,7 0-7-15,16-11-89 16,-6-1-275-16,3-3-333 0</inkml:trace>
  <inkml:trace contextRef="#ctx0" brushRef="#br0" timeOffset="184713.3629">19355 10628 1250 0,'0'0'237'0,"0"0"-130"15,0 0 74-15,0 0 61 16,0 0-41-16,0 0-75 0,0 0-64 16,101-4-41-16,-65 4-21 15,-3 0-71-15,-7-3-517 0</inkml:trace>
  <inkml:trace contextRef="#ctx0" brushRef="#br0" timeOffset="186273.9295">19780 10707 854 0,'0'0'191'0,"0"0"-178"16,0 0-6-16,0 0 68 15,0 0 41-15,0 0-38 16,0 0 2-16,8-16 27 15,-8 16 11-15,0 0 11 0,0 0 5 16,0 0 1-16,0 0-20 16,0 9 16-16,0 1-32 15,0 4-35-15,0 2-22 16,0 1-25-16,0 0-11 16,0 2-5-16,-4-4 0 15,1 3-1-15,0-5 1 16,0-3-1-16,0-4 0 15,0 0 1-15,2-2 0 16,1-4-1-16,0 3 0 16,0-3 1-16,0 0 5 15,0 0 8-15,0 0-2 16,4-8-12-16,5-6-1 16,1-6 0-16,3 0 0 15,-6-3 0-15,5 3-6 16,0 0 1-16,-1 1 5 0,2 2 1 15,-3 4 0-15,-1 2 0 16,2 4-1-16,-5 5 1 16,-3-1 0-16,0 3-1 15,0 0-11-15,-2 14 10 16,-1 1-4-16,0 5 6 16,0 0-1-16,0-3-1 15,0 2 1-15,-3-3-1 16,-1-2 1-16,1-4-7 15,-3-3 6-15,2-1-7 16,1-4 9-16,2 0 0 16,1-2 8-16,0 0 2 0,0-2-10 15,1-10-12-15,12-4-35 16,-1-5 30-16,4-4-26 16,5 2-9-16,-6-1-11 15,6 5 17-15,-8 4 25 16,2 2 20-16,-5 7 1 15,0 0 7-15,0 2 12 16,-6 1 12-16,2 0 15 16,-1 3-1-16,-2 0-5 15,1 0-11-15,2 0-8 16,-2 10 1-16,0 2-5 16,-4 5 4-16,0 3 5 0,0 3 1 15,-4-2-5-15,-6 2-2 16,1-4 9-16,0-2-15 15,2 2-8-15,0-5-5 16,4-4-1-16,3-1-46 16,0-4-161-16,0-5-569 0</inkml:trace>
  <inkml:trace contextRef="#ctx0" brushRef="#br0" timeOffset="186762.0503">20090 10968 1136 0,'0'0'356'15,"0"0"-268"-15,0 0-51 16,0 0 84-16,0 0 23 16,0 0-92-16,0 0-50 15,75-29-2-15,-52 12-44 16,-1-3-22-16,0 0 0 16,2-1 11-16,-8-1 30 15,2-1 25-15,-4 3 19 16,-4 6 64-16,-6 1 42 0,-1 7 33 15,-3 0-23-15,0 6-8 16,-1-2-57-16,-12 2-39 16,-3 0-7-16,-4 2 3 15,-6 14-1-15,1 3 9 16,-7 5 5-16,5 3 0 16,4 5-4-16,4 1-14 15,6 1 5-15,6-2-12 16,4-1-6-16,3-6-8 15,0-2-1-15,6-9 0 16,21-7-85-16,-8-7-68 16,7 0-529-16</inkml:trace>
  <inkml:trace contextRef="#ctx0" brushRef="#br0" timeOffset="187639.8923">18464 10518 1247 0,'0'0'300'0,"0"0"-153"16,0 0 83-16,0 0-7 0,0 0-73 15,0 0-67-15,0 0-31 16,0 11-15-16,3 6 26 16,0-1-16-16,3 7-15 15,3 0-13-15,1 0-7 16,4 4-5-16,-2-5-5 15,1 2-1-15,-3-2-1 16,0-1 1-16,0-1-1 16,-6-4 0-16,2 0-1 15,-1-1 0-15,-1-6 0 0,3 1-6 16,0-3 6 0,-4-4-5-16,3 0 0 0,0 0 5 15,-3-2 1-15,-2 2 0 16,-1-1-8-16,0 5-3 15,0 0 3-15,-13 3-8 16,-20 9 5-16,4-2-100 16,0-7-469-16</inkml:trace>
  <inkml:trace contextRef="#ctx0" brushRef="#br0" timeOffset="188466.0145">17538 10529 136 0,'0'0'987'16,"0"0"-751"-16,0 0-56 15,0 0-32-15,0 0 20 16,0 0-56-16,0 0-45 16,19-1-36-16,-19 5 13 15,0 6 68-15,-6 6-23 16,-3 1-29-16,-6 0-15 16,1-1-10-16,-3 0-3 15,-3 1-7-15,1 0-15 0,-2-1-2 16,3 1-1-16,2-2 2 15,5-4 3-15,2 2 1 16,6-3-4-16,3 3-3 16,0-3 0-16,0 1 11 15,13 4-4-15,3-2 8 16,1 1-6-16,2-1-8 16,1-2-5-16,2-1-2 15,20 1-84-15,-6-4-463 16,0-2-859-16</inkml:trace>
  <inkml:trace contextRef="#ctx0" brushRef="#br0" timeOffset="189233.718">20817 10839 781 0,'0'0'865'0,"0"0"-695"0,0 0-66 16,0 0 125-16,0 0-15 16,0 0-84-16,0 0-65 15,-6 14-14-15,-3-2 48 16,0 5-23-16,-6 3-26 16,-6 0-26-16,-1 0-9 15,-1-1-14-15,1-2-1 16,3 3-49-16,6-7-225 15,9-6-716-15</inkml:trace>
  <inkml:trace contextRef="#ctx0" brushRef="#br0" timeOffset="190221.9939">21326 10737 1572 0,'0'0'532'0,"0"0"-470"16,0 0 0-16,0 0 83 15,0 0-25-15,0 0-34 16,0 0-7-16,8 32-1 0,-6-12-39 16,1-1-26-16,-2 2-6 15,-1 0-1-15,0-2-5 16,0-3-1-16,0-2 0 15,-4-5 0-15,-1-2-1 16,4-4 1-16,1-3 0 16,0 0-7-16,0-3-7 15,6-10-8-15,7-7-33 16,4-2 22-16,-2-5-4 16,2-3 7-16,2 1 5 15,-5 2-3-15,-2 6 19 16,2 5 9-16,-5 6 0 15,-5 3 9-15,2 1 1 16,1 6 5-16,1 0-4 16,-2 0 4-16,2 4-3 0,0 9 7 15,-2 3-4-15,-3 4 0 16,-1 3 4-16,-2 0-6 16,0-3-11-16,-2 0-1 15,-5-3 0-15,0-7 1 16,-3-1-2-16,7-3 1 15,0-5-1-15,3-1-6 16,0 0-10-16,0-7 6 16,13-6-53-16,0-10 15 15,2-1 11-15,6-4-16 16,-6-2-4-16,2 3 13 16,-1 3 20-16,-5 7 24 15,-2 4 0-15,-4 8 28 0,-2 4-5 16,0 1 2-16,1 0 16 15,1 0-2-15,-2 1-12 16,1 9 2-16,1 8-2 16,-2 2 13-16,0 0 2 15,-3 7-11-15,0-4-13 16,0 0-9-16,0 1-7 16,0-4-1-16,-3-1 0 15,-2-6-1-15,5 1-28 16,0-5-157-16,0-6-490 0</inkml:trace>
  <inkml:trace contextRef="#ctx0" brushRef="#br0" timeOffset="190712.6836">21698 10998 1428 0,'0'0'195'0,"0"0"-125"15,0 0 22-15,0 0 39 16,0 0-3-16,0 0-47 16,0 0-33-16,44-14-21 0,-32-2-17 15,4-3-8 1,-2-1-2-16,2-4-16 0,-3 1-28 15,1-1 7-15,-5 2 21 16,-2 2 15-16,-4 6 1 16,-3 4 46-16,0 4 22 15,0 3 4-15,-3 2-23 16,-6-2-30-16,-2 3 11 16,-3 0 4-16,-1 7 12 15,-1 6 19-15,-3 4 1 16,2 9-28-16,3 0-11 15,1 2-6-15,2 4-5 16,3-3-8-16,5-2-7 16,0-3 10-16,3-2-10 15,0-5 0-15,0 0-1 0,0-5-1 16,0-4 0-16,6-2-66 16,2-6-79-16,17 0-140 15,-2-10-441-15,-1-6-652 0</inkml:trace>
  <inkml:trace contextRef="#ctx0" brushRef="#br0" timeOffset="191056.5739">22071 10779 523 0,'0'0'750'15,"0"0"-632"-15,0 0-73 16,0 0 138-16,0 0 5 15,0 0-28-15,0 0-28 16,42 0-25-16,-26 0-61 16,-1 0-28-16,3 0-11 0,-3 0-7 15,2 0-59 1,-4-5-223-16,-2-2-215 0,-6 3-391 0</inkml:trace>
  <inkml:trace contextRef="#ctx0" brushRef="#br0" timeOffset="191341.8309">22012 10710 1151 0,'0'0'310'0,"0"0"-179"16,0 0 67-16,0 0 32 16,0 0-95-16,0 0-89 15,79 3-46-15,-54-3-203 16,-3 0-538-16</inkml:trace>
  <inkml:trace contextRef="#ctx0" brushRef="#br0" timeOffset="192407.9063">22521 10618 189 0,'0'0'857'15,"0"0"-669"-15,0 0-62 16,0 0 38-16,0 0-20 16,0 0-36-16,0 0-13 15,-35 23 2-15,28-1 23 16,1 2-24-16,-2 2-30 16,5-2-10-16,3-1 6 0,0-1-22 15,0-5-16-15,2 0-5 16,7-4-8-16,1-3-1 15,5-6-4-15,0-4 0 16,4 0-5-16,1 0-1 16,2-10 0-16,-1-7-16 15,-1 0-15-15,-7-3-5 16,-3 1 12-16,-2-5 18 16,-4-2 6-16,-4-1 0 15,0 2 0-15,-1-2 2 16,-11 4 33-16,-2 2-9 15,0 3-19-15,-3 4-6 16,1 5-1-16,4 9-38 16,-3 0-116-16,3 19-156 0,4 8-168 15,3-2-187-15</inkml:trace>
  <inkml:trace contextRef="#ctx0" brushRef="#br0" timeOffset="192877.5028">22804 10763 18 0,'0'0'1503'0,"0"0"-1279"0,0 0-161 15,0 0 47-15,0 0 101 16,0 0-102-16,0 0-32 16,-24 70-6-16,17-48-7 15,1-2-37-15,0 3-20 16,0-6-7-16,0-1 0 15,2-3-138-15,4-6-445 16,0-4-940-16</inkml:trace>
  <inkml:trace contextRef="#ctx0" brushRef="#br0" timeOffset="193324.8576">23086 10687 1001 0,'0'0'361'0,"0"0"-164"16,0 0 77-16,0 0 36 15,0 0-105-15,0 0-95 16,0 0-58-16,15-1-27 16,-2 0-8-16,2-1-7 15,-1-1-3-15,2 3-6 16,-2 0-1-16,0-2-57 16,9 0-147-16,-10 0-292 15,2-1-233-15</inkml:trace>
  <inkml:trace contextRef="#ctx0" brushRef="#br0" timeOffset="193601.2821">23156 10569 735 0,'0'0'613'15,"0"0"-520"-15,0 0-10 16,0 0 77-16,0 0 83 16,0 0-20-16,0 0-46 15,-16 25-38-15,11-9-36 0,1 2-44 16,1-2-29-16,1 1-18 16,1 0-11-16,1 1-1 15,0-1-46-15,0 6-101 16,0-5-226-16,0-3-383 0</inkml:trace>
  <inkml:trace contextRef="#ctx0" brushRef="#br0" timeOffset="193851.4529">23204 10826 525 0,'0'0'1045'15,"0"0"-870"-15,0 0-103 16,0 0 114-16,0 0-41 16,0 0-67-16,0 0-54 15,-85 3-24-15,61-3-108 16,5 0-278-16,3 0-598 0</inkml:trace>
  <inkml:trace contextRef="#ctx0" brushRef="#br0" timeOffset="194249.0993">23417 10458 1071 0,'0'0'221'0,"0"0"-135"15,0 0 148-15,0 0 58 16,0 0-52-16,-7 80-68 16,4-49-42-16,3 1-44 15,0 1-38-15,0 1-24 16,0-5-15-16,0 0-9 15,0 8-14-15,0-7-194 16,0-9-608-16</inkml:trace>
  <inkml:trace contextRef="#ctx0" brushRef="#br0" timeOffset="194654.0808">23611 10747 833 0,'0'0'332'0,"0"0"-161"15,0 0 61-15,0 0 38 16,0 0 19-16,0 0-93 15,-46 92-89-15,35-73-61 16,4-2-34-16,-3 0-12 16,7-1-5-16,-1-2-194 15,4-8-719-15</inkml:trace>
  <inkml:trace contextRef="#ctx0" brushRef="#br0" timeOffset="194984.5499">23842 10628 914 0,'0'0'977'0,"0"0"-841"15,0 0-102-15,0 0 36 0,0 0 20 16,0 0-59-16,0 0-23 16,69-4-7-16,-48 1-1 15,0 3-47-15,-5-3-64 16,3 2-128-16,-5-2-57 15,-5 0-281-15</inkml:trace>
  <inkml:trace contextRef="#ctx0" brushRef="#br0" timeOffset="195254.6118">23921 10518 1315 0,'0'0'334'15,"0"0"-257"-15,0 0-36 16,0 0 116-16,0 0 13 16,0 0-14-16,0 0-57 15,-8 50-32-15,8-29-35 16,0 1-18-16,0 1-13 15,0-3-1-15,0 6 0 16,-3-6-236-16,1-4-639 0</inkml:trace>
  <inkml:trace contextRef="#ctx0" brushRef="#br0" timeOffset="195501.7043">24075 10789 950 0,'0'0'584'0,"0"0"-512"15,0 0 92-15,0 0 144 16,0 0-111-16,-80 7-119 0,56-7-50 15,-9 0-28-15,6 0-204 16,7-3-520-16</inkml:trace>
  <inkml:trace contextRef="#ctx0" brushRef="#br0" timeOffset="195951.7655">24230 10565 1525 0,'0'0'638'15,"0"0"-553"-15,0 0 71 16,0 0 12-16,0 0-81 16,0 0-60-16,0 0-20 15,41-4-7-15,-32 4 0 16,4 0 0-16,-4 0-7 16,-2 0-6-16,1 1-13 15,-7 6 2-15,-1 2 10 16,0 2 3-16,-6 4 4 0,-9 5 7 15,-5 4 8-15,-3-1 20 16,-1 0 3-16,2 0 8 16,4-3-15-16,9-3-15 15,4-4-3-15,5-1-6 16,0-5 0-16,18-4-14 16,20-3-95-16,-3 0-181 15,-2 0-437-15</inkml:trace>
  <inkml:trace contextRef="#ctx0" brushRef="#br0" timeOffset="196170.425">24452 10767 1491 0,'0'0'381'15,"0"0"-157"-15,0 0 63 16,0 0-64-16,0 0-115 16,-52 76-76-16,43-66-32 15,6-1-61-15,2-6-312 16,1-3-1474-16</inkml:trace>
  <inkml:trace contextRef="#ctx0" brushRef="#br0" timeOffset="196562.7342">24890 10720 1505 0,'0'0'372'16,"0"0"-283"-16,0 0-62 15,0 0-27-15,0 0-71 16,0 0-77-16,91 0-47 16,-82 0-207-16</inkml:trace>
  <inkml:trace contextRef="#ctx0" brushRef="#br0" timeOffset="196728.796">25082 10720 1295 0,'0'0'282'0,"0"0"-208"15,0 0-74-15,0 0-90 16,85 6-283-16,-64-6-797 0</inkml:trace>
  <inkml:trace contextRef="#ctx0" brushRef="#br0" timeOffset="196891.0393">25273 10720 874 0,'0'0'282'0,"0"0"-195"0,0 0 130 16,0 0 47-16,0 0-26 15,0 0-122-15,0 0-91 16,67 0-25-16,-62 0-275 16,-1-3-748-16</inkml:trace>
  <inkml:trace contextRef="#ctx0" brushRef="#br0" timeOffset="197273.4802">25609 10592 1365 0,'0'0'291'0,"0"0"-147"16,0 0 86-16,0 0-47 0,0 0-70 15,0 0-52-15,0 0-31 16,49-1-18-16,-31-1-12 15,0 2 0-15,0 0-56 16,-2 0-119-16,2 0-165 16,-7 0-241-16,-3 0-494 0</inkml:trace>
  <inkml:trace contextRef="#ctx0" brushRef="#br0" timeOffset="197529.7739">25707 10489 1003 0,'0'0'767'16,"0"0"-666"-16,0 0-15 16,0 0 126-16,0 0-61 15,0 0-83-15,0 0 6 16,-9 46-19-16,6-23-30 15,2-1-17-15,1 2-7 16,-2-4-1-16,2 0-7 16,-1 4-106-16,1-7-274 15,0-5-404-15</inkml:trace>
  <inkml:trace contextRef="#ctx0" brushRef="#br0" timeOffset="197777.4921">25839 10773 1332 0,'0'0'199'16,"0"0"-30"-16,0 0 114 15,0 0-74-15,-87 10-101 16,54-10-58-16,0 0-50 16,-4 0-41-16,10 0-343 0,8-4-834 15</inkml:trace>
  <inkml:trace contextRef="#ctx0" brushRef="#br0" timeOffset="198925.9503">25880 10743 1340 0,'0'0'266'0,"0"0"-195"15,0 0 40-15,0 0 40 16,0 0-87-16,81-9-38 15,-57-2-18-15,-3-5-8 16,0 0-23-16,-2-4-19 16,-3-3 11-16,1-4 9 15,-1-2 7-15,2-8 15 16,-1-3-2-16,2 1 2 16,-1-1 1-16,-3 4 9 15,-6 9 55-15,-5 7 33 16,-4 7 51-16,0 6-37 15,0 4-72-15,-7 3-28 16,-4 0-3-16,-5 3 0 0,1 11 13 16,-3 6 11-16,1 6 1 15,3 0-7-15,0 8-6 16,5-4-4-16,0 5-5 16,5-2-4-16,2-3 1 15,2 3 1-15,0 1-4 16,3-4-5-16,8-2 7 15,2-4 3-15,1 0 1 16,0-4-1-16,0-5-10 16,1-5 0-16,-2-3-1 15,5-7-11-15,10 0-53 16,-4-13-163-16,-4-4-610 0</inkml:trace>
  <inkml:trace contextRef="#ctx0" brushRef="#br0" timeOffset="201229.8613">18258 12005 993 0,'0'0'621'0,"0"0"-524"15,0 0-66-15,0 0-18 16,0 0 102-16,0 0 96 15,0 0-53-15,52 13-56 16,-35-13-22-16,2-3-16 16,1-7-13-16,3-4-23 0,6-5-18 15,-4-4-8-15,5-4-2 16,-4-2-15-16,-1 0-33 16,-1-5-27-16,-4 3-19 15,-5-1 28-15,2 6 46 16,-8 0 20-16,-5 5 1 15,-2 9 22-15,-2-2 52 16,0 5 8-16,0-2-32 16,-3 5-29-16,-6 0-15 15,-1-1-5-15,0 4 10 16,1-1-3-16,2 4-8 0,1 0 0 16,-4 0-1-1,-1 10 1-15,2 6 0 0,-4 7 13 16,1 7 10-1,-5-1 0-15,2 8 7 0,-2 0-7 16,0 0-1-16,1-2-3 16,4 1-8-16,-3-2-4 15,6-4-7-15,4-2 0 16,4-4 13-16,1-8-5 16,0 1-8-16,0-7 0 15,4-6-1-15,10-4-20 16,16-8-80-16,-3-8-267 0,-1-3-818 15</inkml:trace>
  <inkml:trace contextRef="#ctx0" brushRef="#br0" timeOffset="201988.0908">18918 11939 1533 0,'0'0'268'15,"0"0"-190"-15,0 0 71 16,0 0 71-16,0 0-58 16,0 0-83-16,0 0-11 15,28 0-14-15,-4 0-23 16,7 5-20-16,8-3-5 16,11-2-6-16,9 0-17 15,5 0-31-15,6-4-23 16,4 1-24-16,0-1-21 15,-6 1 61-15,0 3 33 16,-10 0 15-16,-6 0 7 16,-7 0 11-16,-2 0 13 15,-7 3-11-15,-7-2-13 0,-3-1-6 16,-14 0-56-16,-6 0-40 16,-6 0 9-16,0-4-111 15,-6-3 132-15,-9-2 55 16,-3 2 14-16,0-3 3 15,5 1 15-15,-3 2 72 16,5 3 13-16,0-2-53 16,0 3-28-16,0 2-12 15,0-2 5-15,0 1-3 16,5-2 0-16,-3 4 2 16,6-1 11-16,-1 1 9 15,4 0-3-15,0 0-11 0,0 0-3 16,0 1-4-16,10 5 51 15,3 4-17-15,5 0-28 16,3 2-8-16,-5 0-6 16,4-3-1-16,-5 4-1 15,-2 1 0-15,-3-1 0 16,-3 3 0-16,-4-5 1 16,-3 4 13-16,0-2 32 15,-13-2 35-15,-6-1-23 16,-4-4-36-16,-9 1-22 15,3-4-191-15,9-3-493 0</inkml:trace>
  <inkml:trace contextRef="#ctx0" brushRef="#br0" timeOffset="202830.287">20720 11776 599 0,'0'0'886'16,"0"0"-745"-16,0 0-100 15,0 0-9-15,0 0 126 16,0 0 54-16,0 0-60 15,-5-5-32-15,5 1-12 16,0 4-47-16,5-3 1 16,-2-4 7-16,3 3-24 15,3-2-23-15,4 0-15 16,4-2-6-16,0 0-1 16,2 4 0-16,1 0-11 15,-2 4 4-15,-4 0 6 16,-3 0-9-16,-3 4 2 0,-5 5 2 15,-3 4 0-15,0 1 5 16,-5 3 0-16,-9 0-6 16,-5 3 7-16,-1-1 1 15,-4 1 7-15,-1 3-8 16,-1 0 0-16,-3 0 1 16,3 0-1-16,2-6 0 15,5 0 0-15,10-7-1 16,3-2 1-16,3-4-2 15,3-1 1-15,0 1 1 16,0 2 1-16,3-2 8 16,6-1 10-16,4 0-1 15,0-3-3-15,5 0-8 16,0-3-7-16,2-6-31 16,-5-2-76-16,4-1-122 0,-5 5-305 15,-6 0-147-15</inkml:trace>
  <inkml:trace contextRef="#ctx0" brushRef="#br0" timeOffset="203326.6697">20960 11916 1250 0,'0'0'273'0,"0"0"-186"0,0 0 36 16,0 0 58-16,0 0-24 15,0 0-78-15,0 0-21 16,92 16-16-16,-69-26-37 16,1-5-5-16,-1-3-53 15,0-2-49-15,-4-3-17 16,1 0 18-16,-5-6 22 15,-1-1 35-15,-1-1 17 16,-3-1-1-16,-7 5 28 16,-2 4 55-16,-1 11 153 15,0 5-91-15,-4 4-75 16,-6 3-14-16,-4 0 11 0,-1 6 34 16,-1 10 13-16,-2 7-9 15,0 4-6-15,-2 5 15 16,3 2-34-16,2-2-20 15,0-1-13-15,4 3-1 16,4-5-17-16,1 0 0 16,3 1 0-16,-1-3 0 15,1-2 0-15,3-5-1 16,0-6-1-16,0-4-64 16,0-7-71-16,0-3-170 15,3 0-317-15</inkml:trace>
  <inkml:trace contextRef="#ctx0" brushRef="#br0" timeOffset="203572.8393">21336 11903 1007 0,'0'0'580'16,"0"0"-490"-16,0 0 122 16,0 0 17-16,106 0-105 15,-75-4-50-15,1-2-46 16,-3 2-28-16,0-2-33 16,-4 3-123-16,-6-1-199 15,-10 4-321-15</inkml:trace>
  <inkml:trace contextRef="#ctx0" brushRef="#br0" timeOffset="203821.3993">21488 11804 1568 0,'0'0'488'0,"0"0"-442"16,0 0 44-16,0 0 95 16,0 0-26-16,-15 72-42 0,11-50-39 15,-2-2-48-15,3 1-23 16,-4-1-7-16,7 0-94 16,0-5-199-16,0-8-543 0</inkml:trace>
  <inkml:trace contextRef="#ctx0" brushRef="#br0" timeOffset="204130.514">21733 11675 1729 0,'0'0'527'16,"0"0"-477"-16,0 0-16 15,0 0 97-15,0 0 0 16,0 0 7-16,0 0-54 16,12 75-36-16,-11-38-22 15,-1 6-8-15,0 6 5 16,0-2-17-16,0 2-6 15,-3-9-1-15,-4 3-87 16,0-14-284-16,2-12-953 0</inkml:trace>
  <inkml:trace contextRef="#ctx0" brushRef="#br0" timeOffset="204564.6652">21913 11608 1989 0,'0'0'351'0,"0"0"-256"15,0 0-26-15,0 0 67 16,27 74-41-16,-8-39-35 16,2 8-39-16,-4-2-20 0,-2 4-1 15,-15 2-32-15,0-1-71 16,-36 11-89-16,-4-9-307 16,-5-10-364-16</inkml:trace>
  <inkml:trace contextRef="#ctx0" brushRef="#br0" timeOffset="205113.6833">20654 11533 1677 0,'0'0'334'0,"0"0"-264"15,0 0-35-15,0 0 136 16,-61 109 19-16,32-34-14 16,-11 24-35-16,2 7-42 15,8-19-41-15,11-25-35 16,18-26-23-16,19 4-11 15,14-10-187-15,6-7-661 0</inkml:trace>
  <inkml:trace contextRef="#ctx0" brushRef="#br0" timeOffset="205982.6189">22210 11807 1075 0,'0'0'362'0,"0"0"-255"16,0 0 4-16,0 0 123 15,0 0-41-15,0 0-56 16,0 0-26-16,42-3-52 16,-20 3-37-16,8 0-14 15,5 0-8-15,-3 0-7 16,4-3-36-16,-6-4-3 16,-5 4-4-16,-5-1-21 0,-8 4-25 15,-5 0-6-15,-7 0 17 16,0 0 41-16,-2 0 27 15,-11 0 17-15,0 0 9 16,-4-3-2-16,5 1-5 16,-1-4 7-16,6 1 24 15,0-2 52-15,1 0-6 16,3 4-6-16,2-1 0 16,1 4-28-16,0 0-31 15,0 0-14-15,0 0-17 16,0 0 9-16,3 0 8 15,7 0 28-15,3 4 6 0,3 6-12 16,-1-3 2 0,1 4 4-16,-4-2 14 0,1 1-10 15,0 3 2-15,-6-4-10 16,2 1-12-16,-6-2-6 16,-2-6-6-16,-1 4-5 15,0-5-53-15,-13 5-86 16,-11-2-160-16,2 2-401 15,2-3-488-15</inkml:trace>
  <inkml:trace contextRef="#ctx0" brushRef="#br0" timeOffset="206682.7227">22738 11723 1371 0,'0'0'850'0,"0"0"-765"16,0 0-66-16,0 0 11 16,0 0 26-16,0 0-22 15,0 0-3-15,39 81 12 16,-36-64-14-16,-2 1-12 15,-1-4-9-15,0-1-7 16,0-6 7-16,-1-1-7 16,-2-5 0-16,0 2 6 0,3-3-7 15,0 0-6 1,0-4-13-16,12-11-54 0,2-8-3 16,2-4 42-16,0-3 15 15,1 0-2-15,-5-1 6 16,-2 6 15-16,-4 2 11 15,-3 13 37-15,-3 6-2 16,0 4-39-16,0 0-7 16,0 10 0-16,0 10 25 15,0 3 14-15,0 0-11 16,0 0 0-16,0-3-2 16,0-3-14-16,0-3-3 15,0-4-9-15,-3-8 1 0,1 1-1 16,2-3-9-1,-1 0-53-15,1 0 30 0,0-3-2 16,0-9-46-16,0-5 27 16,6-3-26-16,5-4 48 15,-1 2 22-15,0 2 9 16,-2 3 5-16,-2 10 55 16,-2 1 14-16,1 6-34 15,-5 0-15-15,4 4-7 16,1 5 37-16,1 8 7 15,1 3-17-15,0-1 35 16,-1 1-17-16,-3 3-26 16,-3-3-18-16,0-4-13 15,0 1-5-15,0-4-1 0,0 1-37 16,0-4-153 0,0-4-444-16</inkml:trace>
  <inkml:trace contextRef="#ctx0" brushRef="#br0" timeOffset="207088.0643">23105 11939 1689 0,'0'0'402'16,"0"0"-297"-16,0 0-68 15,0 0 31-15,0 0-15 16,0 0-34-16,85-17-17 16,-71 0-2-16,1-2-18 0,-2-1-52 15,-1-3-23-15,-1-1 14 16,-5-4 4-16,1 1 47 16,-4 0 28-16,-3 5 46 15,0 5 78-15,0 4 8 16,-3 10-52-16,-6 3-11 15,0 0-17-15,-3 16-10 16,-1 11 19-16,1 9-9 16,-5 4-15-16,7 5-13 15,1-1-1-15,2-2 8 16,7-5 29-16,0-5-14 16,0-5-33-16,0-11-13 0,13-9-28 15,-1-7-153-15,-2 0-469 16</inkml:trace>
  <inkml:trace contextRef="#ctx0" brushRef="#br0" timeOffset="217088.8903">19149 12679 893 0,'0'0'149'0,"0"0"-107"16,0 0-26-1,0 0-3-15,0 0 14 0,0 0 125 16,90-3 147-16,-73 3-191 16,1 0-73-16,3 0-17 15,-6 0-8-15,2 0-4 16,2 0-6-16,3 0 0 15,2 3 0-15,4 0-12 16,2 0 3-16,6 1 9 16,-3 0 0-16,-2-1 0 15,2-1-12-15,0 3 11 16,-4-3-1-16,7 1 2 0,2 1 1 16,5-1 7-1,-1 0-7-15,7 1 1 0,-1-4-1 16,2 0-1-16,4 3-1 15,0-3 0-15,-1 0-1 16,3 0 1-16,-8 3 0 16,4-3 0-16,0 4 1 15,1-1 0-15,3 0 2 16,4 1 4-16,1-2-5 16,3 5-1-16,3-6-1 15,-2 2-10-15,3-3-22 16,2 0-2-16,2 0 14 15,-3 3 15-15,3-3 5 16,-2 3 1-16,5-2 28 16,9 2 8-16,12 3-5 0,13-2-13 15,8 3-11-15,-13-5-7 16,-4 1 1-16,-10 1 0 16,-1-4-1-16,2 3-15 15,0 0-4-15,-1 1 1 16,-1-1 12-16,2 4 6 15,2-1 6-15,2-2 17 16,4 2 21-16,0 1-2 16,1-7-2-16,1 4 1 15,-4-4-12-15,-3 0-18 16,-16 0-11-16,-16 0-16 16,-17 0-49-16,-5-1-63 15,-2-2-44-15,-6 1-94 0,-8-2-326 16</inkml:trace>
  <inkml:trace contextRef="#ctx0" brushRef="#br1" timeOffset="232025.0575">18321 13419 48 0,'0'0'1058'16,"0"0"-913"-16,0 0-85 15,0 0 9-15,0 0 258 16,15 0-21-16,-15 0-167 15,0 0-49-15,0 0 9 16,0 0 2-16,0 0-22 16,0 0-21-16,0 0-12 15,0 0-15-15,0 0-10 16,0 6-2-16,0 1 10 16,-9 3-1-16,-7 6-11 15,-4 1-4-15,-4-1-4 16,-4 4 0-16,-5-3-8 15,0 3 1-15,-1-4-1 16,1-3 1-16,1 0-1 16,3 0 0-16,3-6 0 0,6 1-1 15,4-2 1-15,6-3 1 16,3 0-1-16,4-3 0 16,3 0 1-16,0 0-1 15,0 3-1-15,0-3 1 16,0 0-1-16,0 0 0 15,0 0 1-15,0 0-1 16,0 1 1-16,0-1 0 16,0 0 8-16,0 0 2 15,0 0-4-15,0 0 10 16,3 6 4-16,2-2-10 0,4 4 3 16,3 3-7-1,2-1-5-15,-2 6-1 0,4 1 11 16,4 0 3-16,-1-1 3 15,8 3 5-15,-2-2 1 16,4-3-8-16,1 6-7 16,-4-4-8-16,0 4 0 15,-6-4 0-15,-1 3 0 16,-3-1 1-16,-7-2 5 16,2-5 0-16,-1-2 4 15,-7 0-5-15,3-5 0 16,-3-1-6-16,0-3 1 15,-3 0-1-15,5 0-10 16,-2 0-40-16,2 0-52 0,1-3-124 16,-2-1-402-16,-1-5-514 0</inkml:trace>
  <inkml:trace contextRef="#ctx0" brushRef="#br1" timeOffset="232752.7509">18755 13558 690 0,'0'0'890'16,"0"0"-804"-16,0 0-71 16,0 0 59-16,0 0 135 15,0 0-31-15,0 0-51 0,1-24-16 16,-1 20-30-16,-7 4-26 16,-6 0-6-16,-4 0 2 15,-2 0 10-15,-7 0-7 16,4 8-18-16,-2-2-10 15,5 1-9-15,3-3-7 16,6 2-4-16,6-3-5 16,2 1 0-16,2 1 0 15,0-1-1-15,0 3 1 16,2 2 0-16,8-2 8 16,1 3-3-16,2-2 0 15,3 1 0-15,0 1-6 16,0-3 0-16,0 2-1 0,4 2-5 15,-3 1 5-15,-2 1 0 16,2-2 0-16,-8-2-1 16,0 1 1-16,-3 0 0 15,-1-4 0-15,-3 2-1 16,-2-3-4-16,0 5 5 16,-9-3 1-16,-9 3 0 15,-9-3 1-15,-2 3 0 16,-3-4-1-16,4-6-19 15,6 4-58-15,10-8-104 0,2-9-415 16,10-4-975-16</inkml:trace>
  <inkml:trace contextRef="#ctx0" brushRef="#br1" timeOffset="233408.2813">18847 13398 1400 0,'0'0'491'0,"0"0"-424"15,0 0 71-15,0 0 57 16,0 0-65-16,0 0-50 16,0 0-54-16,6 0-14 15,-1 0-11-15,3 0 1 16,2-2-1-16,-1 2 0 15,1 0 0-15,2 0-1 16,-1 0 1-16,-1 0-1 16,-3 0 0-16,-2 0 0 15,-4 0 0-15,-1 0 1 16,0 2 0-16,0 5 12 16,0 3 51-16,-7 3 1 15,-3 1-31-15,-1-1-15 0,2 0-10 16,3-4-7-1,3-2-1-15,3 0-1 0,0-3 0 16,0-1-1 0,6-3-52-16,11 0-48 0,-4 0-209 15,0 0-557-15</inkml:trace>
  <inkml:trace contextRef="#ctx0" brushRef="#br1" timeOffset="234088.7813">19081 13398 1303 0,'0'0'262'0,"0"0"-190"15,0 0 115-15,0 0 128 16,0 0-69-16,0 0-86 0,0 0-54 15,0 0-42-15,0 4-37 16,0 3-6-16,0 3 8 16,3 3-17-16,3 0-6 15,3 1-5-15,5 2-1 16,-1-2 1-16,5 1-1 16,2-1-1-16,-3 2 1 15,6-5-2-15,-7 2-4 16,2-6 5-16,-4 1-5 15,-1-4 6-15,-4 2 0 16,-3-5-1-16,-3 2 1 16,-3-3 0-16,0 0 0 15,0 0 0-15,0 3 0 16,0-3 0-16,0 3 0 0,0-3 1 16,0 4 5-16,0 2 7 15,0-2 5-15,-2 2-3 16,-2-1 2-16,-2 1-1 15,-6 4 2-15,-1 3 3 16,-7 4 12-16,-2 5-5 16,-8 5 10-16,-2 3-1 15,3-4-13-15,-3 3-12 16,9-8-2-16,0-6-9 16,13-3-1-16,4-7-62 15,6-5-129-15,0-3-450 0,9-9-1392 16</inkml:trace>
  <inkml:trace contextRef="#ctx0" brushRef="#br1" timeOffset="236379.7568">19559 13740 861 0,'0'0'140'0,"0"0"-84"16,0 0 460-16,0 0-233 0,0 0-164 15,0 0 11-15,0 0 25 16,0 8-53-16,5-6-15 16,1 0 9-16,5 1-13 15,1 5-18-15,5-6-21 16,-2 2-17-16,2 2-11 16,6-6-10-16,-1 0-5 15,7 0-1-15,-1 0-5 16,-1-7-67-16,-3-3-50 15,-6-2-26-15,-10-1-104 16,-6 3-284-16,-2 3-511 0</inkml:trace>
  <inkml:trace contextRef="#ctx0" brushRef="#br1" timeOffset="236645.6974">19580 13657 1480 0,'0'0'317'15,"0"0"-251"-15,0 0 60 16,0 0 133-16,0 0-81 0,0 0-92 15,85 0-55 1,-58 0-31-16,17 0-99 16,-8 0-452-16,-1 0-496 0</inkml:trace>
  <inkml:trace contextRef="#ctx0" brushRef="#br1" timeOffset="237928.6654">20238 13352 872 0,'0'0'372'0,"0"0"-224"15,0 0-7-15,0 0 46 16,0 0-10-16,0 0-71 16,0 0-32-16,0-2 7 15,0 5-7-15,0 10 46 16,0 4-24-16,0 5-17 15,0 5-33-15,0 3-7 16,0-1-9-16,0 8-17 16,-3-1-7-16,-3-3-5 0,0 4 0 15,-1-5-1-15,1 2 1 16,1-8-1-16,2 0 0 16,-2-6 0-16,4 0 0 15,-2-4 0-15,1-2 1 16,1-4-1-16,-1 3 0 15,0-7 0-15,0-2 0 16,2-1 0-16,0-3-6 16,0 0 4-16,0 0 2 15,0 0 9-15,0-3-9 16,0-7-6-16,0-6-12 16,0-4 8-16,6 0-8 0,0-4-3 15,1 2-3-15,3-2-5 16,1 5 17-16,0 2 6 15,1 0-9-15,3 4-7 16,-5 4 14-16,5-1 8 16,-3 0 0-16,3 4 0 15,-6 1 0-15,-2-1 0 16,1 3 1-16,-1 2 9 16,-2-2-1-16,-2 3-2 15,-3 0 1-15,0 0-7 16,0 0 1-16,3 0-1 15,-3 0 6-15,3 7 5 16,-2 4 0-16,2-5-3 0,-1 4 0 16,-1 0 0-1,-1 3 6-15,0-1 6 0,0 2 10 16,0 3-1 0,-1-1-1-16,-4 1-3 0,1-2-8 15,4 0-3-15,-3 0-6 16,3-5 0-16,0-3-8 15,0-4 1-15,0 1-1 16,7-4 5-16,8 0-2 16,1-4-4-16,5-9-70 15,-1 3-62-15,1-6-82 16,-7 5-337-16,-6 2-407 0</inkml:trace>
  <inkml:trace contextRef="#ctx0" brushRef="#br1" timeOffset="238272.2605">20141 13518 1348 0,'0'0'238'16,"0"0"-165"-16,0 0 120 16,0 0 59-16,0 0-110 15,0 0-15-15,0 0-5 16,69 0-62-16,-44 0-39 15,2 0-13-15,-2-4-8 16,-2 1-25-16,0-4-138 16,-3 1-234-16,-7-1-316 0</inkml:trace>
  <inkml:trace contextRef="#ctx0" brushRef="#br1" timeOffset="238775.3203">20566 13339 360 0,'0'0'1068'0,"0"0"-931"16,0 0-97-16,0 0 113 15,0 0 45-15,0 0-74 16,0 0-68-16,42 0-35 0,-32 0-15 16,1 0-5-16,-2 0 0 15,-5 0 0-15,-2 3-1 16,-2 1 1-16,0 6 12 15,0 0 52-15,-9 3 13 16,-5 1-23-16,-2 1-9 16,1-1-18-16,-6 3-5 15,2 2-7-15,7-5 2 16,-2-2 3-16,8-1 1 16,5-5 2-16,1 1-8 15,0-1 1-15,3-2 35 16,12-1-3-16,1 0-24 15,5-3-14-15,-2 0-11 0,-1 0-5 16,-1-6-65-16,-11-4-116 16,-6 3-414-16,0 1-710 0</inkml:trace>
  <inkml:trace contextRef="#ctx0" brushRef="#br1" timeOffset="240878.1339">21014 13468 705 0,'0'0'126'0,"0"0"-61"16,0 0-12-16,0 0 283 15,0 0-89-15,0 0-130 16,0 0 3-16,30 0 45 16,-30 0-12-16,0 0-37 15,0 0-26-15,0 0-8 16,0 0-5-16,0 0-46 0,-10 0-13 15,-2 0-8-15,-4 0 1 16,1 0 2-16,-3 1 4 16,1 2-4-16,-5 0-6 15,2 4-1-15,-1 2 0 16,3-2 0-16,2 3-5 16,3-4 7-16,6 1 4 15,1-4 1-15,6 1-12 16,0-2 5-16,0 2 0 15,0 3-4-15,7-3 4 16,2 2 0-16,1 1-6 16,0-1 1-16,0 1 0 15,2-1-1-15,2 4 1 0,-1-2-1 16,5 1 0 0,-1 1 0-16,2-1 0 0,1-2 0 15,0-3 0-15,-2 2-1 16,-1-2 1-16,-6-1 0 15,-3 0 0-15,-4-1 0 16,-4 3-1-16,0 1-8 16,0 0 9-16,-4 5 1 15,-8 5 15-15,-5-3 5 16,1 1 0-16,-3-4 9 16,-1 0-2-16,-1-1-6 15,0-6-13-15,-1 1-1 16,6-4-8-16,-5 0 0 15,9-1-40-15,9-18-78 0,-1 3-216 16,4-1-604-16</inkml:trace>
  <inkml:trace contextRef="#ctx0" brushRef="#br1" timeOffset="241304.3156">21372 13396 1298 0,'0'0'406'0,"0"0"-321"15,0 0-52-15,0 0 167 16,0 0 7-16,0 0-67 16,0 0 4-16,-35 36 1 15,18-13-45-15,-2 6-23 16,0 5-7-16,0 1-19 15,2 5-21-15,3 0-15 0,3-4-6 16,6 1-7-16,4-4-2 16,1-3 0-16,0-4-21 15,11-6-42-15,8-3-93 16,-1-4-150-16,0-7-489 0</inkml:trace>
  <inkml:trace contextRef="#ctx0" brushRef="#br1" timeOffset="241839.7994">21651 13429 707 0,'0'0'874'16,"0"0"-768"-16,0 0 0 15,0 0 189-15,0 0-50 16,0 0-101-16,0 0-70 16,-2-4-28-16,-5 4-18 15,-8 4 11-15,-2 6 9 16,-4 3 4-16,-1 3-1 0,-1-2-11 15,3 1-7 1,1-1-18-16,5 0-9 16,5 2-5-16,3-4 0 0,6 0-1 15,0-2-1-15,9-1 0 16,8 0-15-16,-1 2-6 16,0-2 4-16,1-2 0 15,-4 3 0-15,0-3 3 16,-5 3 4-16,-2-4 10 15,-1 0-8-15,-2 4 8 16,-3-3-1-16,0 0 0 16,0 3 1-16,0-3 0 15,-7-1 0-15,-2-2 1 16,-4-1 2-16,0 0-2 16,-5 0-13-16,3-3-90 0,2 0-72 15,7-3-157 1,3-4-351-16</inkml:trace>
  <inkml:trace contextRef="#ctx0" brushRef="#br1" timeOffset="242116.6778">21804 13575 1731 0,'0'0'303'15,"0"0"-228"-15,0 0 74 0,0 0-23 16,0 0-71-16,0 0-35 16,0 0-14-16,93 0-6 15,-72 0-21-15,-6-2-76 16,-1 0-89-16,-5-4-65 15,-2 2-48-15,-7 1-469 0</inkml:trace>
  <inkml:trace contextRef="#ctx0" brushRef="#br1" timeOffset="242431.2333">21900 13487 1205 0,'0'0'486'0,"0"0"-440"16,0 0 58-16,0 0 192 16,0 0-67-16,0 0-82 15,0 0-34-15,0 2-43 16,0 7-22-16,0 4 27 15,0 6-27-15,-3 2-20 16,-2 3-18-16,1 1-8 16,-5-1-1-16,2-1-1 0,-4-1-14 15,2-1-79-15,3-2-114 16,3-5-372-16,3-8-416 0</inkml:trace>
  <inkml:trace contextRef="#ctx0" brushRef="#br1" timeOffset="242799.5707">22068 13432 1543 0,'0'0'340'16,"0"0"-275"-16,0 0 81 16,0 0 89-16,0 0-87 15,0 0-68-15,0 0-14 16,9 10 10-16,-7 6 24 15,-2 1-24-15,1 6-27 16,1 3-28-16,-1 1-19 16,2-1-1-16,-1 0-1 15,1-5-17-15,-3 2-80 16,0-6-193-16,0-5-493 0</inkml:trace>
  <inkml:trace contextRef="#ctx0" brushRef="#br1" timeOffset="243167.3227">22231 13300 1627 0,'0'0'588'15,"0"0"-538"-15,0 0-29 16,0 0 56-16,0 0 39 16,0 0-18-16,27 73-30 15,-17-41-17-15,1 5-29 16,-2 3-7-16,-3 2-6 15,-6 2 8-15,0 1-10 16,-3-5 5-16,-17 3 4 16,-3-6-15-16,-6-1-1 15,-11 0-110-15,4-7-349 16,9-12-687-16</inkml:trace>
  <inkml:trace contextRef="#ctx0" brushRef="#br1" timeOffset="243917.6208">22703 13528 1096 0,'0'0'330'0,"0"0"-218"16,0 0 87-16,0 0 92 15,0 0-58 1,0 0-65-16,0 0-32 0,-7 0-34 15,7 0-52-15,0 0-26 16,10 0-15-16,9 0 8 16,8 2 12-16,5 2-11 15,6-4-16-15,1 0-1 16,2 0 0-16,-2 0 0 16,-1 0-1-16,-3 0 1 15,1 0-1-15,0 0 1 16,-3 0-1-16,-4 0 0 15,-3 0 0-15,-2-4 0 0,-5-2-16 16,-7 3-17 0,-6 0 8-16,-3-4 11 0,-3 7-4 15,0-3-8-15,-7 2 9 16,-5-2 7-16,-2 0 8 16,1 3 1-16,2 0-1 15,0 0 1-15,5-3-6 16,-4 3-14-1,4-1 6-15,-1-1 8 0,3 2 6 16,-1 0 1-16,1 0-1 16,1 0 1-16,0 0 0 15,3 0 0-15,-3 0-57 16,3 0-592-16</inkml:trace>
  <inkml:trace contextRef="#ctx0" brushRef="#br1" timeOffset="244444.3985">23151 13442 1117 0,'0'0'522'0,"0"0"-454"15,0 0 27-15,0 0 152 16,0 0-59-16,0 0-101 15,0 0-43-15,0 10 38 16,6 0-33-16,4 0-24 16,3 0-5-16,2-1-13 15,4-2 5-15,-1 3-11 16,5-4 0-16,-7 1 0 16,0 0 0-16,1-1-1 0,-8 1 1 15,-2-4 0-15,-2 4-1 16,-2 0-1-16,-1-1 0 15,-2 3 1-15,0 1 0 16,0 2 2-16,0 3 29 16,-10-1 27-16,0 2-6 15,-4-3-7-15,-2 0-17 16,-3 0-28-16,-8-3-29 16,7-6-192-16,4-4-910 0</inkml:trace>
  <inkml:trace contextRef="#ctx0" brushRef="#br1" timeOffset="245562.7991">23692 13253 939 0,'0'0'528'0,"0"0"-441"15,0 0 21-15,0 0 105 16,0 0 48-16,0 0-87 15,0 0-54-15,0-23-35 16,0 23-20-16,0 0-7 16,0 0-20-16,0 3-18 15,0 11-9-15,0 9 37 16,0 7-7-16,0 3-5 16,0 6 6-16,0-2-11 15,0 4-7-15,0-7-9 16,0 0-6-16,0-4-8 15,1-5-1-15,1-1 1 0,-2-1-1 16,0-3-1 0,0-7-5-16,0 3-37 0,0-6-45 15,-3 0-55-15,0 1-27 16,3-5-113-16,0-2-239 16,0-1-114-16</inkml:trace>
  <inkml:trace contextRef="#ctx0" brushRef="#br1" timeOffset="246140.4732">24036 13339 1209 0,'0'0'534'0,"0"0"-493"15,0 0-12-15,0 0 169 16,0 0-25-16,0 0-78 15,0 0-45-15,0 0-13 16,-4 0-13-16,-7 0 7 16,-6 7 13-16,-2 0-4 0,-3 2-13 15,1-2 9-15,5 0 4 16,3 0-15-16,4-1-17 16,6 1-8-16,3-1 0 15,0 1 0-15,0 2-1 16,14 1 1-16,1 0-1 15,5 2 1-15,-2-3-6 16,-1 1-2-16,-1 3 7 16,-3-4-12-16,-4 1 4 15,-5 3 3-15,-1-3 5 16,-1 1 0-16,-2 2 1 16,0-3-1-16,0 0 1 0,0-1-1 15,0-3 0-15,-5-2 0 16,-2 2 1-16,-5-4 0 15,-5-2-1 1,-2 0-57-16,-7-2-127 0,6-7-195 16,4-2-427-16</inkml:trace>
  <inkml:trace contextRef="#ctx0" brushRef="#br1" timeOffset="246800.9613">23904 13260 662 0,'0'0'553'16,"0"0"-463"-16,0 0 96 15,0 0 108-15,0 0-10 16,0 0-100-16,0 0-59 16,0 0-41-16,0 0-52 15,1 0-21-15,5 0-3 16,4 2-8-16,4 4 0 15,4-4 1-15,1 1-1 16,4-2 1-16,2 2-1 16,-1-3-7-16,-3 0-17 0,0 0 12 15,-9-4 6-15,-2-5 6 16,-6-1-1-16,-2 1 1 16,-2-2 0-16,0 0 0 15,-3 2 8-15,-8-1 5 16,0 3 12-16,-5-2-8 15,-1 5-8-15,2 0-3 16,-6 2 3-16,2-2-9 16,2 4 1-16,4 0-1 15,4 0 0-15,9 0-76 16,0 0-288-16,0 4-417 0</inkml:trace>
  <inkml:trace contextRef="#ctx0" brushRef="#br1" timeOffset="247200.6438">24208 13178 804 0,'0'0'1043'0,"0"0"-902"15,0 0-68-15,0 0 133 0,0 0-31 16,0 0-78-16,0 0-54 16,0 30 33-16,0-10 3 15,0 5-17-15,0 6-2 16,0 4-14-16,0 5-16 15,-2-3-10-15,1-1-11 16,1-3-8-16,0 0 0 16,0-3-1-16,0-5 0 15,0-1 0-15,0-4-9 16,0-4-64-16,0-2-68 16,0-4-76-16,6-4-258 15,3-5-231-15</inkml:trace>
  <inkml:trace contextRef="#ctx0" brushRef="#br1" timeOffset="247515.34">24400 13469 1746 0,'0'0'359'0,"0"0"-265"16,0 0 75 0,0 0-12-16,0 0-88 0,0 0-40 15,0 0-20-15,56 0-9 16,-39 0-8-16,-2 0-13 15,-1-4-25-15,-5 4-65 16,-5-6-119-16,-1 5-311 16,-3-5-753-16</inkml:trace>
  <inkml:trace contextRef="#ctx0" brushRef="#br1" timeOffset="247739.1727">24418 13343 477 0,'0'0'1001'0,"0"0"-870"16,0 0-73-16,0 0 181 15,0 0-2-15,0 0-101 16,0 0-80-16,76 9-56 15,-61-8-28-15,0-1-493 0</inkml:trace>
  <inkml:trace contextRef="#ctx0" brushRef="#br1" timeOffset="249112.5758">24763 13157 690 0,'0'0'256'0,"0"0"-191"15,0 0 14-15,0 0 86 16,0 0 41-16,0 0-46 16,0 0-11-16,4-23 2 15,-4 23-3-15,0 0-28 16,0 0-9-16,0 0-14 16,0 0-22-16,0 0-27 0,0 0-24 15,0 0-17 1,2 3-5-16,1 5 5 0,-2 5 18 15,4 7 5-15,-5 3 16 16,1 4 6-16,-1-1-20 16,0 4-23-16,0 2-8 15,0-2 5-15,0 0-5 16,-1-4 0-16,-4 1-1 16,2-1 0-16,0-6 0 15,2 0-1-15,-2-7 1 16,0 0 0-16,1-4 0 15,2 2 0-15,0-4-1 16,0-2 0-16,0 3 0 0,0-5 1 16,0 1-1-1,0-1 1-15,0-3 1 0,0 0-1 16,0 0 0-16,0 0 0 16,0-10-15-16,0-3-33 15,8-7 12 1,4-4 6-16,0-1-5 0,1 1 5 15,2-2 5-15,0 6 14 16,-2 7 11-16,-1 2 0 16,2 2 1-16,-7 5-1 15,1-2 18-15,-1 2 19 16,-1 4-23-16,-3-3-13 16,-2 3 6-16,-1 0-6 15,2 0 1-15,-2 0-1 16,0 7 9-16,1 3 21 0,1 3-8 15,-1 3 14-15,1-2-4 16,-1 5-11-16,3-5-9 16,-3 3-7-16,1-4-4 15,-2 2-1-15,1-4 8 16,-1 2-7-16,2-6-1 16,1-1 5-16,2-2-5 15,1-4-1-15,3 0-6 16,8 0-62-16,2-17-81 15,2 0-218-15,-3 2-591 0</inkml:trace>
  <inkml:trace contextRef="#ctx0" brushRef="#br1" timeOffset="249391.433">24666 13243 1585 0,'0'0'520'15,"0"0"-464"-15,0 0-4 0,0 0 99 16,0 0-37-1,0 0-47-15,0 0-24 16,58 0-43-16,-3 0-3 16,-8 0-154-16,-7 0-446 0</inkml:trace>
  <inkml:trace contextRef="#ctx0" brushRef="#br1" timeOffset="250496.3577">25094 13489 629 0,'0'0'1077'15,"0"0"-849"-15,0 0-118 16,0 0 83-16,0 0-35 15,0 0-75-15,0 0-47 16,0 12-27-16,0 1-3 16,0 1-5-16,0 2 0 15,1 1 1-15,4-3-1 0,0-2-1 16,-1-4 0 0,3-3 0-16,-1-2 0 0,3-3-15 15,0 0 3-15,3-8-24 16,0-7-47-16,0-4 21 15,0-1 19-15,0-3 36 16,-2-6 7-16,-1-2 0 16,-3-5 23-16,0-3 5 15,-1-1-10-15,-1 0-4 16,1 1-6-16,-2 5-6 16,-2 8 13-16,2 0 14 15,-3 5-2-15,2 1-12 16,-2 1-2-16,0 3 13 15,0 2 12-15,0 4-4 16,0 4 14-16,0 2 10 16,0-2-16-16,0 6-11 0,0-4 1 15,0 4-4-15,0-3-10 16,0 1-12-16,0 2-5 16,0-5-1-16,0 5 1 15,1 0 0-15,2 0-1 16,-1-2 1-16,2 2 6 15,2 0-5-15,1 0-1 16,6-3 0-16,3 3-1 16,5 0 1-16,6 0-1 15,6 0 1-15,5-2-1 16,4 0 0-16,7-2-1 0,2 2-6 16,4 1-1-16,2-2 1 15,1 0 5-15,-1 0-4 16,-2-1 5-16,2 1 0 15,-1-1 0-15,1 1 1 16,0 3-1-16,-1 0 1 16,0-3-1-16,-1 3 0 15,0-3-8-15,-1 0-20 16,-3-1-4-16,-4-3 3 16,-5 1 3-16,-8 2 8 15,-7-2 11-15,-8 5 8 16,-9 1-1-16,-9 0 0 15,-2 0-90-15,-13 5-424 0,-4 4-281 16</inkml:trace>
  <inkml:trace contextRef="#ctx0" brushRef="#br1" timeOffset="251238.0601">25494 13274 965 0,'0'0'530'0,"0"0"-470"16,0 0-21-16,0 0 180 16,0 0 15-16,0 0-63 15,0 0-11-15,6-4-27 16,-6 4-24-16,0 0-24 15,0 0-13-15,-2 0-34 16,-12 0-26-16,-5 4-10 16,-4 5-1-16,-3 2 5 15,4-2-5-15,4 0 0 16,7-2-1-16,8 1 0 16,3-2-8-16,0 0 8 0,16 1-2 15,4 0-22 1,1-1 11-16,3 1 4 0,-2 0 2 15,-3-1 5-15,-6 4-8 16,-3-3 1-16,-4 2 3 16,-1 1-3-16,-1 0 9 15,-2 0 1-15,-1 0 0 16,-1-3-1-16,0 3 0 16,0-3 0-16,-13-1 5 15,-5-2-5-15,-8 1-14 16,0-5-120-16,-6 0-194 15,7 0-358-15,10-2-465 0</inkml:trace>
  <inkml:trace contextRef="#ctx0" brushRef="#br1" timeOffset="251569.1832">25754 13194 750 0,'0'0'846'16,"0"0"-733"-16,0 0-21 16,0 0 192-16,0 0-68 15,0 0-56-15,0 0-4 16,-19 43-11-16,9-20-44 0,0 4-40 15,-1-2-35-15,-1 2-17 16,2 0-9-16,1 0 1 16,0-1-1-16,3 3-26 15,5-5-44-15,1-5-49 16,0-2-56-16,7-7-73 16,8-7-375-16,0-3-1000 0</inkml:trace>
  <inkml:trace contextRef="#ctx0" brushRef="#br1" timeOffset="251989.0655">25986 13216 1313 0,'0'0'377'0,"0"0"-288"16,0 0 41-16,0 0 106 16,0 0-81-16,0 0-2 15,0 0-28-15,-27 31-36 16,13-18-25-16,-2 0-26 16,4 1-12-16,1-4-11 15,5 2-14-15,3-2 1 16,3 0-2-16,0 0 0 15,3 1 0-15,7-2-15 0,2 1-6 16,-3-3 8 0,-1 2 2-16,-4-1 4 0,-2-1-1 15,-2 1 7-15,0-1 0 16,0 0 1-16,-2 3 0 16,-4-4 0-16,-2 1 6 15,1-2-5-15,-3 0-1 16,2-5-16-16,2 0-131 15,2 0-225-15,2-3-485 0</inkml:trace>
  <inkml:trace contextRef="#ctx0" brushRef="#br1" timeOffset="252230.292">26067 13327 1450 0,'0'0'311'16,"0"0"-233"-16,0 0 124 15,0 0 3-15,0 0-66 16,0 0-58-16,83 0-32 16,-72 0-28-16,1 0-21 15,-3 0-34-15,1 0-123 16,-1-4-360-16,-3 3-348 0</inkml:trace>
  <inkml:trace contextRef="#ctx0" brushRef="#br1" timeOffset="252507.5687">26165 13268 1264 0,'0'0'383'16,"0"0"-298"-16,0 0 36 15,0 0 144-15,0 0-42 0,0 0-42 16,0 0-48 0,-16 46-47-16,10-27-43 0,3 1-23 15,0 0-10-15,0 0-8 16,-1-1-2-16,-2 1-1 15,0-2-52-15,-4-3-105 16,2-1-320-16,2-6-268 0</inkml:trace>
  <inkml:trace contextRef="#ctx0" brushRef="#br1" timeOffset="252830.9925">26287 13227 1164 0,'0'0'589'16,"0"0"-514"-16,0 0 153 15,0 0 83-15,0 0-106 16,0 0-87-16,0 0-54 16,0 23 35-16,0-3-50 15,0 0-30-15,0 2-7 16,0-1-10-16,0-1-2 16,0 0-18-16,0 0-115 0,0-5-209 15,0-5-614-15</inkml:trace>
  <inkml:trace contextRef="#ctx0" brushRef="#br1" timeOffset="253176.9442">26417 13108 1547 0,'0'0'644'15,"0"0"-575"-15,0 0 53 16,0 0 74-16,0 0-58 15,0 0-9-15,0 0-46 16,51 90-44-16,-38-55-15 16,-3 5-10-16,-7 1-13 15,-3 1-1-15,-38 11-39 16,-4-7-120-16,-8-10-633 0</inkml:trace>
  <inkml:trace contextRef="#ctx0" brushRef="#br1" timeOffset="261607.8853">18762 14625 196 0,'0'0'201'16,"0"0"613"-16,0 0-575 15,0 0-159-15,0 0 74 16,-1 7 50-16,1-7-57 0,0 2-44 16,0-2-7-1,0 0-14-15,-2 0-11 0,2 0-8 16,0 0-6-16,-1 0-2 16,-2 0 4-16,0 0-18 15,-3 0-1-15,-4 0-22 16,-1-2-12-16,-4-3-5 15,-1 3-1-15,-5-3 1 16,0 5-1-16,-2 0 1 16,3 0 11-16,-7 0 2 15,6 0-2-15,-5 7-2 16,6 0-1-16,1 3-3 0,6 0 10 16,4-4-5-1,5 0-2-15,4-1-3 0,0 1-5 16,0-2 7-16,0 2-7 15,3 1 5-15,3 0-4 16,4-1 4-16,7 3-6 16,-5-2 1-16,4 3-1 15,1-3 0-15,-1 3 0 16,2 0 1-16,3 0-1 16,-4 3-1-16,2-3 1 15,-6-1 0-15,-3 2-2 16,-2-2 1-16,-4 1-5 15,-4 1 4-15,0 2 1 16,0-3 1-16,-9 3-1 16,-4-1 1-16,-8-1 0 0,-1 0 8 15,-1-3-2 1,-2-4 6-16,-5-1 10 0,2-3-6 16,1 0-14-16,5-3 5 15,2-11-7-15,10 1-43 16,10-3-117-16,0 0-192 15,7 6-530-15</inkml:trace>
  <inkml:trace contextRef="#ctx0" brushRef="#br1" timeOffset="262304.9526">18810 14866 1300 0,'0'0'394'16,"0"0"-276"-16,0 0 134 15,0 0 30-15,0 0-112 16,0 0-79-16,0 0-10 15,0 0-11-15,0 0-23 16,3 0-21-16,4 0-7 16,7 0-10-16,-2 0-3 15,3 0-5-15,3 0 0 16,-1 0 0-16,-2 0 0 16,2 0 0-16,-5 0-1 15,-3 0 0-15,-1 0 0 16,-1 3 0-16,-1-1-1 0,-6 3-1 15,3-2 1-15,-3 4-6 16,0 0 6-16,0 2-7 16,-9 7 8-16,-9 2 0 15,0 1 1-15,-8 1 1 16,0-1 7-16,-3 3 3 16,2-4-6-16,4-1 10 15,1-5 9-15,6 1-14 16,7-6-10-16,8-4 1 15,1 1-1-15,0-1 1 16,4-3 5-16,13 0-1 16,7 0-6-16,1 0-27 15,2-10-18-15,-5 3-76 0,-1-3-148 16,-6 5-399-16,-8 1-618 16</inkml:trace>
  <inkml:trace contextRef="#ctx0" brushRef="#br1" timeOffset="262554.5437">18736 14994 1706 0,'0'0'506'16,"0"0"-452"-16,0 0 118 15,81 0 1-15,-16-7-173 16,-12-3-23-16,-6-5-854 0</inkml:trace>
  <inkml:trace contextRef="#ctx0" brushRef="#br1" timeOffset="266014.947">19301 14876 532 0,'0'0'749'16,"0"0"-490"-16,0 0-259 15,0 0 0-15,0 0 8 16,0 0 51-16,0 0 24 15,0-3 36-15,0 3-7 16,0 0-15-16,0 0-12 16,0 0-5-16,0 0 16 15,0 0-9-15,4 0 2 16,7 3-3-16,7 0-17 16,8-3-35-16,9 0-21 15,1 0-8-15,1 0-5 16,-1-3-22-16,-5 3-15 0,-7-3-21 15,-9 3-20-15,-6 0-67 16,-9 0-179-16,0 6-205 16,-6-2-282-16</inkml:trace>
  <inkml:trace contextRef="#ctx0" brushRef="#br1" timeOffset="266385.4209">19408 14776 939 0,'0'0'608'16,"0"0"-528"-16,0 0-48 16,0 0 140-16,0 0 64 15,0 0-75-15,0 0-43 16,-1 0-14-16,14 0-27 0,8 0-13 15,11 0-34-15,17 0-30 16,-4 0-113-16,-6 0-561 16</inkml:trace>
  <inkml:trace contextRef="#ctx0" brushRef="#br1" timeOffset="268139.8456">20100 14386 738 0,'0'0'686'0,"0"0"-532"15,0 0-47-15,0 0 60 16,0 0 28-16,0 0-30 16,0 0-62-16,2-16-23 15,-2 16-12-15,0 0-10 16,0 0 3-16,0 0-1 0,0 0-15 15,0 0-14 1,0 0-9-16,0 0-5 0,0 3-16 16,0 7 0-16,0 7 8 15,0 3 3-15,0 5-12 16,0 5 2-16,0 0-1 16,-6 1 0-16,-4 1-1 15,1 1 0-15,-2-2-1 16,1 1 1-16,2-2 0 15,2-1-1-15,2-2 0 16,1-4 1-16,-1-1 0 16,1-2 0-16,0-6 0 15,-2-1-1-15,3-1 1 16,2-4 0-16,-1-1 0 16,-1 0 0-16,1-4 0 0,1 0 0 15,-2-3 0-15,2 1 0 16,0-1 1-16,0 0 0 15,0 0 11-15,0 0 0 16,0-1 9-16,0-10-3 16,5-6-17-16,6-5-1 15,2-3-1-15,0 1-11 16,3 1-1-16,-2 0-7 16,1 6 5-16,-3 1-7 15,2 3 1-15,-1 2-9 16,-3-3 15-16,0 8 8 15,0 0 6-15,-7 3 1 16,3 2 0-16,-6 1 0 16,3 0 1-16,0 0-1 15,0 0 0-15,4 0 7 0,0 0 1 16,-1 0-8-16,4 0 1 16,-6 4-1-16,0 2 0 15,1-2 1-15,-4 2-1 16,-1 4 0-16,0-2 0 15,0 5 8-15,-6 2 11 16,-5 2-1-16,-3 0-1 16,3-1-4-16,0 1 0 15,5 0-2-15,0-4-5 16,1-4 0-16,1 1-5 16,2-3 5-16,2 0-5 15,0-5 0-15,0 2 6 0,0-2-6 16,6-2 5-16,5 0-6 15,2 0-15-15,5-2-79 16,9-11-79-16,-5 0-195 16,-5 2-384-16</inkml:trace>
  <inkml:trace contextRef="#ctx0" brushRef="#br1" timeOffset="268518.0439">20053 14565 1200 0,'0'0'260'0,"0"0"-183"15,0 0 71-15,0 0 132 16,0 0-50-16,0 0-67 16,0 0-41-16,-6-2-35 15,16 2-12-15,10 0-8 16,3 0-19-16,6 0-23 0,0 0-20 15,3-2-5-15,-2-1-66 16,1 3-153-16,-8-3-489 16,-7 3-555-16</inkml:trace>
  <inkml:trace contextRef="#ctx0" brushRef="#br1" timeOffset="270205.2133">20492 14650 819 0,'0'0'539'16,"0"0"-366"-16,0 0 35 15,0 0 82-15,0 0-56 16,0 0-66-16,0 0-30 0,0 0-23 16,0 0-48-16,0 0-33 15,0 0-16-15,0 0-12 16,0 4-6-16,0 2 2 15,0 5 4-15,4 5-6 16,-1 1 1-16,-3 2-1 16,0 4 1-16,0-3-1 15,0 0 0-15,0-1 1 16,-3-5-1-16,-1-4 0 16,1-3 0-16,3-4 1 15,0 0 0-15,0-3 0 16,0 0 6-16,0 0 1 15,0 0-1-15,0-6 5 16,0-5-12-16,0-7-1 16,7 0-5-16,-3-1-5 0,2 3 5 15,3-2 6-15,0 2-6 16,5 3-6-16,-4 0 4 16,3 0 7-16,-1-2-1 15,5 6-4-15,-8-1 6 16,1 3 0-16,-2 1-1 15,1 3 1-15,-3 3-1 16,-3-4 1-16,-3 4 0 16,3 0 6-16,-3 0-6 15,1 10 6-15,1 4 6 16,-2 5-4-16,0-2-2 16,0 3-5-16,0-4 0 15,0 1-1-15,0-1 1 0,0-2-1 16,0-1 1-16,0-3-1 15,-2-3 0-15,1-2 0 16,-2-1 0 0,3-4 0-16,0 4 1 0,0-4 0 15,0 0 0-15,0 0 5 16,0 0-6-16,0-8-17 16,4-2-25-16,5-5 10 15,4-2 3-15,0-3-8 16,1 3 18-16,0-1 2 0,0 1 7 15,2 3 8 1,-2-2 1-16,0 2 0 0,1 1 1 16,-2 4-1-16,1-1 0 15,1 3 0-15,-8 0 1 16,1 4 0-16,-1 0 1 16,-3 0-1-16,-1 2 13 15,-3 1 5-15,0 0-1 16,0 0-9-16,0 10 12 15,0 7 29-15,0 2-13 16,-4 5-8-16,-2 2-1 16,0-2 2-16,3-2 5 15,0 1 3-15,0-3-10 16,2-3-15-16,-2-5-10 16,-3-1 3-16,-6-2-5 0,3-5-110 15,-2-4-763-15</inkml:trace>
  <inkml:trace contextRef="#ctx0" brushRef="#br1" timeOffset="274951.5906">20999 14871 751 0,'0'0'103'15,"0"0"-67"-15,0 0-13 16,0 0 25-16,0 0 130 16,0 0 204-16,31-12-219 15,-31 12-57-15,0 0 53 16,0 0 21-16,0 0-33 15,0 0-35-15,0 0-33 16,0 0-24-16,0 0-14 16,0 0-6-16,0 0-4 15,0 0-9-15,0 0-5 0,0 0-4 16,0 0 2-16,-5 0-6 16,-6 0-9-16,-1 0 0 15,-5 0 1-15,2 3 0 16,1 1 0-16,1-1 5 15,4 1-5-15,1-1 7 16,3 0-1-16,4 0 4 16,1-3-10-16,0 4 1 15,0 1 4-15,0-1 3 16,0 2-8-16,0 1 0 16,3 0 0-16,4-1 1 15,-3 1-1-15,2 3-1 0,0-3 1 16,1-1-1-16,0 1 1 15,-3-3-1-15,1 2 1 16,1-4-1-16,-3 3 0 16,-2-3 1-16,-1-2-2 15,0 0 1-15,-3 2 0 16,-13 1 0-16,-13 2 0 16,-20-5-38-16,6 1-188 15,4-1-987-15</inkml:trace>
  <inkml:trace contextRef="#ctx0" brushRef="#br1" timeOffset="280184.4466">21645 14733 1428 0,'0'0'787'16,"0"0"-747"-16,0 0-30 0,0 0 42 15,0 0 80-15,0 0-28 16,3-2-30-16,-3 11 2 15,-3 11 30-15,-12 9 20 16,-2 8-45-16,-4 3-19 16,-4 2-24-16,-2-2-20 15,3-4-13-15,2-6-5 16,4-6-112-16,8-5-350 16,7-13-1127-16</inkml:trace>
  <inkml:trace contextRef="#ctx0" brushRef="#br1" timeOffset="282429.0284">22007 14677 827 0,'0'0'520'16,"0"0"-448"-16,0 0-17 16,0 0 117-16,0 0 46 15,0 0-53-15,0 0-55 16,0-13-6-16,0 13-10 16,0 0-11-16,0 0-11 15,0 0-7-15,0 0-7 16,0 0-9-16,1 0-26 15,3 10-13-15,-1 3 20 16,-3 7-3-16,3-1-14 16,-3 2-11-16,0 2-1 0,0-4 1 15,0 1-1 1,0-4-1-16,0-5 1 0,-3-1 0 16,3-4-1-16,-3-2 0 15,3-1 0-15,0-3 0 16,0 0-1-16,0 0 0 15,0 0-13-15,0 0-7 16,3-13 3-16,4-1-11 16,4-3 15-16,0-3 7 15,2 1-11-15,-6 0 4 16,3 2 8-16,-1 3 6 16,-3 4-1-16,0 1 0 15,2 0 1-15,-2 2 0 16,-5 3 0-16,2 1 0 15,0 3 1-15,-1-3 0 0,1 3-1 16,0 0 0-16,2 0 1 16,0 0 0-16,-1 6 0 15,2 5 0-15,-2 5 5 16,-1 1-5-16,0 2 6 16,-3 1-6-16,0-1 10 15,0-3-4-15,0-2 4 16,-6-4-10-16,1-3 1 15,2-1-1-15,0-2 1 16,1-4-2-16,1 0-2 16,1 0-7-16,0 0 2 15,0-14-25-15,7-3-23 16,3-1 27-16,3-3 19 0,-3 1 3 16,1 4 6-16,1-1-1 15,-2 2 0-15,1 4 1 16,0-2-1-16,-2 3 1 15,1 2 1-15,-5 6 0 16,0-2 19-16,-2 4 3 16,-2 0-2-16,1 0-6 15,-1 0-5-15,2 0-9 16,0 4 28-16,2 9-5 16,-1 1-2-16,0 2-1 15,0 0 1-15,2 1-1 16,-5-1 1-16,1 1-2 0,-1-1-4 15,-1 0-1-15,0-2-1 16,0 0-8 0,0-1-5-16,-1-3-1 0,-2-4 0 15,0-2-63-15,3-1-89 16,0-3-138-16,0 0-460 0</inkml:trace>
  <inkml:trace contextRef="#ctx0" brushRef="#br1" timeOffset="283111.6005">22430 14839 983 0,'0'0'236'0,"0"0"-139"0,0 0 110 16,0 0 25-16,0 0-37 15,0 0-36-15,0 0-32 16,1 3-19-16,-1-3-34 16,0 0-16-16,0 0-10 15,0 1-8-15,0 2 9 16,-4 3 8-16,-6 1-7 15,-3 3-17-15,1-3-10 16,2 3 0-16,-2-3-6 16,4 1-7-16,2-4-2 15,5-1-8-15,-1 0 1 16,2 1-1-16,0-1 1 0,0 0-1 16,0 1 0-1,0 2 0-15,3 1 0 0,2 0-1 16,1-1-1-16,-2 1-4 15,4 3 6-15,-5-3-1 16,1 2 0-16,-1-2 1 16,0 3-1-16,2-3 1 15,-4-1 0-15,1-2 0 16,-2-1-1-16,0 0 1 16,0 0 0-16,0-2 0 15,-12 2 1-15,-8 3-1 16,1-6-27-16,-8 0-76 15,6 0-114-15,8 0-654 0</inkml:trace>
  <inkml:trace contextRef="#ctx0" brushRef="#br1" timeOffset="286010.9142">22692 14697 130 0,'0'0'874'15,"0"0"-679"-15,0 0-83 16,0 0 8-16,0 0-67 16,0 0-16-16,0 0 97 15,0-6 236-15,0 6-245 0,0 0-76 16,0 0 56-16,0 0 22 15,0 0-41-15,0 0-29 16,0 0-20-16,0 0-15 16,1 0-10-16,9 0 17 15,1 0-13-15,6 0-6 16,4 0-8-16,-3 0-2 16,2 0 0-16,0 0-11 15,-4 0-4-15,1 0 4 16,-8 3-2-16,1-3-21 15,-1 0-19-15,-2 0-57 16,3-6-107-16,-7-1-350 16,0 0-564-16</inkml:trace>
  <inkml:trace contextRef="#ctx0" brushRef="#br1" timeOffset="286335.0294">22686 14800 1016 0,'0'0'648'0,"0"0"-559"0,0 0-20 16,0 0 169-16,0 0-12 16,0 0-106-16,0 0-46 15,9 13-16-15,12-13-31 16,0 0-17-16,4-4-8 16,-3 0-2-16,4 1-60 15,-8 1-184-15,-3-1-521 0</inkml:trace>
  <inkml:trace contextRef="#ctx0" brushRef="#br1" timeOffset="289749.8982">23131 14743 586 0,'0'0'127'16,"0"0"-44"-16,0 0 561 15,0 0-479-15,0 0-89 16,0 0 44-16,0 0 78 0,0 3-52 16,0-3-78-16,1 0-25 15,1 0 21-15,-1 0 2 16,-1 0-14-16,2 0-15 16,-2 0-7-16,1 0-6 15,1 0-5-15,-1 1-1 16,5 2 3-16,1-3 1 15,6 4 2-15,0-4 3 16,2 0-8-16,6 0 0 16,-2 0-10-16,4 0-1 15,-1-4-2-15,-2 0-6 16,-4 1 1-16,-4 3-1 0,-4 0 0 16,-3 0-1-16,-4 0-9 15,1 0-12-15,-2 0-2 16,1 0-11-16,3 0-67 15,3 0-133-15,2 0-362 16,-2 0-878-16</inkml:trace>
  <inkml:trace contextRef="#ctx0" brushRef="#br1" timeOffset="290687.1316">23738 14571 1065 0,'0'0'188'16,"0"0"-134"-16,0 0 102 16,0 0 60-16,0 0-28 15,0 0-37-15,0 0-20 0,0-6-15 16,0 6-24-16,0 0-25 16,0 0-20-16,0 0-10 15,0 0-11-15,0 0-7 16,0 0 5-16,-8 0-18 15,-2 0-6-15,-4 0-1 16,-3 0 1-16,2 6 0 16,-5 1 0-16,4 1 1 15,-1-2 5-15,4 3 9 16,3-2 2-16,2 0-3 16,4-2-4-16,1 0-9 0,3 1 0 15,0 0-1-15,0-3 0 16,0 4 1-16,0-3 6 15,4 2 2-15,5-2-3 16,3 1 0-16,1 3-5 16,1-2 0-16,2-2-1 15,-1 3 0-15,2-1-7 16,0 1 5-16,2 0 1 16,-3 0-5-16,-3 2 4 15,4 4 1-15,-8 1-1 16,-2-2 1-16,-1 5-1 15,-3-5 1-15,-3 2-5 16,0-4 6-16,-6 0 0 16,-12 0 1-16,-6-6 28 15,-2-1-29-15,-3-3-6 0,4 0-39 16,13-14-58-16,4-9-246 16,8 1-744-16</inkml:trace>
  <inkml:trace contextRef="#ctx0" brushRef="#br1" timeOffset="293341.1265">23926 14727 601 0,'0'0'756'16,"0"0"-623"-16,0 0-102 16,0 0 15-16,0 0 96 15,0 0 2-15,0 0-60 16,-8 16 8-16,5-5 39 15,-2-2-10-15,0 4-13 16,1 4-22-16,-3-3-4 16,1 4-12-16,-1-1-6 15,0-3-16-15,-1 3-23 16,2-2-13-16,2-5-11 16,-1-3-1-16,5-1-41 15,5-6-187-15,8 0-503 16,3-13-887-16</inkml:trace>
  <inkml:trace contextRef="#ctx0" brushRef="#br1" timeOffset="294239.2798">24163 14714 428 0,'0'0'496'0,"0"0"-376"16,0 0-13-16,0 0 78 16,0 0 26-16,0 0-69 15,0 0 15-15,-9 0 7 16,9 0-15-16,-1 0-27 15,1 0-22-15,-2 0-23 0,2 0-17 16,0 0-22 0,0 2-17-16,12 0-9 0,0 0-10 15,6 1-1-15,0-3 5 16,3 3-5-16,1-3-1 16,-4 0-2-16,-2 1-25 15,-4-1-14-15,-3 0-19 16,-1 0-36-16,-5 0-119 15,-2 0-136-15,-1 0-382 0</inkml:trace>
  <inkml:trace contextRef="#ctx0" brushRef="#br1" timeOffset="294915.8249">24560 14526 150 0,'0'0'775'16,"0"0"-577"-16,0 0-33 15,0 0 9-15,0 0-12 16,0 0-16-16,0 0-21 16,-24-14 19-16,12 14-21 15,2 0-16-15,-2 0 1 16,-3 0-21-16,1 7-20 15,0 3-12-15,0 0-15 16,2-1-28-16,5 4 3 16,1-3-6-16,3 0-9 15,1 0 1-15,2 0 5 16,0 1-5-16,0-2 0 16,0 2-1-16,0-2-5 0,2 1 5 15,7-1 0 1,4 1 1-16,4-3-1 0,-3 0-5 15,3 3-6-15,-1-3-1 16,-2 0 6-16,-2 3 5 16,-1-2-6-16,-3 2 6 15,-2 0-6-15,-3 0 6 16,-1 0 1-16,-2 4-1 16,0 1 1-16,0-1-1 15,-6 3 1-15,-4-4 0 16,1-4-1-16,-4 2 0 15,-2-7 1-15,-3-1 2 16,2-3-2-16,0 0-11 16,0 0-31-16,6-7-38 15,10-16-169-15,0 2-513 0,5 3-490 0</inkml:trace>
  <inkml:trace contextRef="#ctx0" brushRef="#br1" timeOffset="295298.4284">24697 14681 1367 0,'0'0'268'0,"0"0"-195"16,0 0 34-16,0 0 117 16,0 0-77-16,0 0-78 15,0 0-9-15,14 0-17 16,0 0-27-16,0 0-11 15,-1 0-5-15,-1 0-31 16,2 3-17-16,-7 0-11 16,1-3-1-16,-4 1-70 0,-1-1-78 15,2 0-62-15,-1 0-98 16,-1 0-382-16</inkml:trace>
  <inkml:trace contextRef="#ctx0" brushRef="#br1" timeOffset="295629.2811">24787 14618 405 0,'0'0'814'16,"0"0"-616"-16,0 0-60 16,0 0 104-16,0 0 54 15,0 0-95-15,0 0-84 16,0 2-53-16,0 9-30 16,0-2 21-16,0 8-13 15,0 0-19-15,0 0-14 16,-2 3-8-16,-1 0-1 15,0 3-18-15,-3 3-118 16,3-4-370-16,2-5-260 0</inkml:trace>
  <inkml:trace contextRef="#ctx0" brushRef="#br1" timeOffset="296131.0881">24970 14472 1320 0,'0'0'262'0,"0"0"-156"16,0 0 123-16,0 0 36 15,0 0-92-15,0 0-83 0,0 0-42 16,-3 3-29 0,3 11-7-16,0 9 40 0,0 4-19 15,0 2-10-15,0 4 6 16,-1 0-14-16,-2-1-14 15,3 0-1-15,-8 3-30 16,4-8-307-16,1-11-908 0</inkml:trace>
  <inkml:trace contextRef="#ctx0" brushRef="#br1" timeOffset="296861.7046">25218 14726 1094 0,'0'0'396'0,"0"0"-294"16,0 0-57-16,0 0 92 16,0 0-2-16,0 0-27 15,0 0-1-15,-13 20-4 16,8-6-36-16,1-1-23 0,-4 0-26 16,2 1-11-1,-1 1-6-15,-1-4-1 0,4 2-24 16,1-6-93-16,3-1-184 15,0-4-362-15</inkml:trace>
  <inkml:trace contextRef="#ctx0" brushRef="#br1" timeOffset="297261.504">25413 14681 601 0,'0'0'874'16,"0"0"-691"-16,0 0-54 0,0 0 141 15,0 0-71-15,0 0-119 16,0 0-57-16,15 0-23 15,-1 0-79-15,6 0-169 16,-3 0-87-16,-2 0-242 0</inkml:trace>
  <inkml:trace contextRef="#ctx0" brushRef="#br1" timeOffset="297445.0399">25600 14664 614 0,'0'0'774'0,"0"0"-721"0,0 0-53 16,0 0-1-16,0 0-46 16,0 0-147-16,83-13-170 0</inkml:trace>
  <inkml:trace contextRef="#ctx0" brushRef="#br1" timeOffset="297628.755">25765 14650 1295 0,'0'0'338'0,"0"0"-249"16,0 0-1-16,0 0 19 0,0 0-107 15,0 0-29 1,0 0-281-16,87 0-1135 0</inkml:trace>
  <inkml:trace contextRef="#ctx0" brushRef="#br1" timeOffset="298567.6766">24687 15245 735 0,'0'0'635'0,"0"0"-635"16,0 0-217-16,0 0 18 16,0 0-37-16</inkml:trace>
  <inkml:trace contextRef="#ctx0" brushRef="#br1" timeOffset="300155.3493">26249 14512 770 0,'0'0'336'15,"0"0"-205"-15,0 0 22 16,0 0 51-16,0 0-18 16,0 0-32-16,0 0-30 15,0-3-19-15,0 3-30 16,0-3-23-16,-3 2-6 15,-2 1-27-15,-2-3-7 16,-1 3 0-16,-3-4 1 16,-2 4 0-16,0 0-2 15,3 0-4-15,-1 0 13 16,1 0 2-16,4 0-6 16,1 0-1-16,1 0 0 15,-1 0-14-15,-3 0 8 16,0 4 5-16,-3 3-1 15,0 0-4-15,-1 3 3 0,1-4 6 16,1 3-3-16,2-5-5 16,4 2-4-16,-1 1 1 15,4-4-7-15,1 1 0 16,0-1 1-16,0 0 0 16,0 1 0-16,0 2 0 15,0-1 1-15,7 0-1 16,1 2 1-16,2-4-1 15,-1 1 0-15,0 2 0 16,1-5 0-16,1 5 0 16,1-4-1-16,0 3 1 15,-2-3-1-15,-1 3 0 0,2 0 0 16,-5-2 0-16,0 1 0 16,-2-1 0-16,1 4-1 15,-2-1 1-15,2 0-1 16,-3 2 0-16,1-1 1 15,0-1-1-15,-2 1 1 16,1-4-1-16,-2 1 1 16,2 2 0-16,-2-6 0 15,0 4 0-15,0-1 0 16,0-1 0-16,-4 2 12 16,-3 2 11-16,-5 1 12 15,-1-3 9-15,-4 2-3 16,1-2 0-16,-3 3-10 0,0-7-8 15,-1 2-10-15,2-2-12 16,1 0-1-16,3 0-8 16,5-10-117-16,5 1-133 15,3 3-747-15</inkml:trace>
  <inkml:trace contextRef="#ctx0" brushRef="#br1" timeOffset="307597.0048">22203 11378 567 0,'0'0'252'16,"0"0"-99"-16,0 0 15 15,0 0 12-15,0 0 1 0,0 0-38 16,1 0-24-1,-1 0 29-15,0 0 1 0,0 0-32 16,3 0-32-16,3 0-11 16,4 0-11-16,4 0-19 15,1 0-5-15,1 0-13 16,0 2-9-16,1 1-7 16,-1-1-8-16,0-2-2 15,0 0 0-15,5 0-77 16,-3 0-281-16,-5 0-645 0</inkml:trace>
  <inkml:trace contextRef="#ctx0" brushRef="#br1" timeOffset="308386.3874">22477 11437 836 0,'0'0'153'0,"0"0"-17"0,0 0 61 16,0 0-21-1,0 0-48-15,0 0-34 0,0 0 6 16,44 20-15-16,-36-20-22 16,1 0-6-16,3-4-18 15,2-9-20-15,1-3-19 16,1-1-16-16,1-5-85 15,0 1 7-15,-2-5 7 16,2-1 11-16,-5 1 25 16,-1-1 30-16,-2 1 21 15,1-1 1-15,-6 3 21 16,-1-1 30-16,1 5-17 16,-4 3 44-16,0 5 73 15,0 4-34-15,0 3-31 16,0 4-30-16,-5-2-15 0,-1 3-25 15,-4 0-6-15,0 3 3 16,0 8 7-16,1 2 25 16,3 3-10-16,-5 3-4 15,7 1 0-15,-1 1-12 16,2 5 6-16,0 3-10 16,0 2-7-16,2-1-9 15,-2 2 0-15,1-5 0 16,1-2 0-16,1-8-36 15,0-1-56-15,0-5-96 16,7-4-74-16,4-4-105 16,-2-3-250-16</inkml:trace>
  <inkml:trace contextRef="#ctx0" brushRef="#br1" timeOffset="308695.429">22843 11348 715 0,'0'0'710'16,"0"0"-568"-16,0 0 23 15,0 0 74-15,0 0-84 16,0 0-90-16,0 0 1 0,0 23 29 16,-8-7-33-16,2 4-28 15,-1-3-20-15,-1-1-14 16,1-2 0-16,0-1-77 16,1-4-214-16,2-5-431 0</inkml:trace>
  <inkml:trace contextRef="#ctx0" brushRef="#br1" timeOffset="309077.6033">23001 11331 781 0,'0'0'282'0,"0"0"-184"15,0 0 121-15,0 0 21 0,0 0-24 16,0 0-34-16,0 0-31 16,15 0-21-16,-6 0-34 15,1 0-28-15,2 0-39 16,6 0-29-16,3-3-2 16,8-1-170-16,-4-2-407 15,-5 5-479-15</inkml:trace>
  <inkml:trace contextRef="#ctx0" brushRef="#br1" timeOffset="309752.5934">23213 11344 785 0,'0'0'196'0,"0"0"-73"16,0 0 45-16,0 0 4 16,0 0-67-16,0 0-51 15,0 0-15-15,68-19-17 0,-50 8-12 16,-1-2-9-16,-1 1 0 16,-3-2-1-16,0-3-12 15,-2 1 11-15,0-7 0 16,-2 3-7-16,1 1 8 15,-2-1 8-15,-2 3 25 16,-3 6 47-16,0 2 27 16,-3 0-7-16,0 5-4 15,0 1 30-15,0 0-36 16,0 3-55-16,-6 0-23 16,-5 0-11-16,-4 10 8 0,2 2 13 15,-3 3 12-15,2-3 4 16,2 4 5-16,0-2-3 15,5 1-15-15,1 2-6 16,3 0-10-16,-5 6-7 16,4 0-1-16,1 0 0 15,-2 1 0-15,2-1 0 16,0 0 0-16,2-1-1 16,1-5 0-16,0-1 0 15,0-2-1-15,0-5-8 16,1-1-59-16,5-5 10 15,3-3-71-15,9 0-138 16,-3-3-343-16,1-7-470 0</inkml:trace>
  <inkml:trace contextRef="#ctx0" brushRef="#br1" timeOffset="310047.2313">23486 11358 1001 0,'0'0'339'16,"0"0"-207"-16,0 0 19 0,0 0 10 15,0 0-66-15,0 0-57 16,0 0-28-16,65-3-10 16,-47-1-30-16,2 1-47 15,-5 1-81-15,-4 2-188 16,-6 0-197-16</inkml:trace>
  <inkml:trace contextRef="#ctx0" brushRef="#br1" timeOffset="310316.4127">23554 11287 1434 0,'0'0'232'16,"0"0"-78"-16,0 0 105 15,0 0-67-15,0 0-90 16,0 0-50-16,0 0 7 16,-3 24-2-16,0-7-28 15,2 1-17-15,-3 0-11 16,2-2-1-16,1 4-92 16,-2-3-222-16,1-1-468 0</inkml:trace>
  <inkml:trace contextRef="#ctx0" brushRef="#br1" timeOffset="310647.9551">23736 11156 1172 0,'0'0'296'15,"0"0"-171"-15,0 0 127 16,0 0 18-16,0 0-114 0,0 0-68 16,0 0 47-16,0 40-33 15,0-18-32-15,0 2-34 16,0 2-24-16,0-2-11 15,0-1 0-15,0-1-1 16,0-4-45-16,0 5-143 16,0-8-463-16,0-4-424 0</inkml:trace>
  <inkml:trace contextRef="#ctx0" brushRef="#br1" timeOffset="311083.6383">23897 11394 1081 0,'0'0'398'15,"0"0"-297"-15,0 0-2 16,0 0 118-16,0 0-62 16,0 0-32-16,0 0-11 15,-20 40-17-15,12-27-26 16,1 1-28-16,1-2-25 16,-5-2-16-16,4 3-34 15,-1-3-276-15,4-6-797 0</inkml:trace>
  <inkml:trace contextRef="#ctx0" brushRef="#br1" timeOffset="313318.6797">24151 11387 1262 0,'0'0'357'0,"0"0"-226"0,0 0 86 16,0 0 19-16,0 0-83 15,0 0-91-15,0 0-56 16,16 0-6-16,1 0-119 16,1 0-241-16,-3 0-559 0</inkml:trace>
  <inkml:trace contextRef="#ctx0" brushRef="#br1" timeOffset="313499.7192">24346 11394 1448 0,'0'0'643'0,"0"0"-636"16,0 0-7-16,0 0-79 15,0 0-125-15,0 0-137 16,90-3-544-16</inkml:trace>
  <inkml:trace contextRef="#ctx0" brushRef="#br1" timeOffset="313656.8566">24526 11385 886 0,'0'0'659'0,"0"0"-573"16,0 0-60-16,0 0-26 0,0 0-191 15,0 0-426-15</inkml:trace>
  <inkml:trace contextRef="#ctx0" brushRef="#br1" timeOffset="313813.7735">24675 11378 922 0,'0'0'485'0,"0"0"-484"16,0 0-1-16,0 0-143 16,0 0-157-16,0 0-637 0</inkml:trace>
  <inkml:trace contextRef="#ctx0" brushRef="#br1" timeOffset="313981.2186">24800 11385 462 0,'0'0'328'16,"0"0"-224"-16,0 0-58 16,0 0 8-16,0 0 5 15,0 0 13-15,0 0-15 16,66 0-57-16,-56 2-58 15,-2-2-215-15</inkml:trace>
  <inkml:trace contextRef="#ctx0" brushRef="#br1" timeOffset="314138.1366">25015 11387 1211 0,'0'0'287'15,"0"0"-174"-15,0 0 42 16,0 0-155-16,0 0-11 16,0 0-341-16</inkml:trace>
  <inkml:trace contextRef="#ctx0" brushRef="#br1" timeOffset="314738.573">25169 11387 1068 0,'0'0'695'0,"0"0"-606"16,0 0-39 0,0 0 147-16,0 0-31 0,0 0-77 15,0 0-31-15,6 30-2 16,-6-13-20-16,0 3-12 16,0 2 0-16,-5-2 5 15,-4 3-6-15,-1-6-13 16,-1-4-10-16,4 3-7 15,2-6-166-15,5-7-485 0</inkml:trace>
  <inkml:trace contextRef="#ctx0" brushRef="#br1" timeOffset="316502.4213">25343 11358 1066 0,'0'0'239'0,"0"0"-155"15,0 0 68-15,0 0 67 16,0 0-49-16,0 0-75 0,0 0-38 16,24 3-22-16,-13-3-17 15,-2-3-8-15,4-4-8 16,-1-3-2-16,1-3-5 16,1 3-39-16,-2-1-12 15,1-4-20-15,-1 1 32 16,-2-6 22-16,-1 1 22 15,-3-1 13-15,-3 4 15 16,-3-4 20-16,0 6 49 16,0-2-12-16,0 6-17 15,-1 0 2-15,-2 3-10 16,0 4 1-16,1-1-37 16,1 2-11-16,-1 2-4 0,1 0-3 15,-1 0-6-15,-1 0-9 16,-4 6 9-16,0 7 3 15,-4 4 22-15,-1 3-4 16,2 3-2-16,-2 3 6 16,-2 4-13-16,4-3 5 15,-2 3-16-15,6-4 9 16,2 0-10-16,2-7 1 16,2 1-1-16,0-3 1 15,0-8 0-15,3 2-1 16,3-4 0-16,4-4-16 15,-1-3-36-15,12-3-101 16,-4-7-214-16,-1-4-425 0</inkml:trace>
  <inkml:trace contextRef="#ctx0" brushRef="#br1" timeOffset="316751.1805">25553 11341 1064 0,'0'0'371'0,"0"0"-253"16,0 0 86-16,0 0 46 15,0 0-91-15,81 0-93 16,-65 0-27-16,-3-3-26 0,-3 3-13 15,-3 0-151-15,-2 0-345 16,-4 0-512-16</inkml:trace>
  <inkml:trace contextRef="#ctx0" brushRef="#br1" timeOffset="317045.0677">25782 11199 707 0,'0'0'885'0,"0"0"-735"0,0 0-24 16,0 0 119-16,0 0-58 15,0 0-83-15,0 0-52 16,0-3-5-16,0 12-29 15,0 5 8-15,0 6-3 16,0 3-12-16,0 0-11 16,0 1 0-16,-5-2-40 15,-2 8-156-15,1-8-371 16,-1-5-430-16</inkml:trace>
  <inkml:trace contextRef="#ctx0" brushRef="#br1" timeOffset="317300.0555">25912 11334 1106 0,'0'0'249'15,"0"0"-73"-15,0 0 140 16,0 0-61-16,0 0-112 16,0 0-70-16,-12 86-47 15,9-69-26-15,0-3-55 16,0-4-314-16,1-4-784 0</inkml:trace>
  <inkml:trace contextRef="#ctx0" brushRef="#br1" timeOffset="317952.8482">26122 11348 937 0,'0'0'322'16,"0"0"-140"-16,0 0 55 16,0 0 24-16,0 0-110 15,0 0-95-15,0 0-34 0,76-10-7 16,-56-3-14-16,2-3-1 16,-1-1-26-16,-5-3-17 15,0 0 26-15,-3-7 8 16,-4 1-16-16,-1-4 10 15,-3-3 2-15,-1 0 12 16,1-3 1-16,-1-1 51 16,1 5-8-16,-1 5 7 15,-2 7 42-15,-2 11-2 16,0 4-11-16,0 5-49 16,0 0-29-16,-11 17-1 15,-4 7 41-15,-4 9 10 16,1 6-9-16,-1 1 2 0,1 3-11 15,6 0-15 1,4-4-12-16,4-2-6 0,4-4 1 16,0-3-1-16,0-4 0 15,1-2-1-15,7-6 0 16,1-4-33-16,3-4-69 16,7-10-66-16,0 0-384 15,-2 0-954-15</inkml:trace>
  <inkml:trace contextRef="#ctx0" brushRef="#br1" timeOffset="330415.9501">22094 14224 716 0,'0'0'115'0,"0"0"-80"16,0 0 31-16,0 0 10 15,0 0 62-15,0 0-22 16,-50 27-51-16,46-20-7 16,-3 0 9-16,1 5-13 15,-2 1-5-15,1 7-9 16,-5 1-8-16,4 7-16 0,4-1-6 15,4 0-4-15,0-3-6 16,0-2 0-16,10-2 0 16,4-4-2-16,-4-6-4 15,5-3 5-15,0-4 0 16,1-3 1-16,2 0-2 16,5-10 1-16,-1-6 0 15,1-4 0-15,0-6-14 16,0-4 15-16,-8-2 11 15,-2-2 31-15,-7-2 11 16,-5 7 20-16,-1 2 4 16,-4 8 2-16,-14 4-21 0,-22 12-58 15,4 3-203 1,2 0-981-16</inkml:trace>
  <inkml:trace contextRef="#ctx0" brushRef="#br1" timeOffset="334680.2312">22008 14116 354 0,'0'0'1048'0,"0"0"-770"16,0 0-200-16,0 0-48 16,0 0 101-16,0 0 42 15,0 0-36-15,-4-3-29 16,4 3-41-16,0 2-37 15,11 12-1-15,2 9 43 16,2 7-11-16,2 6-26 16,2 7-17-16,1 3-12 0,0 0-6 15,5 1-32 1,13 5-152-16,-5-9-433 0,-3-12-258 0</inkml:trace>
  <inkml:trace contextRef="#ctx0" brushRef="#br1" timeOffset="335147.1037">22385 14162 1139 0,'0'0'518'0,"0"0"-461"16,0 0-42-16,0 0 42 15,-127 59 121-15,36-5-34 16,-38 24-70-16,-21 9-74 16,27-18-224-16,25-20-820 0</inkml:trace>
  <inkml:trace contextRef="#ctx0" brushRef="#br1" timeOffset="340994.4283">20999 15936 705 0,'0'0'169'0,"0"0"-136"15,0 0 1-15,0 0 229 0,0 0-107 16,0 0-69 0,34-10 24-16,-31 10 8 15,-2-3-15-15,3 3-34 0,-4 0-14 16,6 0-17-16,-1 0-20 16,3 0-6-16,2 0-4 15,7 0-8-15,-2 0 0 16,5 0-1-16,1 3-13 15,0 0-21-15,5 1-5 16,-6-1 9-16,2-1 8 16,-5 3 2-16,1-3 5 15,-1 2 14-15,-3-1-1 16,0 0 2-16,2 1-3 16,1-1-4-16,4 3 6 15,-2-6 0-15,7 4-5 0,-3-4-20 16,3 3-1-16,-1-3 13 15,1 3 6-15,-6 1 8 16,3-2-1-16,-5 2 1 16,1-3 0-16,-1 2 0 15,-2 1 1-15,4-1-1 16,-1 0 0-16,4 1 0 16,0-1 0-16,3 0 0 15,0 0 0-15,3 1 0 16,-4-1 0-16,1 0 1 15,-1-2-1-15,0 0 1 16,-3 1-1-16,1-2 0 0,-1 0 0 16,1 0 0-16,-1 0 0 15,4 0-1-15,1 0 1 16,1 0 0-16,0 0 0 16,0 0 0-16,1 0 6 15,-2 0 18-15,1 0 6 16,-1 0-3-16,-3 0 2 15,1 0 9-15,0 0-12 16,1-3-11-16,1 2-6 16,-2-2-8-16,4 3 1 15,0-5-2-15,3 4 1 16,-1 0 0-16,-1-2 0 16,1 3 0-16,-2-6-1 0,-1 5 2 15,-1-2-1-15,-2-3 0 16,2 5-1-16,0-2 1 15,1 0-1-15,2 2 0 16,3-3 0-16,-2 2 0 16,2-2 0-16,1 1 0 15,0 0 1-15,-1 0-1 16,0 2 1-16,2-2-1 16,-9 0 6-16,1 0 6 15,-2-1 0-15,-6 1-11 16,-2 0 1-16,-3-1-2 15,-5-3-27-15,-6 5-109 16,-3-1-396-16</inkml:trace>
  <inkml:trace contextRef="#ctx0" brushRef="#br1" timeOffset="366293.8752">28014 9482 785 0,'0'0'316'0,"0"0"314"16,0 0-539-16,0 0-65 15,0 0 44-15,0 0 65 16,19-4-50-16,-16 4-43 16,-1 4-16-16,-2 8 26 0,0 6 9 15,0 5-2-15,0 6-7 16,-5 8-8-16,-2 2-20 16,-2 8-9-16,0 4-8 15,1 3-6-15,1-1 5 16,4 2-6-16,1-4 1 15,2-5-1-15,0-3 0 16,0-1 7-16,0-8-7 16,0-1 0-16,0-7-1 15,0-3 1-15,0-6 0 16,0-7 0-16,0-4 0 16,0 0 0-16,2-6 0 0,-1 0 9 15,2 0 7-15,3-8-5 16,6-9-10-16,0-3 0 15,6-1 0-15,-1-4 0 16,3 1 1-16,-2 1-1 16,0 0-1-16,-4 7 0 15,-1 3 0-15,-4 3 0 16,-3 3 0-16,-3 6 2 16,-3 1 7-16,0 0-9 15,0 0-1-15,0 1-8 16,0 12 9-16,-4 4 0 15,-4 2 1-15,0 1-1 16,0 4 1-16,0-1-1 16,-1 4 0-16,-1-2 1 15,-2 2 0-15,1-5 7 0,2-1-7 16,-2-5 14-16,1-3 6 16,1-3-5-16,1-6 7 15,-1 2 6-15,-2-6 13 16,-1 0 12-16,0 0 19 15,-4-9 3-15,-1-9-7 16,0-4-21-16,2-6-15 16,1-4-15-16,8-5-18 15,6-9-11-15,0 7-137 16,0 6-697-16</inkml:trace>
  <inkml:trace contextRef="#ctx0" brushRef="#br2" timeOffset="405669.2073">18265 16648 606 0,'0'0'147'16,"0"0"-4"-16,0 0 12 0,0 0-10 16,0 0 105-1,0 0-17-15,0 4-42 16,0-4-27-16,0 0-22 0,0 0-29 16,0 0-19-16,0 0-16 15,0 0-23-15,0 0-23 16,2 0-15-16,10 0-2 15,-3 0-4-15,6 3-5 16,3-3 0-16,4 0-5 16,1 0 5-16,-1 0-6 15,2-6-10-15,-6 2-9 16,1-1-4-16,2-2-2 16,-6 1-9-16,3-1 10 15,-6 0-10-15,2-6-10 16,-2 1-5-16,1 0 13 0,0-1-4 15,-6-1-6 1,-1 2 32-16,-1-1 8 0,-1 3 6 16,-4 3 1-16,0-3 6 15,0 4 5-15,0 2-3 16,-10 0-2-16,-2 1 8 16,-4 3-8-16,-6 0 15 15,-1 0-2-15,-1 0-7 16,2 0 6-16,-1 0-4 15,4 0 19-15,3 3 18 16,2 4-12-16,5 3-13 16,-4 4-8-16,3 6 11 15,0 2 19-15,0 5-4 0,-2 3-18 16,-5 0-5 0,5 2-1-16,-1-5-2 0,3 0-4 15,3-8 0-15,7 1 6 16,0-5-2-16,2-3 5 15,16-2 9-15,4-4 0 16,12-6-12-16,7 0-21 16,4-9-9-16,4-5-81 15,10-16-81-15,-12 3-220 16,-9 2-581-16</inkml:trace>
  <inkml:trace contextRef="#ctx0" brushRef="#br2" timeOffset="406060.8843">18746 16302 727 0,'0'0'1173'0,"0"0"-1014"16,0 0-85-16,0 0 128 15,0 0 31-15,0 0-91 16,0 0-78-16,-7-39-25 0,7 42-21 16,0 11-9-16,0 11 52 15,0 6-19-15,0 8-23 16,-3 0-4-16,0 4-4 15,-4-3-10-15,1 3 0 16,0-7 5-16,-2 1-5 16,2-5-1-16,3-5-1 15,-3 0-28-15,3-4-68 16,-1-9-119-16,4-6-244 16,0-7-398-16</inkml:trace>
  <inkml:trace contextRef="#ctx0" brushRef="#br2" timeOffset="406568.8949">18811 16596 941 0,'0'0'184'0,"0"0"18"16,0 0 32-16,0 0 11 16,0 0-38-16,0 0-69 15,0 0-54-15,62 20-41 16,-53-20-14-16,0 0-5 0,4 0-8 16,1 0-9-1,-1-9-7-15,0-2 0 0,2-2-15 16,-1-1-15-16,-4-1 8 15,2 1 12-15,-5 1 10 16,-2 3 4-16,-4 0 14 16,-1 3 35-16,0 4 66 15,0-3-52-15,-9 5-32 16,-5 1-6-16,-4 0 17 16,-6 0 7-16,2 12-11 15,-4 6-19-15,4 3 0 16,-2 5 9-16,5 0 4 0,0 4-9 15,5-5-4 1,5 2-3-16,6-7-15 16,0 0-5-16,3-10 0 0,0-1 0 15,15-5-17-15,10-4-7 16,5 0-95-16,19-15-130 16,-7-2-306-16,-6 1-360 0</inkml:trace>
  <inkml:trace contextRef="#ctx0" brushRef="#br2" timeOffset="406886.0346">19310 16537 561 0,'0'0'1244'0,"0"0"-1059"0,0 0-89 15,0 0 92-15,0 0-8 16,0 0-55-16,0 0-35 16,-88 7-10-16,63 3-16 15,-2 5-19-15,6 2 1 16,-3 3-1-16,8 1-16 16,2-1-11-16,6-2-9 15,5-4-9-15,3-1 0 16,0-3-1-16,6-7-21 15,13-2-28-15,1-1-86 16,15-10-157-16,-2-7-335 16,-7 0-413-16</inkml:trace>
  <inkml:trace contextRef="#ctx0" brushRef="#br2" timeOffset="407193.6036">19456 16307 1341 0,'0'0'319'16,"0"0"-219"-16,0 0 91 15,27-71 92-15,-24 61-43 16,0 4-98-16,-3 6-58 16,0 0-36-16,0 9-22 15,0 11 35-15,-3 11 4 16,-3 6-9-16,-1 5-23 0,0 3-11 15,3 2 2-15,-1-5-13 16,2-1-9-16,-1-6 6 16,-2-6-8-16,2 0 0 15,1-4-5-15,-3-2-41 16,-1-3-95-16,-4-3-86 16,2-6-270-16,1-5-405 0</inkml:trace>
  <inkml:trace contextRef="#ctx0" brushRef="#br2" timeOffset="407673.4213">19343 16576 1413 0,'0'0'537'15,"0"0"-475"-15,0 0 92 16,0 0 111-16,0 0-157 15,0 0-66-15,94-42-6 16,-62 28-8-16,1 4-13 16,-1 0-3-16,-7 1 19 15,-4 5-4-15,-8 4-12 16,-3 0-3-16,-3 0-11 16,-4 0 0-16,-3 13 11 15,0 4 39-15,0 3-29 16,0-1-13-16,0 1-3 15,0 0-5-15,0-3 5 0,0-2-6 16,0 0-1-16,0-3 1 16,0-5 0-16,0 0 0 15,0-4 0-15,0-3-1 16,0 0 1-16,0-7 0 16,9-10 0-16,4-6-24 15,3-2-3-15,4-2-6 16,-1 3-8-16,4 5 9 15,-6 1 6-15,-2 7 5 16,-1 7 10-16,-7-2 11 16,-2 6-1-16,-2 0-11 15,0 0-3-15,-3 6-110 16,0 1-213-16,0 0-415 0</inkml:trace>
  <inkml:trace contextRef="#ctx0" brushRef="#br2" timeOffset="408049.6655">19934 16500 567 0,'0'0'1012'0,"0"0"-870"16,0 0 85-16,0 0 82 15,0 0-117-15,0 0-68 16,0 0-9-16,-81 77-27 15,68-57-35-15,0 0-18 0,7-1-19 16,5-6-10 0,1 0-5-16,0-6 0 0,10-4-1 15,10-3-5-15,2 0-22 16,4-5-41-16,0-10-12 16,-2-1-12-16,-3-4-7 15,-4 0 28-15,-7 0 38 16,-5 0 33-16,-5 1 0 15,0 4 32-15,0 3 33 16,-9 2-18-16,0 7-11 16,-6-1-24-16,3 4-12 15,3 0-30-15,-1 0-178 0,7 0-502 16,-1 0-882-16</inkml:trace>
  <inkml:trace contextRef="#ctx0" brushRef="#br2" timeOffset="408507.8825">20129 16504 1582 0,'0'0'655'16,"0"0"-597"-16,0 0 41 15,0 0 35-15,0 0-64 16,0 0-20-16,0 0-5 0,9 82-5 15,-9-58-17 1,0 2-14-16,-9-7-8 0,-1-2 0 16,2-4-1-16,3-3 0 15,2-9-1-15,3-1 0 16,0 0-6-16,0-4 1 16,12-16-30-16,9-4-33 15,4-8 4-15,5-4-14 16,-1 0-4-16,-2-4 7 15,-2 8-13-15,-6 8 61 16,-3 4 22-16,-8 10 6 16,-3 6 33-16,-4 1 59 15,-1 3 3-15,0 0-42 16,0 11-26-16,0 5 95 16,0 7-48-16,0 3-44 15,-4-1-13-15,1 3 2 0,-1-7-3 16,1 1-8-16,0-7-8 15,-4 0-1-15,6-5-125 16,-1-8-435-16,2-2-1055 16</inkml:trace>
  <inkml:trace contextRef="#ctx0" brushRef="#br2" timeOffset="414423.8271">21351 16286 636 0,'0'0'133'0,"0"0"-133"0,0 0-1 16,0 0 1-16,0 0 277 15,0 0-48-15,10 0-112 16,-9 0 20-16,3 0 39 15,-4 0-8-15,0 0-32 16,0 0-17-16,0 0-30 16,0 0-35-16,0 0-21 15,0 0-20-15,0 0-4 16,0 0-3-16,0 0-6 16,0 0 1-16,0 0 0 15,0 0 0-15,0 0 7 16,0 0 38-16,0 0-15 0,0 0-9 15,-4 0-7-15,-1-3-14 16,-1 3 11-16,-3-4 5 16,1 4-4-16,0-4-4 15,-1 4-3-15,-1 0 1 16,4-2 4-16,-1 2 5 16,1-3 15-16,-1 2 4 15,1 1-7-15,-6 0-4 16,1 0-5-16,-1 0-3 15,-2 0-7-15,-2 0-8 16,2 0 7-16,-1 0-8 16,0 4 1-16,4-2 7 15,2 2-1-15,1-3 4 0,2 2-2 16,1 0-2 0,-1-3 11-16,1 2-3 0,1 0 3 15,-2 1-5-15,2-1-4 16,-1 1 3-16,4 1-6 15,-5-1 2-15,3-2-7 16,-1 2-1-16,0 0 2 16,1 2-1-16,2 0 0 15,-2-2-1-15,1-1 0 16,1 3 2-16,1-3-2 16,-2 1 6-16,2 5-5 15,0-4-1-15,0 2 1 16,0 1-1-16,0 3 1 15,0-3 5-15,0 2-6 16,2-2 1-16,1 2-1 0,1-2 0 16,3-3 0-16,0 3 0 15,-4-4 0-15,3 0 0 16,0 0 0-16,1-1 9 16,0-1-8-16,1 3 1 15,3-4-1-15,0 0 8 16,3 3-9-16,0-3 1 15,0 0 0-15,-2 1 0 16,1 0-1-16,0 4 0 16,-3-5 0-16,-1 3-1 15,-2-3-4-15,-1 1 5 16,5-1 1-16,-5 5-1 0,0-1 2 16,1-3-2-1,2 5 0-15,-2-4 0 0,3 1 0 16,-4 1 0-16,-1 2 0 15,1 1-2-15,-1 0-4 16,-1-2 5-16,1 3 0 16,-2-1 1-16,0 0-1 15,0-1 1-15,-1 1 0 16,-2-3-1-16,0 2 0 16,0 1 1-16,0-2 0 15,0 3-1-15,0 1 1 16,0-2 0-16,-2 6-1 15,-3-3 1-15,-1 0-7 0,2-3 6 16,-2 3 0-16,0-3 0 16,-1 1 1-16,-3 0 0 15,0 1 1-15,-3-2 0 16,1 0-1-16,-6 0 0 16,1-1 1-16,0 1 0 15,0-4 0-15,-1 0-1 16,3-3 1-16,-1 0 0 15,1 0 1-15,2 0 4 16,0 0-6-16,0-6 0 16,4-3 8-16,2-6-8 15,-1-4-21-15,4-21-63 16,2 0-277-16,2 1-854 0</inkml:trace>
  <inkml:trace contextRef="#ctx0" brushRef="#br2" timeOffset="415228.1364">21682 16597 613 0,'0'0'112'16,"0"0"-91"-16,0 0 26 15,0 0 56-15,0 0 15 0,0 0-12 16,0 0 52-16,-18 5 69 16,18-5 6-16,0 0 2 15,0 0-42-15,0 0-20 16,0-2-30-16,0 0-26 15,0 1-23-15,3 1-45 16,4 0-29-16,6-1-12 16,3 1-8-16,3 0-31 15,4 0-23-15,-3 0 17 16,2 0 13-16,-8 0 0 16,-3 0 8-16,-1 0 14 15,-5 0-42-15,-2 0-60 16,0-6-67-16,-3-1-189 0,1-3-828 15</inkml:trace>
  <inkml:trace contextRef="#ctx0" brushRef="#br2" timeOffset="415576.6874">21658 16477 1077 0,'0'0'485'0,"0"0"-429"15,0 0 60-15,0 0 172 16,0 0-78-16,0 0-105 16,0 0-14-16,2 0 4 15,11 0-51-15,4 0-24 16,3 0-10-16,6 0-10 16,9 0-95-16,-3 0-265 15,-2 0-591-15</inkml:trace>
  <inkml:trace contextRef="#ctx0" brushRef="#br2" timeOffset="416843.4651">22303 16164 704 0,'0'0'276'16,"0"0"-148"-16,0 0 23 15,0 0 42-15,0 0-26 16,0 0-11-16,0 0 5 16,14-20-12-16,-14 19-56 0,0-2 9 15,0 0-6-15,0 3 8 16,0-3-22-16,0 3-24 15,0 0-9-15,0 0-10 16,0 0-21-16,0 0-9 16,0 0-8-16,0 0-1 15,0 6-1-15,0 4-5 16,0 7 6-16,0 0 2 16,0 5 4-16,0 1-6 15,0-2 8-15,-1 2-8 16,-3-1 1-16,1-2 0 15,0-3-1-15,1 0 2 0,1-4-1 16,1 0-1 0,0-9 0-16,0 1 0 0,0-3 1 15,0-2 1-15,0 0-1 16,0 0-1-16,0 0-8 16,0 0-33-16,0 0-41 15,0 0-72-15,-2 0-210 16,-1 0-382-16</inkml:trace>
  <inkml:trace contextRef="#ctx0" brushRef="#br2" timeOffset="417286.0202">22127 16493 1386 0,'0'0'331'0,"0"0"-245"15,0 0 107-15,0 0 67 16,0 0-104-16,0 0-100 16,0 0-32-16,77 0-3 0,-53 0-3 15,1 0 0-15,-2 0 14 16,1 0 7-16,-2 0 0 16,2 0-4-16,-2 0-11 15,4 0-10-15,-1-3-8 16,-1 0-5-16,-3-4 0 15,-3 4-1-15,-6 0-20 16,-4 2-23-16,-6 1-5 16,-2 0-26-16,0 0-86 15,-3 0-199-15,-6 0-304 0</inkml:trace>
  <inkml:trace contextRef="#ctx0" brushRef="#br2" timeOffset="418080.9133">22222 16608 992 0,'0'0'363'15,"0"0"-260"-15,0 0 74 16,0 0 79-16,0 0-74 15,0 0-51-15,0 0 11 16,0 0-12-16,1 0-8 16,7-2-61-16,3-4-38 15,-4 2-17-15,3-2-5 16,-1 3 0-16,-1 2-1 16,0 1-1-16,-1 0-5 15,-1 0 5-15,0 0-1 16,-2 1-7-16,-1 5 9 0,3-1-1 15,-3-1 1-15,1 1 1 16,-1 1-1-16,4-1 1 16,-7 2-1-16,3 1-1 15,-3 2 0-15,0-1 1 16,0 4 1-16,-7 1 8 16,-3 2-9-16,-3-2 1 15,1-1 0-15,-3-1 4 16,3 2-5-16,0-4 0 15,2 2 1-15,-3-1-1 16,4-1 2-16,-2 0-1 16,2-4 8-16,0 5-8 15,-2-2 0-15,4-1 0 0,1-2 0 16,1 0 0-16,4-3 0 16,-1 1 0-16,2-4 0 15,0 0 1-15,0 0 22 16,0 0 34-16,6 0 17 15,6 0-23-15,5 0-25 16,1 0 0-16,2-3-6 16,0 2-8-16,-2-2-4 15,3 0 3-15,-8 3-4 16,3 0-7-16,-3 0-1 16,-3 0 0-16,-10 0-51 15,0 0-142-15,0-3-627 0</inkml:trace>
  <inkml:trace contextRef="#ctx0" brushRef="#br2" timeOffset="429245.7666">22937 16451 469 0,'0'0'403'16,"0"0"-289"-16,0 0-58 15,0 0 426-15,0 0-324 16,15 0-80-16,-14 0 41 16,-1 0 42-16,2 0-29 15,1 0-40-15,2 0-6 16,4 0 19-16,5 0-25 15,8 0-19-15,5 0-25 0,8-3-24 16,-1-3-11 0,2 2 0-16,1-1-1 0,-1 4 0 15,-7 1 0-15,0 0-1 16,-5 0 1-16,-5 0-1 16,-1 0 1-16,-5 2-1 15,-2 2 0-15,-2-4-25 16,-3 0-31-16,-2 0-57 15,1 0-92-15,-2-4-313 16,-2-2-441-16</inkml:trace>
  <inkml:trace contextRef="#ctx0" brushRef="#br2" timeOffset="429637.3184">23019 16537 1258 0,'0'0'505'15,"0"0"-437"-15,0 0 36 0,0 0 124 16,0 0-71-16,0 0-70 16,0 0-11-16,13 0-17 15,2 0-28-15,8 0-7 16,2 0-7-16,2 0-9 16,-1 0-7-16,0 0 0 15,-1 0 0-15,-4 0 0 16,-3 0-1-16,-8 0 0 15,0 0-33-15,-6 0-71 16,-2 0-105-16,-2-3-264 16,0-7-442-16</inkml:trace>
  <inkml:trace contextRef="#ctx0" brushRef="#br2" timeOffset="430055.6772">23239 16355 1046 0,'0'0'287'0,"0"0"-215"16,0 0 12-16,0 0 100 15,0 0-18-15,0 0 9 16,0 0-15-16,26 11-39 15,-20-2-26-15,0 4-26 16,3 0-26-16,4 1-13 0,1-1-13 16,3 0-10-16,2-2-7 15,0 0 1-15,-1-1-1 16,-2 0 0-16,-2 0-2 16,-3-2 0-16,-5 2-4 15,-3 3 5-15,-3-3 0 16,0 3 1-16,-6 1 10 15,-11 1 22-15,-1-3-7 16,-6 2 15-16,2-3 5 16,3-1-24-16,2-3-14 15,4-1-7-15,5-4-56 16,5-2-108-16,3-1-200 16,0-9-493-16</inkml:trace>
  <inkml:trace contextRef="#ctx0" brushRef="#br2" timeOffset="430846.1419">23850 16184 834 0,'0'0'220'0,"0"0"-77"15,0 0 79-15,0 0 0 16,0 0-20-16,0 0-48 15,0 0-28-15,1-10-10 16,-1 10-11-16,0 0 3 16,0 0-24-16,0 0-19 0,0 0-28 15,0 3-17 1,0 10 1-16,0 8 38 0,0 4-26 16,0 8-20-16,0-2 4 15,0 3-4-15,0-2-11 16,-3 3 8-16,-1-5-4 15,1 0 6-15,-2-1 0 16,2-2-11-16,0-4 8 16,2-4-8-16,1-2-1 15,-2-5-1-15,2 0 0 16,0-4 1-16,0 0-12 16,0-4-33-16,0-1-42 15,0-1-50-15,0-2-32 0,0-2-149 16,0-8-399-16</inkml:trace>
  <inkml:trace contextRef="#ctx0" brushRef="#br2" timeOffset="431580.3764">24173 16298 942 0,'0'0'269'16,"0"0"-118"-16,0 0 40 16,0 0 21-16,0 0-41 15,0 0-51-15,0 0-5 16,3-29-9-16,-3 29-35 0,0 0-41 15,0 0-2-15,-6 0-12 16,-3 0-5-16,-2 0 5 16,-1 4-6-16,-3 3 1 15,3 1-2-15,1-1-2 16,3 3-1-16,2-3-5 16,2-1 0-16,3 2 6 15,1 0-6-15,0 0 0 16,0-1 1-16,0 1-1 15,8 0 1-15,-5-1-2 16,3 0 1-16,1-2-1 16,-1 2 0-16,0 1 0 15,0-3-8-15,3-1 8 16,0 2-2-16,-2 2 1 0,2-2 0 16,0 4 0-16,-2 0-1 15,0-1 1-15,-4 2 0 16,-3-2 0-16,0 1-7 15,0 0 8-15,0 0 2 16,-3-3 14-16,-8 1 12 16,-4-3 8-16,0-1-5 15,-1-1-6-15,-1-3-13 16,0 0-12-16,0 0 0 16,2-12-83-16,3-10-108 15,3 3-200-15,3 3-354 0</inkml:trace>
  <inkml:trace contextRef="#ctx0" brushRef="#br2" timeOffset="432131.3651">24070 16200 1239 0,'0'0'537'0,"0"0"-477"16,0 0-26-16,0 0 149 15,0 0-15-15,0 0-47 16,0 0-50-16,9 0-34 16,1 0-26-16,-1 0-5 15,2 0-6-15,1 0 8 16,3 1-8-16,0 0 2 16,1 1 3-16,0-2-5 15,0 0 0-15,-4 0 0 16,-2 0 1-16,-1 0-1 15,-3-4 0-15,-3-4-1 0,0 0 1 16,-3-2 1-16,2-2 0 16,-2 0 7-16,0 2 3 15,0 0 25-15,0 3 34 16,-3-1-46-16,-5 4-17 16,-5-3-6-16,-1 4 0 15,-2 0-1-15,-1 3-1 16,1 0 0-16,4 0-7 15,3 0-39-15,8 6-142 16,1-3-323-16,0 1-247 0</inkml:trace>
  <inkml:trace contextRef="#ctx0" brushRef="#br2" timeOffset="432694.4698">24394 16160 781 0,'0'0'567'15,"0"0"-459"-15,0 0 12 16,0 0 156-16,0 0-39 16,0 0-89-16,0 0-52 15,0 0 9-15,0 7 8 16,0 6-21-16,0-1-29 15,-1 5-11-15,-1 3-21 16,1 3-10-16,-1 0 5 16,-1 4-8-16,0 0-5 15,0-1-4-15,-2 0 3 16,2-2 3-16,0 2-3 16,1-5 4-16,1 0 2 0,-2-1-12 15,3-2-5 1,-5 1 0-16,3-5 0 0,-1 1 0 15,2-4 0-15,-1-1-1 16,2-2 0-16,0 0 0 16,0-6-1-16,0 0-9 15,0 0-20-15,0-2-39 16,0 0-59-16,0-6-85 16,0-7-402-16,6-1-1054 0</inkml:trace>
  <inkml:trace contextRef="#ctx0" brushRef="#br2" timeOffset="433078.3566">24584 16457 796 0,'0'0'536'0,"0"0"-468"16,0 0 54-1,0 0 137-15,0 0 2 0,0 0-108 16,0 0-32-16,24 4-35 15,-15-4-46-15,1 0-15 16,-1 0-4-16,0 0-2 16,1 0-11-16,-4 0-7 15,0 0 0-15,-1 0-1 16,-1 0-5-16,-1 0-111 16,-1-10-210-16,-1 0-310 15,-1 0-480-15</inkml:trace>
  <inkml:trace contextRef="#ctx0" brushRef="#br2" timeOffset="433329.383">24596 16355 439 0,'0'0'652'0,"0"0"-519"16,0 0 64-16,0 0 45 16,0 0-12-16,0 0-51 15,0 0-33-15,45-3-40 16,-36 3-31-16,2 0-40 16,3 0-21-16,5-7-14 15,-4-1-172-15,-2 3-658 0</inkml:trace>
  <inkml:trace contextRef="#ctx0" brushRef="#br2" timeOffset="434914.0758">24934 16084 1013 0,'0'0'310'0,"0"0"-180"16,0 0 74-16,0 0 57 15,0 0-72-15,0 0-93 16,0 0-22-16,5-3-22 16,-4 3-20-16,1 10 9 0,-1 3 12 15,1 1-3 1,-1 1 13-16,-1 4-20 0,0 3-22 16,0 4-6-16,0 0-5 15,0 4-8 1,-3 0-1-16,-3-1 1 0,-2 2-1 15,2-2 7-15,0-3-7 16,-1-2 1-16,1-1-1 16,2-1 0-16,-3-5-1 15,1-2 0-15,1 0 0 16,1-2 0-16,-1-3 0 16,4-3 1-16,-4-5 0 15,5 3-1-15,0-5 1 16,0 0-1-16,0 0 2 15,0 0-1-15,0 0-1 0,0 0-9 16,0-7-21-16,5-6-7 16,-1 1 6-16,4-3 0 15,-1 1-10-15,3-2 12 16,-1 2 17-16,2 2 6 16,-1-1 5-16,1 3 1 15,-2-4 0-15,3 4 0 16,-3-3-1-16,1 3 0 15,-1 4 1-15,1-3-1 16,0 5 1-16,-3-1 0 16,2 4-9-16,-3 0 8 15,1 1 0-15,-2 0 1 16,-1 0 1-16,-1 0 0 16,2 0 15-16,-4 0-4 15,1 4 12-15,-1 2-8 0,2-2 2 16,-1-1 17-16,-1 0-8 15,1 3-10-15,-2 1-3 16,0 0-13-16,0 6 7 16,0-3 7-16,-8 4 9 15,-2 2 1-15,-1-3-3 16,2-1-4-16,3 2 0 16,-1-4-9-16,6-3 2 15,-1-1-3-15,2-2-2 16,0-1-6-16,0 0 10 15,0-3 7-15,6 2-10 16,3-2-7-16,1 0-7 16,1 0-36-16,4 0-88 0,4-18-134 15,-4 4-400-15,-3-6-743 16</inkml:trace>
  <inkml:trace contextRef="#ctx0" brushRef="#br2" timeOffset="435200.1513">24890 16197 1624 0,'0'0'499'0,"0"0"-458"15,0 0 63-15,0 0 47 16,88 4-92-16,-45-4-59 16,17-1-38-16,-13-9-347 15,-8-3-1225-15</inkml:trace>
  <inkml:trace contextRef="#ctx0" brushRef="#br2" timeOffset="438487.8763">25309 16497 613 0,'0'0'715'0,"0"0"-584"16,0 0-99-16,0 0 14 15,0 0 58-15,0 0 7 16,0 0-25-16,13 23 22 16,-11-13 0-16,-1 1-49 15,-1 2-9-15,2 0 1 16,-2-4-10-16,0-2-23 16,1-3-8-16,-1 2-9 15,2-6 6-15,1 0-7 0,-2 0 8 16,1 0 2-1,2 0 6-15,1-10-4 0,1-4-10 16,1-1 4-16,2-5-6 16,-3-4 1-16,0-5-1 15,2-1 0-15,-1-7 0 16,0 2 0-16,1-2 1 16,-1 4 21-16,1 7-10 15,-5 3 25-15,-2 6 0 16,1-3 0-16,-2 6 5 15,0-4-2-15,0 1-10 16,1 0-17-16,2 0-1 0,-1 0 3 16,1-1 0-1,0 7-5-15,-2 1 11 0,-1 4 21 16,2 2-15 0,-2 2-15-16,0 2-6 0,0-4 2 15,0 1 9-15,0 2-7 16,0-2-4-16,0 3 3 15,0 0-1-15,0 0-2 16,0 0 4-16,0 0-2 16,0 0 2-16,0 0-4 15,0 0 0-15,0-3-4 16,0 0 5-16,0 2-7 16,0-2 0-16,0 1 1 15,0 0 0-15,0 2-1 16,0 0 1-16,0 0-1 0,1 0-1 15,1-2-6-15,1 2 0 16,2-1-5-16,3 1 12 16,1 0 7-16,0 0-6 15,4 0-1-15,-1 0 1 16,3 0-1-16,2 0 0 16,2 0 0-16,5 0 0 15,0 0 0-15,4 0 0 16,1 0 0-16,2 0-1 15,0 0 1-15,-1 0 0 16,1 0 0-16,-2 0 0 16,-1 0 0-16,-3 0 0 15,1 0 0-15,-1 0 0 0,-4 0 0 16,3 0 0 0,-2 0 0-16,2 0 0 0,-1 0-1 15,0 0 1-15,1 0-6 16,0 0-2-16,2 0 7 15,-1 0 1-15,3 0-2 16,1 0 1-16,0 0 1 16,1 0 1-16,2 0-1 15,-1 0 0-15,0 0 1 16,2 0 0-16,-2 0-1 16,1 0 0-16,-1 0 1 15,2 0-1-15,-3 0-1 0,0-6-23 16,-2 2 8-16,-3-1 7 15,-3 1 3 1,-5 1 5-16,-5 0 1 16,-3 0 0-16,-3 2 1 15,0 1-1-15,0 0 9 0,4 0-8 16,1-3-1-16,2 3 1 16,2 0-1-16,1-3-1 15,-4 0 0-15,-3 2-15 16,-7-2-57-16,-8-7-107 15,-16-3-390-15,-3-1-1103 0</inkml:trace>
  <inkml:trace contextRef="#ctx0" brushRef="#br2" timeOffset="440237.8667">25730 16213 312 0,'0'0'68'0,"0"0"618"0,0 0-411 16,0 0-164-16,0 0 28 15,0 0 68-15,0 0 4 16,8-21-51-16,-5 19-43 15,-1-1-7-15,-1-2-21 16,1 3 3-16,-2 2 5 16,0-3-12-16,0 3-23 15,0 0-12-15,0 0-16 16,0 0-15-16,0 0-12 16,2 0-7-16,-1 0-7 15,-1 5 6-15,2 5 0 0,-1 2 1 16,1 3 0-1,-2-1 0-15,1-1 0 0,-1 1 0 16,0 1 1-16,0-3-1 16,0 1 0-16,0-1 0 15,0-5-2-15,0 1-22 16,0-1-31-16,0 1-13 16,0-5 5-16,0 4-32 15,-3-4-26-15,2 1-66 16,-1-4-110-16,2 0-18 15,0-3-247-15,6-6-443 0</inkml:trace>
  <inkml:trace contextRef="#ctx0" brushRef="#br2" timeOffset="440599.0064">25898 16424 385 0,'0'0'995'15,"0"0"-822"-15,0 0-71 16,0 0 146-16,0 0-56 0,0 0-106 15,0 0-30-15,-30-2-9 16,8-2 3-16,-3 0 2 16,-2 1 10-16,-7 0-30 15,1-1-17-15,0 1-14 16,2 1-1-16,2-2-3 16,10 4-85-16,2 0-123 15,7 0-118-15,8 0-3 16,2 0-70-16,0 0-308 0</inkml:trace>
  <inkml:trace contextRef="#ctx0" brushRef="#br2" timeOffset="441004.1164">25680 16514 160 0,'0'0'1177'0,"0"0"-1000"16,0 0-56-16,0 0 123 15,0 0-8-15,0 0-99 16,0 0-62-16,35 3-35 16,-25-3-26-16,2 0-13 15,0 0 10-15,-3 0-10 16,0 0 5-16,-5 5-6 0,-1 0 0 15,-1 2 0 1,-2 0 13-16,0 3-4 0,0 0 5 16,-8 2 14-16,-2-2 5 15,3 0-2-15,-3 3-3 16,3-3-7-16,1-3-3 16,5 0-6-16,1-1-3 15,0-5-9-15,0 0-1 16,10 1 0-16,2-2-61 15,0 0-106-15,9-2-227 16,-3-9-419-16,-2 0-361 0</inkml:trace>
  <inkml:trace contextRef="#ctx0" brushRef="#br2" timeOffset="441410.2099">26152 16180 515 0,'0'0'720'0,"0"0"-345"0,0 0-227 16,0 0 76-16,0 0 28 16,0 0-73-16,0 0-68 15,-5 7-1-15,-5 12-10 16,-6 4-18-16,0 4-20 16,0 4-25-16,1 1-1 15,2 4-18-15,2-5-9 16,4 1-8-16,4-2-1 15,3-4 0-15,0 0-19 16,0-6-32-16,7-6-67 16,5-1-83-16,8-13-152 15,-4 0-383-15,2-3-644 0</inkml:trace>
  <inkml:trace contextRef="#ctx0" brushRef="#br2" timeOffset="442543.7118">26350 16177 565 0,'0'0'66'15,"0"0"255"-15,0 0 53 16,0 0-201-16,0 0-78 15,0 0 56-15,0 0 6 16,20-25-53-16,-16 20 16 16,-1 1 25-16,1 1-30 15,-4 3-20-15,0 0-37 0,0 0-33 16,0 11 48 0,0 5-19-16,0 4-26 0,-5-1-4 15,0 4 0-15,1-3-11 16,1 0-11-16,0-3-1 15,1-5 8-15,1 2-9 16,1-4-5-16,-2-3-26 16,1 0-41-16,-2-1-49 15,0-3-115-15,-2-3-285 16,4 0-238-16</inkml:trace>
  <inkml:trace contextRef="#ctx0" brushRef="#br2" timeOffset="442807.0092">26471 16375 593 0,'0'0'522'0,"0"0"-366"15,0 0 47-15,0 0 65 16,0 0-10-16,0 0-76 15,0 0-48-15,-73 19-1 16,45-19-42-16,-1 0-13 16,1 0-31-16,4 0-19 15,2 0-28-15,5 0-5 16,4 0-106-16,4 0-147 0,2 0-384 0</inkml:trace>
  <inkml:trace contextRef="#ctx0" brushRef="#br2" timeOffset="443166.8675">26300 16474 1279 0,'0'0'302'16,"0"0"-217"-16,0 0 13 15,0 0 57-15,0 0-39 0,0 0-35 16,0 0 4-16,73 0-6 16,-69 0-5-16,-1 0 0 15,-2 0-16-15,-1 0-36 16,0 6 14-16,0 1 25 16,-4 3-39-16,-2 3-10 15,-1-1-5-15,-2 0-6 16,0-2 13-16,3 0-13 15,0-3 0-15,1 1 0 16,2-4 4-16,3-1-5 16,0-2-15-16,0-1-41 15,20 0-100-15,1 0-343 0,-2-4-216 16</inkml:trace>
  <inkml:trace contextRef="#ctx0" brushRef="#br2" timeOffset="443483.0741">26616 16369 933 0,'0'0'774'0,"0"0"-610"16,0 0 84-16,0 0 16 15,0 0-106-15,0 0-77 0,0 0-48 16,37 0-20-16,-20 0-13 16,2 0 0-16,-1 0 0 15,0 0-30-15,-3 0-39 16,-5 0-85-16,-6-3-211 15,-4-1-447-15</inkml:trace>
  <inkml:trace contextRef="#ctx0" brushRef="#br2" timeOffset="443753.2084">26692 16293 1512 0,'0'0'326'16,"0"0"-232"-16,0 0 150 16,0 0 19-16,0 0-105 15,0 0-78-15,0 0 7 16,0 9 23-16,0 4-47 16,0 4-29-16,0 0-16 15,0 3-9-15,-2-3-4 16,2 1-5-16,0 0-36 15,-1-2-88-15,-8-6-115 16,3-3-455-16,0-5-846 0</inkml:trace>
  <inkml:trace contextRef="#ctx0" brushRef="#br2" timeOffset="444082.0681">26874 16246 1395 0,'0'0'361'0,"0"0"-115"0,0 0 69 16,0 0-58-16,0 0-99 15,0 0-64-15,0 0-45 16,1 0-24-16,-1 14 5 16,0 5-9-16,0 4-7 15,0 1-13-15,0 2 7 16,0 1-8-16,0-2-1 16,-5-4-74-16,0-3-157 15,1-4-366-15,-1-8-454 0</inkml:trace>
  <inkml:trace contextRef="#ctx0" brushRef="#br2" timeOffset="444405.3368">27019 16088 1092 0,'0'0'937'16,"0"0"-821"-16,0 0-36 16,0 0 201-16,0 0-30 15,21 72-117-15,-11-32-37 0,3 6-22 16,1 3-42-16,-1 2-15 15,-5 2-17-15,-5-4-1 16,-3 0-8 0,-14-2-62-16,-46 5-139 0,4-10-445 15,-4-8-1386-15</inkml:trace>
  <inkml:trace contextRef="#ctx0" brushRef="#br2" timeOffset="446822.0009">18453 17419 121 0,'0'0'172'0,"0"0"907"15,0 0-725-15,0 0-205 16,0 0 60-16,0 0 26 16,0 0-55-16,4-56-54 0,-4 55-20 15,0 1-24-15,0 0-27 16,0 0-19-16,0 1-17 16,0 15-11-16,0 8 43 15,-5 9-11-15,-4 6-23 16,-4 3-11-16,4 0-5 15,-5 3 1-15,2-9-1 16,3 1 1-16,2-5-1 16,-3-3 0-16,7-6 0 15,-2-3-1-15,3-6-1 16,2-4-20-16,0-6-57 16,0-4-116-16,10 0-188 15,0-10-689-15</inkml:trace>
  <inkml:trace contextRef="#ctx0" brushRef="#br2" timeOffset="447461.9449">18749 17524 1038 0,'0'0'277'15,"0"0"-148"-15,0 0 112 16,0 0 24-16,0 0-85 16,0 0-54-16,0 0-11 15,3-26-30-15,-3 26-15 16,-3 0-8-16,-10 0-29 16,-3 0-17-16,-1 10-2 15,-5-3-4-15,2 5 1 16,1-4-5-16,5 1 0 0,5-5 0 15,2 2 1-15,4-2-7 16,3 2 1-16,0-1 0 16,0 3 1-16,0-1-2 15,0 2 1-15,0-1 5 16,6-3-6-16,4 2 1 16,0 0-1-16,4-3 1 15,-5 2-1-15,1-1 1 16,-1 0-1-16,2 0 0 15,-5 3 0-15,0-3 0 16,-6 0 0-16,0 2-1 16,0 3 1-16,0-3 0 15,-12 1 9-15,-3 1 9 0,0-1-2 16,-8-1-7-16,3-3-7 16,5-1-2-16,-8-3-38 15,10 0-166-15,3-10-514 0</inkml:trace>
  <inkml:trace contextRef="#ctx0" brushRef="#br2" timeOffset="447934.498">18620 17399 1415 0,'0'0'323'15,"0"0"-211"-15,0 0 126 16,0 0-67-16,0 0-68 15,0 0-11-15,0 0-31 16,53 3-35-16,-29-3-16 16,-1 0-8-16,3 0-2 15,-7-3-1-15,1 0-44 16,-5-1 8-16,-2 2 18 16,-7-5 4-16,-2 3 15 15,-4-3 0-15,0-2 22 16,0 1 16-16,-4-4 15 0,-7 3 4 15,0-1 10-15,2 0-21 16,-4 4-16-16,3 0-12 16,3 4-12-16,-1 2-6 15,1 0-6-15,-3 0-38 16,-1 13-79-16,2 1-183 16,2-1-431-16</inkml:trace>
  <inkml:trace contextRef="#ctx0" brushRef="#br2" timeOffset="448317.8322">19022 17320 1572 0,'0'0'566'0,"0"0"-504"15,0 0 105-15,0 0 44 16,0 0-96-16,0 0-54 0,0 0 24 16,-7 54-28-1,4-25-33-15,-2 2 6 0,2 4-3 16,0 4-8-16,-3 0 5 15,1 1 4-15,-2-4-5 16,3-1 4-16,-2-3-11 16,3 0-14-16,3-8-1 15,0-1-1-15,0-6-10 16,0-8-75-16,0-6-166 16,6-3-414-16,0 0-800 0</inkml:trace>
  <inkml:trace contextRef="#ctx0" brushRef="#br2" timeOffset="448660.0905">19283 17655 806 0,'0'0'1314'16,"0"0"-1145"-16,0 0-109 16,0 0 153-16,0 0-61 0,0 0-74 15,0 0-23 1,47-12-10-16,-31 12-29 0,0-3-14 15,1 0-2-15,-1 2-5 16,-1 0-59-16,-1-1-92 16,-1-4-123-16,-6 2-398 15,-1-4-572-15</inkml:trace>
  <inkml:trace contextRef="#ctx0" brushRef="#br2" timeOffset="448850.1115">19329 17529 1239 0,'0'0'653'0,"0"0"-581"16,0 0 73-16,0 0 132 0,0 0-99 15,0 0-130-15,105-21-48 16,-66 12-232-16,-1-2-826 0</inkml:trace>
  <inkml:trace contextRef="#ctx0" brushRef="#br2" timeOffset="450531.8492">19798 17217 456 0,'0'0'829'0,"0"0"-612"0,0 0-161 15,0 0 53-15,0 0 55 16,0 0-25-16,0 0-39 15,3-3 10-15,-3 6 32 16,0 4-13-16,0 6-28 16,0-1-9-16,0 6-17 15,-3 5-20-15,-4 2-13 16,-1 5-15-16,-1 4-11 16,0 0-8-16,-1 1-7 15,0-3 0-15,1 0 1 16,3-6-1-16,-1 0 1 15,0-3 5-15,1-5-7 16,0 0 1-16,-2-4-1 16,1-1 0-16,4-3 0 0,0-5 0 15,0 0 0-15,3-2-1 16,0-2 1-16,0-1-1 16,0 0 0-16,0 0-7 15,0-4-1-15,6-8-1 16,1-3-7-16,4-1 2 15,-2 0-16-15,-2-2-17 16,3 2 0-16,1 0 11 16,0 2 24-16,2 2 2 15,-3-3-8-15,5 4 7 16,-1 0 4-16,-1 1 8 16,0 0 1-16,0 2-1 0,0 6 1 15,-9-1-1 1,1 0 1-16,-2 3 0 0,-3 0 0 15,0 0 0-15,0 6-1 16,0 5 42-16,-5 5-8 16,-1-2-1-16,2 1-9 15,-3 2-9-15,4 0-5 16,-4-1 5-16,4-2 0 16,0-1-9-16,0-3-6 15,2-4 2-15,1 0 4 16,0-2 0-16,0-1-5 15,0-3 0-15,0 0 0 16,3 0-1-16,8 0-6 16,2 0-125-16,0-19-155 15,-1 3-488-15,-1-1-715 0</inkml:trace>
  <inkml:trace contextRef="#ctx0" brushRef="#br2" timeOffset="450863.3176">19647 17333 1272 0,'0'0'798'15,"0"0"-708"-15,0 0-27 16,0 0 97-16,0 0-23 16,0 0-75-16,0 0-33 15,98 2-29-15,-69-2 0 16,-2 0-85-16,2 0-108 15,-6-2-274-15,-7-6-345 0</inkml:trace>
  <inkml:trace contextRef="#ctx0" brushRef="#br2" timeOffset="452071.1452">20051 17722 409 0,'0'0'123'15,"0"0"679"-15,0 0-624 0,0 0-35 16,0 0 142-16,0 0-52 16,0 0-115-16,6-17-48 15,-6 17-3-15,0 0-6 16,0 7 49-16,0 5-42 15,0 4-28-15,0 0-19 16,0 1-13-16,0-2-8 16,0 0 0-16,0-3 0 15,0-5-8-15,5-1-1 16,2-5 0-16,1-1-3 16,-2 0-2-16,0 0 6 15,2-7-1-15,1-6 3 16,4-1 5-16,-3-5 1 0,-3-1 0 15,2-7 0-15,0 1 0 16,2-7 1-16,-5-4-1 16,3-3-1-16,1-6-12 15,-1 1-4-15,2-2-2 16,-1 1 3-16,-3 0 8 16,1 8 8-16,-1 3 1 15,-1 4 9-15,5 1 1 16,-5 2 2-16,-2 1 3 15,2-2 7-15,1-1 1 16,-2 6-5-16,-2 2-4 16,0 2 6-16,-3 11 19 15,1-2-9-15,-1 6-11 0,0 3-14 16,2-1-6-16,-2 1 1 16,1-3 0-16,2-1-1 15,1-1 0-15,2-5 0 16,-2 0 1-16,-1 3 0 15,0-1-1-15,-2 2 1 16,-1 6 0-16,2 2-1 16,-2 0-1-16,0 0-6 15,0 0-5-15,0 0 3 16,0 0 1-16,1 0 7 16,1 0-1-16,-1 0 1 15,2 0 0-15,2 1 1 16,2-1 9-16,4 1-7 0,-2 1-1 15,7 0 0 1,1 4 5-16,3-1-6 0,6 0 0 16,2 2 1-16,5-2 0 15,3-2-1-15,6-3 1 16,0 0-1-16,2-3 0 16,-1-7-16-16,0 0-5 15,-2 0 15-15,-7 3-1 16,-5 0 7-16,-9 4 0 15,-6 0 0-15,-7 2 0 16,-2 1 0-16,-5 0-6 16,0 0 5-16,0 0 1 15,0 0-1-15,0 0-1 16,3 0-10-16,0 0-58 0,0 0-92 16,1-6-417-16,-1 1-745 0</inkml:trace>
  <inkml:trace contextRef="#ctx0" brushRef="#br2" timeOffset="457389.2757">20467 17227 500 0,'0'0'42'0,"0"0"808"0,0 0-606 16,0 0-17-16,0 0 50 15,0 0-58-15,0-18-70 16,0 17-25-16,0 1-29 16,0 0-26-16,0-4-21 15,2 4 1-15,4-6-13 16,1 2-23-16,7-2-12 15,-2 3-1-15,1-3-7 16,1 4-16-16,-1 2-8 16,0 0 12-16,-1 0 4 15,1 0 4-15,-3 0 5 16,-3 4-1-16,-2 2-1 16,-4-2-2-16,-1 3 4 0,0 3 0 15,0-1-2 1,-3 1 2-16,-7 0 6 0,0 1-2 15,-6-1 2-15,0 1 0 16,3-3 0-16,-4 1-1 16,5-2 2-16,2-3-1 15,4 1 0-15,2-3 2 16,4 2-2-16,0-2-2 16,0 1 2-16,10-2 3 15,5 0 3-15,6 1-6 16,-5-2 0-16,2 3 0 15,-4 0-1-15,-4-2 0 16,-6 8-9-16,-4-2-2 0,0 2 4 16,0 1 4-16,-10-3 4 15,-5 3 18-15,-2-1 5 16,0-1-2-16,-4-2-4 16,0-3-11-16,-3-2-6 15,2-1 1-15,1 0 6 16,6-4-7-16,3-5-18 15,5-7-58-15,0 5-100 16,6 2-123-16,-1 4-291 16,1 1-177-16</inkml:trace>
  <inkml:trace contextRef="#ctx0" brushRef="#br2" timeOffset="457785.1554">20787 17490 854 0,'0'0'546'16,"0"0"-469"-16,0 0-12 0,0 0 187 15,0 0-3-15,0 0-91 16,0 0-47-16,-51 0 10 16,21 0-23-16,-2 0-13 15,-10 8-25-15,-4-6-38 16,1 3-13-16,0-1-9 15,-1-1-1-15,4 0-45 16,5-1-59-16,11-2-18 16,8 2-44-16,14-2-124 15,4 0-108-15,0 0-264 0</inkml:trace>
  <inkml:trace contextRef="#ctx0" brushRef="#br2" timeOffset="458317.3173">20472 17616 980 0,'0'0'389'0,"0"0"-242"15,0 0 111-15,0 0 38 16,0 0-90-16,0 0-76 15,0 0-46-15,-39 67-38 16,32-55-26-16,2 2-11 0,1-4-8 16,4 3 5-1,0-7-5-15,0 5 0 0,9-7-1 16,9-1-1-16,-2-3-16 16,6 0-23-16,1 0-9 15,-4-10-9-15,1 2-13 16,-8-1 12-16,-1 2 44 15,-3-3 15-15,0 1 8 16,-5-1 35-16,1 4 33 16,-4-1 4-16,3 0-27 15,1 1-17-15,2 2-15 16,2-4-15-16,-1 3-5 16,4 0 6-16,-8 3 1 0,0-1 14 15,0 3 15 1,-3 0 6-16,0 0-4 0,0 0-7 15,0 7 12-15,-3 9 61 16,-6 1-45-16,1 6-18 16,2-2-5-16,2 5-16 15,2 0-12-15,1-4-9 16,1 2-26-16,0 2-87 16,0-9-219-16,0-8-842 0</inkml:trace>
  <inkml:trace contextRef="#ctx0" brushRef="#br2" timeOffset="458877.1551">21174 17554 464 0,'0'0'644'15,"0"0"-362"-15,0 0-19 16,0 0 41-16,0 0-51 16,0 0-59-16,0 0-48 15,0-7-14-15,0 7-41 16,7 0-9-16,2 0-12 16,1 0-37-16,8 0-18 0,3-3-15 15,1-1-7-15,1 1-49 16,-3 1-97-16,-7-2-105 15,-10 4-236-15,-3 0 3 16,0 0-217-16</inkml:trace>
  <inkml:trace contextRef="#ctx0" brushRef="#br2" timeOffset="459105.2703">21200 17458 1255 0,'0'0'796'0,"0"0"-702"0,0 0-29 16,0 0 135-16,0 0-105 15,0 0-67-15,84-9-28 16,-56 9-40-1,-4 0-224-15,-9 0-554 0</inkml:trace>
  <inkml:trace contextRef="#ctx0" brushRef="#br2" timeOffset="460714.3148">21800 17313 476 0,'0'0'720'0,"0"0"-441"16,0 0-140-16,0 0 93 15,0 0 20-15,0 0-108 16,0 0-79-16,0-8-29 16,0 16 19-16,0 2 8 15,-3 2-21-15,1 2 10 16,1 0-6-16,1-1-27 0,0 1-5 16,0-2-13-16,0-2 5 15,0-6-5-15,0 2-1 16,3-5 1-16,1-1 0 15,2 0 5-15,2 0 5 16,0-7-1-16,3-5-4 16,-2-2 0-16,3-4 0 15,-3-2-5-15,-1-2 0 16,-2 2 6-16,1-4-6 16,-4 1-1-16,0 1 6 15,-3 1-5-15,1 2 0 16,-1 5 5-16,0-1-6 15,2 1 9-15,-2 1 5 0,0-1-7 16,0 1 4 0,1-3 4-16,1 2-2 0,-1 5 0 15,1 2 7-15,-1 1 13 16,-1 4-11-16,0 2-7 16,0 0-13-16,0 0-1 15,0 0-1-15,0 0 2 16,0 0-1-16,0 0-1 15,0 0 2-15,0-1 7 16,2 1 0-16,-1 0 3 16,1-1 6-16,1 1-8 15,1-3-4-15,-3 0-5 16,3 3-1-16,-1 0 0 16,0 0-2-16,3 0 1 15,4 0-1-15,6 0 1 0,5 0 1 16,2 0 0-16,5 0 0 15,4 0 0-15,-1 0-1 16,3 0 1-16,3-4 0 16,1 4-2-16,-3-6-8 15,-2 2-11-15,-4-2 0 16,-7 3-9-16,-8 2 0 16,-7 1-1-16,-5 0-69 15,-2 0-74-15,-3 3-311 16,-10 4-262-16</inkml:trace>
  <inkml:trace contextRef="#ctx0" brushRef="#br2" timeOffset="461360.7821">22106 17237 329 0,'0'0'412'0,"0"0"-182"15,0 0-77-15,0 0 93 16,0 0 3-16,0 0 11 16,0 0-58-16,45-52-47 15,-42 48-6-15,0 3-37 16,2 0-29-16,1 1-33 16,3 0-29-16,4 0-10 15,0 0-10-15,0 0-1 16,-1 6 0-16,-3-4 0 15,-1 2-1-15,-8 2 0 16,0 1-13-16,0 3 9 16,-11 0 5-16,-5 0 10 15,-2 3 17-15,0-4 4 0,3 2-19 16,2-5-10-16,7-2-1 16,1-1 0-16,3 0 5 15,2 0-5-15,0 1-1 16,0-1 1-16,2 1 0 15,6 1 0-15,-4 3 0 16,3-4-1-16,-4 2 1 16,-1-1-1-16,-2 3 0 15,0-1-1-15,0-4 0 16,-6 3 1-16,-1-1-1 16,-6-3 1-16,3 1 0 15,-2 0 0-15,2-3-18 16,-8 0-119-16,0 0-179 0,2 0-372 15,2 0-753-15</inkml:trace>
  <inkml:trace contextRef="#ctx0" brushRef="#br2" timeOffset="461784.0344">22433 17488 160 0,'0'0'599'16,"0"0"-306"-16,0 0-9 16,0 0 22-16,-94 0-6 15,56 0-31-15,-5 0-30 16,-8 0-97-16,-8 0-72 16,-18 0-39-16,4 0-21 15,-1-3-8-15,-1 3-1 0,18-3-1 16,1 3-9-1,10 0-8-15,16 0-1 0,15 0-15 16,7 0-25-16,8 8-33 16,11 0-16-16,11-1-154 15,1-3-420-15</inkml:trace>
  <inkml:trace contextRef="#ctx0" brushRef="#br2" timeOffset="462193.4643">21958 17674 918 0,'0'0'817'15,"0"0"-648"-15,0 0 97 16,0 0 51-16,0 0-96 16,0 0-125-16,0 0-68 15,49-16-10-15,-29 12-12 16,-3 4-6-16,-1 0-1 16,-6 0 1-16,-4 4-1 15,-5 5 0-15,-1 7 1 16,-4-2 24-16,-12 4 10 15,-7 2 5-15,1 1 0 16,-4-1-12-16,6-1-12 16,1-6-13-16,9-2-2 0,9-4 0 15,1-4 0-15,11-2-6 16,15-1-7-16,25 0-76 16,-5-4-187-16,-4-10-505 0</inkml:trace>
  <inkml:trace contextRef="#ctx0" brushRef="#br2" timeOffset="463304.4674">22693 17102 677 0,'0'0'855'0,"0"0"-696"16,0 0-9-16,0 0 95 15,0 0-45-15,0 0-50 16,0 0-74-16,3-11-29 16,-3 11-3-16,2 7-7 15,-2 7 63-15,0 9-2 16,0 7-50-16,0 2-12 16,-6 5-12-16,-3-1-14 15,-4 4-8-15,1-1 5 16,-2 2-6-16,2-8-1 15,3-1 1-15,1-2 0 0,-3-5 1 16,5-4 3 0,0-4-5-16,0-1 0 0,5-6 1 15,-1-5-1-15,2 0 0 16,0-2-1-16,0-3 0 16,0 0 1-16,0 0 0 15,0-10-14-15,6-3 1 16,3-3 1-16,2-2-9 15,2-2-15-15,-1 0 3 16,0 5 24-16,3-2 8 16,-3 4 0-16,-1 2 0 15,0 2 0-15,0 3 1 16,-5 0 0-16,-1 5 2 16,-2-2-1-16,0 3 8 15,-3 0-8-15,2 0-1 0,-1 0-1 16,1 0 0-16,1 3 1 15,0 4 6-15,0 3 12 16,1-1 3-16,0 1-5 16,0 0 7-16,-4 0-5 15,0 1-5-15,0 0 4 16,0 1 4-16,-6 1 0 16,-2-4 4-16,1 4 2 15,1-3-5-15,1-3-4 16,2 0-9-16,3-1-8 15,0-4 6-15,0 3-6 16,0-5 5-16,11 0-6 16,2 0-1-16,5 0-50 0,3-7-46 15,-1-2-90 1,-6-9-121-16,-5 7-408 0,-7-1-439 0</inkml:trace>
  <inkml:trace contextRef="#ctx0" brushRef="#br2" timeOffset="463645.1616">22637 17256 973 0,'0'0'535'16,"0"0"-428"-16,0 0 123 15,0 0 63-15,0 0-49 16,0 0-46-16,0 0-27 15,69-2-74-15,-32 2-55 16,4 0-42-16,3 0-3 16,-11-5-230-16,-14-3-782 0</inkml:trace>
  <inkml:trace contextRef="#ctx0" brushRef="#br3" timeOffset="476737.4406">24479 17515 209 0,'0'0'0'0</inkml:trace>
  <inkml:trace contextRef="#ctx0" brushRef="#br3" timeOffset="480160.2684">23982 17422 715 0,'0'0'119'16,"0"0"-70"-16,0 0 552 15,0 0-320-15,0 0-129 16,0 0-41-16,0 0-5 16,5-3 1-16,-5 0-30 15,0 1-6-15,0 2 18 0,0-1 1 16,0 1 3 0,0 0-10-16,0 0-16 15,0 0-20-15,0 6-15 0,-5 8 36 16,-8 6-8-16,-2 2-26 15,-3 3-21-15,0 2-4 16,1-5-8-16,1-2-1 16,3-1-18-16,7-6-77 15,3-3-167-15,3-10-585 0</inkml:trace>
  <inkml:trace contextRef="#ctx0" brushRef="#br3" timeOffset="481647.67">24557 17352 1079 0,'0'0'267'15,"0"0"-150"-15,0 0 96 16,0 0 79-16,0 0-77 16,0 0-74-16,0 0-26 15,0 0-26-15,0 0-28 16,0 0 0-16,3 10 55 15,0 4-37-15,-3 3-25 16,0 3-27-16,0 3-9 16,0-1-9-16,-6 2-3 0,-1-1-5 15,-3-4 0 1,3-3 1-16,0-2-1 0,2-7 0 16,4-1-1-16,1-6 1 15,0 0-1-15,0 0-1 16,0-6 0-16,6-8-21 15,7-9-13-15,1-3 23 16,3-4 2-16,-2 0 0 16,2 1-2-16,-4 3 11 15,0 5 0-15,0 4 1 16,0 5-1-16,-3 2 1 16,-1 1 0-16,5 5 1 0,-7 4 9 15,2 0 2-15,0 0-3 16,1 7-8-16,0 9 0 15,-7 0 7-15,-2 4-8 16,-1 1 1-16,0 1-1 16,-1-3 0-16,-9-2-1 15,3-3 0-15,-3-1 1 16,4-3 0-16,0-5 1 16,4-5 1-16,2 2-1 15,0-2 0-15,0 0 6 16,0-2-7-16,5-10-10 15,5-8-21-15,3 0 17 16,1-4-4-16,1 3 6 16,-3 2 3-16,-2 7 8 15,1-1 0-15,-4 6 0 0,1-1 1 16,-2 4-1-16,1-3 1 16,-1 4 1-16,-2 0-1 15,0 1 0-15,-1 2 0 16,0 0 0-16,0 0 1 15,1 0 1-15,-1 0 7 16,1 9 6-16,-2 2-2 16,-1 6 2-16,-1 0 0 15,0 0 9-15,0 3-5 16,0-1 5-16,-1 1 0 16,-4 0-6-16,-2-3-3 15,1-1 0-15,0-4-6 16,1-2-3-16,1-1-6 0,2-3 0 15,1-4-1-15,1-2-51 16,0 0-68-16,0 0-101 16,0 0-349-16,0-6-543 0</inkml:trace>
  <inkml:trace contextRef="#ctx0" brushRef="#br3" timeOffset="482233.5275">25011 17482 1317 0,'0'0'357'0,"0"0"-193"16,0 0 107-16,0 0-56 16,0 0-80-16,0 0-50 15,0 0-19-15,7-4-16 16,-7 4-21-16,-1 0 9 16,-7 1 41-16,-3 8-14 15,-2-2-31-15,0 3-18 16,-1 0-7-16,2-1-3 15,2-2-5-15,1 2 0 0,3-2 0 16,2 0-1-16,4-3 1 16,0-4-1-16,0 1 0 15,0 4-2-15,0-2 2 16,3-2 18-16,4 5-8 16,5-3-8-16,-2 1-1 15,4 2 1-15,-7-5-2 16,2 6 1-16,-3-1-1 15,-3-1 0-15,-1 2-1 16,-2 3-5-16,0-3 5 16,0 3 1-16,-6-3 1 15,-5 0 0-15,1 2 11 16,-7-2 11-16,2-1-16 0,1-2-1 16,-2-1-6-16,5-3 0 15,3 0-29-15,5 0-28 16,3-20-96-16,6 0-231 15,9-3-638-15</inkml:trace>
  <inkml:trace contextRef="#ctx0" brushRef="#br3" timeOffset="482669.3494">25334 17441 833 0,'0'0'316'0,"0"0"-171"16,0 0 60-16,0 0 31 15,0 0 31-15,0 0-62 0,0 0-29 16,-19 7-25-16,19-7-12 16,0 0-47-16,9 0-49 15,3 0 5-15,3 0-16 16,4 0-19-16,-1-3-12 15,3 3 0-15,-2 0-1 16,-2 0-31-16,-4 0-19 16,-3 0-32-16,-2 0-41 15,-5-3-63-15,-1-1-115 16,-2-3-333-16</inkml:trace>
  <inkml:trace contextRef="#ctx0" brushRef="#br3" timeOffset="482925.139">25297 17356 1249 0,'0'0'370'0,"0"0"-125"16,0 0 90-16,0 0-61 16,0 0-123-16,0 0-40 15,0 0-37-15,100-7-74 16,-67 5-12-16,-7-3-373 0</inkml:trace>
  <inkml:trace contextRef="#ctx0" brushRef="#br3" timeOffset="486747.4326">25615 17352 1000 0,'0'0'29'15,"0"0"595"-15,0 0-455 16,0 0-21-16,0 0 81 0,0 0-76 15,0 0-72-15,19 2-26 16,-4-2-6-16,-1 0-7 16,3 0-5-16,1 0-9 15,3 0-4-15,0-2-7 16,-3-1-7-16,0 1-10 16,-6 0 1-16,-2 2-1 15,-5 0-12-15,-4 0-22 16,1 0-42-16,-2 0-68 15,0-2-100-15,0 1-235 16,0-4-264-16</inkml:trace>
  <inkml:trace contextRef="#ctx0" brushRef="#br3" timeOffset="487150.2277">25719 17263 1196 0,'0'0'346'0,"0"0"-175"16,0 0 54-16,0 0 13 15,0 0-70-15,0 0-55 16,0 0-21-16,0 0-18 16,0 7-26-16,0 9 34 15,0 0 14-15,-3 7-34 16,-3 1-29-16,2-1-16 15,-1-3-16-15,1-6-1 16,2 2-19-16,2-9-82 16,0-5-123-16,0-2-421 15,0 0-930-15</inkml:trace>
  <inkml:trace contextRef="#ctx0" brushRef="#br3" timeOffset="487626.1995">26298 16967 993 0,'0'0'649'0,"0"0"-529"15,0 0 3-15,0 0 173 16,0 0-77-16,0 0-87 15,0 0-51-15,0 1 12 16,0 8-5-16,0 4-29 16,0 2-3-16,0 2 7 15,0 3-7-15,0 2-21 16,0 2-17-16,0 1-7 16,0 0-5-16,-5-3-6 15,1-2 0-15,-2-2 0 0,3-2-31 16,2-6-51-16,-1 0-75 15,1-3-76-15,1-1-295 16,0-4-226-16</inkml:trace>
  <inkml:trace contextRef="#ctx0" brushRef="#br3" timeOffset="487916.903">26465 17290 667 0,'0'0'861'15,"0"0"-666"-15,0 0-13 16,0 0 120-16,0 0-47 16,0 0-86-16,0 0-48 15,-43 12-34-15,19-6-32 16,-4-4-33-16,-7 2-8 15,0-1-13-15,-1 0-1 16,1-3-6-16,5 0-35 16,7 0-40-16,5 0-89 15,6 0-146-15,6 0-349 16,3 0-554-16</inkml:trace>
  <inkml:trace contextRef="#ctx0" brushRef="#br3" timeOffset="488307.0884">26259 17416 666 0,'0'0'769'0,"0"0"-629"15,0 0 16-15,0 0 149 16,0 0-30-16,0 0-97 15,0 0-100-15,33 0-24 16,-18 0 1-16,1 3-19 0,-1-3-23 16,2 0-4-1,-7 4 0-15,-1 2 5 0,-6-1 2 16,-3 6 5-16,0-1 18 16,-1 4 40-16,-11 2 5 15,-3-1-45-15,-2 2-16 16,4-5-3-16,3-3 10 15,5 0 1-15,2-7-7 16,3 0-13-16,0 1-11 16,0 1-2-16,9-4 1 15,6 0-26-15,3 0-59 16,19 0-133-16,-4-14-438 16,-2 0-1163-16</inkml:trace>
  <inkml:trace contextRef="#ctx0" brushRef="#br3" timeOffset="491649.4052">25707 17567 426 0,'0'0'831'0,"0"0"-702"15,0 0-80-15,0 0 108 16,0 0-7-16,0 0-65 16,0 0-13-16,9 0 26 15,-9 0-4-15,0 0 4 16,0 0 10-16,0 0-16 16,0 0-13-16,0 0 0 15,0 0 8-15,-3 0-15 16,-9 0-27-16,-3 0-14 15,-4 0-13-15,1 1-9 0,2 1-9 16,2-2 0-16,4 0-85 16,1-6-200-16,6-4-724 0</inkml:trace>
  <inkml:trace contextRef="#ctx0" brushRef="#br3" timeOffset="494981.9343">25604 712 801 0,'0'0'1131'16,"0"0"-938"-16,0 0-135 15,0 0-11-15,0 0 64 16,0 0 10-16,0 0-30 16,17 0-9-16,-4 0 18 15,10 0-9-15,5 3-31 0,8 0-26 16,8-2-18-16,3-1-1 16,5 0-15-16,-3 0-15 15,-1 0-81-15,-11 0-96 16,-11-1-144-16,-14-2-301 15,-11 0-392-15</inkml:trace>
  <inkml:trace contextRef="#ctx0" brushRef="#br3" timeOffset="495319.7662">26361 408 1468 0,'0'0'716'0,"0"0"-626"16,0 0-45-16,0 0 164 16,0 0-1-16,0 0-96 15,0 0-55-15,25-52-30 16,-25 52-9-16,1 0-17 15,1 3-1-15,1 10 0 16,0 7 0-16,2 4 12 16,-1 4-10-16,2 1-1 15,-3 1-1-15,-2-1 0 0,-1-2-24 16,0-2-130 0,-4-4-190-16,-6-4-327 0,4-9-446 0</inkml:trace>
  <inkml:trace contextRef="#ctx0" brushRef="#br3" timeOffset="495592.7496">26710 714 1275 0,'0'0'560'0,"0"0"-469"15,0 0 50-15,0 0 58 16,0 0-47-16,0 0-34 16,0 0-4-16,-115 7-41 15,67-4-32-15,1-3-22 16,2 4-11-16,6-3-8 16,6 2-35-16,6 0-114 15,6 0-135-15,8-2-432 16,8-1-754-16</inkml:trace>
  <inkml:trace contextRef="#ctx0" brushRef="#br3" timeOffset="495943.155">26475 847 1335 0,'0'0'890'16,"0"0"-816"-16,0 0-47 16,0 0 53-16,0 0-27 15,0 0-23-15,86-26-6 16,-72 26-2-16,-3 0-22 16,-2 3 1-16,-3 7-1 15,-3 2 14-15,-3 4 42 16,0 2-26-16,-8 3-5 15,-9 2 27-15,-6 2-2 0,4-1-1 16,-1-1-16 0,10-3-14-16,7-6-10 0,3-4 2 15,6-6-11-15,19-2-6 16,11-2 6-16,30-2-148 16,-8-11-470-16,-5-3-1217 0</inkml:trace>
  <inkml:trace contextRef="#ctx0" brushRef="#br3" timeOffset="497106.1942">27095 665 1537 0,'0'0'292'0,"0"0"-222"15,0 0-44-15,0 0 118 0,0 0 13 16,0 0-32-16,0 0 1 16,85 0-31-16,-42 0-27 15,8 0-20-15,4 0-9 16,8 0-14-16,4 2-13 15,1 1 0-15,4 0-10 16,-2-2-2-16,2-1 0 16,-4 0-1-16,-5 0-15 15,-6 0-5-15,-9 0 1 16,-11-1 5-16,-13-2 5 16,-10 0 3-16,-7 2-7 15,-7 1-8-15,0 0 2 0,-10-1 19 16,-9-1 0-16,-8-2-8 15,-5 0 8-15,-4-2 1 16,-2 1 1-16,4-3 0 16,4 1 0-16,8 1 0 15,8 2 6-15,4 1 5 16,7 0 3-16,3 3 6 16,0 0-13-16,5 0-8 15,11 0-33-15,6 0 27 16,4 2 6-16,2 3 0 15,2 1 1-15,-3 1 0 16,-2-1-1-16,-3 0 0 16,-4 1 0-16,0 1 6 0,-4 2 4 15,-3 1 18-15,-5 0-5 16,-4 2 13-16,-2 1 5 16,0 1-23-16,-5-3-12 15,-8 2-5-15,-5-3-1 16,-15 1-102-16,2-5-158 15,4-3-518-15</inkml:trace>
  <inkml:trace contextRef="#ctx0" brushRef="#br3" timeOffset="497475.3871">28455 294 977 0,'0'0'642'0,"0"0"-542"16,0 0 44-16,0 0 131 15,0 0-47-15,0 0-53 16,0 0-45-16,0-11-48 16,6 11-45-16,2 14 3 15,4 8 16-15,1 6-22 0,3 4-19 16,0 4-14-16,0-1 1 16,-4 0-2-16,-4 0-48 15,-8-3-112-15,0-1-164 16,-11-9-486-16,0-8-665 0</inkml:trace>
  <inkml:trace contextRef="#ctx0" brushRef="#br3" timeOffset="497715.9489">28788 644 1659 0,'0'0'665'16,"0"0"-593"-16,0 0-4 16,0 0 103-16,-86 14-35 15,54-12-63-15,-2 0-33 16,-4-1-19-16,-3 1-21 16,2-1 0-16,2-1-94 15,2 0-149-15,12-1-320 16,9-8-605-16</inkml:trace>
  <inkml:trace contextRef="#ctx0" brushRef="#br3" timeOffset="498062.5401">28549 787 1952 0,'0'0'508'16,"0"0"-473"-16,0 0 6 16,0 0-19-16,0 0-11 15,0 0-10-15,84 0 14 16,-71 2-3-16,-1 0-12 16,-6 4-1-16,-4 2-5 15,-2 4 6-15,0 4 16 16,-13 2 14-16,-4 1 25 15,-4 2 18-15,0 1-10 16,5-4-24-16,7-4-27 0,7-4-3 16,2-3-9-16,17-1-11 15,14-2-10-15,29-4-34 16,-5-2-231-16,-7-8-778 0</inkml:trace>
  <inkml:trace contextRef="#ctx0" brushRef="#br3" timeOffset="498654.4769">27311 1174 68 0,'0'0'293'15,"0"0"718"-15,0 0-638 16,0 0-142-16,0 0-76 16,0 0 15-16,0 0-57 15,75-9-45-15,-51 8-7 0,-1 1-12 16,1 0-16-16,-1 0-17 15,-2 0-10-15,-4 0-6 16,-3 0-27-16,-2 0-47 16,4 0-113-16,-4-2-340 15,0-5-446-15</inkml:trace>
  <inkml:trace contextRef="#ctx0" brushRef="#br3" timeOffset="498928.3248">27523 1064 637 0,'0'0'925'0,"0"0"-723"15,0 0-118-15,0 0 104 16,0 0 7-16,0 0-71 15,0 0-42-15,1 4 19 16,1 10-6-16,-1 5-27 16,2 1-30-16,2 3-22 15,-2-2-16-15,0 8-40 16,-3-7-212-16,0-5-748 0</inkml:trace>
  <inkml:trace contextRef="#ctx0" brushRef="#br3" timeOffset="499294.1306">27854 890 1763 0,'0'0'376'15,"0"0"-278"-15,0 0 22 16,0 0 95-16,0 0-66 15,0 0-85-15,0 0 48 16,10 54 5-16,-5-18-47 16,1 4-45-16,-1 6-25 15,-5 19-19-15,0-11-240 16,0-9-1252-16</inkml:trace>
  <inkml:trace contextRef="#ctx0" brushRef="#br3" timeOffset="504826.8927">27508 91 2 0,'0'0'372'0,"0"0"-330"16,0 0 152-16,0 0 6 15,0 0-85-15,0 0-11 16,-1-2 9-16,-2 2 39 15,1-2 44-15,2 1-10 16,0-1 6-16,0 1-18 16,0-1-61-16,0 1-39 15,0-1-30-15,0 1-5 16,0 0-13-16,0 1-8 16,0 0-6-16,-1 0-12 0,-3 0 0 15,0 0-12-15,-6 0 11 16,-1 10-5-16,-4 5 5 15,-3 8 1-15,2 5-1 16,1 3 0-16,4 2-8 16,3 2 8-16,5 0-5 15,3-2 6-15,0-4 0 16,14-3 0-16,5-5-1 16,3-6 1-16,5-4 0 15,1-6 0-15,3-5-12 16,-2 0-4-16,-3-5-14 15,-4-10-14-15,-5-4 23 16,-3-6 20-16,-2-6-1 0,-8-5 2 16,-4-4-6-16,0 1 4 15,-1 0 1-15,-14 7 0 16,0 7 0-16,-6 6-15 16,-18 15-146-16,5 4-346 15,-1 0-57-15</inkml:trace>
  <inkml:trace contextRef="#ctx0" brushRef="#br3" timeOffset="505186.337">27751 114 971 0,'0'0'638'0,"0"0"-570"16,0 0-55-16,0 0-13 15,0 0 1-15,0 0 1 16,0 0 9-16,-30 27 30 15,5 6 88-15,-6 12 32 0,-8 5-14 16,-2 5-66 0,2-1-48-16,3-6-21 0,7-7-6 15,10-9-6-15,4-8-43 16,15-7-126-16,0-7-164 16,0-8-272-16</inkml:trace>
  <inkml:trace contextRef="#ctx0" brushRef="#br3" timeOffset="505434.1103">27468 94 937 0,'0'0'993'15,"0"0"-880"-15,0 0-100 0,0 0-13 16,0 0 0 0,0 0 17-16,0 0 124 0,36 102-32 15,-4-45-39-15,20 17-19 16,19 20-51-16,-12-18-6 16,-7-14-698-16</inkml:trace>
  <inkml:trace contextRef="#ctx0" brushRef="#br3" timeOffset="518109.4026">20908 18160 1099 0,'0'0'410'16,"0"0"-277"-16,0 0-24 16,0 0 24-16,0 0-17 15,12-25-39-15,-8 19-35 16,0 0-7-16,-1 2-5 15,0 1 14-15,-1 0 27 0,-2 1 4 16,0 2 8-16,0-1-13 16,0 1 14-16,0-1-14 15,0-2-20-15,0-2-26 16,-6 3-9-16,0-6 6 16,-1 5 0-16,1-2 6 15,-7 1-15-15,0 1-5 16,-2 3 1-16,-4-3-2 15,-2 3-5-15,2 0 11 16,-4 0-5-16,6 0 5 16,-3 0 6-16,1 3 0 15,2 1 1-15,1 2-7 0,1 1-3 16,2 1-8-16,2 0 0 16,2-1-1-16,3-3 0 15,3 2 0-15,3-3 0 16,0-1-2-16,0 2 1 15,0 1 1-15,0 3 0 16,0-1 0-16,0 3 0 16,0 1 1-16,0-2 0 15,3-2-1-15,6-2 0 16,1 3-2-16,3-4 2 16,4 2-1-16,1-5 1 15,-1 0 0-15,-1 1 0 16,-1 1 0-16,0-3 0 15,-8 2-1-15,1 3-7 16,-4 0 7-16,-1 2-7 16,0-1 2-16,1 3 5 0,-1 1 0 15,1 2-5-15,-1 1 4 16,0 0-11-16,0-4-2 16,-2 2 9-16,1-1 5 15,-2 0 1-15,0-1-1 16,0 0 1-16,0 1 0 15,-3 2 0-15,-6 1 0 16,-9-1 1-16,1 1 1 16,-2 1-1-16,-3-4 11 15,0 0-11-15,0 0 5 16,2-6 1-16,-4-1-1 16,6-3-5-16,-3 0-1 0,4 0-1 15,2-7-47 1,5-3-91-16,2 0-114 0,3 2-319 15,3 0-186-15</inkml:trace>
  <inkml:trace contextRef="#ctx0" brushRef="#br3" timeOffset="519122.4955">20928 18470 690 0,'0'0'512'0,"0"0"-428"16,0 0 86-16,0 0 62 15,0 0 32-15,0 0-49 16,0 0-62-16,0-14-30 16,0 11-9-16,0 3-28 0,0 0-5 15,2 0-22-15,2 0-23 16,5 0-21-16,8-2-6 16,4 0-8-16,6-1-1 15,6-5-8-15,-2 0-7 16,3 1-7-16,-2 3 4 15,-7-2 3-15,-4 4 14 16,-9 1 0-16,-8 1 0 16,-2 0 1-16,-2 0 5 15,0 0 3-15,-9 6 18 16,-3 7 0-16,-5-2-1 16,5 5-11-16,1-4-1 15,-3 3-5-15,3-1-6 0,0 1 10 16,-1-1-3-1,-3 2-8-15,0-2 14 0,-1 4 5 16,-1-1-5 0,-1-3 10-16,5 2-5 0,-4-2-7 15,4 2 2-15,4-7 0 16,-5 2-3-16,7-2 0 16,2-2-6-16,1-2-5 15,2 0 0-15,2-2-1 16,0 0 1-16,0-2-1 15,0 1 0-15,0-2 1 16,6 0 0-16,5 0 5 16,4 0-5-16,0 0-1 15,2 0 1-15,2-3-1 0,0 0 0 16,2 0-10-16,-8-2-5 16,-1 3-7-1,2 2-11-15,-8-3 0 0,-5 3-9 16,-1-3-47-16,0 3-81 15,-1-3-150-15,-13 2-385 16,2-6-434-16</inkml:trace>
  <inkml:trace contextRef="#ctx0" brushRef="#br3" timeOffset="519453.8217">20972 18584 1430 0,'0'0'683'15,"0"0"-590"-15,0 0 28 16,0 0 90-16,0 0-28 16,0 0-103-16,0 0-44 15,4 3-9-15,16-2 6 0,-2 2-20 16,4-3-13-16,0 0 0 16,-1 3-140-16,-3-3-171 15,-7 0-462-15</inkml:trace>
  <inkml:trace contextRef="#ctx0" brushRef="#br3" timeOffset="519887.3005">21478 18495 811 0,'0'0'702'16,"0"0"-575"-16,0 0 95 0,0 0 74 15,0 0-24 1,0 0-110-16,0 0-90 0,13 4 16 16,-2-4 12-16,3 0-47 15,3 0-27-15,4 0-16 16,-1 0-4-16,-2 0-6 15,0 0-17-15,-3 0-56 16,-3 0-110-16,-4 0-137 16,-5 0-470-16</inkml:trace>
  <inkml:trace contextRef="#ctx0" brushRef="#br3" timeOffset="520134.6214">21448 18401 1324 0,'0'0'395'0,"0"0"-237"16,0 0 41-16,0 0 28 15,0 0-92-15,0 0-135 16,116-9-27-16,-81 7-295 16,-9 2-543-16</inkml:trace>
  <inkml:trace contextRef="#ctx0" brushRef="#br3" timeOffset="524804.7063">22368 18066 1242 0,'0'0'257'0,"0"0"-193"16,0 0-16-16,0 0 156 15,0 0 30-15,0 0-73 16,0 0-43-16,3-29-26 16,-3 27-8-16,0 1 24 15,0 1-4-15,0 0-24 16,0 0-20-16,0 0-11 15,0 0-20-15,0 3-16 0,0 9-1 16,0 8 12-16,0 1-10 16,0 8-8-16,0 0-5 15,0 3 7-15,-1 3-8 16,-5-3 1-16,-2 2-1 16,1-2 0-16,-3-1 1 15,4-3 0-15,-5-1 0 16,3-3 5-16,3-6-5 15,0-3-1-15,4-8-1 16,1-2 1-16,0-2-2 16,0-1-10-16,0-2 6 15,0 0-3-15,0 0 8 0,0-5 0 16,9-7-14-16,1-4 1 16,1-2 7-1,0 2 5-15,1 0-7 0,0-3-9 16,5 3 3-16,-5 1 9 15,2-2 5-15,2 4-5 16,-2-4 5-16,-2 5 1 16,0 2 0-16,0-3-1 15,-3 6 1-15,3 0 0 16,-3 1 0-16,2 2 0 16,-5 4 0-16,2-3 0 15,-2 3 2-15,-3 0-1 16,0 0 0-16,-1 0 5 0,-1 6 5 15,1 4 1 1,-2 4 10-16,0 1-7 16,0 0-1-16,0 4-4 0,-5-3-4 15,-2 2-4-15,-1-1 4 16,0 2-5-16,0-5 11 16,3-2-11-16,1-2 8 15,1-4 2-15,3 1 2 16,-2-6-6-16,2 2-7 15,0 0-1-15,0-3 1 16,3 0-2-16,8 0-8 16,3 0-32-16,2-7-30 15,1-3-40-15,-1 0-38 16,-4 0-84-16,-5 1-434 16,-6 0-483-16</inkml:trace>
  <inkml:trace contextRef="#ctx0" brushRef="#br3" timeOffset="525145.5362">22262 18188 1590 0,'0'0'603'16,"0"0"-538"-16,0 0-31 16,0 0 110-16,0 0 27 15,0 0-70-15,0 0-61 16,102-3-22-16,-68 3-10 15,1-3-8-15,-3 1 0 16,-3 2-73-16,-9 0-144 16,-5 0-470-16,-12 0-495 0</inkml:trace>
  <inkml:trace contextRef="#ctx0" brushRef="#br3" timeOffset="525660.4952">22834 18129 1194 0,'0'0'661'15,"0"0"-574"-15,0 0-49 16,0 0 100-16,0 0 8 16,0 0-34-16,0 0-26 15,9-3-11-15,-9 3-16 16,0 0-1-16,0 5 33 15,0 12 12-15,0 7-16 16,-12 6-26-16,-2 5-17 16,-3 2-18-16,-6-1-14 15,1 1-10-15,-1-2 7 16,3-1-3-16,1-4-5 16,2-6 10-16,5-2 1 15,-2-2-5-15,7-6-6 0,1-2 1 16,1-4-2-16,2 1-11 15,0-8-41-15,2 4-54 16,1 0-84 0,-2-2-25-16,2 0-53 0,0-3-101 15,0 0-8-15,0 0-241 0</inkml:trace>
  <inkml:trace contextRef="#ctx0" brushRef="#br3" timeOffset="526104.48">22843 18419 1728 0,'0'0'516'15,"0"0"-457"-15,0 0 9 16,0 0 84-16,0 0 6 15,0 0-79-15,83-32-39 16,-62 25-12-16,-3 4-7 16,-1 0-3-16,-10 3 3 15,2 0-9-15,-6 3-6 16,-3 7 3-16,0 4 25 16,0 4 7-16,-8 1-16 15,-6 2-4-15,-3 1-6 16,-5 0-3-16,-2 1-3 0,-1-4-3 15,-1 2-5-15,4-3 9 16,2-1-2-16,5-6 5 16,7-1 2-16,2-1-4 15,2-5-10-15,4-1 7 16,0 0-7-16,4-2 5 16,10-1-5-16,6 0-1 15,8 0-6-15,4-9-60 16,5-6-89-16,-7 1-179 15,-6-2-542-15</inkml:trace>
  <inkml:trace contextRef="#ctx0" brushRef="#br3" timeOffset="526892.6309">22173 18281 401 0,'0'0'95'16,"0"0"-77"-16,0 0-18 15,0 0 23-15,0 0 86 16,0 0 16-16,0 0 4 16,36-40 11-16,-36 37-17 15,0 2 30-15,0-2 39 16,0 3 23-16,0-3 0 15,0 3-34-15,0-2-20 0,0 2 5 16,0-2-49-16,0 1-49 16,-9-1-21-16,-8 2-12 15,-2-2-20-15,-8-1-13 16,-1 0 5-16,-7 2-7 16,5 1 0-16,4 0 1 15,0 0-1-15,10 0 0 16,6 0-13-16,2 0-5 15,6 0-7-15,2 0-42 16,0 1-64-16,2-1-111 16,9 0-326-16,-7 0-473 0</inkml:trace>
  <inkml:trace contextRef="#ctx0" brushRef="#br3" timeOffset="527194.1988">22129 18169 113 0,'0'0'1264'16,"0"0"-995"-16,0 0-117 16,0 0 132-16,0 0-8 15,0 0-46-15,0 0-76 16,0-14-48-16,0 14-21 15,0 0-15-15,0 0-22 16,0 13-23-16,0 4-1 16,-2 3-10-16,-1 1-7 0,0 1-6 15,0 1-1-15,0-1-34 16,1 0-74-16,-5 7-140 16,4-6-261-16,-6-3-299 0</inkml:trace>
  <inkml:trace contextRef="#ctx0" brushRef="#br3" timeOffset="527502.2041">22151 18552 985 0,'0'0'622'0,"0"0"-483"16,0 0 104-16,0 0 30 15,0 0-31-15,0 0-69 16,0 0-33-16,-99-3-42 15,59 3-54-15,-35 0-44 16,13 0-156-16,0 0-756 0</inkml:trace>
  <inkml:trace contextRef="#ctx0" brushRef="#br3" timeOffset="537292.5689">30977 13048 1607 0,'0'0'485'15,"0"0"-485"-15,0 0 0 16,0 0 35-16,0 0 89 0,0 0-40 15,16 0 8-15,-2 0-9 16,1 0-14-16,1 0-23 16,1 0-12-16,-1 0-8 15,-1 0-10-15,0 0-7 16,-2 0-3-16,0 0-5 16,1-2 0-16,1-5-1 15,0-3-8-15,-2-3-5 16,-1 3 0-16,-3-3 12 15,-4 2 1-15,-1 1 1 16,-4 0 18-16,0 5 2 16,-4-2 12-16,-13 0-12 15,-7 7-2-15,-4 0-7 0,-6 0 8 16,-2 7-2-16,0 9 3 16,3 1-3-16,5 3-2 15,7 0-7-15,7 0-8 16,7 2 9-16,7 1-1 15,0 1-8-15,21-2 5 16,6-2-6-16,7-3-10 16,4-8-40-16,1-1-46 15,9-8-99-15,-9 0-315 16,-7-4-240-16</inkml:trace>
  <inkml:trace contextRef="#ctx0" brushRef="#br3" timeOffset="537570.4848">31383 12696 918 0,'0'0'1263'16,"0"0"-1102"-16,0 0-151 15,0 0 20-15,0 0 69 16,0 0-17-16,0 0-17 15,-29 101 2-15,37-57-11 16,7 1-19-16,-2-1-19 16,0-5-12-16,-2 1-5 15,-5-6-1-15,-1 1-10 16,-5-5-115-16,0-1-75 0,-2-2-183 16,-9-3-229-1,2-11-353-15</inkml:trace>
  <inkml:trace contextRef="#ctx0" brushRef="#br3" timeOffset="537961.6696">31558 13046 1007 0,'0'0'1089'0,"0"0"-957"16,0 0-110-16,0 0-1 15,0 0 24-15,0 0-14 0,0 0-5 16,39 2 14-16,-13-2-25 16,2 0-15-16,2 0-43 15,-2 0-79-15,-4-2-33 16,-3-9 7-16,-6 5 41 16,-8-4 66-16,-5 3 41 15,-2 1 11-15,0 0 53 16,-13 2 37-16,-7 1-6 15,-5 3 35-15,-4 0-13 16,0 0-19-16,-3 0-6 16,2 10-22-16,4 3-15 15,2 4-22-15,7 3-13 16,4-1-11-16,9 4-8 16,4 0-1-16,3-4-39 15,32-5-81-15,-2-1-190 0,0-9-543 0</inkml:trace>
  <inkml:trace contextRef="#ctx0" brushRef="#br3" timeOffset="538252.3259">31967 12977 613 0,'0'0'1310'0,"0"0"-1152"15,0 0-140 1,0 0 93-16,0 0 20 0,0 0-60 16,0 0-23-16,-56-37 17 15,36 37-10-15,-1 14-19 16,2 5-2-16,4 4-4 16,5 3-8-16,7-2-10 15,3-2-6-15,0-2-6 16,16-3-4-16,6-4-59 15,1-6-62-15,15-7-149 16,-6 0-457-16,-5-7-317 0</inkml:trace>
  <inkml:trace contextRef="#ctx0" brushRef="#br3" timeOffset="538538.0842">32170 12612 821 0,'0'0'1097'0,"0"0"-947"15,0 0-81-15,0 0 110 16,0 0-40-16,0 0-60 16,0 0 19-16,-49 40-12 15,45-7-19-15,4 10-17 16,0 1-28-16,0-2-11 15,7-2-10-15,4-4 5 16,0-3-6-16,1 1 0 0,-1-5-54 16,-5-3-71-1,-3 1-131-15,-2-8-421 0,-1-9-524 0</inkml:trace>
  <inkml:trace contextRef="#ctx0" brushRef="#br3" timeOffset="538765.6037">32118 12927 1237 0,'0'0'648'0,"0"0"-560"16,0 0 110-1,0 0 65-15,0 0-101 0,0 0-90 16,0 0-43-16,61-10-15 15,-31 10-14-15,1 0-28 16,10 0-96-16,-10 0-220 16,-6 0-596-16</inkml:trace>
  <inkml:trace contextRef="#ctx0" brushRef="#br3" timeOffset="539125.1692">32405 12923 1538 0,'0'0'571'0,"0"0"-512"15,0 0-17-15,0 0 24 0,0 0-38 16,0 0-14-16,0 0-13 16,46 80 6-16,-43-57-6 15,-2-3 7-15,-1-1-8 16,0-6 0-16,0-3 0 15,0-6-7-15,0-1 7 16,-6-3 15-16,1 0 54 16,3-3 23-16,2-9 11 15,0-3-15-15,12-4-55 16,6-5-26-16,6-2 0 16,1 2-7-16,0 5 0 15,-4 3 0-15,0 6-15 0,-6 6-6 16,-6 4-31-1,-5 0-38-15,-4 4-123 0,0 6-309 16,-1 0-116-16</inkml:trace>
  <inkml:trace contextRef="#ctx0" brushRef="#br3" timeOffset="539476.0684">32798 12926 1572 0,'0'0'629'0,"0"0"-571"0,0 0-37 15,0 0 69 1,0 0-25-16,0 0-22 0,0 0-7 16,-38 51-6-16,33-39-14 15,2 1-7-15,3-6-3 16,0 0 0-16,6-1 9 15,8-6 25-15,6 0-6 16,3 0-19-16,2-10-15 16,2-2 0-16,0-2-13 15,-5 0-8-15,-5 1 9 16,-4 4 12-16,-8-1 6 16,-5 3 8-16,0 1-14 15,-18 2-12-15,-6-2-45 16,-19 5-57-16,5 1-235 0,8-4-556 0</inkml:trace>
  <inkml:trace contextRef="#ctx0" brushRef="#br3" timeOffset="539994.4852">33024 12864 1430 0,'0'0'606'15,"0"0"-535"-15,0 0 119 0,0 0 27 16,0 0-101-16,0 0-51 16,0 0-29-16,30 32-16 15,-26-16-13-15,0 2-6 16,-1 2-1-16,0-1 0 15,0-2-60-15,-3-1 14 16,0-6 16-16,0 4 8 16,0-7-30-16,0-1 35 15,0-6 17-15,0 0 0 16,0 0 12-16,3-4 7 16,3-5-4-16,6-5-6 15,2-5-8-15,5-1 1 16,1 0-2-16,0-3 0 0,0 0 1 15,-5 3-1 1,-3 6 1-16,-4 2 12 16,-1 5 15-16,-4 4 11 0,-2 0 1 15,-1 3-17-15,2 0-19 16,-2 3-4-16,0 10-1 16,0 3 1-16,0 4 0 15,0 6 2-15,1-2-1 16,1-1 1-16,-1 4-1 15,-1 2-1-15,-3-5-55 16,-6-9-591-16</inkml:trace>
  <inkml:trace contextRef="#ctx0" brushRef="#br3" timeOffset="540805.8724">32097 13583 1733 0,'0'0'385'0,"0"0"-279"0,0 0 42 16,0 0 17-16,0 0-86 15,0 0-51-15,0 0-4 16,-6-30-15-16,-7 30-9 16,-4 0 0-16,1 0 6 15,-2 5-4-15,0 5 9 16,2-1 1-16,3 4 6 16,2-3-3-16,3-3 0 15,5 4-13-15,2-5-1 16,1-3 0-16,0 4-1 15,1-1 0-15,8 1-2 16,5 3 2-16,2-1 0 16,2 1-1-16,2 3 1 15,2 1 0-15,0-1 0 0,2 1 0 16,0-1 0-16,-2 2-1 16,-2-4-14-16,-4-1-41 15,-4 3 2-15,0-7 32 16,-6 4 14-16,-3-6 2 15,-3 0 5-15,0 2-13 16,-4-3 8-16,-10-2 6 16,-4 2 9-16,-1-3 3 15,1 0-10-15,2 0-2 16,4-3-100-16,4-4-284 16,6-4-617-16</inkml:trace>
  <inkml:trace contextRef="#ctx0" brushRef="#br3" timeOffset="541055.0545">32412 13752 1722 0,'0'0'322'15,"0"0"-232"-15,0 0 132 16,0 0-44-16,0 0-113 0,0 0-47 16,85 0-18-16,-67 0 0 15,-3 0-91-15,-3 0-159 16,-8-2-340-16,-4-2-496 0</inkml:trace>
  <inkml:trace contextRef="#ctx0" brushRef="#br3" timeOffset="541269.8898">32336 13647 1365 0,'0'0'550'0,"0"0"-509"16,0 0-41-16,0 0 227 0,0 0-108 15,0 0-85-15,88-3-22 16,-73 3-12-16,3 0-128 16,-5 0-411-16,-1 0-952 0</inkml:trace>
  <inkml:trace contextRef="#ctx0" brushRef="#br3" timeOffset="541560.482">32760 13442 842 0,'0'0'1162'16,"0"0"-1077"-16,0 0-14 15,0 0 152-15,0 0-42 16,0 0-85-16,0 0-31 15,16-4-8-15,-13 21 7 16,4 3-31-16,1 6-24 16,-1 1-7-16,1 3-2 15,1-4-28-15,-3 0-137 16,0 1-203-16,-3-7-467 16,0-8-471-16</inkml:trace>
  <inkml:trace contextRef="#ctx0" brushRef="#br3" timeOffset="541812.0889">32976 13772 1164 0,'0'0'486'16,"0"0"-427"-16,0 0 119 15,0 0 55-15,0 0-45 16,0 0-31-16,0 0-37 16,-81 0-48-16,53 0-42 15,1 0-19-15,-1 0-11 16,2 0-17-16,-8 3-114 0,10 0-438 16,5-3-890-16</inkml:trace>
  <inkml:trace contextRef="#ctx0" brushRef="#br3" timeOffset="542159.9817">32822 13871 434 0,'0'0'495'0,"0"0"-426"15,0 0 115-15,0 0 106 0,0 0-80 16,0 0-57-16,0 0 7 16,73 3-33-16,-71 1-50 15,-2-2-9-15,0 2 35 16,0 3-14-16,0 3-23 16,-3 0-10-16,-3 2-5 15,-2-1-23-15,0 2 2 16,0 0-3-16,2-3 12 15,3 0 2-15,3-3-11 16,0 0-3-16,2-1-12 16,10-5-15-16,19-1-91 15,-4 0-471-15,1-7-1303 0</inkml:trace>
  <inkml:trace contextRef="#ctx0" brushRef="#br3" timeOffset="558872.4079">26738 11747 375 0,'0'0'311'16,"0"0"-49"-16,0 0-157 15,0 0-64-15,0 0-12 16,-78-6 17-16,70 6 9 0,0 0-23 16,2 0-19-16,0 0-12 15,-4 0 0-15,-2 2 1 16,-7 8 12-16,-3 4 14 16,-6 3 5-16,-5 3-1 15,-4 2-10-15,-2 5-3 16,4 0 23-16,2-2 10 15,6-1-18-15,9-4-13 16,3 0 11-16,7 0 21 16,2-4-5-16,3 7-13 15,2-3-7-15,1 4-8 16,-3 1 1-16,2-1-10 16,1 2-2-16,0 0-8 0,0 1 8 15,0-1 5 1,5-3 14-16,9 0-10 0,5 1-9 15,7-4 5 1,8 0-5-16,5-1-7 0,3 1-1 16,4-3-1-16,-1 3 0 15,-2-4-21-15,-1 0-2 16,-2 0-5-16,-2-5 9 16,-2-5 13-16,0-3 6 15,0-3 1-15,-1-3 0 16,0-10 5-16,3-10-5 15,-1-3 0-15,0-7 0 16,-2-1 1-16,-4 1 0 0,-3-3-1 16,-7 3 1-1,-9-1 11-15,-6 5 21 0,-6 0 14 16,0-1 14-16,-14-3-2 16,-9 4-18-16,-6-5-14 15,-7 0-26-15,-8 2-2 16,-7-1-5-16,-22 7-36 15,-35 6-92-15,14 7-136 16,8 7-271-16</inkml:trace>
  <inkml:trace contextRef="#ctx0" brushRef="#br3" timeOffset="560277.0487">26864 14397 879 0,'0'0'859'0,"0"0"-804"15,0 0-55-15,0 0-54 16,0 0 53-16,0 0 1 15,0 0 1-15,-19-33 0 16,16 28 0-16,-2-1-1 16,-1 3-1-16,0-3 0 15,-5 2 0-15,-1 1 0 16,-1 0 1-16,-5 0 0 16,0 3 0-16,-1 0 0 15,-4 0 0-15,5 0 1 16,1 3-1-16,0 3 0 0,4-5 1 15,-1 5-1-15,1-3 9 16,1 0 3-16,-3 3-5 16,2 1 0-16,-5 0-6 15,0 3-1-15,-2 0 0 16,1 4 0-16,0 2-1 16,-1 1 2-16,5-2-1 15,0 5 1-15,3-3 30 16,5 3 7-16,-2-3-6 15,5 2-15-15,-2 1-9 16,1 0-7-16,-1-3 0 16,1-1 5-16,1 3 4 15,1-2 9-15,0 3 20 16,2 1 18-16,-2 4 26 16,1-2-39-16,1 1-28 0,1-1-10 15,0-3-5-15,0-4 0 16,0 1 1-16,0 0 0 15,6 2 4-15,7-3-5 16,-1 4 5-16,4 0-5 16,2 0 0-16,2-3 0 15,2 2 0-15,-1 1-1 16,1-3 0-16,2 3 0 16,-1-3 0-16,2 1 0 15,0 0 0-15,1-6 0 16,2-4-5-16,0 1-19 15,4-8-19-15,0 2 17 16,0-3-32-16,1 0 3 16,-2 0 35-16,0-10 18 15,2-1 2-15,-1-5 12 0,-3-3 13 16,0-5 30-16,-3-6 8 16,0-9 4-16,-4-4-7 15,-2-7 26-15,-5-6 3 16,-7-6-31-16,-8 1-27 15,0-1-10-15,-26 6-6 16,-28-1-15-16,-35 12-9 16,-46 8-51-16,13 11-220 15,9 11-625-15</inkml:trace>
  <inkml:trace contextRef="#ctx0" brushRef="#br3" timeOffset="564675.8064">31304 12107 1300 0,'0'0'225'0,"0"0"-138"16,0 0-20-16,0 0 126 0,0 0 34 15,0 0-94-15,0 0-30 16,19-42-23-16,-13 42-32 15,4 0-24-15,4 13-17 16,8 6 2-16,6 8 0 16,8 9-2-16,3 3 13 15,3-1-3-15,0 2-5 16,-4-5-5-16,-5-3-7 16,-4-8-1-16,-9-4 1 15,-6-6-1-15,-6-5-11 16,-4-5-32-16,-3-2-47 15,-1-2-30-15,0 0-24 16,0 0-11-16,0-9-46 16,-4-5 42-16,4 2 62 15,0-5-5-15,0 0 75 0,0 1 28 16,0 3 43-16,0 0 40 16,-1 3 57-16,-1 3-6 15,1 3 1-15,1-2 5 16,0 4-19-16,0 2-35 15,0-2-31-15,0 2-17 16,0 0-11-16,0 0-11 16,0 0-7-16,0 0-8 15,4 2 0-15,5 7-1 16,0 7 1-16,0 4 9 0,1 4 0 16,1 1-2-1,1-2-8-15,2 0 1 0,0 0 1 16,2-6 4-1,-2-3-5-15,-1-3 0 0,-7-6 0 16,-4-1-1-16,-2-1 0 16,-17-3-18-16,-18 0 18 15,-18 0 1-15,-45 0-1 16,14 0-70-16,7 0-501 0</inkml:trace>
  <inkml:trace contextRef="#ctx0" brushRef="#br3" timeOffset="604036.3931">27487 13102 823 0,'0'0'241'0,"0"0"-125"16,0 0 10-16,0 0 54 15,0 0-9-15,0 0-60 0,4 6-47 16,-4-6-30-16,2 0-9 16,-2 0-10-16,1 0-4 15,-1 0 3-15,0 0 13 16,0 0 4-16,0 0 3 15,2 0 17-15,-2 0 11 16,0 0-6-16,0 0-6 16,1 0-4-16,1 0-12 15,0 0-4-15,-1 0-7 16,2-3-2-16,0 0-3 16,-1-1-5-16,1-2-4 15,-2 2 3-15,1 1 4 16,0 0 8-16,0-1 7 15,-2-2-7-15,0 5 0 16,0-2-6-16,0 0 3 0,0 0 2 16,0-1-11-16,0 1-10 15,0 1 5-15,0-3 1 16,0 0-2-16,0 1 0 16,0 0-5-16,-2 1 0 15,0-3 1-15,0 3-1 16,1-1 5-16,-1 1 7 15,1-1-2-15,-1-2-5 16,-1 3 0-16,0 0 0 16,2-4 0-16,-4 3-5 15,2-2 0-15,0 2-1 16,-3 2 1-16,3-3-1 0,-1-1 1 16,1 2-1-16,0 1 0 15,0 1 1-15,-2-2 0 16,2-2 0-16,-2 2 0 15,0 1 0-15,0 0 0 16,1-1 0-16,-1 1 5 16,1 0-5-16,-1 2-1 15,0-5 1-15,0 3 1 16,-1 2-1-16,1-5-1 16,-1 3 1-16,-1-1-1 15,0 1 0-15,-1 0 0 16,2 2 0-16,0-2 1 15,-1 0-1-15,1 0 1 0,0 2 5 16,1-2 0 0,1 3-5-16,-3-3 0 0,1 3 0 15,-2-2 1-15,-1 2-1 16,-1-1 0-16,1-3 0 16,-2 4 0-16,-1 0-1 15,3 0 0-15,2 0 0 16,1 0 1-16,-1 0-1 15,4 0 0-15,-2 0-1 16,2 0 1-16,-2 0-1 16,1 0 1-16,-1 0-1 15,0 0 1-15,-3 0 0 16,2 0-1-16,-1 5 1 0,1-5 0 16,-2 2 0-1,2-2 0-15,0 3 1 0,0-3-1 16,-1 4 0-16,3-4 1 15,-2 3-1-15,1 0 0 16,-1 1 0-16,1-4-1 16,0 3 1-16,3 0 0 15,1-3 0-15,1 0 0 16,0 0 0-16,-2 0 0 16,2 3-1-16,-1-3 1 15,-1 1 0-15,1 2 0 16,-1-3 0-16,2 2 0 0,0-2 0 15,0 0 0 1,0 0 0-16,0 0-29 0,0 0-30 16,2 0-10-16,5 0-102 15,2-6-439-15,-3-4-921 0</inkml:trace>
  <inkml:trace contextRef="#ctx0" brushRef="#br3" timeOffset="607363.0832">27405 13686 745 0,'0'0'312'0,"0"0"-224"16,0 0-60-16,0 0 43 15,0 0 61-15,0 0-44 0,0 0-51 16,0 0-21-16,0 0 14 15,1 0 24-15,-1 0 23 16,2 0 14-16,-2 0 18 16,0 0-6-16,0 0-24 15,0 0-25-15,0 0-15 16,2-3-7-16,1-1-11 16,0 1-14-16,0-2 0 15,1 0 5-15,0 3 2 16,1-3 3-16,-4-1 11 15,2 5 11-15,-1-1-11 16,-1-1-6-16,2 0-5 16,-1-1-4-16,1-2-1 0,0 2-3 15,2-2 4-15,-1 0 3 16,-1-2 1-16,1 1-2 16,-1 1 5-16,-1-1 1 15,1 1 6-15,-2 2-6 16,1-1-2-16,-2 1 2 15,0-3 0-15,1 1-2 16,-1-1-4-16,2-3 3 16,1 3 3-16,-2-3-9 15,2 0-11-15,-2 0 16 16,1 4-5-16,-2-1-3 16,1 0 3-16,-1 2-10 0,0-2 7 15,0 3-8-15,0-2 0 16,0-1 6-16,0 0-1 15,-3-3 3-15,-2 1-1 16,2-1-8-16,-2 0 2 16,1 1-1-16,-1-1-1 15,1-1 1-15,-3 1 0 16,2 3 7-16,-1-2-7 16,1 2 0-16,2 0 5 15,-1 1-5-15,-1 0 8 16,0 1-3-16,0-3 0 15,2 3-4-15,-1-1 5 16,-1-3-6-16,-1 2-1 0,-1-3 0 16,-1 3 1-1,1-1 0-15,-1 0-1 0,-2 1 0 16,1 0 15-16,0 0-14 16,-1 1 1-16,2-3-1 15,1 2 1-15,0 3-1 16,1-5 0-16,-1 5-1 15,3-2 1-15,-1-2-1 16,1 5 1-16,-1-3 0 16,1 3-1-16,-4-4 0 15,1 4 0-15,-4-1-1 16,0-2 1-16,-3 3-1 16,2-1 1-16,-3 0 0 15,3 1-1-15,0 1 1 16,5-2 0-16,-1 1 0 0,2 0 0 15,-1 3 0-15,1 0 0 16,0-3 0-16,-2 3 0 16,-2 0 0-16,0 0 0 15,-2 0 0-15,-3 0-1 16,0 0 1-16,-3 0 0 16,1 0 0-16,3 0 0 15,3 0 1-15,4 0-1 16,-2 0 0-16,4 0 0 15,1 3 0-15,-1 0 0 16,2-3 0-16,2 3 0 16,1-3 1-16,0 0 0 15,-2 0 0-15,2 1 0 0,-1-1 5 16,1 0 0 0,0 3 0-16,0-3 2 0,0 0-2 15,0 0-5-15,0 0 5 16,0 0-6-16,-3 0-17 15,-1 0-124-15,-2 0-498 0</inkml:trace>
  <inkml:trace contextRef="#ctx0" brushRef="#br3" timeOffset="630001.3512">28261 17168 743 0,'0'0'18'0,"0"0"214"15,0 0-9-15,0 0-62 16,0 0-2-16,2 0 3 16,-2 0-32-16,0 0-54 15,0 0-44-15,0 0-5 16,0 0 15-16,0 0 15 16,0 0-7-16,-2 0-8 15,-5-3 3-15,-2 3-14 16,-5 0-7-16,-5 0 4 15,-5 0 9-15,-2 12 19 16,-4 1 21-16,3 5 5 0,-2-2-19 16,4 3-17-16,3 1-15 15,4 0-7-15,3 2-9 16,6 0-5-16,6 0 2 16,3-5-11-16,0-1 0 15,6-4 0-15,9 0 0 16,7-5-1-16,3-6-21 15,4-1-43-15,11-11-125 16,-5-9-326-16,-4-1-210 0</inkml:trace>
  <inkml:trace contextRef="#ctx0" brushRef="#br3" timeOffset="630669.5856">28445 17217 922 0,'0'0'528'0,"0"0"-438"15,0 0-7-15,0 0 83 16,0 0 19-16,0 0-89 16,0 0-41-16,-24 7 23 15,8 6 19-15,-1 6 4 16,-4 1-15-16,2 4-13 0,3-1-16 16,1-1-8-1,6-2-15-15,4-2-18 0,5-2-10 16,0-6-5-16,6-6-1 15,12-3 8-15,3-1-1 16,6 0-2-16,0-8-5 16,0-5-27-16,-4-1-1 15,-2-3 0-15,-6-2 5 16,-3 1 17-16,-3 1 6 16,-5-1 6-16,-4 1 20 15,0 5 21-15,-4 0 1 16,-11 3-18-16,2 3 4 15,-4-1-14-15,2 4-11 16,1 3-9-16,3 0-1 16,2 0-60-16,0 0-70 0,6 0-83 15,2 0-40-15,1 0-124 16,0 0-272-16</inkml:trace>
  <inkml:trace contextRef="#ctx0" brushRef="#br3" timeOffset="631127.2335">28728 17151 1149 0,'0'0'332'16,"0"0"-220"-16,0 0 93 16,0 0 26-16,0 0-80 15,0 0-72-15,0 0 12 16,-9 9 14-16,-1 3-29 16,-1 1-47-16,2 0-9 15,1 3-10-15,2-3-2 16,1 1-8-16,4 1 2 15,1-4-1-15,0 1-1 16,0-1-2-16,0-1-2 16,4-2 4-16,1 1 1 0,-1 1 5 15,1-2-6 1,-3 0 1-16,-2 1 0 0,0 1 5 16,0-3 4-16,-5 3 4 15,-7-3-4-15,-2 1-2 16,-2 1-8-16,-2-3 0 15,5-2-49-15,-1-4-128 16,2 0-321-16,8-4-372 0</inkml:trace>
  <inkml:trace contextRef="#ctx0" brushRef="#br3" timeOffset="631811.2572">28943 17074 753 0,'0'0'732'0,"0"0"-591"15,0 0-10-15,0 0 118 16,0 0-105-16,0 0-27 16,0 0-34-16,-25 58-29 15,14-30-2-15,0 3 0 0,0 5-14 16,-1-4-12 0,-1 2 0-16,2-3-7 0,4-3-1 15,-2-1-6-15,6-7-5 16,3-3 1-16,0-4-1 15,0-4-7-15,6-6 9 16,9-2 7-16,1-1-6 16,5-1-10-16,4-15-28 15,1-5-35-15,-1-4 6 16,2-7-2-16,-2-5-5 16,-1 0-6-16,-3-2 29 15,-4 2 33-15,-4 5 8 16,-4 2 28-16,-5 6 11 15,-1 4 19-15,-3 1 10 16,0-1-10-16,0 1-18 0,0 1 2 16,0 2-15-16,-7 0-12 15,-1-1-14-15,-3 3 2 16,2 8-3-16,-2 3-2 16,-2 3 1-16,-2 0-14 15,-3 15 9-15,-4 10 5 16,0 1 0-16,0 1 1 15,3 1 1-15,7-4 11 16,6-4-2-16,6-8 3 16,3-4 23-16,19-4 7 15,5-4-43-15,7 0-4 16,-2 0-68-16,3-1-82 0,-8-8-208 16,-9 2-464-16</inkml:trace>
  <inkml:trace contextRef="#ctx0" brushRef="#br3" timeOffset="632190.6952">29260 17296 950 0,'0'0'387'0,"0"0"-218"16,0 0 129-16,0 0 15 15,0 0-102-15,0 0-79 16,0 0-59-16,73 0-40 16,-58 0-21-16,-3 0-11 15,-2 0-1-15,-3 0-68 16,-1 0-101-16,-1 0-137 0,-2 0-188 16,0 0-369-16</inkml:trace>
  <inkml:trace contextRef="#ctx0" brushRef="#br3" timeOffset="632436.5656">29310 17402 1174 0,'0'0'325'16,"0"0"-181"-16,0 0 161 16,0 0-27-16,0 0-117 0,0 0-84 15,0 0-75-15,84-12-2 16,-50-2-165-16,-8 4-357 16,-4-1-904-16</inkml:trace>
  <inkml:trace contextRef="#ctx0" brushRef="#br3" timeOffset="634079.2624">30023 16847 1046 0,'0'0'271'0,"0"0"-186"15,0 0 53-15,0 0 25 16,0 0-27-16,0 0-65 16,0 0-1-16,-28 0 10 15,13 0 28-15,0 0 17 16,-2 0-12-16,-3 0-51 15,-2 0-19-15,-5 4-14 0,0 2 2 16,0 1-9 0,4-2-7-16,4 3-2 0,6-1-7 15,3-1-4-15,3 1 4 16,6 0-5-16,1 0-1 16,0 2 1-16,0 0 10 15,1-1 10-15,9 1 10 16,1 1-22-16,3-3-3 15,0 3-5-15,3-3 6 16,1 3-6-16,-1-1-1 16,0-2 2-16,-2 0-2 15,2 2 1-15,-2-2-1 0,-2 0 0 16,-1 0 1 0,0 2-1-16,-3-2 2 0,-3 0-2 15,-3 1-1-15,-3 2-5 16,0 1 6-16,0 2 1 15,-5-3-1-15,-8 3 32 16,-7-3-14-16,-2 0-8 16,-1-3-3-16,0-3-5 15,2-1-1-15,6-3-1 16,5 0-17-16,7-10-19 16,3-4-61-16,3-5-145 15,11 2-251-15,1 3-331 0</inkml:trace>
  <inkml:trace contextRef="#ctx0" brushRef="#br3" timeOffset="634567.5769">30134 17002 1508 0,'0'0'324'0,"0"0"-236"15,0 0 151-15,0 0-5 16,0 0-77-16,0 0-66 16,0 0-48-16,0 0-25 0,0 0-18 15,7 0 1-15,1-3 19 16,2 3-3-16,5 0-7 15,0-2-2-15,0 0-7 16,-3 2-1-16,-4-2 1 16,-3 2-1-16,-5 0 0 15,0 4-14-15,0 8 14 16,-12 3 18-16,-1 5 39 16,-3 0-12-16,0 0-14 15,2-2-21-15,3 0 1 16,4-3-11-16,1-2 1 15,6-6 4-15,0 3-5 0,0-6 0 16,0 1 1 0,3-2 13-16,4-1-13 0,1-1 9 15,2-1-10-15,2 0-47 16,0 0-79-16,1-3-94 16,-4-6-290-16,-4 0-490 0</inkml:trace>
  <inkml:trace contextRef="#ctx0" brushRef="#br3" timeOffset="634800.3315">30137 17079 633 0,'0'0'789'16,"0"0"-675"-16,0 0-4 15,0 0 139-15,0 0-74 16,0 0-75-16,0 0-6 16,4 0-58-16,7 0-23 15,1 2-13-15,12-2-107 16,-4 0-392-16,0 0-1094 0</inkml:trace>
  <inkml:trace contextRef="#ctx0" brushRef="#br3" timeOffset="635273.044">30437 17320 1209 0,'0'0'317'0,"0"0"-155"0,0 0 113 15,0 0-31-15,0 0-122 16,0 0-65 0,0 0-31-16,-51 0-8 0,18 0-4 15,-10 0-7-15,-11 0-6 16,-17 0-1-16,-22 0 0 16,-16 0-1-16,6 3 1 15,22-2-1-15,25 2 1 16,18 0 0-16,0 0 0 15,2-1 1-15,6 3 0 16,14-3-1-16,14-2 0 16,13 0-71-16,14 0-205 15,6-9-528-15</inkml:trace>
  <inkml:trace contextRef="#ctx0" brushRef="#br3" timeOffset="636474.348">30131 17480 785 0,'0'0'648'0,"0"0"-485"16,0 0 22-16,0 0 83 16,0 0-73-16,0 0-80 15,0 0-44-15,0-2-17 16,0-1-7-16,-1 0-7 0,-6 0-13 16,-2 2-7-16,-7 1-4 15,-4 0 0-15,-3 0-5 16,-6 0-10-16,1 0 7 15,1 7 7-15,4-3 1 16,4 5-9-16,3-5-1 16,7 2-5-16,3-2 0 15,3 2 1-15,1-4-1 16,2 5-1-16,0-2 0 16,0 0 0-16,0 3 13 15,8-3-5-15,0 2-7 16,1 0 10-16,1-2-10 15,0 3 1-15,4-1-1 0,-1-3 1 16,5 2-1-16,-1-2 7 16,2 3-7-16,-1-1 0 15,1 1 5-15,-1-2-5 16,-1 2 1-16,-3-3-2 16,-2 5 0-16,-3-5 0 15,-1 2 0-15,-2 1 0 16,-2-3-1-16,-2 2 0 15,1-3 1-15,-3-1-1 16,0 3-7-16,0 1 8 16,-8 1 19-16,-10-3 8 15,-5 1-12-15,-7 0-9 16,-1-3-5-16,-4-2 1 16,4 0-2-16,4 0 0 0,6-2-15 15,6-10-45-15,11-9-117 16,4 0-450-16,0 1-1130 0</inkml:trace>
  <inkml:trace contextRef="#ctx0" brushRef="#br3" timeOffset="648308.588">22966 17423 108 0,'0'0'406'16,"0"0"-198"-16,0 0-154 0,0 0-54 15,0 0-30-15,-71 36-12 16,71-36-92-16,0 0-113 16,0 0-34-16</inkml:trace>
  <inkml:trace contextRef="#ctx0" brushRef="#br3" timeOffset="650628.7062">29212 18315 1035 0,'0'0'128'0,"0"0"-94"15,0 0-3-15,0 0 88 16,0 0 122-16,0 0-92 15,25 2-47-15,-15 2 43 16,0-4 2-16,-4 1-26 0,1-1-10 16,0 1-19-1,2-1-12-15,5 0-23 0,7 0-26 16,6 0-9-16,4-2-8 16,3-4-8-16,-1 4-5 15,-2-1 0-15,-2 3 0 16,-7 0-1-16,-7 0 0 15,-3 0-33-15,-11 0-94 16,-1 0-181-16,0 0-531 0</inkml:trace>
  <inkml:trace contextRef="#ctx0" brushRef="#br3" timeOffset="651042.6928">29246 18498 842 0,'0'0'540'0,"0"0"-446"16,0 0-11-16,0 0 116 15,0 0 31-15,0 0-57 16,0 0-56-16,30 10 2 15,-15-10-23-15,4 0-38 16,2 0-18-16,5 0-29 16,0 0-10-16,4-5-1 15,11-8-84-15,-4 0-231 16,-8-3-623-16</inkml:trace>
  <inkml:trace contextRef="#ctx0" brushRef="#br3" timeOffset="652826.8824">28060 18387 712 0,'0'0'308'16,"0"0"-194"-16,0 0 41 15,0 0 38-15,0 0-51 16,0 0-2-16,0 0-2 16,-1-10 2-16,-4 7-19 0,-1 0-33 15,-3 2-12-15,-1-2 7 16,-4-2-24-16,-2 4-8 16,-1 1 2-16,0 0-21 15,-1 0-15-15,3 0-9 16,0 9-7-16,1 2 14 15,4 5 6-15,0 3 9 16,2 3 9-16,5 1-6 16,3 1-11-16,0-4-16 15,2-3-6-15,12-7-5 16,3-5-43-16,5-5-41 16,3 0-59-16,16-11-130 0,-7-7-297 15,-5 0-313-15</inkml:trace>
  <inkml:trace contextRef="#ctx0" brushRef="#br3" timeOffset="653240.4552">28217 18377 1612 0,'0'0'341'0,"0"0"-255"16,0 0-48-16,0 0 9 15,0 0-16-15,0 0 4 16,0 0 20-16,-25 45-9 16,18-29-15-16,1-1 15 15,5-1-2-15,1 0-20 0,0-3-9 16,1-2-6-16,12-5 0 16,4-4-9-16,4 0 1 15,0-2-1-15,1-11-51 16,1-1-24-16,-4-2-5 15,-2 2-35-15,-5-6 38 16,-4 3 44-16,-3-1 33 16,-4 1 35-16,-1-1 55 15,0 3 12-15,-1 4-2 16,-11 2-11-16,0 3-20 16,-4 4-32-16,1 2-27 0,-1 0-9 15,2 2-1 1,3 5-21-16,4 1-92 0,7 2-141 15,0 0-285-15,0-7-138 16</inkml:trace>
  <inkml:trace contextRef="#ctx0" brushRef="#br3" timeOffset="653594.5127">28633 18293 1136 0,'0'0'555'15,"0"0"-481"-15,0 0 90 16,0 0 61 0,-88 52-76-16,70-37-62 0,6 2-19 15,6-4-39-15,4-2-7 16,2-1-3-16,0 2-10 15,13-2-3-15,-3 1-6 16,3-2-1-16,-5-1 0 16,-4 2 1-16,-2 0 0 15,-2 0 0-15,-3 2 0 16,-12 0 6-16,-6-1-5 16,-4 0 0-16,1-1-1 15,4-2-68-15,7-8-166 0,7 0-374 16,6-9-753-16</inkml:trace>
  <inkml:trace contextRef="#ctx0" brushRef="#br3" timeOffset="654124.9433">28809 18271 201 0,'0'0'1261'0,"0"0"-1115"16,0 0-119-16,0 0 61 16,0 0 35-16,0 0 10 15,0 0 9-15,-18 55-9 16,9-26-31-16,-1 6-10 0,2 1-18 16,2-3-29-16,2 0-12 15,2-3 1-15,2-6-15 16,0-4-8-16,0-5-10 15,3-5 5-15,6-7-6 16,5-3-1-16,2 0 0 16,6-13-29-16,1-12-44 15,4 1-41-15,0-9-5 16,-2-3-8-16,-1-4 19 16,-8-2 22-16,-3 1 26 15,-5 5 61-15,-6 3 26 16,-2 9 87-16,0 8 9 15,-3 2-14-15,-12 5-15 0,0 3-23 16,-5 3-15 0,1 3-12-16,-2 0-17 0,0 9-6 15,5 7 3-15,-1 8 23 16,4 2 18-16,5 4-21 16,3-7-20-16,5 1-13 15,0-4-4-15,4-4 2 16,9-6-8-16,7-8-23 15,4-2-87-15,22-15-116 16,-7-8-367-16,0-1-351 0</inkml:trace>
  <inkml:trace contextRef="#ctx0" brushRef="#br3" timeOffset="654861.9946">29824 18298 1060 0,'0'0'360'0,"0"0"-232"15,0 0 142-15,0 0 48 16,0 0-110-16,0 0-59 15,0 0-38-15,10 0-4 0,2 0-26 16,4 0-23-16,2 0-13 16,8 0-20-1,3-2-11-15,3-1-14 0,-1 1 0 16,-3 2-14-16,-5 0-33 16,-8 0-25-16,-5 0-55 15,-9 0-29-15,-1 0-44 16,0 0-62-16,-20 0-61 15,0-6-178-15,5 5-351 0</inkml:trace>
  <inkml:trace contextRef="#ctx0" brushRef="#br3" timeOffset="655228.0989">29979 18169 1054 0,'0'0'259'16,"0"0"-170"-16,0 0 171 15,0 0 68-15,0 0-90 16,0 0-78-16,0 0-22 15,0-1-9-15,0 1-39 16,0 0-32-16,0 0-15 16,0 0-19-16,0 1-16 0,0 9-8 15,0 7 6-15,0 3-5 16,0 5 1-16,0 0-2 16,0 2-12-16,-6 1-58 15,1-4-75-15,-1-2-116 16,0-2-252-16,2-6-108 15,0-6-573-15</inkml:trace>
  <inkml:trace contextRef="#ctx0" brushRef="#br3" timeOffset="655539.7128">30100 18483 1292 0,'0'0'284'0,"0"0"-188"15,0 0 147-15,0 0 73 16,0 0-84-16,0 0-93 15,0 0-32-15,-103 22-24 16,70-19-30-16,0-1-36 0,-2 3-17 16,4-5-75-1,0 0-102-15,7-10-303 0,9-3-596 0</inkml:trace>
  <inkml:trace contextRef="#ctx0" brushRef="#br3" timeOffset="656392.8783">30638 17931 1061 0,'0'0'374'0,"0"0"-233"0,0 0 137 16,0 0 23-16,0 0-116 15,0 0-76-15,0 0-39 16,0-7-21-16,0 7-23 16,0 0-13-16,0 0-4 15,0 0-8-15,0 0 0 16,0 0 1-16,0 0-1 15,0 0 0-15,0 0 0 16,0 0-1-16,0 2 1 16,0 8 11-16,0 5 20 15,0 1 23-15,0 7-18 16,0 2-12-16,0 2-14 0,-3 3-10 16,-2-1 7-16,1 0-8 15,1-1 1-15,0-6-1 16,2-2 1-16,-1-4 0 15,2-5-1-15,0-3-8 16,0-2-32-16,0-6-79 16,0 0-155-16,0 0-426 0</inkml:trace>
  <inkml:trace contextRef="#ctx0" brushRef="#br3" timeOffset="656731.8051">30862 18342 1719 0,'0'0'525'0,"0"0"-478"16,0 0-26-16,0 0 64 15,-91 28 10-15,57-21-32 16,-5-3-21-16,-6 2-3 16,0-2-9-16,-1-3-11 15,4 1-7-15,5-2-12 0,4 0-75 16,3-3-193-16,8-7-382 15,10 0-294-15</inkml:trace>
  <inkml:trace contextRef="#ctx0" brushRef="#br3" timeOffset="657491.4839">30459 18661 1407 0,'0'0'566'0,"0"0"-518"16,0 0-25-16,0 0 108 15,0 0 30-15,0 0-57 16,0 0-53-16,0 56-17 16,-1-44 13-16,-4 0-2 0,2-1-18 15,1 0-17 1,2-1-8-16,0-2-2 0,0-2 1 15,0-2-2-15,0-1 1 16,5-3-1-16,1 0 1 16,2 0-1-16,2-4-11 15,-1-6 11-15,1-3 1 16,4-3 0-16,-2-4 1 16,0-1-1-16,1-8 2 15,-1 0-1-15,1-1 5 16,-4 2 0-16,1 1 2 15,-3 5-1-15,-3 3-5 16,-1 1 8-16,-1 5 5 0,-1 5 12 16,-1 4 12-16,0 1-10 15,0 1-8 1,0 2-1-16,0 0-5 0,0-1 1 16,2 0 4-16,2-2 9 15,1 1-2-15,5-1-10 16,2 2-10-16,5 0 1 15,5 1 1-15,2-3-3 16,4 1-5-16,2 1 7 16,4 0-8-16,1-5 0 15,-1 2 1-15,-3-5-1 16,-4 5-1-16,-6-2 1 16,-9 5 0-16,-6-2 0 15,-3 3 0-15,-3 0-6 16,0 0-17-16,0 0-69 0,-8 3-126 15,-1-1-363 1,3-2-544-16</inkml:trace>
  <inkml:trace contextRef="#ctx0" brushRef="#br3" timeOffset="658096.7448">30823 18549 1079 0,'0'0'412'0,"0"0"-306"15,0 0 43-15,0 0 145 16,0 0-75-16,0 0-71 16,0 0-24-16,0 0-8 15,0 0-16-15,0 0-42 16,2 0-34-16,2 3-17 16,2-3-6-16,6 3 1 15,0-3-2-15,2 1-17 0,0-1-18 16,-2 3-8-16,-3-1 18 15,-3 2 8-15,-6 0 11 16,0 1-2 0,0 2 7-16,-3-1 1 0,-10 1 12 15,-1 3 1-15,-4-2 8 16,2 1 8-16,0-4-3 16,4 2-14-16,4-2-4 15,2-1-8-15,5-1 0 16,1 0-6-16,0 0 4 15,0 1 1-15,7 1 1 16,1 0 0-16,-2 1 0 16,0 0 1-16,-2-3 0 15,-1 1 7-15,-3 2-7 16,0-2 0-16,0 2 28 0,-7 0 7 16,-9 5-4-16,-3-6-11 15,-6 2-10-15,-15-7-11 16,4 0-150-16,4-2-635 15</inkml:trace>
  <inkml:trace contextRef="#ctx0" brushRef="#br3" timeOffset="677845.9708">27438 12547 892 0,'0'0'234'16,"0"0"-147"-16,0 0 93 0,0 0 73 15,0 0-116 1,0 0-23-16,0 0-76 0,-2 0 148 16,-2 0-53-16,-5 0-96 15,-1 0-25-15,-7 0-6 16,-4 0-5-16,-1 0 5 16,-2 3-4-16,3 3-1 15,3-2 0-15,6-2 1 16,4-2-1-16,6 0 5 15,2 4 11-15,0-4-10 16,0 1 3-16,6 2-4 16,1 0 3-16,1 0-3 15,-4-2 9-15,1 5-5 0,-4 1-1 16,-1 0-8-16,0 1 5 16,0 2 0-16,0 2 0 15,-1-3-5-15,-4 1-1 16,-1-3 1-16,3-1-1 15,2-3 1-15,-1 1 0 16,2-4 0-16,0 0 0 16,0 0 11-16,0 0-11 15,9 0 1-15,4-4-1 16,1 1-1-16,2 3-1 16,2-3 0-16,2 3-5 15,-4 0-1-15,2 0 6 16,-3 0-1-16,-2 0 1 0,-4 0 0 15,-3 3 1 1,-3 0 0-16,-3 4 0 0,0 0 6 16,-4 2 9-16,-11 2 3 15,-6 1-3-15,-4-2-7 16,0 0-6-16,0-3-1 16,5 0 0-16,3-5-1 15,8-2-22-15,9 0-80 16,0-9-216-16,5-4-495 0</inkml:trace>
  <inkml:trace contextRef="#ctx0" brushRef="#br3" timeOffset="678618.6398">27544 12533 453 0,'0'0'671'16,"0"0"-587"-16,0 0 28 15,0 0 143-15,0 0-24 16,0 0-63-16,0 0-51 15,25-10-36-15,-25 10-20 16,0 7 41-16,0 6 5 16,0 4-18-16,-3 0-33 15,-3 3-22-15,2-1-17 16,1 0-11-16,1-8-5 0,2 2-1 16,0-6 6-1,5-4-5-15,5 0 0 0,5-3 1 16,2 0-2-16,0 0-8 15,1-3-8-15,0-4-17 16,-4-3 2-16,-3 0 7 16,-1 0 8-16,-6 0 14 15,-2 0 1-15,-1 1 1 16,1-4 0-16,-1 3 12 16,1 0 2-16,1 2-1 15,-1 2 6-15,1 0-5 16,-1 3-4-16,-1 2 5 0,-1-2-2 15,0 3-2 1,0 0-5-16</inkml:trace>
  <inkml:trace contextRef="#ctx0" brushRef="#br3" timeOffset="679895.7202">27908 12622 0 0,'0'0'0'0,"0"0"0"16,0 7 0-16,0 3 0 15,-5 1 0-15,-4 1 0 16,1-5 0-16,-1 3 0 16,1-4 0-16,2 0 0 15,4-4 0-15,-5 1 0 16,4 2 0-16,0-1 0 16,2 2 0-16,1-2 0 15,0 3 0-15,0 3 0 16,0 0 0-16,0 0 0 0,0 3 0 15,0 0 0-15,-2-1 0 16,-1-4 0-16,0 2 0 16,-1-1 0-16,-1-2 0 15,2-3 0-15,2 2 0 16,1-6 0-16,0 0 0 16,0 0 0-16,0 0 0 15,0 0 0-15,3-6 0 16,0-1 0-16,0 0 0 15,-3-3 0-15,0 3 0 16,0 0 0-16,0-1 0 16,0 4 0-16,-5-2 0 15,1 1 0-15,-4 3 0 0,4-2 0 16,1-2 0-16,-2-1 0 16,2 0 0-16,0-2 0 15,-1-1 0-15,0 0 0 16,-1 1 0-16,-2-5 0 15,0 7 0-15,3 1 0 16,-3-1 0-16,2 0 0 16,1 4 0-16,-1-3 0 15,1 3 0-15,1-3 0 16,-6-2 0-16,4 4 0 16,-1-1 0-16,0 0 0 15,-1-1 0-15,-2 5 0 0,3-5 0 16,0 4 0-1,-3-2 0-15,6 1 0 0,3-1 0 16,0-2 0-16,0-1 0 16,0 1 0-16,3-1 0 15,1-1 0-15,-2 6 0 16,-2-1 0-16,0 3 0 16,-2 0 0-16,-5 0 0 15,-5 9 0-15,8-5 0 16,2 2 0-16,2-2 0 15,0-4 0-15,2 3 0 16,8-3 0-16,3 0 0 16,3 0 0-16,-3 0 0 15,-6 0 0-15,-4 0 38 16,-3 0 1131-16,0 0-969 0,0 0-70 16,0 0 71-16,0 0 31 15,0 0-56-15,0 0-89 16,0-26-13-16,5 19 15 15,-2 4-11-15,0-1 0 16,0 4 5-16,-3 0-9 16,0 0-26-16,0 0-6 15,0 0-17-15,0 14-11 16,-8 9 20-16,2 2-12 16,2 2-5-16,1 3-11 15,0-3-6-15,3-1 0 16,-2-6 2-16,1 0-2 0,-1-8 0 15,-1-1-13-15,-1-7-66 16,1-2-60-16,0-2-65 16,0 0-324-16,3 0-478 0</inkml:trace>
  <inkml:trace contextRef="#ctx0" brushRef="#br3" timeOffset="680249.5297">27863 12646 1149 0,'0'0'934'16,"0"0"-808"-16,0 0-72 15,0 0 152-15,0 0-72 16,0 0-88-16,0 0-32 15,-3 16-14-15,7-16-48 16,3 0-267-16,-3 0-732 0</inkml:trace>
  <inkml:trace contextRef="#ctx0" brushRef="#br3" timeOffset="680727.8837">28054 12461 2031 0,'0'0'323'0,"0"0"-238"0,0 0 13 15,0 0-6-15,0 0-61 16,0 0-20-16,89-14-11 16,-62 8 0-16,0 2 0 15,-6 2-9-15,-5-1 1 16,-5 3-4-16,-6 0 6 16,-4 0 5-16,-1 0 0 15,0 0 1-15,0 0 5 16,0 5 37-16,-7 5 15 15,-3 3 1-15,-3 4-9 0,1 3-16 16,-1 0-15 0,-4 9-5-16,4-2-5 0,0 0-7 15,2-2 0-15,3-4 1 16,1-1-1-16,4-3 0 16,0-7-1-16,2 0 0 15,-1-8-31-15,2 1-77 16,-1-3-125-16,1-3-334 15,0-6-467-15</inkml:trace>
  <inkml:trace contextRef="#ctx0" brushRef="#br3" timeOffset="680943.344">28021 12632 1467 0,'0'0'611'15,"0"0"-515"-15,0 0 105 16,0 0 47-16,0 0-82 16,0 0-82-16,0 0-55 15,88-7-27-15,-55-3-2 16,0 0-109-16,3-8-167 16,-8 7-445-16,-9-5-643 0</inkml:trace>
  <inkml:trace contextRef="#ctx0" brushRef="#br3" timeOffset="681277.6587">28354 12332 1491 0,'0'0'480'15,"0"0"-424"-15,0 0 170 16,0 0 29-16,0 0-118 16,0 0-64-16,0 0-34 15,-22 50-16-15,29-44-5 16,8 0-16-16,1-2 5 16,5-4-7-16,0 0-44 0,-3 0-22 15,-3-6 32-15,-8-4 26 16,-4 0 8-16,-3-1 0 15,0-2 0-15,-9 4 12 16,-5 2 9-16,-5 4-12 16,-6 3-9-16,3 0-82 15,4 0-563-15</inkml:trace>
  <inkml:trace contextRef="#ctx0" brushRef="#br3" timeOffset="689551.5324">27520 13644 708 0,'0'0'638'16,"0"0"-523"-16,0 0-80 15,0 0 49-15,0 0 50 16,0 0-51-16,26 9-17 16,-13-3 6-16,-1 1-7 15,4 0-6-15,4 3 0 16,3 3 19-16,6 0-16 15,4 1-13-15,1 3 12 0,3 2-27 16,0 4-6-16,-1 0-17 16,-5 1-4-16,-2-5-6 15,-4 1 0-15,-2-4 1 16,2-5 4-16,2-1-5 16,0-7 0-16,2-3-1 15,0 0-15-15,-2 0-31 16,-6 0-10-16,-3-7-5 15,-8 4 8-15,-4-1 17 16,-6 1 22-16,0 0 14 16,0-5 3-16,-10 3 11 15,-4 1 3-15,-1-3 28 16,3 1 0-16,-1 2-1 16,2-4-1-16,2 1-6 15,1 0-6-15,3-3-8 0,2 3 3 16,0 0-5-1,3 1-6-15,0 2 1 0,0 4-4 16,0 0-12-16,0 0-8 16,0 0-6-16,0 0 6 15,0 0 1-15,2 11 7 16,5 2 0-16,5-1 0 16,3 0-5-16,4 3-7 15,2-5-22-15,-1 3-3 16,-3-3 3-16,-3-3 12 0,-4 3 16 15,-5-3 5 1,-5 0-7-16,0 1 8 0,-15-1 0 16,-9 3 11-16,-2 0 8 15,0-2-13-15,0-8-6 16,10 0-165-16,9 0-681 0</inkml:trace>
  <inkml:trace contextRef="#ctx0" brushRef="#br3" timeOffset="692246.1256">28369 13918 329 0,'0'0'1168'15,"0"0"-944"-15,0 0-161 16,0 0 164-16,0 0 21 15,0 0-105-15,0 0-75 16,3 0-19-16,-3 9 13 16,0 4 28-16,-6 7 2 15,-2 0-20-15,-2 7-7 16,-2-1-21-16,-2 4-17 16,-2-3-14-16,1-4-1 0,2-4-11 15,2-3-1-15,2-5-21 16,2-4-62-16,4-4-115 15,3-3-59-15,3-10-214 16,9-7-361-16</inkml:trace>
  <inkml:trace contextRef="#ctx0" brushRef="#br3" timeOffset="692682.3005">28445 13977 844 0,'0'0'837'15,"0"0"-577"-15,0 0-195 0,0 0 45 16,0 0 52-16,0 0-51 16,0 0-63-16,52-9-20 15,-37 5-16-15,-1 4-6 16,0 0-6-16,-2 0 1 15,-1 0-1-15,-1 0 1 16,-2 4-1-16,-4-2 0 16,-4-1 0-16,0 5 0 15,0 1 9-15,-10 6 56 16,-10-1-3-16,-3 5 7 16,-3 0-6-16,-2 3-13 15,1-3-11-15,3 1-13 16,5-1-1-16,7-3-15 0,3 2-4 15,3-5-6-15,3 2 0 16,3-6 0-16,0 1-10 16,0-3-9-16,9-3-17 15,1-2-15-15,5 0-69 16,9-9-151-16,-2-8-469 16,-1-3-577-16</inkml:trace>
  <inkml:trace contextRef="#ctx0" brushRef="#br3" timeOffset="693320.6107">28664 13980 365 0,'0'0'743'0,"0"0"-564"16,0 0 64-16,0 0 26 16,0 0-1-16,0 0-84 15,0 0-58-15,-21 56-50 16,17-44-20-16,-4-1-12 16,0-4-22-16,-1 3-15 15,1-6 2-15,2 2-8 16,0-3 5-16,5-2-5 15,1-1-1-15,0 0 0 16,0 0-38-16,5 0 6 16,6 0-1-16,1 0 11 15,1 0 10-15,-2 0 6 16,0 0 5-16,-3 0 0 0,-3 0 0 16,-2 3 0-16,-3 4 1 15,0 2 22-15,0 4 17 16,0 1-12-16,-2-4-5 15,-5 6-1-15,-3-7 0 16,0 2-11-16,-3-2 8 16,-3-2-3-16,-5-1 0 15,-2 1-8-15,-2-3-7 16,1-4-12-16,7 0-42 16,12-4-65-16,3-12-243 15,2 0-675-15</inkml:trace>
  <inkml:trace contextRef="#ctx0" brushRef="#br3" timeOffset="693613.1978">28714 13950 413 0,'0'0'736'16,"0"0"-377"-16,0 0-228 15,0 0 78-15,0 0 72 0,0 0-105 16,0 0-94 0,50 0-50-16,-32 0-20 0,0 0-12 15,1 0-16-15,-4 0-107 16,5 4-167-16,-8-1-95 15,-2 0-412-15</inkml:trace>
  <inkml:trace contextRef="#ctx0" brushRef="#br3" timeOffset="693883.2644">28809 14152 1512 0,'0'0'335'16,"0"0"-235"-16,0 0 186 15,0 0-44-15,0 0-119 16,0 0-38-16,0 0-36 15,-6 34-49-15,6-31-21 16,0-3-150-16,3 0-407 16,4 0-442-16</inkml:trace>
  <inkml:trace contextRef="#ctx0" brushRef="#br3" timeOffset="694453.5403">29078 13964 1341 0,'0'0'339'0,"0"0"-235"15,0 0 166-15,0 0-10 0,0 0-149 16,0 0-77-16,0 0-25 16,23 0-7-16,-15 0-1 15,0 0-1-15,2 0 0 16,-3 0 0-16,-2 0 0 16,-2 6-1-16,-3-2-1 15,0 2 2-15,-6 4 13 16,-9 0 30-16,-5 1-12 15,-2 1-10-15,2 1 6 16,1-1-12-16,6-1-5 16,2-4-9-16,7 3-1 15,4-3 0-15,0 0-9 16,0-1-16-16,6 0-11 16,4 1 17-16,-2 3 7 15,-2-3 10-15,-2 3 1 16,-2-4-1-16,-1 0-5 0,-1 2 6 15,0 1 1-15,0 1 0 16,-7-1 27-16,-4 2 18 16,-2-1-24-16,-2 3 1 15,-4-6 5-15,-2 4 35 16,-2-6-35-16,1-2-27 16,1-3-40-16,8-3-78 15,5-10-195-15,6-4-580 0</inkml:trace>
  <inkml:trace contextRef="#ctx0" brushRef="#br3" timeOffset="695078.769">29247 13755 377 0,'0'0'681'0,"0"0"-426"16,0 0-61-16,0 0 69 15,0 0 9-15,0 0-53 0,0 0-66 16,-46 74-45-16,40-55-30 16,3-2-35-16,2 2-18 15,1-5-7-15,0-4-6 16,6-3-12-16,6-1 0 15,6-6-1-15,-1 0-29 16,3-3-9-16,-1-10-2 16,-5-4 9-16,-2 0 18 15,-6 0 12-15,-6 2 1 16,0 1 1-16,-6 4 1 16,-15 4-1-16,-21 5 0 15,2-2-393-15,3 3-1613 0</inkml:trace>
  <inkml:trace contextRef="#ctx0" brushRef="#br1" timeOffset="840321.4246">8581 13772 1224 0,'0'0'600'15,"0"0"-524"-15,0 0-63 16,0 0-3-16,0 0 52 15,0 0-19-15,2 0-25 16,-2 0 4-16,3 0 21 0,0 0 38 16,0 0 5-16,0 0-6 15,0-7-8-15,0 0-26 16,3-3-1-16,1-3-15 16,-1-2-16-16,5-2-12 15,-1-6 5-15,-1 2-6 16,3-4 0-16,-2-2 1 15,1 3-1-15,1-4 1 16,-2 3-1-16,-1-1 0 16,-1 1 5-16,2 4 3 0,-4-5-1 15,0 2-7 1,3-5-1-16,-3 2 6 0,1-6-5 16,-2 1 1-16,1 2-2 15,-3-4 0-15,3 8 0 16,-3-3 0-16,0 8 0 15,-3 2 1-15,0 0-1 16,0 8-1-16,0-2 1 16,0 0 2-16,-3 3-2 15,-6 1 2-15,0-1-1 16,-3 0 6-16,3 0-5 16,0 3 4-16,0 0-5 15,2 4 8-15,4-1 10 16,-2 2 7-16,5 2-10 15,0 0-15-15,0 0 5 0,0 0-6 16,-3 0 0-16,3 0-24 16,-3-4-22-16,0 1-42 15,0-4-43-15,0 4 7 16,-1-1 11-16,1 2-6 16,0 2-54-16,-3 0-305 15,3 0-700-15</inkml:trace>
  <inkml:trace contextRef="#ctx0" brushRef="#br1" timeOffset="841102.5651">9050 13940 1209 0,'0'0'325'0,"0"0"-228"16,0 0-49-16,0 0 63 15,0 0 37-15,0 0-49 16,0 0-46-16,-24 83-7 16,21-67 22-16,0 1-6 15,-3 0 9-15,-4 0-6 16,-1 0-16-16,-1 2-15 15,-7 3 5-15,-5 5 5 16,-7-1 20-16,-2 1-5 0,-3 3-16 16,-3-4-12-1,-1 0 0-15,3-2 10 0,1-1 1 16,9-7-14 0,5-3-9-16,8-6-5 0,8-4-14 15,6-3 0-15,0 0-77 16,0-13-128-16,6-4-316 15,5 2-287-15</inkml:trace>
  <inkml:trace contextRef="#ctx0" brushRef="#br1" timeOffset="854454.5199">10737 12227 236 0,'0'0'0'0</inkml:trace>
  <inkml:trace contextRef="#ctx0" brushRef="#br1" timeOffset="854629.71">10660 12683 712 0,'0'0'162'0,"0"0"-162"16,-108 82-289-16,72-50 19 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30T07:15:14.487"/>
    </inkml:context>
    <inkml:brush xml:id="br0">
      <inkml:brushProperty name="width" value="0.05292" units="cm"/>
      <inkml:brushProperty name="height" value="0.05292" units="cm"/>
      <inkml:brushProperty name="color" value="#00B050"/>
    </inkml:brush>
    <inkml:brush xml:id="br1">
      <inkml:brushProperty name="width" value="0.05292" units="cm"/>
      <inkml:brushProperty name="height" value="0.05292" units="cm"/>
      <inkml:brushProperty name="color" value="#002060"/>
    </inkml:brush>
    <inkml:brush xml:id="br2">
      <inkml:brushProperty name="width" value="0.05292" units="cm"/>
      <inkml:brushProperty name="height" value="0.05292" units="cm"/>
      <inkml:brushProperty name="color" value="#C00000"/>
    </inkml:brush>
  </inkml:definitions>
  <inkml:trace contextRef="#ctx0" brushRef="#br0">3391 3818 1174 0,'0'0'164'0,"0"0"-76"16,0 0 172-16,0 0 7 16,0 0-118-16,0 0-33 15,19 10 1-15,-7-10-34 16,3 0-22-16,3-7-1 16,3-7-11-16,1-5-17 15,4-6-12-15,-1-4-11 16,-1-9-3-16,3-1-6 15,-2-4 2-15,-4-5-1 16,-3-1-1-16,1 1 1 0,-5 0-1 16,-2 2 0-16,-2 1 0 15,-1 0 0-15,0-2-1 16,0-2 1-16,0-3 0 16,3-1 0-16,-2 4 0 15,4 5-1-15,-5 9 0 16,1 11 1-16,-4 8 0 15,-6 10 0-15,0 5 0 16,0 1-15-16,0 1 1 16,0 15 9-16,-3 6 5 15,-3 4 0-15,-1 4 9 16,1 3 11-16,1-1-7 16,1 2-4-16,-1 0 0 15,2 1 0-15,3-2 0 16,0-4-3-16,0-4-5 0,0-8 0 15,8-5 0-15,4-6 5 16,7-6-4-16,5 0 13 16,4-18-5-16,5-4-10 15,0-7-8-15,1-4-10 16,-4-3 1-16,-2-1-11 16,-8 1 1-16,1 3 15 15,-12 4 12-15,1 6 0 16,-7 5 1-16,-3 4 31 15,0 4 18-15,0 2 7 16,0 1-11-16,0 2-11 16,-3 2-13-16,3 2 8 15,-3 1-8-15,3 0-22 0,-4 3 0 16,-2 15-7-16,0 7 7 16,-5 11 7-16,4 3 3 15,-2 2-1-15,6-2-1 16,3-2-7-16,0-6-1 15,0-7 0-15,12-6-12 16,18-15-115-16,-5-3-379 16,-4 0-1311-16</inkml:trace>
  <inkml:trace contextRef="#ctx0" brushRef="#br0" timeOffset="517.2504">4180 3446 603 0,'0'0'1167'0,"0"0"-962"15,0 0-128-15,0 0 45 16,0 0 4-16,0 0-42 16,0 0-39-16,-30 73-17 15,30-57-10-15,0-2-3 16,6-3-2-16,5-5-1 16,8-5 7-16,2-1 41 15,0-5-26-15,4-14-18 16,-1-4-8-16,-6-2-7 15,-6-1 8-15,-6 3 0 0,-6 4 20 16,-3 6 21 0,-21 6-50-16,-21 7-30 0,-1 12-174 15,7 5-517-15</inkml:trace>
  <inkml:trace contextRef="#ctx0" brushRef="#br0" timeOffset="5757.2476">4631 3090 292 0,'0'0'82'16,"0"0"-43"-16,0 0 121 15,0 0 23-15,0 0-11 16,0 0 0-16,0 0-79 16,0-10-73-16,0 10-4 15,0-2 19-15,0 2 252 16,0 0-39-16,0-1-118 15,0 1-13-15,0 0-17 0,0 0-25 16,0 0-32-16,0 0-16 16,0 0-14-16,0 0-4 15,0 0-3-15,7 0 3 16,5 0-8-16,6-1 0 16,3-1 1-16,6-1 4 15,1 2-6-15,8-2 1 16,3 0 0-16,4 2 0 15,2-1-1-15,4-2 1 16,3 2-1-16,-4-1 0 16,1-1 0-16,-1 1 0 15,-2 1 0-15,-7-3 0 16,-3 2-1-16,-3 1 0 0,-5 0 1 16,-1 1 0-1,-5 1 0-15,-7 0 0 0,-3 0 0 16,-3 0 0-16,-3 0 0 15,-3 0 0-15,0 0 0 16,-3 0-14-16,0 0-86 16,3-3-157-16,-3 0-268 0</inkml:trace>
  <inkml:trace contextRef="#ctx0" brushRef="#br0" timeOffset="6342.716">4722 3193 939 0,'0'0'373'0,"0"0"-244"15,0 0 21-15,0 0 16 16,0 0 2-16,0 0-48 16,0 0-52-16,7 0-15 15,5 2 24-15,7 1-12 16,7-2-16-16,11 0-1 15,8-1-5-15,13 0-22 16,5-5-13-16,4-5-8 0,-1-2 1 16,-5 2-1-1,-9 3 0-15,-10 1-6 0,-11 4-2 16,-10 0-4-16,-9 2-2 16,-8 0-7-16,-4 0-10 15,0 0-17-15,0 0 13 16,0-2 24-16,0-4-110 15,0-1-437-15</inkml:trace>
  <inkml:trace contextRef="#ctx0" brushRef="#br0" timeOffset="6718.4841">5208 2916 967 0,'0'0'211'0,"0"0"-169"16,0 0-3-16,0 0 77 15,0 0 14-15,0 0 3 16,0 0 14-16,42 23-11 15,-26-6-36-15,2-2-45 16,3 4-32-16,3-2-12 16,3-1-3-16,1-1-7 15,-4-4-1-15,-3 1 0 16,-3-3 0-16,-9 1-1 0,-9 0-20 16,0 1-30-16,-11 5 40 15,-17 0 11-15,-11 3-1 16,-24 5-5-16,10-4-147 15,5-6-410-15</inkml:trace>
  <inkml:trace contextRef="#ctx0" brushRef="#br0" timeOffset="10286.4038">5802 2899 401 0,'0'0'1146'0,"0"0"-958"15,0 0-102-15,0 0 81 16,0 0 3-16,0 0-47 16,0 0-63-16,0 26 0 15,0-2 66-15,0 8-28 16,0 4-35-16,-3 3-7 15,-3-1-24-15,0 0-19 16,0-2-7-16,0-5-6 16,-3-3 0-16,0-4-13 15,3-6-80-15,6-5-73 16,0-6-313-16,0-7-347 0</inkml:trace>
  <inkml:trace contextRef="#ctx0" brushRef="#br0" timeOffset="10862.5957">5768 2855 1048 0,'0'0'867'0,"0"0"-810"16,0 0-50-16,0 0 59 15,0 0 43-15,55-85-22 16,-33 72-25-16,-1 5-16 16,0 5-7-16,3 3-20 15,-2 0-10-15,2 7-8 0,0 9 7 16,0 0-8-16,-2 4 1 16,-4-2-1-16,-3 1 0 15,-6-2 0-15,-6-2-1 16,-3 2-5-16,0 2 6 15,-12 2 1-15,-12 1 7 16,-1 0-7-16,-2 1 0 16,0-7 7-16,9-2-7 15,2-3 0-15,10-5-1 16,3-3 0-16,3-1-1 16,0 0-5-16,6-1 5 15,13 2 1-15,8 2 0 16,4-2-2-16,2 3-7 0,3 0-13 15,0 2-31-15,-8 2-5 16,-4 2 27-16,-6 1 10 16,-6-1 15-16,-9 2-10 15,-3 2 15-15,-3 1 1 16,-21 4 44-16,-6 1 51 16,-6 2-9-16,-8-3-14 15,2-1-18-15,3-3 2 16,6-6-9-16,6-5-23 15,8-6-24-15,19-17-24 16,0-10-202-16,0-6-811 0</inkml:trace>
  <inkml:trace contextRef="#ctx0" brushRef="#br0" timeOffset="11357.5384">5726 2596 745 0,'0'0'645'15,"0"0"-537"-15,0 0 2 16,0 0 48-16,0 0-35 16,0 0-47-16,0 0-26 15,22 5-1-15,-7 4 7 16,9-3 2-16,1-3-7 15,2-3 0-15,3 0-1 16,-3-5-16-16,0-6-16 16,-5-3-5-16,-4-3 6 0,-6 0 5 15,-3 0-5 1,-6-1 10-16,-3 1 6 0,0 2 13 16,-9-1-21-16,-9 4-14 15,-3 3-12-15,-4 4-1 16,-2 4-36-16,-15 1-108 15,9 3-331-15,2 4-372 0</inkml:trace>
  <inkml:trace contextRef="#ctx0" brushRef="#br0" timeOffset="13085.1337">3816 2719 202 0,'0'0'997'0,"0"0"-788"16,0 0-64 0,0 0 4-16,0 0 37 0,0 0-21 15,0 0-61-15,-6-5-42 16,6 5-29-16,0 0-21 16,0 0-12-16,0 0 11 15,9 0-10-15,7 0 0 16,4 0 5-16,11-1-6 15,5-5 1-15,1-5-1 16,-4 0-14-16,-3-1 13 0,-12-3 1 16,-2 2 0-16,-10-1 1 15,-6 0 13-15,0 0 17 16,0 0 10-16,-9 2-20 16,-4 1-2-16,-1 3 0 15,-2 4-19-15,1 4-22 16,2 0-107-16,4 0-351 0</inkml:trace>
  <inkml:trace contextRef="#ctx0" brushRef="#br0" timeOffset="13899.8358">6679 3052 1141 0,'0'0'573'15,"0"0"-494"-15,0 0-45 16,0 0 74-16,0 0 13 16,0 0-16-16,0 0 7 0,58 0-11 15,-25 0-15 1,12 0-12-16,10 0-22 0,5-4-26 16,-2-1-15-16,0-3-5 15,-3 3-5-15,-7 2 0 16,-9 0 0-1,-6 0 0-15,-11 3-1 0,-7 0-2 16,-9 0-26-16,-6 0-36 16,0 0-61-16,-3 0-151 15,-12 4-111-15,0-1-431 0</inkml:trace>
  <inkml:trace contextRef="#ctx0" brushRef="#br0" timeOffset="14188.8757">6845 3116 500 0,'0'0'860'16,"0"0"-725"-16,0 0-97 15,0 0 4-15,0 0 80 16,0 0 15-16,0 0 35 15,64 1-20-15,-24-1-64 16,2 0-10-16,0 0-22 16,1 0-20-16,-4 0-23 15,-5 0-5-15,-1-1-8 16,-9 1-1-16,-5-2-81 0,-4-1-92 16,-9-8-74-1,-1 1-148-15,-5-2-822 0</inkml:trace>
  <inkml:trace contextRef="#ctx0" brushRef="#br0" timeOffset="14542.0048">7157 2908 927 0,'0'0'882'0,"0"0"-789"15,0 0-69 1,0 0 30-16,0 0 16 0,0 0-39 16,0 0-15-16,25 25 53 15,-4-9-30-15,1 2-20 16,8 0-13-16,-3 1-5 16,3-2 0-16,0 0 5 15,-8 0-5-15,-1-3-1 16,-12 0 0-16,-3-1 0 15,-6 2 1-15,-3-1 0 16,-14 0 9-16,-8 0 5 16,-2 1-1-16,-1-5-4 15,4 0-10-15,12-6-8 16,12-4-143-16,0-7-196 16,18-8-1023-16</inkml:trace>
  <inkml:trace contextRef="#ctx0" brushRef="#br0" timeOffset="15623.1067">9220 2696 1237 0,'0'0'266'16,"0"0"-182"-16,0 0 22 16,0 0 27-16,0 0-25 15,0 0-43-15,0 0-29 16,-79 2-5-16,33 0 2 15,-11 1-1-15,-7 0-10 16,-7 0-4-16,0-2-1 16,7 1 56-16,10-1 33 0,12 2-23 15,11-2-44-15,13 2-21 16,6-1-9-16,8-2 3 16,4 1-2-16,0 1-9 15,0 0 1-15,4 4-1 16,5 0 0-16,-1 3 0 15,-2-1 0-15,1 2 5 16,-4-1-4-16,-3 3 15 16,0 1 9-16,0 3-4 15,0 4 2-15,0 4 7 16,-3 0 0-16,-4 2-8 16,-4 3-8-16,-1-1-5 15,-1 3-1-15,-2-1-1 0,0 1-2 16,0 0-5-16,-1-2 9 15,-1-3-9-15,4-1 0 16,1-2 0-16,0-3 6 16,0-2 1-16,3-1-1 15,3-3-5-15,-4 0 5 16,5-2-6-16,2-4-1 16,3-1 0-16,0-1 0 15,0-1-1-15,3 0 1 16,5-1 0-16,8 0 1 15,-1-3 8-15,6 1-7 16,4-2 4-16,2 0-6 16,-2 0 1-16,4-6-1 15,1-2-8-15,-2 1-4 16,-4-2 3-16,1 1-9 0,-4 1-3 16,-6 0 11-1,-2 3 4-15,-5-1 5 0,-2 2-1 16,-3 1-10-16,3-3-21 15,-3 2-37-15,0-1-71 16,4-7-164-16,-4 1-281 16,0 0-652-16</inkml:trace>
  <inkml:trace contextRef="#ctx0" brushRef="#br0" timeOffset="15938.8204">8644 3066 1536 0,'0'0'329'16,"0"0"-105"-16,0 0 16 15,0 0-56-15,0 0-74 16,0 0-60-16,0 0-28 16,61 1-7-16,-22-1-9 15,6 0-6-15,1 0 0 16,-7-3-28-16,-6 1-28 0,-8 2-54 16,-4 0-100-16,-12 0-176 15,-3 0-262-15</inkml:trace>
  <inkml:trace contextRef="#ctx0" brushRef="#br0" timeOffset="16263.37">9611 3080 1136 0,'0'0'793'0,"0"0"-699"16,0 0-18-16,0 0 75 15,0 0-29-15,0 0-30 16,94 0-42-16,-68 0-33 15,6 0-8-15,1 0-9 16,-5-3-5-16,2-1-84 16,-6-3-144-16,-6 0-141 0,-11 1-351 15</inkml:trace>
  <inkml:trace contextRef="#ctx0" brushRef="#br0" timeOffset="16479.0677">9523 2977 1746 0,'0'0'560'16,"0"0"-503"-16,0 0-36 15,0 0 33-15,91 0-5 16,-48 0-9-16,2 0-40 15,25-7-3-15,-10-1-279 0,-8-3-804 16</inkml:trace>
  <inkml:trace contextRef="#ctx0" brushRef="#br0" timeOffset="17386.5304">10806 2638 1350 0,'0'0'514'15,"0"0"-452"1,0 0 78-16,0 0 61 0,0 0-47 16,0 0-73-16,-109 15-46 15,68-11-20-15,0-1-14 16,1 3 2-16,4-4-2 15,6 0 0-15,9-1-1 16,4 1 1-16,10-1 0 16,4-1 5-16,3 1-6 15,0-1 0-15,0 0 0 16,0 2 0-16,0-2-1 16,0 1 0-16,0 3-5 0,0 3 6 15,0 2 5-15,0 3 10 16,-3 1 2-16,3 3-1 15,0 2 0-15,0 3-4 16,0 3-6-16,0 4 0 16,0 4 20-16,0 0 15 15,0 0-20-15,-7 1-6 16,-5 1 0-16,-1-2 0 16,-1 0-9-16,-1-2 0 15,-2-3 0-15,7-6-5 16,0-3 6-16,4-3 1 15,3-5-2-15,0-2-5 16,3-4 0-16,0-1 0 0,0-1 8 16,6 1 14-1,7-2 5-15,-1-1-4 0,9 0-8 16,0 0-5-16,3 0-5 16,1 0-5-16,2 0 0 15,3-4-1-15,-5-1 0 16,1 0-8-16,-1 0-7 15,-4-2-15-15,-2 0-43 16,-2-3-54-16,-4-1-69 16,-4-11-185-16,-3 0-277 15,-3 4-763-15</inkml:trace>
  <inkml:trace contextRef="#ctx0" brushRef="#br0" timeOffset="17620.9103">10536 2946 1340 0,'0'0'183'0,"0"0"-128"15,0 0 25-15,88-1-40 16,-60 1-40-16,-4 0-113 16,-6 1-890-16</inkml:trace>
  <inkml:trace contextRef="#ctx0" brushRef="#br0" timeOffset="18273.6374">10861 3166 1207 0,'0'0'186'16,"0"0"-115"-16,0 0 106 15,0 0 44-15,0 0-24 16,0 0-80-16,-46 72-41 16,37-55-16-16,-1 2-10 15,5-4-14-15,3-3-5 16,2-1 4-16,0-6-15 16,11-1 23-16,7-4-2 15,5 0-17-15,9-5-24 16,-2-10-26-16,-1-2 13 15,-6-1 13-15,-8-3 6 16,-8 4 22-16,-7 2 39 0,0 3 27 16,-16 3-48-16,-39 6-46 15,0 3-170-15,4 0-916 16</inkml:trace>
  <inkml:trace contextRef="#ctx0" brushRef="#br0" timeOffset="20529.2127">11292 2984 1132 0,'0'0'160'16,"0"0"-70"-16,0 0-18 15,0 0 190-15,0 0-32 16,0 0-99-16,0 0-47 16,9 1-8-16,9 2 18 15,0 0-3-15,9 0-36 16,2 1-8-16,9-4-5 15,1 0-18-15,4 0-15 16,-1 0-8-16,-6 0-1 16,-5 0-54-16,-4-3-77 0,-11-2-153 15,-9 0-223 1,-3 1-177-16</inkml:trace>
  <inkml:trace contextRef="#ctx0" brushRef="#br0" timeOffset="20835.1188">11491 2877 228 0,'0'0'1249'16,"0"0"-1092"-16,0 0-102 16,0 0 176-16,0 0 29 15,0 0-53-15,0 0-87 16,-21 87-57-16,21-64-29 16,0 0-18-16,0-1-8 15,7 1-8-15,2 0-105 16,2-5-515-16,-1-5-1138 0</inkml:trace>
  <inkml:trace contextRef="#ctx0" brushRef="#br0" timeOffset="21112.5114">11689 3198 1756 0,'0'0'325'0,"0"0"-222"15,-88 5 36-15,42-1-9 16,-2 2-45-16,-1-2-48 15,10 0-37-15,10-2-125 0,12-2-477 16,11 0-881-16</inkml:trace>
  <inkml:trace contextRef="#ctx0" brushRef="#br0" timeOffset="21846.3827">12010 2641 176 0,'0'0'1674'16,"0"0"-1456"-16,0 0-140 16,0 0 36-16,0 0-5 15,0 0-46-15,0 0-31 16,6 29 16-16,-3-4 26 16,0 7-28-16,0 7-20 15,4 4-8-15,-6 1-6 16,2 1-1-16,-1-5-5 15,-2-3 0-15,0 1-5 16,0-5 1-16,0-2-1 0,0-1-1 16,0-6 1-16,-3-5-1 15,1-3 0-15,2-4-9 16,0-4-16-16,0-4-3 16,0-2 1-16,0-2 6 15,0 0-1-15,2-3 5 16,6-10 11-16,4-4-4 15,1-4 9-15,2-4-16 16,3-1 10-16,-6 1 5 16,2 1-3-16,-1 3 5 15,0 2 1-15,-1 2 0 16,-3 5-1-16,3 0 1 0,0 5-1 16,-6 2 0-1,4 2 0-15,-6 3-2 0,2 0 1 16,1 0-5-16,-4 2 4 15,-3 7-3-15,0 4 5 16,0 4 25-16,0 3-10 16,-3 1-5-16,-5 1 13 15,2-2-5-15,3 0-6 16,3-5 1-16,0 0-4 16,0-6-3-16,0-1-5 15,14-3 7-15,2-5-8 16,3 0-1-16,19-6-88 15,-4-7-233-15,-7-2-490 0</inkml:trace>
  <inkml:trace contextRef="#ctx0" brushRef="#br0" timeOffset="22125.2966">11928 2870 636 0,'0'0'1142'16,"0"0"-950"-16,0 0-51 15,0 0 37-15,0 0-6 0,0 0-54 16,0 0-56-16,58-17-38 15,-31 14-24-15,6 2-1 16,19-2-132-16,-10 2-394 16,-7-1-515-16</inkml:trace>
  <inkml:trace contextRef="#ctx0" brushRef="#br0" timeOffset="22845.9877">12523 2885 1467 0,'0'0'611'0,"0"0"-524"15,0 0 37-15,0 0-26 16,0 0-46-16,0 0-12 16,0 0 0-16,0 0 0 0,-26 70-20 15,22-48-5 1,1 1-8-16,3-3-6 0,0-5 0 15,0-2 0-15,3-4-1 16,4-2 6-16,6-4-5 16,-3-1 0-16,5-2-1 15,0 0-10-15,3-7-20 16,-1-6-3-16,2-3 8 16,-3-1 1-16,-3-1 14 15,1 1 9-15,-8 3 1 16,0 4 41-16,-6 3 29 15,0 5 1-15,0 0-7 16,0 2-19-16,0 0-17 16,0 0-16-16,0 0-12 15,0 2-14-15,3 9-1 0,3 3 14 16,2 1-1-16,5 1 2 16,3-3 0-16,-1-3 0 15,0-4 0-15,3-2-1 16,-2-4 0-16,4 0 0 15,-1 0-5-15,2-7-7 16,-3-6 1-16,-2-3 0 16,-2-2 11-16,-4-3-7 15,-4-5 8-15,-3 0 0 16,-3 1 6-16,0 4 23 16,-3 5 11-16,-10 3-12 15,0 4-17-15,-1 6-11 16,-1 3-10-16,-6 5-62 0,6 9-136 15,2 0-499-15</inkml:trace>
  <inkml:trace contextRef="#ctx0" brushRef="#br0" timeOffset="23497.9582">12909 3110 1235 0,'0'0'681'0,"0"0"-593"15,0 0 31-15,0 0 73 16,0 0-45-16,0 0-40 16,0 0-45-16,0-7-33 15,0 8-29-15,0 11 1 16,2 4-1-16,-2 5 13 15,0 4 12-15,0 3-10 16,-2-2-6-16,-5 1-7 16,1-2-1-16,0-4 5 15,2-5-5-15,-2-3-1 16,6-4 1-16,0-6 0 0,0 1 1 16,0-4 7-16,16 0 7 15,0 0 15-15,13 0-4 16,-2-7-16-16,4-2-10 15,-1 0-1-15,-8 1-26 16,-2-4-67-16,-4 2-186 16,-12 0-759-16</inkml:trace>
  <inkml:trace contextRef="#ctx0" brushRef="#br0" timeOffset="24717.2782">13429 2877 1239 0,'0'0'339'15,"0"0"-238"-15,0 0 45 16,0 0 46-16,0 0-56 16,0 0 4-16,0 0-14 0,28 39-31 15,-24-22-34 1,-1 3-26-16,0 1-13 0,-3-2-15 15,0-1-1-15,0-2-4 16,0-4-1-16,0-3 0 16,0-2 0-16,0-5 0 15,0-2-1-15,0 0-1 16,0 0 1-16,0-9-1 16,14-9-22-16,-2-7 10 15,2-2 12-15,2-2 0 16,-3 2-5-16,-1 3 6 15,-2 6 0-15,1 5 1 16,-5 5 16-16,-3 4 4 16,0 0 6-16,-3 4-7 0,3 0-12 15,0 0-8-15,3 8 0 16,2 7 0-16,0 4 0 16,0 2 0-16,-2-2-1 15,-3 1 1-15,-3-3 0 16,0-3-1-16,0-3 0 15,0-3-33-15,0-3-11 16,-3-3-3-16,3-2 14 16,0 0 23-16,0-2 10 15,0-11-10-15,3-5-2 16,7-4 11-16,0-7 1 16,7-2 1-16,-5 0-2 15,1 3 2-15,4 8 1 0,-8 6 28 16,1 7-18-16,-4 5-5 15,-3 2 8-15,0 0 3 16,1 5-4-16,2 13 7 16,2 4 17-16,-5 6 27 15,0 0-22-15,-3-1-14 16,0 0-7-16,0-5-15 16,0-1-5-16,0-4 0 15,0-2-1-15,0-5-21 16,0 0-136-16,3-7-378 15,3-1-554-15</inkml:trace>
  <inkml:trace contextRef="#ctx0" brushRef="#br0" timeOffset="25256.6171">13783 3358 1410 0,'0'0'812'0,"0"0"-720"16,0 0-52 0,0 0 1-16,0 0 23 0,0 0-18 15,0 0-10-15,100-53-8 16,-71 26-9-16,-6-6-5 16,2-5-13-16,-4-6-1 15,-6-2-15-15,1-4 3 16,-7 4 0-16,0 3 12 15,-6 11 10-15,-3 8 4 16,0 9 16-16,-3 6-7 16,-12 5-5-16,0 4-7 15,-9 5-4-15,-1 18 12 0,-2 6 19 16,5 7 12-16,5 4-20 16,8 2-13-16,5-1-2 15,4-2 12-15,1-3 14 16,16-4-12-16,-1-6-17 15,0-7-11-15,4-3 0 16,-2-9-1-16,9-7-115 16,-4-7-133-16,-3-7-822 0</inkml:trace>
  <inkml:trace contextRef="#ctx0" brushRef="#br0" timeOffset="35529.7082">3910 5066 738 0,'0'0'68'16,"0"0"12"-16,0 0 462 15,0 0-329-15,0 0-45 16,0 0 57-16,0-12-37 16,0 11-51-16,0 0-43 15,-3-1-19-15,-3 1-11 16,-4-2-20-16,-10 3-18 0,-5 0-10 16,-11 0 0-1,-7 0-10-15,-2 9 0 16,-4 4-6-16,1 0 0 0,5 1 0 15,10 0 0-15,5 1 0 16,5-2 0-16,7 0 1 16,5-2 7-16,3-1 2 15,3 0-2-15,5-3-7 16,0 0-1-16,9 2 6 16,6 0 3-16,12-1-3 15,1 0 0-15,5-1-5 16,1 2 0-16,-1-1-1 15,0 2 1-15,-2 0-1 16,-4 1-1-16,-3 4 0 16,-6-1 0-16,-3 2 0 0,-8 2-1 15,-4-2-4-15,-3 1 6 16,-3 3 0-16,-15 0 0 16,-13-1 8-16,-11 3 1 15,-7-2 10-15,-8-3 8 16,5-5-3-16,3-4-5 15,10-5-7-15,11-3-3 16,8 0-1-16,10-6-8 16,10-9-53-16,0 0-77 15,40-8-68-15,-1 5-363 16,-2 3-252-16</inkml:trace>
  <inkml:trace contextRef="#ctx0" brushRef="#br0" timeOffset="35844.699">4007 5370 1326 0,'0'0'739'16,"0"0"-655"-16,0 0-55 15,0 0 88-15,0 0 31 16,0 0 2-16,0 0-29 16,-18 94-26-16,8-59-29 15,1 4-36-15,-2-2-12 16,1-1-11-16,-2-1 1 0,-1-8-8 16,-1-1 0-16,-2-5 0 15,4-5-43-15,1-3-84 16,11-13-135-16,0 0-469 15,0-3-927-15</inkml:trace>
  <inkml:trace contextRef="#ctx0" brushRef="#br0" timeOffset="36166.4066">3985 5324 1759 0,'0'0'356'16,"0"0"-338"-16,0 0 10 16,0 0 84-16,0 0 7 15,107-71-45-15,-77 68-31 16,-2 3-18-16,-1 0-8 16,-1 3 3-16,-4 10-6 15,-6 1-7-15,-4 3 1 16,-4-1-1-16,-8 0 12 15,0 0 2-15,-3-1-1 16,-17 0 11-16,-8 0 12 16,-5-1-10-16,-10-2-18 15,4-3-15-15,5-5-19 0,7-4-108 16,9-4-177-16,12-10-676 16</inkml:trace>
  <inkml:trace contextRef="#ctx0" brushRef="#br0" timeOffset="36452.3076">4420 5213 1437 0,'0'0'735'0,"0"0"-655"15,0 0-37-15,0 0 62 16,0 0 39-16,0 0 35 16,0 0-64-16,-13 91-35 0,7-64-14 15,3-3-21-15,0-3-24 16,1-5-15-16,-1-5-5 16,1-3-1-16,0-4-61 15,2-4-162-15,0-10-575 16,2-2-1019-16</inkml:trace>
  <inkml:trace contextRef="#ctx0" brushRef="#br0" timeOffset="36625.7228">4476 5066 1305 0,'0'0'1244'16,"0"0"-1093"-16,0 0-116 15,0 0-35-15,0 0-8 16,0 0-172-16,0 0-408 16,34 1-495-16</inkml:trace>
  <inkml:trace contextRef="#ctx0" brushRef="#br0" timeOffset="37083.9722">4674 5213 1476 0,'0'0'638'0,"0"0"-568"16,0 0 34-16,0 0 56 15,0 0-2-15,-5 83-28 16,1-65-57-16,0 0-39 15,-1-1 2-15,2-1-15 16,-3-5-9-16,3-1-6 16,0-4-6-16,3-2 1 15,0-4 0-15,0 0 5 16,0 0-6-16,3-10 0 0,14-8-18 16,2-5-5-1,3-5-16-15,-2 1-26 0,2 2 0 16,-3 3 28-16,-5 7 26 15,-5 5 4-15,1 5 7 16,-7 2 6-16,0 3 4 16,-1 0 17-16,1 4-9 15,0 13 7-15,0 2 21 16,0 11-10-16,0 0-12 16,1 1-15-16,-4 0-8 15,3-3-1-15,-3 6-140 16,0-9-462-16,0-5-778 0</inkml:trace>
  <inkml:trace contextRef="#ctx0" brushRef="#br0" timeOffset="37406.9243">5202 5550 2011 0,'0'0'345'0,"0"0"-240"16,-158 10 105-16,24-6-4 16,-29-4-62-16,-22 0-55 0,-12-3-41 15,-1-3-34-15,-1 1-14 16,5 5 1-16,15 0 0 15,21 11-1-15,40 2 0 16,38-3 0-16,33-3-29 16,22 0-7-16,12-2-15 15,26-1-71-15,14-2-165 16,15-2-462-16</inkml:trace>
  <inkml:trace contextRef="#ctx0" brushRef="#br1" timeOffset="50357.2123">4377 6238 1107 0,'0'0'360'0,"0"0"-248"16,0 0 3-16,0 0-72 15,0 0 25-15,0 0 260 16,0-14-126-16,3 14-139 16,-3-2-19-16,0 2 17 15,0 0 0-15,0 0-18 16,0 0-4-16,0 0 8 15,0 0-3-15,0 0-7 16,0 0-13-16,0 0-15 16,0 0-8-16,0 0-1 15,0 0-11-15,0 9-1 16,0 4 12-16,0 5 0 16,-3 5 0-16,-3-1 0 0,3 4 0 15,0-2 1-15,0 3-1 16,0-4 0-16,-1 2 0 15,1-1 0-15,3-1 1 16,-3-2-1-16,3 1 1 16,0-5-1-16,0 0 0 15,0-5 0-15,0 4-1 16,0-2 1-16,6 0 0 16,-2 1 0-16,-1-2 0 15,3 0 0-15,0 0 0 16,0-2 0-16,2 0 0 15,-1-1 0-15,2 0-1 16,3-1 0-16,-2-3 1 0,4 4 0 16,2-5-1-1,-1 0 0-15,3-2-8 0,-3 0 8 16,1 0-10-16,-2-2 11 16,2-1-2-16,-4 0-7 15,6 0 8-15,-3 0 0 16,1 0-20-16,1-10 13 15,2 1 8-15,3-3-1 16,-2 0-7-16,1-4 2 16,-2 3 0-16,-4-1-7 15,3 1 4-15,-6-1 8 16,-3 2 1-16,1-4 0 16,-4 1-1-16,0-4 1 15,-1 0 0-15,-2 0 5 16,0-3-4-16,4 2 8 0,-1 0-8 15,0 1 7-15,-3 0-7 16,5 2-1-16,-4 0 12 16,0 2-6-16,-2-1 9 15,1 4 10-15,-3-1 12 16,0 4-20-16,0-1-1 16,0 0-1-16,0 0-1 15,0 1-5-15,0 0 0 16,0 2 1-16,0 2 0 15,0 2-8-15,0 2-1 16,0 1 5-16,0 0-6 16,0-2 0-16,0-1 0 0,0-1-2 15,0-6-23-15,0 0 9 16,-3-3 14-16,1 0-20 16,-2 2 20-16,3 4-3 15,-1 2 5-15,1 3 0 16,-1 1-1-16,2 1-8 15,0 0-64-15,0 0-122 16,0-4-567-16</inkml:trace>
  <inkml:trace contextRef="#ctx0" brushRef="#br1" timeOffset="51013.1782">5077 6545 829 0,'0'0'568'16,"0"0"-442"-16,0 0 58 0,0 0 91 15,0 0-56 1,0 0-80-16,0 0-46 0,-2 2-25 16,2-2-14-16,2 2-8 15,5-2 14-15,4 3 10 16,8-3-11-16,5 0-20 16,1 0-22-16,5 0-16 15,-2 0 1-15,-5-3-2 16,-1 3-15-16,-8 0-19 15,-4 0-39-15,-4 0-40 16,-6-2-33-16,3 2-85 16,-3-7-113-16,0 2-132 15,0-4-530-15</inkml:trace>
  <inkml:trace contextRef="#ctx0" brushRef="#br1" timeOffset="51341.5816">5130 6438 523 0,'0'0'206'0,"0"0"33"15,0 0 18-15,0 0-37 16,0 0-77-16,0 0-5 15,0 0 51-15,-22-11 26 16,19 13-37-16,0-1-35 0,3 1-39 16,0-2-35-16,3 0-27 15,9 0-20-15,9 0 5 16,7 0-8-16,2 0-19 16,-3 0-60-16,-6-2-82 15,-2 2-111-15,-8 0-374 16,-8 0-627-16</inkml:trace>
  <inkml:trace contextRef="#ctx0" brushRef="#br1" timeOffset="52429.4125">5672 6468 937 0,'0'0'311'16,"0"0"-133"-1,0 0 14-15,0 0 22 0,0 0-13 16,0 0-49-16,0 0-27 16,-3 0-18-16,3 0-20 15,0 0-11-15,0 0-15 16,0 0-14-16,6 0-6 16,3 0 1-16,0 3 4 15,9-2-13-15,9-1-12 16,6 0-4-16,5 0 0 15,1 0-8-15,3-2-8 16,-9-2 0-16,-5 1 0 16,-10 3-1-16,-9 0-1 15,-3 0-5-15,-6 0-10 0,0 0-27 16,0 0-1-16,0 0-17 16,0 0-89-16,0 0-509 0</inkml:trace>
  <inkml:trace contextRef="#ctx0" brushRef="#br1" timeOffset="53772.7269">6209 6899 876 0,'0'0'509'0,"0"0"-339"0,0 0-29 16,0 0 58-16,0 0 65 15,0 0-69-15,0 0-91 16,61-4-58-16,-38-18-27 15,-1-3 1-15,5-6-7 16,-5-6-6-16,1-4 2 16,-1-4-9-16,-1-8 0 15,-6-4-1-15,3-5-8 16,-6 1-16-16,1 3 15 16,-4 5 9-16,2 9 1 15,-1 6 5-15,-1 8-4 16,3 3 1-16,-5 5 5 15,2 1 20-15,-4 8-8 16,-2 3 4-16,0 3-1 16,-3 4-1-16,0 1-8 0,0 2-13 15,0 0-1-15,0 9-17 16,-6 11 7-16,-2 6 11 16,-2 3 0-16,1 1 6 15,3-4 6-15,6-2 0 16,0-5-4-16,0-8-2 15,3 0-5-15,6-3 12 16,7-7-11-16,1-1 8 16,2 0-4-16,2 0-6 15,0-9-15-15,3-2-14 16,-5 0-4-16,-2-2 3 0,-4 2 3 16,-1-3 11-16,-3 1 10 15,-2-2 6-15,1-4 7 16,-2-2 19-16,0-3 5 15,1 0-9-15,-1 0 8 16,0 4-13-16,0 7 3 16,-1 5 0-16,-5 6-5 15,0 2-10-15,0 0-5 16,0 9-13-16,-8 14 13 16,-7 6 18-16,-1 10 3 15,-5 1 16-15,3 0 8 16,0-4-11-16,6-3-10 15,6-6-4-15,6-6-5 16,0-4-9-16,0-8-5 0,15-1-1 16,6-8-11-16,27-3-101 15,-5-11-223-15,-4-3-895 0</inkml:trace>
  <inkml:trace contextRef="#ctx0" brushRef="#br1" timeOffset="54134.2286">7303 6320 1053 0,'0'0'879'16,"0"0"-700"-16,0 0 20 16,0 0 1-16,0 0-48 15,0 0-55-15,0 0-27 16,0 0-31-16,0 1-30 15,0 4 2-15,0-1 2 16,0 2-12-16,3-2-1 16,-3 2-80-16,3-5-235 15,-3 2-725-15</inkml:trace>
  <inkml:trace contextRef="#ctx0" brushRef="#br1" timeOffset="54519.1912">7631 6103 1300 0,'0'0'667'15,"0"0"-503"-15,0 0 67 16,0 0-32-16,0 0-58 16,0 0-50-16,0 0-13 15,3 36 0-15,-3-10-20 16,0 4-9-16,0 3-11 16,0 3-22-16,0 0-5 15,0 2-5-15,0-1 6 16,0 0-3-16,-3-3-8 15,0-3 0-15,0-9 0 0,-1-3-1 16,4-9-11 0,0-6-73-16,0-5-77 15,0-14-172-15,10-3-944 0</inkml:trace>
  <inkml:trace contextRef="#ctx0" brushRef="#br1" timeOffset="55089.3936">7692 6095 1558 0,'0'0'563'15,"0"0"-458"-15,0 0 99 16,0 0 10-16,0 0-74 0,0 0-63 15,0 0-33-15,55-25-24 16,-35 25-11-16,2 0-8 16,5 7 0-16,-2 5-1 15,-2 3 0-15,-4 1 0 16,-1 0-1-16,-3 0-8 16,-9 0 0-16,0 1-5 15,-6-3-6-15,0-2-10 16,-6 4 21-16,-9-3 9 15,-9-1 0-15,2 0 1 16,-5-3 1-16,9 0-1 16,2-3 0-16,5-2 0 15,8-1 0-15,3-2 0 16,0 0-1-16,0 2 0 0,3 0-6 16,6 1 6-16,3 5 0 15,3 1 0-15,-3 2 0 16,0-3-1-16,0 7-1 15,-2-4-7-15,-1 2-4 16,0-1 11-16,-4-2 1 16,-5 3 0-16,0-3-1 15,0 0 1-15,-11-1 1 16,-11-2 9-16,-8-3 0 16,-1 2 0-16,-5-3-7 15,0-4-2-15,6 0-44 16,5-8-121-16,8-6-208 0,10-4-643 0</inkml:trace>
  <inkml:trace contextRef="#ctx0" brushRef="#br1" timeOffset="55534.9459">7546 5953 1502 0,'0'0'631'15,"0"0"-485"-15,0 0 71 16,0 0-28-16,0 0-91 15,0 0-67-15,0 0-22 16,16 7 0-16,4-1 8 16,8 1 5-16,5-3-10 15,6-4-4-15,1 0-8 16,-4 0-13-16,-2 0 3 16,-7-4 1-16,-5-4 7 15,-11-1 2-15,-5-2 0 16,-6-2 30-16,0 1 1 15,0-3 14-15,-12 1-7 16,-6 1-16-16,0 3-11 0,0 3-11 16,-1 1 0-16,4 3-21 15,-6 3-107-15,6 0-214 16,-3 2-609-16</inkml:trace>
  <inkml:trace contextRef="#ctx0" brushRef="#br1" timeOffset="56154.3247">6546 5942 1211 0,'0'0'310'15,"0"0"-121"-15,0 0 60 16,0 0-13-16,0 0-80 15,0 0-51-15,0 0-13 16,23 0 17-16,-4 0 4 16,8 0-56-16,7 0-35 15,-1-4-13-15,-3-2-7 16,-3 1-1-16,-9 0 0 0,-8 1 0 16,-4 1 5-16,-3-1 3 15,-3 1 14-15,0-5 36 16,-12-1-32-16,-7-1-20 15,-5-4-6-15,-3-3-1 16,-1 2 0-16,5 2-1 16,4 3-13-16,10 4-35 15,9 6-148-15,0 0-531 16,6 5-1095-16</inkml:trace>
  <inkml:trace contextRef="#ctx0" brushRef="#br1" timeOffset="61139.0728">6933 6568 512 0,'0'0'228'16,"0"0"-134"-16,0 0-74 0,0 0 28 16,0 0 17-16,0 0 243 15,0 0-159-15,0 0-72 16,0 0-1-16,0 0 4 16,0 0-4-16,0 0-6 15,0 0-16-15,0 0 0 16,0 0 19-16,0 0-4 15,0 0-19-15,0 0-7 16,0 0 4-16,0 0-6 16,0 0-11-16,-3 0-14 15,0 0-1-15,0 0-5 16,-5 0 5-16,1 0 4 16,1 0-2-16,0 0-6 0,-3 0 0 15,2 0-1 1,1 0 4-16,-2 0 0 0,5 0 1 15,0 0 9-15,-3 3 1 16,2-2-1-16,-2 2 1 16,3 0 5-16,-6 0-6 15,4 0-9-15,-2 1 3 16,1-4-2-16,3 4-1 16,0-2-5-16,3-2-1 15,0 1-8-15,0-1 10 16,0 0-5-16,0 2-5 15,0-2 0-15,0 1-1 16,0-1 0-16,0 4 0 0,0 1 0 16,0-1 0-1,0 0 0-15,6-1 1 0,4 2 0 16,-2-1-1-16,1 0 0 16,0-1-13-16,1-2-5 15,-4 2 7-15,2-1 4 16,-2-1 5-16,1 1-10 15,2 1-4-15,-3-2 15 16,3 2-1-16,3 0 1 16,-3 1-13-16,-3 0 8 15,4 2-4-15,-4 0-1 16,0-2-3-16,0 2-6 16,-3-3 5-16,-1 1 5 15,-2-1 3-15,0 1-1 0,0-1 8 16,-3 4 8-16,-8-1 15 15,-8 1 4-15,-1-4-5 16,-2 3-10-16,-2-1-4 16,-1-5-8-16,7 0-119 15,3-6-611-15</inkml:trace>
  <inkml:trace contextRef="#ctx0" brushRef="#br1" timeOffset="64734.4183">8659 6430 674 0,'0'0'157'0,"0"0"336"0,0 0-256 15,0 0-42-15,0 0 45 16,0 0-33-16,0 0-65 15,0 3-37-15,0-3-15 16,0 0-20-16,3 3-15 16,0-1-5-16,5 1-14 15,5 2 1-15,3-1-2 16,7-1-7-16,5 1-8 16,5-2-10-16,0-2-8 15,1 0-2-15,-7 0-11 16,-5 0-13-16,-11 0-44 0,-7 0-45 15,-4 0-74-15,0 0-341 16,-4 0-104-16</inkml:trace>
  <inkml:trace contextRef="#ctx0" brushRef="#br1" timeOffset="65030.2015">8598 6315 1247 0,'0'0'610'15,"0"0"-478"-15,0 0 34 16,0 0 13-16,0 0-49 16,0 0-45-16,0 0 12 15,127 5-97-15,-63-5-46 16,4 0-632-16</inkml:trace>
  <inkml:trace contextRef="#ctx0" brushRef="#br1" timeOffset="69468.2117">9693 6152 399 0,'0'0'0'16,"0"0"0"-16,0 0 646 16,0 0-470-16,0 0-77 15,0 0 20-15,0 0 33 0,12-21 13 16,-12 21 6-16,0 0 5 16,0 0-27-16,0 0-45 15,-3 0-24-15,3 0-9 16,-3-2-26-16,-3 0-7 15,-3-3 1-15,-3 4-18 16,0-3-3-16,-8 0-5 16,0 0 2-16,2 0-3 15,-6 2 9-15,5 1 10 16,-1 1-3-16,1 0-4 16,7 0-3-16,-3 0-9 15,6 0 5-15,0 0-16 16,-1 7 8-16,4 1-8 0,-2 3 7 15,2 2-1 1,-1 2 6-16,4 1 1 0,3 1-1 16,0-1-12-16,0-1-1 15,0 0 0-15,16-2-2 16,1 0 2-16,5-3 0 16,2-3-24-16,1-3-18 15,-2-2 6-15,-1-2-13 16,2 0 16-16,-5-3 11 15,-6-6 5-15,4-2 16 16,-8-2 1-16,-3-1 6 16,0-2 11-16,0 0 1 15,0 0 19-15,-3 2-9 16,0 0-8-16,-3-2 8 0,3 7-2 16,-3-3-3-16,3 4-8 15,-3-1 9-15,3 4 3 16,-3 1 0-16,0 2-10 15,0 1-4-15,0 1-8 16,0 0-5-16,0 0 0 16,0 0-13-16,0 7 1 15,0 7 4-15,0 8 8 16,0 5 0-16,0 2 0 16,0 0-1-16,0 1 0 15,0-2-5-15,0 0 6 16,0 2 0-16,3 1 0 15,0 5 0-15,-3 1 0 0,0 2 0 16,0 0 0 0,0 2 0-16,-9-2 1 0,-3-3 0 15,-3-4 0-15,0-5-1 16,-1-6 2-16,-1-7-1 16,-5-6 0-16,1-8 5 15,3 0-6-15,0-15-17 16,9-42-50-16,3 5-181 15,2-3-773-15</inkml:trace>
  <inkml:trace contextRef="#ctx0" brushRef="#br1" timeOffset="74466.6247">9969 6311 1385 0,'0'0'618'16,"0"0"-548"-16,0 0-23 15,0 0 87-15,0 0 32 16,0 0-90-16,0 0-17 15,73 6-14-15,-27-3-27 16,5 0-5-16,9-2-7 16,1 2-5-16,0-3-1 15,-2 4 1-15,0-2 0 0,-4-1 0 16,-7 1-1-16,-2-2-21 16,-10 0-9-16,-8 0-8 15,-4 0-44-15,-9 0-126 16,-9 0-150-16,-3 0-237 15,-3-2-591-15</inkml:trace>
  <inkml:trace contextRef="#ctx0" brushRef="#br1" timeOffset="75018.302">10033 6498 1016 0,'0'0'1007'16,"0"0"-828"-16,0 0 0 0,0 0 2 15,0 0-18-15,0 0-84 16,0 0-40-16,33-15-32 16,-11 13-1-16,-2-1 2 15,-1 3-7-15,-1 0 0 16,-6 0 0-16,0 0 0 15,-6 0 1-15,1 0-1 16,-4 0 0-16,-3 5 5 16,0 0-6-16,0 3-9 15,0 4 9-15,-10 2 22 16,-5 4-6-16,-9 1-5 16,-1 0-5-16,-2 5 6 15,3-3 9-15,3-1-6 0,9 0-3 16,2-6-5-1,7 2-7-15,3-5-5 0,0-4-5 16,19-4-8-16,4-3-18 16,26 0-88-16,-9-3-192 15,-3-8-585-15</inkml:trace>
  <inkml:trace contextRef="#ctx0" brushRef="#br1" timeOffset="75802.4337">10286 6543 1187 0,'0'0'660'16,"0"0"-491"-16,0 0 70 15,0 0-31-15,0 0-76 16,0 0-60-16,0 0-29 15,0 16 14-15,4-3-11 16,-1 3-15-16,-3 0-10 16,0 1-7-16,0 0-14 15,0 1-6-15,0 0 6 16,-11-1 0-16,2-4-1 16,2 1-10-16,1-5-1 15,3-5-3-15,3-2-6 16,0-2 14-16,0 0 7 0,6-10-1 15,7-5-33-15,7-7 16 16,2-4 17-16,2-2 1 16,-6 2-1-16,2 3 1 15,-3 5 0-15,-5 6 12 16,-3 5 11-16,-6 1 7 16,2 4-10-16,-1 0 4 15,-4 2-8-15,0 0-7 16,3 0-9-16,-3 3-1 15,3 7 1-15,-3 6-1 16,0-3 0-16,0 4 0 16,0-1 0-16,-3-2-7 15,-6-1 7-15,3-1-6 0,-3-5 5 16,3 0-8 0,3-4 4-16,0 0 5 0,3-3 1 15,0 0 1-15,0 0-1 16,9-10-32-16,6-7-14 15,6-3 34-15,1-3-1 16,2 1 4-16,-3 1 8 16,0 4 0-16,-2 5 1 15,-7 2 8-15,-1 4-2 16,-5 2 3-16,1 2 16 16,-4 2-5-16,-3 0-2 15,0 0-13-15,0 0-4 16,0 12 4-16,0 6 10 0,0 3 9 15,-3 5 1 1,-10-1-13-16,2 1-10 0,-1-3 5 16,2-3-6-16,4-3 5 15,0-4-5-15,3-6-1 16,3 0-76-16,3-7-99 16,9 0-380-16,1 0-603 0</inkml:trace>
  <inkml:trace contextRef="#ctx0" brushRef="#br1" timeOffset="76240.6513">10633 6698 795 0,'0'0'720'15,"0"0"-586"-15,0 0 62 16,0 0-11-16,0 0-62 16,0 0-61-16,85-8-62 15,-69-1 0-15,-3 2-65 16,-3-1 7-16,0-1 33 16,-7 5 16-16,-3-2 9 15,0 4 46-15,0-2 17 16,0 1 8-16,0 1-29 15,-13 1-8-15,-1 1 10 16,-5 0 15-16,1 0 7 16,-6 1-2-16,2 9-12 0,1 1 0 15,0 6 3-15,0 2-4 16,6-1 11-16,2 0-21 16,3-1-20-16,10 0-14 15,0-1 0-15,10-2 1 16,9-4-7-16,11-2-1 15,25-8-23-15,-4 0-143 16,-2-5-498-16</inkml:trace>
  <inkml:trace contextRef="#ctx0" brushRef="#br1" timeOffset="78731.0206">11665 6046 588 0,'0'0'351'0,"0"0"16"16,0 0-197-16,0 0 57 15,0 0 48-15,0 0-59 16,0 0-98-16,-19-13-36 16,7 11-28-16,-6 0-6 15,3 2 0-15,-8 0 5 16,3 0 4-16,-1 0 1 16,-6 0-1-16,-3 0-10 0,-1 0-3 15,1 4-7-15,0-1-6 16,5 0-4-16,7 0-3 15,9 0-10-15,6-2-13 16,3 6-1-16,0 0-17 16,3 5 8-16,7 2 9 15,10 4 6-15,-1 0 0 16,4 1-6-16,-1-1-12 16,2-1-6-16,-2-1 1 15,1-1-1-15,-1-2 3 16,-1-2 1-16,1 0 0 15,-2-1 2-15,2-1-6 0,-7-2 8 16,0 3-1 0,-6-3 10-16,-3 0-5 15,-3-2-2-15,-3 2-5 0,0 0-3 16,-6-1 16-16,-12 0 10 16,-3-2 5-16,-7 3 0 15,-2-3-5-15,-3-4-4 16,8 0-6-16,5 0-7 15,7-14-124-15,7-3-358 16,6-2-476-16</inkml:trace>
  <inkml:trace contextRef="#ctx0" brushRef="#br1" timeOffset="79804.4659">11340 5802 1016 0,'0'0'332'16,"0"0"-91"-16,0 0 23 15,0 0 1-15,0 0-61 16,0 0-62-16,0 0-24 16,-6 0-9-16,6 0-13 15,0 0-25-15,0 0-28 16,0 0-19-16,0 0-15 16,6 3-3-16,6 3 13 0,6-1-7 15,5 1-4 1,9 0 1-16,1-3-9 0,0-2-2 15,-2-1-17 1,2 0 2-16,-6 0 11 0,-8-3 5 16,-3-4 0-16,-2 1 1 15,-8-1 1-15,0 0 1 16,-3-3-2-16,-3 2 0 16,0-4 0-16,0 3 1 15,0-2 7-15,0-1-7 16,0 2 6-16,-9 0 7 15,0-4-5-15,-9 5 1 16,-1-2-2-16,-4 4-7 16,-2 1 6-16,1 3-7 15,2 1 0-15,8 1-8 0,8 1-10 16,6 0-122 0,0 10-105-16,14 6-311 0,5-3-266 0</inkml:trace>
  <inkml:trace contextRef="#ctx0" brushRef="#br1" timeOffset="80082.8321">11941 6156 2123 0,'0'0'315'16,"0"0"-226"-16,0 0 7 16,0 0-12-16,0 0-63 15,0 0-21-15,0 0-64 16,33 10-137-16,-17-10-626 0</inkml:trace>
  <inkml:trace contextRef="#ctx0" brushRef="#br1" timeOffset="80435.2457">12262 5935 1515 0,'0'0'861'0,"0"0"-760"16,0 0-4-16,0 0 37 15,0 0-10-15,0 0-5 16,0 0-41-16,-6 72-35 15,6-43-22-15,0 1-10 0,0 3-4 16,3-3 0-16,3-1-7 16,-2-2 0-16,1-5-1 15,-2-1 0-15,-3-4-12 16,0-4-28-16,0-3-23 16,0 3-49-16,0-6-175 15,0-3-533-15</inkml:trace>
  <inkml:trace contextRef="#ctx0" brushRef="#br1" timeOffset="81058.8052">12234 5894 1453 0,'0'0'294'16,"0"0"-26"-16,0 0-38 16,0 0-65-16,0 0-29 15,0 0-35-15,0 0 6 16,35-23-23-16,-21 23-36 16,1 0-23-16,4 6-15 15,5 2-8-15,-2 1-2 16,7 1 0-16,-2 1-17 15,-5-1-11-15,2 1-3 16,-9-1 4-16,-5 0 10 0,-4 0-9 16,-6 0-9-16,0 2 7 15,0-3 28-15,-13 1 7 16,-5 0 11-16,0-2-6 16,0 0 9-16,-2-2-2 15,6 1-7-15,2-3-10 16,3 1-1-16,6-4 0 15,3 2-1-15,0-2-8 16,0 2 0-16,0 0-6 16,3 4 13-16,9 0 0 15,-3 1-5-15,4 0-10 16,1 1-11-16,-1 2 0 16,-1 0-18-16,0 0 15 0,-3 0 13 15,0 2 9-15,-3-3 8 16,1 3-1-16,-4-3 0 15,-3-3 1-15,0 2 0 16,0-2 25-16,-3 0 17 16,-13 1-5-16,1-1-2 15,-9-2-7-15,-5 0-10 16,3-5-10-16,2 2-8 16,6-2-139-16,5 0-380 15,5-7-452-15</inkml:trace>
  <inkml:trace contextRef="#ctx0" brushRef="#br1" timeOffset="81511.2126">12224 5681 639 0,'0'0'883'0,"0"0"-665"15,0 0 70-15,0 0-49 0,0 0-88 16,0 0-33-1,0 0-60-15,-7-4-30 16,18 9 33-16,5 4-12 0,2-3-25 16,6 2-18-16,4-7 5 15,5 2-11-15,-3-3-2 16,1 0-41-16,-1 0-8 16,-6-7 30-16,-6-2 21 15,-5 0 1-15,-9-2 19 16,-4 1 30-16,0-3 19 15,-4 3-23-15,-15-1-25 16,-8-1-4-16,-4 5-17 16,-11 7-1-16,6 0-158 0,6 6-489 0</inkml:trace>
  <inkml:trace contextRef="#ctx0" brushRef="#br1" timeOffset="82305.2711">9314 6317 1273 0,'0'0'824'15,"0"0"-724"-15,0 0-70 16,0 0-20-16,0 0-1 15,0 0-2-15,0 0-6 16,-24-2 8-16,11-2 29 16,-4 0 54-16,-5 3 19 15,-2-1-14-15,-4 0-15 0,1 0-30 16,6-1-32-16,9 3-20 16,3 0-84-16,9 0-533 0</inkml:trace>
  <inkml:trace contextRef="#ctx0" brushRef="#br1" timeOffset="87170.7371">10478 5825 674 0,'0'0'721'16,"0"0"-201"-16,0 0-432 15,0 0-58-15,0 0 78 0,0 0 53 16,10-40-41-16,-7 36-49 15,-3 1-6-15,0 0-5 16,0 3-12-16,0-1-14 16,0 1-7-16,0-2-3 15,-10 1-9-15,-4 0-11 16,-8-1-4-16,-5 2-1 16,-1 0-3-16,2 0 4 15,4 7 1-15,4 2 5 16,6 1-6-16,6 0-1 15,3 2 0-15,3 1 1 16,0 0 2-16,3 0 4 16,12 2-4-16,3-4 4 0,0 2-6 15,1-7 1 1,5 1-1-16,-3-7 2 0,3 0-2 16,1-2-24-16,2-12-13 15,0 1-6-15,-6-4 26 16,-5 3 16-16,-2-1 0 15,-1 5 1-15,-7 6 18 16,-3 0 30-16,-3 2-15 16,0 2-4-16,0 0-14 15,0 0-15-15,0 4-7 16,0 12 6-16,-9 7 1 16,-4 10 1-16,-3 4-1 15,2 4 1-15,2 3 14 16,0 1 0-16,-3 0 12 15,3-3-5-15,2-2-3 0,1-7-2 16,2-7-11-16,3-5-5 16,1-8-1-16,3-4-2 15,0-7-54-15,0-2-80 16,0 0-91-16,6 0-402 16,-2-5-274-16</inkml:trace>
  <inkml:trace contextRef="#ctx0" brushRef="#br1" timeOffset="87367.4881">10448 6065 1647 0,'0'0'333'0,"0"0"-233"0,0 0 78 16,0 0 33-16,0 0-62 15,97 14-88-15,-35-14-61 16,-3-6-218-16,-10-7-985 16</inkml:trace>
  <inkml:trace contextRef="#ctx0" brushRef="#br1" timeOffset="90301.7774">14993 3032 582 0,'0'0'1297'0,"0"0"-1022"16,0 0-172-16,0 0 38 16,0 0 6-16,0 0-9 15,0 0-29-15,-3 0-21 16,3 0-19-16,0 0-24 0,0 0-15 15,0 0-12-15,-3 0-18 16,-4 11 1-16,-6 5-1 16,-7 8 16-16,-2 4-6 15,-10 0-3-15,3-1-7 16,2-3-70-16,11-2-126 16,7-6-360-16,5-6-620 0</inkml:trace>
  <inkml:trace contextRef="#ctx0" brushRef="#br1" timeOffset="91217.7959">15376 3351 550 0,'0'0'1079'15,"0"0"-958"-15,0 0-86 16,0 0 35-16,0 0 31 15,0 0-8-15,0 0-42 16,64-6-15-16,-37-14-9 16,-2-4 19-16,2-5 4 15,-1-4-16-15,0-5-19 16,0-5-5-16,-1-6-10 16,-1-7 0-16,-1-2-8 15,0 2-20-15,-5 4 28 0,-5 10 35 16,-6 10 36-16,0 12 3 15,-4 7 1-15,-3 7-14 16,0 3 1-16,0 3 2 16,0 0-32-16,0 0-32 15,-3 4-18-15,-4 14 8 16,-3 5 9-16,3 6 1 16,-2 1 1-16,3 0-1 15,0-4 0-15,6-7 0 16,0-3 0-16,0-7-1 15,0-4-8-15,9-4-15 0,6-1 15 16,9 0-3-16,2-14-22 16,9-4-47-16,-2-6-3 15,1-3-1-15,-1-8 13 16,-3-2-20-16,-5 0 61 16,-4 7 19-16,-8 4 12 15,-3 10 55-15,-7 8 57 16,-3 5 16-16,0 2-14 15,0 1-38-15,0 0-22 16,0 0-17-16,0 1-15 16,-8 13-20-16,-1 9 13 15,-3 7 30-15,-2 3-3 16,4 4-8-16,4-2-9 16,-1-4-16-16,4-5-8 15,3-8-1-15,0-5-36 0,25-12-82 16,2-1-147-16,3 0-757 0</inkml:trace>
  <inkml:trace contextRef="#ctx0" brushRef="#br1" timeOffset="91618.3486">16555 2998 1190 0,'0'0'534'0,"0"0"-374"16,0 0 96-16,0 0-38 16,0 0-54-16,0 0-24 0,0 0-26 15,19 0-29 1,-3 0-39-16,7 2-25 0,3-1-21 15,3-1-24-15,11 0-128 16,-8 0-207-16,-7 0-661 0</inkml:trace>
  <inkml:trace contextRef="#ctx0" brushRef="#br1" timeOffset="91828.0619">16568 2880 1938 0,'0'0'350'0,"0"0"-192"0,0 0 39 16,0 0-58-16,0 0-82 16,0 0-36-16,0 0-21 15,143-5-26-15,-76 0-272 16,-5-5-918-16</inkml:trace>
  <inkml:trace contextRef="#ctx0" brushRef="#br1" timeOffset="92645.559">17863 2376 67 0,'0'0'1225'16,"0"0"-942"-16,0 0-95 15,0 0 51-15,0 0-17 16,0 0-39-16,0 0-43 16,-65-30-28-16,48 28-32 15,-3 2-5-15,-2 0-24 16,-2 0-22-16,0 7-18 16,1 8-5-16,3 5-6 15,5 3 0-15,3 0 0 0,7 1-6 16,5-2-6-16,0-1-6 15,13-6-6-15,6-3-24 16,8-6-2-16,-2-4-37 16,5-2-10-16,-6-3 19 15,0-8 21-15,-4-4 22 16,-4-2 32-16,-6-2 3 16,-4 1 49-16,-2-1 25 15,-2 6 23-15,-1 3 5 16,-1 3 4-16,0 4-31 15,0 2-27-15,0 1-24 16,0 0-16-16,0 0-8 16,0 9-13-16,-7 11 12 15,-2 8 1-15,-5 6 1 16,4 3 0-16,1 4 0 0,2-1 0 16,-2 1-1-16,3 0 1 15,-1-3 0-15,0-2-1 16,3-5 0-16,-1-6 1 15,4-4-1-15,1-6-8 16,0-7-35-16,0-4-71 16,0-4-71-16,16 0-150 15,1-4-382-15,-6-6-588 0</inkml:trace>
  <inkml:trace contextRef="#ctx0" brushRef="#br1" timeOffset="92872.6389">17622 2645 1243 0,'0'0'540'0,"0"0"-402"16,0 0 104-16,0 0-43 15,0 0-80-15,0 0-67 16,0 0 2-16,56 9-16 15,-28-3-38-15,5-2-38 16,12 3-181-16,-8 0-472 16,-13 0-587-16</inkml:trace>
  <inkml:trace contextRef="#ctx0" brushRef="#br1" timeOffset="93185.4359">18167 2936 176 0,'0'0'1659'0,"0"0"-1423"16,0 0-49-16,0 0 32 15,-100 13-31-15,32-6-42 16,-26 1-34-16,-30-1-36 0,-12-1-21 16,21-2-29-16,29-2-19 15,38 0 0-15,12 3-7 16,3 0-16-16,1 3-66 16,6 6-142-16,13-4-387 15,8-2-483-15</inkml:trace>
  <inkml:trace contextRef="#ctx0" brushRef="#br1" timeOffset="93562.5882">17463 3163 1564 0,'0'0'622'16,"0"0"-545"-16,0 0 23 15,0 0 25-15,0 0-21 16,0 0-37-16,0 0-25 16,59-35-18-16,-51 34-12 15,0 1-12-15,-4 0 1 16,2 1-1-16,-6 9 6 15,0 2 6-15,0 6 10 16,-13 3 8-16,-7 4-12 0,1 0-8 16,-5 2-1-16,6-2 5 15,8-7-14-15,7-3 0 16,3-5-6-16,7-4-46 16,30-6-70-16,-1 0-105 15,0 0-579-15</inkml:trace>
  <inkml:trace contextRef="#ctx0" brushRef="#br1" timeOffset="94161.5474">17739 3169 1023 0,'0'0'1091'0,"0"0"-936"16,0 0-32-16,0 0-32 15,0 0-5-15,0 0-9 16,0 0-20-16,0 65-20 16,-3-45-14-16,3-3-4 15,-6-3-6-15,3-4-2 16,3-4-10-16,-4-2 0 16,4-3 10-16,0-1-10 15,0 0 0-15,0-1-1 16,13-13-7-16,3-8-41 15,10-3 33-15,-4-2 9 16,2 2 6-16,-5 3 1 16,-2 7 14-16,-5 6 0 0,-8 6 6 15,0-1-9-15,-2 4-2 16,-2 0-10-16,1 0-7 16,-1 9 7-16,2 6 0 15,-2 4 7-15,0 0 2 16,0 1-9-16,0 0-13 15,0-5-28-15,0-3-28 16,-2-4-1-16,-1-3 27 16,2-5 17-16,1 0 20 15,0-3 5-15,3-9-15 16,9-8-2-16,6-2 13 16,1-4 5-16,7-3 7 15,-6 4 2-15,2 2-3 0,-6 11-5 16,-4 4 7-1,-5 8-8-15,-3 3 1 0,0 14 22 16,-4 8 46-16,0 4-24 16,-4 2-8-16,-4 0-7 15,3-4-30-15,2 0-23 16,2-9-222-16,1-8-912 0</inkml:trace>
  <inkml:trace contextRef="#ctx0" brushRef="#br1" timeOffset="94972.2151">18645 2637 887 0,'0'0'670'16,"0"0"-587"-16,0 0 79 16,0 0 56-16,0 0-17 15,0 0-36-15,0 0-15 16,0-24-9-16,0 24-13 15,0 0-45-15,0 0-16 16,0 0-9-16,0 0-6 16,0 0-16-16,0 0-7 15,0 0-19-15,0 0-10 0,0 0-7 16,0 6-8-16,0 10 9 16,0 9 6-16,0 8 6 15,0 6-6-15,0 3 1 16,0 0 0-16,0 2-1 15,-3-3 1-15,-2-3-1 16,-1-2 0-16,-3-1-2 16,0-4 2-16,2-3 0 15,-2-3-1-15,-1-2 1 16,2-5 0-16,3-4-1 16,2-2 1-16,2-7-1 15,1-2-5-15,0-2 0 16,0-1-3-16,1 0 9 0,11 0 12 15,8-2-3 1,-1-5-3-16,8-1-5 0,-5 1 0 16,7 0-1-16,-3 3 1 15,1 0-1-15,-2 1-1 16,-2 0 1-16,-4 1 0 16,-2 0-12-16,-7 2-11 15,-4 0 1-15,-1 0-17 16,-4-1-27-16,-1-3-49 15,0 1-107-15,0-4-552 0</inkml:trace>
  <inkml:trace contextRef="#ctx0" brushRef="#br1" timeOffset="95428.6716">18548 2430 920 0,'0'0'303'0,"0"0"-170"16,0 0 44-16,0 0 15 15,0 0 6-15,0 0-8 16,0 0-29-16,41 11-17 16,-21-4-46-1,3-3-22-15,6 0-21 0,4-2-33 16,-1-2-13-16,6 0-7 15,-2 0-1-15,-2-9 5 16,-12 3-4-16,-5-2 6 16,-8 3 12-16,-9-2 22 15,0 0 16-15,-20-3-43 16,-5 0 6-16,-24 1-21 0,4 2-71 16,2 2-530-16</inkml:trace>
  <inkml:trace contextRef="#ctx0" brushRef="#br1" timeOffset="96323.2839">15633 2525 1298 0,'0'0'653'0,"0"0"-541"16,0 0 15-16,0 0-27 16,0 0 32-16,0 0-14 0,0 0-20 15,74 0-12 1,-41 0-36-16,2 0-28 0,1-8-16 15,3-2-5-15,-9-1 11 16,-6 0 3-16,-3-2 21 16,-12-1 19-16,-6 0-2 15,-3-3-8-15,0 0-5 16,-12 0-27-16,-11 0-13 16,1 1 0-16,-5 2 0 15,-2-1-77-15,9 2-286 16,8 2-1088-16</inkml:trace>
  <inkml:trace contextRef="#ctx0" brushRef="#br1" timeOffset="115620.1388">9357 5450 785 0,'0'0'1020'0,"0"0"-810"16,0 0-180-16,0 0 10 16,0 0 35-16,0 0 6 15,-6-16-28-15,6 16-27 16,0 0-15-16,0 0-11 15,0 0 0-15,0 0-1 16,0 0 1-16,0 1 10 0,0 12 36 16,0 4 12-16,3 4-8 15,3 3-13-15,2 6-17 16,1 1-9-16,1 4-9 16,2 0 4-16,-1-1-5 15,2-3-1-15,-1-5 1 16,1-3 1-16,1 0-1 15,-4-6-1-15,-1-3 1 16,-3-1-1-16,0-4 0 16,-3-4 0-16,0-2-1 0,-2-3-8 15,2 0 9 1,-2 0 0-16,3 0 7 0,-1-7-6 16,0-3 10-16,0-3-11 15,-3-1-6-15,3 1 6 16,0 2-1-16,-3 1-1 15,0 2-7-15,3 0 9 16,-3 2 0-16,0-1 0 16,0 4 7-16,0 0 8 15,0 0 1-15,0 2-7 16,0 1 1-16,0 0-10 16,0 0-10-16,0 0 2 15,3 4-2-15,1 9 9 16,-1 2 1-16,3 2 0 15,0 1-1-15,-1-1 1 0,4-1-1 16,-2 3 1-16,-1-5 0 16,0-1-1-16,-3 0 1 15,0-4 0-15,-3-2-10 16,0-4 3-16,0 1 7 16,0-3 32-16,-6-1-1 15,-9 0-4-15,-6 0 4 16,-1 0-4-16,-8-5 2 15,5 0 6-15,-1-2-11 16,10-1-24-16,4 2-71 16,6-2-493-16</inkml:trace>
  <inkml:trace contextRef="#ctx0" brushRef="#br1" timeOffset="138607.9476">13002 6111 916 0,'0'0'297'0,"0"0"-211"16,0 0-1-16,0 0 78 0,0 0 16 16,0 0-74-16,0 2-28 15,0-2 9-15,0 0 3 16,0 0-8-16,1 0 2 16,-1 3 3-16,2-3-5 15,1 1-15-15,3 0-2 16,0 1-5-16,6 0-4 15,7-2-12-15,5 0-4 16,9 0-18-16,1 0-12 16,5 0-8-16,0 0 0 15,-3 0 0-15,-2 0 0 16,-7 0-1-16,-6 0 0 16,-5 5-1-16,-7-4-17 15,-6 0-5-15,-3 1-10 16,0-2-14-16,0 0-35 0,0 0-80 15,0 0-203-15,0-3-206 16,3-4-787-16</inkml:trace>
  <inkml:trace contextRef="#ctx0" brushRef="#br1" timeOffset="139024.4233">12993 6288 963 0,'0'0'317'0,"0"0"-220"15,0 0-10-15,0 0 67 16,0 0 14-16,0 0-26 16,0 0-28-16,7 3-12 15,7-1-15-15,-5 1 4 0,9-2-5 16,3 4-11-16,8-4-17 15,9-1-17 1,11 0-20-16,3 0-13 0,2 0-8 16,-3 0-70-16,-8-1-104 15,-13-1-327-15,-19-1-450 0</inkml:trace>
  <inkml:trace contextRef="#ctx0" brushRef="#br1" timeOffset="141852.4596">14285 6000 620 0,'0'0'101'0,"0"0"-67"0,0 0-11 16,0 0 214 0,0 0 50-16,0 0-128 0,0 0-9 15,-13 0 15-15,13 0 40 16,0 0-22-16,0 0-39 15,0 0-38-15,0 0-24 16,0-3-23-16,7-3-39 16,-1-4-11-16,3 0-2 15,3 2-6-15,-3-1 0 16,0 1 0-16,0 3 0 16,1-1 0-16,4 0-1 15,-1 2 1-15,-3 1-2 16,2 1 1-16,2 0 0 15,-2 2 0-15,-3 0 0 16,1 0-1-16,1 0-5 0,-5 3 6 16,1 4 0-16,-1 1 1 15,-3 2 5-15,-2 1-5 16,2-1 1-16,-3 4-2 16,0 1 1-16,0 0 5 15,0 1-5-15,-4 3 0 16,-9 1-1-16,1 0 2 15,-8 3-2-15,4-1 0 16,-7 2 1-16,3-1-1 16,-2-2 1-16,2-3 0 15,-3-1 0-15,4-1 0 16,3-4-1-16,0-2 1 16,6-4 1-16,6-2 0 0,4-1-1 15,-3-3 8-15,3 1 6 16,0-1-2-16,0 2-2 15,0-2-1-15,0 4 15 16,6-1 14-16,2-2 0 16,5 0 7-16,6-1 2 15,0 0-2-15,10 0-8 16,4 0-7-16,3 0-5 16,0 0-11-16,2 0-8 15,-8 0-6-15,-5 0-1 16,-5 0-1-16,-10 0-26 15,-10-1-60-15,0-2-135 0,-10 1-452 16</inkml:trace>
  <inkml:trace contextRef="#ctx0" brushRef="#br1" timeOffset="145899.7037">10506 5561 696 0,'0'0'98'15,"0"0"-35"-15,0 0 212 16,0 0-10-16,0 0-118 16,0 0-31-16,0 0 40 15,0-7 26-15,0 3-34 16,0 1-34-16,0-4-21 15,3-2-19-15,1-2-19 16,4-2-19-16,1-3-20 16,3-4-5-16,1-3-10 15,-2-1-1-15,5-1 1 0,-4 1 0 16,-3 1 0 0,-3 3 0-16,0 2 0 0,-3 3 0 15,-3 0 0-15,0 4 1 16,0 3-1-16,0 2 0 15,0 3 7-15,0 1 1 16,0 2-8-16,0 0 0 16,0 0-1-16,0 0-10 15,0 0 1-15,0 0-5 16,0 6 8-16,-11 4 5 16,4-1 1-16,-2 2 0 15,0-2 0-15,2-1 0 16,1-2 0-16,3-3 0 0,-1-2 0 15,4-1 6-15,0 0 1 16,0 0 5-16,0 0 0 16,0 0 1-16,0-6-11 15,4-5-2-15,2 0-11 16,4-4 1-16,-4 4 8 16,0 1 1-16,-3 0-1 15,3 4 2-15,-3 1 0 16,-2 2 0-16,1 2 1 15,0 1 5-15,2 0-4 16,-1 0-1-16,3 0 0 16,3 4-1-16,7 5 0 15,11 0-6-15,-6-2-122 16,0-1-567-16</inkml:trace>
  <inkml:trace contextRef="#ctx0" brushRef="#br1" timeOffset="146982.1943">10682 4624 95 0,'0'0'1360'16,"0"0"-1158"-16,0 0-99 16,0 0 63-16,0 0 29 15,0 0-64-15,0 0-47 16,-58-27-39-16,52 27-29 15,-3 0-6-15,3 0 0 16,-3 0-9-16,-3 7 10 16,2 5 13-16,-4 2 1 15,1 1-4-15,1-1-3 16,3 0-5-16,1-2-1 16,5-2-11-16,3-2 0 0,0-2 7 15,8-2-8-15,4-1-6 16,10-3-36-16,1 0-44 15,2 0-27-15,2-6 42 16,-2-2 28-16,-1-2 9 16,-9-3 14-16,0 3 20 15,-3 3 1-15,-6 1 33 16,-3 2 31-16,1 1 15 16,-4 3 3-16,0 0-19 15,0 0-27-15,0 0-9 16,0 0-7-16,0 0-10 15,0 3-11-15,-4 7 0 16,-5 7 1-16,-3 3 7 16,0 5 4-16,3 3 18 15,-3 4-10-15,2-2-2 0,-1 1-9 16,2 1-1-16,2-6-7 16,1-2 0-16,3-2 0 15,0-5-1-15,0-4-4 16,3-7-71-16,0-2-85 15,0-4-136-15,0 0-198 16,0 0-62-16</inkml:trace>
  <inkml:trace contextRef="#ctx0" brushRef="#br1" timeOffset="147194.4293">10585 4861 82 0,'0'0'1044'0,"0"0"-805"16,0 0-40-16,0 0 15 15,0 0-33-15,0 0-86 16,0 0-50-16,18-3-20 16,0 3-25-16,7 0-68 15,-5-1-228-15,-1 1-306 0</inkml:trace>
  <inkml:trace contextRef="#ctx0" brushRef="#br1" timeOffset="147446.1323">10838 4841 1482 0,'0'0'252'16,"0"0"-187"-16,0 0-21 15,0 0-10-15,0 0-14 16,0 0-15-16,0 0-5 16,90 0-48-16,-79-1-56 15,-5-1-68-15,1 2-178 0,-7-1-439 16</inkml:trace>
  <inkml:trace contextRef="#ctx0" brushRef="#br1" timeOffset="147668.9527">10838 4841 886 0,'-32'-69'553'15,"32"69"-456"-15,0 0 44 16,0 0 29-16,6-1-78 16,6 1-47-16,1 0-23 15,1 0-15-15,2 0-7 16,3 0-13-16,4 0-196 0,-7 0-376 16</inkml:trace>
  <inkml:trace contextRef="#ctx0" brushRef="#br1" timeOffset="148078.1456">11085 4785 1136 0,'0'0'381'0,"0"0"-279"15,0 0-25-15,0 0 107 16,0 0-7-16,0 0-94 16,0 0-48-16,85-6-22 15,-64 1-13-15,0-1 0 16,-5 0-50-16,-1 1-73 16,-6 0-30-16,3 1 17 15,-6-2-1-15,0 1-5 16,0 0 14-16,1 0 47 15,-1-1 77-15,-2 2 4 16,3-2 43-16,-1 2 95 16,-3 0-74-16,4 1-9 15,-4 1 13-15,0-1-21 16,-3 1-27-16,3 2-14 0,-3 0-5 16,0 0 4-16,0 0-5 15,0 0-79-15,0 0-136 16,0 0-496-16</inkml:trace>
  <inkml:trace contextRef="#ctx0" brushRef="#br1" timeOffset="148781.4245">11376 4721 1355 0,'0'0'257'16,"0"0"-64"-16,0 0 32 0,0 0-57 15,0 0-78-15,0 0-56 16,0 0-24-16,66-7-10 15,-41 0-24-15,-1 0-36 16,-2 2-20-16,-6-1-4 16,1-1 17-16,-5 3 34 15,-2-1 21-15,-6 1 12 16,-2 1 32-16,-2 0 55 16,0-1 6-16,0 1-23 15,0 0 6-15,0 2-8 16,-6-3-13-16,-1 3-13 15,-2 1-11-15,-3 0-10 0,-3 0-8 16,0 0-7 0,-4 0-5-16,2 6 1 0,-2 0-1 15,2 3 0-15,4 1 0 16,4-1-1-16,-4 4 1 16,7 1 8-16,-2 2 6 15,2-1 0-15,2 1-4 16,4 0 1-16,0-4-1 15,0-1 1-15,0-1 1 16,10-6-1-16,7-1 3 16,8-3-3-16,5 0-12 15,6-3-30-15,13-9-70 16,-10-1-148-16,-8 2-511 0</inkml:trace>
  <inkml:trace contextRef="#ctx0" brushRef="#br1" timeOffset="151222.4177">13890 6293 186 0,'0'0'728'0,"0"0"-632"16,0 0-29-16,0 0 2 15,0 0 323-15,0 0-149 16,0 0-117-16,-30-5-28 0,18 3 2 16,-5 1-32-1,1-2-15-15,-3 2-6 0,-2 1-8 16,6-3-11-16,-2 3-5 16,7 0-6-16,4 0-8 15,0 0-9-15,2 0 0 16,4-1-21-16,0-1-142 15,0-1-211-15,4-1-349 0</inkml:trace>
  <inkml:trace contextRef="#ctx0" brushRef="#br1" timeOffset="151495.6765">13789 6179 895 0,'0'0'699'0,"0"0"-559"15,0 0 20-15,0 0 37 16,0 0-42-16,0 0-49 15,0 0 23-15,3 69-17 16,7-13-68-16,-4-4-44 16,-3-9-319-16</inkml:trace>
  <inkml:trace contextRef="#ctx0" brushRef="#br1" timeOffset="153830.5987">15123 5900 153 0,'0'0'307'0,"0"0"-178"15,0 0 530-15,0 0-420 16,0 0-91-16,0 0 17 16,0 0 21-16,0 18-24 0,0-15-26 15,0-1-21-15,6 2-10 16,5-2-24-16,1 0-8 15,0-1-20-15,9-1-32 16,1 0-10-16,2 0-11 16,-3 0-21-16,3-1-20 15,-2-7 0-15,-4 2 9 16,-3-1 11-16,-3-3 4 16,-5 7 16-16,-1-3 1 15,-3 0 15-15,-3 2 22 16,0 0-6-16,0-2 1 15,0 2-15-15,0-2-9 16,-3 0-8-16,-4 1 1 16,1 1 1-16,0 0-1 15,-3 3 0-15,2-1-1 0,-4 2-1 16,-1 0-5-16,-4 0 6 16,-3 7 1-16,-1 4 5 15,-4 2 3-15,-1 2-3 16,2 0 6-16,-2 5 0 15,1-2 0-15,2 1-5 16,3 1 15-16,5 0 16 16,5-1-16-16,6-1-10 15,3-2-1-15,0 0-5 16,12-3 2-16,12-2-6 16,2-5-2-16,12-5-7 15,1-1-74-15,19-4-125 16,-12-9-390-16,-7 3-485 0</inkml:trace>
  <inkml:trace contextRef="#ctx0" brushRef="#br1" timeOffset="154271.1325">14831 6238 781 0,'0'0'789'15,"0"0"-662"-15,0 0-56 16,0 0 58-16,0 0 114 16,0 0-39-16,87 10-69 15,-41-10-58-15,12 0-38 16,3 0-12-16,5-6-2 16,1 2 1-16,2-1-8 15,0 0-10-15,-1 4-7 0,-4-1 0 16,2 2 0-1,-5 0 0-15,-6 0-1 0,-4 0 0 16,-8 0-17-16,-7 0-43 16,-11 0-44-16,-8 0-102 15,-10 0-348-15,-7-1-511 0</inkml:trace>
  <inkml:trace contextRef="#ctx0" brushRef="#br1" timeOffset="154970.8108">15058 6471 1681 0,'0'0'371'0,"0"0"-227"16,0 0-3-16,0 0-15 15,0 0-19-15,0 0-40 16,0 0-31-16,9-32-18 16,-3 26-8-16,4 2-3 15,1 1-5-15,5 0-1 0,-3 3 0 16,4 0-1-16,-2 0-1 16,-1 0 0-16,2 0 1 15,-7 4-2-15,1 2 1 16,-4 2-5-16,-2 1 0 15,-2 0 5-15,-2 2-6 16,0 2 6-16,-5-1 0 16,-9 4 1-16,-1 1 0 15,-6 1 0-15,0 1 1 16,-2-1-1-16,9-3 1 16,2-2 0-16,5-6-1 15,7 2-1-15,0-5-5 16,10-3-28-16,27-1-61 15,3-1-183-15,-3-9-445 0</inkml:trace>
  <inkml:trace contextRef="#ctx0" brushRef="#br1" timeOffset="155697.8059">15349 6453 553 0,'0'0'1190'0,"0"0"-978"16,0 0-55-16,0 0 36 15,0 0-36-15,0 0-59 16,0 0-56-16,1 15-5 16,2 0 24-16,0 1-22 0,-3 3-15 15,0-2-3-15,0 0-14 16,0-2-6-16,0-4 0 15,0-1 1-15,-2 0-2 16,1-4 0-16,-3-4-1 16,4-2-20-16,0 0 6 15,0 0 6-15,0-6-3 16,10-6-13-16,7-8 0 16,0 1 13-16,6-5 6 15,-2-1 5-15,-4 4-6 16,2 3 5-16,-9 6 2 15,-1 3-1-15,-5 5 1 0,-2 1 1 16,-1 3 7 0,-1 0-7-16,0 0-1 0,4 5 0 15,0 7 0-15,-4 5 1 16,0 4 8-16,0 0-7 16,0 1-1-16,0-6 7 15,-4 0-8-15,-3-5 1 16,4-4 0-16,0-3 1 15,0-4-2-15,2 0 0 16,1 0 0-16,0-1 0 16,0-9 0-16,3-5-6 15,11-4 5-15,2-3-5 16,0 0 5-16,7-2 1 0,-6 5 0 16,0 2 0-1,-2 4 1-15,-3 7-1 0,-6 5 0 16,2 1 0-16,-3 0 6 15,0 0 6-15,-2 11 6 16,-3 5 10-16,0 4 11 16,0 3-9-16,-7 0-8 15,-4-1-7-15,2-4-6 16,0-4-7-16,3-2-2 16,-1-4 0-16,7-3-51 15,4-5-86-15,11 0-136 16,2 0-478-16</inkml:trace>
  <inkml:trace contextRef="#ctx0" brushRef="#br1" timeOffset="156103.6321">15760 6598 1232 0,'0'0'197'16,"0"0"-97"-16,0 0 76 16,0 0-16-16,0 0-90 15,0 0-50-15,90-15-19 16,-63 0-1-16,-5 0 1 16,1 1 1-16,-8 0-1 0,-4 1 27 15,-5 3 54-15,-3 4 45 16,-3 2-19-16,0 1-37 15,-4 2-33-15,-12 1-11 16,-2 0 9-16,-6 0 11 16,-6 11 4-16,-1 5-4 15,-2 4-5 1,-2 2-5-16,3 2-1 0,5 1-15 16,0 0-7-16,12-3-1 15,2-2 5-15,13-5 1 16,0-3-10-16,16-8-9 15,42-4-7-15,-2-11-147 16,2-8-574-16</inkml:trace>
  <inkml:trace contextRef="#ctx0" brushRef="#br1" timeOffset="161963.163">12043 6396 816 0,'0'0'165'16,"0"0"340"-16,0 0-341 16,0 0-94-16,0 0 26 15,0 0 32-15,-91 0-2 16,74 0-38-16,4 0-39 16,-2 0-26-16,4 0-17 0,7 0-6 15,1 0-118-15,3 0-185 16,0 0-269-16,3 0-549 0</inkml:trace>
  <inkml:trace contextRef="#ctx0" brushRef="#br1" timeOffset="162195.0843">12071 6479 593 0,'0'0'1337'0,"0"0"-1112"16,0 0-159-16,0 0-66 15,-100 0-13-15,73-1-520 0</inkml:trace>
  <inkml:trace contextRef="#ctx0" brushRef="#br1" timeOffset="163920.3674">16511 5900 557 0,'0'0'371'16,"0"0"-243"-16,0 0-38 15,0 0 245-15,0 0-127 0,0 0-71 16,0 0 24-16,21-12-11 16,-21 9-17-16,0 2-13 15,0 1-34-15,0 0-22 16,-3 0-26-16,-12 0-12 16,0 0-1-16,-4 0 3 15,-7 0-10-15,4 0-9 16,-5 0-3-16,2 0-5 15,2 4 6-15,3-1-5 16,4 6 4-16,6-2-6 16,0 1 1-16,1 0 0 15,2 1 0-15,4 0-1 16,3 0 1-16,0 1-1 0,0 0 0 16,7 0 0-16,5 0 0 15,2-3-10-15,8 3-20 16,-2 0-4-16,3 0 16 15,2-1 11-15,-2 1 1 16,-1 3 5-16,5-2-7 16,-5 2-5-16,1 1-1 15,-4 0 13-15,-2 2-8 16,-1-1-12-16,-7 2 11 16,-2 0 8-16,-4 2-5 15,-3-3 1-15,0 1 6 16,-6-1 1-16,-10-2 15 15,-5 0 18-15,-3-2 2 16,-5-4 1-16,-1-3-16 0,4-2-10 16,3-3-4-16,10 0-6 15,3 0-1-15,4-5-71 16,6-12-184-16,6 6-357 16,4-2-120-16</inkml:trace>
  <inkml:trace contextRef="#ctx0" brushRef="#br1" timeOffset="164512.1678">16778 6202 147 0,'0'0'1255'16,"0"0"-1052"-16,0 0-47 16,0 0 79-16,0 0-19 15,0 0-70-15,0 0-33 16,13-2-5-16,4 1-54 0,-1-2-21 15,4-1-15-15,-1 3-5 16,-6-2-4-16,0 1-2 16,0 2-6-16,-6 0 0 15,-1 0 0-15,-1 0-1 16,-1 0 0-16,-4 0-8 16,0 5-4-16,0 1 5 15,0 6 7-15,-6-1 1 16,-3 3 6-16,-1 2-6 15,-4 1 0-15,2 0 0 16,2-1-1-16,-3 1 1 16,2-1-1-16,1-2 8 15,5 0-8-15,1-4 0 16,2 0 1-16,2-3 1 16,0-3-1-16,0 0 0 0,0 0 0 15,9-2 1-15,8-1 8 16,5-1-8-16,5 0-2 15,4 0-6-15,2 0-20 16,-3 0-45-16,4-3-90 16,-7-2-217-16,-12 1-284 0</inkml:trace>
  <inkml:trace contextRef="#ctx0" brushRef="#br1" timeOffset="164738.8623">16785 6330 1787 0,'0'0'356'15,"0"0"-164"-15,0 0 1 16,0 0-38-16,0 0-75 15,0 0-80-15,132-13-73 16,-77 3-181-16,-6 3-596 0</inkml:trace>
  <inkml:trace contextRef="#ctx0" brushRef="#br1" timeOffset="165803.7553">17290 5915 1028 0,'0'0'214'0,"0"0"-207"0,0 0 74 15,0 0 114-15,0 0-12 16,0 0-12 0,0 0 20-16,5-40-31 0,-3 40-25 15,-2 0-36-15,0 0-30 16,0 2-32-16,0 11-18 16,0 7 41-16,0 5 17 15,0 5-29-15,0 2-5 16,0 5-11-16,0-1-8 15,8-1-14-15,1-1-3 16,1-2-6-16,-3-4 0 16,2-6-1-16,1-5 0 15,-3-5-20-15,-1-1-48 16,0-5-26-16,-2-5-43 16,4-1-82-16,-1 0-166 0,-3 0-294 0</inkml:trace>
  <inkml:trace contextRef="#ctx0" brushRef="#br1" timeOffset="166530.1543">17305 5845 49 0,'0'0'1438'0,"0"0"-1217"16,0 0-94-16,0 0 81 16,0 0 5-16,0 0-47 15,0 0-36-15,-27-37-38 16,27 37-39-16,0 0-20 15,7 0 14-15,5 0-24 16,5-2-12-16,2 1-10 16,5 1 0-16,1 0 1 0,4 0-2 15,1 0 0 1,-4 1 0-16,0 8-6 0,-4 1 5 16,-6 1 0-16,-2 2-11 15,-8-1 10-15,-3 2-8 16,-3-1-20-16,0-1 21 15,-3-1 9-15,-10 1 0 16,-3 0 0-16,-1-2 1 16,-3 1 0-16,-1-1 0 15,5-2-1-15,1-1 1 16,6-2 0-16,4-1-1 16,4-1-1-16,1 0-20 15,0 1 0-15,6 3 20 16,11 2 1-16,5 0-6 15,0 2-12-15,2-1 0 0,-2 6-3 16,1-1-16-16,-3 1 16 16,-1 1 0-16,-3 0 5 15,-4 1-6-15,0-2 11 16,-6-1 4-16,0 0 7 16,-6-4 2-16,0 3 4 15,0-3 0-15,-12 0 4 16,-8-1 7-16,0-1 17 15,-7-2-9-15,3-3 9 16,-5 1 2-16,6-3-18 16,2-2-18-16,9 0-10 15,9-13-90-15,3-2-284 16,0-4-708-16</inkml:trace>
  <inkml:trace contextRef="#ctx0" brushRef="#br1" timeOffset="169565.8079">14633 5811 920 0,'0'0'54'0,"0"0"273"16,0 0-70-16,0 0-136 15,0 0 7-15,0 0 46 16,-11 0-11-16,-5 17 35 16,-5 9-17-16,-13 8-38 15,-5 6-37-15,-12 5-28 16,-7 4-42-16,-8 5-26 16,-5-2-10-16,-7 15-41 15,14-17-174-15,21-11-522 0</inkml:trace>
  <inkml:trace contextRef="#ctx0" brushRef="#br1" timeOffset="170251.546">15331 6379 757 0,'0'0'1030'16,"0"0"-852"-16,0 0-123 15,0 0-15-15,0 0 130 0,0 0 45 16,-73 74-53-1,42-38-72-15,-11 4-45 0,-7 2-45 16,-38 15-53-16,11-9-426 16,2-10-1459-16</inkml:trace>
  <inkml:trace contextRef="#ctx0" brushRef="#br1" timeOffset="174915.3499">6897 7906 481 0,'0'0'50'15,"0"0"351"-15,0 0 271 0,0 0-476 16,0 0 9-16,0 0 35 16,6-4-57-16,-6 1-64 15,0 3-30-15,0 0-5 16,0 0-10-16,-3 0-26 15,0 0-21-15,-3 0-13 16,0-3 3-16,-9 3-8 16,-7-1 2-16,-5 1 2 15,0 0-13-15,-6 0 0 16,-1 0 1-16,7 1 1 0,0 5-2 16,5 1 8-1,1-1-2-15,6 1-6 0,2-3 1 16,2 3 8-1,5-1 0-15,0 0-8 0,-1 1 1 16,4-3-1-16,0 3-1 16,3 0-5-16,0-2 4 15,0 2 1-15,0 0 4 16,0-1-4-16,6 3-6 16,7 2 6-16,7-1 6 15,2 0-1-15,8 0-4 16,-2 2 4-16,-1 0-4 15,3-3-1-15,-5 3-7 16,-2-1 6-16,-4 2 0 16,-3-2-6-16,-2 2-1 0,-2-1 1 15,-5 4-7-15,-4-2 13 16,-3 3 0-16,0 0-7 16,0 0 2-16,-3-2-4 15,-7 1-1-15,-7-2 2 16,-5 0 2-16,-3-3 7 15,-5-4 0-15,0-2 17 16,2-5-6-16,2 0-2 16,2 0 0-16,2-13-9 15,7-1-24-15,6 0-47 16,9 1-102-16,0 6-285 16,5 1-385-16</inkml:trace>
  <inkml:trace contextRef="#ctx0" brushRef="#br1" timeOffset="175444.8841">7073 8279 1423 0,'0'0'742'16,"0"0"-628"-16,0 0 13 0,0 0 29 16,0 0-29-16,0 0-88 15,0 0-39-15,15-16-1 16,-6 13 1-16,3 2 2 15,0 1-1-15,-2 0-1 16,-4 0-5-16,0 0 5 16,-3 7-1-16,0 1 0 15,0 0-1-15,-3 0 1 16,0 2 1-16,0 1 0 16,0 3 6-16,-9 3 10 15,-7 0 10-15,-4 1-6 16,-8 4-2-16,1-2 3 0,-4-2 8 15,4-1-10-15,3 0 0 16,9-5-8-16,2 0-1 16,10-4-3-16,3-1-7 15,0-1-1-15,16-2-5 16,8-4 5-16,10 0-4 16,2 0-107-16,12-6-188 15,-5-5-471-15,-13-2-685 0</inkml:trace>
  <inkml:trace contextRef="#ctx0" brushRef="#br1" timeOffset="175676.5815">7021 8407 1194 0,'0'0'406'0,"0"0"-224"16,0 0 65-16,0 0-21 16,0 0-69-16,0 0-72 15,0 0-30-15,9-6-17 16,10 6-38-16,17 0-3 16,0-5-267-16,-3-2-726 0</inkml:trace>
  <inkml:trace contextRef="#ctx0" brushRef="#br1" timeOffset="175976.1892">7570 8213 1122 0,'0'0'914'16,"0"0"-789"-16,0 0 36 0,0 0-7 16,0 0-78-16,0 0-27 15,0 0-25-15,79 2-24 16,-42-2-46-16,8 0-215 15,-12-1-398-15,-5-4-538 0</inkml:trace>
  <inkml:trace contextRef="#ctx0" brushRef="#br1" timeOffset="176180.7379">7601 8127 1318 0,'0'0'603'0,"0"0"-531"15,0 0 85-15,0 0-11 16,0 0-83-16,118 2-63 16,-79-2-296-16,1 0-1045 0</inkml:trace>
  <inkml:trace contextRef="#ctx0" brushRef="#br1" timeOffset="176958.5088">8365 7701 954 0,'0'0'655'0,"0"0"-512"16,0 0 100-16,0 0 44 0,0 0-68 15,0 0-43 1,0 0-56-16,0-13-43 0,0 13-36 16,0 0-30-16,0 0-11 15,0 5-7 1,0 10 7-16,0 8 15 0,0 11 2 16,0 4-16-16,0 5 1 15,-7 0-1-15,-4 1-1 16,-4-2-5-16,-4 2-3 15,-2-3-8-15,3-3-1 16,0-5 8-16,3-7 8 16,2-3 1-16,4-6-1 15,6-7 0-15,1-4-16 16,2-5-13-16,0-1 10 16,0 0 1-16,5-5-4 0,7-8-8 15,4-7 7-15,1-3-9 16,2-1-5-16,0-1 8 15,-2 2 14-15,2 3 2 16,-2 4-23-16,2 3-11 16,-4 2 41-16,0 2 6 15,-6 1-9-15,4 6 10 16,-7 1 2-16,3 1-2 16,-4 0 0-16,1 0 0 15,-2 0-2-15,-4 3 2 16,0 8 2-16,0 5 10 15,0 0 16-15,-10 6 3 16,-4-1 2-16,1 0 15 16,1-1-5-16,3-4-16 15,0-3-6-15,6 1-6 0,3-5 3 16,0-2-10-16,3 0 1 16,12-4-8-16,3 0-1 15,6-3-70-15,7 0-119 16,-4-3-375-16,-5-4-228 0</inkml:trace>
  <inkml:trace contextRef="#ctx0" brushRef="#br1" timeOffset="177228.4576">8274 7867 1197 0,'0'0'1004'16,"0"0"-853"-16,0 0 8 16,0 0 58-16,0 0-73 15,0 0-110-15,0 0-33 16,70-4-1-16,-34 4-79 15,13 4-125-15,-13 11-272 0,-6-2-443 16</inkml:trace>
  <inkml:trace contextRef="#ctx0" brushRef="#br1" timeOffset="178015.1521">8662 7999 985 0,'0'0'1023'0,"0"0"-881"16,0 0-12-16,0 0 33 15,0 0-7-15,0 0-32 0,0 0-41 16,0 62-39-16,-3-42-20 15,0 0-15-15,3 0-8 16,-3-8 9-16,3-2-9 16,-3-3-1-16,3-4 1 15,0-2-1-15,0-1 0 16,0 0-6-16,0 0 4 16,0-1-7-16,9-12-33 15,4-3 15-15,4-7 26 16,5-1 1-16,-1-2 1 15,-3 4 1-15,0 4-1 16,0 2 1-16,-5 6 8 16,-4 6 1-16,-1 1-10 15,-2 0 8-15,-2 3-2 16,-1 0-7-16,0 6 0 0,-3 7-6 16,0 4 6-16,0 1 1 15,0 2 0-15,0 0 5 16,-10-3-6-16,-1-2-5 15,-1-1-1-15,2-4-8 16,1-4-2-16,6-2 10 16,0-3 6-16,3-1 8 15,0 0 7-15,0-5-15 16,9-6-3-16,7-8-9 16,4-4 11-16,5-4-5 15,2 1 0-15,-2 2-3 16,2 1 0-16,-6 3-5 15,0 7 14-15,-5 3 0 16,-7 4 1-16,-1 2 9 16,-2 3-4-16,-3 1-6 0,1 0 1 15,-4 5-1-15,3 9 1 16,-3 6 8-16,0 2 5 16,-3 4-2-16,-7-2 0 15,-1 2 1-15,2-2 1 16,-4-1 2-16,1-2-6 15,0-3-8-15,3-1 14 16,3-4-10-16,3-6-6 16,3-1-13-16,0-6-115 15,0 0-234-15,6 0-626 0</inkml:trace>
  <inkml:trace contextRef="#ctx0" brushRef="#br1" timeOffset="178463.9509">9153 8140 54 0,'0'0'1472'16,"0"0"-1156"-16,0 0-108 0,0 0 21 15,0 0-46 1,0 0-53-16,0 0-36 0,-19-1 1 16,8 8-32-16,-1 1-2 15,-1 2-27-15,-1 0-14 16,5-4-13-16,-1 0-6 16,7 2 0-16,0-2-1 15,3-2-5-15,0-1 4 16,0 4-13-16,0-1-7 15,9-1-4-15,4-1 6 16,-2 2 19-16,2-1-6 16,-4 0 4-16,-3 2-4 15,0 1-1-15,-3 2-5 16,-3 3 12-16,0 0 12 16,0 0-11-16,-9 0 16 0,-9-3-11 15,-3 0 1-15,-13 0-7 16,4-3-166-16,3-5-746 0</inkml:trace>
  <inkml:trace contextRef="#ctx0" brushRef="#br1" timeOffset="179715.8075">3261 8040 958 0,'0'0'400'16,"0"0"-238"-16,0 0 53 16,0 0 77-16,0 0-84 15,0 0-78-15,0 0-29 0,-6 0-6 16,6 0-3-16,0 0-10 16,0 2-18-16,3 1-25 15,6 1-19-15,6-2-7 16,3-2-4-16,6 0-3 15,4 0-6-15,2 0-16 16,3-4-32-16,-2-8-11 16,-3-1-3-16,-4-5 28 15,-3 3 13-15,-3 0 6 16,-6-1 8-16,-3 4 7 16,-8 2 0-16,-1 0 18 0,0 8 20 15,0-3 2 1,-10 2-22-16,-2 2-6 0,-6 1 1 15,-10 0 5 1,-5 4 1-16,-4 10 10 0,-5 5-5 16,-3 3-6-16,5 3-3 15,4 3 10-15,11-1 30 16,4 0-7-16,12 0-23 16,9-6-25-16,0-3-2 15,22-5-4-15,11-6-22 16,34-7-89-16,-7-10-196 15,-5-7-708-15</inkml:trace>
  <inkml:trace contextRef="#ctx0" brushRef="#br1" timeOffset="180021.3151">3797 7727 918 0,'0'0'892'16,"0"0"-741"-16,0 0-61 16,0 0 188-16,0 0-36 15,0 0-59-15,-50 77-41 0,37-42-58 16,1 1-42-16,3 2-21 15,0 2-20-15,2-1-1 16,-1-4 0-16,-2-2-63 16,4-5-74-16,3-5-188 15,0-8-470-15,3-8-568 0</inkml:trace>
  <inkml:trace contextRef="#ctx0" brushRef="#br1" timeOffset="180421.5108">3838 8004 841 0,'0'0'1025'15,"0"0"-924"-15,0 0-73 16,0 0 30-16,0 0-58 15,86 8-7-15,-51-11-164 16,-2-5-31-16,-2-1-49 16,-8-2 77-16,-5 1 106 15,-9 0 68-15,-9 3 27 16,0 2 156-16,0-1 61 16,-11 3-81-16,-5 2-44 15,-5 1 52-15,-3 0 11 16,-3 0-19-16,-1 7-34 15,1 8-26-15,2 2-24 0,2 3-20 16,4 3-20 0,7-2-3-16,5 1-27 0,7-2-9 15,0-3-9-15,22-3-72 16,30-8-117-16,-4-2-182 16,-2-4-523-16</inkml:trace>
  <inkml:trace contextRef="#ctx0" brushRef="#br1" timeOffset="180668.6283">4359 7945 937 0,'0'0'1320'0,"0"0"-1121"0,0 0-144 16,0 0 106-16,-101 20-5 15,74-3-63-15,4 2-44 16,7 1-28-16,7 1-20 16,9-2-1-16,0-2-9 15,12-3-78-15,15-2-87 16,22-12-78-16,-7 0-474 16,-3 0-497-16</inkml:trace>
  <inkml:trace contextRef="#ctx0" brushRef="#br1" timeOffset="180900.1878">4595 7702 519 0,'0'0'1470'16,"0"0"-1248"-16,0 0-126 15,0 0 106-15,0 0 8 16,0 0-62-16,0 0-42 15,-45 79-49-15,35-40-31 16,1 0-15-16,1-2-10 16,2 2-1-16,-1-4-41 15,1 4-118-15,0-6-190 16,3-11-444-16</inkml:trace>
  <inkml:trace contextRef="#ctx0" brushRef="#br1" timeOffset="181419.9533">4453 7945 2004 0,'0'0'495'0,"0"0"-448"16,0 0 13-16,0 0 29 15,0 0-40-15,0 0-31 16,106-30-18-16,-70 21-23 16,0 2 5-16,-8 4 5 0,-7 3 11 15,-6 0-5-15,-5 3-5 16,-4 11 5-16,-4-1 7 16,-2 7 10-16,0-2 6 15,0 0 14-15,0-1-14 16,-3-4-15-16,0-3 0 15,1 0 5-15,-1-7-6 16,3 1 0-16,0-3-1 16,-3-1 1-16,3 0 6 15,0 0-4-15,0 0 11 16,0 0 17-16,0 0-6 0,0 0-2 16,0 0 7-1,0 0-6-15,9-8-2 0,5-6-21 16,11-9-17-16,2 0 0 15,0-3-18-15,-2 4-4 16,-2 1 15-16,-7 7 18 16,-7 8 4-16,-3 2 1 15,-2 4-29-15,-1 0-71 16,0 6-119-16,-1 5-129 16,1 2-410-16</inkml:trace>
  <inkml:trace contextRef="#ctx0" brushRef="#br1" timeOffset="182371.2239">4989 7926 1577 0,'0'0'586'15,"0"0"-506"-15,0 0 99 16,0 0-11-16,0 0-71 15,0 0-46-15,0 0-24 16,-66 78-17-16,57-57-10 16,5-6-5-16,4-4-8 15,0-1-43-15,4-4-12 16,11-6 16-16,3 0 24 16,6-3-41-16,0-10-21 15,1-3-1-15,-1-1 34 0,-6-3 8 16,0 0 6-1,-9 0 14-15,-6 4 29 0,-3 0 11 16,0 6 69-16,0 6 15 16,-9 1-58-16,-2 0-9 15,-2 3 18-15,7 0-2 16,0 0-17-16,6 0-9 16,0 0-1-16,0 0-17 15,6 0-22-15,6 0-3 16,7-2 17-16,2-3-11 15,-1 1 1-15,-4-2 17 16,-1 3 1-16,-2 2 0 16,-5 1 1-16,-5 0 12 15,-3 1-1-15,0 9 6 16,0 6 16-16,0 1 2 0,0 0-5 16,-3 2-15-16,-3 0-7 15,1-2-8-15,-1-3-1 16,2-4 0-16,1-3 0 15,0 0-1-15,3-6-16 16,0-1 10-16,0 0 7 16,3 0 0-16,10-9 1 15,1-7-1-15,8-5 1 16,-1-3 0-16,6-1 0 16,-3-1-1-16,1 3 7 15,-4 6-1-15,-6 5 12 16,-9 8 3-16,1 4-6 0,-7 0-11 15,0 0-2-15,0 9 2 16,0 5 23-16,-3 6 1 16,-4 0-14-16,-2 4-8 15,0-3-5-15,-1 0 0 16,-1-4-1-16,-1-1-9 16,2-6-14-16,4-3-21 15,3-4-7-15,3-3 26 16,0 0 25-16,0-3-6 15,16-14-8-15,2-4-5 16,12-4 15-16,3-5 4 16,4-4 1-16,0 1 0 15,-4 7 8-15,-9 6 4 0,-3 8 8 16,-8 7-1-16,-7 5-4 16,-3 0-6-16,-3 10 8 15,0 10 39-15,0 5-2 16,-1 3 0-16,-11 2-17 15,3-3-22-15,3-1-14 16,0 1-2-16,3-7-147 16,3-7-484-16</inkml:trace>
  <inkml:trace contextRef="#ctx0" brushRef="#br1" timeOffset="183204.8125">9751 8167 1058 0,'0'0'766'0,"0"0"-554"0,0 0 68 16,0 0-31-16,0 0-53 15,0 0-67 1,0 0-39-16,0-1-33 0,0 1-23 16,0 0-8-16,12 0 1 15,12 0-11-15,4 1-2 16,8 2-14-16,6-3-24 16,4 0-51-16,-1 0-71 15,-9 0-100-15,-5-3-108 16,-13 3-248-16,-15-3-129 0</inkml:trace>
  <inkml:trace contextRef="#ctx0" brushRef="#br1" timeOffset="183449.5798">9721 8025 1453 0,'0'0'549'0,"0"0"-384"15,0 0 15-15,0 0-14 16,0 0-5-16,0 0-45 16,87 0-71-16,-41 0-45 0,20 0-131 15,-11 0-387-15,-7-3-737 16</inkml:trace>
  <inkml:trace contextRef="#ctx0" brushRef="#br1" timeOffset="184047.7956">10646 7984 474 0,'0'0'1019'0,"0"0"-805"16,0 0-8-16,0 0 84 15,0 0-43-15,0 0-73 16,0 0-64-16,9-6-37 15,9 6-13-15,3 0-21 16,6 0-17-16,3 0-13 16,4 0-9-16,-1 0-18 0,-3 0-63 15,-5-3-93-15,-4 3-89 16,-12 0-252-16,-6 0-114 16,-3 0-539-16</inkml:trace>
  <inkml:trace contextRef="#ctx0" brushRef="#br1" timeOffset="184356.4289">10782 7870 694 0,'0'0'1050'16,"0"0"-813"-16,0 0-25 15,0 0-9-15,0 0-49 16,0 0-44-16,0 0 1 16,-6 29-28-16,6-9-28 15,0 4-14-15,0-2-20 16,0 7-21-16,-3-5 0 15,3 5-112-15,0-5-164 16,0-7-544-16</inkml:trace>
  <inkml:trace contextRef="#ctx0" brushRef="#br1" timeOffset="184631.8914">10919 8183 836 0,'0'0'1253'16,"0"0"-1060"-16,0 0-12 15,-91 0-9-15,55 0-55 0,4 0-82 16,-4 0-35 0,0 0-180-16,11 0-541 0,5-3-1058 0</inkml:trace>
  <inkml:trace contextRef="#ctx0" brushRef="#br1" timeOffset="185788.258">11672 7624 1053 0,'0'0'649'0,"0"0"-444"15,0 0 68-15,0 0-47 16,0 0-56-16,0 0-32 15,0 0-39-15,0-9-38 0,0 9-31 16,0 0-21 0,0 7-9-16,0 10 0 0,0 9 18 15,0 8-4-15,0 5-2 16,-1 4-6-16,-5 0-6 16,-4-2 0-16,-2-2-6 15,3-3-8-15,-5-4-8 16,4-3 16-16,1-8 0 15,2-1 5-15,4-8-7 16,0-2-5-16,3-5-8 16,0-5-6-16,0 0 0 15,0 0-8-15,13-8-12 16,-1-8-15-16,6-2 30 16,0-5 13-16,1 3 13 15,2-6 5-15,-6 3 0 0,3 0-1 16,-3 0 1-16,1 8 0 15,-6 0 1-15,3 6-1 16,-3 3 1-16,-4 2 9 16,0 0 4-16,-3 2-2 15,-2 1-2-15,1 1-2 16,-1 0-6-16,-1 6-1 16,0 8 6-16,0 3 6 15,-4 6 29-15,-5 0-5 16,0 3-16-16,2-4-3 15,1-1-5-15,6-2-3 16,0-1-8-16,0-5 5 16,9-6 1-16,10-2 1 0,8-5-8 15,6 0-32-15,11-8-139 16,-4-6-377-16,-8 0-254 16</inkml:trace>
  <inkml:trace contextRef="#ctx0" brushRef="#br1" timeOffset="186049.9486">11640 7759 522 0,'0'0'1191'0,"0"0"-924"0,0 0-24 16,0 0-12-16,0 0-29 16,0 0-50-16,0 0-68 15,64-1-56-15,-28 2-28 16,0 7-24-16,7 6-153 16,-11 1-199-16,-6-1-649 0</inkml:trace>
  <inkml:trace contextRef="#ctx0" brushRef="#br1" timeOffset="186466.648">12132 8177 690 0,'0'0'904'0,"0"0"-773"0,0 0 84 15,0 0 51-15,0 0-32 16,0 0-63-16,-89 0-19 16,44 0-36-16,-9 0-20 15,-7 0-19-15,-9 0-5 16,-3 0-27-16,2 0-24 16,12 0-19-16,7 0-2 15,16 0-42-15,18 0-50 16,18 0-96-16,3 0-156 15,15 0-468-15</inkml:trace>
  <inkml:trace contextRef="#ctx0" brushRef="#br1" timeOffset="186953.3498">11776 8342 1555 0,'0'0'521'0,"0"0"-406"15,0 0 70-15,0 0 4 0,0 0-37 16,0 0-67-16,0 0-55 15,49-10-21-15,-27 7-9 16,1 2 1-16,-4 1-1 16,-7 0 0-16,0 0 0 15,-6 0-1-15,-6 4-13 16,0 3 5-16,0 2 8 16,0 2 1-16,-9 1 5 15,-9 2 8-15,-4 1 8 16,-1 2 6-16,-2 0-11 15,-2 0-15-15,8-1 5 16,2-6-5-16,8 3-1 16,2-6 0-16,7 2-1 15,0-5-8-15,0 3 9 16,13-4 0-16,1-1 9 0,5-2 2 16,5 0-11-16,0 0-12 15,9-5-87-15,-5-2-160 16,-4-3-724-16</inkml:trace>
  <inkml:trace contextRef="#ctx0" brushRef="#br1" timeOffset="194934.9544">4234 9940 78 0,'0'0'1003'0,"0"0"-787"16,0 0-39-16,0 0 72 15,0 0 20-15,0 0-48 16,0-3-51-16,0 3-40 16,0 0-25-16,0 0-24 0,-3 0-33 15,3 0-22 1,-3 0-7-16,-3 3-13 0,0 14 27 15,-7 4 3-15,-4 4-5 16,-2 2-4-16,-1 5-12 16,4 2-6-16,4-4-8 15,0 2 5-15,3-2-5 16,3 4 1-16,3-5-1 16,0 4 6-16,0 1-7 15,-1-5 1-15,1 2-1 16,0-2 0-16,1-1 1 15,1 0-1-15,1-2 0 16,0-3-7-16,0 0 6 16,9-3 1-16,1-3 0 15,2 2 4-15,6-6-4 0,-3 1 0 16,6-4 0-16,-2-1-1 16,2-5 1-16,3-1 0 15,4-3 6-15,-1 0-6 16,3 0 0-16,1-10-2 15,2-3 2-15,3-4-1 16,-2-2-11-16,-1-1 12 16,-3-3-1-16,0-1 2 15,-8 2-1-15,2-5 1 16,-6-6 7-16,-2 0 2 16,1-7 11-16,-1-2-3 15,1 2-12-15,-4 1 5 0,-1 2 8 16,1 7-3-16,-7 4-4 15,-3 3 8 1,-3 5-1-16,0 6-10 16,0 1-9-16,0 1 8 0,-6 2-1 15,3 1-5-15,3-3-2 16,0 3-33-16,0 1-57 16,23 2-68-16,-1 4-367 15,-1 0-578-15</inkml:trace>
  <inkml:trace contextRef="#ctx0" brushRef="#br1" timeOffset="195512.5052">5174 10407 1362 0,'0'0'357'15,"0"0"-206"-15,0 0 83 16,0 0 0-16,0 0-55 0,0 0-21 16,0 0-28-16,31 8-36 15,-7-6-25-15,7 0-21 16,2-2-32-16,3 0-16 15,-3 0-32-15,-5 0-34 16,-7 0-52-16,-6 0-70 16,-9 0-83-16,-6 0-379 15,0 0-463-15</inkml:trace>
  <inkml:trace contextRef="#ctx0" brushRef="#br1" timeOffset="195814.747">5223 10261 633 0,'0'0'1036'0,"0"0"-789"16,0 0-27-16,0 0 22 16,0 0-40-16,0 0-71 15,0 0-35-15,9 0-23 0,9 6-30 16,9-2-40 0,7-1-3-16,20-3-122 0,-11 0-357 15,-4 0-733-15</inkml:trace>
  <inkml:trace contextRef="#ctx0" brushRef="#br1" timeOffset="198278.0088">5920 10229 1670 0,'0'0'347'0,"0"0"-253"15,0 0 47-15,0 0 30 16,0 0-48-16,0 0-32 16,0 0-17-16,104 0-9 15,-68 0-18-15,3-1-8 16,3-2-16-16,-7 0-10 15,-2 0-3-15,-10 3-10 16,-7-1 0-16,-7 1-20 16,-6 0-44-16,-3 0-76 15,0 0-118-15,0 0-429 16,0 0-538-16</inkml:trace>
  <inkml:trace contextRef="#ctx0" brushRef="#br1" timeOffset="198615.2131">6185 10047 1124 0,'0'0'691'0,"0"0"-424"16,0 0 13-1,0 0-28-15,0 0-66 0,0 0-67 16,0 0-44-16,-22 3-3 16,16 12-12-16,0 5-23 15,0 1-22-15,3 5-14 16,3 0-1-16,0 1-52 15,0 0-81-15,0 11-129 16,0-7-407-16,0-5-393 0</inkml:trace>
  <inkml:trace contextRef="#ctx0" brushRef="#br1" timeOffset="198929.7854">6254 10439 1689 0,'0'0'523'0,"0"0"-417"16,0 0 66-16,0 0 19 15,-88 3-60-15,49 4-79 0,-3-1-44 16,-1-3-8-16,3 2-97 16,7-2-134-16,12-3-481 0</inkml:trace>
  <inkml:trace contextRef="#ctx0" brushRef="#br1" timeOffset="199762.6926">6942 10040 1243 0,'0'0'525'0,"0"0"-415"16,0 0 108-16,0 0-14 15,0 0-69-15,0 0-28 16,0 0-6-16,46 7-28 16,-27-4-33-16,4-3-3 15,2 0-20-15,-1 0-10 16,-6-7-1-16,3 0-5 15,-5-6 0-15,-4 0 3 0,-1 2-4 16,-1-5-1-16,-4 4 0 16,-3 1-1-16,0 1 2 15,-3 0 23-15,0 1 23 16,0 6-3-16,0-1 8 16,0 0-16-16,-9 2-20 15,0 1-8-15,-6 1-6 16,-7 0 11-16,-1 0-12 15,-2 7 6-15,-5 6 3 16,2 1 8-16,1 6-2 16,3-1 13-16,-1 1-5 15,8 3 5-15,1 1 2 0,4-5-22 16,6 1-1 0,6 0-7-16,0-3-1 0,0-4 1 15,0 2-1-15,3-5-1 16,9 0 1-16,4-6-10 15,4 1-10-15,10-5-18 16,5 0-52-16,7 0-66 16,13-8-94-16,-10 1-399 15,-6 3-311-15</inkml:trace>
  <inkml:trace contextRef="#ctx0" brushRef="#br1" timeOffset="200271.8973">6812 10356 1536 0,'0'0'396'15,"0"0"-223"-15,0 0 44 16,0 0-42-16,0 0-78 16,0 0-50-16,0 0-18 15,-3 0-13-15,19 4 24 16,7 3 36-16,10 2-16 16,11-5-15-16,10 2-17 15,22-2-13-15,18 6-6 16,-6 0-9-16,-9-3 0 15,-15 2-1-15,-19-3 1 16,1 1 2-16,-1 0-1 0,-15-7-1 16,-6 3-29-16,-12-3-71 15,-6 0-165-15,-2-6-967 0</inkml:trace>
  <inkml:trace contextRef="#ctx0" brushRef="#br1" timeOffset="203268.4826">6881 10667 192 0,'0'0'1514'15,"0"0"-1011"-15,0 0-361 16,0 0 27-16,0 0 26 0,0 0-41 15,0 0-44-15,-14-6-26 16,14 6-20-16,0 0-8 16,0 0-10-16,0-3-5 15,0 2-22-15,8-5-19 16,2 2 0-16,2-5-17 16,3 2-1-16,0 0-4 15,4 1 7-15,-7 2 7 16,-1 1 7-16,-5 3-5 15,1 0 4-15,-1 0 1 16,-3 0-1-16,0 7 1 16,0 3-8-16,0 0 1 0,-3 3 1 15,0 4 6-15,-3 1 0 16,-12 3 0-16,-3 2 0 16,-4 2 1-16,2-1 8 15,1-4 5-15,7-3-4 16,6-4-9-16,6-2 0 15,0-5-7-15,9-2-10 16,9-3-19-16,9-1-54 16,4 0-104-16,9-18-289 15,-4 4-236-15,-9-3-328 0</inkml:trace>
  <inkml:trace contextRef="#ctx0" brushRef="#br1" timeOffset="203983.0693">7203 10607 995 0,'0'0'925'15,"0"0"-752"-15,0 0 11 16,0 0 46-16,0 0-26 16,0 0-82-16,0 0-55 15,0-6-32-15,0 22 17 16,0 1 12-16,-5 6-31 15,-1-2-18-15,2 1-13 16,-2-2-1-16,0 0 0 16,3-6-1-16,-3-1-7 0,3-6-11 15,0-2-8 1,3-5 7-16,0 3 9 0,0-3 9 16,0 0 0-16,0-6-1 15,12-8-34-15,3-8 14 16,6-2 14-16,4-5 8 15,-1 0-9-15,-3 2 3 16,0 7 5-16,-5 3-1 16,-4 4-6-16,-6 10 8 15,-1 0 1-15,-5 0 0 16,3 3 8-16,-3 0-8 16,0 6-1-16,0 8 1 15,0 4 14-15,0 0-14 16,0 5 1-16,-3-6-2 0,-5 1 0 15,2-4 0-15,0-7-6 16,3 2-8-16,-1-8 2 16,4 2-3-16,0-3 15 15,0 0 1-15,0 0-1 16,4-13-6-16,8-3-17 16,6-1 2-16,0-6 3 15,3 3 4-15,0 3-1 16,-2 3 5-16,-4 5 3 15,-6-1 6-15,0 9 1 16,-9 1-1-16,3 0 0 16,-3 0-8-16,0 9 9 15,0 6 28-15,-9 5 17 0,0 0-2 16,-1 4-11-16,-1-5-11 16,5 1-5-16,-4-1-7 15,7-5-1-15,3 0-8 16,0-5 0-16,0-3-65 15,10-6-127-15,7 0-504 16,-1 0-1171-16</inkml:trace>
  <inkml:trace contextRef="#ctx0" brushRef="#br1" timeOffset="204361.9048">7546 10767 1564 0,'0'0'313'0,"0"0"-156"0,0 0 24 15,0 0-15-15,0 0-82 16,0 0-35-16,0 0-23 16,36 29-10-16,-14-36-16 15,2-3-31-15,-3-6 3 16,-3 3-35-16,-3 0 13 15,-8 2 25-15,-4 1 20 16,-3 1 5-16,0 5 37 16,0-2 3-16,-13 6 15 15,-2 0 8-15,-6 3 29 16,-7 13 15-16,-5 4-22 16,-6 4-18-16,6 2-13 0,2 4-12 15,7-3-15 1,12-5-10-16,9-2-17 0,3-9-9 15,45-11-41 1,4 0-110-16,-1 0-664 0</inkml:trace>
  <inkml:trace contextRef="#ctx0" brushRef="#br1" timeOffset="205722.1668">7716 9706 679 0,'0'0'596'0,"0"0"-385"16,0 0 43-16,0 0 40 15,0 0-61-15,0 0-82 16,0 0-57-16,-4-13-41 0,4 13-20 16,-3 13 6-1,0 3 49-15,-2 11-14 0,2 3-8 16,-3 6-21-16,0 7-20 16,-4-1-11-16,-2 2-7 15,0-1-5-15,0 0-1 16,0-4 0-16,-1-2-1 15,2-1 0-15,-1-10 0 16,5-2 0-16,1-4-1 16,0-7 1-16,6-7-1 15,0-2 0-15,0-2-11 16,0-2-3-16,0 0-5 16,3-2 2-16,6-11 11 0,1-4-3 15,2-3-1 1,2 0 10-16,-1 1-1 0,2-1-7 15,-3 2 2-15,3 3-5 16,1 1-3-16,1 2-6 16,-1 2 0-16,-1 0 15 15,-2 6 5-15,-5 1-14 16,-2 3 14-16,-3 0-6 16,-3 0-1-16,0 10 2 15,0 3 6-15,0 3 0 16,0 1 18-16,-9 3 4 15,-5 0 6-15,4 0 1 16,-2-1 5-16,3-4 0 16,0 0-4-16,3-2-6 15,6-2-3-15,0-3-9 0,0-1-4 16,0 0-8-16,6 0-1 16,9-4 0-16,0-3-10 15,6 0-50-15,4 0-68 16,8-12-125-16,-8-2-407 15,-5-3-417-15</inkml:trace>
  <inkml:trace contextRef="#ctx0" brushRef="#br1" timeOffset="206024.1423">7579 9928 1450 0,'0'0'603'15,"0"0"-404"-15,0 0 20 16,0 0-18-16,0 0-76 15,0 0-38-15,0 0 3 16,52 12-38-16,-24-5-32 16,5 0-20-16,3-3-62 0,16-4-171 15,-10 0-423 1,-6 0-784-16</inkml:trace>
  <inkml:trace contextRef="#ctx0" brushRef="#br1" timeOffset="206625.5443">8480 10143 776 0,'0'0'933'15,"0"0"-727"-15,0 0 56 16,0 0 7-16,0 0-53 15,0 0-91-15,0 0-53 16,-6 10 16-16,3 10 21 16,0 5-43-16,-3 5-11 15,-4 2-16-15,0 5-18 16,0-1-7-16,-3 5-7 16,1-2 2-16,1 0-2 15,-2-5-7-15,4-5 0 16,0-2 0-16,2-7-7 0,4-4-23 15,3-9-32-15,0-5-56 16,16-8-115-16,2-7-279 16,0-7-565-16</inkml:trace>
  <inkml:trace contextRef="#ctx0" brushRef="#br1" timeOffset="207270.0423">8449 10108 1081 0,'0'0'337'16,"0"0"-41"-16,0 0 62 0,0 0-57 15,0 0-88-15,0 0-49 16,0 0-34-16,10-22-36 15,-1 22-36-15,10-4-39 16,7 1-12-16,4-1-7 16,5-2-1-16,1 4-27 15,-3 2-11-15,-3 0-1 16,-5 0 8-16,-9 7 13 16,-2 5 3-16,-8 4-2 15,-6 1-5-15,0 3 19 16,-3-1 4-16,-10 1 15 15,-4 0 6-15,-5-3-12 16,-2-1 1-16,-4-5 2 0,-2 2 10 16,0-7-8-1,2 3-5-15,5-5 1 16,1 0 17-16,7-4-3 0,9 2-6 16,0-1-6-16,6-1-12 15,0 0 0-15,0 3-7 16,9 0 1-16,6 0 6 15,3 1 1-15,1 2 0 16,2 1-1-16,0-1-5 16,0 5 5-16,-2 1 0 15,-2-1-6-15,2 2 5 16,-4 3 1-16,0-5 1 0,-3 5-1 16,-6-4 0-1,-6-1-11-15,0 6 2 0,0-4 9 16,-18 4 2-16,-9-1 17 15,-3-2 21-15,-4-2-5 16,1 1-8-16,3-6-5 16,8-4-22-16,5-3-7 15,4-13-134-15,10-7-983 0</inkml:trace>
  <inkml:trace contextRef="#ctx0" brushRef="#br1" timeOffset="210665.5803">7913 9478 1250 0,'0'0'289'0,"0"0"-216"15,0 0-33-15,0 0 55 16,0 0-17-16,0 0-55 16,-33-20-23-16,30 17-14 15,0-3 13-15,-4 2 1 0,-14 1-64 16,0 3-332-16,-4-3-802 16</inkml:trace>
  <inkml:trace contextRef="#ctx0" brushRef="#br1" timeOffset="210852.5329">7540 9402 1433 0,'0'0'300'15,"0"0"-220"-15,0 0-58 16,0 0-22-16,-85 17-22 0,66-1-125 15,2-4-222 1,1-1-434-16</inkml:trace>
  <inkml:trace contextRef="#ctx0" brushRef="#br1" timeOffset="211025.3483">7049 9619 841 0,'0'0'202'0,"0"0"-43"16,0 0 15-16,0 0-43 16,0 0-112-16,-88 24-19 15,66-7-106-15,2 1-113 16,4-6-278-16</inkml:trace>
  <inkml:trace contextRef="#ctx0" brushRef="#br1" timeOffset="211152.5052">6785 9868 725 0,'0'0'241'16,"0"0"-140"-16,0 0-83 15,0 0-18-15,-64 72-177 16,58-61-176-16</inkml:trace>
  <inkml:trace contextRef="#ctx0" brushRef="#br1" timeOffset="211295.3824">6682 10113 666 0,'0'0'193'16,"0"0"-44"-16,0 0-61 15,-73 95-56-15,58-74-12 16,6 0-20-16,6-10-56 16,3-1-220-16</inkml:trace>
  <inkml:trace contextRef="#ctx0" brushRef="#br1" timeOffset="211496.9148">6542 10674 453 0,'0'0'847'0,"0"0"-675"15,0 0-90-15,0 0-55 16,0 73-17-16,0-51-4 15,7 5-6-15,1 3-45 16,4 12-189-16,1-8-156 16,-1-5-402-16</inkml:trace>
  <inkml:trace contextRef="#ctx0" brushRef="#br1" timeOffset="211649.3189">6764 11210 1174 0,'0'0'323'0,"0"0"-225"0,0 0-98 15,84 25-136-15,-53-21-255 16</inkml:trace>
  <inkml:trace contextRef="#ctx0" brushRef="#br1" timeOffset="211805.243">7286 11198 808 0,'0'0'580'16,"0"0"-580"-16,87-38-377 0,-57 24-400 0</inkml:trace>
  <inkml:trace contextRef="#ctx0" brushRef="#br1" timeOffset="212020.3003">7767 10901 1264 0,'0'0'396'15,"0"0"-225"-15,0 0 35 16,0 0-30-16,0 0-168 0,0 0-8 16,0 0-210-1,28-98-263-15,-10 71-345 0</inkml:trace>
  <inkml:trace contextRef="#ctx0" brushRef="#br1" timeOffset="212203.2903">8076 10350 1765 0,'0'0'385'0,"0"0"-277"16,0 0-39-16,0 0 0 16,0 0-69-16,-11-83-24 0,25 67-129 15,5 0-151 1,-4 2-284-16,0 1-492 0</inkml:trace>
  <inkml:trace contextRef="#ctx0" brushRef="#br1" timeOffset="212352.683">8140 10043 1147 0,'0'0'648'15,"0"0"-588"-15,0 0-60 16,0 0-7-16,3-92-74 15,1 75-92-15,2 4-141 16,-6 2-287-16</inkml:trace>
  <inkml:trace contextRef="#ctx0" brushRef="#br1" timeOffset="212528.6461">8074 9690 74 0,'0'0'1179'15,"0"0"-986"-15,0 0-75 16,0 0-31-16,0 0-26 16,0 0-30-16,0 0-31 15,-86-73-77-15,75 69-241 16,2 2-373-16</inkml:trace>
  <inkml:trace contextRef="#ctx0" brushRef="#br1" timeOffset="213589.9539">8068 9395 1337 0,'0'0'242'15,"0"0"-172"-15,0 0 4 16,0 0 92-16,0 0 22 15,0 0-49-15,0 0-41 16,18 7-21-16,-9-7-15 16,0-10-4-16,0-4-16 15,6-6-20-15,-3-5-7 0,7-2-2 16,-2-7-4-16,5-5-9 16,-1-6 0-16,-3-5 0 15,1 0 1-15,-1-3 8 16,0 1-3-16,-3 6 1 15,0 6-6-15,-5 10 10 16,-4 13 22-16,-3 7 19 16,-3 8-19-16,0 2-33 15,0 0-5-15,0 9-11 16,-6 11 16-16,-4 7 50 16,1 3-23-16,3 6-12 15,-2-6-9-15,4-3-5 16,1-5-1-16,3-5-1 15,0-4 1-15,0-6-1 16,0-4 0-16,7-3-6 0,-2 0 7 16,4 0 12-16,7-4 0 15,-1-11-12-15,6-6-8 16,0-1-2-16,0-5-1 16,4-3 2-16,-1-1 2 15,-6 5-3-15,0 4 10 16,-6 7 0-16,-6 6 1 15,-2 5 10-15,-4 4-3 16,0 0-8-16,0 0-11 16,-7 10 11-16,-5 11 11 15,-3 9 44-15,0 2-15 16,-4 8-16-16,5-4-17 16,8-3-7-16,-1-6-12 0,7-3-47 15,0-5-50-15,20-2-90 16,0-4-314-16,-2-6-356 0</inkml:trace>
  <inkml:trace contextRef="#ctx0" brushRef="#br1" timeOffset="213825.9943">8523 9142 1137 0,'0'0'717'16,"0"0"-632"-16,0 0 145 16,0 0 19-16,0 0-65 15,-10 75-59-15,4-52-34 0,0 1-37 16,0-5-36-16,1 1-18 16,2-4-24-16,-1-5-85 15,1 4-210-15,0-7-403 16,3-1-388-16</inkml:trace>
  <inkml:trace contextRef="#ctx0" brushRef="#br1" timeOffset="214271.6812">8607 9062 1495 0,'0'0'543'16,"0"0"-461"-16,0 0 20 16,0 0-10-16,0 0-20 15,0 0-29-15,0 0-3 16,95-30-11-16,-83 30 0 16,-1 0-3-16,-4 0-13 15,-4 7-6-15,-3 6-5 16,0 0 10-16,-3 1 7 15,-11 2-10-15,1 0-9 16,-3-2 15-16,-1-1-5 16,7-4-4-16,1-2 2 0,6-3-7 15,3 0-1-15,0-1-1 16,0 0 1-16,12 4 0 16,3 3 14-16,0-1-7 15,1 2-1-15,-6 1-5 16,0 1-1-16,-6 0-9 15,-4-2 8-15,0 2-5 16,-10 1 6-16,-10-2 0 16,-5 5 0-16,-8 6-72 15,6-3-152-15,8-4-562 0</inkml:trace>
  <inkml:trace contextRef="#ctx0" brushRef="#br1" timeOffset="214865.3331">9721 10330 848 0,'0'0'919'15,"0"0"-717"-15,0 0-22 16,0 0 24-16,0 0-29 16,0 0-69-16,0 0-38 15,45 3-26-15,-15-3-10 16,3 0-32-16,4-3-59 15,0-1-110-15,-4-3-153 16,-12 1-236-16,-9 4-157 0</inkml:trace>
  <inkml:trace contextRef="#ctx0" brushRef="#br1" timeOffset="215047.8164">9763 10185 1026 0,'0'0'960'16,"0"0"-821"-16,0 0 25 15,0 0 24-15,0 0-78 16,0 0-37-16,118 0-73 16,-57 0-184-16,-6 0-745 0</inkml:trace>
  <inkml:trace contextRef="#ctx0" brushRef="#br1" timeOffset="215439.8558">10561 10065 1038 0,'0'0'353'15,"0"0"-135"-15,0 0 87 16,0 0 4-16,0 0-103 16,0 0-68-16,0 0-9 15,39 17-45-15,-9-13-53 16,3 3-31-16,1-4-13 16,-1 0-169-16,0 1-186 15,-11-2-381-15,-11-1-571 0</inkml:trace>
  <inkml:trace contextRef="#ctx0" brushRef="#br1" timeOffset="215734.1331">10694 9983 354 0,'0'0'1168'0,"0"0"-958"16,0 0-88-16,0 0 104 15,0 0 16-15,0 0-79 16,0 0-77-16,-12 10-4 0,12 7-7 16,0 3-17-16,0 3-37 15,0-1-11-15,0-1-10 16,0 5-82-16,-3 1-121 15,0-3-489-15,-4-7-617 0</inkml:trace>
  <inkml:trace contextRef="#ctx0" brushRef="#br1" timeOffset="215937.1744">10770 10343 986 0,'0'0'1099'15,"0"0"-1015"-15,0 0-65 16,0 0 17-16,-107 4 10 16,68 2-46-16,6 4-87 15,4-6-478-15</inkml:trace>
  <inkml:trace contextRef="#ctx0" brushRef="#br1" timeOffset="216918.2666">10915 10654 912 0,'0'0'786'16,"0"0"-690"-16,0 0-39 16,0 0 101-16,0 0 48 15,0 0-64-15,0 0-54 16,40 20-45-16,-22-31-24 0,0-4-6 15,4-5 8-15,1-7-6 16,-1-5-15-16,2-6 0 16,-2-10 0-16,8-16-16 15,3-18-18-15,4-16 4 16,-4 5 24-16,-9 21 6 16,-9 24 6-16,-9 15 23 15,4 3-2-15,-3 1-3 16,3 2-9-16,-7 7 1 15,0 11 21-15,-3 3 29 16,0 6-12-16,0 0-39 16,0 3-15-16,0 14 0 0,-9 8 42 15,-2 6-2-15,1 2-19 16,7-1-7-16,0-5-13 16,3-2-1-16,0-7 0 15,13-5-7-15,1-6 5 16,5-4 2-16,2-3-10 15,6 0-11-15,0-14-11 16,1-4-12-16,-1-6 2 16,-1-3 3-16,0-6 5 15,-8 3 19-15,0 0 15 16,-9 5 0-16,-3 10 42 16,-3 6 34-16,-3 3-4 15,0 6-23-15,0 0-18 16,0 0-22-16,-9 12 0 15,-3 11 20-15,-2 5 2 0,1 5 1 16,4 4-25-16,-1-2 2 16,0-2-8-16,6-1-1 15,-2-1-33-15,2-5-52 16,1 1-127-16,0-7-455 16,3-7-688-16</inkml:trace>
  <inkml:trace contextRef="#ctx0" brushRef="#br1" timeOffset="217197.5053">11634 10250 1857 0,'0'0'490'0,"0"0"-442"16,0 0 48-16,0 0 90 16,0 0-29-16,-12 76-69 15,6-49-46-15,-3 0-30 16,3 3-11-16,-1-4-1 16,4 0-44-16,-3-5-77 0,-2 1-155 15,3-9-499 1,-2-2-764-16</inkml:trace>
  <inkml:trace contextRef="#ctx0" brushRef="#br1" timeOffset="217663.2425">11679 10198 1662 0,'0'0'498'0,"0"0"-432"16,0 0 56-16,0 0 56 15,0 0-58-15,0 0-59 0,0 0-25 16,91-23-18 0,-72 23-10-16,-1 0-8 0,-3 7-2 15,-3 7-7-15,-6-2-3 16,-6 2 5-16,0-1 6 15,0 1 0-15,0-2-7 16,-12 1 8-16,-3-3 0 16,-6 3 6-16,2-3 15 15,2-4-6-15,4 2-6 16,4-5-9-16,6 3-3 16,3-3 2-16,0 4-1 15,6 3 1-15,10 0 0 16,-2 4-7-16,2-2-4 0,-4-1 0 15,-5-1 2-15,-5 0-2 16,-2-1-3-16,-3 1 0 16,-19-3 15-16,-4-1 2 15,-2 1-2-15,-15 0-17 16,10-4-194-16,4 0-648 0</inkml:trace>
  <inkml:trace contextRef="#ctx0" brushRef="#br1" timeOffset="218376.1243">12178 9885 869 0,'0'0'812'16,"0"0"-685"-16,0 0 118 15,0 0 49-15,0 0-47 16,0 0-51-16,0 0-66 16,-10-11-46-16,10 22-54 15,-3 11 7-15,0 11 43 16,-3 10-37-16,0 7-16 16,2-4-12-16,-2 4-13 15,3-8-2-15,-1-5-1 16,0-3-8-16,1-5-9 15,0 0-6-15,0-8-28 16,-1-2-62-16,-2-2-76 16,3-4-299-16,0-5-465 0</inkml:trace>
  <inkml:trace contextRef="#ctx0" brushRef="#br1" timeOffset="218961.6746">12116 9917 504 0,'0'0'1438'0,"0"0"-1223"0,0 0-117 15,0 0 32-15,0 0 38 16,0 0-37-16,0 0-41 15,88-65-26-15,-69 61-19 16,2 4-10-16,-3 0-17 16,3 3-17-16,4 8 0 15,-2 2 0-15,0 2-1 16,3 0 0-16,-6 1 1 16,-1 3-1-16,-6-5-11 15,-7 3-7-15,-6-5-3 16,0 2 1-16,-13-1 0 15,-12 3 5-15,-7-2 14 16,-5-1 1-16,1 1 9 0,0-5 1 16,8 1-1-1,11-4-8-15,7-2 0 0,7-4-1 16,3 3-6 0,6 1-10-16,15-1 15 0,7 3-7 15,2-2-20-15,-1 3-9 16,0-1 16-16,-5 4 10 15,-3 0 5-15,-7-1 6 16,-1 6-8-16,-4-3 7 16,-2 1 0-16,-4 1 1 15,-3-1 0-15,0 2 22 16,-3-4 2-16,-16 2 4 16,-2-3 8-16,-11-3 11 0,0 0-3 15,-7-5-30 1,-13 5-14-16,7-6-79 0,12-1-443 0</inkml:trace>
  <inkml:trace contextRef="#ctx0" brushRef="#br1" timeOffset="220664.8013">13739 10155 985 0,'0'0'386'15,"0"0"-235"-15,0 0 33 16,0 0 73-16,0 0-10 0,0 0-62 16,0 0-51-1,-6-4-27-15,6 4-18 0,0 0-10 16,0 0-25-16,4 0-20 16,13 0 13-16,10 0-2 15,10 0-24-15,5 0-12 16,10 0-9-16,-1 0-9 15,-2 0-2-15,-3 0-4 16,-4-2-12-16,-12 2-24 16,-11-3-16-16,-6 3-4 15,-6 0-19-15,-7 0-23 16,0 0-156-16,0 0-209 0,-8 0-361 16</inkml:trace>
  <inkml:trace contextRef="#ctx0" brushRef="#br1" timeOffset="220953.3949">13763 10319 1684 0,'0'0'320'0,"0"0"-227"0,0 0 88 15,0 0 13-15,0 0-60 16,120 9-70-16,-72-9-39 16,5 0-18-16,2-2-7 15,0 0-45-15,-13-1-138 16,-12 3-556-16</inkml:trace>
  <inkml:trace contextRef="#ctx0" brushRef="#br1" timeOffset="222392.9175">14688 10161 1232 0,'0'0'521'16,"0"0"-403"-16,0 0 57 15,0 0 3-15,0 0-6 16,0 0-42-16,0 0-23 16,26-15-37-16,-13 15-7 15,3 0-2-15,-1 0-2 16,9 0-24-16,1 0-17 15,5 0-10-15,3 0-8 16,-2 0-32-16,-4 0-51 16,-4 0-38-16,-16 0-62 15,-7 3-304-15,0 3-330 0</inkml:trace>
  <inkml:trace contextRef="#ctx0" brushRef="#br1" timeOffset="222699.7315">14812 10046 582 0,'0'0'795'0,"0"0"-644"16,0 0 88-16,0 0 89 0,0 0-52 15,0 0-91 1,0 0-25-16,0-33-38 16,0 33-49-16,0 0-35 0,0 3-26 15,0 11-11 1,0 6 11-16,0 4-11 0,0 1-1 16,0 5-18-16,3-1-106 15,0 5-171-15,0-4-412 16,-3-10-193-16</inkml:trace>
  <inkml:trace contextRef="#ctx0" brushRef="#br1" timeOffset="222932.8185">14973 10356 1739 0,'0'0'369'0,"0"0"-233"15,0 0 76-15,-85 10-5 16,58-9-100-16,0-1-70 16,-10 0-37-16,10 0-152 15,3 0-565-15</inkml:trace>
  <inkml:trace contextRef="#ctx0" brushRef="#br1" timeOffset="223771.3097">15847 9910 995 0,'0'0'552'16,"0"0"-485"-16,0 0 121 15,0 0 55-15,0 0-42 16,0 0-74-16,0 0-29 15,33 14-25-15,-15-14-35 16,6 0-15-16,1 0-14 16,-1-3-8-16,-6-4 0 15,-4 0 1-15,-1 0 0 16,-7-1-1-16,-3 1 8 16,0 0-3-16,-3 0 17 15,0-1 5-15,0 0 6 0,-3-2-8 16,-6 3-14-16,-2 3 10 15,-4-2-6-15,-1 2-5 16,-8 1-10-16,-1 3 8 16,-5 0-2-16,-2 0 5 15,3 7-1-15,-4 5 1 16,3 6 1-16,5 2 24 16,2 3 14-16,4 6-6 15,7-2-10-15,0-1-13 16,6 1-4-16,4-1-9 15,2-5 0-15,0-2-8 16,20-2 1-16,4-5-2 16,12-5-5-16,13-6-73 15,23-1-116-15,-8-11-278 16,-12-5-589-16</inkml:trace>
  <inkml:trace contextRef="#ctx0" brushRef="#br1" timeOffset="224525.6213">16370 9715 80 0,'0'0'353'0,"0"0"-60"16,0 0-22-16,0 0 6 0,0 0 3 16,0 0 1-16,0 0-36 15,-7-22-59-15,6 22-54 16,-1 0-34-16,-1 14 43 16,-1 7 8-16,1 3-36 15,3 9-11-15,0 0-44 16,0 3-22-16,0-3-16 15,0-2-20-15,3-2 0 16,1-5-15-16,1-5-21 16,-1-2-23-16,2-4-64 15,-6 0-159-15,0-6-320 16,0-1-138-16</inkml:trace>
  <inkml:trace contextRef="#ctx0" brushRef="#br1" timeOffset="225092.5608">16417 9567 1685 0,'0'0'233'16,"0"0"-31"-16,0 0 5 15,0 0-5-15,0 0-36 0,0 0-69 16,0 0-31-16,27-12-27 16,-7 12-23-16,12 5-10 15,4 2-5-15,3 4 0 16,-1 1 0-16,-2 5 0 16,-7 0-1-16,-7 2-1 15,-7 1 0-15,-9 0-7 16,-6 0 1-16,0-4 5 15,-13 1 1-15,-4-4 1 16,-5 1 0-16,-2-2 1 16,0-2 5-16,0-2-5 15,5-2 0-15,5 1 1 16,5-5-2-16,6 2 0 0,3-1-9 16,0 0-6-1,17 4 12-15,1 3 2 0,5 3 0 16,3 4-11-16,-3 3 4 15,0 0 2-15,-5 3 0 16,-3-4 6-16,-6-3-2 16,-3 0 2-16,-6-5-2 15,0-4 1-15,-6-1-4 16,-10-2 5-16,-6-1 10 16,-5-3-2-16,1 0-8 15,-6 0 0-15,9 0-74 16,-4 0-180-16,9 0-494 15,8 0-883-15</inkml:trace>
  <inkml:trace contextRef="#ctx0" brushRef="#br1" timeOffset="225521.7582">17113 10229 1371 0,'0'0'309'16,"0"0"-134"-16,0 0 40 15,-101 2-48-15,36-2-53 16,-32 0-34-16,-33 0 6 16,-16-6 21-16,0-4-3 15,13 3-31-15,16 0-11 16,16 2-24-16,16 5-21 15,24 0-10-15,16 0-7 16,12 0 0-16,1 5-15 0,6 2-41 16,-1 6-79-1,15-3-205-15,5-1-465 0,7-7-591 0</inkml:trace>
  <inkml:trace contextRef="#ctx0" brushRef="#br1" timeOffset="226205.2197">15931 10532 464 0,'0'0'1314'16,"0"0"-1107"-16,0 0-109 15,0 0 70-15,0 0 41 16,0 0-28-16,0 0-41 16,-6-20-50-16,18 16-62 15,5 1-16-15,6 1-10 16,0-2-1-16,2 4 1 16,-5 0-2-16,0 0 0 15,-5 0-1-15,-5 0-6 0,-4 6-2 16,-6 4-6-16,0 7 2 15,-9 3 11-15,-10 6 2 16,-8 0 1-16,-1 1 10 16,-2 0 5-16,4-5 6 15,10-2 1-15,6-3-4 16,10-4-11-16,0-3-8 16,19-3-1-16,14-1-26 15,6-6-82-15,19 0-164 16,-9-13-445-16,-10-1-371 0</inkml:trace>
  <inkml:trace contextRef="#ctx0" brushRef="#br1" timeOffset="227544.1603">16376 10531 689 0,'0'0'720'15,"0"0"-510"-15,0 0 9 16,0 0 39-16,0 0-25 15,0 0-59-15,0 0-33 16,0-19-29-16,0 19-27 16,0 11-19-16,7 4-9 15,-4 5-8-15,-3 3-23 16,0 6-13-16,0-5-8 16,0 0-4-16,0-4-2 0,0-4 1 15,-3-4-8-15,3-4-9 16,0-5-1-16,0 0-3 15,0-3 9-15,0 0 12 16,0-3-1-16,3-8-10 16,6-8-4-16,5-1 7 15,5-9 7-15,-3 2 0 16,0-3-7-16,1 4 8 16,-5 3-1-16,-4 9 1 15,-3 7 6-15,-2 1 0 16,-3 6-4-16,1 0-1 15,-1 0 4-15,0 0-5 16,0 10-4-16,2 7 4 0,-1 3 6 16,-1 6 0-16,0-4-6 15,0-1 0-15,0-1 0 16,-4-4-6 0,-4-5 0-16,0-3-5 0,5-4 2 15,-3-1-1-15,6-3 9 16,0 0 1-16,0 0 0 15,3-9-18-15,10-8-18 16,2-6 18-16,9-4 5 16,-4-5 5-16,2-1 8 15,-3 3-1-15,-2 10 0 16,-7 4 1-16,-4 6 12 0,-3 7 6 16,-3 2-5-1,0 1 1-15,0 0-1 0,0 4-12 16,0 13 25-16,0 5 4 15,0 5-3-15,0 3-12 16,0 0-5-16,0-4-8 16,0 0-2-16,0-7 0 15,0-4 0-15,0-2-39 16,0-4-60-16,1-2-143 16,5-7-545-16</inkml:trace>
  <inkml:trace contextRef="#ctx0" brushRef="#br1" timeOffset="227979.3793">16840 10700 1113 0,'0'0'773'16,"0"0"-688"-16,0 0-51 15,0 0 74-15,0 0 35 16,0 0-24-16,0 0-61 16,42 13-35-16,-22-13-14 15,-2-6-8-15,3-4-1 16,-2 4-24-16,-3-5-22 16,1 2 9-16,-8-1 22 15,-5 3 14-15,-2 1 1 0,-2-1 19 16,0 4 25-16,0 3-17 15,-9-1 3-15,-7 1 22 16,-4 0 28-16,-2 0-1 16,-2 7-13-16,0 7-14 15,-3 2-4-15,5 4-11 16,-4 2-9-16,10 2-14 16,2-2 7-16,7-1 13 15,5 2-7-15,2-6-15 16,8-1-5-16,19-6-7 15,22-10-28-15,-3 0-140 16,2 0-480-16</inkml:trace>
  <inkml:trace contextRef="#ctx0" brushRef="#br1" timeOffset="229913.7426">17951 9590 1139 0,'0'0'313'15,"0"0"-140"1,0 0 21-16,0 0 52 16,0 0-22-16,0 0-86 0,0 0-68 15,0 3-12-15,-4 12 67 16,1 5-32-16,0 2-19 16,2 8-10-16,1 2-20 15,0 8-25-15,0 1-7 16,0 1-6-16,0 4-5 15,0-6-1-15,1 0 0 16,-1-4-1-16,0-3 1 16,0 0-1-16,0 0-1 15,-7-3-4-15,0 0 6 16,1-5-1-16,0-4 0 16,-1-2 0-16,7-9-6 0,-3-1-11 15,3-7 1-15,0-2 11 16,0 0 6-16,0 0 8 15,10-11-8-15,-1-5-14 16,3-1 13-16,3-6-1 16,0 4 1-16,-4-2 0 15,0 1 0-15,-3 1 0 16,2 5 1-16,-4-1 0 16,3 1-1-16,0-2 1 15,6 2 0-15,-3-2-1 16,5-1-8-16,3 5 9 15,-5-3-6-15,2 9 0 16,-1 0 4-16,-7 3-8 0,-4 3 10 16,-2 0-11-1,-3 0 4-15,0 12-3 0,0-1 10 16,-3 7 23-16,-5 0 8 16,2 3-12-16,0-2-2 15,1 1-1-15,5-2-4 16,0-1-11-16,0 0 0 15,0-1 0-15,5-2 0 16,1-1 0-16,3-2 4 16,2-3-5-16,3-4-7 15,4-1-35-15,-2-3-75 16,13 0-126-16,-7-10-293 16,-1-3-289-16</inkml:trace>
  <inkml:trace contextRef="#ctx0" brushRef="#br1" timeOffset="230226.7079">17846 9844 1721 0,'0'0'397'15,"0"0"-248"-15,0 0 26 16,0 0-1-16,0 0-37 16,0 0-57-16,0 0-22 15,56-2-26-15,-15 2-32 16,8 3-55-16,19 6-196 15,-13-5-488-15,-12 0-621 0</inkml:trace>
  <inkml:trace contextRef="#ctx0" brushRef="#br1" timeOffset="230987.7753">16723 9438 1243 0,'0'0'280'0,"0"0"-201"16,0 0-22-16,0 0 83 15,0 0-26-15,0 0-35 16,0 0-40-16,-6-36-39 15,-7 30-88-15,-17-3-91 16,1 0-124-16,4-1-265 0</inkml:trace>
  <inkml:trace contextRef="#ctx0" brushRef="#br1" timeOffset="231147.4227">16418 9281 905 0,'0'0'235'0,"0"0"-89"16,0 0-39-16,0 0-75 0,0 0-32 15,-81-5-172-15,73 5-219 0</inkml:trace>
  <inkml:trace contextRef="#ctx0" brushRef="#br1" timeOffset="231361.2447">16035 9310 413 0,'0'0'371'16,"0"0"-100"-16,0 0-107 16,0 0-83-16,0 0-25 0,0 0 27 15,0 0-15 1,-55 3-30-16,38 6-20 0,1 2-18 15,-12 5 0-15,1-2-198 16,0-5-356-16</inkml:trace>
  <inkml:trace contextRef="#ctx0" brushRef="#br1" timeOffset="231566.1101">15646 9458 354 0,'0'0'183'0,"0"0"-84"0,0 0 31 16,0 0 51 0,0 0 26-16,0 0-28 0,0 0-3 15,-36 37-12-15,27-24-13 16,-5-3-66-16,1 4-49 16,-3-2-36-16,-4 5-73 15,4-4-248-15,4-3-565 0</inkml:trace>
  <inkml:trace contextRef="#ctx0" brushRef="#br1" timeOffset="231756.5504">15495 9786 26 0,'0'0'1194'16,"0"0"-1005"-1,0 0-18-15,0 0-3 0,0 0 82 16,0 0-56-16,-83 77-83 15,78-65-61-15,5 0-28 16,0 2-22-16,0 13-150 16,0-8-349-16,5-3-426 0</inkml:trace>
  <inkml:trace contextRef="#ctx0" brushRef="#br1" timeOffset="231934.0393">15382 10297 1111 0,'0'0'685'0,"0"0"-515"0,0 0-14 15,0 0-44-15,4 79-44 16,-1-62-46-16,3 0-22 16,0 8-43-16,0-5-223 15,3-3-436-15</inkml:trace>
  <inkml:trace contextRef="#ctx0" brushRef="#br1" timeOffset="232130.6468">15571 10733 905 0,'0'0'644'0,"0"0"-543"16,0 0-70-16,0 0-18 15,0 0-13-15,0 0-30 16,84 63-52-16,-58-47-28 16,-3-5-128-16,-10-1-262 0</inkml:trace>
  <inkml:trace contextRef="#ctx0" brushRef="#br1" timeOffset="232327.3456">15944 10935 983 0,'0'0'748'16,"0"0"-631"-16,0 0 15 15,0 0-78-15,0 0-54 16,0 0-2-16,0 0-113 16,75 26-77-16,-58-19-22 15,9 1-82 1,-11 0-16-16,-2-4-245 0</inkml:trace>
  <inkml:trace contextRef="#ctx0" brushRef="#br1" timeOffset="232505.9583">16285 11043 590 0,'0'0'909'16,"0"0"-738"-16,0 0 44 0,0 0 3 15,0 0-29-15,0 0-70 16,0 0-119-16,88 21-61 16,-66-21-310-16,-5 0-348 0</inkml:trace>
  <inkml:trace contextRef="#ctx0" brushRef="#br1" timeOffset="232677.7373">16704 11080 704 0,'0'0'948'0,"0"0"-799"0,0 0-149 16,0 0-141 0,0 0-172-16,98-6-79 0</inkml:trace>
  <inkml:trace contextRef="#ctx0" brushRef="#br1" timeOffset="232812.1849">17018 11044 416 0,'0'0'1062'0,"0"0"-870"16,0 0-183-16,0 0-9 15,0 0-231-15,0 0-345 0</inkml:trace>
  <inkml:trace contextRef="#ctx0" brushRef="#br1" timeOffset="232987.0098">17287 10793 1562 0,'0'0'319'16,"0"0"-225"-16,0 0-94 15,0 0-18-15,0 0-181 16,0 0-144-16,24-77-450 0</inkml:trace>
  <inkml:trace contextRef="#ctx0" brushRef="#br1" timeOffset="233151.7306">17379 10425 436 0,'0'0'754'16,"0"0"-686"-16,0 0-68 15,0 0-13-15,0 0-118 16,0 0-505-16</inkml:trace>
  <inkml:trace contextRef="#ctx0" brushRef="#br1" timeOffset="233327.5801">17373 10192 1154 0,'0'0'315'0,"0"0"-228"16,0 0-32-16,0 0-55 15,0 0-48-15,0 0-216 16,0 0-352-16</inkml:trace>
  <inkml:trace contextRef="#ctx0" brushRef="#br1" timeOffset="233496.3259">17328 9999 720 0,'0'0'785'16,"0"0"-696"-16,0 0-60 15,0 0-29-15,0 0-15 16,0 0-137-16,0 0-108 16,-11-68-132-16</inkml:trace>
  <inkml:trace contextRef="#ctx0" brushRef="#br1" timeOffset="233677.5409">17196 9752 1413 0,'0'0'188'0,"0"0"-85"0,0 0-34 15,0 0 3-15,0 0-37 16,0 0-35-16,0 0-128 16,-39-73-164-16,27 64-528 0</inkml:trace>
  <inkml:trace contextRef="#ctx0" brushRef="#br1" timeOffset="233844.7476">17048 9561 183 0,'0'0'306'0,"0"0"-163"0,0 0-45 15,0 0 2-15,0 0-15 16,0 0-50-16,0 0-35 15,-49-29-211-15</inkml:trace>
  <inkml:trace contextRef="#ctx0" brushRef="#br1" timeOffset="233992.3141">16818 9399 1023 0,'0'0'530'16,"0"0"-409"-16,0 0 19 15,0 0-31-15,0 0 5 16,-53-82-114-16,34 65-160 0,-4 0-1048 16</inkml:trace>
  <inkml:trace contextRef="#ctx0" brushRef="#br1" timeOffset="242769.0791">16174 8761 453 0,'0'0'362'15,"0"0"-132"-15,0 0-15 16,0 0 17-16,0 0-28 16,4-12-26-16,-4 8-35 15,0 1-16-15,0 0-10 16,0 0 3-16,0-1-25 15,0 1-12-15,0 3 5 16,0-2-2-16,0 2-11 0,0-1-9 16,0 1-10-1,0 0 1-15,0 0-12 0,0 0-12 16,0 0-12-16,0 0-9 16,0 0-11-16,0 0-1 15,0 0-4-15,0 0-7 16,0 13 4-16,0 4 6 15,-4 4 0-15,-5 3 0 16,3 2 1-16,-1 1 0 16,0-4 2-16,6 3-1 15,1-7 5-15,0-2-6 16,0-3 0-16,5-4 0 16,5-1 1-16,5-5-1 15,2-1-1-15,5-3-19 0,0 0-2 16,2-7-15-16,-4-2-4 15,-1-4 7-15,-6 0 1 16,-4 0 11-16,-2 0 20 16,0-1-14-16,-4-2 16 15,-3-1 10-15,4 0 9 16,-1 1 5-16,0 0-14 16,3-1 4-16,-2 4-5 15,1 2-2-15,-2 2-5 16,0 5 11-16,-3 1-4 15,0 3-7-15,0 0-2 0,0 0 0 16,0 3-7 0,0 13 7-16,-5 1 9 0,-1 3-1 15,5 1-7-15,-2 0 0 16,3-3 0-16,0 2 0 16,0 0 0-16,6-2 0 15,3-4 1-15,3 2-2 16,0-6 0-16,1-2 0 15,-1-5-9-15,6-3-3 16,0 0-3-16,3 0 6 16,-2-3 3-16,-4-11 5 15,-1 1 0-15,-1-7 1 16,-7 1 0-16,-2-2 12 16,-2-5 3-16,-2 2-1 15,0-1-5-15,0 1 12 0,-2-1 9 16,-2 5-8-1,1 0-14-15,0 3-8 0,3 4-10 16,0 3-50-16,0 3-40 16,0 4-122-16,10 3-243 15,0 0-342-15,-4 0-443 0</inkml:trace>
  <inkml:trace contextRef="#ctx0" brushRef="#br1" timeOffset="243693.3313">16620 8937 757 0,'0'0'721'0,"0"0"-548"16,0 0 41-16,0 0 14 16,0 0-51-16,0 0-52 15,0 0-39-15,0-13-8 16,0 13 6-16,0 0-4 16,0 0-8-16,0 0-21 15,3 0 4-15,-3 7-18 16,3-1-10-16,-3 3-9 0,0 1-4 15,3 3-1 1,-3 0 2-16,0-2-3 0,0 4 0 16,0 2-11-16,0 0 8 15,0 3-8-15,-3-3 6 16,-3-1 1-16,3 0 10 16,-1-6-12-16,4 0-5 15,0-4 7-15,0-1-2 16,0-2 0-16,0 0 0 15,0 0 4-15,0-2-2 16,0-1 7-16,0 0 3 16,0 2 1-16,4-2 5 15,2 0 5-15,6 0 2 16,5 0-14-16,5 0-16 0,4 0-1 16,4-6-4-16,5 3-68 15,-12 2-80-15,-6-1-429 0</inkml:trace>
  <inkml:trace contextRef="#ctx0" brushRef="#br1" timeOffset="264150.1907">18983 9951 573 0,'0'0'283'15,"0"0"-65"-15,0 0 41 16,0 0-45-16,0 0 4 15,0 0 17-15,0 9-37 16,0-9-49-16,0 0-23 16,0 0-23-16,0 0-15 15,0 0-24-15,0 0-16 16,0 0-16-16,0 1 0 0,2 1 16 16,5 2-7-16,3 0-6 15,10 1-1 1,5 0-11-16,12-3-16 0,4 1-7 15,1-3-18-15,-2 0-34 16,-11 0-21-16,-9 0-26 16,-10 0-50-16,-10 0-25 15,-7-3-166-15,-9 1-345 16,-8 0-413-16</inkml:trace>
  <inkml:trace contextRef="#ctx0" brushRef="#br1" timeOffset="264386.8186">18924 10103 1455 0,'0'0'385'0,"0"0"-245"16,0 0 72-16,0 0-14 15,0 0-54-15,119 3-81 16,-72-3-32-16,-2 2-24 16,4-2-7-16,-13 0-162 15,-10 0-514-15</inkml:trace>
  <inkml:trace contextRef="#ctx0" brushRef="#br1" timeOffset="265022.3645">19720 9940 517 0,'0'0'614'16,"0"0"-461"-16,0 0 39 15,0 0 41-15,0 0 36 16,0 0-74-16,0 0-81 16,0 0-21-16,2 0-4 15,3 0 0-15,6 0 7 16,6 4 1-16,9-4-44 15,7 4-36-15,9-1-17 16,3 0-36-16,-6 0-83 16,-4-2-58-16,-11 2-100 0,-14-3-92 15,-8 0-29-15,-2 0-254 16</inkml:trace>
  <inkml:trace contextRef="#ctx0" brushRef="#br1" timeOffset="265378.8274">19856 9825 1134 0,'0'0'343'0,"0"0"-148"15,0 0 70-15,0 0-35 16,0 0-17-16,0 0-78 16,0 0-36-16,0-14-25 15,-6 14-25-15,2 7-11 16,1 10-3-16,3 3-14 15,0 3-14-15,0 0-7 16,3 4-36-16,4 6-125 16,-4-5-210-16,-3-7-502 0</inkml:trace>
  <inkml:trace contextRef="#ctx0" brushRef="#br1" timeOffset="265644.6337">20021 10144 1600 0,'0'0'370'16,"0"0"-234"-16,0 0 66 15,0 0 9-15,0 0-83 16,-100 0-63-16,64 0-33 0,4-2-32 16,-5-1-11-16,2 0-99 15,13 3-146-15,4-3-519 0</inkml:trace>
  <inkml:trace contextRef="#ctx0" brushRef="#br1" timeOffset="266529.8943">20339 9597 1420 0,'0'0'234'0,"0"0"-78"16,0 0 26-16,0 0 34 15,0 0-39-15,0 0-58 16,0 0-42-16,7-7-28 15,-7 7-13-15,0 7-18 16,0 9 43-16,0 10 17 16,0 4-36-16,4 7-16 15,-1 3-6-15,3 6-11 16,0 0-2-16,0 1-5 0,1-1-2 16,-4-6 1-16,-3-3 0 15,0-5-1-15,0-5 0 16,0-8 0-16,0-6-1 15,-2-6 1-15,1-1 0 16,1-5 0-16,0-1 1 16,0 0 4-16,0 0 6 15,0 0-1-15,3-7-10 16,6-3-6-16,6-7 4 16,-2 1-4-16,2-1-1 15,5-6-1-15,-4 0 8 16,1 1-2-16,0-2 1 15,-2 1-5-15,2 6 6 0,-7 3 0 16,1 1 0 0,-1 8-1-16,-4 1-10 0,2 4 4 15,-5 0 6-15,0 0-5 16,-3 12 6-16,0 5 0 16,0 6 9-16,0 1-3 15,-6 1-6-15,-1-1 1 16,0 1 6-16,2-6-5 15,5 1-2-15,0-8 8 16,0 1-8-16,8-6 0 16,9-1 0-16,6-5 0 15,6-1-70-15,14-14-144 16,-11-9-392-16,-6 0-700 0</inkml:trace>
  <inkml:trace contextRef="#ctx0" brushRef="#br1" timeOffset="266795.6442">20363 9760 1691 0,'0'0'301'16,"0"0"-210"-16,0 0 86 16,0 0 12-16,0 0-82 0,0 0-69 15,0 0-38 1,32-4-25-16,26 4-154 0,-8 6-443 16,-2-3-542-16</inkml:trace>
  <inkml:trace contextRef="#ctx0" brushRef="#br1" timeOffset="267494.1884">20873 9862 1525 0,'0'0'376'15,"0"0"-181"-15,0 0 15 16,0 0-37-16,0 0-87 16,0 0-59-16,0 0-1 15,-7 45 2-15,3-24-12 16,4 2-8-16,0 0-7 15,0-4 4-15,0-2-4 16,10-4-1-16,-1-6 6 16,3-1-5-16,3-6 5 15,-3 0-6-15,2 0-19 0,2-8-11 16,-2-7 5-16,1-2 7 16,2-3 1-16,-2 1 1 15,1-1 8-15,-2 3 8 16,-4 2 24-16,-3 7 12 15,-2 3 4-15,-4 0-6 16,1 5-10-16,-2 0-11 16,0 0-3-16,0 0-10 15,0 3-8-15,0 8 7 16,0 8 1-16,0 1 0 16,0 1 0-16,0-1 0 15,1-2 0-15,10-4 1 16,4-1-1-16,1-6 2 0,7-3 10 15,-3-4-11-15,4 0 9 16,2-4-2-16,1-9-7 16,-1-4 0-16,0-5 0 15,-4-5-1-15,-5-3-2 16,-3-7 2-16,-6 4-1 16,-7-3 1-16,-1 7 0 15,-6 3 21-15,-8 5 12 16,-8 5-15-16,2 7-18 15,-6 4-52-15,3 5-83 0,3 6-173 16,7 4-599-16</inkml:trace>
  <inkml:trace contextRef="#ctx0" brushRef="#br1" timeOffset="267965.9493">21449 9924 1594 0,'0'0'349'16,"0"0"-148"-16,0 0 0 16,0 0-35-16,0 0-95 15,0 0-45-15,0 0 8 16,11 34-4-16,-8-21-2 16,-3 5-9-16,0-1-2 15,0 3-8-15,0 1 6 16,0 1 11-16,-3-2-5 15,-9 3 2-15,4-3-2 16,1-3-2-16,2-4-10 16,4-1 4-16,1-4-1 15,0-2 23-15,7-2 2 0,11 0 7 16,5-4-4-16,7 0-10 16,4 0-9-16,3-8-20 15,-4 2 8-15,-8 2-9 16,-11 1-5-16,-13-1-105 15,-1-2-482-15</inkml:trace>
  <inkml:trace contextRef="#ctx0" brushRef="#br1" timeOffset="276572.0449">5754 12440 235 0,'0'0'660'0,"0"0"-390"16,0 0-50-16,0 0-12 15,0 0 18-15,0 0-26 16,0-15-43-16,0 15-27 16,0-3-21-16,0 3-33 15,0 0-24-15,0 10-4 0,-9 9 47 16,-4 12 35-1,-4 8-60-15,1 2-18 0,-2 6-14 16,3-3-16-16,3-1-16 16,-1-4-4-16,5-2 4 15,-1-8-6-15,-1-3 1 16,7-5-1-16,-3-5-2 16,3-3-38-16,3-4-56 15,-3-5-93-15,3-1-274 16,0-3-297-16</inkml:trace>
  <inkml:trace contextRef="#ctx0" brushRef="#br1" timeOffset="277278.5016">5705 12425 517 0,'0'0'888'16,"0"0"-689"-16,0 0-123 15,0 0 58-15,0 0 57 16,0 0-53-16,0 0-66 0,85-14-37 15,-52 8-21 1,4 2-8-16,-4 1-5 0,-3-1 0 16,-8 4 0-16,-7 0 5 15,-6 0-5-15,-3 8 7 16,0 2 22-16,-6 3 10 16,3-1-4-16,-3 2-4 15,0 2-7-15,0-1-10 16,0 3-1-16,-12-2 9 15,-7 5 12-15,-8-2 8 16,1 1-16-16,-5-3-10 16,1-1-5-16,3-3-11 15,5-3 11-15,7-3-5 0,3-4-5 16,9 1-1-16,3-4 1 16,0 0-1-16,0 0-1 15,0 4-1-15,0-4-12 16,8 3 13-16,2 6 0 15,5-2 1-15,1 3 0 16,-2 4 0-16,-2-2-1 16,1 5 0-16,-4-4 0 15,-4 3 0-15,-4-2 0 16,-1 1-1-16,0-4 1 16,-1 5 1-16,-13-5 8 15,-2 3 15-15,-4-2 10 16,-5 1 4-16,-5-4-1 0,0-2-4 15,-1-2-14-15,4 0-11 16,2-5-8-16,11 0 0 16,1 0-34-16,10-3-80 15,3-10-164-15,0 7-388 16,3-1-220-16</inkml:trace>
  <inkml:trace contextRef="#ctx0" brushRef="#br1" timeOffset="277805.2367">6057 12742 1669 0,'0'0'476'16,"0"0"-421"-16,0 0 11 15,0 0 79-15,0 0-64 16,0 0-49-16,0 0-12 16,58 0 0-16,-40 0-2 15,3-4-1-15,1-2-8 16,-2-1-2-16,-4-3-5 15,2 0 5-15,-3-2-6 0,-6 2 0 16,-3-1 5-16,-3 1 5 16,-3 4 13-16,0 0 16 15,0 0-9-15,-6 1 4 16,-3 2-6-16,-7 3-5 16,-4 0 6-16,-5 0 0 15,-5 6-2-15,-3 8 7 16,-3 6 7-16,2 7-3 15,0 2 2-15,5-3-11 16,10 3-3-16,7-5-15 16,6-1-6-16,6-3-5 15,6-7-1-15,15-2-14 16,9-3-38-16,9-7-57 16,22-1-124-16,-9-4-325 15,-3-8-584-15</inkml:trace>
  <inkml:trace contextRef="#ctx0" brushRef="#br1" timeOffset="278134.7935">6609 12666 1430 0,'0'0'376'0,"0"0"-98"15,0 0 25-15,-98-4-82 16,62 8-78-16,3 6-53 16,3 3-23-16,2 1-13 15,8 4-30-15,7-1-14 16,7 0-10-16,6 0 0 15,0-2-12-15,16-1-42 16,4-4-86-16,5-4-115 16,8-6-301-16,-6 0-104 15,-5 0-257-15</inkml:trace>
  <inkml:trace contextRef="#ctx0" brushRef="#br1" timeOffset="279107.5965">6885 12629 1796 0,'0'0'351'0,"0"0"-236"16,0 0 98-16,0 0-10 15,-95 17-93-15,66-1-47 16,-1 1-23-16,5 2-21 15,1 1-5-15,5 0-13 16,7-3 0-16,9-5 0 16,3 1-1-16,0-6 0 15,3-3-1-15,12-4 0 0,7 0-14 16,5 0-18-16,0-9-25 16,4-8-18-16,-1 0 1 15,-3-6 29-15,-6 3 19 16,-5 0 21-16,-2 7 6 15,-7 0 14-15,-4 6 42 16,-3 1 19-16,0 4 2 16,0 0-14-16,0 2-14 15,0 0-14-15,0 0-13 16,0 0-10-16,0 0-6 16,0 4-6-16,-3 9 0 15,-6 4 1-15,-6 3 1 16,-1 5 4-16,1-2-6 0,0-2 6 15,3-2-6-15,9-6 0 16,3-6-1-16,0-4 1 16,12-3-1-16,9 0-5 15,10-13-27-15,5-6-18 16,3-5 1-16,4-5-10 16,-4 0-12-16,-5-2 5 15,-7 8 34-15,-6 3 26 16,-12 8 7-16,-3 8 25 15,-6 1 39-15,0 3-13 0,0 0-13 16,0 0-15 0,-9 9-11-16,-2 9 10 15,-5 1-8-15,1 7-1 0,0-2-7 16,3 2-6 0,-1-4 0-16,7-4 1 0,6-2-1 15,0-7 0-15,0-2 0 16,0-4 1-16,3-3-1 15,13 0 8-15,4-3-8 16,5-9-25-16,5-8-6 16,1-4-5-16,-1-3-16 15,3-1 8-15,-5-2 7 16,-4 6 21-16,-6 4 10 16,-6 7 6-16,-6 4 39 15,-3 5 34-15,-3 4 0 0,0 0-18 16,0 0-19-16,0 0-15 15,0 0-9-15,0 0-12 16,-3 10-3-16,-8 6 3 16,-5 7 12-16,1 4-11 15,-3-1 0-15,-1 1 5 16,4-1-5-16,4-6-1 16,4 0 0-16,4-8 6 15,3-5-5-15,3-3 5 16,15-4-6-16,7 0-46 15,20-10-145-15,-5-6-453 16,-1-7-527-16</inkml:trace>
  <inkml:trace contextRef="#ctx0" brushRef="#br1" timeOffset="279442.2292">7568 12557 649 0,'0'0'990'16,"0"0"-761"-16,0 0-59 16,0 0 83-16,0 0-73 15,0 0-90-15,0 0 25 16,-44 26-24-16,27-9-37 16,-2-1-15-16,2 0-12 15,7 2-14-15,7-6-6 16,0-1-7-16,3 1-1 15,0 1 1-15,9 1 0 0,6-1-6 16,-3-3 4 0,-2 3-11-16,-7 0 12 0,-3-2-8 15,0 1-3-15,-13 1 10 16,-11 1 2-16,-3-1 0 16,-7 1-57-16,1-1-116 15,9-6-431-15,9-1-690 0</inkml:trace>
  <inkml:trace contextRef="#ctx0" brushRef="#br1" timeOffset="279838.415">7725 12676 1137 0,'0'0'626'0,"0"0"-550"16,0 0 76-16,0 0 67 16,0 0-59-16,0 0-98 15,0 0-37-15,64 22-8 16,-37-24-10-16,-2-11-5 16,-2-1-2-16,-1 1 0 15,-7-1 0-15,-3 1 0 16,-9 0 1-16,0 6 27 15,-3 3 49-15,0 2-7 0,-9 2-21 16,-10 0-14-16,-5 6 8 16,-9 12-1-16,-3 1-8 15,-4 7 2-15,7 0 13 16,3-2-2-16,11-4-20 16,10 0-18-16,6-7 0 15,3-1-9-15,12-2-9 16,37-6-89-16,-4-1-243 15,4-3-1147-15</inkml:trace>
  <inkml:trace contextRef="#ctx0" brushRef="#br1" timeOffset="280612.2124">8705 12627 1272 0,'0'0'385'0,"0"0"-201"0,0 0 90 16,0 0 20-16,0 0-74 15,0 0-74-15,0 0-34 16,-10-11-28-16,-5 11-21 16,-6 0-19-16,-4 6-6 15,-2 7-5-15,3 2-18 16,6 4-10-16,9-3-4 16,9 4-2-16,0 0 1 15,9-3-1-15,15-1-8 16,4-7-18-16,5-4-16 15,0-5-9-15,-2 0 7 16,-7-5 13-16,-6-10 10 16,-3-2 12-16,-12-3 10 0,0 1 1 15,-3-5 17-15,0 2 9 16,-6 4 11-16,-6 2 8 16,3 7-15-16,-3 2-8 15,2 4-16-15,-1 3-7 16,2 0-9-16,-1 6-34 15,1 13-53-15,3 9-150 16,6-5-430-16,0-5-665 0</inkml:trace>
  <inkml:trace contextRef="#ctx0" brushRef="#br1" timeOffset="280927.3386">9126 12398 1086 0,'0'0'1006'15,"0"0"-891"-15,0 0-13 16,0 0 152-16,0 0-57 16,0 0-78-16,-79 86-38 15,70-47-35-15,3 5-19 16,3 4-8-16,3-1-1 15,-3 2-17-15,0-5 5 16,-6-2-5-16,-1-5 0 16,-7-5 0-16,-5-5 0 0,-2-8-1 15,0-4 0-15,-3-5-37 16,2-4-65-16,7-6-131 16,9-10-271-16,6-7-507 0</inkml:trace>
  <inkml:trace contextRef="#ctx0" brushRef="#br1" timeOffset="281095.5174">8938 12683 1949 0,'0'0'518'16,"0"0"-451"-16,0 0 92 15,0 0 18-15,88 0-113 16,-39 0-64-16,32 0-117 0,-14-1-542 15,-3-9-1289-15</inkml:trace>
  <inkml:trace contextRef="#ctx0" brushRef="#br1" timeOffset="281543.2474">9808 12371 1631 0,'0'0'364'16,"0"0"-175"-16,0 0 33 15,0 0-14-15,0 0-62 16,0 0-55-16,0 0 45 0,-33 83-55 15,21-36-35-15,0 2-25 16,2 1-13-16,2 0-7 16,2-7-1-16,-3-4-12 15,-1-6-33-15,1-4-14 16,-12-2-107-16,3-11-290 16,2-9-329-16</inkml:trace>
  <inkml:trace contextRef="#ctx0" brushRef="#br1" timeOffset="282201.8812">9539 12603 1707 0,'0'0'681'0,"0"0"-623"15,0 0-37-15,0 0 74 16,0 0 26-16,0 0-62 15,0 0-36-15,105 53-13 16,-65-50-9-16,0-3-1 16,-1 0 0-16,-3-9-51 15,-3-6-35-15,-8-5-11 16,-1-5 30-16,-6-5 30 16,-2-2 21-16,-5-5 16 15,2 0 1-15,-4 4 34 16,-3 3 40-16,-3 7 24 15,1 6 3-15,-1 10-7 16,-3 2-5-16,0 5-33 16,0 0-24-16,0 5-20 0,0 13-11 15,-7 14 41-15,-5 9 0 16,0 8-22-16,-6 4-12 16,-1 0-8-1,-2-4-1-15,3-3 1 0,3-9-1 16,-2-7-17-16,10-7-1 15,1-8-6-15,-1-8 0 16,7-3 1-16,0-4 15 16,0 0 8-16,10-10-11 15,10-9-40-15,5-11 3 16,8-4 5-16,0-2-32 0,-2 0 1 16,-1 5 2-1,-10 6 45-15,-4 7 26 0,-9 12 1 16,-4 0 7-16,-3 6 23 15,0 0 13-15,0 3-25 16,0 14-5-16,-6 6 39 16,-4 6-22-16,0 1-9 15,3 0 3-15,4-4-13 16,-1-2-4-16,4-5-5 16,0-5 5-16,0-4-6 15,4-3-1-15,22-7-33 16,-1 0-143-16,-1-15-649 0</inkml:trace>
  <inkml:trace contextRef="#ctx0" brushRef="#br1" timeOffset="282547.9305">10199 12659 1881 0,'0'0'258'15,"0"0"-167"-15,0 0 53 16,0 0-52-16,80 7-91 16,-47-7-1-16,0-7-108 15,-2-8-124-15,-7-2-27 0,-9-3 70 16,-9-2 70 0,-5-1 119-16,-1 4 32 0,-4 6 97 15,-14 4 31-15,-6 4 21 16,-7 5 27-16,1 1-23 15,-3 15-39-15,2 8-46 16,7 2-20-16,2 3-3 16,11-2-19-16,8 3-30 15,3-6-13-15,11-5-10 16,14-3-5-16,27-9-97 16,-4-4-200-16,1-3-576 0</inkml:trace>
  <inkml:trace contextRef="#ctx0" brushRef="#br1" timeOffset="283160.987">11162 12556 793 0,'0'0'771'0,"0"0"-677"16,0 0 5-16,0 0 210 16,0 0-16-16,0 0-114 15,0 0-55-15,0 0-17 16,17-28-22-16,-29 28-24 15,-9 5 4-15,-4 5-16 16,-5 3-21-16,6-2-17 16,6 2-11-16,8-3-1 0,7 0-6 15,3 2-11-15,10 1 3 16,12 1-19-16,7-1 4 16,-2-3 4-16,-5 4 10 15,-6-7 1-15,-5 3 0 16,-11 0-9-16,0-1 0 15,-14 1 10-15,-8 3 14 16,-11-4 10-16,-3-1 4 16,4-2 2-16,-1-2-16 15,12-4-15-15,15-1-153 16,6-12-354-16,6-3-667 0</inkml:trace>
  <inkml:trace contextRef="#ctx0" brushRef="#br1" timeOffset="283385.2143">11270 12609 1622 0,'0'0'639'16,"0"0"-574"-16,0 0 98 16,0 0 63-16,0 0-51 15,-13 99-72-15,9-65-46 16,0 2-27-16,-2-3-17 15,0-3-12-15,3-7-1 16,0-4-33-16,3-2-67 16,0-10-157-16,0-4-414 15,0-3-355-15</inkml:trace>
  <inkml:trace contextRef="#ctx0" brushRef="#br1" timeOffset="283659.9526">11331 12533 1023 0,'0'0'1233'0,"0"0"-1119"15,0 0-76-15,0 0 72 16,0 0 20-16,85-19-62 16,-66 26-36-16,7 5-5 15,-4 2-7-15,2 1-11 16,-9 0-7-16,0-2-1 0,-6-3 0 15,-3 2-1-15,-6-2 0 16,0 3 0-16,-12-4 0 16,-15-1 8-16,-6-1-8 15,-5 0-69-15,-7-7-141 16,12 0-351-16,6-4-499 0</inkml:trace>
  <inkml:trace contextRef="#ctx0" brushRef="#br1" timeOffset="283884.5671">11631 12543 1935 0,'0'0'505'16,"0"0"-447"-16,0 0 97 15,0 0 30-15,0 0-54 16,0 0-57-16,0 0-39 15,-3 96-18-15,3-69-11 16,0-4-6-16,0-7-34 16,0 0-116-16,-5-9-324 15,1-7-591-15</inkml:trace>
  <inkml:trace contextRef="#ctx0" brushRef="#br1" timeOffset="284052.1556">11695 12372 1947 0,'0'0'501'15,"0"0"-470"-15,0 0-20 16,0 0-11-16,0 0-12 16,0 0-262-16,0 0-592 0</inkml:trace>
  <inkml:trace contextRef="#ctx0" brushRef="#br1" timeOffset="284515.5328">11801 12580 1877 0,'0'0'360'16,"0"0"-304"-16,0 0 55 16,0 0 53-16,0 0-33 15,0 0-59-15,0 0-32 16,12 92-15-16,-12-71-16 16,-8-3-1-16,4-4-8 15,1-4 1-15,0-4-1 16,3-5 1-16,0-1 0 15,0 0-1-15,6-4-8 0,15-12-10 16,4-5-16 0,5-8 22-16,6-4-4 0,3-3-1 15,-5-1 9-15,-1 4 7 16,-13 11 2-16,-4 5 0 16,-9 10 36-16,-4 7 0 15,-3 0-17-15,0 4-19 16,0 13 23-16,-6 5 22 15,-4 8-15-15,4 0-2 16,1-1-16-16,5-2-13 16,0-1-13-16,8-9-120 15,5-5-355-15,2-10-1099 0</inkml:trace>
  <inkml:trace contextRef="#ctx0" brushRef="#br1" timeOffset="285651.8774">13678 12573 1043 0,'0'0'359'0,"0"0"-170"15,0 0 22-15,0 0-9 16,0 0-48-16,0 0-43 16,0 0-22-16,3-13-18 15,-3 13 6-15,6 0 2 16,1 0-12-16,7 0 2 16,8 0-17-16,5 0-15 15,4 0-23-15,8 0-8 16,6 0-6-16,-2 0 0 15,2 0 1-15,-2 0 0 0,-1 2-1 16,-3 2 1-16,-2-3 0 16,-2 2-1-16,3-3 1 15,-2 0 1-15,10 0-1 16,2 0 1-16,7 0-1 16,4 0 0-16,9-3-1 15,-3 3 1-15,3 0-1 16,-4 0 0-16,3 0 0 15,-6 0 0-15,1 3 0 16,0 4 0-16,2-4 0 16,0 0 0-16,17 1 0 15,20-1 0-15,13-3 0 16,-9 0 0-16,-22 0 1 16,-27 0-1-16,-11 0 1 0,0 3-1 15,8 1 0 1,5 4 0-16,-2 2 0 0,1 2-1 15,-2 0 0-15,4 1 0 16,3-3-5-16,2 4-14 16,2-7-42-16,-1-1-25 15,2-6-72-15,-14 0-189 16,-12-10-452-16</inkml:trace>
  <inkml:trace contextRef="#ctx0" brushRef="#br1" timeOffset="286890.5615">14633 12217 1440 0,'0'0'247'0,"0"0"11"15,0 0 18-15,0 0-57 16,0 0-72-16,0 0-59 16,0 0-31-16,9-1-1 15,-2 18 39-15,-4 7-34 0,1 4-24 16,-2-1-17-16,-2 2-11 15,0-2-8-15,0-3 1 16,-6-4-1-16,0-4 5 16,-4-4-6-16,7-5-1 15,0-4-8-15,3-2 1 16,0-1 1-16,0 0 6 16,6-11 0-16,10-8-35 15,0-8 19-15,7-2 16 16,-3 0-1-16,2-1 1 15,-6 3 1-15,-6 10 1 16,1 4 0-16,-8 7 25 0,-3 3-1 16,3 0-5-1,-3 3-4-15,0 0 1 0,0 0-10 16,3 0-7-16,0 0-1 16,3 3-1-16,0 10 1 15,2-1 1-15,-2 2 0 16,1 3 0-16,-7 2 0 15,0-5 1-15,0 3-1 16,0-8 0-16,0 1 0 16,0-4-1-16,-3-5 0 15,3-1 1-15,0 0-6 16,0 0 6-16,0-7-1 16,9-7-21-16,1-5 10 15,3-7 11-15,4-1-5 16,-2 1 0-16,-3 0 0 0,1 5 6 15,-2 8 0-15,-5 3 1 16,1 6 0-16,-4 2 0 16,-3 2 0-16,3 0 5 15,0 0-5-15,1 13-1 16,-1 7 15-16,2 6 4 16,0 0-5-16,-5 1-7 15,0 0-6-15,0-2 5 16,0-4-5-16,0-1 4 15,-7-4-4-15,4-6-1 16,2-1 0-16,1-4-20 16,0-2-66-16,1-3-154 15,13-3-386-15,-2-7-1069 0</inkml:trace>
  <inkml:trace contextRef="#ctx0" brushRef="#br1" timeOffset="287348.6152">15100 12408 1018 0,'0'0'232'0,"0"0"58"16,0 0 1-16,0 0-40 15,0 0-56-15,0 0-47 0,0 0-58 16,29 20-9-16,-15-26-22 15,1-5-29-15,1-2-17 16,1-3-7-16,2-5-6 16,-2 1-5-16,-1-5-20 15,-4 1 7-15,-2 4 1 16,-2 3 17-16,-5 5 1 16,-3 6 19-16,0 2 4 15,0 1 1-15,0 3-3 16,-8 0-7-16,-4 0 11 15,-1 0 2-15,-3 0-3 16,-3 13 14-16,2 4-3 16,-3 5 12-16,1 5 0 15,7 0-17-15,0 2-10 16,6 0 3-16,6 2-6 0,0-2-8 16,0-3-8-16,4-5-1 15,10-1 0-15,-2-11-1 16,5-2-36-16,11-7-58 15,-3 0-174-15,-4-9-639 0</inkml:trace>
  <inkml:trace contextRef="#ctx0" brushRef="#br1" timeOffset="289148.6255">15575 12607 506 0,'0'0'598'16,"0"0"-418"-16,0 0-26 15,0 0 45-15,0 0 40 16,0 0-28-16,0 0-85 16,2-14-11-16,5 8-32 15,1 2-22-15,1 1-5 0,-3 0-7 16,-3 3 3-16,0 0-4 15,-3 0-9-15,0 0-17 16,3 0-1-16,0 0-3 16,4 0 6-16,10 0 16 15,-2 0-11-15,7 3-9 16,5 0-14-16,0-3-4 16,-2 2-1-16,-6 0 0 15,4-2 0-15,-6 3-1 16,-1 0 1-16,0-3-1 15,-4 4 1-15,3-4 4 16,0 0-3-16,4 0 7 16,4 0 6-16,2 0-5 0,2 0-9 15,0 0-1-15,-1 0 1 16,0 0-1-16,-4 0 1 16,1 0 0-16,-4 0 1 15,1 0-1-15,2 6 11 16,-2-4-3-16,9 0 3 15,4 0-10-15,3-2-1 16,9 0-1-16,1 0-7 16,-5-4-33-16,-2-4-56 15,-13 4-69-15,-13 1-81 16,-13 0-498-16</inkml:trace>
  <inkml:trace contextRef="#ctx0" brushRef="#br1" timeOffset="291426.1195">16514 12566 1048 0,'0'0'188'0,"0"0"-134"15,0 0 82-15,0 0 68 16,0 0 1-16,0 0-85 16,0 0-13-16,21 0 16 15,-21 0-16-15,0 0-16 16,0 0-13-16,0 0-11 15,3-4-6-15,1 2 0 0,5-1-6 16,8-1-13 0,3-6-18-16,5 0-9 0,3-6-5 15,5 3-1-15,1-7 0 16,0 3-7-16,2-6 5 16,0 4-1-16,0-4 8 15,3 3 1-15,3-7-8 16,7 1-1-16,3-3-5 15,6-5 5-15,3 5-6 16,2-2-1-16,1 5-7 16,-6 6 8-16,-2 1 0 15,-4 2 0-15,-6 0 0 16,-1 1 6-16,1 0 6 16,-1-4 8-16,-3-1-3 15,2-2-1-15,0 1-1 16,-5 2-6-16,-4 3-3 0,-8 4 9 15,-9 3-9-15,-5 3-5 16,-7 4 7-16,-5 3-8 16,1 0 0-16,-2 0-9 15,0 0-20-15,0 0-48 16,0 0-61-16,0 3-118 16,0 4-301-16,0-4-359 0</inkml:trace>
  <inkml:trace contextRef="#ctx0" brushRef="#br1" timeOffset="292237.4744">17880 11915 172 0,'0'0'1067'0,"0"0"-848"0,0 0-135 15,0 0 76-15,0 0 57 16,0 0-43-16,0 0-38 15,18 0-61-15,2 0-11 16,3 0-21-16,7 0 7 16,5 0-8-16,1 0-3 15,-1 0 7-15,6 0-2 16,5 0-2-16,2 0 1 16,8 1-7-16,6 1-13 15,20-2-6-15,15 1-3 16,17 2-4-16,9 1-4 0,-11 2-4 15,-6 4-1-15,-17 0 0 16,-14-3 0-16,-13-1 1 16,-13-2-1-16,-4-4 8 15,11 0-8-15,5 0 0 16,6 3 0-16,-1-3 0 16,-5 4 0-16,-5-1 5 15,-8 4-4-15,-9-2 5 16,-8 2-7-16,-5-1 0 15,-14-1-7-15,-12-5-129 16,-3 0-330-16,-13 0-785 0</inkml:trace>
  <inkml:trace contextRef="#ctx0" brushRef="#br1" timeOffset="293286.7646">16538 12650 652 0,'0'0'798'0,"0"0"-638"0,0 0-39 15,0 0 92-15,0 0-13 16,0 0-107-16,0 0-47 16,20-21 8-16,-18 19 7 15,-2 2-3-15,0 0-22 16,0 0-14-16,0 0-7 15,0 5 3-15,0 5 68 16,0 1-15-16,5 8-2 16,1-2-2-16,10 6-19 15,0 0-18-15,10 4-17 0,4 2-7 16,-2-2-5 0,5 6 5-16,3-4-5 0,-4 3 0 15,3-1 7-15,-2 3-2 16,0-5 3-1,-4 4 0-15,0-4-8 0,-4-2 8 16,-1-3-3-16,-1 2-4 16,2-3 4-16,-3-3-5 15,-1 0-1-15,-2-1 1 16,1-3-1-16,-8 1 0 16,1-4-1-16,-3 1 1 15,1-4 0-15,1 2 0 16,-5-5 0-16,5 4 0 15,-1-6-1-15,-2 2-16 16,1-3 7-16,-6-1-2 0,1 1-26 16,-2-2-14-1,-2-1-6-15,-1-1-15 0,0 0-72 16,0-1-421-16,0-9-435 0</inkml:trace>
  <inkml:trace contextRef="#ctx0" brushRef="#br1" timeOffset="294148.6833">17396 13319 464 0,'0'0'248'15,"0"0"-168"-15,0 0 86 16,0 0 77-16,0 0 8 15,0 0-90-15,0 0-24 16,-7-10 28-16,7 10 20 16,10-2-57-16,2-2-15 15,1 4-14-15,7-3-16 0,0 0-28 16,9 3-29-16,-1-3-14 16,5 3-11-16,3-1-1 15,3 1 3-15,-1 0-2 16,1 0 5-16,0 0-6 15,0 0 0-15,1 0 1 16,-7 0-1-16,2 0 1 16,0 0 0-16,1 0 1 15,0 0-1-15,-1 0 0 16,4 0 0-16,1 0 0 16,3 0 0-16,-2-3-1 15,-2 0 0-15,0 0-1 0,-4-1 0 16,-1 1 0-16,1 0 0 15,1-1 0-15,-2 2 1 16,5-2-1-16,1 2 1 16,0 0 2-16,4-1 7 15,-1 3-9-15,-1 0 0 16,0 0 2-16,4 0 4 16,-4 0 1-16,-3 0 10 15,-1 0-8-15,-2 0 13 16,0 0-3-16,-4 0-5 15,3 0-7-15,-2 0-6 16,4 0 0-16,-8-3-1 16,1 2 0-16,2 1 1 0,-5-3 0 15,3 3-1-15,4-3 1 16,1 1 0-16,1-3-1 16,2 2 0-16,-1-1 0 15,2 1 0-15,-5 1-1 16,0 1 1-1,1-3 0-15,-2 4-1 0,-2 0 0 16,-3 0 0-16,-3 0 1 16,-5 0-1-16,-5 0 0 15,-12 0-59-15,-3 5-212 16,0-5-923-16</inkml:trace>
  <inkml:trace contextRef="#ctx0" brushRef="#br1" timeOffset="296673.964">20281 11916 474 0,'0'0'297'0,"0"0"-93"16,0 0-102-16,0 0 34 0,0 0 50 15,0 0-34 1,0 0-9-16,0-4 57 0,0 4 31 16,0-2-17-16,0 1-42 15,0-1-40-15,0 0-27 16,0 2-37-16,3 0-30 15,6 0-19-15,8 0-11 16,3 0-8-16,9 0-12 16,0 0-54-16,4 0-63 15,-1 0-41-15,-9 0-51 16,-7 4-53-16,-16-3-20 16,0 1-35-16,-10-2-185 0</inkml:trace>
  <inkml:trace contextRef="#ctx0" brushRef="#br1" timeOffset="297032.8494">20368 11826 763 0,'0'0'625'16,"0"0"-474"-16,0 0 52 0,0 0 100 16,0 0-54-1,0 0-85-15,0 0-46 0,8-16-30 16,-8 16-27-16,0 1-15 15,0 14 42-15,0 2-19 16,0 6-24-16,0 4-21 16,0 2-18-16,2 1-6 15,-1 0-85-15,-1 3-161 16,0-7-438-16,-6-12-701 0</inkml:trace>
  <inkml:trace contextRef="#ctx0" brushRef="#br1" timeOffset="297958.8883">20790 11520 576 0,'0'0'580'16,"0"0"-318"-16,0 0-24 0,0 0 59 16,0 0-18-16,0 0-85 15,0 0-45-15,12-48-26 16,-12 48-29-16,0 0-28 16,0 0-21-16,0 1-20 15,0 17 5-15,0 5 33 16,0 9-32-16,0 4-16 15,0 8-3-15,0-2-11 16,0-2 0-16,0-4 0 16,0-4-1-16,-2-4 0 15,-2-9 0-15,1-1-11 16,-2-3-5-16,2-5-2 16,2-3-4-16,-1-4 1 0,2 1-8 15,0-1-2 1,0-3-1-16,0 0 6 0,0 0 12 15,0 0 13-15,3-4-11 16,6-9-7-16,4 0 5 16,1-4 7-16,2-3-2 15,3-2-2-15,-3 2 10 16,-1-1-6-16,0 1 7 16,-3 4 0-16,-2 4 2 15,-3 5-1-15,-2 3 7 16,-4 4-2-16,1 0-6 15,-2 0-6-15,0 4 0 16,0 12 6-16,0 0 15 16,-3 8 3-16,-2-2-2 0,2 3-5 15,3-3-10 1,0-2 7-16,0-3-7 0,5-1 0 16,4-6-1-16,2-3-31 15,2-4-36-15,3-3-111 16,1-3-320-16,-7-10-277 0</inkml:trace>
  <inkml:trace contextRef="#ctx0" brushRef="#br1" timeOffset="298219.4592">20758 11612 1113 0,'0'0'810'0,"0"0"-659"16,0 0 2-16,0 0 13 15,0 0-86-15,0 0-80 16,0 0-9-16,88-4-179 15,-59 14-422-15,-2 0-487 0</inkml:trace>
  <inkml:trace contextRef="#ctx0" brushRef="#br1" timeOffset="298827.6408">21119 11725 1134 0,'0'0'920'16,"0"0"-817"-16,0 0-57 16,0 0 67-16,0 0-20 0,0 0-26 15,0 0-11 1,0 22 1-16,0-8-4 15,0 1 1-15,0 0-15 16,0 1-23-16,2-2-8 0,1-2-7 16,0-4 0-16,2-6 5 15,4 1 2-15,-2-3-8 16,3 0-5-16,4-3-31 16,1-7-13-16,0-2 21 15,1-2 13-15,-2-2 4 16,0-1 11-16,-5 4 0 15,-1 2 1-15,-3 5 30 16,-1 5 6-16,-4 1-26 16,0 0-11-16,0 0-10 15,3 4 10-15,-3 9 5 0,6 1 7 16,0-1 4-16,4 4-5 16,0-5-10-16,3 1 5 15,1-3-5-15,0-6 1 16,4-1-1-16,-6-3-1 15,2 0-1-15,-2 0-8 16,1-13 2-16,-3-1-1 16,-1-4 7-16,-2-1 0 15,-2-2-1-15,0-3 1 16,-1 4 1-16,-4 7 0 16,0 0-6-16,-4 7-18 15,-9 6-104-15,-6 0-135 16,1 0-372-16,3 6-428 0</inkml:trace>
  <inkml:trace contextRef="#ctx0" brushRef="#br1" timeOffset="299203.53">21570 11787 1422 0,'0'0'310'15,"0"0"-179"-15,0 0 143 16,0 0-55-16,0 0-60 16,0 0-54-16,0 0-37 0,-1 69-24 15,-2-49-18-15,0 0-16 16,1-4-1-16,1 1-8 15,1-4 2-15,-2-3-2 16,2-3 0-16,0 0 0 16,0-4 1-16,0 0 8 15,9 0 8-15,12-2 5 16,4-1-8-16,7 0-14 16,-6 0 6-16,-1 0-7 15,-11 0-25-15,-14 0-145 16,0 0-208-16,-4 0-1003 0</inkml:trace>
  <inkml:trace contextRef="#ctx0" brushRef="#br1" timeOffset="300437.0174">20125 13250 848 0,'0'0'393'16,"0"0"-174"-16,0 0 10 15,0 0 93-15,0 0-53 16,0 0-66-16,0 0-33 15,0-10-21-15,0 10-40 16,0 0-36-16,0 0-20 16,0 0-10-16,4 0-28 15,8 0-14-15,8 0 6 0,9 0-7 16,5 0-55-16,4 0-74 16,0 0-132-1,-5 0-416-15,-7-3-923 0</inkml:trace>
  <inkml:trace contextRef="#ctx0" brushRef="#br1" timeOffset="301204.662">20754 12854 745 0,'0'0'862'15,"0"0"-675"-15,0 0-36 16,0 0 69-16,0 0 24 0,0 0-72 16,0 0-88-16,0-6-65 15,0 22 44-15,0 7 11 16,-2 10-30-16,-1 1-13 15,-3 5-9-15,-1 1-7 16,0-1-9-16,1-3-5 16,-4-3 0-16,2-6-1 15,2-1 1-15,1-6-1 16,2-6 0-16,2-2-1 16,-1-5 0-16,2-4-11 15,0 0-3-15,0-3 0 16,0 0 2-16,0 0-1 15,3 0 7-15,9-3-10 0,5-7-10 16,2-2 5-16,3-8 11 16,1 0 11-16,0 0-2 15,0 0 1-15,-2 4 1 16,-2 2 0-16,-5 5 2 16,-4 2 4-16,1 5 3 15,-8 2 3-15,0 0-6 16,-3 0-5-16,0 15 0 15,0 2 18-15,0 5-7 16,-9 1-1-16,1-2 2 16,2 2-5-16,5-7-7 15,1 0 6-15,0-5-5 16,0-2-1-16,11-5 5 0,5-4-6 16,3 0-14-16,1 0-54 15,9-15-120-15,-5 0-193 16,-5-4-565-16</inkml:trace>
  <inkml:trace contextRef="#ctx0" brushRef="#br1" timeOffset="301444.1248">20674 12943 1061 0,'0'0'689'0,"0"0"-599"16,0 0 73-16,0 0 117 15,0 0-46-15,0 0-76 16,0 0-93-16,67 1-62 16,-43 5-3-16,10 3-134 15,-6 1-224-15,-3-2-621 0</inkml:trace>
  <inkml:trace contextRef="#ctx0" brushRef="#br1" timeOffset="302032.5983">21141 13039 1485 0,'0'0'265'0,"0"0"-205"0,0 0 51 16,0 0 89-16,0 0-48 15,0 0-40-15,0 0 7 16,-3 32-15-16,-3-21-28 16,-4 5-33-16,4-2-25 15,3-1-9-15,2-4-7 16,1-2-1-16,0 0-1 15,0-1-12-15,6-6-4 16,4 0-14-16,5 0-10 0,-1 0 7 16,-1-6-4-16,4-3 4 15,-5-2 15-15,1 1 17 16,-3-3 1-16,0 6 5 16,-6 4 39-16,-3 0 8 15,-1 3-19-15,0 0-9 16,0 0-15-16,0 3-8 15,0 10 20-15,0 1 3 16,0 3-12-16,2-2 1 16,4-1-4-16,4-2-8 15,3-1 10-15,3-5-10 16,3-5 10-16,1-1-5 0,-1 0-6 16,0 0 0-16,-1-10-12 15,-2-4 4-15,0-2 7 16,-3-5 1-16,-3-4 0 15,-2-2 1-15,-4 0 5 16,-2 2 7-16,-2 4 23 16,0 9-18-16,-8 4-18 15,-7 5-55-15,-9 3-170 16,5 11-420-16,6 1-281 0</inkml:trace>
  <inkml:trace contextRef="#ctx0" brushRef="#br1" timeOffset="302380.8385">21616 13161 211 0,'0'0'1703'15,"0"0"-1476"-15,0 0-97 16,0 0 24-16,0 0-29 16,0 0-58-16,0 0-34 15,-49 84-12-15,42-65-15 16,1 0 3-16,3-2 8 16,0-3-2-16,-1-1-7 15,4-4 13-15,0-3 3 0,0-2 1 16,4-4 21-16,15 0 29 15,10 0-38-15,8-3-37 16,4-4-1-16,4 3-95 16,-9 1-120-16,-13 3-652 0</inkml:trace>
  <inkml:trace contextRef="#ctx0" brushRef="#br1" timeOffset="308161.825">17971 11520 941 0,'0'0'217'0,"0"0"-101"16,0 0 81-16,0 0 56 15,0 0 6-15,0 0-53 16,14-31-39-16,-14 28-33 15,0 3-15-15,1 0-18 16,-1 0-34-16,2 0-30 16,1 7-20-16,-2 9 8 15,3 5-8-15,-4 4-11 16,0-1-5-16,0 5-1 0,-4-8-1 16,-2 1-14-16,0-5-6 15,2-3 9-15,-3-5 11 16,4-2-1-16,0-1 1 15,0-5-5-15,3-1-3 16,0 0 8-16,0 0 1 16,0 0 0-16,3-4-5 15,8-6-18-15,3-7 9 16,4-2 0-16,-6-1-2 16,1-3-2-16,4 0-2 15,-8 2 9-15,1-1 9 16,-1 6 2-16,2 0 0 15,-4 2 0-15,2 5 1 0,-2 1 10 16,1 4-5 0,0 1-4-16,-2 3-1 0,1 0-1 15,-1 4 0-15,-3 9 1 16,0 4 8-16,-3 3 17 16,0-1-10-16,0 1-7 15,0 0-8-15,-3-3 6 16,-3-1-5-16,0-3-2 15,1-6 0-15,0-1-2 16,1 0 2-16,4-5 3 16,0-1-2-16,0 0 5 15,0 0 8-15,0-1-8 16,14-11-6-16,-2-1-30 0,5-4 14 16,2-1-5-1,-5 3 3-15,0 4 4 0,-3-2 9 16,-1 6 4-1,-1-1 2-15,-5 1-1 0,5 3 0 16,-3-2 1-16,1 2 9 16,4-1 2-16,-2 1-3 15,-3 4-8-15,1 0-1 16,-1 0 0-16,1 0 0 16,-3 0 1-16,-1 0-1 15,-3 10 0-15,0 6 13 16,0 1 11-16,-10 5 3 0,0 1-2 15,1-3 2 1,2-3 3-16,1-1-8 0,2-3-11 16,1-2-11-1,-1-1-1-15,3-4-75 0,1 1-79 16,-2-4-194-16,2 0-478 0</inkml:trace>
  <inkml:trace contextRef="#ctx0" brushRef="#br1" timeOffset="308747.4829">18421 11685 542 0,'0'0'703'16,"0"0"-593"-16,0 0-24 15,0 0 113-15,0 0 32 16,0 0-50-16,0 0-38 15,0-11-7-15,0 8-16 16,0 0-14-16,0 3-38 16,0 0-21-16,-9 0 12 15,-3 0 8-15,0 3-26 0,0 1-20 16,2 3-12 0,0-1-8-16,4 0 0 0,2-2-1 15,1 3 0-15,1-1-2 16,0 0 1-16,0 2 0 15,2-3 0-15,0 2-1 16,0 0-4-16,0-1 6 16,0-2-11-16,0 6-2 15,2-7-7-15,5 4-1 16,-3 1-2-16,1 0 9 0,-2-4 5 16,-3 3-3-1,0-4 2-15,0 0-1 0,0 1 4 16,-9-1-2-16,-4-3 7 15,-2 2 1-15,-5-2-87 16,4 0-130-16,-1-2-286 16,10-5-300-16</inkml:trace>
  <inkml:trace contextRef="#ctx0" brushRef="#br1" timeOffset="309131.983">18577 11642 1358 0,'0'0'281'0,"0"0"-127"15,0 0 142-15,0 0-23 16,0 0-103-16,0 0-68 16,0 0-46-16,0 0-28 15,5 0-10-15,6 0 0 0,8 0-9 16,-2 0-9-16,3 2-14 15,-4 2-61-15,-1 3-22 16,-7-3-56-16,-8-2-122 16,0-2-231-16,-5 0-269 0</inkml:trace>
  <inkml:trace contextRef="#ctx0" brushRef="#br1" timeOffset="309368.7166">18577 11642 1035 0,'-49'-89'389'0,"49"85"-286"16,7 1-39-16,9 0 111 15,-3 0 24-15,0 2-64 16,2 1-23-16,-1 0-1 15,-5 0-34-15,2 0-48 16,5 0-29-16,-3 1-199 16,-4 2-703-16</inkml:trace>
  <inkml:trace contextRef="#ctx0" brushRef="#br1" timeOffset="309753.9925">19038 11307 576 0,'0'0'911'0,"0"0"-769"15,0 0 124-15,0 0 8 16,0 0-74-16,0 0-89 16,0 0-41-16,5-22-15 15,-5 22-19-15,0 0-18 0,0 11 49 16,0 4 19-16,-2 5-41 16,-2 7-16-16,-4 0-13 15,1-2-9-15,0 2-1 16,-3 0-6-16,1-5 0 15,3-5-42-15,-1 0-49 16,3-1-76-16,-2-6-97 16,0-1-298-16,6-4-209 0</inkml:trace>
  <inkml:trace contextRef="#ctx0" brushRef="#br1" timeOffset="310025.5308">19086 11632 1196 0,'0'0'243'0,"0"0"-64"15,0 0 98-15,0 0-14 16,0 0-86-16,-87-6-79 15,61-1-35-15,-6 4-13 16,4-4 14-16,4 7-30 16,4-1-34-16,4 1-19 0,3 0-200 15,7 0-458 1,-1 0-703-16</inkml:trace>
  <inkml:trace contextRef="#ctx0" brushRef="#br1" timeOffset="310421.4727">18905 11715 641 0,'0'0'796'0,"0"0"-690"15,0 0 23-15,0 0 79 16,0 0-22-16,0 0-76 15,0 0-36-15,47 0-13 0,-39 0-10 16,-1 0 3-16,-1 0-5 16,-3 0-18-16,0 0-12 15,-2 0-4-15,-1 0-9 16,0 0 9-16,0 6 46 16,0 1-13-16,-1 2-14 15,-5 1-6-15,0 0 1 16,-4 0-7-16,0-1 0 15,0 5 4-15,1-7 7 16,2 3 4-16,4-3-7 16,-2-2-17-16,5-1-2 15,0-4-10-15,8 3-1 16,11 1-4-16,14-4-119 0,-4 0-201 16,-5 0-735-16</inkml:trace>
  <inkml:trace contextRef="#ctx0" brushRef="#br1" timeOffset="311861.0181">17448 13518 1211 0,'0'0'578'0,"0"0"-367"16,0 0 70-16,0 0 6 0,0 0-71 15,0 0-107-15,0 0-52 16,3-17-16-16,-3 17-14 16,0 0-11-16,0 7-7 15,3 9 7-15,-3 1-5 16,0 6-5-16,0 0-6 16,-3 0 0-16,-4 0-1 15,-3-6 0-15,3-1-5 16,1-6 0-16,-1 0-1 15,4-6 1-15,3-1 5 16,0-3-2-16,0 0 2 16,0 0 0-16,0 0-8 0,7-3 3 15,9-8-15-15,7-5 4 16,-4-4 11-16,4 0 0 16,-4-3 6-16,-2 3-1 15,-1 4 0-15,-3 0 1 16,0 6 0-16,-3 2 0 15,-1 2 1-15,-6 6 0 16,2 0 7-16,-2 0-8 16,0 0 0-16,-1 4 0 15,-1 9 1-15,-1 4 11 16,0-2-10-16,0-1-1 16,-1 2 1-16,-4-5-1 15,2-2-1-15,-1-5 0 0,3-1 0 16,1-3 1-16,0 3 0 15,0-3-1-15,0 0 0 16,0 0 0-16,0 0-2 16,0-3-10-16,7-4-9 15,3-3 5-15,7-3 4 16,-4-3-8-16,8 3 2 16,-1 0 11-16,0-1 6 15,0 0 0-15,-5 8 1 16,-5 0 9-16,-1 2 3 15,-4 1 3-15,-5 3-1 16,3 0-5-16,-3 0-3 16,0 7-6-16,0 3 23 0,0 10-4 15,-8 0 1 1,-2-1-5-16,1 1-5 0,3 0-3 16,-3-3 1-16,2-2-7 15,-3-1 1-15,6-4-2 16,-1-3 0-16,2 3-43 15,2-7-75-15,-1-3-115 16,1 0-263-16,1 0-365 0</inkml:trace>
  <inkml:trace contextRef="#ctx0" brushRef="#br1" timeOffset="312260.075">17888 13676 811 0,'0'0'1209'0,"0"0"-1079"15,0 0-96-15,0 0 112 16,0 0 18-16,0 0-80 16,0 0-29-16,-5 4 26 15,-3 2-11-15,-7 1-10 16,0 0-18-16,0 2-22 15,3 1-11-15,0 0-3 16,4-4-4-16,4 5 5 16,1-7-6-16,3 4 0 15,0-3 0-15,0 1-1 0,0 0 1 16,4 1 0-16,2 0 0 16,0-1 0-16,1-3-1 15,-3 4 0-15,-1-3-2 16,-3 2-5-16,0 1 1 15,-3 0 4-15,-14-2 1 16,2 2-7-16,-5-3-41 16,-10-4-108-16,3 0-137 15,8 0-510-15</inkml:trace>
  <inkml:trace contextRef="#ctx0" brushRef="#br1" timeOffset="312576.9714">18136 13696 1508 0,'0'0'673'16,"0"0"-595"-16,0 0-10 15,0 0 110-15,0 0-48 0,0 0-81 16,0 0-28 0,68 0-21-16,-45 0-38 0,-8 0-56 15,-11 0-102 1,-4 0-196-16,0 0-322 0</inkml:trace>
  <inkml:trace contextRef="#ctx0" brushRef="#br1" timeOffset="312785.6797">18136 13696 1572 0,'20'-93'765'16,"-17"93"-690"-16,2 0-51 16,5 0 43-16,7 0-11 15,2 1-56-15,13-1-49 16,-7 0-200-16,-1 0-453 0</inkml:trace>
  <inkml:trace contextRef="#ctx0" brushRef="#br1" timeOffset="313035.007">18554 13607 1993 0,'0'0'279'16,"0"0"-205"-16,0 0 54 16,0 0-21-16,0 0-98 15,101 0-9-15,-68 0-107 16,-10 0-358-16,-5 0-435 0</inkml:trace>
  <inkml:trace contextRef="#ctx0" brushRef="#br1" timeOffset="313387.4402">19015 13373 1969 0,'0'0'257'0,"0"0"-189"15,0 0 79-15,0 0 86 16,0 0-103-16,0 0-84 16,0 0-28-16,4-14-7 15,-4 21 5-15,0 7 39 0,0 6-17 16,-7 2-20-16,-3 4-9 15,4-2-9-15,0 2-2 16,-1 0-47-16,0-2-56 16,-5 5-104-16,-5-9-312 15,5-3-439-15</inkml:trace>
  <inkml:trace contextRef="#ctx0" brushRef="#br1" timeOffset="313660.9852">19074 13703 1232 0,'0'0'802'0,"0"0"-672"15,0 0 107-15,0 0 6 16,-107-7-64-16,77 4-92 16,0 3-57-16,5 0-30 15,1 0-29-15,0 0-189 16,4 0-535-16,6 0-1080 0</inkml:trace>
  <inkml:trace contextRef="#ctx0" brushRef="#br1" timeOffset="314048.4855">18964 13789 1239 0,'0'0'947'16,"0"0"-842"-16,0 0-47 16,0 0 96-16,0 0-48 15,0 0-66-15,0 0-27 0,71 9-11 16,-53-5-1-16,-4-1 0 16,-4 1 1-16,-3 2-2 15,-7 1 0-15,0-3 0 16,-3 4 15-16,-14 3 34 15,-6-2 21-15,-3 1 22 16,-6 0-11-16,6 2-51 16,4-3-3-16,8 1 13 15,6-4-26-15,8 1-13 16,0-2-1-16,33-3-58 16,1-2-204-16,5 0-935 0</inkml:trace>
  <inkml:trace contextRef="#ctx0" brushRef="#br1" timeOffset="323633.1786">12497 10569 415 0,'0'0'545'0,"0"0"-400"0,0 0-15 15,0 0 127 1,0 0 37-16,0 0-31 0,0 0-99 16,0-4-40-16,0 4-24 15,0-3-17-15,0 2-18 16,-4-2-13-16,-6 3-29 16,-5-3-16-16,-12 3-5 15,-8 0-1-15,-9 0-1 16,-7 0-8-16,-7-3-19 15,-6 0-7-15,-18-4 13 16,-15-3 0-16,-27-4 8 16,-9-1 3-16,-4-2-2 0,-2 0 6 15,5 4 5-15,-5 0 1 16,-1 3 0-16,1 3 1 16,5 7 12-16,34 0 23 15,30 0 4 1,27 0 0-16,23 10-20 0,11 0-11 15,2 7-9-15,7-1-9 16,13 4-58-16,38-11-97 16,-4-5-449-16,0-4-1057 15</inkml:trace>
  <inkml:trace contextRef="#ctx0" brushRef="#br2" timeOffset="342388.2766">2930 17131 75 0,'0'0'1490'0,"0"0"-904"16,0 0-502-1,0 0-35-15,0 0 124 0,0 0 10 16,0 0-65-16,0-6-49 16,0 6-29-16,0 0 0 15,0 3-14-15,0 10-11 16,-6 11 3-16,-3 10 28 16,-6 14-4-16,-3 5-29 15,-1 3-7-15,-5 1-5 16,4-5 5-16,1-5-6 15,1-8-1-15,5-6-24 16,2-13-38-16,4-7-36 16,7-7-89-16,0-9-90 15,7-13-359-15,7-10-1000 0</inkml:trace>
  <inkml:trace contextRef="#ctx0" brushRef="#br2" timeOffset="343028.2696">2875 17115 476 0,'0'0'1425'16,"0"0"-1184"-16,0 0-173 0,0 0 38 15,0 0 2-15,0 0-54 16,0 0-35-16,77-46-4 16,-47 46 0-16,3 0 4 15,3 0-6-15,1 3-7 16,3 4-4-16,-1-2-2 16,-3-1-6-16,-8 1-22 15,-7 0 1-15,-9-1-2 16,-12 6-14-16,0 6 7 15,-6 1 32-15,-18 6 4 16,-7-1 1-16,-2 2 5 16,-3-1 7-16,0-4 7 15,1 1-6-15,2 0 12 0,9-6-10 16,3-1-7-16,9-3 1 16,5-3-9-16,7-4-1 15,0 3-3-15,7 1 3 16,8 2 1-16,6-1 0 15,0 1-1-15,1 2 0 16,-1 0 0-16,0 4 0 16,-6 0-6-16,-3 2 5 15,-5 1-6-15,-1 1 0 16,-6-2 5-16,0-2-4 16,0 0 5-16,0-2 1 15,-6 3 1-15,-10-3 11 0,-5 1 7 16,-7 3 3-1,-5-2-2-15,-3-1-1 0,0-1-3 16,0-9-5-16,2-4-4 16,4 0-7-16,14-34-85 15,4 1-423-15,12-10-600 0</inkml:trace>
  <inkml:trace contextRef="#ctx0" brushRef="#br2" timeOffset="343598.7416">2848 16887 1420 0,'0'0'313'15,"0"0"-242"-15,0 0-39 0,0 0 71 16,0 0 14 0,0 0-51-16,0 0-33 0,-36-18-17 15,36 18-10-15,0 0 7 16,15 8 52-16,3-1 58 16,9-4-48-16,4 0-34 15,12-3-21-15,5 0-8 16,7 0-10-16,-1-3-1 15,-6-3-1-15,-8 2 0 16,-12 1-1-16,-10-1 1 16,-10 3 0-16,-8-1 6 15,0-5 76-15,0-3 55 16,-8-9-70-16,-7-1-14 0,-1-3-6 16,-1-3-27-1,-2 2-19-15,3 5 6 0,2 2-7 16,2 10-32-16,-1 7-75 15,7 4-188-15,1 12-672 0</inkml:trace>
  <inkml:trace contextRef="#ctx0" brushRef="#br2" timeOffset="344935.2365">3709 17247 578 0,'0'0'553'0,"0"0"-173"15,0 0-229-15,0 0 67 16,0 0 7-16,0 0-42 16,-3 2-64-16,3 0-23 15,0 1 9-15,0-1-9 16,3 0-24-16,13 3-11 16,9-1-25-16,10-4-15 15,8 0-12-15,11 0-2 16,7 0-7-16,3 0-1 15,2 0-18-15,-2 2-26 16,-3 2-15-16,-6 2-8 16,-7 1-5-16,-9 0 27 15,-11 0 13-15,-3-3 0 16,-11 0-32-16,-5-2-58 0,-5-2-52 16,-1 0-64-16,-3 0-65 15,0 0-409-15</inkml:trace>
  <inkml:trace contextRef="#ctx0" brushRef="#br2" timeOffset="345342.5334">3612 17362 1232 0,'0'0'908'0,"0"0"-846"16,0 0-52-16,0 0 18 15,0 0 56-15,0 0-35 16,97 20-23-16,-45-16-1 15,9 0-3-15,5-2-9 16,5-2-11-16,1 0 5 16,-8 0-6-16,-6 0-1 15,-13 0-8-15,-12 0-5 0,-11 0 0 16,-11 1 4 0,-4 0 1-16,-7 1-2 0,0-2 3 15,0 0-7-15,0 0-78 16,0 0-80-16,-7 0-365 15,4 0-524-15</inkml:trace>
  <inkml:trace contextRef="#ctx0" brushRef="#br2" timeOffset="345752.9742">4213 17170 1207 0,'0'0'698'0,"0"0"-660"16,0 0-32-16,0 0 96 16,0 0-33-16,0 0-32 15,0 0-15-15,43 17 11 16,-28-5 2-16,0 3-7 15,3 0-16-15,0 3-12 16,4-6 0-16,2 2-75 16,1-1-86-16,-2-2-17 0,1 2 86 15,-8 0 63 1,-4-2 29-16,-9 4 0 0,-3 2 39 16,-12 2 78-16,-10 0 51 15,-11 6-48-15,-3-6-27 16,0 3-4-16,-1-2-11 15,6-1-3-15,8-4-34 16,10-2-41-16,13-6-35 16,0-7-300-16,21 0-701 0</inkml:trace>
  <inkml:trace contextRef="#ctx0" brushRef="#br2" timeOffset="346804.3931">4956 17729 1681 0,'0'0'260'0,"0"0"-193"16,0 0-4-16,0 0 71 16,0 0-39-16,0 0-60 0,0 0 2 15,70 17-1-15,-46-41-8 16,3-3-6-16,-5-5-5 16,4-8 7-16,-4-6 14 15,2-7-36-15,-2-6-1 16,2-4-1-16,-3-4 0 15,3 2 6-15,-2 6 15 16,-4 6-6-16,0 7-3 16,-3 9 4-16,1 8-1 15,-5 6 0-15,-2 9-5 16,-2 4 16-16,-7 8 9 16,3 0-17-16,-3 2-11 0,0 0-7 15,0 7-9-15,-6 10 9 16,-4 8 1-16,-1 10 11 15,-5 4 9-15,4 1 2 16,6-1-6-16,0-2-8 16,3-8-8-16,3-2 8 15,0-7-9-15,0-7-1 16,6-3-5-16,3-10 4 16,6 0-4-16,4-3-4 15,5-14-20-15,3-13-16 16,4-4 4-16,5-7 24 15,-3-5-12-15,0 2 2 16,-5 1 10-16,-4 12 13 16,-9 10 5-16,-5 10 26 15,-7 4 17-15,-3 4 15 0,0 3-7 16,0 0-5-16,0 0-15 16,0 0-13-16,0 0-17 15,0 3-1-15,0 14-1 16,-7 3 1-16,-2 10 7 15,-3 3-1-15,-3 7 6 16,0 0 9-16,-1-7 3 16,2 0-9-16,1-8 0 15,7-5-9-15,6-11-6 16,0-4 0-16,19-5-19 16,31-20-89-16,-1-11-455 15,-4-1-1098-15</inkml:trace>
  <inkml:trace contextRef="#ctx0" brushRef="#br2" timeOffset="347352.4934">5211 16788 967 0,'0'0'707'0,"0"0"-596"15,0 0 28-15,0 0 70 16,0 0-85-16,0 0-57 16,0 0 0-16,63 30-27 15,-32-21-17-15,9-1-6 0,2-8-11 16,6 0-6-16,-2 0 0 15,-4-5-7-15,-2-7-11 16,-10-4-1-16,-9 2 10 16,-8-4 9-16,-5 2 8 15,-7-2 9-15,-1 1 24 16,0 0 39-16,-9 1-19 16,-4 5-16-16,-2 1-28 15,-1 2-16-15,-1 8-1 16,1 0-10-16,-1 2-45 15,4 24-94-15,7-5-321 16,3 2-422-16</inkml:trace>
  <inkml:trace contextRef="#ctx0" brushRef="#br2" timeOffset="347880.4187">5644 17462 681 0,'0'0'1204'15,"0"0"-934"-15,0 0-143 16,0 0 67-16,0 0-46 16,0 0-83-16,0 0-40 15,-23 40 30-15,13-18-19 0,-2 2-17 16,-1 5-8-16,-1-5 4 16,2 1 0-16,-1-1 11 15,4-1 1-15,1-6-12 16,4-4-13-16,4-7-2 15,0-2-21-15,0-4-40 16,16 0-45-16,17-10-85 16,0-8-191-16,-5 3-420 0</inkml:trace>
  <inkml:trace contextRef="#ctx0" brushRef="#br2" timeOffset="348100.0126">5511 17529 1664 0,'0'0'395'16,"0"0"-297"-16,0 0 41 15,0 0-5-15,0 0-99 16,0 0-35-16,0 0-112 15,100 0-402-15,-75 0-403 0</inkml:trace>
  <inkml:trace contextRef="#ctx0" brushRef="#br2" timeOffset="348401.4691">5732 17561 1270 0,'0'0'841'16,"0"0"-739"-16,0 0-27 16,0 0 43-16,0 0-63 15,0 0-55-15,-27 79-6 16,40-69-44-16,10-5-73 16,7-2-20-16,-2-3-4 15,2-3 46-15,-2-9 82 16,-7-1 19-16,-3-4 75 15,-8 2 74-15,-5 4 7 0,-5 1 16 16,0 2-8 0,-11 6-57-16,-5-1-59 0,1 0-48 15,-6 3-12-15,5 0-213 16,7 0-636-16</inkml:trace>
  <inkml:trace contextRef="#ctx0" brushRef="#br2" timeOffset="348734.5185">6199 17333 1255 0,'0'0'977'0,"0"0"-918"16,0 0-24-16,0 0 148 15,0 0-66-15,0 0-48 16,0 0-15-16,-36 86-4 16,27-60-6-16,-3 4-20 15,-3 0-9-15,-1 2-7 16,2-2 3-16,-5-1-10 16,4-2 8-16,2-3-7 15,2-6-2-15,8 0 0 16,0-11 0-16,3-4-63 15,9-3-80-15,34-6-120 16,-7-11-349-16,3-3-652 0</inkml:trace>
  <inkml:trace contextRef="#ctx0" brushRef="#br2" timeOffset="348976.0862">6020 17488 1242 0,'0'0'857'15,"0"0"-761"-15,0 0-22 0,0 0 90 16,0 0-164-16,95-3-58 15,-53-12-435-15,-3 3-436 0</inkml:trace>
  <inkml:trace contextRef="#ctx0" brushRef="#br2" timeOffset="349351.1143">6894 17363 1407 0,'0'0'793'0,"0"0"-706"16,0 0-4-16,0 0 83 16,0 0-85-16,85 0-81 15,-57 0-6-15,1 0-63 16,-2 0-93-16,-5 0-92 0,-1-1-57 15,-9-2-202-15,-6 0-203 0</inkml:trace>
  <inkml:trace contextRef="#ctx0" brushRef="#br2" timeOffset="349612.9652">6933 17247 1232 0,'0'0'379'0,"0"0"-276"0,0 0 188 15,0 0-1-15,0 0-128 16,0 0-91-16,0 0-41 15,107 0-30-15,-59-4-50 16,-5-1-184-16,-7-2-447 0</inkml:trace>
  <inkml:trace contextRef="#ctx0" brushRef="#br2" timeOffset="350944.7686">7246 17604 71 0,'0'0'1452'15,"0"0"-1249"-15,0 0-140 16,0 0 123-16,0 0 15 16,0 0-89-16,0 0-53 15,45 36-11-15,-24-46-22 16,9-9-12-16,1-5-13 16,-1-5 6-16,7-5-7 15,-3-8-20-15,-1-6 2 16,0-7-8-16,-3-1 1 0,-2-8 24 15,-5 3-11-15,2 4 0 16,-7 7 0-16,0 8 12 16,-2 5 1-16,-2 15 0 15,-4 5 17-15,-7 7 7 16,0 5 11-16,0 3-5 16,-3 2-18-16,0 0-5 15,0 0-7-15,-6 7 4 16,-7 10 14-16,-4 5 18 15,-2 5 11-15,4 3-17 16,-3 4 9-16,6 4-5 16,2-4-20-16,4-2-9 15,6-5-5-15,0-4 0 0,0-7 0 16,10-3-1 0,-1-9-6-16,6-1-4 15,3-3-8-15,1 0-21 0,2-10-13 16,0-7-5-16,1-2 7 15,-2-9 10-15,2-1 4 16,2-3 26-16,-3-4 4 16,3 3 4-16,-5 3 2 15,-2 4 22-15,-7 9 30 16,-4 6-14-16,0 6 26 16,-3 1 3-16,-3 1-3 15,0 3-6-15,0 0-17 16,0 0-19-16,0 0-22 15,-3 10 0-15,-9 6 2 16,-6 10 19-16,-4 8 10 0,1 1 14 16,0 3-8-1,-1 1-11-15,2-2-7 0,7-6-18 16,4-4-1-16,6-7-11 16,3-8-65-16,12-7-115 15,10-3-157-15,2-2-674 0</inkml:trace>
  <inkml:trace contextRef="#ctx0" brushRef="#br2" timeOffset="351342.7531">7894 17490 1793 0,'0'0'569'15,"0"0"-510"-15,0 0 35 16,0 0 87-16,0 0-90 15,0 0-50-15,-81 59-26 16,81-44-5-16,0-2-4 16,0-6-6-16,18-4-12 0,6-3-11 15,4-3-26-15,-1-13-36 16,3-3 30-16,-8 1 27 16,-7-1 22-16,-7-1-12 15,-8 0-6-15,0 3-34 16,-20-7-84-16,-5 6-357 15,-5 4-279-15</inkml:trace>
  <inkml:trace contextRef="#ctx0" brushRef="#br2" timeOffset="351886.6244">7521 16682 1551 0,'0'0'592'0,"0"0"-540"15,0 0 10-15,0 0 82 16,0 0-58-16,0 0-24 15,80 41-23-15,-38-30-23 16,10-1-10-16,0-3-5 16,-1-4-1-16,-3-2-14 15,-8-1-10-15,-10 0-4 16,-8 0 9-16,-11-7 19 16,-5-5 0-16,-6-2 9 0,0-6 14 15,-9-3 9 1,-9 0 3-16,-3 3 7 0,-3 1-2 15,2 4-14 1,5 9-17-16,-2-2-9 0,10 8-15 16,9 8-105-16,0 9-223 15,0 3-427-15</inkml:trace>
  <inkml:trace contextRef="#ctx0" brushRef="#br2" timeOffset="352398.987">8449 17259 548 0,'0'0'1210'16,"0"0"-989"-16,0 0-102 15,0 0 152-15,0 0-85 16,0 0-83-16,0 0-27 15,88 18-17-15,-51-9-27 16,6-5-22-16,2-1-10 16,1-3-39-16,-7 0-121 15,-3-6-137-15,-14-2-291 0,-11 2-219 16</inkml:trace>
  <inkml:trace contextRef="#ctx0" brushRef="#br2" timeOffset="352668.5291">8686 17101 1774 0,'0'0'326'0,"0"0"-268"16,0 0 104-16,0 0 13 15,0 0-88-15,0 0 26 0,0 0 7 16,-9 103-41-16,9-66-12 16,-5 2-26-16,1-2-29 15,-2-2-12-15,0-5-7 16,-3 0-77-16,-1-8-235 16,7-5-680-16</inkml:trace>
  <inkml:trace contextRef="#ctx0" brushRef="#br2" timeOffset="353801.7432">8941 17650 884 0,'0'0'855'0,"0"0"-732"15,0 0-64-15,0 0 145 16,0 0-26-16,0 0-101 16,0 0-47-16,40 10-17 15,-20-26-2-15,5-5-10 16,-1-1 6-16,4-9 11 16,-1-2-17-16,-3-6 10 15,3-4-11-15,3-9 1 16,-5-2-1-16,2-5 2 15,-5-2 10-15,-2 4-3 16,-4 3 2-16,-1 8 43 0,-3 6-30 16,-3 10 11-1,-3 8 27-15,0 2-25 0,1 6-12 16,-4 4-4-16,-3 3 18 16,0 4-6-16,0 3-19 15,0 0-14-15,0 0-6 16,0 14-9-16,-3 9 15 15,-7 7 0-15,1 6 9 16,-4-1-2-16,5 2 2 16,-1-3 0-16,3-9-8 15,6 0-1-15,0-12 1 16,0-2-1-16,0-3 1 16,3-8-1-16,9 0 0 15,6 0-18-15,4-13-9 16,-2-10-9-16,5 0-16 0,-1-7 4 15,-2 0 9-15,-2-4 15 16,-1 2 8-16,-4 5 16 16,0 2 6-16,-6 3 13 15,0 2 22-15,-2 8 26 16,-4 3-20-16,0 3-6 16,0 4-5-16,-3 2-17 15,0 0-16-15,0 8-3 16,-6 12 0-16,-10 9 9 15,1 7 0-15,-3 5 0 16,0 0 3-16,5-2 1 16,-1-3-1-16,7-7-6 0,1-3-5 15,3-9-1-15,3-5-1 16,-3 1-27-16,3-6-114 16,0 0-187-16,0-4-493 0</inkml:trace>
  <inkml:trace contextRef="#ctx0" brushRef="#br2" timeOffset="354215.6411">9669 17330 1255 0,'0'0'628'0,"0"0"-434"15,0 0 74-15,0 0-65 16,0 0-79-16,0 0-42 16,0 0-3-16,-33 25-37 15,24-17-26-15,-1 1-16 16,4-2 1-16,0 0-1 15,3 0 0-15,3 2 0 16,0-2-12-16,0-2-16 16,0 3 5-16,6-5 2 15,0 3 5-15,0-1 7 16,-3-3 8-16,-3 2 0 0,0-1-8 16,0 1 8-16,-9 2-5 15,-11 0 6-15,-5-2-9 16,-11 0-147-16,2-1-450 15,10-3-685-15</inkml:trace>
  <inkml:trace contextRef="#ctx0" brushRef="#br2" timeOffset="354692.2941">9260 16741 1166 0,'0'0'837'16,"0"0"-727"-16,0 0-16 15,0 0 79-15,0 0-60 0,0 0-77 16,0 0-27-16,72 0-8 16,-36 0 0-16,-2 0 1 15,2 0-1-15,-2 2 8 16,-6-1 12-16,1 0 7 15,-5-1 3-15,-5 0 8 16,-7 0 12-16,-6-7 17 16,-6-8 12-16,0-3-28 15,-9-8-12-15,-16-1-25 16,-2 0-14-16,-3 4-1 16,3 7-11-16,-10 10-129 15,10 6-451-15,6 0-1382 0</inkml:trace>
  <inkml:trace contextRef="#ctx0" brushRef="#br2" timeOffset="361302.5392">10500 17145 544 0,'0'0'964'15,"0"0"-693"-15,0 0-121 16,0 0 102-16,0 0-40 16,0 0-83-16,-3 6-35 15,3-5-7-15,3 2-12 16,3 0-3-16,4-3-14 15,7 2-7-15,2 3-14 16,4-5-14-16,5 3-17 16,5-3-5-16,7 0-1 15,-4 0-36-15,-1 0-38 0,0-6-44 16,-8 2-78-16,-15-3-193 16,-5 1-271-16,-7 2-266 0</inkml:trace>
  <inkml:trace contextRef="#ctx0" brushRef="#br2" timeOffset="361597.5212">10282 17343 1303 0,'0'0'724'0,"0"0"-631"15,0 0 81-15,0 0 67 16,127 6-89-16,-36-6-152 15,-13-9-56-15,-10-1-615 0</inkml:trace>
  <inkml:trace contextRef="#ctx0" brushRef="#br2" timeOffset="366209.5235">11296 17131 418 0,'0'0'371'16,"0"0"-47"-16,0 0-132 15,0 0-8-15,0 0 35 16,0 0-39-16,-7 0-47 16,7 0 5-16,0 0-8 15,0 0-7-15,0 0-12 16,0 0-4-16,0 0-14 16,0 0-26-16,0 0-27 15,0 0-2-15,0 0-3 16,0 0-5-16,0 0-9 15,0 0 11-15,3 4 1 0,1 2-4 16,6-2 1 0,-1 2-4-16,10 1-8 0,2 0-5 15,3-2-12-15,6-1 1 16,7 1-2-16,1-4 0 16,0-1-33-16,-2 0-31 15,-6 0-39-15,-14 0-157 16,-7-3-482-16,-9-4-722 0</inkml:trace>
  <inkml:trace contextRef="#ctx0" brushRef="#br2" timeOffset="369082.3212">12444 16785 1508 0,'0'0'315'0,"0"0"-232"16,0 0 97-16,0 0 36 16,0 0-93-16,0 0-67 15,0 0 2-15,-6-3 24 16,9 9-2-16,4-3-6 15,4 1-10-15,1-1-5 16,3 0-18-16,6-3-20 16,-2 0-12-16,2 0-9 15,0-9-15-15,-2 0-8 16,-2-2-4-16,-1 0 8 0,-7 1 9 16,-2 0 9-1,1 0 1-15,-5 1 1 0,-3-1 5 16,0 3 8-16,0-3 1 15,0 1-4-15,0 2-2 16,0 3 6-16,-8-2-14 16,2 4 7-16,-1 0 0 15,-5-1-7-15,-4 3-1 16,-8 0 1-16,3 0 0 16,-6 0-1-16,-2 10 0 15,3 0 1-15,2 4-1 16,-1 2 7-16,2 3 7 15,1-2-1-15,-1 3 2 16,7 0 2-16,3-3 5 16,2-2-6-16,6 2 2 0,5-4-3 15,0-2 14-15,0 2-10 16,13-3-4-16,3-4-8 16,6-2-7-16,10-4-45 15,1 0-58-15,19-6-114 16,-9-5-535-16,-7 1-994 0</inkml:trace>
  <inkml:trace contextRef="#ctx0" brushRef="#br2" timeOffset="369605.727">12077 17026 1487 0,'0'0'401'0,"0"0"-278"16,0 0 122-16,0 0-21 15,0 0-94-15,0 0-74 16,0 0-8-16,-3 9 0 15,12-2-2-15,9 3 12 16,5 0-4-16,12-3-17 16,13-1-10-16,22 0-15 15,24-1-10-15,21-3-2 16,13 1-1-16,-9-3-25 16,-8 2-8-16,-35-2 11 15,-19 0 1-15,-20 2-3 16,-13-2 4-16,-7 0 3 0,-1 3-20 15,-16-3-50 1,-3 3-115-16,-16-3-649 0</inkml:trace>
  <inkml:trace contextRef="#ctx0" brushRef="#br2" timeOffset="370653.5926">11889 17438 1495 0,'0'0'509'0,"0"0"-450"16,0 0 78-16,0 0 111 0,0 0-79 15,0 0-113-15,0 0-39 16,36-16-16-16,-20 7 14 16,-2 5-2-16,-1-1-4 15,-1 3 17-15,-2 2 11 16,1-3 2-16,1 3-18 15,-3 0-14-15,1 0-7 16,-3 0 1-16,0 0-1 16,-1 0-2-16,-3 7-10 15,-3 3 3-15,0 5 9 16,-3 2 9-16,-11 0 22 0,-2 6 11 16,1-3-12-1,-5-1 9-15,7-2-11 0,0-3-8 16,4-3-4-16,5-2-6 15,4-3-9-15,0-3 0 16,16-3-1-16,9 0-11 16,8 0-60-16,0-3-71 15,7-7-182-15,-12 3-510 16,-8-2-454-16</inkml:trace>
  <inkml:trace contextRef="#ctx0" brushRef="#br2" timeOffset="371431.274">12338 17379 1258 0,'0'0'650'0,"0"0"-426"15,0 0-9-15,0 0-25 16,0 0-30-16,0 0-51 16,0 0-49-16,-37 86-15 15,37-71-18-15,0 0-12 16,0-2-8-16,-3-2-5 16,0-3 4-16,0 2-6 0,-3-3 1 15,3-4-1-15,3 1-1 16,-3-1-6-16,3-3-4 15,0 0 10-15,0 0-11 16,3-13-11-16,9-1-11 16,2-8 18-16,8-3-1 15,0 0 10-15,2 1 1 16,-6 2 5-16,3 5 0 16,-5 4-4-16,-4 6 5 15,-5 1 8-15,1 6 8 16,-5 0-4-16,-3 3 0 15,0 13 13-15,0 2 7 16,0 3-7-16,-8 3-13 16,1-4-1-16,1 0-2 15,0-3-9-15,0-5 1 0,-1-2 5 16,4-6-6-16,0 0 0 16,3-2-1-16,0-2-11 15,0 0 0-15,0 0-1 16,0-6-11-16,13-8-31 15,5-3 16-15,6-4 18 16,4 0 1-16,2-4 2 16,0 4-1-16,-4 2 9 15,-4 5 8-15,-3 4 2 16,-7 4 0-16,-3 2 6 0,-3 4 12 16,-3 0 11-16,-3 0-3 15,3 3-2 1,-3 9 17-16,0 7 6 0,-3 4-8 15,-6 2-5-15,-8 3 8 16,4 1-8-16,-3-7-7 16,3 2-15-16,2-9-6 15,5 3-6-15,0-8 0 16,6-2-15-16,0-2-63 16,0-3-130-16,0-3-429 15,3 0-766-15</inkml:trace>
  <inkml:trace contextRef="#ctx0" brushRef="#br2" timeOffset="374187.4454">12626 17637 392 0,'0'0'704'16,"0"0"-455"-16,0 0-54 0,0 0 63 16,0 0-38-16,0 0-72 15,0 0-43-15,27 18-2 16,-18-13-27-16,-3-1-18 16,1-3 4-16,-1 1 4 15,2-2-14-15,4 0-12 16,1-2-14-16,0-5-16 15,7-4-4-15,-1 0-6 0,-2-2 0 16,-1 3-8 0,-1-2 8-16,-6 2-2 15,0 3 2-15,-3 2 1 0,-6 3 12 16,0-1 17-16,0 3 6 16,-3-5-11-16,-15 4-15 15,-4 1-9-15,-3 0 4 16,-1 0 1-16,-4 6 3 15,-2 7 13-15,6 5 8 16,-1 3 6-16,8 3-6 16,0-1-7-16,12-4-6 15,3 1-8-15,4-6 0 16,0-2-7-16,18-1-2 16,7-9-54-16,27-2-100 15,-4-11-401-15,-2-5-610 0</inkml:trace>
  <inkml:trace contextRef="#ctx0" brushRef="#br2" timeOffset="374887.2888">13757 16709 1290 0,'0'0'542'0,"0"0"-460"15,0 0 128-15,0 0 29 16,0 0-79-16,0 0-66 16,0 0-45-16,-24-14-13 15,8 24 10-15,-9 7 21 0,-1 9 17 16,-7 9-3-16,-4 9-8 16,-4 3-13-16,1 5-6 15,3 5-12-15,-3-5-12 16,10 1-11-16,9-3-11 15,10-7-7-15,11 0-1 16,3-8-10-16,23-4-47 16,17-1-63-16,-4-8-146 15,-6-10-691-15</inkml:trace>
  <inkml:trace contextRef="#ctx0" brushRef="#br2" timeOffset="375668.2118">14048 16763 487 0,'0'0'941'0,"0"0"-733"16,0 0-47-16,0 0 146 15,0 0-57-15,0 0-116 16,0 0-53-16,0-8-5 15,0 8-4-15,0 13 22 16,0 0-5-16,-3 7-24 16,-3 3-25-16,-8 4-5 15,1 6-7-15,-3 0-15 0,-3 2-2 16,-1 3-11 0,2-6 1-16,-3 0 0 0,-1-2 0 15,5-3-1-15,1-3 0 16,4-4 1-16,-2-1 0 15,5 1-1-15,2-6 1 16,4-3 0-16,0-2 0 16,-1-3-1-16,4-3 1 15,0 0 0-15,0-3 0 16,0 0 5-16,0 0-4 0,0 0 5 16,7 0 5-1,6 0-6-15,7 0 0 16,1 0-5-16,6-3 0 15,1 0 0-15,-1-3 6 0,0 2-7 16,-8 0-1-16,-6 2 1 16,-4 1 0-16,-1 1-2 15,-8 0-23-15,3 0-34 16,-3-3-50-16,0-2-234 16,0 4-870-16</inkml:trace>
  <inkml:trace contextRef="#ctx0" brushRef="#br2" timeOffset="376197.4999">13912 16583 1058 0,'0'0'556'0,"0"0"-481"0,0 0 158 16,0 0 38-16,0 0-87 16,0 0-70-16,0 0-7 15,69 13 0-15,-41-7-19 16,5-1-35-16,6 1-34 16,4-2-5-16,-1-3-14 15,-7 1 1-15,-3-2-1 16,-9 0 0-16,-7 0 0 15,-3-7 6-15,-10 0 4 16,-3-3 15-16,0-3 4 16,-3-1 5-16,-10-1 11 0,-7-2-21 15,-2 0-17-15,-1-2-6 16,1 1-1-16,-2-2-22 16,5 2-68-16,-2 5-143 15,3 6-246-15,9 4-329 0</inkml:trace>
  <inkml:trace contextRef="#ctx0" brushRef="#br2" timeOffset="377950.0983">14676 16927 388 0,'0'0'789'0,"0"0"-548"15,0 0-108-15,0 0 45 16,0 0 23-16,0 0-20 16,0-4-69-16,0 4 1 15,0 0 4-15,0 0-7 16,0 0 6-16,0 0-9 15,0 0-27-15,0 0-7 16,6 0-18-16,12 6-29 0,9-2-16 16,2-4-2-1,6 0-8-15,5 0-33 16,-4 0-27-16,-5 0-27 0,-1 0-46 16,-12 0-41-16,-3 0-38 15,-15-4-98-15,-3 2-53 16,-12 1-547-16</inkml:trace>
  <inkml:trace contextRef="#ctx0" brushRef="#br2" timeOffset="378265.1206">14827 16754 1433 0,'0'0'328'0,"0"0"-176"16,0 0 146-16,0 0-27 16,0 0-77-16,0 0-102 15,0 0-29-15,-6 4-17 16,0 19 53-16,-5 7-25 15,-2 6-39-15,1 5-25 0,-8 0-10 16,7 0-4 0,-3-2-60-16,-3 4-107 0,5-11-327 15,5-5-581-15</inkml:trace>
  <inkml:trace contextRef="#ctx0" brushRef="#br2" timeOffset="379149.5659">15490 16837 1348 0,'0'0'602'0,"0"0"-543"15,0 0 111-15,0 0 73 16,0 0-90-16,0 0-61 15,0 0-10-15,29-67-25 16,-29 62-20-16,-3 1 4 16,-10-3-27-16,-7 4-6 0,-9 3-8 15,-3 0 2 1,-8 0-2-16,1 4 6 0,0 9 5 16,8 1 7-1,1 5 3-15,9 0-3 0,9 1-5 16,6 0-4-16,3-3-8 15,3 3 0-15,0-4 0 16,7-2-1-16,7-1-5 16,4-5-20-16,-5-4-7 15,7 0-2-15,2-4-23 16,-4 0-7-16,3-10 7 16,1-6 30-16,-2-1 26 15,-1-2 0-15,2-5 1 16,-6 4 17-16,4-3 7 0,-2 3 17 15,-4 4 1-15,-4 6 3 16,-3 1 13-16,-3 5-14 16,-2 4-11-16,-1 0-8 15,0 0-13-15,0 0-9 16,0 0-3-16,0 0-9 16,-1 13 9-16,-7 7 1 15,-2 3 8-15,-3 10-8 16,-3 4 0-16,2 5 1 15,-1 2-2-15,-3-2 0 16,6 5 0-16,-1-5 0 16,4 2 0-16,-2-5 1 15,-1-6-1-15,-1-4 0 0,-4-2 1 16,-2-8 6-16,-6-4 8 16,-5-2-1-16,-6-8 2 15,-7 0-8-15,1-5-7 16,1 0 5-16,9-10 0 15,6-6 0-15,15-5 3 16,11-9-9-16,4-6-7 16,26-4-43-16,7 4-54 15,20-4-134-15,-12 12-298 16,-11 7-667-16</inkml:trace>
  <inkml:trace contextRef="#ctx0" brushRef="#br2" timeOffset="383018.0906">9129 5132 713 0,'0'0'957'16,"0"0"-757"-16,0 0-144 16,0 0 70-16,0 0 85 15,0 0-13-15,0 0-62 16,5-24-92-16,5 18-17 16,-4-2 22-16,3 1-5 15,-2 1-10-15,2 0-10 16,-1 4-11-16,1-1-13 15,4 0-1-15,-1 3-15 0,6 0-8 16,-6 0 3-16,4 0 14 16,-7 0-2-16,-1 3 3 15,-5 4-5-15,1 1 5 16,-1 2 6-16,-3 3 0 16,0 0 0-16,0 1 6 15,-10 3-4-15,-1-1 11 16,-8 1-1-16,4 2 4 15,-6 0 1-15,6-3-2 16,-1-2-8-16,5-1-1 16,5 0-5-16,-1-2 7 15,1 1-8-15,3-1 2 0,0-1 4 16,3-2 0-16,0-3 1 16,0 0 7-16,0-4-7 15,0-1 5-15,16 0 13 16,4 0 17-16,5 0-10 15,5-4-20-15,-5 0-11 16,-5-1-1-16,-4 4 0 16,-10 1-33-16,-6 0-70 15,0 0-151-15,-9 1-629 0</inkml:trace>
  <inkml:trace contextRef="#ctx0" brushRef="#br2" timeOffset="385346.5437">16074 16807 380 0,'0'0'867'0,"0"0"-639"16,0 0-106-16,0 0 97 16,0 0 0-16,0 0-71 15,30-19-29-15,-27 16-2 16,0 0-20-16,0 2-3 15,-3 1 5-15,0 0-14 16,0-3-13-16,0 3-18 16,0-3-9-16,-3 1-24 15,-10-1-5-15,-4 1-8 16,-5-4-7-16,-4 5-1 16,-4 1 2-16,-1 0-1 0,1 0 0 15,-3 0 7-15,8 0-1 16,4 2 4-16,9 5 2 15,2-2-7-15,7 2-5 16,0 3 5-16,3 0-6 16,0 6 1-16,0 1 1 15,9-1-1-15,-1 1 0 16,1 2-1-16,0-2 0 16,2-3 0-16,1 4-1 15,-5-2-1-15,6 5-4 16,0-4-7-16,-1 2-3 15,2-4-4-15,-2 3 7 0,-1-8 1 16,-5 1 10-16,-6-2-4 16,0 0 0-16,0-2 5 15,-17 0 1-15,-5 0 1 16,-10 2 8-16,-8-5 2 16,-1 1-2-16,-1-5-9 15,5 0 8-15,4 0-8 16,12 0-19-16,14-22-128 15,2 3-322-15,5-8-733 0</inkml:trace>
  <inkml:trace contextRef="#ctx0" brushRef="#br2" timeOffset="386082.191">15810 16598 462 0,'0'0'515'16,"0"0"-333"-16,0 0 83 0,0 0 0 15,0 0-27-15,0 0-40 16,0 0-43-16,0 0-26 15,0 0-25-15,0 0-6 16,0 0 0-16,0 0-16 16,5 2-4-16,8 5-32 15,6 2-22-15,7-2-13 16,5 0-5-16,9 0-6 16,2-1-10-16,0-4-11 15,-2 0-19-15,-8-2-11 16,-3 0 9-16,-9 0 20 15,-7-9 21-15,-10-1 1 16,-3-2 8-16,0-2 18 0,-6-2 6 16,-12-1-13-16,0-3-1 15,-8 5-3-15,3-2-8 16,-1 2-6 0,9 7 0-16,2 4-1 0,4 4-1 15,4 0-126-15,5 7-168 16,0 6-300-16,0-1-535 0</inkml:trace>
  <inkml:trace contextRef="#ctx0" brushRef="#br2" timeOffset="386599.0319">16466 16563 1243 0,'0'0'651'0,"0"0"-530"15,0 0 95-15,0 0 3 16,0 0-76-16,0 0-94 16,0 0 28-16,11 77 28 15,-2-25-35-15,4 17-25 16,0 17-18-16,1 0-9 16,-8-13 1-16,-6-7 19 15,-3-18-19-15,-18 2-10 0,-7 0-9 16,-14-7-26-1,-36 4-123-15,13-15-225 0,2-11-1062 16</inkml:trace>
  <inkml:trace contextRef="#ctx0" brushRef="#br2" timeOffset="397460.2295">13792 17438 1144 0,'0'0'387'0,"0"0"-387"16,0 0 3-16,0 0-3 16,88-13 31-16,-50 11-31 0,1 1-6 15,-6 1-2-15,-7 0 6 16,0 0 2-16,-14 0 3 16,-2 0 6-16,-7 0-9 15,-3 0 0-15,-3 0-99 16,-10 0-120-16,-2 0-374 0</inkml:trace>
  <inkml:trace contextRef="#ctx0" brushRef="#br2" timeOffset="397713.9586">13811 17495 770 0,'0'0'600'0,"0"0"-465"16,0 0-52-16,88 0 9 15,-59 0 14-15,3 0-106 16,11 0-25-16,-13 0-325 15,-6 0-397-15</inkml:trace>
  <inkml:trace contextRef="#ctx0" brushRef="#br2" timeOffset="401226.4995">18060 16938 1543 0,'0'0'540'0,"0"0"-485"0,0 0-11 16,0 0 153-16,0 0-9 16,0 0-64-16,0 0-21 15,0-2 1-15,0 2-24 16,0 0-34-16,0 16-3 16,-9 7 19-16,-7 11-20 15,-7 3-23-15,-7 5-13 16,-6-2-6-16,-2-3-17 15,-1-4-100-15,6-7-230 0,15-13-789 0</inkml:trace>
  <inkml:trace contextRef="#ctx0" brushRef="#br2" timeOffset="403170.6397">20350 16404 449 0,'0'0'562'16,"0"0"-381"-16,0 0-11 0,0 0 40 15,0 0 18-15,0 0-42 16,0 0-29-16,29-20-24 15,-21 17-18-15,3 1-24 16,-4 2-1-16,2 0-5 16,-3 0-9-16,-2 0-12 15,-1 0-17-15,-1 0-14 16,-2 0-7-16,0 0-12 16,0 0-14-16,-15 0 1 15,-11 0 7-15,-9 0 5 0,-8 2-5 16,-8 1-7-16,-6-1 7 15,0-2-1-15,1 0-6 16,5 0 5 0,5-7-5-16,10 3 5 0,7-2 0 15,13 2-4-15,6 1 10 16,4 3 1-16,3 0 1 16,3 0-4-16,0 0-1 15,0 0-8-15,0 0 0 16,0 0 0-16,0 0 1 15,0 0 4-15,0 0 2 16,0 0 2-16,0 0-1 16,0 0 2-16,0 0-4 15,0 0-1-15,0 0 0 0,0 3 5 16,0 4 2-16,0 2-1 16,0 4-10-16,0-3-1 15,0 4 7-15,0 1-1 16,0 4-5-16,-3 3-1 15,-4 4 1-15,-1 1 4 16,-1 0 1-16,0 5 1 16,-1 0-7-16,-4 2 0 15,-1 0 0-15,2 2-1 16,-5-4 0-16,3 2-1 16,-1-2 1-16,2-1 0 15,0-1 0-15,3-2-1 16,2-1 1-16,-2-7 0 15,5-1-1-15,3-4 1 0,2-3 0 16,1-2 0-16,0 0 0 16,0-6 0-16,0 2 0 15,7-2 1-15,4 0-1 16,1-2 1-16,4-1 1 16,1-1-1-16,3 0 0 15,1 0 1-15,2 0-1 16,4-1 0-16,-1-1 0 15,6-5-1-15,-3 3 1 16,1-3-1-16,-1 4-1 16,-7-3-11-16,-5 2-12 15,-4 0-24-15,-4 1-18 16,-5 0-25-16,-4-6-112 0,0 2-267 16,0-3-422-16</inkml:trace>
  <inkml:trace contextRef="#ctx0" brushRef="#br2" timeOffset="403613.5625">19907 16686 871 0,'0'0'688'15,"0"0"-569"-15,0 0 108 16,0 0 44-16,0 0-39 16,0 0-64-16,0 0-44 15,79 0-38-15,-47 4-38 16,4-4-25-16,2 0-11 16,-5 0-3-16,-7 0-3 0,-6 0-5 15,-14 0-1 1,-3 0 0-16,-3 0-14 0,0 0-61 15,-6 0-42-15,-12 0-151 16,3 2-417-16,6-2-514 0</inkml:trace>
  <inkml:trace contextRef="#ctx0" brushRef="#br2" timeOffset="404101.4192">20804 16815 214 0,'0'0'1009'0,"0"0"-724"16,0 0-81-16,0 0 89 16,0 0-18-16,0 0-57 15,0 0-47-15,-4-3-37 16,21 2-41-16,5 1-44 16,5-4-26-16,1 4-13 15,2 0-10-15,-1 0 0 16,-9 0-37-16,-4 0-77 15,-6 0-92-15,-7 0-253 0,-3 0-411 16</inkml:trace>
  <inkml:trace contextRef="#ctx0" brushRef="#br2" timeOffset="404311.7944">20729 16675 1455 0,'0'0'710'15,"0"0"-640"-15,0 0 1 16,0 0 83-16,122 0-81 16,-68 0-73-16,8 0-60 15,-11 0-476-15,-9-6-784 0</inkml:trace>
  <inkml:trace contextRef="#ctx0" brushRef="#br2" timeOffset="405099.3286">22007 16372 1470 0,'0'0'253'15,"0"0"-161"-15,0 0 169 16,0 0-49-16,0 0-84 0,0 0-70 15,0 0-24-15,-35-13-7 16,7 10 10-16,-6 2-12 16,2 1-14-16,-4 0-4 15,3 0-5-15,8 0 9 16,2 0 6-16,5 0-2 16,8 4-6-16,1 2-2 15,3 4 2-15,3-4 6 16,1 4 6-16,-1 3-5 15,0 1 4-15,-1-1 11 16,-1 4 6-16,0-2-1 16,-5 2-9-16,0 3-5 15,-2 0-5-15,2 4-2 0,-3 1 3 16,2 2-2-16,0 0-4 16,2 2-3-16,1 1-3 15,0-3 0-15,2 2-4 16,0-4 7-16,-1 3 3 15,1-4 7-15,0-2-7 16,3-2-2-16,0-3-2 16,3-3-1-16,0-3-5 15,0-2 5-15,7-4-1 16,11-5 2-16,5 0-7 16,3 0-1-16,4 0-7 15,-1-7-20-15,-6-1-10 16,0 4-14-16,-10-3-48 15,-4-6-132-15,-2 3-251 16,-4 0-419-16</inkml:trace>
  <inkml:trace contextRef="#ctx0" brushRef="#br2" timeOffset="405309.8186">21625 16648 1837 0,'0'0'489'0,"0"0"-467"15,0 0 11 1,82 0 22-16,-40 0-29 0,1 0-26 16,2 0-49-16,-10 0-478 15,-13 0-489-15</inkml:trace>
  <inkml:trace contextRef="#ctx0" brushRef="#br2" timeOffset="405678.5304">22004 16897 1400 0,'0'0'348'0,"0"0"-120"15,0 0 68 1,0 0-74-16,0 0-81 0,0 0-57 16,-35 76-29-16,45-69-18 15,9-1-13-15,7-6-9 16,3 0-7-16,4 0-8 15,-3-6-1-15,-3-8-20 16,-6 0 7-16,-9 0 13 16,-8 2-1-16,-4-1 1 15,-1-1-10-15,-17 2 11 16,-8 2 0-16,0 1-34 0,-15 1-136 16,10-1-511-1,9 2-862-15</inkml:trace>
  <inkml:trace contextRef="#ctx0" brushRef="#br2" timeOffset="406308.8909">22615 16554 78 0,'0'0'1563'0,"0"0"-1262"16,0 0-206-16,0 0 124 15,0 0 13-15,0 0-58 16,83 0-73-16,-47 0-23 0,3 0-35 16,2 0-22-16,0 0-16 15,-5 0-5-15,-5 0-25 16,-6 0-65-16,-9 0-118 16,-10 0-122-16,-4 0-267 15,-2 0-233-15</inkml:trace>
  <inkml:trace contextRef="#ctx0" brushRef="#br2" timeOffset="406609.5755">22897 16441 1132 0,'0'0'885'15,"0"0"-780"-15,0 0-47 16,0 0 156-16,0 0 2 16,0 0-84-16,0 0-60 15,-9-10-38-15,9 20-5 16,0 6 48-16,0 4-20 16,-5 3-14-16,-1 1-23 15,0 1-13-15,-1-1-7 16,2-1 0-16,-1-2-70 15,2 0-90-15,2 3-174 16,2-4-472-16,0-7-827 0</inkml:trace>
  <inkml:trace contextRef="#ctx0" brushRef="#br2" timeOffset="406850.349">23043 16802 1317 0,'0'0'627'0,"0"0"-518"16,0 0 166-16,0 0-14 16,0 0-83-16,-106 3-57 15,71-1-50-15,2-2-41 0,-1 0-20 16,6 0-10-16,-11 0-101 15,9 0-197-15,9 0-724 0</inkml:trace>
  <inkml:trace contextRef="#ctx0" brushRef="#br2" timeOffset="407877.5664">23440 16172 1500 0,'0'0'484'15,"0"0"-368"-15,0 0 113 16,0 0 22-16,0 0-75 16,0 0-76-16,0 0-39 0,7-2-27 15,-5 4-20-15,3 16-1 16,1 5 32-16,0 7-15 15,-1 10-8-15,-1 2-5 16,1 5-11-16,-4-1-6 16,-1-2 0-16,0-2 1 15,0-2-1-15,-1-5 0 16,-4-1 0-16,-1-9 0 16,0-1-1-16,2-4-8 15,-1-3-3-15,1-4 2 16,1-6 4-16,2-3 5 0,1-3-7 15,0-1 1-15,0 0-3 16,0 0 2-16,0 0 8 16,0-2-2-16,4-11-13 15,9-1 6-15,2-6 3 16,6-6 5-16,4 0-7 16,2-1-1-16,5-2-1 15,-6 2-5-15,-1 1 14 16,-3 6-1-16,-4 6 1 15,-8 4 1-15,-2 8 0 16,-4-1 1-16,-4 3-1 16,0 0-1-16,0 15 1 15,-4 2 2-15,-7 8 10 16,1 2-2-16,-1 0 5 16,5-1-6-16,5-3-3 0,1-3 0 15,0-8-5-15,4 0 5 16,13-6-5-16,-2-2-1 15,5-4-36-15,3 0-84 16,4-23-184-16,-5 3-488 16,-3-3-663-16</inkml:trace>
  <inkml:trace contextRef="#ctx0" brushRef="#br2" timeOffset="408103.438">23481 16369 1137 0,'0'0'899'0,"0"0"-801"16,0 0-46-16,0 0 131 15,0 0-53-15,0 0-64 16,99-4-45-16,-78 4-21 15,3 14-71-15,-7-5-251 16,-5 2-559-16</inkml:trace>
  <inkml:trace contextRef="#ctx0" brushRef="#br2" timeOffset="408674.2299">23913 16451 1866 0,'0'0'534'0,"0"0"-479"16,0 0 15-16,0 0 46 16,0 0-45-16,0 0-8 15,0 0-24-15,2 59-27 16,1-35-6-16,2-4-6 15,1-1 1-15,0-6 0 16,0-3-1-16,3-8-9 16,-3-2-3-16,3 0-9 0,1-2-54 15,3-11 10-15,1-3 38 16,1-2 9-16,0-4 6 16,1-3 12-16,-2 3 0 15,-1 4 15-15,-6 4 47 16,0 7 23-16,-7 4-36 15,0 3-31-15,0 0-17 16,0 5 0-16,-10 9 11 16,1 6 4-16,-1 3-8 15,6-1-7-15,2 0 1 16,2-3 4-16,2-2-6 16,14-4 0-16,2-6-11 15,4-1-7-15,2-6-12 0,-1 0-17 16,1-8-31-16,-2-7-1 15,-1-5 14-15,-2-6 27 16,-3-4 15-16,-3 0 14 16,-6 1 9-16,-7 3 7 15,0 5 31-15,-9 4-23 16,-13 8-15-16,-14 9-55 16,6 0-443-16,5 0-564 0</inkml:trace>
  <inkml:trace contextRef="#ctx0" brushRef="#br2" timeOffset="409237.1711">24196 16656 1600 0,'0'0'516'0,"0"0"-389"16,0 0 74-16,0 0-11 15,0 0-17-15,0 0-89 16,0 0-59-16,12 9 7 16,-11 5 16-16,-1 6-3 15,0 0-8-15,0 2-16 0,0 0-9 16,-3 3-6-16,0-2-6 16,2-4 1-16,-1-2-1 15,2-3 1-15,0-6 0 16,6 0 5-16,9-8-6 15,9 0-13-15,16-13-87 16,-7-4-233-16,-2-3-799 0</inkml:trace>
  <inkml:trace contextRef="#ctx0" brushRef="#br2" timeOffset="410103.456">24732 16451 1091 0,'0'0'674'16,"0"0"-499"-16,0 0 81 0,0 0 7 16,0 0-44-16,0 0-82 15,0 0-74-15,1 4-38 16,-1 13 19-16,0 2-20 15,0 4-14-15,0 0-4 16,0-1-5-16,-6-5-1 16,1 0 0-16,1-8-10 15,-2-1-11-15,3-2-6 16,2-6 6-16,1 0 12 16,0 0 8-16,0-3 1 15,6-10-19-15,7-4-4 16,6-5 11-16,1-2 5 15,4-6-2-15,1 3 3 0,-1 2 5 16,-5 3 1-16,-1 11 1 16,-7 0 11-16,-2 8 6 15,-2 3 7-15,-1 0-4 16,-2 0-12-16,0 10-8 16,-3 5 7-16,-1 9 1 15,0-1 1-15,0 1-8 16,-8-1-1-16,-1-3 0 15,1-6 0-15,2-2-1 16,1-6 0-16,1-2-1 16,2-1-14-16,2-3 4 15,0 0 10-15,0-6-1 16,14-5-41-16,3-9 9 0,7-2 17 16,2-4 2-16,2-2 6 15,-1 3 8-15,-3 5 0 16,-8 3 1-16,-4 10 12 15,-6 2 7-15,-4 5 10 16,-2 0-7-16,0 0-16 16,0 15 13-16,-6 3 31 15,-3 5-26-15,0 3 0 16,1 3-3-16,2-5 0 16,2 1-5-16,1-1-15 15,1-1-1-15,-2-4-4 16,0-1-47-16,-5-2-70 0,-5 1-127 15,-1-1-370 1,5-9-364-16</inkml:trace>
  <inkml:trace contextRef="#ctx0" brushRef="#br2" timeOffset="410581.4543">25094 16837 863 0,'0'0'519'0,"0"0"-276"16,0 0 134-16,0 0-83 16,0 0-110-16,0 0-38 0,46 72-34 15,-34-72-29-15,3 0-44 16,3-3-25-16,3-9-14 15,3-5-5-15,3-6-28 16,1-7-18-16,0-3 3 16,2-7 12-16,-3-2 13 15,-3-2 15-15,-8 4 8 16,-2 5 0-16,-13 12 38 16,-1 3 31-16,0 10-6 15,-7 7-8-15,-8 3-30 16,-7 7-11-16,-7 19 16 15,-1 5 6-15,-1 14-5 16,4 2 3-16,5 1-4 0,2 2-7 16,3-1-8-16,5-5 1 15,4-2 1-15,5-2-4 16,3-4-5 0,0-6-8-16,7-10 1 0,10-6-1 15,7-8-12-15,13-11-73 16,-3-13-116-16,-7-6-681 0</inkml:trace>
  <inkml:trace contextRef="#ctx0" brushRef="#br2" timeOffset="412944.9459">26124 16468 510 0,'0'0'704'0,"0"0"-494"16,0 0-57-16,0 0 74 0,0 0 3 15,0 0 1-15,0 0-53 16,6 2-28-16,2 2 1 15,4 2-9-15,5-2-29 16,2-1-28-16,8 0-35 16,6-3-31-16,4 0-17 15,5 0-2-15,-6 0-39 16,-8 0-31-16,-7 0-16 16,-11 0-30-16,-5 0-81 15,-5 0-77-15,-11 3-278 16,-5-2-23-16</inkml:trace>
  <inkml:trace contextRef="#ctx0" brushRef="#br2" timeOffset="413218.3981">26258 16415 1043 0,'0'0'804'0,"0"0"-584"15,0 0 29-15,0 0-22 16,0 0-17-16,0 0-75 16,0 0-50-16,13-31-34 15,-13 31-19-15,0 7-15 16,0 13 7-16,-6 7 16 16,-1 3-23-16,1 3-11 0,1 0-6 15,4-4-17 1,1-2-56-16,-2 3-89 0,-1-7-194 15,2-10-751-15</inkml:trace>
  <inkml:trace contextRef="#ctx0" brushRef="#br2" timeOffset="413466.7113">26373 16754 347 0,'0'0'1178'0,"0"0"-901"15,0 0-104-15,0 0 74 0,0 0-21 16,0 0-22-16,0 0-37 16,-115 21-58-16,69-18-32 15,2 0-38-15,1-3-39 16,-3 0-53-16,10 0-248 15,10-11-985-15</inkml:trace>
  <inkml:trace contextRef="#ctx0" brushRef="#br2" timeOffset="414500.9539">27020 16058 1213 0,'0'0'314'16,"0"0"-125"-16,0 0 92 15,0 0-16-15,0 0-70 16,0 0-64-16,0 0-24 15,3 23 17-15,-3 9-18 16,0 6-20-16,0 8-34 16,-3 3-21-16,-4 0-13 15,-2 3-10-15,-5 2-8 0,2-7 0 16,-4-2-1 0,1-1 1-16,-3-8 0 0,2-1 0 15,-1-3 0-15,7-7-5 16,1-4-4-16,2-5-3 15,4-6-6-15,3-6-9 16,0-1-2-16,0-3 9 16,5 0 19-16,9-13-17 15,7-3-12-15,0-9 15 16,4-3 3-16,2-3 3 16,0-2 3-16,-1 4 5 15,-2 2 1-15,-3 3 1 16,0 8 8-16,-4 2-1 0,-1 8 4 15,-5 0 7 1,-3 6 4-16,-2 0-4 0,-4 0-11 16,-1 10-8-16,-1 6 12 15,0 7 3-15,-6 4-6 16,-5 0 3-16,0-2-3 16,3 2 3-16,2-5-5 15,6-2-1-15,0-3 2 16,0-7-7-16,5-3 7 15,7-7-8-15,6 0-17 16,1-3-66-16,10-21-115 16,-7 5-281-16,-3-4-470 0</inkml:trace>
  <inkml:trace contextRef="#ctx0" brushRef="#br2" timeOffset="414758.9119">26916 16290 1534 0,'0'0'618'0,"0"0"-482"16,0 0 66-16,0 0 18 15,0 0-80-15,0 0-92 0,106-2-48 16,-75 2-2-16,8 0-124 16,-11 0-336-16,-8 5-673 0</inkml:trace>
  <inkml:trace contextRef="#ctx0" brushRef="#br2" timeOffset="415393.8466">27494 16375 1422 0,'0'0'559'15,"0"0"-495"-15,0 0 51 16,0 0 39-16,0 0-22 15,0 0 46-15,0 0-50 16,-50 68-55-16,36-37-35 16,0 5-20-16,4-6-8 15,4-1-9-15,3-8 7 16,3-4-8-16,0-4 2 16,0-6-2-16,5-6 0 15,7-1-8-15,6 0-18 16,1-5-36-16,7-10-9 15,2-5 30-15,0-1 7 16,2-9 21-16,-1 3 11 16,-6 0 2-16,-6 7 33 0,-5 8 43 15,-8 4-12-15,-2 6-20 16,-2 2-4-16,0 0-18 16,0 0-22-16,0 7-4 15,-3 10 4-15,-3 5 6 16,3 3-5-16,3 3 5 15,0-1-4-15,4-6 5 16,10-1-1-16,5-5-4 16,2-2-2-16,3-11 0 15,0 0-6-15,1-2-11 16,-2-4-2-16,0-12-3 16,0-7 1-16,0-5 3 15,-3-7 1-15,1-5 10 0,-6-2 6 16,-3 4 1-16,-9 3 1 15,-3 8 12-15,-5 4-13 16,-13 9 0-16,-3 5-34 16,-4 9-108-16,-9 1-134 15,5 14-333-15,9 0-222 0</inkml:trace>
  <inkml:trace contextRef="#ctx0" brushRef="#br2" timeOffset="415845.5449">28051 16649 38 0,'0'0'1547'0,"0"0"-1254"16,0 0-38-16,0 0 25 15,0 0-50-15,0 0-60 16,0 0-64-16,0 63-40 16,-9-44-25-16,-1 4-18 15,-1 1-8-15,1 0-1 16,-2 4-4-16,3-1 1 0,0-3 5 15,-1 1-1-15,2-5-6 16,3 0-1-16,2-8-2 16,3 0-5-16,0-5 11 15,3-1 3-15,17-3 2 16,10-3-7-16,13 0 1 16,11 0-10-16,3-6-1 15,2-1 0-15,-7-3 0 16,-11 5-50-16,-27-1-52 15,-10 1-190-15,-4-2-1279 0</inkml:trace>
  <inkml:trace contextRef="#ctx0" brushRef="#br2" timeOffset="419269.4754">27417 16927 1468 0,'0'0'319'0,"0"0"-225"16,0 0 86-16,0 0 72 15,0 0-29-15,0 0-82 16,0-10-65-16,0 10-25 15,0 0-2-15,0 12 15 16,0 6 14-16,2 10-27 16,1 3-23-16,4 7-13 15,-1 6-7-15,3 3-8 16,6-1 0-16,1 0 0 16,5-6-12-16,-1-3-21 15,-1-8-16-15,-1-8 3 16,-8-6-11-16,-2-5-7 15,-4-7-8-15,-2-3 35 0,-2 0 31 16,1 0 6-16,-1-10-6 16,0-3 6-16,0-1 0 15,0 2 27-15,0-4 17 16,0 3-5-16,-1 2 5 16,1 4 9-16,0-2-14 15,0 5-4-15,0 1-2 16,0 2-10-16,0 1-13 15,0 0-10-15,4 1-19 16,7 12 19-16,4 4-1 16,4 3 1-16,2 5-11 15,-2 2-10-15,2 0 6 16,-3-3 9-16,-6 1-3 0,-5-5 9 16,-4-3-9-16,-3-4 2 15,-1-9-2-15,-16-1 1 16,-8-3 8-16,-8-3 2 15,-4-9-1-15,-3 0 5 16,5-1-6-16,7 1-11 16,8 4-71-16,3 8-136 15,8 0-349-15,3 3-321 0</inkml:trace>
  <inkml:trace contextRef="#ctx0" brushRef="#br2" timeOffset="419712.292">27692 17663 1741 0,'0'0'590'0,"0"0"-538"16,0 0-19-16,0 0 89 16,0 0 19-16,0 0-75 15,0 0-45-15,-60-5-11 16,36 5-9-16,4 0 2 16,3 0-3-16,6 5-3 0,5 5-7 15,6 2 8-15,0 2 2 16,6 3 6-16,11 2-5 15,5-1 0-15,0 2-1 16,1-2-1-16,-4-1 0 16,-3 1-7-16,-2-4 8 15,-6 1 0-15,-4-5-1 16,-4-3 0-16,0-2-7 16,-16-5-2-16,-7 0 8 15,-2 0-20-15,-4 0-62 16,-2-8-109-16,7 0-168 15,8 2-414-15</inkml:trace>
  <inkml:trace contextRef="#ctx0" brushRef="#br2" timeOffset="419990.4736">27871 17749 798 0,'0'0'1573'0,"0"0"-1370"16,0 0-143-16,0 0 47 16,0 0 37-16,0 0-65 15,0 0-30-15,10 43-3 16,-3-9-14-16,2-2-20 16,2 4 0-16,-2 4-11 15,1-7 1-15,-4 0-2 16,-4-7-8-16,-2-7-38 0,0-5-35 15,-6-7-64-15,-14-7-138 16,2 0-393-16,2-10-619 0</inkml:trace>
  <inkml:trace contextRef="#ctx0" brushRef="#br2" timeOffset="420296.7073">27911 17645 1681 0,'0'0'333'0,"0"0"-208"0,0 0 98 15,0 0 6-15,0 0-52 16,0 0-110-16,0 0-53 16,60-8-14-16,-34 21 0 15,0 4 0-15,-6 0 0 16,-1 4-2-16,-6 0-4 15,-6-1 5-15,-4 0 0 16,-3-6-6-16,0-3-4 16,-10-4 1-16,-11-7 10 15,-4 0-9-15,-4-6-73 16,1-5-64-16,-2-4-90 16,9-2-303-16,8 4-288 0</inkml:trace>
  <inkml:trace contextRef="#ctx0" brushRef="#br2" timeOffset="420559.0835">28159 17693 1525 0,'0'0'882'15,"0"0"-791"-15,0 0-45 16,0 0 97-16,0 0 15 15,0 0-79-15,0 0-46 16,16 22-6-16,-12-2 0 16,1 4-14-16,-1-3-4 0,0 0-9 15,1-2-1-15,-2-1-12 16,-1-7-52-16,1-2-50 16,-3-9-114-16,0 0-314 15,0-9-618-15</inkml:trace>
  <inkml:trace contextRef="#ctx0" brushRef="#br2" timeOffset="420728.9881">28248 17601 1722 0,'0'0'564'15,"0"0"-501"-15,0 0 0 16,0 0 7-16,0 0-53 15,0 0-17-15,0 0-381 0,5 10-650 0</inkml:trace>
  <inkml:trace contextRef="#ctx0" brushRef="#br2" timeOffset="421144.4752">28322 17712 2148 0,'0'0'300'0,"0"0"-274"15,0 0 3-15,0 0 41 0,0 0 48 16,33 91-18-16,-28-68-49 16,-2-7-33-16,-2-3-12 15,-1-3-5-15,0-5 1 16,0-3-2-16,0-2-6 15,0 0 4-15,0 0 2 16,0-5 11-16,0-4-11 16,5-4-23-16,10-4-17 15,3-3 14-15,6-2 10 16,2-1 0-16,0 1 14 16,-5 5 2-16,-3 6 0 15,-8 7 31-15,-4 1 11 16,-2 3-4-16,-4 0-25 0,0 16 9 15,0 2 14 1,0 8-10-16,0 6-14 0,0-2-12 16,-1 1-7-16,-6 0-119 15,1-10-418-15,-2-8-1591 0</inkml:trace>
  <inkml:trace contextRef="#ctx0" brushRef="#br2" timeOffset="422379.4263">25446 17138 532 0,'0'0'508'0,"0"0"-297"16,0 0 36-1,0 0 25-15,0 0 40 0,0 0-79 16,0 0-80-1,33 0-25-15,-33 0-23 0,0 0-43 16,-1 0-36-16,-9 7-5 16,-3 3-19-16,-6 3-1 15,-2-4 5-15,-4 1-6 16,-3 0-16-16,-1-8-20 16,-1 3 8-16,1-5 8 15,4 0 10-15,6 0 9 16,4-7 1-16,3-3 1 15,5 0 11-15,0 1-3 0,3-1-1 16,-5 0-8 0,-1 3-8-16,-4 4-3 0,-5 0 5 15,-3 3 5-15,-3 0 0 16,-1 0 1-16,-3 3 0 16,1 7-1-16,1 0 1 15,-1-3 1-15,3-2-1 16,-1-1 0-16,2-1-6 15,2-3-65-15,-2 0-23 16,2 0 11-16,1-3 49 16,0-6 34-16,2-4 1 15,-1 2 5-15,1-2 2 16,1 3-1-16,-5 0-4 16,3 6-2-16,0 2 7 15,-1 2 2-15,0 0 4 0,-1 0 2 16,-1 9-7-1,-2-2-2-15,-2-2 1 0,-1 4-7 16,-3-3-1-16,-4-3 2 16,-2-3-2-16,-5 0 0 15,5 0-26-15,3-3 8 16,7-4 17-16,9-2 0 16,5 5 1-16,6-2 6 15,4 5-4-15,0-2-2 16,2 3-1-16,-5 0-17 15,-4 3 10-15,-4 6 8 16,-5 3 0-16,-5 1-1 0,-3-3 1 16,-1-5 0-16,-2 0 0 15,1-5 6-15,4 0-4 16,1 0-1-16,2-3 5 16,1-4-5-16,-1-6 1 15,-2-1-2-15,0-2-12 16,3 2 6-16,0 2-16 15,4 1-10-15,4 8 0 16,4 3-45-16,9 0-162 16,0 7-235-16,5 2-281 0</inkml:trace>
  <inkml:trace contextRef="#ctx0" brushRef="#br2" timeOffset="423011.4801">24508 17287 1045 0,'0'0'955'16,"0"0"-776"-16,0 0-27 16,0 0 39-16,0 0 4 15,0 0-69-15,0 0-79 0,12 10-23 16,-5 13 2-16,3 6-13 16,0 1-11-16,0 3-1 15,2-3-1-15,-3 3-10 16,0-3-29-16,1-4-13 15,-2 1-12-15,-2-7-12 16,-2-3-21-16,1-6-6 16,2-4-98-16,-1-3-144 15,5-4 12-15,0 0-24 16,4-4 119-16,2-8 130 16,-4-2 108-16,1-5 53 15,-3 2 153-15,-3 4 123 0,-2 4-11 16,-4 4-15-16,-1 1-63 15,-1 4-84-15,0 0-46 16,0 0-58-16,0 4-36 16,0 9 4-16,0 4 1 15,0-1-8-15,0 5-3 16,0-1-10-16,0-4-2 16,0 0-12-16,-1-6-4 15,-12-3 2-15,-6-4-2 16,-8-3 18-16,-7 0 6 15,-5-10-5-15,-1-3 5 16,5-4-5-16,9-1-1 16,9 1-96-16,10 7-368 15,7 6-598-15</inkml:trace>
  <inkml:trace contextRef="#ctx0" brushRef="#br2" timeOffset="423704.9435">24050 18035 626 0,'0'0'1005'0,"0"0"-722"16,0 0-125-16,0 0 37 15,0 0-9-15,0 0-41 16,0 0-65-16,-6-15-46 16,-11 15-20-16,-1 0 13 15,-4 10 17-15,0 2 6 16,7 5-25-16,3-4-16 16,10 1-9-16,2 0-1 15,18-4-18-15,12-1-14 16,6-8-46-16,3-1-33 0,-2 0 15 15,-1-1 15 1,-12-9 19-16,-4-6 23 16,-9-1 38-16,-8 0 2 0,-3-1 46 15,0 1 13-15,-15 3-4 16,-7 4-1-16,1 3-18 16,1-1-24-16,4 8-12 15,9 0-57-15,7 0-220 16,0 0-423-16,9 0-527 0</inkml:trace>
  <inkml:trace contextRef="#ctx0" brushRef="#br2" timeOffset="424061.4297">24255 18000 1418 0,'0'0'825'16,"0"0"-729"-16,0 0-95 15,0 0 11-15,0 0 25 16,0 0-4-16,45 70-20 16,-33-47-5-16,0 0-7 15,-3-4 0-15,-3-1 16 16,-1-3 18-16,-1-7-9 16,-4-5-8-16,0-3 6 15,0 0 43-15,0-3 10 16,0-14-56-16,0-4-21 15,0-6-1-15,0-1 0 16,0-1 1-16,3-1 0 0,1 6 1 16,-2 7 0-16,3 4-1 15,-2 9-10-15,1 4-84 16,6 0-97-16,10 8-328 16,-1 5-64-16,-2 0-628 0</inkml:trace>
  <inkml:trace contextRef="#ctx0" brushRef="#br2" timeOffset="424550.0756">24570 17870 1646 0,'0'0'391'0,"0"0"-286"15,0 0 23-15,0 0 14 16,0 0-36-16,0 0-38 15,0 0 28-15,2 65-44 16,2-30-34-16,2-2-5 16,4-4-7-16,0-1-5 15,-3-5 0-15,1-5 0 16,-4-3-1-16,0-8 0 16,-2-1-9-16,-2-6-14 15,0 0-5-15,0 0 4 16,0 0 11-16,0-3 13 15,0-7 0-15,0 0 1 16,0-6 10-16,4-2-1 16,9 0-4-16,1-1 0 0,3 4 0 15,2 5 6-15,-2 3 6 16,4 7-11-16,-5 0-7 16,0 0-6-1,2 14 6-15,-6 4-1 0,-1 3-5 16,-4 2 5-16,-3-3 1 15,-2 0 0-15,-2-6-1 16,0-2 0-16,-5-8-8 16,-9 0 7-16,-4-4 1 15,-6 0-14-15,0-5-46 16,2-5-19-16,4-9-63 16,4 0-219-16,10 5-416 0</inkml:trace>
  <inkml:trace contextRef="#ctx0" brushRef="#br2" timeOffset="424787.7313">24958 18005 1482 0,'0'0'831'15,"0"0"-737"-15,0 0-59 16,0 0 37-16,0 0 76 15,0 0 8-15,0 0-78 16,0 71-54-16,0-48-17 16,5-3-7-16,-2-6-36 0,0-2-59 15,-2-2-100 1,-1-10-178-16,-3 0-280 0,-9-13-698 0</inkml:trace>
  <inkml:trace contextRef="#ctx0" brushRef="#br2" timeOffset="424930.1299">25052 17826 1763 0,'0'0'479'16,"0"0"-479"-16,0 0-37 16,0 0-115-16,0 0-86 0,0 0-374 15</inkml:trace>
  <inkml:trace contextRef="#ctx0" brushRef="#br2" timeOffset="425177.0372">25218 17706 2116 0,'0'0'462'16,"0"0"-425"-16,0 0 42 15,0 0 73-15,12 109-25 16,-2-63-51-16,1 7-47 16,-1-4-20-16,0 1-9 15,-4-9-10-15,-1-7-47 0,-5-3-40 16,0-12-85-16,-21-12-137 16,-3-7-414-16,2 0-794 0</inkml:trace>
  <inkml:trace contextRef="#ctx0" brushRef="#br2" timeOffset="425349.6096">25157 17920 2065 0,'0'0'490'0,"0"0"-439"16,0 0-25-16,0 0-15 15,103 15-11-15,-59 1-82 16,-6-4-592-16</inkml:trace>
  <inkml:trace contextRef="#ctx0" brushRef="#br2" timeOffset="451593.8978">25715 12009 1207 0,'0'0'516'16,"0"0"-393"-16,0 0 104 15,0 0 12-15,0 0-60 16,0 0-48-16,10-8-22 16,-7 8-23-16,1-3-7 0,2 3-25 15,4-2-15-15,6 2-19 16,8-2-11-16,13 2-8 16,9 0 0-16,6 0 0 15,4 0-1-15,-4 0 1 16,-1 4-1-16,-8-1 1 15,-9 1-1-15,-7 0 0 16,-11-2 0-16,-6 1 0 16,-9 1 0-16,-1-1-2 15,0 8-3-15,-11 1 5 16,-8 5 7-16,-6 2 4 16,-6 2 1-16,-2 2-2 0,-2 4-4 15,0-1-5-15,-1-3 8 16,-3 4-7-16,-1 3 4 15,1-2 3-15,3-1 6 16,8-3-5-16,7 1 1 16,12-4-10-16,9-5 0 15,10-3 8-15,26-2 0 16,13-3-8-16,11-3-1 16,4-3-10-16,-3-2-20 15,-6 0-21-15,-14 0-30 16,-13 0-56-16,-25-12-115 15,-3 2-215-15,-6-3-565 0</inkml:trace>
  <inkml:trace contextRef="#ctx0" brushRef="#br2" timeOffset="451778.3894">25786 12246 1950 0,'0'0'318'0,"0"0"-243"16,106 0 23-16,-49 1-16 15,24 5-82-15,-16 1-91 16,-10-7-527-16</inkml:trace>
  <inkml:trace contextRef="#ctx0" brushRef="#br2" timeOffset="453127.8479">21886 11761 519 0,'0'0'1021'0,"0"0"-773"16,0 0-32-16,0 0 42 15,0 0-48-15,0 0-57 0,0 0-45 16,0-1-34 0,0 1-15-16,0 0-28 0,0 0-19 15,0 0-3-15,3 4 1 16,5 5 10-16,1 5 5 16,9 6-5-16,0 2-4 15,6 2-10-15,2 2-5 16,1-2 0-16,1 2 6 15,1 0-7-15,1 1 1 16,-4 0 0-16,4 2 5 16,2 0-5-16,-3-2-1 15,0-1 0-15,-4-5 0 16,-2-1 0-16,-3-4 0 0,-4-3 1 16,-6-3-1-16,-4-4 0 15,-3-2-1-15,-2-2 1 16,-1-2-1-16,0 0 1 15,0 0 0-15,0 0 0 16,0 0 8-16,0 0-8 16,0 0 8-16,0 0-7 15,0-2-1-15,0 2 0 16,0-1 1-16,0 1-1 16,0 0-2-16,0 0 0 15,0 0-6-15,0 0 8 16,0 0-1-16,-4 0 0 0,-2 0-1 15,-1 3 1-15,-7 5-5 16,-2 5 6-16,-2 3 2 16,-6 7-1-16,-6 5 8 15,-7 1-7-15,-8 4-1 16,-1 6 6-16,-6-3-5 16,7 1-1-16,2-3 0 15,10-2 1-15,7-5-2 16,8-1 0-16,4-7 0 15,4-2 0-15,3-4-1 16,2-3-21-16,5-6-65 16,0-4-202-16,0 0-619 0</inkml:trace>
  <inkml:trace contextRef="#ctx0" brushRef="#br2" timeOffset="454049.4975">22336 12253 1113 0,'0'0'294'15,"0"0"-152"-15,0 0 84 16,0 0 52-16,0 0-66 16,0 0-75-16,0 0-34 15,13 0-18-15,3 0-48 16,8 4-10-16,6-1-12 16,4 2-7-16,5-1-8 15,4 2 0-15,-2-2 0 16,-2-1 0-16,-7 1-9 15,-3-1-17-15,-7 0-2 16,-6-3 9-16,-7 0-4 16,-6 0 22-16,-1 0 1 0,-2 0 1 15,0 0-1-15,0-6 0 16,-9-1 0-16,-4 0-1 16,-3-3 0-16,-1 1 1 15,-3-4-1-15,1 3 0 16,1 0 1-16,4 0 0 15,4 0 0-15,3 6 0 16,4-2 6-16,1 6-6 16,1 0 1-16,1 0 1 15,0 0-1-15,0 0 5 16,0 0-6-16,0 0-1 16,6 6 1-16,5 4 0 15,8 1 1-15,0 2 8 0,1 0-8 16,2 1 0-16,-3-2-1 15,-5 1 1-15,-3 1 0 16,-5 2 5-16,-6-2 18 16,0 1 18-16,-16-1 13 15,-8-4-16-15,-4 0-17 16,-7-7-22-16,-5-3-63 16,10 0-240-16,9 0-1685 0</inkml:trace>
  <inkml:trace contextRef="#ctx0" brushRef="#br2" timeOffset="455237.3608">26235 12302 947 0,'0'0'308'16,"0"0"-188"-16,0 0 103 0,0 0 33 16,0 0-14-16,0 0-49 15,0 0-18-15,60 30-57 16,-42-27-23-16,6-2-40 15,0 2-25-15,1-3-18 16,0 0-2-16,1 0-9 16,-1 0-1-16,2 0-24 15,-3 0-16-15,-6-3 7 16,-2-1 8-16,-5-2 14 16,-3 2 11-16,-5-2 0 15,-3-1 0-15,0 0 17 16,0 1-1-16,-11-4 6 15,-6 3-10-15,-7 0-1 16,-5 4 5-16,-3 3 7 0,-2 0 0 16,-2 8 9-16,2 7 1 15,1 2 16-15,6 6-4 16,6-1-9-16,9-1-18 16,7-2-9-16,5 4 0 15,8-5-3-15,17-6-6 16,7 1-21-16,7-9-48 15,6-4-70-15,23-3-159 16,-14-11-449-16,-7-3-937 0</inkml:trace>
  <inkml:trace contextRef="#ctx0" brushRef="#br2" timeOffset="455721.2803">26676 12282 58 0,'0'0'1206'0,"0"0"-984"16,0 0-105-16,0 0 111 0,0 0 25 15,0 0-86-15,0 0-44 16,32 10-30-16,-11-2-51 16,4-6-32-16,2-2-10 15,-3 0-23-15,0 0-22 16,-3 0-8-16,-6-2 10 16,-3-2 16-16,-8-3 13 15,-2 3 13-15,-2-2 0 16,-2-1 1-16,-12-3 30 15,-3 3 10-15,-7-1 6 16,0 1 7-16,-1 7 2 16,-1 0-3-16,3 0-12 15,0 7-13-15,7 8-9 16,3 2-3-16,5 4-13 16,6 1 6-16,2 0-2 0,5-1-6 15,14-1-40-15,6-4-29 16,25-5-69-16,-4-2-180 15,-6-5-432-15</inkml:trace>
  <inkml:trace contextRef="#ctx0" brushRef="#br2" timeOffset="456414.5452">27001 12236 1298 0,'0'0'321'0,"0"0"-141"15,0 0 155-15,0 0-89 0,0 0-116 16,0 0-33-16,0 0-33 16,15 43-13-16,-9-22-23 15,-1-2-8-15,0 1-7 16,-4-4-7-16,-1 1-1 15,0-7-5-15,0-4 0 16,0-2-1-16,0-2 0 16,0-2-8-16,0 0-1 15,0 0-13-15,8-2-14 16,4-12-6-16,6-2 16 0,1-2 15 16,2-4 6-1,0 0 6-15,-3 1 0 0,-5 4 6 16,-5 4 10-1,-3 7 39-15,-4 3-25 16,2 3-24-16,-3 0-6 0,0 0 0 16,0 13 5-16,1 0 9 15,2 3 1-15,-1 2-7 16,1 1-7-16,-2-3 0 16,-1-5 0-16,2-2-1 15,-2-3-1-15,0-2-15 16,0-4 2-16,0 0 1 15,0 0-7-15,0-3-1 0,1-5 10 16,5-7 10 0,7-2 0-16,3-5 1 0,4-3-1 15,4-1 0-15,-1 0-5 16,-2 6 6-16,-6 7-1 16,-5 3 1-16,-6 10 7 15,-2 0 9-15,-2 3-10 16,0 13 7-16,0 2 14 15,0 8-6-15,-5 0-3 16,2 1-6-16,2-4-11 16,1-1-1-16,0-2-1 15,0-6-52-15,0-4-92 16,4-7-161-16,5-3-399 16,2 0-796-16</inkml:trace>
  <inkml:trace contextRef="#ctx0" brushRef="#br2" timeOffset="456856.7299">27642 12255 1694 0,'0'0'358'15,"0"0"-182"-15,0 0 52 16,0 0-73-16,0 0-44 15,0 0-33-15,0 0-45 16,-92-22-18-16,74 38-8 16,0 4-1-16,3 3 1 15,0 0-7-15,6-3-1 16,5-4 0-16,2-5-1 0,2-1-11 16,0-4-25-16,3-6-35 15,12 0 11-15,3 0-4 16,6-3 11-16,3-10 15 15,1-3 9-15,-1-4 13 16,-3-1 10-16,-2-2 8 16,-6 6 2-16,-7 5 62 15,-4 5 19-15,-5 4-17 16,0 3-29-16,0 0-22 16,-5 14 7-16,-1 6 12 15,5 3-7-15,1 2-16 16,0-2-11-16,14 1-15 0,3-5-115 15,9-8-164-15,-4-5-399 16,-1-6-129-16</inkml:trace>
  <inkml:trace contextRef="#ctx0" brushRef="#br2" timeOffset="457254.2981">27906 12183 1416 0,'0'0'245'16,"0"0"-63"-16,0 0 72 16,0 0-68-16,0 0-23 15,18 74-65-15,-13-46-43 0,-2-4-21 16,0 2-16-16,-2-10-12 16,-1-2-6-16,0-4 0 15,0-7 0-15,0 1-1 16,0-4-1-16,0 0-23 15,0 0 1 1,0-11 3-16,8-1 2 0,8-6-5 16,5-1-12-16,3-1 1 15,4 0 23-15,-1 0 11 16,-5 7 1-16,-5 7 11 16,-5 3 39-16,-6 3-2 15,-3 0-24-15,-3 17 3 16,0 5 16-16,0 4 10 15,0 1-3-15,0 0-13 16,0-4-21-16,4 0-16 0,9-6-31 16,0-7-249-16,-1-7-575 0</inkml:trace>
  <inkml:trace contextRef="#ctx0" brushRef="#br2" timeOffset="458169.4218">29283 12025 895 0,'0'0'568'0,"0"0"-460"16,0 0 109-16,0 0 105 15,0 0-90-15,0 0-67 16,0 0-30-16,54 0-44 16,-54 0-37-16,0 0-36 15,-18 0-17-15,-13 0 11 16,-13 0-2-16,-9 0-1 16,-4 0-1-16,2 0-8 15,10 7 0-15,9-4 0 16,12 6 0-16,10 2 0 15,9 1 0-15,5 1 1 16,2 1 1-16,17 6 8 16,3 0 11-16,3 3 4 0,-2-1-13 15,-7 2-10-15,-6 0-2 16,-10 2 1-16,0 0-1 16,-8 1 1-16,-7-1 1 15,3-3 4-15,3 0-6 16,2 0 9-16,7-7-7 15,0 2 5-15,6-2 5 16,10-3 8-16,8-3-5 16,4-4-6-16,4-4-9 15,2-2-13-15,-1 0-47 16,0-2-37-16,1-14-109 16,-7 3-414-16,-11-1-355 0</inkml:trace>
  <inkml:trace contextRef="#ctx0" brushRef="#br2" timeOffset="458351.907">29092 12306 1635 0,'0'0'512'15,"0"0"-403"-15,0 0-16 16,105-4 11-16,-62 4-104 15,12 4-28-15,-9-1-272 16,-11 0-514-16</inkml:trace>
  <inkml:trace contextRef="#ctx0" brushRef="#br2" timeOffset="458718.3807">29705 12072 1687 0,'0'0'325'0,"0"0"-163"16,0 0 68-16,0 0-45 16,-88-57-41-16,78 56-47 0,6 1-50 15,2 4-37 1,2 22 14-16,0 8 21 0,0 12-12 15,12 7-15-15,3 7-11 16,3-1-1-16,0-4-6 16,0-1 0-16,-5-8 0 15,0-3 0-15,-5-9 0 16,-5-9-1-16,-3-2-5 16,0-9-5-16,0-4-16 15,-3-3-34-15,-6-7-26 16,-4 0-50-16,-5-2-79 15,1-10-291-15,5-4-168 0</inkml:trace>
  <inkml:trace contextRef="#ctx0" brushRef="#br2" timeOffset="458892.8439">29617 12339 1716 0,'0'0'323'0,"0"0"-116"16,0 0-25-16,0 0-111 16,98-3-71-16,-37 3-86 15,-9 0-208-15,-6 0-481 0</inkml:trace>
  <inkml:trace contextRef="#ctx0" brushRef="#br2" timeOffset="459240.7699">30094 12114 1600 0,'0'0'258'0,"0"0"-12"16,0 0-11-16,0 0-103 15,0 0-53-15,-80-63 4 16,61 60-2-16,3 3-45 15,4 6-20-15,4 15-7 16,5 5 22-16,3 14-2 16,0 2-4-16,12 8-4 15,7-1-9-15,3 1-7 16,1-4-5-16,1-3 0 0,-5-10 0 16,-5-3 0-16,-5-7-1 15,-6-7-17-15,-3-6-10 16,0-3-25-16,-1-7-27 15,-14 0-23-15,-12-3-86 16,1-11-387-16,4-2-284 0</inkml:trace>
  <inkml:trace contextRef="#ctx0" brushRef="#br2" timeOffset="459420.7476">29907 12336 1568 0,'0'0'376'16,"0"0"-75"0,0 0-43-16,0 0-120 0,82-17-78 15,-40 17-60-15,2 7-24 16,15 6-98-16,-13-4-263 16,-9-2-516-16</inkml:trace>
  <inkml:trace contextRef="#ctx0" brushRef="#br2" timeOffset="459793.2384">30225 12286 1079 0,'0'0'950'16,"0"0"-847"-16,0 0-24 15,0 0 83-15,0 0-55 16,0 0-58-16,100 20-32 15,-71-17-11-15,-3 0-6 16,-4-3-11-16,-2 0-32 16,-8 0 16-16,-6-6 15 15,-5-4 3-15,-1 0-6 16,0 1 15-16,-13-2 1 16,-6 2 24-16,-3 5 5 15,-3-2 16-15,-2 6-2 16,-3 0 5-16,2 0-8 0,3 6 17 15,4 7-12-15,4 6-7 16,8 1-12-16,8 1-5 16,1 4-11-16,7-1-11 15,14-5-36-15,7 2-73 16,16-4-144-16,-5-8-472 16,-6-6-526-16</inkml:trace>
  <inkml:trace contextRef="#ctx0" brushRef="#br2" timeOffset="460070.9775">30601 12322 763 0,'0'0'896'0,"0"0"-774"0,0 0 52 15,0 0 87-15,0 0-75 16,0 0-63-16,0 0-50 15,-81-33-16-15,62 33-30 16,-1 0-16-16,1 0 0 16,4 11 1-16,3 4 1 15,8 2-2-15,4 2-2 16,0 2-9-16,10-1-1 16,10-4-69-16,3-2-32 15,13-6-80-15,-4-3-180 16,-4-5-441-16</inkml:trace>
  <inkml:trace contextRef="#ctx0" brushRef="#br2" timeOffset="460357.2315">30811 11976 1478 0,'0'0'211'15,"0"0"-62"-15,0 0 102 16,0 0-92-16,0 0-57 16,0 0 33-16,0 0 27 15,-3 59-39-15,6-22-46 16,6 8-36-16,-1 4-15 0,-1 5-8 16,2-2-10-16,-2 2-8 15,-1-8 0-15,0-3-7 16,-1-8-71-16,-2-8-137 15,1-7-98-15,-2-10-65 16,-2-6-322-16</inkml:trace>
  <inkml:trace contextRef="#ctx0" brushRef="#br2" timeOffset="460560.1776">30680 12180 907 0,'0'0'551'16,"0"0"-432"-16,0 0 386 0,0 0-165 15,86 47-142 1,-38-21-94-16,3-2-63 0,3-7-41 16,5-9-90-16,-12-4-532 15,-14-4-1145-15</inkml:trace>
  <inkml:trace contextRef="#ctx0" brushRef="#br2" timeOffset="462811.7046">23025 12275 654 0,'0'0'124'16,"0"0"-57"-16,0 0-18 16,0 0 457-16,0 0-276 15,0 0-101-15,-21 21 7 16,21-11 11-16,0 3-21 15,0 4-28-15,0 2-17 16,0 1-36-16,0 3-28 16,0-4-8-16,0 1-3 15,-3-3-4-15,0-4 7 16,1-6-2-16,2-1-5 16,0-4 5-16,0-2 2 0,0 0 12 15,0 0 16-15,0-11-4 16,0-6-20-16,0-5-7 15,5-5-6-15,2-6 0 16,1 2-1-16,1-4-5 16,-3 4 6-16,0-1 0 15,0 5 0-15,-2 0 23 16,2 2 1-16,-2-2 19 16,2 4 12-16,4-1-15 15,0 1-3-15,0 0-2 16,2 4-5-16,2 3-15 15,-4 3-8-15,-1 3 1 16,0 3-1-16,-3 4 2 16,-2 3-3-16,-1 0-5 15,1 0-1-15,-4 0 0 0,0 15 0 16,0 8 1-16,0 4 20 16,0 7-4-16,0 2-4 15,6 4 2-15,5-5-7 16,1 2-7-16,-1-7 0 15,-1-1 0-15,-4-2-1 16,-3-1-2-16,-3-6 2 16,0-3-1-16,0 2-6 15,-7-8 6-15,1 2 0 16,-3-7-8-16,4-2-51 16,4-4-85-16,1 0-108 0,3-10-364 15,9 0-1009-15</inkml:trace>
  <inkml:trace contextRef="#ctx0" brushRef="#br2" timeOffset="463009.4659">23125 12296 1677 0,'0'0'509'0,"0"0"-417"16,0 0 26-16,0 0 16 15,0 0-55-15,79-10-47 0,-54 10-18 16,-3 0-14 0,-2 0-105-16,-7 0-406 0,-7 0-476 0</inkml:trace>
  <inkml:trace contextRef="#ctx0" brushRef="#br2" timeOffset="463482.0858">23359 12272 1475 0,'0'0'813'0,"0"0"-715"16,0 0 31-16,0 0 4 16,0 0-72-16,0 0-25 15,0 0 13-15,30 44-21 0,-21-28-10 16,-2-2-17-16,-4-5 0 15,-1 1-1-15,-2-3 0 16,0-1 0-16,0-2-1 16,0-1 0-16,0 0-5 15,-2-3-1-15,2 0-4 16,0 0-1-16,0 0 12 16,6-6-19-16,10-8-14 15,3-3 15-15,3-2 11 16,0-4-8-16,-2 3 14 15,1 0 1-15,-7 4 0 16,-3 3 0-16,-2 3 12 16,-5 3 6-16,4 1-6 15,-8 6 6-15,0 0-5 16,0 0-13-16,0 9 2 0,0 8 2 16,0 5 8-16,0 2-3 15,-6 3-9-15,4-4 1 16,1-1-1-16,1-5-66 15,0-3-157-15,3-4-319 16,6-4-233-16</inkml:trace>
  <inkml:trace contextRef="#ctx0" brushRef="#br2" timeOffset="463812.1912">23820 12277 199 0,'0'0'1235'0,"0"0"-1082"16,0 0-44-16,0 0 109 15,0 0-60-15,0 0-8 16,0 0-62-16,-67 59 14 16,67-44-32-16,3-1-29 15,12-4-14-15,0 0-9 16,2-7-18-16,3-3 0 15,-1 0-49-15,1-3-19 16,-5-10-36-16,-4-4 51 16,-5 1 11-16,-4-4 29 15,-2 1 13-15,0 1 14 0,-15 5 16 16,-1 6-11 0,-2 5-19-16,-3 2-44 0,5 5-322 15,5 2-494-15</inkml:trace>
  <inkml:trace contextRef="#ctx0" brushRef="#br2" timeOffset="464521.8229">23982 12253 1785 0,'0'0'351'0,"0"0"-246"15,0 0 3-15,0 0-23 16,0 0 2-16,0 0-21 16,0 0-25-16,39 88-17 15,-34-70-15-15,-4-2-7 16,-1-3-1-16,0-7 0 16,0 2-1-16,0-5 0 15,0-3-32-15,0 0-5 16,0 0 13-16,0 0 17 15,9-7-39-15,8-6-11 16,2 0 28-16,2 0 12 16,3-2 8-16,-2 0 9 0,-5 5 6 15,-4 0 52 1,-6 6 6-16,-2 1 8 16,-3 1-7-16,-2 2-4 0,0 0-29 15,0 0-16-15,0 0-16 16,1 0 1-16,-1 0-1 15,2 0 1-15,-1 0 6 16,1 0-7-16,-1 0-8 16,2 0 0-16,-3 9-3 15,0-2 4-15,0 3 5 16,0 3 2-16,0-6-1 16,-4 1 1-16,1-3-1 15,3-3-5-15,0-2-3 16,0 0 2-16,0 0 7 15,4-2-6-15,8-11-13 16,1-1 11-16,4-2 7 16,-2-4-15-16,1 1 3 0,-2-1 2 15,-3 6 10-15,-2 1 1 16,-4 6 8-16,-1 4 2 16,-2 0 4-16,-2 3-3 15,0 0-11-15,0 6 1 16,0 8 0-16,0 6 15 15,0 5-5-15,0-1-10 16,0 2 5-16,0-3-6 16,0-3 0-16,0-3-50 15,0-7-136-15,0-4-351 16,0-6-271-16</inkml:trace>
  <inkml:trace contextRef="#ctx0" brushRef="#br2" timeOffset="464863.3863">24503 12306 1292 0,'0'0'607'16,"0"0"-544"-16,0 0 161 15,0 0-20-15,0 0-100 16,0 0-30-16,0 0-7 15,-33 42-34-15,33-31-23 0,0-2-8 16,3-2 4 0,6 0-6-16,5-4 0 0,2-3-36 15,1 0-39-15,2 0-23 16,-3-7 15-16,-4-3 21 16,-4-7 47-16,-4 2 15 15,-4-2 7-15,0 3 30 16,-3-2 14-16,-9 4-26 15,-2 4-25-15,-2 1-6 16,4 5-213-16,4-1-604 0</inkml:trace>
  <inkml:trace contextRef="#ctx0" brushRef="#br2" timeOffset="465163.2154">24711 12014 1046 0,'0'0'704'15,"0"0"-543"-15,10 378 548 141,-10-358-1091-141,0-7-479 0</inkml:trace>
  <inkml:trace contextRef="#ctx0" brushRef="#br2" timeOffset="465403.6398">24872 12253 975 0,'0'0'318'0,"0"0"-147"15,0 0-8 1,0 0-46-16,0 0-62 0,0 0-55 16,0 0-65-16,0 0-167 15,0 0-119-15,1 0-43 16,1 0-140-16</inkml:trace>
  <inkml:trace contextRef="#ctx0" brushRef="#br2" timeOffset="465734.9688">24872 12253 757 0</inkml:trace>
  <inkml:trace contextRef="#ctx0" brushRef="#br2" timeOffset="466040.9789">24872 12253 757 0,'4'59'203'0,"-4"-59"1"0,0-3 14 0,0 3-57 16,0 0-36-16,0 0 8 0,-3 0 31 16,-4 0-22-16,1 0-36 15,1 0-28-15,-1 3-47 16,0 4-22-16,-1 0-3 15,1 3-4-15,3 0-1 16,0-1 1-16,1-3-1 16,2 1 0-16,0 0 6 15,8-4 6-15,8 1-11 16,2-4-2-16,3 0-16 0,1 0-17 16,-3 0 12-16,-5-7 7 15,-2 0 8-15,-6-2 6 16,-1-2 7-16,-5 2 11 15,0-1 17-15,-6 0-2 16,-6 3-17-16,-2 1-8 16,0 2-8-16,0 2-1 15,2-2-14-15,6 4-115 16,6 0-221-16,0 0-135 16,0 0-181-16</inkml:trace>
  <inkml:trace contextRef="#ctx0" brushRef="#br2" timeOffset="466549.8866">25042 12279 1249 0,'0'0'236'0,"0"0"-93"16,0 0 26-16,0 0-40 16,0 0-15-16,0 0-23 15,0 0-16-15,0 0-41 0,-18 80-7 16,18-71-12-16,0-2-14 16,0 0 7-16,0-4-7 15,0 0-1-15,0-3 0 16,0 0-11-16,4 0 10 15,2 0-8-15,3-6 1 16,3-5 8-16,2-1 0 16,-1-1-1-16,0-1 1 15,0 1 0-15,-3 3 28 16,-1 3 2-16,-5-1 11 16,1 3-21-16,-4 5 23 15,-1-3 15-15,2 3-11 16,-2 0-19-16,0 0-28 0,0 0-10 15,0 10 10-15,-2 3-1 16,-2 0 1-16,2 1 0 16,2-2 0-16,0-1 1 15,0-2-1-15,0-2 0 16,3-4-44-16,14-3-156 16,-5 0-336-16,0 0-847 0</inkml:trace>
  <inkml:trace contextRef="#ctx0" brushRef="#br2" timeOffset="466979.5055">25382 12272 1077 0,'0'0'234'16,"0"0"70"-16,0 0 60 15,0 0-133-15,0 0-85 16,0 0-36-16,0 0-46 16,-27 0-32-16,17 3-21 15,-2 1-5-15,-3 2-6 16,1 1 1-16,1 1-1 15,2-2 1-15,2 4-1 16,2 0 0-16,6 0-1 16,1 2 1-16,0-1 0 15,1 1 1-15,11-1 0 0,-1-1 0 16,-1 0 0-16,0 0 0 16,-2 0-1-16,-4-2 6 15,-4-1-4-15,0-3-1 16,0-1-1-16,-16-3 0 15,-27 0-17-15,4 0-197 16,0-9-738-16</inkml:trace>
  <inkml:trace contextRef="#ctx0" brushRef="#br2" timeOffset="472033.6606">25212 13053 861 0,'0'0'114'15,"0"0"94"-15,0 0 152 16,0 0-140-16,0 0-40 16,0 0-4-16,4-5-14 15,-4 5-38-15,0 0-37 16,0 0-24-16,0 5-30 15,0 4-10-15,0 11 29 16,-6 10 3-16,-1 3-21 16,3 6-14-16,4 5-9 0,0-2-10 15,10 2 5-15,6-2-5 16,2-2-1-16,0-8-6 16,-2-5-4-16,-2-3 2 15,-2-8 2-15,-5-3 6 16,-1-3-1-16,-1-4-7 15,-2-2 2-15,-2-4-1 16,2 2 6-16,3-2 0 16,2 0-10-16,2 0 4 15,3 0 6-15,3 0-5 16,-2-2-8-16,-2-1 13 16,-1-1-8-16,-4 1 8 0,-4-1 0 15,-1-2-9-15,-2 2 1 16,0-2 3-16,0-3 6 15,-5 2 0-15,-2-3 0 16,1-3 1-16,1-1 5 16,1 1 4-16,1-1 11 15,1 1 3-15,2 4-6 16,0-2-3-16,0 5-2 16,0 0 3-16,0 5-4 15,0-2 2-15,0 3-7 16,0 0-6-16,0 0-1 15,0 0 0-15,0 0 0 16,0 0 0-16,0 0-1 16,0 0-1-16,0 0 1 15,3 3 0-15,6 4 1 0,5 3 0 16,2 1 0-16,5 4 1 16,0 2-1-16,1 1 0 15,-2-3 0-15,-7-1-1 16,-3-2 0-16,-4 1 0 15,-6-3-5-15,0-3 4 16,-3 2 2-16,-11-1 0 16,-1-2 1-16,-3-2 0 15,4-1 1-15,7-3-2 16,6 0-143-16,1 0-713 0</inkml:trace>
  <inkml:trace contextRef="#ctx0" brushRef="#br2" timeOffset="473067.4273">26024 13415 725 0,'0'0'847'16,"0"0"-700"-16,0 0-106 15,0 0 67-15,0 0 112 16,0 0-36-16,0 0-82 16,0 0-63-16,0 10-27 15,-2 4 14-15,0 5 10 0,-1 0-11 16,2 1-17-16,1 1-1 16,0-5-1-16,0-2-5 15,1-1 0-15,9-3 5 16,3-6-6-16,-1-2-1 15,1-2-11-15,5 0-10 16,1-4-5-16,1-8 6 16,-1-4 1-16,-2-1 12 15,-1-3 8-15,-4 3 9 16,-3 1 13-16,-5 3-5 16,-2 1 17-16,-2 4 19 15,0 4-2-15,0 1 0 16,0 3-10-16,0 0-15 15,0 0-21-15,0 0-5 0,3 10-14 16,3 4 13-16,5 6 1 16,3-1-6-16,5 4-24 15,0-3-7-15,0 0 1 16,-2-8 9-16,-3-2 6 16,-2-3 4-16,-3-4 5 15,0-3-3-15,-1 0 15 16,-1-9 0-16,-1-4 1 15,0-5 13-15,-3-5 8 16,-3 1 2-16,0-2-3 16,0-1 1-16,-6 4 5 15,-1 2 3-15,-2 8-11 0,0 1-19 16,0 5-8 0,1 5-30-16,4 0-59 0,4 0-158 15,0 9-222-15,9 1-77 0</inkml:trace>
  <inkml:trace contextRef="#ctx0" brushRef="#br2" timeOffset="473496.1654">26575 13482 1197 0,'0'0'302'0,"0"0"-222"16,0 0 1-16,0 0 110 16,0 0 47-16,0 0-75 15,0 0-72-15,41 13-53 16,-28-13-29-16,1-4-9 16,0-3-4-16,-1 0-35 15,-3-1-2-15,-1-2 8 16,-2 1 24-16,-2 1 9 15,-4 1 1-15,-1 1 20 16,0 5 9-16,0-2-13 16,-12 3 0-16,-7 0 8 15,-5 0 9-15,-4 0-6 16,-3 7-1-16,1 6-2 16,3 1 0-16,6 2 2 0,6 0-6 15,9 1-15-15,6 3-5 16,3-4-1-16,21-2-41 15,25-1-154-15,-6-4-284 16,-1-5-168-16</inkml:trace>
  <inkml:trace contextRef="#ctx0" brushRef="#br2" timeOffset="473937.3061">26868 13475 1091 0,'0'0'409'16,"0"0"-278"-16,0 0 66 15,0 0 15-15,0 0-84 0,0 0-38 16,0 0 21-16,-66-25 8 16,45 25-17-16,-1 0-29 15,3 5-31-15,5 8-21 16,3 1-11-16,7 1-10 15,4-1 1-15,0-1-1 16,12-2 0-16,5-2-33 16,3-2-19-16,1-7 9 15,0 0 5-15,0 0-17 16,-2-3-12-16,0-10 39 16,-3 2 22-16,-3-5 6 0,1 3 16 15,-5 0 24-15,-3 6 9 16,-2 1 21-16,-2 2 5 15,-1 4-7-15,2 0-27 16,-1 0-28-16,3 0-13 16,3 7-9-16,0 8 8 15,2-1 0-15,3 3-11 16,-2-5-45-16,-1-1-50 16,-1-4-94-16,-1-7-161 15,-2 0-205-15,-2 0-451 0</inkml:trace>
  <inkml:trace contextRef="#ctx0" brushRef="#br2" timeOffset="474194.9061">27247 13198 1252 0,'0'0'528'15,"0"0"-458"-15,0 0 129 16,0 0 24-16,0 0-69 15,0 0-68-15,0 0-4 16,-26 52 26-16,19-15-51 16,0-1-23-16,4 3-17 15,3 1-7-15,0-4-8 16,0-2-1-16,0-8-1 16,7-3-43-16,0-6-105 15,7-7-171-15,-1-5-333 0,-1-5-341 0</inkml:trace>
  <inkml:trace contextRef="#ctx0" brushRef="#br2" timeOffset="474447.9814">27419 13405 570 0,'0'0'637'0,"0"0"-347"15,0 0-55-15,0 0-61 16,0 0 0-16,0 0 40 16,0 0-29-16,-97 7-42 15,70 3-33-15,7 3-20 0,7 2-45 16,10 0-16-16,3 2-21 16,11-1-8-16,18 0-51 15,29-2-170-15,-5-4-491 16,-3-4-629-16</inkml:trace>
  <inkml:trace contextRef="#ctx0" brushRef="#br2" timeOffset="475095.057">27951 13343 436 0,'0'0'1111'0,"0"0"-944"16,0 0-119-16,0 0 100 15,0 0 110-15,0 0-63 16,0 0-64-16,0 0-48 0,0 7-45 16,0 9 8-16,0 7 49 15,0 3-22-15,4 9-25 16,-1-1-23-16,4 0-19 16,-1-4-5-16,0-3-1 15,1-5-25-15,-1-6-50 16,-2-6-60-16,7-10-54 15,-2 0-180-15,-2-3-457 0</inkml:trace>
  <inkml:trace contextRef="#ctx0" brushRef="#br2" timeOffset="475643.9704">27951 13293 1305 0,'0'0'208'0,"0"0"-157"16,0 0 74-16,0 0 128 16,0 0-66-16,0 0-46 15,0 0-32-15,79-29-42 16,-60 29-3-16,-3 0-3 16,1 0-11-16,0 4-23 15,2 5-12-15,0 1-4 16,3 3-10-16,0 1 5 15,-1 5-4-15,-2 1 5 0,-1 3-4 16,-6-3 4 0,-2-4-7-16,-5-3 0 15,-5-3-2-15,0-3-11 0,-8 1 3 16,-9-3-5-16,-6-2 6 16,1-2 7-16,-2 2-4 15,5-3 6-15,6 3 0 16,7-3 0-16,6 4-1 15,0 2-8-15,11 3 8 16,10 4-1-16,6 4-4 16,3-1-10-16,0 2 0 15,-2 2 4-15,-4-4 10 16,-7 3-5-16,-6-4 5 0,-6 0 1 16,-5-4-7-1,0-2 8-15,0 2 0 0,-11-4 0 16,-2-2 1-16,-1-1 4 15,-5-1-5-15,-1-3 0 16,0 0-8-16,-1 0-54 16,3 0-104-16,4 0-325 15,7 6-239-15</inkml:trace>
  <inkml:trace contextRef="#ctx0" brushRef="#br2" timeOffset="475939.3466">28542 13908 1069 0,'0'0'763'16,"0"0"-744"-16,0 0-3 15,0 0 106-15,0 0 5 16,0 0-24-16,-110 7 7 16,68-14-40-16,-7-3-38 15,-2-2-7-15,-1 1-14 16,2 1-10-16,9 3-1 16,9 3-32-16,18 1-186 0,7 3-428 15,7-3-749-15</inkml:trace>
  <inkml:trace contextRef="#ctx0" brushRef="#br2" timeOffset="476179.4357">28512 14014 1525 0,'0'0'340'0,"0"0"-233"16,0 0 199-16,-110-7-69 15,62-3-64-15,-4 0-53 0,0 0-51 16,2 1-69-16,-7 1-48 16,15 2-223-16,9-1-825 0</inkml:trace>
  <inkml:trace contextRef="#ctx0" brushRef="#br2" timeOffset="478777.9645">23783 15411 598 0,'0'0'105'0,"0"0"307"15,0 0-135-15,0 0-170 16,0 0 15-16,0 0 59 15,0 0-52-15,0-3-25 0,0 10 31 16,0 1 0 0,0 3-23-16,0 5-6 15,0 0-24-15,0 11-18 16,0-1-18-16,0 7-22 0,0 1-15 16,1-1-8-16,5 3 0 15,1-4-1-15,1 3-7 16,0-6-10-16,-4 0 4 15,3-2 2-15,-1-1 11 16,-3-5-1-16,2-5 0 16,-4-5-41-16,1-3-2 15,-1-4 9-15,1-1 7 0,1 0 9 16,1-3-2 0,7 1-4-16,-1 3-24 0,5-4-3 15,-1 0 25-15,-4 0 9 16,2 0 8-16,-5 0 9 15,-2-8 1-15,-1 2 26 16,-2 2 9-16,-1-3 27 16,1 0-5-16,-2 2-10 15,0 0 1-15,2 2-2 16,-2 0-22-16,0 3-5 16,0 0-8-16,4 0-10 15,-4 0 0-15,0 0-1 16,0 0-5-16,0 0-10 15,0 3 3-15,-8 5 12 16,2 4-1-16,-1 0 1 16,1 6 0-16,3-4 0 15,1 1-1-15,2-1-17 0,0-4-9 16,0 0 9-16,0-3 11 16,0-2 6-16,0-1 0 15,0-4 1-15,-5 0 0 16,-11 0 6-16,-4-6 14 15,-10-4 22-15,-3-3-6 16,-3-1-6-16,0 2 0 16,5-1-14-16,4 3-16 15,8-1-79-15,8 1-300 16,7 1-1126-16</inkml:trace>
  <inkml:trace contextRef="#ctx0" brushRef="#br2" timeOffset="481214.9513">23674 15113 469 0,'0'0'147'15,"0"0"-70"-15,0 0 308 16,0 0-9-16,0 0-183 16,0 0-27-16,0 0 49 15,0 0-38-15,0 0-66 16,-11 0-19-16,2 0 7 15,-4 0 10-15,-3-3-8 0,-1 0-34 16,-1 2-25 0,4 1-18-16,1 0-12 0,6 0-6 15,1 0-5-15,3 0-1 16,3 0-1-16,0 7-1 16,0 3 1-16,6 0 0 15,7 0-1-15,5 1-11 16,0 1-17-16,0-2 6 15,-3 3 5-15,0 0 10 16,-5-2 3-16,1 5 5 16,-4-2 1-16,-1 1 0 15,-1-5 0-15,-4 0 1 0,-1-4-1 16,0-1 0-16,-3-5-1 16,-10 0 0-16,-13 0-29 15,-2-1-113-15,0-9-49 16,-4-7-156-16,10 5-289 15,10-1-411-15</inkml:trace>
  <inkml:trace contextRef="#ctx0" brushRef="#br2" timeOffset="481552.9424">23848 14928 1069 0,'0'0'278'0,"0"0"-96"16,0 0 45-16,0 0 74 16,0 0-108-16,0 0-77 15,0 0-33-15,8-3-27 16,-8 19 16-16,0 4 29 15,0 6-7-15,0 8-12 16,-5 2-27-16,5-3-28 16,0 2-15-16,0-1-11 15,0-4-1-15,0-6-20 16,0-1-79-16,5-8-56 16,-2-1-86-16,0-4-326 0,-2-4-197 0</inkml:trace>
  <inkml:trace contextRef="#ctx0" brushRef="#br2" timeOffset="481801.4283">23742 15124 1234 0,'0'0'310'0,"0"0"-122"16,0 0 70-16,0 0-19 0,0 0-97 16,0 0-70-16,100 9-37 15,-71-8-21-15,-3 2-14 16,-2-1-24-16,-7 6-136 16,-5-5-237-16,-6-1-439 0</inkml:trace>
  <inkml:trace contextRef="#ctx0" brushRef="#br2" timeOffset="482169.1309">24018 15130 1657 0,'0'0'338'0,"0"0"-188"0,0 0 37 16,0 0-86-16,0 0-67 15,0 0-4-15,0 0-9 16,23 53-9-16,-17-34-11 16,-2-5 5-16,-1 2-5 15,-3-7 0-15,0 1 0 16,0-3 1-16,-3-4-1 16,-3 1 8-16,2-4-6 15,-4 0 9-15,4 0-2 16,4 0 5-16,0-4 2 15,0-6-17-15,4-5-3 16,11-2-30-16,2 0-19 16,0-2 13-16,-1 2 1 0,-3 5-5 15,-6 2-23-15,-1 5-77 16,-6 3-74-16,0 2-123 16,0 0-373-16</inkml:trace>
  <inkml:trace contextRef="#ctx0" brushRef="#br2" timeOffset="482973.4123">24294 15159 1023 0,'0'0'648'0,"0"0"-559"0,0 0 116 16,0 0 50-1,0 0-130-15,0 0-84 0,0 0 11 16,-17 27-27-16,11-17-13 16,2 3-10-16,1-3-1 15,3 0 1-15,0-1-1 16,0-4 0-16,3 1 1 16,7-4-1-16,1-2-1 15,3 0-18-15,1 0-12 16,-2-2-1-16,1-9 1 15,-4 2 5-15,-2-4 10 16,-5 3 15-16,-3 0 1 0,0 0 23 16,0 3 9-16,-3 0-10 15,-4 1-9-15,1 2-4 16,1 1 11-16,5 1-5 16,0 2-4-16,0-5 2 15,4 0-14-15,6 1-18 16,6-2-9-16,-2 3 4 15,-2 2 12-15,0-2 11 16,-4 3-2-16,-2 0 2 16,-2 0 0-16,2 0 1 15,1 0 5-15,-1 4 0 16,2 6 4-16,-2 3 0 16,1-1-2-16,-1 1 1 0,-1 4 0 15,-4-4-3-15,-1 1-5 16,0-4 0-16,0-3 5 15,-3-1-5-15,-3-4 0 16,2-1 0-16,0 2 1 16,2-3 0-16,2 0 7 15,0 0 4-15,2 0-13 16,11-10 0-16,2-2-7 16,6-2-1-16,1-3 7 15,-1-2 1-15,1 2-1 16,-4 3 1-16,-3 1 6 15,-6 7-4-15,-2 0 7 16,-4 4 3-16,-3 2-11 16,2 0 1-16,-2 2-2 15,0 10 1-15,0 1 5 0,0 4 0 16,0 3-4-16,-3 0-1 16,-2-3-1-16,0-2 0 15,2-4 0-15,0-2-40 16,0-2-63-16,3-7-147 15,0 0-236-15,0 0-139 0</inkml:trace>
  <inkml:trace contextRef="#ctx0" brushRef="#br2" timeOffset="483510.6058">24819 15179 1204 0,'0'0'802'15,"0"0"-662"1,0 0 64-16,0 0-37 0,0 0-54 16,0 0-46-16,0 0-22 15,-56-10-25-15,41 14-14 16,3 9-6-16,4-3 0 16,4 3 0-16,2-1-6 15,2-1-10-15,0-2-10 16,0-1-12-16,3-6-7 15,5-2-7-15,0 0-5 16,3 0 7-16,3 0-8 16,1-10 21-16,0-2 30 15,2-1 7-15,2-4 24 16,1 1 28-16,1 5 13 16,-3-2 10-16,-2 6 17 0,-3 5-17 15,-4 2-26-15,-4 0-18 16,0 0-22-16,-4 7-9 15,-1 12-1-15,0 4 1 16,0 7-1-16,0 6 1 16,0 1-1-16,0 5-28 15,3 1-2-15,5-4 3 16,4 1 8-16,-6-4 2 16,-3-6 6-16,-3-8 6 15,0-7 6-15,-9-8-2 16,-8-4 2-16,-2-3 1 15,1-3 9-15,0-14-1 0,8-3-9 16,5-7-4-16,11-12-102 16,15 0-148-16,7 6-429 0</inkml:trace>
  <inkml:trace contextRef="#ctx0" brushRef="#br2" timeOffset="484069.7003">25385 15041 709 0,'0'0'801'16,"0"0"-666"-16,0 0 77 16,0 0 128-16,0 0-88 15,0 0-71-15,0 0-66 16,0-13-39-16,0 22-35 15,0 8 12-15,-3 5 25 16,0 8-31-16,2 1-15 16,1 4-11-16,0 2-9 15,0-5-10-15,0-4-2 0,0-5-7 16,0-7-50 0,0-6-39-16,0-9-89 0,4-1-160 15,2 0-335-15,3-7-932 16</inkml:trace>
  <inkml:trace contextRef="#ctx0" brushRef="#br2" timeOffset="484588.2182">25381 14948 1270 0,'0'0'190'0,"0"0"14"16,0 0 29-16,0 0-57 0,0 0-88 16,0 0 1-1,0 0-19-15,68 23-22 0,-42-10 0 16,-1 0-8-16,3 1-10 16,0 2-10-16,1 4-5 15,-4-4 5-15,-5 4-3 16,-6-3-9-16,-9-1-7 15,-5-2 0-15,-3-1 8 16,-16-4-1-16,-7-2-1 16,-3 0 1-16,-3-4-7 15,-1-3 8-15,4 0-8 16,3 0 0-16,8 3-1 16,8-3 0-16,4 1-1 0,6 2-9 15,0 3 5 1,16 4 5-16,6 2 6 0,3 0-6 15,1 5-1-15,0-1-11 16,-4 3 6-16,-7-3 4 16,-2 2 1-16,-7-2 0 15,-3-2 0-15,-3-5 1 16,0 1 1-16,-12-3 17 16,-7-1 8-16,-6-6 1 15,-7 0-3-15,-2 0-15 16,-18-13-9-16,10 0-124 15,8-4-511-15</inkml:trace>
  <inkml:trace contextRef="#ctx0" brushRef="#br2" timeOffset="500769.6551">24456 11126 322 0,'0'0'102'16,"0"0"-66"-16,0 0-2 16,0 0 381-16,0 0-121 15,0 0-155-15,0-3-1 16,0 3 3-16,0 0 2 16,0 0-16-16,0 0-5 15,0 0 8-15,3-4-22 16,1 4-34-16,2-2 6 15,-2-1-7-15,-1 1-21 0,0 0-15 16,-1-4-18-16,-2-1-7 16,0 3-11-16,0-5 0 15,-2 1-1-15,-5 5-1 16,-5-3 1-16,-2 3 0 16,-3-1 0-16,-6 4 0 15,1 0 6-15,-4 0 14 16,1 4 4-16,0 6-1 15,4 0 5-15,5 3-4 16,0 2 1-16,8 2 11 16,5 0-9-16,3 7-11 15,0 2 4-15,13 0-10 16,4 7-4-16,3-1-5 0,-2 2-1 16,2 0 0-16,-4-2 0 15,-2 4 0-15,-5-5-1 16,-1-3 0-16,-3-4-19 15,-5-1-4-15,0-9-6 16,0-2-10-16,-2-5-40 16,-9-4-22-16,-6-3-120 15,2 0-364-15,5-5-318 0</inkml:trace>
  <inkml:trace contextRef="#ctx0" brushRef="#br2" timeOffset="501099.4791">24245 11298 932 0,'0'0'613'16,"0"0"-489"-16,0 0 85 16,0 0 80-16,0 0-60 15,0 0-60-15,0 0-30 0,12 0-42 16,3 0-51 0,7 0-31-16,4 0-13 0,2 0-2 15,-1 3-18-15,0 1-92 16,0 0-99-16,0 4-168 15,-5-4-273-15,-7 1-287 0</inkml:trace>
  <inkml:trace contextRef="#ctx0" brushRef="#br2" timeOffset="501346.4037">24560 11321 195 0,'0'0'1260'16,"0"0"-1018"-16,0 0 24 0,0 0 10 16,0 0-77-16,0 0-81 15,0 0-42-15,0 23 30 16,0-6-21-16,0 2-25 16,0 1-27-16,0 0-23 15,0-6-1-15,3-1-9 16,3-6-45-16,4-1-80 15,1-5-154-15,-2-1-578 0</inkml:trace>
  <inkml:trace contextRef="#ctx0" brushRef="#br2" timeOffset="501541.4234">24614 11199 1652 0,'0'0'308'16,"0"0"-204"-16,0 0 10 15,0 0-48-15,0 0-66 16,0 0-102-16,0 0-187 16,27 11-412-16</inkml:trace>
  <inkml:trace contextRef="#ctx0" brushRef="#br2" timeOffset="502059.9899">24614 11199 1114 0,'95'105'562'16,"-90"-100"-460"-16,0 1 188 15,1 0-29-15,1 4-83 16,-1 5-58-16,0-3-38 16,1 3-25-16,-1-1-29 15,-2-1-22-15,-1 1-5 16,-1-4 1-16,-1-1-1 16,-1-5 0-16,2 3 0 15,-2-4-1-15,0 3 0 0,1-5-8 16,1-1-17-16,5 0 9 15,1 0 16-15,4-1 0 16,2-12 0-16,2-1-2 16,-2-2 2-16,0-3-1 15,-4 3 1-15,2 2 1 16,-6 1-1-16,0 3 7 16,-1 3 11-16,-1 4-9 15,-3 0 10-15,1 3-2 16,2 0-9-16,1 0-8 15,3 6 0-15,1 7-1 16,-1 4 1-16,0 0 0 16,-4 2 0-16,-2 1 0 15,-2-3 0-15,0-2 0 0,0-3-1 16,0-4-14-16,0-4-71 16,0-4-106-16,1 0-180 15,5 0-340-15</inkml:trace>
  <inkml:trace contextRef="#ctx0" brushRef="#br2" timeOffset="502412.8716">25127 11397 1260 0,'0'0'601'0,"0"0"-525"16,0 0 95-16,0 0 20 0,0 0-98 15,0 0-63-15,0 0-23 16,66-6-5-16,-53 0-2 16,0 1 0-16,-5 0-1 15,-4 1 0-15,-4-3 1 16,0 1 2-16,0-1 10 16,-9 0 11-16,-8 0 16 15,-6 1 26-15,-5 6 20 16,-4 0 2-16,1 0-23 15,3 7-13-15,2 10 1 16,7 3-15-16,9-1-16 16,10 4-7-16,0-3-2 15,19 3-12-15,15-7-8 0,36 1-109 16,-5-7-205-16,-3-3-728 16</inkml:trace>
  <inkml:trace contextRef="#ctx0" brushRef="#br2" timeOffset="503126.3701">25741 11304 954 0,'0'0'603'15,"0"0"-458"-15,0 0 147 16,0 0 24-16,0 0-107 16,0 0-61-16,0 0-38 15,10-10-31-15,-10 10-33 16,-7 0-25-16,-10 0-9 16,-3 0-3-16,-4 0 2 15,4 0-10-15,4 0 6 16,6 3-7-16,7-2-1 15,3 6 0-15,0-1-8 0,3 4 9 16,14 0-1-16,5 5 1 16,0-3 0-16,5 3-1 15,0-1-5-15,-2-1 4 16,-4 1 1-16,-4-4-7 16,-6 0 7-16,-5-4 0 15,-4 1-5-15,-2-1-3 16,-2-5 8-16,-11 2-1 15,-5-3 1-15,-1 0-27 16,-2 0-58-16,8-10-73 16,5-3-180-16,6 2-421 0</inkml:trace>
  <inkml:trace contextRef="#ctx0" brushRef="#br2" timeOffset="503419.4053">25980 11119 1443 0,'0'0'377'15,"0"0"-176"-15,0 0 54 16,0 0-42-16,0 0-30 16,0 0-55-16,0 0-53 15,0-22-45-15,6 42-12 16,2 9 18-16,4 11 6 15,2 2-15-15,0 2-5 0,2-1-16 16,-2-3-5 0,-1-4-1-16,-2-10-1 0,-4-3-46 15,-2-9-60-15,-1-4-82 16,0-10-122-16,-2 0-392 16,-1 0-515-16</inkml:trace>
  <inkml:trace contextRef="#ctx0" brushRef="#br2" timeOffset="503637.3504">25919 11315 1696 0,'0'0'292'15,"0"0"-195"-15,0 0 117 16,94-4-30-16,-58 4-67 15,-2 0-56-15,-3 0-38 16,-4 3-23-16,-3 0-73 16,-6 5-159-16,-5-2-368 15,-8 1-286-15</inkml:trace>
  <inkml:trace contextRef="#ctx0" brushRef="#br2" timeOffset="504020.3734">26271 11348 1892 0,'0'0'332'16,"0"0"-215"-16,0 0 6 16,0 0-45-16,0 0-8 15,0 0 3-15,0 0-27 16,60 75-28-16,-50-58-17 15,-1 0 6-15,-4-5-7 16,-4-2 0-16,-1-6-1 16,0-1 0-16,0-3 1 15,-6 0 0-15,-3-3 0 16,3-8 2-16,2-4 7 16,4-8-3-16,0 3-5 0,0-9 0 15,10 2 0 1,4 0 1-16,-1 7-1 0,0 5 1 15,-2 4 4-15,-2 7-6 16,0 4-8-16,-3 0-37 16,-2 4-57-16,4 12-109 15,-4 0-389-15,1-5-340 0</inkml:trace>
  <inkml:trace contextRef="#ctx0" brushRef="#br2" timeOffset="504455.4258">26500 11278 679 0,'0'0'1139'0,"0"0"-928"0,0 0 41 16,0 0-59-16,0 0-112 16,0 0-48-16,0 0 33 15,5 39-19-15,-3-19-18 16,-1-3-19-16,1-3-1 15,1-2-9-15,-2-5 0 16,1-1 0-16,1-5 0 16,0-1 0-16,3 0-9 15,3 0-7-15,3-7-17 16,1-5-1-16,5-2-6 16,0-1 8-16,0-3-6 15,0 1 14-15,-2 2 19 0,-3 0 5 16,-3 9 27-16,-4 0 43 15,-5 5-9-15,-1 1-21 16,0 0-11 0,0 1-20-16,0 11 6 0,0 4 16 15,0 2-7-15,0 2-11 16,2 0-4-16,8-2-3 16,0-4-5-16,4-1-1 15,2-3-89-15,8-10-104 16,-4 0-182-16,-3 0-471 0</inkml:trace>
  <inkml:trace contextRef="#ctx0" brushRef="#br2" timeOffset="504747.3612">26916 11275 500 0,'0'0'980'0,"0"0"-790"15,0 0 69-15,0 0 57 16,0 0-97-16,0 0-70 16,0 0-46-16,-21-6-57 15,7 2-13-15,-6 4-6 16,-4 0 4-16,3 0-2 16,1 13-12-16,5 1-11 15,7 5-5-15,8 1 0 0,0 3-1 16,13-6 1-1,12-1-1-15,6-3-47 0,7-6-108 16,13-7-160 0,-8 0-392-16,-7 0-417 0</inkml:trace>
  <inkml:trace contextRef="#ctx0" brushRef="#br2" timeOffset="505046.9459">27081 11064 1122 0,'0'0'268'0,"0"0"-19"15,0 0 65-15,0 0-48 0,0 0-66 16,0 0-55-16,0 0-42 16,9 0-42-1,-9 16-6-15,0 8 46 0,0 5-39 16,2 7-5-16,7 3-16 15,3 2-21-15,4 2-14 16,2-4-5-16,1-5-1 16,-1-5-11-16,-4-3-38 15,-4-9-51-15,-1-7-42 16,-3-3-80-16,0-7-104 16,-1 0-254-16,-2-5-735 0</inkml:trace>
  <inkml:trace contextRef="#ctx0" brushRef="#br2" timeOffset="505243.9706">27071 11269 1433 0,'0'0'328'16,"0"0"-79"-16,0 0 76 15,0 0-95-15,0 0-79 16,82 9-75-16,-55-2-48 15,-2-3-28-15,1 3-86 16,3-2-155-16,-3-2-477 16,-6-2-742-16</inkml:trace>
  <inkml:trace contextRef="#ctx0" brushRef="#br2" timeOffset="506040.3915">27390 11298 1445 0,'0'0'611'16,"0"0"-469"-16,0 0 38 16,0 0-76-16,0 0-41 15,0 0-11-15,0 0-31 16,2 70-4-16,8-53-9 16,-1-2-7-16,-3-5 5 15,0-3-6-15,0-7 0 16,0 0-6-16,0 0 6 15,3-3-9-15,3-11-2 16,0-1 3-16,1-5 8 0,1 3 0 16,1-5 0-1,-1 3 1-15,-2 1-1 0,0 4 1 16,-4 4 10-16,-4 3 34 16,-1 4 0-16,-1 3-6 15,-2 0-14-15,0 0-15 16,0 7-9-16,0 10 11 15,0 2 6-15,0 4-3 16,0 0-9-16,0-2-4 16,7-1 8-16,8-2-8 15,4-4 4-15,1-7 1 16,4-1-7-16,1-6 0 0,-1 0-21 16,-2 0-8-16,1-13-8 15,-3-4-26-15,-3-3 8 16,-2-2 21-16,-6 2 25 15,-6 0 9-15,-3 3 12 16,0 5 5-16,-12-2-9 16,-6 4-7-16,0 3 4 15,3 1 9-15,5 2-1 16,4 2-7-16,2 2-6 16,4 0 0-16,0 0 1 15,0 0 0-15,5 0 8 16,7 0-3-16,6 0-6 15,0 0-2-15,3 0-14 16,1 0-9-16,-4-4-4 16,1 4 1-16,-5 0 12 0,-2 0 7 15,-6 0 8-15,-2 0-1 16,-1 0 2-16,-3 6 1 16,0 1 18-16,0 7 5 15,0 2 6-15,0 4 1 16,0 1-6-16,-3 1 5 15,0-2-15-15,2-3-6 16,1-2-7-16,0-5-1 16,4 0 9-16,12-4-10 15,4-6-36-15,7 0-107 16,13 0-166-16,-5-12-321 16,-5-2-569-16</inkml:trace>
  <inkml:trace contextRef="#ctx0" brushRef="#br2" timeOffset="506400.1623">28087 11321 963 0,'0'0'592'0,"0"0"-528"16,0 0 39-16,0 0 99 16,0 0-8-16,0 0-51 15,0 0-26-15,75 7-31 16,-58-7-52-16,1 0-19 15,-3 0-15-15,0-3-16 16,-6-5-11-16,-3-2 3 0,-3 0 8 16,-3 0-1-1,0 2-9-15,0 4 3 0,-12 1 22 16,-6 3 1-16,-4 0 7 16,-4 0 33-16,-4 9 2 15,-1 4 11-15,0 2 1 16,5 4 44-16,10 1 27 15,10 3-20-15,6 0-45 16,8 0-35-16,20 0-19 16,10-6-6-16,30-2-130 15,-9-7-235-15,-6-6-733 0</inkml:trace>
  <inkml:trace contextRef="#ctx0" brushRef="#br2" timeOffset="507788.8448">28971 11239 829 0,'0'0'523'0,"0"0"-413"16,0 0 113-16,0 0 103 16,0 0-71-16,0 0-79 15,0 0-48-15,-3-10-48 16,3 19-42-16,0 8 27 15,-1 6-5-15,-3 4-24 16,2 6-20-16,2 0-7 16,0 0-8-16,0-3 0 15,0-3-1-15,0-8 0 16,0-6-7-16,0-6-16 0,-1-1-13 16,1-6 4-16,0 0 18 15,0 0 8-15,0-6 6 16,0-8-8-16,0-5 1 15,3-5-2-15,5-9-8 16,2-2 5-16,-3-2-17 16,2-4-1-16,-5-1 15 15,-1 5 14-15,-1 2 1 16,-1 5 0-16,2 6 1 16,2 5 7-16,1 3 14 15,4-2-2-15,2 6 2 16,4-5-12-16,3 5-2 15,0 1 2-15,-4 1-9 16,1 4 14-16,-7 5 2 16,-1 1-8-16,-1 0 4 0,-3 4 0 15,-2 15-1-15,-1 8 20 16,-1 10-2-16,0 5 2 16,2 5-3-16,1 2 4 15,5 0-20-15,-1-2-5 16,5-4-7-16,-5-7 0 15,-1-6 0-15,-1-6-1 16,-2-9-8-16,-3-8-23 16,0-1-16-16,0-6-24 15,0 0-22-15,0 0-36 16,0-17-82-16,0-1-368 16,4 1-314-16</inkml:trace>
  <inkml:trace contextRef="#ctx0" brushRef="#br2" timeOffset="507977.4779">29042 11311 1443 0,'0'0'615'16,"0"0"-478"-16,0 0 42 15,0 0-50-15,0 0-71 16,0 0-37-16,106-2-21 15,-65 2-36-15,-6 2-271 16,-10-2-613-16</inkml:trace>
  <inkml:trace contextRef="#ctx0" brushRef="#br2" timeOffset="508279.6657">29383 11044 973 0,'0'0'921'0,"0"0"-793"15,0 0 7-15,0 0 103 16,0 0-46-16,0 0-49 16,0 0-30-16,30 50-40 15,-24-21-13-15,-3 4-9 16,0 4-17-16,0 5-13 0,0 1-12 15,-2-4-8-15,-1-2-1 16,2-6 0-16,-2-6-34 16,1-5-42-16,1-3-63 15,7-3-100-15,0-6-138 16,3-5-373-16</inkml:trace>
  <inkml:trace contextRef="#ctx0" brushRef="#br2" timeOffset="508498.1037">29370 11294 995 0,'0'0'945'16,"0"0"-813"-16,0 0 42 15,0 0 20-15,0 0-84 16,0 0-39-16,88 0-45 15,-62 3-26-15,-1-2-46 16,3 5-151-16,-6-3-401 16,-7-1-346-16</inkml:trace>
  <inkml:trace contextRef="#ctx0" brushRef="#br2" timeOffset="508818.2259">29686 11311 892 0,'0'0'1035'0,"0"0"-876"0,0 0-42 15,0 0 44-15,0 0-66 16,0 0-52-16,0 0-13 16,-25 40-4-16,25-23-12 15,0 0-5-15,13-5-8 16,-1 1 0-16,3-6 4 15,2-4-5-15,-2-3-9 16,-1 0-4-16,-1 0 7 16,-5-10-4-16,-3-6 10 0,-4 0-1 15,-1-1-5 1,0-3 4-16,0 4 1 0,-7 2-5 16,-2 4-3-16,0 7-75 15,1 2-212-15,1 1-396 0</inkml:trace>
  <inkml:trace contextRef="#ctx0" brushRef="#br2" timeOffset="509494.7338">29870 11265 1222 0,'0'0'254'16,"0"0"-109"-16,0 0 118 16,0 0-28-16,0 0-67 15,0 0-39-15,34 86-56 16,-34-66-21-16,0 0-23 16,0-7-18-16,0 0-11 15,0-6 1-15,0-5-1 16,0 2 0-16,0-4-12 15,0 0-22-15,0 0 0 16,0 0 10-16,0-10 5 16,5-3 0-16,6-1 8 15,3-4 5-15,5-3-9 0,1-5-5 16,1 7-4-16,-2 2 9 16,-7 4 15-16,-3 6 15 15,-6 4-3 1,-1 3-12-16,-2 0 0 0,0 6 0 15,0 8 17-15,0 4 5 16,-5 1 11-16,-1 3-8 16,0-5-14-16,1-2-10 15,1-1 0-15,0-4 6 16,2-4-6-16,2-2-1 16,0-4 1-16,0 0 9 15,0 0 5-15,0 0-15 16,7-10-3-16,7-1-22 0,4-7 3 15,1-2-5 1,5-7 8-16,-2 3-11 0,-2-1 17 16,-2 8 13-16,-9 4 32 15,-5 10 19-15,-4 3-21 16,0 0-13-16,0 9 9 16,-7 11 53-16,-1 3 8 15,1 4-25-15,1-1-19 16,5 1-4-16,1-1-18 15,0-4-12-15,0-1-9 16,20-4-31-16,-2-8-169 16,0-2-525-16</inkml:trace>
  <inkml:trace contextRef="#ctx0" brushRef="#br2" timeOffset="512105.9863">30450 11087 340 0,'0'0'81'0,"0"0"-48"15,0 0 496-15,0 0-182 16,0 0-155-16,0 0-57 15,0 0 61-15,-25-7 38 16,25 7-49-16,0 0-58 16,0 0-7-16,0 0-8 15,0 0-17-15,0 0-20 16,0 0-27-16,0-6-24 16,3-1-23-16,0-3 1 15,3 0-2-15,2 4-6 16,2-5-3-16,0 7-11 0,3-1-4 15,-2 2-10 1,0 3 12-16,0 0 11 0,-3 0 2 16,-1 0 3-16,3 10 6 15,-2-1-1-15,3 4 1 16,-1 1-1-16,3 6 1 16,0-5-15-16,-2 5-14 15,-2-3 3-15,-3 0 14 16,-6-4 6-16,0 2 5 15,-3-3-7-15,-12 0 8 16,-4-2 6-16,-5 0 8 16,0-3 20-16,3 0 17 15,0 0-2-15,4-1-10 0,5 4-6 16,4-3-14 0,2 3-13-16,3 3-5 0,3-1-1 15,0 2 0-15,0-1-44 16,1 0-60-16,5-3-74 15,4-3-158-15,-3-3-363 16,-2-1-365-16</inkml:trace>
  <inkml:trace contextRef="#ctx0" brushRef="#br2" timeOffset="512263.8455">30501 11499 116 0,'0'0'1778'0,"0"0"-1481"0,0 0-205 16,0 0-92-16,0 0-119 15,0 0-1595-15</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4095" units="deg"/>
          <inkml:channel name="T" type="integer" max="2.14748E9" units="dev"/>
        </inkml:traceFormat>
        <inkml:channelProperties>
          <inkml:channelProperty channel="X" name="resolution" value="1516.99072" units="1/cm"/>
          <inkml:channelProperty channel="Y" name="resolution" value="2427.1853" units="1/cm"/>
          <inkml:channelProperty channel="F" name="resolution" value="11.375" units="1/deg"/>
          <inkml:channelProperty channel="T" name="resolution" value="1" units="1/dev"/>
        </inkml:channelProperties>
      </inkml:inkSource>
      <inkml:timestamp xml:id="ts0" timeString="2021-03-30T07:24:00.605"/>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7030A0"/>
    </inkml:brush>
  </inkml:definitions>
  <inkml:trace contextRef="#ctx0" brushRef="#br0">23255 3261 279 0,'0'0'58'0,"0"0"-57"15,0 0 18-15,0 0-10 16,0 0-9-16,0 0-43 16,38-29 12-16,-31 22 28 15,0 1 3-15,-3 0 72 16,1 2 120-16,-4 1-97 15,-1 0-79-15,0 3-16 16,0-2-71-16,0 1-92 16,2 0-108-16</inkml:trace>
  <inkml:trace contextRef="#ctx0" brushRef="#br0" timeOffset="540.1513">23255 3261 309 0,'86'-86'415'15,"-86"84"-153"-15,0 2-107 16,0 0-6-16,0 0-6 15,0 0-6-15,0 0-51 16,0 0-12-16,0 0-10 16,0 0-2-16,3 0 2 15,9 0 11-15,6 0 7 16,6 0-19-16,4 0 1 16,3 0-17-16,4 0-16 15,-1 0-6-15,2 0-9 0,1 5-1 16,3-1-6-16,-1 0 2 15,3 2-10-15,3-2 6 16,0 0-7-16,1 1 1 16,-6-1 0-16,0-1 0 15,-2-1-1-15,-4 1 1 16,-1 0-1-16,-4 0 1 16,-1-1 0-16,0 1 0 15,-3 0-1-15,-1 0 1 16,0 0-1-16,-5-2 1 15,4 2 0-15,-4-1 0 16,-4-2 0-16,0 1 8 16,-6-1 14-16,-3 0 12 0,-3 0 6 15,-2 0 14 1,-1 0 9-16,2 0-7 0,-2 0-17 16,0 0-13-16,0 0-11 15,1 0-8-15,-1 0-7 16,0 0 0-16,0 0-1 15,0 0 2-15,5 0 4 16,-5 0-6-16,0 0 1 16,0 0-1-16,0 0-18 15,0 0-57-15,9 0-71 16,0-7-237-16,2-3-992 0</inkml:trace>
  <inkml:trace contextRef="#ctx0" brushRef="#br0" timeOffset="3296.4782">26966 3133 780 0,'0'0'627'16,"0"0"-518"-16,0 0-77 15,0 0 46-15,97 0 21 16,-64-1-29-16,2 0-27 16,0 0 15-16,0 1 11 15,-1 0-23-15,-1 0-20 16,-2 0-6-16,-1 0 5 15,2 0 2-15,-3 1 5 16,4 0 11-16,3-1-13 0,1 1-19 16,0-1-3-1,2 0-7-15,0 0 6 0,-3 0-6 16,-5 0-1-16,-1 0 1 16,-6 0 0-16,0 2-1 15,-2 0 1-15,0-2-1 16,0 1 1-16,0-1-1 15,1 0 1-15,3 1-1 16,-2 1 0-16,3 0 0 16,3 0 0-16,-1 1 0 15,1-1-1-15,-1 3 1 16,0-1-1-16,-2 0-5 16,2-1 0-16,-1-1 5 15,-1-2 0-15,-1 0-1 16,-1 0 1-16,-2 0 1 0,0 0-1 15,-3 0 1-15,-1-2 0 16,-2-1 0-16,1 1 0 16,2-1 0-16,-1 0 0 15,1 0 0-15,2 0-1 16,-1 2-12-16,-2-2-2 16,2 2-12-16,-3-2 11 15,0 1 15-15,-2 2 0 16,-5-1 0-16,-2 1 0 15,-5-1 1-15,-1 1 2 16,-3-2 48-16,0 0 30 16,0-1 17-16,0-2-36 15,0 0-27-15,0-1-13 16,0-1 7-16,0 1-10 0,0-1-2 16,0 2-8-16,0-3-8 15,0 1 0-15,3-1 0 16,-2-1 1-16,1-2 0 15,-1 0-1-15,-1-3 2 16,0-3-2-16,0-3 9 16,0-2 12-16,0-4-4 15,0-3 6-15,0-1 7 16,5-1-2-16,0 1-10 16,1 5-7-16,0 3-10 15,-1 3 0-15,-2 3 0 16,0 2 1-16,0 3-1 15,-3 1 0-15,0 0 0 0,0 2-1 16,0-3-1 0,0-2 1-16,0 0 1 0,0-3-1 15,0 0 0-15,0-2 8 16,0-1-7-16,0 2 0 16,0 2 0-16,0 0 0 15,2 4-1-15,1 3 1 16,-2 1 0-16,1 1 0 15,-1 2 0-15,1 0-1 16,-2 1 0-16,0 0 1 16,1-1-1-16,-1 1 0 15,0-1 0-15,0-1 0 16,0-2 0-16,2 0 0 16,0 0-1-16,-1 0 0 15,-1 2 0-15,0 3 0 0,0-1 1 16,0 3-6-16,0 0 0 15,0 0-2-15,0 0-10 16,0 0-8-16,0-1-9 16,0 1 16-16,-5-1-2 15,-1-1 21-15,-4 1-2 16,-2-1-6-16,-1 0 8 16,-5-1 0-16,0 0-7 15,-8 0-2-15,0 0-6 16,-4 0 6-16,-3 1 8 0,-1 0-12 15,-2 0 12 1,0 0-15-16,-1 2 10 0,4 0-3 16,3 0-10-16,3 0 18 15,3 0-10-15,0 0 11 16,2 0-2-16,2 0 1 16,0 0-5-16,-3 2 5 15,0-1-8-15,-2-1-2 16,-3 1-21-16,-2-1 23 15,-1 0 9-15,-3 2-1 16,0-2-18-16,-1 0 18 16,4 0-11-16,1 0-2 15,3 0 14-15,5 0 0 0,1 0 0 16,0 0 0 0,1 0 1-16,-2 0-2 0,-3 0 1 15,-5 0-28-15,-3 0 11 16,-1 0-26-16,-2 0 41 15,-1 0-8-15,2 0 4 16,0 0-2-16,2 0 6 16,3 0 0-16,0 0 3 15,5-2-1-15,-1 1 0 16,1 1 1-16,0 0 11 16,-5 0-11-16,-1 0-1 15,-4 0 0-15,-1 0-9 16,0 0-1-16,4 3 2 15,0-3 8-15,4 0 0 16,4 0 2-16,5 0-2 0,7 0 6 16,4 0-5-1,3 0 8-15,5 0-2 0,0 0 14 16,0 0-8-16,0 0-13 16,0 0-1-16,0 0 1 15,0 0 1-15,0 2-1 16,0 3 0-16,-3 0 1 15,-3 5 0-15,1-1 0 16,-1 4 0-16,3 1 0 16,0 4 7-16,1 0-7 15,2 3 12-15,0 1 4 16,0 5-16-16,2-1 17 16,2 2-5-16,1 0 2 0,0 1 2 15,-2-3-1 1,0 3-1-16,0-2-8 0,-2 1-5 15,-1 1 5-15,0-3-6 16,0 2 11-16,0-3 12 16,0-2-8-16,2-3-7 15,2-2-8-15,-3-3 11 16,1-1-3-16,-1 1-9 16,1-4 6-16,-2 1-6 15,1-3 2-15,-1 2-2 16,0-1 6-16,0 3-4 15,2 1-1-15,-1 0 10 0,1 2 0 16,-1-2-10 0,-1-3 10-16,0 0-10 0,2-2 7 15,-2-2-8-15,0-3 6 16,0 0 2-16,0-2-7 16,0 1 7-16,0-2 2 15,0-1-1-15,0 0 0 16,1 2 0-16,-1-2-3 15,2 0 7-15,-2 0-2 16,3 0 2-16,0 0 2 16,7 0 30-16,7 0 19 15,11 0-21-15,24-8-25 16,44-18-18-16,-8 1-84 16,-3-1-428-16</inkml:trace>
  <inkml:trace contextRef="#ctx0" brushRef="#br0" timeOffset="7501.2879">7225 3993 519 0,'0'0'215'16,"0"0"71"-16,0 0-286 15,0 0-74-15,0 0-88 16,0 0-17-16,0 0-8 16,0 0-144-16</inkml:trace>
  <inkml:trace contextRef="#ctx0" brushRef="#br0" timeOffset="18013.104">28678 3953 590 0,'0'0'693'16,"0"0"-546"-16,0 0-61 15,0 0 13-15,0 0-9 16,0 0-7-16,59-10-14 16,-35 9-28-16,1 0-3 15,2 1-6-15,-1-2 11 16,1 2 12-16,0-1-5 15,-2 1-4-15,2-1-3 16,-1-2-8-16,3 1-10 16,2 0-13-16,2-1-6 15,3 1-3-15,3 0-2 16,0-2 0-16,1 2 0 16,0-1-1-16,1 2 0 15,-3 1 0-15,-1 0 1 0,-1 0-1 16,-4 0 0-16,-1 0 0 15,-3 0 1-15,4 0-1 16,2 0 1-16,5 0-1 16,5-4 6-16,1 1-6 15,3 0 0-15,-3-1-1 16,-2 1 1-16,-6 0 0 16,-2 2 0-16,-6-1 1 15,0 1-1-15,-4 1 1 16,-1 0-1-16,3 0 0 15,1 0 0-15,4 0 0 16,4 0 1-16,2 0 0 16,1-2 0-16,0 2 0 15,-5 0-1-15,-2 0 0 0,-4 0-1 16,-3 0 1-16,-3 0 0 16,1 0-1-16,-1 0 1 15,2 5-1-15,3-1 1 16,3-1 0-16,0-1-1 15,2 3 1-15,1-4-1 16,0 1-5-16,1-1-2 16,-1 1-6-16,-1-2-9 15,-3 0 8-15,1 0 9 16,-3 0 0-16,1 0 6 16,-2 0 1-16,-1 0-1 15,-1 0 0-15,3 0-9 16,0 0-9-16,3 0-11 0,1 0-4 15,0 0 13 1,1 0 11-16,-3 0 2 0,0 0 7 16,-2 0-1-16,-2 0-12 15,-2 0 1-15,-1 0 5 16,2 0-1-16,-1 0 7 16,0 0 0-16,4-2 1 15,0 1 0-15,2-2-1 16,3 2 1-16,1 1-1 15,-4-2-6-15,0 2-15 16,-2-2 12-16,-5 2-2 16,-4-1 12-16,-2 0-8 15,-2-2 7-15,-3 0 1 16,0 0 0-16,1-1 1 0,1 2 9 16,1-3-8-16,5 2-2 15,0 0-1-15,4 0-2 16,-1 0-4-16,2 0-12 15,-3 2 2-15,-1-1 10 16,-4 0 7-16,-7-1 0 16,-3 2 0-16,-3-2 14 15,-3 0 35-15,0 0 36 16,0-2-3-16,0-1-21 16,-3 1-21-16,0-2-11 15,-2-2-10-15,2 1-10 16,-1-2 0-16,0-2-1 15,1 1-1-15,0-1-6 16,0-3-1-16,1 1 1 0,2 0-1 16,0-3-7-16,0 0-8 15,0-1-4-15,0 0 16 16,0-2 3-16,-3 0 2 16,0 1 9-16,-3-1 10 15,0 2-10-15,-3 1-9 16,3 0 4-16,-1 3-5 15,2 2 5-15,-2 1-4 16,4 0-1-16,2 2 0 16,-1-1 6-16,2-3-7 15,0 0-1-15,0 0-6 16,0-3-1-16,0 1 2 16,0-1-1-16,0 2 6 15,-3-1-6-15,-2 3 7 0,-1 1 1 16,2-1 14-16,1 3-2 15,-1-1-1-15,1 1-6 16,3-1 3-16,0 2-3 16,0-2 4-16,0 3 1 15,0 0 3-15,0 1-5 16,0 3-3-16,0 1 5 16,0 0-2-16,0 2 3 15,0-1-1-15,0 1-10 16,0-2-1-16,0 1-1 0,0-2-1 15,0-1-4-15,0-1 4 16,0 0 2-16,0 1-1 16,0 0 2-16,0 2-1 15,0 1 0-15,0 1 0 16,0 0-7-16,-2 0-7 16,2 0 1-16,0 0 5 15,0 0 8-15,0 0 0 16,-1 0 0-16,1 0 0 15,-2 0 0-15,-1 0-19 16,-1 0 19-16,-4 0 0 16,-5 0 0-16,-1 0 1 15,-3 0-1-15,-3 0 1 16,-2-1 0-16,-1 1 0 16,1-2-1-16,1-2 1 0,0 4 0 15,0-3-1-15,2 1 1 16,-4 1 0-16,3-1 1 15,-2 1-1-15,0 1 0 16,-2-1-1-16,-2 1 0 16,-3-2 1-16,-2 2-1 15,-3-4 0-15,-2 1 0 16,0 0 0-16,0 0 0 16,2 0 0-16,-2 1 0 15,3 0 0-15,2 2 0 16,1 0 0-16,0 0 1 15,5 0-1-15,-1 0 0 16,1 0 0-16,1 0 0 0,-1 2 0 16,-1 2 0-1,-4 2 0-15,-2-1 0 0,-4 2 0 16,-1 1 1-16,-1-1-1 16,1 3 0-16,0-2-1 15,0 2 1-15,5 0 0 16,4-3-6-16,4 0-2 15,2-1 8-15,1-3-1 16,1 0-5-16,-2 2 5 16,-3-3 1-16,-4 1-1 15,-4 0 1-15,1-1-1 16,-3 0 0-16,1-2-7 16,1 2 7-16,2-1-5 15,-1 1 6-15,4-1 0 16,3-1 1-16,2 2-1 0,5-2 1 15,-1 1-1-15,0-1 0 16,1 1 0-16,-3-1 0 16,-1 0 0-16,0 0 0 15,-3 0 0-15,-2 0 0 16,1 0-1-16,-3 0 1 16,3 0 0-16,0 0 0 15,5-2 0-15,-1-1 0 16,1 0-1-16,1 1 0 15,-2 2 0-15,0-2 1 16,-1 0-1-16,-4 2 1 16,-1 0 0-16,-3 0 0 0,1-1 1 15,0-1-1-15,2 1 0 16,-1-2 0-16,4 0 0 16,0 0 1-16,4-1-1 15,0 2 0-15,0 0 1 16,3-1 0-16,-1 2-1 15,1-1 0-15,-2 1 0 16,1-1 0-16,-1 2 1 16,0-1-1-16,-6 0-1 15,1 1 1-15,-3 0 0 16,1 0-1-16,-2 0 1 16,4 0 0-16,1 0-2 15,3 0 2-15,5 0-1 0,1 0 1 16,3 0 0-16,1 0 0 15,0 0 0-15,-1 0 0 16,-1 0 1-16,0 0-1 16,1 0 0-16,-4 0 0 15,1 1 0-15,-1 0 0 16,1 1 0-16,0-1 0 16,4-1 0-16,1 2 0 15,4-2 1-15,3 0 0 16,2 0 0-16,1 0 1 15,-2 0-1-15,1 0-1 16,-4 0 0-16,-1 0 0 16,-4 0 0-16,-2 0-1 15,-4 0 0-15,-1 0 0 16,-2 1 0-16,2 0-1 0,2 1 2 16,3-2 0-16,1 0 0 15,3 0 1-15,2 0-1 16,3 0 1-16,0 0-1 15,0 0 1-15,1 0 0 16,2 0-1-16,-1 0 0 16,-2 2-1-16,0-1 0 15,0 3-5-15,0 0 5 16,-1 0 1-16,1 1 6 16,-1 0-5-16,1-3-1 0,0 1 0 15,2-2 1 1,1 1 0-16,0-1 0 0,0-1 0 15,0 1 0-15,-2 1 0 16,2-2 0-16,-2 7 0 16,-1-1-1-16,1 3 0 15,-1 3 1-15,0 1 5 16,0 2 0-16,-1-1 0 16,1 0 4-16,0 0-3 15,-2 0 4-15,1 1-4 16,1-2-5-16,0 0 4 15,1-1 0-15,1-1-5 16,1-2 5-16,0 3-6 16,0 0 0-16,0 2 6 15,1 2-5-15,2 0 5 0,1-2-5 16,-1-1-1-16,-1-1 1 16,0 1-1-1,-2-2 1-15,0 3 0 0,0-4-1 16,0 2 2-16,0-2-1 15,0-2 5-15,0 0-6 16,0-1 7-16,0-1-5 16,0 1 4-16,1 0-5 15,-1 0 7-15,0 2-8 16,2 0 1-16,-2 0-1 16,0 3 1-16,0-3 0 15,1 0-1-15,-1-1 0 16,2-1 1-16,-2-1 0 0,1-1-1 15,-1 1 1 1,2-3 1-16,-2 1 0 0,1-2-1 16,-1 0 1-16,0 1 4 15,2 0-5-15,-2 1 0 16,0 1 0-16,1 0-1 16,-1 1 1-16,0 0 0 15,0 1-1-15,0-2 0 16,0 2 0-16,0-1 0 15,0 1 1-15,0 0-1 16,0 0 1-16,0 1-1 16,0-3 0-16,2 1 1 15,-1-1-1-15,-1 0 1 16,2-1-1-16,-1 1 0 16,-1 0 0-16,2 3 0 0,-2-1 0 15,0 1 0-15,0-1 0 16,0 0 0-16,0-1 0 15,0-2 0-15,0-2 0 16,0-2 1-16,1 1-1 16,-1-1 0-16,2 0 0 15,-1 0-1-15,-1 2 0 16,2 0 0-16,-2 0 1 16,2 1 0-16,0-2 0 15,-2 1 1-15,1-2-1 16,1 1 0-16,1-1-12 15,5 0 12-15,4 0 5 0,5 0-5 16,9 0-46-16,20 0-84 16,-4 0-198-16,0-6-634 0</inkml:trace>
  <inkml:trace contextRef="#ctx0" brushRef="#br0" timeOffset="27539.6773">16126 5988 851 0,'0'0'328'15,"0"0"-132"-15,0 0-32 16,0 0-4-16,0 0 17 16,3-2-30-16,9-3-38 15,3 1-17-15,3 1-6 16,1 2-18-16,1-2-21 16,3 3-7-16,3 0-3 15,4 0-14-15,-1 0-13 16,6 4-8-16,1 3-2 15,0 2 1-15,0 1-1 16,3-3 0-16,0 3 0 16,2-2-1-16,-1 0 0 15,2-2-8-15,-3-2 8 16,-1 2 0-16,-2-2 1 16,-3-1 0-16,-5 1-1 0,0 1 1 15,1-4-1-15,-4 3 1 16,4-2 0-16,1 1 0 15,2-2-1-15,4-1-7 16,0 1 1-16,-4-1 1 16,1 0 4-16,-4 0-4 15,-3 0 5-15,-4 0 1 16,0 2 1-16,-1-1-1 16,0 2-1-16,6 0 0 15,2-1-8-15,6 0-6 16,3-2 0-16,3 0-4 15,-2 0 1-15,-3 0 17 16,-4 0 1-16,0 0 0 16,-5 0 0-16,-5 0-2 0,-3 0 2 15,-2 0 1-15,0 0-1 16,2 0 1-16,-3 0-1 16,4 2 8-16,2-2 5 15,-2 0 3-15,3 0-2 16,-7 0-5-16,0 0 1 15,0 0 5-15,-9 0 0 16,2 0-2-16,-6 0-2 16,-2 0-1-16,-1 0 3 15,0 0-1-15,0 0 8 16,0 0 8-16,0 0 6 16,0 0-13-16,0 0-13 15,0 0-7-15,0 0 0 0,0 0-1 16,0 0 7-16,0 0-6 15,0 0-1-15,0 0 0 16,0 0 0-16,0 0 0 16,0 0 0-16,0 0-16 15,0 0-57-15,0 0-107 16,0 0-417-16,-7-2-639 0</inkml:trace>
  <inkml:trace contextRef="#ctx0" brushRef="#br0" timeOffset="41041.6412">13126 7439 55 0,'0'0'904'16,"0"0"-697"-16,0 0-148 15,0 0-40-15,0 0 40 16,27 0 59-16,-24 0-18 16,-3 0-40-16,0 0-8 15,0 0 22-15,0 0 48 16,0 0 11-16,0 0-44 0,0 0-58 16,0 0-22-16,0 0-8 15,0 0-1-15,0 0 0 16,0 0-2-16,-3 0 2 15,-4 0-1-15,0 1 1 16,0-1 1-16,-2 0 0 16,-3 0 0-16,0 0 1 15,3 0 6-15,-3 0-7 16,2 0 0-16,-3 0 0 16,4 0-1-16,1 0 0 15,-1-1 0-15,0 1 0 16,-3 0 0-16,4 0 1 0,1 0-1 15,-2 0 0-15,-1 0 0 16,-4 0 0-16,1 0-2 16,-2 0-6-16,3 0 2 15,-3 0 4-15,6 0-3 16,-4 0 5-16,7 0 0 16,-4-1 0-16,4 1 0 15,1 0 0-15,-1-2 1 16,0 2-1-16,0 0-1 15,0-3 1-15,-6 3-1 16,3-2 0-16,-10 2-1 16,0-2 1-16,-4 1-6 15,-3-3 6-15,0 1 1 0,3 3-1 16,-2-3 0 0,4-1 1-16,2 3 0 0,7-1 0 15,2 0 2-15,2 2-1 16,2-1 0-16,3 1-1 15,-6-1 1-15,3 1-1 16,-5-3 0-16,1 3 0 16,-5 0-1-16,-8-1 1 15,0-2-1-15,-4 1 1 16,2-2-1-16,-5 4 1 16,1-3 0-16,7 2 1 15,-5-1 0-15,8 0 1 16,-2 0 6-16,3 2-7 15,2-1-1-15,0-1 0 16,2 1 0-16,-4-1 0 16,-6 1-1-16,-1-2 0 15,-8 3 1-15,0 0 0 0,-6-3 0 16,5 2 0-16,-2-1 1 16,-1 2 0-16,5-1 0 15,3-2-1-15,3 3 1 16,1-1 0-16,1-1-1 15,5 2 1-15,-1 0-1 16,1 0 0-16,-2 0 0 16,0 0 0-16,-5 0 0 15,0 0 1-15,-1 0 0 16,-1 0 14-16,1 0-8 0,-2 0-6 16,10 0 0-1,0 0 7-15,6 0-8 0,9 0 1 16,1 0 0-16,-1 0 0 15,4 0 0-15,0 0 0 16,0 0 0-16,0 0 1 16,0 0-2-16,0 0 0 15,0 0-42-15,0 0-105 16,0 2-206-16,4-2-438 0</inkml:trace>
  <inkml:trace contextRef="#ctx0" brushRef="#br0" timeOffset="41823.3952">18057 7117 788 0,'0'0'75'0,"0"0"-75"16,0 0-170-16,0 0 152 16,0 0 18-16,0 0 0 15,0 0-39-15,0 10-243 0</inkml:trace>
  <inkml:trace contextRef="#ctx0" brushRef="#br0" timeOffset="43847.3993">10870 7306 1350 0,'0'0'345'15,"0"0"-230"-15,0 0-40 16,0 0 91-16,0 0 20 16,0 0-48-16,0 0-61 15,13-23-28-15,-11 23-10 16,-2 0-13-16,1 0-5 16,-1 11-7-16,5 4 2 0,-5 4-1 15,0 2-15-15,0 1 1 16,0-3 1-16,0-2 5 15,0-4-7-15,0-4 0 16,0-5-11-16,0 1 10 16,0-4-9-16,0-1 0 15,0 0 10-15,3 0 0 16,0-3 0-16,3-9-12 16,6-3 0-16,1-1 10 15,4-3-4-15,-1-2 6 16,0 1-2-16,1 2 1 15,-5 2 0-15,1 1 1 16,-2 2 0-16,-2 0 2 16,-2 4 10-16,2-1 0 0,-6 4 11 15,3 1-5-15,1-1-9 16,1 0-3-16,1 2-6 16,-3 1 0-16,0 3-1 15,4 0 0-15,-7 0-5 16,5 9 5-16,-5 9 1 15,-3 2 7-15,0 5 13 16,0 0 9-16,-3 0-8 16,-5-3 0-16,2-4-7 15,-1-3-7-15,1-3 5 16,3-3-9-16,3-3-2 16,0-5 5-16,0 3-6 15,0-2-22-15,0-1-51 0,0-1-80 16,0 0-100-16,0-3-329 15,0-6-290-15</inkml:trace>
  <inkml:trace contextRef="#ctx0" brushRef="#br0" timeOffset="44067.4472">11201 7332 396 0,'0'0'1101'16,"0"0"-868"-16,0 0-165 15,0 0-14-15,0 0 74 16,0 0-5-16,0 0-97 0,63-3-26 16,-45-1-189-16,-4 4-109 15,-1-3-326-15</inkml:trace>
  <inkml:trace contextRef="#ctx0" brushRef="#br0" timeOffset="44269.9441">11201 7332 1230 0,'23'-89'263'0,"-13"87"-202"16,-1 0-61-16,1-1-14 16,7-4-102-16,-5 4-138 15,-5-5-415-15</inkml:trace>
  <inkml:trace contextRef="#ctx0" brushRef="#br0" timeOffset="44578.9024">11383 7153 1407 0,'0'0'636'16,"0"0"-540"-16,0 0-55 16,0 0-16-16,0 0 37 15,0 0-1-15,0 0-23 16,72-13-24-16,-66 22-13 15,-3 1 0-15,-3 1 5 16,0 5 6-16,-3 0 28 16,-9 0 3-16,-3 4-5 15,0-5 2-15,-1 0-13 16,2-2-6-16,4-3-12 16,1-3-7-16,9-3-2 15,6-4-61-15,18 0-157 16,4 0-678-16</inkml:trace>
  <inkml:trace contextRef="#ctx0" brushRef="#br0" timeOffset="49871.2903">14992 6978 424 0,'0'0'637'0,"0"0"-397"15,0 0-73-15,0 0-16 16,0 0 38-16,0 0 23 16,0-3-28-16,0 2-41 15,1 1-32-15,3 0-41 16,2 0-13-16,-3 0 2 0,7 0-14 16,-4 0-15-1,0 0-11-15,1 0-2 0,4 0-11 16,1-6-6-16,-3 2 6 15,4-3-6-15,1-3 0 16,-1-3-1-16,-3-3-1 16,1 0 1-16,1-4 0 15,-3-3 1-15,0-1-1 16,-2 0 1-16,2 1 0 16,-1-2 1-16,-2 5 0 15,-3 5 7-15,0 1-2 16,0 4-5-16,-3 3 1 15,0 3 16-15,0 1-4 16,0 3-8-16,0 0-5 16,0 0 0-16,0 0-1 0,0 0 0 15,-3 4-1-15,-9 6 0 16,-3 4 1-16,0 1 0 16,-1 3 1-16,-1-1 0 15,1 6 5-15,4 1-5 16,-1 3-1-16,3-1 6 15,3 5-6-15,4-2 0 16,-3 1 0-16,6 0 1 16,0-7-1-16,0-3-1 15,0-4 0-15,0-5 1 0,0-2-12 16,0-4-7 0,6-3-14-16,3 1-37 0,5-3-45 15,5 0-105 1,7-20-257-16,0 1-96 0,-6-1-351 0</inkml:trace>
  <inkml:trace contextRef="#ctx0" brushRef="#br0" timeOffset="50201.1683">15301 6964 1719 0,'0'0'353'0,"0"0"-259"16,0 0-72-16,0 0 40 15,0 0 55-15,0 0-43 16,0 0-44-16,39 3-30 16,-20-3-2-16,4 0-63 15,-3 1-83-15,3-1-101 16,-4 4-49-16,-2-1-219 16,-5-3-527-16</inkml:trace>
  <inkml:trace contextRef="#ctx0" brushRef="#br0" timeOffset="50541.5822">15382 6914 942 0,'0'0'727'16,"0"0"-613"-16,0 0-50 16,0 0 59-16,0 0 81 0,0 0-28 15,0 0-77 1,4-5-51-16,8 5-30 16,6 0-17-16,3 0-1 0,0 0-45 15,8 0-139-15,-3 0-328 16,-10 0-561-16</inkml:trace>
  <inkml:trace contextRef="#ctx0" brushRef="#br0" timeOffset="51793.8023">15789 6739 152 0,'0'0'251'16,"0"0"-22"-16,0 0 11 16,0 0-16-16,0 0-6 15,0 0 31-15,0 0 12 16,9-39-2-16,-6 32-53 0,-3 2-46 15,0 1-24-15,0 3-19 16,0 1-23-16,0 0-25 16,0 0-20-16,0 0-28 15,0 17-20-15,0 10 10 16,0 9 11-16,-9 8-11 16,-1 5-11-16,-7 1-66 15,-21 15-143-15,6-12-458 16,-5-10-1072-16</inkml:trace>
  <inkml:trace contextRef="#ctx0" brushRef="#br0" timeOffset="55002.1841">15152 9432 1071 0,'0'0'172'0,"0"0"-124"15,0 0-4-15,0 0 62 16,0 0 53-16,0 0-27 16,0 0-27-16,19 24-20 15,-12-24-10-15,3 0-4 16,3 0-33-16,-1-11-21 15,2 1-17-15,2-6-12 16,-1-1-7-16,3-6-5 16,1 1 2-16,-4-5-11 15,3-3 3-15,-3-1 30 16,-1 2 5-16,-1 0-4 0,-1 6 5 16,-5 3 13-16,-3 4 10 15,1 2-7-15,-2 1 1 16,0 2 14-16,-2 2 7 15,1-1 1-15,-2 4 8 16,1 5-3-16,-1-1-10 16,0 2-15-16,0 0-11 15,0 0-8-15,0 0-6 16,-1 0 0-16,-8 9 2 16,-3 4-1-16,-1 7 18 15,-4 4-5-15,4 1 0 16,1 5-8-16,-3 0-5 15,3 0-1-15,3-1 1 0,2-3 4 16,1 1-5-16,3-4 0 16,3 0 6-16,0-2-6 15,0-1 1-15,0-3 0 16,0-5-1-16,0 1-28 16,3-6-32-16,3-2-20 15,1-3-37-15,0-2-75 16,7-2-64-16,1-10-124 15,-6-2-166-15</inkml:trace>
  <inkml:trace contextRef="#ctx0" brushRef="#br0" timeOffset="55354.6222">15451 9369 667 0,'0'0'723'0,"0"0"-595"16,0 0-60-16,0 0 73 15,0 0 90-15,0 0-49 16,0 0-86-16,39 3-53 0,-19 0-24 15,-5-3-19 1,2 1-9-16,-4-1-84 0,-4 0-109 16,-2 0-110-16,-4 0-275 0</inkml:trace>
  <inkml:trace contextRef="#ctx0" brushRef="#br0" timeOffset="55476.9471">15503 9297 1137 0,'0'0'274'0,"0"0"-204"0,0 0-43 15,0 0-5-15,0 0-15 16,86 0-7-16,-68 0-225 15,-3 0-328-15</inkml:trace>
  <inkml:trace contextRef="#ctx0" brushRef="#br0" timeOffset="55934.664">15752 9240 1420 0,'0'0'286'0,"0"0"-210"15,0 0-55-15,0 0 93 16,0 0 48-16,0 0-61 16,0 0-54-16,-18 34-21 15,8-15 4-15,5 1 4 16,0 3-18-16,1 1-7 15,1-2 6-15,0 1 4 16,0-2-1-16,3-3-12 16,0-4-5-16,0-4 6 15,0-3 0-15,9-4-7 16,4-3-24-16,4 0-35 0,-1-4-8 16,2-14 23-16,3-2 19 15,-5-6 13 1,1-5 12-16,-5 1-7 0,-5-2-1 15,-3 4 8-15,-4 3 23 16,0 5 4-16,-1 3-9 16,-12 4-17-16,-1 6-1 15,-4 5-28-15,-5 2-179 16,0 0-366-16,4 0-494 0</inkml:trace>
  <inkml:trace contextRef="#ctx0" brushRef="#br0" timeOffset="58470.1575">16574 9260 117 0,'0'0'237'15,"0"0"-106"-15,0 0-21 0,0 0 60 16,0 0 48 0,0 0-18-16,0 0 27 0,0-9-45 15,0 8-7-15,0-2-13 16,0 3-20-16,0 0-24 16,0 0-29-16,3 0-23 15,-3 0-27-15,3 0-21 16,0 10-4-16,1 7 12 15,-3-2-12-15,2 2-8 16,-3-3-5-16,0 2 0 16,0-3 5-16,0-4-6 15,0-2 1-15,0-3 0 16,0-1-1-16,0 0 1 16,0-3-1-16,0 0 0 0,0 0 1 15,0 0 0-15,3 0-1 16,2-3-1-16,2-6-19 15,4-4 9-15,1-4 5 16,0 3 5-16,1-3 0 16,-2 2 1-16,2 0 0 15,-4 3 0-15,-2 2 0 16,-1 0 0-16,2 4 0 16,-5 3 0-16,0-1 2 15,0 4 4-15,-3 0 2 16,0 0-6-16,3 0-2 15,-3 0 0-15,0 10 0 16,3 3 0-16,-3 1 7 0,0 1-5 16,0-1-1-16,0 0 6 15,-3-4-7-15,0-5 0 16,0 3 1-16,3-8 0 16,0 0 1-16,0 0-1 15,0 0 1-15,0 0-1 16,0 0-1-16,0-8-29 15,6-4-22-15,3-2 11 16,2-3-2-16,2 1-4 16,-1 0 2-16,-4 3 23 15,-2 3 17-15,-1 6 4 16,-4-2 15-16,1 6 7 16,-2 0 9-16,0-1 12 15,0 1 4-15,0 0-16 16,1 0-12-16,-1 0-11 0,0 1-7 15,2 12 8-15,-2 4 22 16,0 3-7-16,0 3-2 16,0 0-1-16,-3 0 7 15,-5 1-3-15,1-5-14 16,0-3-10-16,1-3-1 16,3-6 0-16,0 0-53 15,3-4-128-15,-3-3-204 16,3 0-316-16</inkml:trace>
  <inkml:trace contextRef="#ctx0" brushRef="#br0" timeOffset="59059.2235">16863 9428 98 0,'0'0'1261'16,"0"0"-1052"-16,0 0-152 15,0 0-1-15,0 0 30 0,0 0 6 16,0 0-47-16,51 7-24 15,-37-7-11-15,2-7-9 16,1-2 0-16,2-2-1 16,-3-2-17-16,-1-3 1 15,3 0-18-15,-6 0 9 16,1-1 24-16,-4 3 1 16,-3 4 9-16,-1 1 32 15,-5 4 12-15,0 0 22 16,0 1-19-16,-5 2-3 15,-6-3 9-15,1 3 8 16,-6 2-5-16,0 0-10 16,2 0-12-16,-1 8-14 0,-2 6 7 15,4 3-8 1,3 7-11-16,1 2-7 0,2 0-9 16,4 3 8-16,2-2-9 15,1-1 1-15,0-5-1 16,0-2-39-16,4-6-71 15,3-4-71-15,2-7-60 16,-3-2-57-16,2 0-451 0</inkml:trace>
  <inkml:trace contextRef="#ctx0" brushRef="#br0" timeOffset="62840.1124">17278 9389 380 0,'0'0'274'0,"0"0"-196"16,0 0-71-16,0 0-7 15,0 0 96-15,0 0 67 16,0 0-47-16,6-2-28 15,-6 2 16-15,0-2 12 0,1 2-17 16,1 0-9 0,1 0 5-16,5 0 19 0,5-3-12 15,0 0-27-15,5 3-30 16,3-1-26-16,-3-1-19 16,0 1-26-16,-3 1-78 15,-4 0-29-15,-9 0-19 16,-2 0-128-16,0 0-225 0</inkml:trace>
  <inkml:trace contextRef="#ctx0" brushRef="#br0" timeOffset="63173.0652">17275 9269 887 0,'0'0'288'0,"0"0"-171"15,0 0-28-15,0 0 41 16,0 0 26-16,0 0-44 16,0 0-68-16,71 3-44 15,-51 1-45-15,-7 1-107 16,0-3-209-16,-3 2-507 0</inkml:trace>
  <inkml:trace contextRef="#ctx0" brushRef="#br0" timeOffset="63847.7243">17730 9142 892 0,'0'0'273'16,"0"0"-144"-16,0 0-20 15,0 0-19-15,0 0-9 0,0 0 5 16,0 0 5-16,-23 5 14 16,11 13 2-16,-2 7-62 15,-3 2-25-15,4 6-12 16,4-1 5-16,3-1 12 15,6-1 4-15,0-4-9 16,6-3-4-16,9-5-7 16,9-6-9-16,1-2 0 15,5-10-25-15,3 0-12 16,-5 0-10-16,2-10 5 16,-8-10 17-16,-5-3 23 15,-7-6 2-15,-3-2 19 16,-7-5 29-16,0 0 11 0,-1 2-13 15,-12 6-11-15,-6 4-35 16,-17 7-15-16,3 7-325 16,3 4-882-16</inkml:trace>
  <inkml:trace contextRef="#ctx0" brushRef="#br0" timeOffset="73630.6085">2918 5617 18 0,'0'0'1270'0,"0"0"-964"15,0 0-216-15,0 0-43 16,0 0 114-16,0 0 47 16,4-19-72-16,-4 18-55 15,2 1-17-15,-2 0-2 16,0 0 2-16,0 0-12 16,0 0-9-16,0 0-7 15,0 0-11-15,0 0-8 16,0 0-11-16,0 0-6 0,0 0-6 15,0 6-8 1,0 8 14-16,-8 7 0 0,-2 2 1 16,-2 1 0-1,3 0 0-15,-3-1-1 0,3-3 1 16,0-2-1-16,2-3 0 16,4-2 1-16,-3-5-1 15,6 0 1-15,-3-4-1 16,3-1 1-16,0-3 0 15,0 1 0-15,0-1-1 16,0 0 0-16,0 0 0 16,3-4-6-16,10-9-14 15,-1-6-2-15,2-2 12 16,5-8-4-16,-3 2-7 16,-2-3 3-16,2 1 9 0,-2 2 9 15,-2 1 0-15,1 3 0 16,-1-1 6-16,1 8 0 15,-2 0 1-15,-2 2 4 16,4 2 4-16,-4 2-3 16,-1 3 1-16,-2 2-1 15,1 0-11-15,-4 2 5 16,0 0-5-16,0 3 0 16,-3 0 0-16,0 0 0 15,0 0-1-15,3 0-2 16,0 0-10-16,5 11 12 15,0 1 0-15,0 4 0 16,1 1 0-16,1-1 0 0,-1 3 0 16,0-2 0-1,-1 1 1-15,2 1-1 0,-1 0-1 16,-3 1 1-16,4-3 0 16,-4 0-7-16,2-3-16 15,-5-2 5-15,3 0 3 16,-3-1-12-16,-3-2 8 15,0 1 7-15,0-3-6 16,0 0 0-16,-6 0 11 16,-8-2 6-16,-5 1 1 15,-6-2 9-15,-2-1 16 16,-6-2 10-16,-3-1 0 0,-1 0 17 16,4 0-4-16,3-3 4 15,8-1-11-15,11 1-13 16,5 2-13-16,6 1-15 15,0 0-37-15,8 0-81 16,28 0-151-16,-5 0-437 16,2-2-699-16</inkml:trace>
  <inkml:trace contextRef="#ctx0" brushRef="#br0" timeOffset="74567.1703">3404 5705 1283 0,'0'0'234'0,"0"0"-176"16,0 0-37-16,0 0 38 15,0 0 92-15,0 0-31 16,0 0-70-16,51 8-20 16,-30-21-27-16,4-2-3 15,-5-3-28-15,2-5-36 16,0-1-1-16,-2-8 33 15,-2-2-6-15,-3-3 5 16,1-1 33-16,-4 0 0 16,-2 6 89-16,-5 5-4 15,-2 5 43-15,-3 7-10 16,3 2-35-16,-3 5-11 16,0 1-20-16,0 3-7 15,0 2-7-15,0 1-20 16,0 1-7-16,0 0-10 0,-3 0 0 15,-3 0 0-15,-2 7-1 16,-5 4 0-16,1 3 1 16,-1 2 15-16,1 1-5 15,-3 1 2-15,3 0 2 16,3 2 0-16,-3 1 0 16,3 1-2-16,0 2 1 15,3 1-7-15,-1 2 3 16,2 4-1-16,4 3-8 15,-2 0 7-15,1 1-2 16,-1-3-6-16,-3-2 1 16,3-4-1-16,-1-6 0 15,4-4 1-15,0-8-1 0,0-2-7 16,0-6-41-16,15 0-20 16,22-14-100-16,-4-8-334 15,3-1-141-15</inkml:trace>
  <inkml:trace contextRef="#ctx0" brushRef="#br0" timeOffset="76075.1057">4023 5682 624 0,'0'0'873'16,"0"0"-702"-16,0 0-118 15,0 0 1-15,0 0 100 16,0 0 21-16,0 0-91 16,0 0-50-16,0 0-6 15,0 0 21-15,0-1 22 16,0 1-16-16,8 0-27 15,4 0-5-15,12-2-2 16,1 2-11-16,5 0-9 16,1 0-1-16,-4 0-10 15,-2 0-32-15,-5 0-17 16,-7 0-26-16,-1 2-57 16,-7 1-81-16,-4-1-9 0,-1-2-9 15,0 0-44 1,0 0-904-16</inkml:trace>
  <inkml:trace contextRef="#ctx0" brushRef="#br0" timeOffset="76369.3281">4018 5555 753 0,'0'0'356'0,"0"0"-240"0,0 0 21 16,0 0 62-16,0 0 7 15,0 0-64-15,0 0-2 16,41 5-74-16,-14 0-66 15,3 0-1-15,10 0-235 16,-10-2-365-16,-3 0-554 0</inkml:trace>
  <inkml:trace contextRef="#ctx0" brushRef="#br0" timeOffset="77384.2941">4605 5500 677 0,'0'0'685'15,"0"0"-523"1,0 0-34-16,0 0 100 0,0 0 30 16,0 0-79-16,0 0-81 15,0-8-31-15,0 7-12 16,0 1-20-16,3 0-15 16,11 0-10-16,2 0-4 15,2 0-6-15,3 0 0 16,-3 0-51-16,3 4-41 15,-5 1-45-15,-1 0-25 16,-3 0-70-16,-3 0-66 16,-3-4-78-16,-3-1-333 0</inkml:trace>
  <inkml:trace contextRef="#ctx0" brushRef="#br0" timeOffset="77714.0516">4628 5413 618 0,'0'0'358'15,"0"0"-196"-15,0 0 27 16,0 0 42-16,0 0 23 15,0 0-38-15,0 0-65 0,6-11-32 16,-6 11-25-16,0 0-41 16,0 2-28-16,0 12 15 15,0 3 15-15,0 6-34 16,0 1-12-16,0-2-9 16,0 1-11-16,0 0-77 15,0 1-188-15,0 2-238 16,0-5-33-16,0-6-461 0</inkml:trace>
  <inkml:trace contextRef="#ctx0" brushRef="#br0" timeOffset="78023.8673">4799 5752 829 0,'0'0'927'15,"0"0"-769"-15,0 0-115 16,0 0-20-16,0 0 103 15,-116-6 1-15,77 5-60 16,3-1-39-16,6 2-27 16,5 0-1-16,9 0-153 15,10 0-360-15,3-1-486 0</inkml:trace>
  <inkml:trace contextRef="#ctx0" brushRef="#br0" timeOffset="78456.8389">5001 5349 1262 0,'0'0'379'15,"0"0"-276"-15,0 0 24 16,0 0 84-16,0 0-31 15,0 0-61-15,0 0-75 16,0 0-24-16,-3 17 40 0,-3 6 21 16,3 8-31-1,-2 4-8-15,2 5-15 0,0 3-11 16,3-3-10-16,-3-1-5 16,3-2-1-16,0-5-20 15,-7 8-135-15,4-12-198 16,0-7-460-16</inkml:trace>
  <inkml:trace contextRef="#ctx0" brushRef="#br0" timeOffset="78790.4107">5420 5700 1979 0,'0'0'299'16,"0"0"-227"-16,0 0-48 16,0 0 7-16,0 0-10 15,-39 85-21-15,36-61-76 0,0-4-393 16,-1-7-421-16</inkml:trace>
  <inkml:trace contextRef="#ctx0" brushRef="#br0" timeOffset="79733.4133">6232 5565 971 0,'0'0'616'0,"0"0"-510"15,0 0-1-15,0 0 78 16,0 0 2-16,0 0-40 16,0 0-38-16,-8 2-43 15,2 12 6-15,-3 4-24 16,2 4-21-16,-2 3-15 16,4-3 1-16,1 1-10 15,-1-4-1-15,2-3 6 16,3-2-6-16,-4-5 0 15,4-5-1-15,0-3-5 0,0-1-9 16,0 0 1-16,0-4-4 16,7-14-43-16,7-4-14 15,-2-4 49-15,1-8 6 16,2 0-20-16,-3-1 0 16,0-1 23-16,-3 4 17 15,1 5 0-15,-2 6 13 16,-5 5 37-16,0 8-5 15,0 2 11-15,-3 6-14 16,0 0-29-16,0 0-5 16,0 0-8-16,3 0-9 15,1 6-1-15,2 9 10 0,3 5 6 16,0 4-5-16,0 4 1 16,3 2 4-16,0 1-6 15,3 1 0-15,-3-3 1 16,-2 0-1-16,-1-3-1 15,-3-5-6-15,0-2-17 16,-4-5-3-16,-2-3 15 16,0-3 2-16,0-2 8 15,-8-2 2-15,-7-1 0 16,-9-3 23-16,-7 0 3 16,-5 0-2-16,-7-5 4 15,7-2-5-15,5-1-10 16,7 2-4-16,9 2-9 0,15 3-62 15,0 1-163 1,0 0-649-16</inkml:trace>
  <inkml:trace contextRef="#ctx0" brushRef="#br0" timeOffset="80565.2355">6557 5550 1631 0,'0'0'353'0,"0"0"-297"15,0 0-46-15,0 0 49 16,0 0 87-16,0 0-47 16,0 0-26-16,0 88-38 15,0-62-3-15,0-4-16 16,0 2-16-16,0-5 1 16,0-5 0-16,0-4-1 15,0-4 0-15,0-4-1 16,0 0 1-16,0-2-1 15,0 0-1-15,0 0 2 16,3-10 0-16,6-7-21 0,4-6 6 16,4-6 14-1,-4-2-5-15,2-2-1 0,-2 4 6 16,1 5 2-16,-5 7 6 16,-6 5 5-16,4 8 7 15,-7 1 11-15,0 3-8 16,3 0-6-16,-3 0-16 15,3 0-4-15,-3 14 4 16,3 5 0-16,0 3 6 16,-3 3-4-16,0 0-1 15,0-1 1-15,0-5-1 16,-6-3-1-16,3-5-1 0,-3-2 0 16,2-4-5-1,1-3 4-15,3-2 1 0,0 0-4 16,0-6 4-16,3-10-15 15,10-7-16-15,1-4 19 16,2-3 1-16,-1-1-6 16,1 3 6-16,-2 5 11 15,-1 5 1-15,-4 5 5 16,-6 6 8-16,3 3 2 16,-4 3 7-16,-2 1-4 15,0 0 2-15,3 0-14 16,1 10-6-16,-4 10 28 15,0 5 25-15,0 6 3 0,0 1-16 16,0-1 3 0,-4-2-12-16,1-5-22 0,1-1-3 15,-1-3-5-15,0-5-1 16,0-2-1-16,3-3-30 16,-3-2-112-16,0-2-142 15,3-4-565-15</inkml:trace>
  <inkml:trace contextRef="#ctx0" brushRef="#br0" timeOffset="81031.7595">6790 5884 823 0,'0'0'918'0,"0"0"-809"0,0 0-73 16,0 0 6-16,0 0 107 16,85 14-54-16,-60-21-64 15,2-9-19-15,1-2-11 16,-4-4 2-16,-6-5-2 16,1-4-1-16,-8-1-6 15,2-3 5-15,-10 4 1 16,0 5 31-16,-3 5 41 15,0 9 35-15,0 5-26 16,0 3-15-16,0 4-24 0,0 0-20 16,0 0-22-16,-6 0 1 15,-7 11 8 1,-4 8 11-16,-2 5 7 0,0 5-5 16,2 4-9-16,-2 1 4 15,8-1-4-15,-2 0-1 16,4-1-4-16,6-1-1 15,0-2-6-15,3-5 0 16,0-5-1-16,0-2-19 16,0-6-48-16,3-2-42 15,6-6-68-15,1-3-182 16,1 0-526-16</inkml:trace>
  <inkml:trace contextRef="#ctx0" brushRef="#br0" timeOffset="81301.9794">7225 5703 13 0,'0'0'1772'15,"0"0"-1505"-15,0 0-183 16,0 0 100-16,0 0-9 16,0 0-83-16,87-6-55 15,-65 4-21-15,-1 2-16 0,1-2 0 16,-5 2-98-16,-1-1-204 16,-10 0-523-16</inkml:trace>
  <inkml:trace contextRef="#ctx0" brushRef="#br0" timeOffset="81496.7588">7179 5558 920 0,'0'0'821'15,"0"0"-702"-15,0 0 17 16,0 0 30-16,0 0 1 0,0 0-71 15,94-1-75-15,-58 1-21 16,-8 1-278-16,-7 1-699 16</inkml:trace>
  <inkml:trace contextRef="#ctx0" brushRef="#br0" timeOffset="82457.3894">7795 5445 35 0,'0'0'1025'15,"0"0"-749"-15,0 0-154 16,0 0-6-16,0 0 65 16,0 0 2-16,0 0-69 15,-34 36 7-15,23-15-12 16,-2 4-39-16,7 2-20 0,0 0-4 15,3 2-19 1,3 0-6-16,0-4-4 16,0-3-6-16,9-2-5 0,10-6-5 15,1-5 0-15,2-6 0 16,5-3-1-16,3 0-21 16,-2-10-17-16,-1-9-28 15,-6-3 22-15,-3-6 31 16,-3-5 7-16,-5-3 5 15,-7-1 1-15,-3 1 31 16,0 7 43-16,-13 3 5 16,-7 5-6-16,-2 7-6 15,-3 4-7-15,1 4-26 0,6 5-20 16,-3 1-14 0,6 1-23-16,2 14-65 0,2 0-92 15,5 14-199-15,3-7-252 16,3-4-287-16</inkml:trace>
  <inkml:trace contextRef="#ctx0" brushRef="#br0" timeOffset="82751.769">8122 5640 1694 0,'0'0'360'0,"0"0"-275"16,0 0 14-16,0 0 89 16,0 0-39-16,0 0-49 15,-33 75-56-15,18-54-23 16,0-2-19-16,-1 3-2 15,4-2-17-15,3-3-108 16,3 0-125-16,0-6-267 16,6-4-217-16</inkml:trace>
  <inkml:trace contextRef="#ctx0" brushRef="#br0" timeOffset="83073.3927">8355 5513 1355 0,'0'0'486'0,"0"0"-384"16,0 0 90-16,0 0 26 16,0 0-51-16,0 0-63 0,0 0-54 15,97-3-30-15,-69 4-15 16,2 1-5-16,-3 1-86 16,-8-1-128-16,-10 1-286 15,-6-1-132-15,-3-2-475 0</inkml:trace>
  <inkml:trace contextRef="#ctx0" brushRef="#br0" timeOffset="83329.8564">8441 5410 1119 0,'0'0'804'15,"0"0"-696"-15,0 0 12 16,0 0 54-16,0 0-14 16,0 0-81-16,0 0-20 15,-6 31-6-15,3-11-13 16,0 4-15-16,3 0-16 16,0 1-9-16,-3 2-41 15,-4 9-129-15,1-6-329 16,0-7-284-16</inkml:trace>
  <inkml:trace contextRef="#ctx0" brushRef="#br0" timeOffset="83577.5005">8513 5742 403 0,'0'0'1384'0,"0"0"-1165"16,0 0-143-16,0 0 57 15,0 0 34-15,0 0-21 16,0 0-63-16,-106 0-43 16,76 0-28-16,0 0-12 0,5 0-96 15,5 0-268 1,7-3-747-16</inkml:trace>
  <inkml:trace contextRef="#ctx0" brushRef="#br0" timeOffset="83928.7283">8822 5316 1287 0,'0'0'399'0,"0"0"-266"16,0 0 113-16,0 0-38 15,0 0-63-15,0 0-90 16,0 0 76-16,4 66-6 16,-1-23-37-16,0 6-25 15,0 0-29-15,-3-1-20 16,0 1-14-16,0 8-63 16,-13-14-438-16,-4-10-1212 0</inkml:trace>
  <inkml:trace contextRef="#ctx0" brushRef="#br0" timeOffset="85828.9462">2278 4779 561 0,'0'0'523'15,"0"0"-356"-15,0 0-49 16,0 0 60-16,0 0 83 0,0 0-14 15,0 0-60-15,0-8-30 16,0 8-43-16,0-1-17 16,0 1-30-16,0 0-33 15,0 0-34-15,0 8 0 16,-6 7 0-16,-3 3 0 16,0 3 1-16,3 1-1 15,3-3 0-15,3-5 0 16,0-1-1-16,3-3-8 15,12-3 1-15,3-2-6 16,4-5-12-16,-2 0-21 16,2-6-17-16,0-7 12 15,-5-4 22-15,1-1 12 0,-5 0 11 16,-1-2 7-16,0 1 10 16,-2 3 26-16,-1 3 14 15,-4 3-1-15,1 2-14 16,-3 6 5-16,-3 1-6 15,3 1-20-15,-3 0-14 16,0 1-19-16,0 12 5 16,0 3 13-16,7 2-1 15,-1-3 2-15,3 2 0 16,2-4-1-16,8-4 0 16,0-4-14-16,1-5-10 15,4 0-6-15,-2-1 13 0,0-11 1 16,-5-2 16-16,-5-3 1 15,-2-2 7-15,-5-1 21 16,-5-1 11-16,0 1-11 16,0 3 12-16,-5 4 5 15,-1 5-21-15,-7 2-23 16,5 5-1-16,-1 1-4 16,-1 0-68-16,4 0-144 15,3 7-256-15,0 1-166 16,3-4-385-16</inkml:trace>
  <inkml:trace contextRef="#ctx0" brushRef="#br0" timeOffset="86085.6492">2873 4731 1844 0,'0'0'496'0,"0"0"-452"16,0 0-22-16,0 0 114 15,0 0-25-15,0 0-56 16,-6 80-35-16,6-62-8 16,0-2-7-16,0-1-5 15,0-4-79-15,0 0-101 16,0-2-189-16,0-5-353 0</inkml:trace>
  <inkml:trace contextRef="#ctx0" brushRef="#br0" timeOffset="86278.7724">3000 4507 1920 0,'0'0'553'16,"0"0"-515"-16,0 0-38 16,0 0 0-16,0 0-25 15,0 0-159-15,0 0-449 16,4 10-564-16</inkml:trace>
  <inkml:trace contextRef="#ctx0" brushRef="#br0" timeOffset="86543.2052">3203 4473 1416 0,'0'0'1003'0,"0"0"-884"15,0 0-102-15,0 0-2 16,0 0 102-16,-3 74-32 15,0-39-42-15,0 8-24 0,1 0-10 16,-1 0-7-16,2 0-2 16,-3-4 0-16,2-2-1 15,-4-4-51-15,0-4-120 16,3-8-287-16,-3-8-367 0</inkml:trace>
  <inkml:trace contextRef="#ctx0" brushRef="#br0" timeOffset="87233.2665">3082 4682 978 0,'0'0'1353'0,"0"0"-1173"15,0 0-156-15,0 0-14 16,0 0 3-16,0 0 10 15,0 0-8-15,61 18-3 16,-28-16-12-16,0-2-66 16,-2 0-51-16,-4-13-54 15,-3-1-26-15,-9-5 108 16,-2-2 39-16,-5-3 50 16,-2-5 45-16,-3-3 28 15,0 1 32-15,1 2 48 16,-1 5 12-16,0 5-24 15,0 4 1-15,0 5-53 16,0 6-5-16,-3 3-23 0,0 1-28 16,0 0-30-16,0 11-3 15,0 10 0-15,0 10 9 16,0 6 0-16,0 5-1 16,-3 2-4-16,-3 1-4 15,0-3-6-15,-4-2 6 16,2-6-8-16,-1-3-2 15,-1-6-4-15,4-7 1 16,0-4-4-16,3-6-10 16,3-7 6-16,0-1 0 15,0 0 2-15,3-3 10 16,12-11-43-16,1-6-30 0,2 1 34 16,0-4 24-16,1 2 0 15,-5 1 17-15,-1 4 6 16,-4 5 1-16,-3 3 2 15,-3 2 16-15,-1 4 6 16,1-1-10-16,0 3-5 16,-3 0-9-16,4 0-8 15,2 4 6-15,-3 7 1 16,3 4 1-16,-3 4 10 16,-3 1 1-16,0 0-1 15,0-2-4-15,0-3 0 16,-3-2-6-16,0-2-21 15,3-5-143-15,0-3-323 0,0-3-265 16</inkml:trace>
  <inkml:trace contextRef="#ctx0" brushRef="#br0" timeOffset="87563.8388">3634 4718 1446 0,'0'0'639'16,"0"0"-574"-16,0 0 15 16,0 0 83-16,0 0-52 15,0 0-58-15,0 0-24 16,-52 84-14-16,52-73-6 16,0-1 2-16,3-6-3 15,10-2-2-15,4-2 3 0,2 0-9 16,2-12-11-16,-3-3-6 15,1-3-1-15,-5-4 1 16,-4 1 8-16,-1 1 8 16,-9 4-5-16,0 1 6 15,0 7 10-15,-6 4-10 16,-7 4-11-16,-4 0-90 16,-5 7-146-16,5 7-343 15,4-3-530-15</inkml:trace>
  <inkml:trace contextRef="#ctx0" brushRef="#br0" timeOffset="87969.1121">3846 4692 757 0,'0'0'1254'16,"0"0"-1095"-16,0 0-106 15,0 0 73-15,0 0-17 16,-18 72-68-16,18-54-27 16,0-2-2-16,0-4-11 15,3-4-1-15,7-3-6 16,-2-4-8-16,4-1-20 16,1 0-16-16,1-13 1 0,-1 0 27 15,2-6 14 1,0-1 8-16,-6 0 0 0,0 4 6 15,-3 2 37-15,1 5 25 16,-7 4 8-16,3 2-21 16,-3 3-20-16,0 0-18 15,0 0-17-15,0 11-1 16,0 4 1-16,0 4 6 16,0 1-5-16,3-2-1 15,-1-1-9-15,-1-4-84 16,5-4-130-16,-1-3-291 15,5-6-193-15</inkml:trace>
  <inkml:trace contextRef="#ctx0" brushRef="#br0" timeOffset="88242.2231">4286 4468 2034 0,'0'0'294'16,"0"0"-214"-16,0 0 36 16,0 0 10-16,0 0 20 15,0 0-47-15,0 89-56 16,-6-47-22-16,0 1-15 16,-4 2-6-16,-1-1 0 15,-1-3 0-15,2-4 0 16,1-5-6-16,3-6-12 0,0-6-51 15,-4-4-120-15,2-7-297 16,2-7-335-16</inkml:trace>
  <inkml:trace contextRef="#ctx0" brushRef="#br0" timeOffset="88448.6911">4137 4634 1570 0,'0'0'686'0,"0"0"-591"15,0 0-3-15,0 0 71 16,0 0-51-16,0 0-73 16,109 4-39-16,-64-4-145 15,-11 0-528-15,-4-8-918 0</inkml:trace>
  <inkml:trace contextRef="#ctx0" brushRef="#br0" timeOffset="89441.728">5138 4706 48 0,'0'0'1497'16,"0"0"-1226"-16,0 0-180 16,0 0 123-16,0 0 18 0,0 0-84 15,0 0-72-15,-24-4-31 16,-1 4 4-16,-5 0 26 15,-6 0-8-15,8 0-28 16,4 0-20-16,6 0-10 16,9 3-3-16,3-1-6 15,6 1-6-15,0 1-15 16,0 0 3-16,9 3 7 16,3 3 1-16,4 0-7 15,1 2 1-15,-5 1-5 16,1-1 11-16,-4-1 1 15,-1 1-5-15,-4-3 2 16,-4 1 0-16,0 0 2 0,0 0 4 16,-12 0 4-16,-3-1 2 15,-4-2 0-15,-2-3 0 16,0 0-36-16,8-1-78 16,5-3-144-16,8 0-226 15,0-7-558-15</inkml:trace>
  <inkml:trace contextRef="#ctx0" brushRef="#br0" timeOffset="89696.6994">5211 4762 1877 0,'0'0'298'16,"0"0"-233"-16,0 0 28 0,0 0 97 15,0 0-26-15,0 0-63 16,-9 92-45-16,3-65-20 16,3-1-23-16,-4 1-8 15,4-1-4-15,0-4-2 16,-2-2-14-16,1-2-43 16,-1-6-82-16,-1-4-119 15,2-5-359-15,4-3-235 0</inkml:trace>
  <inkml:trace contextRef="#ctx0" brushRef="#br0" timeOffset="89990.7349">5293 4682 1190 0,'0'0'1011'0,"0"0"-878"16,0 0-96-16,0 0 54 15,0 0-8-15,0 0-43 16,94-10-29-16,-70 16-10 16,-3 5 0-16,0 5-1 15,-5-1-1-15,-4 0-5 16,-1 2-4-16,-8-5 1 16,-3-1 0-16,0-1 3 15,-11-3-7-15,-8-1 13 0,-11-4 0 16,1-2 0-16,-6 0-73 15,-4 0-132-15,12-1-339 16,9-7-524-16</inkml:trace>
  <inkml:trace contextRef="#ctx0" brushRef="#br0" timeOffset="90251.7428">5569 4693 1219 0,'0'0'841'0,"0"0"-738"15,0 0-59-15,0 0 89 16,0 0-10-16,0 0-69 16,0 0 74-16,0 39-7 15,0-19-38-15,0 0-19 16,0 0-43-16,0-3-21 15,0-2-14-15,0-5-111 16,0-3-182-16,0-4-416 16,0-3-475-16</inkml:trace>
  <inkml:trace contextRef="#ctx0" brushRef="#br0" timeOffset="90425.7517">5672 4528 1923 0,'0'0'293'0,"0"0"-277"15,0 0-16-15,0 0 0 16,0 0-9-16,0 0-377 16,0 0-580-16</inkml:trace>
  <inkml:trace contextRef="#ctx0" brushRef="#br0" timeOffset="90852.2011">5760 4718 1487 0,'0'0'310'0,"0"0"-222"0,0 0 90 16,0 0 33-16,0 0-73 16,12 85-62-16,-12-74-17 15,0 2-23-15,0-6-18 16,0-1-12-16,0-3 1 16,0-2 2-16,0-1-8 15,0 0 16-15,6-4-17 16,9-12-11-16,4-3-30 0,4-7 20 15,2-5 13-15,2-1 7 16,-3-2 0-16,-5 8 1 16,-7 6 13-16,-3 8 47 15,-6 9 17-15,-3 3-33 16,0 2-31-16,0 16-13 16,0 7 67-16,0 8 8 15,-3 3-30-15,0 3-20 16,-3 0-25-16,3 8-7 15,-3-10-217-15,3-11-803 0</inkml:trace>
  <inkml:trace contextRef="#ctx0" brushRef="#br0" timeOffset="91739.7815">3858 6667 1350 0,'0'0'557'0,"0"0"-462"15,0 0 62-15,0 0 69 16,0 0-64-16,0 0-53 16,113-6-36-16,-25 5-9 15,39 1-27-15,28 0-1 16,21 3-3-16,18 7-8 16,2 3-11-16,8-2-14 15,2 2-13-15,-12-3-49 0,-18-3 9 16,-28 0 9-16,-41-2-7 15,-25-1-59-15,-34 2-137 16,-26-6-451-16</inkml:trace>
  <inkml:trace contextRef="#ctx0" brushRef="#br0" timeOffset="97834.6416">2367 7699 1111 0,'0'0'566'0,"0"0"-480"16,0 0 9-16,0 0 138 0,0 0-14 15,0 0-84-15,-10-11-58 16,10 11-24-16,0 0 7 15,0 0 10-15,0 0-24 16,0 0-22-16,0 0-24 16,0 7 0-16,0 9-1 15,0 4-1-15,0 7 2 16,0 0-1-16,0-2 1 16,0-5 0-16,0 0 0 15,0-7 0-15,0-6-1 16,0-2-8-16,0-5-3 0,0 0 2 15,1 0-7-15,2-5 16 16,0-12-11-16,2-7-34 16,1-9 35-1,0-5-14-15,1-6 1 0,-7-1-7 16,3-2 12-16,-3 1 7 16,3 6 12-16,0 4 0 15,2 3-1-15,2 4-5 16,1 2 6-16,5 0 7 15,-1 1-1-15,4 0 0 16,-2 0 3-16,-1 1 6 16,2 5-8-16,-7 6-6 0,2 6 10 15,-4 7 8 1,-3 1-19-16,3 11 1 16,3 15 3-16,-2 8 50 15,1 4-16-15,-2 5-11 16,0-2 5-16,1 2 8 0,-1-2-16 15,-1 2-8-15,-1-2-2 16,-1 2 11-16,-1-2-7 16,-2 0-11-16,0-1-6 15,0-3 5-15,0-5-5 16,0-8-1-16,0-4 0 16,0-8 0-16,0-5-40 15,0-7-96-15,0 0-55 16,0-13-358-16,0-3-836 0</inkml:trace>
  <inkml:trace contextRef="#ctx0" brushRef="#br0" timeOffset="98056.2137">2439 7750 1008 0,'0'0'961'16,"0"0"-815"-16,0 0-65 16,0 0 75-16,0 0-15 15,0 0-60-15,0 0-49 16,67-19-32-16,-19 8-27 0,-6 2-251 16,-6 1-466-16</inkml:trace>
  <inkml:trace contextRef="#ctx0" brushRef="#br0" timeOffset="98683.8927">2939 7662 1337 0,'0'0'341'0,"0"0"-183"15,0 0-20-15,0 0-26 16,0 0-19-16,0 0-3 15,-78 0 3-15,59 2-11 16,4 5-27-16,-3 0-15 16,3 0-13-16,3 3-6 15,2 2-3-15,2 0 8 16,5 0-9-16,3-1-11 16,0 1 0-16,3-2-5 0,11 0-1 15,-1-3 1 1,5 1 0-16,1-4-1 0,-2-2-33 15,2-2-7-15,-5 0 14 16,-4 0 13-16,-1-7 13 16,0-4 9-16,-3-5 0 15,-2-1 3-15,1-6-3 16,-2 1 18-16,0-8-2 16,-3-4-4-16,0-2 29 15,0-4-15-15,-3 5 6 16,-6 1 9-16,-6 4 11 15,3 6-6-15,2 5-25 16,-1 0-15-16,2 4 21 16,-1 3-12-16,7 2-17 15,0 2-7-15,3 4 0 0,0 0-23 16,0 4-43 0,6 0-94-16,9 0-375 0,-5 0-534 15</inkml:trace>
  <inkml:trace contextRef="#ctx0" brushRef="#br0" timeOffset="99329.9494">3188 7682 1026 0,'0'0'872'0,"0"0"-767"15,0 0-54-15,0 0 73 16,0 0 8-16,0 0-63 15,0 0-11-15,9-38 12 16,-9 35-8-16,-5 1-4 16,-3 2-5-16,-6 0-39 15,2 0 4-15,-6 0 5 16,-1 6 4-16,2 3 1 16,1 2-16-16,7-1-5 0,6 0-7 15,3 0 0-15,0-1-6 16,0-2 6-16,12 3 1 15,3-3 0-15,3-1 5 16,1-4-6-16,-1 0-1 16,0-2-14-16,-3 0 0 15,-3-4 5-15,0-6 10 16,-5-4-1-16,1-3 1 16,-5-2 0-16,-2-6 9 15,-1-3 10-15,0-7 11 16,0-2-4-16,-9-3-7 15,-1 1 2-15,-2 0 7 0,3 6-10 16,0 6-6 0,0 7 2-16,3 4-7 0,0 6 4 15,0 0-11-15,2 7-7 16,1-1 6-16,3 2-11 16,0 2-42-16,0 0-72 15,10 12-213-15,2 5-454 16,4 2-175-16</inkml:trace>
  <inkml:trace contextRef="#ctx0" brushRef="#br0" timeOffset="99600.1154">3416 7545 772 0,'0'0'1003'0,"0"0"-867"16,0 0-86-16,0 0 182 15,0 0-7-15,0 0-75 16,0 0-47-16,17 69-15 16,-10-51-32-16,-1-2-24 15,3-3-22-15,-3-3-10 16,3-3-12-16,-3-2-118 15,0-3-215-15,0 1-569 0</inkml:trace>
  <inkml:trace contextRef="#ctx0" brushRef="#br0" timeOffset="99779.1404">3446 7414 1810 0,'0'0'368'16,"0"0"-267"-16,0 0-36 16,0 0-10-16,0 0-55 15,0 0-129-15,0 0-216 16,3 25-691-16</inkml:trace>
  <inkml:trace contextRef="#ctx0" brushRef="#br0" timeOffset="100207.3087">3582 7559 1903 0,'0'0'323'15,"0"0"-246"-15,0 0 3 16,0 0 46-16,0 0 15 15,0 0-71-15,30 79-46 16,-27-68-7-16,0-1-8 16,-3-4-8-16,4-3-1 15,-4-2 1-15,0-1-1 0,3 0 0 16,0-5 0-16,3-10-12 16,0-3-15-16,4-7 12 15,-2-2 6-15,1-4-17 16,0 3 24-16,-2 2 1 15,-4 6 1-15,0 9 17 16,0 4 7-16,-1 5-1 16,-2 2-23-16,1 0-2 15,2 13-1-15,0 6 3 16,2 4 17-16,2 4-8 16,-1 0-8-16,3-1-1 0,2-2-51 15,2-2-166 1,-4-3-462-16,0-9-333 0</inkml:trace>
  <inkml:trace contextRef="#ctx0" brushRef="#br0" timeOffset="100763.9103">3894 7460 1386 0,'0'0'643'0,"0"0"-570"0,0 0-34 16,0 0 131 0,0 0-15-16,0 0-82 15,0 0-42-15,-69 82-17 0,66-66-14 16,3-2-1-16,0-4 0 16,3-3-8-16,13-3 9 15,1-2-6-15,4-2 3 16,1 0-34-16,-1-10-51 15,0-6 7-15,-5-1 46 16,-4-6 35-16,-4 1 1 16,-5-2 19-16,0 1 33 15,-3 3 20-15,0 7 17 16,0 3 28-16,0 6-25 16,0 0-25-16,0 4-26 15,0 0-26-15,0 0-16 0,0 2-16 16,4 11 16-16,5 3 0 15,3 10 0-15,4 5 1 16,1 5-1-16,1 7 1 16,0 3-1-16,-2 4-13 15,-1-1-7-15,-3 4 13 16,0-7 6-16,-9-3 1 16,0-7-1-16,-3-3-5 15,-6-7 5-15,-12-5-22 16,-9-5 23-16,3-7 14 15,-1-4 29-15,1-5-4 16,9-7-8-16,6-16-31 16,9-26-61-16,0 5-166 15,15 1-766-15</inkml:trace>
  <inkml:trace contextRef="#ctx0" brushRef="#br0" timeOffset="105681.4641">5156 6099 535 0,'0'0'556'0,"0"0"-456"16,0 0-74-16,0 0 10 16,0 0 35-16,0 0 29 15,0 0-1-15,-33 0-16 0,27 0 1 16,3 0 21-16,-3 0-12 15,-3 0-30-15,-1 0-36 16,-4 0-16-16,-5 0-11 16,-5 0 1-16,-4 3 0 15,-5 0-1-15,0 1-2 16,-4-2-7-16,-2 3 9 16,0-3 0-16,-1 2 0 15,1 2 0-15,5-1 1 16,1 1-1-16,3 1 0 15,8-3 0-15,-2 2 0 16,3-3 0-16,0 0-1 16,2 0 1-16,-4-2 0 0,1 1-2 15,-5-2-6 1,2 3-6-16,-5-2 7 0,0 5-3 16,-1-2-14-16,-5 3-18 15,3-1 8-15,-1 1-11 16,1 0 27-16,0-1 12 15,8-1 6-15,-2-1 0 16,5 0 0-16,2-1 0 16,1 0 0-16,-2 1 1 15,6-2-1-15,-3-1 2 16,0 0-1-16,2-1 0 16,-1 0-1-16,-2 0 1 0,-2 0-1 15,0 0 0-15,2 0-6 16,-2 0-22-16,0 0-1 15,-3 0 20-15,-3 2-13 16,2 1 9-16,-2 0 12 16,0-1 1-16,0 2 0 15,-3-2 0-15,-4-2 0 16,-6 3-22-16,1-3-23 16,0 1 35-16,2-1 10 15,-3 0 0-15,7 2 0 16,0-1-1-16,3 2 1 15,2-3 1-15,8 3 0 16,1-3 33-16,7 1-2 16,-1-1-16-16,-1 1-15 15,1 3 0-15,1-3 0 0,0 5 0 16,-3-4-1-16,0 0 1 16,-1 2 0-16,-5-1 0 15,1-2 6-15,-8 0 4 16,-2-1-11-16,-1 3 7 15,1-1 2-15,3-2 10 16,2 1-9-16,4-1-9 16,3 0 0-16,2 0 5 15,5 0 6-15,5 0-11 16,0 0 1-16,2 0 6 16,1 0-6-16,0 0 4 15,-3 0-6-15,0 0 1 16,-2 1 0-16,-5 1 0 0,4-1 0 15,-3 3-1-15,0 1 0 16,0-1 0-16,-1 0 0 16,4-1 0-16,4 1 0 15,2-2 1-15,3-2 13 16,0 0-14-16,5 0-39 16,4 0-149-16,1 0-652 0</inkml:trace>
  <inkml:trace contextRef="#ctx0" brushRef="#br0" timeOffset="111712.7637">5250 7662 1356 0,'0'0'303'16,"0"0"-217"-16,0 0 25 16,0 0 85-16,0 0-44 15,0 0-74-15,-6 0-11 16,6 0-11-16,0 0-17 15,0 0-22-15,0 3-3 16,-3 10 20-16,-3 4 34 16,0 5-19-16,0 3-10 15,-1 3 0-15,-1-2-18 16,2 2-8-16,0-5-4 16,3-3-3-16,0-2-5 15,-1-7 0-15,4-1-1 16,0-7 0-16,0 1 0 0,0-4 9 15,0 0 8-15,0 0 6 16,0-10-16-16,7-7-7 16,2-4 1-16,0-4 7 15,1-5-8-15,-2 1 0 16,-2-1-5-16,0 0 5 16,0 4 1-16,-3 2 0 15,4-2 1-15,-1 2 5 16,-1-1-6-16,4-2 10 15,1 3-4-15,2-1-5 0,3 4-2 16,-6 1 1 0,0 4-1-16,0 6 0 0,-5 6-4 15,-4 4 2-15,0 0-7 16,0 7-7-16,3 11 16 16,-3 4 7-16,6 2 2 15,0-1 5-15,2 0-7 16,5 0-6-16,-1 2 1 15,6-1 5-15,-3 0-6 16,1-1 0-16,1 3 0 16,-1-3 0-16,-4-3-1 15,3 1 1-15,-6-6-1 16,3 1 0-16,-2-5-8 16,1-2 7-16,-5-2-9 15,4-1 1-15,-7-5 9 0,0 3 1 16,0-4 0-16,-3 2 4 15,0-2-5-15,0 0-14 16,-6 3 14-16,-13-2 14 16,-5 5 17-16,-9-3 0 15,-3 5-10-15,-4-3 5 16,0 0-2-16,7-5-17 16,10 0 1-16,7 0-8 15,10-3-12-15,15-14-88 16,15 4-196-16,7-1-832 0</inkml:trace>
  <inkml:trace contextRef="#ctx0" brushRef="#br0" timeOffset="112131.1316">5817 7358 821 0,'0'0'746'16,"0"0"-622"-16,0 0 1 16,0 0 104-16,0 0-11 15,0 0-48-15,0 0 3 16,-66 75-32-16,50-34-15 16,5 2-49-16,-2 3-39 15,10 2-7-15,3 0-23 16,0-3-7-16,0-2-1 15,19-5-21-15,2-6-66 16,6-3-73-16,18-8-109 16,-8-5-445-16,-7-10-615 0</inkml:trace>
  <inkml:trace contextRef="#ctx0" brushRef="#br0" timeOffset="113151.3971">5963 7520 133 0,'0'0'1398'15,"0"0"-1125"-15,0 0-150 16,0 0 50-16,0 0-10 16,0 0-58-16,0 0-68 15,-3 9 14-15,9 7 14 16,0 2-14-16,0 5-18 15,0 0-8-15,-3 0-9 16,1-1-15-16,-4-4 0 16,0-2-1-16,0-7 2 15,0-2-1-15,0-3 8 16,0-2-7-16,0-2 5 16,0 0 4-16,0 0 3 0,3 0 7 15,2-11-13-15,1-3-2 16,3-3-5-16,-3-3 5 15,1-3-5-15,-1 4 0 16,-3-1 7-16,0 3-7 16,0-3 11-16,0 3-1 15,0 0 2-15,-1 1 0 16,2 0-4-16,-4 3 5 16,6 2-2-16,-3 1-6 15,0 4-5-15,0 1-1 16,0 3 5-16,0 2-5 15,0 0 0-15,0 2-10 0,1 11 10 16,2 6 20-16,-1 7 1 16,-2-2 4-16,3 4 1 15,-3-4-14-15,0-1-3 16,1-4-9-16,-1-4 1 16,-3-2-1-16,3-6 6 15,-3-2-6-15,0-5 0 16,0 0 0-16,3 0 6 15,-3 0 3-15,0 0-7 16,3 0 6-16,0-9-8 16,0-2-1-16,0-2-9 15,2-2 9-15,-1 0 0 16,-1-1 0-16,3-1 1 0,-3-2-1 16,0 0 1-1,3-1-1-15,-3 0 1 0,4 3-1 16,-4 1 0-16,0 2 1 15,0 8 1-15,-1 0-1 16,-2 3 1-16,1 2-1 16,-1 1-1-16,0 0-5 15,0 0-4-15,0 7 2 16,2 8 8-16,1 6 11 16,0 3 5-16,3 1 4 15,-3 4 5-15,4-1-5 16,-4-3-10-16,3-1 0 15,-3-4-4-15,0-3 0 16,0-4-5-16,-1-3-1 16,-1-4-12-16,1-4-73 0,8-2-104 15,-4 0-167-15,0 0-582 16</inkml:trace>
  <inkml:trace contextRef="#ctx0" brushRef="#br0" timeOffset="113694.4712">6391 7809 555 0,'0'0'835'16,"0"0"-694"-16,0 0 31 15,0 0 31-15,0 0-4 16,0 0-75-16,0 0-70 16,57-8-20-16,-45-7-6 15,-3 0 4-15,0-2 5 16,-6-3-3-16,4 0-10 16,-7-3-6-16,0 1 3 15,0-2 15-15,0 3 2 16,0-1-5-16,0 2-2 15,0 0-1-15,0 3-2 16,0 1-19-16,-3 6-1 0,-4 0 7 16,4 5-5-1,-3 4 2-15,3 1-1 0,-5 0-10 16,-2 0-1-16,-2 12 10 16,3 6 16-16,-4 7 10 15,2 3-6-15,5 1 5 16,3 5-14-16,0-2-13 15,3-3-8-15,0-1 0 16,3-2 0-16,6-2 0 16,3-3 11-16,0-3-10 15,-3-2-1-15,0-3-17 16,1-5-35-16,-1-5-32 16,-1-3-34-16,8 0-63 15,-7-8-378-15,2-1-357 0</inkml:trace>
  <inkml:trace contextRef="#ctx0" brushRef="#br0" timeOffset="114002.2502">6621 7529 570 0,'0'0'805'0,"0"0"-591"0,0 0 22 16,0 0 62-16,0 0-71 16,0 0-86-16,0 0-37 15,27-4-26-15,-9 4-37 16,1-1-23-16,5-3-11 15,-6 3-7-15,3-3-44 16,1 2-109-16,-10-2-213 16,-4 4-428-16</inkml:trace>
  <inkml:trace contextRef="#ctx0" brushRef="#br0" timeOffset="114272.7889">6685 7404 687 0,'0'0'878'0,"0"0"-703"16,0 0 37-16,0 0 38 16,0 0-74-16,0 0-98 15,0 0-8-15,-12 36-1 16,12-10-17-16,6 1-22 15,3 0-14-15,-3-1-15 16,0 0-1-16,-3-5-39 16,3-1-100-16,0 1-163 15,0-7-232-15,0-8-293 0</inkml:trace>
  <inkml:trace contextRef="#ctx0" brushRef="#br0" timeOffset="115097.5715">6870 7439 431 0,'0'0'1049'0,"0"0"-892"16,0 0-32-16,0 0 144 15,0 0-64-15,0 0-82 0,0 0-18 16,15 8-11 0,-9 11 10-16,-3 4-43 0,3 1-17 15,-3-2-4-15,3 1-16 16,-3-5-15-16,1-1-9 16,-1-4 1-16,0-4-1 15,-3-3 0-15,0-5-1 16,0-1-25-16,0 0 8 15,0 0 11-15,0-8 7 16,3-7-13-16,-1-8-2 16,1-4-3-16,3 0 4 15,0 1-2-15,1 0 16 0,-1 3 1 16,-3 7-1 0,3 2 14-16,-3 4 11 0,-1 3 12 15,-1 1-7-15,1 5-4 16,-2 1-14-16,3 0-12 15,1 0-1-15,2 5-6 16,0 10 6-16,0 1 0 16,-3 6 1-16,0 1 0 15,-3-1-1-15,0-1-10 16,0-3 5-16,0-4 5 16,0 0-22-16,-6-5 23 15,3-5 0-15,3-1 11 16,0-3 5-16,0 0-2 0,0 0-10 15,3-13-4-15,7-4-40 16,4-5 38-16,-2-5 1 16,4 1-14-16,-4 1-4 15,0 3 9-15,-6 4 10 16,-3 6 1-16,0 3 10 16,-3 5 9-16,0 1 3 15,0 2 1-15,0 1-11 16,3 0-8-16,-3 0-5 15,3 0-15-15,0 0 3 16,0 10 12-16,6 4 0 16,-3 3 8-16,0 5 2 15,-3 5 14-15,0 2-6 0,0-1 0 16,-3-2 9 0,0 0-14-16,0-2-4 0,0-5-8 15,0-3-1-15,7-5-63 16,2-6-100-16,-3 2-194 15,6-7-490-15</inkml:trace>
  <inkml:trace contextRef="#ctx0" brushRef="#br0" timeOffset="115525.4824">7342 7546 1053 0,'0'0'489'0,"0"0"-374"16,0 0 83-16,0 0 26 16,0 0-55-16,0 0-58 15,0 0-20-15,-8 2-9 16,2 6-21-16,-3 1-12 15,-7 2-1-15,4-1-15 16,-3 3-12-16,3-3-3 16,6 1-11-16,-1-3-6 15,7-2-1-15,0 1-1 16,0 0 1-16,13-1 9 0,2 4 4 16,3 0-1-1,-3-1-12-15,1 3-6 0,-2 0-11 16,-1 1-9-16,-7-2 5 15,-6 2-14-15,0 2-20 16,-6-3-6-16,-10 0 46 16,-4 0 9-16,-5 2-75 15,4-4-202-15,9-5-413 0</inkml:trace>
  <inkml:trace contextRef="#ctx0" brushRef="#br0" timeOffset="115869.6283">7352 7153 1330 0,'0'0'292'16,"0"0"-218"-16,0 0 113 16,0 0 138-16,0 0-93 15,3 100-49-15,6-59-67 16,7 3-38-16,4 2-27 16,2 1-17-16,5 2-19 15,0 0-14-15,-2-2 10 0,-7 1-11 16,-6-4-2-16,-6-4 2 15,-6-4-35-15,-3 6-105 16,-10-9-140-16,-1-12-461 0</inkml:trace>
  <inkml:trace contextRef="#ctx0" brushRef="#br0" timeOffset="116637.1654">7910 7542 652 0,'0'0'880'0,"0"0"-710"16,0 0-58-16,0 0 70 15,0 0 33-15,0 0-53 16,0 0-76-16,-3 1-40 15,15 1-2-15,7-1-13 16,1-1-21-16,7 0-10 0,10 0-53 16,-3 0-232-16,-8 0-469 0</inkml:trace>
  <inkml:trace contextRef="#ctx0" brushRef="#br0" timeOffset="116852.8897">7825 7438 1854 0,'0'0'311'16,"0"0"-258"-16,0 0 24 15,0 0 52-15,0 0-56 16,97 1-73-16,-39-1-64 15,-12-6-612-15,-4-3-769 0</inkml:trace>
  <inkml:trace contextRef="#ctx0" brushRef="#br0" timeOffset="117432.28">8492 7175 1498 0,'0'0'254'0,"0"0"-190"15,0 0-25-15,0 0 46 16,0 0 6-16,0 0 44 0,0 0-25 16,-36 88-20-1,26-53-20-15,5 2 2 0,2 2-11 16,3-2-16-16,0-2-15 15,3-2 1-15,8-5-1 16,2-6-30-16,-1-5 1 16,6-7-1-16,-3-4 0 15,7-6 3-15,5 0-3 16,0-13-32-16,1-7-15 16,-1-5-8-16,-6-3 24 15,-6-8 22-15,-6 0-1 16,-6-4-1-16,-3 0 10 0,-9 1 1 15,-12 6 21 1,-4 6 30-16,-8 8 2 16,0 5-6-16,0 6-12 0,2 3-14 15,4 5-20-15,9 0-1 16,5 10-66-16,13 16-95 16,0-5-315-16,0-4-270 0</inkml:trace>
  <inkml:trace contextRef="#ctx0" brushRef="#br0" timeOffset="117945.9511">8877 7401 867 0,'0'0'974'16,"0"0"-848"-16,0 0-55 15,0 0 82-15,0 0 63 16,0 0-77-16,0 0-52 16,-20 73-26-16,16-50-17 15,1 2-25-15,0 2-12 16,0-1-7-16,-3-5-39 16,3-2-109-16,0 0-169 0,0-8-373 15,3-4-417-15</inkml:trace>
  <inkml:trace contextRef="#ctx0" brushRef="#br0" timeOffset="118274.6641">9098 7239 182 0,'0'0'1698'0,"0"0"-1437"15,0 0-155-15,0 0-16 16,0 0 13-16,0 0-31 15,0 0-29-15,85 0-28 16,-54-3-15-16,-1-1-34 16,0 1-123-16,-8 0-161 15,-7 3-157-15,-12 0-95 0</inkml:trace>
  <inkml:trace contextRef="#ctx0" brushRef="#br0" timeOffset="118544.2306">9166 7153 1370 0,'0'0'645'0,"0"0"-524"15,0 0 89-15,0 0 8 16,0 0-34-16,0 0-74 15,0 0-62-15,-7-6-39 16,7 18-8-16,0 8 7 16,0 9 0-16,7 2-8 15,-4 1-46-15,6 3-151 16,-1 2-90-16,2-6-369 0,-4-8-213 0</inkml:trace>
  <inkml:trace contextRef="#ctx0" brushRef="#br0" timeOffset="118807.2977">9420 7454 1145 0,'0'0'519'16,"0"0"-442"-16,0 0 128 16,0 0 42-16,-112 16-81 15,73-10-95-15,-1-2-45 16,0 0-26-16,4-2-75 16,9 1-292-16,12-3-573 0</inkml:trace>
  <inkml:trace contextRef="#ctx0" brushRef="#br0" timeOffset="119191.3268">9523 6978 1101 0,'0'0'880'0,"0"0"-754"15,0 0-7 1,0 0 47-16,0 0-11 0,0 0 34 16,3 76-19-16,7-31-82 15,2 9-37-15,6 1-26 16,0 1-19-16,0-2-6 16,0 12-102-16,-5-12-250 15,-10-13-1060-15</inkml:trace>
  <inkml:trace contextRef="#ctx0" brushRef="#br0" timeOffset="123830.5198">7476 7939 12 0,'0'0'927'0,"0"0"-629"16,0 0-113-16,0 0 4 16,0 0 59-16,0 0 4 15,-2-7-73-15,-1 7-61 16,3 0-33-16,-4 0-18 16,4 0-22-16,-3 0-20 15,-3 0-24-15,-6 0-1 0,-6 0-2 16,-10 0-23-1,-5 0-17-15,-6 0-13 0,-7 0-4 16,4 0 13 0,-3 0 19-16,5 0-22 0,3 0-29 15,4 0 10-15,11 0 27 16,5 0 28-16,11 0 5 16,6 0-26-16,3 0-127 15,30 0-55-15,-2 0-23 16,-1 0-245-16</inkml:trace>
  <inkml:trace contextRef="#ctx0" brushRef="#br0" timeOffset="124092.0086">7494 8001 1243 0,'0'0'596'16,"0"0"-520"-16,0 0 45 15,-121 10 84-15,70-6-51 16,-16 2-126-16,7-2-28 0,11-4-514 15</inkml:trace>
  <inkml:trace contextRef="#ctx0" brushRef="#br0" timeOffset="131038.1404">2900 6467 1007 0,'0'0'268'0,"0"0"-199"15,0 0-31-15,0 0 93 16,0 0-21-16,0 0-41 15,-33-17-12-15,24 16 27 16,-1 1-21-16,-8 0-33 16,-9 0-24-16,-7 10-4 15,-17 8-1-15,-16 7-1 16,-27 9 0-16,-18 4 0 16,-10 0 0-16,11-5 0 15,7-5 2-15,29-8-2 16,14-3 6-16,16-4 2 15,5-2 30-15,1 6 19 0,0-2-9 16,2 2-23-16,7 2-15 16,12-3-9-16,8 1 0 15,3 4 0-15,5 6 0 16,2 7 11-16,0 6 22 16,0 5 13-16,0 3-12 15,0 4-18-15,0 0-4 16,0 2-7-16,0-1-5 15,0 1 8-15,0 1 17 16,0-1 19-16,2-1-16 16,2-3-20-16,-3-8-7 15,1-2-1-15,-2-7 13 16,0-10-5-16,0-3-8 0,0-10 0 16,0-4 6-16,0-4-7 15,1-2-1-15,2 0-9 16,2 0-3-16,-2 0 13 15,0-8 13-15,3-2-3 16,1 0-8-16,-1 0-1 16,0-3 0-16,0-4 0 15,0 1-2-15,0-7-7 16,0 3-4-16,3 0 5 16,-3-1 6-16,4 6 0 15,-2 2 0-15,-2 5-11 16,-3 3 11-16,0 4-16 0,0 1 6 15,-3 0-14 1,3 10 0-16,-3 7 1 16,0 8 24-16,0 6 53 0,0 1-13 15,4 2-16-15,-1-1-8 16,3-5 0-16,2-4-10 16,-1-3 6-16,0-2-3 15,-2-7 3-15,-2-2-5 16,-3-4-6-16,0-4 5 15,0-2 47-15,-3 0 55 16,-13 0 2-16,-11-9-70 16,-6-5-28-16,0-3-11 15,5-2-1-15,3-5-60 16,8 5-190-16,8-1-1169 0</inkml:trace>
  <inkml:trace contextRef="#ctx0" brushRef="#br0" timeOffset="137810.8589">15558 9515 804 0,'0'0'299'0,"0"0"-174"0,0 0-80 15,0 0-15-15,0 0 43 16,0 0 46-16,0-2 19 16,0 2-18-16,0 0-25 15,0 0-28-15,0 0 6 16,0 0-4-16,0 0-22 15,0 0-19-15,0 0-15 16,0 0-13-16,0 0-12 16,0 0-68-16,0 0-45 15,0 0-22-15,3 0-7 16,-3 0 21-16,3 0 11 16,-3 0 5-16,3 0-51 0,-3 0-241 0</inkml:trace>
  <inkml:trace contextRef="#ctx0" brushRef="#br0" timeOffset="139854.5153">15025 11114 757 0,'0'0'803'0,"0"0"-676"16,0 0-94-16,0 0-32 15,0 0 72-15,0 0 57 16,0 0-13-16,0 9-21 16,6-9-30-16,1 0-16 15,4-6 7-15,-5-1-11 16,0 0-21-16,1-6-17 15,-1-3-8-15,3-4-33 16,-1-1-13-16,-2-5 15 16,-3-3-3-16,0-2 34 15,4-1 1-15,-4-1 14 16,1 2 10-16,2 3 5 16,-1 8-2-16,-1 3 6 0,4 5 1 15,-8 5 5-15,0 3-11 16,0 3-7-16,0 1-7 15,0 0 3-15,0 0-2 16,0 0 5-16,-4 12-14 16,-4 6-1-16,-3 6 6 15,1 6 13-15,-6 5-4 16,3 3 2-16,2 4-5 16,-1 4-5-16,3-6-4 15,1 0-8-15,7-8 5 16,1-2-6-16,0-6 8 15,0-5-8-15,12-8-6 0,0-4-20 16,5-5-43-16,5-2-47 16,0 0-158-16,11-14-242 15,-6 2-61-15,-8-1-458 0</inkml:trace>
  <inkml:trace contextRef="#ctx0" brushRef="#br0" timeOffset="140097.6008">15279 11156 1200 0,'0'0'595'16,"0"0"-494"-16,0 0-41 15,0 0 75-15,0 0 15 16,0 0-58-16,0 0-61 16,35-3-31-16,-12-1-77 15,3-4-97-15,-3 0-148 16,-11 1-356-16</inkml:trace>
  <inkml:trace contextRef="#ctx0" brushRef="#br0" timeOffset="140246.9963">15288 11037 1409 0,'0'0'253'16,"0"0"-166"-16,0 0-5 15,0 0-22-15,0 0-19 16,0 0-41-16,0 0-4 15,79-19-191-15,-67 19-187 16,-9 0-276-16</inkml:trace>
  <inkml:trace contextRef="#ctx0" brushRef="#br0" timeOffset="140619.4853">15542 10929 1756 0,'0'0'334'0,"0"0"-227"15,0 0-21-15,0 0-3 16,-47 92-28-16,47-66-31 16,0 1-24-16,12-7-30 15,3-7-33-15,7-6 30 16,5-7 24-16,3-7 0 15,-3-16-11-15,7-4 3 16,-8-4 17-16,-4-4 0 0,-8 5 6 16,-9 0 25-1,-5 7 31-15,0 7 24 0,-16 5-22 16,-5 5-15-16,-3 4-49 16,-11 2-24-16,9 0-195 15,3 5-736-15</inkml:trace>
  <inkml:trace contextRef="#ctx0" brushRef="#br0" timeOffset="141231.5788">16568 9037 795 0,'0'0'524'0,"0"0"-440"16,0 0 3-16,0 0 7 16,0 0 97-16,0 0 31 15,0 0-49-15,0 2-54 0,0-2-50 16,0 9-43-16,-8 8-11 15,-4 10 61-15,-4 25-3 16,-11 25-20-16,-12 30-29 16,-4 7-11-16,6-18-11 15,8-23-1-15,16-34-1 16,-1-9 0-16,8 0-8 16,2-2-24-16,1-1-28 15,3-9-54-15,-2-2-147 16,-1-7-219-16,-1-5-187 0</inkml:trace>
  <inkml:trace contextRef="#ctx0" brushRef="#br0" timeOffset="141617.103">16149 9092 1729 0,'0'0'255'0,"0"0"-195"16,0 0-50-16,0 0 24 15,0 0 75-15,0 0 62 16,0 0-24-16,83 98-35 15,-44-44-21-15,10 5-33 0,23 10-24 16,19 4-34-16,13-6-1 16,-20-16-232-16,-23-21-775 0</inkml:trace>
  <inkml:trace contextRef="#ctx0" brushRef="#br0" timeOffset="151562.0963">19096 13765 593 0,'0'0'850'0,"0"0"-701"16,0 0-104-16,0 0-6 16,0 0 107-16,0-2-37 15,0 2-64-15,0 0-23 16,0 0-4-16,0 0-1 16,0 0 21-16,0 2 36 15,-3 8 11-15,-1 4-15 16,-2 5-14-16,-3-1 5 15,2 4-20-15,1 4-15 16,-1-6-14-16,4 0-5 16,3-7-7-16,0-3 7 0,0-2-6 15,0-6 1-15,2-2-1 16,6 0 0-16,4 0-1 16,1-7-9-16,0-8-15 15,4-2 5-15,-7-3 5 16,1 3 14-16,-4 1 0 15,-2 6 2-15,-2-1 5 16,-3 6 14-16,0 1 4 16,0 4 1-16,0 0-4 15,0 0-1-15,0 0-15 16,0 0-6-16,0 7-1 16,-3 2 1-16,-1 5 0 0,3 2 0 15,1-1 1 1,0-3-1-16,0 1-1 0,1-3 1 15,6-6-6-15,-1 1 6 16,-3-5-1-16,0 0 1 16,0 0 1-16,2 0 5 15,1-5-5-15,-1-6 7 16,1-5-7-16,-1-2 0 16,-2-1-1-16,-3-1 1 15,0 1 5-15,0 2-5 16,0 1 6-16,0 2 2 15,0 4-8-15,0 3 0 16,-3 4-1-16,3 3-12 16,0 0-95-16,-5 0-210 15,3 10-449-15,-1-6-489 0</inkml:trace>
  <inkml:trace contextRef="#ctx0" brushRef="#br0" timeOffset="152032.367">19256 13987 1015 0,'0'0'305'15,"0"0"-258"-15,0 0-26 16,0 0 85-16,0 0 15 16,0 0-58-16,0 0-15 0,0 4 29 15,0 6-29-15,0 0-21 16,0 0-2 0,3-1 0-16,6 0-3 0,1-2-5 15,3-5-4-15,1-2-2 16,0 0-5-1,1-5 2-15,-3-5 6 0,-8-7 3 16,-1 2 20-16,-3 1 16 16,0 1 3-16,-13 3-36 15,-43 10-20-15,8 0-276 16,-5 6-1048-16</inkml:trace>
  <inkml:trace contextRef="#ctx0" brushRef="#br0" timeOffset="153508.7839">19314 14588 1270 0,'0'0'636'0,"0"0"-636"16,0 0-72-16,0 0 72 16,0 0 115-16,0 0-37 15,0 0-44-15,0 0 7 16,0 0 11-16,0 0 17 0,0 0 16 15,0 0-13-15,0 0-30 16,8-2-26-16,7 2-1 16,0-4-14-16,4 3-1 15,5-2-1-15,-6 0-23 16,6 3-20-16,-7-3-17 16,-2 2 3-16,2-2 30 15,-10 3 18-15,-1-3 10 16,-3-1 1-16,-1 1 0 15,-2 0 23-15,0-4-5 0,0 4-3 16,0-3-1 0,-5 1 0-16,1 0-5 15,-1-3-2-15,1 2-1 0,1 0-6 16,0 2 10-16,3 1-11 16,0 3 2-16,-4-4-1 15,4 4 8-15,-3 0-8 16,3-2 6-16,0 2-5 15,0 0 7-15,0 0 3 16,0 0-4-16,0 0-7 16,0 0-1-16,7 0 0 15,3 6-1-15,4 1-8 16,4 0-34-16,-5 2-6 16,0-2 12-16,-4 0 18 15,-6-1 6-15,1 1 1 0,-4 2-1 16,0-2 4-1,-26 0 7-15,3 4-42 0,-2-9-452 0</inkml:trace>
  <inkml:trace contextRef="#ctx0" brushRef="#br0" timeOffset="154570.9204">19040 14661 851 0,'0'0'283'16,"0"0"-283"-16,0 0-101 15,0 0 100-15,0 0 1 16,0 0 10-16,0 0-9 16,33 0 0-16,-32-1 18 15,1 1 36-15,-2-3 40 16,0 3 30-16,0 0-3 16,0 0-31-16,-6 0-12 15,-6 0-13-15,-11 0-12 16,3 0 0-16,-8 0-15 0,0 0 29 15,0 0 9 1,2 0-10-16,9 0-8 0,2 0-9 16,7 0-1-16,5-3-11 15,3 0-18-15,0 2-20 16,4 1-24-16,6-3-20 16,2 0 17-16,-1 3-1 15,0-4 3-15,-3 4 18 16,2-3 6-16,-7 0 1 15,0 0 6-15,-2-3 4 16,-1 1 5-16,0 3 10 16,0-1 11-16,0-1-2 15,0 4 0-15,0 0-9 0,0 0-9 16,0 0-9 0,0 0-6-16,0 0-1 0,0 0-1 15,-7 1 1 1,-7 12 6-16,-1-1 5 0,1 5-11 15,-2-5 0-15,6 3 6 16,7-5-5-16,3 0-1 16,5-3-41-16,36-4-84 15,-2-3-414-15,0 0-938 0</inkml:trace>
  <inkml:trace contextRef="#ctx0" brushRef="#br0" timeOffset="161566.2697">1223 8742 713 0,'0'0'412'16,"0"0"-312"-16,0 0-90 15,0 0 2-15,0 0 63 16,0 0 40-16,23-13-40 16,-19 13-24-16,0-2 22 15,4 1 41-15,1 1 0 0,1-1-37 16,5-2-43-16,0 3-18 16,6-1-15-16,3-2 0 15,1 0-1-15,5-1-12 16,1-1-12-16,2 0 1 15,3-4 2-15,0 5 10 16,4-2 5-16,-4 3 4 16,-2-1-5-16,2 1-2 15,-3 3 8-15,0-2 1 16,1-3 0-16,2 3 0 16,4-3 0-16,0 0 0 15,2 1 1-15,4-3-1 0,2 1 1 16,3 0-1-1,4-2-1-15,3 2-5 0,0 0 4 16,2-1 2-16,4 0-2 16,2 0-4-16,-2 0 6 15,8 0-1-15,11-3-1 16,16-2 2-16,17-5 0 16,5-3 1-16,-5 1 0 15,-8 3 1-15,-10 0-2 16,1-1 2-16,2 3-1 15,-4-1 0-15,3-3-1 16,0 3 1-16,-2 0-1 16,-2-2 0-16,-4 8 0 15,-1-4 0-15,2 6 7 0,-1-3 15 16,4 1-10-16,-2-1-10 16,3-1 0-16,0-2 4 15,0 0-6-15,0-3 0 16,1 2-1-16,-1-1 0 15,0 1-1-15,-3 0 1 16,0 2-6-16,-1 2 7 16,-2 0 0-16,-2 2 1 15,2 0 6-15,2-1-5 16,-1 0-1-16,1-2 0 16,2 0-1-16,1-1-1 15,4 1 1-15,1 0-1 16,-1-2 1-16,0 4 0 0,2 2 1 15,-1-1-1 1,2 3 1-16,-3-2-1 0,-3 4 6 16,1 0 0-1,1-2-3-15,1 2-2 0,3-3-1 16,4 0 1-16,4 1 5 16,2-4-6-16,-1 5 0 15,0-2 0-15,-5 2 2 16,-2 2-2-16,-4 2 0 15,-1 0 0-15,-6 0-1 16,-3 4 1-16,-3 3-1 16,-4-2-1-16,-10 4 2 15,-14-4 0-15,-12 1-1 0,-2-2 1 16,2-1-1 0,7 4-3-16,3-1 4 0,-6-2 2 15,-16-1-2-15,-6-3-28 16,-15 3-115-16,-5-3-74 15,-10 2 34-15,0-2 161 16,0 2 22-16,-13 1 58 16,4 0 13-16,-6 4 5 15,3 2-7-15,3-2 1 16,-1-1 9-16,7 1-17 16,0-1-14-16,3-2-4 15,0-1 10-15,6 1-20 16,13 0-4-16,8-4 22 15,9 0-5-15,8 0-27 16,9 0-14-16,8 5-5 0,18 2 17 16,15 6-4-16,22 5-14 15,1 1 2-15,-4 1-2 16,-8-4 0-16,-10-3 1 16,-5-7 1-16,-13 2 5 15,-14-1-5-15,-14-5-2 16,-8 1 6-16,12 0-6 15,1 0 2-15,4-2 7 16,-6-1 11-16,-10 0 8 16,-5 0 0-16,-15 0 16 15,-5 0 10-15,-8 0 0 16,-3 0-25-16,-6 0-29 0,0 0-43 16,-12 6-180-16,-9-2-107 15,0 2-319-15</inkml:trace>
  <inkml:trace contextRef="#ctx0" brushRef="#br0" timeOffset="161713.1587">10985 8197 1311 0,'0'0'218'15,"0"0"-218"-15,0 0-19 16,0 0-116-16,0 0-146 0</inkml:trace>
  <inkml:trace contextRef="#ctx0" brushRef="#br0" timeOffset="161839.4851">10985 8197 1726 0,'-70'72'76'0,"55"-69"-76"0</inkml:trace>
  <inkml:trace contextRef="#ctx0" brushRef="#br1" timeOffset="180970.8774">19051 6770 568 0,'0'0'636'0,"0"0"-407"16,0 0-56-16,0 0 34 16,0 0 34-16,0-7-52 15,0 7-71-15,0 0-24 16,0 0-20-16,0 0-17 15,0 0-23-15,0 0-19 16,2 4-9-16,3 5 1 16,-2 5 4-16,0 3 1 15,0 3-5-15,-3 1-5 16,0-1-2-16,0-2 1 16,0-2 1-16,0-4 4 15,0-2-6-15,0-6 0 0,0 2 0 16,0-5 2-1,0-1-2-15,0 0 2 0,0 0 0 16,0 0-1-16,0 0-1 16,0-10 0-16,7-2-8 15,2-4 7-15,-2 1 0 16,1-1 1-16,0-1 1 16,-1 3 0-16,-1 1-1 15,0 0 0-15,0 0 1 16,1 0 1-16,0 3-2 15,0 3 2-15,-1 0-2 16,0 0 0-16,-3 1-2 0,2 3 2 16,-3 0 0-1,1 3 0-15,-2 0-1 16,1 0-8-16,1 6-1 0,0 7 9 16,0 1 1-16,-2 3 13 15,3 0 0-15,-1-3-4 16,-3-2-9-16,3 0 0 15,-3-1 0-15,0-4-1 16,0 2 1-16,0-3 0 16,0-1 0-16,0 0 0 15,0-4-2-15,0 1-7 16,0-2 2-16,0 0 0 16,0 0 6-16,0 0 1 15,4-2 0-15,2-9-15 16,-2-4-8-16,4-3 13 0,1-5 4 15,3 4 6-15,0-1-2 16,-1 0 2-16,0 0-1 16,0 6 0-16,-1 2-1 15,-1-1 2-15,-2 7-1 16,-1 2 0-16,-3 3 1 16,1 1 0-16,-1 0 0 15,1 5 0-15,-1 8 0 16,0 4 21-16,0 1 12 15,0 3-12-15,-3 1-5 16,0-1-7-16,0 0 0 16,3-3 0-16,-3 1 1 15,0-2-4-15,0-6-4 16,0-1-1-16,0-3 0 16,0-3 1-16,0-3-2 0,0 2-12 15,0-3-71 1,0 0-115-16,0 0-345 0,0 0-101 0</inkml:trace>
  <inkml:trace contextRef="#ctx0" brushRef="#br1" timeOffset="181659.7048">19460 6911 409 0,'0'0'747'15,"0"0"-632"-15,0 0 22 16,0 0 28-16,0 0-12 16,0 0-17-16,0 0-29 15,23 10-27-15,-19-10-29 16,2 0-13-16,0-4-19 15,0-4-4-15,3-2-9 16,-1-1-5-16,-2-4 5 16,-2 1-5-16,2-2 1 15,1 2 4-15,-1 2-5 16,-1 1 17-16,-2-2 25 0,-2 6 9 16,-1 0 13-16,0 0 12 15,0 2-18-15,0 1-26 16,0 1-2-16,0 0-2 15,-3 2-14-15,-1 1-8 16,1 0-7-16,0 0 1 16,-2 0-1-16,1 0 0 15,0 3-2-15,-2 8-5 16,0 5 7-16,-2 1 1 16,-1 5 0-16,3 2 1 15,0 0 6-15,2 2-7 16,2-1 7-16,1-1-7 15,1-1 0-15,0-3 0 0,0-1-1 16,0-5 1 0,0 0 0-16,3-5 0 0,3-5-1 15,-2-1 0-15,4-3-36 16,4 0-28-16,3-10-93 16,1-3-308-16,-2-1-218 0</inkml:trace>
  <inkml:trace contextRef="#ctx0" brushRef="#br1" timeOffset="181926.4148">19732 6888 971 0,'0'0'572'0,"0"0"-423"16,0 0 63-16,0 0 19 15,0 0-61-15,0 0-78 16,0 0-37-16,6 0-19 15,0 0 11-15,2 0-25 16,5 0-14-16,-1-3-8 16,6 0 0-16,-6 0-24 0,1-1-32 15,-3 1-66-15,0-1-75 16,0 1-93-16,-7-3-83 16,-3 3-315-16</inkml:trace>
  <inkml:trace contextRef="#ctx0" brushRef="#br1" timeOffset="182272.3291">19716 6783 1243 0,'0'0'212'16,"0"0"-96"-16,0 0 38 15,0 0 16-15,0 0-31 16,0 0-11-16,0 0-56 16,36 0-51-16,-20 0-21 15,-1 0-98-15,3 0-176 16,-8 0-257-16,-4 0-398 0</inkml:trace>
  <inkml:trace contextRef="#ctx0" brushRef="#br1" timeOffset="183127.8013">20006 6638 398 0,'0'0'394'0,"0"0"-172"16,0 0-18-16,0 0 11 15,0 0-42-15,0 0-48 16,0 0-33-16,0-3-27 16,0 3-29-16,0 1 16 15,0 8 53-15,0 3 5 16,0 2-25-16,0 3-26 16,0-1-13-16,0 3-11 15,0 4-1-15,0-3-8 16,0 0-4-16,0-3-1 15,0 2 3-15,0 1 7 0,0-3 3 16,0 0-3-16,0-2-8 16,2-2-7-16,1-3 2 15,-2-2-9-15,2-2-2 16,-1-1 4-16,-1-2-4 16,-1-1 1-16,2-2-8 15,-2 0 2-15,0 0-1 16,0 0 7-16,0 0-8 15,0 0 1-15,0 0 0 16,0 0 0-16,0 0 1 16,0 0 5-16,0 0-6 15,0 0 0-15,0 0-1 16,0 0-10-16,1 0-6 0,-1 0 4 16,0 0 11-16,0 0-5 15,0 0 4-15,0 0-4 16,0 0 5-16,0 0-5 15,4 0-31-15,-1-7-68 16,4-2-419-16</inkml:trace>
  <inkml:trace contextRef="#ctx0" brushRef="#br1" timeOffset="188198.6166">23410 6268 506 0,'0'0'134'16,"0"0"142"-16,0 0-23 16,0 0-58-16,0 0-21 15,0 0-41-15,0 0-16 16,0-6-5-16,0 6-19 16,0 0-7-16,0 0-5 15,0 0-9-15,0 0-5 16,0 0-14-16,0 0-1 15,0 0-18-15,3 0-15 16,1 2-5-16,2 6-2 0,0 2-5 16,-2 3-1-16,-1-1-5 15,1-2-1-15,-1 4 0 16,-3-4-1-16,0-1 1 16,0-2 0-16,0-1 0 15,0-2 0-15,0-1-1 16,0-2-7-16,0-1 2 15,0 0 6-15,0 0 1 16,0 0 8-16,0 0-8 16,3-1-1-16,1-8-8 15,3-2-2-15,-1-1 9 16,2-2-5-16,-1 0 4 16,1 0 1-16,-2 0 0 0,1 0 1 15,-1 2 0-15,-1-2-1 16,2 5 2-16,-3 1-2 15,1 3 2-15,-1 1-1 16,0 3 6-16,-1 1-5 16,0 0-1-16,2 2-1 15,1 8 0-15,-1 4 0 16,-1 2 1-16,-1-1 2 16,-1 1-1-16,-1-1 5 15,-1-2-5-15,0-5-1 16,0-1-6-16,0-2 0 15,0-3 6-15,0-2 0 16,0 0 0-16,0 0 8 0,0 0 2 16,0-12-10-16,6-4-16 15,5-2-2-15,-4-2 0 16,2 0-4-16,1 6 6 16,-1 0 7-16,1 5 9 15,-6 1 0-15,-1 3 0 16,1 3 1-16,-2 1 20 15,-1 1 1-15,-1 0-10 16,3 0-11-16,0 0 0 16,3 1-1-16,2 9 1 15,4 2 24-15,-6 4 1 16,3 3-4-16,-3-1 9 0,1 0-1 16,-3-1-17-16,-2 0-5 15,-1-4-8-15,1-3 0 16,-1-3-61-16,3-3-145 15,0-2-435-15,-1-2-878 0</inkml:trace>
  <inkml:trace contextRef="#ctx0" brushRef="#br1" timeOffset="190202.6512">27110 6691 713 0,'0'0'615'16,"0"0"-515"-16,0 0-56 15,0 0 80-15,0 0 20 16,0 0 5-16,0 0-26 0,10 0-36 15,-4 0 13 1,2 0-19-16,-1 0-25 0,-1 0-13 16,3 2-6-16,-2-2-7 15,2 1-12-15,3-1-11 16,-1 0-7-16,1 0 0 16,1 0 0-16,1 0-1 15,-1 0-7-15,-1 0 1 16,1 0-2-16,-1 0 9 15,0 0 0-15,3 0-8 16,0 0 1-16,0 0 6 16,-2 0-8-16,1-1 8 0,-1-1-6 15,-1 1-6 1,1-1-4-16,0 2 1 0,-3 0 1 16,0 0-1-16,-1 0-2 15,3-2 17-15,-1 2-4 16,1-3 4-16,4 0 1 15,1 0-6-15,2-1 5 16,0-2-11-16,1 3-3 16,-1-1-4-16,2 1-3 15,-3 2-12-15,1-1-9 16,-2 2 25-16,-1 0 12 16,-2 0 6-16,0-1 0 15,1 1 0-15,3-1 1 0,-1-4-1 16,4 5 0-1,-1-4 0-15,3 1 0 0,-4 1 1 16,2-1-1-16,-3 0 0 16,0-1 1-16,0 4-1 15,-5-3 0-15,-1 0 0 16,3-1 1-16,-3 3-1 16,3-4 0-16,-3 1 0 15,1 4-1-15,-1-2 1 16,-1 0 0-16,0 2-1 15,-1 0 1-15,-1 0 0 16,1 0 1-16,-1 0 0 16,0 0-1-16,1-2 0 15,1 0 1-15,1 0-1 16,1 2 0-16,-1 0 0 0,0 0 0 16,0 0 0-16,-3 0 1 15,0 0-1-15,0 0 0 16,-2 0 0-16,-1 0 1 15,-1 0-1-15,-1 0 0 16,0 0 0-16,1 0 1 16,0 0-1-16,-1 0 6 15,2 0-5-15,-1 0 6 16,0 0 3-16,-2 0-1 16,-1 0 9-16,-2 0 1 15,1 0-6-15,-1 0-1 16,0 0 1-16,0 0-1 15,0 0-1-15,2 2-2 0,1 0-1 16,1 0 3 0,1 0-1-16,1-1 0 0,1 0-4 15,-1-1-5-15,-3 3 1 16,0-3-1-16,-1 1 5 16,-2-1-5-16,0 0 7 15,0 0 14-15,0 0 15 16,0 0-6-16,0 0-15 15,0 0-16-15,3 0-28 16,4 0-117-16,2-4-382 0</inkml:trace>
  <inkml:trace contextRef="#ctx0" brushRef="#br1" timeOffset="191235.8664">29398 6667 766 0,'0'0'644'15,"0"0"-486"-15,0 0-29 16,0 0 80-16,0 0-19 15,0 0-76-15,0 0-57 16,12 7-5-16,2-5-30 16,4-2-11-16,4 1-1 0,1-1-9 15,2 0-1-15,-1 0 1 16,1 0-1-16,-3 0 1 16,-4 0-1-16,1 0 1 15,-2-1-1-15,-1-4 1 16,1 1-1-16,1 1 0 15,-1-1 1-15,0 1 1 16,2 0-1-16,-2 1-1 16,1 0 0-16,-2-1 0 15,4 3 1-15,-3-1-1 16,3 0 0-16,2-3 1 16,2 1-1-16,1 1 2 15,0 1-1-15,-2 0 0 0,-1 1-1 16,1 0 1-16,-4 0 0 15,1 0 0-15,-2 0 5 16,0 0-6-16,-1 0 1 16,1-2 0-16,2 1 0 15,-1-2 0-15,5-2 0 16,0 0 0-16,0 4-1 16,-3-2 0-16,0 3 0 15,-4-2 0-15,-3 2 0 16,-3 0 0-16,-1 0 0 15,-3 0 0-15,-1 0 0 16,3 0 0-16,3 0 15 16,0 0-2-16,4 0-7 0,0-1-5 15,-2-2 8-15,-3 2 3 16,-5 0-6-16,-2 1 0 16,-1 0-5-16,-3 0 13 15,0 0-2-15,0 0-12 16,-16 0 0-16,-3 0-180 15,-3 0-820-15</inkml:trace>
  <inkml:trace contextRef="#ctx0" brushRef="#br1" timeOffset="195776.5793">28199 7460 385 0,'0'0'87'16,"0"0"-28"-16,0 0 292 16,0 0-160-16,0 0-87 15,0 0 0-15,0 0 12 16,1 0 5-16,-1 0-12 16,0 0-28-16,0 0-2 15,0 0 0-15,0 0 5 16,0 0-6-16,0 0-23 15,2 0-14-15,-1 0-1 16,4 0-8-16,-1 0-10 16,4 0-10-16,0 0-4 15,2 0-7-15,0 0 5 16,2 0-5-16,0 0 0 0,0 0-1 16,1-3 1-16,1 0 1 15,-3 2-1-15,2-1-1 16,-4 0-9-16,1 0 9 15,-4 1-1-15,0 1 0 16,0 0-5-16,0 0-3 16,1 0-9-16,1-3-4 15,-2 3-12-15,0 0 3 16,1 0 13-16,-1 0 5 16,-3 0 12-16,0 0 0 0,0 0-1 15,-1 0 1-15,-2 0-7 16,1 0-5-16,-1 0-6 15,0 0-7-15,0 0-3 16,0 0 7-16,0 0 1 16,0 0-21-16,0 0-17 15,2 0 4-15,-1 0-42 16,4 0-146-16,0 0-161 16,0 0-625-16</inkml:trace>
  <inkml:trace contextRef="#ctx0" brushRef="#br1" timeOffset="198237.3805">30146 7325 620 0,'0'0'527'15,"0"0"-409"-15,0 0-79 16,0 0-2-16,0 0 66 16,0 0 12-16,0 0-25 15,1 0-5-15,4 0 36 16,2 0 7-16,3 0-20 16,4 0-33-16,2 0-16 15,4 0-29-15,2 0-18 16,0 0-6-16,-2 0-5 15,-1 3-1-15,-3-2 0 0,-2 1-28 16,-3 0-60 0,3 0-113-16,-1-2-189 0,-4 0-735 15</inkml:trace>
  <inkml:trace contextRef="#ctx0" brushRef="#br1" timeOffset="205518.318">18649 7386 880 0,'0'0'146'0,"0"0"-111"15,0 0-23-15,0 0-1 16,0 0 18-16,0 0 19 16,3-2-18-16,-3 2-2 15,0 0 88-15,0 0-22 16,0 0-3-16,0 0-3 16,0 0-21-16,0 0-19 15,6 0-7-15,-3 0 14 16,1 9-20-16,-2-2 9 15,-1 2 2-15,1 2-23 0,-2-2-11 16,0 1-11 0,0-2 5-16,0-1-5 0,0-1 1 15,0-3-1-15,0-2 5 16,0 1-5-16,0-2 6 16,0 0 2-16,0 0 8 15,0 0-1-15,0 0-1 16,0 0-6-16,0-7-8 15,0-1 0-15,4-3 0 16,3 0 0-16,0-1-1 16,2-1 2-16,0 0 12 15,2-1 0-15,0 1-6 0,4 2-7 16,-6 1-1 0,1 2 1-16,-2 2 0 0,0 2 1 15,-1 3-1-15,-4 1 0 16,3 0-1-16,-3 1 0 15,-3 9 20-15,1 4 25 16,1 0-6-16,-2 1-21 16,0 1-8-16,0-3-2 15,0 0-7-15,-3-5 1 16,0-3 4-16,3-2-5 16,-3-1 0-16,3-2 0 15,0 0 5-15,0 0 7 16,0 0 5-16,0-5-18 15,0-4-28-15,3-1-16 16,1-3 10-16,5 2-6 16,-2 1 12-16,2 0 12 15,2 1 7-15,-2 1 7 0,-2 0 1 16,1 1 1-16,2-2 1 16,-2 2 0-16,-2 0 6 15,0 4 11-15,-5 0 4 16,2 2 2-16,0 1-13 15,-2 0-9-15,-1 0-1 16,2 0 1-16,1 0-2 16,0 0 1-16,-2 7 9 15,2 7 42-15,-1 2-14 16,-2 2-8-16,0 0-8 16,0 1 3-16,0-2-7 15,-2-3-9-15,-1-5-7 16,0 2 0-16,2-6-2 0,1-5-84 15,0 0-288-15,0 0-411 0</inkml:trace>
  <inkml:trace contextRef="#ctx0" brushRef="#br1" timeOffset="206138.9639">19007 7480 431 0,'0'0'854'0,"0"0"-742"15,0 0-38-15,0 0 61 16,0 0-62-16,0 0-38 16,0 0-16-16,51-12 0 15,-42 4-3-15,-2-1-8 16,2-2-6-16,-2 2 4 16,-1-2 0-16,1-1 21 15,-4-2 42-15,0 4 0 0,1 0-6 16,-4 0 4-16,0 3 10 15,0 3-24-15,0 2-25 16,0-2-1-16,0 4-5 16,0 0-10-16,0 0-6 15,-4 0-6-15,-2 0 1 16,-1 5-1-16,3 3 0 16,-2 3 0-16,-3 2 0 15,5 4 13-15,-2 0 11 16,0-2 7-16,-2 5-3 15,2-3-1-15,3-1-11 16,3 1-8-16,0-5-8 16,0 0 2-16,0-4-2 0,3-1 0 15,8-4-52-15,-2-2-85 16,7-1-141-16,-1 0-95 16,0-7-341-16</inkml:trace>
  <inkml:trace contextRef="#ctx0" brushRef="#br1" timeOffset="206390.1293">19204 7460 72 0,'0'0'1293'15,"0"0"-1109"-15,0 0-113 0,0 0 28 16,0 0 78-16,0 0-36 16,0 0-72-16,51-3-44 15,-34-1-19-15,-1 2-6 16,-2-2-91-16,0 3-149 16,-7-2-161-16,-1 0-350 0</inkml:trace>
  <inkml:trace contextRef="#ctx0" brushRef="#br1" timeOffset="206537.5214">19174 7408 618 0,'0'0'684'0,"0"0"-519"16,0 0-38-16,0 0-37 15,0 0 33-15,0 0 1 16,0 0-51-16,72-17-47 16,-57 17-26-16,1 0-187 15,-5 0-205-15,-1 0-721 0</inkml:trace>
  <inkml:trace contextRef="#ctx0" brushRef="#br1" timeOffset="207008.7711">19437 7345 538 0,'0'0'960'0,"0"0"-861"15,0 0-81-15,0 0-7 16,0 0 49-16,0 0 10 15,0 0-23-15,0 64-8 16,0-45 1-16,0 0-14 16,7-2 40-16,2-2-15 15,0-5-19-15,5-5-5 0,-3-5 69 16,6 0 10 0,4-1-66-16,-2-13-28 0,1-5-6 15,-1-1-6-15,-4-2 2 16,0-2-1-16,-9 4 8 15,0 3 0-15,-6 5 3 16,0 2 6-16,-3 8-5 16,-9 2-13-16,-6 0-86 15,-10 14-179-15,-1 3-80 16,6-1-270-16</inkml:trace>
  <inkml:trace contextRef="#ctx0" brushRef="#br1" timeOffset="219178.1979">28358 8520 423 0,'0'0'29'15,"0"0"-29"-15,0 0-179 16,0 0 17-16,0 0 136 16,0 0 25-16,-46 0 0 15,43 0 1-15</inkml:trace>
  <inkml:trace contextRef="#ctx0" brushRef="#br1" timeOffset="227924.2233">31418 7179 320 0,'0'0'224'0,"0"0"-167"16,0 0-57-16,0 0 0 16,0 0 15-16,0 0 8 15,-6 0 39-15,5 0 101 16,-1 0-62-16,-1 0-33 15,-1 0-3-15,-3 0 9 16,-1 0-10-16,1 0-34 16,-4 0-17-16,-2 0-4 15,1 0-9-15,-3 0 1 16,0 0-1-16,-1 0-18 16,-1 0-21-16,-2 0 2 15,2 0 8-15,-2 0 8 16,0 0 1-16,0 0-12 0,-1 0 21 15,-2 0 10-15,-1 0 0 16,-6-1-16-16,0 0-19 16,-6-1 16-16,-3-1 14 15,-1 1 6-15,2 0 2 16,-1 1 8-16,1-1 1 16,1 1-9-16,2-4-1 15,0 5 0-15,1-2 15 16,1-1 0-16,3 2 4 15,-1 1-10-15,0-3-10 16,2 3 2-16,-1 0 5 16,1 0 0-16,0 0-6 15,-4 0 0-15,3 0 0 16,-3 0 0-16,1 0-1 16,-2-1 0-16,-1 1 0 0,-1-2 0 15,2 2 0-15,2 0 0 16,0 0 0-16,-1 0 0 15,1 0-2-15,-2 0-10 16,3 0 12-16,2 0 0 16,1 0 0-16,4 0 0 15,-2 3-17-15,-2 1-8 16,-2-1 15-16,-4-3-9 16,1 0-8-16,3 0 26 15,2 0 1-15,0 0 6 16,-1 0 1-16,-2 0-7 15,-3 0 0-15,0 0 0 0,3 0 1 16,-1 0 1-16,0 2-1 16,-2-2-1-16,-3 0 1 15,-2 4 0-15,3-4 0 16,1 1 9-16,2-1-3 16,4 1-4-16,1-1 4 15,6 0-7-15,2 0 0 16,4 0 1-16,0 0 0 15,3 2-1-15,-1 1 0 16,1-1 0-16,-1 1 0 16,0 0 0-16,1-2 0 15,-1 4-1-15,1-4-9 16,-1-1 9-16,-1 0 0 0,1 0-8 16,-7 0-20-16,-2 0-59 15,-5 0-178-15,-3 0 266 16,-1 0 42-16,-2 0-3 15,-3 0-32-15,-4 0-6 16,-1 0 0-16,-1 0 24 16,4 0-9-16,4 1 31 15,2 1 10-15,7-2 15 16,1 1-36-16,4-1-19 16,3 0-11-16,-1 3-5 15,3 0 1-15,-1-2-1 16,1 2-1-16,-4 1-1 15,-1 1 1-15,-7-1 0 0,-1-1 1 16,-1 0-1-16,0-3 6 16,0 6 2-16,1-5-6 15,0-1-1-15,-1 0 0 16,3 0 0-16,-1 0 0 16,4 0 0-16,1 0-1 15,0 0 1-15,2 0 0 16,-1 0-1-16,-1 1 1 15,2 2-1-15,0-3 0 16,2 3 0-16,1-2 2 16,2-1-2-16,5 2 1 15,-1-2-1-15,4 0 0 16,1 0 2-16,2 0 5 16,1 0-4-16,-4 0-2 0,0 0 0 15,-5 1-1-15,-1 2 1 16,-7-1-1-16,-2 2 1 15,-5-2-1-15,-4 0 0 16,0 1 0-16,-2-3 1 16,1 0 1-16,3 0 6 15,-1 0-7-15,3 0 1 16,-2 0 17-16,5 0 2 16,2 0 5-16,6 0-5 15,-2 0-10-15,4 0-10 16,0 0 0-16,0 0 0 15,2 2 0-15,2 1-1 16,4-2 0-16,0-1 0 0,0 0 0 16,3 3 0-16,-2-3 0 15,-1 0 0-15,2 2 2 16,-4-2-2-16,1 0 0 16,0 1 0-16,-3-1 0 15,-1 0 1-15,-1 0-1 16,-8 0 0-16,-1 0 0 15,-3 0-48-15,-1 0 48 16,3 0 0-16,2 0 29 16,0 0-15-16,-3 1-7 15,2-1-6-15,0 2-1 16,4-2 9-16,5 0 66 16,4 0 2-16,-1 0-77 0,0 0-9 15,0 0-30 1,-4 1 10-16,2 2 0 0,1 1 13 15,-3 2-4-15,1-2 14 16,1 5 6-16,-2-1 8 16,2-1 9-16,2-1-3 15,-1 1-8-15,4-4 7 16,1 1-3-16,4-2 6 16,1-1 0-16,0 0-3 15,-2 1-12-15,2 2 0 16,-1 2 1-16,-1 1-1 15,1 1 0-15,-1 0 7 16,0 2-2-16,-1-2 4 0,0 3 3 16,0-1 2-1,1-3-2-15,2 0-7 0,0 0-5 16,0-2 8-16,0 1-3 16,5-2-5-16,-1 4 11 15,0 0-11-15,-1 0 0 16,0 2 6-16,-1-1-6 15,-1 1 1-15,1 0-1 16,-2-2 0-16,1-2 0 16,1 1 0-16,-1-5 0 15,1 1 6-15,-1-3-1 16,2 1 4-16,0-1 19 16,1 0-4-16,1 0-6 15,0 2-6-15,1-1-10 0,0 1-2 16,0-1 5-16,2 2-5 15,0-2-1-15,-2 2 1 16,2-1 0-16,-4-1 0 16,3-1 0-16,-2 3 1 15,-1-2-1-15,1 2-1 16,-1-3 1-16,4 0-1 16,-1 2 1-16,1-2 0 15,2 0-1-15,5 1 1 16,-1-1-1-16,2 0 1 15,-1 0-1-15,3 0 1 16,-5 0-1-16,2 4 1 16,-3-2-1-16,-3-1 0 15,3 2-1-15,-3 0 0 0,0 0 1 16,3-3 0-16,-2 1 0 16,3-1 0-16,1 0 1 15,2 0-1-15,1 0 0 16,4 0 0-16,0 0 0 15,3 0 0-15,-4-1 0 16,1 1 0-16,-4 0 0 16,-1 0 0-16,-4 0 0 15,-1 0-1-15,0 0 1 16,0 0 0-16,-2 0 0 16,3 0 0-16,0 0 0 15,1 0 1-15,2 0-1 0,3 0 0 16,1 0 0-1,7 0 1-15,-1 0-1 0,2 0 1 16,1 0-1-16,-3 0 0 16,-2 0-1-16,-1 0 1 15,-1 0 0-15,-3 0 0 16,2 1 0-16,-4 2 1 16,5-3-1-16,1 3 0 15,2-2 0-15,0-1 0 16,3 0 0-16,3 0 0 15,0 0 0-15,-1 0 0 16,0 0 0-16,-2 0 0 16,-2 0 1-16,-3 0-1 15,-2 0 1-15,-3 0-1 0,-1 0 0 16,0 0 0-16,0 0 0 16,5 2 1-16,1-2-1 15,4 0 1-15,1 0-1 16,3 0 0-16,3 0 0 15,1 0-1-15,0 0 1 16,0 0 1-16,1 0-1 16,-1 0 0-16,-1-2 0 15,-2 1-1-15,2-2 1 16,-2 3 0-16,1-3 0 16,-1 2-8-16,0-2-18 15,1 0 0-15,-2 0 14 16,-1 3 11-16,-2-3-6 15,-1 2 7-15,-3-2 0 0,-2 2 0 16,-1-1 1-16,-1 2 12 16,-2-3 0-16,2 2 0 15,1-2 2-15,3 2-14 16,6 1 6 0,0-2-7-16,6 1 0 0,1-1 0 15,2-2 1-15,-2 4-2 16,0-1-6-16,-2-1 7 15,-1 1-13-15,-2-1 12 16,-2 1 1-16,-1-2 0 16,0 3 2-16,1-1 4 15,2-2-6-15,3 2 1 16,5-3 1-16,4 1-1 16,1-1-1-16,-2-1 0 0,1 1 1 15,-3 0 0-15,-1 3-1 16,-3-1 8-16,-1 1-7 15,-2-1 6-15,-5 2-1 16,-2-1 1-16,-1 1-1 16,-1-3-4-16,0 3 14 15,0-1 22-15,2-2-18 16,3 1-13-16,1 1 3 16,2-2-8-16,0 3-1 15,0 0 1-15,-1 0-1 16,3 0 0-16,-1 0 0 15,1 0 1-15,2 0-1 16,0 0 13-16,-2 0-8 16,-1 0 38-16,-1 0-16 0,-3 0-17 15,0 0-3-15,-3 0-7 16,0 0 17-16,-6 0-11 16,-1 0-7-16,-5 0 2 15,0 0-1-15,2 0 0 16,-1 0-1-16,6 0 1 15,-1 0-1-15,0 0 1 16,3 0-1-16,-2 0 0 16,1 3-1-16,2 0 1 15,0 0 0-15,-2-2 1 16,1 2-1-16,-4-2 0 0,-2-1 0 16,-1 0 2-16,-4 0-1 15,1 0 0-15,-2 0 0 16,-2 0 0-16,2 0 0 15,0 0-1-15,0 0 0 16,2 0 0-16,-1 0-2 16,1 0 1-16,1 0 0 15,2 0 1-15,-3 0 0 16,0 0 1-16,0 0-1 16,-3 0 2-16,2 0 5 15,-1 0 3-15,-1 0 3 16,3 0-4-16,-1 0-7 15,2 0 0-15,-2 0-1 0,0 0-1 16,-1-4 1-16,0 3-1 16,0-2 0-16,0 1 1 15,0-2-1-15,0 4 1 16,-3 0-1-16,-2-1 1 16,-1-1 15-16,1-1 53 15,2-1 21-15,3 1-50 16,0-4-28-16,0 4-6 15,1-3-6-15,-2 1 1 16,-2-1 5-16,-3-1 6 16,-2 3 56-16,-3-1 19 15,0-1-25-15,0-1-14 16,0 0-5-16,0 0-11 16,0 0-9-16,0 0 3 15,0-2-9-15,1-1-4 0,1 0-3 16,-2 1-8-16,0-3 10 15,-5 1-12-15,-19-2-9 16,-43-8-97-16,5 7-147 16,-3-3-279-16</inkml:trace>
  <inkml:trace contextRef="#ctx0" brushRef="#br1" timeOffset="228783.4073">31594 7503 1038 0,'0'0'556'16,"0"0"-453"-16,0 0 18 15,0 0 102-15,0 0-7 16,0 0-69-16,0 0-65 0,0 0-26 15,0 0-19-15,0 0-19 16,3 1-16-16,7 10 5 16,3 3-1-16,3 3-5 15,7 3-1-15,0 0 1 16,3 0-1-16,1-1 1 16,0 1-1-16,1-4 0 15,0-2-13-15,-2 0-38 16,-3-2-11-16,-1-5-13 15,0-1-79-15,-6-1-215 16,-5-5-306-16</inkml:trace>
  <inkml:trace contextRef="#ctx0" brushRef="#br1" timeOffset="229492.0073">32148 7668 1068 0,'0'0'541'0,"0"0"-473"15,0 0-49-15,0 0 67 16,0 0 56-16,0 0-25 15,0 0-42-15,-34-3-28 16,25 3-1-16,1 0-2 16,1 4-27-16,2 2-16 15,1 0 5-15,1 1-4 16,-1 0-1-16,4 0-1 16,0-2 0-16,0 2-1 15,0 0 1-15,2 2-1 16,7-1-11-16,5 1-22 0,2-2-9 15,2 0-3-15,1 2 12 16,1-2 11-16,-4-1 4 16,-1 1 10-16,-3 2-13 15,-4-1 6-15,-4-1 9 16,-4-1 6-16,0-2-27 16,-1 1 9-16,-13-4 19 15,-7 3 0-15,0-4-31 16,-6 0-152-16,7 0-98 15,6 0-106-15</inkml:trace>
  <inkml:trace contextRef="#ctx0" brushRef="#br1" timeOffset="230175.3174">32264 7678 1247 0,'0'0'233'15,"0"0"-180"-15,0 0 40 16,0 0 36-16,0 0-32 16,0 0-63-16,0 0 18 15,12 24 48-15,-9-12-68 16,3 5-16-16,1 2-10 15,0-4-5-15,-1-2 0 16,-2-2-1-16,1-3 0 0,-2-2-9 16,-2-3-11-1,1-3-10-15,2 0-13 0,0 0 24 16,4-5 10-16,1-7-4 16,3-3 13-16,1-2 23 15,2-2-2-15,0 2 1 16,-3 0 18-16,-2 8 12 15,-4-1 35-15,-4 6-1 16,-1 2 2-16,-1 1-21 16,0 1-21-16,0 0-12 15,0 0-7-15,0 0-8 16,0 0-19-16,0 0 0 16,0 3-6-16,2 6 6 0,1 4 0 15,2 1 0 1,2 3 1-16,0 0 1 0,2 6-1 15,2-1 0-15,2 1 0 16,1 2 5-16,-3-2 2 16,-2-1-7-16,-2-2 0 15,-4-3-1-15,-3-4-1 16,0-2 1-16,-8-5 0 16,-11 1-37-16,-6-5-76 15,-3-2-129-15,-2 0-68 16,8-2-77-16,7-7-467 0</inkml:trace>
  <inkml:trace contextRef="#ctx0" brushRef="#br1" timeOffset="230849.6069">32578 7675 705 0,'0'0'387'0,"0"0"-249"16,0 0-38-16,0 0 83 16,0 0-28-16,0 0-20 15,0 0 11-15,26 22 2 0,-21-8-20 16,-1 5-64-16,1-5-26 15,0 3-18-15,-2-4-10 16,0-4-10-16,1-2 2 16,-3-2 0-16,-1-4-2 15,0 0 0-15,0-1-20 16,0 0-14-16,2 0-3 16,1-7 19-16,1-2-46 15,2-5 38-15,2-2 25 16,0-1 1-16,-1 4 5 15,-3 0 15-15,1 6 28 16,-2 1-11-16,-2 2-6 16,1 2 6-16,-2 2 8 0,1 0-4 15,1 0-11 1,-2 0-20-16,4 0-8 0,-1 0-2 16,0 4 0-16,1 6-1 15,-2 4 0-15,-2 0-1 16,0 3 1-16,0-4 0 15,0 0 0-15,0-6-8 16,-3 0-6-16,1-5-7 16,1-2 4-16,1 0 17 15,0 0-5-15,0 0 6 16,0-5-1-16,1-9-11 16,8-3 4-16,2-6 8 0,2 3 0 15,-2 0 0-15,0 4 6 16,-4 6 13-16,-3 4 9 15,-2 1-7-15,-2 5-11 16,1 0-8-16,-1 0-2 16,2 0-9-16,1 11 0 15,1 3 9-15,3 2 7 16,-1 3 3-16,2-2-9 16,-2 0 0-16,-1-4-1 15,-1-3-50-15,-3-3-113 16,-1-6-140-16,0-1-270 15,0 0-685-15</inkml:trace>
  <inkml:trace contextRef="#ctx0" brushRef="#br1" timeOffset="231626.71">32897 7645 1445 0,'0'0'294'0,"0"0"-233"16,0 0-23-16,0 0 84 16,0 0-20-16,0 0-30 15,0 0-41-15,5 65-10 16,-2-54-11-16,-2-1-2 16,3-1-8-16,-2-5 1 15,-2 2 0-15,0-5-1 16,0-1-1-16,0 0-6 0,0 0-11 15,1 0 5-15,4-4 11 16,1-7-24-16,3-1 24 16,1-4 2-16,2-1 0 15,-1 1 15-15,-1 3 8 16,-1 0 27-16,-4 6 11 16,-1 3-3-16,-2 1-11 15,-1 3-23-15,2 0-18 16,-2 0-6-16,-1 0-9 15,0 9 1-15,2 1 8 16,-2 7 6-16,0-3-6 16,0 2 1-16,0-6-1 15,0 0-10-15,0-1-23 16,0-5-10-16,0-4 21 16,0 0 7-16,0 0 4 0,0 0 11 15,0-3 10-15,3-8-10 16,6-5-1-16,1 0 1 15,4-4 0-15,-1 0 1 16,0 1-1-16,-2 5 15 16,-3 5 42-16,-5 5-28 15,-2 1-7-15,1 3-16 16,-2 0-5-16,0 0-1 16,0 7 0-16,0 6 9 15,2 3 19-15,-2 3-8 0,0 1-5 16,2-1-6-1,-2-2-8-15,1-3 2 0,-1-4-2 16,0 0 1-16,2-6-2 16,-1-1-68-16,4-3-143 15,1 0-169-15,0-4-275 0</inkml:trace>
  <inkml:trace contextRef="#ctx0" brushRef="#br1" timeOffset="231947.5618">33222 7645 523 0,'0'0'771'0,"0"0"-648"0,0 0-51 16,0 0 126-16,0 0-11 15,0 0-49-15,0 0-6 16,24 6-54-16,-14-6-39 15,1 0-39-15,1-6-5 16,-3-1-67-16,0-2-6 16,-2 1-16-16,-1 1 25 15,-3 1 47-15,-1 2 22 16,-2 2 63-16,0-1-16 16,0 3-28-16,-11 0 0 15,-2 0 27-15,-5 0 14 16,-2 0-8-16,-2 9-17 15,1 2 10-15,3 1-8 0,4 2-8 16,4 2-9 0,6-2-9-16,4 0-9 0,0 0 7 15,1-3 1-15,13-4 1 16,4 2-11-16,5-8-2 16,4-1-91-16,9-3-160 15,-4-8-264-15,-7-2-408 0</inkml:trace>
  <inkml:trace contextRef="#ctx0" brushRef="#br1" timeOffset="232277.9378">33373 7443 1213 0,'0'0'280'15,"0"0"-179"-15,0 0 93 16,0 0 34-16,0 0-50 16,0 0-72-16,0 0-60 15,0-5-12-15,0 10-16 16,0 12 16-16,0 3 17 16,0 7-19-16,1 2-14 15,7 1-10-15,-1 3-7 16,1-4 0-16,1-3 5 15,-2 1-5-15,1-6-1 16,-2-4 0-16,-1-5-23 0,-2-3-84 16,0-5-147-16,-1-4-241 15,-1 0-101-15,2 0-446 0</inkml:trace>
  <inkml:trace contextRef="#ctx0" brushRef="#br1" timeOffset="232475.4661">33529 7591 842 0,'0'0'692'15,"0"0"-572"-15,0 0 0 16,0 0 162-16,0 0-57 16,-85-2-116-16,56 2-67 0,0 0-32 15,4 0-10 1,5 6-69-16,6-2-132 0,8 1-136 15,4-1-252-15</inkml:trace>
  <inkml:trace contextRef="#ctx0" brushRef="#br1" timeOffset="232874.2374">33501 7595 1455 0,'0'0'268'0,"0"0"-197"16,0 0 99 0,0 0-1-16,0 0-82 0,0 0-43 15,0 0-7-15,40 59-7 16,-38-42 5-16,-2-3 8 15,0 0-13-15,0-5-14 16,0-3-14-16,0 0 4 16,0-6-5-16,0 0 16 15,0 0 6-15,0-3 58 16,0-10-17-16,9-6-49 16,4-5-14-16,2-2-1 15,2 2 0-15,-5 4-18 0,-2 5 11 16,-6 8 5-16,-1 4-44 15,-3 3-65-15,0 0-194 16,0 8-343-16,0 1 81 0</inkml:trace>
  <inkml:trace contextRef="#ctx0" brushRef="#br1" timeOffset="233358.3466">33683 7611 1298 0,'0'0'637'15,"0"0"-533"-15,0 0 18 16,0 0 45-16,0 0-68 0,0 0-19 16,0 0-25-16,0 47-32 15,0-30-17-15,0 1 0 16,0-3-5-16,0-3-1 15,0-4 0-15,2-5-15 16,4-3-20-16,1 0 0 16,3 0 23-16,1-10-4 15,3-3-5-15,3-2 12 16,0-3 9-16,2-3 0 16,-1 5 0-16,-5 2 2 15,-3 4 32-15,-5 4 49 16,-5 4-1-16,0 2-30 15,0 0-29-15,0 0-23 16,0 0 0-16,0 14-12 16,-7 8 11-16,4 8 1 0,3 8 6 15,0 3-5-15,12 3-1 16,-2-3 1-16,-1 0 0 16,-4-5-1-16,0-4 1 15,-5-6-1-15,0-3-8 16,-22-5-17-16,-55-1-18 15,-59-7-38-15,-1-7-177 16,6-3-583-16</inkml:trace>
  <inkml:trace contextRef="#ctx0" brushRef="#br1" timeOffset="238370.4751">23274 5325 1099 0,'0'0'164'15,"0"0"-66"-15,0 0 310 16,0 0-203-16,0 0-68 16,0 0 11-16,0-5-15 0,0 5-41 15,0 0-32-15,0 0-25 16,0 0-12-16,0 0-23 15,-2 0 0-15,-9 8-13 16,-9 9 13-16,-5 8 1 16,-5 4 1-16,0 6-1 15,5 2 0-15,4 1 0 16,9-3 0-16,6 0 0 16,6-3-1-16,0-2 0 15,7-1 0-15,9-7 0 16,1-2 0-16,4-7-6 15,3-6 5-15,1-7-27 0,4 0-43 16,-1-7 11-16,2-13 26 16,-5-4 21-16,-4-3 13 15,-7 2 1-15,-10 2 32 16,-4 5 20-16,0 5 23 16,-12 5-40-16,-13 5-36 15,-29 3 0-15,8 7-168 16,0 6-845-16</inkml:trace>
  <inkml:trace contextRef="#ctx0" brushRef="#br1" timeOffset="246974.0619">23605 5647 1362 0,'0'0'585'0,"0"0"-516"16,0 0-43-16,0 0 24 16,0 0 83-16,0 0-16 15,27 2-55-15,-2-2-13 16,10 0-12-16,6 0-12 15,4 0-14-15,4 0-4 16,-1 0-6-16,0 0 5 16,-3 0-6-16,-5 0 0 15,-7-2 0-15,-9 2-15 16,-7-1-4-16,-7-1-8 0,-7 1 3 16,-3-1 1-16,0 0-11 15,-6-3 16-15,-11-2 1 16,-2 0 9-16,-2-2 7 15,1 2 1-15,3 0 1 16,-3-1 10-16,7 3 4 16,2-1 5-16,2 2 6 15,3 1-2-15,5 2-5 16,1-1 2-16,0 2-3 16,0 0-11-16,0 0-5 15,0 0 4-15,0 0-5 16,0 0 0-16,0 0 7 15,0 0-1-15,0 0-5 0,6 0-1 16,3 2-1 0,3 3 6-16,5 4-5 0,0 0-1 15,4 4 0-15,3 1 2 16,-5 2 0-16,2-2-1 16,0-3 0-16,-5-1-1 15,-2-4 1-15,-8 1-1 16,-6-5 0-16,0 4-13 15,-15-1-5-15,-12 0 17 16,-10 2-71-16,-4-1-132 16,2-1-27-16,11-3-37 15,12-2-525-15</inkml:trace>
  <inkml:trace contextRef="#ctx0" brushRef="#br1" timeOffset="247693.9716">24641 5396 1311 0,'0'0'374'0,"0"0"-278"16,0 0-59-16,0 0 21 15,0 0 24-15,0 0-7 16,0 0-12-16,-35 0-1 16,17 0-6-16,0 0-12 15,1 0-10-15,-2 0 8 16,3 0 2-16,4 0-11 16,2 0-17-16,2 0-5 0,5 0-10 15,0 0 5 1,3 0-5-16,0 0-1 0,0 6 0 15,0 3 2-15,0 4 7 16,0 1-3-16,0 0-6 16,0 0 2-16,0 1-1 15,0-3 0-15,0-1 0 16,0 1 5-16,0-3-4 16,0 0-1-16,0-2-1 15,0-3 1-15,0-1-1 16,0-3 1-16,0 0 7 15,5 0 1-15,5 0 17 16,5 0-14-16,6-7-10 16,0 4-2-16,3-4 1 15,0 7-1-15,-5 0 0 0,2 0-1 16,-3 3 1-16,-3 10-6 16,-2 4 6-16,-5 3 6 15,-4 2 13-15,-4 2 9 16,0-1 15-16,-13-1 8 15,-16-2-17-15,-35 0-34 16,4-5-62-16,1-9-418 0</inkml:trace>
  <inkml:trace contextRef="#ctx0" brushRef="#br1" timeOffset="299309.8801">1271 10060 1053 0,'0'0'408'15,"0"0"-288"-15,0 0-91 0,0 0 65 16,0 0 124 0,10-14-60-16,-10 11-66 0,0 3-27 15,0 0 7 1,0 0 11-16,0 0-6 0,0 0-26 15,0 0-11-15,0 0-4 16,0 0-17-16,0 0-18 16,0 10 0-16,0 6-1 15,0 4 8-15,0 6-6 16,0-2 4-16,0 2 4 16,-4 1 2-16,1-7-4 15,-3-1-8-15,3-6 6 16,1 0-4-16,1-9-1 15,1-1 1-15,0 0 5 16,0-3 5-16,0 0-2 0,0-6 3 16,0-8-13-1,6-5-10-15,3-4-1 0,-2 0 4 16,4-1 1-16,-5 2 0 16,1 2 6-16,-1 3-1 15,3 0 1-15,0 2-1 16,1-2 1-16,-1 7-1 15,-1 0 1-15,1 3 1 16,-2 3 0-16,2 2 0 16,-3 2-1-16,2 2 1 15,-1 12 0-15,-1 6 5 16,-3 3-5-16,-3 4 5 16,0-1 4-16,0 1-1 15,0-5-3-15,-3 1-5 16,0-6 5-16,0-4-6 0,1-5 1 15,1-3 0-15,1-5-1 16,0 0 1-16,0 0 14 16,0-2-2-16,0-15-13 15,9-3-26-15,0-3 14 16,6-1 11-16,-3 5-10 16,-3-1 10-16,1 3-5 15,2 1 5-15,-3-1 0 16,0 4-1-16,3-3 0 15,0 2 1-15,1 1 0 0,-2 0 1 16,2 3 0 0,-4 3-1-16,-1 2 0 0,-2 3 1 15,-3 0 0-15,1 2 1 16,-3 0-1-16,1 9 1 16,-2 11 6-16,0 5 18 15,0 0 4-15,0 5 3 16,0 0 21-16,-2-1-8 15,-5-3-16-15,1-2-5 16,2-1-7-16,-1-3-10 16,2-6-1-16,3-3-5 15,0-7-1-15,0 0-6 16,0-2-27-16,0-2-97 16,0 0-71-16,0 0-282 15,0-9-319-15</inkml:trace>
  <inkml:trace contextRef="#ctx0" brushRef="#br1" timeOffset="302851.9831">1274 9471 484 0,'0'0'949'16,"0"0"-793"-16,0 0-111 16,0 0 60-1,0 0 136-15,0 0-60 0,0 0-85 16,0 0 6-16,0 0-17 15,0 0-48-15,7 0-5 16,5-3 7-16,0-1 3 16,3-4-13-16,7-3-14 15,-2-5-13-15,5-1-1 16,-1-3-1-16,1-3 0 16,-5 1-17-16,1-5 3 15,-5 0 6-15,-1 1 8 16,-6-4-11-16,3 3 2 0,-6 2 9 15,-2-2-1-15,-2 4 0 16,-2 2 1-16,0 4 1 16,0 2 0-16,0 5 14 15,0 6-4-15,0 1-5 16,-3 0-6-16,-3 3 0 16,-3 0-7-16,-3 3-1 15,-3 9 1-15,-4 6 6 16,-5 5 1-16,0 7-1 15,0 5 1-15,0 4 0 16,5 3 8-16,4-3 2 16,0 3-2-16,6-5 0 15,6 0-7-15,3-5 5 16,0-5 3-16,3 0 2 0,9-7 1 16,1-2-12-16,-2-6-14 15,2-3-17-15,1-2 3 16,-2-6-69-16,7-1-149 15,0-8-285-15,-5-9-353 0</inkml:trace>
  <inkml:trace contextRef="#ctx0" brushRef="#br1" timeOffset="303109.0382">1657 9484 1341 0,'0'0'355'0,"0"0"-256"16,0 0 62-16,0 0 40 15,0 0-105-15,0 0-69 16,91-19-27-16,-70 12-4 15,6-2-128-15,-6 2-139 16,-5 0-313-16</inkml:trace>
  <inkml:trace contextRef="#ctx0" brushRef="#br1" timeOffset="303327.2146">1638 9387 1023 0,'0'0'722'0,"0"0"-667"16,0 0-46-16,0 0 85 16,0 0 5-16,0 0-90 15,97 5-9-15,-67-8-170 16,-8-4-378-16</inkml:trace>
  <inkml:trace contextRef="#ctx0" brushRef="#br1" timeOffset="303689.5297">2154 9151 1181 0,'0'0'602'0,"0"0"-529"0,0 0-14 16,0 0 146-16,0 0-1 15,0 0-105-15,0 0-51 16,-3 39 60-16,3-8 0 16,-3 2-44-16,3 5-33 15,0-1-16-15,0-6-14 16,0 1-1-16,0-5-37 16,0-4-128-16,0-9-452 15,0-5-1023-15</inkml:trace>
  <inkml:trace contextRef="#ctx0" brushRef="#br1" timeOffset="304881.3002">4244 9316 1242 0,'0'0'297'0,"0"0"-233"0,0 0-40 15,0 0 88-15,0 0 63 16,0 0-52-16,0 0-24 16,88 4-27-16,-49-2-16 15,6 2-17-15,4-2-16 16,9 0-11-16,2-2-6 16,7 3-4-16,-1 1-1 15,4-2 0-15,0-1-1 16,3 2-2-16,-1-3-8 15,-1 2 9-15,1 0 1 16,0-2-8-16,-4 0-29 16,1 0-8-16,-8 0 15 15,-3 0 3-15,-7-4 1 16,-8 0 5-16,-4-2-1 0,-6 1 13 16,-8-1 9-16,-4 1 0 15,-6 1 1-15,-3 1 0 16,0-1 5-16,-6 1 1 15,-3 2 0-15,0-2 11 16,-3 0 26-16,0 0-4 16,0-3-9-16,-8 1-25 15,-8-3-6-15,-2-2-1 16,-6 0-10-16,-1 0 10 16,-5 0-5-16,0 3 5 15,2 1 1-15,5 2 0 16,7 1 0-16,10 2 12 15,3 1-1-15,3 0-5 0,0 0 5 16,12 0-2 0,9 1-3-16,4 6-4 0,8 2-1 15,1 1 0-15,2 4 0 16,0 1 0-16,-3 3 6 16,-2 2 8-16,-7-1 1 15,-2-2 0-15,-8 0 7 16,-8-5-11-16,-6 3-11 15,0-6 8-15,0 1-8 16,-14-1-1-16,-8-5-1 16,1-1-131-16,6-3-422 0</inkml:trace>
  <inkml:trace contextRef="#ctx0" brushRef="#br1" timeOffset="305504.724">6591 9328 1101 0,'0'0'313'16,"0"0"-179"-16,0 0 23 16,0 0 27-16,0 0-13 15,0 0-78-15,0 0-24 16,54 5-29-16,-33-21-16 15,1-5-12-15,2-4-11 16,-2-6-1-16,-5-6-6 16,-1-8-17-16,-7-2-5 15,0-4 20-15,-7-2 7 16,-2 2-5-16,0 5 6 16,0 7 21-16,0 11 0 0,0 6 19 15,-3 9-12-15,1 6 6 16,-1 4-15-16,0 3-12 15,0 3-7-15,-6 17 0 16,-4 12 17-16,1 9 19 16,-6 8 29-16,0 11-4 15,-3 2 15-15,5 0-44 16,1-4 5-16,4-3-18 16,1-8 1-16,7-5-2 15,3-11 2-15,0-3-3 16,3-10-7-16,13-5-4 15,1-6-6-15,8-5-3 16,5-2-86-16,13-18-84 0,-7-5-94 16,-5-4-390-16</inkml:trace>
  <inkml:trace contextRef="#ctx0" brushRef="#br1" timeOffset="305782.5946">7115 9330 948 0,'0'0'1058'0,"0"0"-922"0,0 0-99 15,0 0 34-15,0 0 41 16,0 0-60-16,94 0-52 16,-63-8-3-16,-1 5-72 15,3-9-128-15,-8 4-188 16,-7-2-392-16</inkml:trace>
  <inkml:trace contextRef="#ctx0" brushRef="#br1" timeOffset="306006.52">7060 9197 1106 0,'0'0'1005'15,"0"0"-881"-15,0 0-93 16,0 0 31-16,0 0 46 15,80 0-56-15,-50 0-52 16,3 0-39-16,12-3-165 16,-11-3-318-16,-4-5-515 0</inkml:trace>
  <inkml:trace contextRef="#ctx0" brushRef="#br1" timeOffset="306412.9694">7607 9045 958 0,'0'0'612'0,"0"0"-553"15,0 0-29-15,0 0 125 16,0 0 43-16,-31 79-59 15,20-48-49-15,-2 2-25 16,4 1-6-16,3-2-5 16,3-3 2-16,3-5-8 15,0-5-16-15,12-8 7 16,7-5-11-16,4-6-14 0,7 0-7 16,4-3-7-16,0-15-12 15,-1-2-6-15,-5-6 8 16,-2-6-1-16,-7-1-17 15,-5-3 7-15,-7 5 21 16,-7 2 5-16,0 9 26 16,-21 4-3-16,-10 9 2 15,-8 4-15-15,-34 3-15 16,6 0-37-16,7 6-513 0</inkml:trace>
  <inkml:trace contextRef="#ctx0" brushRef="#br1" timeOffset="308416.4053">380 9382 375 0,'0'0'860'16,"0"0"-711"-16,0 0-105 16,0 0 49-16,0 0 47 15,0 0-56-15,0 0-47 16,0-15-1-16,3 11 11 15,3 1 3-15,0-4 4 16,0 3-20-16,0-5-12 0,6 5-11 16,-3-2-2-1,0-2-8-15,-3 6 0 0,4 1-1 16,-4-2 2-16,0 0-2 16,-1 3 0-16,-1 0-2 15,2 0 1-15,0 0-5 16,0 0 5-16,0 7 1 15,3 2-1-15,0 1 1 16,-3 1 0-16,0 2 6 16,-3 3 19-16,0 1 6 15,-3 2 7-15,0-2 2 16,0 2 0-16,0-2-3 16,-5 0-12-16,-4 2 22 0,-1-5 14 15,-5 0 6 1,3-2-43-16,-4-1-11 0,-1 1-1 15,4-5 3-15,2 3 6 16,4-4-11-16,-2 1-1 16,6-3 4-16,0-1-2 15,3-3-2-15,0 0 12 16,0 0 22-16,0 0 22 16,3 0-15-16,7 0-27 15,1-3-6-15,1-1-2 16,4 1-2-16,-1-1-5 15,-3-2-1-15,-3 5-6 16,-3-1-1-16,-3 2-1 16,0-1 0-16,0 1-11 15,-3 0-30-15,0 0-71 0,7 0-60 16,-2 0-146-16,4-2-355 16</inkml:trace>
  <inkml:trace contextRef="#ctx0" brushRef="#br1" timeOffset="309896.889">6005 9190 1324 0,'0'0'491'15,"0"0"-435"-15,0 0-36 16,0 0 143-16,0 0 45 16,0 0-84-16,0 0-32 15,0 0-6-15,0-8-16 16,9-2-49-16,-3-4-12 16,4-2-3-16,-1-1 2 15,2 0-1-15,-4 1-5 16,2 1 6-16,-3 4 0 15,0 1 1-15,1 3-3 16,-4 6-6-16,-3-1 1 0,3 2-1 16,-3 0 0-16,2 0-6 15,-2 0 0-15,1 3 4 16,1 8 1-16,-1 1 1 16,-1 8 1-16,0 5 20 15,0 5 22-15,0 0 2 16,0 10 6-16,0 0 2 15,0-1-20-15,0 2-7 16,0-6 5-16,0-1-13 16,0-5-18-16,0-11-4 15,5-6-200-15,1-12-890 0</inkml:trace>
  <inkml:trace contextRef="#ctx0" brushRef="#br1" timeOffset="315173.7686">1605 10443 1003 0,'0'0'224'0,"0"0"-167"0,0 0 10 16,0 0 85-16,0 0-18 15,0 0-58-15,76-7-31 16,-64 0 6-16,-3 1 6 16,1-4-19-16,-1 0 88 15,-1-3-67-15,1-3-40 16,1-1-13-16,2-3-6 15,0-4-11-15,0 1-35 16,3-3-3-16,-3 4 6 16,-3-1 7-16,0 2 17 15,-5 5 19-15,-1 2 0 16,-3 7 14-16,0 1 48 16,0 0-5-16,0 0-18 15,-7 2-2-15,-2 1 6 16,-2 2 1-16,-2-1-11 0,4 2 8 15,3 0 6-15,0 0-10 16,-1 0-13-16,1 0-6 16,1 9-8-16,-1 2 1 15,-3 4 8-15,2-1 9 16,1 6 8-16,0-1 1 16,-2-1-4-16,0 0 1 15,0 3 3-15,5-2-5 16,0 2-6-16,0 1-8 15,3 4-9-15,0-2 0 16,0-2-8-16,0-1-1 16,0-2 0-16,3-6-5 15,6-5-24-15,1-2-63 0,-1-4-23 16,8-2-119-16,-4-12-304 16,2-1-853-16</inkml:trace>
  <inkml:trace contextRef="#ctx0" brushRef="#br1" timeOffset="315761.1947">1869 10274 189 0,'0'0'974'16,"0"0"-756"-16,0 0-88 15,0 0 67-15,0 0 59 16,0 0-99-16,0 0-54 16,31 0-8-16,-14 0-27 15,8-3-21-15,-1-1-22 0,0-2-17 16,-3 2-8-1,-2 2 0-15,-5-2-16 0,-4 3-45 16,-4 1-48-16,-6-6-168 16,0 4-233-16,0 0-334 0</inkml:trace>
  <inkml:trace contextRef="#ctx0" brushRef="#br1" timeOffset="316015.8226">1899 10188 67 0,'0'0'1297'15,"0"0"-1050"-15,0 0-103 0,0 0 73 16,0 0 13-16,0 0-58 15,0 0-45-15,34 0-42 16,-16 0-51-16,0 0-34 16,18-6-7-16,-8-2-223 15,-4-2-838-15</inkml:trace>
  <inkml:trace contextRef="#ctx0" brushRef="#br1" timeOffset="317067.3274">2345 9948 430 0,'0'0'902'16,"0"0"-716"-16,0 0 1 16,0 0 100-16,0 0-46 15,0 0-94-15,0 0-76 16,0 6-37-16,0 11 43 15,0 5 20-15,3 8-18 16,-3 0-18-16,3 0-7 16,-3 2-15-16,0-4-23 15,0-3-2-15,0-3-13 16,0-4-1-16,0-1-9 16,0-7-66-16,0-6-128 15,0-3-406-15,6-1-447 0</inkml:trace>
  <inkml:trace contextRef="#ctx0" brushRef="#br1" timeOffset="317344.9881">2584 10185 227 0,'0'0'1425'16,"0"0"-1195"-16,0 0-120 15,0 0 146-15,0 0-12 16,0 0-82-16,0 0-53 0,-8 64-42 16,-2-43-25-16,1-1-23 15,0 1-19-15,-1-6-8 16,-1-4-164-16,2-1-311 15,6-7-551-15</inkml:trace>
  <inkml:trace contextRef="#ctx0" brushRef="#br1" timeOffset="317918.9373">2767 10093 985 0,'0'0'776'0,"0"0"-654"16,0 0-21-16,0 0 125 0,0 0-31 16,0 0-73-1,0 0-53-15,15 36-28 0,-13-19-15 16,2-1-5-16,-4 0-10 16,0 2-10-16,0-6-1 15,0-2 1-15,0-3 0 16,0-1-1-16,0-2-29 15,0-4-16-15,0 0 8 16,0 0 21-16,0-4 8 16,0-9-35-16,9-4-10 15,0-6 38-15,4 0 0 16,-2-3-3-16,-2 3-7 16,0 6 19-16,1 3 6 15</inkml:trace>
  <inkml:trace contextRef="#ctx0" brushRef="#br1" timeOffset="319595.8001">3082 10185 0 0,'0'-7'0'16,"3"2"0"-16,0-3 0 15,3-11 0-15,0 12 0 16,3 3 0-16,-6-2 0 16,3 6 0-16,-3-3 0 15,4-1 0-15,-4 1 0 16,0 3 0-16,0 0 0 15,-1 0 0-15,-2 0 0 16,0 7 0-16,0 0 0 16,0-4 0-16,-2 0 0 15,2-3 0-15,0 0 0 16,0 0 0-16,0 0 0 0,0-6 0 16,3-1 0-16,2-3 0 15,-4 2 0-15,-1 6 0 16,0-1 0-16,0 3 0 15,0 0 0-15,-6 0 0 16,0 0 0-16,-7 0 0 16,7 3 0-16,0-1 0 15,1 3 0-15,-1-2 0 16,1-3 0-16,0 0 0 16,-1 0 0-16,3 0 0 15,0 0 0-15,-3 0 0 16,3 0 0-16,-4-1 0 15,-1-6 0-15,-1 5 0 0,-1 1 0 16,1-1 0 0,-3 1 0-16,-1-2 0 0,-1 3 0 15,2 0 0-15,-9 0 0 16,8 0 0-16,1 0 0 16,4 0 0-16,2 4 0 15,-1-1 0-15,4-1 0 16,0 2 0-16,3-4 0 15,0 0 0-15,0 0 0 16,0 0 0-16,0 0 0 16,3-4 0-16,2 1 0 15,-5-3 0-15,0 6 0 16,0-3 0-16,-2 3 0 16,-7 0 0-16,-3 0 0 0,5 0 0 15,1 0 0-15,3 0 0 16,3 0 0-16,0 0 0 15,0 0 0-15,0 0 0 16,3 0 0-16,0 0 0 16,4 0 0-16,-1 0 0 15,-3 0 0-15,0 0 0 16,-3 0 740-16,0 0-596 16,0 0 147-16,0 0 26 15,0 0-101-15,0 0-17 16,0 0-77-16,0 0-38 15,39-21-32-15,-26 13-2 16,-1 1-3-16,-1 0 15 16,-1 1 5-16,-1 2-16 15,-3 1-19-15,4 0-1 0,-4 3-5 16,2 0-8-16,-2 0 4 16,-3 0-4-16,3 6 0 15,1 8-5-15,-4-2-12 16,-3 4 20-16,3-2 2 15,-3 3-5-15,0-1-2 16,0-2-3-16,0-2-7 16,0 3 3-16,-3-6-9 15,3-1 1-15,-3 0 5 16,3-1 3-16,0 0 0 16,0-4 3-16,0 1-11 15,0-4 0-15,0 0 0 0,0 0 5 16,0 0 5-16,3-7-5 15,6-7-6-15,2-2 0 16,2-2-22-16,-1 0 4 16,0-2-18-1,-3 2 20-15,3 3 7 0,-2-2 2 16,-2 4-4-16,-1 0 6 16,-2 0 4-16,5 2 1 15,-4 1 0-15,0 0 0 16,3 3-2-16,0-2 2 15,-2 2 0-15,1 5 1 0,1-3-1 16,-2 3 1 0,-4-1 0-16,2 3 8 0,-1 0-8 15,-2 0 5-15,1 0-4 16,-2 3 18-16,1 10 0 16,-2 3 2-16,0 1 2 15,0 3-3-15,0-3-3 16,0 2-2-16,0-2 4 15,0-2-2-15,0 2 0 16,0-3 1-16,-2 0-4 16,2-2-3-16,0-2 12 15,0-3-8-15,0 1-15 16,0-6-1-16,0 2-1 16,0-2-5-16,0 1-7 15,0-2-31-15,0 2-36 0,0 0-99 16,-1-3-175-16,-1 0-357 15,1 0-786-15</inkml:trace>
  <inkml:trace contextRef="#ctx0" brushRef="#br1" timeOffset="319988.9894">3373 10149 1416 0,'0'0'318'15,"0"0"-237"-15,0 0 88 16,0 0 22-16,0 0-57 0,0 0-63 16,0 0-22-16,-21 36 2 15,12-25-17-15,5-5-18 16,1 0-10-16,3 1-4 15,0-3 5-15,0-1-6 16,0 3 5-16,0-3-3 16,0 5-2-16,7-3 0 15,-1 2 5-15,-3 3 9 16,0 0-6-16,-3 0-3 16,0-1 24-16,0 5 22 15,0-1-15-15,-9-2-20 0,-6-2-11 16,-3 4-6-1,2-6-16-15,-2-4-134 0,6-3-203 16,9 0-557-16</inkml:trace>
  <inkml:trace contextRef="#ctx0" brushRef="#br1" timeOffset="320294.7564">3524 10153 859 0,'0'0'663'0,"0"0"-513"15,0 0 37-15,0 0 84 16,0 0-42-16,0 0-57 15,0 0-62-15,16 0-56 16,-2 0-33-16,-1 0-6 16,5 0-15-16,3 0-8 15,-2 0-86-15,-7-4-80 16,-1-6-62-16,-4 4-155 16,-7-1-371-16</inkml:trace>
  <inkml:trace contextRef="#ctx0" brushRef="#br1" timeOffset="320514.848">3521 10089 1291 0,'0'0'263'0,"0"0"-113"15,0 0 78-15,0 0 7 16,0 0-84-16,0 0-73 15,0 0-4-15,43-3-29 16,-28 3-29-16,6-1-16 16,1-8-67-16,-1 2-442 15,-3-2-653-15</inkml:trace>
  <inkml:trace contextRef="#ctx0" brushRef="#br1" timeOffset="320845.3131">3940 9831 1467 0,'0'0'367'0,"0"0"-265"16,0 0 40-16,0 0 44 15,0 0-60-15,0 0-59 0,0 0 22 16,0 34 32-16,0-14-32 16,0 5-23-16,0-1-18 15,0 0-19-15,0-3 18 16,0-3-34-16,0-5-7 16,0 0-6-16,0-3-20 15,0 0-54-15,0-3-101 16,0 0-81-16,0-1-328 15,0-2-224-15</inkml:trace>
  <inkml:trace contextRef="#ctx0" brushRef="#br1" timeOffset="321090.9286">4053 10116 1547 0,'0'0'330'0,"0"0"-107"15,0 0 44-15,0 0-64 16,-104 26-91-16,77-19-72 16,-4-1-26-16,4-3-14 15,6 0-14-15,6-2-72 16,6-1-113-16,3 0-360 15,6 0-674-15</inkml:trace>
  <inkml:trace contextRef="#ctx0" brushRef="#br1" timeOffset="321438.3006">3879 10242 1538 0,'0'0'473'15,"0"0"-471"-15,0 0-2 16,0 0 52-16,0 0-31 16,0 0-12-16,80-3-2 15,-69 3 14-15,-5 0 15 0,-3 3 40 16,-3 10 29-16,0 3 4 15,0 3 55-15,-14 4 28 16,1 1-105-16,-2 2-35 16,2-6 1-16,2-3-32 15,8-4-11-15,3-2 11 16,0-9-21-16,9-2-27 16,24-2-70-16,0-12-221 15,0-6-600-15</inkml:trace>
  <inkml:trace contextRef="#ctx0" brushRef="#br1" timeOffset="323095.6801">4868 10188 130 0,'0'0'225'0,"0"0"-157"16,0 0-51-16,0 0-17 15,0 0-45-15,0 0 4 16,0 0 41-16,-9-3 114 16,9 3 47-16,0 0-9 15,0 0-5-15,-3 0-11 16,3 0-13-16,-2 0 39 16,1 0 12-16,1 0 10 15,0 0 7-15,0 0 7 0,0 0-39 16,0 0-46-16,0 0-42 15,0 0-22-15,6 0-7 16,6 0-27-16,7 0-14 16,1 0 5-16,5 0-3 15,2 0-3-15,1 0 1 16,5 0-1-16,3-3 1 16,4 2-1-16,-1-2 2 15,3 0-2-15,1-1 0 16,-4 1 0-16,-2-1 1 15,-1 1-1-15,0 0 0 16,-1 1 0-16,-2 2 0 16,-3-1 0-16,3-3 0 15,1 2 0-15,-1-3 0 16,0 0 0-16,1 2 0 0,2-1 0 16,0-2 0-16,1 5 1 15,2-2-1-15,-2 0 0 16,-1 0 0-16,3 0 0 15,-2 2 0-15,-1-3 0 16,-2 2 0-16,-1 2 0 16,0-3-2-16,0 2-15 15,3-2-22-15,-2 0-49 16,-1 3 8-16,-3-4 64 16,1 1 15-16,3-1 1 15,2 1-1-15,0-3 1 16,1 5 0-16,2-1 1 15,4-2-1-15,-1 4 1 0,1 0-1 16,-1 0-1-16,3 0-40 16,1 0 1-16,-1 0 18 15,-2-2 4-15,-1-3 18 16,-2 0-25-16,-3 1 3 16,-4 1 12-16,0 0 8 15,-5 2-5-15,2-2 7 16,0 0 1-16,1 3 1 15,2-3-2-15,0 3 1 16,6 0 1-16,-5 0-1 16,2 0 0-16,-3 0 33 15,-3 0-15-15,-2 0 17 16,-4 0-17-16,1-1-10 0,-1-2-8 16,-3 0 10-16,-3 2-10 15,-3-5 5-15,1 2-5 16,-7 1-1-16,-1-3 0 15,-4 6 0-15,-4-2 1 16,0 2 5-16,0-1 4 16,-4-3 1-16,-7 1-10 15,-4 0-1-15,-1-1 1 16,-5-2 0-16,3 0 0 16,-3-1-1-16,6 1 2 15,-1-1-2-15,5 0 0 16,-2-3 1-16,4 4-1 0,0-1 0 15,-1 0 1-15,2 1 15 16,5 2 18-16,-3 0 19 16,3 1-4-16,-3 3-26 15,2 0-11-15,1 0-2 16,0 0-9-16,3 0 0 16,0 0-1-16,0 0 1 15,10 7 5-15,2 0 4 16,2 3-9-16,2-1 0 15,-1 1 0-15,6 1 0 16,-5-1 0-16,4 2-1 16,-1-2 0-16,-4 0-1 15,0 0-8-15,-3 0 0 16,-2 0 9-16,-7 0 0 16,-3 3 1-16,0-4 8 0,-7 2 37 15,-11-1 12-15,-9 3-12 16,-19-4-46-16,4-1-28 15,6-2-524-15</inkml:trace>
  <inkml:trace contextRef="#ctx0" brushRef="#br1" timeOffset="332187.8733">2406 10806 924 0,'0'0'303'16,"0"0"-172"-16,0 0 36 15,0 0-52-15,0 0-63 16,0 0 309-16,0-3-182 16,3-1-108-16,0 1 6 15,0 0 24-15,-1 2-23 16,2-2-36-16,-1 3-11 16,0 0-11-16,3 0-10 15,3 0-4-15,3 0-5 0,0 0 0 16,4 0 0-1,5 0-1-15,0 0 0 0,1 0 0 16,-2 4 0-16,-2-1 0 16,-5 4-1-16,-1-2-6 15,-6 3 7-15,-3-1 0 16,-3 1-2-16,0 1 2 16,0-3 1-16,0 1 0 15,-12 2 5-15,0 0 1 16,-3 1-5-16,-4 0-1 15,2-2 5-15,-2 1-5 16,7-5 0-16,2 2 0 16,4-5 0-16,3 2 0 15,1-3 0-15,2 0-1 16,0 0 0-16,0 3 0 16,0-3-1-16,0 0-5 15,0 4 0-15,3-2 5 0,8 2 1 16,5 3-1-16,2-5-7 15,6 3 2-15,1-3 5 16,-1 4-8-16,-4-5 2 16,-6 5 1-16,-3-2 4 15,-5-1-7-15,-6 4 8 16,0 0-1-16,0 2 2 16,-12 1 1-16,-2 1 7 15,-8-1 5-15,1 0 17 16,-4-4 7-16,-1 0-4 15,-2 0 13-15,-2-5-4 16,3-1-10-16,2 0-16 16,6 0-6-16,2 0-4 0,8-7-5 15,2 1-1-15,4 1-39 16,3-1-24-16,0 4-54 16,10 0-80-16,5 1-190 15,-1 0-331-15</inkml:trace>
  <inkml:trace contextRef="#ctx0" brushRef="#br1" timeOffset="332595.6017">2855 11173 1177 0,'0'0'658'0,"0"0"-562"16,0 0 90-16,0 0 47 15,-101 13-77-15,70-9-77 16,-2-1-41-16,-3-3 1 0,-6 0-2 16,-1 0-14-16,-5 0-11 15,2 0-11-15,4 0 8 16,3 3-8-16,9 0 0 16,5 1 0-16,9-2-1 15,7 1-35-15,9-1-54 16,3-2-100-16,16 0-385 15,2 0-289-15</inkml:trace>
  <inkml:trace contextRef="#ctx0" brushRef="#br1" timeOffset="332971.1466">2573 11346 1475 0,'0'0'506'15,"0"0"-457"-15,0 0-15 16,0 0 90-16,0 0-18 16,0 0-72-16,0 0-14 15,42-31-19-15,-23 30 1 16,-2 1 5-16,2 0-7 15,-5 3-1-15,-5 8 1 0,-5 7 9 16,-4 4 3 0,0 1 1-16,-10 0 12 15,-14 7-1-15,1-3 53 0,-5-2 7 16,6-5-22-16,5-6-14 16,10-4-5-16,7-4-19 15,7-6-22-15,19 0-2 16,45-6-50-16,-5-11-182 15,-5-3-732-15</inkml:trace>
  <inkml:trace contextRef="#ctx0" brushRef="#br1" timeOffset="340800.3142">4465 11067 541 0,'0'0'122'15,"0"0"-60"-15,0 0 83 16,0 0 56-16,0 0-45 16,0 0-155-16,6 17 69 15,-1-14 260-15,-1-3-187 16,2 3-86-16,0 0 7 15,3-2 11-15,0 2-28 16,4-3-23-16,1 2-12 16,5 2-11-16,3-4 5 0,1 1-5 15,1-1 7 1,4 0-8-16,-4 0 6 0,4 3-4 16,-4-3 0-16,-3 3 10 15,3-1 12-15,-2 0 13 16,-2-2 7-16,5 3-10 15,-1-3-18-15,3 0-3 16,1 0-5-16,-1 0-8 16,1 0 1-16,1 0 0 15,1 0 0-15,-2 0 0 16,-1 0 1-16,1 0-1 16,-1 0 5-16,1 0 10 15,-4 0 0-15,3 0 3 16,-3 0-1-16,3 0 1 15,1 0-2-15,5 0-7 0,0 0-4 16,5 0-5-16,-2-3 0 16,3 3 0-16,-3-2 0 15,-3 0-1-15,1-1 2 16,-4 3-2-16,0-3 1 16,-2 2 5-16,-4-3 2 15,3 4 1-15,-2 0 3 16,-2 0-4-16,2-2-2 15,5 2-5-15,-2-3-1 16,5 2 1-16,3-2-1 0,-2 0 0 16,0 0-6-1,-1 2-1-15,-3-2 6 0,-3-1 1 16,-3 4 0-16,-2 0 0 16,-1 0 1-16,-6 0 6 15,-2 0-6-15,4 0 5 16,2 0 2-16,1 0-7 15,2 0 7-15,8-2-8 16,1-2 0-16,5-2-6 16,0 2-12-16,1-2-30 15,-6 2 22-15,-1 1 19 16,-4 2 6-16,-7 1 0 16,0 0 1-16,-5 0 10 15,-1 0-1-15,-1 0-3 16,-1 0 48-16,-1 0-29 15,5 0-16-15,1 0-3 0,4 0-5 16,2 0-1-16,2 0 1 16,-6-3-1-16,-3 1 5 15,-6-2-5-15,-3 4-1 16,-3 0 0-16,-3 0 0 16,0 0 1-16,0 0 0 15,0 0 0-15,4 0 2 16,-4 0 12-16,3 0-2 15,3 0 5-15,3 0-1 16,-1 0-6-16,2 0-8 16,-1 0-1-16,-3 0 8 15,-3 0-9-15,0 0-9 16,-3 0-50-16,0 0-58 16,-3 0-166-16,-6-1-337 0</inkml:trace>
  <inkml:trace contextRef="#ctx0" brushRef="#br1" timeOffset="344464.6998">7676 10433 1079 0,'0'0'212'16,"0"0"-201"-16,0 0 28 16,0 0 492-16,0 0-306 15,0 0-137-15,0 0 17 16,0 0 33-16,0 6-15 0,0 4-8 16,0 4-12-16,0 4-38 15,0 2-30-15,0 4 2 16,0 0-21-16,-3 2-4 15,0 3 5-15,0-2 2 16,0 0-2-16,0-2-7 16,1-1 1-16,-1-5-11 15,-1-1 6-15,1-5-6 16,3-7 0-16,0 0 0 16,0-6-13-16,0 0-34 15,0 0-32-15,0-2-91 16,12-12-139-16,-3 1-312 0,0 6-184 15</inkml:trace>
  <inkml:trace contextRef="#ctx0" brushRef="#br1" timeOffset="344765.583">7816 10796 1209 0,'0'0'319'15,"0"0"-200"-15,0 0 129 0,0 0 19 16,0 0-51 0,-104 12-81-16,65-6-32 0,-6-4-14 15,2-2-23-15,4 0-21 16,6 0-21-16,11 0-15 15,8 0-9-15,4 0-1 16,4 0-54-16,6 0-70 16,0 7-90-16,0-4-322 15,10 2-72-15</inkml:trace>
  <inkml:trace contextRef="#ctx0" brushRef="#br1" timeOffset="345134.3601">7588 10944 1375 0,'0'0'616'0,"0"0"-542"16,0 0-21-16,0 0 99 15,0 0-26-15,0 0-78 16,0 0-38-16,40-22-9 15,-28 19 7-15,-3 2-7 16,1 1-1-16,-5 0 0 16,-5 1 0-16,0 9 4 15,0 5 17-15,-8 2 1 16,-5 3 4-16,-2 3 30 16,0-2-11-16,0-3-18 0,-1-1 25 15,7-3-18 1,1-1-7-16,5-3-14 0,3-4 4 15,3-5-5-15,17 2-12 16,5-3-24-16,17-3-167 16,-5-7-368-16,-4-1-494 0</inkml:trace>
  <inkml:trace contextRef="#ctx0" brushRef="#br1" timeOffset="346343.2473">6878 11064 867 0,'0'0'258'16,"0"0"-179"-16,0 0 17 15,0 0 100-15,0 0-11 16,0 0-39-16,0 0 2 15,0 0-11-15,0 0-5 16,1-4-26-16,8 1-36 16,0-4-35-16,0 1-15 15,7-3-19-15,-2-2 5 0,-1-2-6 16,2-1 0-16,0-2 0 16,-3-1 0-16,-3 0-8 15,1-2 7-15,1-1-5 16,-2 0 0-16,4 0 0 15,-7 3 5-15,3 2 1 16,-1 2 1-16,-1 2 0 16,-1-2 0-16,0 3 0 15,3 3 6-15,-2-1 5 16,-1 1-1-16,-1 2-1 16,1 0 6-16,-3 5 5 15,0 0-9-15,4 0-12 16,2 0 0-16,5 0 0 15,5 0 1-15,3 0-1 16,8 3 1-16,6-3-1 0,0 0 0 16,1 0 0-1,-4-3-6-15,-6 0-7 0,-8-1-7 16,-7 4 4-16,-7 0 15 16,-4 0-11-16,-1 0-15 15,0 0-19-15,-1 0-10 16,-7 0-18-16,5 0-102 15,3-3-520-15</inkml:trace>
  <inkml:trace contextRef="#ctx0" brushRef="#br1" timeOffset="347362.3262">6912 11090 202 0,'0'0'1117'15,"0"0"-911"-15,0 0-137 16,0 0 44-16,0 0 32 15,0 0-50-15,0 0-45 16,4 0-6-16,-4 0-6 16,3 0 12-16,5 0 12 0,-2 4-16 15,0 1-20-15,4 3-5 16,-1-1 0-16,0 2-6 16,-4 1-7-16,2 0 7 15,-1 3 0-15,-3 3-5 16,-3-2-4-16,0-1 14 15,0 7 2-15,0 0 5 16,0-1 8-16,-6 8 8 16,3-3-17-16,3 2-1 15,0 0-3-15,0 0-13 16,0 1-7-16,0 2-1 16,0-5 1-16,0 0-1 0,3-1 0 15,-3-4 0-15,0 1 5 16,3-4-6-16,-3 0 1 15,0 1 22-15,3-1 3 16,0-5-16-16,3 2-2 16,0-4 3-16,4-1 0 15,1-2-5-15,1 0 0 16,4-6 0-16,5 3-5 16,-3-3 7-16,6 0-7 15,1 0 17-15,-1 0-10 16,0-3-8-16,-3 0-1 15,-5 0-71-15,-1-3-101 16,-7-2-185-16,-5 3-432 0</inkml:trace>
  <inkml:trace contextRef="#ctx0" brushRef="#br1" timeOffset="351105.3666">7659 11602 841 0,'0'0'34'0,"0"0"-20"16,0 0 359-16,0 0 160 16,0 0-320-16,0 0-33 15,0 0 16-15,-3 7-11 16,3-7-49-16,0 0-42 15,0 0-28-15,0 0-29 16,0 0-6-16,5 0 13 16,7 0-26-16,7-3-5 15,8-1-13-15,-3 1-5 16,3-2-10-16,-5 3 4 0,-1-1-5 16,-9 3-2-16,0 0-11 15,-5 0-18-15,-5 0-43 16,1 0-46-16,3-4-60 15,0-6-184-15,0-3-368 0</inkml:trace>
  <inkml:trace contextRef="#ctx0" brushRef="#br1" timeOffset="351523.0815">8092 11262 1341 0,'0'0'503'0,"0"0"-358"15,0 0 68-15,0 0 25 16,0 0-36-16,0 0-75 16,0 0-52-16,3-16-14 15,-3 16-21-15,0 0-20 16,0 12-20-16,0 9 9 16,0 5 22-16,-3 4-10 0,0 3-9 15,0-4-11-15,-1-2 1 16,4 0-1-16,0-5-1 15,-3-4 0-15,3 0-7 16,0-4-32-16,0-1-59 16,0-3-99-16,0-1-142 15,0-4-362-15,7-3-714 0</inkml:trace>
  <inkml:trace contextRef="#ctx0" brushRef="#br1" timeOffset="351774.5514">8264 11642 1609 0,'0'0'548'0,"0"0"-508"16,0 0 37-16,0 0 142 15,0 0-28-15,0 0-74 16,-99 36-52-16,68-26-24 15,-2-4-24-15,3 1-10 16,5-3-7-16,1 2-24 16,12-6-83-16,3 0-135 15,9 0-358-15,0 0-433 0</inkml:trace>
  <inkml:trace contextRef="#ctx0" brushRef="#br1" timeOffset="352109.7473">8159 11737 506 0,'0'0'1385'16,"0"0"-1178"-16,0 0-165 16,0 0-5-16,0 0 77 15,0 0-42-15,0 0-43 16,57 4-15-16,-45 2 0 15,-3 1 11-15,1 3 18 16,-10 0-3-16,0 3 8 0,0 1 17 16,-3 6 2-16,-10 0 17 15,-7 3-6-15,-2-1-10 16,0 1-24-16,2-6-14 16,4 1-17-16,7-6-5 15,7-2-8-15,2-4 0 16,5-6-1-16,20 0 0 15,26-3-68-15,-5-10-186 16,2-1-521-16</inkml:trace>
  <inkml:trace contextRef="#ctx0" brushRef="#br1" timeOffset="359896.512">9627 7724 682 0,'0'0'127'0,"0"0"-127"15,0 0 27-15,0 0-25 16,0 0 19-16,0 0 80 15,84-14-5-15,-68 7-62 16,1-3-26-16,-1 2-8 16,-4-2-1-16,6-4 1 15,-9 2-22-15,0 2-221 0</inkml:trace>
  <inkml:trace contextRef="#ctx0" brushRef="#br1" timeOffset="360055.2962">9899 7529 732 0,'0'0'495'0,"0"0"-385"15,0 0-75-15,0 0-26 16,0 0 1-16,0 0-10 16,46-78-113-16,-31 58-260 0</inkml:trace>
  <inkml:trace contextRef="#ctx0" brushRef="#br1" timeOffset="360227.2508">10027 7189 1005 0,'0'0'133'16,"0"0"-103"-16,0 0-30 15,0 0-10-15,-4-76-65 16,4 62-48-16,0-1-20 15,0 8-59-15,0 0-123 0</inkml:trace>
  <inkml:trace contextRef="#ctx0" brushRef="#br1" timeOffset="360623.8376">9832 6921 780 0,'0'0'199'16,"0"0"-112"-16,0 0-50 15,0 0-6-15,0 0-14 16,0 0-10-16,0 0-7 16,-72-65-41-16,66 58-131 15,3 0-58-15,0 0 148 16,-4 0 29-16,4 0-112 16,-8-1 122-16,-2 1 33 15,-5-2-68-15,-3 1-156 16,-4-1 184-16,-2 1 50 15,-1-1 229-15,2-1 48 0,2 6-65 16,-4-3-109 0,4 1 11-16,-4 1 30 0,1-3-57 15,3 2-43-15,0-1-2 16,-2 1 26-16,6 2-28 16,-1 1-30-16,-3 0-9 15,5 3 1-15,-1-3 4 16,-2 2-6-16,1-1 0 15,0 0-30-15,-3 2-56 16,-10 0-18-16,7 0-133 16,0 0-561-16</inkml:trace>
  <inkml:trace contextRef="#ctx0" brushRef="#br1" timeOffset="360790.2802">8871 6720 808 0,'0'0'202'0,"0"0"-115"15,0 0 17-15,-91 3 60 16,64-3-19 0,2 0-87-16,-1 4-49 0,-3-3-9 15,6 0-130-15,-7 4-41 16,11-3-73-16,1 0-454 0</inkml:trace>
  <inkml:trace contextRef="#ctx0" brushRef="#br1" timeOffset="360948.4257">8341 6789 506 0,'0'0'154'16,"0"0"-62"-16,-97 0 41 15,54 0-14-15,4 1-60 16,5 0-55-16,1 1-4 16,6 2-110-16,-1-1-99 15,7 0-93-15,6-3-64 0</inkml:trace>
  <inkml:trace contextRef="#ctx0" brushRef="#br1" timeOffset="361190.0655">7364 6856 71 0,'0'0'919'16,"0"0"-767"-16,0 0-95 15,-91 12-19-15,55-5-25 16,-1-3-6-16,1-1-7 16,-4-2-77-16,10-1-189 15,9 0-140-15</inkml:trace>
  <inkml:trace contextRef="#ctx0" brushRef="#br1" timeOffset="361367.5364">6864 6921 575 0,'0'0'286'0,"0"0"-195"16,-94 10-58-16,51-6 83 15,-2-1 31-15,3 0-74 16,-1-2-63-16,3-1-10 15,1 0-58-15,-10 0-45 16,10 0-185-16,6 0-221 0</inkml:trace>
  <inkml:trace contextRef="#ctx0" brushRef="#br1" timeOffset="361490.3676">6075 7002 352 0,'0'0'174'0,"0"0"-42"16,-97 15-47-16,55-8-55 15,-16 2-30-15,12-4 0 16,10 0-166-16</inkml:trace>
  <inkml:trace contextRef="#ctx0" brushRef="#br1" timeOffset="361625.2198">5633 7112 199 0,'0'0'491'0,"0"0"-428"15,0 0-25-15,-83 67-38 16,41-40-19-16,3-7-105 16,5-7-499-16</inkml:trace>
  <inkml:trace contextRef="#ctx0" brushRef="#br1" timeOffset="361804.2026">5199 7335 155 0,'0'0'664'16,"0"0"-520"-16,0 0-48 16,0 0-40-16,0 0-31 15,-94 89-18-15,84-75-7 16,1-1-104-16,4-4-142 16,2-2-109-16,0-4-29 0</inkml:trace>
  <inkml:trace contextRef="#ctx0" brushRef="#br1" timeOffset="362014.0426">4890 7678 557 0,'0'0'355'15,"0"0"-260"-15,0 0-41 16,0 0-14-16,0 0 5 15,8 86-23-15,-5-67-12 16,3 1-10-16,-3 1-33 0,4 1-89 16,-1-5-217-1,-3-5-248-15</inkml:trace>
  <inkml:trace contextRef="#ctx0" brushRef="#br1" timeOffset="362172.963">4989 7970 212 0,'0'0'189'0,"0"0"-24"15,0 0 2-15,0 0 18 16,0 0-26-16,0 0-20 16,0 0-13-16,61 28-38 15,-49-25-53-15,4-2-35 16,8 5-101-16,-3-3-115 16,-3-2-284-16</inkml:trace>
  <inkml:trace contextRef="#ctx0" brushRef="#br1" timeOffset="362336.9951">5359 8025 937 0,'0'0'263'0,"0"0"-192"16,0 0-48-16,0 0-10 16,0 0 12-16,0 0-8 15,100 17-17-15,-66-14-127 16,-4-1-128-16,0 2-462 0</inkml:trace>
  <inkml:trace contextRef="#ctx0" brushRef="#br1" timeOffset="362495.0285">5954 8049 991 0,'0'0'162'15,"0"0"-113"-15,0 0 0 16,0 0-8-16,82 5-27 15,-61-1-14-15,15-1-32 16,-5-3-88-16,-1 0-228 0</inkml:trace>
  <inkml:trace contextRef="#ctx0" brushRef="#br1" timeOffset="362682.1346">6560 7995 1041 0,'0'0'310'16,"0"0"-233"-16,0 0-67 0,0 0-1 16,0 0-8-16,0 0 4 15,86-1-5-15,-62 1-91 16,6-2-67-16,18-5-134 16,-9 1-27-16,-1 2-206 0</inkml:trace>
  <inkml:trace contextRef="#ctx0" brushRef="#br1" timeOffset="362840.5535">7010 7946 235 0,'0'0'326'16,"0"0"-69"-16,0 0-98 16,0 0-23-16,0 0 13 15,0 0-30-15,0 0-9 16,87-7-54-16,-69 7-35 0,4 0-15 16,5 0-6-16,10 0-9 15,5 0-123-15,21 0-39 16,-11-3 6-16,-7-1-649 0</inkml:trace>
  <inkml:trace contextRef="#ctx0" brushRef="#br1" timeOffset="362997.4173">7709 7922 929 0,'0'0'49'0,"0"0"-49"15,0 0-32-15,91 0 32 0,-45 0 4 16,-9 0-4-16,-4 0-336 16</inkml:trace>
  <inkml:trace contextRef="#ctx0" brushRef="#br1" timeOffset="363123.4083">8305 7916 798 0,'0'0'0'16,"0"0"-52"-16</inkml:trace>
  <inkml:trace contextRef="#ctx0" brushRef="#br1" timeOffset="363306.2245">8941 7853 639 0,'0'0'267'15,"0"0"-193"-15,85-10-51 16,-46 7-7-16,10 3 17 16,-7 0-33-16,-9 0-89 0</inkml:trace>
  <inkml:trace contextRef="#ctx0" brushRef="#br1" timeOffset="367373.1564">8173 10757 735 0,'0'0'743'0,"0"0"-460"0,0 0-182 16,0 0-21-16,0 0 98 15,0 0-4-15,28-37-42 16,-21 30-39-16,1 1-26 15,-5 3-4-15,0-1 7 16,0 4-18-16,-3 0-12 16,0 0-10-16,0 0-7 15,0 0-4-15,0 0 0 16,0 0-4-16,0 10 0 16,0 0 0-16,0 3-7 15,0 0-7-15,0-2 5 16,-3-1-5-16,0-1 5 15,3-2-5-15,0-4 0 16,0 0 0-16,0-3 7 16,0 3-7-16,0-2 0 0,0-1 6 15,0 0-5-15,9 0 5 16,7 0 8-16,11-4 17 16,15-12-3-16,25-14-11 15,33-16-10-15,43-20-8 16,23-7-1-16,7-6-17 15,-12 10-6-15,-46 19-45 16,-18 3-76-16,-39 15-205 16,-25 11-940-16</inkml:trace>
  <inkml:trace contextRef="#ctx0" brushRef="#br1" timeOffset="370257.0884">8998 11292 954 0,'0'0'393'16,"0"0"-229"-16,0 0-42 16,0 0-6-16,0 0-65 15,0 0 424-15,3-7-289 16,-3 7-77-16,0 0-8 16,0 0 17-16,0 0-14 15,0 0-32-15,0 0-25 16,0 0-19-16,0 0-13 15,0 0-9-15,-8 13-5 16,-7 7 17-16,-7 10 12 16,-5 7-9-16,-6 2-9 0,-6 9-6 15,1 0-5 1,-1 1 7-16,3-3-2 0,3-6 1 16,8-7 2-16,4-6-8 15,9-5 0-15,0-6-1 16,5-5 1-16,4-4-1 15,3-4-10-15,0-1-24 16,0-2-38-16,0-5-72 16,3-9-218-16,4 0-556 0</inkml:trace>
  <inkml:trace contextRef="#ctx0" brushRef="#br1" timeOffset="370578.8196">8611 11269 2036 0,'0'0'323'16,"0"0"-215"-16,0 0 28 15,0 0 69-15,0 0-43 16,0 0-70-16,0 0-21 16,81 56-11-16,-41-20-17 15,2 3-14-15,3 5-13 0,1 1-5 16,-4-4-11-16,-5 1 1 16,-7-5-1-16,-11-2-26 15,-11-1-85-15,-5-11-129 16,-3-7-574-16</inkml:trace>
  <inkml:trace contextRef="#ctx0" brushRef="#br1" timeOffset="386684.9721">1271 13085 548 0,'0'0'18'16,"0"0"-4"-16,0 0 41 15,0 0 448-15,0 0-281 16,0 0-100-16,-3 0 25 15,3 0 50-15,0 0-8 16,0 0-29-16,0-3-23 16,0 3-6-16,0-4-23 15,0 4-10-15,0-3-4 16,0 0-19-16,0 2-21 16,0-2-13-16,0 3-18 15,0 0-18-15,0 0-5 0,0 0-6 16,0 0 0-16,3 4-1 15,-3 6 6-15,3 6 0 16,-3 4 1-16,0 1 1 16,0 1 0-16,0 1-1 15,0-3 1-15,-3-1-1 16,0-2 0-16,0 0 2 16,0-4-2-16,1 0 0 15,1-6 0-15,1-3 0 16,0-1 0-16,0-3 0 15,0 0 0-15,0 0 1 16,0-7-1-16,9-10-6 16,4-6 5-16,2-4 1 0,-3 1-1 15,0-3-1 1,-3 2-7-16,3 1-3 0,-5 3 2 16,1 2 9-16,-2 3-8 15,0 0 8-15,1 6 0 16,-1 1 0-16,0 5-7 15,-1 3-2-15,-2 3-13 16,1 0 11-16,2 0-5 16,0 9 17-16,0 11 0 15,-3 1 2-15,-3 4-1 16,3-1 5-16,-3 2-5 16,0-3-1-16,0-3 1 15,0 0 1-15,-3-4-1 16,0-5 0-16,0-1 0 15,0-8 0-15,3 1 0 0,0-3 5 16,0 0 6-16,0-3-2 16,0-9-10-16,9-5 0 15,4-4-11-15,-1 2 2 16,-1-1-1-16,2 4 4 16,-2-1 5-16,-1 4 0 15,-1 3 0-15,0 0 1 16,0 0-1-16,3 3-20 15,-5 0 21-15,1 2 0 16,-2-2 0-16,1 3-13 16,2 2 4-16,-4 1 9 15,1-2 1-15,-2 3 1 0,2 0-2 16,0 0 0-16,-3 0 0 16,3 10 0-16,-3 4 0 15,0 5 1-15,-3 7 5 16,0 1 12-16,0 2 3 15,0 4-11-15,-6-6 8 16,3-4-9-16,3-3-2 16,0-4-7-16,0-6 0 15,0-6-1-15,0-1-22 16,0-3-45-16,0 0-92 16,0-3-189-16,0-7-495 15,0 3-447-15</inkml:trace>
  <inkml:trace contextRef="#ctx0" brushRef="#br1" timeOffset="387271.2603">1638 13408 1053 0,'0'0'314'16,"0"0"-221"-16,0 0 67 16,0 0 49-16,0 0-60 0,0 0-69 15,0 0-25-15,28 10-8 16,-19-16 5-16,3-4-5 15,-3-3-7-15,2-4-21 16,-1-3-6-16,-1-3 2 16,0-3-4-16,1 0-10 15,-1 2 0-15,0 4 8 16,0 3-8-16,-6 5 25 16,0 6 14-16,-3 2 9 15,0 1 6-15,0 3-5 0,0 0-10 16,0 0-20-1,0 0 14-15,-6 0-4 0,-4 6 4 16,-4 5-14-16,1 4-14 16,2 2-5-16,-2 3 6 15,-2 0-1-15,3 3 0 16,0 1 0-16,3 2-5 16,3-3 7-1,3 3-7-15,0-3 1 0,3 0 4 16,0-2-6-16,0-6 0 15,0 2 0-15,6-7-9 16,-1-3-77-16,1-1-29 16,0-6-41-16,4 0-109 15,-1-13-398-15,0-3-553 0</inkml:trace>
  <inkml:trace contextRef="#ctx0" brushRef="#br1" timeOffset="387661.421">1905 13273 1114 0,'0'0'368'16,"0"0"-237"-16,0 0 92 15,0 0 54-15,0 0-123 16,0 0-79-16,0 0-20 15,52 0-15-15,-34 0-15 16,4-5-16-16,-5-1-8 16,2 4-1-16,-7-1 0 15,-3 0-59-15,-3 2-134 16,-3-2-143-16,-3 0-283 0</inkml:trace>
  <inkml:trace contextRef="#ctx0" brushRef="#br1" timeOffset="387894.2853">1957 13151 1405 0,'0'0'280'16,"0"0"-192"-16,0 0 181 15,0 0-37-15,0 0-129 16,0 0-36-16,0 0-67 0,73-3-70 16,-49-4-151-16,-9 0-353 15,1 1-635-15</inkml:trace>
  <inkml:trace contextRef="#ctx0" brushRef="#br1" timeOffset="388488.5386">2354 12977 390 0,'0'0'900'0,"0"0"-752"16,0 0-100-16,0 0 63 15,0 0 2-15,0 0-18 16,0 0 37-16,-9 39 8 15,0-20-48-15,0 7-29 16,-3-2-20-16,0 3 10 16,-1 2-14-16,4-2-12 15,3-4-8-15,1 0 0 0,4-7-5 16,1 1-7-16,0-4-6 16,0-3 8-16,9-3-9 15,0-4 1-15,7-3 2 16,-1 0 7-16,3 0-10 15,3-12-2-15,-3-3-8 16,-2-5-7-16,1-2 17 16,-4-2 6-16,-4-5 13 15,0 3 23-15,-6-1 17 16,-3 2 2-16,0 6-13 16,0 1 19-16,0 7-21 15,-3 2-35-15,-6 2-11 0,-4 3-20 16,2 1-78-16,-1 0-88 15,-7 3-131-15,4-3-214 16,3 2-315-16</inkml:trace>
  <inkml:trace contextRef="#ctx0" brushRef="#br1" timeOffset="389718.4406">2706 13171 16 0,'0'0'570'16,"0"0"-393"-16,0 0 172 16,0 0-150-16,0 0-62 15,0 0-3-15,0 0 32 16,33-7 8-16,-30 7-19 16,-3 0-28-16,3 0-8 15,-3 0 7-15,0 0-27 16,0 0-21-16,0 0-13 15,3 0-21-15,-3 0-29 16,0 14 0-16,0 5 21 0,0 2-8 16,-6 8-13-16,-3 1-7 15,-6 0 1-15,3-4-8 16,-1 0-1-16,1-2 0 16,1-9 0-16,1-1-1 15,7-7-32-15,3-4-85 16,0-3-111-16,13-10-353 15,4-6-415-15</inkml:trace>
  <inkml:trace contextRef="#ctx0" brushRef="#br1" timeOffset="392571.3506">3063 13071 637 0,'0'0'733'16,"0"0"-522"-16,0 0-54 15,0 0 27-15,0 0 24 16,0 0-58-16,0 0-53 16,16-18-15-16,-13 16-8 15,-3-1-10-15,0 3-18 16,3 0-19-16,0 3-19 16,0 8-2-16,0 7 10 0,1 4-3 15,-2 4-4 1,-2-3-1-16,0 4-7 0,0-4 1 15,0-3-1-15,-6-4 5 16,0-3-6-16,3-6 1 16,3-2 0-16,-3-5 7 15,3 0-2-15,0 0 4 16,0 0 2-16,0-9 12 16,12-7-24-16,0-7 0 15,0-3-2-15,4-1-5 16,-5 3-2-16,-2 2 7 15,1 5-6-15,-1 4 8 16,-3 6 1-16,0 0-1 16,0 1 0-16,-2 2 1 15,-1 1-1-15,2 0-1 0,-2 3-8 16,3 0 9-16,1 0 9 16,2 7-9-16,-1 6 9 15,-2 4-8-15,-3 3 0 16,-3 0 0-16,0 2 6 15,0-2-6-15,0-3-1 16,0 0 2-16,-6-7-1 16,0 0 0-16,3-5 5 15,-2-1-5-15,5-4 0 16,0 0 11-16,0-4 0 16,0-8-10-16,8-8-2 15,2-4-12-15,5-5 0 16,-3 3-2-16,4-1 1 0,-5 4 3 15,1 4 9-15,-2 1 1 16,1 6 0-16,-5 1 0 16,1 5 0-16,2 0 1 15,-3 2 0-15,0 0-1 16,3 1 0-16,-2 3 0 16,1 0 0-16,-2 0-1 15,0 4 1-15,-2 12 8 16,-1 7 1-16,-3-2 6 15,0 4 0-15,0-1 3 16,0 2 3-16,0-3 3 16,0-3-2-16,-3-3-8 15,-1-4-8-15,1-3-6 16,3 0 0-16,-3-8-1 16,3 2-18-16,0-4-69 0,0 0-167 15,0 0-440-15,0 0-359 16</inkml:trace>
  <inkml:trace contextRef="#ctx0" brushRef="#br1" timeOffset="393165.514">3661 13178 182 0,'0'0'1130'0,"0"0"-909"16,0 0-125-16,0 0 66 15,0 0 47-15,0 0-65 16,0 0-62-16,-49 23 0 0,35-17-1 16,-2 1-20-16,1 0-15 15,2 0 0-15,-1-1-9 16,5 3-1-16,-1-2-2 15,5 0-14-15,1-2-13 16,2 1-6-16,2-4 1 16,0 1-2-16,0 1 0 15,3 2 0-15,5 1 19 16,-1-3-19-16,-1 2-10 16,0 1-7-16,-3 0 17 15,0 2-6-15,-3-3 6 16,0 1 1-16,0 0 0 15,0 2 0-15,-3-2 1 0,-6-4 7 16,-7 7 1 0,-4-6-8-16,1-1-2 0,-2-2-50 15,6-1-42-15,5-1-73 16,10-12-384-16,0 0-803 16</inkml:trace>
  <inkml:trace contextRef="#ctx0" brushRef="#br1" timeOffset="393634.3762">3804 13184 1023 0,'0'0'591'16,"0"0"-501"-16,0 0 108 0,0 0 100 16,0 0-104-16,0 0-108 15,0 0-49-15,-21 13-7 16,26-13 29-16,7 0-37 16,7 0 2-16,5 0-3 15,-3-6-12-15,1 3-8 16,-4 3 5-16,-3-1-6 15,-5 1-1-15,-5 0-21 16,-5 0-69-16,0-3-86 16,0 3-107-16,0-6-206 0</inkml:trace>
  <inkml:trace contextRef="#ctx0" brushRef="#br1" timeOffset="393844.5796">3792 13088 962 0,'0'0'773'0,"0"0"-686"16,0 0-62-16,0 0 208 16,0 0-4-16,0 0-132 15,0 0-65-15,91 10-32 16,-52-10-138-16,-9-10-248 15,-2 0-438-15</inkml:trace>
  <inkml:trace contextRef="#ctx0" brushRef="#br1" timeOffset="394205.3457">4325 12794 1071 0,'0'0'662'0,"0"0"-576"16,0 0 12-1,0 0 144-15,0 0-52 0,0 0-91 16,0 0-59-16,4 17 14 15,-4 0 57-15,0 9-21 16,0-2-14-16,-7 4-31 16,4-4-27-16,0-1-10 15,0-3-7-15,0-1-1 16,0-5 0-16,3-4-31 16,0 0-54-16,0-3-46 15,0 1-113-15,0-3-292 16,3-3-199-16</inkml:trace>
  <inkml:trace contextRef="#ctx0" brushRef="#br1" timeOffset="394481.3457">4410 13147 1196 0,'0'0'288'0,"0"0"-118"15,0 0 159-15,0 0-33 16,0 0-114-16,-81 37-75 16,56-33 4-16,-2 2-61 15,3-6-39-15,2 3-11 0,7-3-26 16,4 0-75-1,4 0-144-15,1 0-358 0,6-3-234 0</inkml:trace>
  <inkml:trace contextRef="#ctx0" brushRef="#br1" timeOffset="394921.9838">4225 13257 1622 0,'0'0'296'0,"0"0"-216"16,0 0 62-16,0 0 8 16,0 0-74-16,0 0-51 15,0 0-12-15,70 0-2 16,-61 0-1-16,-6 0-9 15,0 0 0-15,-3 3 30 16,0 5-13-16,0 1-5 16,0 4 11-16,0 0 40 15,-3 0-18-15,-3 0-21 16,-3 1 42-16,0-1-35 16,3 0-20-16,-3 1-3 15,2-4 26-15,-2-1-14 16,1-2-10-16,2 2 2 0,2-5-2 15,1-1-1 1,3-3-9-16,0 3 10 0,3-3 17 16,13 0 2-16,5 0-9 15,6-3-21-15,0-10-45 16,16-6-149-16,-10 2-372 16,-3 0-863-16</inkml:trace>
  <inkml:trace contextRef="#ctx0" brushRef="#br1" timeOffset="396446.1777">3088 14733 645 0,'0'0'347'0,"0"0"-52"16,0 0-57-16,0 0-12 15,0 0 15-15,0 0-31 0,0 0-77 16,0 0-47-16,0 0-35 15,0 4-16-15,0 9 40 16,0 0-10-16,0 4-14 16,0 0-21-16,0 1-12 15,0-4-12-15,0-4-5 16,-3-1 0-16,3-5 0 16,0 0 0-16,0-4 7 15,0 0-2-15,0 0 7 16,0-4 0-16,0-12-8 15,12-1-5-15,-3-7-6 16,3-1-3-16,1 1-1 0,-2-2-5 16,-2 7 6-16,1 2 9 15,-4 7 1-15,0 0-1 16,-3 6 2-16,-3 1 10 16,0 3 5-16,3 0 1 15,-3 0-6-15,3 0-11 16,3 3 0-16,-2 11 6 15,1 3 4-15,-2 6-10 16,0-4 5-16,-3 4-5 16,0-3 0-16,0-7 0 15,0 0 0-15,0-2-1 16,0-8 0-16,0 0-4 16,0-3 4-16,0 0 8 0,0 0-4 15,0-14-4 1,0-4-24-16,6-3 3 0,0-2-13 15,4 3 9-15,2 4 14 16,-4 0 10-16,2 2 0 16,-1 3 0-16,0 5 0 15,-3-3 0-15,1 5 1 16,-4 1 1-16,-1 3 1 16,1 0 4-16,0 0-5 15,0 3 9-15,-3 10 10 16,3 4-9-16,-3 3 0 15,0 3 14-15,0 3 4 16,0-6-5-16,0 3 7 16,0 1 3-16,0-8-16 15,0-3-16-15,0-1-1 0,0-4 4 16,-3-1-5-16,3-5-65 16,0-2-91-16,0-2-99 15,3-11-356-15,7 0-329 0</inkml:trace>
  <inkml:trace contextRef="#ctx0" brushRef="#br1" timeOffset="396881.8842">3504 14829 489 0,'0'0'1237'16,"0"0"-1021"-16,0 0-135 15,0 0 137-15,0 0-61 16,0 0-89-16,0 0-13 16,-22 23 16-16,8-13-16 15,-2 4-23-15,-3-2-12 16,8 1-18-16,-1-3 13 15,6-3-2-15,6 3-11 16,0-6 3-16,0 2-5 16,0-2-1-16,3 2 1 15,6-3 1-15,0 4 5 16,-1-3-5-16,-1 4 0 0,-4 1 5 16,-3 3-4-16,0-2 5 15,0 5 1-15,-13-3-7 16,-2 1 7-16,-3-3-8 15,1-4 0-15,1-2-65 16,10-4-109-16,3-10-325 16,3-7-376-16</inkml:trace>
  <inkml:trace contextRef="#ctx0" brushRef="#br1" timeOffset="397153.7486">3689 14777 745 0,'0'0'1075'15,"0"0"-905"-15,0 0-66 16,0 0 134-16,0 0-24 15,0 0-95-15,0 0-66 16,60 9-30-16,-48-9-23 16,4 0 0-16,1 0-79 15,5-10-112-15,-5-3-189 16,-4 4-492-16</inkml:trace>
  <inkml:trace contextRef="#ctx0" brushRef="#br1" timeOffset="397356.4382">3752 14684 1237 0,'0'0'668'0,"0"0"-604"15,0 0 22-15,0 0 88 16,0 0-79-16,0 0-95 0,0 0-71 15,94-14-296-15,-72 1-712 16</inkml:trace>
  <inkml:trace contextRef="#ctx0" brushRef="#br1" timeOffset="397610.2802">4040 14680 1380 0,'0'0'726'0,"0"0"-663"16,0 0-1-16,0 0 132 0,0 0-44 15,0 0-86-15,0 0-38 16,69 4-26-16,-44-4-15 15,8 0-125-15,-8-4-229 16,-7-5-412-16</inkml:trace>
  <inkml:trace contextRef="#ctx0" brushRef="#br1" timeOffset="397978.4089">4443 14366 1672 0,'0'0'372'16,"0"0"-284"-16,0 0 14 15,0 0 59-15,0 0-64 16,0 0-65-16,0 0-14 16,0 10 24-16,0 10 32 15,0 2-16-15,0 3-8 16,0 1-6-16,0 0-8 16,-3-2-22-16,-3-2-13 0,-2 0 0 15,-2-3-1 1,1-3-62-16,0-3-112 0,6-4-173 15,0-4-412-15,3-3-513 0</inkml:trace>
  <inkml:trace contextRef="#ctx0" brushRef="#br1" timeOffset="398274.2861">4504 14688 1317 0,'0'0'397'0,"0"0"-251"15,0 0 163-15,0 0-41 16,0 0-112-16,-106 32-66 15,79-25-32-15,-3 2-18 16,5-2-28-16,4-4-12 16,6 1-37-16,-1 0-118 15,10-4-344-15,1 0-480 0</inkml:trace>
  <inkml:trace contextRef="#ctx0" brushRef="#br1" timeOffset="398683.6676">4310 14852 1209 0,'0'0'743'16,"0"0"-700"-16,0 0 3 15,0 0 96-15,0 0-21 16,0 0-55-16,0 0-20 16,67-9-20-16,-61 9-16 15,-3 0 0-15,-1 5 25 16,-2 6-6-16,0-1-15 0,0 3 15 16,0 3 4-16,0 1 13 15,-11 4 0-15,-4-5 2 16,2 2-6-16,-4-4-2 15,4 0-8-15,1-1 2 16,6-8 15-16,0 0-22 16,6-2-19-16,0-3 2 15,0 0 4-15,12 0-8 16,10-10-6-16,4-6-69 16,17-7-122-16,-6-1-189 0,-4 4-554 15</inkml:trace>
  <inkml:trace contextRef="#ctx0" brushRef="#br1" timeOffset="401147.3353">2654 13755 1213 0,'0'0'389'0,"0"0"-275"15,0 0 35-15,0 0 105 16,0 0-68-16,0 0-60 15,0 0-10-15,13-26-20 16,-10 23 9-16,-3 3-28 16,0 0-29-16,0 0-11 0,0 0-4 15,0 14-15 1,0 9 30-16,0 9 3 0,0 5-33 16,0 2-9-16,-3 1-3 15,-1-4-6-15,-2-3 0 16,3-10 1-16,0-3-1 15,0-4 0-15,0-7-14 16,1-1-29-16,1-4-60 16,-1-4-51-16,2 0-55 15,0 0-276-15,0-7-254 0</inkml:trace>
  <inkml:trace contextRef="#ctx0" brushRef="#br1" timeOffset="401449.2718">2817 14105 1058 0,'0'0'749'16,"0"0"-635"-16,0 0 32 15,0 0 105-15,-96 17-82 16,65-14-80-16,-5-3-29 0,3 0 14 16,0 1-2-1,2-1-38-15,4 3-20 0,9-3-13 16,3 3-1-16,3 1-58 16,9-4-89-16,3 0-108 15,0 0-329-15,0 0-137 0</inkml:trace>
  <inkml:trace contextRef="#ctx0" brushRef="#br1" timeOffset="401845.8565">2615 14248 973 0,'0'0'1072'16,"0"0"-955"-16,0 0-89 16,0 0 64-16,0 0 50 15,0 0-111-15,0 0-7 16,36 0-4-16,-17-3-10 16,-2 2-10-16,-4 1 0 15,-4 0 0-15,-3 0-1 16,-3 0-10-16,-3 7 6 15,0 3 5-15,-9 6 9 16,-10 7 12-16,-4 4 20 16,-2-1 85-16,1 4-37 15,3-7-62-15,6-3-6 16,6-6 25-16,9-7-32 16,0-4-14-16,6-3 2 0,18 0 22 15,5-10-24-15,6-3-82 16,7-4-112-16,-6 0-311 15,-9 5-391-15</inkml:trace>
  <inkml:trace contextRef="#ctx0" brushRef="#br1" timeOffset="402761.6764">2439 15754 360 0,'0'0'582'0,"0"0"-306"0,0 0-177 16,0 0 12-16,0 0 67 15,0 0-2-15,0 0 13 16,-15 0 24-16,15 0-30 16,3 0-71-16,-3 0-31 15,3 0-17-15,0 0-20 16,3 0-4-16,7 0-16 16,4 0-5-16,7-6-1 15,4-6-5-15,3 1-13 16,-1 0-40-16,-3 2-6 15,-4 5-9-15,-7 2-26 16,-7 2-57-16,-6 0-70 0,0 0-95 16,-3 0-79-1,0-2-519-15</inkml:trace>
  <inkml:trace contextRef="#ctx0" brushRef="#br1" timeOffset="403183.2357">2991 15327 58 0,'0'0'1806'15,"0"0"-1431"-15,0 0-275 16,0 0 37-16,0 0 65 16,0 0-68-16,0 0-65 15,-3 17-2-15,-6 5 22 16,3 6-33-16,-1-2-32 15,2 4-10-15,4-3-8 16,-1-2-5-16,1-1-1 16,-1 2-2-16,1-5-11 15,-1-3-10-15,-1-1-22 0,0-7-44 16,0-3-59 0,3-4-88-16,0-3-269 0,0 0-240 0</inkml:trace>
  <inkml:trace contextRef="#ctx0" brushRef="#br1" timeOffset="403471.0736">3088 15711 155 0,'0'0'1666'0,"0"0"-1365"16,0 0-194-16,0 0 93 15,0 0-44-15,-97 3-69 16,79-3-53-16,-6 0-22 16,2 0-12-16,3 0-9 15,-1 0-56-15,1 1-63 16,-2 12-108-16,6-3-244 15,6 0-153-15</inkml:trace>
  <inkml:trace contextRef="#ctx0" brushRef="#br1" timeOffset="403845.0662">2939 15870 1288 0,'0'0'823'0,"0"0"-764"16,0 0-43-16,0 0 80 16,0 0 5-16,0 0-63 15,0 0-15-15,58-14-1 0,-42 9 3 16,-5 4 9-1,2 1-16-15,-10 0-9 0,0 0 1 16,-3 4 37 0,0 11 9-16,-6 2-30 0,-10 3 17 15,-1 7 25-15,-8-2-5 16,3 5-2-16,1-6-7 16,4-2-7-16,7-5-21 15,7-10-20-15,3-7-6 16,24-17-74-16,10-9-134 15,2-7-838-15</inkml:trace>
  <inkml:trace contextRef="#ctx0" brushRef="#br1" timeOffset="406417.1941">5034 13283 525 0,'0'0'98'0,"0"0"220"15,0 0-66-15,0 0-100 16,0 0 16-16,0 0-3 15,0 0 13-15,-11 17-42 16,11-17-25-16,0 0-13 16,0 0-26-16,0 0-2 15,3 0-27-15,-3 0-18 0,5 0-9 16,3 0-4-16,3 0-2 16,11 0 5-16,5 0-1 15,9 0-8-15,1 0-6 16,2 0 2-16,4-3-2 15,-1 0 1-15,-3-1-1 16,-3 1 1-16,4 3 0 16,-3-4-1-16,2 1 0 15,0-3 1-15,4 2-1 16,2 2 6-16,1-4-5 16,-1 1 0-16,4 1 0 15,-1 1-1-15,1-2 0 16,0 3 2-16,2-4-2 0,-3 3 0 15,-2-1-2-15,0 2 1 16,1-5-1-16,-1 0 1 16,-1 1-7-16,-1-1-2 15,1 0 1-15,-2 1 1 16,-4 2 8-16,0 0-1 16,-3 2-5-16,0 2 4 15,2 0-15-15,-2-1 8 16,3-2 2-16,-3 0 6 15,0 0 1-15,2-1-2 16,-2 1 2-16,0-1-1 16,-3 1 1-16,-5-3 0 15,-4 3-12-15,-6-1 0 16,-5 2 0-16,-8-3 6 16,-2 3 6-16,-3 2-8 0,0-4-2 15,0 4 10-15,0-3 15 16,0 0-6-16,0 0 1 15,0 2-1-15,0-2 4 16,0 0-11-16,0 0-1 16,0-1 1-16,-3-3-2 15,-5 1-6-15,1-1 4 16,-5 0 1-16,0 0 0 16,-3-3 1-16,-3 2 0 15,-1-4 1-15,-2 0 26 16,0 2 6-16,3-3-8 15,3 3-12-15,5 0 20 0,4 3 7 16,3 5-19-16,3-2-9 16,0 4-12-16,0 0-16 15,0 6 16-15,9 11 6 16,1 3 0-16,5-1 8 16,-1 4-3-16,8-1-4 15,2-4-6-15,4-1 5 16,2-4-6-16,0-2 0 15,-8-2 2-15,-4 1-1 16,-7 0-1-16,-11 2 0 16,0 6 0-16,-17-2 6 15,-11 3 0-15,-8 1-6 16,-19 4-18-16,13-7-174 16,6-2-877-16</inkml:trace>
  <inkml:trace contextRef="#ctx0" brushRef="#br1" timeOffset="407806.9003">4953 14829 584 0,'0'0'390'16,"0"0"-261"-16,0 0-62 15,0 0 118-15,0 0 60 16,0 0-32-16,0 0-54 15,9-10-35-15,-6 10-28 16,-3 0-33-16,0 0-18 0,3 0-11 16,4 0 0-1,5-3 25-15,5 2-16 0,5-1-14 16,8-4-13-16,6 1-10 16,4 3-5-16,0-1-1 15,2 1 0-15,1 2 0 16,-1 0-13-16,4 0 7 15,-1 0 5-15,0 0 1 16,4 0 0-16,3 5 0 16,-4-5 0-16,3 0 0 15,-2 0 0-15,-1 0 0 16,4 0 0-16,-4 0 0 16,-2 0-22-16,-1 0-12 15,-5 0 13-15,-1 0 19 16,-8 0 1-16,2 0 1 0,-3 0 0 15,-2 0 0-15,5 0 0 16,0 0 1-16,4-5-1 16,2-1 0-16,1 0-7 15,2 3-18-15,1-1-3 16,-4 1 7-16,-5 0-1 16,-4 3 6-16,-3 0 10 15,-6 0 5-15,-3 0 1 16,-6 0 0-16,4 0 0 15,1-4 0-15,2 4 0 16,2-6 0-16,0 0-18 0,1-2-81 16,-1 2-83-1,1-1 57-15,-5 0 45 0,-8 1 57 16,-2 4 23-16,-7 0 7 16,0 0 33-16,-3-1-12 15,-10-1 30-15,-1 1 21 16,-2-4 11-16,-2 1 4 15,0-1-7-15,-1 0 8 16,4 0-18-16,-3-2-13 16,6 2-14-16,-1 3-20 15,2 1-17-15,2 0-5 16,3-1-2-16,-1 4-5 16,7-3 0-16,-3 3 5 15,3-3 7-15,0 0 26 0,0-1-2 16,0 2-16-16,0-2-2 15,0 3 1-15,0 1-1 16,7 0 2-16,-4 0-21 16,6 0 0-16,3 7 1 15,0 0-1-15,3 3-8 16,1 3-2-16,1-4-2 16,-1 2 3-16,4 0-6 15,-4-1 6-15,3 0 3 16,-5-2-7-16,-5 2 4 15,1-3-18-15,-7 3 21 16,-3 1 0-16,0-2-28 16,-10 5 32-16,-10 4 2 15,-8 0 17-15,-2 1 8 16,-6 3-1-16,-5-5-11 0,-4 0-13 16,12-4-18-16,3-12-265 0</inkml:trace>
  <inkml:trace contextRef="#ctx0" brushRef="#br1" timeOffset="412281.4416">7124 13151 139 0,'0'0'121'16,"0"0"-114"-16,0 0-7 15,0 0 10-15,0 0 59 16,0 0 262-16,-27 10-107 16,27-10-32-16,0 0-13 15,0 3 11-15,9-3-52 16,-3 0-14-16,0 0 25 16,0 4 5-16,1-4-11 15,2 0-22-15,6 0-26 16,3-7-33-16,7-6-40 15,2-1-11-15,3-2-10 16,4-4 5-16,-1 2-5 0,0 0-1 16,3 2 0-1,3-1 1-15,-2 0-1 0,6 1 0 16,-4-1 1-16,4 2 0 16,-4 1-1-16,0-3 9 15,-3 1-9-15,-5-1 0 16,-4 3 2-16,-5 1-1 15,-8 4-1-15,-1-1 2 16,-7 4 8-16,0-1 1 16,0 0-1-16,-3 1 8 15,0-1-8-15,1 0-1 16,-1 1-3-16,-1 2-5 16,1 1 0-16,-3 3 1 0,0 0-2 15,0 0 7-15,0 0-6 16,0 0 4-16,0 0 7 15,0 0 1-15,0 0 8 16,0 0-4-16,0 0-2 16,0 0 1-16,0 0 2 15,0 0-11-15,0 0 8 16,3 0-4-16,-3 0-4 16,0 0-6-16,0 0 0 15,0 0 0-15,3 0-1 16,3 0-6-16,4 3 6 15,5 1 0-15,9 2 7 0,6 1-7 16,4-4 0 0,8 0 1-16,7-3-1 0,3 0 0 15,1 0-15-15,-1 0-15 16,-3 0-4-16,-4 0 7 16,-6 0 12-16,-5-6-3 15,-4 2 9-15,-11 1 8 16,-5-3 0-16,-4 5 0 15,-7 1 1-15,-3 0-1 16,0 0 1-16,0 0-20 16,0 0 20-16,0 0 17 15,0 0-16-15,-3 0 0 16,3 0 0-16,-3 0 1 16,3 0-2-16,0 0 1 15,0 0-1-15,0 0 0 0,0 0 0 16,0 0 1-16,0 0 8 15,0 0-8-15,0 0-1 16,0 0 2-16,0 0 0 16,0 0 5-16,0 0-7 15,0 0 0-15,0 0 0 16,0 0 1-16,-3 0-1 16,-1 0 1-16,1-3 7 15,0-3-8-15,-2 2 1 16,2-3 0-16,-3-2-1 15,0-2 6-15,-1 2-6 16,1 2 12-16,0-2 8 16,3 5-1-16,-3-2-1 15,4 6-5-15,-1-4-11 16,-1 4 5-16,4 0-6 0,-3 0-1 16,3 0-1-16,0 0 1 15,0 0 2-15,0 0-2 16,0 0 9-16,0 0-2 15,0 0-7-15,0 0 0 16,0 0-17-16,7 4 17 16,1 8 11-16,4 2-10 15,1 0-1-15,-1-2 0 16,2 1-6-16,2-2-24 16,-1-1 0-16,3-1 9 15,-2 2 9-15,-7-2 2 16,-3-2 2-16,-3 3 7 0,-3-1-5 15,-6 1 1-15,-13 3 5 16,-8-2 9-16,0 2-8 16,0 0 0-16,-1-6-1 15,4-4-33-15,9-3-339 16,5 0-979-16</inkml:trace>
  <inkml:trace contextRef="#ctx0" brushRef="#br1" timeOffset="413071.2742">9075 12457 228 0,'0'0'30'16,"0"0"720"-16,0 0-468 15,0 0-171-15,0 0 39 16,0 0 101-16,0 0 24 16,3 4-100-16,-3-4-56 15,0 3-30-15,3 4-13 0,-3 4 10 16,0 1 27-1,0 10-19-15,0 2-25 0,0 6-18 16,0 3-17-16,-3 0-14 16,0-3-13-16,0-3-7 15,-1-5 0-15,4-2-7 16,0-7-26-16,0-3-59 16,0-6-76-16,0-4-111 15,4 0-316-15,2 0-164 0</inkml:trace>
  <inkml:trace contextRef="#ctx0" brushRef="#br1" timeOffset="413309.4358">9223 12807 39 0,'0'0'1521'16,"0"0"-1167"-16,0 0-235 15,0 0 120-15,0 0-20 16,-85 25-75-16,52-20-39 16,6-4-46-16,-1 2-30 15,7 0-28-15,6-3-1 16,2 0-74-16,5 0-115 16,5 0-334-16,3 0-231 15,0 0-284-15</inkml:trace>
  <inkml:trace contextRef="#ctx0" brushRef="#br1" timeOffset="413626.2865">9120 12947 884 0,'0'0'676'16,"0"0"-533"-16,0 0 13 15,0 0 133-15,0 0-83 16,0 0-123-16,0 0-55 16,9 6-9-16,-5-2 3 15,-4 1-5-15,1 5-5 16,-1 1-3-16,0 6 14 16,0 2 65-16,-5-3-24 0,-10 2-37 15,-1 1 0-15,-1-6 0 16,4 0-5-16,4-6-20 15,9-4 4-15,0-3-6 16,19-3-97-16,8-10-211 16,1-4-949-16</inkml:trace>
  <inkml:trace contextRef="#ctx0" brushRef="#br1" timeOffset="415082.0839">7173 13211 42 0,'0'0'312'16,"0"0"488"-16,0 0-578 15,0 0-119-15,0 0 29 16,0 0 34-16,0 0-18 16,19-3-41-16,-19 3-20 15,0 0-17-15,3 0-9 16,5 8 40-16,-2 4 19 15,6 5-38-15,1 0-23 16,4 5-10-16,5 1-22 16,2-1-11-16,1-1-4 15,2 1-11-15,-3-4 5 16,0 1-6-16,-2 0 1 0,-1 1-1 16,-3-3 0-16,-2 0 1 15,-5-1 0-15,1 0 8 16,-2 0 3-16,-1 2-3 15,-1-2 2-15,2-3-10 16,2 0 0-16,-3 4 0 16,1-4 1-16,1 0-1 15,-2-3 0-15,4-3 6 16,-1 0-6-16,-1-5 0 16,-1 3 0-16,-4-5 1 15,-3 2-1-15,0-2 0 16,0 3-1-16,-3-3 0 15,3 4 1-15,0-1-1 0,1 0 0 16,-1 1 1 0,2 2-1-16,1-5 1 0,0 2 0 15,4-3 0-15,2 0 6 16,2 0-1-16,-1 0-6 16,-4-3 2-16,0 2-1 15,0-2 0-15,-3 3 0 16,-3 0-1-16,6 0 0 15,1 0 0-15,2 0 1 16,12 0 0-16,4-3-1 16,8-1 1-16,12-4-1 15,4 1 0-15,11 0 0 0,1 0 0 16,-1 0 0-16,1 1-1 16,-6 3-7-1,-6 3 8-15,-10 0-1 0,-6 0 1 16,-9 0-1-16,-5 0 0 15,-6 0 1-15,-2 0-2 16,-5 0 2-16,-2 0 0 16,-4 0-1-16,0 0 1 15,0 0-2-15,-3 0-8 16,0 0-9-16,0 0 1 16,0 0-6-16,0 0-40 15,0 0-48-15,3-1-91 16,-3-8-319-16,3-2-383 0</inkml:trace>
  <inkml:trace contextRef="#ctx0" brushRef="#br1" timeOffset="415541.6966">8792 13575 1274 0,'0'0'685'0,"0"0"-534"15,0 0 33-15,0 0 28 16,0 0-43-16,0 0-75 15,0 0-57-15,27 20-12 16,-17-15-17-16,-1-1-7 16,3 2-1-16,0-3 0 15,0-3-76-15,4 0-63 0,7-9-143 16,-1-2-509-16,-4-5-488 0</inkml:trace>
  <inkml:trace contextRef="#ctx0" brushRef="#br1" timeOffset="415901.0763">9232 13342 388 0,'0'0'1047'16,"0"0"-413"-16,0 0-550 15,0 0 28-15,0 0 101 16,0 0-33-16,0 0-98 16,6 8-44-16,-6 4 35 15,0 5 4-15,0 2-35 16,0 2-16-16,0 2-17 15,0 3-8-15,0-3-1 0,0-3-5 16,-3 3-30 0,-3-4-37-16,0-4-47 0,0-3-91 15,3-5-338-15,0-4-344 16</inkml:trace>
  <inkml:trace contextRef="#ctx0" brushRef="#br1" timeOffset="416149.5367">9390 13633 1551 0,'0'0'638'0,"0"0"-561"0,0 0 93 16,0 0 53-16,-91 24-75 15,66-18-91-15,-2-3-38 16,3 0-14-16,3-1-5 16,2-2-83-16,2 0-124 15,4-2-417-15,7-4-645 0</inkml:trace>
  <inkml:trace contextRef="#ctx0" brushRef="#br1" timeOffset="416570.5516">9250 13748 370 0,'0'0'1560'16,"0"0"-1304"-16,0 0-165 15,0 0 75-15,0 0-8 16,0 0-81-16,0 0-50 16,43 4-17-16,-28-4-8 15,0 0-2-15,3 0-1 16,-2 0 1-16,-5 0 0 16,-8 0 0-16,-3 0-6 0,0 3 5 15,-7 11 1 1,-9 2 54-16,-6 4-20 0,-5 7 32 15,5-5-20-15,2 2-31 16,4-1 67-16,7-9-44 16,6-2-27-1,3-6-10-15,0-5-1 0,9-1 0 16,13 0-8-16,1 0-18 16,2-11-37-16,5-14-140 15,-5 5-551-15,-4 0-1089 0</inkml:trace>
  <inkml:trace contextRef="#ctx0" brushRef="#br1" timeOffset="418124.0578">6909 14807 316 0,'0'0'93'15,"0"0"541"-15,0 0-240 16,0 0-228-16,0 0-4 0,0 0 13 16,0 0-47-1,15 18-43-15,-9-18-26 0,6 0-21 16,1 0-20-16,4-10-9 15,-1 2 6-15,-1-4 6 16,3 3 5-16,-3-4-1 16,1 0-5-16,2-4-11 15,0 0-8-15,1 2 0 16,1-5 0-16,2-5 0 16,5 3 0-16,-2-2 0 15,-1-1-1-15,-1 5 1 16,-4 3 0-16,-4 4 0 0,-3 4 1 15,-6 5 0-15,0-2 11 16,-3 1 13 0,0 3 6-16,1-2 4 0,-1 1 3 15,0-4-11-15,0 4-16 16,3-3-12-16,-3 2 0 16,0 1 0-16,-1 3 6 15,-2 0-6-15,3 0 0 16,-3 0 0-16,0 0 6 15,0 0 3-15,0 0-8 16,0 0 9-16,0 0-8 16,4 0-1-16,2 0-1 15,0 0 0-15,0 0 1 16,0 0 5-16,1-3 2 16,1 3 1-16,-2 0 4 0,3 0-1 15,-3 0-6-15,4 0-6 16,2 0 0-16,6 3 0 15,3 0 0-15,6 0 0 16,6-2 1-16,5-1-1 16,4 0 0-16,0 0 0 15,7 0 0-15,0 0-1 16,-4 0 0-16,4 0 1 16,-1 0-1-16,0-1 1 15,0 1 0-15,7-3 1 16,0 3-1-16,3-3 0 15,0 3-7-15,2 0-2 16,-3 0-5-16,-5 0 4 0,-3-3 8 16,-10 3 2-1,-3 0-6-15,-8-4 5 0,-4 4 1 16,-9 0-1-16,0 0 1 16,-9 0-1-16,-3 0-5 15,0 0-13-15,-3 0-5 16,0 0 12-16,0 0-4 15,0-3-34-15,0 3-73 16,3-7-197-16,3 0-360 16,1-3-421-16</inkml:trace>
  <inkml:trace contextRef="#ctx0" brushRef="#br1" timeOffset="418582.2989">8826 14255 214 0,'0'0'1248'16,"0"0"-921"-16,0 0-156 15,0 0 114-15,0 0-36 16,0 0-88-16,0 0-67 15,0 0-26-15,0 3-26 16,0 7-30-16,0 4 19 16,0 8 17-16,0 4-22 15,0 1-14-15,0-1-7 16,0 1-5-16,0-7 0 16,0-3-17-16,0-5-41 15,0-2-75-15,0-10-120 0,0 0-406 16,6 0-419-16</inkml:trace>
  <inkml:trace contextRef="#ctx0" brushRef="#br1" timeOffset="418822.6556">8974 14539 42 0,'0'0'1693'0,"0"0"-1377"16,0 0-232-16,0 0 53 15,0 0 28-15,-97 19-85 16,70-19-50-16,-1 0-30 0,-2 0-2 16,6 0-77-16,0 0-218 15,5 0-462-15,5 0-274 0</inkml:trace>
  <inkml:trace contextRef="#ctx0" brushRef="#br1" timeOffset="419140.0594">8753 14654 1528 0,'0'0'77'0,"0"0"-48"16,0 0-7-16,0 0 51 15,0 0-37-15,0 0-24 16,82 12 11-16,-76-7 39 16,-3 5 4-16,-3 0 62 15,-3 6 49-15,-12 0-26 16,-6 4 2-16,2 0-25 15,4-3-26-15,7-4-44 16,8-4-44-16,0-6-14 0,26-3-82 16,7-10-177-1,2-8-1069-15</inkml:trace>
  <inkml:trace contextRef="#ctx0" brushRef="#br1" timeOffset="420615.7863">7013 14866 497 0,'0'0'254'16,"0"0"414"-16,0 0-541 15,0 0-76-15,0 0 86 16,0 0 37-16,0 0-43 16,33 20-37-16,-24-13-1 15,2 1-1-15,2 2-16 16,-1 1-11-16,6 8 2 16,0 1 6-16,4 6-5 15,2 3-5-15,3 2-20 16,1-5-10-16,-1 5-17 15,4-5-10-15,-1 3-5 0,0-2 7 16,1-1-7 0,2 0-1-16,0 1 9 0,3 0 2 15,1-1-10-15,2 0 6 16,1-4-6-16,-1-1 0 16,-3-1 0-16,0-1-1 15,-8-1 0-15,-1 1-1 16,-5-2-14-16,-5 0 6 15,-1-1 8-15,-4 0 1 16,1-6-1-16,-5 0 0 16,-2-5 0-16,-3-3 0 15,0 1 0-15,0-2 1 16,-3-1 0-16,0 0 0 16,0 0 2-16,0 0-1 15,0 0 5-15,0 0-5 0,0 0-1 16,7 0 2-16,-1 0-1 15,0 0 1-15,8-4-2 16,2 0 0-16,3 1 0 16,4-4 0-16,-1 4-1 15,8-3-5-15,-3 2-8 16,4 1-8-16,2-1-8 16,3-2-7-16,0 3-1 15,5-1 6-15,1 2 2 16,7-1-1-16,1-1 2 15,5 1 14-15,-3 0 2 16,-1 2 0-16,-2-3 7 0,-7 4 5 16,-6-2 0-1,-8 2 1-15,-4-4-2 0,-2 4 2 16,-11-3-1-16,-1 3 1 16,-7 0-1-16,-3 0 1 15,0 0 6-15,0 0 0 16,0 0-6-16,0 0-10 15,0 0-48-15,-3-3-71 16,-1 3-98-16,1-7-445 0</inkml:trace>
  <inkml:trace contextRef="#ctx0" brushRef="#br1" timeOffset="421096.3504">8953 15404 97 0,'0'0'1554'16,"0"0"-1195"-16,0 0-280 15,0 0-29-15,0 0 32 16,0 0-40-16,89 9-29 16,-69-9-8-16,2 0-5 15,-4 0-21-15,-9 0-31 0,0 0-73 16,-6 0-131-16,0-5-107 15,-3-2-475-15</inkml:trace>
  <inkml:trace contextRef="#ctx0" brushRef="#br1" timeOffset="421420.7936">9299 15159 1222 0,'0'0'575'0,"0"0"-493"16,0 0 80-16,0 0 133 0,0 0-71 16,0 0-90-16,0 0-57 15,27 3 35-15,-24 11-18 16,-3 9-34-16,0-1-16 15,0 2-17-15,0-1-18 16,3-2-7-16,-3-2-2 16,0-2-1-16,0-8-42 15,0 4-59-15,0-6-108 16,0 3-177-16,0-6-553 16,0 2-401-16</inkml:trace>
  <inkml:trace contextRef="#ctx0" brushRef="#br1" timeOffset="421690.6486">9517 15466 110 0,'0'0'1271'0,"0"0"-866"16,0 0-225-16,0 0 105 0,-88 23-18 16,55-19-89-1,1-4-109-15,3 0-42 16,2 1-27-16,6-1-16 0,8 0-113 16,5 0-199-16,8-5-476 15,0 0-401-15</inkml:trace>
  <inkml:trace contextRef="#ctx0" brushRef="#br1" timeOffset="422072.8035">9371 15509 150 0,'0'0'1442'15,"0"0"-1190"-15,0 0-157 16,0 0 114-16,0 0-34 16,0 0-99-16,0 0-51 15,64 4-8-15,-61 2 2 16,1-2-9-16,-4 5 24 16,0 1 21-16,0 2 4 15,-4 3-13-15,-11-1 10 16,0 3-2-16,-3-2 27 15,2-1-60-15,-1-1 5 16,1 0 42-16,7-6-22 16,3-1-23-16,6-2-1 15,0 1 2-15,0-5 15 16,9 2-5-16,7-2-22 16,4 0-12-16,2 0-27 0,5-17-82 15,-5 0-229-15,-2-3-810 0</inkml:trace>
  <inkml:trace contextRef="#ctx0" brushRef="#br1" timeOffset="427193.3286">2817 13575 916 0,'0'0'238'0,"0"0"-174"0,0 0-29 16,0 0 18-16,0 0-12 15,0 0-21-15,-78 18-5 16,70-18 3-16,-5 2 11 15,-2 0-5-15,-3 5-8 16,-4 7-2-16,1-2-4 16,-6 8-9-16,0 1 0 15,-1 8 0-15,1-3 9 16,6 3-9-16,-3 5 6 16,2-1 22-16,3 3-23 15,-1 0 6-15,2 3 2 16,3-1 8-16,-4 5 1 15,7 3-23-15,-3 1-42 16,6 2 42-16,0 3 8 16,2-2-7-16,2-1-1 0,2-3-1 15,3-3-7-15,0-2 7 16,8-3-28-16,14-7 23 16,8-1 6-16,7-3 29 15,3-4-14-15,2-1-15 16,2-5 0-16,0-1-13 15,1 0-39-15,1-7 7 16,-1-4-44-16,1-2 53 16,-1-3 36-16,-2-10 20 15,2-10-6-15,1-6-6 16,-4-11-7-16,3-5 37 16,1-8 36-16,-1-16-22 15,7-16-24-15,-6-15-19 0,-10-11-2 16,-13 5-6-16,-16 10 7 15,-7 21 3-15,-2 19 69 16,-14 16-8-16,-3 9 7 16,-10 1-4-16,-11 0-56 15,-11-3-19-15,-10 11-27 16,-6-1 17-16,-3 11-101 16,-2 4 26-16,5 5-33 15,15 5-133-15,19 7-59 0</inkml:trace>
  <inkml:trace contextRef="#ctx0" brushRef="#br1" timeOffset="428508.5506">3367 14073 872 0,'0'0'61'15,"0"0"-61"-15,0 0 0 16,0 0 48-16,0 0 54 15,0 0-12-15,0 0 26 16,27 0 26-16,-14 0-29 16,2 3-24-16,3-3-28 15,0 3-11-15,6-2-18 16,1-1-19-16,5 0-6 16,9 0-7-16,0 0 0 15,7-4-32-15,2-3-3 0,-2-2 19 16,-1 2 10-16,-2 0 6 15,-3 1-1-15,1 2 1 16,0-3 0-16,-2 1 6 16,0 2 7-16,1-1-7 15,-4-2 1-15,1 1-1 16,-1 2 2-16,0 1 2 16,4 0-3-16,-4 2 3 15,1-2-9-15,-4 0 0 16,3-1-1-16,-3-2 1 15,-5 2 1-15,2-2-1 16,0-1 0-16,-5 0 0 16,2 0 1-16,-5-2 6 0,1 0-7 15,-1-1 0 1,-1 0 29-16,0-1-4 0,-3-3-13 16,-6 5-4-16,-2-4-3 15,-4 3 2-15,-3 1 4 16,-3-5 22-16,0 4 8 15,0-3 21-15,0 0 5 16,0-1-17-16,0-2-11 16,0 0-16-16,0-4-18 15,0 0-6-15,0-4 1 16,0 2 1-16,0-5-1 16,9 0 0-16,0-3 5 15,-3 5 3-15,0 1-9 16,0 4 15-16,-3 3 25 15,0 2 0-15,-3 2 0 0,0 4 6 16,0 1-21-16,0 4 8 16,0 1-2-16,0-3-22 15,0 2-8-15,0-2-1 16,0-1 0-16,3 0-21 16,4-2 12-16,-4-2 7 15,3 2-10-15,-3 2 10 16,0 4 2-16,-3-1-1 15,0 4 0-15,0 0 0 16,0 0-1-16,0 0-7 16,2 0 3-16,-2 0-1 15,6 0-9-15,1 0 7 16,5 0 9-16,7 0 0 0,1 0 0 16,4 0 2-16,1 0-2 15,2 0 0-15,-2-3 0 16,-5 0-1-16,-4 0-22 15,-7 3-43-15,-3 0-60 16,-1 0-105-16,-5 0-29 16,-5 0-17-16,-7 6-88 0</inkml:trace>
  <inkml:trace contextRef="#ctx0" brushRef="#br1" timeOffset="430106.5321">3184 15169 176 0,'0'0'800'0,"0"0"-800"16,0 0-101-16,0 0 101 16,0 0 85-16,0 0-8 15,0 0-11-15,-60-46 14 16,48 43-6-16,0-1 19 15,-3-2 23-15,-3 3-15 0,-1 2-28 16,-5 1-44 0,-6 0-29-16,2 0 0 0,-5 0-10 15,6 4 0-15,-1 2 8 16,5 1 2-16,4 0 0 16,-2 0 2-16,0 3-2 15,2 2 0-15,-5 2 0 16,1 5-2-16,-2-2-7 15,1 3-20-15,2-4-1 16,1 0 23-16,3 1 6 16,-1 3 2-16,4 0 4 15,-3 3 18-15,4 2 21 16,-2 3 5-16,1 1 15 16,0 5-8-16,2-2-11 15,2 1-15-15,-2 1-17 0,7-2-12 16,1 2 5-16,4-4-6 15,-1-5 0-15,2 2 0 16,0 0 1-16,0-3-1 16,6 4 1-16,2 2 6 15,5 0-6-15,-1-1 0 16,2 3 0-16,8 0-1 16,2 0 0-16,4 2 0 15,-1-2-13-15,4-1 6 16,-1-1 6-16,-3-2 0 15,4-4 0-15,-5-1 1 16,2-3 0-16,-4-4-1 16,0-3 1-16,-2 1 0 15,1-4 1-15,-1-1-1 16,5-2 2-16,4-3 18 16,2-4 17-16,6 0 7 0,4 0 11 15,-1 0-6-15,0 0-20 16,-1-4-11-16,-2-3-3 15,0 4-14-15,-3-6-1 16,1-1 0-16,2-1-10 16,0-4-3-16,1-7 7 15,0-3-2-15,-4-9 0 16,3-5-7-16,-6-9-15 16,0-4-32-16,-5-3-10 0,-4-7 40 15,-5 2 26-15,-7-3 5 16,-3 3 1-16,-6 5 31 15,-3 5 19-15,0 7 14 16,-9 4-6-16,-9 2 20 16,-3 3-35-16,-4-1-24 15,-5-2-18-15,-1 1 8 16,-8-4-8-16,-4 3-1 16,-2 2 1-16,-1 2-1 15,-2 12 0-15,-3 6-12 16,3 11-13-16,1 4-61 15,-4 6-139-15,9 9-382 16,14 0-457-16</inkml:trace>
  <inkml:trace contextRef="#ctx0" brushRef="#br1" timeOffset="431388.9648">3965 15612 1140 0,'0'0'240'0,"0"0"-169"16,0 0 8-16,0 0 34 16,0 0-37-16,0 0-35 15,0 0-6-15,57-3-10 16,-39 2-8-16,6 1-11 15,-2 0-5-15,-4 0 0 0,3 0-1 16,1 0 0-16,5 0-20 16,-1 0-23-16,2 0 5 15,8 0 3-15,-1-6 10 16,1 4 16-16,3 1 9 16,-3 1 0-16,0 0 1 15,-3 0 0-15,-5 0 0 16,-1-4 6-16,-2 4 2 15,-1-2 17-15,4-2-7 16,2-2-5-16,3-1-14 16,3-3-10-16,-2 0 4 15,-4 3-16-15,1-3-25 16,-7 3-34-16,-4 1 11 0,-7-1 31 16,-4 1 27-16,-3 0 12 15,-6-1 0-15,0 0 13 16,0-3 13-16,0-3-1 15,0 0 37-15,0-4 23 16,0 2-31-16,7-3-25 16,4-2-16-16,-5 1-13 15,3 0 0-15,-2-3 0 16,-1 3 1-16,-6-5-1 16,0 1 0-16,0 0 1 15,0-3-1-15,0-4 6 16,0 5 26-16,-6-5 19 15,3 3 6-15,3 0-2 16,-4 1-10-16,4 0-16 16,0 6-16-16,0 1 14 0,0 2 5 15,0 3-14-15,0 1 5 16,0 3 4-16,0 0-8 16,-3 3 9-16,3 1 6 15,-3 2-4-15,0-2-18 16,1 2-11-16,-1 1 8 15,2 1 1-15,1-2 5 16,0 4-2-16,0 0-4 16,0 0 8-16,0 0-10 15,0 0-5-15,0 0-2 16,0 0 1-16,0 0 0 16,0 0 0-16,0 0 0 0,0 0 6 15,0 0-6-15,1 0 8 16,10 0 2-16,5 4 5 15,8 3-3-15,7-2-11 16,5-2-2-16,3-3-11 16,16 0-149-16,-10-10-191 15,-12 1-297-15</inkml:trace>
  <inkml:trace contextRef="#ctx0" brushRef="#br1" timeOffset="443397.3973">9903 12629 945 0,'0'0'835'0,"0"0"-506"15,0 0-237-15,0 0-41 16,0 0 90-16,0 0 3 16,0 0-69-16,0 0-55 15,0 13-19-15,0 1 5 16,0 6 18-16,0 2-9 0,0 2-9 16,0-4 0-16,0 0-6 15,6-4 9-15,8-4 7 16,5-5 25-16,8-6 30 15,11-1 2-15,27-16-13 16,29-28-19-16,43-32-26 16,18-13-15-16,2-10-41 15,-42 26-183-15,-39 18-832 0</inkml:trace>
  <inkml:trace contextRef="#ctx0" brushRef="#br1" timeOffset="444620.9606">2758 13937 234 0,'0'0'0'16,"0"0"-185"-16</inkml:trace>
  <inkml:trace contextRef="#ctx0" brushRef="#br1" timeOffset="448571.5148">9969 13644 449 0,'0'0'111'0,"0"0"35"15,0 0 422-15,0 0-441 16,0 0-48-16,0 0 28 15,0 0 84-15,28-40 20 16,-25 40-45-16,-3 0-48 16,0 0-32-16,0 0-13 15,0 0-8-15,0 0-6 16,0 14-5-16,0 2 7 16,-3 7-19-16,-7 3-26 15,1 4-5-15,0-3-11 16,0 1 1-16,3-7 0 15,6-5-1-15,0-6 1 0,0-6 7 16,21-4-7-16,7-7 12 16,17-17 9-16,21-18-8 15,25-21-13-15,22-16-1 16,5-4-30-16,-18 14-37 16,-25 19-79-16,-10 17-80 15,-26 14-133-15,-11 2-718 0</inkml:trace>
  <inkml:trace contextRef="#ctx0" brushRef="#br1" timeOffset="454915.2447">9594 14495 178 0,'0'0'26'0,"0"0"69"0,0 0-71 16,0 0-9-16,0 0 558 15,0 0-399-15,20-13-111 16,-14 13-37-16,-3 0 34 16,1 0 79-16,-1 0-1 15,0 0-29-15,0 0 6 16,0 0 39-16,2 0 15 15,-5 0-17-15,3 0-22 16,-3 0-22-16,3 0-24 16,-3 0-29-16,0 0-24 15,3 4-16-15,-3 2-9 0,0 0-5 16,0 5 6 0,0-1-7-16,0 3 1 0,-3-2 0 15,0 4 0-15,-5-2 5 16,5 2-6-16,-3-3 0 15,-1-2 0-15,4 0 1 16,0-3 0-16,3-1 7 16,0-5 11-16,0 1 11 15,0-2-2-15,0 0-5 16,0 0-6-16,0 0-5 16,0 0-1-16,0 0 2 15,3 0 4-15,4 0 8 16,-1 0-1-16,-3 0 3 15,8 0-6-15,2 0-9 16,8-3 1-16,16-16 2 0,29-15-6 16,37-28-3-16,37-24-6 15,18-14-25-15,-4 0-122 16,-45 32-340-16,-33 25-649 0</inkml:trace>
  <inkml:trace contextRef="#ctx0" brushRef="#br1" timeOffset="461296.0812">9912 15397 260 0,'0'0'33'15,"0"0"-19"-15,0 0 510 0,0 0 39 16,0 0-294-16,0 0 2 16,0 7 23-16,0-4-45 15,3-3-58-15,2 0-36 16,-2 0-31-16,0 1-27 15,-3 2-22-15,3-1-26 16,-3 1-29-16,0 4-13 16,0 3 4-16,0 1-2 15,0 5-8-15,-9 1 8 16,1-1-7-16,-1 0-1 16,2-2 0-16,4-1 0 15,0-3 7-15,3-2 1 16,0-3 3-16,6-5 0 0,13 0 10 15,14-10-7-15,25-26-15 16,36-17 0-16,36-26-20 16,20-10-7-16,9 6-12 15,-7 7-24-15,-22 19-64 16,-15 5-69-16,-35 15-408 16,-32 8-951-16</inkml:trace>
  <inkml:trace contextRef="#ctx0" brushRef="#br1" timeOffset="466710.3033">25889 10360 563 0,'0'0'113'0,"0"0"284"16,0 0-194-16,0 0-134 15,0 0-15-15,0 0 26 16,-9 0 20-16,9 0-50 16,0 0-29-16,0 0-21 15,0 0-48-15,0 0-46 16,0 0-137-16,0 3-314 0</inkml:trace>
  <inkml:trace contextRef="#ctx0" brushRef="#br1" timeOffset="469143.2502">25333 8785 525 0,'0'0'181'0,"0"0"200"15,0 0-219-15,0 0-97 16,0 0-33-16,0 0-19 15,0 0-13-15,0 0-23 16,0 0-9-16,0 0 0 0,0 0-24 16,3 0-22-16,-2 0-50 15,1 0-453-15</inkml:trace>
  <inkml:trace contextRef="#ctx0" brushRef="#br1" timeOffset="470007.0232">25073 8692 100 0,'0'0'317'16,"0"0"-165"-16,0 0-85 0,0 0-20 15,0 0 20-15,0 0 16 16,0 0 5-16,9 0-32 16,-9 0-20-16,3 0-18 15,-3 0-17-15,0 0 1 16,0 0-1-16,0 0-1 16,0 0 0-16,0 0-1 15,0 0 1-15,0 0 0 16,0 0 0-16,0 0 7 15,0 0 3-15,0 0-8 16,0 0 5-16,0 0 0 16,0 0-7-16,0 0 0 0,0 0-1 15,0 0 0-15,1 0 0 16,1 0 0-16,-1 0 1 16,2 0 0-16,-1 0 0 15,-1 0 6-15,1 0 6 16,-2 0-5-16,0 0-5 15,0 0-2-15,0 0-8 16,0 0-67-16,0 0-87 16,0 0-141-16,0 0-239 0</inkml:trace>
  <inkml:trace contextRef="#ctx0" brushRef="#br1" timeOffset="470982.1606">25155 8622 52 0,'0'0'156'0,"0"0"-71"16,0 0-37-16,0 0-30 15,0 0-18-15,0 0-72 16,0 0-83-16</inkml:trace>
  <inkml:trace contextRef="#ctx0" brushRef="#br1" timeOffset="473212.9826">25536 6879 166 0,'0'0'113'0,"0"0"-113"16,0 0-58-16,0 0-163 15</inkml:trace>
  <inkml:trace contextRef="#ctx0" brushRef="#br1" timeOffset="474702.2756">25913 6918 163 0,'0'0'45'0,"0"0"-45"16,0 0 0-16,0 0 80 15,0 0 43-15,0 0-12 16,0 0-36-16,-9-9-3 15,8 6 16-15,-1 1-79 16,1 1-3-16,-1 1-6 16,2-1 14-16,-1 1 22 15,1-3 96-15,0 3-57 16,0 0-41-16,0 0-10 16,-2 0-7-16,2-2 13 0,0 2 5 15,-1 0-2-15,1 0-2 16,-2-1-15-16,1 1-6 15,-1 0 0-15,1-1-4 16,-3-1 4-16,2 2 0 16,-1-2 2-16,0 0-11 15,0 2 8-15,-2-1-9 16,-1-2 1-16,0 1-1 16,-2-2 0-16,-1 4 0 15,-1-1-1-15,-3-1 1 16,1 1 0-16,-4 1 0 15,-1 0-2-15,-2 0 2 16,-1 0 0-16,0 0-1 0,0 3 0 16,4-2 1-1,3 2-1-15,4-2 1 0,-1 1-1 16,2-1-1-16,0 1 2 16,1-1 0-16,-2 3 0 15,-2 0-5-15,2 1 4 16,0 0 1-16,-1 1 0 15,3-1 0-15,-3 2 0 16,3 1 1-16,-2-3 6 16,3 2 2-16,2-1 4 15,-1-1 17-15,2-3-14 16,2 2 0-16,1 1 4 16,0-1 5-16,0 2 4 15,0-1-1-15,0 3-14 0,0-1-5 16,3 0-2-16,3 3-5 15,-2 0 8-15,2-3-10 16,-1 3 0-16,-1-1 1 16,-1-1-1-16,0-2 1 15,-2 1 0-15,1-4 5 16,1 1-3-16,0-1 9 16,2-1 4-16,-1-1 7 15,3 3 3-15,2 0-7 16,2-3-7-16,5 3 5 15,2 1-7-15,3-4-4 16,1 3-5-16,-2-1 1 16,-2 0-1-16,-3 1-1 0,-4-1 1 15,-1 1 6 1,-1-4-7-16,-1 2 2 0,0-1-2 16,1-1 0-16,0 0 6 15,0 0-5-15,0 0 6 16,1 0-6-16,2-5 11 15,-3-1-10-15,3 0 0 16,-2 2-1-16,1 0 0 16,-1 1 0-16,1 0 0 15,-2 0 0-15,0 3-1 16,-1-1 1-16,0 1-1 16,0 0 0-16,-1-2 0 15,3 2 0-15,-1-2 2 0,0-2 4 16,2-1 5-1,-4 0 4-15,2-2-5 0,-3 0 2 16,1 1 2-16,-4-1 1 16,2 1 0-16,-2-1-2 15,2 1-12-15,-2-1 1 16,1 0-1-16,2 0-1 16,-2 1 2-16,-1 0-1 15,2-1 0-15,-4 3 6 16,2-2-6-16,-3 3 0 15,2 0 8-15,-2-1 2 16,0 3 0-16,0-4 2 16,0 1-12-16,0-2 5 15,0-2-6-15,0-1 0 0,-3-1 1 16,0 0 0-16,0 1 0 16,-2 2 1-16,1-1-2 15,-5 3 0-15,-3 1-1 16,-7 0-8-16,-4 1-1 15,-7 0 4-15,-3-1 5 16,-2 4-53-16,-13 0-56 16,9 0-119-16,2 4-352 0</inkml:trace>
  <inkml:trace contextRef="#ctx0" brushRef="#br1" timeOffset="476554.827">24901 7874 9 0,'0'0'690'0,"0"0"-521"16,0 0-115-16,0 0 148 16,0 0 17-16,0 0-45 15,0 0-69-15,-61-15-38 0,53 13 1 16,2 2-15-16,-1-1-27 15,1-2-5-15,-1 0-7 16,3 3 3-16,-1-1-3 16,-1-2-2-16,-1 0-11 15,-7 0 0-15,1 3 1 16,-8-1-2-16,-3 1 0 16,-1-3 1-16,-8 3 5 15,-1 0 5-15,1-2 6 16,2-2 9-16,4 4 17 15,4-3-4-15,4 0-16 16,4 3-2-16,2 0-11 0,3 0-2 16,1 0-2-16,-1 0-6 15,1 0-2-15,-1 0 2 16,-8 2 0-16,0 5 0 16,0 0 0-16,-1 0 0 15,1 2 2-15,-2-2 0 16,5-3-1-16,2 3-1 15,4-2 0-15,3-1 0 16,0-1-1-16,3 3 0 16,2-2 1-16,-1 2-1 15,2-2 1-15,0 3 1 16,0 0 0-16,0 2 0 16,0-2 0-16,0 3 5 0,0-2-5 15,0 2 0 1,3-2 8-16,3 1-8 0,0-2 0 15,5 0 1-15,-2 0 5 16,5 0-1-16,1-1-5 16,5 1 5-16,-3-2-5 15,2 0-1-15,-3 2 0 16,-1-1 1-16,0-2 0 16,-2 1 1-16,-1-1-1 15,3-1 0-15,0 0 6 16,3 2-6-16,3-3 0 15,-2-2 0-15,4 3 1 16,-6-2-1-16,0-1 0 16,-1 2-1-16,-5-1 0 15,-1-1 1-15,0 0-1 0,-1 0 0 16,4 0 2-16,1 0-2 16,1 0 2-16,2 0-2 15,-2-7 0-15,2 5 0 16,1-6 0-16,-1 5 0 15,-1-1-1-15,-1 1 0 16,0 1-9-16,-3 0 10 16,-3 0 0-16,0-1 0 15,-3 1 0-15,-2 0 0 16,1-4 2-16,1-1-1 16,1-3 5-16,4-3-5 15,-1 0 1-15,2-1-1 16,-3 2 5-16,-1-1 11 0,-5 3 4 15,-3 2 13 1,0 1 10-16,-8-2-26 0,-19-1-18 16,-12 0-49-16,-10 0-14 15,-29-6-93-15,13 2-127 16,5 1-358-16</inkml:trace>
  <inkml:trace contextRef="#ctx0" brushRef="#br1" timeOffset="483497.3642">26317 6422 546 0,'0'0'125'0,"0"0"-85"16,0 0-24-16,0 0 23 16,0 0 26-16,0 0 7 0,2-5 0 15,-2 4 183 1,0 1-122-16,0-3-66 0,0 3-8 15,0 0 23-15,0 0-8 16,0 0-24-16,0 0-18 16,0 0-12-16,0 0-10 15,0 0-8-15,-2-1-1 16,0 1 0-16,0-2 0 16,-1 1-1-16,-1-1 0 15,-2 1 0-15,1-2 0 16,-1 3 1-16,-3-1 0 15,3 1 5-15,-1-2-6 16,-1 2 0-16,-1 0 1 16,2 0-1-16,-1 0 0 15,1 0 2-15,-2 0-2 0,2 0 0 16,-3 0 0-16,3 0 0 16,-5 0 0-16,3 0 1 15,-1 0-1-15,-2 2 1 16,1-1-1-16,2 2 1 15,-1 0 1-15,1 0-1 16,1-2 0-16,0 4 0 16,3 0 0-16,1 2-1 15,1 1 1-15,0 1-1 16,0 4 1-16,1-1 5 16,2 4-3-16,0-2 4 15,0 2-5-15,0-2-1 16,0-3 8-16,0 0-9 0,2 0 1 15,2-4 1-15,5 2-1 16,1 1 6-16,2-3-6 16,2 2 7-16,4-2-6 15,0-3 4-15,-2 3-6 16,2-4 2-16,-3 3-1 16,0-2-1-16,-3-1 1 15,0 2-1-15,-2-4 1 16,1 4-1-16,-2-4 0 15,4-1 1-15,-1 0 0 16,4 0 9-16,2-10-8 16,3-2 4-16,0-4-5 0,-3-2 9 15,0-1 13-15,-5 0 36 16,-1 1-11-16,-4 3 25 16,-7 0 16-16,-1 0-7 15,0 2-33-15,-16-2-13 16,-7 0-15-16,-7-2-20 15,-4 1-1-15,-18-1-61 16,10 5-219-16,4 4-1132 0</inkml:trace>
  <inkml:trace contextRef="#ctx0" brushRef="#br1" timeOffset="490033.2154">3124 16783 504 0,'0'0'304'16,"0"0"452"-16,0 0-461 15,0 0-126-15,0 0-49 16,0 0 38-16,-6 0-10 15,6 0-44-15,0 0-58 16,0 2-30-16,0 4-16 0,0 1-14 16,0 6-43-16,0 6-78 15,0 18-233-15,-3-5-189 16,-6-2-197-16</inkml:trace>
  <inkml:trace contextRef="#ctx0" brushRef="#br1" timeOffset="490196.5398">3101 17112 712 0,'0'0'339'16,"0"0"-229"-16,0 0-78 0,0 0-12 16,0 0-18-16,0 0-2 15,0 0-132-15,0 56-463 16</inkml:trace>
  <inkml:trace contextRef="#ctx0" brushRef="#br1" timeOffset="490394.6832">3118 17342 1430 0,'0'0'352'0,"0"0"-352"0,0 0-83 16,0 0 39 0,0 0 36-16,0 0-62 0,0 0-216 15,0 60-420-15</inkml:trace>
  <inkml:trace contextRef="#ctx0" brushRef="#br1" timeOffset="490572.8506">3151 17577 598 0,'0'0'916'16,"0"0"-778"-16,0 0-109 16,0 0-19-16,0 0-10 15,0 0-35-15,0 0-173 0,7 66-298 16</inkml:trace>
  <inkml:trace contextRef="#ctx0" brushRef="#br1" timeOffset="490739.4472">3182 17749 1277 0,'0'0'185'16,"0"0"-131"-16,0 0-36 15,0 0-18-15,0 0-70 16,0 0-200-16,0 0-478 0</inkml:trace>
  <inkml:trace contextRef="#ctx0" brushRef="#br1" timeOffset="490971.5555">3176 17983 1091 0,'0'0'311'0,"0"0"-212"16,0 0-68-16,0 0 2 15,0 0 17-15,0 0-20 16,0 0-17-16,-9 60-11 16,6-43-1-16,-3-1 6 0,2-1-7 15,-1-3 0 1,2-4-60-16,2 0-123 0,-1-4-78 15,1-1-249-15</inkml:trace>
  <inkml:trace contextRef="#ctx0" brushRef="#br1" timeOffset="492007.9291">4034 17835 986 0,'0'0'668'16,"0"0"-535"-16,0 0-107 15,0 0 27-15,0 0 102 16,0 0-10-16,0 0-52 15,-3-27-28-15,0 24-17 16,-2-3 5-16,-2 2 8 16,-2 1-10-16,-3 2-20 15,-4 1-12-15,-4 0-11 16,-5 7-8-16,1 7 2 0,-3 2 4 16,2 1 1-16,4-1 12 15,3 0-1 1,6 1-3-16,5 0-1 0,2-4-7 15,5-1-6-15,0 0-1 16,2-4 1-16,11-1-1 16,2-4-5-16,1-3-18 15,1 0-5-15,2 0-30 16,-2-11-24-16,-4-3 17 16,2-1 11-16,-3 0 16 15,-3-2 19-15,0 4 17 16,-2 1 2-16,-1 2 1 15,2 3 31-15,-5 3 19 0,0-2-5 16,0 2-15-16,-3 4-12 16,3 0-4-16,-3 0 0 15,4 0 4-15,-1 10 20 16,3 1-23-16,-3 7-4 16,0 6-6-16,0 1-4 15,-3 3-1-15,0 3 0 16,0 1 2-16,-6 5 3 15,-10 0 0-15,-4 3 7 16,-8 1-1-16,-2-2 6 16,-6-5 16-16,3-3 5 15,-1-6-3-15,4-5-2 16,3-14-2-16,5-6 2 0,6 0 21 16,11-22-17-16,5-9-31 15,0-6-7-15,15-3-19 16,12 1-23-16,1 1-13 15,2 4-14-15,3 4-31 16,-6 8-83-16,10 8-286 16,-13 4-116-16,-3 8-117 0</inkml:trace>
  <inkml:trace contextRef="#ctx0" brushRef="#br1" timeOffset="492586.989">4274 17792 1428 0,'0'0'300'0,"0"0"-286"16,0 0-5-16,0 0 86 16,0 0 33-16,0 0-57 15,0 0-28-15,-28-4 2 16,16 6 23-16,-3 7 2 16,-1 4-11-16,-1 4-9 0,-2 2-11 15,5 0-18-15,-2 2-8 16,10-3-3-16,0 0-9 15,6-6-1-15,0-2 0 16,9-2 0-16,7-7-30 16,-2-1-4-16,5 0 7 15,-1 0-19-15,-3-10-10 16,0-1 3-16,3-5-12 16,-6 2-9-16,1-5 27 15,-4 1 26-15,0-1 20 16,0 3-6-16,-3 2 7 15,0 4 38-15,-3 0 14 16,-3 7 35-16,3-1 13 16,-3 4-14-16,0 0-42 0,0 1-23 15,3 12 1-15,0 4 1 16,-3 6-11-16,7-1-5 16,-4-2-7-16,2 1-11 15,1-3-62-15,-3 1-111 16,0-4-167-16,-3-5-249 0</inkml:trace>
  <inkml:trace contextRef="#ctx0" brushRef="#br1" timeOffset="493244.7712">4489 17788 1751 0,'0'0'623'0,"0"0"-617"16,0 0 14-16,0 0-3 16,0 0 49-16,0 0-37 15,0 0-17-15,9 77-4 16,-9-57 2-16,0 0 1 16,-3-1-1-16,-6-2-3 15,2-7-5-15,2-3-1 16,2-5 1-16,3-2 4 15,0 0-6-15,0-15-36 0,9-4-13 16,3-3 24 0,3-2 18-16,1 3 7 0,-2 4 1 15,-4 3 10-15,-1 4 4 16,0 1-4-16,-4 5-5 16,0 2 0-16,-2 2 2 15,2 0-2-15,-2 0 7 16,0 5 27-16,3 6-13 15,-3 0-5-15,-3 4-7 16,0-2-4-16,0-1-4 16,0-1 2-16,0 2-8 15,0-6 5-15,-6 0-5 16,3-4-1-16,0-3-23 16,3 0-5-16,0-7-18 15,0-12-42-15,3-6 6 0,9-3 25 16,4 1 12-16,-2 3 36 15,2 4 9-15,1 5 25 16,-4 4 11-16,2 5 23 16,-5 3-13-16,-1 3-22 15,-1 0-3-15,-2 10 9 16,-2 5-7-16,-4 4 12 16,0 3-12-16,0 1-3 15,0 0 5-15,0-6-5 16,-10-2-19-16,5 0 8 15,-2-6-9-15,2-5-61 16,2-4-123-16,3 0-361 16,0-4-266-16</inkml:trace>
  <inkml:trace contextRef="#ctx0" brushRef="#br1" timeOffset="493667.7656">4890 17788 1497 0,'0'0'259'16,"0"0"-217"-16,0 0-31 15,0 0 35-15,0 0-9 16,0 0-37-16,0 0-8 15,63-29-4-15,-51 16-6 0,1-1 10 16,-2 1 2-16,-5 3 4 16,-3 5 2-16,0 0 5 15,-3 3 45-15,0 2 28 16,0 0 15-16,-3 0 0 16,-9 7 3-16,-6 8 34 15,0 2-15-15,-6 6-19 16,-1 4 5-16,1 2-11 15,6 1-18-15,3-3-29 16,6-2-25-16,6-4-11 16,3-5-6-16,6-7 0 15,15-9-1-15,10 0-26 0,24-38-97 16,-8 3-175-16,-3-3-662 16</inkml:trace>
  <inkml:trace contextRef="#ctx0" brushRef="#br1" timeOffset="497991.9567">26244 9281 537 0,'0'0'23'0,"0"0"20"16,0 0-2-16,0 0 16 16,0 0 260-16,0 0-71 15,3-5-125-15,-3 5-23 16,0 0-7-16,0 0-6 15,0 0-42-15,0 0-43 16,0 0-168-16,0 0-431 0</inkml:trace>
  <inkml:trace contextRef="#ctx0" brushRef="#br1" timeOffset="498465.6159">25958 9439 1057 0,'0'0'232'0,"0"0"-163"16,0 0-37-16,0 0 31 16,0 0 63-16,0 0-62 15,0 0-41-15,7-3-17 16,-7 3-6-16,0 0-139 15,0 0-259-15</inkml:trace>
  <inkml:trace contextRef="#ctx0" brushRef="#br1" timeOffset="499049.7055">25677 9492 434 0,'0'0'410'0,"0"0"-223"16,0 0-109-16,0 0 9 15,0 0 21-15,0 0-76 0,0 0-32 16,0 0-161 0,0 0-74-16,0 0-540 0</inkml:trace>
  <inkml:trace contextRef="#ctx0" brushRef="#br1" timeOffset="499485.1042">25401 9557 532 0,'0'0'381'16,"0"0"-267"-16,0 0-86 0,0 0-28 15,0 0-11-15,0 0-75 16,0 0-293-16</inkml:trace>
  <inkml:trace contextRef="#ctx0" brushRef="#br1" timeOffset="499935.5398">25063 9613 864 0,'0'0'78'16,"0"0"-78"-16,0 0-370 15,0 0-170-15</inkml:trace>
  <inkml:trace contextRef="#ctx0" brushRef="#br1" timeOffset="500428.8484">24806 9660 582 0,'0'0'170'16,"0"0"-167"-16,0 0-2 16,0 0-1-16,0 0 42 15,0 0 8-15,0 0-31 16,0 0-19-16,0 0-3 15,3 0-56-15,1 0-259 0</inkml:trace>
  <inkml:trace contextRef="#ctx0" brushRef="#br1" timeOffset="500731.6513">24529 9699 332 0,'0'0'534'16,"0"0"-388"-16,0 0-68 15,0 0 6-15,0 0 16 16,0 0-54-16,0 0-46 15,7 0-46-15,-4-2-119 16,-2 0-456-16</inkml:trace>
  <inkml:trace contextRef="#ctx0" brushRef="#br1" timeOffset="501111.6609">24226 9776 1101 0,'0'0'220'16,"0"0"-220"-16,0 0-230 0,0 0-293 16</inkml:trace>
  <inkml:trace contextRef="#ctx0" brushRef="#br1" timeOffset="507497.2708">5851 17587 461 0,'0'0'144'0,"0"0"-60"15,0 0 23-15,0 0 513 16,0 0-412-16,0 0-95 16,-9 4 60-16,9-4 43 15,0 0-36-15,0 2-41 16,0-2-50-16,0 0-11 0,0 0-5 15,0 2-8-15,0-1-26 16,0 4-23-16,12-2-7 16,9-1-3-16,7 3-4 15,11-5 3-15,6 0-5 16,4 0-29-16,3 0-18 16,1-7-1-16,-4 1-7 15,-9 1-9-15,-7 5 13 16,-9 0-4-16,-8 0-26 15,-7 0-11-15,-6 2-52 16,0 7-87-16,-3-2-49 16,0-5-370-16</inkml:trace>
  <inkml:trace contextRef="#ctx0" brushRef="#br1" timeOffset="507879.6486">5790 17770 1560 0,'0'0'399'0,"0"0"-289"16,0 0-37-16,0 0 94 15,0 0-84-15,0 0-41 16,0 0-23-16,110 0-10 16,-68 0-8-16,0 0 1 15,4-1-2-15,-7-5 0 16,0 3-25-16,-6 2-21 15,-8-2-18-15,-1 3-32 16,-9 0-101-16,-5 0-94 16,-4 0-102-16,-3 0-202 0</inkml:trace>
  <inkml:trace contextRef="#ctx0" brushRef="#br1" timeOffset="508472.7672">6215 17468 98 0,'0'0'1298'16,"0"0"-1113"-16,0 0-140 0,0 0-10 15,0 0 135-15,0 0 9 16,0 0-73-16,-6-3-30 16,6 3 9-16,0 4 15 15,6 6-24-15,0 1-49 16,6-2-15-16,0 1-11 15,3-2 8-15,1 2-3 16,1 0-5-16,2 0-1 16,-1 1-8-16,-3-1-5 15,-3 3 0-15,0-1-1 16,-6 1 5-16,0-2 8 16,-3 2 0-16,0-3 1 15,1-3-1-15,-4-1 1 0,3-4 0 16,0 1 1-16,-3-1-1 15,3-2 9-15,0 3 3 16,-3-2 6-16,0 2 3 16,0 3 4-16,0-2 17 15,0 4-6-15,0 2 23 16,-6 4 14-16,-10 3 3 16,-4 6 3-16,-8 4-26 15,-9 2-17-15,-8 4-12 16,-1 3-24-16,-8 6-9 15,11-7-280-15,16-12-1220 0</inkml:trace>
  <inkml:trace contextRef="#ctx0" brushRef="#br1" timeOffset="511807.1112">7661 17347 349 0,'0'0'132'0,"0"0"310"16,0 0-85-16,0 0-203 15,0 0-26-15,0 0 70 16,3-2 10-16,3-1-93 16,-3 3-47-16,0-2 1 15,0 2-23-15,-3 0-13 0,0 0 17 16,0 0-8-16,0 0-22 15,-9 0-2-15,-5 0 24 16,-8 2 4-16,-11 3-21 16,0 0-9-16,-8-3 7 15,2-1-4-15,0-1 21 16,3 0 8-16,6 0 0 16,2 0 4-16,7-1-24 15,6-1-7-15,2-1 2 16,7 3-7-16,6 0-5 15,0 0-11-15,0 0 1 16,0 0 1-16,0 0 3 16,0 0-5-16,0 0-7 15,0 0 6-15,0 0 0 0,0 0 1 16,0 0-1-16,0 0 0 16,0 0 0-16,0 3 0 15,0 7 1-15,0 4 1 16,-3 4 8-16,0 4-8 15,-2 3 0-15,-5 2 11 16,4 3-12-16,-3-1 1 16,-4 5 7-16,2 1-8 15,-1 2 0-15,2 0 1 16,-2-3-1-16,1-2 0 16,1 1 0-16,1-4 0 15,0-1 0-15,-1-5-1 16,2-3 1-16,2-4-2 0,3-4 1 15,0-3 0-15,0 0 1 16,3 0 0-16,0-5-1 16,0 2 0-16,0-2 1 15,0-1-1-15,0-1 1 16,0 0-1-16,0-1 1 16,9-1 9-16,2 0 5 15,5 0-7-15,2 0 2 16,6 0-9-16,1 0 0 15,5-3-2-15,0 1-19 16,-5-4-16-16,-1 2-12 16,-3 1 8-16,-3 1-9 15,-9 0-25-15,0-2-22 16,-6 2-29-16,1 0-124 16,-4 0-254-16,0-1-61 0,0 0-475 0</inkml:trace>
  <inkml:trace contextRef="#ctx0" brushRef="#br1" timeOffset="512124.1537">7297 17709 871 0,'0'0'805'0,"0"0"-667"16,0 0-41-16,0 0 147 15,0 0-57-15,0 0-96 16,0 0-38-16,58-14-38 15,-19 6-15-15,3 1-42 16,10 0-64-16,-13 4-241 16,-11 0-487-16</inkml:trace>
  <inkml:trace contextRef="#ctx0" brushRef="#br1" timeOffset="515028.532">7891 17759 1371 0,'0'0'613'15,"0"0"-528"-15,0 0-16 16,0 0 132-16,0 0-25 16,0 0-85-16,22-9-61 15,-3 8 7-15,1 1 17 16,-1 0-6-16,5 0-17 15,-6 0-19-15,6 0-11 16,-2 0-1-16,-2 0-18 16,-1 0-92-16,0-3-48 15,-2-3-217-15,-8 4-290 16,-2-3-334-16</inkml:trace>
  <inkml:trace contextRef="#ctx0" brushRef="#br1" timeOffset="515261.044">7910 17608 679 0,'0'0'808'0,"0"0"-619"15,0 0-78-15,0 0 117 16,0 0 7-16,0 0-132 15,0 0-47-15,48-4-22 16,-29 1-34-16,5 3 0 0,12-5-154 16,-5 2-351-1,-4 1-332-15</inkml:trace>
  <inkml:trace contextRef="#ctx0" brushRef="#br1" timeOffset="516048.3669">8725 17314 605 0,'0'0'912'16,"0"0"-752"-16,0 0-135 15,0 0 73-15,0 0 91 16,0 0-56-16,0 0-69 15,-75-4 2-15,51 4-22 16,-1 3 10-16,2 4 3 16,-2-4-6-16,4 1-20 15,2 2 0-15,1-5 2 0,6 2-6 16,3 0-12-16,3-1-3 16,6-2-5-16,0 1 0 15,0 5-6-15,0-1 5 16,0 3-5-16,0-1 14 15,0 6 10-15,0-3 3 16,0 2-11-16,0 3-5 16,0 0 22-16,0 2-4 15,0 1-8-15,0 3-1 16,0-1-1-16,-6 5-2 16,0-2-6-16,-4-2 4 15,-1 4-3-15,-2 1 2 16,-2-3 0-16,1 1-1 0,4-2-5 15,-2 1-3-15,6-7-5 16,-1 2 0-16,4-8-1 16,3 0 1-16,0-6-1 15,0-1 0-15,0 0-6 16,0-3-3-16,0 0 9 16,7 0 0-16,5 0 1 15,3 0 0-15,3-6 0 16,4 2-1-16,-5-3 0 15,2 4-1-15,-4-4-5 16,0 4-8-16,-3 0-8 16,-2 1-21-16,-4 1-32 15,0 1-28-15,-3-1-16 16,2 1-51-16,1-3-81 0,1 3-232 16,-1-3-309-16</inkml:trace>
  <inkml:trace contextRef="#ctx0" brushRef="#br1" timeOffset="516290.2024">8449 17598 641 0,'0'0'1021'0,"0"0"-841"0,0 0-109 16,0 0 118-16,0 0-34 16,0 0-92-16,0 0-63 15,101-14-36-15,-68 14-166 16,-12 0-301-16,-2 0-401 0</inkml:trace>
  <inkml:trace contextRef="#ctx0" brushRef="#br1" timeOffset="516670.955">8728 17822 1579 0,'0'0'391'0,"0"0"-213"0,0 0 67 16,0 0-22-16,0 0-95 16,-56 82-73-16,56-72-34 15,0 0-15-15,0-6 0 16,11-1-6-16,4-3 0 16,4 0-9-16,5-13-5 15,-6-1-14-15,3-4 4 16,-5-1 5-16,-7 1 12 0,-6 1 7 15,-3 3 15-15,0 1 10 16,-6 6 3-16,-10 0 5 16,1 6 2-16,-6 1-17 15,3 0-18-15,0 0-40 16,6 0-121-16,5 5-342 16,4-5-445-16</inkml:trace>
  <inkml:trace contextRef="#ctx0" brushRef="#br1" timeOffset="517170.0137">9186 17549 170 0,'0'0'915'0,"0"0"-621"16,0 0-106-16,0 0 90 15,0 0 21-15,0 0-132 16,0 0-64-16,16 0-21 15,5 0-23-15,6 0-41 16,3 0-7-16,1 0-11 16,-1-2-67-16,-3-1-62 15,-5-3-63-15,-10 6-70 16,-9 0-52-16,-3 0-177 16,0 0-144-16</inkml:trace>
  <inkml:trace contextRef="#ctx0" brushRef="#br1" timeOffset="517445.8017">9308 17453 1194 0,'0'0'522'16,"0"0"-436"-16,0 0 75 15,0 0 123-15,0 0-93 0,0 0-103 16,0 0-35-16,-3 9 29 16,6 7-18-16,0 1-28 15,0 3-5-15,1 0-19 16,-4 3-12-16,0-4-59 16,0 5-66-16,-7-1-239 15,-2-2-428-15,3-3-487 0</inkml:trace>
  <inkml:trace contextRef="#ctx0" brushRef="#br1" timeOffset="517679.8456">9396 17735 77 0,'0'0'2045'16,"0"0"-1754"-16,0 0-217 16,-88 14 130-16,67-14-44 15,0 0-110-15,5 0-50 16,7 0-83-16,3 0-159 16,6-8-475-16,0 3-474 0</inkml:trace>
  <inkml:trace contextRef="#ctx0" brushRef="#br1" timeOffset="518443.5513">9815 17151 1288 0,'0'0'379'0,"0"0"-96"16,0 0-60-16,0 0-19 15,0 0-68-15,0 0-49 16,0 0-47-16,6 18 28 16,-6 12 52-16,0 9-46 15,-6 6-24-15,-1-1-13 16,1 2-14-16,0 0-11 15,3-7-11-15,-3 1 8 16,3-7-7-16,-5 0-1 16,4-2 0-16,-2-3 9 15,0-6-10-15,0-2-2 0,0-2-12 16,2-9-2-16,1-4-22 16,3-3 13-16,0-2 7 15,0-2-3-15,3-15-33 16,10-5-35-16,2-6 29 15,3-1 27-15,0-3 3 16,-2 7 9-16,-2 5 21 16,2 4 0-16,-4 3 8 15,0 6 1-15,-6-1 3 16,3 6-3-16,-3 2 6 16,-2 0-1-16,-1 0-6 15,3 0 1-15,-6 10 4 16,0 7 23-16,0 2 25 0,0 5-14 15,-9 2-13-15,-1-4-7 16,1-1-5-16,3-3-4 16,6-3-10-16,0-5-7 15,0-3-1-15,3-1 0 16,9-5-17-16,7-1-31 16,-2 0-83-16,8-7-113 15,-4-5-305-15,-6 2-152 16</inkml:trace>
  <inkml:trace contextRef="#ctx0" brushRef="#br1" timeOffset="518693.6214">9702 17422 1588 0,'0'0'624'0,"0"0"-542"15,0 0 28-15,0 0 24 16,0 0-69-16,85-8-60 16,-57 8-5-16,14 0-116 15,-9 0-266-15,-3 8-495 0</inkml:trace>
  <inkml:trace contextRef="#ctx0" brushRef="#br1" timeOffset="519270.4063">10199 17451 1106 0,'0'0'1104'15,"0"0"-943"-15,0 0-131 16,0 0 40-16,0 0 46 16,0 0-40-16,0 0-27 15,0 66 15-15,0-43-10 16,-4 4 11-16,1-6-24 0,2-3-20 16,1-4-2-16,0-4-5 15,0-5-8-15,0-4-5 16,8-1 21-16,11-3-22 15,-1-10-13-15,3-6-11 16,1-4-3-16,-2-1-5 16,-1 5-5-16,-7 1 21 15,-3 9 15-15,-3 1 1 16,-6 7 22-16,0 1 13 16,0 0-1-16,0 6-10 15,0 6-3-15,-3 6 3 16,0 1-13-16,0 1-10 15,3-3 4-15,0-2-5 0,6-1-8 16,6-7-10 0,7-1-1-16,-2-6 18 0,5 0 0 15,2-6 1-15,-2-8 1 16,-2-3 5-16,-4-2-6 16,-4-9 10-16,-3 1 8 15,0-3 4-15,-6 0-2 16,-3 4-10-16,0 4 5 15,0 7 3-15,-12 6-11 16,3 1-7-16,0 8-28 16,3 0-63-16,-1 3-187 15,4 11-411-15,0-1-803 0</inkml:trace>
  <inkml:trace contextRef="#ctx0" brushRef="#br1" timeOffset="519631.1148">10743 17577 1443 0,'0'0'269'15,"0"0"-167"-15,0 0 131 16,0 0 6-16,0 0-46 15,-3 73-94-15,3-53-2 16,-6 0 16-16,-1-1-14 0,1-2-20 16,-3 3-17-16,3-6-15 15,0-4-30-15,3 0-10 16,0-4-1-16,3-4-5 16,0-2 1-16,3 0-1 15,15 0 17-15,10 0-7 16,8-9-4-16,6-1 7 15,4 0-7-15,-4 0-7 16,-2-1-10-16,-1 2-67 16,-11-1-121-16,-11 4-483 0</inkml:trace>
  <inkml:trace contextRef="#ctx0" brushRef="#br1" timeOffset="522626.479">8695 18261 584 0,'0'0'693'16,"0"0"-434"-16,0 0-87 15,0 0-1-15,0 0 15 16,0 0-52-16,0 0-51 16,0-5-21-16,0 5-7 0,0 0 6 15,0 0 0 1,0 0-3-16,0 0 4 0,-9 0-7 15,0 0-8-15,-12 0-6 16,-4 8-8-16,-8-4-7 16,0 4-7-16,-6-3-17 15,5-2 10-15,1-2 5 16,3-1 15-16,11 0-11 16,7 0 0-16,3 0-2 15,6 0-1-15,3 0-10 16,0 0-8-16,0 0-8 15,0 0-9-15,0 0 7 16,0 3 10-16,0 2 0 16,0 3 9-16,0 4-7 15,0-1 13-15,0 5-3 0,0 4-11 16,-6 1 11-16,-6 4-4 16,-4 2 1-16,-1 0 10 15,1 0-10-15,-1-2-3 16,-2-2 1-16,7-2-1 15,0-1-5-15,3-2 0 16,3-6 0-16,-1 3 0 16,4-5 0-16,3-3 1 15,0-1-2-15,0 1 0 16,0-5-1-16,3 1 1 16,10-1 10-16,4-2-1 15,2 0-9-15,5 0 0 16,-2-7-9-16,4-3-16 0,-4 0-18 15,-1 0-17 1,-6 2-43-16,-2 6-81 0,-7-1-136 16,-3 0-509-16</inkml:trace>
  <inkml:trace contextRef="#ctx0" brushRef="#br1" timeOffset="522853.8474">8295 18505 411 0,'0'0'883'16,"0"0"-576"-16,0 0-114 0,0 0 33 16,0 0-44-16,0 0-58 15,0 0-69-15,60 0-55 16,-35 3-17-16,5-2-179 15,-5 0-381-15,-8 1-571 0</inkml:trace>
  <inkml:trace contextRef="#ctx0" brushRef="#br1" timeOffset="523180.7579">8568 18646 358 0,'0'0'1589'16,"0"0"-1357"-16,0 0-173 15,0 0-34-15,0 0 73 16,0 0-18-16,0 0-25 16,-15 75-22-16,30-69-9 15,9-4-13-15,-2-2 3 16,1 0-7-16,-1-8 2 15,-4-3-3-15,-9-5 9 16,-3 2 55-16,-6-1 33 16,0 1-27-16,-6-1-30 15,-12 2-19-15,0 6-15 16,-4 3-12-16,1 4-44 0,6 0-117 16,6 0-184-16,7 1-714 15</inkml:trace>
  <inkml:trace contextRef="#ctx0" brushRef="#br1" timeOffset="523688.017">9153 18476 975 0,'0'0'518'0,"0"0"-350"15,0 0 60-15,0 0 50 16,0 0-51-16,0 0-80 15,0 0-51-15,22 0-42 16,-5 0-12-16,2 0-21 16,5 0-15-16,1-6-6 15,-2 2-70-15,-4-3-33 16,-3 4-38-16,-5-2-95 16,-11 5-99-16,0 0-189 15,0 0-157-15</inkml:trace>
  <inkml:trace contextRef="#ctx0" brushRef="#br1" timeOffset="523946.9888">9257 18371 1373 0,'0'0'579'0,"0"0"-491"15,0 0 80-15,0 0 48 16,0 0-50-16,0 0-76 16,0 0-62-16,0 13 2 15,0 2 17-15,0 5-17 16,0 1-7-16,-4 0-23 16,-2-1-18-16,3-2-72 0,-3 9-94 15,0-11-315 1,3-2-213-16</inkml:trace>
  <inkml:trace contextRef="#ctx0" brushRef="#br1" timeOffset="524181.4571">9377 18644 1952 0,'0'0'378'0,"0"0"-265"16,0 0 77 0,-87 19 13-16,54-15-62 0,-1 0-70 15,0-4-42-15,4 0-29 16,9 0-34-16,6-6-103 16,9-4-244-16,6-1-905 0</inkml:trace>
  <inkml:trace contextRef="#ctx0" brushRef="#br1" timeOffset="525405.8314">11296 17333 1526 0,'0'0'274'0,"0"0"-138"0,0 0 159 15,0 0-67-15,0 0-119 16,0 0-53-16,0 0-27 15,97 0-16-15,-65 1-13 16,-2 0 0-16,-5 1-62 16,-1 1-53-16,-9-1-115 15,-9-1-152-15,-3 1-158 16,-3 0-185-16</inkml:trace>
  <inkml:trace contextRef="#ctx0" brushRef="#br1" timeOffset="525659.6342">11440 17259 795 0,'0'0'840'0,"0"0"-641"16,0 0-35-16,0 0 92 15,0 0-62-15,0 0-94 16,0 0-30-16,-5 24 52 15,4-5-15-15,-2 4-66 16,3 4-30-16,0 0-11 16,0-4-8-16,0 0-97 15,0 0-93-15,0 1-144 16,6-4-393-16,3-4-463 0</inkml:trace>
  <inkml:trace contextRef="#ctx0" brushRef="#br1" timeOffset="525854.7067">11540 17547 1413 0,'0'0'785'16,"0"0"-609"-16,0 0-28 16,0 0 56-16,0 0-54 15,-82 4-80-15,55 3-49 16,-1-4-21-16,4 3-54 15,9-4-128-15,3-1-197 0,7-1-781 16</inkml:trace>
  <inkml:trace contextRef="#ctx0" brushRef="#br1" timeOffset="526539.2792">11789 17111 874 0,'0'0'633'0,"0"0"-514"15,0 0 39 1,0 0 83-16,0 0-16 0,0 0-36 16,0 0-99-16,3-9-36 15,-3 19 11-15,0 9 49 16,3 5-28-16,-3 8-34 16,0 5-11-16,0 2-16 15,0 0 5-15,0 1-6 16,0 0-16-16,0-3-7 15,-3-7 0-15,-3 0 0 16,3-4 6-16,-4-7-7 0,1-3-1 16,3-7 0-1,-1 0 0-15,4-8-13 0,-1-1-1 16,1 0 8-16,0 0-4 16,0 0-7-16,5-11-15 15,7-6-20-15,4-2 32 16,5-3 6-16,-3 0 0 15,-1 2 14-15,2 3 1 16,0 5-1-16,-6-1 2 16,1 6 9-16,-5 2 2 15,-3 3 1-15,-2 2 8 16,-4 0-21-16,0 0 2 16,0 14 17-16,-4 4 29 0,-2 6-20 15,-3-2-7 1,0 3-10-16,1-3-5 0,5-4-6 15,3-6 0-15,0-1 0 16,2-10-7-16,13-1-19 16,0 0-7-16,9-1-61 15,1-17-119-15,5-13-170 16,-5 4-404-16,-5 0-529 0</inkml:trace>
  <inkml:trace contextRef="#ctx0" brushRef="#br1" timeOffset="526766.9796">11759 17340 1285 0,'0'0'357'0,"0"0"-141"15,0 0 35-15,0 0-90 16,0 0-98-16,85 0-63 16,-55 0-119-16,-5 0-240 15,1 0-556-15</inkml:trace>
  <inkml:trace contextRef="#ctx0" brushRef="#br1" timeOffset="527273.5042">12240 17334 1635 0,'0'0'503'0,"0"0"-420"16,0 0 109-16,0 0-24 15,0 0-16-15,0 0-74 16,-20 88-50-16,20-69-18 15,0-1-10-15,0-2-6 16,4-6-18-16,6-7-9 16,3-1 14-16,2-2 9 15,0-2-5-15,3-11-3 16,-4-3 4-16,2-1 2 0,0 0 4 16,-7 4 8-16,0 3 0 15,0 0 30-15,-6 8 24 16,-3 2-7-16,0 0-15 15,0 0-8-15,0 9-5 16,0 6 15-16,0 4-11 16,0-1-22-16,0-1 5 15,0 0 0-15,15-7-6 16,4-5-7-16,8-3-8 16,3-2 9-16,1 0-6 15,2-14-4-15,-3-4-4 16,-6-3 13-16,-3-4 7 15,-5 0 1-15,-10-5 30 0,-6 4 1 16,0 6-7-16,-13-1-11 16,-17 9-14-16,-27 8-74 15,8 4-182-15,0 0-576 0</inkml:trace>
  <inkml:trace contextRef="#ctx0" brushRef="#br1" timeOffset="531230.455">9711 18244 664 0,'0'0'673'16,"0"0"-498"-16,0 0-60 0,0 0 152 15,0 0 37-15,0 0-77 16,0 0-68-16,16-42-42 16,-16 42-38-16,0 0-14 15,0 0-7-15,0 9-22 16,0 14-3-16,0 7 33 15,0 10-31-15,-6 6-23 16,-4 1-11-16,1-4 1 16,-3 2 5-16,0-4-7 0,-3-2 0 15,-1-6 1-15,2 0-1 16,1-9 1-16,1-2 0 16,3-8-1-16,0-4 0 15,6-5-8-15,3-1-16 16,0-4-1-16,0 0-11 15,12-9-9-15,3-8 18 16,7-7-25-16,2-5 10 16,0-5-1-16,0 2 9 15,-2 2 7-15,-1 5 9 16,-6 7 11-16,3 3 7 16,-6 4 0-16,0 4 0 15,1 4-1-15,-5 0-5 0,1 3 6 16,-2 0 0-16,-1 10 0 15,-6 8 11-15,0 6 26 16,0 3-3-16,-13 0-17 16,-1 1-7-16,-5-2-1 15,7-1-3-15,-2-3 8 16,7-5 4-16,4-4-12 16,3-2 4-16,0-2-10 15,15-8 6-15,6-1-12 16,9 0-7-16,4-7-128 15,9-16-161-15,-7 3-448 16,-9 0-848-16</inkml:trace>
  <inkml:trace contextRef="#ctx0" brushRef="#br1" timeOffset="531493.928">9562 18440 1800 0,'0'0'520'15,"0"0"-454"-15,0 0 8 16,0 0 4-16,0 0-46 0,0 0-32 15,98-18-46-15,-40 18-144 16,-10 0-350-16,-6 0-382 0</inkml:trace>
  <inkml:trace contextRef="#ctx0" brushRef="#br1" timeOffset="532042.5255">10091 18451 1091 0,'0'0'926'0,"0"0"-808"16,0 0-93-16,0 0 79 16,0 0 45-16,0 0-34 15,0 0-42-15,-3 91-21 16,-1-68-9-16,4-1-9 15,0-3-17-15,0-2-8 16,0-2 0-16,0-2-9 16,4-9 0-16,2-1-7 15,1-3-5-15,6 0-1 16,0-6-35-16,2-8-15 16,6-3 2-16,-5 0 18 15,0 0 15-15,1 4 19 16,-8 4 9-16,-3 3 7 0,-3 3 16 15,-3 3 9 1,0 0-4-16,0 9 2 0,0 3 49 16,0 5-30-16,0 0-31 15,0-2-18-15,3-5 0 16,9-1-26-16,3-6-12 16,4-3 17-16,5 0 0 15,0-15 3-15,3-3 9 16,-2-3 9-16,-1-6 1 15,-9-2 21-15,0 0 29 16,-9 1 19-16,-3 3 6 16,-3 2-6-16,-3 6-31 15,-15 3-39-15,-3 6-39 16,-12 1-124-16,8 1-375 16,-2 2-819-16</inkml:trace>
  <inkml:trace contextRef="#ctx0" brushRef="#br1" timeOffset="533912.1036">11510 18574 816 0,'0'0'908'15,"0"0"-700"-15,0 0-120 16,0 0 62-16,0 0 82 15,0 0-6-15,0 0-55 16,-16 49-50-16,2-27-28 16,-8 0-33-16,-2 1-36 15,-1-3-24-15,-1-3-35 16,4-4-196-16,8-9-527 0</inkml:trace>
  <inkml:trace contextRef="#ctx0" brushRef="#br1" timeOffset="534880.8305">12474 18241 1137 0,'0'0'357'16,"0"0"-209"-16,0 0 71 15,0 0 47-15,0 0-40 16,0 0-57-16,0 0-32 16,0 0-57-16,-15 0-32 15,-6 0 9-15,-11 0-7 16,0 0-5-16,-4 3-12 16,-1 0-13-16,1 1-10 0,5-1-9 15,4-2 0-15,6 0 0 16,6 1 0-16,9-2-1 15,3 0 0-15,3 3 0 16,0 0-13-16,0 1-13 16,0 4 26-16,6 7 8 15,0-1-7-15,-2 3 11 16,1 1 1-16,-2-2-2 16,-3 5 5-16,0-1-2 15,0-1-4-15,-12 3 2 16,0 0-12-16,-4 3 1 15,-4 0 0-15,1 1 6 16,4-3-7-16,0-1 0 0,3-2 0 16,2-8 0-1,4 1 0-15,3-3 0 0,3-2-6 16,0-1-11-16,9-3 16 16,10 1 1-16,5-5 27 15,4 0-18-15,2 0-9 16,3 0-8-16,-4-4-7 15,0-4-19-15,-2-2-31 16,-9-2-44-16,-2-3-82 16,-9 2-146-16,0 0-594 0</inkml:trace>
  <inkml:trace contextRef="#ctx0" brushRef="#br1" timeOffset="535061.7928">12092 18517 825 0,'0'0'1202'16,"0"0"-988"-16,0 0-152 15,0 0 67-15,0 0-32 16,0 0-69-16,106-5-28 16,-48 5-116-16,-13 0-382 15,-5 0-312-15</inkml:trace>
  <inkml:trace contextRef="#ctx0" brushRef="#br1" timeOffset="535382.3812">12468 18621 1639 0,'0'0'508'0,"0"0"-359"15,0 0 15-15,0 0-64 16,0 0-14-16,-21 83-41 16,27-70-18-16,12-6-3 15,1-4-16-15,1-3-8 16,-1 0-15-16,-4-3 1 16,-3-7 13-16,-6-1 1 15,-6-2 0-15,0 3 18 0,-3 1 2 16,-14-1 3-16,1 5-3 15,-3 1-19-15,2 3-1 16,1-2-62-16,13-1-141 16,3 1-432-16,0-3-373 15</inkml:trace>
  <inkml:trace contextRef="#ctx0" brushRef="#br1" timeOffset="535654.8412">12935 18467 1431 0,'0'0'531'0,"0"0"-435"16,0 0 65-16,0 0 2 15,0 0-58-15,94-18-63 16,-61 9-42-16,-2 5-5 16,2-3-105-16,-6 7-101 15,-8 0-68-15,-7 0-88 16,-9 0-304-16</inkml:trace>
  <inkml:trace contextRef="#ctx0" brushRef="#br1" timeOffset="535922.4704">13068 18301 1564 0,'0'0'318'16,"0"0"-211"-16,0 0 112 15,0 0 26-15,0 0-50 16,0 0-75-16,-45 79-50 0,42-53-39 16,0-1-19-1,0 3-12-15,-2-7-26 0,5 0-83 16,-4 0-147-16,1-6-440 16,0-5-484-16</inkml:trace>
  <inkml:trace contextRef="#ctx0" brushRef="#br1" timeOffset="536171.0839">13165 18615 163 0,'0'0'1819'0,"0"0"-1541"16,0 0-179-16,0 0 85 16,0 0 11-16,-103 20-72 15,70-17-77-15,3 0-46 16,-5-3-90-16,9 0-163 16,8 0-516-16</inkml:trace>
  <inkml:trace contextRef="#ctx0" brushRef="#br1" timeOffset="536764.2336">13536 18335 1607 0,'0'0'692'0,"0"0"-599"0,0 0-32 15,0 0 41-15,0 0 13 16,0 0-57-16,0 0-58 16,36-44-4-16,-15 37-16 15,3 4 10-15,-5 0 1 16,-4 3 2-16,0 0 6 15,-6 0 0-15,-3 3-5 16,-3 7 6-16,-3 3 8 16,0 4 38-16,-12 3 10 15,-8 3-20-15,1 3-10 16,-5-3-10-16,2 2-5 16,0-2-5-16,5-1-5 15,5-6 0-15,2 0-1 0,7-5 6 16,3-1 3-16,0-1 10 15,0-2 4-15,9-3-4 16,7 1-19-16,5-5-49 16,10-2-139-16,-1-10-465 15,-9-3-1017-15</inkml:trace>
  <inkml:trace contextRef="#ctx0" brushRef="#br1" timeOffset="537394.7777">13951 18042 1401 0,'0'0'713'0,"0"0"-638"15,0 0 19-15,0 0 58 16,0 0 24-16,0 0-50 15,0 0-80-15,12-5-16 16,-12 22 9-16,1 8 9 16,1 6-17-16,-2 7 2 15,0 1-9-15,0 5-12 16,-6-1-11-16,-6-1-1 16,-1-2 1-16,-4 1-1 15,1-7 1-15,0 1-1 0,3-6 1 16,6-7 0-16,1-2 0 15,3-2-1-15,0-8 0 16,3-3 0-16,0-5-18 16,0-2 1-16,0 0 4 15,0 0 1-15,6-13-12 16,6-2 9-16,2-5 4 16,6-7 1-16,1 1 4 15,3-3 5-15,-4 1 1 16,-1 6-1-16,-3 8 1 15,-4 1-1-15,0 7 1 16,-9 5-1-16,0 1 1 0,0 0-1 16,-3 2 1-1,0 16 21-15,0 1 18 0,0 4-9 16,-9 4-6-16,-3-3 0 16,3-2-9-16,3-1-4 15,3-2-10-15,-1-8 4 16,4-1-4-16,0 0-1 15,4-4 3-15,8-4 10 16,6-2-13-16,3 0-9 16,3-2-65-16,10-18-80 15,-4 3-144-15,-10-3-482 0</inkml:trace>
  <inkml:trace contextRef="#ctx0" brushRef="#br1" timeOffset="537622.5177">13919 18261 1252 0,'0'0'866'16,"0"0"-710"-16,0 0-49 15,0 0 58-15,0 0 12 16,0 0-61-16,0 0-61 15,96-3-47-15,-66 3-8 0,12 0-97 16,-5 0-186 0,-8 3-635-16</inkml:trace>
  <inkml:trace contextRef="#ctx0" brushRef="#br1" timeOffset="538213.9354">14354 18327 1472 0,'0'0'365'16,"0"0"-267"-16,0 0 100 16,0 0 15-16,0 0-11 15,0 0-34-15,0 0-65 16,6 72-27-16,-12-55-31 15,-2 3-18-15,2-5-19 0,3 0-1 16,0-4-7-16,3-3 1 16,0-3-1-16,0-3-1 15,4 1-8-15,4-3 8 16,3 0 1-16,5 0-12 16,-4-8-7-16,3-3-7 15,0 1 5-15,-5-5 7 16,0 4 13-16,-3 4 1 15,-4 3 6-15,0 1 22 16,-3 3 0-16,0 0-5 16,0 0-15-16,0 3-7 15,3 8 4-15,0 5 2 16,7-2-6-16,-1 1 0 0,4-2 0 16,7-3-1-16,-1-3 0 15,4-6-1-15,-3-1-5 16,6 0 0-16,-4-8 4 15,1-8 1-15,-4 0-8 16,2-7 3-16,-3-1 6 16,-5-3 0-16,1-1-1 15,-8 4 1-15,1 0 0 16,-7 8 0-16,0 4 6 16,-4 5-6-16,-13 2-8 0,-5 5-22 15,-5 0-71-15,-10 12-135 16,7 3-414-1,4 2-159-15</inkml:trace>
  <inkml:trace contextRef="#ctx0" brushRef="#br1" timeOffset="538598.7614">14824 18499 1166 0,'0'0'515'0,"0"0"-429"0,0 0 153 16,0 0-22 0,0 0-40-16,0 0-33 0,0 0-7 15,26 78-11-15,-32-61-20 16,-1 1-19-16,-6 1-30 15,4 1-29-15,-1 0-14 16,4-4-4-16,1 0-1 16,2 1-9-16,3-6-1 15,0-1 0-15,0-2 1 16,11-6 10-16,8-1 19 16,10-1-7-16,10 0-22 15,6-8-3-15,3-2-18 16,-2 3-30-16,-1 1-73 15,-11 2-198-15,-15 1-725 0</inkml:trace>
  <inkml:trace contextRef="#ctx0" brushRef="#br1" timeOffset="549009.6446">24280 15687 948 0,'0'0'382'16,"0"0"-279"-16,0 0-65 0,0 0 102 15,0 0 55-15,0 0-38 16,-2-3-62-16,2 3-10 15,0 0-1-15,0 0 1 16,0 0-5-16,0 0-9 16,0 0-4-16,0 0-6 15,0 0-11-15,0 0-17 16,0 0-18-16,0 0-8 16,0 0-6-16,2 4 7 15,3 5-7-15,0-1-1 0,-1 1 6 16,1 1-5-1,1 0-1-15,0 0-1 0,1 1 1 16,-1-1 1-16,2 0-1 16,-2-2 0-16,2-1 0 15,0-4 1-15,0 1 1 16,1-4 8-16,2 0-9 16,0 0 0-16,2 0 0 15,2 0-1-15,-1-3-8 16,-1-1 2-16,-2 1-9 15,-1-1 8-15,-4 1 0 16,-2 0 7-16,1 1 0 16,-1 0-1-16,2 2 1 15,2-3 0-15,-2 1 0 16,3-1 0-16,0-1-2 0,2 0-11 16,-1 2 1-16,-1 1 6 15,1-2 5-15,-3 0 1 16,-1 0 0-16,2 2-1 15,-1 1 1-15,-1-3-1 16,3 3 1-16,-1-5 0 16,3 3 0-16,2-1 0 15,-4-2 0-15,4 3 0 16,-1 0-1-16,0-2 0 16,0 2 0-16,-3 1 0 15,1 0 1-15,-3 1 0 16,0 0 0-16,0 0 1 15,0 0-1-15,2-3 0 0,0 3 1 16,5 0-1 0,-4 0 1-16,4 0-1 0,0-3 0 15,0 3 0-15,1 0 0 16,-3 0 0-16,-2 0 0 16,1 0 0-16,-2 0 0 15,0 0 0-15,1 0 0 16,2 0 2-16,3 0-1 15,0 0 5-15,1 0-4 16,1 0-1-16,2 0-1 16,-2 0 0-16,2 0 0 15,-3 0 0-15,1 0 1 16,-4 0 0-16,-1 0-1 16,-1 0 1-16,-4 0 0 15,0 0 0-15,-1 0-1 0,0 0 2 16,2 0 10-1,2 0-3-15,1 3-8 0,1-3 6 16,2 3-6-16,2-3 1 16,0 2-1-16,-3 0 0 15,1 2-1-15,-4-2 1 16,-1-2-1-16,1 2 1 16,-2 0-1-16,0 1 1 15,-2-3-1-15,2 3 1 16,-2-3 0-16,0 4 8 0,-1-1 4 15,1 1-4 1,1 2-3-16,-1-3-5 0,-1 0 0 16,1 3 5-16,-3-1-6 15,1 0 1-15,-2-3 0 16,2 3 10-16,-1-5 1 16,-2 3-4-16,1-3-2 15,-2 1 2-15,0-1-1 16,1 0 4-16,-1 3-5 15,0-3 4-15,0 0 2 16,2 0 3-16,-2 0 0 16,1 0-6-16,1 0 3 15,1 0-11-15,2 0 13 16,1 0-4-16,1 0-4 16,-1-3 3-16,1-1-3 0,2-1-5 15,2 0 0 1,-1-2-1-16,2 1 1 0,0 0 0 15,2 0-1-15,-1 2 0 16,-1-1 0-16,-2 3 0 16,2-1 0-16,-3 0 0 15,0 0 0-15,1 2-1 16,-2 1 1-16,0 0-1 16,2 0 0-16,-1 0 1 15,0-2 0-15,3 2-1 16,-2 0 1-16,-1 0-1 15,0 0 1-15,0 0 0 16,-3 0-1-16,-1 0 1 16,-1 0-7-16,1 0 7 15,-1 0 1-15,-1 0 0 0,0 0 0 16,1 2 0-16,1-2-1 16,1 1 1-16,1 0 0 15,1 4 0-15,-2-5 0 16,0 3-1-16,-2-3 0 15,2 4 0-15,1-1 0 16,-2 0 0-16,1-2 0 16,0 2 1-16,0 0-1 15,3 1 0-15,0-2 0 16,0 2 8-16,3 0-7 16,-2-1 5-16,-1-1-5 15,1-2 0-15,-1 3 0 0,1-3 0 16,-3 0 0-16,3 2 0 15,-2 0-1-15,-1-2 0 16,2 3 0-16,-1-3 1 16,1 3-1-16,0-3 0 15,1 1 1-15,1 2 0 16,1-3-1-16,1 0 1 16,0 3-1-16,1-3-1 15,-2 3 1-15,-2-3 0 16,-1 0 0-16,-3 1 0 15,-3-1 1-15,0 0 0 16,-1 0-1-16,1 0 1 16,0 0 0-16,2 0-1 0,1 0 0 15,-1 0 0-15,1 0 0 16,0 0 0-16,1 0 1 16,-2 0-1-16,1 0 1 15,-2 0 0-15,-1 0-1 16,2 0 1-16,-4 0-1 15,2 0 1-15,1 0-1 16,1-1 0-16,-1 1 0 16,3 0 0-16,0-3 0 15,2 3-1-15,-2-3 1 16,1 3 0-16,-2-4 0 16,-2 1 0-16,2 3 0 15,-4-3 0-15,1-1-1 0,0 4 1 16,-2-3 7-1,2 1 5-15,0 2-5 0,2-3-7 16,-1 1 1-16,3 0-1 16,-1-2 0-16,1 2 0 15,-1-2 1-15,0 1 0 16,1-4-1-16,-1 0 0 16,0-2-1-16,0-1 1 15,4-1 3-15,-2-5 11 16,1 3-4-16,-2-5-10 15,-1 3-9-15,-6-5-14 16,-4 6-138-16,-11-5-683 0</inkml:trace>
  <inkml:trace contextRef="#ctx0" brushRef="#br1" timeOffset="573773.1106">6387 18416 1124 0,'0'0'517'16,"0"0"-387"-16,0 0 61 16,0-7 80-16,0 7-61 15,0 0-85-15,0 0-31 16,0 0-3-16,0-3-12 16,0 3-20-16,0 0-12 15,0 0-8-15,-3-2-8 0,-3 0 5 16,-8-1-21-1,-5 1-15-15,-2 2 0 0,-7 0-2 16,-5 0 1-16,3 2-7 16,2 5 8-16,5-2 1 15,4 3 0-15,10-6 1 16,3-1-1-16,6 0-1 16,0-1-8-16,0 0 8 15,0 0 7-15,0 0-6 16,0 0 0-16,0 0-1 15,0 3 0-15,0 0-6 16,0 1-1-16,-7 4 7 16,-1 4 1-16,2 1 1 15,0-1-2-15,0 2 1 0,2 2-1 16,-2 2 1-16,-2 3 1 16,-4 4-1-16,-1 1 0 15,-2-1 5-15,0 3-6 16,3-5 1-16,-1 0 0 15,4-8-1-15,4 0 1 16,2-10-1-16,2 3 0 16,1-6-6-16,0 3 6 15,0-3-1-15,3 1 1 16,6 1 0-16,0 0 0 16,4-1 0-16,1 0-1 15,2-3 0-15,2 0-15 16,6 0-2-16,4-7-3 0,2-5-18 15,-5 2-27-15,-4-3-49 16,-6 6-24-16,-6 1 25 16,-7 5-113-16,-2 1-328 15,-2 0-40-15,-7 4-288 0</inkml:trace>
  <inkml:trace contextRef="#ctx0" brushRef="#br1" timeOffset="574030.0344">6105 18611 1200 0,'0'0'353'0,"0"0"-231"16,0 0 7-16,0 0 4 16,0 0-92-16,85-24-41 15,-63 24-107-15,-2 0-167 16,-7 4-309-16</inkml:trace>
  <inkml:trace contextRef="#ctx0" brushRef="#br1" timeOffset="574369.0788">6381 18772 421 0,'0'0'914'15,"0"0"-705"-15,0 0-62 16,0 0 46-16,0 0-33 16,0 0-57-16,0 0-43 15,58 68-11-15,-28-80-18 16,1-8-31-16,-4-2 0 0,-5-4 7 16,-8 6 13-16,-11-3 49 15,-3 7 1-15,-6 6 4 16,-18 9-29-16,-9 1-33 15,-6 13-12-15,-22 21-134 16,9-4-509-16,10-3-1005 0</inkml:trace>
  <inkml:trace contextRef="#ctx0" brushRef="#br1" timeOffset="583528.2348">15765 18492 527 0,'0'0'190'0,"0"0"-190"16,0 0-131-16,0 0 131 15,0 0 127-15,0 0-41 16,12-5-24-16,-7 3 21 16,2-2 53-16,-4 1 13 0,3 1 18 15,-3-1-7-15,0 1-22 16,-2 1 35-16,1 1 17 15,-2-2-37-15,0 2-30 16,1 0-34-16,-1 0-48 16,0 0-24-16,2 0-10 15,-2 0 2-15,1 0 4 16,-1 8 1-16,0 1 8 16,0 4 6-16,0 4-1 15,-4 0-5-15,-5 6-4 16,-7-1-6-16,-1 2 2 15,1-2-7-15,4-3-6 16,2-5 7-16,6-3-8 0,4-7 0 16,0-4 21-16,17 0 19 15,11-18-7-15,14-7-23 16,13-9-10-16,24-14-15 16,22-13-32-16,28-5-9 15,8-2 11-15,-1 15 24 16,-15 10 20-16,-21 14 1 15,-18 8 0-15,-24 4 1 16,-19 9 5-16,-14 4-6 16,-1 4-31-16,-9 0-110 15,-12 0-142-15,-3 0-309 16,-5 6-105-16</inkml:trace>
  <inkml:trace contextRef="#ctx0" brushRef="#br1" timeOffset="584076.0031">16162 18611 776 0,'0'0'1033'16,"0"0"-833"-16,0 0-146 15,0 0 95-15,0 0 49 16,0 0-83-16,0 0-59 16,-49 89-20-16,40-72 7 15,5-2-19-15,4-3-24 0,0-7 1 16,26-5 42-1,19-12-11-15,31-25-17 0,30-22-14 16,18-13 6-16,2-2-7 16,-3 8-19-16,-19 17-1 15,-17 13 12-15,-21 14 8 16,-23 8 1-16,-17 7-1 16,0-1-62-16,-5 3-72 15,-7 5-171-15,-7 0-257 16,-7 0-277-16</inkml:trace>
  <inkml:trace contextRef="#ctx0" brushRef="#br1" timeOffset="585103.3846">18496 18119 1166 0,'0'0'565'0,"0"0"-419"15,0 0-68-15,0 0 23 16,0 0 27-16,0 0 23 16,0 0-74-16,-102 0-44 15,70 0 5-15,3 0 23 16,-1 0-1-16,6 0-10 16,3 0-7-16,5 1-10 15,4-1-9-15,4 3-12 16,2 0-4-16,3-3-7 0,3 0 1 15,0 3-2-15,0 3 1 16,0 1 7-16,0 4 3 16,-1 4 2-16,-5 2 5 15,-3 3 9-15,-4-1 16 16,-1 2-17-16,-2 0-4 16,1-1-2-16,-5-1-5 15,7-3-6-15,1-4-2 16,0-3-1-16,6-1-5 15,3-7 0-15,3 1-1 16,0-2-1-16,0 0-18 16,14 0-13-16,5 0 2 15,3-6 9-15,2 1-5 16,1 3 3-16,-1-3 16 16,-2 5 1-16,-2 0 5 0,-2 0 0 15,0 0 0-15,-6 5 1 16,1 0 6-16,1 4 6 15,-5-1 4-15,0 4-4 16,-6 1 0-16,-3-3-12 16,0 3 10-16,-9 3 28 15,-14-4-13-15,-9 3-5 16,-7-1-7-16,-9-3-7 16,-1-1-6-16,0-3 0 15,7-1-21-15,9-2-17 0,14-4-36 16,11 0-76-1,12 0-135-15,19 0-495 0,4-10-808 16</inkml:trace>
  <inkml:trace contextRef="#ctx0" brushRef="#br1" timeOffset="585772.2467">19283 18285 580 0,'0'0'1193'16,"0"0"-922"-16,0 0-210 15,0 0-8-15,0 0 76 0,0 0 9 16,0 0-55 0,-64-4-38-16,35 4 4 0,0 0 15 15,-1 3 3-15,5 1-5 16,2 3-21-16,7-1-19 16,7-1-10-16,2 2-12 15,7-3-5-15,0 2-2 16,3 2 6-16,13 2-5 15,0 0-5-15,4 0-13 16,-1 0-3-16,-2 0-1 16,-1 1 13-16,-7-1 14 15,-4 1-10-15,-3 2 10 0,-2-1 1 16,0-1 15 0,-9 0 22-16,-7 2-2 0,-7-3-5 15,-4-1 3-15,-2 0-8 16,-3-4-10-16,2-1-9 15,4-2-6-15,8-2 0 16,4 3-39-16,10-3-64 16,4 0-64-16,7 0-119 15,16 0-262-15,-3 0-147 0</inkml:trace>
  <inkml:trace contextRef="#ctx0" brushRef="#br1" timeOffset="586065.5315">19352 18380 1380 0,'0'0'772'16,"0"0"-643"-16,0 0-51 15,0 0 79-15,0 0 16 16,-39 81-34-16,27-52-63 15,-1-2-36-15,2 2-25 16,0-1-7-16,0-5-7 16,2-4 6-16,-1-2-7 15,0-2-6-15,3-7-18 16,2-1-29-16,2-3-47 16,3-4-89-16,0 0-140 0,0-7-304 15,0-5-481-15</inkml:trace>
  <inkml:trace contextRef="#ctx0" brushRef="#br1" timeOffset="586392.4828">19428 18333 922 0,'0'0'1180'0,"0"0"-967"16,0 0-169-16,0 0-23 15,0 0 44-15,80-52 12 16,-53 47-43-16,-2 3-20 16,1 2-13-16,-6 0 0 15,-1 10 6-15,-8 4 14 16,-3 1 7-16,-5 2 1 0,-3-2 5 16,0 1 12-16,-5 0 5 15,-9-6-12-15,-4 0-17 16,-6-5-4-16,-5-1-7 15,0-1-11-15,-1-3-5 16,5 0-44-16,5 0-74 16,10 0-91-16,7-5-417 15,3 0-291-15</inkml:trace>
  <inkml:trace contextRef="#ctx0" brushRef="#br1" timeOffset="588116.0789">19720 18330 352 0,'0'0'0'16,"0"0"0"-16,0 0 0 15,0 0 175-15,0 0 40 16,0 0-64-16,0 0-49 16,0-8-10-16,0 8 25 15,0-1 38-15,-4 1 4 16,-2 0 1-16,-5 0 5 15,-4 0 20-15,-1 1-37 16,-11 7-23-16,-8-1-27 16,-7 3-33-16,-14 3-20 0,-5-3-17 15,-4 0-9 1,-6 0-8-16,6-1 4 0,3 1-3 16,10 0-5-16,9 0-7 15,12-3-8-15,2-3-25 16,12 2-52-16,4-3-96 15,9-3-103-15,4 0-10 16,9 0-74-16,9-5-212 0</inkml:trace>
  <inkml:trace contextRef="#ctx0" brushRef="#br1" timeOffset="588375.0715">19538 18411 1341 0,'0'0'864'0,"0"0"-713"16,0 0-105-16,-114 22-5 16,64-11 90-16,-5-4 28 15,-2 1-54-15,2-1-66 16,3-5-35-16,10 1-4 15,9-1-33-15,17 1-61 16,16 4-123-16,9 0-444 16,13-2-106-16</inkml:trace>
  <inkml:trace contextRef="#ctx0" brushRef="#br1" timeOffset="589422.9544">20190 17995 986 0,'0'0'920'15,"0"0"-750"-15,0 0-142 16,0 0 6-16,0 0 125 16,0 0 4-16,0 0-72 15,-9 20-30-15,-4 8 40 16,-7 9-22-16,1 9-13 16,-10-3-6-16,3 4-23 15,-6 1-16-15,2-7-6 16,4-4-6-16,0-5-1 15,10-5-8-15,2-9 1 0,8-4 0 16,6-6-1 0,0-3-12-16,13-5-5 0,9 0-35 15,11-10-69-15,6-5-109 16,10-4-268-16,-7 4-128 16,-13 0-128-16</inkml:trace>
  <inkml:trace contextRef="#ctx0" brushRef="#br1" timeOffset="589646.9761">20210 18293 1532 0,'0'0'486'15,"0"0"-392"-15,0 0 2 16,0 0 57-16,0 0-3 16,0 0-17-16,0 0-44 15,17-7-23-15,-17 19-14 0,0 5-7 16,0 2 0-16,0 1-9 15,-4 0-23-15,-3-3-13 16,1-4-22-16,1-6-43 16,3 1-61-16,2-8-126 15,0 0-331-15,0 0-191 0</inkml:trace>
  <inkml:trace contextRef="#ctx0" brushRef="#br1" timeOffset="589820.7796">20395 18176 1156 0,'0'0'1132'16,"0"0"-1010"-16,0 0-122 0,0 0-61 16,0 0 6-16,0 0-125 15,0 0-391-15,-14 26-673 0</inkml:trace>
  <inkml:trace contextRef="#ctx0" brushRef="#br1" timeOffset="590262.1117">20427 18286 1980 0,'-6'15'379'15,"-1"1"-275"-15,-2 4-49 16,-1 4 37-16,-4-3 20 16,1-1-48-16,4-3-42 15,-4-5-13-15,5-2-7 16,2-2-2-16,3-7-11 16,3-1 2-16,0 0-3 15,3-6-35-15,18-12-55 16,2-6 15-16,9-1 11 15,1-7-9-15,1 4-14 16,-3 4 38-16,1 2 38 0,-9 7 23 16,-4 7 8-1,-3 4 23-15,-6 4 18 0,-4 0 1 16,-6 0 9-16,0 14 28 16,-3 6 11-16,-12 6 2 15,-6 1-8-15,-2 2-44 16,1-2-8-16,2-4-12 15,4-4-16-15,3-7-12 16,9-2-5-16,4-5-68 16,3-5-100-16,15 0-99 15,-2 0-618-15</inkml:trace>
  <inkml:trace contextRef="#ctx0" brushRef="#br1" timeOffset="590621.982">20684 18333 872 0,'0'0'1167'15,"0"0"-978"-15,0 0-155 16,0 0-16-16,0 0 14 16,0 0-32-16,84-3 0 15,-55-6-121-15,-2-6-114 16,-2 2 42-16,-5-4 76 15,-7 2 30-15,-7-2 87 16,-4 4 0-16,-2 6 128 16,-3 0 25-16,-15 7 49 0,-8 0-6 15,-3 7-21 1,-9 10-19-16,0 6 0 0,-1 6-27 16,6 0-31-16,5 0-33 15,8-3-22-15,10-4-24 16,10-5-11-16,0-7-8 15,24-6-25-15,10-4-68 16,36-4-182-16,-6-13-537 16,-2-2-965-16</inkml:trace>
  <inkml:trace contextRef="#ctx0" brushRef="#br1" timeOffset="599419.6699">25825 17611 692 0,'0'0'1031'16,"0"0"-705"-16,0 0-179 16,0 0 4-16,0 0 23 15,0 0 0-15,6 0-40 16,-3 0-46-16,0 2-38 15,0 8-7-15,-1 3-1 0,-2 5-23 16,0 4 4-16,-5 5-10 16,-11 2 2-16,-2-1-1 15,-3 2-8-15,6-5-6 16,5-5 2-16,10-10-2 16,4-7 1-16,42-6 25 15,39-33-5-15,48-20-21 16,30-14-5-16,14-8-14 15,1 4-14-15,-20 12-14 16,-15 12-6-16,-34 13 17 0,-30 14-26 16,-30 9-41-1,-4 4-114-15,-12 5-397 0,-11-1-447 0</inkml:trace>
  <inkml:trace contextRef="#ctx0" brushRef="#br1" timeOffset="599957.9798">25839 17869 971 0,'0'0'895'15,"0"0"-637"-15,0 0-103 16,0 0-9-16,0 0-15 16,0 0-33-16,0 0-28 15,-4 37-9-15,-5-7-16 16,-7 4-7-16,-3 4-4 16,2-6-21-16,1-6 4 0,13-6-2 15,3-13-8-15,49-7-5 16,59-37 24-16,75-29-26 15,53-23-54-15,35-11-93 16,10 2-91-16,-81 28-331 16,-32 15-331-16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318308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47447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89565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C592-1E4B-4DD1-AB49-46C727CA1B01}" type="datetimeFigureOut">
              <a:rPr lang="en-US" smtClean="0"/>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920406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D94C592-1E4B-4DD1-AB49-46C727CA1B01}" type="datetimeFigureOut">
              <a:rPr lang="en-US" smtClean="0"/>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3612569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C592-1E4B-4DD1-AB49-46C727CA1B01}" type="datetimeFigureOut">
              <a:rPr lang="en-US" smtClean="0"/>
              <a:t>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385129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C592-1E4B-4DD1-AB49-46C727CA1B01}" type="datetimeFigureOut">
              <a:rPr lang="en-US" smtClean="0"/>
              <a:t>4/4/2021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08386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C592-1E4B-4DD1-AB49-46C727CA1B01}" type="datetimeFigureOut">
              <a:rPr lang="en-US" smtClean="0"/>
              <a:t>4/4/2021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522717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C592-1E4B-4DD1-AB49-46C727CA1B01}" type="datetimeFigureOut">
              <a:rPr lang="en-US" smtClean="0"/>
              <a:t>4/4/2021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154830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94C592-1E4B-4DD1-AB49-46C727CA1B01}" type="datetimeFigureOut">
              <a:rPr lang="en-US" smtClean="0"/>
              <a:t>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26331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D94C592-1E4B-4DD1-AB49-46C727CA1B01}" type="datetimeFigureOut">
              <a:rPr lang="en-US" smtClean="0"/>
              <a:t>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5D2EA9-69FB-4C17-9ED5-247CA5C889AC}" type="slidenum">
              <a:rPr lang="en-US" smtClean="0"/>
              <a:t>‹#›</a:t>
            </a:fld>
            <a:endParaRPr lang="en-US"/>
          </a:p>
        </p:txBody>
      </p:sp>
    </p:spTree>
    <p:extLst>
      <p:ext uri="{BB962C8B-B14F-4D97-AF65-F5344CB8AC3E}">
        <p14:creationId xmlns:p14="http://schemas.microsoft.com/office/powerpoint/2010/main" val="777321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4C592-1E4B-4DD1-AB49-46C727CA1B01}" type="datetimeFigureOut">
              <a:rPr lang="en-US" smtClean="0"/>
              <a:t>4/4/2021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D2EA9-69FB-4C17-9ED5-247CA5C889AC}" type="slidenum">
              <a:rPr lang="en-US" smtClean="0"/>
              <a:t>‹#›</a:t>
            </a:fld>
            <a:endParaRPr lang="en-US"/>
          </a:p>
        </p:txBody>
      </p:sp>
    </p:spTree>
    <p:extLst>
      <p:ext uri="{BB962C8B-B14F-4D97-AF65-F5344CB8AC3E}">
        <p14:creationId xmlns:p14="http://schemas.microsoft.com/office/powerpoint/2010/main" val="2921363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customXml" Target="../ink/ink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9.emf"/><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customXml" Target="../ink/ink11.xml"/><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ustomXml" Target="../ink/ink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customXml" Target="../ink/ink1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customXml" Target="../ink/ink1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customXml" Target="../ink/ink16.xml"/><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45.emf"/><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customXml" Target="../ink/ink19.xml"/><Relationship Id="rId5" Type="http://schemas.openxmlformats.org/officeDocument/2006/relationships/image" Target="../media/image37.emf"/><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41.emf"/><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customXml" Target="../ink/ink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42.emf"/><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customXml" Target="../ink/ink2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customXml" Target="../ink/ink23.xml"/></Relationships>
</file>

<file path=ppt/slides/_rels/slide23.xml.rels><?xml version="1.0" encoding="UTF-8" standalone="yes"?>
<Relationships xmlns="http://schemas.openxmlformats.org/package/2006/relationships"><Relationship Id="rId8" Type="http://schemas.openxmlformats.org/officeDocument/2006/relationships/image" Target="../media/image60.emf"/><Relationship Id="rId3" Type="http://schemas.microsoft.com/office/2007/relationships/hdphoto" Target="../media/hdphoto2.wdp"/><Relationship Id="rId7" Type="http://schemas.openxmlformats.org/officeDocument/2006/relationships/customXml" Target="../ink/ink24.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s>
</file>

<file path=ppt/slides/_rels/slide2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slideLayout" Target="../slideLayouts/slideLayout7.xml"/><Relationship Id="rId7" Type="http://schemas.openxmlformats.org/officeDocument/2006/relationships/image" Target="../media/image11.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png"/><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3.png"/><Relationship Id="rId7" Type="http://schemas.openxmlformats.org/officeDocument/2006/relationships/customXml" Target="../ink/ink5.xml"/><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customXml" Target="../ink/ink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slideLayout" Target="../slideLayouts/slideLayout7.xml"/><Relationship Id="rId7" Type="http://schemas.openxmlformats.org/officeDocument/2006/relationships/customXml" Target="../ink/ink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0.gi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3.emf"/><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customXml" Target="../ink/ink10.xml"/><Relationship Id="rId5" Type="http://schemas.openxmlformats.org/officeDocument/2006/relationships/image" Target="../media/image25.emf"/><Relationship Id="rId4" Type="http://schemas.openxmlformats.org/officeDocument/2006/relationships/customXml" Target="../ink/ink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Graphics Garden🌿🌿 | Galaxy art, Wallpaper space, Galaxy wallpap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5314" y="-2665313"/>
            <a:ext cx="6861371" cy="12191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34883" y="0"/>
            <a:ext cx="6722233" cy="6494085"/>
          </a:xfrm>
          <a:prstGeom prst="rect">
            <a:avLst/>
          </a:prstGeom>
          <a:noFill/>
        </p:spPr>
        <p:txBody>
          <a:bodyPr wrap="square" rtlCol="0">
            <a:spAutoFit/>
          </a:bodyPr>
          <a:lstStyle/>
          <a:p>
            <a:pPr algn="ctr"/>
            <a:r>
              <a:rPr lang="en-US" sz="4000" dirty="0" smtClean="0">
                <a:solidFill>
                  <a:schemeClr val="accent3">
                    <a:lumMod val="20000"/>
                    <a:lumOff val="80000"/>
                  </a:schemeClr>
                </a:solidFill>
                <a:latin typeface="Algerian" panose="04020705040A02060702" pitchFamily="82" charset="0"/>
              </a:rPr>
              <a:t>CH 8</a:t>
            </a:r>
          </a:p>
          <a:p>
            <a:pPr algn="ctr"/>
            <a:r>
              <a:rPr lang="en-US" sz="4400" dirty="0">
                <a:solidFill>
                  <a:schemeClr val="accent3">
                    <a:lumMod val="20000"/>
                    <a:lumOff val="80000"/>
                  </a:schemeClr>
                </a:solidFill>
                <a:latin typeface="Algerian" panose="04020705040A02060702" pitchFamily="82" charset="0"/>
              </a:rPr>
              <a:t>Atomic </a:t>
            </a:r>
            <a:r>
              <a:rPr lang="en-US" sz="4400" dirty="0" smtClean="0">
                <a:solidFill>
                  <a:schemeClr val="accent3">
                    <a:lumMod val="20000"/>
                    <a:lumOff val="80000"/>
                  </a:schemeClr>
                </a:solidFill>
                <a:latin typeface="Algerian" panose="04020705040A02060702" pitchFamily="82" charset="0"/>
              </a:rPr>
              <a:t>Structure</a:t>
            </a:r>
          </a:p>
          <a:p>
            <a:pPr algn="ctr"/>
            <a:endParaRPr lang="en-US" sz="4000" dirty="0">
              <a:solidFill>
                <a:schemeClr val="accent3">
                  <a:lumMod val="20000"/>
                  <a:lumOff val="80000"/>
                </a:schemeClr>
              </a:solidFill>
            </a:endParaRPr>
          </a:p>
          <a:p>
            <a:pPr algn="ctr"/>
            <a:endParaRPr lang="en-US" sz="4000" dirty="0" smtClean="0">
              <a:solidFill>
                <a:schemeClr val="accent3">
                  <a:lumMod val="20000"/>
                  <a:lumOff val="80000"/>
                </a:schemeClr>
              </a:solidFill>
            </a:endParaRPr>
          </a:p>
          <a:p>
            <a:pPr algn="ctr"/>
            <a:endParaRPr lang="en-US" sz="4000" dirty="0" smtClean="0">
              <a:solidFill>
                <a:schemeClr val="accent3">
                  <a:lumMod val="20000"/>
                  <a:lumOff val="80000"/>
                </a:schemeClr>
              </a:solidFill>
            </a:endParaRPr>
          </a:p>
          <a:p>
            <a:pPr algn="ctr"/>
            <a:endParaRPr lang="en-US" sz="4000" dirty="0">
              <a:solidFill>
                <a:schemeClr val="accent3">
                  <a:lumMod val="20000"/>
                  <a:lumOff val="80000"/>
                </a:schemeClr>
              </a:solidFill>
            </a:endParaRPr>
          </a:p>
          <a:p>
            <a:pPr algn="ctr"/>
            <a:endParaRPr lang="en-US" sz="4000" dirty="0" smtClean="0">
              <a:solidFill>
                <a:schemeClr val="accent3">
                  <a:lumMod val="20000"/>
                  <a:lumOff val="80000"/>
                </a:schemeClr>
              </a:solidFill>
            </a:endParaRPr>
          </a:p>
          <a:p>
            <a:pPr algn="ctr"/>
            <a:endParaRPr lang="en-US" sz="2400" dirty="0" smtClean="0">
              <a:solidFill>
                <a:schemeClr val="accent3">
                  <a:lumMod val="20000"/>
                  <a:lumOff val="80000"/>
                </a:schemeClr>
              </a:solidFill>
            </a:endParaRPr>
          </a:p>
          <a:p>
            <a:pPr algn="ctr"/>
            <a:endParaRPr lang="en-US" sz="4000" dirty="0" smtClean="0">
              <a:solidFill>
                <a:schemeClr val="accent3">
                  <a:lumMod val="20000"/>
                  <a:lumOff val="80000"/>
                </a:schemeClr>
              </a:solidFill>
            </a:endParaRPr>
          </a:p>
          <a:p>
            <a:pPr algn="ctr"/>
            <a:endParaRPr lang="en-US" sz="4000" dirty="0" smtClean="0">
              <a:solidFill>
                <a:schemeClr val="accent3">
                  <a:lumMod val="20000"/>
                  <a:lumOff val="80000"/>
                </a:schemeClr>
              </a:solidFill>
            </a:endParaRPr>
          </a:p>
          <a:p>
            <a:pPr algn="ctr"/>
            <a:r>
              <a:rPr lang="en-US" sz="2800" dirty="0" smtClean="0">
                <a:solidFill>
                  <a:schemeClr val="accent3">
                    <a:lumMod val="20000"/>
                    <a:lumOff val="80000"/>
                  </a:schemeClr>
                </a:solidFill>
                <a:latin typeface="Harlow Solid Italic" panose="04030604020F02020D02" pitchFamily="82" charset="0"/>
              </a:rPr>
              <a:t>Dr. Tariq Al-Abdullah</a:t>
            </a:r>
            <a:endParaRPr lang="en-US" sz="2800" dirty="0">
              <a:solidFill>
                <a:schemeClr val="accent3">
                  <a:lumMod val="20000"/>
                  <a:lumOff val="80000"/>
                </a:schemeClr>
              </a:solidFill>
              <a:latin typeface="Harlow Solid Italic" panose="04030604020F02020D02" pitchFamily="82" charset="0"/>
            </a:endParaRPr>
          </a:p>
        </p:txBody>
      </p:sp>
      <p:pic>
        <p:nvPicPr>
          <p:cNvPr id="1030" name="Picture 6" descr="4. Atomic Structure - THOMAS TALLIS SCIEN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651" y="1907201"/>
            <a:ext cx="4563035" cy="3272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128" y="1534085"/>
            <a:ext cx="4018430" cy="4018430"/>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932400" y="1761120"/>
              <a:ext cx="6955200" cy="3575160"/>
            </p14:xfrm>
          </p:contentPart>
        </mc:Choice>
        <mc:Fallback xmlns="">
          <p:pic>
            <p:nvPicPr>
              <p:cNvPr id="7" name="Ink 6"/>
              <p:cNvPicPr/>
              <p:nvPr/>
            </p:nvPicPr>
            <p:blipFill>
              <a:blip r:embed="rId6"/>
              <a:stretch>
                <a:fillRect/>
              </a:stretch>
            </p:blipFill>
            <p:spPr>
              <a:xfrm>
                <a:off x="920520" y="1749600"/>
                <a:ext cx="6974280" cy="3591720"/>
              </a:xfrm>
              <a:prstGeom prst="rect">
                <a:avLst/>
              </a:prstGeom>
            </p:spPr>
          </p:pic>
        </mc:Fallback>
      </mc:AlternateContent>
    </p:spTree>
    <p:extLst>
      <p:ext uri="{BB962C8B-B14F-4D97-AF65-F5344CB8AC3E}">
        <p14:creationId xmlns:p14="http://schemas.microsoft.com/office/powerpoint/2010/main" val="1701334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9.3  THE </a:t>
            </a:r>
            <a:r>
              <a:rPr lang="en-US" sz="2000" dirty="0">
                <a:solidFill>
                  <a:srgbClr val="FFFF00"/>
                </a:solidFill>
                <a:latin typeface="Arial Rounded MT Bold" panose="020F0704030504030204" pitchFamily="34" charset="0"/>
              </a:rPr>
              <a:t>SPIN–ORBIT INTERACTION</a:t>
            </a:r>
            <a:endParaRPr lang="en-US" sz="3200" dirty="0">
              <a:solidFill>
                <a:srgbClr val="FFFF00"/>
              </a:solidFill>
              <a:latin typeface="Arial Rounded MT Bold" panose="020F0704030504030204" pitchFamily="34" charset="0"/>
            </a:endParaRPr>
          </a:p>
        </p:txBody>
      </p:sp>
      <p:sp>
        <p:nvSpPr>
          <p:cNvPr id="2" name="Rectangle 1"/>
          <p:cNvSpPr/>
          <p:nvPr/>
        </p:nvSpPr>
        <p:spPr>
          <a:xfrm>
            <a:off x="-7063" y="771996"/>
            <a:ext cx="6037208" cy="1754326"/>
          </a:xfrm>
          <a:prstGeom prst="rect">
            <a:avLst/>
          </a:prstGeom>
        </p:spPr>
        <p:txBody>
          <a:bodyPr wrap="square">
            <a:spAutoFit/>
          </a:bodyPr>
          <a:lstStyle/>
          <a:p>
            <a:pPr algn="just"/>
            <a:r>
              <a:rPr lang="en-US" dirty="0">
                <a:solidFill>
                  <a:srgbClr val="0000CC"/>
                </a:solidFill>
                <a:latin typeface="MV Boli" panose="02000500030200090000" pitchFamily="2" charset="0"/>
                <a:cs typeface="MV Boli" panose="02000500030200090000" pitchFamily="2" charset="0"/>
              </a:rPr>
              <a:t>In general, an electron in an atom has both orbital angular momentum </a:t>
            </a:r>
            <a:r>
              <a:rPr lang="en-US" dirty="0" smtClean="0">
                <a:solidFill>
                  <a:srgbClr val="0000CC"/>
                </a:solidFill>
                <a:latin typeface="MV Boli" panose="02000500030200090000" pitchFamily="2" charset="0"/>
                <a:cs typeface="MV Boli" panose="02000500030200090000" pitchFamily="2" charset="0"/>
              </a:rPr>
              <a:t>characterized by </a:t>
            </a:r>
            <a:r>
              <a:rPr lang="en-US" dirty="0">
                <a:solidFill>
                  <a:srgbClr val="0000CC"/>
                </a:solidFill>
                <a:latin typeface="MV Boli" panose="02000500030200090000" pitchFamily="2" charset="0"/>
                <a:cs typeface="MV Boli" panose="02000500030200090000" pitchFamily="2" charset="0"/>
              </a:rPr>
              <a:t>the quantum number </a:t>
            </a:r>
            <a:r>
              <a:rPr lang="en-US" b="1" dirty="0" smtClean="0">
                <a:solidFill>
                  <a:srgbClr val="0000CC"/>
                </a:solidFill>
                <a:latin typeface="MV Boli" panose="02000500030200090000" pitchFamily="2" charset="0"/>
                <a:cs typeface="MV Boli" panose="02000500030200090000" pitchFamily="2" charset="0"/>
              </a:rPr>
              <a:t>L</a:t>
            </a:r>
            <a:r>
              <a:rPr lang="en-US" dirty="0" smtClean="0">
                <a:solidFill>
                  <a:srgbClr val="0000CC"/>
                </a:solidFill>
                <a:latin typeface="MV Boli" panose="02000500030200090000" pitchFamily="2" charset="0"/>
                <a:cs typeface="MV Boli" panose="02000500030200090000" pitchFamily="2" charset="0"/>
              </a:rPr>
              <a:t> </a:t>
            </a:r>
            <a:r>
              <a:rPr lang="en-US" dirty="0">
                <a:solidFill>
                  <a:srgbClr val="0000CC"/>
                </a:solidFill>
                <a:latin typeface="MV Boli" panose="02000500030200090000" pitchFamily="2" charset="0"/>
                <a:cs typeface="MV Boli" panose="02000500030200090000" pitchFamily="2" charset="0"/>
              </a:rPr>
              <a:t>and spin angular momentum characterized by the </a:t>
            </a:r>
            <a:r>
              <a:rPr lang="en-US" dirty="0" smtClean="0">
                <a:solidFill>
                  <a:srgbClr val="0000CC"/>
                </a:solidFill>
                <a:latin typeface="MV Boli" panose="02000500030200090000" pitchFamily="2" charset="0"/>
                <a:cs typeface="MV Boli" panose="02000500030200090000" pitchFamily="2" charset="0"/>
              </a:rPr>
              <a:t>quantum number </a:t>
            </a:r>
            <a:r>
              <a:rPr lang="en-US" b="1" dirty="0">
                <a:solidFill>
                  <a:srgbClr val="0000CC"/>
                </a:solidFill>
                <a:latin typeface="MV Boli" panose="02000500030200090000" pitchFamily="2" charset="0"/>
                <a:cs typeface="MV Boli" panose="02000500030200090000" pitchFamily="2" charset="0"/>
              </a:rPr>
              <a:t>s</a:t>
            </a:r>
            <a:r>
              <a:rPr lang="en-US" dirty="0">
                <a:solidFill>
                  <a:srgbClr val="0000CC"/>
                </a:solidFill>
                <a:latin typeface="MV Boli" panose="02000500030200090000" pitchFamily="2" charset="0"/>
                <a:cs typeface="MV Boli" panose="02000500030200090000" pitchFamily="2" charset="0"/>
              </a:rPr>
              <a:t>. </a:t>
            </a:r>
            <a:r>
              <a:rPr lang="en-US" dirty="0" smtClean="0">
                <a:solidFill>
                  <a:srgbClr val="0000CC"/>
                </a:solidFill>
                <a:latin typeface="MV Boli" panose="02000500030200090000" pitchFamily="2" charset="0"/>
                <a:cs typeface="MV Boli" panose="02000500030200090000" pitchFamily="2" charset="0"/>
              </a:rPr>
              <a:t>The </a:t>
            </a:r>
            <a:r>
              <a:rPr lang="en-US" dirty="0">
                <a:solidFill>
                  <a:srgbClr val="0000CC"/>
                </a:solidFill>
                <a:latin typeface="MV Boli" panose="02000500030200090000" pitchFamily="2" charset="0"/>
                <a:cs typeface="MV Boli" panose="02000500030200090000" pitchFamily="2" charset="0"/>
              </a:rPr>
              <a:t>total angular momentum</a:t>
            </a:r>
            <a:endParaRPr lang="en-US" b="1" dirty="0">
              <a:solidFill>
                <a:srgbClr val="0000CC"/>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algn="just"/>
            <a:endParaRPr lang="en-US" b="1" dirty="0">
              <a:solidFill>
                <a:srgbClr val="0000CC"/>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1026" name="Picture 2" descr="Spin-Orbit interaction Research V.Zayet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30919" y="956659"/>
            <a:ext cx="3479246" cy="19570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gular momentum coupling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1713" y="638413"/>
            <a:ext cx="2130452" cy="22753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264541" y="4231593"/>
            <a:ext cx="3093863" cy="1738650"/>
          </a:xfrm>
          <a:prstGeom prst="rect">
            <a:avLst/>
          </a:prstGeom>
        </p:spPr>
      </p:pic>
      <p:pic>
        <p:nvPicPr>
          <p:cNvPr id="8" name="Picture 7"/>
          <p:cNvPicPr>
            <a:picLocks noChangeAspect="1"/>
          </p:cNvPicPr>
          <p:nvPr/>
        </p:nvPicPr>
        <p:blipFill>
          <a:blip r:embed="rId5"/>
          <a:stretch>
            <a:fillRect/>
          </a:stretch>
        </p:blipFill>
        <p:spPr>
          <a:xfrm>
            <a:off x="9610165" y="3582420"/>
            <a:ext cx="2581835" cy="3036996"/>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57960" y="599400"/>
              <a:ext cx="11697120" cy="6055560"/>
            </p14:xfrm>
          </p:contentPart>
        </mc:Choice>
        <mc:Fallback xmlns="">
          <p:pic>
            <p:nvPicPr>
              <p:cNvPr id="6" name="Ink 5"/>
              <p:cNvPicPr/>
              <p:nvPr/>
            </p:nvPicPr>
            <p:blipFill>
              <a:blip r:embed="rId7"/>
              <a:stretch>
                <a:fillRect/>
              </a:stretch>
            </p:blipFill>
            <p:spPr>
              <a:xfrm>
                <a:off x="45720" y="587160"/>
                <a:ext cx="11715120" cy="6073920"/>
              </a:xfrm>
              <a:prstGeom prst="rect">
                <a:avLst/>
              </a:prstGeom>
            </p:spPr>
          </p:pic>
        </mc:Fallback>
      </mc:AlternateContent>
    </p:spTree>
    <p:extLst>
      <p:ext uri="{BB962C8B-B14F-4D97-AF65-F5344CB8AC3E}">
        <p14:creationId xmlns:p14="http://schemas.microsoft.com/office/powerpoint/2010/main" val="3789756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9.3  THE </a:t>
            </a:r>
            <a:r>
              <a:rPr lang="en-US" sz="2000" dirty="0">
                <a:solidFill>
                  <a:srgbClr val="FFFF00"/>
                </a:solidFill>
                <a:latin typeface="Arial Rounded MT Bold" panose="020F0704030504030204" pitchFamily="34" charset="0"/>
              </a:rPr>
              <a:t>SPIN–ORBIT INTERACTION</a:t>
            </a:r>
            <a:endParaRPr lang="en-US" sz="3200" dirty="0">
              <a:solidFill>
                <a:srgbClr val="FFFF00"/>
              </a:solidFill>
              <a:latin typeface="Arial Rounded MT Bold" panose="020F0704030504030204" pitchFamily="34" charset="0"/>
            </a:endParaRPr>
          </a:p>
        </p:txBody>
      </p:sp>
      <p:sp>
        <p:nvSpPr>
          <p:cNvPr id="2" name="Rectangle 1"/>
          <p:cNvSpPr/>
          <p:nvPr/>
        </p:nvSpPr>
        <p:spPr>
          <a:xfrm>
            <a:off x="191429" y="819621"/>
            <a:ext cx="11800546" cy="923330"/>
          </a:xfrm>
          <a:prstGeom prst="rect">
            <a:avLst/>
          </a:prstGeom>
        </p:spPr>
        <p:txBody>
          <a:bodyPr wrap="square">
            <a:spAutoFit/>
          </a:bodyPr>
          <a:lstStyle/>
          <a:p>
            <a:r>
              <a:rPr lang="en-US" dirty="0" smtClean="0">
                <a:solidFill>
                  <a:schemeClr val="accent1">
                    <a:lumMod val="50000"/>
                  </a:schemeClr>
                </a:solidFill>
                <a:latin typeface="Arial Rounded MT Bold" panose="020F0704030504030204" pitchFamily="34" charset="0"/>
                <a:cs typeface="MV Boli" panose="02000500030200090000" pitchFamily="2" charset="0"/>
              </a:rPr>
              <a:t>Example</a:t>
            </a:r>
            <a:r>
              <a:rPr lang="en-US" dirty="0" smtClean="0">
                <a:latin typeface="Arial Rounded MT Bold" panose="020F0704030504030204" pitchFamily="34" charset="0"/>
                <a:cs typeface="MV Boli" panose="02000500030200090000" pitchFamily="2" charset="0"/>
              </a:rPr>
              <a:t>: </a:t>
            </a:r>
            <a:r>
              <a:rPr lang="en-US" dirty="0">
                <a:solidFill>
                  <a:srgbClr val="0000CC"/>
                </a:solidFill>
                <a:latin typeface="Arial Rounded MT Bold" panose="020F0704030504030204" pitchFamily="34" charset="0"/>
                <a:cs typeface="MV Boli" panose="02000500030200090000" pitchFamily="2" charset="0"/>
              </a:rPr>
              <a:t>Two electrons each have </a:t>
            </a:r>
            <a:r>
              <a:rPr lang="en-US" dirty="0" smtClean="0">
                <a:solidFill>
                  <a:srgbClr val="0000CC"/>
                </a:solidFill>
                <a:latin typeface="Arial Rounded MT Bold" panose="020F0704030504030204" pitchFamily="34" charset="0"/>
                <a:cs typeface="MV Boli" panose="02000500030200090000" pitchFamily="2" charset="0"/>
              </a:rPr>
              <a:t>zero orbital </a:t>
            </a:r>
            <a:r>
              <a:rPr lang="en-US" dirty="0">
                <a:solidFill>
                  <a:srgbClr val="0000CC"/>
                </a:solidFill>
                <a:latin typeface="Arial Rounded MT Bold" panose="020F0704030504030204" pitchFamily="34" charset="0"/>
                <a:cs typeface="MV Boli" panose="02000500030200090000" pitchFamily="2" charset="0"/>
              </a:rPr>
              <a:t>angular momentum. What are the possible quantum </a:t>
            </a:r>
            <a:r>
              <a:rPr lang="en-US" dirty="0" smtClean="0">
                <a:solidFill>
                  <a:srgbClr val="0000CC"/>
                </a:solidFill>
                <a:latin typeface="Arial Rounded MT Bold" panose="020F0704030504030204" pitchFamily="34" charset="0"/>
                <a:cs typeface="MV Boli" panose="02000500030200090000" pitchFamily="2" charset="0"/>
              </a:rPr>
              <a:t> numbers </a:t>
            </a:r>
            <a:r>
              <a:rPr lang="en-US" dirty="0">
                <a:solidFill>
                  <a:srgbClr val="0000CC"/>
                </a:solidFill>
                <a:latin typeface="Arial Rounded MT Bold" panose="020F0704030504030204" pitchFamily="34" charset="0"/>
                <a:cs typeface="MV Boli" panose="02000500030200090000" pitchFamily="2" charset="0"/>
              </a:rPr>
              <a:t>for the </a:t>
            </a:r>
            <a:r>
              <a:rPr lang="en-US" dirty="0" smtClean="0">
                <a:solidFill>
                  <a:srgbClr val="0000CC"/>
                </a:solidFill>
                <a:latin typeface="Arial Rounded MT Bold" panose="020F0704030504030204" pitchFamily="34" charset="0"/>
                <a:cs typeface="MV Boli" panose="02000500030200090000" pitchFamily="2" charset="0"/>
              </a:rPr>
              <a:t>total angular </a:t>
            </a:r>
            <a:r>
              <a:rPr lang="en-US" dirty="0">
                <a:solidFill>
                  <a:srgbClr val="0000CC"/>
                </a:solidFill>
                <a:latin typeface="Arial Rounded MT Bold" panose="020F0704030504030204" pitchFamily="34" charset="0"/>
                <a:cs typeface="MV Boli" panose="02000500030200090000" pitchFamily="2" charset="0"/>
              </a:rPr>
              <a:t>momentum of the two-electron system? (For example, these could be </a:t>
            </a:r>
            <a:r>
              <a:rPr lang="en-US" dirty="0" smtClean="0">
                <a:solidFill>
                  <a:srgbClr val="0000CC"/>
                </a:solidFill>
                <a:latin typeface="Arial Rounded MT Bold" panose="020F0704030504030204" pitchFamily="34" charset="0"/>
                <a:cs typeface="MV Boli" panose="02000500030200090000" pitchFamily="2" charset="0"/>
              </a:rPr>
              <a:t>the He </a:t>
            </a:r>
            <a:r>
              <a:rPr lang="en-US" dirty="0">
                <a:solidFill>
                  <a:srgbClr val="0000CC"/>
                </a:solidFill>
                <a:latin typeface="Arial Rounded MT Bold" panose="020F0704030504030204" pitchFamily="34" charset="0"/>
                <a:cs typeface="MV Boli" panose="02000500030200090000" pitchFamily="2" charset="0"/>
              </a:rPr>
              <a:t>atom electrons in any of the S states.)</a:t>
            </a:r>
            <a:endParaRPr lang="en-US" b="1" dirty="0">
              <a:solidFill>
                <a:srgbClr val="0000CC"/>
              </a:solidFill>
              <a:effectLst>
                <a:outerShdw blurRad="38100" dist="38100" dir="2700000" algn="tl">
                  <a:srgbClr val="000000">
                    <a:alpha val="43137"/>
                  </a:srgbClr>
                </a:outerShdw>
              </a:effectLst>
              <a:latin typeface="Arial Rounded MT Bold" panose="020F0704030504030204" pitchFamily="34" charset="0"/>
              <a:cs typeface="MV Boli" panose="02000500030200090000" pitchFamily="2" charset="0"/>
            </a:endParaRPr>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226080" y="698400"/>
              <a:ext cx="10046160" cy="5272920"/>
            </p14:xfrm>
          </p:contentPart>
        </mc:Choice>
        <mc:Fallback xmlns="">
          <p:pic>
            <p:nvPicPr>
              <p:cNvPr id="4" name="Ink 3"/>
              <p:cNvPicPr/>
              <p:nvPr/>
            </p:nvPicPr>
            <p:blipFill>
              <a:blip r:embed="rId3"/>
              <a:stretch>
                <a:fillRect/>
              </a:stretch>
            </p:blipFill>
            <p:spPr>
              <a:xfrm>
                <a:off x="216000" y="686520"/>
                <a:ext cx="10069560" cy="5298480"/>
              </a:xfrm>
              <a:prstGeom prst="rect">
                <a:avLst/>
              </a:prstGeom>
            </p:spPr>
          </p:pic>
        </mc:Fallback>
      </mc:AlternateContent>
    </p:spTree>
    <p:extLst>
      <p:ext uri="{BB962C8B-B14F-4D97-AF65-F5344CB8AC3E}">
        <p14:creationId xmlns:p14="http://schemas.microsoft.com/office/powerpoint/2010/main" val="1985892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9.3  THE </a:t>
            </a:r>
            <a:r>
              <a:rPr lang="en-US" sz="2000" dirty="0">
                <a:solidFill>
                  <a:srgbClr val="FFFF00"/>
                </a:solidFill>
                <a:latin typeface="Arial Rounded MT Bold" panose="020F0704030504030204" pitchFamily="34" charset="0"/>
              </a:rPr>
              <a:t>SPIN–ORBIT INTERACTION</a:t>
            </a:r>
            <a:endParaRPr lang="en-US" sz="3200" dirty="0">
              <a:solidFill>
                <a:srgbClr val="FFFF00"/>
              </a:solidFill>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91429" y="819621"/>
                <a:ext cx="11800546" cy="923330"/>
              </a:xfrm>
              <a:prstGeom prst="rect">
                <a:avLst/>
              </a:prstGeom>
            </p:spPr>
            <p:txBody>
              <a:bodyPr wrap="square">
                <a:spAutoFit/>
              </a:bodyPr>
              <a:lstStyle/>
              <a:p>
                <a:r>
                  <a:rPr lang="en-US" dirty="0" smtClean="0">
                    <a:solidFill>
                      <a:schemeClr val="accent1">
                        <a:lumMod val="50000"/>
                      </a:schemeClr>
                    </a:solidFill>
                    <a:latin typeface="Arial Rounded MT Bold" panose="020F0704030504030204" pitchFamily="34" charset="0"/>
                    <a:cs typeface="MV Boli" panose="02000500030200090000" pitchFamily="2" charset="0"/>
                  </a:rPr>
                  <a:t>Example</a:t>
                </a:r>
                <a:r>
                  <a:rPr lang="en-US" dirty="0" smtClean="0">
                    <a:latin typeface="Arial Rounded MT Bold" panose="020F0704030504030204" pitchFamily="34" charset="0"/>
                    <a:cs typeface="MV Boli" panose="02000500030200090000" pitchFamily="2" charset="0"/>
                  </a:rPr>
                  <a:t>: </a:t>
                </a:r>
                <a:r>
                  <a:rPr lang="en-US" dirty="0">
                    <a:solidFill>
                      <a:srgbClr val="0000CC"/>
                    </a:solidFill>
                    <a:latin typeface="Arial Rounded MT Bold" panose="020F0704030504030204" pitchFamily="34" charset="0"/>
                    <a:cs typeface="MV Boli" panose="02000500030200090000" pitchFamily="2" charset="0"/>
                  </a:rPr>
                  <a:t>An electron in an atom </a:t>
                </a:r>
                <a:r>
                  <a:rPr lang="en-US" dirty="0" smtClean="0">
                    <a:solidFill>
                      <a:srgbClr val="0000CC"/>
                    </a:solidFill>
                    <a:latin typeface="Arial Rounded MT Bold" panose="020F0704030504030204" pitchFamily="34" charset="0"/>
                    <a:cs typeface="MV Boli" panose="02000500030200090000" pitchFamily="2" charset="0"/>
                  </a:rPr>
                  <a:t>has orbital </a:t>
                </a:r>
                <a:r>
                  <a:rPr lang="en-US" dirty="0">
                    <a:solidFill>
                      <a:srgbClr val="0000CC"/>
                    </a:solidFill>
                    <a:latin typeface="Arial Rounded MT Bold" panose="020F0704030504030204" pitchFamily="34" charset="0"/>
                    <a:cs typeface="MV Boli" panose="02000500030200090000" pitchFamily="2" charset="0"/>
                  </a:rPr>
                  <a:t>angular momentum </a:t>
                </a:r>
                <a14:m>
                  <m:oMath xmlns:m="http://schemas.openxmlformats.org/officeDocument/2006/math">
                    <m:r>
                      <a:rPr lang="en-US" b="1" i="1" dirty="0" smtClean="0">
                        <a:solidFill>
                          <a:srgbClr val="0000CC"/>
                        </a:solidFill>
                        <a:latin typeface="Cambria Math" panose="02040503050406030204" pitchFamily="18" charset="0"/>
                        <a:cs typeface="MV Boli" panose="02000500030200090000" pitchFamily="2" charset="0"/>
                      </a:rPr>
                      <m:t>𝑳</m:t>
                    </m:r>
                    <m:r>
                      <a:rPr lang="en-US" i="1" baseline="-25000" dirty="0" smtClean="0">
                        <a:solidFill>
                          <a:srgbClr val="0000CC"/>
                        </a:solidFill>
                        <a:latin typeface="Cambria Math" panose="02040503050406030204" pitchFamily="18" charset="0"/>
                        <a:cs typeface="MV Boli" panose="02000500030200090000" pitchFamily="2" charset="0"/>
                      </a:rPr>
                      <m:t>1</m:t>
                    </m:r>
                  </m:oMath>
                </a14:m>
                <a:r>
                  <a:rPr lang="en-US" dirty="0">
                    <a:solidFill>
                      <a:srgbClr val="0000CC"/>
                    </a:solidFill>
                    <a:latin typeface="Arial Rounded MT Bold" panose="020F0704030504030204" pitchFamily="34" charset="0"/>
                    <a:cs typeface="MV Boli" panose="02000500030200090000" pitchFamily="2" charset="0"/>
                  </a:rPr>
                  <a:t> with quantum number </a:t>
                </a:r>
                <a14:m>
                  <m:oMath xmlns:m="http://schemas.openxmlformats.org/officeDocument/2006/math">
                    <m:sSub>
                      <m:sSubPr>
                        <m:ctrlPr>
                          <a:rPr lang="en-US" i="1" dirty="0" smtClean="0">
                            <a:solidFill>
                              <a:srgbClr val="0000CC"/>
                            </a:solidFill>
                            <a:latin typeface="Cambria Math" panose="02040503050406030204" pitchFamily="18" charset="0"/>
                            <a:cs typeface="MV Boli" panose="02000500030200090000" pitchFamily="2" charset="0"/>
                          </a:rPr>
                        </m:ctrlPr>
                      </m:sSubPr>
                      <m:e>
                        <m:r>
                          <a:rPr lang="en-US" b="0" i="1" dirty="0" smtClean="0">
                            <a:solidFill>
                              <a:srgbClr val="0000CC"/>
                            </a:solidFill>
                            <a:latin typeface="Cambria Math" panose="02040503050406030204" pitchFamily="18" charset="0"/>
                            <a:cs typeface="MV Boli" panose="02000500030200090000" pitchFamily="2" charset="0"/>
                          </a:rPr>
                          <m:t>𝐿</m:t>
                        </m:r>
                      </m:e>
                      <m:sub>
                        <m:r>
                          <a:rPr lang="en-US" b="0" i="1" dirty="0" smtClean="0">
                            <a:solidFill>
                              <a:srgbClr val="0000CC"/>
                            </a:solidFill>
                            <a:latin typeface="Cambria Math" panose="02040503050406030204" pitchFamily="18" charset="0"/>
                            <a:cs typeface="MV Boli" panose="02000500030200090000" pitchFamily="2" charset="0"/>
                          </a:rPr>
                          <m:t>1</m:t>
                        </m:r>
                      </m:sub>
                    </m:sSub>
                    <m:r>
                      <a:rPr lang="en-US" i="1" dirty="0" smtClean="0">
                        <a:solidFill>
                          <a:srgbClr val="0000CC"/>
                        </a:solidFill>
                        <a:latin typeface="Cambria Math" panose="02040503050406030204" pitchFamily="18" charset="0"/>
                        <a:cs typeface="MV Boli" panose="02000500030200090000" pitchFamily="2" charset="0"/>
                      </a:rPr>
                      <m:t>=2</m:t>
                    </m:r>
                  </m:oMath>
                </a14:m>
                <a:r>
                  <a:rPr lang="en-US" dirty="0">
                    <a:solidFill>
                      <a:srgbClr val="0000CC"/>
                    </a:solidFill>
                    <a:latin typeface="Arial Rounded MT Bold" panose="020F0704030504030204" pitchFamily="34" charset="0"/>
                    <a:cs typeface="MV Boli" panose="02000500030200090000" pitchFamily="2" charset="0"/>
                  </a:rPr>
                  <a:t>, and a second </a:t>
                </a:r>
                <a:r>
                  <a:rPr lang="en-US" dirty="0" smtClean="0">
                    <a:solidFill>
                      <a:srgbClr val="0000CC"/>
                    </a:solidFill>
                    <a:latin typeface="Arial Rounded MT Bold" panose="020F0704030504030204" pitchFamily="34" charset="0"/>
                    <a:cs typeface="MV Boli" panose="02000500030200090000" pitchFamily="2" charset="0"/>
                  </a:rPr>
                  <a:t>electron has </a:t>
                </a:r>
                <a:r>
                  <a:rPr lang="en-US" dirty="0">
                    <a:solidFill>
                      <a:srgbClr val="0000CC"/>
                    </a:solidFill>
                    <a:latin typeface="Arial Rounded MT Bold" panose="020F0704030504030204" pitchFamily="34" charset="0"/>
                    <a:cs typeface="MV Boli" panose="02000500030200090000" pitchFamily="2" charset="0"/>
                  </a:rPr>
                  <a:t>orbital angular momentum </a:t>
                </a:r>
                <a14:m>
                  <m:oMath xmlns:m="http://schemas.openxmlformats.org/officeDocument/2006/math">
                    <m:sSub>
                      <m:sSubPr>
                        <m:ctrlPr>
                          <a:rPr lang="en-US" i="1" dirty="0" smtClean="0">
                            <a:solidFill>
                              <a:srgbClr val="0000CC"/>
                            </a:solidFill>
                            <a:latin typeface="Cambria Math" panose="02040503050406030204" pitchFamily="18" charset="0"/>
                            <a:cs typeface="MV Boli" panose="02000500030200090000" pitchFamily="2" charset="0"/>
                          </a:rPr>
                        </m:ctrlPr>
                      </m:sSubPr>
                      <m:e>
                        <m:r>
                          <a:rPr lang="en-US" b="1" i="1" dirty="0" smtClean="0">
                            <a:solidFill>
                              <a:srgbClr val="0000CC"/>
                            </a:solidFill>
                            <a:latin typeface="Cambria Math" panose="02040503050406030204" pitchFamily="18" charset="0"/>
                            <a:cs typeface="MV Boli" panose="02000500030200090000" pitchFamily="2" charset="0"/>
                          </a:rPr>
                          <m:t>𝑳</m:t>
                        </m:r>
                      </m:e>
                      <m:sub>
                        <m:r>
                          <a:rPr lang="en-US" b="0" i="1" dirty="0" smtClean="0">
                            <a:solidFill>
                              <a:srgbClr val="0000CC"/>
                            </a:solidFill>
                            <a:latin typeface="Cambria Math" panose="02040503050406030204" pitchFamily="18" charset="0"/>
                            <a:cs typeface="MV Boli" panose="02000500030200090000" pitchFamily="2" charset="0"/>
                          </a:rPr>
                          <m:t>2</m:t>
                        </m:r>
                      </m:sub>
                    </m:sSub>
                  </m:oMath>
                </a14:m>
                <a:r>
                  <a:rPr lang="en-US" dirty="0">
                    <a:solidFill>
                      <a:srgbClr val="0000CC"/>
                    </a:solidFill>
                    <a:latin typeface="Arial Rounded MT Bold" panose="020F0704030504030204" pitchFamily="34" charset="0"/>
                    <a:cs typeface="MV Boli" panose="02000500030200090000" pitchFamily="2" charset="0"/>
                  </a:rPr>
                  <a:t> with quantum </a:t>
                </a:r>
                <a:r>
                  <a:rPr lang="en-US" dirty="0" smtClean="0">
                    <a:solidFill>
                      <a:srgbClr val="0000CC"/>
                    </a:solidFill>
                    <a:latin typeface="Arial Rounded MT Bold" panose="020F0704030504030204" pitchFamily="34" charset="0"/>
                    <a:cs typeface="MV Boli" panose="02000500030200090000" pitchFamily="2" charset="0"/>
                  </a:rPr>
                  <a:t>number </a:t>
                </a:r>
                <a14:m>
                  <m:oMath xmlns:m="http://schemas.openxmlformats.org/officeDocument/2006/math">
                    <m:sSub>
                      <m:sSubPr>
                        <m:ctrlPr>
                          <a:rPr lang="en-US" b="0" i="1" smtClean="0">
                            <a:solidFill>
                              <a:srgbClr val="0000CC"/>
                            </a:solidFill>
                            <a:latin typeface="Cambria Math" panose="02040503050406030204" pitchFamily="18" charset="0"/>
                            <a:cs typeface="MV Boli" panose="02000500030200090000" pitchFamily="2" charset="0"/>
                          </a:rPr>
                        </m:ctrlPr>
                      </m:sSubPr>
                      <m:e>
                        <m:r>
                          <a:rPr lang="en-US" b="0" i="1" smtClean="0">
                            <a:solidFill>
                              <a:srgbClr val="0000CC"/>
                            </a:solidFill>
                            <a:latin typeface="Cambria Math" panose="02040503050406030204" pitchFamily="18" charset="0"/>
                            <a:cs typeface="MV Boli" panose="02000500030200090000" pitchFamily="2" charset="0"/>
                          </a:rPr>
                          <m:t>𝐿</m:t>
                        </m:r>
                      </m:e>
                      <m:sub>
                        <m:r>
                          <a:rPr lang="en-US" b="0" i="1" smtClean="0">
                            <a:solidFill>
                              <a:srgbClr val="0000CC"/>
                            </a:solidFill>
                            <a:latin typeface="Cambria Math" panose="02040503050406030204" pitchFamily="18" charset="0"/>
                            <a:cs typeface="MV Boli" panose="02000500030200090000" pitchFamily="2" charset="0"/>
                          </a:rPr>
                          <m:t>2</m:t>
                        </m:r>
                      </m:sub>
                    </m:sSub>
                    <m:r>
                      <a:rPr lang="en-US" b="0" i="1" smtClean="0">
                        <a:solidFill>
                          <a:srgbClr val="0000CC"/>
                        </a:solidFill>
                        <a:latin typeface="Cambria Math" panose="02040503050406030204" pitchFamily="18" charset="0"/>
                        <a:cs typeface="MV Boli" panose="02000500030200090000" pitchFamily="2" charset="0"/>
                      </a:rPr>
                      <m:t>=3</m:t>
                    </m:r>
                  </m:oMath>
                </a14:m>
                <a:r>
                  <a:rPr lang="en-US" dirty="0" smtClean="0">
                    <a:solidFill>
                      <a:srgbClr val="0000CC"/>
                    </a:solidFill>
                    <a:latin typeface="Arial Rounded MT Bold" panose="020F0704030504030204" pitchFamily="34" charset="0"/>
                    <a:cs typeface="MV Boli" panose="02000500030200090000" pitchFamily="2" charset="0"/>
                  </a:rPr>
                  <a:t>. </a:t>
                </a:r>
                <a:r>
                  <a:rPr lang="en-US" dirty="0">
                    <a:solidFill>
                      <a:srgbClr val="0000CC"/>
                    </a:solidFill>
                    <a:latin typeface="Arial Rounded MT Bold" panose="020F0704030504030204" pitchFamily="34" charset="0"/>
                    <a:cs typeface="MV Boli" panose="02000500030200090000" pitchFamily="2" charset="0"/>
                  </a:rPr>
                  <a:t>What are the possible</a:t>
                </a:r>
              </a:p>
              <a:p>
                <a:r>
                  <a:rPr lang="en-US" dirty="0">
                    <a:solidFill>
                      <a:srgbClr val="0000CC"/>
                    </a:solidFill>
                    <a:latin typeface="Arial Rounded MT Bold" panose="020F0704030504030204" pitchFamily="34" charset="0"/>
                    <a:cs typeface="MV Boli" panose="02000500030200090000" pitchFamily="2" charset="0"/>
                  </a:rPr>
                  <a:t>quantum numbers for the total orbital angular momentum </a:t>
                </a:r>
                <a14:m>
                  <m:oMath xmlns:m="http://schemas.openxmlformats.org/officeDocument/2006/math">
                    <m:r>
                      <a:rPr lang="en-US" b="1" i="1" dirty="0" smtClean="0">
                        <a:solidFill>
                          <a:srgbClr val="0000CC"/>
                        </a:solidFill>
                        <a:latin typeface="Cambria Math" panose="02040503050406030204" pitchFamily="18" charset="0"/>
                        <a:cs typeface="MV Boli" panose="02000500030200090000" pitchFamily="2" charset="0"/>
                      </a:rPr>
                      <m:t>𝑳</m:t>
                    </m:r>
                    <m:r>
                      <a:rPr lang="en-US" b="0" i="1" dirty="0" smtClean="0">
                        <a:solidFill>
                          <a:srgbClr val="0000CC"/>
                        </a:solidFill>
                        <a:latin typeface="Cambria Math" panose="02040503050406030204" pitchFamily="18" charset="0"/>
                        <a:cs typeface="MV Boli" panose="02000500030200090000" pitchFamily="2" charset="0"/>
                      </a:rPr>
                      <m:t>=</m:t>
                    </m:r>
                    <m:sSub>
                      <m:sSubPr>
                        <m:ctrlPr>
                          <a:rPr lang="en-US" b="0" i="1" dirty="0" smtClean="0">
                            <a:solidFill>
                              <a:srgbClr val="0000CC"/>
                            </a:solidFill>
                            <a:latin typeface="Cambria Math" panose="02040503050406030204" pitchFamily="18" charset="0"/>
                            <a:cs typeface="MV Boli" panose="02000500030200090000" pitchFamily="2" charset="0"/>
                          </a:rPr>
                        </m:ctrlPr>
                      </m:sSubPr>
                      <m:e>
                        <m:r>
                          <a:rPr lang="en-US" b="1" i="1" dirty="0" smtClean="0">
                            <a:solidFill>
                              <a:srgbClr val="0000CC"/>
                            </a:solidFill>
                            <a:latin typeface="Cambria Math" panose="02040503050406030204" pitchFamily="18" charset="0"/>
                            <a:cs typeface="MV Boli" panose="02000500030200090000" pitchFamily="2" charset="0"/>
                          </a:rPr>
                          <m:t>𝑳</m:t>
                        </m:r>
                      </m:e>
                      <m:sub>
                        <m:r>
                          <a:rPr lang="en-US" b="0" i="1" dirty="0" smtClean="0">
                            <a:solidFill>
                              <a:srgbClr val="0000CC"/>
                            </a:solidFill>
                            <a:latin typeface="Cambria Math" panose="02040503050406030204" pitchFamily="18" charset="0"/>
                            <a:cs typeface="MV Boli" panose="02000500030200090000" pitchFamily="2" charset="0"/>
                          </a:rPr>
                          <m:t>1</m:t>
                        </m:r>
                      </m:sub>
                    </m:sSub>
                    <m:r>
                      <a:rPr lang="en-US" b="0" i="1" dirty="0" smtClean="0">
                        <a:solidFill>
                          <a:srgbClr val="0000CC"/>
                        </a:solidFill>
                        <a:latin typeface="Cambria Math" panose="02040503050406030204" pitchFamily="18" charset="0"/>
                        <a:cs typeface="MV Boli" panose="02000500030200090000" pitchFamily="2" charset="0"/>
                      </a:rPr>
                      <m:t>+</m:t>
                    </m:r>
                    <m:sSub>
                      <m:sSubPr>
                        <m:ctrlPr>
                          <a:rPr lang="en-US" b="0" i="1" dirty="0" smtClean="0">
                            <a:solidFill>
                              <a:srgbClr val="0000CC"/>
                            </a:solidFill>
                            <a:latin typeface="Cambria Math" panose="02040503050406030204" pitchFamily="18" charset="0"/>
                            <a:cs typeface="MV Boli" panose="02000500030200090000" pitchFamily="2" charset="0"/>
                          </a:rPr>
                        </m:ctrlPr>
                      </m:sSubPr>
                      <m:e>
                        <m:r>
                          <a:rPr lang="en-US" b="1" i="1" dirty="0" smtClean="0">
                            <a:solidFill>
                              <a:srgbClr val="0000CC"/>
                            </a:solidFill>
                            <a:latin typeface="Cambria Math" panose="02040503050406030204" pitchFamily="18" charset="0"/>
                            <a:cs typeface="MV Boli" panose="02000500030200090000" pitchFamily="2" charset="0"/>
                          </a:rPr>
                          <m:t>𝑳</m:t>
                        </m:r>
                      </m:e>
                      <m:sub>
                        <m:r>
                          <a:rPr lang="en-US" b="0" i="1" dirty="0" smtClean="0">
                            <a:solidFill>
                              <a:srgbClr val="0000CC"/>
                            </a:solidFill>
                            <a:latin typeface="Cambria Math" panose="02040503050406030204" pitchFamily="18" charset="0"/>
                            <a:cs typeface="MV Boli" panose="02000500030200090000" pitchFamily="2" charset="0"/>
                          </a:rPr>
                          <m:t>2</m:t>
                        </m:r>
                      </m:sub>
                    </m:sSub>
                  </m:oMath>
                </a14:m>
                <a:r>
                  <a:rPr lang="en-US" dirty="0">
                    <a:solidFill>
                      <a:srgbClr val="0000CC"/>
                    </a:solidFill>
                    <a:latin typeface="Arial Rounded MT Bold" panose="020F0704030504030204" pitchFamily="34" charset="0"/>
                    <a:cs typeface="MV Boli" panose="02000500030200090000" pitchFamily="2" charset="0"/>
                  </a:rPr>
                  <a:t>?</a:t>
                </a:r>
                <a:endParaRPr lang="en-US" b="1" dirty="0">
                  <a:solidFill>
                    <a:srgbClr val="0000CC"/>
                  </a:solidFill>
                  <a:effectLst>
                    <a:outerShdw blurRad="38100" dist="38100" dir="2700000" algn="tl">
                      <a:srgbClr val="000000">
                        <a:alpha val="43137"/>
                      </a:srgbClr>
                    </a:outerShdw>
                  </a:effectLst>
                  <a:latin typeface="Arial Rounded MT Bold" panose="020F0704030504030204" pitchFamily="34" charset="0"/>
                  <a:cs typeface="MV Boli" panose="02000500030200090000" pitchFamily="2"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91429" y="819621"/>
                <a:ext cx="11800546" cy="923330"/>
              </a:xfrm>
              <a:prstGeom prst="rect">
                <a:avLst/>
              </a:prstGeom>
              <a:blipFill>
                <a:blip r:embed="rId2"/>
                <a:stretch>
                  <a:fillRect l="-413" t="-3289" b="-9211"/>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128160" y="1099080"/>
              <a:ext cx="10601640" cy="5650920"/>
            </p14:xfrm>
          </p:contentPart>
        </mc:Choice>
        <mc:Fallback xmlns="">
          <p:pic>
            <p:nvPicPr>
              <p:cNvPr id="4" name="Ink 3"/>
              <p:cNvPicPr/>
              <p:nvPr/>
            </p:nvPicPr>
            <p:blipFill>
              <a:blip r:embed="rId4"/>
              <a:stretch>
                <a:fillRect/>
              </a:stretch>
            </p:blipFill>
            <p:spPr>
              <a:xfrm>
                <a:off x="115200" y="1088640"/>
                <a:ext cx="10622880" cy="5674680"/>
              </a:xfrm>
              <a:prstGeom prst="rect">
                <a:avLst/>
              </a:prstGeom>
            </p:spPr>
          </p:pic>
        </mc:Fallback>
      </mc:AlternateContent>
    </p:spTree>
    <p:extLst>
      <p:ext uri="{BB962C8B-B14F-4D97-AF65-F5344CB8AC3E}">
        <p14:creationId xmlns:p14="http://schemas.microsoft.com/office/powerpoint/2010/main" val="23426541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9.3  THE </a:t>
            </a:r>
            <a:r>
              <a:rPr lang="en-US" sz="2000" dirty="0">
                <a:solidFill>
                  <a:srgbClr val="FFFF00"/>
                </a:solidFill>
                <a:latin typeface="Arial Rounded MT Bold" panose="020F0704030504030204" pitchFamily="34" charset="0"/>
              </a:rPr>
              <a:t>SPIN–ORBIT INTERACTION</a:t>
            </a:r>
            <a:endParaRPr lang="en-US" sz="3200" dirty="0">
              <a:solidFill>
                <a:srgbClr val="FFFF00"/>
              </a:solidFill>
              <a:latin typeface="Arial Rounded MT Bold" panose="020F0704030504030204" pitchFamily="34" charset="0"/>
            </a:endParaRPr>
          </a:p>
        </p:txBody>
      </p:sp>
      <p:sp>
        <p:nvSpPr>
          <p:cNvPr id="7" name="Rectangle 6"/>
          <p:cNvSpPr/>
          <p:nvPr/>
        </p:nvSpPr>
        <p:spPr>
          <a:xfrm>
            <a:off x="-1" y="581912"/>
            <a:ext cx="9096375" cy="2800767"/>
          </a:xfrm>
          <a:prstGeom prst="rect">
            <a:avLst/>
          </a:prstGeom>
        </p:spPr>
        <p:txBody>
          <a:bodyPr wrap="square">
            <a:spAutoFit/>
          </a:bodyPr>
          <a:lstStyle/>
          <a:p>
            <a:pPr marL="285750" indent="-285750">
              <a:buFont typeface="Wingdings" panose="05000000000000000000" pitchFamily="2" charset="2"/>
              <a:buChar char="v"/>
            </a:pPr>
            <a:r>
              <a:rPr lang="en-US" sz="1600" dirty="0">
                <a:latin typeface="MV Boli" panose="02000500030200090000" pitchFamily="2" charset="0"/>
                <a:cs typeface="MV Boli" panose="02000500030200090000" pitchFamily="2" charset="0"/>
              </a:rPr>
              <a:t>The existence of both spin and orbital magnetic moments for the electron </a:t>
            </a:r>
            <a:r>
              <a:rPr lang="en-US" sz="1600" dirty="0" smtClean="0">
                <a:latin typeface="MV Boli" panose="02000500030200090000" pitchFamily="2" charset="0"/>
                <a:cs typeface="MV Boli" panose="02000500030200090000" pitchFamily="2" charset="0"/>
              </a:rPr>
              <a:t>inevitably leads </a:t>
            </a:r>
            <a:r>
              <a:rPr lang="en-US" sz="1600" dirty="0">
                <a:latin typeface="MV Boli" panose="02000500030200090000" pitchFamily="2" charset="0"/>
                <a:cs typeface="MV Boli" panose="02000500030200090000" pitchFamily="2" charset="0"/>
              </a:rPr>
              <a:t>to their mutual interaction. This so-called </a:t>
            </a:r>
            <a:r>
              <a:rPr lang="en-US" sz="1600" b="1" u="sng" dirty="0">
                <a:effectLst>
                  <a:outerShdw blurRad="38100" dist="38100" dir="2700000" algn="tl">
                    <a:srgbClr val="000000">
                      <a:alpha val="43137"/>
                    </a:srgbClr>
                  </a:outerShdw>
                </a:effectLst>
                <a:latin typeface="MV Boli" panose="02000500030200090000" pitchFamily="2" charset="0"/>
                <a:cs typeface="MV Boli" panose="02000500030200090000" pitchFamily="2" charset="0"/>
              </a:rPr>
              <a:t>spin–orbit </a:t>
            </a:r>
            <a:r>
              <a:rPr lang="en-US" sz="1600" b="1" u="sng"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interaction</a:t>
            </a:r>
            <a:r>
              <a:rPr lang="en-US" sz="1600" b="1"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a:t>
            </a:r>
          </a:p>
          <a:p>
            <a:pPr marL="285750" indent="-285750">
              <a:buFont typeface="Wingdings" panose="05000000000000000000" pitchFamily="2" charset="2"/>
              <a:buChar char="v"/>
            </a:pPr>
            <a:endParaRPr lang="en-US" sz="16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pPr marL="285750" indent="-285750">
              <a:buFont typeface="Wingdings" panose="05000000000000000000" pitchFamily="2" charset="2"/>
              <a:buChar char="v"/>
            </a:pPr>
            <a:r>
              <a:rPr lang="en-US" sz="1600" dirty="0" smtClean="0">
                <a:solidFill>
                  <a:srgbClr val="990033"/>
                </a:solidFill>
                <a:latin typeface="MV Boli" panose="02000500030200090000" pitchFamily="2" charset="0"/>
                <a:cs typeface="MV Boli" panose="02000500030200090000" pitchFamily="2" charset="0"/>
              </a:rPr>
              <a:t>The </a:t>
            </a:r>
            <a:r>
              <a:rPr lang="en-US" sz="1600" dirty="0">
                <a:solidFill>
                  <a:srgbClr val="990033"/>
                </a:solidFill>
                <a:latin typeface="MV Boli" panose="02000500030200090000" pitchFamily="2" charset="0"/>
                <a:cs typeface="MV Boli" panose="02000500030200090000" pitchFamily="2" charset="0"/>
              </a:rPr>
              <a:t>energy difference between the two spin orientations is </a:t>
            </a:r>
            <a:r>
              <a:rPr lang="en-US" sz="1600" dirty="0" smtClean="0">
                <a:solidFill>
                  <a:srgbClr val="990033"/>
                </a:solidFill>
                <a:latin typeface="MV Boli" panose="02000500030200090000" pitchFamily="2" charset="0"/>
                <a:cs typeface="MV Boli" panose="02000500030200090000" pitchFamily="2" charset="0"/>
              </a:rPr>
              <a:t>responsible for </a:t>
            </a:r>
            <a:r>
              <a:rPr lang="en-US" sz="1600" dirty="0">
                <a:solidFill>
                  <a:srgbClr val="990033"/>
                </a:solidFill>
                <a:latin typeface="MV Boli" panose="02000500030200090000" pitchFamily="2" charset="0"/>
                <a:cs typeface="MV Boli" panose="02000500030200090000" pitchFamily="2" charset="0"/>
              </a:rPr>
              <a:t>the </a:t>
            </a:r>
            <a:r>
              <a:rPr lang="en-US" sz="1600" b="1" u="sng" dirty="0">
                <a:solidFill>
                  <a:srgbClr val="990033"/>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fine structure</a:t>
            </a:r>
            <a:r>
              <a:rPr lang="en-US" sz="1600" u="sng" dirty="0">
                <a:solidFill>
                  <a:srgbClr val="990033"/>
                </a:solidFill>
                <a:latin typeface="MV Boli" panose="02000500030200090000" pitchFamily="2" charset="0"/>
                <a:cs typeface="MV Boli" panose="02000500030200090000" pitchFamily="2" charset="0"/>
              </a:rPr>
              <a:t> </a:t>
            </a:r>
            <a:r>
              <a:rPr lang="en-US" sz="1600" dirty="0">
                <a:solidFill>
                  <a:srgbClr val="990033"/>
                </a:solidFill>
                <a:latin typeface="MV Boli" panose="02000500030200090000" pitchFamily="2" charset="0"/>
                <a:cs typeface="MV Boli" panose="02000500030200090000" pitchFamily="2" charset="0"/>
              </a:rPr>
              <a:t>doubling of many atomic spectral lines</a:t>
            </a:r>
            <a:r>
              <a:rPr lang="en-US" sz="1600" dirty="0" smtClean="0">
                <a:solidFill>
                  <a:srgbClr val="990033"/>
                </a:solidFill>
                <a:latin typeface="MV Boli" panose="02000500030200090000" pitchFamily="2" charset="0"/>
                <a:cs typeface="MV Boli" panose="02000500030200090000" pitchFamily="2" charset="0"/>
              </a:rPr>
              <a:t>.</a:t>
            </a:r>
          </a:p>
          <a:p>
            <a:pPr marL="285750" indent="-285750">
              <a:buFont typeface="Wingdings" panose="05000000000000000000" pitchFamily="2" charset="2"/>
              <a:buChar char="v"/>
            </a:pPr>
            <a:endParaRPr lang="en-US" sz="1600" dirty="0">
              <a:solidFill>
                <a:srgbClr val="990033"/>
              </a:solidFill>
              <a:latin typeface="MV Boli" panose="02000500030200090000" pitchFamily="2" charset="0"/>
              <a:cs typeface="MV Boli" panose="02000500030200090000" pitchFamily="2" charset="0"/>
            </a:endParaRPr>
          </a:p>
          <a:p>
            <a:pPr marL="285750" indent="-285750">
              <a:buFont typeface="Wingdings" panose="05000000000000000000" pitchFamily="2" charset="2"/>
              <a:buChar char="v"/>
            </a:pPr>
            <a:r>
              <a:rPr lang="en-US" sz="1600" dirty="0">
                <a:solidFill>
                  <a:srgbClr val="0000CC"/>
                </a:solidFill>
                <a:latin typeface="MV Boli" panose="02000500030200090000" pitchFamily="2" charset="0"/>
                <a:cs typeface="MV Boli" panose="02000500030200090000" pitchFamily="2" charset="0"/>
              </a:rPr>
              <a:t>The coupling of spin and orbital moments implies that neither orbital </a:t>
            </a:r>
            <a:r>
              <a:rPr lang="en-US" sz="1600" dirty="0" smtClean="0">
                <a:solidFill>
                  <a:srgbClr val="0000CC"/>
                </a:solidFill>
                <a:latin typeface="MV Boli" panose="02000500030200090000" pitchFamily="2" charset="0"/>
                <a:cs typeface="MV Boli" panose="02000500030200090000" pitchFamily="2" charset="0"/>
              </a:rPr>
              <a:t>angular momentum </a:t>
            </a:r>
            <a:r>
              <a:rPr lang="en-US" sz="1600" dirty="0">
                <a:solidFill>
                  <a:srgbClr val="0000CC"/>
                </a:solidFill>
                <a:latin typeface="MV Boli" panose="02000500030200090000" pitchFamily="2" charset="0"/>
                <a:cs typeface="MV Boli" panose="02000500030200090000" pitchFamily="2" charset="0"/>
              </a:rPr>
              <a:t>nor spin angular momentum is conserved separately.</a:t>
            </a:r>
          </a:p>
          <a:p>
            <a:pPr lvl="1"/>
            <a:r>
              <a:rPr lang="en-US" sz="1600" u="sng" dirty="0" smtClean="0">
                <a:latin typeface="MV Boli" panose="02000500030200090000" pitchFamily="2" charset="0"/>
                <a:cs typeface="MV Boli" panose="02000500030200090000" pitchFamily="2" charset="0"/>
              </a:rPr>
              <a:t>But </a:t>
            </a:r>
            <a:r>
              <a:rPr lang="en-US" sz="1600" u="sng" dirty="0">
                <a:latin typeface="MV Boli" panose="02000500030200090000" pitchFamily="2" charset="0"/>
                <a:cs typeface="MV Boli" panose="02000500030200090000" pitchFamily="2" charset="0"/>
              </a:rPr>
              <a:t>total angular momentum </a:t>
            </a:r>
            <a:r>
              <a:rPr lang="en-US" sz="1600" b="1" u="sng" dirty="0">
                <a:latin typeface="MV Boli" panose="02000500030200090000" pitchFamily="2" charset="0"/>
                <a:cs typeface="MV Boli" panose="02000500030200090000" pitchFamily="2" charset="0"/>
              </a:rPr>
              <a:t>J </a:t>
            </a:r>
            <a:r>
              <a:rPr lang="en-US" sz="1600" b="1" u="sng" dirty="0" smtClean="0">
                <a:latin typeface="MV Boli" panose="02000500030200090000" pitchFamily="2" charset="0"/>
                <a:cs typeface="MV Boli" panose="02000500030200090000" pitchFamily="2" charset="0"/>
              </a:rPr>
              <a:t>= </a:t>
            </a:r>
            <a:r>
              <a:rPr lang="en-US" sz="1600" b="1" u="sng" dirty="0">
                <a:latin typeface="MV Boli" panose="02000500030200090000" pitchFamily="2" charset="0"/>
                <a:cs typeface="MV Boli" panose="02000500030200090000" pitchFamily="2" charset="0"/>
              </a:rPr>
              <a:t>L </a:t>
            </a:r>
            <a:r>
              <a:rPr lang="en-US" sz="1600" b="1" u="sng" dirty="0" smtClean="0">
                <a:latin typeface="MV Boli" panose="02000500030200090000" pitchFamily="2" charset="0"/>
                <a:cs typeface="MV Boli" panose="02000500030200090000" pitchFamily="2" charset="0"/>
              </a:rPr>
              <a:t>+ </a:t>
            </a:r>
            <a:r>
              <a:rPr lang="en-US" sz="1600" b="1" u="sng" dirty="0">
                <a:latin typeface="MV Boli" panose="02000500030200090000" pitchFamily="2" charset="0"/>
                <a:cs typeface="MV Boli" panose="02000500030200090000" pitchFamily="2" charset="0"/>
              </a:rPr>
              <a:t>S </a:t>
            </a:r>
            <a:r>
              <a:rPr lang="en-US" sz="1600" u="sng" dirty="0">
                <a:latin typeface="MV Boli" panose="02000500030200090000" pitchFamily="2" charset="0"/>
                <a:cs typeface="MV Boli" panose="02000500030200090000" pitchFamily="2" charset="0"/>
              </a:rPr>
              <a:t>is </a:t>
            </a:r>
            <a:r>
              <a:rPr lang="en-US" sz="1600" b="1" u="sng" dirty="0" smtClean="0">
                <a:effectLst>
                  <a:outerShdw blurRad="38100" dist="38100" dir="2700000" algn="tl">
                    <a:srgbClr val="000000">
                      <a:alpha val="43137"/>
                    </a:srgbClr>
                  </a:outerShdw>
                </a:effectLst>
                <a:latin typeface="MV Boli" panose="02000500030200090000" pitchFamily="2" charset="0"/>
                <a:cs typeface="MV Boli" panose="02000500030200090000" pitchFamily="2" charset="0"/>
              </a:rPr>
              <a:t>conserved.</a:t>
            </a:r>
          </a:p>
          <a:p>
            <a:endParaRPr lang="en-US" sz="16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a:p>
            <a:endParaRPr lang="en-US" sz="1600" b="1" dirty="0">
              <a:effectLst>
                <a:outerShdw blurRad="38100" dist="38100" dir="2700000" algn="tl">
                  <a:srgbClr val="000000">
                    <a:alpha val="43137"/>
                  </a:srgbClr>
                </a:outerShdw>
              </a:effectLst>
              <a:latin typeface="MV Boli" panose="02000500030200090000" pitchFamily="2" charset="0"/>
              <a:cs typeface="MV Boli" panose="02000500030200090000" pitchFamily="2" charset="0"/>
            </a:endParaRPr>
          </a:p>
        </p:txBody>
      </p:sp>
      <p:pic>
        <p:nvPicPr>
          <p:cNvPr id="4" name="Picture 3"/>
          <p:cNvPicPr>
            <a:picLocks noChangeAspect="1"/>
          </p:cNvPicPr>
          <p:nvPr/>
        </p:nvPicPr>
        <p:blipFill>
          <a:blip r:embed="rId2"/>
          <a:stretch>
            <a:fillRect/>
          </a:stretch>
        </p:blipFill>
        <p:spPr>
          <a:xfrm>
            <a:off x="9282952" y="532015"/>
            <a:ext cx="2434788" cy="2558409"/>
          </a:xfrm>
          <a:prstGeom prst="rect">
            <a:avLst/>
          </a:prstGeom>
        </p:spPr>
      </p:pic>
      <p:pic>
        <p:nvPicPr>
          <p:cNvPr id="6" name="Picture 5"/>
          <p:cNvPicPr>
            <a:picLocks noChangeAspect="1"/>
          </p:cNvPicPr>
          <p:nvPr/>
        </p:nvPicPr>
        <p:blipFill>
          <a:blip r:embed="rId3">
            <a:lum bright="-20000" contrast="40000"/>
          </a:blip>
          <a:stretch>
            <a:fillRect/>
          </a:stretch>
        </p:blipFill>
        <p:spPr>
          <a:xfrm>
            <a:off x="7411725" y="3140321"/>
            <a:ext cx="4608825" cy="3719076"/>
          </a:xfrm>
          <a:prstGeom prst="rect">
            <a:avLst/>
          </a:prstGeom>
        </p:spPr>
      </p:pic>
      <mc:AlternateContent xmlns:mc="http://schemas.openxmlformats.org/markup-compatibility/2006" xmlns:p14="http://schemas.microsoft.com/office/powerpoint/2010/main">
        <mc:Choice Requires="p14">
          <p:contentPart p14:bwMode="auto" r:id="rId4">
            <p14:nvContentPartPr>
              <p14:cNvPr id="8" name="Ink 7"/>
              <p14:cNvContentPartPr/>
              <p14:nvPr/>
            </p14:nvContentPartPr>
            <p14:xfrm>
              <a:off x="87840" y="106560"/>
              <a:ext cx="11906280" cy="6728400"/>
            </p14:xfrm>
          </p:contentPart>
        </mc:Choice>
        <mc:Fallback xmlns="">
          <p:pic>
            <p:nvPicPr>
              <p:cNvPr id="8" name="Ink 7"/>
              <p:cNvPicPr/>
              <p:nvPr/>
            </p:nvPicPr>
            <p:blipFill>
              <a:blip r:embed="rId5"/>
              <a:stretch>
                <a:fillRect/>
              </a:stretch>
            </p:blipFill>
            <p:spPr>
              <a:xfrm>
                <a:off x="75600" y="93600"/>
                <a:ext cx="11923560" cy="6748560"/>
              </a:xfrm>
              <a:prstGeom prst="rect">
                <a:avLst/>
              </a:prstGeom>
            </p:spPr>
          </p:pic>
        </mc:Fallback>
      </mc:AlternateContent>
    </p:spTree>
    <p:extLst>
      <p:ext uri="{BB962C8B-B14F-4D97-AF65-F5344CB8AC3E}">
        <p14:creationId xmlns:p14="http://schemas.microsoft.com/office/powerpoint/2010/main" val="264004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0"/>
                                  </p:iterate>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9.3  THE </a:t>
            </a:r>
            <a:r>
              <a:rPr lang="en-US" sz="2000" dirty="0">
                <a:solidFill>
                  <a:srgbClr val="FFFF00"/>
                </a:solidFill>
                <a:latin typeface="Arial Rounded MT Bold" panose="020F0704030504030204" pitchFamily="34" charset="0"/>
              </a:rPr>
              <a:t>SPIN–ORBIT INTERACTION</a:t>
            </a:r>
            <a:endParaRPr lang="en-US" sz="3200" dirty="0">
              <a:solidFill>
                <a:srgbClr val="FFFF00"/>
              </a:solidFill>
              <a:latin typeface="Arial Rounded MT Bold" panose="020F0704030504030204" pitchFamily="34" charset="0"/>
            </a:endParaRPr>
          </a:p>
        </p:txBody>
      </p:sp>
      <p:pic>
        <p:nvPicPr>
          <p:cNvPr id="6" name="Picture 5"/>
          <p:cNvPicPr>
            <a:picLocks noChangeAspect="1"/>
          </p:cNvPicPr>
          <p:nvPr/>
        </p:nvPicPr>
        <p:blipFill>
          <a:blip r:embed="rId2"/>
          <a:stretch>
            <a:fillRect/>
          </a:stretch>
        </p:blipFill>
        <p:spPr>
          <a:xfrm>
            <a:off x="9139239" y="1391473"/>
            <a:ext cx="2752724" cy="2581024"/>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90501" y="532015"/>
                <a:ext cx="11906249" cy="646331"/>
              </a:xfrm>
              <a:prstGeom prst="rect">
                <a:avLst/>
              </a:prstGeom>
            </p:spPr>
            <p:txBody>
              <a:bodyPr wrap="square">
                <a:spAutoFit/>
              </a:bodyPr>
              <a:lstStyle/>
              <a:p>
                <a:pPr algn="just"/>
                <a:r>
                  <a:rPr lang="en-US" dirty="0" smtClean="0">
                    <a:solidFill>
                      <a:schemeClr val="accent1">
                        <a:lumMod val="75000"/>
                      </a:schemeClr>
                    </a:solidFill>
                  </a:rPr>
                  <a:t>Example</a:t>
                </a:r>
                <a:r>
                  <a:rPr lang="en-US" dirty="0" smtClean="0">
                    <a:solidFill>
                      <a:srgbClr val="0000CC"/>
                    </a:solidFill>
                  </a:rPr>
                  <a:t>: The </a:t>
                </a:r>
                <a:r>
                  <a:rPr lang="en-US" dirty="0">
                    <a:solidFill>
                      <a:srgbClr val="0000CC"/>
                    </a:solidFill>
                  </a:rPr>
                  <a:t>famed sodium doublet arises from the </a:t>
                </a:r>
                <a:r>
                  <a:rPr lang="en-US" dirty="0" smtClean="0">
                    <a:solidFill>
                      <a:srgbClr val="0000CC"/>
                    </a:solidFill>
                  </a:rPr>
                  <a:t>spin–orbit splitting </a:t>
                </a:r>
                <a:r>
                  <a:rPr lang="en-US" dirty="0">
                    <a:solidFill>
                      <a:srgbClr val="0000CC"/>
                    </a:solidFill>
                  </a:rPr>
                  <a:t>of the sodium 3p level, and consists of </a:t>
                </a:r>
                <a:r>
                  <a:rPr lang="en-US" dirty="0" smtClean="0">
                    <a:solidFill>
                      <a:srgbClr val="0000CC"/>
                    </a:solidFill>
                  </a:rPr>
                  <a:t>the closely </a:t>
                </a:r>
                <a:r>
                  <a:rPr lang="en-US" dirty="0">
                    <a:solidFill>
                      <a:srgbClr val="0000CC"/>
                    </a:solidFill>
                  </a:rPr>
                  <a:t>spaced pair of spectral lines at wavelengths </a:t>
                </a:r>
                <a:r>
                  <a:rPr lang="en-US" dirty="0" smtClean="0">
                    <a:solidFill>
                      <a:srgbClr val="0000CC"/>
                    </a:solidFill>
                  </a:rPr>
                  <a:t>of 588.995 </a:t>
                </a:r>
                <a:r>
                  <a:rPr lang="en-US" dirty="0">
                    <a:solidFill>
                      <a:srgbClr val="0000CC"/>
                    </a:solidFill>
                  </a:rPr>
                  <a:t>nm and 589.592 nm. </a:t>
                </a:r>
                <a:r>
                  <a:rPr lang="en-US" dirty="0" smtClean="0">
                    <a:solidFill>
                      <a:srgbClr val="0000CC"/>
                    </a:solidFill>
                  </a:rPr>
                  <a:t>Find </a:t>
                </a:r>
                <a14:m>
                  <m:oMath xmlns:m="http://schemas.openxmlformats.org/officeDocument/2006/math">
                    <m:r>
                      <m:rPr>
                        <m:sty m:val="p"/>
                      </m:rPr>
                      <a:rPr lang="en-US" b="0" i="0" smtClean="0">
                        <a:solidFill>
                          <a:srgbClr val="0000CC"/>
                        </a:solidFill>
                        <a:latin typeface="Cambria Math" panose="02040503050406030204" pitchFamily="18" charset="0"/>
                      </a:rPr>
                      <m:t>Δ</m:t>
                    </m:r>
                    <m:r>
                      <a:rPr lang="en-US" b="0" i="1" smtClean="0">
                        <a:solidFill>
                          <a:srgbClr val="0000CC"/>
                        </a:solidFill>
                        <a:latin typeface="Cambria Math" panose="02040503050406030204" pitchFamily="18" charset="0"/>
                      </a:rPr>
                      <m:t>𝐸</m:t>
                    </m:r>
                    <m:r>
                      <a:rPr lang="en-US" b="0" i="1" smtClean="0">
                        <a:solidFill>
                          <a:srgbClr val="0000CC"/>
                        </a:solidFill>
                        <a:latin typeface="Cambria Math" panose="02040503050406030204" pitchFamily="18" charset="0"/>
                      </a:rPr>
                      <m:t>.</m:t>
                    </m:r>
                  </m:oMath>
                </a14:m>
                <a:endParaRPr lang="en-US" dirty="0">
                  <a:solidFill>
                    <a:srgbClr val="0000CC"/>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90501" y="532015"/>
                <a:ext cx="11906249" cy="646331"/>
              </a:xfrm>
              <a:prstGeom prst="rect">
                <a:avLst/>
              </a:prstGeom>
              <a:blipFill>
                <a:blip r:embed="rId3"/>
                <a:stretch>
                  <a:fillRect l="-410" t="-4717" r="-461" b="-14151"/>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9744076" y="4502459"/>
            <a:ext cx="1543050" cy="2355541"/>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1793160" y="866520"/>
              <a:ext cx="9791640" cy="4194000"/>
            </p14:xfrm>
          </p:contentPart>
        </mc:Choice>
        <mc:Fallback xmlns="">
          <p:pic>
            <p:nvPicPr>
              <p:cNvPr id="5" name="Ink 4"/>
              <p:cNvPicPr/>
              <p:nvPr/>
            </p:nvPicPr>
            <p:blipFill>
              <a:blip r:embed="rId6"/>
              <a:stretch>
                <a:fillRect/>
              </a:stretch>
            </p:blipFill>
            <p:spPr>
              <a:xfrm>
                <a:off x="1781280" y="854280"/>
                <a:ext cx="9813960" cy="4215960"/>
              </a:xfrm>
              <a:prstGeom prst="rect">
                <a:avLst/>
              </a:prstGeom>
            </p:spPr>
          </p:pic>
        </mc:Fallback>
      </mc:AlternateContent>
    </p:spTree>
    <p:extLst>
      <p:ext uri="{BB962C8B-B14F-4D97-AF65-F5344CB8AC3E}">
        <p14:creationId xmlns:p14="http://schemas.microsoft.com/office/powerpoint/2010/main" val="3570738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9.3  THE </a:t>
            </a:r>
            <a:r>
              <a:rPr lang="en-US" sz="2000" dirty="0">
                <a:solidFill>
                  <a:srgbClr val="FFFF00"/>
                </a:solidFill>
                <a:latin typeface="Arial Rounded MT Bold" panose="020F0704030504030204" pitchFamily="34" charset="0"/>
              </a:rPr>
              <a:t>SPIN–ORBIT INTERACTION</a:t>
            </a:r>
            <a:endParaRPr lang="en-US" sz="3200" dirty="0">
              <a:solidFill>
                <a:srgbClr val="FFFF00"/>
              </a:solidFill>
              <a:latin typeface="Arial Rounded MT Bold" panose="020F0704030504030204" pitchFamily="34" charset="0"/>
            </a:endParaRPr>
          </a:p>
        </p:txBody>
      </p:sp>
      <p:pic>
        <p:nvPicPr>
          <p:cNvPr id="7" name="Picture 6"/>
          <p:cNvPicPr>
            <a:picLocks noChangeAspect="1"/>
          </p:cNvPicPr>
          <p:nvPr/>
        </p:nvPicPr>
        <p:blipFill>
          <a:blip r:embed="rId2"/>
          <a:stretch>
            <a:fillRect/>
          </a:stretch>
        </p:blipFill>
        <p:spPr>
          <a:xfrm>
            <a:off x="2033588" y="1817407"/>
            <a:ext cx="3681411" cy="3451785"/>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191160" y="759600"/>
              <a:ext cx="10266840" cy="5944680"/>
            </p14:xfrm>
          </p:contentPart>
        </mc:Choice>
        <mc:Fallback xmlns="">
          <p:pic>
            <p:nvPicPr>
              <p:cNvPr id="5" name="Ink 4"/>
              <p:cNvPicPr/>
              <p:nvPr/>
            </p:nvPicPr>
            <p:blipFill>
              <a:blip r:embed="rId4"/>
              <a:stretch>
                <a:fillRect/>
              </a:stretch>
            </p:blipFill>
            <p:spPr>
              <a:xfrm>
                <a:off x="178920" y="747000"/>
                <a:ext cx="10293120" cy="5969880"/>
              </a:xfrm>
              <a:prstGeom prst="rect">
                <a:avLst/>
              </a:prstGeom>
            </p:spPr>
          </p:pic>
        </mc:Fallback>
      </mc:AlternateContent>
    </p:spTree>
    <p:extLst>
      <p:ext uri="{BB962C8B-B14F-4D97-AF65-F5344CB8AC3E}">
        <p14:creationId xmlns:p14="http://schemas.microsoft.com/office/powerpoint/2010/main" val="1629213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9.4  </a:t>
            </a:r>
            <a:r>
              <a:rPr lang="en-US" sz="2000" dirty="0">
                <a:solidFill>
                  <a:srgbClr val="FFFF00"/>
                </a:solidFill>
                <a:latin typeface="Arial Rounded MT Bold" panose="020F0704030504030204" pitchFamily="34" charset="0"/>
              </a:rPr>
              <a:t>EXCHANGE SYMMETRY AND </a:t>
            </a:r>
            <a:r>
              <a:rPr lang="en-US" sz="2000" dirty="0" smtClean="0">
                <a:solidFill>
                  <a:srgbClr val="FFFF00"/>
                </a:solidFill>
                <a:latin typeface="Arial Rounded MT Bold" panose="020F0704030504030204" pitchFamily="34" charset="0"/>
              </a:rPr>
              <a:t>THE EXCLUSION </a:t>
            </a:r>
            <a:r>
              <a:rPr lang="en-US" sz="2000" dirty="0">
                <a:solidFill>
                  <a:srgbClr val="FFFF00"/>
                </a:solidFill>
                <a:latin typeface="Arial Rounded MT Bold" panose="020F0704030504030204" pitchFamily="34" charset="0"/>
              </a:rPr>
              <a:t>PRINCIPLE</a:t>
            </a:r>
            <a:endParaRPr lang="en-US" sz="3200" dirty="0">
              <a:solidFill>
                <a:srgbClr val="FFFF00"/>
              </a:solidFill>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21584" y="532015"/>
                <a:ext cx="11510682" cy="4061625"/>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600" dirty="0" smtClean="0">
                    <a:solidFill>
                      <a:srgbClr val="333399"/>
                    </a:solidFill>
                    <a:latin typeface="Arial Rounded MT Bold" panose="020F0704030504030204" pitchFamily="34" charset="0"/>
                  </a:rPr>
                  <a:t>The existence </a:t>
                </a:r>
                <a:r>
                  <a:rPr lang="en-US" sz="1600" dirty="0">
                    <a:solidFill>
                      <a:srgbClr val="333399"/>
                    </a:solidFill>
                    <a:latin typeface="Arial Rounded MT Bold" panose="020F0704030504030204" pitchFamily="34" charset="0"/>
                  </a:rPr>
                  <a:t>of spin requires that the state of an </a:t>
                </a:r>
                <a:r>
                  <a:rPr lang="en-US" sz="1600" dirty="0" smtClean="0">
                    <a:solidFill>
                      <a:srgbClr val="333399"/>
                    </a:solidFill>
                    <a:latin typeface="Arial Rounded MT Bold" panose="020F0704030504030204" pitchFamily="34" charset="0"/>
                  </a:rPr>
                  <a:t>atomic electron </a:t>
                </a:r>
                <a:r>
                  <a:rPr lang="en-US" sz="1600" dirty="0">
                    <a:solidFill>
                      <a:srgbClr val="333399"/>
                    </a:solidFill>
                    <a:latin typeface="Arial Rounded MT Bold" panose="020F0704030504030204" pitchFamily="34" charset="0"/>
                  </a:rPr>
                  <a:t>be specified with four quantum numbers. </a:t>
                </a:r>
                <a:endParaRPr lang="en-US" sz="1600" dirty="0" smtClean="0">
                  <a:solidFill>
                    <a:srgbClr val="333399"/>
                  </a:solidFill>
                  <a:latin typeface="Arial Rounded MT Bold" panose="020F0704030504030204" pitchFamily="34" charset="0"/>
                </a:endParaRPr>
              </a:p>
              <a:p>
                <a:pPr marL="285750" indent="-285750" algn="just">
                  <a:lnSpc>
                    <a:spcPct val="150000"/>
                  </a:lnSpc>
                  <a:buFont typeface="Wingdings" panose="05000000000000000000" pitchFamily="2" charset="2"/>
                  <a:buChar char="Ø"/>
                </a:pPr>
                <a:r>
                  <a:rPr lang="en-US" sz="1600" dirty="0" smtClean="0">
                    <a:solidFill>
                      <a:srgbClr val="000066"/>
                    </a:solidFill>
                    <a:latin typeface="Arial Rounded MT Bold" panose="020F0704030504030204" pitchFamily="34" charset="0"/>
                  </a:rPr>
                  <a:t>In </a:t>
                </a:r>
                <a:r>
                  <a:rPr lang="en-US" sz="1600" dirty="0">
                    <a:solidFill>
                      <a:srgbClr val="000066"/>
                    </a:solidFill>
                    <a:latin typeface="Arial Rounded MT Bold" panose="020F0704030504030204" pitchFamily="34" charset="0"/>
                  </a:rPr>
                  <a:t>the absence of </a:t>
                </a:r>
                <a:r>
                  <a:rPr lang="en-US" sz="1600" dirty="0" smtClean="0">
                    <a:solidFill>
                      <a:srgbClr val="000066"/>
                    </a:solidFill>
                    <a:latin typeface="Arial Rounded MT Bold" panose="020F0704030504030204" pitchFamily="34" charset="0"/>
                  </a:rPr>
                  <a:t>spin–orbit </a:t>
                </a:r>
                <a:r>
                  <a:rPr lang="en-US" sz="1600" dirty="0">
                    <a:solidFill>
                      <a:srgbClr val="000066"/>
                    </a:solidFill>
                    <a:latin typeface="Arial Rounded MT Bold" panose="020F0704030504030204" pitchFamily="34" charset="0"/>
                  </a:rPr>
                  <a:t>effects these could be </a:t>
                </a:r>
                <a14:m>
                  <m:oMath xmlns:m="http://schemas.openxmlformats.org/officeDocument/2006/math">
                    <m:r>
                      <a:rPr lang="en-US" sz="1600" i="1" dirty="0" smtClean="0">
                        <a:solidFill>
                          <a:srgbClr val="000066"/>
                        </a:solidFill>
                        <a:latin typeface="Cambria Math" panose="02040503050406030204" pitchFamily="18" charset="0"/>
                      </a:rPr>
                      <m:t>𝑛</m:t>
                    </m:r>
                  </m:oMath>
                </a14:m>
                <a:r>
                  <a:rPr lang="en-US" sz="1600" dirty="0">
                    <a:solidFill>
                      <a:srgbClr val="000066"/>
                    </a:solidFill>
                    <a:latin typeface="Arial Rounded MT Bold" panose="020F0704030504030204" pitchFamily="34" charset="0"/>
                  </a:rPr>
                  <a:t>, </a:t>
                </a:r>
                <a14:m>
                  <m:oMath xmlns:m="http://schemas.openxmlformats.org/officeDocument/2006/math">
                    <m:r>
                      <a:rPr lang="en-US" sz="1600" b="0" i="1" smtClean="0">
                        <a:solidFill>
                          <a:srgbClr val="000066"/>
                        </a:solidFill>
                        <a:latin typeface="Cambria Math" panose="02040503050406030204" pitchFamily="18" charset="0"/>
                      </a:rPr>
                      <m:t>𝑙</m:t>
                    </m:r>
                  </m:oMath>
                </a14:m>
                <a:r>
                  <a:rPr lang="en-US" sz="1600" dirty="0" smtClean="0">
                    <a:solidFill>
                      <a:srgbClr val="000066"/>
                    </a:solidFill>
                    <a:latin typeface="Arial Rounded MT Bold" panose="020F0704030504030204" pitchFamily="34" charset="0"/>
                  </a:rPr>
                  <a:t>, </a:t>
                </a:r>
                <a14:m>
                  <m:oMath xmlns:m="http://schemas.openxmlformats.org/officeDocument/2006/math">
                    <m:sSub>
                      <m:sSubPr>
                        <m:ctrlPr>
                          <a:rPr lang="en-US" sz="1600" b="0" i="1" smtClean="0">
                            <a:solidFill>
                              <a:srgbClr val="000066"/>
                            </a:solidFill>
                            <a:latin typeface="Cambria Math" panose="02040503050406030204" pitchFamily="18" charset="0"/>
                          </a:rPr>
                        </m:ctrlPr>
                      </m:sSubPr>
                      <m:e>
                        <m:r>
                          <a:rPr lang="en-US" sz="1600" b="0" i="1" smtClean="0">
                            <a:solidFill>
                              <a:srgbClr val="000066"/>
                            </a:solidFill>
                            <a:latin typeface="Cambria Math" panose="02040503050406030204" pitchFamily="18" charset="0"/>
                          </a:rPr>
                          <m:t>𝑚</m:t>
                        </m:r>
                      </m:e>
                      <m:sub>
                        <m:r>
                          <a:rPr lang="en-US" sz="1600" b="0" i="1" smtClean="0">
                            <a:solidFill>
                              <a:srgbClr val="000066"/>
                            </a:solidFill>
                            <a:latin typeface="Cambria Math" panose="02040503050406030204" pitchFamily="18" charset="0"/>
                          </a:rPr>
                          <m:t>𝑙</m:t>
                        </m:r>
                      </m:sub>
                    </m:sSub>
                  </m:oMath>
                </a14:m>
                <a:r>
                  <a:rPr lang="en-US" sz="1600" dirty="0" smtClean="0">
                    <a:solidFill>
                      <a:srgbClr val="000066"/>
                    </a:solidFill>
                    <a:latin typeface="Arial Rounded MT Bold" panose="020F0704030504030204" pitchFamily="34" charset="0"/>
                  </a:rPr>
                  <a:t>, </a:t>
                </a:r>
                <a:r>
                  <a:rPr lang="en-US" sz="1600" dirty="0">
                    <a:solidFill>
                      <a:srgbClr val="000066"/>
                    </a:solidFill>
                    <a:latin typeface="Arial Rounded MT Bold" panose="020F0704030504030204" pitchFamily="34" charset="0"/>
                  </a:rPr>
                  <a:t>and </a:t>
                </a:r>
                <a14:m>
                  <m:oMath xmlns:m="http://schemas.openxmlformats.org/officeDocument/2006/math">
                    <m:sSub>
                      <m:sSubPr>
                        <m:ctrlPr>
                          <a:rPr lang="en-US" sz="1600" b="0" i="1" smtClean="0">
                            <a:solidFill>
                              <a:srgbClr val="000066"/>
                            </a:solidFill>
                            <a:latin typeface="Cambria Math" panose="02040503050406030204" pitchFamily="18" charset="0"/>
                          </a:rPr>
                        </m:ctrlPr>
                      </m:sSubPr>
                      <m:e>
                        <m:r>
                          <a:rPr lang="en-US" sz="1600" b="0" i="1" smtClean="0">
                            <a:solidFill>
                              <a:srgbClr val="000066"/>
                            </a:solidFill>
                            <a:latin typeface="Cambria Math" panose="02040503050406030204" pitchFamily="18" charset="0"/>
                          </a:rPr>
                          <m:t>𝑚</m:t>
                        </m:r>
                      </m:e>
                      <m:sub>
                        <m:r>
                          <a:rPr lang="en-US" sz="1600" b="0" i="1" smtClean="0">
                            <a:solidFill>
                              <a:srgbClr val="000066"/>
                            </a:solidFill>
                            <a:latin typeface="Cambria Math" panose="02040503050406030204" pitchFamily="18" charset="0"/>
                          </a:rPr>
                          <m:t>𝑠</m:t>
                        </m:r>
                      </m:sub>
                    </m:sSub>
                  </m:oMath>
                </a14:m>
                <a:r>
                  <a:rPr lang="en-US" sz="1600" dirty="0" smtClean="0">
                    <a:solidFill>
                      <a:srgbClr val="000066"/>
                    </a:solidFill>
                    <a:latin typeface="Arial Rounded MT Bold" panose="020F0704030504030204" pitchFamily="34" charset="0"/>
                  </a:rPr>
                  <a:t>; </a:t>
                </a:r>
              </a:p>
              <a:p>
                <a:pPr marL="285750" indent="-285750" algn="just">
                  <a:lnSpc>
                    <a:spcPct val="150000"/>
                  </a:lnSpc>
                  <a:buFont typeface="Wingdings" panose="05000000000000000000" pitchFamily="2" charset="2"/>
                  <a:buChar char="Ø"/>
                </a:pPr>
                <a:r>
                  <a:rPr lang="en-US" sz="1600" dirty="0" smtClean="0">
                    <a:solidFill>
                      <a:srgbClr val="000066"/>
                    </a:solidFill>
                    <a:latin typeface="Arial Rounded MT Bold" panose="020F0704030504030204" pitchFamily="34" charset="0"/>
                  </a:rPr>
                  <a:t>if </a:t>
                </a:r>
                <a:r>
                  <a:rPr lang="en-US" sz="1600" dirty="0">
                    <a:solidFill>
                      <a:srgbClr val="000066"/>
                    </a:solidFill>
                    <a:latin typeface="Arial Rounded MT Bold" panose="020F0704030504030204" pitchFamily="34" charset="0"/>
                  </a:rPr>
                  <a:t>the spin–orbit interaction </a:t>
                </a:r>
                <a:r>
                  <a:rPr lang="en-US" sz="1600" dirty="0" smtClean="0">
                    <a:solidFill>
                      <a:srgbClr val="000066"/>
                    </a:solidFill>
                    <a:latin typeface="Arial Rounded MT Bold" panose="020F0704030504030204" pitchFamily="34" charset="0"/>
                  </a:rPr>
                  <a:t>is taken </a:t>
                </a:r>
                <a:r>
                  <a:rPr lang="en-US" sz="1600" dirty="0">
                    <a:solidFill>
                      <a:srgbClr val="000066"/>
                    </a:solidFill>
                    <a:latin typeface="Arial Rounded MT Bold" panose="020F0704030504030204" pitchFamily="34" charset="0"/>
                  </a:rPr>
                  <a:t>into account, </a:t>
                </a:r>
                <a14:m>
                  <m:oMath xmlns:m="http://schemas.openxmlformats.org/officeDocument/2006/math">
                    <m:sSub>
                      <m:sSubPr>
                        <m:ctrlPr>
                          <a:rPr lang="en-US" sz="1600" i="1">
                            <a:solidFill>
                              <a:srgbClr val="000066"/>
                            </a:solidFill>
                            <a:latin typeface="Cambria Math" panose="02040503050406030204" pitchFamily="18" charset="0"/>
                          </a:rPr>
                        </m:ctrlPr>
                      </m:sSubPr>
                      <m:e>
                        <m:r>
                          <a:rPr lang="en-US" sz="1600" i="1">
                            <a:solidFill>
                              <a:srgbClr val="000066"/>
                            </a:solidFill>
                            <a:latin typeface="Cambria Math" panose="02040503050406030204" pitchFamily="18" charset="0"/>
                          </a:rPr>
                          <m:t>𝑚</m:t>
                        </m:r>
                      </m:e>
                      <m:sub>
                        <m:r>
                          <a:rPr lang="en-US" sz="1600" i="1">
                            <a:solidFill>
                              <a:srgbClr val="000066"/>
                            </a:solidFill>
                            <a:latin typeface="Cambria Math" panose="02040503050406030204" pitchFamily="18" charset="0"/>
                          </a:rPr>
                          <m:t>𝑙</m:t>
                        </m:r>
                      </m:sub>
                    </m:sSub>
                  </m:oMath>
                </a14:m>
                <a:r>
                  <a:rPr lang="en-US" sz="1600" dirty="0">
                    <a:solidFill>
                      <a:srgbClr val="000066"/>
                    </a:solidFill>
                    <a:latin typeface="Arial Rounded MT Bold" panose="020F0704030504030204" pitchFamily="34" charset="0"/>
                  </a:rPr>
                  <a:t>, and </a:t>
                </a:r>
                <a14:m>
                  <m:oMath xmlns:m="http://schemas.openxmlformats.org/officeDocument/2006/math">
                    <m:sSub>
                      <m:sSubPr>
                        <m:ctrlPr>
                          <a:rPr lang="en-US" sz="1600" i="1">
                            <a:solidFill>
                              <a:srgbClr val="000066"/>
                            </a:solidFill>
                            <a:latin typeface="Cambria Math" panose="02040503050406030204" pitchFamily="18" charset="0"/>
                          </a:rPr>
                        </m:ctrlPr>
                      </m:sSubPr>
                      <m:e>
                        <m:r>
                          <a:rPr lang="en-US" sz="1600" i="1">
                            <a:solidFill>
                              <a:srgbClr val="000066"/>
                            </a:solidFill>
                            <a:latin typeface="Cambria Math" panose="02040503050406030204" pitchFamily="18" charset="0"/>
                          </a:rPr>
                          <m:t>𝑚</m:t>
                        </m:r>
                      </m:e>
                      <m:sub>
                        <m:r>
                          <a:rPr lang="en-US" sz="1600" i="1">
                            <a:solidFill>
                              <a:srgbClr val="000066"/>
                            </a:solidFill>
                            <a:latin typeface="Cambria Math" panose="02040503050406030204" pitchFamily="18" charset="0"/>
                          </a:rPr>
                          <m:t>𝑠</m:t>
                        </m:r>
                      </m:sub>
                    </m:sSub>
                  </m:oMath>
                </a14:m>
                <a:r>
                  <a:rPr lang="en-US" sz="1600" dirty="0" smtClean="0">
                    <a:solidFill>
                      <a:srgbClr val="000066"/>
                    </a:solidFill>
                    <a:latin typeface="Arial Rounded MT Bold" panose="020F0704030504030204" pitchFamily="34" charset="0"/>
                  </a:rPr>
                  <a:t> are </a:t>
                </a:r>
                <a:r>
                  <a:rPr lang="en-US" sz="1600" dirty="0">
                    <a:solidFill>
                      <a:srgbClr val="000066"/>
                    </a:solidFill>
                    <a:latin typeface="Arial Rounded MT Bold" panose="020F0704030504030204" pitchFamily="34" charset="0"/>
                  </a:rPr>
                  <a:t>replaced by </a:t>
                </a:r>
                <a14:m>
                  <m:oMath xmlns:m="http://schemas.openxmlformats.org/officeDocument/2006/math">
                    <m:r>
                      <a:rPr lang="en-US" sz="1600" i="1" dirty="0" smtClean="0">
                        <a:solidFill>
                          <a:srgbClr val="000066"/>
                        </a:solidFill>
                        <a:latin typeface="Cambria Math" panose="02040503050406030204" pitchFamily="18" charset="0"/>
                      </a:rPr>
                      <m:t>𝑗</m:t>
                    </m:r>
                    <m:r>
                      <a:rPr lang="en-US" sz="1600" i="1" dirty="0" smtClean="0">
                        <a:solidFill>
                          <a:srgbClr val="000066"/>
                        </a:solidFill>
                        <a:latin typeface="Cambria Math" panose="02040503050406030204" pitchFamily="18" charset="0"/>
                      </a:rPr>
                      <m:t> </m:t>
                    </m:r>
                  </m:oMath>
                </a14:m>
                <a:r>
                  <a:rPr lang="en-US" sz="1600" dirty="0" smtClean="0">
                    <a:solidFill>
                      <a:srgbClr val="000066"/>
                    </a:solidFill>
                    <a:latin typeface="Arial Rounded MT Bold" panose="020F0704030504030204" pitchFamily="34" charset="0"/>
                  </a:rPr>
                  <a:t>and </a:t>
                </a:r>
                <a14:m>
                  <m:oMath xmlns:m="http://schemas.openxmlformats.org/officeDocument/2006/math">
                    <m:sSub>
                      <m:sSubPr>
                        <m:ctrlPr>
                          <a:rPr lang="en-US" sz="1600" b="0" i="1" smtClean="0">
                            <a:solidFill>
                              <a:srgbClr val="000066"/>
                            </a:solidFill>
                            <a:latin typeface="Cambria Math" panose="02040503050406030204" pitchFamily="18" charset="0"/>
                          </a:rPr>
                        </m:ctrlPr>
                      </m:sSubPr>
                      <m:e>
                        <m:r>
                          <a:rPr lang="en-US" sz="1600" b="0" i="1" smtClean="0">
                            <a:solidFill>
                              <a:srgbClr val="000066"/>
                            </a:solidFill>
                            <a:latin typeface="Cambria Math" panose="02040503050406030204" pitchFamily="18" charset="0"/>
                          </a:rPr>
                          <m:t>𝑚</m:t>
                        </m:r>
                      </m:e>
                      <m:sub>
                        <m:r>
                          <a:rPr lang="en-US" sz="1600" b="0" i="1" smtClean="0">
                            <a:solidFill>
                              <a:srgbClr val="000066"/>
                            </a:solidFill>
                            <a:latin typeface="Cambria Math" panose="02040503050406030204" pitchFamily="18" charset="0"/>
                          </a:rPr>
                          <m:t>𝑗</m:t>
                        </m:r>
                      </m:sub>
                    </m:sSub>
                  </m:oMath>
                </a14:m>
                <a:r>
                  <a:rPr lang="en-US" sz="1600" dirty="0" smtClean="0">
                    <a:solidFill>
                      <a:srgbClr val="000066"/>
                    </a:solidFill>
                    <a:latin typeface="Arial Rounded MT Bold" panose="020F0704030504030204" pitchFamily="34" charset="0"/>
                  </a:rPr>
                  <a:t>. </a:t>
                </a:r>
              </a:p>
              <a:p>
                <a:pPr marL="285750" indent="-285750" algn="just">
                  <a:buFont typeface="Wingdings" panose="05000000000000000000" pitchFamily="2" charset="2"/>
                  <a:buChar char="Ø"/>
                </a:pPr>
                <a:r>
                  <a:rPr lang="en-US" sz="1600" dirty="0" smtClean="0">
                    <a:solidFill>
                      <a:srgbClr val="0000CC"/>
                    </a:solidFill>
                    <a:latin typeface="Arial Rounded MT Bold" panose="020F0704030504030204" pitchFamily="34" charset="0"/>
                  </a:rPr>
                  <a:t>In </a:t>
                </a:r>
                <a:r>
                  <a:rPr lang="en-US" sz="1600" dirty="0">
                    <a:solidFill>
                      <a:srgbClr val="0000CC"/>
                    </a:solidFill>
                    <a:latin typeface="Arial Rounded MT Bold" panose="020F0704030504030204" pitchFamily="34" charset="0"/>
                  </a:rPr>
                  <a:t>either case, </a:t>
                </a:r>
                <a:r>
                  <a:rPr lang="en-US" sz="1600" dirty="0" smtClean="0">
                    <a:solidFill>
                      <a:srgbClr val="0000CC"/>
                    </a:solidFill>
                    <a:latin typeface="Arial Rounded MT Bold" panose="020F0704030504030204" pitchFamily="34" charset="0"/>
                  </a:rPr>
                  <a:t>four quantum </a:t>
                </a:r>
                <a:r>
                  <a:rPr lang="en-US" sz="1600" dirty="0">
                    <a:solidFill>
                      <a:srgbClr val="0000CC"/>
                    </a:solidFill>
                    <a:latin typeface="Arial Rounded MT Bold" panose="020F0704030504030204" pitchFamily="34" charset="0"/>
                  </a:rPr>
                  <a:t>numbers are required, </a:t>
                </a:r>
                <a:r>
                  <a:rPr lang="en-US" sz="1600" dirty="0" smtClean="0">
                    <a:solidFill>
                      <a:srgbClr val="0000CC"/>
                    </a:solidFill>
                    <a:latin typeface="Arial Rounded MT Bold" panose="020F0704030504030204" pitchFamily="34" charset="0"/>
                  </a:rPr>
                  <a:t>one </a:t>
                </a:r>
                <a:r>
                  <a:rPr lang="en-US" sz="1600" dirty="0">
                    <a:solidFill>
                      <a:srgbClr val="0000CC"/>
                    </a:solidFill>
                    <a:latin typeface="Arial Rounded MT Bold" panose="020F0704030504030204" pitchFamily="34" charset="0"/>
                  </a:rPr>
                  <a:t>for each of the four degrees of </a:t>
                </a:r>
                <a:r>
                  <a:rPr lang="en-US" sz="1600" dirty="0" smtClean="0">
                    <a:solidFill>
                      <a:srgbClr val="0000CC"/>
                    </a:solidFill>
                    <a:latin typeface="Arial Rounded MT Bold" panose="020F0704030504030204" pitchFamily="34" charset="0"/>
                  </a:rPr>
                  <a:t>freedom possessed </a:t>
                </a:r>
                <a:r>
                  <a:rPr lang="en-US" sz="1600" dirty="0">
                    <a:solidFill>
                      <a:srgbClr val="0000CC"/>
                    </a:solidFill>
                    <a:latin typeface="Arial Rounded MT Bold" panose="020F0704030504030204" pitchFamily="34" charset="0"/>
                  </a:rPr>
                  <a:t>by a single electron</a:t>
                </a:r>
                <a:r>
                  <a:rPr lang="en-US" sz="1600" dirty="0" smtClean="0">
                    <a:solidFill>
                      <a:srgbClr val="0000CC"/>
                    </a:solidFill>
                    <a:latin typeface="Arial Rounded MT Bold" panose="020F0704030504030204" pitchFamily="34" charset="0"/>
                  </a:rPr>
                  <a:t>.</a:t>
                </a:r>
              </a:p>
              <a:p>
                <a:pPr algn="just">
                  <a:lnSpc>
                    <a:spcPct val="150000"/>
                  </a:lnSpc>
                </a:pPr>
                <a:endParaRPr lang="en-US" sz="1600" dirty="0">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solidFill>
                      <a:srgbClr val="003399"/>
                    </a:solidFill>
                    <a:latin typeface="Arial Rounded MT Bold" panose="020F0704030504030204" pitchFamily="34" charset="0"/>
                  </a:rPr>
                  <a:t>In </a:t>
                </a:r>
                <a:r>
                  <a:rPr lang="en-US" sz="1600" dirty="0">
                    <a:solidFill>
                      <a:srgbClr val="003399"/>
                    </a:solidFill>
                    <a:latin typeface="Arial Rounded MT Bold" panose="020F0704030504030204" pitchFamily="34" charset="0"/>
                  </a:rPr>
                  <a:t>those systems where two or more electrons are present, we </a:t>
                </a:r>
                <a:r>
                  <a:rPr lang="en-US" sz="1600" dirty="0" smtClean="0">
                    <a:solidFill>
                      <a:srgbClr val="003399"/>
                    </a:solidFill>
                    <a:latin typeface="Arial Rounded MT Bold" panose="020F0704030504030204" pitchFamily="34" charset="0"/>
                  </a:rPr>
                  <a:t>might expect </a:t>
                </a:r>
                <a:r>
                  <a:rPr lang="en-US" sz="1600" dirty="0">
                    <a:solidFill>
                      <a:srgbClr val="003399"/>
                    </a:solidFill>
                    <a:latin typeface="Arial Rounded MT Bold" panose="020F0704030504030204" pitchFamily="34" charset="0"/>
                  </a:rPr>
                  <a:t>to describe each electronic state by giving the appropriate set of </a:t>
                </a:r>
                <a:r>
                  <a:rPr lang="en-US" sz="1600" dirty="0" smtClean="0">
                    <a:solidFill>
                      <a:srgbClr val="003399"/>
                    </a:solidFill>
                    <a:latin typeface="Arial Rounded MT Bold" panose="020F0704030504030204" pitchFamily="34" charset="0"/>
                  </a:rPr>
                  <a:t>four quantum </a:t>
                </a:r>
                <a:r>
                  <a:rPr lang="en-US" sz="1600" dirty="0">
                    <a:solidFill>
                      <a:srgbClr val="003399"/>
                    </a:solidFill>
                    <a:latin typeface="Arial Rounded MT Bold" panose="020F0704030504030204" pitchFamily="34" charset="0"/>
                  </a:rPr>
                  <a:t>numbers. </a:t>
                </a:r>
                <a:endParaRPr lang="en-US" sz="1600" dirty="0" smtClean="0">
                  <a:solidFill>
                    <a:srgbClr val="003399"/>
                  </a:solidFill>
                  <a:latin typeface="Arial Rounded MT Bold" panose="020F0704030504030204" pitchFamily="34" charset="0"/>
                </a:endParaRPr>
              </a:p>
              <a:p>
                <a:pPr marL="285750" indent="-285750" algn="just">
                  <a:buFont typeface="Wingdings" panose="05000000000000000000" pitchFamily="2" charset="2"/>
                  <a:buChar char="Ø"/>
                </a:pPr>
                <a:endParaRPr lang="en-US" sz="1600" dirty="0">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solidFill>
                      <a:srgbClr val="3333CC"/>
                    </a:solidFill>
                    <a:latin typeface="Arial Rounded MT Bold" panose="020F0704030504030204" pitchFamily="34" charset="0"/>
                  </a:rPr>
                  <a:t>In </a:t>
                </a:r>
                <a:r>
                  <a:rPr lang="en-US" sz="1600" dirty="0">
                    <a:solidFill>
                      <a:srgbClr val="3333CC"/>
                    </a:solidFill>
                    <a:latin typeface="Arial Rounded MT Bold" panose="020F0704030504030204" pitchFamily="34" charset="0"/>
                  </a:rPr>
                  <a:t>this connection an interesting question </a:t>
                </a:r>
                <a:r>
                  <a:rPr lang="en-US" sz="1600" dirty="0" smtClean="0">
                    <a:solidFill>
                      <a:srgbClr val="3333CC"/>
                    </a:solidFill>
                    <a:latin typeface="Arial Rounded MT Bold" panose="020F0704030504030204" pitchFamily="34" charset="0"/>
                  </a:rPr>
                  <a:t>arises, namely</a:t>
                </a:r>
                <a:r>
                  <a:rPr lang="en-US" sz="1600" dirty="0">
                    <a:solidFill>
                      <a:srgbClr val="3333CC"/>
                    </a:solidFill>
                    <a:latin typeface="Arial Rounded MT Bold" panose="020F0704030504030204" pitchFamily="34" charset="0"/>
                  </a:rPr>
                  <a:t>, “How many electrons in an atom can have the same four </a:t>
                </a:r>
                <a:r>
                  <a:rPr lang="en-US" sz="1600" dirty="0" smtClean="0">
                    <a:solidFill>
                      <a:srgbClr val="3333CC"/>
                    </a:solidFill>
                    <a:latin typeface="Arial Rounded MT Bold" panose="020F0704030504030204" pitchFamily="34" charset="0"/>
                  </a:rPr>
                  <a:t>quantum.</a:t>
                </a:r>
              </a:p>
              <a:p>
                <a:pPr marL="285750" indent="-285750" algn="just">
                  <a:buFont typeface="Wingdings" panose="05000000000000000000" pitchFamily="2" charset="2"/>
                  <a:buChar char="Ø"/>
                </a:pPr>
                <a:endParaRPr lang="en-US" sz="1600" dirty="0">
                  <a:solidFill>
                    <a:srgbClr val="3333CC"/>
                  </a:solidFill>
                  <a:latin typeface="Arial Rounded MT Bold" panose="020F0704030504030204" pitchFamily="34" charset="0"/>
                </a:endParaRPr>
              </a:p>
              <a:p>
                <a:pPr marL="285750" indent="-285750" algn="just">
                  <a:buFont typeface="Wingdings" panose="05000000000000000000" pitchFamily="2" charset="2"/>
                  <a:buChar char="Ø"/>
                </a:pPr>
                <a:r>
                  <a:rPr lang="en-US" sz="1600" dirty="0" smtClean="0">
                    <a:solidFill>
                      <a:srgbClr val="660033"/>
                    </a:solidFill>
                    <a:latin typeface="Arial Rounded MT Bold" panose="020F0704030504030204" pitchFamily="34" charset="0"/>
                  </a:rPr>
                  <a:t>Wolfgang Pauli in 1925 in a powerful statement known as the exclusion principle. ((</a:t>
                </a:r>
                <a:r>
                  <a:rPr lang="en-US" sz="16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The exclusion principle states that no two </a:t>
                </a:r>
                <a:r>
                  <a:rPr lang="en-US" sz="1600" dirty="0">
                    <a:solidFill>
                      <a:srgbClr val="FF0000"/>
                    </a:solidFill>
                    <a:effectLst>
                      <a:outerShdw blurRad="38100" dist="38100" dir="2700000" algn="tl">
                        <a:srgbClr val="000000">
                          <a:alpha val="43137"/>
                        </a:srgbClr>
                      </a:outerShdw>
                    </a:effectLst>
                    <a:latin typeface="Arial Rounded MT Bold" panose="020F0704030504030204" pitchFamily="34" charset="0"/>
                  </a:rPr>
                  <a:t>electrons in an atom can have the same set of quantum </a:t>
                </a:r>
                <a:r>
                  <a:rPr lang="en-US" sz="1600" dirty="0" smtClean="0">
                    <a:solidFill>
                      <a:srgbClr val="FF0000"/>
                    </a:solidFill>
                    <a:effectLst>
                      <a:outerShdw blurRad="38100" dist="38100" dir="2700000" algn="tl">
                        <a:srgbClr val="000000">
                          <a:alpha val="43137"/>
                        </a:srgbClr>
                      </a:outerShdw>
                    </a:effectLst>
                    <a:latin typeface="Arial Rounded MT Bold" panose="020F0704030504030204" pitchFamily="34" charset="0"/>
                  </a:rPr>
                  <a:t>numbers</a:t>
                </a:r>
                <a:r>
                  <a:rPr lang="en-US" sz="1600" dirty="0" smtClean="0">
                    <a:solidFill>
                      <a:srgbClr val="660033"/>
                    </a:solidFill>
                    <a:effectLst>
                      <a:outerShdw blurRad="38100" dist="38100" dir="2700000" algn="tl">
                        <a:srgbClr val="000000">
                          <a:alpha val="43137"/>
                        </a:srgbClr>
                      </a:outerShdw>
                    </a:effectLst>
                    <a:latin typeface="Arial Rounded MT Bold" panose="020F0704030504030204" pitchFamily="34" charset="0"/>
                  </a:rPr>
                  <a:t>)).</a:t>
                </a:r>
                <a:endParaRPr lang="en-US" sz="1600" dirty="0">
                  <a:solidFill>
                    <a:srgbClr val="660033"/>
                  </a:solidFill>
                  <a:effectLst>
                    <a:outerShdw blurRad="38100" dist="38100" dir="2700000" algn="tl">
                      <a:srgbClr val="000000">
                        <a:alpha val="43137"/>
                      </a:srgbClr>
                    </a:outerShdw>
                  </a:effectLst>
                  <a:latin typeface="Arial Rounded MT Bold" panose="020F070403050403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1584" y="532015"/>
                <a:ext cx="11510682" cy="4061625"/>
              </a:xfrm>
              <a:prstGeom prst="rect">
                <a:avLst/>
              </a:prstGeom>
              <a:blipFill>
                <a:blip r:embed="rId2"/>
                <a:stretch>
                  <a:fillRect l="-212" r="-530" b="-1499"/>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45240" y="109800"/>
              <a:ext cx="11083320" cy="6381720"/>
            </p14:xfrm>
          </p:contentPart>
        </mc:Choice>
        <mc:Fallback xmlns="">
          <p:pic>
            <p:nvPicPr>
              <p:cNvPr id="5" name="Ink 4"/>
              <p:cNvPicPr/>
              <p:nvPr/>
            </p:nvPicPr>
            <p:blipFill>
              <a:blip r:embed="rId4"/>
              <a:stretch>
                <a:fillRect/>
              </a:stretch>
            </p:blipFill>
            <p:spPr>
              <a:xfrm>
                <a:off x="335160" y="101160"/>
                <a:ext cx="11104200" cy="6403680"/>
              </a:xfrm>
              <a:prstGeom prst="rect">
                <a:avLst/>
              </a:prstGeom>
            </p:spPr>
          </p:pic>
        </mc:Fallback>
      </mc:AlternateContent>
    </p:spTree>
    <p:extLst>
      <p:ext uri="{BB962C8B-B14F-4D97-AF65-F5344CB8AC3E}">
        <p14:creationId xmlns:p14="http://schemas.microsoft.com/office/powerpoint/2010/main" val="27167088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9.6 THE PERIODIC TABLE</a:t>
            </a:r>
            <a:endParaRPr lang="en-US" sz="3200" dirty="0">
              <a:solidFill>
                <a:srgbClr val="FFFF00"/>
              </a:solidFill>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66700" y="753851"/>
                <a:ext cx="11658599" cy="1200329"/>
              </a:xfrm>
              <a:prstGeom prst="rect">
                <a:avLst/>
              </a:prstGeom>
            </p:spPr>
            <p:txBody>
              <a:bodyPr wrap="square">
                <a:spAutoFit/>
              </a:bodyPr>
              <a:lstStyle/>
              <a:p>
                <a:pPr algn="just"/>
                <a:r>
                  <a:rPr lang="en-US" sz="2400" dirty="0" smtClean="0">
                    <a:solidFill>
                      <a:srgbClr val="0000CC"/>
                    </a:solidFill>
                    <a:latin typeface="Arial Rounded MT Bold" panose="020F0704030504030204" pitchFamily="34" charset="0"/>
                  </a:rPr>
                  <a:t>Example</a:t>
                </a:r>
                <a:r>
                  <a:rPr lang="en-US" sz="2400" dirty="0" smtClean="0">
                    <a:latin typeface="Arial Rounded MT Bold" panose="020F0704030504030204" pitchFamily="34" charset="0"/>
                  </a:rPr>
                  <a:t>: </a:t>
                </a:r>
                <a:r>
                  <a:rPr lang="en-US" sz="2400" dirty="0" smtClean="0">
                    <a:solidFill>
                      <a:srgbClr val="000066"/>
                    </a:solidFill>
                    <a:latin typeface="Arial Rounded MT Bold" panose="020F0704030504030204" pitchFamily="34" charset="0"/>
                  </a:rPr>
                  <a:t>(a</a:t>
                </a:r>
                <a:r>
                  <a:rPr lang="en-US" sz="2400" dirty="0">
                    <a:solidFill>
                      <a:srgbClr val="000066"/>
                    </a:solidFill>
                    <a:latin typeface="Arial Rounded MT Bold" panose="020F0704030504030204" pitchFamily="34" charset="0"/>
                  </a:rPr>
                  <a:t>) Write out the electronic configuration for </a:t>
                </a:r>
                <a:r>
                  <a:rPr lang="en-US" sz="2400" dirty="0" smtClean="0">
                    <a:solidFill>
                      <a:srgbClr val="000066"/>
                    </a:solidFill>
                    <a:latin typeface="Arial Rounded MT Bold" panose="020F0704030504030204" pitchFamily="34" charset="0"/>
                  </a:rPr>
                  <a:t>oxygen (</a:t>
                </a:r>
                <a14:m>
                  <m:oMath xmlns:m="http://schemas.openxmlformats.org/officeDocument/2006/math">
                    <m:r>
                      <a:rPr lang="en-US" sz="2400" i="1" dirty="0" smtClean="0">
                        <a:solidFill>
                          <a:srgbClr val="000066"/>
                        </a:solidFill>
                        <a:latin typeface="Cambria Math" panose="02040503050406030204" pitchFamily="18" charset="0"/>
                      </a:rPr>
                      <m:t>𝑍</m:t>
                    </m:r>
                    <m:r>
                      <a:rPr lang="en-US" sz="2400" i="1" dirty="0" smtClean="0">
                        <a:solidFill>
                          <a:srgbClr val="000066"/>
                        </a:solidFill>
                        <a:latin typeface="Cambria Math" panose="02040503050406030204" pitchFamily="18" charset="0"/>
                      </a:rPr>
                      <m:t>=8</m:t>
                    </m:r>
                  </m:oMath>
                </a14:m>
                <a:r>
                  <a:rPr lang="en-US" sz="2400" dirty="0">
                    <a:solidFill>
                      <a:srgbClr val="000066"/>
                    </a:solidFill>
                    <a:latin typeface="Arial Rounded MT Bold" panose="020F0704030504030204" pitchFamily="34" charset="0"/>
                  </a:rPr>
                  <a:t>). </a:t>
                </a:r>
                <a:endParaRPr lang="en-US" sz="2400" dirty="0" smtClean="0">
                  <a:solidFill>
                    <a:srgbClr val="000066"/>
                  </a:solidFill>
                  <a:latin typeface="Arial Rounded MT Bold" panose="020F0704030504030204" pitchFamily="34" charset="0"/>
                </a:endParaRPr>
              </a:p>
              <a:p>
                <a:pPr algn="just"/>
                <a:r>
                  <a:rPr lang="en-US" sz="2400" dirty="0" smtClean="0">
                    <a:solidFill>
                      <a:srgbClr val="000066"/>
                    </a:solidFill>
                    <a:latin typeface="Arial Rounded MT Bold" panose="020F0704030504030204" pitchFamily="34" charset="0"/>
                  </a:rPr>
                  <a:t>(</a:t>
                </a:r>
                <a:r>
                  <a:rPr lang="en-US" sz="2400" dirty="0">
                    <a:solidFill>
                      <a:srgbClr val="000066"/>
                    </a:solidFill>
                    <a:latin typeface="Arial Rounded MT Bold" panose="020F0704030504030204" pitchFamily="34" charset="0"/>
                  </a:rPr>
                  <a:t>b) Write out the values for the set of </a:t>
                </a:r>
                <a:r>
                  <a:rPr lang="en-US" sz="2400" dirty="0" smtClean="0">
                    <a:solidFill>
                      <a:srgbClr val="000066"/>
                    </a:solidFill>
                    <a:latin typeface="Arial Rounded MT Bold" panose="020F0704030504030204" pitchFamily="34" charset="0"/>
                  </a:rPr>
                  <a:t>quantum numbers </a:t>
                </a:r>
                <a:r>
                  <a:rPr lang="en-US" sz="2400" dirty="0">
                    <a:solidFill>
                      <a:srgbClr val="000066"/>
                    </a:solidFill>
                    <a:latin typeface="Arial Rounded MT Bold" panose="020F0704030504030204" pitchFamily="34" charset="0"/>
                  </a:rPr>
                  <a:t>n, </a:t>
                </a:r>
                <a14:m>
                  <m:oMath xmlns:m="http://schemas.openxmlformats.org/officeDocument/2006/math">
                    <m:r>
                      <a:rPr lang="en-US" sz="2400" b="0" i="1" dirty="0" smtClean="0">
                        <a:solidFill>
                          <a:srgbClr val="000066"/>
                        </a:solidFill>
                        <a:latin typeface="Cambria Math" panose="02040503050406030204" pitchFamily="18" charset="0"/>
                      </a:rPr>
                      <m:t>𝑙</m:t>
                    </m:r>
                  </m:oMath>
                </a14:m>
                <a:r>
                  <a:rPr lang="en-US" sz="2400" dirty="0">
                    <a:solidFill>
                      <a:srgbClr val="000066"/>
                    </a:solidFill>
                    <a:latin typeface="Arial Rounded MT Bold" panose="020F0704030504030204" pitchFamily="34" charset="0"/>
                  </a:rPr>
                  <a:t>, </a:t>
                </a:r>
                <a14:m>
                  <m:oMath xmlns:m="http://schemas.openxmlformats.org/officeDocument/2006/math">
                    <m:sSub>
                      <m:sSubPr>
                        <m:ctrlPr>
                          <a:rPr lang="en-US" sz="2400" b="0" i="1" dirty="0" smtClean="0">
                            <a:solidFill>
                              <a:srgbClr val="000066"/>
                            </a:solidFill>
                            <a:latin typeface="Cambria Math" panose="02040503050406030204" pitchFamily="18" charset="0"/>
                          </a:rPr>
                        </m:ctrlPr>
                      </m:sSubPr>
                      <m:e>
                        <m:r>
                          <a:rPr lang="en-US" sz="2400" b="0" i="1" dirty="0" smtClean="0">
                            <a:solidFill>
                              <a:srgbClr val="000066"/>
                            </a:solidFill>
                            <a:latin typeface="Cambria Math" panose="02040503050406030204" pitchFamily="18" charset="0"/>
                          </a:rPr>
                          <m:t>𝑚</m:t>
                        </m:r>
                      </m:e>
                      <m:sub>
                        <m:r>
                          <a:rPr lang="en-US" sz="2400" b="0" i="1" dirty="0" smtClean="0">
                            <a:solidFill>
                              <a:srgbClr val="000066"/>
                            </a:solidFill>
                            <a:latin typeface="Cambria Math" panose="02040503050406030204" pitchFamily="18" charset="0"/>
                          </a:rPr>
                          <m:t>𝑙</m:t>
                        </m:r>
                      </m:sub>
                    </m:sSub>
                  </m:oMath>
                </a14:m>
                <a:r>
                  <a:rPr lang="en-US" sz="2400" dirty="0" smtClean="0">
                    <a:solidFill>
                      <a:srgbClr val="000066"/>
                    </a:solidFill>
                    <a:latin typeface="Arial Rounded MT Bold" panose="020F0704030504030204" pitchFamily="34" charset="0"/>
                  </a:rPr>
                  <a:t>, </a:t>
                </a:r>
                <a:r>
                  <a:rPr lang="en-US" sz="2400" dirty="0">
                    <a:solidFill>
                      <a:srgbClr val="000066"/>
                    </a:solidFill>
                    <a:latin typeface="Arial Rounded MT Bold" panose="020F0704030504030204" pitchFamily="34" charset="0"/>
                  </a:rPr>
                  <a:t>and </a:t>
                </a:r>
                <a14:m>
                  <m:oMath xmlns:m="http://schemas.openxmlformats.org/officeDocument/2006/math">
                    <m:sSub>
                      <m:sSubPr>
                        <m:ctrlPr>
                          <a:rPr lang="en-US" sz="2400" b="0" i="1" dirty="0" smtClean="0">
                            <a:solidFill>
                              <a:srgbClr val="000066"/>
                            </a:solidFill>
                            <a:latin typeface="Cambria Math" panose="02040503050406030204" pitchFamily="18" charset="0"/>
                          </a:rPr>
                        </m:ctrlPr>
                      </m:sSubPr>
                      <m:e>
                        <m:r>
                          <a:rPr lang="en-US" sz="2400" b="0" i="1" dirty="0" smtClean="0">
                            <a:solidFill>
                              <a:srgbClr val="000066"/>
                            </a:solidFill>
                            <a:latin typeface="Cambria Math" panose="02040503050406030204" pitchFamily="18" charset="0"/>
                          </a:rPr>
                          <m:t>𝑚</m:t>
                        </m:r>
                      </m:e>
                      <m:sub>
                        <m:r>
                          <a:rPr lang="en-US" sz="2400" b="0" i="1" dirty="0" smtClean="0">
                            <a:solidFill>
                              <a:srgbClr val="000066"/>
                            </a:solidFill>
                            <a:latin typeface="Cambria Math" panose="02040503050406030204" pitchFamily="18" charset="0"/>
                          </a:rPr>
                          <m:t>𝑠</m:t>
                        </m:r>
                      </m:sub>
                    </m:sSub>
                  </m:oMath>
                </a14:m>
                <a:r>
                  <a:rPr lang="en-US" sz="2400" dirty="0">
                    <a:solidFill>
                      <a:srgbClr val="000066"/>
                    </a:solidFill>
                    <a:latin typeface="Arial Rounded MT Bold" panose="020F0704030504030204" pitchFamily="34" charset="0"/>
                  </a:rPr>
                  <a:t> for each of the </a:t>
                </a:r>
                <a:r>
                  <a:rPr lang="en-US" sz="2400" dirty="0" smtClean="0">
                    <a:solidFill>
                      <a:srgbClr val="000066"/>
                    </a:solidFill>
                    <a:latin typeface="Arial Rounded MT Bold" panose="020F0704030504030204" pitchFamily="34" charset="0"/>
                  </a:rPr>
                  <a:t>electrons in </a:t>
                </a:r>
                <a:r>
                  <a:rPr lang="en-US" sz="2400" dirty="0">
                    <a:solidFill>
                      <a:srgbClr val="000066"/>
                    </a:solidFill>
                    <a:latin typeface="Arial Rounded MT Bold" panose="020F0704030504030204" pitchFamily="34" charset="0"/>
                  </a:rPr>
                  <a:t>oxygen.</a:t>
                </a:r>
              </a:p>
            </p:txBody>
          </p:sp>
        </mc:Choice>
        <mc:Fallback xmlns="">
          <p:sp>
            <p:nvSpPr>
              <p:cNvPr id="6" name="Rectangle 5"/>
              <p:cNvSpPr>
                <a:spLocks noRot="1" noChangeAspect="1" noMove="1" noResize="1" noEditPoints="1" noAdjustHandles="1" noChangeArrowheads="1" noChangeShapeType="1" noTextEdit="1"/>
              </p:cNvSpPr>
              <p:nvPr/>
            </p:nvSpPr>
            <p:spPr>
              <a:xfrm>
                <a:off x="266700" y="753851"/>
                <a:ext cx="11658599" cy="1200329"/>
              </a:xfrm>
              <a:prstGeom prst="rect">
                <a:avLst/>
              </a:prstGeom>
              <a:blipFill>
                <a:blip r:embed="rId2"/>
                <a:stretch>
                  <a:fillRect l="-837" t="-4061" r="-785" b="-10660"/>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3">
            <p14:nvContentPartPr>
              <p14:cNvPr id="7" name="Ink 6"/>
              <p14:cNvContentPartPr/>
              <p14:nvPr/>
            </p14:nvContentPartPr>
            <p14:xfrm>
              <a:off x="21240" y="725400"/>
              <a:ext cx="11176920" cy="6067080"/>
            </p14:xfrm>
          </p:contentPart>
        </mc:Choice>
        <mc:Fallback xmlns="">
          <p:pic>
            <p:nvPicPr>
              <p:cNvPr id="7" name="Ink 6"/>
              <p:cNvPicPr/>
              <p:nvPr/>
            </p:nvPicPr>
            <p:blipFill>
              <a:blip r:embed="rId4"/>
              <a:stretch>
                <a:fillRect/>
              </a:stretch>
            </p:blipFill>
            <p:spPr>
              <a:xfrm>
                <a:off x="8640" y="716040"/>
                <a:ext cx="11201760" cy="6087960"/>
              </a:xfrm>
              <a:prstGeom prst="rect">
                <a:avLst/>
              </a:prstGeom>
            </p:spPr>
          </p:pic>
        </mc:Fallback>
      </mc:AlternateContent>
    </p:spTree>
    <p:extLst>
      <p:ext uri="{BB962C8B-B14F-4D97-AF65-F5344CB8AC3E}">
        <p14:creationId xmlns:p14="http://schemas.microsoft.com/office/powerpoint/2010/main" val="31953465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9.6 THE PERIODIC TABLE</a:t>
            </a:r>
            <a:endParaRPr lang="en-US" sz="3200" dirty="0">
              <a:solidFill>
                <a:srgbClr val="FFFF00"/>
              </a:solidFill>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340659" y="745100"/>
                <a:ext cx="11510682" cy="1477328"/>
              </a:xfrm>
              <a:prstGeom prst="rect">
                <a:avLst/>
              </a:prstGeom>
            </p:spPr>
            <p:txBody>
              <a:bodyPr wrap="square">
                <a:spAutoFit/>
              </a:bodyPr>
              <a:lstStyle/>
              <a:p>
                <a:pPr marL="285750" indent="-285750" algn="just">
                  <a:buFont typeface="Wingdings" panose="05000000000000000000" pitchFamily="2" charset="2"/>
                  <a:buChar char="Ø"/>
                </a:pPr>
                <a:r>
                  <a:rPr lang="en-US" dirty="0" smtClean="0">
                    <a:solidFill>
                      <a:srgbClr val="0000CC"/>
                    </a:solidFill>
                    <a:latin typeface="Arial Rounded MT Bold" panose="020F0704030504030204" pitchFamily="34" charset="0"/>
                  </a:rPr>
                  <a:t>The specification of </a:t>
                </a:r>
                <a14:m>
                  <m:oMath xmlns:m="http://schemas.openxmlformats.org/officeDocument/2006/math">
                    <m:r>
                      <a:rPr lang="en-US" i="1" dirty="0" smtClean="0">
                        <a:solidFill>
                          <a:srgbClr val="0000CC"/>
                        </a:solidFill>
                        <a:latin typeface="Cambria Math" panose="02040503050406030204" pitchFamily="18" charset="0"/>
                      </a:rPr>
                      <m:t>𝑛</m:t>
                    </m:r>
                  </m:oMath>
                </a14:m>
                <a:r>
                  <a:rPr lang="en-US" dirty="0" smtClean="0">
                    <a:solidFill>
                      <a:srgbClr val="0000CC"/>
                    </a:solidFill>
                    <a:latin typeface="Arial Rounded MT Bold" panose="020F0704030504030204" pitchFamily="34" charset="0"/>
                  </a:rPr>
                  <a:t> and </a:t>
                </a:r>
                <a14:m>
                  <m:oMath xmlns:m="http://schemas.openxmlformats.org/officeDocument/2006/math">
                    <m:r>
                      <a:rPr lang="en-US" b="0" i="1" dirty="0" smtClean="0">
                        <a:solidFill>
                          <a:srgbClr val="0000CC"/>
                        </a:solidFill>
                        <a:latin typeface="Cambria Math" panose="02040503050406030204" pitchFamily="18" charset="0"/>
                      </a:rPr>
                      <m:t>𝑙</m:t>
                    </m:r>
                  </m:oMath>
                </a14:m>
                <a:r>
                  <a:rPr lang="en-US" dirty="0">
                    <a:solidFill>
                      <a:srgbClr val="0000CC"/>
                    </a:solidFill>
                    <a:latin typeface="Arial Rounded MT Bold" panose="020F0704030504030204" pitchFamily="34" charset="0"/>
                  </a:rPr>
                  <a:t> for each atomic electron is called the </a:t>
                </a:r>
                <a:r>
                  <a:rPr lang="en-US" dirty="0" smtClean="0">
                    <a:solidFill>
                      <a:srgbClr val="0000CC"/>
                    </a:solidFill>
                    <a:latin typeface="Arial Rounded MT Bold" panose="020F0704030504030204" pitchFamily="34" charset="0"/>
                  </a:rPr>
                  <a:t>electron configuration </a:t>
                </a:r>
                <a:r>
                  <a:rPr lang="en-US" dirty="0">
                    <a:solidFill>
                      <a:srgbClr val="0000CC"/>
                    </a:solidFill>
                    <a:latin typeface="Arial Rounded MT Bold" panose="020F0704030504030204" pitchFamily="34" charset="0"/>
                  </a:rPr>
                  <a:t>of that atom.</a:t>
                </a:r>
              </a:p>
              <a:p>
                <a:pPr marL="285750" indent="-285750" algn="just">
                  <a:buFont typeface="Wingdings" panose="05000000000000000000" pitchFamily="2" charset="2"/>
                  <a:buChar char="Ø"/>
                </a:pPr>
                <a:r>
                  <a:rPr lang="en-US" dirty="0" smtClean="0">
                    <a:solidFill>
                      <a:srgbClr val="FF0000"/>
                    </a:solidFill>
                    <a:latin typeface="Arial Rounded MT Bold" panose="020F0704030504030204" pitchFamily="34" charset="0"/>
                  </a:rPr>
                  <a:t>minimum </a:t>
                </a:r>
                <a:r>
                  <a:rPr lang="en-US" dirty="0">
                    <a:solidFill>
                      <a:srgbClr val="FF0000"/>
                    </a:solidFill>
                    <a:latin typeface="Arial Rounded MT Bold" panose="020F0704030504030204" pitchFamily="34" charset="0"/>
                  </a:rPr>
                  <a:t>energy principle</a:t>
                </a:r>
              </a:p>
              <a:p>
                <a:pPr marL="285750" indent="-285750" algn="just">
                  <a:buFont typeface="Wingdings" panose="05000000000000000000" pitchFamily="2" charset="2"/>
                  <a:buChar char="Ø"/>
                </a:pPr>
                <a:r>
                  <a:rPr lang="en-US" dirty="0" smtClean="0">
                    <a:latin typeface="Arial Rounded MT Bold" panose="020F0704030504030204" pitchFamily="34" charset="0"/>
                  </a:rPr>
                  <a:t>Hund’s rule</a:t>
                </a:r>
                <a:r>
                  <a:rPr lang="en-US" dirty="0" smtClean="0">
                    <a:solidFill>
                      <a:srgbClr val="333399"/>
                    </a:solidFill>
                    <a:latin typeface="Arial Rounded MT Bold" panose="020F0704030504030204" pitchFamily="34" charset="0"/>
                  </a:rPr>
                  <a:t>: which </a:t>
                </a:r>
                <a:r>
                  <a:rPr lang="en-US" dirty="0">
                    <a:solidFill>
                      <a:srgbClr val="333399"/>
                    </a:solidFill>
                    <a:latin typeface="Arial Rounded MT Bold" panose="020F0704030504030204" pitchFamily="34" charset="0"/>
                  </a:rPr>
                  <a:t>states that electrons usually fill different orbitals with </a:t>
                </a:r>
                <a:r>
                  <a:rPr lang="en-US" dirty="0" smtClean="0">
                    <a:solidFill>
                      <a:srgbClr val="333399"/>
                    </a:solidFill>
                    <a:latin typeface="Arial Rounded MT Bold" panose="020F0704030504030204" pitchFamily="34" charset="0"/>
                  </a:rPr>
                  <a:t>unpaired spins</a:t>
                </a:r>
                <a:r>
                  <a:rPr lang="en-US" dirty="0">
                    <a:solidFill>
                      <a:srgbClr val="333399"/>
                    </a:solidFill>
                    <a:latin typeface="Arial Rounded MT Bold" panose="020F0704030504030204" pitchFamily="34" charset="0"/>
                  </a:rPr>
                  <a:t>, rather than the same orbital with paired spins.</a:t>
                </a:r>
                <a:endParaRPr lang="en-US" dirty="0" smtClean="0">
                  <a:solidFill>
                    <a:srgbClr val="333399"/>
                  </a:solidFill>
                  <a:latin typeface="Arial Rounded MT Bold" panose="020F070403050403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0659" y="745100"/>
                <a:ext cx="11510682" cy="1477328"/>
              </a:xfrm>
              <a:prstGeom prst="rect">
                <a:avLst/>
              </a:prstGeom>
              <a:blipFill>
                <a:blip r:embed="rId2"/>
                <a:stretch>
                  <a:fillRect l="-371" t="-2058" r="-424" b="-5350"/>
                </a:stretch>
              </a:blipFill>
            </p:spPr>
            <p:txBody>
              <a:bodyPr/>
              <a:lstStyle/>
              <a:p>
                <a:r>
                  <a:rPr lang="en-US">
                    <a:noFill/>
                  </a:rPr>
                  <a:t> </a:t>
                </a:r>
              </a:p>
            </p:txBody>
          </p:sp>
        </mc:Fallback>
      </mc:AlternateContent>
      <p:pic>
        <p:nvPicPr>
          <p:cNvPr id="2050" name="Picture 2" descr="Electron configurations of atoms - Chemistry Resou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039" y="3543300"/>
            <a:ext cx="2322271" cy="26527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lum bright="-20000" contrast="40000"/>
          </a:blip>
          <a:stretch>
            <a:fillRect/>
          </a:stretch>
        </p:blipFill>
        <p:spPr>
          <a:xfrm>
            <a:off x="7526222" y="2152285"/>
            <a:ext cx="4665778" cy="4705715"/>
          </a:xfrm>
          <a:prstGeom prst="rect">
            <a:avLst/>
          </a:prstGeom>
        </p:spPr>
      </p:pic>
      <p:pic>
        <p:nvPicPr>
          <p:cNvPr id="5" name="Picture 4"/>
          <p:cNvPicPr>
            <a:picLocks noChangeAspect="1"/>
          </p:cNvPicPr>
          <p:nvPr/>
        </p:nvPicPr>
        <p:blipFill>
          <a:blip r:embed="rId5">
            <a:lum bright="-20000" contrast="40000"/>
          </a:blip>
          <a:stretch>
            <a:fillRect/>
          </a:stretch>
        </p:blipFill>
        <p:spPr>
          <a:xfrm>
            <a:off x="247888" y="6196012"/>
            <a:ext cx="6105287" cy="566320"/>
          </a:xfrm>
          <a:prstGeom prst="rect">
            <a:avLst/>
          </a:prstGeom>
        </p:spPr>
      </p:pic>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222120" y="1043280"/>
              <a:ext cx="11257200" cy="5697720"/>
            </p14:xfrm>
          </p:contentPart>
        </mc:Choice>
        <mc:Fallback xmlns="">
          <p:pic>
            <p:nvPicPr>
              <p:cNvPr id="6" name="Ink 5"/>
              <p:cNvPicPr/>
              <p:nvPr/>
            </p:nvPicPr>
            <p:blipFill>
              <a:blip r:embed="rId7"/>
              <a:stretch>
                <a:fillRect/>
              </a:stretch>
            </p:blipFill>
            <p:spPr>
              <a:xfrm>
                <a:off x="213120" y="1032120"/>
                <a:ext cx="11278800" cy="5721480"/>
              </a:xfrm>
              <a:prstGeom prst="rect">
                <a:avLst/>
              </a:prstGeom>
            </p:spPr>
          </p:pic>
        </mc:Fallback>
      </mc:AlternateContent>
    </p:spTree>
    <p:extLst>
      <p:ext uri="{BB962C8B-B14F-4D97-AF65-F5344CB8AC3E}">
        <p14:creationId xmlns:p14="http://schemas.microsoft.com/office/powerpoint/2010/main" val="302171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9.6 THE PERIODIC TABLE</a:t>
            </a:r>
            <a:endParaRPr lang="en-US" sz="3200" dirty="0">
              <a:solidFill>
                <a:srgbClr val="FFFF00"/>
              </a:solidFill>
              <a:latin typeface="Arial Rounded MT Bold" panose="020F0704030504030204" pitchFamily="34" charset="0"/>
            </a:endParaRPr>
          </a:p>
        </p:txBody>
      </p:sp>
      <p:pic>
        <p:nvPicPr>
          <p:cNvPr id="2" name="Picture 1"/>
          <p:cNvPicPr>
            <a:picLocks noChangeAspect="1"/>
          </p:cNvPicPr>
          <p:nvPr/>
        </p:nvPicPr>
        <p:blipFill>
          <a:blip r:embed="rId2">
            <a:lum bright="-20000" contrast="40000"/>
          </a:blip>
          <a:stretch>
            <a:fillRect/>
          </a:stretch>
        </p:blipFill>
        <p:spPr>
          <a:xfrm>
            <a:off x="1043353" y="532015"/>
            <a:ext cx="10181493" cy="6274893"/>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95120" y="668880"/>
              <a:ext cx="5241960" cy="5276520"/>
            </p14:xfrm>
          </p:contentPart>
        </mc:Choice>
        <mc:Fallback xmlns="">
          <p:pic>
            <p:nvPicPr>
              <p:cNvPr id="4" name="Ink 3"/>
              <p:cNvPicPr/>
              <p:nvPr/>
            </p:nvPicPr>
            <p:blipFill>
              <a:blip r:embed="rId4"/>
              <a:stretch>
                <a:fillRect/>
              </a:stretch>
            </p:blipFill>
            <p:spPr>
              <a:xfrm>
                <a:off x="3783960" y="657000"/>
                <a:ext cx="5258160" cy="5293080"/>
              </a:xfrm>
              <a:prstGeom prst="rect">
                <a:avLst/>
              </a:prstGeom>
            </p:spPr>
          </p:pic>
        </mc:Fallback>
      </mc:AlternateContent>
    </p:spTree>
    <p:extLst>
      <p:ext uri="{BB962C8B-B14F-4D97-AF65-F5344CB8AC3E}">
        <p14:creationId xmlns:p14="http://schemas.microsoft.com/office/powerpoint/2010/main" val="3578714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38" y="577714"/>
            <a:ext cx="8134899" cy="2554545"/>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660066"/>
                </a:solidFill>
                <a:latin typeface="Arial Rounded MT Bold" panose="020F0704030504030204" pitchFamily="34" charset="0"/>
              </a:rPr>
              <a:t>An electron orbiting the nucleus of an atom should give rise to magnetic </a:t>
            </a:r>
            <a:r>
              <a:rPr lang="en-US" sz="1600" dirty="0" smtClean="0">
                <a:solidFill>
                  <a:srgbClr val="660066"/>
                </a:solidFill>
                <a:latin typeface="Arial Rounded MT Bold" panose="020F0704030504030204" pitchFamily="34" charset="0"/>
              </a:rPr>
              <a:t>effects, much </a:t>
            </a:r>
            <a:r>
              <a:rPr lang="en-US" sz="1600" dirty="0">
                <a:solidFill>
                  <a:srgbClr val="660066"/>
                </a:solidFill>
                <a:latin typeface="Arial Rounded MT Bold" panose="020F0704030504030204" pitchFamily="34" charset="0"/>
              </a:rPr>
              <a:t>like those arising from an electric current circulating in a wire loop. </a:t>
            </a:r>
            <a:endParaRPr lang="en-US" sz="1600" dirty="0" smtClean="0">
              <a:solidFill>
                <a:srgbClr val="660066"/>
              </a:solidFill>
              <a:latin typeface="Arial Rounded MT Bold" panose="020F0704030504030204" pitchFamily="34" charset="0"/>
            </a:endParaRPr>
          </a:p>
          <a:p>
            <a:pPr marL="285750" indent="-285750" algn="just">
              <a:buFont typeface="Arial" panose="020B0604020202020204" pitchFamily="34" charset="0"/>
              <a:buChar char="•"/>
            </a:pPr>
            <a:endParaRPr lang="en-US" sz="1600" dirty="0" smtClean="0">
              <a:latin typeface="Arial Rounded MT Bold" panose="020F0704030504030204" pitchFamily="34" charset="0"/>
            </a:endParaRPr>
          </a:p>
          <a:p>
            <a:pPr marL="285750" indent="-285750" algn="just">
              <a:buFont typeface="Arial" panose="020B0604020202020204" pitchFamily="34" charset="0"/>
              <a:buChar char="•"/>
            </a:pPr>
            <a:r>
              <a:rPr lang="en-US" sz="1600" dirty="0" smtClean="0">
                <a:solidFill>
                  <a:srgbClr val="000066"/>
                </a:solidFill>
                <a:latin typeface="Arial Rounded MT Bold" panose="020F0704030504030204" pitchFamily="34" charset="0"/>
              </a:rPr>
              <a:t>In particular</a:t>
            </a:r>
            <a:r>
              <a:rPr lang="en-US" sz="1600" dirty="0">
                <a:solidFill>
                  <a:srgbClr val="000066"/>
                </a:solidFill>
                <a:latin typeface="Arial Rounded MT Bold" panose="020F0704030504030204" pitchFamily="34" charset="0"/>
              </a:rPr>
              <a:t>, the motion of charge generates a magnetic field within the atom, </a:t>
            </a:r>
            <a:r>
              <a:rPr lang="en-US" sz="1600" dirty="0" smtClean="0">
                <a:solidFill>
                  <a:srgbClr val="000066"/>
                </a:solidFill>
                <a:latin typeface="Arial Rounded MT Bold" panose="020F0704030504030204" pitchFamily="34" charset="0"/>
              </a:rPr>
              <a:t>and the </a:t>
            </a:r>
            <a:r>
              <a:rPr lang="en-US" sz="1600" dirty="0">
                <a:solidFill>
                  <a:srgbClr val="000066"/>
                </a:solidFill>
                <a:latin typeface="Arial Rounded MT Bold" panose="020F0704030504030204" pitchFamily="34" charset="0"/>
              </a:rPr>
              <a:t>atom as a whole is subject to forces and torques when it is placed in an </a:t>
            </a:r>
            <a:r>
              <a:rPr lang="en-US" sz="1600" dirty="0" smtClean="0">
                <a:solidFill>
                  <a:srgbClr val="000066"/>
                </a:solidFill>
                <a:latin typeface="Arial Rounded MT Bold" panose="020F0704030504030204" pitchFamily="34" charset="0"/>
              </a:rPr>
              <a:t>external magnetic </a:t>
            </a:r>
            <a:r>
              <a:rPr lang="en-US" sz="1600" dirty="0">
                <a:solidFill>
                  <a:srgbClr val="000066"/>
                </a:solidFill>
                <a:latin typeface="Arial Rounded MT Bold" panose="020F0704030504030204" pitchFamily="34" charset="0"/>
              </a:rPr>
              <a:t>field</a:t>
            </a:r>
            <a:r>
              <a:rPr lang="en-US" sz="1600" dirty="0" smtClean="0">
                <a:solidFill>
                  <a:srgbClr val="000066"/>
                </a:solidFill>
                <a:latin typeface="Arial Rounded MT Bold" panose="020F0704030504030204" pitchFamily="34" charset="0"/>
              </a:rPr>
              <a:t>.</a:t>
            </a:r>
          </a:p>
          <a:p>
            <a:pPr marL="285750" indent="-285750" algn="just">
              <a:buFont typeface="Arial" panose="020B0604020202020204" pitchFamily="34" charset="0"/>
              <a:buChar char="•"/>
            </a:pPr>
            <a:endParaRPr lang="en-US" sz="1600" dirty="0" smtClean="0">
              <a:latin typeface="Arial Rounded MT Bold" panose="020F0704030504030204" pitchFamily="34" charset="0"/>
            </a:endParaRPr>
          </a:p>
          <a:p>
            <a:pPr marL="285750" indent="-285750" algn="just">
              <a:buFont typeface="Arial" panose="020B0604020202020204" pitchFamily="34" charset="0"/>
              <a:buChar char="•"/>
            </a:pPr>
            <a:r>
              <a:rPr lang="en-US" sz="1600" dirty="0" smtClean="0">
                <a:solidFill>
                  <a:srgbClr val="0000CC"/>
                </a:solidFill>
                <a:latin typeface="Arial Rounded MT Bold" panose="020F0704030504030204" pitchFamily="34" charset="0"/>
              </a:rPr>
              <a:t>These </a:t>
            </a:r>
            <a:r>
              <a:rPr lang="en-US" sz="1600" dirty="0">
                <a:solidFill>
                  <a:srgbClr val="0000CC"/>
                </a:solidFill>
                <a:latin typeface="Arial Rounded MT Bold" panose="020F0704030504030204" pitchFamily="34" charset="0"/>
              </a:rPr>
              <a:t>magnetic interactions can all be described in terms </a:t>
            </a:r>
            <a:r>
              <a:rPr lang="en-US" sz="1600" dirty="0" smtClean="0">
                <a:solidFill>
                  <a:srgbClr val="0000CC"/>
                </a:solidFill>
                <a:latin typeface="Arial Rounded MT Bold" panose="020F0704030504030204" pitchFamily="34" charset="0"/>
              </a:rPr>
              <a:t>of a </a:t>
            </a:r>
            <a:r>
              <a:rPr lang="en-US" sz="1600" dirty="0">
                <a:solidFill>
                  <a:srgbClr val="0000CC"/>
                </a:solidFill>
                <a:latin typeface="Arial Rounded MT Bold" panose="020F0704030504030204" pitchFamily="34" charset="0"/>
              </a:rPr>
              <a:t>single property of the atom—the magnetic dipole moment.</a:t>
            </a:r>
          </a:p>
        </p:txBody>
      </p:sp>
      <p:pic>
        <p:nvPicPr>
          <p:cNvPr id="2052" name="Picture 4" descr="Bohr GIF by wizardschooldropout | Gfycat"/>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9424" y="1854987"/>
            <a:ext cx="1746469" cy="17464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8 Magnetic Fields Produced by Currents: Ampere's Law | Texas 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176" y="0"/>
            <a:ext cx="3770966" cy="173432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0" y="0"/>
            <a:ext cx="8337176"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9.1 </a:t>
            </a:r>
            <a:r>
              <a:rPr lang="en-US" sz="2000" dirty="0" smtClean="0">
                <a:solidFill>
                  <a:srgbClr val="FFFF00"/>
                </a:solidFill>
                <a:latin typeface="Arial Rounded MT Bold" panose="020F0704030504030204" pitchFamily="34" charset="0"/>
              </a:rPr>
              <a:t>Orbital Magnetism and the Normal Zeeman Effect</a:t>
            </a:r>
            <a:endParaRPr lang="en-US" sz="3200" dirty="0">
              <a:solidFill>
                <a:srgbClr val="FFFF00"/>
              </a:solidFill>
              <a:latin typeface="Arial Rounded MT Bold" panose="020F0704030504030204" pitchFamily="34" charset="0"/>
            </a:endParaRPr>
          </a:p>
        </p:txBody>
      </p:sp>
      <p:pic>
        <p:nvPicPr>
          <p:cNvPr id="7" name="Picture 6"/>
          <p:cNvPicPr>
            <a:picLocks noChangeAspect="1"/>
          </p:cNvPicPr>
          <p:nvPr/>
        </p:nvPicPr>
        <p:blipFill>
          <a:blip r:embed="rId4">
            <a:lum bright="-20000" contrast="40000"/>
          </a:blip>
          <a:stretch>
            <a:fillRect/>
          </a:stretch>
        </p:blipFill>
        <p:spPr>
          <a:xfrm>
            <a:off x="9349424" y="3722117"/>
            <a:ext cx="2343430" cy="3135883"/>
          </a:xfrm>
          <a:prstGeom prst="rect">
            <a:avLst/>
          </a:prstGeom>
        </p:spPr>
      </p:pic>
      <mc:AlternateContent xmlns:mc="http://schemas.openxmlformats.org/markup-compatibility/2006" xmlns:p14="http://schemas.microsoft.com/office/powerpoint/2010/main">
        <mc:Choice Requires="p14">
          <p:contentPart p14:bwMode="auto" r:id="rId5">
            <p14:nvContentPartPr>
              <p14:cNvPr id="8" name="Ink 7"/>
              <p14:cNvContentPartPr/>
              <p14:nvPr/>
            </p14:nvContentPartPr>
            <p14:xfrm>
              <a:off x="605160" y="46440"/>
              <a:ext cx="11585880" cy="6791040"/>
            </p14:xfrm>
          </p:contentPart>
        </mc:Choice>
        <mc:Fallback xmlns="">
          <p:pic>
            <p:nvPicPr>
              <p:cNvPr id="8" name="Ink 7"/>
              <p:cNvPicPr/>
              <p:nvPr/>
            </p:nvPicPr>
            <p:blipFill>
              <a:blip r:embed="rId6"/>
              <a:stretch>
                <a:fillRect/>
              </a:stretch>
            </p:blipFill>
            <p:spPr>
              <a:xfrm>
                <a:off x="595800" y="42480"/>
                <a:ext cx="11607480" cy="6806880"/>
              </a:xfrm>
              <a:prstGeom prst="rect">
                <a:avLst/>
              </a:prstGeom>
            </p:spPr>
          </p:pic>
        </mc:Fallback>
      </mc:AlternateContent>
    </p:spTree>
    <p:extLst>
      <p:ext uri="{BB962C8B-B14F-4D97-AF65-F5344CB8AC3E}">
        <p14:creationId xmlns:p14="http://schemas.microsoft.com/office/powerpoint/2010/main" val="28492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9.6 THE PERIODIC TABLE</a:t>
            </a:r>
            <a:endParaRPr lang="en-US" sz="3200" dirty="0">
              <a:solidFill>
                <a:srgbClr val="FFFF00"/>
              </a:solidFill>
              <a:latin typeface="Arial Rounded MT Bold" panose="020F0704030504030204" pitchFamily="34" charset="0"/>
            </a:endParaRPr>
          </a:p>
        </p:txBody>
      </p:sp>
      <p:pic>
        <p:nvPicPr>
          <p:cNvPr id="4" name="Picture 3"/>
          <p:cNvPicPr>
            <a:picLocks noChangeAspect="1"/>
          </p:cNvPicPr>
          <p:nvPr/>
        </p:nvPicPr>
        <p:blipFill>
          <a:blip r:embed="rId2">
            <a:lum bright="-20000" contrast="40000"/>
          </a:blip>
          <a:stretch>
            <a:fillRect/>
          </a:stretch>
        </p:blipFill>
        <p:spPr>
          <a:xfrm>
            <a:off x="1477106" y="492799"/>
            <a:ext cx="9390183" cy="6356480"/>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3069360" y="5103000"/>
              <a:ext cx="1155240" cy="892080"/>
            </p14:xfrm>
          </p:contentPart>
        </mc:Choice>
        <mc:Fallback xmlns="">
          <p:pic>
            <p:nvPicPr>
              <p:cNvPr id="5" name="Ink 4"/>
              <p:cNvPicPr/>
              <p:nvPr/>
            </p:nvPicPr>
            <p:blipFill>
              <a:blip r:embed="rId4"/>
              <a:stretch>
                <a:fillRect/>
              </a:stretch>
            </p:blipFill>
            <p:spPr>
              <a:xfrm>
                <a:off x="3058560" y="5093280"/>
                <a:ext cx="1175400" cy="912600"/>
              </a:xfrm>
              <a:prstGeom prst="rect">
                <a:avLst/>
              </a:prstGeom>
            </p:spPr>
          </p:pic>
        </mc:Fallback>
      </mc:AlternateContent>
    </p:spTree>
    <p:extLst>
      <p:ext uri="{BB962C8B-B14F-4D97-AF65-F5344CB8AC3E}">
        <p14:creationId xmlns:p14="http://schemas.microsoft.com/office/powerpoint/2010/main" val="4115829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9.6 THE PERIODIC TABLE</a:t>
            </a:r>
            <a:endParaRPr lang="en-US" sz="3200" dirty="0">
              <a:solidFill>
                <a:srgbClr val="FFFF00"/>
              </a:solidFill>
              <a:latin typeface="Arial Rounded MT Bold" panose="020F0704030504030204" pitchFamily="34" charset="0"/>
            </a:endParaRPr>
          </a:p>
        </p:txBody>
      </p:sp>
      <p:pic>
        <p:nvPicPr>
          <p:cNvPr id="2" name="Picture 1"/>
          <p:cNvPicPr>
            <a:picLocks noChangeAspect="1"/>
          </p:cNvPicPr>
          <p:nvPr/>
        </p:nvPicPr>
        <p:blipFill>
          <a:blip r:embed="rId2">
            <a:lum bright="-20000" contrast="40000"/>
          </a:blip>
          <a:stretch>
            <a:fillRect/>
          </a:stretch>
        </p:blipFill>
        <p:spPr>
          <a:xfrm>
            <a:off x="3439568" y="1155995"/>
            <a:ext cx="8604620" cy="5632022"/>
          </a:xfrm>
          <a:prstGeom prst="rect">
            <a:avLst/>
          </a:prstGeom>
        </p:spPr>
      </p:pic>
      <p:sp>
        <p:nvSpPr>
          <p:cNvPr id="5" name="Rectangle 4"/>
          <p:cNvSpPr/>
          <p:nvPr/>
        </p:nvSpPr>
        <p:spPr>
          <a:xfrm>
            <a:off x="1700330" y="694330"/>
            <a:ext cx="8900578" cy="461665"/>
          </a:xfrm>
          <a:prstGeom prst="rect">
            <a:avLst/>
          </a:prstGeom>
        </p:spPr>
        <p:txBody>
          <a:bodyPr wrap="none">
            <a:spAutoFit/>
          </a:bodyPr>
          <a:lstStyle/>
          <a:p>
            <a:r>
              <a:rPr lang="en-US" sz="2400" dirty="0">
                <a:solidFill>
                  <a:srgbClr val="000066"/>
                </a:solidFill>
                <a:latin typeface="Arial Rounded MT Bold" panose="020F0704030504030204" pitchFamily="34" charset="0"/>
              </a:rPr>
              <a:t>Ionization energy of the elements versus atomic number Z.</a:t>
            </a:r>
          </a:p>
        </p:txBody>
      </p:sp>
      <p:pic>
        <p:nvPicPr>
          <p:cNvPr id="3074" name="Picture 2" descr="3.1 Sub-shells and Atomic Orbitals | A* Chemi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414587"/>
            <a:ext cx="2857500" cy="225742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879120" y="1156680"/>
              <a:ext cx="10682280" cy="4660200"/>
            </p14:xfrm>
          </p:contentPart>
        </mc:Choice>
        <mc:Fallback xmlns="">
          <p:pic>
            <p:nvPicPr>
              <p:cNvPr id="6" name="Ink 5"/>
              <p:cNvPicPr/>
              <p:nvPr/>
            </p:nvPicPr>
            <p:blipFill>
              <a:blip r:embed="rId5"/>
              <a:stretch>
                <a:fillRect/>
              </a:stretch>
            </p:blipFill>
            <p:spPr>
              <a:xfrm>
                <a:off x="869040" y="1147680"/>
                <a:ext cx="10703880" cy="4681440"/>
              </a:xfrm>
              <a:prstGeom prst="rect">
                <a:avLst/>
              </a:prstGeom>
            </p:spPr>
          </p:pic>
        </mc:Fallback>
      </mc:AlternateContent>
    </p:spTree>
    <p:extLst>
      <p:ext uri="{BB962C8B-B14F-4D97-AF65-F5344CB8AC3E}">
        <p14:creationId xmlns:p14="http://schemas.microsoft.com/office/powerpoint/2010/main" val="32832706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9.7 X-RAY SPECTRA AND MOSELEY’S LAW</a:t>
            </a:r>
            <a:endParaRPr lang="en-US" sz="3200" dirty="0">
              <a:solidFill>
                <a:srgbClr val="FFFF00"/>
              </a:solidFill>
              <a:latin typeface="Arial Rounded MT Bold" panose="020F0704030504030204" pitchFamily="34" charset="0"/>
            </a:endParaRPr>
          </a:p>
        </p:txBody>
      </p:sp>
      <p:sp>
        <p:nvSpPr>
          <p:cNvPr id="4" name="Rectangle 3"/>
          <p:cNvSpPr/>
          <p:nvPr/>
        </p:nvSpPr>
        <p:spPr>
          <a:xfrm>
            <a:off x="164122" y="676816"/>
            <a:ext cx="11723078" cy="1477328"/>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 Rounded MT Bold" panose="020F0704030504030204" pitchFamily="34" charset="0"/>
              </a:rPr>
              <a:t>Electronic transitions within the inner shells of heavier atoms are </a:t>
            </a:r>
            <a:r>
              <a:rPr lang="en-US" dirty="0" smtClean="0">
                <a:latin typeface="Arial Rounded MT Bold" panose="020F0704030504030204" pitchFamily="34" charset="0"/>
              </a:rPr>
              <a:t>accompanied by </a:t>
            </a:r>
            <a:r>
              <a:rPr lang="en-US" dirty="0">
                <a:latin typeface="Arial Rounded MT Bold" panose="020F0704030504030204" pitchFamily="34" charset="0"/>
              </a:rPr>
              <a:t>large energy transfers. </a:t>
            </a:r>
            <a:endParaRPr lang="en-US" dirty="0" smtClean="0">
              <a:latin typeface="Arial Rounded MT Bold" panose="020F0704030504030204" pitchFamily="34" charset="0"/>
            </a:endParaRPr>
          </a:p>
          <a:p>
            <a:pPr marL="285750" indent="-285750" algn="just">
              <a:buFont typeface="Arial" panose="020B0604020202020204" pitchFamily="34" charset="0"/>
              <a:buChar char="•"/>
            </a:pPr>
            <a:r>
              <a:rPr lang="en-US" dirty="0" smtClean="0">
                <a:latin typeface="Arial Rounded MT Bold" panose="020F0704030504030204" pitchFamily="34" charset="0"/>
              </a:rPr>
              <a:t>If </a:t>
            </a:r>
            <a:r>
              <a:rPr lang="en-US" dirty="0">
                <a:latin typeface="Arial Rounded MT Bold" panose="020F0704030504030204" pitchFamily="34" charset="0"/>
              </a:rPr>
              <a:t>the excess energy is carried off by a </a:t>
            </a:r>
            <a:r>
              <a:rPr lang="en-US" dirty="0" smtClean="0">
                <a:latin typeface="Arial Rounded MT Bold" panose="020F0704030504030204" pitchFamily="34" charset="0"/>
              </a:rPr>
              <a:t>photon, x </a:t>
            </a:r>
            <a:r>
              <a:rPr lang="en-US" dirty="0">
                <a:latin typeface="Arial Rounded MT Bold" panose="020F0704030504030204" pitchFamily="34" charset="0"/>
              </a:rPr>
              <a:t>rays are emitted at specific wavelengths peculiar to the emitting atom. </a:t>
            </a:r>
            <a:endParaRPr lang="en-US" dirty="0" smtClean="0">
              <a:latin typeface="Arial Rounded MT Bold" panose="020F0704030504030204" pitchFamily="34" charset="0"/>
            </a:endParaRPr>
          </a:p>
          <a:p>
            <a:pPr marL="285750" indent="-285750" algn="just">
              <a:buFont typeface="Arial" panose="020B0604020202020204" pitchFamily="34" charset="0"/>
              <a:buChar char="•"/>
            </a:pPr>
            <a:r>
              <a:rPr lang="en-US" dirty="0" smtClean="0">
                <a:latin typeface="Arial Rounded MT Bold" panose="020F0704030504030204" pitchFamily="34" charset="0"/>
              </a:rPr>
              <a:t>This explains </a:t>
            </a:r>
            <a:r>
              <a:rPr lang="en-US" dirty="0">
                <a:latin typeface="Arial Rounded MT Bold" panose="020F0704030504030204" pitchFamily="34" charset="0"/>
              </a:rPr>
              <a:t>why discrete x-ray lines are produced when energetic electrons </a:t>
            </a:r>
            <a:r>
              <a:rPr lang="en-US" dirty="0" smtClean="0">
                <a:latin typeface="Arial Rounded MT Bold" panose="020F0704030504030204" pitchFamily="34" charset="0"/>
              </a:rPr>
              <a:t>bombard a </a:t>
            </a:r>
            <a:r>
              <a:rPr lang="en-US" dirty="0">
                <a:latin typeface="Arial Rounded MT Bold" panose="020F0704030504030204" pitchFamily="34" charset="0"/>
              </a:rPr>
              <a:t>metal </a:t>
            </a:r>
            <a:r>
              <a:rPr lang="en-US" dirty="0" smtClean="0">
                <a:latin typeface="Arial Rounded MT Bold" panose="020F0704030504030204" pitchFamily="34" charset="0"/>
              </a:rPr>
              <a:t>target</a:t>
            </a:r>
            <a:r>
              <a:rPr lang="en-US" dirty="0">
                <a:latin typeface="Arial Rounded MT Bold" panose="020F0704030504030204" pitchFamily="34" charset="0"/>
              </a:rPr>
              <a:t>.</a:t>
            </a:r>
          </a:p>
        </p:txBody>
      </p:sp>
      <p:pic>
        <p:nvPicPr>
          <p:cNvPr id="6" name="Picture 5"/>
          <p:cNvPicPr>
            <a:picLocks noChangeAspect="1"/>
          </p:cNvPicPr>
          <p:nvPr/>
        </p:nvPicPr>
        <p:blipFill>
          <a:blip r:embed="rId2">
            <a:lum bright="-20000" contrast="40000"/>
          </a:blip>
          <a:stretch>
            <a:fillRect/>
          </a:stretch>
        </p:blipFill>
        <p:spPr>
          <a:xfrm>
            <a:off x="6350426" y="2154144"/>
            <a:ext cx="5009235" cy="4652122"/>
          </a:xfrm>
          <a:prstGeom prst="rect">
            <a:avLst/>
          </a:prstGeom>
        </p:spPr>
      </p:pic>
      <p:pic>
        <p:nvPicPr>
          <p:cNvPr id="1026" name="Picture 2" descr="Confluence Mobil - TUM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62" y="3305755"/>
            <a:ext cx="4350793" cy="350051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1834200" y="2546640"/>
              <a:ext cx="10044720" cy="4231080"/>
            </p14:xfrm>
          </p:contentPart>
        </mc:Choice>
        <mc:Fallback xmlns="">
          <p:pic>
            <p:nvPicPr>
              <p:cNvPr id="7" name="Ink 6"/>
              <p:cNvPicPr/>
              <p:nvPr/>
            </p:nvPicPr>
            <p:blipFill>
              <a:blip r:embed="rId5"/>
              <a:stretch>
                <a:fillRect/>
              </a:stretch>
            </p:blipFill>
            <p:spPr>
              <a:xfrm>
                <a:off x="1823400" y="2542680"/>
                <a:ext cx="10061280" cy="4245480"/>
              </a:xfrm>
              <a:prstGeom prst="rect">
                <a:avLst/>
              </a:prstGeom>
            </p:spPr>
          </p:pic>
        </mc:Fallback>
      </mc:AlternateContent>
    </p:spTree>
    <p:extLst>
      <p:ext uri="{BB962C8B-B14F-4D97-AF65-F5344CB8AC3E}">
        <p14:creationId xmlns:p14="http://schemas.microsoft.com/office/powerpoint/2010/main" val="33271909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9.7 X-RAY SPECTRA AND MOSELEY’S LAW</a:t>
            </a:r>
            <a:endParaRPr lang="en-US" sz="3200" dirty="0">
              <a:solidFill>
                <a:srgbClr val="FFFF00"/>
              </a:solidFill>
              <a:latin typeface="Arial Rounded MT Bold" panose="020F0704030504030204" pitchFamily="34" charset="0"/>
            </a:endParaRPr>
          </a:p>
        </p:txBody>
      </p:sp>
      <p:sp>
        <p:nvSpPr>
          <p:cNvPr id="4" name="Rectangle 3"/>
          <p:cNvSpPr/>
          <p:nvPr/>
        </p:nvSpPr>
        <p:spPr>
          <a:xfrm>
            <a:off x="164122" y="676816"/>
            <a:ext cx="11723078" cy="1477328"/>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 Rounded MT Bold" panose="020F0704030504030204" pitchFamily="34" charset="0"/>
              </a:rPr>
              <a:t>X-ray fluorescence (XRF) is the emission of characteristic "secondary" (or fluorescent) X-rays from a material that has been excited by being bombarded with high-energy </a:t>
            </a:r>
            <a:r>
              <a:rPr lang="en-US" dirty="0" smtClean="0">
                <a:latin typeface="Arial Rounded MT Bold" panose="020F0704030504030204" pitchFamily="34" charset="0"/>
              </a:rPr>
              <a:t>X-rays. </a:t>
            </a:r>
          </a:p>
          <a:p>
            <a:pPr marL="285750" indent="-285750" algn="just">
              <a:buFont typeface="Arial" panose="020B0604020202020204" pitchFamily="34" charset="0"/>
              <a:buChar char="•"/>
            </a:pPr>
            <a:r>
              <a:rPr lang="en-US" dirty="0" smtClean="0">
                <a:latin typeface="Arial Rounded MT Bold" panose="020F0704030504030204" pitchFamily="34" charset="0"/>
              </a:rPr>
              <a:t>The </a:t>
            </a:r>
            <a:r>
              <a:rPr lang="en-US" dirty="0">
                <a:latin typeface="Arial Rounded MT Bold" panose="020F0704030504030204" pitchFamily="34" charset="0"/>
              </a:rPr>
              <a:t>phenomenon is widely used for elemental analysis and chemical analysis, particularly in the investigation of metals, glass, ceramics and building materials, and for research in geochemistry, forensic science, archaeology and art </a:t>
            </a:r>
            <a:r>
              <a:rPr lang="en-US" dirty="0" smtClean="0">
                <a:latin typeface="Arial Rounded MT Bold" panose="020F0704030504030204" pitchFamily="34" charset="0"/>
              </a:rPr>
              <a:t>objects.</a:t>
            </a:r>
            <a:endParaRPr lang="en-US" dirty="0">
              <a:latin typeface="Arial Rounded MT Bold" panose="020F070403050403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6762982" y="2637823"/>
            <a:ext cx="5477303" cy="3871324"/>
          </a:xfrm>
          <a:prstGeom prst="rect">
            <a:avLst/>
          </a:prstGeom>
        </p:spPr>
      </p:pic>
      <p:pic>
        <p:nvPicPr>
          <p:cNvPr id="2050" name="Picture 2" descr="Best X Ray Fluorescence Spectroscopy GIFs | Gfyca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454" y="2399974"/>
            <a:ext cx="3430617" cy="19276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st X Ray Fluorescence Spectroscopy GIFs | Gfyca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996" y="4573485"/>
            <a:ext cx="3442075" cy="19361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ray GIF | Gfyca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59895" y="3363814"/>
            <a:ext cx="3150332" cy="24152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5" name="Ink 4"/>
              <p14:cNvContentPartPr/>
              <p14:nvPr/>
            </p14:nvContentPartPr>
            <p14:xfrm>
              <a:off x="506880" y="615240"/>
              <a:ext cx="10245960" cy="4973400"/>
            </p14:xfrm>
          </p:contentPart>
        </mc:Choice>
        <mc:Fallback xmlns="">
          <p:pic>
            <p:nvPicPr>
              <p:cNvPr id="5" name="Ink 4"/>
              <p:cNvPicPr/>
              <p:nvPr/>
            </p:nvPicPr>
            <p:blipFill>
              <a:blip r:embed="rId8"/>
              <a:stretch>
                <a:fillRect/>
              </a:stretch>
            </p:blipFill>
            <p:spPr>
              <a:xfrm>
                <a:off x="495720" y="605160"/>
                <a:ext cx="10267920" cy="4995000"/>
              </a:xfrm>
              <a:prstGeom prst="rect">
                <a:avLst/>
              </a:prstGeom>
            </p:spPr>
          </p:pic>
        </mc:Fallback>
      </mc:AlternateContent>
    </p:spTree>
    <p:extLst>
      <p:ext uri="{BB962C8B-B14F-4D97-AF65-F5344CB8AC3E}">
        <p14:creationId xmlns:p14="http://schemas.microsoft.com/office/powerpoint/2010/main" val="92583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rogrammatic Elements: Targeting and optimization elements list by Smadex"/>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45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49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40" y="705107"/>
            <a:ext cx="7160272" cy="1323439"/>
          </a:xfrm>
          <a:prstGeom prst="rect">
            <a:avLst/>
          </a:prstGeom>
        </p:spPr>
        <p:txBody>
          <a:bodyPr wrap="square">
            <a:spAutoFit/>
          </a:bodyPr>
          <a:lstStyle/>
          <a:p>
            <a:pPr marL="285750" indent="-285750" algn="just">
              <a:buFont typeface="Arial" panose="020B0604020202020204" pitchFamily="34" charset="0"/>
              <a:buChar char="•"/>
            </a:pPr>
            <a:r>
              <a:rPr lang="en-US" sz="1600" dirty="0">
                <a:latin typeface="Arial Rounded MT Bold" panose="020F0704030504030204" pitchFamily="34" charset="0"/>
              </a:rPr>
              <a:t>The interaction of an atom with an applied magnetic field depends on </a:t>
            </a:r>
            <a:r>
              <a:rPr lang="en-US" sz="1600" dirty="0" smtClean="0">
                <a:latin typeface="Arial Rounded MT Bold" panose="020F0704030504030204" pitchFamily="34" charset="0"/>
              </a:rPr>
              <a:t>the size </a:t>
            </a:r>
            <a:r>
              <a:rPr lang="en-US" sz="1600" dirty="0">
                <a:latin typeface="Arial Rounded MT Bold" panose="020F0704030504030204" pitchFamily="34" charset="0"/>
              </a:rPr>
              <a:t>and orientation of the atom’s magnetic moment. Suppose an </a:t>
            </a:r>
            <a:r>
              <a:rPr lang="en-US" sz="1600" dirty="0" smtClean="0">
                <a:latin typeface="Arial Rounded MT Bold" panose="020F0704030504030204" pitchFamily="34" charset="0"/>
              </a:rPr>
              <a:t>external field </a:t>
            </a:r>
            <a:r>
              <a:rPr lang="en-US" sz="1600" dirty="0">
                <a:latin typeface="Arial Rounded MT Bold" panose="020F0704030504030204" pitchFamily="34" charset="0"/>
              </a:rPr>
              <a:t>B is applied along the z-axis of an atom</a:t>
            </a:r>
            <a:r>
              <a:rPr lang="en-US" sz="1600" dirty="0" smtClean="0">
                <a:latin typeface="Arial Rounded MT Bold" panose="020F0704030504030204" pitchFamily="34" charset="0"/>
              </a:rPr>
              <a:t>.</a:t>
            </a:r>
          </a:p>
          <a:p>
            <a:pPr marL="285750" indent="-285750" algn="just">
              <a:buFont typeface="Arial" panose="020B0604020202020204" pitchFamily="34" charset="0"/>
              <a:buChar char="•"/>
            </a:pPr>
            <a:endParaRPr lang="en-US" sz="1600" dirty="0" smtClean="0">
              <a:latin typeface="Arial Rounded MT Bold" panose="020F0704030504030204" pitchFamily="34" charset="0"/>
            </a:endParaRPr>
          </a:p>
          <a:p>
            <a:pPr marL="285750" indent="-285750" algn="just">
              <a:buFont typeface="Arial" panose="020B0604020202020204" pitchFamily="34" charset="0"/>
              <a:buChar char="•"/>
            </a:pPr>
            <a:r>
              <a:rPr lang="en-US" sz="1600" dirty="0">
                <a:solidFill>
                  <a:srgbClr val="FF0000"/>
                </a:solidFill>
                <a:latin typeface="Arial Rounded MT Bold" panose="020F0704030504030204" pitchFamily="34" charset="0"/>
              </a:rPr>
              <a:t>For atoms in a magnetic field this </a:t>
            </a:r>
            <a:r>
              <a:rPr lang="en-US" sz="1600" dirty="0" smtClean="0">
                <a:solidFill>
                  <a:srgbClr val="FF0000"/>
                </a:solidFill>
                <a:latin typeface="Arial Rounded MT Bold" panose="020F0704030504030204" pitchFamily="34" charset="0"/>
              </a:rPr>
              <a:t>is known </a:t>
            </a:r>
            <a:r>
              <a:rPr lang="en-US" sz="1600" dirty="0">
                <a:solidFill>
                  <a:srgbClr val="FF0000"/>
                </a:solidFill>
                <a:latin typeface="Arial Rounded MT Bold" panose="020F0704030504030204" pitchFamily="34" charset="0"/>
              </a:rPr>
              <a:t>as </a:t>
            </a:r>
            <a:r>
              <a:rPr lang="en-US" sz="1600" dirty="0" err="1">
                <a:solidFill>
                  <a:srgbClr val="FF0000"/>
                </a:solidFill>
                <a:effectLst>
                  <a:outerShdw blurRad="38100" dist="38100" dir="2700000" algn="tl">
                    <a:srgbClr val="000000">
                      <a:alpha val="43137"/>
                    </a:srgbClr>
                  </a:outerShdw>
                </a:effectLst>
                <a:latin typeface="Arial Rounded MT Bold" panose="020F0704030504030204" pitchFamily="34" charset="0"/>
              </a:rPr>
              <a:t>Larmor</a:t>
            </a:r>
            <a:r>
              <a:rPr lang="en-US" sz="1600" dirty="0">
                <a:solidFill>
                  <a:srgbClr val="FF0000"/>
                </a:solidFill>
                <a:effectLst>
                  <a:outerShdw blurRad="38100" dist="38100" dir="2700000" algn="tl">
                    <a:srgbClr val="000000">
                      <a:alpha val="43137"/>
                    </a:srgbClr>
                  </a:outerShdw>
                </a:effectLst>
                <a:latin typeface="Arial Rounded MT Bold" panose="020F0704030504030204" pitchFamily="34" charset="0"/>
              </a:rPr>
              <a:t> precession</a:t>
            </a:r>
            <a:r>
              <a:rPr lang="en-US" sz="1600" dirty="0">
                <a:solidFill>
                  <a:srgbClr val="FF0000"/>
                </a:solidFill>
                <a:latin typeface="Arial Rounded MT Bold" panose="020F0704030504030204" pitchFamily="34" charset="0"/>
              </a:rPr>
              <a:t>.</a:t>
            </a:r>
            <a:endParaRPr lang="en-US" sz="1600" dirty="0" smtClean="0">
              <a:solidFill>
                <a:srgbClr val="FF0000"/>
              </a:solidFill>
              <a:latin typeface="Arial Rounded MT Bold" panose="020F0704030504030204" pitchFamily="34" charset="0"/>
            </a:endParaRPr>
          </a:p>
        </p:txBody>
      </p:sp>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9.1 </a:t>
            </a:r>
            <a:r>
              <a:rPr lang="en-US" sz="2000" dirty="0" smtClean="0">
                <a:solidFill>
                  <a:srgbClr val="FFFF00"/>
                </a:solidFill>
                <a:latin typeface="Arial Rounded MT Bold" panose="020F0704030504030204" pitchFamily="34" charset="0"/>
              </a:rPr>
              <a:t>Orbital Magnetism and the Normal Zeeman Effect</a:t>
            </a:r>
            <a:endParaRPr lang="en-US" sz="3200" dirty="0">
              <a:solidFill>
                <a:srgbClr val="FFFF00"/>
              </a:solidFill>
              <a:latin typeface="Arial Rounded MT Bold" panose="020F0704030504030204" pitchFamily="34" charset="0"/>
            </a:endParaRPr>
          </a:p>
        </p:txBody>
      </p:sp>
      <p:pic>
        <p:nvPicPr>
          <p:cNvPr id="4" name="torque on magnetic mo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02070" y="705107"/>
            <a:ext cx="4368799" cy="2457450"/>
          </a:xfrm>
          <a:prstGeom prst="rect">
            <a:avLst/>
          </a:prstGeom>
        </p:spPr>
      </p:pic>
      <p:pic>
        <p:nvPicPr>
          <p:cNvPr id="3076" name="Picture 4" descr="Top 30 Precession GIFs | Find the best GIF on Gfyca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91516" y="3402409"/>
            <a:ext cx="1600484" cy="345559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le:Precession animation small new.gif - Wikimedia Common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215191" y="3922899"/>
            <a:ext cx="2259969" cy="2254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lum bright="-20000" contrast="40000"/>
          </a:blip>
          <a:stretch>
            <a:fillRect/>
          </a:stretch>
        </p:blipFill>
        <p:spPr>
          <a:xfrm>
            <a:off x="6556505" y="3402409"/>
            <a:ext cx="1409814" cy="3388916"/>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700200" y="1268280"/>
              <a:ext cx="11310840" cy="5500440"/>
            </p14:xfrm>
          </p:contentPart>
        </mc:Choice>
        <mc:Fallback xmlns="">
          <p:pic>
            <p:nvPicPr>
              <p:cNvPr id="6" name="Ink 5"/>
              <p:cNvPicPr/>
              <p:nvPr/>
            </p:nvPicPr>
            <p:blipFill>
              <a:blip r:embed="rId9"/>
              <a:stretch>
                <a:fillRect/>
              </a:stretch>
            </p:blipFill>
            <p:spPr>
              <a:xfrm>
                <a:off x="689040" y="1258200"/>
                <a:ext cx="11332080" cy="5522040"/>
              </a:xfrm>
              <a:prstGeom prst="rect">
                <a:avLst/>
              </a:prstGeom>
            </p:spPr>
          </p:pic>
        </mc:Fallback>
      </mc:AlternateContent>
    </p:spTree>
    <p:extLst>
      <p:ext uri="{BB962C8B-B14F-4D97-AF65-F5344CB8AC3E}">
        <p14:creationId xmlns:p14="http://schemas.microsoft.com/office/powerpoint/2010/main" val="154045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140" y="705107"/>
            <a:ext cx="11481260" cy="1077218"/>
          </a:xfrm>
          <a:prstGeom prst="rect">
            <a:avLst/>
          </a:prstGeom>
        </p:spPr>
        <p:txBody>
          <a:bodyPr wrap="square">
            <a:spAutoFit/>
          </a:bodyPr>
          <a:lstStyle/>
          <a:p>
            <a:pPr marL="285750" indent="-285750" algn="just">
              <a:buFont typeface="Arial" panose="020B0604020202020204" pitchFamily="34" charset="0"/>
              <a:buChar char="•"/>
            </a:pPr>
            <a:r>
              <a:rPr lang="en-US" sz="1600" dirty="0" smtClean="0">
                <a:latin typeface="Arial Rounded MT Bold" panose="020F0704030504030204" pitchFamily="34" charset="0"/>
              </a:rPr>
              <a:t>The magnetic potential </a:t>
            </a:r>
            <a:r>
              <a:rPr lang="en-US" sz="1600" dirty="0">
                <a:latin typeface="Arial Rounded MT Bold" panose="020F0704030504030204" pitchFamily="34" charset="0"/>
              </a:rPr>
              <a:t>energy </a:t>
            </a:r>
            <a:r>
              <a:rPr lang="en-US" sz="1600" dirty="0" smtClean="0">
                <a:latin typeface="Arial Rounded MT Bold" panose="020F0704030504030204" pitchFamily="34" charset="0"/>
              </a:rPr>
              <a:t>U.</a:t>
            </a:r>
          </a:p>
          <a:p>
            <a:pPr marL="285750" indent="-285750" algn="just">
              <a:buFont typeface="Arial" panose="020B0604020202020204" pitchFamily="34" charset="0"/>
              <a:buChar char="•"/>
            </a:pPr>
            <a:r>
              <a:rPr lang="en-US" sz="1600" dirty="0">
                <a:solidFill>
                  <a:srgbClr val="0000CC"/>
                </a:solidFill>
                <a:latin typeface="Arial Rounded MT Bold" panose="020F0704030504030204" pitchFamily="34" charset="0"/>
              </a:rPr>
              <a:t>This effect of spectral </a:t>
            </a:r>
            <a:r>
              <a:rPr lang="en-US" sz="1600" dirty="0" smtClean="0">
                <a:solidFill>
                  <a:srgbClr val="0000CC"/>
                </a:solidFill>
                <a:latin typeface="Arial Rounded MT Bold" panose="020F0704030504030204" pitchFamily="34" charset="0"/>
              </a:rPr>
              <a:t>line splitting </a:t>
            </a:r>
            <a:r>
              <a:rPr lang="en-US" sz="1600" dirty="0">
                <a:solidFill>
                  <a:srgbClr val="0000CC"/>
                </a:solidFill>
                <a:latin typeface="Arial Rounded MT Bold" panose="020F0704030504030204" pitchFamily="34" charset="0"/>
              </a:rPr>
              <a:t>by a magnetic field is known as the </a:t>
            </a:r>
            <a:r>
              <a:rPr lang="en-US" sz="1600" i="1" u="sng" dirty="0">
                <a:solidFill>
                  <a:srgbClr val="0000CC"/>
                </a:solidFill>
                <a:effectLst>
                  <a:outerShdw blurRad="38100" dist="38100" dir="2700000" algn="tl">
                    <a:srgbClr val="000000">
                      <a:alpha val="43137"/>
                    </a:srgbClr>
                  </a:outerShdw>
                </a:effectLst>
                <a:latin typeface="Arial Rounded MT Bold" panose="020F0704030504030204" pitchFamily="34" charset="0"/>
              </a:rPr>
              <a:t>normal Zeeman effect </a:t>
            </a:r>
            <a:r>
              <a:rPr lang="en-US" sz="1600" dirty="0" smtClean="0">
                <a:solidFill>
                  <a:srgbClr val="0000CC"/>
                </a:solidFill>
                <a:latin typeface="Arial Rounded MT Bold" panose="020F0704030504030204" pitchFamily="34" charset="0"/>
              </a:rPr>
              <a:t>after its </a:t>
            </a:r>
            <a:r>
              <a:rPr lang="en-US" sz="1600" dirty="0">
                <a:solidFill>
                  <a:srgbClr val="0000CC"/>
                </a:solidFill>
                <a:latin typeface="Arial Rounded MT Bold" panose="020F0704030504030204" pitchFamily="34" charset="0"/>
              </a:rPr>
              <a:t>discoverer, Pieter Zeeman.</a:t>
            </a:r>
            <a:endParaRPr lang="en-US" sz="1600" dirty="0" smtClean="0">
              <a:solidFill>
                <a:srgbClr val="0000CC"/>
              </a:solidFill>
              <a:latin typeface="Arial Rounded MT Bold" panose="020F0704030504030204" pitchFamily="34" charset="0"/>
            </a:endParaRPr>
          </a:p>
          <a:p>
            <a:pPr marL="285750" indent="-285750" algn="just">
              <a:buFont typeface="Arial" panose="020B0604020202020204" pitchFamily="34" charset="0"/>
              <a:buChar char="•"/>
            </a:pPr>
            <a:endParaRPr lang="en-US" sz="1600" dirty="0" smtClean="0">
              <a:latin typeface="Arial Rounded MT Bold" panose="020F0704030504030204" pitchFamily="34" charset="0"/>
            </a:endParaRPr>
          </a:p>
        </p:txBody>
      </p:sp>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9.1 </a:t>
            </a:r>
            <a:r>
              <a:rPr lang="en-US" sz="2000" dirty="0" smtClean="0">
                <a:solidFill>
                  <a:srgbClr val="FFFF00"/>
                </a:solidFill>
                <a:latin typeface="Arial Rounded MT Bold" panose="020F0704030504030204" pitchFamily="34" charset="0"/>
              </a:rPr>
              <a:t>Orbital Magnetism and the Normal Zeeman Effect</a:t>
            </a:r>
            <a:endParaRPr lang="en-US" sz="3200" dirty="0">
              <a:solidFill>
                <a:srgbClr val="FFFF00"/>
              </a:solidFill>
              <a:latin typeface="Arial Rounded MT Bold" panose="020F0704030504030204" pitchFamily="34" charset="0"/>
            </a:endParaRPr>
          </a:p>
        </p:txBody>
      </p:sp>
      <p:pic>
        <p:nvPicPr>
          <p:cNvPr id="6" name="Picture 5"/>
          <p:cNvPicPr>
            <a:picLocks noChangeAspect="1"/>
          </p:cNvPicPr>
          <p:nvPr/>
        </p:nvPicPr>
        <p:blipFill>
          <a:blip r:embed="rId2">
            <a:lum bright="-20000" contrast="40000"/>
          </a:blip>
          <a:stretch>
            <a:fillRect/>
          </a:stretch>
        </p:blipFill>
        <p:spPr>
          <a:xfrm>
            <a:off x="5749465" y="1562967"/>
            <a:ext cx="6364568" cy="4296024"/>
          </a:xfrm>
          <a:prstGeom prst="rect">
            <a:avLst/>
          </a:prstGeom>
        </p:spPr>
      </p:pic>
      <p:pic>
        <p:nvPicPr>
          <p:cNvPr id="4100" name="Picture 4" descr="Zeeman Effect"/>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52341" y="4276539"/>
            <a:ext cx="4767359" cy="16760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454320" y="3960"/>
              <a:ext cx="11316960" cy="6788520"/>
            </p14:xfrm>
          </p:contentPart>
        </mc:Choice>
        <mc:Fallback xmlns="">
          <p:pic>
            <p:nvPicPr>
              <p:cNvPr id="7" name="Ink 6"/>
              <p:cNvPicPr/>
              <p:nvPr/>
            </p:nvPicPr>
            <p:blipFill>
              <a:blip r:embed="rId6"/>
              <a:stretch>
                <a:fillRect/>
              </a:stretch>
            </p:blipFill>
            <p:spPr>
              <a:xfrm>
                <a:off x="448200" y="-7560"/>
                <a:ext cx="11331000" cy="68133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2294280" y="1923480"/>
              <a:ext cx="6741360" cy="1396800"/>
            </p14:xfrm>
          </p:contentPart>
        </mc:Choice>
        <mc:Fallback xmlns="">
          <p:pic>
            <p:nvPicPr>
              <p:cNvPr id="4" name="Ink 3"/>
              <p:cNvPicPr/>
              <p:nvPr/>
            </p:nvPicPr>
            <p:blipFill>
              <a:blip r:embed="rId8"/>
              <a:stretch>
                <a:fillRect/>
              </a:stretch>
            </p:blipFill>
            <p:spPr>
              <a:xfrm>
                <a:off x="2284920" y="1913760"/>
                <a:ext cx="6757560" cy="1417680"/>
              </a:xfrm>
              <a:prstGeom prst="rect">
                <a:avLst/>
              </a:prstGeom>
            </p:spPr>
          </p:pic>
        </mc:Fallback>
      </mc:AlternateContent>
    </p:spTree>
    <p:extLst>
      <p:ext uri="{BB962C8B-B14F-4D97-AF65-F5344CB8AC3E}">
        <p14:creationId xmlns:p14="http://schemas.microsoft.com/office/powerpoint/2010/main" val="965837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439270" y="1048887"/>
                <a:ext cx="11313459" cy="646331"/>
              </a:xfrm>
              <a:prstGeom prst="rect">
                <a:avLst/>
              </a:prstGeom>
            </p:spPr>
            <p:txBody>
              <a:bodyPr wrap="square">
                <a:spAutoFit/>
              </a:bodyPr>
              <a:lstStyle/>
              <a:p>
                <a:pPr algn="just"/>
                <a:r>
                  <a:rPr lang="en-US" dirty="0" smtClean="0">
                    <a:solidFill>
                      <a:schemeClr val="accent1">
                        <a:lumMod val="75000"/>
                      </a:schemeClr>
                    </a:solidFill>
                    <a:latin typeface="TimesNewRomanPS"/>
                  </a:rPr>
                  <a:t>Example</a:t>
                </a:r>
                <a:r>
                  <a:rPr lang="en-US" dirty="0" smtClean="0">
                    <a:solidFill>
                      <a:srgbClr val="231F20"/>
                    </a:solidFill>
                    <a:latin typeface="TimesNewRomanPS"/>
                  </a:rPr>
                  <a:t>: </a:t>
                </a:r>
                <a:r>
                  <a:rPr lang="en-US" dirty="0" smtClean="0">
                    <a:solidFill>
                      <a:srgbClr val="000066"/>
                    </a:solidFill>
                    <a:latin typeface="TimesNewRomanPS"/>
                  </a:rPr>
                  <a:t>Compute </a:t>
                </a:r>
                <a:r>
                  <a:rPr lang="en-US" dirty="0">
                    <a:solidFill>
                      <a:srgbClr val="000066"/>
                    </a:solidFill>
                    <a:latin typeface="TimesNewRomanPS"/>
                  </a:rPr>
                  <a:t>the change in wavelength of the </a:t>
                </a:r>
                <a14:m>
                  <m:oMath xmlns:m="http://schemas.openxmlformats.org/officeDocument/2006/math">
                    <m:r>
                      <a:rPr lang="en-US" i="1" dirty="0" smtClean="0">
                        <a:solidFill>
                          <a:srgbClr val="000066"/>
                        </a:solidFill>
                        <a:latin typeface="Cambria Math" panose="02040503050406030204" pitchFamily="18" charset="0"/>
                      </a:rPr>
                      <m:t>2</m:t>
                    </m:r>
                    <m:r>
                      <a:rPr lang="en-US" i="1" dirty="0" smtClean="0">
                        <a:solidFill>
                          <a:srgbClr val="000066"/>
                        </a:solidFill>
                        <a:latin typeface="Cambria Math" panose="02040503050406030204" pitchFamily="18" charset="0"/>
                      </a:rPr>
                      <m:t>𝑝</m:t>
                    </m:r>
                    <m:r>
                      <a:rPr lang="en-US" i="1" dirty="0" smtClean="0">
                        <a:solidFill>
                          <a:srgbClr val="000066"/>
                        </a:solidFill>
                        <a:latin typeface="Cambria Math" panose="02040503050406030204" pitchFamily="18" charset="0"/>
                      </a:rPr>
                      <m:t> → 1</m:t>
                    </m:r>
                    <m:r>
                      <a:rPr lang="en-US" i="1" dirty="0" smtClean="0">
                        <a:solidFill>
                          <a:srgbClr val="000066"/>
                        </a:solidFill>
                        <a:latin typeface="Cambria Math" panose="02040503050406030204" pitchFamily="18" charset="0"/>
                      </a:rPr>
                      <m:t>𝑠</m:t>
                    </m:r>
                    <m:r>
                      <a:rPr lang="en-US" i="1" dirty="0" smtClean="0">
                        <a:solidFill>
                          <a:srgbClr val="000066"/>
                        </a:solidFill>
                        <a:latin typeface="Cambria Math" panose="02040503050406030204" pitchFamily="18" charset="0"/>
                      </a:rPr>
                      <m:t> </m:t>
                    </m:r>
                  </m:oMath>
                </a14:m>
                <a:r>
                  <a:rPr lang="en-US" dirty="0" smtClean="0">
                    <a:solidFill>
                      <a:srgbClr val="000066"/>
                    </a:solidFill>
                    <a:latin typeface="TimesNewRomanPS"/>
                  </a:rPr>
                  <a:t>photon when </a:t>
                </a:r>
                <a:r>
                  <a:rPr lang="en-US" dirty="0">
                    <a:solidFill>
                      <a:srgbClr val="000066"/>
                    </a:solidFill>
                    <a:latin typeface="TimesNewRomanPS"/>
                  </a:rPr>
                  <a:t>a hydrogen atom is placed in </a:t>
                </a:r>
                <a:r>
                  <a:rPr lang="en-US" dirty="0" smtClean="0">
                    <a:solidFill>
                      <a:srgbClr val="000066"/>
                    </a:solidFill>
                    <a:latin typeface="TimesNewRomanPS"/>
                  </a:rPr>
                  <a:t>a magnetic </a:t>
                </a:r>
                <a:r>
                  <a:rPr lang="en-US" dirty="0">
                    <a:solidFill>
                      <a:srgbClr val="000066"/>
                    </a:solidFill>
                    <a:latin typeface="TimesNewRomanPS"/>
                  </a:rPr>
                  <a:t>field </a:t>
                </a:r>
                <a:r>
                  <a:rPr lang="en-US" dirty="0" smtClean="0">
                    <a:solidFill>
                      <a:srgbClr val="000066"/>
                    </a:solidFill>
                    <a:latin typeface="TimesNewRomanPS"/>
                  </a:rPr>
                  <a:t>of 2.00 </a:t>
                </a:r>
                <a:r>
                  <a:rPr lang="en-US" dirty="0">
                    <a:solidFill>
                      <a:srgbClr val="000066"/>
                    </a:solidFill>
                    <a:latin typeface="TimesNewRomanPS"/>
                  </a:rPr>
                  <a:t>T.</a:t>
                </a:r>
                <a:endParaRPr lang="en-US" dirty="0">
                  <a:solidFill>
                    <a:srgbClr val="000066"/>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39270" y="1048887"/>
                <a:ext cx="11313459" cy="646331"/>
              </a:xfrm>
              <a:prstGeom prst="rect">
                <a:avLst/>
              </a:prstGeom>
              <a:blipFill>
                <a:blip r:embed="rId2"/>
                <a:stretch>
                  <a:fillRect l="-431" t="-4717" r="-485" b="-13208"/>
                </a:stretch>
              </a:blipFill>
            </p:spPr>
            <p:txBody>
              <a:bodyPr/>
              <a:lstStyle/>
              <a:p>
                <a:r>
                  <a:rPr lang="en-US">
                    <a:noFill/>
                  </a:rPr>
                  <a:t> </a:t>
                </a:r>
              </a:p>
            </p:txBody>
          </p:sp>
        </mc:Fallback>
      </mc:AlternateContent>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FF00"/>
                </a:solidFill>
                <a:latin typeface="Arial Rounded MT Bold" panose="020F0704030504030204" pitchFamily="34" charset="0"/>
              </a:rPr>
              <a:t>9.1 </a:t>
            </a:r>
            <a:r>
              <a:rPr lang="en-US" sz="2000" dirty="0" smtClean="0">
                <a:solidFill>
                  <a:srgbClr val="FFFF00"/>
                </a:solidFill>
                <a:latin typeface="Arial Rounded MT Bold" panose="020F0704030504030204" pitchFamily="34" charset="0"/>
              </a:rPr>
              <a:t>Orbital Magnetism and the Normal Zeeman Effect</a:t>
            </a:r>
            <a:endParaRPr lang="en-US" sz="3200" dirty="0">
              <a:solidFill>
                <a:srgbClr val="FFFF00"/>
              </a:solidFill>
              <a:latin typeface="Arial Rounded MT Bold" panose="020F0704030504030204" pitchFamily="34" charset="0"/>
            </a:endParaRPr>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691200" y="758160"/>
              <a:ext cx="10758240" cy="4376160"/>
            </p14:xfrm>
          </p:contentPart>
        </mc:Choice>
        <mc:Fallback xmlns="">
          <p:pic>
            <p:nvPicPr>
              <p:cNvPr id="4" name="Ink 3"/>
              <p:cNvPicPr/>
              <p:nvPr/>
            </p:nvPicPr>
            <p:blipFill>
              <a:blip r:embed="rId4"/>
              <a:stretch>
                <a:fillRect/>
              </a:stretch>
            </p:blipFill>
            <p:spPr>
              <a:xfrm>
                <a:off x="678600" y="750960"/>
                <a:ext cx="10782360" cy="4395600"/>
              </a:xfrm>
              <a:prstGeom prst="rect">
                <a:avLst/>
              </a:prstGeom>
            </p:spPr>
          </p:pic>
        </mc:Fallback>
      </mc:AlternateContent>
    </p:spTree>
    <p:extLst>
      <p:ext uri="{BB962C8B-B14F-4D97-AF65-F5344CB8AC3E}">
        <p14:creationId xmlns:p14="http://schemas.microsoft.com/office/powerpoint/2010/main" val="38118908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   9.2 The Spinning Electron</a:t>
            </a:r>
            <a:endParaRPr lang="en-US" sz="3200" dirty="0">
              <a:solidFill>
                <a:srgbClr val="FFFF00"/>
              </a:solidFill>
              <a:latin typeface="Arial Rounded MT Bold" panose="020F0704030504030204" pitchFamily="34" charset="0"/>
            </a:endParaRPr>
          </a:p>
        </p:txBody>
      </p:sp>
      <p:pic>
        <p:nvPicPr>
          <p:cNvPr id="5" name="Picture 4"/>
          <p:cNvPicPr>
            <a:picLocks noChangeAspect="1"/>
          </p:cNvPicPr>
          <p:nvPr/>
        </p:nvPicPr>
        <p:blipFill>
          <a:blip r:embed="rId4">
            <a:lum bright="-20000" contrast="40000"/>
          </a:blip>
          <a:stretch>
            <a:fillRect/>
          </a:stretch>
        </p:blipFill>
        <p:spPr>
          <a:xfrm>
            <a:off x="9485206" y="3152812"/>
            <a:ext cx="2621147" cy="3401793"/>
          </a:xfrm>
          <a:prstGeom prst="rect">
            <a:avLst/>
          </a:prstGeom>
        </p:spPr>
      </p:pic>
      <p:sp>
        <p:nvSpPr>
          <p:cNvPr id="6" name="Rectangle 5"/>
          <p:cNvSpPr/>
          <p:nvPr/>
        </p:nvSpPr>
        <p:spPr>
          <a:xfrm>
            <a:off x="80244" y="6369939"/>
            <a:ext cx="5713424" cy="369332"/>
          </a:xfrm>
          <a:prstGeom prst="rect">
            <a:avLst/>
          </a:prstGeom>
        </p:spPr>
        <p:txBody>
          <a:bodyPr wrap="none">
            <a:spAutoFit/>
          </a:bodyPr>
          <a:lstStyle/>
          <a:p>
            <a:r>
              <a:rPr lang="en-US" dirty="0">
                <a:solidFill>
                  <a:srgbClr val="336600"/>
                </a:solidFill>
                <a:latin typeface="MV Boli" panose="02000500030200090000" pitchFamily="2" charset="0"/>
                <a:cs typeface="MV Boli" panose="02000500030200090000" pitchFamily="2" charset="0"/>
              </a:rPr>
              <a:t>https://www.youtube.com/watch?v=PH1FbkLVJU4</a:t>
            </a:r>
          </a:p>
        </p:txBody>
      </p:sp>
      <p:sp>
        <p:nvSpPr>
          <p:cNvPr id="7" name="Rectangle 6"/>
          <p:cNvSpPr/>
          <p:nvPr/>
        </p:nvSpPr>
        <p:spPr>
          <a:xfrm>
            <a:off x="0" y="844488"/>
            <a:ext cx="7737101" cy="2308324"/>
          </a:xfrm>
          <a:prstGeom prst="rect">
            <a:avLst/>
          </a:prstGeom>
        </p:spPr>
        <p:txBody>
          <a:bodyPr wrap="square">
            <a:spAutoFit/>
          </a:bodyPr>
          <a:lstStyle/>
          <a:p>
            <a:pPr marL="285750" indent="-285750">
              <a:buFont typeface="Wingdings" panose="05000000000000000000" pitchFamily="2" charset="2"/>
              <a:buChar char="Ø"/>
            </a:pPr>
            <a:r>
              <a:rPr lang="en-US" b="1" dirty="0" smtClean="0">
                <a:solidFill>
                  <a:srgbClr val="0000CC"/>
                </a:solidFill>
                <a:latin typeface="MV Boli" panose="02000500030200090000" pitchFamily="2" charset="0"/>
                <a:cs typeface="MV Boli" panose="02000500030200090000" pitchFamily="2" charset="0"/>
              </a:rPr>
              <a:t>A </a:t>
            </a:r>
            <a:r>
              <a:rPr lang="en-US" b="1" dirty="0">
                <a:solidFill>
                  <a:srgbClr val="0000CC"/>
                </a:solidFill>
                <a:latin typeface="MV Boli" panose="02000500030200090000" pitchFamily="2" charset="0"/>
                <a:cs typeface="MV Boli" panose="02000500030200090000" pitchFamily="2" charset="0"/>
              </a:rPr>
              <a:t>charged object in rotation produces </a:t>
            </a:r>
            <a:r>
              <a:rPr lang="en-US" b="1" dirty="0" smtClean="0">
                <a:solidFill>
                  <a:srgbClr val="0000CC"/>
                </a:solidFill>
                <a:latin typeface="MV Boli" panose="02000500030200090000" pitchFamily="2" charset="0"/>
                <a:cs typeface="MV Boli" panose="02000500030200090000" pitchFamily="2" charset="0"/>
              </a:rPr>
              <a:t>magnetic effects </a:t>
            </a:r>
            <a:r>
              <a:rPr lang="en-US" b="1" dirty="0">
                <a:solidFill>
                  <a:srgbClr val="0000CC"/>
                </a:solidFill>
                <a:latin typeface="MV Boli" panose="02000500030200090000" pitchFamily="2" charset="0"/>
                <a:cs typeface="MV Boli" panose="02000500030200090000" pitchFamily="2" charset="0"/>
              </a:rPr>
              <a:t>related to the spin magnetic moment </a:t>
            </a:r>
            <a:r>
              <a:rPr lang="el-GR" b="1" dirty="0" smtClean="0">
                <a:solidFill>
                  <a:srgbClr val="0000CC"/>
                </a:solidFill>
                <a:latin typeface="Times New Roman" panose="02020603050405020304" pitchFamily="18" charset="0"/>
                <a:cs typeface="MV Boli" panose="02000500030200090000" pitchFamily="2" charset="0"/>
              </a:rPr>
              <a:t>μ</a:t>
            </a:r>
            <a:r>
              <a:rPr lang="en-US" b="1" baseline="-25000" dirty="0" smtClean="0">
                <a:solidFill>
                  <a:srgbClr val="0000CC"/>
                </a:solidFill>
                <a:latin typeface="MV Boli" panose="02000500030200090000" pitchFamily="2" charset="0"/>
                <a:cs typeface="MV Boli" panose="02000500030200090000" pitchFamily="2" charset="0"/>
              </a:rPr>
              <a:t>s</a:t>
            </a:r>
            <a:r>
              <a:rPr lang="en-US" b="1" dirty="0" smtClean="0">
                <a:solidFill>
                  <a:srgbClr val="0000CC"/>
                </a:solidFill>
                <a:latin typeface="MV Boli" panose="02000500030200090000" pitchFamily="2" charset="0"/>
                <a:cs typeface="MV Boli" panose="02000500030200090000" pitchFamily="2" charset="0"/>
              </a:rPr>
              <a:t>.</a:t>
            </a:r>
          </a:p>
          <a:p>
            <a:pPr marL="285750" indent="-285750">
              <a:buFont typeface="Wingdings" panose="05000000000000000000" pitchFamily="2" charset="2"/>
              <a:buChar char="Ø"/>
            </a:pPr>
            <a:endParaRPr lang="en-US" b="1" dirty="0">
              <a:solidFill>
                <a:srgbClr val="0000CC"/>
              </a:solidFill>
              <a:latin typeface="MV Boli" panose="02000500030200090000" pitchFamily="2" charset="0"/>
              <a:cs typeface="MV Boli" panose="02000500030200090000" pitchFamily="2" charset="0"/>
            </a:endParaRPr>
          </a:p>
          <a:p>
            <a:pPr marL="285750" indent="-285750">
              <a:buFont typeface="Wingdings" panose="05000000000000000000" pitchFamily="2" charset="2"/>
              <a:buChar char="Ø"/>
            </a:pPr>
            <a:r>
              <a:rPr lang="en-US" b="1" dirty="0">
                <a:solidFill>
                  <a:srgbClr val="000066"/>
                </a:solidFill>
                <a:latin typeface="MV Boli" panose="02000500030200090000" pitchFamily="2" charset="0"/>
                <a:cs typeface="MV Boli" panose="02000500030200090000" pitchFamily="2" charset="0"/>
              </a:rPr>
              <a:t>This angular momentum of rotation cannot </a:t>
            </a:r>
            <a:r>
              <a:rPr lang="en-US" b="1" dirty="0" smtClean="0">
                <a:solidFill>
                  <a:srgbClr val="000066"/>
                </a:solidFill>
                <a:latin typeface="MV Boli" panose="02000500030200090000" pitchFamily="2" charset="0"/>
                <a:cs typeface="MV Boli" panose="02000500030200090000" pitchFamily="2" charset="0"/>
              </a:rPr>
              <a:t>be changed </a:t>
            </a:r>
            <a:r>
              <a:rPr lang="en-US" b="1" dirty="0">
                <a:solidFill>
                  <a:srgbClr val="000066"/>
                </a:solidFill>
                <a:latin typeface="MV Boli" panose="02000500030200090000" pitchFamily="2" charset="0"/>
                <a:cs typeface="MV Boli" panose="02000500030200090000" pitchFamily="2" charset="0"/>
              </a:rPr>
              <a:t>in any way, but is an intrinsic property of the electron, </a:t>
            </a:r>
            <a:r>
              <a:rPr lang="en-US" b="1" dirty="0" smtClean="0">
                <a:solidFill>
                  <a:srgbClr val="000066"/>
                </a:solidFill>
                <a:latin typeface="MV Boli" panose="02000500030200090000" pitchFamily="2" charset="0"/>
                <a:cs typeface="MV Boli" panose="02000500030200090000" pitchFamily="2" charset="0"/>
              </a:rPr>
              <a:t>like its </a:t>
            </a:r>
            <a:r>
              <a:rPr lang="en-US" b="1" dirty="0">
                <a:solidFill>
                  <a:srgbClr val="000066"/>
                </a:solidFill>
                <a:latin typeface="MV Boli" panose="02000500030200090000" pitchFamily="2" charset="0"/>
                <a:cs typeface="MV Boli" panose="02000500030200090000" pitchFamily="2" charset="0"/>
              </a:rPr>
              <a:t>mass or charge. </a:t>
            </a:r>
            <a:endParaRPr lang="en-US" b="1" dirty="0" smtClean="0">
              <a:solidFill>
                <a:srgbClr val="000066"/>
              </a:solidFill>
              <a:latin typeface="MV Boli" panose="02000500030200090000" pitchFamily="2" charset="0"/>
              <a:cs typeface="MV Boli" panose="02000500030200090000" pitchFamily="2" charset="0"/>
            </a:endParaRPr>
          </a:p>
          <a:p>
            <a:pPr marL="285750" indent="-285750">
              <a:buFont typeface="Wingdings" panose="05000000000000000000" pitchFamily="2" charset="2"/>
              <a:buChar char="Ø"/>
            </a:pPr>
            <a:endParaRPr lang="en-US" b="1" dirty="0">
              <a:solidFill>
                <a:srgbClr val="000066"/>
              </a:solidFill>
              <a:latin typeface="MV Boli" panose="02000500030200090000" pitchFamily="2" charset="0"/>
              <a:cs typeface="MV Boli" panose="02000500030200090000" pitchFamily="2" charset="0"/>
            </a:endParaRPr>
          </a:p>
          <a:p>
            <a:pPr marL="285750" indent="-285750">
              <a:buFont typeface="Wingdings" panose="05000000000000000000" pitchFamily="2" charset="2"/>
              <a:buChar char="Ø"/>
            </a:pPr>
            <a:r>
              <a:rPr lang="en-US" b="1" dirty="0" smtClean="0">
                <a:solidFill>
                  <a:srgbClr val="003399"/>
                </a:solidFill>
                <a:latin typeface="MV Boli" panose="02000500030200090000" pitchFamily="2" charset="0"/>
                <a:cs typeface="MV Boli" panose="02000500030200090000" pitchFamily="2" charset="0"/>
              </a:rPr>
              <a:t>The </a:t>
            </a:r>
            <a:r>
              <a:rPr lang="en-US" b="1" dirty="0">
                <a:solidFill>
                  <a:srgbClr val="003399"/>
                </a:solidFill>
                <a:latin typeface="MV Boli" panose="02000500030200090000" pitchFamily="2" charset="0"/>
                <a:cs typeface="MV Boli" panose="02000500030200090000" pitchFamily="2" charset="0"/>
              </a:rPr>
              <a:t>Stern–</a:t>
            </a:r>
            <a:r>
              <a:rPr lang="en-US" b="1" dirty="0" err="1">
                <a:solidFill>
                  <a:srgbClr val="003399"/>
                </a:solidFill>
                <a:latin typeface="MV Boli" panose="02000500030200090000" pitchFamily="2" charset="0"/>
                <a:cs typeface="MV Boli" panose="02000500030200090000" pitchFamily="2" charset="0"/>
              </a:rPr>
              <a:t>Gerlach</a:t>
            </a:r>
            <a:r>
              <a:rPr lang="en-US" b="1" dirty="0">
                <a:solidFill>
                  <a:srgbClr val="003399"/>
                </a:solidFill>
                <a:latin typeface="MV Boli" panose="02000500030200090000" pitchFamily="2" charset="0"/>
                <a:cs typeface="MV Boli" panose="02000500030200090000" pitchFamily="2" charset="0"/>
              </a:rPr>
              <a:t> experiment to detect space </a:t>
            </a:r>
            <a:r>
              <a:rPr lang="en-US" b="1" dirty="0" smtClean="0">
                <a:solidFill>
                  <a:srgbClr val="003399"/>
                </a:solidFill>
                <a:latin typeface="MV Boli" panose="02000500030200090000" pitchFamily="2" charset="0"/>
                <a:cs typeface="MV Boli" panose="02000500030200090000" pitchFamily="2" charset="0"/>
              </a:rPr>
              <a:t>quantization</a:t>
            </a:r>
            <a:r>
              <a:rPr lang="en-US" b="1" dirty="0" smtClean="0">
                <a:solidFill>
                  <a:srgbClr val="000066"/>
                </a:solidFill>
                <a:latin typeface="MV Boli" panose="02000500030200090000" pitchFamily="2" charset="0"/>
                <a:cs typeface="MV Boli" panose="02000500030200090000" pitchFamily="2" charset="0"/>
              </a:rPr>
              <a:t>.</a:t>
            </a:r>
            <a:endParaRPr lang="en-US" b="1" dirty="0" smtClean="0">
              <a:solidFill>
                <a:srgbClr val="003399"/>
              </a:solidFill>
              <a:latin typeface="MV Boli" panose="02000500030200090000" pitchFamily="2" charset="0"/>
              <a:cs typeface="MV Boli" panose="02000500030200090000" pitchFamily="2" charset="0"/>
            </a:endParaRPr>
          </a:p>
        </p:txBody>
      </p:sp>
      <p:pic>
        <p:nvPicPr>
          <p:cNvPr id="9" name="spin _ Stern and Gerlach experi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10524" y="645101"/>
            <a:ext cx="4181475" cy="2352079"/>
          </a:xfrm>
          <a:prstGeom prst="rect">
            <a:avLst/>
          </a:prstGeom>
        </p:spPr>
      </p:pic>
      <p:pic>
        <p:nvPicPr>
          <p:cNvPr id="2050" name="Picture 2" descr="3: Sketch of Stern-Gerlach experiment: A beam of silver atoms is sent... |  Download Scientific Diag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 y="3733800"/>
            <a:ext cx="5505612" cy="24419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267480" y="27360"/>
              <a:ext cx="11698200" cy="6738840"/>
            </p14:xfrm>
          </p:contentPart>
        </mc:Choice>
        <mc:Fallback xmlns="">
          <p:pic>
            <p:nvPicPr>
              <p:cNvPr id="2" name="Ink 1"/>
              <p:cNvPicPr/>
              <p:nvPr/>
            </p:nvPicPr>
            <p:blipFill>
              <a:blip r:embed="rId8"/>
              <a:stretch>
                <a:fillRect/>
              </a:stretch>
            </p:blipFill>
            <p:spPr>
              <a:xfrm>
                <a:off x="262800" y="16560"/>
                <a:ext cx="11714760" cy="6761160"/>
              </a:xfrm>
              <a:prstGeom prst="rect">
                <a:avLst/>
              </a:prstGeom>
            </p:spPr>
          </p:pic>
        </mc:Fallback>
      </mc:AlternateContent>
    </p:spTree>
    <p:extLst>
      <p:ext uri="{BB962C8B-B14F-4D97-AF65-F5344CB8AC3E}">
        <p14:creationId xmlns:p14="http://schemas.microsoft.com/office/powerpoint/2010/main" val="15473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   9.2 The Spinning Electron</a:t>
            </a:r>
            <a:endParaRPr lang="en-US" sz="3200" dirty="0">
              <a:solidFill>
                <a:srgbClr val="FFFF00"/>
              </a:solidFill>
              <a:latin typeface="Arial Rounded MT Bold" panose="020F0704030504030204" pitchFamily="34" charset="0"/>
            </a:endParaRPr>
          </a:p>
        </p:txBody>
      </p:sp>
      <p:pic>
        <p:nvPicPr>
          <p:cNvPr id="5122" name="Picture 2" descr="Intro to Magnetism - StickMan Physic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45894" y="863711"/>
            <a:ext cx="3262011" cy="24465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990360" y="830520"/>
              <a:ext cx="10190880" cy="5714280"/>
            </p14:xfrm>
          </p:contentPart>
        </mc:Choice>
        <mc:Fallback xmlns="">
          <p:pic>
            <p:nvPicPr>
              <p:cNvPr id="4" name="Ink 3"/>
              <p:cNvPicPr/>
              <p:nvPr/>
            </p:nvPicPr>
            <p:blipFill>
              <a:blip r:embed="rId4"/>
              <a:stretch>
                <a:fillRect/>
              </a:stretch>
            </p:blipFill>
            <p:spPr>
              <a:xfrm>
                <a:off x="977760" y="822960"/>
                <a:ext cx="10206720" cy="5733360"/>
              </a:xfrm>
              <a:prstGeom prst="rect">
                <a:avLst/>
              </a:prstGeom>
            </p:spPr>
          </p:pic>
        </mc:Fallback>
      </mc:AlternateContent>
    </p:spTree>
    <p:extLst>
      <p:ext uri="{BB962C8B-B14F-4D97-AF65-F5344CB8AC3E}">
        <p14:creationId xmlns:p14="http://schemas.microsoft.com/office/powerpoint/2010/main" val="33048227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12192000" cy="532015"/>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rgbClr val="FFFF00"/>
                </a:solidFill>
                <a:latin typeface="Arial Rounded MT Bold" panose="020F0704030504030204" pitchFamily="34" charset="0"/>
              </a:rPr>
              <a:t>   9.2 The Spinning Electron</a:t>
            </a:r>
            <a:endParaRPr lang="en-US" sz="3200" dirty="0">
              <a:solidFill>
                <a:srgbClr val="FFFF00"/>
              </a:solidFill>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286870" y="820742"/>
                <a:ext cx="11367248" cy="646331"/>
              </a:xfrm>
              <a:prstGeom prst="rect">
                <a:avLst/>
              </a:prstGeom>
            </p:spPr>
            <p:txBody>
              <a:bodyPr wrap="square">
                <a:spAutoFit/>
              </a:bodyPr>
              <a:lstStyle/>
              <a:p>
                <a:pPr algn="just"/>
                <a:r>
                  <a:rPr lang="en-US" dirty="0" smtClean="0">
                    <a:solidFill>
                      <a:schemeClr val="accent1">
                        <a:lumMod val="75000"/>
                      </a:schemeClr>
                    </a:solidFill>
                    <a:latin typeface="Segoe UI Semibold" panose="020B0702040204020203" pitchFamily="34" charset="0"/>
                    <a:cs typeface="Segoe UI Semibold" panose="020B0702040204020203" pitchFamily="34" charset="0"/>
                  </a:rPr>
                  <a:t>Example</a:t>
                </a:r>
                <a:r>
                  <a:rPr lang="en-US" dirty="0" smtClean="0">
                    <a:latin typeface="Segoe UI Semibold" panose="020B0702040204020203" pitchFamily="34" charset="0"/>
                    <a:cs typeface="Segoe UI Semibold" panose="020B0702040204020203" pitchFamily="34" charset="0"/>
                  </a:rPr>
                  <a:t>: </a:t>
                </a:r>
                <a:r>
                  <a:rPr lang="en-US" dirty="0" smtClean="0">
                    <a:solidFill>
                      <a:srgbClr val="000066"/>
                    </a:solidFill>
                    <a:latin typeface="Segoe UI Semibold" panose="020B0702040204020203" pitchFamily="34" charset="0"/>
                    <a:cs typeface="Segoe UI Semibold" panose="020B0702040204020203" pitchFamily="34" charset="0"/>
                  </a:rPr>
                  <a:t>Examine </a:t>
                </a:r>
                <a:r>
                  <a:rPr lang="en-US" dirty="0">
                    <a:solidFill>
                      <a:srgbClr val="000066"/>
                    </a:solidFill>
                    <a:latin typeface="Segoe UI Semibold" panose="020B0702040204020203" pitchFamily="34" charset="0"/>
                    <a:cs typeface="Segoe UI Semibold" panose="020B0702040204020203" pitchFamily="34" charset="0"/>
                  </a:rPr>
                  <a:t>the Zeeman spectrum produced by </a:t>
                </a:r>
                <a:r>
                  <a:rPr lang="en-US" dirty="0" smtClean="0">
                    <a:solidFill>
                      <a:srgbClr val="000066"/>
                    </a:solidFill>
                    <a:latin typeface="Segoe UI Semibold" panose="020B0702040204020203" pitchFamily="34" charset="0"/>
                    <a:cs typeface="Segoe UI Semibold" panose="020B0702040204020203" pitchFamily="34" charset="0"/>
                  </a:rPr>
                  <a:t>hydrogen atoms </a:t>
                </a:r>
                <a:r>
                  <a:rPr lang="en-US" dirty="0">
                    <a:solidFill>
                      <a:srgbClr val="000066"/>
                    </a:solidFill>
                    <a:latin typeface="Segoe UI Semibold" panose="020B0702040204020203" pitchFamily="34" charset="0"/>
                    <a:cs typeface="Segoe UI Semibold" panose="020B0702040204020203" pitchFamily="34" charset="0"/>
                  </a:rPr>
                  <a:t>initially in the </a:t>
                </a:r>
                <a14:m>
                  <m:oMath xmlns:m="http://schemas.openxmlformats.org/officeDocument/2006/math">
                    <m:r>
                      <a:rPr lang="en-US" i="1" dirty="0" smtClean="0">
                        <a:solidFill>
                          <a:srgbClr val="000066"/>
                        </a:solidFill>
                        <a:latin typeface="Cambria Math" panose="02040503050406030204" pitchFamily="18" charset="0"/>
                      </a:rPr>
                      <m:t>𝑛</m:t>
                    </m:r>
                    <m:r>
                      <a:rPr lang="en-US" i="1" dirty="0" smtClean="0">
                        <a:solidFill>
                          <a:srgbClr val="000066"/>
                        </a:solidFill>
                        <a:latin typeface="Cambria Math" panose="02040503050406030204" pitchFamily="18" charset="0"/>
                      </a:rPr>
                      <m:t>=2</m:t>
                    </m:r>
                  </m:oMath>
                </a14:m>
                <a:r>
                  <a:rPr lang="en-US" dirty="0" smtClean="0">
                    <a:solidFill>
                      <a:srgbClr val="000066"/>
                    </a:solidFill>
                    <a:latin typeface="Segoe UI Semibold" panose="020B0702040204020203" pitchFamily="34" charset="0"/>
                    <a:cs typeface="Segoe UI Semibold" panose="020B0702040204020203" pitchFamily="34" charset="0"/>
                  </a:rPr>
                  <a:t> </a:t>
                </a:r>
                <a:r>
                  <a:rPr lang="en-US" dirty="0">
                    <a:solidFill>
                      <a:srgbClr val="000066"/>
                    </a:solidFill>
                    <a:latin typeface="Segoe UI Semibold" panose="020B0702040204020203" pitchFamily="34" charset="0"/>
                    <a:cs typeface="Segoe UI Semibold" panose="020B0702040204020203" pitchFamily="34" charset="0"/>
                  </a:rPr>
                  <a:t>state when electron spin </a:t>
                </a:r>
                <a:r>
                  <a:rPr lang="en-US" dirty="0" smtClean="0">
                    <a:solidFill>
                      <a:srgbClr val="000066"/>
                    </a:solidFill>
                    <a:latin typeface="Segoe UI Semibold" panose="020B0702040204020203" pitchFamily="34" charset="0"/>
                    <a:cs typeface="Segoe UI Semibold" panose="020B0702040204020203" pitchFamily="34" charset="0"/>
                  </a:rPr>
                  <a:t>is taken </a:t>
                </a:r>
                <a:r>
                  <a:rPr lang="en-US" dirty="0">
                    <a:solidFill>
                      <a:srgbClr val="000066"/>
                    </a:solidFill>
                    <a:latin typeface="Segoe UI Semibold" panose="020B0702040204020203" pitchFamily="34" charset="0"/>
                    <a:cs typeface="Segoe UI Semibold" panose="020B0702040204020203" pitchFamily="34" charset="0"/>
                  </a:rPr>
                  <a:t>into account, assuming the atoms to be in a </a:t>
                </a:r>
                <a:r>
                  <a:rPr lang="en-US" dirty="0" smtClean="0">
                    <a:solidFill>
                      <a:srgbClr val="000066"/>
                    </a:solidFill>
                    <a:latin typeface="Segoe UI Semibold" panose="020B0702040204020203" pitchFamily="34" charset="0"/>
                    <a:cs typeface="Segoe UI Semibold" panose="020B0702040204020203" pitchFamily="34" charset="0"/>
                  </a:rPr>
                  <a:t>magnetic field </a:t>
                </a:r>
                <a:r>
                  <a:rPr lang="en-US" dirty="0">
                    <a:solidFill>
                      <a:srgbClr val="000066"/>
                    </a:solidFill>
                    <a:latin typeface="Segoe UI Semibold" panose="020B0702040204020203" pitchFamily="34" charset="0"/>
                    <a:cs typeface="Segoe UI Semibold" panose="020B0702040204020203" pitchFamily="34" charset="0"/>
                  </a:rPr>
                  <a:t>of magnitude </a:t>
                </a:r>
                <a14:m>
                  <m:oMath xmlns:m="http://schemas.openxmlformats.org/officeDocument/2006/math">
                    <m:r>
                      <a:rPr lang="en-US" i="1" dirty="0" smtClean="0">
                        <a:solidFill>
                          <a:srgbClr val="000066"/>
                        </a:solidFill>
                        <a:latin typeface="Cambria Math" panose="02040503050406030204" pitchFamily="18" charset="0"/>
                      </a:rPr>
                      <m:t>𝐵</m:t>
                    </m:r>
                    <m:r>
                      <a:rPr lang="en-US" i="1" dirty="0" smtClean="0">
                        <a:solidFill>
                          <a:srgbClr val="000066"/>
                        </a:solidFill>
                        <a:latin typeface="Cambria Math" panose="02040503050406030204" pitchFamily="18" charset="0"/>
                      </a:rPr>
                      <m:t>=1.00</m:t>
                    </m:r>
                  </m:oMath>
                </a14:m>
                <a:r>
                  <a:rPr lang="en-US" dirty="0" smtClean="0">
                    <a:solidFill>
                      <a:srgbClr val="000066"/>
                    </a:solidFill>
                    <a:latin typeface="Segoe UI Semibold" panose="020B0702040204020203" pitchFamily="34" charset="0"/>
                    <a:cs typeface="Segoe UI Semibold" panose="020B0702040204020203" pitchFamily="34" charset="0"/>
                  </a:rPr>
                  <a:t> </a:t>
                </a:r>
                <a:r>
                  <a:rPr lang="en-US" dirty="0">
                    <a:solidFill>
                      <a:srgbClr val="000066"/>
                    </a:solidFill>
                    <a:latin typeface="Segoe UI Semibold" panose="020B0702040204020203" pitchFamily="34" charset="0"/>
                    <a:cs typeface="Segoe UI Semibold" panose="020B0702040204020203" pitchFamily="34" charset="0"/>
                  </a:rPr>
                  <a:t>T</a:t>
                </a:r>
                <a:r>
                  <a:rPr lang="en-US" dirty="0">
                    <a:latin typeface="Segoe UI Semibold" panose="020B0702040204020203" pitchFamily="34" charset="0"/>
                    <a:cs typeface="Segoe UI Semibold" panose="020B0702040204020203"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286870" y="820742"/>
                <a:ext cx="11367248" cy="646331"/>
              </a:xfrm>
              <a:prstGeom prst="rect">
                <a:avLst/>
              </a:prstGeom>
              <a:blipFill>
                <a:blip r:embed="rId2"/>
                <a:stretch>
                  <a:fillRect l="-429" t="-4717" r="-483" b="-15094"/>
                </a:stretch>
              </a:blipFill>
            </p:spPr>
            <p:txBody>
              <a:bodyPr/>
              <a:lstStyle/>
              <a:p>
                <a:r>
                  <a:rPr lang="en-US">
                    <a:noFill/>
                  </a:rPr>
                  <a:t> </a:t>
                </a:r>
              </a:p>
            </p:txBody>
          </p:sp>
        </mc:Fallback>
      </mc:AlternateContent>
      <p:pic>
        <p:nvPicPr>
          <p:cNvPr id="4" name="Picture 3"/>
          <p:cNvPicPr>
            <a:picLocks noChangeAspect="1"/>
          </p:cNvPicPr>
          <p:nvPr/>
        </p:nvPicPr>
        <p:blipFill>
          <a:blip r:embed="rId3">
            <a:lum bright="-20000" contrast="40000"/>
          </a:blip>
          <a:stretch>
            <a:fillRect/>
          </a:stretch>
        </p:blipFill>
        <p:spPr>
          <a:xfrm>
            <a:off x="4729652" y="1894918"/>
            <a:ext cx="7245583" cy="4486832"/>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136800" y="862560"/>
              <a:ext cx="12054240" cy="5920200"/>
            </p14:xfrm>
          </p:contentPart>
        </mc:Choice>
        <mc:Fallback xmlns="">
          <p:pic>
            <p:nvPicPr>
              <p:cNvPr id="5" name="Ink 4"/>
              <p:cNvPicPr/>
              <p:nvPr/>
            </p:nvPicPr>
            <p:blipFill>
              <a:blip r:embed="rId5"/>
              <a:stretch>
                <a:fillRect/>
              </a:stretch>
            </p:blipFill>
            <p:spPr>
              <a:xfrm>
                <a:off x="128160" y="851400"/>
                <a:ext cx="12074760" cy="5941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10143000" y="4611960"/>
              <a:ext cx="1115280" cy="540000"/>
            </p14:xfrm>
          </p:contentPart>
        </mc:Choice>
        <mc:Fallback xmlns="">
          <p:pic>
            <p:nvPicPr>
              <p:cNvPr id="6" name="Ink 5"/>
              <p:cNvPicPr/>
              <p:nvPr/>
            </p:nvPicPr>
            <p:blipFill>
              <a:blip r:embed="rId7"/>
              <a:stretch>
                <a:fillRect/>
              </a:stretch>
            </p:blipFill>
            <p:spPr>
              <a:xfrm>
                <a:off x="10131480" y="4601160"/>
                <a:ext cx="1138680" cy="562320"/>
              </a:xfrm>
              <a:prstGeom prst="rect">
                <a:avLst/>
              </a:prstGeom>
            </p:spPr>
          </p:pic>
        </mc:Fallback>
      </mc:AlternateContent>
    </p:spTree>
    <p:extLst>
      <p:ext uri="{BB962C8B-B14F-4D97-AF65-F5344CB8AC3E}">
        <p14:creationId xmlns:p14="http://schemas.microsoft.com/office/powerpoint/2010/main" val="4086886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598578" cy="7086700"/>
          </a:xfrm>
          <a:prstGeom prst="rect">
            <a:avLst/>
          </a:prstGeom>
        </p:spPr>
      </p:pic>
    </p:spTree>
    <p:extLst>
      <p:ext uri="{BB962C8B-B14F-4D97-AF65-F5344CB8AC3E}">
        <p14:creationId xmlns:p14="http://schemas.microsoft.com/office/powerpoint/2010/main" val="3632868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41187</TotalTime>
  <Words>1110</Words>
  <Application>Microsoft Office PowerPoint</Application>
  <PresentationFormat>Widescreen</PresentationFormat>
  <Paragraphs>82</Paragraphs>
  <Slides>24</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Algerian</vt:lpstr>
      <vt:lpstr>Arial</vt:lpstr>
      <vt:lpstr>Arial Rounded MT Bold</vt:lpstr>
      <vt:lpstr>Calibri</vt:lpstr>
      <vt:lpstr>Calibri Light</vt:lpstr>
      <vt:lpstr>Cambria Math</vt:lpstr>
      <vt:lpstr>Harlow Solid Italic</vt:lpstr>
      <vt:lpstr>MV Boli</vt:lpstr>
      <vt:lpstr>Segoe UI Semibold</vt:lpstr>
      <vt:lpstr>Times New Roman</vt:lpstr>
      <vt:lpstr>TimesNewRomanPS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Tariq Al-Abdullah</dc:creator>
  <cp:lastModifiedBy>Tariq Al-Abdullah</cp:lastModifiedBy>
  <cp:revision>537</cp:revision>
  <dcterms:created xsi:type="dcterms:W3CDTF">2021-01-16T18:38:58Z</dcterms:created>
  <dcterms:modified xsi:type="dcterms:W3CDTF">2021-04-04T15:41:02Z</dcterms:modified>
</cp:coreProperties>
</file>