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4.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diagrams/data3.xml" ContentType="application/vnd.openxmlformats-officedocument.drawingml.diagramData+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257" r:id="rId4"/>
    <p:sldId id="272" r:id="rId5"/>
    <p:sldId id="273" r:id="rId6"/>
    <p:sldId id="269" r:id="rId7"/>
    <p:sldId id="270" r:id="rId8"/>
    <p:sldId id="263" r:id="rId9"/>
    <p:sldId id="264" r:id="rId10"/>
    <p:sldId id="259" r:id="rId11"/>
    <p:sldId id="271" r:id="rId12"/>
    <p:sldId id="266" r:id="rId13"/>
    <p:sldId id="267" r:id="rId14"/>
    <p:sldId id="268"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708" autoAdjust="0"/>
  </p:normalViewPr>
  <p:slideViewPr>
    <p:cSldViewPr snapToGrid="0">
      <p:cViewPr varScale="1">
        <p:scale>
          <a:sx n="117" d="100"/>
          <a:sy n="117" d="100"/>
        </p:scale>
        <p:origin x="354"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g"/><Relationship Id="rId1" Type="http://schemas.openxmlformats.org/officeDocument/2006/relationships/image" Target="../media/image9.jpeg"/><Relationship Id="rId6" Type="http://schemas.openxmlformats.org/officeDocument/2006/relationships/image" Target="../media/image14.jp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g"/><Relationship Id="rId4" Type="http://schemas.openxmlformats.org/officeDocument/2006/relationships/image" Target="../media/image12.jpeg"/><Relationship Id="rId9" Type="http://schemas.openxmlformats.org/officeDocument/2006/relationships/image" Target="../media/image17.jpeg"/></Relationships>
</file>

<file path=ppt/diagrams/_rels/data3.xml.rels><?xml version="1.0" encoding="UTF-8" standalone="yes"?>
<Relationships xmlns="http://schemas.openxmlformats.org/package/2006/relationships"><Relationship Id="rId1" Type="http://schemas.openxmlformats.org/officeDocument/2006/relationships/image" Target="../media/image250.png"/></Relationships>
</file>

<file path=ppt/diagrams/_rels/data5.xml.rels><?xml version="1.0" encoding="UTF-8" standalone="yes"?>
<Relationships xmlns="http://schemas.openxmlformats.org/package/2006/relationships"><Relationship Id="rId1" Type="http://schemas.openxmlformats.org/officeDocument/2006/relationships/image" Target="../media/image26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image" Target="../media/image10.jpg"/><Relationship Id="rId1" Type="http://schemas.openxmlformats.org/officeDocument/2006/relationships/image" Target="../media/image9.jpeg"/><Relationship Id="rId6" Type="http://schemas.openxmlformats.org/officeDocument/2006/relationships/image" Target="../media/image14.jp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jpg"/><Relationship Id="rId4" Type="http://schemas.openxmlformats.org/officeDocument/2006/relationships/image" Target="../media/image12.jpeg"/><Relationship Id="rId9"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CCCA1F-C549-4B94-B7C7-A349102627B1}" type="doc">
      <dgm:prSet loTypeId="urn:microsoft.com/office/officeart/2005/8/layout/pList2" loCatId="list" qsTypeId="urn:microsoft.com/office/officeart/2005/8/quickstyle/simple5" qsCatId="simple" csTypeId="urn:microsoft.com/office/officeart/2005/8/colors/accent6_1" csCatId="accent6" phldr="1"/>
      <dgm:spPr/>
      <dgm:t>
        <a:bodyPr/>
        <a:lstStyle/>
        <a:p>
          <a:endParaRPr lang="en-US"/>
        </a:p>
      </dgm:t>
    </dgm:pt>
    <dgm:pt modelId="{AC152FA0-ACD0-42FE-8512-DD8D1395C556}">
      <dgm:prSet phldrT="[Text]" custT="1"/>
      <dgm:spPr/>
      <dgm:t>
        <a:bodyPr/>
        <a:lstStyle/>
        <a:p>
          <a:r>
            <a:rPr lang="en-US" sz="1100" dirty="0">
              <a:latin typeface="Times New Roman" panose="02020603050405020304" pitchFamily="18" charset="0"/>
              <a:cs typeface="Times New Roman" panose="02020603050405020304" pitchFamily="18" charset="0"/>
            </a:rPr>
            <a:t>2022 </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433- qubit</a:t>
          </a:r>
        </a:p>
        <a:p>
          <a:r>
            <a:rPr lang="en-US" sz="1100" dirty="0">
              <a:latin typeface="Times New Roman" panose="02020603050405020304" pitchFamily="18" charset="0"/>
              <a:cs typeface="Times New Roman" panose="02020603050405020304" pitchFamily="18" charset="0"/>
            </a:rPr>
            <a:t>By IBM</a:t>
          </a:r>
        </a:p>
      </dgm:t>
    </dgm:pt>
    <dgm:pt modelId="{1A1C1C3D-8BA9-47D8-BEA7-326BDCB4F5D9}" type="parTrans" cxnId="{60C1746A-5712-4397-ADAC-38279183579F}">
      <dgm:prSet/>
      <dgm:spPr/>
      <dgm:t>
        <a:bodyPr/>
        <a:lstStyle/>
        <a:p>
          <a:endParaRPr lang="en-US" sz="1100">
            <a:latin typeface="Times New Roman" panose="02020603050405020304" pitchFamily="18" charset="0"/>
            <a:cs typeface="Times New Roman" panose="02020603050405020304" pitchFamily="18" charset="0"/>
          </a:endParaRPr>
        </a:p>
      </dgm:t>
    </dgm:pt>
    <dgm:pt modelId="{4736DB9C-2E91-4E81-B4C5-5CD08652DA9C}" type="sibTrans" cxnId="{60C1746A-5712-4397-ADAC-38279183579F}">
      <dgm:prSet/>
      <dgm:spPr/>
      <dgm:t>
        <a:bodyPr/>
        <a:lstStyle/>
        <a:p>
          <a:endParaRPr lang="en-US" sz="1100">
            <a:latin typeface="Times New Roman" panose="02020603050405020304" pitchFamily="18" charset="0"/>
            <a:cs typeface="Times New Roman" panose="02020603050405020304" pitchFamily="18" charset="0"/>
          </a:endParaRPr>
        </a:p>
      </dgm:t>
    </dgm:pt>
    <dgm:pt modelId="{5C3968D2-10CE-47A6-8B26-C1119C0E4E62}">
      <dgm:prSet phldrT="[Text]" custT="1"/>
      <dgm:spPr/>
      <dgm:t>
        <a:bodyPr/>
        <a:lstStyle/>
        <a:p>
          <a:r>
            <a:rPr lang="en-US" sz="1100" dirty="0">
              <a:latin typeface="Times New Roman" panose="02020603050405020304" pitchFamily="18" charset="0"/>
              <a:cs typeface="Times New Roman" panose="02020603050405020304" pitchFamily="18" charset="0"/>
            </a:rPr>
            <a:t>2025 </a:t>
          </a:r>
        </a:p>
        <a:p>
          <a:r>
            <a:rPr lang="en-US" sz="1100" dirty="0">
              <a:latin typeface="Times New Roman" panose="02020603050405020304" pitchFamily="18" charset="0"/>
              <a:cs typeface="Times New Roman" panose="02020603050405020304" pitchFamily="18" charset="0"/>
            </a:rPr>
            <a:t>Est. 4153 qubits predicted by IBM</a:t>
          </a:r>
        </a:p>
      </dgm:t>
    </dgm:pt>
    <dgm:pt modelId="{CEFE22C8-5A51-4D15-ABA7-CD926BAC8E91}" type="parTrans" cxnId="{7F657311-B833-423A-BA8B-4D336F1ACBC1}">
      <dgm:prSet/>
      <dgm:spPr/>
      <dgm:t>
        <a:bodyPr/>
        <a:lstStyle/>
        <a:p>
          <a:endParaRPr lang="en-US" sz="1100">
            <a:latin typeface="Times New Roman" panose="02020603050405020304" pitchFamily="18" charset="0"/>
            <a:cs typeface="Times New Roman" panose="02020603050405020304" pitchFamily="18" charset="0"/>
          </a:endParaRPr>
        </a:p>
      </dgm:t>
    </dgm:pt>
    <dgm:pt modelId="{B9DA902B-7081-491B-9084-A1A7D21450E2}" type="sibTrans" cxnId="{7F657311-B833-423A-BA8B-4D336F1ACBC1}">
      <dgm:prSet/>
      <dgm:spPr/>
      <dgm:t>
        <a:bodyPr/>
        <a:lstStyle/>
        <a:p>
          <a:endParaRPr lang="en-US" sz="1100">
            <a:latin typeface="Times New Roman" panose="02020603050405020304" pitchFamily="18" charset="0"/>
            <a:cs typeface="Times New Roman" panose="02020603050405020304" pitchFamily="18" charset="0"/>
          </a:endParaRPr>
        </a:p>
      </dgm:t>
    </dgm:pt>
    <dgm:pt modelId="{A44A3137-E8AE-436A-8BF9-DBB0740D4C19}">
      <dgm:prSet phldrT="[Text]" custT="1"/>
      <dgm:spPr/>
      <dgm:t>
        <a:bodyPr/>
        <a:lstStyle/>
        <a:p>
          <a:r>
            <a:rPr lang="en-US" sz="1100" dirty="0">
              <a:latin typeface="Times New Roman" panose="02020603050405020304" pitchFamily="18" charset="0"/>
              <a:cs typeface="Times New Roman" panose="02020603050405020304" pitchFamily="18" charset="0"/>
            </a:rPr>
            <a:t>2030 </a:t>
          </a:r>
        </a:p>
        <a:p>
          <a:r>
            <a:rPr lang="en-US" sz="1100" dirty="0">
              <a:latin typeface="Times New Roman" panose="02020603050405020304" pitchFamily="18" charset="0"/>
              <a:cs typeface="Times New Roman" panose="02020603050405020304" pitchFamily="18" charset="0"/>
            </a:rPr>
            <a:t>Est. 1000,000 qubit predicted by several companies</a:t>
          </a:r>
        </a:p>
      </dgm:t>
    </dgm:pt>
    <dgm:pt modelId="{C3F87ED6-0AB5-48AF-B454-445D8DDA1316}" type="parTrans" cxnId="{6AB1A912-3E15-4F14-A3E3-A65B4CF85B79}">
      <dgm:prSet/>
      <dgm:spPr/>
      <dgm:t>
        <a:bodyPr/>
        <a:lstStyle/>
        <a:p>
          <a:endParaRPr lang="en-US" sz="1100">
            <a:latin typeface="Times New Roman" panose="02020603050405020304" pitchFamily="18" charset="0"/>
            <a:cs typeface="Times New Roman" panose="02020603050405020304" pitchFamily="18" charset="0"/>
          </a:endParaRPr>
        </a:p>
      </dgm:t>
    </dgm:pt>
    <dgm:pt modelId="{975F3848-CDAC-4CAC-8BFA-F3DA00AEA8AB}" type="sibTrans" cxnId="{6AB1A912-3E15-4F14-A3E3-A65B4CF85B79}">
      <dgm:prSet/>
      <dgm:spPr/>
      <dgm:t>
        <a:bodyPr/>
        <a:lstStyle/>
        <a:p>
          <a:endParaRPr lang="en-US" sz="1100">
            <a:latin typeface="Times New Roman" panose="02020603050405020304" pitchFamily="18" charset="0"/>
            <a:cs typeface="Times New Roman" panose="02020603050405020304" pitchFamily="18" charset="0"/>
          </a:endParaRPr>
        </a:p>
      </dgm:t>
    </dgm:pt>
    <dgm:pt modelId="{8ADE3F73-EE68-42AD-83D2-A951AF265912}">
      <dgm:prSet custT="1"/>
      <dgm:spPr/>
      <dgm:t>
        <a:bodyPr/>
        <a:lstStyle/>
        <a:p>
          <a:r>
            <a:rPr lang="en-US" sz="1100" dirty="0">
              <a:latin typeface="Times New Roman" panose="02020603050405020304" pitchFamily="18" charset="0"/>
              <a:cs typeface="Times New Roman" panose="02020603050405020304" pitchFamily="18" charset="0"/>
            </a:rPr>
            <a:t>1982</a:t>
          </a:r>
        </a:p>
        <a:p>
          <a:r>
            <a:rPr lang="en-US" sz="1100" dirty="0">
              <a:latin typeface="Times New Roman" panose="02020603050405020304" pitchFamily="18" charset="0"/>
              <a:cs typeface="Times New Roman" panose="02020603050405020304" pitchFamily="18" charset="0"/>
            </a:rPr>
            <a:t>Richard Feynman</a:t>
          </a:r>
        </a:p>
        <a:p>
          <a:r>
            <a:rPr lang="en-US" sz="1100" dirty="0">
              <a:latin typeface="Times New Roman" panose="02020603050405020304" pitchFamily="18" charset="0"/>
              <a:cs typeface="Times New Roman" panose="02020603050405020304" pitchFamily="18" charset="0"/>
            </a:rPr>
            <a:t>Quantum simulator proposed</a:t>
          </a:r>
        </a:p>
      </dgm:t>
    </dgm:pt>
    <dgm:pt modelId="{10830C98-0C72-4076-88F7-9A00E70E9D6A}" type="parTrans" cxnId="{CA07CA25-5EAC-4366-8C04-7D49CE65F624}">
      <dgm:prSet/>
      <dgm:spPr/>
      <dgm:t>
        <a:bodyPr/>
        <a:lstStyle/>
        <a:p>
          <a:endParaRPr lang="en-US" sz="1100">
            <a:latin typeface="Times New Roman" panose="02020603050405020304" pitchFamily="18" charset="0"/>
            <a:cs typeface="Times New Roman" panose="02020603050405020304" pitchFamily="18" charset="0"/>
          </a:endParaRPr>
        </a:p>
      </dgm:t>
    </dgm:pt>
    <dgm:pt modelId="{F710E8A1-C5FA-4704-A30B-D2212EB4BA45}" type="sibTrans" cxnId="{CA07CA25-5EAC-4366-8C04-7D49CE65F624}">
      <dgm:prSet/>
      <dgm:spPr/>
      <dgm:t>
        <a:bodyPr/>
        <a:lstStyle/>
        <a:p>
          <a:endParaRPr lang="en-US" sz="1100">
            <a:latin typeface="Times New Roman" panose="02020603050405020304" pitchFamily="18" charset="0"/>
            <a:cs typeface="Times New Roman" panose="02020603050405020304" pitchFamily="18" charset="0"/>
          </a:endParaRPr>
        </a:p>
      </dgm:t>
    </dgm:pt>
    <dgm:pt modelId="{E24082A3-362C-46C7-83C1-A32DBED6E9AF}">
      <dgm:prSet custT="1"/>
      <dgm:spPr/>
      <dgm:t>
        <a:bodyPr/>
        <a:lstStyle/>
        <a:p>
          <a:pPr marL="0" lvl="0" algn="ctr" defTabSz="355600">
            <a:lnSpc>
              <a:spcPct val="90000"/>
            </a:lnSpc>
            <a:spcBef>
              <a:spcPct val="0"/>
            </a:spcBef>
            <a:spcAft>
              <a:spcPct val="35000"/>
            </a:spcAft>
            <a:buNone/>
          </a:pPr>
          <a:r>
            <a:rPr lang="en-US" sz="1100" kern="1200">
              <a:latin typeface="Times New Roman" panose="02020603050405020304" pitchFamily="18" charset="0"/>
              <a:ea typeface="+mn-ea"/>
              <a:cs typeface="Times New Roman" panose="02020603050405020304" pitchFamily="18" charset="0"/>
            </a:rPr>
            <a:t>1996  Grover</a:t>
          </a:r>
        </a:p>
        <a:p>
          <a:pPr marL="0" lvl="0" algn="ctr" defTabSz="355600">
            <a:lnSpc>
              <a:spcPct val="90000"/>
            </a:lnSpc>
            <a:spcBef>
              <a:spcPct val="0"/>
            </a:spcBef>
            <a:spcAft>
              <a:spcPct val="35000"/>
            </a:spcAft>
            <a:buNone/>
          </a:pPr>
          <a:r>
            <a:rPr lang="en-US" sz="1100" kern="1200">
              <a:latin typeface="Times New Roman" panose="02020603050405020304" pitchFamily="18" charset="0"/>
              <a:ea typeface="+mn-ea"/>
              <a:cs typeface="Times New Roman" panose="02020603050405020304" pitchFamily="18" charset="0"/>
            </a:rPr>
            <a:t>Search algorithm </a:t>
          </a:r>
          <a:endParaRPr lang="en-US" sz="1100" kern="1200" dirty="0">
            <a:latin typeface="Times New Roman" panose="02020603050405020304" pitchFamily="18" charset="0"/>
            <a:ea typeface="+mn-ea"/>
            <a:cs typeface="Times New Roman" panose="02020603050405020304" pitchFamily="18" charset="0"/>
          </a:endParaRPr>
        </a:p>
      </dgm:t>
    </dgm:pt>
    <dgm:pt modelId="{7A8927AE-8E45-4D5F-A436-1D27F2A0F302}" type="parTrans" cxnId="{7502CAEF-5AF0-4C84-B60D-C4C824C6E07F}">
      <dgm:prSet/>
      <dgm:spPr/>
      <dgm:t>
        <a:bodyPr/>
        <a:lstStyle/>
        <a:p>
          <a:endParaRPr lang="en-US" sz="1100">
            <a:latin typeface="Times New Roman" panose="02020603050405020304" pitchFamily="18" charset="0"/>
            <a:cs typeface="Times New Roman" panose="02020603050405020304" pitchFamily="18" charset="0"/>
          </a:endParaRPr>
        </a:p>
      </dgm:t>
    </dgm:pt>
    <dgm:pt modelId="{77C6DFD1-C5B4-46AD-B3EA-7454CC3B8D30}" type="sibTrans" cxnId="{7502CAEF-5AF0-4C84-B60D-C4C824C6E07F}">
      <dgm:prSet/>
      <dgm:spPr/>
      <dgm:t>
        <a:bodyPr/>
        <a:lstStyle/>
        <a:p>
          <a:endParaRPr lang="en-US" sz="1100">
            <a:latin typeface="Times New Roman" panose="02020603050405020304" pitchFamily="18" charset="0"/>
            <a:cs typeface="Times New Roman" panose="02020603050405020304" pitchFamily="18" charset="0"/>
          </a:endParaRPr>
        </a:p>
      </dgm:t>
    </dgm:pt>
    <dgm:pt modelId="{A7D581E3-EB86-4E41-9BCC-8AA789A76151}">
      <dgm:prSet custT="1"/>
      <dgm:spPr/>
      <dgm:t>
        <a:bodyPr/>
        <a:lstStyle/>
        <a:p>
          <a:r>
            <a:rPr lang="en-US" sz="1100" dirty="0">
              <a:latin typeface="Times New Roman" panose="02020603050405020304" pitchFamily="18" charset="0"/>
              <a:cs typeface="Times New Roman" panose="02020603050405020304" pitchFamily="18" charset="0"/>
            </a:rPr>
            <a:t>2001</a:t>
          </a:r>
        </a:p>
        <a:p>
          <a:r>
            <a:rPr lang="en-US" sz="1100" dirty="0">
              <a:latin typeface="Times New Roman" panose="02020603050405020304" pitchFamily="18" charset="0"/>
              <a:cs typeface="Times New Roman" panose="02020603050405020304" pitchFamily="18" charset="0"/>
            </a:rPr>
            <a:t> IBM and Sandford Uni.</a:t>
          </a:r>
        </a:p>
        <a:p>
          <a:r>
            <a:rPr lang="en-US" sz="1100" dirty="0">
              <a:latin typeface="Times New Roman" panose="02020603050405020304" pitchFamily="18" charset="0"/>
              <a:cs typeface="Times New Roman" panose="02020603050405020304" pitchFamily="18" charset="0"/>
            </a:rPr>
            <a:t>Implement Factoring on 7-qubit processor.</a:t>
          </a:r>
        </a:p>
      </dgm:t>
    </dgm:pt>
    <dgm:pt modelId="{E80FC826-5C35-4F3A-BBB4-62F326B75AFD}" type="parTrans" cxnId="{72EA4DE2-CC08-4D66-9C0B-06913CF24E0E}">
      <dgm:prSet/>
      <dgm:spPr/>
      <dgm:t>
        <a:bodyPr/>
        <a:lstStyle/>
        <a:p>
          <a:endParaRPr lang="en-US" sz="1100">
            <a:latin typeface="Times New Roman" panose="02020603050405020304" pitchFamily="18" charset="0"/>
            <a:cs typeface="Times New Roman" panose="02020603050405020304" pitchFamily="18" charset="0"/>
          </a:endParaRPr>
        </a:p>
      </dgm:t>
    </dgm:pt>
    <dgm:pt modelId="{9F3A0433-80B9-4B85-AFEE-E7EED0946B2D}" type="sibTrans" cxnId="{72EA4DE2-CC08-4D66-9C0B-06913CF24E0E}">
      <dgm:prSet/>
      <dgm:spPr/>
      <dgm:t>
        <a:bodyPr/>
        <a:lstStyle/>
        <a:p>
          <a:endParaRPr lang="en-US" sz="1100">
            <a:latin typeface="Times New Roman" panose="02020603050405020304" pitchFamily="18" charset="0"/>
            <a:cs typeface="Times New Roman" panose="02020603050405020304" pitchFamily="18" charset="0"/>
          </a:endParaRPr>
        </a:p>
      </dgm:t>
    </dgm:pt>
    <dgm:pt modelId="{6A101A58-961B-440C-A173-BDC4A309B0FD}">
      <dgm:prSet custT="1"/>
      <dgm:spPr/>
      <dgm:t>
        <a:bodyPr/>
        <a:lstStyle/>
        <a:p>
          <a:pPr marL="0" lvl="0" algn="ctr" defTabSz="266700">
            <a:lnSpc>
              <a:spcPct val="90000"/>
            </a:lnSpc>
            <a:spcBef>
              <a:spcPct val="0"/>
            </a:spcBef>
            <a:spcAft>
              <a:spcPct val="35000"/>
            </a:spcAft>
            <a:buNone/>
          </a:pPr>
          <a:r>
            <a:rPr lang="en-US" sz="1100" kern="1200">
              <a:latin typeface="Times New Roman" panose="02020603050405020304" pitchFamily="18" charset="0"/>
              <a:ea typeface="+mn-ea"/>
              <a:cs typeface="Times New Roman" panose="02020603050405020304" pitchFamily="18" charset="0"/>
            </a:rPr>
            <a:t>2004</a:t>
          </a:r>
        </a:p>
        <a:p>
          <a:pPr marL="0" lvl="0" algn="ctr" defTabSz="266700">
            <a:lnSpc>
              <a:spcPct val="90000"/>
            </a:lnSpc>
            <a:spcBef>
              <a:spcPct val="0"/>
            </a:spcBef>
            <a:spcAft>
              <a:spcPct val="35000"/>
            </a:spcAft>
            <a:buNone/>
          </a:pPr>
          <a:r>
            <a:rPr lang="en-US" sz="1100" kern="1200">
              <a:latin typeface="Times New Roman" panose="02020603050405020304" pitchFamily="18" charset="0"/>
              <a:ea typeface="+mn-ea"/>
              <a:cs typeface="Times New Roman" panose="02020603050405020304" pitchFamily="18" charset="0"/>
            </a:rPr>
            <a:t>First  photon entanglement </a:t>
          </a:r>
        </a:p>
        <a:p>
          <a:pPr marL="0" lvl="0" algn="ctr" defTabSz="266700">
            <a:lnSpc>
              <a:spcPct val="90000"/>
            </a:lnSpc>
            <a:spcBef>
              <a:spcPct val="0"/>
            </a:spcBef>
            <a:spcAft>
              <a:spcPct val="35000"/>
            </a:spcAft>
            <a:buNone/>
          </a:pPr>
          <a:endParaRPr lang="en-US" sz="1100" kern="1200" dirty="0">
            <a:latin typeface="Times New Roman" panose="02020603050405020304" pitchFamily="18" charset="0"/>
            <a:cs typeface="Times New Roman" panose="02020603050405020304" pitchFamily="18" charset="0"/>
          </a:endParaRPr>
        </a:p>
      </dgm:t>
    </dgm:pt>
    <dgm:pt modelId="{55F98020-6203-4EEE-9645-F82685AB53AF}" type="parTrans" cxnId="{C4938B1B-D3F7-49CB-9942-ABF9540C40C9}">
      <dgm:prSet/>
      <dgm:spPr/>
      <dgm:t>
        <a:bodyPr/>
        <a:lstStyle/>
        <a:p>
          <a:endParaRPr lang="en-US" sz="1100">
            <a:latin typeface="Times New Roman" panose="02020603050405020304" pitchFamily="18" charset="0"/>
            <a:cs typeface="Times New Roman" panose="02020603050405020304" pitchFamily="18" charset="0"/>
          </a:endParaRPr>
        </a:p>
      </dgm:t>
    </dgm:pt>
    <dgm:pt modelId="{22085178-D396-4214-A19D-F2CCDA2AEEA6}" type="sibTrans" cxnId="{C4938B1B-D3F7-49CB-9942-ABF9540C40C9}">
      <dgm:prSet/>
      <dgm:spPr/>
      <dgm:t>
        <a:bodyPr/>
        <a:lstStyle/>
        <a:p>
          <a:endParaRPr lang="en-US" sz="1100">
            <a:latin typeface="Times New Roman" panose="02020603050405020304" pitchFamily="18" charset="0"/>
            <a:cs typeface="Times New Roman" panose="02020603050405020304" pitchFamily="18" charset="0"/>
          </a:endParaRPr>
        </a:p>
      </dgm:t>
    </dgm:pt>
    <dgm:pt modelId="{0821A9A8-94C1-450A-B709-EB1A4F51F594}">
      <dgm:prSet custT="1"/>
      <dgm:spPr/>
      <dgm:t>
        <a:bodyPr/>
        <a:lstStyle/>
        <a:p>
          <a:r>
            <a:rPr lang="en-US" sz="1100" dirty="0">
              <a:latin typeface="Times New Roman" panose="02020603050405020304" pitchFamily="18" charset="0"/>
              <a:cs typeface="Times New Roman" panose="02020603050405020304" pitchFamily="18" charset="0"/>
            </a:rPr>
            <a:t>2016</a:t>
          </a:r>
        </a:p>
        <a:p>
          <a:r>
            <a:rPr lang="en-US" sz="1100" dirty="0">
              <a:latin typeface="Times New Roman" panose="02020603050405020304" pitchFamily="18" charset="0"/>
              <a:cs typeface="Times New Roman" panose="02020603050405020304" pitchFamily="18" charset="0"/>
            </a:rPr>
            <a:t>5-qubit quantum Comp. by IBM </a:t>
          </a:r>
        </a:p>
        <a:p>
          <a:endParaRPr lang="en-US" sz="1100" dirty="0">
            <a:latin typeface="Times New Roman" panose="02020603050405020304" pitchFamily="18" charset="0"/>
            <a:cs typeface="Times New Roman" panose="02020603050405020304" pitchFamily="18" charset="0"/>
          </a:endParaRPr>
        </a:p>
      </dgm:t>
    </dgm:pt>
    <dgm:pt modelId="{5E01FD37-23A7-411B-95CB-45083BABDB02}" type="parTrans" cxnId="{BB141E50-A226-4DE6-9B0F-D10F3F6328E5}">
      <dgm:prSet/>
      <dgm:spPr/>
      <dgm:t>
        <a:bodyPr/>
        <a:lstStyle/>
        <a:p>
          <a:endParaRPr lang="en-US" sz="1100">
            <a:latin typeface="Times New Roman" panose="02020603050405020304" pitchFamily="18" charset="0"/>
            <a:cs typeface="Times New Roman" panose="02020603050405020304" pitchFamily="18" charset="0"/>
          </a:endParaRPr>
        </a:p>
      </dgm:t>
    </dgm:pt>
    <dgm:pt modelId="{EA901B00-A794-424D-8087-A26A187DF10D}" type="sibTrans" cxnId="{BB141E50-A226-4DE6-9B0F-D10F3F6328E5}">
      <dgm:prSet/>
      <dgm:spPr/>
      <dgm:t>
        <a:bodyPr/>
        <a:lstStyle/>
        <a:p>
          <a:endParaRPr lang="en-US" sz="1100">
            <a:latin typeface="Times New Roman" panose="02020603050405020304" pitchFamily="18" charset="0"/>
            <a:cs typeface="Times New Roman" panose="02020603050405020304" pitchFamily="18" charset="0"/>
          </a:endParaRPr>
        </a:p>
      </dgm:t>
    </dgm:pt>
    <dgm:pt modelId="{9970F61E-A5D2-48D3-9185-B9FE7BD32855}">
      <dgm:prSet custT="1"/>
      <dgm:spPr/>
      <dgm:t>
        <a:bodyPr/>
        <a:lstStyle/>
        <a:p>
          <a:r>
            <a:rPr lang="en-US" sz="1100" dirty="0">
              <a:latin typeface="Times New Roman" panose="02020603050405020304" pitchFamily="18" charset="0"/>
              <a:cs typeface="Times New Roman" panose="02020603050405020304" pitchFamily="18" charset="0"/>
            </a:rPr>
            <a:t>2017</a:t>
          </a:r>
        </a:p>
        <a:p>
          <a:r>
            <a:rPr lang="en-US" sz="1100" dirty="0">
              <a:latin typeface="Times New Roman" panose="02020603050405020304" pitchFamily="18" charset="0"/>
              <a:cs typeface="Times New Roman" panose="02020603050405020304" pitchFamily="18" charset="0"/>
            </a:rPr>
            <a:t>IBM make 50-qubit quantum available in cloud </a:t>
          </a:r>
        </a:p>
      </dgm:t>
    </dgm:pt>
    <dgm:pt modelId="{307361EF-BD13-4D93-BDD3-CBD9A8C4B2E9}" type="parTrans" cxnId="{F7ABED85-FAD0-464F-87B8-FFD5AE1A9E4A}">
      <dgm:prSet/>
      <dgm:spPr/>
      <dgm:t>
        <a:bodyPr/>
        <a:lstStyle/>
        <a:p>
          <a:endParaRPr lang="en-US" sz="1100">
            <a:latin typeface="Times New Roman" panose="02020603050405020304" pitchFamily="18" charset="0"/>
            <a:cs typeface="Times New Roman" panose="02020603050405020304" pitchFamily="18" charset="0"/>
          </a:endParaRPr>
        </a:p>
      </dgm:t>
    </dgm:pt>
    <dgm:pt modelId="{B5137570-9D52-4047-B01A-5361A31FAB89}" type="sibTrans" cxnId="{F7ABED85-FAD0-464F-87B8-FFD5AE1A9E4A}">
      <dgm:prSet/>
      <dgm:spPr/>
      <dgm:t>
        <a:bodyPr/>
        <a:lstStyle/>
        <a:p>
          <a:endParaRPr lang="en-US" sz="1100">
            <a:latin typeface="Times New Roman" panose="02020603050405020304" pitchFamily="18" charset="0"/>
            <a:cs typeface="Times New Roman" panose="02020603050405020304" pitchFamily="18" charset="0"/>
          </a:endParaRPr>
        </a:p>
      </dgm:t>
    </dgm:pt>
    <dgm:pt modelId="{71CDF8B1-FF2F-4940-A2DE-FCC74ABC5A6F}">
      <dgm:prSet custT="1"/>
      <dgm:spPr/>
      <dgm:t>
        <a:bodyPr/>
        <a:lstStyle/>
        <a:p>
          <a:r>
            <a:rPr lang="en-US" sz="1100" dirty="0">
              <a:latin typeface="Times New Roman" panose="02020603050405020304" pitchFamily="18" charset="0"/>
              <a:cs typeface="Times New Roman" panose="02020603050405020304" pitchFamily="18" charset="0"/>
            </a:rPr>
            <a:t>2019</a:t>
          </a:r>
        </a:p>
        <a:p>
          <a:r>
            <a:rPr lang="en-US" sz="1100" dirty="0">
              <a:latin typeface="Times New Roman" panose="02020603050405020304" pitchFamily="18" charset="0"/>
              <a:cs typeface="Times New Roman" panose="02020603050405020304" pitchFamily="18" charset="0"/>
            </a:rPr>
            <a:t>53-qubit by Google</a:t>
          </a:r>
        </a:p>
        <a:p>
          <a:r>
            <a:rPr lang="en-US" sz="1100" dirty="0">
              <a:latin typeface="Times New Roman" panose="02020603050405020304" pitchFamily="18" charset="0"/>
              <a:cs typeface="Times New Roman" panose="02020603050405020304" pitchFamily="18" charset="0"/>
            </a:rPr>
            <a:t>(Google supremacy)</a:t>
          </a:r>
        </a:p>
      </dgm:t>
    </dgm:pt>
    <dgm:pt modelId="{4B3DC5E9-CAA6-4754-B54F-C338EF02EBD9}" type="parTrans" cxnId="{6A70F62F-B8E8-4B8B-A6A7-CEC9545685DF}">
      <dgm:prSet/>
      <dgm:spPr/>
      <dgm:t>
        <a:bodyPr/>
        <a:lstStyle/>
        <a:p>
          <a:endParaRPr lang="en-US" sz="1100">
            <a:latin typeface="Times New Roman" panose="02020603050405020304" pitchFamily="18" charset="0"/>
            <a:cs typeface="Times New Roman" panose="02020603050405020304" pitchFamily="18" charset="0"/>
          </a:endParaRPr>
        </a:p>
      </dgm:t>
    </dgm:pt>
    <dgm:pt modelId="{79FEA5F6-FF51-4C28-A426-C8DC19DAE205}" type="sibTrans" cxnId="{6A70F62F-B8E8-4B8B-A6A7-CEC9545685DF}">
      <dgm:prSet/>
      <dgm:spPr/>
      <dgm:t>
        <a:bodyPr/>
        <a:lstStyle/>
        <a:p>
          <a:endParaRPr lang="en-US" sz="1100">
            <a:latin typeface="Times New Roman" panose="02020603050405020304" pitchFamily="18" charset="0"/>
            <a:cs typeface="Times New Roman" panose="02020603050405020304" pitchFamily="18" charset="0"/>
          </a:endParaRPr>
        </a:p>
      </dgm:t>
    </dgm:pt>
    <dgm:pt modelId="{989CFE96-CF1C-417A-9047-0048C8E2601F}">
      <dgm:prSet custT="1"/>
      <dgm:spPr/>
      <dgm:t>
        <a:bodyPr/>
        <a:lstStyle/>
        <a:p>
          <a:r>
            <a:rPr lang="en-US" sz="1100" dirty="0">
              <a:latin typeface="Times New Roman" panose="02020603050405020304" pitchFamily="18" charset="0"/>
              <a:cs typeface="Times New Roman" panose="02020603050405020304" pitchFamily="18" charset="0"/>
            </a:rPr>
            <a:t>2021</a:t>
          </a:r>
        </a:p>
        <a:p>
          <a:endParaRPr lang="en-US" sz="1100" dirty="0">
            <a:latin typeface="Times New Roman" panose="02020603050405020304" pitchFamily="18" charset="0"/>
            <a:cs typeface="Times New Roman" panose="02020603050405020304" pitchFamily="18" charset="0"/>
          </a:endParaRPr>
        </a:p>
        <a:p>
          <a:r>
            <a:rPr lang="en-US" sz="1100" dirty="0">
              <a:latin typeface="Times New Roman" panose="02020603050405020304" pitchFamily="18" charset="0"/>
              <a:cs typeface="Times New Roman" panose="02020603050405020304" pitchFamily="18" charset="0"/>
            </a:rPr>
            <a:t>127-qubit by IBM</a:t>
          </a:r>
        </a:p>
      </dgm:t>
    </dgm:pt>
    <dgm:pt modelId="{F976F4B3-0ED4-4B4E-8770-CBA276F707EF}" type="parTrans" cxnId="{D96B03BD-B0BF-4224-B55F-230E173B4B26}">
      <dgm:prSet/>
      <dgm:spPr/>
      <dgm:t>
        <a:bodyPr/>
        <a:lstStyle/>
        <a:p>
          <a:endParaRPr lang="en-US" sz="1100">
            <a:latin typeface="Times New Roman" panose="02020603050405020304" pitchFamily="18" charset="0"/>
            <a:cs typeface="Times New Roman" panose="02020603050405020304" pitchFamily="18" charset="0"/>
          </a:endParaRPr>
        </a:p>
      </dgm:t>
    </dgm:pt>
    <dgm:pt modelId="{87856B23-5EFB-4905-8E41-D9B81BBC182F}" type="sibTrans" cxnId="{D96B03BD-B0BF-4224-B55F-230E173B4B26}">
      <dgm:prSet/>
      <dgm:spPr/>
      <dgm:t>
        <a:bodyPr/>
        <a:lstStyle/>
        <a:p>
          <a:endParaRPr lang="en-US" sz="1100">
            <a:latin typeface="Times New Roman" panose="02020603050405020304" pitchFamily="18" charset="0"/>
            <a:cs typeface="Times New Roman" panose="02020603050405020304" pitchFamily="18" charset="0"/>
          </a:endParaRPr>
        </a:p>
      </dgm:t>
    </dgm:pt>
    <dgm:pt modelId="{DD68F9A9-069C-4AE7-833B-F233095612A3}">
      <dgm:prSet custT="1"/>
      <dgm:spPr/>
      <dgm:t>
        <a:bodyPr/>
        <a:lstStyle/>
        <a:p>
          <a:pPr marL="0" lvl="0" algn="ctr" defTabSz="355600">
            <a:lnSpc>
              <a:spcPct val="90000"/>
            </a:lnSpc>
            <a:spcBef>
              <a:spcPct val="0"/>
            </a:spcBef>
            <a:spcAft>
              <a:spcPct val="35000"/>
            </a:spcAft>
            <a:buNone/>
          </a:pPr>
          <a:r>
            <a:rPr lang="en-US" sz="1100" kern="1200">
              <a:latin typeface="Times New Roman" panose="02020603050405020304" pitchFamily="18" charset="0"/>
              <a:ea typeface="+mn-ea"/>
              <a:cs typeface="Times New Roman" panose="02020603050405020304" pitchFamily="18" charset="0"/>
            </a:rPr>
            <a:t>1985</a:t>
          </a:r>
        </a:p>
        <a:p>
          <a:pPr marL="0" lvl="0" algn="ctr" defTabSz="355600">
            <a:lnSpc>
              <a:spcPct val="90000"/>
            </a:lnSpc>
            <a:spcBef>
              <a:spcPct val="0"/>
            </a:spcBef>
            <a:spcAft>
              <a:spcPct val="35000"/>
            </a:spcAft>
            <a:buNone/>
          </a:pPr>
          <a:r>
            <a:rPr lang="en-US" sz="1100" kern="1200">
              <a:latin typeface="Times New Roman" panose="02020603050405020304" pitchFamily="18" charset="0"/>
              <a:ea typeface="+mn-ea"/>
              <a:cs typeface="Times New Roman" panose="02020603050405020304" pitchFamily="18" charset="0"/>
            </a:rPr>
            <a:t>David Deutsch</a:t>
          </a:r>
        </a:p>
        <a:p>
          <a:pPr marL="0" lvl="0" algn="ctr" defTabSz="355600">
            <a:lnSpc>
              <a:spcPct val="90000"/>
            </a:lnSpc>
            <a:spcBef>
              <a:spcPct val="0"/>
            </a:spcBef>
            <a:spcAft>
              <a:spcPct val="35000"/>
            </a:spcAft>
            <a:buNone/>
          </a:pPr>
          <a:r>
            <a:rPr lang="en-US" sz="1100" kern="1200">
              <a:latin typeface="Times New Roman" panose="02020603050405020304" pitchFamily="18" charset="0"/>
              <a:ea typeface="+mn-ea"/>
              <a:cs typeface="Times New Roman" panose="02020603050405020304" pitchFamily="18" charset="0"/>
            </a:rPr>
            <a:t>Idea of universal quantum computer</a:t>
          </a:r>
          <a:endParaRPr lang="en-US" sz="1100" kern="1200" dirty="0">
            <a:latin typeface="Times New Roman" panose="02020603050405020304" pitchFamily="18" charset="0"/>
            <a:ea typeface="+mn-ea"/>
            <a:cs typeface="Times New Roman" panose="02020603050405020304" pitchFamily="18" charset="0"/>
          </a:endParaRPr>
        </a:p>
      </dgm:t>
    </dgm:pt>
    <dgm:pt modelId="{45BFEB4A-405D-4895-A9F4-7D65AD56E6AB}" type="parTrans" cxnId="{3B338BE8-F193-4E48-B45F-A422DDBB3A8B}">
      <dgm:prSet/>
      <dgm:spPr/>
      <dgm:t>
        <a:bodyPr/>
        <a:lstStyle/>
        <a:p>
          <a:endParaRPr lang="en-US" sz="1100">
            <a:latin typeface="Times New Roman" panose="02020603050405020304" pitchFamily="18" charset="0"/>
            <a:cs typeface="Times New Roman" panose="02020603050405020304" pitchFamily="18" charset="0"/>
          </a:endParaRPr>
        </a:p>
      </dgm:t>
    </dgm:pt>
    <dgm:pt modelId="{C160D552-84AB-4F5F-A43A-FFE0636EE9C2}" type="sibTrans" cxnId="{3B338BE8-F193-4E48-B45F-A422DDBB3A8B}">
      <dgm:prSet/>
      <dgm:spPr/>
      <dgm:t>
        <a:bodyPr/>
        <a:lstStyle/>
        <a:p>
          <a:endParaRPr lang="en-US" sz="1100">
            <a:latin typeface="Times New Roman" panose="02020603050405020304" pitchFamily="18" charset="0"/>
            <a:cs typeface="Times New Roman" panose="02020603050405020304" pitchFamily="18" charset="0"/>
          </a:endParaRPr>
        </a:p>
      </dgm:t>
    </dgm:pt>
    <dgm:pt modelId="{61C0FADA-A0D9-4E5B-AB04-9A49363A6DB5}">
      <dgm:prSet custT="1"/>
      <dgm:spPr/>
      <dgm:t>
        <a:bodyPr/>
        <a:lstStyle/>
        <a:p>
          <a:pPr marL="0" lvl="0" algn="ctr" defTabSz="355600">
            <a:lnSpc>
              <a:spcPct val="90000"/>
            </a:lnSpc>
            <a:spcBef>
              <a:spcPct val="0"/>
            </a:spcBef>
            <a:spcAft>
              <a:spcPct val="35000"/>
            </a:spcAft>
            <a:buNone/>
          </a:pPr>
          <a:r>
            <a:rPr lang="en-US" sz="1100" kern="1200">
              <a:latin typeface="Times New Roman" panose="02020603050405020304" pitchFamily="18" charset="0"/>
              <a:ea typeface="+mn-ea"/>
              <a:cs typeface="Times New Roman" panose="02020603050405020304" pitchFamily="18" charset="0"/>
            </a:rPr>
            <a:t>1994</a:t>
          </a:r>
        </a:p>
        <a:p>
          <a:pPr marL="0" lvl="0" algn="ctr" defTabSz="355600">
            <a:lnSpc>
              <a:spcPct val="90000"/>
            </a:lnSpc>
            <a:spcBef>
              <a:spcPct val="0"/>
            </a:spcBef>
            <a:spcAft>
              <a:spcPct val="35000"/>
            </a:spcAft>
            <a:buNone/>
          </a:pPr>
          <a:r>
            <a:rPr lang="en-US" sz="1100" kern="1200">
              <a:latin typeface="Times New Roman" panose="02020603050405020304" pitchFamily="18" charset="0"/>
              <a:ea typeface="+mn-ea"/>
              <a:cs typeface="Times New Roman" panose="02020603050405020304" pitchFamily="18" charset="0"/>
            </a:rPr>
            <a:t>Peter Shor</a:t>
          </a:r>
        </a:p>
        <a:p>
          <a:pPr marL="0" lvl="0" algn="ctr" defTabSz="355600">
            <a:lnSpc>
              <a:spcPct val="90000"/>
            </a:lnSpc>
            <a:spcBef>
              <a:spcPct val="0"/>
            </a:spcBef>
            <a:spcAft>
              <a:spcPct val="35000"/>
            </a:spcAft>
            <a:buNone/>
          </a:pPr>
          <a:r>
            <a:rPr lang="en-US" sz="1100" kern="1200">
              <a:latin typeface="Times New Roman" panose="02020603050405020304" pitchFamily="18" charset="0"/>
              <a:ea typeface="+mn-ea"/>
              <a:cs typeface="Times New Roman" panose="02020603050405020304" pitchFamily="18" charset="0"/>
            </a:rPr>
            <a:t>Factoring algorithm </a:t>
          </a:r>
          <a:endParaRPr lang="en-US" sz="1100" kern="1200" dirty="0">
            <a:latin typeface="Times New Roman" panose="02020603050405020304" pitchFamily="18" charset="0"/>
            <a:ea typeface="+mn-ea"/>
            <a:cs typeface="Times New Roman" panose="02020603050405020304" pitchFamily="18" charset="0"/>
          </a:endParaRPr>
        </a:p>
      </dgm:t>
    </dgm:pt>
    <dgm:pt modelId="{3B2DFD98-F778-4D41-AF84-6068C5897C23}" type="parTrans" cxnId="{5150B0A7-D5FD-4ADC-A9A1-1C48DD4D50D7}">
      <dgm:prSet/>
      <dgm:spPr/>
      <dgm:t>
        <a:bodyPr/>
        <a:lstStyle/>
        <a:p>
          <a:endParaRPr lang="en-US" sz="1100">
            <a:latin typeface="Times New Roman" panose="02020603050405020304" pitchFamily="18" charset="0"/>
            <a:cs typeface="Times New Roman" panose="02020603050405020304" pitchFamily="18" charset="0"/>
          </a:endParaRPr>
        </a:p>
      </dgm:t>
    </dgm:pt>
    <dgm:pt modelId="{678F2DBE-F462-4483-9090-870DB4E54220}" type="sibTrans" cxnId="{5150B0A7-D5FD-4ADC-A9A1-1C48DD4D50D7}">
      <dgm:prSet/>
      <dgm:spPr/>
      <dgm:t>
        <a:bodyPr/>
        <a:lstStyle/>
        <a:p>
          <a:endParaRPr lang="en-US" sz="1100">
            <a:latin typeface="Times New Roman" panose="02020603050405020304" pitchFamily="18" charset="0"/>
            <a:cs typeface="Times New Roman" panose="02020603050405020304" pitchFamily="18" charset="0"/>
          </a:endParaRPr>
        </a:p>
      </dgm:t>
    </dgm:pt>
    <dgm:pt modelId="{D41C8100-ECC4-473E-A57D-962627097D79}" type="pres">
      <dgm:prSet presAssocID="{82CCCA1F-C549-4B94-B7C7-A349102627B1}" presName="Name0" presStyleCnt="0">
        <dgm:presLayoutVars>
          <dgm:dir/>
          <dgm:resizeHandles val="exact"/>
        </dgm:presLayoutVars>
      </dgm:prSet>
      <dgm:spPr/>
    </dgm:pt>
    <dgm:pt modelId="{73B328F9-EF00-4B31-8C3C-13D293B728CC}" type="pres">
      <dgm:prSet presAssocID="{82CCCA1F-C549-4B94-B7C7-A349102627B1}" presName="bkgdShp" presStyleLbl="alignAccFollowNode1" presStyleIdx="0" presStyleCnt="1"/>
      <dgm:spPr>
        <a:ln>
          <a:noFill/>
        </a:ln>
      </dgm:spPr>
    </dgm:pt>
    <dgm:pt modelId="{9209133C-E753-4497-AF49-4BD22230F4FF}" type="pres">
      <dgm:prSet presAssocID="{82CCCA1F-C549-4B94-B7C7-A349102627B1}" presName="linComp" presStyleCnt="0"/>
      <dgm:spPr/>
    </dgm:pt>
    <dgm:pt modelId="{772DD3BD-7CE4-4B7A-B770-7E7696E9F92C}" type="pres">
      <dgm:prSet presAssocID="{8ADE3F73-EE68-42AD-83D2-A951AF265912}" presName="compNode" presStyleCnt="0"/>
      <dgm:spPr/>
    </dgm:pt>
    <dgm:pt modelId="{A1BC73AD-CE35-4D85-A4C5-ADF8180D8975}" type="pres">
      <dgm:prSet presAssocID="{8ADE3F73-EE68-42AD-83D2-A951AF265912}" presName="node" presStyleLbl="node1" presStyleIdx="0" presStyleCnt="13">
        <dgm:presLayoutVars>
          <dgm:bulletEnabled val="1"/>
        </dgm:presLayoutVars>
      </dgm:prSet>
      <dgm:spPr/>
    </dgm:pt>
    <dgm:pt modelId="{3AE5FAEB-0FF0-4FAE-BD69-81BBD9567B83}" type="pres">
      <dgm:prSet presAssocID="{8ADE3F73-EE68-42AD-83D2-A951AF265912}" presName="invisiNode" presStyleLbl="node1" presStyleIdx="0" presStyleCnt="13"/>
      <dgm:spPr/>
    </dgm:pt>
    <dgm:pt modelId="{BD7633C4-D5ED-4254-9D47-B3D7632D8350}" type="pres">
      <dgm:prSet presAssocID="{8ADE3F73-EE68-42AD-83D2-A951AF265912}" presName="imagNode" presStyleLbl="fgImgPlace1" presStyleIdx="0" presStyleCnt="13"/>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l="-55000" r="-55000"/>
          </a:stretch>
        </a:blipFill>
      </dgm:spPr>
    </dgm:pt>
    <dgm:pt modelId="{BB18EB8C-077A-4858-B75D-2DA75D492FEE}" type="pres">
      <dgm:prSet presAssocID="{F710E8A1-C5FA-4704-A30B-D2212EB4BA45}" presName="sibTrans" presStyleLbl="sibTrans2D1" presStyleIdx="0" presStyleCnt="0"/>
      <dgm:spPr/>
    </dgm:pt>
    <dgm:pt modelId="{8239E4ED-113D-4504-BDCE-647608B4AE56}" type="pres">
      <dgm:prSet presAssocID="{DD68F9A9-069C-4AE7-833B-F233095612A3}" presName="compNode" presStyleCnt="0"/>
      <dgm:spPr/>
    </dgm:pt>
    <dgm:pt modelId="{61F2D43A-DEA6-460D-88B6-188647AB35FB}" type="pres">
      <dgm:prSet presAssocID="{DD68F9A9-069C-4AE7-833B-F233095612A3}" presName="node" presStyleLbl="node1" presStyleIdx="1" presStyleCnt="13">
        <dgm:presLayoutVars>
          <dgm:bulletEnabled val="1"/>
        </dgm:presLayoutVars>
      </dgm:prSet>
      <dgm:spPr/>
    </dgm:pt>
    <dgm:pt modelId="{9B7CA4A5-1343-4B6C-B09C-2E108CFA21E1}" type="pres">
      <dgm:prSet presAssocID="{DD68F9A9-069C-4AE7-833B-F233095612A3}" presName="invisiNode" presStyleLbl="node1" presStyleIdx="1" presStyleCnt="13"/>
      <dgm:spPr/>
    </dgm:pt>
    <dgm:pt modelId="{0AC8E02E-A7BC-493D-8994-9DA5B3BFFAE1}" type="pres">
      <dgm:prSet presAssocID="{DD68F9A9-069C-4AE7-833B-F233095612A3}" presName="imagNode" presStyleLbl="fgImgPlace1" presStyleIdx="1" presStyleCnt="13"/>
      <dgm:spPr>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dgm:spPr>
    </dgm:pt>
    <dgm:pt modelId="{6DE469E1-B674-4B55-9E65-91A89A76FDCC}" type="pres">
      <dgm:prSet presAssocID="{C160D552-84AB-4F5F-A43A-FFE0636EE9C2}" presName="sibTrans" presStyleLbl="sibTrans2D1" presStyleIdx="0" presStyleCnt="0"/>
      <dgm:spPr/>
    </dgm:pt>
    <dgm:pt modelId="{83300578-6F8E-4814-80F2-CE0BE693EAAF}" type="pres">
      <dgm:prSet presAssocID="{61C0FADA-A0D9-4E5B-AB04-9A49363A6DB5}" presName="compNode" presStyleCnt="0"/>
      <dgm:spPr/>
    </dgm:pt>
    <dgm:pt modelId="{2E6ACCCA-77FA-423E-ACEE-992E93F26E10}" type="pres">
      <dgm:prSet presAssocID="{61C0FADA-A0D9-4E5B-AB04-9A49363A6DB5}" presName="node" presStyleLbl="node1" presStyleIdx="2" presStyleCnt="13" custScaleX="101807">
        <dgm:presLayoutVars>
          <dgm:bulletEnabled val="1"/>
        </dgm:presLayoutVars>
      </dgm:prSet>
      <dgm:spPr/>
    </dgm:pt>
    <dgm:pt modelId="{ABA18DF0-88F6-4E89-874D-35B4F2BC0BC1}" type="pres">
      <dgm:prSet presAssocID="{61C0FADA-A0D9-4E5B-AB04-9A49363A6DB5}" presName="invisiNode" presStyleLbl="node1" presStyleIdx="2" presStyleCnt="13"/>
      <dgm:spPr/>
    </dgm:pt>
    <dgm:pt modelId="{52813236-51B0-4358-82CE-B5C16678750F}" type="pres">
      <dgm:prSet presAssocID="{61C0FADA-A0D9-4E5B-AB04-9A49363A6DB5}" presName="imagNode" presStyleLbl="fgImgPlace1" presStyleIdx="2" presStyleCnt="13"/>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l="-6000" r="-6000"/>
          </a:stretch>
        </a:blipFill>
      </dgm:spPr>
    </dgm:pt>
    <dgm:pt modelId="{CE6EB3F7-972F-4628-BD3A-6A247761FD5E}" type="pres">
      <dgm:prSet presAssocID="{678F2DBE-F462-4483-9090-870DB4E54220}" presName="sibTrans" presStyleLbl="sibTrans2D1" presStyleIdx="0" presStyleCnt="0"/>
      <dgm:spPr/>
    </dgm:pt>
    <dgm:pt modelId="{0DD7A76E-01D8-43A0-A881-1EA824FBE5A3}" type="pres">
      <dgm:prSet presAssocID="{E24082A3-362C-46C7-83C1-A32DBED6E9AF}" presName="compNode" presStyleCnt="0"/>
      <dgm:spPr/>
    </dgm:pt>
    <dgm:pt modelId="{731D0912-8C68-4183-99A7-CFD47CA8DEC0}" type="pres">
      <dgm:prSet presAssocID="{E24082A3-362C-46C7-83C1-A32DBED6E9AF}" presName="node" presStyleLbl="node1" presStyleIdx="3" presStyleCnt="13" custScaleX="104922">
        <dgm:presLayoutVars>
          <dgm:bulletEnabled val="1"/>
        </dgm:presLayoutVars>
      </dgm:prSet>
      <dgm:spPr/>
    </dgm:pt>
    <dgm:pt modelId="{FE8437B4-6FEB-4045-BBAC-89FB0114B86E}" type="pres">
      <dgm:prSet presAssocID="{E24082A3-362C-46C7-83C1-A32DBED6E9AF}" presName="invisiNode" presStyleLbl="node1" presStyleIdx="3" presStyleCnt="13"/>
      <dgm:spPr/>
    </dgm:pt>
    <dgm:pt modelId="{13511B6F-A791-4E5B-A8C0-8C975B02522F}" type="pres">
      <dgm:prSet presAssocID="{E24082A3-362C-46C7-83C1-A32DBED6E9AF}" presName="imagNode" presStyleLbl="fgImgPlace1" presStyleIdx="3" presStyleCnt="13"/>
      <dgm:spPr>
        <a:blipFill>
          <a:blip xmlns:r="http://schemas.openxmlformats.org/officeDocument/2006/relationships" r:embed="rId4" cstate="hqprint">
            <a:extLst>
              <a:ext uri="{28A0092B-C50C-407E-A947-70E740481C1C}">
                <a14:useLocalDpi xmlns:a14="http://schemas.microsoft.com/office/drawing/2010/main" val="0"/>
              </a:ext>
            </a:extLst>
          </a:blip>
          <a:srcRect/>
          <a:stretch>
            <a:fillRect l="-17000" r="-17000"/>
          </a:stretch>
        </a:blipFill>
      </dgm:spPr>
    </dgm:pt>
    <dgm:pt modelId="{690627C8-7A93-449C-AB70-073B146644D6}" type="pres">
      <dgm:prSet presAssocID="{77C6DFD1-C5B4-46AD-B3EA-7454CC3B8D30}" presName="sibTrans" presStyleLbl="sibTrans2D1" presStyleIdx="0" presStyleCnt="0"/>
      <dgm:spPr/>
    </dgm:pt>
    <dgm:pt modelId="{EFD82B5A-A0C2-4BD3-9538-4FE2BF80DDFC}" type="pres">
      <dgm:prSet presAssocID="{A7D581E3-EB86-4E41-9BCC-8AA789A76151}" presName="compNode" presStyleCnt="0"/>
      <dgm:spPr/>
    </dgm:pt>
    <dgm:pt modelId="{9463F3C5-9918-4D0D-AE1B-39EBCCE20B7E}" type="pres">
      <dgm:prSet presAssocID="{A7D581E3-EB86-4E41-9BCC-8AA789A76151}" presName="node" presStyleLbl="node1" presStyleIdx="4" presStyleCnt="13">
        <dgm:presLayoutVars>
          <dgm:bulletEnabled val="1"/>
        </dgm:presLayoutVars>
      </dgm:prSet>
      <dgm:spPr/>
    </dgm:pt>
    <dgm:pt modelId="{1D831036-34F5-4889-8609-4F7DE088B4F3}" type="pres">
      <dgm:prSet presAssocID="{A7D581E3-EB86-4E41-9BCC-8AA789A76151}" presName="invisiNode" presStyleLbl="node1" presStyleIdx="4" presStyleCnt="13"/>
      <dgm:spPr/>
    </dgm:pt>
    <dgm:pt modelId="{EB13FDC4-63FE-4A85-A043-FF397C4E47D5}" type="pres">
      <dgm:prSet presAssocID="{A7D581E3-EB86-4E41-9BCC-8AA789A76151}" presName="imagNode" presStyleLbl="fgImgPlace1" presStyleIdx="4" presStyleCnt="13"/>
      <dgm:spPr>
        <a:blipFill>
          <a:blip xmlns:r="http://schemas.openxmlformats.org/officeDocument/2006/relationships" r:embed="rId5" cstate="hqprint">
            <a:extLst>
              <a:ext uri="{28A0092B-C50C-407E-A947-70E740481C1C}">
                <a14:useLocalDpi xmlns:a14="http://schemas.microsoft.com/office/drawing/2010/main" val="0"/>
              </a:ext>
            </a:extLst>
          </a:blip>
          <a:srcRect/>
          <a:stretch>
            <a:fillRect l="-34000" r="-34000"/>
          </a:stretch>
        </a:blipFill>
      </dgm:spPr>
    </dgm:pt>
    <dgm:pt modelId="{92C830F4-AAAA-453F-A8C6-669F681A0E65}" type="pres">
      <dgm:prSet presAssocID="{9F3A0433-80B9-4B85-AFEE-E7EED0946B2D}" presName="sibTrans" presStyleLbl="sibTrans2D1" presStyleIdx="0" presStyleCnt="0"/>
      <dgm:spPr/>
    </dgm:pt>
    <dgm:pt modelId="{E636D312-63C0-4C11-9D84-949481F0A3CD}" type="pres">
      <dgm:prSet presAssocID="{6A101A58-961B-440C-A173-BDC4A309B0FD}" presName="compNode" presStyleCnt="0"/>
      <dgm:spPr/>
    </dgm:pt>
    <dgm:pt modelId="{BC068FCA-3C3F-4E4F-80FF-7EF68B13C398}" type="pres">
      <dgm:prSet presAssocID="{6A101A58-961B-440C-A173-BDC4A309B0FD}" presName="node" presStyleLbl="node1" presStyleIdx="5" presStyleCnt="13">
        <dgm:presLayoutVars>
          <dgm:bulletEnabled val="1"/>
        </dgm:presLayoutVars>
      </dgm:prSet>
      <dgm:spPr/>
    </dgm:pt>
    <dgm:pt modelId="{A7B846FB-0B1A-46E8-809A-911137F4CCAD}" type="pres">
      <dgm:prSet presAssocID="{6A101A58-961B-440C-A173-BDC4A309B0FD}" presName="invisiNode" presStyleLbl="node1" presStyleIdx="5" presStyleCnt="13"/>
      <dgm:spPr/>
    </dgm:pt>
    <dgm:pt modelId="{78E13DA4-F129-4E77-9C00-32DB330AF5ED}" type="pres">
      <dgm:prSet presAssocID="{6A101A58-961B-440C-A173-BDC4A309B0FD}" presName="imagNode" presStyleLbl="fgImgPlace1" presStyleIdx="5" presStyleCnt="13"/>
      <dgm:spPr>
        <a:blipFill>
          <a:blip xmlns:r="http://schemas.openxmlformats.org/officeDocument/2006/relationships" r:embed="rId6">
            <a:extLst>
              <a:ext uri="{28A0092B-C50C-407E-A947-70E740481C1C}">
                <a14:useLocalDpi xmlns:a14="http://schemas.microsoft.com/office/drawing/2010/main" val="0"/>
              </a:ext>
            </a:extLst>
          </a:blip>
          <a:srcRect/>
          <a:stretch>
            <a:fillRect l="-34000" r="-34000"/>
          </a:stretch>
        </a:blipFill>
      </dgm:spPr>
    </dgm:pt>
    <dgm:pt modelId="{7DCABF64-A8B9-43CC-BF39-124E3FD24F42}" type="pres">
      <dgm:prSet presAssocID="{22085178-D396-4214-A19D-F2CCDA2AEEA6}" presName="sibTrans" presStyleLbl="sibTrans2D1" presStyleIdx="0" presStyleCnt="0"/>
      <dgm:spPr/>
    </dgm:pt>
    <dgm:pt modelId="{25D3F61B-1D83-4656-9566-16CB8D8F18F5}" type="pres">
      <dgm:prSet presAssocID="{0821A9A8-94C1-450A-B709-EB1A4F51F594}" presName="compNode" presStyleCnt="0"/>
      <dgm:spPr/>
    </dgm:pt>
    <dgm:pt modelId="{A012F321-767B-4653-8556-C4096605541A}" type="pres">
      <dgm:prSet presAssocID="{0821A9A8-94C1-450A-B709-EB1A4F51F594}" presName="node" presStyleLbl="node1" presStyleIdx="6" presStyleCnt="13">
        <dgm:presLayoutVars>
          <dgm:bulletEnabled val="1"/>
        </dgm:presLayoutVars>
      </dgm:prSet>
      <dgm:spPr/>
    </dgm:pt>
    <dgm:pt modelId="{DEA02B85-7EC6-4934-9E61-727D9C66A748}" type="pres">
      <dgm:prSet presAssocID="{0821A9A8-94C1-450A-B709-EB1A4F51F594}" presName="invisiNode" presStyleLbl="node1" presStyleIdx="6" presStyleCnt="13"/>
      <dgm:spPr/>
    </dgm:pt>
    <dgm:pt modelId="{BFC0B809-2313-4979-B299-C6625042820D}" type="pres">
      <dgm:prSet presAssocID="{0821A9A8-94C1-450A-B709-EB1A4F51F594}" presName="imagNode" presStyleLbl="fgImgPlace1" presStyleIdx="6" presStyleCnt="13"/>
      <dgm:spPr>
        <a:blipFill>
          <a:blip xmlns:r="http://schemas.openxmlformats.org/officeDocument/2006/relationships" r:embed="rId7" cstate="hqprint">
            <a:extLst>
              <a:ext uri="{28A0092B-C50C-407E-A947-70E740481C1C}">
                <a14:useLocalDpi xmlns:a14="http://schemas.microsoft.com/office/drawing/2010/main" val="0"/>
              </a:ext>
            </a:extLst>
          </a:blip>
          <a:srcRect/>
          <a:stretch>
            <a:fillRect l="-5000" r="-5000"/>
          </a:stretch>
        </a:blipFill>
      </dgm:spPr>
    </dgm:pt>
    <dgm:pt modelId="{419D4DDE-28F4-4E3D-9F1D-8501B80824E1}" type="pres">
      <dgm:prSet presAssocID="{EA901B00-A794-424D-8087-A26A187DF10D}" presName="sibTrans" presStyleLbl="sibTrans2D1" presStyleIdx="0" presStyleCnt="0"/>
      <dgm:spPr/>
    </dgm:pt>
    <dgm:pt modelId="{B022606B-1E1C-410B-8AE3-8953D2F0CBFF}" type="pres">
      <dgm:prSet presAssocID="{9970F61E-A5D2-48D3-9185-B9FE7BD32855}" presName="compNode" presStyleCnt="0"/>
      <dgm:spPr/>
    </dgm:pt>
    <dgm:pt modelId="{B51EFB6C-2ECF-4E83-9EB0-5FF54423DE38}" type="pres">
      <dgm:prSet presAssocID="{9970F61E-A5D2-48D3-9185-B9FE7BD32855}" presName="node" presStyleLbl="node1" presStyleIdx="7" presStyleCnt="13">
        <dgm:presLayoutVars>
          <dgm:bulletEnabled val="1"/>
        </dgm:presLayoutVars>
      </dgm:prSet>
      <dgm:spPr/>
    </dgm:pt>
    <dgm:pt modelId="{B45F18FF-34AB-42A7-923C-A905C8C552EB}" type="pres">
      <dgm:prSet presAssocID="{9970F61E-A5D2-48D3-9185-B9FE7BD32855}" presName="invisiNode" presStyleLbl="node1" presStyleIdx="7" presStyleCnt="13"/>
      <dgm:spPr/>
    </dgm:pt>
    <dgm:pt modelId="{C513A7A6-B4F3-4AF8-86EE-67E18976724A}" type="pres">
      <dgm:prSet presAssocID="{9970F61E-A5D2-48D3-9185-B9FE7BD32855}" presName="imagNode" presStyleLbl="fgImgPlace1" presStyleIdx="7" presStyleCnt="13"/>
      <dgm:spPr>
        <a:blipFill>
          <a:blip xmlns:r="http://schemas.openxmlformats.org/officeDocument/2006/relationships" r:embed="rId8" cstate="hqprint">
            <a:extLst>
              <a:ext uri="{28A0092B-C50C-407E-A947-70E740481C1C}">
                <a14:useLocalDpi xmlns:a14="http://schemas.microsoft.com/office/drawing/2010/main" val="0"/>
              </a:ext>
            </a:extLst>
          </a:blip>
          <a:srcRect/>
          <a:stretch>
            <a:fillRect l="-50000" r="-50000"/>
          </a:stretch>
        </a:blipFill>
      </dgm:spPr>
    </dgm:pt>
    <dgm:pt modelId="{442B37A9-8A27-40D2-93CE-66B4455F807A}" type="pres">
      <dgm:prSet presAssocID="{B5137570-9D52-4047-B01A-5361A31FAB89}" presName="sibTrans" presStyleLbl="sibTrans2D1" presStyleIdx="0" presStyleCnt="0"/>
      <dgm:spPr/>
    </dgm:pt>
    <dgm:pt modelId="{C65332CE-FEC3-4FB1-8CDE-337E20CE7B9D}" type="pres">
      <dgm:prSet presAssocID="{71CDF8B1-FF2F-4940-A2DE-FCC74ABC5A6F}" presName="compNode" presStyleCnt="0"/>
      <dgm:spPr/>
    </dgm:pt>
    <dgm:pt modelId="{BA99CF10-D0FC-4666-8159-D858AEA1ADFB}" type="pres">
      <dgm:prSet presAssocID="{71CDF8B1-FF2F-4940-A2DE-FCC74ABC5A6F}" presName="node" presStyleLbl="node1" presStyleIdx="8" presStyleCnt="13">
        <dgm:presLayoutVars>
          <dgm:bulletEnabled val="1"/>
        </dgm:presLayoutVars>
      </dgm:prSet>
      <dgm:spPr/>
    </dgm:pt>
    <dgm:pt modelId="{D00F2BB1-9732-4F1B-9A4F-7A0C47F449FC}" type="pres">
      <dgm:prSet presAssocID="{71CDF8B1-FF2F-4940-A2DE-FCC74ABC5A6F}" presName="invisiNode" presStyleLbl="node1" presStyleIdx="8" presStyleCnt="13"/>
      <dgm:spPr/>
    </dgm:pt>
    <dgm:pt modelId="{0D17A8E3-DA28-43A5-BEB9-C5D5EA5A26DA}" type="pres">
      <dgm:prSet presAssocID="{71CDF8B1-FF2F-4940-A2DE-FCC74ABC5A6F}" presName="imagNode" presStyleLbl="fgImgPlace1" presStyleIdx="8" presStyleCnt="13"/>
      <dgm:spPr>
        <a:blipFill>
          <a:blip xmlns:r="http://schemas.openxmlformats.org/officeDocument/2006/relationships" r:embed="rId9" cstate="hqprint">
            <a:extLst>
              <a:ext uri="{28A0092B-C50C-407E-A947-70E740481C1C}">
                <a14:useLocalDpi xmlns:a14="http://schemas.microsoft.com/office/drawing/2010/main" val="0"/>
              </a:ext>
            </a:extLst>
          </a:blip>
          <a:srcRect/>
          <a:stretch>
            <a:fillRect l="-24000" r="-24000"/>
          </a:stretch>
        </a:blipFill>
      </dgm:spPr>
    </dgm:pt>
    <dgm:pt modelId="{01032B31-EE65-49FB-8BA3-9ECC8979D2BF}" type="pres">
      <dgm:prSet presAssocID="{79FEA5F6-FF51-4C28-A426-C8DC19DAE205}" presName="sibTrans" presStyleLbl="sibTrans2D1" presStyleIdx="0" presStyleCnt="0"/>
      <dgm:spPr/>
    </dgm:pt>
    <dgm:pt modelId="{70994D43-C3E4-4183-824C-69EC6F0D273F}" type="pres">
      <dgm:prSet presAssocID="{989CFE96-CF1C-417A-9047-0048C8E2601F}" presName="compNode" presStyleCnt="0"/>
      <dgm:spPr/>
    </dgm:pt>
    <dgm:pt modelId="{F69CEE91-F585-46F1-AA8B-51F24D2F1B9D}" type="pres">
      <dgm:prSet presAssocID="{989CFE96-CF1C-417A-9047-0048C8E2601F}" presName="node" presStyleLbl="node1" presStyleIdx="9" presStyleCnt="13">
        <dgm:presLayoutVars>
          <dgm:bulletEnabled val="1"/>
        </dgm:presLayoutVars>
      </dgm:prSet>
      <dgm:spPr/>
    </dgm:pt>
    <dgm:pt modelId="{74F54CAD-F0DC-45FA-B585-7DEEEEA7BCDC}" type="pres">
      <dgm:prSet presAssocID="{989CFE96-CF1C-417A-9047-0048C8E2601F}" presName="invisiNode" presStyleLbl="node1" presStyleIdx="9" presStyleCnt="13"/>
      <dgm:spPr/>
    </dgm:pt>
    <dgm:pt modelId="{67D74988-92A0-49AC-82B0-6C99092A6EE3}" type="pres">
      <dgm:prSet presAssocID="{989CFE96-CF1C-417A-9047-0048C8E2601F}" presName="imagNode" presStyleLbl="fgImgPlace1" presStyleIdx="9" presStyleCnt="13"/>
      <dgm:spPr>
        <a:blipFill>
          <a:blip xmlns:r="http://schemas.openxmlformats.org/officeDocument/2006/relationships" r:embed="rId10">
            <a:extLst>
              <a:ext uri="{28A0092B-C50C-407E-A947-70E740481C1C}">
                <a14:useLocalDpi xmlns:a14="http://schemas.microsoft.com/office/drawing/2010/main" val="0"/>
              </a:ext>
            </a:extLst>
          </a:blip>
          <a:srcRect/>
          <a:stretch>
            <a:fillRect l="-50000" r="-50000"/>
          </a:stretch>
        </a:blipFill>
      </dgm:spPr>
    </dgm:pt>
    <dgm:pt modelId="{0A872AFB-7A3C-4854-90B7-113929A289BA}" type="pres">
      <dgm:prSet presAssocID="{87856B23-5EFB-4905-8E41-D9B81BBC182F}" presName="sibTrans" presStyleLbl="sibTrans2D1" presStyleIdx="0" presStyleCnt="0"/>
      <dgm:spPr/>
    </dgm:pt>
    <dgm:pt modelId="{1876B85E-7F44-4373-B3FF-073AA384C2D1}" type="pres">
      <dgm:prSet presAssocID="{AC152FA0-ACD0-42FE-8512-DD8D1395C556}" presName="compNode" presStyleCnt="0"/>
      <dgm:spPr/>
    </dgm:pt>
    <dgm:pt modelId="{84F30D67-1E1F-4F40-9D18-ACB368D6B99B}" type="pres">
      <dgm:prSet presAssocID="{AC152FA0-ACD0-42FE-8512-DD8D1395C556}" presName="node" presStyleLbl="node1" presStyleIdx="10" presStyleCnt="13">
        <dgm:presLayoutVars>
          <dgm:bulletEnabled val="1"/>
        </dgm:presLayoutVars>
      </dgm:prSet>
      <dgm:spPr/>
    </dgm:pt>
    <dgm:pt modelId="{73ED5D3B-F11D-46CB-B016-33AE22E58519}" type="pres">
      <dgm:prSet presAssocID="{AC152FA0-ACD0-42FE-8512-DD8D1395C556}" presName="invisiNode" presStyleLbl="node1" presStyleIdx="10" presStyleCnt="13"/>
      <dgm:spPr/>
    </dgm:pt>
    <dgm:pt modelId="{DE33E07E-EA57-42B8-AE54-E29FC4B0786B}" type="pres">
      <dgm:prSet presAssocID="{AC152FA0-ACD0-42FE-8512-DD8D1395C556}" presName="imagNode" presStyleLbl="fgImgPlace1" presStyleIdx="10" presStyleCnt="13"/>
      <dgm:spPr>
        <a:blipFill>
          <a:blip xmlns:r="http://schemas.openxmlformats.org/officeDocument/2006/relationships" r:embed="rId11" cstate="hqprint">
            <a:extLst>
              <a:ext uri="{28A0092B-C50C-407E-A947-70E740481C1C}">
                <a14:useLocalDpi xmlns:a14="http://schemas.microsoft.com/office/drawing/2010/main" val="0"/>
              </a:ext>
            </a:extLst>
          </a:blip>
          <a:srcRect/>
          <a:stretch>
            <a:fillRect l="-25000" r="-25000"/>
          </a:stretch>
        </a:blipFill>
      </dgm:spPr>
    </dgm:pt>
    <dgm:pt modelId="{D08BD85A-2DE2-4FF7-809D-66ECE7FBD8F9}" type="pres">
      <dgm:prSet presAssocID="{4736DB9C-2E91-4E81-B4C5-5CD08652DA9C}" presName="sibTrans" presStyleLbl="sibTrans2D1" presStyleIdx="0" presStyleCnt="0"/>
      <dgm:spPr/>
    </dgm:pt>
    <dgm:pt modelId="{E96F89B8-7B31-4FD4-8A3D-3E39363C7DDB}" type="pres">
      <dgm:prSet presAssocID="{5C3968D2-10CE-47A6-8B26-C1119C0E4E62}" presName="compNode" presStyleCnt="0"/>
      <dgm:spPr/>
    </dgm:pt>
    <dgm:pt modelId="{56AD8066-960F-4E3A-9F5E-19D700B75EE4}" type="pres">
      <dgm:prSet presAssocID="{5C3968D2-10CE-47A6-8B26-C1119C0E4E62}" presName="node" presStyleLbl="node1" presStyleIdx="11" presStyleCnt="13">
        <dgm:presLayoutVars>
          <dgm:bulletEnabled val="1"/>
        </dgm:presLayoutVars>
      </dgm:prSet>
      <dgm:spPr/>
    </dgm:pt>
    <dgm:pt modelId="{A0739862-B4FA-45CA-8E65-E15F66D4EE13}" type="pres">
      <dgm:prSet presAssocID="{5C3968D2-10CE-47A6-8B26-C1119C0E4E62}" presName="invisiNode" presStyleLbl="node1" presStyleIdx="11" presStyleCnt="13"/>
      <dgm:spPr/>
    </dgm:pt>
    <dgm:pt modelId="{C913532B-6805-41FA-9402-BD11F9DB325E}" type="pres">
      <dgm:prSet presAssocID="{5C3968D2-10CE-47A6-8B26-C1119C0E4E62}" presName="imagNode" presStyleLbl="fgImgPlace1" presStyleIdx="11" presStyleCnt="13"/>
      <dgm:spPr>
        <a:blipFill>
          <a:blip xmlns:r="http://schemas.openxmlformats.org/officeDocument/2006/relationships" r:embed="rId12" cstate="hqprint">
            <a:extLst>
              <a:ext uri="{28A0092B-C50C-407E-A947-70E740481C1C}">
                <a14:useLocalDpi xmlns:a14="http://schemas.microsoft.com/office/drawing/2010/main" val="0"/>
              </a:ext>
            </a:extLst>
          </a:blip>
          <a:srcRect/>
          <a:stretch>
            <a:fillRect l="-67000" r="-67000"/>
          </a:stretch>
        </a:blipFill>
      </dgm:spPr>
    </dgm:pt>
    <dgm:pt modelId="{DD480F91-D2B1-4C0B-9C2A-5BC5A4B22E6D}" type="pres">
      <dgm:prSet presAssocID="{B9DA902B-7081-491B-9084-A1A7D21450E2}" presName="sibTrans" presStyleLbl="sibTrans2D1" presStyleIdx="0" presStyleCnt="0"/>
      <dgm:spPr/>
    </dgm:pt>
    <dgm:pt modelId="{C3CE3BBC-3346-406B-BA32-83DB69BF760E}" type="pres">
      <dgm:prSet presAssocID="{A44A3137-E8AE-436A-8BF9-DBB0740D4C19}" presName="compNode" presStyleCnt="0"/>
      <dgm:spPr/>
    </dgm:pt>
    <dgm:pt modelId="{9611429B-2AE0-4492-84B7-207F2F909BA0}" type="pres">
      <dgm:prSet presAssocID="{A44A3137-E8AE-436A-8BF9-DBB0740D4C19}" presName="node" presStyleLbl="node1" presStyleIdx="12" presStyleCnt="13">
        <dgm:presLayoutVars>
          <dgm:bulletEnabled val="1"/>
        </dgm:presLayoutVars>
      </dgm:prSet>
      <dgm:spPr/>
    </dgm:pt>
    <dgm:pt modelId="{96995883-A799-4A77-9AAF-260716C42F60}" type="pres">
      <dgm:prSet presAssocID="{A44A3137-E8AE-436A-8BF9-DBB0740D4C19}" presName="invisiNode" presStyleLbl="node1" presStyleIdx="12" presStyleCnt="13"/>
      <dgm:spPr/>
    </dgm:pt>
    <dgm:pt modelId="{AA968AEE-155B-4449-962B-5E2AE919E885}" type="pres">
      <dgm:prSet presAssocID="{A44A3137-E8AE-436A-8BF9-DBB0740D4C19}" presName="imagNode" presStyleLbl="fgImgPlace1" presStyleIdx="12" presStyleCnt="13"/>
      <dgm:spPr>
        <a:blipFill>
          <a:blip xmlns:r="http://schemas.openxmlformats.org/officeDocument/2006/relationships" r:embed="rId13" cstate="hqprint">
            <a:extLst>
              <a:ext uri="{28A0092B-C50C-407E-A947-70E740481C1C}">
                <a14:useLocalDpi xmlns:a14="http://schemas.microsoft.com/office/drawing/2010/main" val="0"/>
              </a:ext>
            </a:extLst>
          </a:blip>
          <a:srcRect/>
          <a:stretch>
            <a:fillRect l="-34000" r="-34000"/>
          </a:stretch>
        </a:blipFill>
      </dgm:spPr>
    </dgm:pt>
  </dgm:ptLst>
  <dgm:cxnLst>
    <dgm:cxn modelId="{03F94B06-4143-4CBA-80F0-B732F299EC46}" type="presOf" srcId="{82CCCA1F-C549-4B94-B7C7-A349102627B1}" destId="{D41C8100-ECC4-473E-A57D-962627097D79}" srcOrd="0" destOrd="0" presId="urn:microsoft.com/office/officeart/2005/8/layout/pList2"/>
    <dgm:cxn modelId="{D6025506-4652-4C66-AFEE-0C47BF6AC3DD}" type="presOf" srcId="{B5137570-9D52-4047-B01A-5361A31FAB89}" destId="{442B37A9-8A27-40D2-93CE-66B4455F807A}" srcOrd="0" destOrd="0" presId="urn:microsoft.com/office/officeart/2005/8/layout/pList2"/>
    <dgm:cxn modelId="{BAD2C207-3702-49D6-9030-7D0FEF4C95E1}" type="presOf" srcId="{0821A9A8-94C1-450A-B709-EB1A4F51F594}" destId="{A012F321-767B-4653-8556-C4096605541A}" srcOrd="0" destOrd="0" presId="urn:microsoft.com/office/officeart/2005/8/layout/pList2"/>
    <dgm:cxn modelId="{7F657311-B833-423A-BA8B-4D336F1ACBC1}" srcId="{82CCCA1F-C549-4B94-B7C7-A349102627B1}" destId="{5C3968D2-10CE-47A6-8B26-C1119C0E4E62}" srcOrd="11" destOrd="0" parTransId="{CEFE22C8-5A51-4D15-ABA7-CD926BAC8E91}" sibTransId="{B9DA902B-7081-491B-9084-A1A7D21450E2}"/>
    <dgm:cxn modelId="{6AB1A912-3E15-4F14-A3E3-A65B4CF85B79}" srcId="{82CCCA1F-C549-4B94-B7C7-A349102627B1}" destId="{A44A3137-E8AE-436A-8BF9-DBB0740D4C19}" srcOrd="12" destOrd="0" parTransId="{C3F87ED6-0AB5-48AF-B454-445D8DDA1316}" sibTransId="{975F3848-CDAC-4CAC-8BFA-F3DA00AEA8AB}"/>
    <dgm:cxn modelId="{C4938B1B-D3F7-49CB-9942-ABF9540C40C9}" srcId="{82CCCA1F-C549-4B94-B7C7-A349102627B1}" destId="{6A101A58-961B-440C-A173-BDC4A309B0FD}" srcOrd="5" destOrd="0" parTransId="{55F98020-6203-4EEE-9645-F82685AB53AF}" sibTransId="{22085178-D396-4214-A19D-F2CCDA2AEEA6}"/>
    <dgm:cxn modelId="{CA07CA25-5EAC-4366-8C04-7D49CE65F624}" srcId="{82CCCA1F-C549-4B94-B7C7-A349102627B1}" destId="{8ADE3F73-EE68-42AD-83D2-A951AF265912}" srcOrd="0" destOrd="0" parTransId="{10830C98-0C72-4076-88F7-9A00E70E9D6A}" sibTransId="{F710E8A1-C5FA-4704-A30B-D2212EB4BA45}"/>
    <dgm:cxn modelId="{6F0F1A2F-4AC0-470E-8FE6-F50D4CEB4ACB}" type="presOf" srcId="{E24082A3-362C-46C7-83C1-A32DBED6E9AF}" destId="{731D0912-8C68-4183-99A7-CFD47CA8DEC0}" srcOrd="0" destOrd="0" presId="urn:microsoft.com/office/officeart/2005/8/layout/pList2"/>
    <dgm:cxn modelId="{6A70F62F-B8E8-4B8B-A6A7-CEC9545685DF}" srcId="{82CCCA1F-C549-4B94-B7C7-A349102627B1}" destId="{71CDF8B1-FF2F-4940-A2DE-FCC74ABC5A6F}" srcOrd="8" destOrd="0" parTransId="{4B3DC5E9-CAA6-4754-B54F-C338EF02EBD9}" sibTransId="{79FEA5F6-FF51-4C28-A426-C8DC19DAE205}"/>
    <dgm:cxn modelId="{8A52BC31-40EE-46D9-969A-7F4FB7CB95BC}" type="presOf" srcId="{DD68F9A9-069C-4AE7-833B-F233095612A3}" destId="{61F2D43A-DEA6-460D-88B6-188647AB35FB}" srcOrd="0" destOrd="0" presId="urn:microsoft.com/office/officeart/2005/8/layout/pList2"/>
    <dgm:cxn modelId="{827B7035-8398-40E4-8589-726C5F4C74EE}" type="presOf" srcId="{678F2DBE-F462-4483-9090-870DB4E54220}" destId="{CE6EB3F7-972F-4628-BD3A-6A247761FD5E}" srcOrd="0" destOrd="0" presId="urn:microsoft.com/office/officeart/2005/8/layout/pList2"/>
    <dgm:cxn modelId="{4A1FD83A-DF69-421C-852F-D73FAC6A9D50}" type="presOf" srcId="{F710E8A1-C5FA-4704-A30B-D2212EB4BA45}" destId="{BB18EB8C-077A-4858-B75D-2DA75D492FEE}" srcOrd="0" destOrd="0" presId="urn:microsoft.com/office/officeart/2005/8/layout/pList2"/>
    <dgm:cxn modelId="{A394485F-D0E9-46BA-8CFA-982CBBC68362}" type="presOf" srcId="{AC152FA0-ACD0-42FE-8512-DD8D1395C556}" destId="{84F30D67-1E1F-4F40-9D18-ACB368D6B99B}" srcOrd="0" destOrd="0" presId="urn:microsoft.com/office/officeart/2005/8/layout/pList2"/>
    <dgm:cxn modelId="{1A232446-73B2-4208-B9DF-02C1F1454DC9}" type="presOf" srcId="{77C6DFD1-C5B4-46AD-B3EA-7454CC3B8D30}" destId="{690627C8-7A93-449C-AB70-073B146644D6}" srcOrd="0" destOrd="0" presId="urn:microsoft.com/office/officeart/2005/8/layout/pList2"/>
    <dgm:cxn modelId="{07EE8866-C250-4EA3-801E-F837CB21A496}" type="presOf" srcId="{A7D581E3-EB86-4E41-9BCC-8AA789A76151}" destId="{9463F3C5-9918-4D0D-AE1B-39EBCCE20B7E}" srcOrd="0" destOrd="0" presId="urn:microsoft.com/office/officeart/2005/8/layout/pList2"/>
    <dgm:cxn modelId="{13E26167-D174-40BC-B764-27F0E091DB8D}" type="presOf" srcId="{61C0FADA-A0D9-4E5B-AB04-9A49363A6DB5}" destId="{2E6ACCCA-77FA-423E-ACEE-992E93F26E10}" srcOrd="0" destOrd="0" presId="urn:microsoft.com/office/officeart/2005/8/layout/pList2"/>
    <dgm:cxn modelId="{8C7B324A-7178-45F7-B244-68AA2442B4EE}" type="presOf" srcId="{A44A3137-E8AE-436A-8BF9-DBB0740D4C19}" destId="{9611429B-2AE0-4492-84B7-207F2F909BA0}" srcOrd="0" destOrd="0" presId="urn:microsoft.com/office/officeart/2005/8/layout/pList2"/>
    <dgm:cxn modelId="{60C1746A-5712-4397-ADAC-38279183579F}" srcId="{82CCCA1F-C549-4B94-B7C7-A349102627B1}" destId="{AC152FA0-ACD0-42FE-8512-DD8D1395C556}" srcOrd="10" destOrd="0" parTransId="{1A1C1C3D-8BA9-47D8-BEA7-326BDCB4F5D9}" sibTransId="{4736DB9C-2E91-4E81-B4C5-5CD08652DA9C}"/>
    <dgm:cxn modelId="{E13CE74C-FC5F-4441-9EBC-EFB876A2AD6B}" type="presOf" srcId="{87856B23-5EFB-4905-8E41-D9B81BBC182F}" destId="{0A872AFB-7A3C-4854-90B7-113929A289BA}" srcOrd="0" destOrd="0" presId="urn:microsoft.com/office/officeart/2005/8/layout/pList2"/>
    <dgm:cxn modelId="{B931674F-D7B5-442B-9100-F9A73778CE8C}" type="presOf" srcId="{5C3968D2-10CE-47A6-8B26-C1119C0E4E62}" destId="{56AD8066-960F-4E3A-9F5E-19D700B75EE4}" srcOrd="0" destOrd="0" presId="urn:microsoft.com/office/officeart/2005/8/layout/pList2"/>
    <dgm:cxn modelId="{BB141E50-A226-4DE6-9B0F-D10F3F6328E5}" srcId="{82CCCA1F-C549-4B94-B7C7-A349102627B1}" destId="{0821A9A8-94C1-450A-B709-EB1A4F51F594}" srcOrd="6" destOrd="0" parTransId="{5E01FD37-23A7-411B-95CB-45083BABDB02}" sibTransId="{EA901B00-A794-424D-8087-A26A187DF10D}"/>
    <dgm:cxn modelId="{0FE1EA54-C9BA-4A9C-9C1C-38A02A969D7D}" type="presOf" srcId="{22085178-D396-4214-A19D-F2CCDA2AEEA6}" destId="{7DCABF64-A8B9-43CC-BF39-124E3FD24F42}" srcOrd="0" destOrd="0" presId="urn:microsoft.com/office/officeart/2005/8/layout/pList2"/>
    <dgm:cxn modelId="{6581EC82-3704-4BD4-A8C5-9975D09FCE02}" type="presOf" srcId="{B9DA902B-7081-491B-9084-A1A7D21450E2}" destId="{DD480F91-D2B1-4C0B-9C2A-5BC5A4B22E6D}" srcOrd="0" destOrd="0" presId="urn:microsoft.com/office/officeart/2005/8/layout/pList2"/>
    <dgm:cxn modelId="{F7ABED85-FAD0-464F-87B8-FFD5AE1A9E4A}" srcId="{82CCCA1F-C549-4B94-B7C7-A349102627B1}" destId="{9970F61E-A5D2-48D3-9185-B9FE7BD32855}" srcOrd="7" destOrd="0" parTransId="{307361EF-BD13-4D93-BDD3-CBD9A8C4B2E9}" sibTransId="{B5137570-9D52-4047-B01A-5361A31FAB89}"/>
    <dgm:cxn modelId="{1CA6A786-7D7B-4AF3-817C-112A6813F424}" type="presOf" srcId="{8ADE3F73-EE68-42AD-83D2-A951AF265912}" destId="{A1BC73AD-CE35-4D85-A4C5-ADF8180D8975}" srcOrd="0" destOrd="0" presId="urn:microsoft.com/office/officeart/2005/8/layout/pList2"/>
    <dgm:cxn modelId="{78F48990-4DAD-4926-BFBB-02161952C63C}" type="presOf" srcId="{71CDF8B1-FF2F-4940-A2DE-FCC74ABC5A6F}" destId="{BA99CF10-D0FC-4666-8159-D858AEA1ADFB}" srcOrd="0" destOrd="0" presId="urn:microsoft.com/office/officeart/2005/8/layout/pList2"/>
    <dgm:cxn modelId="{9E763EA2-0C83-4827-948F-4129ADB55AC2}" type="presOf" srcId="{EA901B00-A794-424D-8087-A26A187DF10D}" destId="{419D4DDE-28F4-4E3D-9F1D-8501B80824E1}" srcOrd="0" destOrd="0" presId="urn:microsoft.com/office/officeart/2005/8/layout/pList2"/>
    <dgm:cxn modelId="{5150B0A7-D5FD-4ADC-A9A1-1C48DD4D50D7}" srcId="{82CCCA1F-C549-4B94-B7C7-A349102627B1}" destId="{61C0FADA-A0D9-4E5B-AB04-9A49363A6DB5}" srcOrd="2" destOrd="0" parTransId="{3B2DFD98-F778-4D41-AF84-6068C5897C23}" sibTransId="{678F2DBE-F462-4483-9090-870DB4E54220}"/>
    <dgm:cxn modelId="{C628D1BB-207B-45C0-B4FB-202A29663586}" type="presOf" srcId="{9970F61E-A5D2-48D3-9185-B9FE7BD32855}" destId="{B51EFB6C-2ECF-4E83-9EB0-5FF54423DE38}" srcOrd="0" destOrd="0" presId="urn:microsoft.com/office/officeart/2005/8/layout/pList2"/>
    <dgm:cxn modelId="{D96B03BD-B0BF-4224-B55F-230E173B4B26}" srcId="{82CCCA1F-C549-4B94-B7C7-A349102627B1}" destId="{989CFE96-CF1C-417A-9047-0048C8E2601F}" srcOrd="9" destOrd="0" parTransId="{F976F4B3-0ED4-4B4E-8770-CBA276F707EF}" sibTransId="{87856B23-5EFB-4905-8E41-D9B81BBC182F}"/>
    <dgm:cxn modelId="{EA16C8C7-22AB-43DC-B710-F0ABE9561B72}" type="presOf" srcId="{989CFE96-CF1C-417A-9047-0048C8E2601F}" destId="{F69CEE91-F585-46F1-AA8B-51F24D2F1B9D}" srcOrd="0" destOrd="0" presId="urn:microsoft.com/office/officeart/2005/8/layout/pList2"/>
    <dgm:cxn modelId="{8FBFFCD1-53EF-4E17-8C19-FD43F04981FA}" type="presOf" srcId="{6A101A58-961B-440C-A173-BDC4A309B0FD}" destId="{BC068FCA-3C3F-4E4F-80FF-7EF68B13C398}" srcOrd="0" destOrd="0" presId="urn:microsoft.com/office/officeart/2005/8/layout/pList2"/>
    <dgm:cxn modelId="{61A00DD6-8832-42B7-9B2A-83BA48C61DA6}" type="presOf" srcId="{9F3A0433-80B9-4B85-AFEE-E7EED0946B2D}" destId="{92C830F4-AAAA-453F-A8C6-669F681A0E65}" srcOrd="0" destOrd="0" presId="urn:microsoft.com/office/officeart/2005/8/layout/pList2"/>
    <dgm:cxn modelId="{72EA4DE2-CC08-4D66-9C0B-06913CF24E0E}" srcId="{82CCCA1F-C549-4B94-B7C7-A349102627B1}" destId="{A7D581E3-EB86-4E41-9BCC-8AA789A76151}" srcOrd="4" destOrd="0" parTransId="{E80FC826-5C35-4F3A-BBB4-62F326B75AFD}" sibTransId="{9F3A0433-80B9-4B85-AFEE-E7EED0946B2D}"/>
    <dgm:cxn modelId="{FB4F14E6-B710-4355-BCD6-E7156D9EB5F3}" type="presOf" srcId="{C160D552-84AB-4F5F-A43A-FFE0636EE9C2}" destId="{6DE469E1-B674-4B55-9E65-91A89A76FDCC}" srcOrd="0" destOrd="0" presId="urn:microsoft.com/office/officeart/2005/8/layout/pList2"/>
    <dgm:cxn modelId="{3B338BE8-F193-4E48-B45F-A422DDBB3A8B}" srcId="{82CCCA1F-C549-4B94-B7C7-A349102627B1}" destId="{DD68F9A9-069C-4AE7-833B-F233095612A3}" srcOrd="1" destOrd="0" parTransId="{45BFEB4A-405D-4895-A9F4-7D65AD56E6AB}" sibTransId="{C160D552-84AB-4F5F-A43A-FFE0636EE9C2}"/>
    <dgm:cxn modelId="{7502CAEF-5AF0-4C84-B60D-C4C824C6E07F}" srcId="{82CCCA1F-C549-4B94-B7C7-A349102627B1}" destId="{E24082A3-362C-46C7-83C1-A32DBED6E9AF}" srcOrd="3" destOrd="0" parTransId="{7A8927AE-8E45-4D5F-A436-1D27F2A0F302}" sibTransId="{77C6DFD1-C5B4-46AD-B3EA-7454CC3B8D30}"/>
    <dgm:cxn modelId="{AC6A60F4-DD53-4343-BDF9-EBFA71A20B4A}" type="presOf" srcId="{4736DB9C-2E91-4E81-B4C5-5CD08652DA9C}" destId="{D08BD85A-2DE2-4FF7-809D-66ECE7FBD8F9}" srcOrd="0" destOrd="0" presId="urn:microsoft.com/office/officeart/2005/8/layout/pList2"/>
    <dgm:cxn modelId="{27F286FE-1F7D-47C9-B3A2-1C5A16D438DB}" type="presOf" srcId="{79FEA5F6-FF51-4C28-A426-C8DC19DAE205}" destId="{01032B31-EE65-49FB-8BA3-9ECC8979D2BF}" srcOrd="0" destOrd="0" presId="urn:microsoft.com/office/officeart/2005/8/layout/pList2"/>
    <dgm:cxn modelId="{EC1195D7-7779-40A0-BEF5-BA09F2CA20B8}" type="presParOf" srcId="{D41C8100-ECC4-473E-A57D-962627097D79}" destId="{73B328F9-EF00-4B31-8C3C-13D293B728CC}" srcOrd="0" destOrd="0" presId="urn:microsoft.com/office/officeart/2005/8/layout/pList2"/>
    <dgm:cxn modelId="{82CDED10-79E0-423F-9053-E1E938D0BF7F}" type="presParOf" srcId="{D41C8100-ECC4-473E-A57D-962627097D79}" destId="{9209133C-E753-4497-AF49-4BD22230F4FF}" srcOrd="1" destOrd="0" presId="urn:microsoft.com/office/officeart/2005/8/layout/pList2"/>
    <dgm:cxn modelId="{7AAD98F5-EF70-48FC-B161-925B23E972BA}" type="presParOf" srcId="{9209133C-E753-4497-AF49-4BD22230F4FF}" destId="{772DD3BD-7CE4-4B7A-B770-7E7696E9F92C}" srcOrd="0" destOrd="0" presId="urn:microsoft.com/office/officeart/2005/8/layout/pList2"/>
    <dgm:cxn modelId="{A53790A9-0763-4BEF-A69F-009E81946C52}" type="presParOf" srcId="{772DD3BD-7CE4-4B7A-B770-7E7696E9F92C}" destId="{A1BC73AD-CE35-4D85-A4C5-ADF8180D8975}" srcOrd="0" destOrd="0" presId="urn:microsoft.com/office/officeart/2005/8/layout/pList2"/>
    <dgm:cxn modelId="{AAD09111-8F5A-46B5-8633-E0B71F495661}" type="presParOf" srcId="{772DD3BD-7CE4-4B7A-B770-7E7696E9F92C}" destId="{3AE5FAEB-0FF0-4FAE-BD69-81BBD9567B83}" srcOrd="1" destOrd="0" presId="urn:microsoft.com/office/officeart/2005/8/layout/pList2"/>
    <dgm:cxn modelId="{C2E9678F-5457-4AD7-97BE-63FE4C7CAD2E}" type="presParOf" srcId="{772DD3BD-7CE4-4B7A-B770-7E7696E9F92C}" destId="{BD7633C4-D5ED-4254-9D47-B3D7632D8350}" srcOrd="2" destOrd="0" presId="urn:microsoft.com/office/officeart/2005/8/layout/pList2"/>
    <dgm:cxn modelId="{D555A4D2-F660-4248-9C07-329CDB71583B}" type="presParOf" srcId="{9209133C-E753-4497-AF49-4BD22230F4FF}" destId="{BB18EB8C-077A-4858-B75D-2DA75D492FEE}" srcOrd="1" destOrd="0" presId="urn:microsoft.com/office/officeart/2005/8/layout/pList2"/>
    <dgm:cxn modelId="{74420C5B-700C-4114-BE4D-28920A459E3E}" type="presParOf" srcId="{9209133C-E753-4497-AF49-4BD22230F4FF}" destId="{8239E4ED-113D-4504-BDCE-647608B4AE56}" srcOrd="2" destOrd="0" presId="urn:microsoft.com/office/officeart/2005/8/layout/pList2"/>
    <dgm:cxn modelId="{31B61D3A-670C-4015-BB10-69E138945108}" type="presParOf" srcId="{8239E4ED-113D-4504-BDCE-647608B4AE56}" destId="{61F2D43A-DEA6-460D-88B6-188647AB35FB}" srcOrd="0" destOrd="0" presId="urn:microsoft.com/office/officeart/2005/8/layout/pList2"/>
    <dgm:cxn modelId="{F3E0E836-E5B3-4506-BFCD-6ECD74DDF2CF}" type="presParOf" srcId="{8239E4ED-113D-4504-BDCE-647608B4AE56}" destId="{9B7CA4A5-1343-4B6C-B09C-2E108CFA21E1}" srcOrd="1" destOrd="0" presId="urn:microsoft.com/office/officeart/2005/8/layout/pList2"/>
    <dgm:cxn modelId="{D7A1F622-3D28-4725-874D-CC5C382425DC}" type="presParOf" srcId="{8239E4ED-113D-4504-BDCE-647608B4AE56}" destId="{0AC8E02E-A7BC-493D-8994-9DA5B3BFFAE1}" srcOrd="2" destOrd="0" presId="urn:microsoft.com/office/officeart/2005/8/layout/pList2"/>
    <dgm:cxn modelId="{966A99C5-DAE7-45E4-8784-5BE85F54652D}" type="presParOf" srcId="{9209133C-E753-4497-AF49-4BD22230F4FF}" destId="{6DE469E1-B674-4B55-9E65-91A89A76FDCC}" srcOrd="3" destOrd="0" presId="urn:microsoft.com/office/officeart/2005/8/layout/pList2"/>
    <dgm:cxn modelId="{B7819BF6-7951-42FB-AAA7-B63D5E974C5D}" type="presParOf" srcId="{9209133C-E753-4497-AF49-4BD22230F4FF}" destId="{83300578-6F8E-4814-80F2-CE0BE693EAAF}" srcOrd="4" destOrd="0" presId="urn:microsoft.com/office/officeart/2005/8/layout/pList2"/>
    <dgm:cxn modelId="{6AA10B3F-85EC-44F1-9B8E-D62D96027382}" type="presParOf" srcId="{83300578-6F8E-4814-80F2-CE0BE693EAAF}" destId="{2E6ACCCA-77FA-423E-ACEE-992E93F26E10}" srcOrd="0" destOrd="0" presId="urn:microsoft.com/office/officeart/2005/8/layout/pList2"/>
    <dgm:cxn modelId="{9E637E18-1F7A-4C73-9596-594AC1487D5F}" type="presParOf" srcId="{83300578-6F8E-4814-80F2-CE0BE693EAAF}" destId="{ABA18DF0-88F6-4E89-874D-35B4F2BC0BC1}" srcOrd="1" destOrd="0" presId="urn:microsoft.com/office/officeart/2005/8/layout/pList2"/>
    <dgm:cxn modelId="{E669B7A1-7488-4717-A065-D12820E20A42}" type="presParOf" srcId="{83300578-6F8E-4814-80F2-CE0BE693EAAF}" destId="{52813236-51B0-4358-82CE-B5C16678750F}" srcOrd="2" destOrd="0" presId="urn:microsoft.com/office/officeart/2005/8/layout/pList2"/>
    <dgm:cxn modelId="{931EEA35-ACBF-4DDB-968E-A8AA37A99B75}" type="presParOf" srcId="{9209133C-E753-4497-AF49-4BD22230F4FF}" destId="{CE6EB3F7-972F-4628-BD3A-6A247761FD5E}" srcOrd="5" destOrd="0" presId="urn:microsoft.com/office/officeart/2005/8/layout/pList2"/>
    <dgm:cxn modelId="{DF7D7119-BE3B-45AE-AEE3-1CC19DD79AC9}" type="presParOf" srcId="{9209133C-E753-4497-AF49-4BD22230F4FF}" destId="{0DD7A76E-01D8-43A0-A881-1EA824FBE5A3}" srcOrd="6" destOrd="0" presId="urn:microsoft.com/office/officeart/2005/8/layout/pList2"/>
    <dgm:cxn modelId="{31914A44-82DC-4E20-924A-4CA5E890F63B}" type="presParOf" srcId="{0DD7A76E-01D8-43A0-A881-1EA824FBE5A3}" destId="{731D0912-8C68-4183-99A7-CFD47CA8DEC0}" srcOrd="0" destOrd="0" presId="urn:microsoft.com/office/officeart/2005/8/layout/pList2"/>
    <dgm:cxn modelId="{38C81B39-3907-44BA-A5AB-32EAC3EC2F14}" type="presParOf" srcId="{0DD7A76E-01D8-43A0-A881-1EA824FBE5A3}" destId="{FE8437B4-6FEB-4045-BBAC-89FB0114B86E}" srcOrd="1" destOrd="0" presId="urn:microsoft.com/office/officeart/2005/8/layout/pList2"/>
    <dgm:cxn modelId="{CBDBEF1B-844C-4641-9D4B-46EC7F1E2B9A}" type="presParOf" srcId="{0DD7A76E-01D8-43A0-A881-1EA824FBE5A3}" destId="{13511B6F-A791-4E5B-A8C0-8C975B02522F}" srcOrd="2" destOrd="0" presId="urn:microsoft.com/office/officeart/2005/8/layout/pList2"/>
    <dgm:cxn modelId="{C8AEE656-33F7-4625-BDBA-E818AB6A9301}" type="presParOf" srcId="{9209133C-E753-4497-AF49-4BD22230F4FF}" destId="{690627C8-7A93-449C-AB70-073B146644D6}" srcOrd="7" destOrd="0" presId="urn:microsoft.com/office/officeart/2005/8/layout/pList2"/>
    <dgm:cxn modelId="{0E7837EA-98FB-4632-AA1E-828E9EB4B474}" type="presParOf" srcId="{9209133C-E753-4497-AF49-4BD22230F4FF}" destId="{EFD82B5A-A0C2-4BD3-9538-4FE2BF80DDFC}" srcOrd="8" destOrd="0" presId="urn:microsoft.com/office/officeart/2005/8/layout/pList2"/>
    <dgm:cxn modelId="{4940D304-E1E4-4C8B-B912-4D0229315A41}" type="presParOf" srcId="{EFD82B5A-A0C2-4BD3-9538-4FE2BF80DDFC}" destId="{9463F3C5-9918-4D0D-AE1B-39EBCCE20B7E}" srcOrd="0" destOrd="0" presId="urn:microsoft.com/office/officeart/2005/8/layout/pList2"/>
    <dgm:cxn modelId="{3D9CBC4D-D440-40CF-8749-113CBEB3C528}" type="presParOf" srcId="{EFD82B5A-A0C2-4BD3-9538-4FE2BF80DDFC}" destId="{1D831036-34F5-4889-8609-4F7DE088B4F3}" srcOrd="1" destOrd="0" presId="urn:microsoft.com/office/officeart/2005/8/layout/pList2"/>
    <dgm:cxn modelId="{CC20017F-FF01-4CA1-8215-17CF718CD1F4}" type="presParOf" srcId="{EFD82B5A-A0C2-4BD3-9538-4FE2BF80DDFC}" destId="{EB13FDC4-63FE-4A85-A043-FF397C4E47D5}" srcOrd="2" destOrd="0" presId="urn:microsoft.com/office/officeart/2005/8/layout/pList2"/>
    <dgm:cxn modelId="{6E2D8FFB-266D-4B38-9F57-C77830D0F440}" type="presParOf" srcId="{9209133C-E753-4497-AF49-4BD22230F4FF}" destId="{92C830F4-AAAA-453F-A8C6-669F681A0E65}" srcOrd="9" destOrd="0" presId="urn:microsoft.com/office/officeart/2005/8/layout/pList2"/>
    <dgm:cxn modelId="{C51352C1-B99C-4FBF-B494-E13C662B7A58}" type="presParOf" srcId="{9209133C-E753-4497-AF49-4BD22230F4FF}" destId="{E636D312-63C0-4C11-9D84-949481F0A3CD}" srcOrd="10" destOrd="0" presId="urn:microsoft.com/office/officeart/2005/8/layout/pList2"/>
    <dgm:cxn modelId="{2C9AE2AB-C2B7-4E31-A456-B3CCBB27E847}" type="presParOf" srcId="{E636D312-63C0-4C11-9D84-949481F0A3CD}" destId="{BC068FCA-3C3F-4E4F-80FF-7EF68B13C398}" srcOrd="0" destOrd="0" presId="urn:microsoft.com/office/officeart/2005/8/layout/pList2"/>
    <dgm:cxn modelId="{F07AD7E6-9B57-484D-B5EC-A5E9FF5A1ADB}" type="presParOf" srcId="{E636D312-63C0-4C11-9D84-949481F0A3CD}" destId="{A7B846FB-0B1A-46E8-809A-911137F4CCAD}" srcOrd="1" destOrd="0" presId="urn:microsoft.com/office/officeart/2005/8/layout/pList2"/>
    <dgm:cxn modelId="{DAF9CA7D-9C70-40F2-A7C9-A186BF93CEC6}" type="presParOf" srcId="{E636D312-63C0-4C11-9D84-949481F0A3CD}" destId="{78E13DA4-F129-4E77-9C00-32DB330AF5ED}" srcOrd="2" destOrd="0" presId="urn:microsoft.com/office/officeart/2005/8/layout/pList2"/>
    <dgm:cxn modelId="{29D4EEC1-E208-4E7B-B927-6E0118AF6653}" type="presParOf" srcId="{9209133C-E753-4497-AF49-4BD22230F4FF}" destId="{7DCABF64-A8B9-43CC-BF39-124E3FD24F42}" srcOrd="11" destOrd="0" presId="urn:microsoft.com/office/officeart/2005/8/layout/pList2"/>
    <dgm:cxn modelId="{79D4838B-8BF7-4405-98C3-BF983D79491F}" type="presParOf" srcId="{9209133C-E753-4497-AF49-4BD22230F4FF}" destId="{25D3F61B-1D83-4656-9566-16CB8D8F18F5}" srcOrd="12" destOrd="0" presId="urn:microsoft.com/office/officeart/2005/8/layout/pList2"/>
    <dgm:cxn modelId="{AB22315C-CDA4-4443-8AAD-D34E069D480B}" type="presParOf" srcId="{25D3F61B-1D83-4656-9566-16CB8D8F18F5}" destId="{A012F321-767B-4653-8556-C4096605541A}" srcOrd="0" destOrd="0" presId="urn:microsoft.com/office/officeart/2005/8/layout/pList2"/>
    <dgm:cxn modelId="{F181BC71-7486-4013-A029-C6449C9D5EEE}" type="presParOf" srcId="{25D3F61B-1D83-4656-9566-16CB8D8F18F5}" destId="{DEA02B85-7EC6-4934-9E61-727D9C66A748}" srcOrd="1" destOrd="0" presId="urn:microsoft.com/office/officeart/2005/8/layout/pList2"/>
    <dgm:cxn modelId="{BDBFE3B5-1F85-4EEF-9BE1-E073375AC045}" type="presParOf" srcId="{25D3F61B-1D83-4656-9566-16CB8D8F18F5}" destId="{BFC0B809-2313-4979-B299-C6625042820D}" srcOrd="2" destOrd="0" presId="urn:microsoft.com/office/officeart/2005/8/layout/pList2"/>
    <dgm:cxn modelId="{4933E8B2-EA24-425D-8D05-160320386598}" type="presParOf" srcId="{9209133C-E753-4497-AF49-4BD22230F4FF}" destId="{419D4DDE-28F4-4E3D-9F1D-8501B80824E1}" srcOrd="13" destOrd="0" presId="urn:microsoft.com/office/officeart/2005/8/layout/pList2"/>
    <dgm:cxn modelId="{3F93A0FE-A652-4B90-A72F-4334806A54EA}" type="presParOf" srcId="{9209133C-E753-4497-AF49-4BD22230F4FF}" destId="{B022606B-1E1C-410B-8AE3-8953D2F0CBFF}" srcOrd="14" destOrd="0" presId="urn:microsoft.com/office/officeart/2005/8/layout/pList2"/>
    <dgm:cxn modelId="{4C6CEE5A-19A8-43F0-9F87-0F871B1BC216}" type="presParOf" srcId="{B022606B-1E1C-410B-8AE3-8953D2F0CBFF}" destId="{B51EFB6C-2ECF-4E83-9EB0-5FF54423DE38}" srcOrd="0" destOrd="0" presId="urn:microsoft.com/office/officeart/2005/8/layout/pList2"/>
    <dgm:cxn modelId="{88C7F580-0804-41B4-A76E-3E10FDB3F521}" type="presParOf" srcId="{B022606B-1E1C-410B-8AE3-8953D2F0CBFF}" destId="{B45F18FF-34AB-42A7-923C-A905C8C552EB}" srcOrd="1" destOrd="0" presId="urn:microsoft.com/office/officeart/2005/8/layout/pList2"/>
    <dgm:cxn modelId="{6DAA3994-2038-43BE-8878-C81EA46FB100}" type="presParOf" srcId="{B022606B-1E1C-410B-8AE3-8953D2F0CBFF}" destId="{C513A7A6-B4F3-4AF8-86EE-67E18976724A}" srcOrd="2" destOrd="0" presId="urn:microsoft.com/office/officeart/2005/8/layout/pList2"/>
    <dgm:cxn modelId="{CF3B6606-A2AA-4022-BE5A-F0DC581711F2}" type="presParOf" srcId="{9209133C-E753-4497-AF49-4BD22230F4FF}" destId="{442B37A9-8A27-40D2-93CE-66B4455F807A}" srcOrd="15" destOrd="0" presId="urn:microsoft.com/office/officeart/2005/8/layout/pList2"/>
    <dgm:cxn modelId="{D757591C-6D86-4CB6-851C-461306E35B35}" type="presParOf" srcId="{9209133C-E753-4497-AF49-4BD22230F4FF}" destId="{C65332CE-FEC3-4FB1-8CDE-337E20CE7B9D}" srcOrd="16" destOrd="0" presId="urn:microsoft.com/office/officeart/2005/8/layout/pList2"/>
    <dgm:cxn modelId="{8BE8B66F-C655-4D08-99B1-26207BE67DF9}" type="presParOf" srcId="{C65332CE-FEC3-4FB1-8CDE-337E20CE7B9D}" destId="{BA99CF10-D0FC-4666-8159-D858AEA1ADFB}" srcOrd="0" destOrd="0" presId="urn:microsoft.com/office/officeart/2005/8/layout/pList2"/>
    <dgm:cxn modelId="{E4D71351-0FC3-4AC1-9F83-17EAE3348451}" type="presParOf" srcId="{C65332CE-FEC3-4FB1-8CDE-337E20CE7B9D}" destId="{D00F2BB1-9732-4F1B-9A4F-7A0C47F449FC}" srcOrd="1" destOrd="0" presId="urn:microsoft.com/office/officeart/2005/8/layout/pList2"/>
    <dgm:cxn modelId="{01DA339C-95A1-4373-BFBB-E2BEAE0469A0}" type="presParOf" srcId="{C65332CE-FEC3-4FB1-8CDE-337E20CE7B9D}" destId="{0D17A8E3-DA28-43A5-BEB9-C5D5EA5A26DA}" srcOrd="2" destOrd="0" presId="urn:microsoft.com/office/officeart/2005/8/layout/pList2"/>
    <dgm:cxn modelId="{4066486B-EEFC-4A0A-8732-F33F4E75E870}" type="presParOf" srcId="{9209133C-E753-4497-AF49-4BD22230F4FF}" destId="{01032B31-EE65-49FB-8BA3-9ECC8979D2BF}" srcOrd="17" destOrd="0" presId="urn:microsoft.com/office/officeart/2005/8/layout/pList2"/>
    <dgm:cxn modelId="{008D04EE-406A-4020-8352-6C994FF61D63}" type="presParOf" srcId="{9209133C-E753-4497-AF49-4BD22230F4FF}" destId="{70994D43-C3E4-4183-824C-69EC6F0D273F}" srcOrd="18" destOrd="0" presId="urn:microsoft.com/office/officeart/2005/8/layout/pList2"/>
    <dgm:cxn modelId="{752766DC-0DE3-429C-9152-47D284D904F8}" type="presParOf" srcId="{70994D43-C3E4-4183-824C-69EC6F0D273F}" destId="{F69CEE91-F585-46F1-AA8B-51F24D2F1B9D}" srcOrd="0" destOrd="0" presId="urn:microsoft.com/office/officeart/2005/8/layout/pList2"/>
    <dgm:cxn modelId="{78D897E7-C033-46B8-81FC-F9F2FF9A466C}" type="presParOf" srcId="{70994D43-C3E4-4183-824C-69EC6F0D273F}" destId="{74F54CAD-F0DC-45FA-B585-7DEEEEA7BCDC}" srcOrd="1" destOrd="0" presId="urn:microsoft.com/office/officeart/2005/8/layout/pList2"/>
    <dgm:cxn modelId="{B81A9156-3CA9-42FE-B82C-3C021A5A7274}" type="presParOf" srcId="{70994D43-C3E4-4183-824C-69EC6F0D273F}" destId="{67D74988-92A0-49AC-82B0-6C99092A6EE3}" srcOrd="2" destOrd="0" presId="urn:microsoft.com/office/officeart/2005/8/layout/pList2"/>
    <dgm:cxn modelId="{86ED812F-A2A1-4C69-AE2C-599EE5C505FF}" type="presParOf" srcId="{9209133C-E753-4497-AF49-4BD22230F4FF}" destId="{0A872AFB-7A3C-4854-90B7-113929A289BA}" srcOrd="19" destOrd="0" presId="urn:microsoft.com/office/officeart/2005/8/layout/pList2"/>
    <dgm:cxn modelId="{C69FA1C0-2163-4456-AD36-4423A290889F}" type="presParOf" srcId="{9209133C-E753-4497-AF49-4BD22230F4FF}" destId="{1876B85E-7F44-4373-B3FF-073AA384C2D1}" srcOrd="20" destOrd="0" presId="urn:microsoft.com/office/officeart/2005/8/layout/pList2"/>
    <dgm:cxn modelId="{524D4DFF-9535-4E77-AC3A-EF69E82FDBD0}" type="presParOf" srcId="{1876B85E-7F44-4373-B3FF-073AA384C2D1}" destId="{84F30D67-1E1F-4F40-9D18-ACB368D6B99B}" srcOrd="0" destOrd="0" presId="urn:microsoft.com/office/officeart/2005/8/layout/pList2"/>
    <dgm:cxn modelId="{6390B283-6706-4E22-9B1E-6ADB2D00EC3D}" type="presParOf" srcId="{1876B85E-7F44-4373-B3FF-073AA384C2D1}" destId="{73ED5D3B-F11D-46CB-B016-33AE22E58519}" srcOrd="1" destOrd="0" presId="urn:microsoft.com/office/officeart/2005/8/layout/pList2"/>
    <dgm:cxn modelId="{D9B521FC-9484-43EE-A269-5AE8E6473B51}" type="presParOf" srcId="{1876B85E-7F44-4373-B3FF-073AA384C2D1}" destId="{DE33E07E-EA57-42B8-AE54-E29FC4B0786B}" srcOrd="2" destOrd="0" presId="urn:microsoft.com/office/officeart/2005/8/layout/pList2"/>
    <dgm:cxn modelId="{BD685771-98CC-4BC0-B1AB-BEA495C9862F}" type="presParOf" srcId="{9209133C-E753-4497-AF49-4BD22230F4FF}" destId="{D08BD85A-2DE2-4FF7-809D-66ECE7FBD8F9}" srcOrd="21" destOrd="0" presId="urn:microsoft.com/office/officeart/2005/8/layout/pList2"/>
    <dgm:cxn modelId="{86574E1F-A7E9-403C-BEE0-66758400C352}" type="presParOf" srcId="{9209133C-E753-4497-AF49-4BD22230F4FF}" destId="{E96F89B8-7B31-4FD4-8A3D-3E39363C7DDB}" srcOrd="22" destOrd="0" presId="urn:microsoft.com/office/officeart/2005/8/layout/pList2"/>
    <dgm:cxn modelId="{357D7DAC-F5A4-4899-9624-CE71C1F71D70}" type="presParOf" srcId="{E96F89B8-7B31-4FD4-8A3D-3E39363C7DDB}" destId="{56AD8066-960F-4E3A-9F5E-19D700B75EE4}" srcOrd="0" destOrd="0" presId="urn:microsoft.com/office/officeart/2005/8/layout/pList2"/>
    <dgm:cxn modelId="{1CB90A47-52E8-4634-8FB5-256862A01FF1}" type="presParOf" srcId="{E96F89B8-7B31-4FD4-8A3D-3E39363C7DDB}" destId="{A0739862-B4FA-45CA-8E65-E15F66D4EE13}" srcOrd="1" destOrd="0" presId="urn:microsoft.com/office/officeart/2005/8/layout/pList2"/>
    <dgm:cxn modelId="{6BAC890D-FC14-42CD-B2C5-2208F31879AD}" type="presParOf" srcId="{E96F89B8-7B31-4FD4-8A3D-3E39363C7DDB}" destId="{C913532B-6805-41FA-9402-BD11F9DB325E}" srcOrd="2" destOrd="0" presId="urn:microsoft.com/office/officeart/2005/8/layout/pList2"/>
    <dgm:cxn modelId="{B7D37B98-CF2D-482A-AF7D-961AD72C7712}" type="presParOf" srcId="{9209133C-E753-4497-AF49-4BD22230F4FF}" destId="{DD480F91-D2B1-4C0B-9C2A-5BC5A4B22E6D}" srcOrd="23" destOrd="0" presId="urn:microsoft.com/office/officeart/2005/8/layout/pList2"/>
    <dgm:cxn modelId="{9E9650E5-2AEF-4874-A6D9-2098DD35CFFB}" type="presParOf" srcId="{9209133C-E753-4497-AF49-4BD22230F4FF}" destId="{C3CE3BBC-3346-406B-BA32-83DB69BF760E}" srcOrd="24" destOrd="0" presId="urn:microsoft.com/office/officeart/2005/8/layout/pList2"/>
    <dgm:cxn modelId="{C340AF75-EF59-4FF9-AA55-61F77D6BE5A5}" type="presParOf" srcId="{C3CE3BBC-3346-406B-BA32-83DB69BF760E}" destId="{9611429B-2AE0-4492-84B7-207F2F909BA0}" srcOrd="0" destOrd="0" presId="urn:microsoft.com/office/officeart/2005/8/layout/pList2"/>
    <dgm:cxn modelId="{0DABB7D1-0A25-4FE1-8316-693E136EAE22}" type="presParOf" srcId="{C3CE3BBC-3346-406B-BA32-83DB69BF760E}" destId="{96995883-A799-4A77-9AAF-260716C42F60}" srcOrd="1" destOrd="0" presId="urn:microsoft.com/office/officeart/2005/8/layout/pList2"/>
    <dgm:cxn modelId="{52289921-8215-4B12-BE4B-A83B001FFF65}" type="presParOf" srcId="{C3CE3BBC-3346-406B-BA32-83DB69BF760E}" destId="{AA968AEE-155B-4449-962B-5E2AE919E885}"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B83D2A-0CF4-4D49-80C3-9BB2452597EB}" type="doc">
      <dgm:prSet loTypeId="urn:microsoft.com/office/officeart/2005/8/layout/chevron2" loCatId="list" qsTypeId="urn:microsoft.com/office/officeart/2005/8/quickstyle/3d2" qsCatId="3D" csTypeId="urn:microsoft.com/office/officeart/2005/8/colors/colorful1" csCatId="colorful" phldr="1"/>
      <dgm:spPr/>
      <dgm:t>
        <a:bodyPr/>
        <a:lstStyle/>
        <a:p>
          <a:endParaRPr lang="en-US"/>
        </a:p>
      </dgm:t>
    </dgm:pt>
    <dgm:pt modelId="{3E43F0C4-461F-4BF1-AF50-76F72B6E6ADF}">
      <dgm:prSet phldrT="[Text]" custT="1"/>
      <dgm:spPr/>
      <dgm:t>
        <a:bodyPr/>
        <a:lstStyle/>
        <a:p>
          <a:pPr marL="0" lvl="0" algn="ctr" defTabSz="622300">
            <a:lnSpc>
              <a:spcPct val="90000"/>
            </a:lnSpc>
            <a:spcBef>
              <a:spcPct val="0"/>
            </a:spcBef>
            <a:spcAft>
              <a:spcPct val="35000"/>
            </a:spcAft>
            <a:buNone/>
          </a:pPr>
          <a:endParaRPr lang="en-US" sz="1400" kern="1200" dirty="0">
            <a:latin typeface="Times New Roman" panose="02020603050405020304" pitchFamily="18" charset="0"/>
            <a:cs typeface="Times New Roman" panose="02020603050405020304" pitchFamily="18" charset="0"/>
          </a:endParaRPr>
        </a:p>
        <a:p>
          <a:pPr marL="0" lvl="0" indent="0" algn="ctr" defTabSz="355600">
            <a:lnSpc>
              <a:spcPct val="90000"/>
            </a:lnSpc>
            <a:spcBef>
              <a:spcPct val="0"/>
            </a:spcBef>
            <a:spcAft>
              <a:spcPct val="35000"/>
            </a:spcAft>
            <a:buNone/>
          </a:pPr>
          <a:r>
            <a:rPr lang="en-US" sz="800" b="1" kern="1200" dirty="0">
              <a:solidFill>
                <a:schemeClr val="tx1"/>
              </a:solidFill>
              <a:latin typeface="Times New Roman" panose="02020603050405020304" pitchFamily="18" charset="0"/>
              <a:ea typeface="+mn-ea"/>
              <a:cs typeface="Times New Roman" panose="02020603050405020304" pitchFamily="18" charset="0"/>
            </a:rPr>
            <a:t>Basic Unit</a:t>
          </a:r>
        </a:p>
      </dgm:t>
    </dgm:pt>
    <dgm:pt modelId="{EF343566-85BF-47FD-B0AD-8CAFA70A6EC8}" type="parTrans" cxnId="{76DF449D-3940-455A-BD60-4E8BB7CF0051}">
      <dgm:prSet/>
      <dgm:spPr/>
      <dgm:t>
        <a:bodyPr/>
        <a:lstStyle/>
        <a:p>
          <a:endParaRPr lang="en-US" sz="1400"/>
        </a:p>
      </dgm:t>
    </dgm:pt>
    <dgm:pt modelId="{66A4B8AB-A182-4558-AF36-C22EBA82D1A2}" type="sibTrans" cxnId="{76DF449D-3940-455A-BD60-4E8BB7CF0051}">
      <dgm:prSet/>
      <dgm:spPr/>
      <dgm:t>
        <a:bodyPr/>
        <a:lstStyle/>
        <a:p>
          <a:endParaRPr lang="en-US" sz="1400"/>
        </a:p>
      </dgm:t>
    </dgm:pt>
    <mc:AlternateContent xmlns:mc="http://schemas.openxmlformats.org/markup-compatibility/2006" xmlns:a14="http://schemas.microsoft.com/office/drawing/2010/main">
      <mc:Choice Requires="a14">
        <dgm:pt modelId="{A607CD7B-9D75-4C8A-8120-A6F0A8E6DB04}">
          <dgm:prSet phldrT="[Text]" custT="1"/>
          <dgm:spPr/>
          <dgm:t>
            <a:bodyPr/>
            <a:lstStyle/>
            <a:p>
              <a:pPr>
                <a:buFontTx/>
                <a:buNone/>
              </a:pPr>
              <a:r>
                <a:rPr lang="en-US" sz="1400" dirty="0">
                  <a:latin typeface="Times New Roman" panose="02020603050405020304" pitchFamily="18" charset="0"/>
                  <a:cs typeface="Times New Roman" panose="02020603050405020304" pitchFamily="18" charset="0"/>
                </a:rPr>
                <a:t>Qubit: unit of quantum state </a:t>
              </a:r>
              <a14:m>
                <m:oMath xmlns:m="http://schemas.openxmlformats.org/officeDocument/2006/math">
                  <m:d>
                    <m:dPr>
                      <m:begChr m:val="⟨"/>
                      <m:endChr m:val=""/>
                      <m:ctrlPr>
                        <a:rPr lang="en-US" sz="1400" i="1" smtClean="0">
                          <a:latin typeface="Cambria Math" panose="02040503050406030204" pitchFamily="18" charset="0"/>
                          <a:cs typeface="Times New Roman" panose="02020603050405020304" pitchFamily="18" charset="0"/>
                        </a:rPr>
                      </m:ctrlPr>
                    </m:dPr>
                    <m:e>
                      <m:r>
                        <a:rPr lang="en-US" sz="1400" b="0" i="1" smtClean="0">
                          <a:latin typeface="Cambria Math" panose="02040503050406030204" pitchFamily="18" charset="0"/>
                          <a:cs typeface="Times New Roman" panose="02020603050405020304" pitchFamily="18" charset="0"/>
                        </a:rPr>
                        <m:t>0</m:t>
                      </m:r>
                      <m:r>
                        <a:rPr lang="en-US" sz="1400" b="0" i="1" smtClean="0">
                          <a:latin typeface="Cambria Math" panose="02040503050406030204" pitchFamily="18" charset="0"/>
                          <a:cs typeface="Times New Roman" panose="02020603050405020304" pitchFamily="18" charset="0"/>
                        </a:rPr>
                        <m:t>|</m:t>
                      </m:r>
                    </m:e>
                  </m:d>
                </m:oMath>
              </a14:m>
              <a:r>
                <a:rPr lang="en-US" sz="1400" dirty="0">
                  <a:latin typeface="Times New Roman" panose="02020603050405020304" pitchFamily="18" charset="0"/>
                  <a:cs typeface="Times New Roman" panose="02020603050405020304" pitchFamily="18" charset="0"/>
                </a:rPr>
                <a:t> and </a:t>
              </a:r>
              <a14:m>
                <m:oMath xmlns:m="http://schemas.openxmlformats.org/officeDocument/2006/math">
                  <m:d>
                    <m:dPr>
                      <m:begChr m:val="⟨"/>
                      <m:endChr m:val=""/>
                      <m:ctrlPr>
                        <a:rPr lang="en-US" sz="1400" i="1" smtClean="0">
                          <a:latin typeface="Cambria Math" panose="02040503050406030204" pitchFamily="18" charset="0"/>
                          <a:cs typeface="Times New Roman" panose="02020603050405020304" pitchFamily="18" charset="0"/>
                        </a:rPr>
                      </m:ctrlPr>
                    </m:dPr>
                    <m:e>
                      <m:r>
                        <a:rPr lang="en-US" sz="1400" b="0" i="1" smtClean="0">
                          <a:latin typeface="Cambria Math" panose="02040503050406030204" pitchFamily="18" charset="0"/>
                          <a:cs typeface="Times New Roman" panose="02020603050405020304" pitchFamily="18" charset="0"/>
                        </a:rPr>
                        <m:t>1</m:t>
                      </m:r>
                      <m:r>
                        <a:rPr lang="en-US" sz="1400" b="0" i="1" smtClean="0">
                          <a:latin typeface="Cambria Math" panose="02040503050406030204" pitchFamily="18" charset="0"/>
                          <a:cs typeface="Times New Roman" panose="02020603050405020304" pitchFamily="18" charset="0"/>
                        </a:rPr>
                        <m:t>|</m:t>
                      </m:r>
                    </m:e>
                  </m:d>
                </m:oMath>
              </a14:m>
              <a:r>
                <a:rPr lang="en-US" sz="1400" dirty="0">
                  <a:latin typeface="Times New Roman" panose="02020603050405020304" pitchFamily="18" charset="0"/>
                  <a:cs typeface="Times New Roman" panose="02020603050405020304" pitchFamily="18" charset="0"/>
                </a:rPr>
                <a:t> </a:t>
              </a:r>
            </a:p>
          </dgm:t>
        </dgm:pt>
      </mc:Choice>
      <mc:Fallback xmlns="">
        <dgm:pt modelId="{A607CD7B-9D75-4C8A-8120-A6F0A8E6DB04}">
          <dgm:prSet phldrT="[Text]" custT="1"/>
          <dgm:spPr/>
          <dgm:t>
            <a:bodyPr/>
            <a:lstStyle/>
            <a:p>
              <a:pPr>
                <a:buFontTx/>
                <a:buNone/>
              </a:pPr>
              <a:r>
                <a:rPr lang="en-US" sz="1400" dirty="0">
                  <a:latin typeface="Times New Roman" panose="02020603050405020304" pitchFamily="18" charset="0"/>
                  <a:cs typeface="Times New Roman" panose="02020603050405020304" pitchFamily="18" charset="0"/>
                </a:rPr>
                <a:t>Qubit: unit of quantum state </a:t>
              </a:r>
              <a:r>
                <a:rPr lang="en-US" sz="1400" i="0" smtClean="0">
                  <a:latin typeface="Cambria Math" panose="02040503050406030204" pitchFamily="18" charset="0"/>
                  <a:cs typeface="Times New Roman" panose="02020603050405020304" pitchFamily="18" charset="0"/>
                </a:rPr>
                <a:t>⟨</a:t>
              </a:r>
              <a:r>
                <a:rPr lang="en-US" sz="1400" b="0" i="0" smtClean="0">
                  <a:latin typeface="Cambria Math" panose="02040503050406030204" pitchFamily="18" charset="0"/>
                  <a:cs typeface="Times New Roman" panose="02020603050405020304" pitchFamily="18" charset="0"/>
                </a:rPr>
                <a:t>0|┤</a:t>
              </a:r>
              <a:r>
                <a:rPr lang="en-US" sz="1400" dirty="0">
                  <a:latin typeface="Times New Roman" panose="02020603050405020304" pitchFamily="18" charset="0"/>
                  <a:cs typeface="Times New Roman" panose="02020603050405020304" pitchFamily="18" charset="0"/>
                </a:rPr>
                <a:t> and </a:t>
              </a:r>
              <a:r>
                <a:rPr lang="en-US" sz="1400" i="0" smtClean="0">
                  <a:latin typeface="Cambria Math" panose="02040503050406030204" pitchFamily="18" charset="0"/>
                  <a:cs typeface="Times New Roman" panose="02020603050405020304" pitchFamily="18" charset="0"/>
                </a:rPr>
                <a:t>⟨</a:t>
              </a:r>
              <a:r>
                <a:rPr lang="en-US" sz="1400" b="0" i="0" smtClean="0">
                  <a:latin typeface="Cambria Math" panose="02040503050406030204" pitchFamily="18" charset="0"/>
                  <a:cs typeface="Times New Roman" panose="02020603050405020304" pitchFamily="18" charset="0"/>
                </a:rPr>
                <a:t>1|┤</a:t>
              </a:r>
              <a:r>
                <a:rPr lang="en-US" sz="1400" dirty="0">
                  <a:latin typeface="Times New Roman" panose="02020603050405020304" pitchFamily="18" charset="0"/>
                  <a:cs typeface="Times New Roman" panose="02020603050405020304" pitchFamily="18" charset="0"/>
                </a:rPr>
                <a:t> </a:t>
              </a:r>
            </a:p>
          </dgm:t>
        </dgm:pt>
      </mc:Fallback>
    </mc:AlternateContent>
    <dgm:pt modelId="{5919A5ED-28E2-4C1F-8E86-FFB442BE0D21}" type="parTrans" cxnId="{C77E6498-9E59-4E78-B756-43991A715903}">
      <dgm:prSet/>
      <dgm:spPr/>
      <dgm:t>
        <a:bodyPr/>
        <a:lstStyle/>
        <a:p>
          <a:endParaRPr lang="en-US" sz="1400"/>
        </a:p>
      </dgm:t>
    </dgm:pt>
    <dgm:pt modelId="{1D2DF864-A494-4AD7-A425-E5C82E25E7A6}" type="sibTrans" cxnId="{C77E6498-9E59-4E78-B756-43991A715903}">
      <dgm:prSet/>
      <dgm:spPr/>
      <dgm:t>
        <a:bodyPr/>
        <a:lstStyle/>
        <a:p>
          <a:endParaRPr lang="en-US" sz="1400"/>
        </a:p>
      </dgm:t>
    </dgm:pt>
    <dgm:pt modelId="{51604B4D-83AF-4E92-8DA0-49EFB0810D6A}">
      <dgm:prSet phldrT="[Text]" custT="1"/>
      <dgm:spPr/>
      <dgm:t>
        <a:bodyPr/>
        <a:lstStyle/>
        <a:p>
          <a:pPr marL="0" lvl="0" indent="0" algn="ctr" defTabSz="355600">
            <a:lnSpc>
              <a:spcPct val="90000"/>
            </a:lnSpc>
            <a:spcBef>
              <a:spcPct val="0"/>
            </a:spcBef>
            <a:spcAft>
              <a:spcPct val="35000"/>
            </a:spcAft>
            <a:buNone/>
          </a:pPr>
          <a:endParaRPr lang="en-US" sz="800" b="1" kern="1200" dirty="0">
            <a:latin typeface="Times New Roman" panose="02020603050405020304" pitchFamily="18" charset="0"/>
            <a:ea typeface="+mn-ea"/>
            <a:cs typeface="Times New Roman" panose="02020603050405020304" pitchFamily="18" charset="0"/>
          </a:endParaRPr>
        </a:p>
        <a:p>
          <a:pPr marL="0" lvl="0" indent="0" algn="ctr" defTabSz="355600">
            <a:lnSpc>
              <a:spcPct val="90000"/>
            </a:lnSpc>
            <a:spcBef>
              <a:spcPct val="0"/>
            </a:spcBef>
            <a:spcAft>
              <a:spcPct val="35000"/>
            </a:spcAft>
            <a:buNone/>
          </a:pPr>
          <a:r>
            <a:rPr lang="en-US" sz="800" b="1" kern="1200" dirty="0">
              <a:solidFill>
                <a:schemeClr val="tx1"/>
              </a:solidFill>
              <a:latin typeface="Times New Roman" panose="02020603050405020304" pitchFamily="18" charset="0"/>
              <a:ea typeface="+mn-ea"/>
              <a:cs typeface="Times New Roman" panose="02020603050405020304" pitchFamily="18" charset="0"/>
            </a:rPr>
            <a:t>Processing</a:t>
          </a:r>
          <a:r>
            <a:rPr lang="en-US" sz="800" b="1" kern="1200" dirty="0">
              <a:latin typeface="Times New Roman" panose="02020603050405020304" pitchFamily="18" charset="0"/>
              <a:ea typeface="+mn-ea"/>
              <a:cs typeface="Times New Roman" panose="02020603050405020304" pitchFamily="18" charset="0"/>
            </a:rPr>
            <a:t> </a:t>
          </a:r>
        </a:p>
      </dgm:t>
    </dgm:pt>
    <dgm:pt modelId="{15AF290C-1FB8-4F85-AC91-1D760E42DE11}" type="parTrans" cxnId="{729CBC6E-5CCC-4477-A391-AD6D9FAB6F34}">
      <dgm:prSet/>
      <dgm:spPr/>
      <dgm:t>
        <a:bodyPr/>
        <a:lstStyle/>
        <a:p>
          <a:endParaRPr lang="en-US" sz="1400"/>
        </a:p>
      </dgm:t>
    </dgm:pt>
    <dgm:pt modelId="{8CA7B938-F7B0-4DE8-8176-47BD46192088}" type="sibTrans" cxnId="{729CBC6E-5CCC-4477-A391-AD6D9FAB6F34}">
      <dgm:prSet/>
      <dgm:spPr/>
      <dgm:t>
        <a:bodyPr/>
        <a:lstStyle/>
        <a:p>
          <a:endParaRPr lang="en-US" sz="1400"/>
        </a:p>
      </dgm:t>
    </dgm:pt>
    <dgm:pt modelId="{8D2CDAB6-6ADD-40E6-96A0-8EAA4563086D}">
      <dgm:prSet phldrT="[Text]" custT="1"/>
      <dgm:spPr/>
      <dgm:t>
        <a:bodyPr/>
        <a:lstStyle/>
        <a:p>
          <a:pPr>
            <a:buFontTx/>
            <a:buNone/>
          </a:pPr>
          <a:r>
            <a:rPr lang="en-US" sz="1400" kern="1200">
              <a:latin typeface="Times New Roman" panose="02020603050405020304" pitchFamily="18" charset="0"/>
              <a:ea typeface="+mn-ea"/>
              <a:cs typeface="Times New Roman" panose="02020603050405020304" pitchFamily="18" charset="0"/>
            </a:rPr>
            <a:t>Operations performed in parallel to superposition and entanglement </a:t>
          </a:r>
          <a:endParaRPr lang="en-US" sz="1400" kern="1200" dirty="0">
            <a:latin typeface="Times New Roman" panose="02020603050405020304" pitchFamily="18" charset="0"/>
            <a:ea typeface="+mn-ea"/>
            <a:cs typeface="Times New Roman" panose="02020603050405020304" pitchFamily="18" charset="0"/>
          </a:endParaRPr>
        </a:p>
      </dgm:t>
    </dgm:pt>
    <dgm:pt modelId="{192C5907-2B1B-4D72-B564-593FC21C6CAE}" type="parTrans" cxnId="{FAE88A93-DDF5-48B5-BD52-D4AA346B74F5}">
      <dgm:prSet/>
      <dgm:spPr/>
      <dgm:t>
        <a:bodyPr/>
        <a:lstStyle/>
        <a:p>
          <a:endParaRPr lang="en-US" sz="1400"/>
        </a:p>
      </dgm:t>
    </dgm:pt>
    <dgm:pt modelId="{A8EC1C0B-8CCD-4677-ACDB-9A4C5719F86E}" type="sibTrans" cxnId="{FAE88A93-DDF5-48B5-BD52-D4AA346B74F5}">
      <dgm:prSet/>
      <dgm:spPr/>
      <dgm:t>
        <a:bodyPr/>
        <a:lstStyle/>
        <a:p>
          <a:endParaRPr lang="en-US" sz="1400"/>
        </a:p>
      </dgm:t>
    </dgm:pt>
    <dgm:pt modelId="{A072B194-3F4E-45D5-8B66-4ECB4B2D9B05}">
      <dgm:prSet phldrT="[Text]" custT="1"/>
      <dgm:spPr/>
      <dgm:t>
        <a:bodyPr/>
        <a:lstStyle/>
        <a:p>
          <a:endParaRPr lang="en-US" sz="800" b="1" kern="1200" dirty="0">
            <a:solidFill>
              <a:schemeClr val="tx1"/>
            </a:solidFill>
            <a:latin typeface="Times New Roman" panose="02020603050405020304" pitchFamily="18" charset="0"/>
            <a:ea typeface="+mn-ea"/>
            <a:cs typeface="Times New Roman" panose="02020603050405020304" pitchFamily="18" charset="0"/>
          </a:endParaRPr>
        </a:p>
        <a:p>
          <a:r>
            <a:rPr lang="en-US" sz="800" b="1" kern="1200" dirty="0">
              <a:solidFill>
                <a:schemeClr val="tx1"/>
              </a:solidFill>
              <a:latin typeface="Times New Roman" panose="02020603050405020304" pitchFamily="18" charset="0"/>
              <a:ea typeface="+mn-ea"/>
              <a:cs typeface="Times New Roman" panose="02020603050405020304" pitchFamily="18" charset="0"/>
            </a:rPr>
            <a:t>Operations </a:t>
          </a:r>
        </a:p>
      </dgm:t>
    </dgm:pt>
    <dgm:pt modelId="{5C5153B9-7CBF-4217-9793-A67EAB916E98}" type="parTrans" cxnId="{F0D46F92-E927-4802-980D-6D08932405EA}">
      <dgm:prSet/>
      <dgm:spPr/>
      <dgm:t>
        <a:bodyPr/>
        <a:lstStyle/>
        <a:p>
          <a:endParaRPr lang="en-US" sz="1400"/>
        </a:p>
      </dgm:t>
    </dgm:pt>
    <dgm:pt modelId="{A4B9B5B5-3124-4B3E-B78B-2896A894D6EF}" type="sibTrans" cxnId="{F0D46F92-E927-4802-980D-6D08932405EA}">
      <dgm:prSet/>
      <dgm:spPr/>
      <dgm:t>
        <a:bodyPr/>
        <a:lstStyle/>
        <a:p>
          <a:endParaRPr lang="en-US" sz="1400"/>
        </a:p>
      </dgm:t>
    </dgm:pt>
    <dgm:pt modelId="{954EAB3E-4973-4D48-BCF4-13A0EDDD0A53}">
      <dgm:prSet phldrT="[Text]" custT="1"/>
      <dgm:spPr/>
      <dgm:t>
        <a:bodyPr/>
        <a:lstStyle/>
        <a:p>
          <a:pPr>
            <a:buFontTx/>
            <a:buNone/>
          </a:pPr>
          <a:r>
            <a:rPr lang="en-US" sz="1400" dirty="0">
              <a:latin typeface="Times New Roman" panose="02020603050405020304" pitchFamily="18" charset="0"/>
              <a:cs typeface="Times New Roman" panose="02020603050405020304" pitchFamily="18" charset="0"/>
            </a:rPr>
            <a:t>Quantum grates</a:t>
          </a:r>
        </a:p>
      </dgm:t>
    </dgm:pt>
    <dgm:pt modelId="{6CE9BE12-7D8F-4EFF-BEA5-F035732C3E9A}" type="parTrans" cxnId="{FF004840-DC41-49F9-A09E-EC7AE4A6B2DC}">
      <dgm:prSet/>
      <dgm:spPr/>
      <dgm:t>
        <a:bodyPr/>
        <a:lstStyle/>
        <a:p>
          <a:endParaRPr lang="en-US" sz="1400"/>
        </a:p>
      </dgm:t>
    </dgm:pt>
    <dgm:pt modelId="{D21F125C-6D18-47AB-802B-E3F2AFAF5D1F}" type="sibTrans" cxnId="{FF004840-DC41-49F9-A09E-EC7AE4A6B2DC}">
      <dgm:prSet/>
      <dgm:spPr/>
      <dgm:t>
        <a:bodyPr/>
        <a:lstStyle/>
        <a:p>
          <a:endParaRPr lang="en-US" sz="1400"/>
        </a:p>
      </dgm:t>
    </dgm:pt>
    <dgm:pt modelId="{6D8205BA-5AE7-47BF-8D8F-6999EC9AE8E1}" type="pres">
      <dgm:prSet presAssocID="{98B83D2A-0CF4-4D49-80C3-9BB2452597EB}" presName="linearFlow" presStyleCnt="0">
        <dgm:presLayoutVars>
          <dgm:dir/>
          <dgm:animLvl val="lvl"/>
          <dgm:resizeHandles val="exact"/>
        </dgm:presLayoutVars>
      </dgm:prSet>
      <dgm:spPr/>
    </dgm:pt>
    <dgm:pt modelId="{1830B3D6-CAEC-426C-9078-178CC4F8AD06}" type="pres">
      <dgm:prSet presAssocID="{3E43F0C4-461F-4BF1-AF50-76F72B6E6ADF}" presName="composite" presStyleCnt="0"/>
      <dgm:spPr/>
    </dgm:pt>
    <dgm:pt modelId="{4A12A7E4-14C2-4C82-AE56-0EB603F1B64C}" type="pres">
      <dgm:prSet presAssocID="{3E43F0C4-461F-4BF1-AF50-76F72B6E6ADF}" presName="parentText" presStyleLbl="alignNode1" presStyleIdx="0" presStyleCnt="3">
        <dgm:presLayoutVars>
          <dgm:chMax val="1"/>
          <dgm:bulletEnabled val="1"/>
        </dgm:presLayoutVars>
      </dgm:prSet>
      <dgm:spPr/>
    </dgm:pt>
    <dgm:pt modelId="{BC34E442-4203-4EC6-BD42-58DB84899A88}" type="pres">
      <dgm:prSet presAssocID="{3E43F0C4-461F-4BF1-AF50-76F72B6E6ADF}" presName="descendantText" presStyleLbl="alignAcc1" presStyleIdx="0" presStyleCnt="3">
        <dgm:presLayoutVars>
          <dgm:bulletEnabled val="1"/>
        </dgm:presLayoutVars>
      </dgm:prSet>
      <dgm:spPr/>
    </dgm:pt>
    <dgm:pt modelId="{37DCF7F8-9CF1-420F-9485-270D665856E0}" type="pres">
      <dgm:prSet presAssocID="{66A4B8AB-A182-4558-AF36-C22EBA82D1A2}" presName="sp" presStyleCnt="0"/>
      <dgm:spPr/>
    </dgm:pt>
    <dgm:pt modelId="{9F38F687-D323-4D12-ABC3-B7C0A14546D6}" type="pres">
      <dgm:prSet presAssocID="{51604B4D-83AF-4E92-8DA0-49EFB0810D6A}" presName="composite" presStyleCnt="0"/>
      <dgm:spPr/>
    </dgm:pt>
    <dgm:pt modelId="{B095CD37-244A-4449-9F00-684C93ADD20F}" type="pres">
      <dgm:prSet presAssocID="{51604B4D-83AF-4E92-8DA0-49EFB0810D6A}" presName="parentText" presStyleLbl="alignNode1" presStyleIdx="1" presStyleCnt="3">
        <dgm:presLayoutVars>
          <dgm:chMax val="1"/>
          <dgm:bulletEnabled val="1"/>
        </dgm:presLayoutVars>
      </dgm:prSet>
      <dgm:spPr/>
    </dgm:pt>
    <dgm:pt modelId="{23107E93-1B9F-47EA-A444-383DF5FC601C}" type="pres">
      <dgm:prSet presAssocID="{51604B4D-83AF-4E92-8DA0-49EFB0810D6A}" presName="descendantText" presStyleLbl="alignAcc1" presStyleIdx="1" presStyleCnt="3">
        <dgm:presLayoutVars>
          <dgm:bulletEnabled val="1"/>
        </dgm:presLayoutVars>
      </dgm:prSet>
      <dgm:spPr/>
    </dgm:pt>
    <dgm:pt modelId="{12B3321D-AB34-430F-9716-D590785645AC}" type="pres">
      <dgm:prSet presAssocID="{8CA7B938-F7B0-4DE8-8176-47BD46192088}" presName="sp" presStyleCnt="0"/>
      <dgm:spPr/>
    </dgm:pt>
    <dgm:pt modelId="{4AD3B6F9-B472-4EBE-8863-EB3E3A06CD3E}" type="pres">
      <dgm:prSet presAssocID="{A072B194-3F4E-45D5-8B66-4ECB4B2D9B05}" presName="composite" presStyleCnt="0"/>
      <dgm:spPr/>
    </dgm:pt>
    <dgm:pt modelId="{BEBA7190-872B-4A37-9997-6FDB30A9AAD4}" type="pres">
      <dgm:prSet presAssocID="{A072B194-3F4E-45D5-8B66-4ECB4B2D9B05}" presName="parentText" presStyleLbl="alignNode1" presStyleIdx="2" presStyleCnt="3">
        <dgm:presLayoutVars>
          <dgm:chMax val="1"/>
          <dgm:bulletEnabled val="1"/>
        </dgm:presLayoutVars>
      </dgm:prSet>
      <dgm:spPr/>
    </dgm:pt>
    <dgm:pt modelId="{30427C38-8D77-4736-B490-0DA29E952F55}" type="pres">
      <dgm:prSet presAssocID="{A072B194-3F4E-45D5-8B66-4ECB4B2D9B05}" presName="descendantText" presStyleLbl="alignAcc1" presStyleIdx="2" presStyleCnt="3" custLinFactNeighborY="0">
        <dgm:presLayoutVars>
          <dgm:bulletEnabled val="1"/>
        </dgm:presLayoutVars>
      </dgm:prSet>
      <dgm:spPr/>
    </dgm:pt>
  </dgm:ptLst>
  <dgm:cxnLst>
    <dgm:cxn modelId="{FF004840-DC41-49F9-A09E-EC7AE4A6B2DC}" srcId="{A072B194-3F4E-45D5-8B66-4ECB4B2D9B05}" destId="{954EAB3E-4973-4D48-BCF4-13A0EDDD0A53}" srcOrd="0" destOrd="0" parTransId="{6CE9BE12-7D8F-4EFF-BEA5-F035732C3E9A}" sibTransId="{D21F125C-6D18-47AB-802B-E3F2AFAF5D1F}"/>
    <dgm:cxn modelId="{E5287D5D-2787-49BD-BD24-A7807C5F5D04}" type="presOf" srcId="{8D2CDAB6-6ADD-40E6-96A0-8EAA4563086D}" destId="{23107E93-1B9F-47EA-A444-383DF5FC601C}" srcOrd="0" destOrd="0" presId="urn:microsoft.com/office/officeart/2005/8/layout/chevron2"/>
    <dgm:cxn modelId="{9CA45448-9C07-4E81-A556-5A06D651A029}" type="presOf" srcId="{51604B4D-83AF-4E92-8DA0-49EFB0810D6A}" destId="{B095CD37-244A-4449-9F00-684C93ADD20F}" srcOrd="0" destOrd="0" presId="urn:microsoft.com/office/officeart/2005/8/layout/chevron2"/>
    <dgm:cxn modelId="{729CBC6E-5CCC-4477-A391-AD6D9FAB6F34}" srcId="{98B83D2A-0CF4-4D49-80C3-9BB2452597EB}" destId="{51604B4D-83AF-4E92-8DA0-49EFB0810D6A}" srcOrd="1" destOrd="0" parTransId="{15AF290C-1FB8-4F85-AC91-1D760E42DE11}" sibTransId="{8CA7B938-F7B0-4DE8-8176-47BD46192088}"/>
    <dgm:cxn modelId="{91117E80-8577-4F0B-8DC0-3C592F25D38C}" type="presOf" srcId="{A072B194-3F4E-45D5-8B66-4ECB4B2D9B05}" destId="{BEBA7190-872B-4A37-9997-6FDB30A9AAD4}" srcOrd="0" destOrd="0" presId="urn:microsoft.com/office/officeart/2005/8/layout/chevron2"/>
    <dgm:cxn modelId="{F0D46F92-E927-4802-980D-6D08932405EA}" srcId="{98B83D2A-0CF4-4D49-80C3-9BB2452597EB}" destId="{A072B194-3F4E-45D5-8B66-4ECB4B2D9B05}" srcOrd="2" destOrd="0" parTransId="{5C5153B9-7CBF-4217-9793-A67EAB916E98}" sibTransId="{A4B9B5B5-3124-4B3E-B78B-2896A894D6EF}"/>
    <dgm:cxn modelId="{FAE88A93-DDF5-48B5-BD52-D4AA346B74F5}" srcId="{51604B4D-83AF-4E92-8DA0-49EFB0810D6A}" destId="{8D2CDAB6-6ADD-40E6-96A0-8EAA4563086D}" srcOrd="0" destOrd="0" parTransId="{192C5907-2B1B-4D72-B564-593FC21C6CAE}" sibTransId="{A8EC1C0B-8CCD-4677-ACDB-9A4C5719F86E}"/>
    <dgm:cxn modelId="{6BB22698-FFC5-49A4-95BA-D765AC58AE6B}" type="presOf" srcId="{954EAB3E-4973-4D48-BCF4-13A0EDDD0A53}" destId="{30427C38-8D77-4736-B490-0DA29E952F55}" srcOrd="0" destOrd="0" presId="urn:microsoft.com/office/officeart/2005/8/layout/chevron2"/>
    <dgm:cxn modelId="{C77E6498-9E59-4E78-B756-43991A715903}" srcId="{3E43F0C4-461F-4BF1-AF50-76F72B6E6ADF}" destId="{A607CD7B-9D75-4C8A-8120-A6F0A8E6DB04}" srcOrd="0" destOrd="0" parTransId="{5919A5ED-28E2-4C1F-8E86-FFB442BE0D21}" sibTransId="{1D2DF864-A494-4AD7-A425-E5C82E25E7A6}"/>
    <dgm:cxn modelId="{76DF449D-3940-455A-BD60-4E8BB7CF0051}" srcId="{98B83D2A-0CF4-4D49-80C3-9BB2452597EB}" destId="{3E43F0C4-461F-4BF1-AF50-76F72B6E6ADF}" srcOrd="0" destOrd="0" parTransId="{EF343566-85BF-47FD-B0AD-8CAFA70A6EC8}" sibTransId="{66A4B8AB-A182-4558-AF36-C22EBA82D1A2}"/>
    <dgm:cxn modelId="{EE91B2D0-B123-423D-924D-F7D245F05BC3}" type="presOf" srcId="{A607CD7B-9D75-4C8A-8120-A6F0A8E6DB04}" destId="{BC34E442-4203-4EC6-BD42-58DB84899A88}" srcOrd="0" destOrd="0" presId="urn:microsoft.com/office/officeart/2005/8/layout/chevron2"/>
    <dgm:cxn modelId="{C96EB2D6-6EC2-443A-8992-4059C166E0AF}" type="presOf" srcId="{98B83D2A-0CF4-4D49-80C3-9BB2452597EB}" destId="{6D8205BA-5AE7-47BF-8D8F-6999EC9AE8E1}" srcOrd="0" destOrd="0" presId="urn:microsoft.com/office/officeart/2005/8/layout/chevron2"/>
    <dgm:cxn modelId="{9D2ACFD9-3C38-49B2-9270-A1C8E21504C8}" type="presOf" srcId="{3E43F0C4-461F-4BF1-AF50-76F72B6E6ADF}" destId="{4A12A7E4-14C2-4C82-AE56-0EB603F1B64C}" srcOrd="0" destOrd="0" presId="urn:microsoft.com/office/officeart/2005/8/layout/chevron2"/>
    <dgm:cxn modelId="{02FA8C50-46DE-4192-A293-ED70D398EC3D}" type="presParOf" srcId="{6D8205BA-5AE7-47BF-8D8F-6999EC9AE8E1}" destId="{1830B3D6-CAEC-426C-9078-178CC4F8AD06}" srcOrd="0" destOrd="0" presId="urn:microsoft.com/office/officeart/2005/8/layout/chevron2"/>
    <dgm:cxn modelId="{ADBEF3CF-3C71-40BC-BCCC-C7163121F68D}" type="presParOf" srcId="{1830B3D6-CAEC-426C-9078-178CC4F8AD06}" destId="{4A12A7E4-14C2-4C82-AE56-0EB603F1B64C}" srcOrd="0" destOrd="0" presId="urn:microsoft.com/office/officeart/2005/8/layout/chevron2"/>
    <dgm:cxn modelId="{73F1AA11-FB66-4C81-94D9-8BA6D7924764}" type="presParOf" srcId="{1830B3D6-CAEC-426C-9078-178CC4F8AD06}" destId="{BC34E442-4203-4EC6-BD42-58DB84899A88}" srcOrd="1" destOrd="0" presId="urn:microsoft.com/office/officeart/2005/8/layout/chevron2"/>
    <dgm:cxn modelId="{B48592D1-08CE-4678-A0D6-DC460D5C855A}" type="presParOf" srcId="{6D8205BA-5AE7-47BF-8D8F-6999EC9AE8E1}" destId="{37DCF7F8-9CF1-420F-9485-270D665856E0}" srcOrd="1" destOrd="0" presId="urn:microsoft.com/office/officeart/2005/8/layout/chevron2"/>
    <dgm:cxn modelId="{9220A546-4263-4412-BFC6-CFBB9FEC0B7D}" type="presParOf" srcId="{6D8205BA-5AE7-47BF-8D8F-6999EC9AE8E1}" destId="{9F38F687-D323-4D12-ABC3-B7C0A14546D6}" srcOrd="2" destOrd="0" presId="urn:microsoft.com/office/officeart/2005/8/layout/chevron2"/>
    <dgm:cxn modelId="{DA573CF4-7952-4641-8099-8348529304FC}" type="presParOf" srcId="{9F38F687-D323-4D12-ABC3-B7C0A14546D6}" destId="{B095CD37-244A-4449-9F00-684C93ADD20F}" srcOrd="0" destOrd="0" presId="urn:microsoft.com/office/officeart/2005/8/layout/chevron2"/>
    <dgm:cxn modelId="{122BF73C-31CF-43D8-9C58-960EF6058CD3}" type="presParOf" srcId="{9F38F687-D323-4D12-ABC3-B7C0A14546D6}" destId="{23107E93-1B9F-47EA-A444-383DF5FC601C}" srcOrd="1" destOrd="0" presId="urn:microsoft.com/office/officeart/2005/8/layout/chevron2"/>
    <dgm:cxn modelId="{F8579C5B-7993-4F18-8F0A-26A567C027AF}" type="presParOf" srcId="{6D8205BA-5AE7-47BF-8D8F-6999EC9AE8E1}" destId="{12B3321D-AB34-430F-9716-D590785645AC}" srcOrd="3" destOrd="0" presId="urn:microsoft.com/office/officeart/2005/8/layout/chevron2"/>
    <dgm:cxn modelId="{5D03E20A-3E8D-46E8-A269-B09C2649B650}" type="presParOf" srcId="{6D8205BA-5AE7-47BF-8D8F-6999EC9AE8E1}" destId="{4AD3B6F9-B472-4EBE-8863-EB3E3A06CD3E}" srcOrd="4" destOrd="0" presId="urn:microsoft.com/office/officeart/2005/8/layout/chevron2"/>
    <dgm:cxn modelId="{B4B62902-EE44-4C3A-A8A4-D7B4744AE628}" type="presParOf" srcId="{4AD3B6F9-B472-4EBE-8863-EB3E3A06CD3E}" destId="{BEBA7190-872B-4A37-9997-6FDB30A9AAD4}" srcOrd="0" destOrd="0" presId="urn:microsoft.com/office/officeart/2005/8/layout/chevron2"/>
    <dgm:cxn modelId="{6438D5DD-185E-41A9-9D75-4835CDFAE8B7}" type="presParOf" srcId="{4AD3B6F9-B472-4EBE-8863-EB3E3A06CD3E}" destId="{30427C38-8D77-4736-B490-0DA29E952F55}"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98B83D2A-0CF4-4D49-80C3-9BB2452597EB}" type="doc">
      <dgm:prSet loTypeId="urn:microsoft.com/office/officeart/2005/8/layout/chevron2" loCatId="list" qsTypeId="urn:microsoft.com/office/officeart/2005/8/quickstyle/3d2" qsCatId="3D" csTypeId="urn:microsoft.com/office/officeart/2005/8/colors/colorful1" csCatId="colorful" phldr="1"/>
      <dgm:spPr/>
      <dgm:t>
        <a:bodyPr/>
        <a:lstStyle/>
        <a:p>
          <a:endParaRPr lang="en-US"/>
        </a:p>
      </dgm:t>
    </dgm:pt>
    <dgm:pt modelId="{3E43F0C4-461F-4BF1-AF50-76F72B6E6ADF}">
      <dgm:prSet phldrT="[Text]" custT="1"/>
      <dgm:spPr/>
      <dgm:t>
        <a:bodyPr/>
        <a:lstStyle/>
        <a:p>
          <a:pPr marL="0" lvl="0" algn="ctr" defTabSz="622300">
            <a:lnSpc>
              <a:spcPct val="90000"/>
            </a:lnSpc>
            <a:spcBef>
              <a:spcPct val="0"/>
            </a:spcBef>
            <a:spcAft>
              <a:spcPct val="35000"/>
            </a:spcAft>
            <a:buNone/>
          </a:pPr>
          <a:endParaRPr lang="en-US" sz="1400" kern="1200" dirty="0" smtClean="0">
            <a:latin typeface="Times New Roman" panose="02020603050405020304" pitchFamily="18" charset="0"/>
            <a:cs typeface="Times New Roman" panose="02020603050405020304" pitchFamily="18" charset="0"/>
          </a:endParaRPr>
        </a:p>
        <a:p>
          <a:pPr marL="0" lvl="0" indent="0" algn="ctr" defTabSz="355600">
            <a:lnSpc>
              <a:spcPct val="90000"/>
            </a:lnSpc>
            <a:spcBef>
              <a:spcPct val="0"/>
            </a:spcBef>
            <a:spcAft>
              <a:spcPct val="35000"/>
            </a:spcAft>
            <a:buNone/>
          </a:pPr>
          <a:r>
            <a:rPr lang="en-US" sz="800" b="1" kern="1200" dirty="0" smtClean="0">
              <a:solidFill>
                <a:schemeClr val="tx1"/>
              </a:solidFill>
              <a:latin typeface="Times New Roman" panose="02020603050405020304" pitchFamily="18" charset="0"/>
              <a:ea typeface="+mn-ea"/>
              <a:cs typeface="Times New Roman" panose="02020603050405020304" pitchFamily="18" charset="0"/>
            </a:rPr>
            <a:t>Basic Unit</a:t>
          </a:r>
          <a:endParaRPr lang="en-US" sz="800" b="1" kern="1200" dirty="0">
            <a:solidFill>
              <a:schemeClr val="tx1"/>
            </a:solidFill>
            <a:latin typeface="Times New Roman" panose="02020603050405020304" pitchFamily="18" charset="0"/>
            <a:ea typeface="+mn-ea"/>
            <a:cs typeface="Times New Roman" panose="02020603050405020304" pitchFamily="18" charset="0"/>
          </a:endParaRPr>
        </a:p>
      </dgm:t>
    </dgm:pt>
    <dgm:pt modelId="{EF343566-85BF-47FD-B0AD-8CAFA70A6EC8}" type="parTrans" cxnId="{76DF449D-3940-455A-BD60-4E8BB7CF0051}">
      <dgm:prSet/>
      <dgm:spPr/>
      <dgm:t>
        <a:bodyPr/>
        <a:lstStyle/>
        <a:p>
          <a:endParaRPr lang="en-US" sz="1400"/>
        </a:p>
      </dgm:t>
    </dgm:pt>
    <dgm:pt modelId="{66A4B8AB-A182-4558-AF36-C22EBA82D1A2}" type="sibTrans" cxnId="{76DF449D-3940-455A-BD60-4E8BB7CF0051}">
      <dgm:prSet/>
      <dgm:spPr/>
      <dgm:t>
        <a:bodyPr/>
        <a:lstStyle/>
        <a:p>
          <a:endParaRPr lang="en-US" sz="1400"/>
        </a:p>
      </dgm:t>
    </dgm:pt>
    <dgm:pt modelId="{A607CD7B-9D75-4C8A-8120-A6F0A8E6DB04}">
      <dgm:prSet phldrT="[Text]" custT="1"/>
      <dgm:spPr>
        <a:blipFill>
          <a:blip xmlns:r="http://schemas.openxmlformats.org/officeDocument/2006/relationships" r:embed="rId1"/>
          <a:stretch>
            <a:fillRect l="-2734" t="-36111" b="-62037"/>
          </a:stretch>
        </a:blipFill>
      </dgm:spPr>
      <dgm:t>
        <a:bodyPr/>
        <a:lstStyle/>
        <a:p>
          <a:r>
            <a:rPr lang="en-US">
              <a:noFill/>
            </a:rPr>
            <a:t> </a:t>
          </a:r>
        </a:p>
      </dgm:t>
    </dgm:pt>
    <dgm:pt modelId="{5919A5ED-28E2-4C1F-8E86-FFB442BE0D21}" type="parTrans" cxnId="{C77E6498-9E59-4E78-B756-43991A715903}">
      <dgm:prSet/>
      <dgm:spPr/>
      <dgm:t>
        <a:bodyPr/>
        <a:lstStyle/>
        <a:p>
          <a:endParaRPr lang="en-US" sz="1400"/>
        </a:p>
      </dgm:t>
    </dgm:pt>
    <dgm:pt modelId="{1D2DF864-A494-4AD7-A425-E5C82E25E7A6}" type="sibTrans" cxnId="{C77E6498-9E59-4E78-B756-43991A715903}">
      <dgm:prSet/>
      <dgm:spPr/>
      <dgm:t>
        <a:bodyPr/>
        <a:lstStyle/>
        <a:p>
          <a:endParaRPr lang="en-US" sz="1400"/>
        </a:p>
      </dgm:t>
    </dgm:pt>
    <dgm:pt modelId="{51604B4D-83AF-4E92-8DA0-49EFB0810D6A}">
      <dgm:prSet phldrT="[Text]" custT="1"/>
      <dgm:spPr/>
      <dgm:t>
        <a:bodyPr/>
        <a:lstStyle/>
        <a:p>
          <a:pPr marL="0" lvl="0" indent="0" algn="ctr" defTabSz="355600">
            <a:lnSpc>
              <a:spcPct val="90000"/>
            </a:lnSpc>
            <a:spcBef>
              <a:spcPct val="0"/>
            </a:spcBef>
            <a:spcAft>
              <a:spcPct val="35000"/>
            </a:spcAft>
            <a:buNone/>
          </a:pPr>
          <a:endParaRPr lang="en-US" sz="800" b="1" kern="1200" dirty="0" smtClean="0">
            <a:latin typeface="Times New Roman" panose="02020603050405020304" pitchFamily="18" charset="0"/>
            <a:ea typeface="+mn-ea"/>
            <a:cs typeface="Times New Roman" panose="02020603050405020304" pitchFamily="18" charset="0"/>
          </a:endParaRPr>
        </a:p>
        <a:p>
          <a:pPr marL="0" lvl="0" indent="0" algn="ctr" defTabSz="355600">
            <a:lnSpc>
              <a:spcPct val="90000"/>
            </a:lnSpc>
            <a:spcBef>
              <a:spcPct val="0"/>
            </a:spcBef>
            <a:spcAft>
              <a:spcPct val="35000"/>
            </a:spcAft>
            <a:buNone/>
          </a:pPr>
          <a:r>
            <a:rPr lang="en-US" sz="800" b="1" kern="1200" dirty="0" smtClean="0">
              <a:solidFill>
                <a:schemeClr val="tx1"/>
              </a:solidFill>
              <a:latin typeface="Times New Roman" panose="02020603050405020304" pitchFamily="18" charset="0"/>
              <a:ea typeface="+mn-ea"/>
              <a:cs typeface="Times New Roman" panose="02020603050405020304" pitchFamily="18" charset="0"/>
            </a:rPr>
            <a:t>Processing</a:t>
          </a:r>
          <a:r>
            <a:rPr lang="en-US" sz="800" b="1" kern="1200" dirty="0" smtClean="0">
              <a:latin typeface="Times New Roman" panose="02020603050405020304" pitchFamily="18" charset="0"/>
              <a:ea typeface="+mn-ea"/>
              <a:cs typeface="Times New Roman" panose="02020603050405020304" pitchFamily="18" charset="0"/>
            </a:rPr>
            <a:t> </a:t>
          </a:r>
          <a:endParaRPr lang="en-US" sz="800" b="1" kern="1200" dirty="0">
            <a:latin typeface="Times New Roman" panose="02020603050405020304" pitchFamily="18" charset="0"/>
            <a:ea typeface="+mn-ea"/>
            <a:cs typeface="Times New Roman" panose="02020603050405020304" pitchFamily="18" charset="0"/>
          </a:endParaRPr>
        </a:p>
      </dgm:t>
    </dgm:pt>
    <dgm:pt modelId="{15AF290C-1FB8-4F85-AC91-1D760E42DE11}" type="parTrans" cxnId="{729CBC6E-5CCC-4477-A391-AD6D9FAB6F34}">
      <dgm:prSet/>
      <dgm:spPr/>
      <dgm:t>
        <a:bodyPr/>
        <a:lstStyle/>
        <a:p>
          <a:endParaRPr lang="en-US" sz="1400"/>
        </a:p>
      </dgm:t>
    </dgm:pt>
    <dgm:pt modelId="{8CA7B938-F7B0-4DE8-8176-47BD46192088}" type="sibTrans" cxnId="{729CBC6E-5CCC-4477-A391-AD6D9FAB6F34}">
      <dgm:prSet/>
      <dgm:spPr/>
      <dgm:t>
        <a:bodyPr/>
        <a:lstStyle/>
        <a:p>
          <a:endParaRPr lang="en-US" sz="1400"/>
        </a:p>
      </dgm:t>
    </dgm:pt>
    <dgm:pt modelId="{8D2CDAB6-6ADD-40E6-96A0-8EAA4563086D}">
      <dgm:prSet phldrT="[Text]" custT="1"/>
      <dgm:spPr/>
      <dgm:t>
        <a:bodyPr/>
        <a:lstStyle/>
        <a:p>
          <a:pPr>
            <a:buFontTx/>
            <a:buNone/>
          </a:pPr>
          <a:r>
            <a:rPr lang="en-US" sz="1400" kern="1200" smtClean="0">
              <a:latin typeface="Times New Roman" panose="02020603050405020304" pitchFamily="18" charset="0"/>
              <a:ea typeface="+mn-ea"/>
              <a:cs typeface="Times New Roman" panose="02020603050405020304" pitchFamily="18" charset="0"/>
            </a:rPr>
            <a:t>Operations performed in parallel to superposition and entanglement </a:t>
          </a:r>
          <a:endParaRPr lang="en-US" sz="1400" kern="1200" dirty="0">
            <a:latin typeface="Times New Roman" panose="02020603050405020304" pitchFamily="18" charset="0"/>
            <a:ea typeface="+mn-ea"/>
            <a:cs typeface="Times New Roman" panose="02020603050405020304" pitchFamily="18" charset="0"/>
          </a:endParaRPr>
        </a:p>
      </dgm:t>
    </dgm:pt>
    <dgm:pt modelId="{192C5907-2B1B-4D72-B564-593FC21C6CAE}" type="parTrans" cxnId="{FAE88A93-DDF5-48B5-BD52-D4AA346B74F5}">
      <dgm:prSet/>
      <dgm:spPr/>
      <dgm:t>
        <a:bodyPr/>
        <a:lstStyle/>
        <a:p>
          <a:endParaRPr lang="en-US" sz="1400"/>
        </a:p>
      </dgm:t>
    </dgm:pt>
    <dgm:pt modelId="{A8EC1C0B-8CCD-4677-ACDB-9A4C5719F86E}" type="sibTrans" cxnId="{FAE88A93-DDF5-48B5-BD52-D4AA346B74F5}">
      <dgm:prSet/>
      <dgm:spPr/>
      <dgm:t>
        <a:bodyPr/>
        <a:lstStyle/>
        <a:p>
          <a:endParaRPr lang="en-US" sz="1400"/>
        </a:p>
      </dgm:t>
    </dgm:pt>
    <dgm:pt modelId="{A072B194-3F4E-45D5-8B66-4ECB4B2D9B05}">
      <dgm:prSet phldrT="[Text]" custT="1"/>
      <dgm:spPr/>
      <dgm:t>
        <a:bodyPr/>
        <a:lstStyle/>
        <a:p>
          <a:endParaRPr lang="en-US" sz="800" b="1" kern="1200" dirty="0" smtClean="0">
            <a:solidFill>
              <a:schemeClr val="tx1"/>
            </a:solidFill>
            <a:latin typeface="Times New Roman" panose="02020603050405020304" pitchFamily="18" charset="0"/>
            <a:ea typeface="+mn-ea"/>
            <a:cs typeface="Times New Roman" panose="02020603050405020304" pitchFamily="18" charset="0"/>
          </a:endParaRPr>
        </a:p>
        <a:p>
          <a:r>
            <a:rPr lang="en-US" sz="800" b="1" kern="1200" dirty="0" smtClean="0">
              <a:solidFill>
                <a:schemeClr val="tx1"/>
              </a:solidFill>
              <a:latin typeface="Times New Roman" panose="02020603050405020304" pitchFamily="18" charset="0"/>
              <a:ea typeface="+mn-ea"/>
              <a:cs typeface="Times New Roman" panose="02020603050405020304" pitchFamily="18" charset="0"/>
            </a:rPr>
            <a:t>Operations </a:t>
          </a:r>
          <a:endParaRPr lang="en-US" sz="800" b="1" kern="1200" dirty="0">
            <a:solidFill>
              <a:schemeClr val="tx1"/>
            </a:solidFill>
            <a:latin typeface="Times New Roman" panose="02020603050405020304" pitchFamily="18" charset="0"/>
            <a:ea typeface="+mn-ea"/>
            <a:cs typeface="Times New Roman" panose="02020603050405020304" pitchFamily="18" charset="0"/>
          </a:endParaRPr>
        </a:p>
      </dgm:t>
    </dgm:pt>
    <dgm:pt modelId="{5C5153B9-7CBF-4217-9793-A67EAB916E98}" type="parTrans" cxnId="{F0D46F92-E927-4802-980D-6D08932405EA}">
      <dgm:prSet/>
      <dgm:spPr/>
      <dgm:t>
        <a:bodyPr/>
        <a:lstStyle/>
        <a:p>
          <a:endParaRPr lang="en-US" sz="1400"/>
        </a:p>
      </dgm:t>
    </dgm:pt>
    <dgm:pt modelId="{A4B9B5B5-3124-4B3E-B78B-2896A894D6EF}" type="sibTrans" cxnId="{F0D46F92-E927-4802-980D-6D08932405EA}">
      <dgm:prSet/>
      <dgm:spPr/>
      <dgm:t>
        <a:bodyPr/>
        <a:lstStyle/>
        <a:p>
          <a:endParaRPr lang="en-US" sz="1400"/>
        </a:p>
      </dgm:t>
    </dgm:pt>
    <dgm:pt modelId="{954EAB3E-4973-4D48-BCF4-13A0EDDD0A53}">
      <dgm:prSet phldrT="[Text]" custT="1"/>
      <dgm:spPr/>
      <dgm:t>
        <a:bodyPr/>
        <a:lstStyle/>
        <a:p>
          <a:pPr>
            <a:buFontTx/>
            <a:buNone/>
          </a:pPr>
          <a:r>
            <a:rPr lang="en-US" sz="1400" dirty="0">
              <a:latin typeface="Times New Roman" panose="02020603050405020304" pitchFamily="18" charset="0"/>
              <a:cs typeface="Times New Roman" panose="02020603050405020304" pitchFamily="18" charset="0"/>
            </a:rPr>
            <a:t>Quantum grates</a:t>
          </a:r>
        </a:p>
      </dgm:t>
    </dgm:pt>
    <dgm:pt modelId="{6CE9BE12-7D8F-4EFF-BEA5-F035732C3E9A}" type="parTrans" cxnId="{FF004840-DC41-49F9-A09E-EC7AE4A6B2DC}">
      <dgm:prSet/>
      <dgm:spPr/>
      <dgm:t>
        <a:bodyPr/>
        <a:lstStyle/>
        <a:p>
          <a:endParaRPr lang="en-US" sz="1400"/>
        </a:p>
      </dgm:t>
    </dgm:pt>
    <dgm:pt modelId="{D21F125C-6D18-47AB-802B-E3F2AFAF5D1F}" type="sibTrans" cxnId="{FF004840-DC41-49F9-A09E-EC7AE4A6B2DC}">
      <dgm:prSet/>
      <dgm:spPr/>
      <dgm:t>
        <a:bodyPr/>
        <a:lstStyle/>
        <a:p>
          <a:endParaRPr lang="en-US" sz="1400"/>
        </a:p>
      </dgm:t>
    </dgm:pt>
    <dgm:pt modelId="{6D8205BA-5AE7-47BF-8D8F-6999EC9AE8E1}" type="pres">
      <dgm:prSet presAssocID="{98B83D2A-0CF4-4D49-80C3-9BB2452597EB}" presName="linearFlow" presStyleCnt="0">
        <dgm:presLayoutVars>
          <dgm:dir/>
          <dgm:animLvl val="lvl"/>
          <dgm:resizeHandles val="exact"/>
        </dgm:presLayoutVars>
      </dgm:prSet>
      <dgm:spPr/>
      <dgm:t>
        <a:bodyPr/>
        <a:lstStyle/>
        <a:p>
          <a:endParaRPr lang="en-US"/>
        </a:p>
      </dgm:t>
    </dgm:pt>
    <dgm:pt modelId="{1830B3D6-CAEC-426C-9078-178CC4F8AD06}" type="pres">
      <dgm:prSet presAssocID="{3E43F0C4-461F-4BF1-AF50-76F72B6E6ADF}" presName="composite" presStyleCnt="0"/>
      <dgm:spPr/>
      <dgm:t>
        <a:bodyPr/>
        <a:lstStyle/>
        <a:p>
          <a:endParaRPr lang="en-US"/>
        </a:p>
      </dgm:t>
    </dgm:pt>
    <dgm:pt modelId="{4A12A7E4-14C2-4C82-AE56-0EB603F1B64C}" type="pres">
      <dgm:prSet presAssocID="{3E43F0C4-461F-4BF1-AF50-76F72B6E6ADF}" presName="parentText" presStyleLbl="alignNode1" presStyleIdx="0" presStyleCnt="3">
        <dgm:presLayoutVars>
          <dgm:chMax val="1"/>
          <dgm:bulletEnabled val="1"/>
        </dgm:presLayoutVars>
      </dgm:prSet>
      <dgm:spPr/>
      <dgm:t>
        <a:bodyPr/>
        <a:lstStyle/>
        <a:p>
          <a:endParaRPr lang="en-US"/>
        </a:p>
      </dgm:t>
    </dgm:pt>
    <dgm:pt modelId="{BC34E442-4203-4EC6-BD42-58DB84899A88}" type="pres">
      <dgm:prSet presAssocID="{3E43F0C4-461F-4BF1-AF50-76F72B6E6ADF}" presName="descendantText" presStyleLbl="alignAcc1" presStyleIdx="0" presStyleCnt="3">
        <dgm:presLayoutVars>
          <dgm:bulletEnabled val="1"/>
        </dgm:presLayoutVars>
      </dgm:prSet>
      <dgm:spPr/>
      <dgm:t>
        <a:bodyPr/>
        <a:lstStyle/>
        <a:p>
          <a:endParaRPr lang="en-US"/>
        </a:p>
      </dgm:t>
    </dgm:pt>
    <dgm:pt modelId="{37DCF7F8-9CF1-420F-9485-270D665856E0}" type="pres">
      <dgm:prSet presAssocID="{66A4B8AB-A182-4558-AF36-C22EBA82D1A2}" presName="sp" presStyleCnt="0"/>
      <dgm:spPr/>
      <dgm:t>
        <a:bodyPr/>
        <a:lstStyle/>
        <a:p>
          <a:endParaRPr lang="en-US"/>
        </a:p>
      </dgm:t>
    </dgm:pt>
    <dgm:pt modelId="{9F38F687-D323-4D12-ABC3-B7C0A14546D6}" type="pres">
      <dgm:prSet presAssocID="{51604B4D-83AF-4E92-8DA0-49EFB0810D6A}" presName="composite" presStyleCnt="0"/>
      <dgm:spPr/>
      <dgm:t>
        <a:bodyPr/>
        <a:lstStyle/>
        <a:p>
          <a:endParaRPr lang="en-US"/>
        </a:p>
      </dgm:t>
    </dgm:pt>
    <dgm:pt modelId="{B095CD37-244A-4449-9F00-684C93ADD20F}" type="pres">
      <dgm:prSet presAssocID="{51604B4D-83AF-4E92-8DA0-49EFB0810D6A}" presName="parentText" presStyleLbl="alignNode1" presStyleIdx="1" presStyleCnt="3">
        <dgm:presLayoutVars>
          <dgm:chMax val="1"/>
          <dgm:bulletEnabled val="1"/>
        </dgm:presLayoutVars>
      </dgm:prSet>
      <dgm:spPr/>
      <dgm:t>
        <a:bodyPr/>
        <a:lstStyle/>
        <a:p>
          <a:endParaRPr lang="en-US"/>
        </a:p>
      </dgm:t>
    </dgm:pt>
    <dgm:pt modelId="{23107E93-1B9F-47EA-A444-383DF5FC601C}" type="pres">
      <dgm:prSet presAssocID="{51604B4D-83AF-4E92-8DA0-49EFB0810D6A}" presName="descendantText" presStyleLbl="alignAcc1" presStyleIdx="1" presStyleCnt="3">
        <dgm:presLayoutVars>
          <dgm:bulletEnabled val="1"/>
        </dgm:presLayoutVars>
      </dgm:prSet>
      <dgm:spPr/>
      <dgm:t>
        <a:bodyPr/>
        <a:lstStyle/>
        <a:p>
          <a:endParaRPr lang="en-US"/>
        </a:p>
      </dgm:t>
    </dgm:pt>
    <dgm:pt modelId="{12B3321D-AB34-430F-9716-D590785645AC}" type="pres">
      <dgm:prSet presAssocID="{8CA7B938-F7B0-4DE8-8176-47BD46192088}" presName="sp" presStyleCnt="0"/>
      <dgm:spPr/>
      <dgm:t>
        <a:bodyPr/>
        <a:lstStyle/>
        <a:p>
          <a:endParaRPr lang="en-US"/>
        </a:p>
      </dgm:t>
    </dgm:pt>
    <dgm:pt modelId="{4AD3B6F9-B472-4EBE-8863-EB3E3A06CD3E}" type="pres">
      <dgm:prSet presAssocID="{A072B194-3F4E-45D5-8B66-4ECB4B2D9B05}" presName="composite" presStyleCnt="0"/>
      <dgm:spPr/>
      <dgm:t>
        <a:bodyPr/>
        <a:lstStyle/>
        <a:p>
          <a:endParaRPr lang="en-US"/>
        </a:p>
      </dgm:t>
    </dgm:pt>
    <dgm:pt modelId="{BEBA7190-872B-4A37-9997-6FDB30A9AAD4}" type="pres">
      <dgm:prSet presAssocID="{A072B194-3F4E-45D5-8B66-4ECB4B2D9B05}" presName="parentText" presStyleLbl="alignNode1" presStyleIdx="2" presStyleCnt="3">
        <dgm:presLayoutVars>
          <dgm:chMax val="1"/>
          <dgm:bulletEnabled val="1"/>
        </dgm:presLayoutVars>
      </dgm:prSet>
      <dgm:spPr/>
      <dgm:t>
        <a:bodyPr/>
        <a:lstStyle/>
        <a:p>
          <a:endParaRPr lang="en-US"/>
        </a:p>
      </dgm:t>
    </dgm:pt>
    <dgm:pt modelId="{30427C38-8D77-4736-B490-0DA29E952F55}" type="pres">
      <dgm:prSet presAssocID="{A072B194-3F4E-45D5-8B66-4ECB4B2D9B05}" presName="descendantText" presStyleLbl="alignAcc1" presStyleIdx="2" presStyleCnt="3" custLinFactNeighborY="0">
        <dgm:presLayoutVars>
          <dgm:bulletEnabled val="1"/>
        </dgm:presLayoutVars>
      </dgm:prSet>
      <dgm:spPr/>
      <dgm:t>
        <a:bodyPr/>
        <a:lstStyle/>
        <a:p>
          <a:endParaRPr lang="en-US"/>
        </a:p>
      </dgm:t>
    </dgm:pt>
  </dgm:ptLst>
  <dgm:cxnLst>
    <dgm:cxn modelId="{9CA45448-9C07-4E81-A556-5A06D651A029}" type="presOf" srcId="{51604B4D-83AF-4E92-8DA0-49EFB0810D6A}" destId="{B095CD37-244A-4449-9F00-684C93ADD20F}" srcOrd="0" destOrd="0" presId="urn:microsoft.com/office/officeart/2005/8/layout/chevron2"/>
    <dgm:cxn modelId="{FAE88A93-DDF5-48B5-BD52-D4AA346B74F5}" srcId="{51604B4D-83AF-4E92-8DA0-49EFB0810D6A}" destId="{8D2CDAB6-6ADD-40E6-96A0-8EAA4563086D}" srcOrd="0" destOrd="0" parTransId="{192C5907-2B1B-4D72-B564-593FC21C6CAE}" sibTransId="{A8EC1C0B-8CCD-4677-ACDB-9A4C5719F86E}"/>
    <dgm:cxn modelId="{9D2ACFD9-3C38-49B2-9270-A1C8E21504C8}" type="presOf" srcId="{3E43F0C4-461F-4BF1-AF50-76F72B6E6ADF}" destId="{4A12A7E4-14C2-4C82-AE56-0EB603F1B64C}" srcOrd="0" destOrd="0" presId="urn:microsoft.com/office/officeart/2005/8/layout/chevron2"/>
    <dgm:cxn modelId="{729CBC6E-5CCC-4477-A391-AD6D9FAB6F34}" srcId="{98B83D2A-0CF4-4D49-80C3-9BB2452597EB}" destId="{51604B4D-83AF-4E92-8DA0-49EFB0810D6A}" srcOrd="1" destOrd="0" parTransId="{15AF290C-1FB8-4F85-AC91-1D760E42DE11}" sibTransId="{8CA7B938-F7B0-4DE8-8176-47BD46192088}"/>
    <dgm:cxn modelId="{76DF449D-3940-455A-BD60-4E8BB7CF0051}" srcId="{98B83D2A-0CF4-4D49-80C3-9BB2452597EB}" destId="{3E43F0C4-461F-4BF1-AF50-76F72B6E6ADF}" srcOrd="0" destOrd="0" parTransId="{EF343566-85BF-47FD-B0AD-8CAFA70A6EC8}" sibTransId="{66A4B8AB-A182-4558-AF36-C22EBA82D1A2}"/>
    <dgm:cxn modelId="{F0D46F92-E927-4802-980D-6D08932405EA}" srcId="{98B83D2A-0CF4-4D49-80C3-9BB2452597EB}" destId="{A072B194-3F4E-45D5-8B66-4ECB4B2D9B05}" srcOrd="2" destOrd="0" parTransId="{5C5153B9-7CBF-4217-9793-A67EAB916E98}" sibTransId="{A4B9B5B5-3124-4B3E-B78B-2896A894D6EF}"/>
    <dgm:cxn modelId="{6BB22698-FFC5-49A4-95BA-D765AC58AE6B}" type="presOf" srcId="{954EAB3E-4973-4D48-BCF4-13A0EDDD0A53}" destId="{30427C38-8D77-4736-B490-0DA29E952F55}" srcOrd="0" destOrd="0" presId="urn:microsoft.com/office/officeart/2005/8/layout/chevron2"/>
    <dgm:cxn modelId="{E5287D5D-2787-49BD-BD24-A7807C5F5D04}" type="presOf" srcId="{8D2CDAB6-6ADD-40E6-96A0-8EAA4563086D}" destId="{23107E93-1B9F-47EA-A444-383DF5FC601C}" srcOrd="0" destOrd="0" presId="urn:microsoft.com/office/officeart/2005/8/layout/chevron2"/>
    <dgm:cxn modelId="{C96EB2D6-6EC2-443A-8992-4059C166E0AF}" type="presOf" srcId="{98B83D2A-0CF4-4D49-80C3-9BB2452597EB}" destId="{6D8205BA-5AE7-47BF-8D8F-6999EC9AE8E1}" srcOrd="0" destOrd="0" presId="urn:microsoft.com/office/officeart/2005/8/layout/chevron2"/>
    <dgm:cxn modelId="{C77E6498-9E59-4E78-B756-43991A715903}" srcId="{3E43F0C4-461F-4BF1-AF50-76F72B6E6ADF}" destId="{A607CD7B-9D75-4C8A-8120-A6F0A8E6DB04}" srcOrd="0" destOrd="0" parTransId="{5919A5ED-28E2-4C1F-8E86-FFB442BE0D21}" sibTransId="{1D2DF864-A494-4AD7-A425-E5C82E25E7A6}"/>
    <dgm:cxn modelId="{FF004840-DC41-49F9-A09E-EC7AE4A6B2DC}" srcId="{A072B194-3F4E-45D5-8B66-4ECB4B2D9B05}" destId="{954EAB3E-4973-4D48-BCF4-13A0EDDD0A53}" srcOrd="0" destOrd="0" parTransId="{6CE9BE12-7D8F-4EFF-BEA5-F035732C3E9A}" sibTransId="{D21F125C-6D18-47AB-802B-E3F2AFAF5D1F}"/>
    <dgm:cxn modelId="{91117E80-8577-4F0B-8DC0-3C592F25D38C}" type="presOf" srcId="{A072B194-3F4E-45D5-8B66-4ECB4B2D9B05}" destId="{BEBA7190-872B-4A37-9997-6FDB30A9AAD4}" srcOrd="0" destOrd="0" presId="urn:microsoft.com/office/officeart/2005/8/layout/chevron2"/>
    <dgm:cxn modelId="{EE91B2D0-B123-423D-924D-F7D245F05BC3}" type="presOf" srcId="{A607CD7B-9D75-4C8A-8120-A6F0A8E6DB04}" destId="{BC34E442-4203-4EC6-BD42-58DB84899A88}" srcOrd="0" destOrd="0" presId="urn:microsoft.com/office/officeart/2005/8/layout/chevron2"/>
    <dgm:cxn modelId="{02FA8C50-46DE-4192-A293-ED70D398EC3D}" type="presParOf" srcId="{6D8205BA-5AE7-47BF-8D8F-6999EC9AE8E1}" destId="{1830B3D6-CAEC-426C-9078-178CC4F8AD06}" srcOrd="0" destOrd="0" presId="urn:microsoft.com/office/officeart/2005/8/layout/chevron2"/>
    <dgm:cxn modelId="{ADBEF3CF-3C71-40BC-BCCC-C7163121F68D}" type="presParOf" srcId="{1830B3D6-CAEC-426C-9078-178CC4F8AD06}" destId="{4A12A7E4-14C2-4C82-AE56-0EB603F1B64C}" srcOrd="0" destOrd="0" presId="urn:microsoft.com/office/officeart/2005/8/layout/chevron2"/>
    <dgm:cxn modelId="{73F1AA11-FB66-4C81-94D9-8BA6D7924764}" type="presParOf" srcId="{1830B3D6-CAEC-426C-9078-178CC4F8AD06}" destId="{BC34E442-4203-4EC6-BD42-58DB84899A88}" srcOrd="1" destOrd="0" presId="urn:microsoft.com/office/officeart/2005/8/layout/chevron2"/>
    <dgm:cxn modelId="{B48592D1-08CE-4678-A0D6-DC460D5C855A}" type="presParOf" srcId="{6D8205BA-5AE7-47BF-8D8F-6999EC9AE8E1}" destId="{37DCF7F8-9CF1-420F-9485-270D665856E0}" srcOrd="1" destOrd="0" presId="urn:microsoft.com/office/officeart/2005/8/layout/chevron2"/>
    <dgm:cxn modelId="{9220A546-4263-4412-BFC6-CFBB9FEC0B7D}" type="presParOf" srcId="{6D8205BA-5AE7-47BF-8D8F-6999EC9AE8E1}" destId="{9F38F687-D323-4D12-ABC3-B7C0A14546D6}" srcOrd="2" destOrd="0" presId="urn:microsoft.com/office/officeart/2005/8/layout/chevron2"/>
    <dgm:cxn modelId="{DA573CF4-7952-4641-8099-8348529304FC}" type="presParOf" srcId="{9F38F687-D323-4D12-ABC3-B7C0A14546D6}" destId="{B095CD37-244A-4449-9F00-684C93ADD20F}" srcOrd="0" destOrd="0" presId="urn:microsoft.com/office/officeart/2005/8/layout/chevron2"/>
    <dgm:cxn modelId="{122BF73C-31CF-43D8-9C58-960EF6058CD3}" type="presParOf" srcId="{9F38F687-D323-4D12-ABC3-B7C0A14546D6}" destId="{23107E93-1B9F-47EA-A444-383DF5FC601C}" srcOrd="1" destOrd="0" presId="urn:microsoft.com/office/officeart/2005/8/layout/chevron2"/>
    <dgm:cxn modelId="{F8579C5B-7993-4F18-8F0A-26A567C027AF}" type="presParOf" srcId="{6D8205BA-5AE7-47BF-8D8F-6999EC9AE8E1}" destId="{12B3321D-AB34-430F-9716-D590785645AC}" srcOrd="3" destOrd="0" presId="urn:microsoft.com/office/officeart/2005/8/layout/chevron2"/>
    <dgm:cxn modelId="{5D03E20A-3E8D-46E8-A269-B09C2649B650}" type="presParOf" srcId="{6D8205BA-5AE7-47BF-8D8F-6999EC9AE8E1}" destId="{4AD3B6F9-B472-4EBE-8863-EB3E3A06CD3E}" srcOrd="4" destOrd="0" presId="urn:microsoft.com/office/officeart/2005/8/layout/chevron2"/>
    <dgm:cxn modelId="{B4B62902-EE44-4C3A-A8A4-D7B4744AE628}" type="presParOf" srcId="{4AD3B6F9-B472-4EBE-8863-EB3E3A06CD3E}" destId="{BEBA7190-872B-4A37-9997-6FDB30A9AAD4}" srcOrd="0" destOrd="0" presId="urn:microsoft.com/office/officeart/2005/8/layout/chevron2"/>
    <dgm:cxn modelId="{6438D5DD-185E-41A9-9D75-4835CDFAE8B7}" type="presParOf" srcId="{4AD3B6F9-B472-4EBE-8863-EB3E3A06CD3E}" destId="{30427C38-8D77-4736-B490-0DA29E952F55}"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8B83D2A-0CF4-4D49-80C3-9BB2452597EB}" type="doc">
      <dgm:prSet loTypeId="urn:microsoft.com/office/officeart/2005/8/layout/chevron2" loCatId="list" qsTypeId="urn:microsoft.com/office/officeart/2005/8/quickstyle/3d2" qsCatId="3D" csTypeId="urn:microsoft.com/office/officeart/2005/8/colors/colorful1" csCatId="colorful" phldr="1"/>
      <dgm:spPr/>
      <dgm:t>
        <a:bodyPr/>
        <a:lstStyle/>
        <a:p>
          <a:endParaRPr lang="en-US"/>
        </a:p>
      </dgm:t>
    </dgm:pt>
    <dgm:pt modelId="{3E43F0C4-461F-4BF1-AF50-76F72B6E6ADF}">
      <dgm:prSet phldrT="[Text]" custT="1"/>
      <dgm:spPr/>
      <dgm:t>
        <a:bodyPr/>
        <a:lstStyle/>
        <a:p>
          <a:pPr marL="0" lvl="0" indent="0" algn="ctr" defTabSz="444500">
            <a:lnSpc>
              <a:spcPct val="90000"/>
            </a:lnSpc>
            <a:spcBef>
              <a:spcPct val="0"/>
            </a:spcBef>
            <a:spcAft>
              <a:spcPct val="35000"/>
            </a:spcAft>
            <a:buFontTx/>
            <a:buNone/>
          </a:pPr>
          <a:r>
            <a:rPr lang="en-US" sz="750" b="1" kern="1200" dirty="0">
              <a:solidFill>
                <a:schemeClr val="tx1"/>
              </a:solidFill>
              <a:latin typeface="Times New Roman" panose="02020603050405020304" pitchFamily="18" charset="0"/>
              <a:ea typeface="+mn-ea"/>
              <a:cs typeface="Times New Roman" panose="02020603050405020304" pitchFamily="18" charset="0"/>
            </a:rPr>
            <a:t>Representation</a:t>
          </a:r>
          <a:endParaRPr lang="en-US" sz="750" kern="1200" dirty="0">
            <a:solidFill>
              <a:schemeClr val="tx1"/>
            </a:solidFill>
            <a:latin typeface="Times New Roman" panose="02020603050405020304" pitchFamily="18" charset="0"/>
            <a:ea typeface="+mn-ea"/>
            <a:cs typeface="Times New Roman" panose="02020603050405020304" pitchFamily="18" charset="0"/>
          </a:endParaRPr>
        </a:p>
      </dgm:t>
    </dgm:pt>
    <dgm:pt modelId="{EF343566-85BF-47FD-B0AD-8CAFA70A6EC8}" type="parTrans" cxnId="{76DF449D-3940-455A-BD60-4E8BB7CF0051}">
      <dgm:prSet/>
      <dgm:spPr/>
      <dgm:t>
        <a:bodyPr/>
        <a:lstStyle/>
        <a:p>
          <a:endParaRPr lang="en-US" sz="1400"/>
        </a:p>
      </dgm:t>
    </dgm:pt>
    <dgm:pt modelId="{66A4B8AB-A182-4558-AF36-C22EBA82D1A2}" type="sibTrans" cxnId="{76DF449D-3940-455A-BD60-4E8BB7CF0051}">
      <dgm:prSet/>
      <dgm:spPr/>
      <dgm:t>
        <a:bodyPr/>
        <a:lstStyle/>
        <a:p>
          <a:endParaRPr lang="en-US" sz="1400"/>
        </a:p>
      </dgm:t>
    </dgm:pt>
    <mc:AlternateContent xmlns:mc="http://schemas.openxmlformats.org/markup-compatibility/2006" xmlns:a14="http://schemas.microsoft.com/office/drawing/2010/main">
      <mc:Choice Requires="a14">
        <dgm:pt modelId="{A607CD7B-9D75-4C8A-8120-A6F0A8E6DB04}">
          <dgm:prSet phldrT="[Text]" custT="1"/>
          <dgm:spPr/>
          <dgm:t>
            <a:bodyPr/>
            <a:lstStyle/>
            <a:p>
              <a:pPr>
                <a:buFontTx/>
                <a:buNone/>
              </a:pPr>
              <a:r>
                <a:rPr lang="en-US" sz="1400" dirty="0">
                  <a:latin typeface="Times New Roman" panose="02020603050405020304" pitchFamily="18" charset="0"/>
                  <a:cs typeface="Times New Roman" panose="02020603050405020304" pitchFamily="18" charset="0"/>
                </a:rPr>
                <a:t>Superposition: qubits represent between </a:t>
              </a:r>
              <a14:m>
                <m:oMath xmlns:m="http://schemas.openxmlformats.org/officeDocument/2006/math">
                  <m:d>
                    <m:dPr>
                      <m:begChr m:val="⟨"/>
                      <m:endChr m:val=""/>
                      <m:ctrlPr>
                        <a:rPr lang="en-US" sz="1400" i="1" smtClean="0">
                          <a:latin typeface="Cambria Math" panose="02040503050406030204" pitchFamily="18" charset="0"/>
                          <a:cs typeface="Times New Roman" panose="02020603050405020304" pitchFamily="18" charset="0"/>
                        </a:rPr>
                      </m:ctrlPr>
                    </m:dPr>
                    <m:e>
                      <m:r>
                        <a:rPr lang="en-US" sz="1400" b="0" i="1" smtClean="0">
                          <a:latin typeface="Cambria Math" panose="02040503050406030204" pitchFamily="18" charset="0"/>
                          <a:cs typeface="Times New Roman" panose="02020603050405020304" pitchFamily="18" charset="0"/>
                        </a:rPr>
                        <m:t>0</m:t>
                      </m:r>
                      <m:r>
                        <a:rPr lang="en-US" sz="1400" b="0" i="1" smtClean="0">
                          <a:latin typeface="Cambria Math" panose="02040503050406030204" pitchFamily="18" charset="0"/>
                          <a:cs typeface="Times New Roman" panose="02020603050405020304" pitchFamily="18" charset="0"/>
                        </a:rPr>
                        <m:t>|</m:t>
                      </m:r>
                    </m:e>
                  </m:d>
                </m:oMath>
              </a14:m>
              <a:r>
                <a:rPr lang="en-US" sz="1400" dirty="0">
                  <a:latin typeface="Times New Roman" panose="02020603050405020304" pitchFamily="18" charset="0"/>
                  <a:cs typeface="Times New Roman" panose="02020603050405020304" pitchFamily="18" charset="0"/>
                </a:rPr>
                <a:t> and </a:t>
              </a:r>
              <a14:m>
                <m:oMath xmlns:m="http://schemas.openxmlformats.org/officeDocument/2006/math">
                  <m:d>
                    <m:dPr>
                      <m:begChr m:val="⟨"/>
                      <m:endChr m:val=""/>
                      <m:ctrlPr>
                        <a:rPr lang="en-US" sz="1400" i="1" smtClean="0">
                          <a:latin typeface="Cambria Math" panose="02040503050406030204" pitchFamily="18" charset="0"/>
                          <a:cs typeface="Times New Roman" panose="02020603050405020304" pitchFamily="18" charset="0"/>
                        </a:rPr>
                      </m:ctrlPr>
                    </m:dPr>
                    <m:e>
                      <m:r>
                        <a:rPr lang="en-US" sz="1400" b="0" i="1" smtClean="0">
                          <a:latin typeface="Cambria Math" panose="02040503050406030204" pitchFamily="18" charset="0"/>
                          <a:cs typeface="Times New Roman" panose="02020603050405020304" pitchFamily="18" charset="0"/>
                        </a:rPr>
                        <m:t>1</m:t>
                      </m:r>
                      <m:r>
                        <a:rPr lang="en-US" sz="1400" b="0" i="1" smtClean="0">
                          <a:latin typeface="Cambria Math" panose="02040503050406030204" pitchFamily="18" charset="0"/>
                          <a:cs typeface="Times New Roman" panose="02020603050405020304" pitchFamily="18" charset="0"/>
                        </a:rPr>
                        <m:t>|</m:t>
                      </m:r>
                    </m:e>
                  </m:d>
                </m:oMath>
              </a14:m>
              <a:r>
                <a:rPr lang="en-US" sz="1400" dirty="0">
                  <a:latin typeface="Times New Roman" panose="02020603050405020304" pitchFamily="18" charset="0"/>
                  <a:cs typeface="Times New Roman" panose="02020603050405020304" pitchFamily="18" charset="0"/>
                </a:rPr>
                <a:t>   </a:t>
              </a:r>
            </a:p>
          </dgm:t>
        </dgm:pt>
      </mc:Choice>
      <mc:Fallback xmlns="">
        <dgm:pt modelId="{A607CD7B-9D75-4C8A-8120-A6F0A8E6DB04}">
          <dgm:prSet phldrT="[Text]" custT="1"/>
          <dgm:spPr/>
          <dgm:t>
            <a:bodyPr/>
            <a:lstStyle/>
            <a:p>
              <a:pPr>
                <a:buFontTx/>
                <a:buNone/>
              </a:pPr>
              <a:r>
                <a:rPr lang="en-US" sz="1400" dirty="0">
                  <a:latin typeface="Times New Roman" panose="02020603050405020304" pitchFamily="18" charset="0"/>
                  <a:cs typeface="Times New Roman" panose="02020603050405020304" pitchFamily="18" charset="0"/>
                </a:rPr>
                <a:t>Superposition: qubits represent between </a:t>
              </a:r>
              <a:r>
                <a:rPr lang="en-US" sz="1400" i="0">
                  <a:latin typeface="Cambria Math" panose="02040503050406030204" pitchFamily="18" charset="0"/>
                  <a:cs typeface="Times New Roman" panose="02020603050405020304" pitchFamily="18" charset="0"/>
                </a:rPr>
                <a:t>⟨</a:t>
              </a:r>
              <a:r>
                <a:rPr lang="en-US" sz="1400" b="0" i="0">
                  <a:latin typeface="Cambria Math" panose="02040503050406030204" pitchFamily="18" charset="0"/>
                  <a:cs typeface="Times New Roman" panose="02020603050405020304" pitchFamily="18" charset="0"/>
                </a:rPr>
                <a:t>0|┤</a:t>
              </a:r>
              <a:r>
                <a:rPr lang="en-US" sz="1400" dirty="0">
                  <a:latin typeface="Times New Roman" panose="02020603050405020304" pitchFamily="18" charset="0"/>
                  <a:cs typeface="Times New Roman" panose="02020603050405020304" pitchFamily="18" charset="0"/>
                </a:rPr>
                <a:t> and </a:t>
              </a:r>
              <a:r>
                <a:rPr lang="en-US" sz="1400" i="0">
                  <a:latin typeface="Cambria Math" panose="02040503050406030204" pitchFamily="18" charset="0"/>
                  <a:cs typeface="Times New Roman" panose="02020603050405020304" pitchFamily="18" charset="0"/>
                </a:rPr>
                <a:t>⟨</a:t>
              </a:r>
              <a:r>
                <a:rPr lang="en-US" sz="1400" b="0" i="0">
                  <a:latin typeface="Cambria Math" panose="02040503050406030204" pitchFamily="18" charset="0"/>
                  <a:cs typeface="Times New Roman" panose="02020603050405020304" pitchFamily="18" charset="0"/>
                </a:rPr>
                <a:t>1|┤</a:t>
              </a:r>
              <a:r>
                <a:rPr lang="en-US" sz="1400" dirty="0">
                  <a:latin typeface="Times New Roman" panose="02020603050405020304" pitchFamily="18" charset="0"/>
                  <a:cs typeface="Times New Roman" panose="02020603050405020304" pitchFamily="18" charset="0"/>
                </a:rPr>
                <a:t>   </a:t>
              </a:r>
            </a:p>
          </dgm:t>
        </dgm:pt>
      </mc:Fallback>
    </mc:AlternateContent>
    <dgm:pt modelId="{5919A5ED-28E2-4C1F-8E86-FFB442BE0D21}" type="parTrans" cxnId="{C77E6498-9E59-4E78-B756-43991A715903}">
      <dgm:prSet/>
      <dgm:spPr/>
      <dgm:t>
        <a:bodyPr/>
        <a:lstStyle/>
        <a:p>
          <a:endParaRPr lang="en-US" sz="1400"/>
        </a:p>
      </dgm:t>
    </dgm:pt>
    <dgm:pt modelId="{1D2DF864-A494-4AD7-A425-E5C82E25E7A6}" type="sibTrans" cxnId="{C77E6498-9E59-4E78-B756-43991A715903}">
      <dgm:prSet/>
      <dgm:spPr/>
      <dgm:t>
        <a:bodyPr/>
        <a:lstStyle/>
        <a:p>
          <a:endParaRPr lang="en-US" sz="1400"/>
        </a:p>
      </dgm:t>
    </dgm:pt>
    <dgm:pt modelId="{51604B4D-83AF-4E92-8DA0-49EFB0810D6A}">
      <dgm:prSet phldrT="[Text]" custT="1"/>
      <dgm:spPr/>
      <dgm:t>
        <a:bodyPr/>
        <a:lstStyle/>
        <a:p>
          <a:endParaRPr lang="en-US" sz="800" b="1" kern="1200" dirty="0">
            <a:solidFill>
              <a:prstClr val="white"/>
            </a:solidFill>
            <a:latin typeface="Times New Roman" panose="02020603050405020304" pitchFamily="18" charset="0"/>
            <a:ea typeface="+mn-ea"/>
            <a:cs typeface="Times New Roman" panose="02020603050405020304" pitchFamily="18" charset="0"/>
          </a:endParaRPr>
        </a:p>
        <a:p>
          <a:r>
            <a:rPr lang="en-US" sz="800" b="1" kern="1200" dirty="0">
              <a:solidFill>
                <a:schemeClr val="tx1"/>
              </a:solidFill>
              <a:latin typeface="Times New Roman" panose="02020603050405020304" pitchFamily="18" charset="0"/>
              <a:ea typeface="+mn-ea"/>
              <a:cs typeface="Times New Roman" panose="02020603050405020304" pitchFamily="18" charset="0"/>
            </a:rPr>
            <a:t>Algorithm Complexity</a:t>
          </a:r>
          <a:r>
            <a:rPr lang="en-US" sz="1400" b="1" kern="1200" dirty="0">
              <a:solidFill>
                <a:schemeClr val="tx1"/>
              </a:solidFill>
            </a:rPr>
            <a:t> </a:t>
          </a:r>
        </a:p>
      </dgm:t>
    </dgm:pt>
    <dgm:pt modelId="{15AF290C-1FB8-4F85-AC91-1D760E42DE11}" type="parTrans" cxnId="{729CBC6E-5CCC-4477-A391-AD6D9FAB6F34}">
      <dgm:prSet/>
      <dgm:spPr/>
      <dgm:t>
        <a:bodyPr/>
        <a:lstStyle/>
        <a:p>
          <a:endParaRPr lang="en-US" sz="1400"/>
        </a:p>
      </dgm:t>
    </dgm:pt>
    <dgm:pt modelId="{8CA7B938-F7B0-4DE8-8176-47BD46192088}" type="sibTrans" cxnId="{729CBC6E-5CCC-4477-A391-AD6D9FAB6F34}">
      <dgm:prSet/>
      <dgm:spPr/>
      <dgm:t>
        <a:bodyPr/>
        <a:lstStyle/>
        <a:p>
          <a:endParaRPr lang="en-US" sz="1400"/>
        </a:p>
      </dgm:t>
    </dgm:pt>
    <dgm:pt modelId="{8D2CDAB6-6ADD-40E6-96A0-8EAA4563086D}">
      <dgm:prSet phldrT="[Text]" custT="1"/>
      <dgm:spPr/>
      <dgm:t>
        <a:bodyPr/>
        <a:lstStyle/>
        <a:p>
          <a:pPr marL="114300" lvl="1" indent="-114300" algn="l" defTabSz="622300" rtl="0" eaLnBrk="1" latinLnBrk="0" hangingPunct="1">
            <a:lnSpc>
              <a:spcPct val="90000"/>
            </a:lnSpc>
            <a:spcBef>
              <a:spcPct val="0"/>
            </a:spcBef>
            <a:spcAft>
              <a:spcPct val="15000"/>
            </a:spcAft>
            <a:buFontTx/>
            <a:buNone/>
          </a:pPr>
          <a:r>
            <a:rPr lang="en-US" sz="1400" kern="1200" dirty="0">
              <a:solidFill>
                <a:prstClr val="black"/>
              </a:solidFill>
              <a:latin typeface="Times New Roman" panose="02020603050405020304" pitchFamily="18" charset="0"/>
              <a:ea typeface="+mn-ea"/>
              <a:cs typeface="Times New Roman" panose="02020603050405020304" pitchFamily="18" charset="0"/>
            </a:rPr>
            <a:t>Exponential speedup: solves problems exponential faster </a:t>
          </a:r>
        </a:p>
      </dgm:t>
    </dgm:pt>
    <dgm:pt modelId="{192C5907-2B1B-4D72-B564-593FC21C6CAE}" type="parTrans" cxnId="{FAE88A93-DDF5-48B5-BD52-D4AA346B74F5}">
      <dgm:prSet/>
      <dgm:spPr/>
      <dgm:t>
        <a:bodyPr/>
        <a:lstStyle/>
        <a:p>
          <a:endParaRPr lang="en-US" sz="1400"/>
        </a:p>
      </dgm:t>
    </dgm:pt>
    <dgm:pt modelId="{A8EC1C0B-8CCD-4677-ACDB-9A4C5719F86E}" type="sibTrans" cxnId="{FAE88A93-DDF5-48B5-BD52-D4AA346B74F5}">
      <dgm:prSet/>
      <dgm:spPr/>
      <dgm:t>
        <a:bodyPr/>
        <a:lstStyle/>
        <a:p>
          <a:endParaRPr lang="en-US" sz="1400"/>
        </a:p>
      </dgm:t>
    </dgm:pt>
    <dgm:pt modelId="{A072B194-3F4E-45D5-8B66-4ECB4B2D9B05}">
      <dgm:prSet phldrT="[Text]" custT="1"/>
      <dgm:spPr/>
      <dgm:t>
        <a:bodyPr/>
        <a:lstStyle/>
        <a:p>
          <a:pPr>
            <a:buFontTx/>
            <a:buNone/>
          </a:pPr>
          <a:endParaRPr lang="en-US" sz="800" b="1" kern="1200" dirty="0">
            <a:solidFill>
              <a:schemeClr val="tx1"/>
            </a:solidFill>
            <a:latin typeface="Times New Roman" panose="02020603050405020304" pitchFamily="18" charset="0"/>
            <a:ea typeface="+mn-ea"/>
            <a:cs typeface="Times New Roman" panose="02020603050405020304" pitchFamily="18" charset="0"/>
          </a:endParaRPr>
        </a:p>
        <a:p>
          <a:pPr>
            <a:buFontTx/>
            <a:buNone/>
          </a:pPr>
          <a:r>
            <a:rPr lang="en-US" sz="800" b="1" kern="1200" dirty="0">
              <a:solidFill>
                <a:schemeClr val="tx1"/>
              </a:solidFill>
              <a:latin typeface="Times New Roman" panose="02020603050405020304" pitchFamily="18" charset="0"/>
              <a:ea typeface="+mn-ea"/>
              <a:cs typeface="Times New Roman" panose="02020603050405020304" pitchFamily="18" charset="0"/>
            </a:rPr>
            <a:t>Error handling</a:t>
          </a:r>
        </a:p>
      </dgm:t>
    </dgm:pt>
    <dgm:pt modelId="{5C5153B9-7CBF-4217-9793-A67EAB916E98}" type="parTrans" cxnId="{F0D46F92-E927-4802-980D-6D08932405EA}">
      <dgm:prSet/>
      <dgm:spPr/>
      <dgm:t>
        <a:bodyPr/>
        <a:lstStyle/>
        <a:p>
          <a:endParaRPr lang="en-US" sz="1400"/>
        </a:p>
      </dgm:t>
    </dgm:pt>
    <dgm:pt modelId="{A4B9B5B5-3124-4B3E-B78B-2896A894D6EF}" type="sibTrans" cxnId="{F0D46F92-E927-4802-980D-6D08932405EA}">
      <dgm:prSet/>
      <dgm:spPr/>
      <dgm:t>
        <a:bodyPr/>
        <a:lstStyle/>
        <a:p>
          <a:endParaRPr lang="en-US" sz="1400"/>
        </a:p>
      </dgm:t>
    </dgm:pt>
    <dgm:pt modelId="{954EAB3E-4973-4D48-BCF4-13A0EDDD0A53}">
      <dgm:prSet phldrT="[Text]" custT="1"/>
      <dgm:spPr/>
      <dgm:t>
        <a:bodyPr/>
        <a:lstStyle/>
        <a:p>
          <a:pPr marL="114300" lvl="1" indent="-114300" algn="l" defTabSz="622300" rtl="0" eaLnBrk="1" latinLnBrk="0" hangingPunct="1">
            <a:lnSpc>
              <a:spcPct val="90000"/>
            </a:lnSpc>
            <a:spcBef>
              <a:spcPct val="0"/>
            </a:spcBef>
            <a:spcAft>
              <a:spcPct val="15000"/>
            </a:spcAft>
            <a:buFontTx/>
            <a:buNone/>
          </a:pPr>
          <a:r>
            <a:rPr lang="en-US" sz="1400" kern="1200" dirty="0">
              <a:solidFill>
                <a:schemeClr val="tx1"/>
              </a:solidFill>
              <a:latin typeface="Times New Roman" panose="02020603050405020304" pitchFamily="18" charset="0"/>
              <a:ea typeface="+mn-ea"/>
              <a:cs typeface="Times New Roman" panose="02020603050405020304" pitchFamily="18" charset="0"/>
            </a:rPr>
            <a:t>Probabilistic: require error correction code </a:t>
          </a:r>
        </a:p>
      </dgm:t>
    </dgm:pt>
    <dgm:pt modelId="{6CE9BE12-7D8F-4EFF-BEA5-F035732C3E9A}" type="parTrans" cxnId="{FF004840-DC41-49F9-A09E-EC7AE4A6B2DC}">
      <dgm:prSet/>
      <dgm:spPr/>
      <dgm:t>
        <a:bodyPr/>
        <a:lstStyle/>
        <a:p>
          <a:endParaRPr lang="en-US" sz="1400"/>
        </a:p>
      </dgm:t>
    </dgm:pt>
    <dgm:pt modelId="{D21F125C-6D18-47AB-802B-E3F2AFAF5D1F}" type="sibTrans" cxnId="{FF004840-DC41-49F9-A09E-EC7AE4A6B2DC}">
      <dgm:prSet/>
      <dgm:spPr/>
      <dgm:t>
        <a:bodyPr/>
        <a:lstStyle/>
        <a:p>
          <a:endParaRPr lang="en-US" sz="1400"/>
        </a:p>
      </dgm:t>
    </dgm:pt>
    <dgm:pt modelId="{6D8205BA-5AE7-47BF-8D8F-6999EC9AE8E1}" type="pres">
      <dgm:prSet presAssocID="{98B83D2A-0CF4-4D49-80C3-9BB2452597EB}" presName="linearFlow" presStyleCnt="0">
        <dgm:presLayoutVars>
          <dgm:dir/>
          <dgm:animLvl val="lvl"/>
          <dgm:resizeHandles val="exact"/>
        </dgm:presLayoutVars>
      </dgm:prSet>
      <dgm:spPr/>
    </dgm:pt>
    <dgm:pt modelId="{1830B3D6-CAEC-426C-9078-178CC4F8AD06}" type="pres">
      <dgm:prSet presAssocID="{3E43F0C4-461F-4BF1-AF50-76F72B6E6ADF}" presName="composite" presStyleCnt="0"/>
      <dgm:spPr/>
    </dgm:pt>
    <dgm:pt modelId="{4A12A7E4-14C2-4C82-AE56-0EB603F1B64C}" type="pres">
      <dgm:prSet presAssocID="{3E43F0C4-461F-4BF1-AF50-76F72B6E6ADF}" presName="parentText" presStyleLbl="alignNode1" presStyleIdx="0" presStyleCnt="3" custLinFactNeighborY="0">
        <dgm:presLayoutVars>
          <dgm:chMax val="1"/>
          <dgm:bulletEnabled val="1"/>
        </dgm:presLayoutVars>
      </dgm:prSet>
      <dgm:spPr/>
    </dgm:pt>
    <dgm:pt modelId="{BC34E442-4203-4EC6-BD42-58DB84899A88}" type="pres">
      <dgm:prSet presAssocID="{3E43F0C4-461F-4BF1-AF50-76F72B6E6ADF}" presName="descendantText" presStyleLbl="alignAcc1" presStyleIdx="0" presStyleCnt="3">
        <dgm:presLayoutVars>
          <dgm:bulletEnabled val="1"/>
        </dgm:presLayoutVars>
      </dgm:prSet>
      <dgm:spPr/>
    </dgm:pt>
    <dgm:pt modelId="{37DCF7F8-9CF1-420F-9485-270D665856E0}" type="pres">
      <dgm:prSet presAssocID="{66A4B8AB-A182-4558-AF36-C22EBA82D1A2}" presName="sp" presStyleCnt="0"/>
      <dgm:spPr/>
    </dgm:pt>
    <dgm:pt modelId="{9F38F687-D323-4D12-ABC3-B7C0A14546D6}" type="pres">
      <dgm:prSet presAssocID="{51604B4D-83AF-4E92-8DA0-49EFB0810D6A}" presName="composite" presStyleCnt="0"/>
      <dgm:spPr/>
    </dgm:pt>
    <dgm:pt modelId="{B095CD37-244A-4449-9F00-684C93ADD20F}" type="pres">
      <dgm:prSet presAssocID="{51604B4D-83AF-4E92-8DA0-49EFB0810D6A}" presName="parentText" presStyleLbl="alignNode1" presStyleIdx="1" presStyleCnt="3">
        <dgm:presLayoutVars>
          <dgm:chMax val="1"/>
          <dgm:bulletEnabled val="1"/>
        </dgm:presLayoutVars>
      </dgm:prSet>
      <dgm:spPr/>
    </dgm:pt>
    <dgm:pt modelId="{23107E93-1B9F-47EA-A444-383DF5FC601C}" type="pres">
      <dgm:prSet presAssocID="{51604B4D-83AF-4E92-8DA0-49EFB0810D6A}" presName="descendantText" presStyleLbl="alignAcc1" presStyleIdx="1" presStyleCnt="3">
        <dgm:presLayoutVars>
          <dgm:bulletEnabled val="1"/>
        </dgm:presLayoutVars>
      </dgm:prSet>
      <dgm:spPr/>
    </dgm:pt>
    <dgm:pt modelId="{12B3321D-AB34-430F-9716-D590785645AC}" type="pres">
      <dgm:prSet presAssocID="{8CA7B938-F7B0-4DE8-8176-47BD46192088}" presName="sp" presStyleCnt="0"/>
      <dgm:spPr/>
    </dgm:pt>
    <dgm:pt modelId="{4AD3B6F9-B472-4EBE-8863-EB3E3A06CD3E}" type="pres">
      <dgm:prSet presAssocID="{A072B194-3F4E-45D5-8B66-4ECB4B2D9B05}" presName="composite" presStyleCnt="0"/>
      <dgm:spPr/>
    </dgm:pt>
    <dgm:pt modelId="{BEBA7190-872B-4A37-9997-6FDB30A9AAD4}" type="pres">
      <dgm:prSet presAssocID="{A072B194-3F4E-45D5-8B66-4ECB4B2D9B05}" presName="parentText" presStyleLbl="alignNode1" presStyleIdx="2" presStyleCnt="3">
        <dgm:presLayoutVars>
          <dgm:chMax val="1"/>
          <dgm:bulletEnabled val="1"/>
        </dgm:presLayoutVars>
      </dgm:prSet>
      <dgm:spPr/>
    </dgm:pt>
    <dgm:pt modelId="{30427C38-8D77-4736-B490-0DA29E952F55}" type="pres">
      <dgm:prSet presAssocID="{A072B194-3F4E-45D5-8B66-4ECB4B2D9B05}" presName="descendantText" presStyleLbl="alignAcc1" presStyleIdx="2" presStyleCnt="3">
        <dgm:presLayoutVars>
          <dgm:bulletEnabled val="1"/>
        </dgm:presLayoutVars>
      </dgm:prSet>
      <dgm:spPr/>
    </dgm:pt>
  </dgm:ptLst>
  <dgm:cxnLst>
    <dgm:cxn modelId="{FF004840-DC41-49F9-A09E-EC7AE4A6B2DC}" srcId="{A072B194-3F4E-45D5-8B66-4ECB4B2D9B05}" destId="{954EAB3E-4973-4D48-BCF4-13A0EDDD0A53}" srcOrd="0" destOrd="0" parTransId="{6CE9BE12-7D8F-4EFF-BEA5-F035732C3E9A}" sibTransId="{D21F125C-6D18-47AB-802B-E3F2AFAF5D1F}"/>
    <dgm:cxn modelId="{E5287D5D-2787-49BD-BD24-A7807C5F5D04}" type="presOf" srcId="{8D2CDAB6-6ADD-40E6-96A0-8EAA4563086D}" destId="{23107E93-1B9F-47EA-A444-383DF5FC601C}" srcOrd="0" destOrd="0" presId="urn:microsoft.com/office/officeart/2005/8/layout/chevron2"/>
    <dgm:cxn modelId="{9CA45448-9C07-4E81-A556-5A06D651A029}" type="presOf" srcId="{51604B4D-83AF-4E92-8DA0-49EFB0810D6A}" destId="{B095CD37-244A-4449-9F00-684C93ADD20F}" srcOrd="0" destOrd="0" presId="urn:microsoft.com/office/officeart/2005/8/layout/chevron2"/>
    <dgm:cxn modelId="{729CBC6E-5CCC-4477-A391-AD6D9FAB6F34}" srcId="{98B83D2A-0CF4-4D49-80C3-9BB2452597EB}" destId="{51604B4D-83AF-4E92-8DA0-49EFB0810D6A}" srcOrd="1" destOrd="0" parTransId="{15AF290C-1FB8-4F85-AC91-1D760E42DE11}" sibTransId="{8CA7B938-F7B0-4DE8-8176-47BD46192088}"/>
    <dgm:cxn modelId="{91117E80-8577-4F0B-8DC0-3C592F25D38C}" type="presOf" srcId="{A072B194-3F4E-45D5-8B66-4ECB4B2D9B05}" destId="{BEBA7190-872B-4A37-9997-6FDB30A9AAD4}" srcOrd="0" destOrd="0" presId="urn:microsoft.com/office/officeart/2005/8/layout/chevron2"/>
    <dgm:cxn modelId="{F0D46F92-E927-4802-980D-6D08932405EA}" srcId="{98B83D2A-0CF4-4D49-80C3-9BB2452597EB}" destId="{A072B194-3F4E-45D5-8B66-4ECB4B2D9B05}" srcOrd="2" destOrd="0" parTransId="{5C5153B9-7CBF-4217-9793-A67EAB916E98}" sibTransId="{A4B9B5B5-3124-4B3E-B78B-2896A894D6EF}"/>
    <dgm:cxn modelId="{FAE88A93-DDF5-48B5-BD52-D4AA346B74F5}" srcId="{51604B4D-83AF-4E92-8DA0-49EFB0810D6A}" destId="{8D2CDAB6-6ADD-40E6-96A0-8EAA4563086D}" srcOrd="0" destOrd="0" parTransId="{192C5907-2B1B-4D72-B564-593FC21C6CAE}" sibTransId="{A8EC1C0B-8CCD-4677-ACDB-9A4C5719F86E}"/>
    <dgm:cxn modelId="{6BB22698-FFC5-49A4-95BA-D765AC58AE6B}" type="presOf" srcId="{954EAB3E-4973-4D48-BCF4-13A0EDDD0A53}" destId="{30427C38-8D77-4736-B490-0DA29E952F55}" srcOrd="0" destOrd="0" presId="urn:microsoft.com/office/officeart/2005/8/layout/chevron2"/>
    <dgm:cxn modelId="{C77E6498-9E59-4E78-B756-43991A715903}" srcId="{3E43F0C4-461F-4BF1-AF50-76F72B6E6ADF}" destId="{A607CD7B-9D75-4C8A-8120-A6F0A8E6DB04}" srcOrd="0" destOrd="0" parTransId="{5919A5ED-28E2-4C1F-8E86-FFB442BE0D21}" sibTransId="{1D2DF864-A494-4AD7-A425-E5C82E25E7A6}"/>
    <dgm:cxn modelId="{76DF449D-3940-455A-BD60-4E8BB7CF0051}" srcId="{98B83D2A-0CF4-4D49-80C3-9BB2452597EB}" destId="{3E43F0C4-461F-4BF1-AF50-76F72B6E6ADF}" srcOrd="0" destOrd="0" parTransId="{EF343566-85BF-47FD-B0AD-8CAFA70A6EC8}" sibTransId="{66A4B8AB-A182-4558-AF36-C22EBA82D1A2}"/>
    <dgm:cxn modelId="{EE91B2D0-B123-423D-924D-F7D245F05BC3}" type="presOf" srcId="{A607CD7B-9D75-4C8A-8120-A6F0A8E6DB04}" destId="{BC34E442-4203-4EC6-BD42-58DB84899A88}" srcOrd="0" destOrd="0" presId="urn:microsoft.com/office/officeart/2005/8/layout/chevron2"/>
    <dgm:cxn modelId="{C96EB2D6-6EC2-443A-8992-4059C166E0AF}" type="presOf" srcId="{98B83D2A-0CF4-4D49-80C3-9BB2452597EB}" destId="{6D8205BA-5AE7-47BF-8D8F-6999EC9AE8E1}" srcOrd="0" destOrd="0" presId="urn:microsoft.com/office/officeart/2005/8/layout/chevron2"/>
    <dgm:cxn modelId="{9D2ACFD9-3C38-49B2-9270-A1C8E21504C8}" type="presOf" srcId="{3E43F0C4-461F-4BF1-AF50-76F72B6E6ADF}" destId="{4A12A7E4-14C2-4C82-AE56-0EB603F1B64C}" srcOrd="0" destOrd="0" presId="urn:microsoft.com/office/officeart/2005/8/layout/chevron2"/>
    <dgm:cxn modelId="{02FA8C50-46DE-4192-A293-ED70D398EC3D}" type="presParOf" srcId="{6D8205BA-5AE7-47BF-8D8F-6999EC9AE8E1}" destId="{1830B3D6-CAEC-426C-9078-178CC4F8AD06}" srcOrd="0" destOrd="0" presId="urn:microsoft.com/office/officeart/2005/8/layout/chevron2"/>
    <dgm:cxn modelId="{ADBEF3CF-3C71-40BC-BCCC-C7163121F68D}" type="presParOf" srcId="{1830B3D6-CAEC-426C-9078-178CC4F8AD06}" destId="{4A12A7E4-14C2-4C82-AE56-0EB603F1B64C}" srcOrd="0" destOrd="0" presId="urn:microsoft.com/office/officeart/2005/8/layout/chevron2"/>
    <dgm:cxn modelId="{73F1AA11-FB66-4C81-94D9-8BA6D7924764}" type="presParOf" srcId="{1830B3D6-CAEC-426C-9078-178CC4F8AD06}" destId="{BC34E442-4203-4EC6-BD42-58DB84899A88}" srcOrd="1" destOrd="0" presId="urn:microsoft.com/office/officeart/2005/8/layout/chevron2"/>
    <dgm:cxn modelId="{B48592D1-08CE-4678-A0D6-DC460D5C855A}" type="presParOf" srcId="{6D8205BA-5AE7-47BF-8D8F-6999EC9AE8E1}" destId="{37DCF7F8-9CF1-420F-9485-270D665856E0}" srcOrd="1" destOrd="0" presId="urn:microsoft.com/office/officeart/2005/8/layout/chevron2"/>
    <dgm:cxn modelId="{9220A546-4263-4412-BFC6-CFBB9FEC0B7D}" type="presParOf" srcId="{6D8205BA-5AE7-47BF-8D8F-6999EC9AE8E1}" destId="{9F38F687-D323-4D12-ABC3-B7C0A14546D6}" srcOrd="2" destOrd="0" presId="urn:microsoft.com/office/officeart/2005/8/layout/chevron2"/>
    <dgm:cxn modelId="{DA573CF4-7952-4641-8099-8348529304FC}" type="presParOf" srcId="{9F38F687-D323-4D12-ABC3-B7C0A14546D6}" destId="{B095CD37-244A-4449-9F00-684C93ADD20F}" srcOrd="0" destOrd="0" presId="urn:microsoft.com/office/officeart/2005/8/layout/chevron2"/>
    <dgm:cxn modelId="{122BF73C-31CF-43D8-9C58-960EF6058CD3}" type="presParOf" srcId="{9F38F687-D323-4D12-ABC3-B7C0A14546D6}" destId="{23107E93-1B9F-47EA-A444-383DF5FC601C}" srcOrd="1" destOrd="0" presId="urn:microsoft.com/office/officeart/2005/8/layout/chevron2"/>
    <dgm:cxn modelId="{F8579C5B-7993-4F18-8F0A-26A567C027AF}" type="presParOf" srcId="{6D8205BA-5AE7-47BF-8D8F-6999EC9AE8E1}" destId="{12B3321D-AB34-430F-9716-D590785645AC}" srcOrd="3" destOrd="0" presId="urn:microsoft.com/office/officeart/2005/8/layout/chevron2"/>
    <dgm:cxn modelId="{5D03E20A-3E8D-46E8-A269-B09C2649B650}" type="presParOf" srcId="{6D8205BA-5AE7-47BF-8D8F-6999EC9AE8E1}" destId="{4AD3B6F9-B472-4EBE-8863-EB3E3A06CD3E}" srcOrd="4" destOrd="0" presId="urn:microsoft.com/office/officeart/2005/8/layout/chevron2"/>
    <dgm:cxn modelId="{B4B62902-EE44-4C3A-A8A4-D7B4744AE628}" type="presParOf" srcId="{4AD3B6F9-B472-4EBE-8863-EB3E3A06CD3E}" destId="{BEBA7190-872B-4A37-9997-6FDB30A9AAD4}" srcOrd="0" destOrd="0" presId="urn:microsoft.com/office/officeart/2005/8/layout/chevron2"/>
    <dgm:cxn modelId="{6438D5DD-185E-41A9-9D75-4835CDFAE8B7}" type="presParOf" srcId="{4AD3B6F9-B472-4EBE-8863-EB3E3A06CD3E}" destId="{30427C38-8D77-4736-B490-0DA29E952F55}" srcOrd="1" destOrd="0" presId="urn:microsoft.com/office/officeart/2005/8/layout/chevron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B83D2A-0CF4-4D49-80C3-9BB2452597EB}" type="doc">
      <dgm:prSet loTypeId="urn:microsoft.com/office/officeart/2005/8/layout/chevron2" loCatId="list" qsTypeId="urn:microsoft.com/office/officeart/2005/8/quickstyle/3d2" qsCatId="3D" csTypeId="urn:microsoft.com/office/officeart/2005/8/colors/colorful1" csCatId="colorful" phldr="1"/>
      <dgm:spPr/>
      <dgm:t>
        <a:bodyPr/>
        <a:lstStyle/>
        <a:p>
          <a:endParaRPr lang="en-US"/>
        </a:p>
      </dgm:t>
    </dgm:pt>
    <dgm:pt modelId="{3E43F0C4-461F-4BF1-AF50-76F72B6E6ADF}">
      <dgm:prSet phldrT="[Text]" custT="1"/>
      <dgm:spPr/>
      <dgm:t>
        <a:bodyPr/>
        <a:lstStyle/>
        <a:p>
          <a:pPr marL="0" lvl="0" indent="0" algn="ctr" defTabSz="444500">
            <a:lnSpc>
              <a:spcPct val="90000"/>
            </a:lnSpc>
            <a:spcBef>
              <a:spcPct val="0"/>
            </a:spcBef>
            <a:spcAft>
              <a:spcPct val="35000"/>
            </a:spcAft>
            <a:buFontTx/>
            <a:buNone/>
          </a:pPr>
          <a:r>
            <a:rPr lang="en-US" sz="750" b="1" kern="1200" dirty="0">
              <a:solidFill>
                <a:schemeClr val="tx1"/>
              </a:solidFill>
              <a:latin typeface="Times New Roman" panose="02020603050405020304" pitchFamily="18" charset="0"/>
              <a:ea typeface="+mn-ea"/>
              <a:cs typeface="Times New Roman" panose="02020603050405020304" pitchFamily="18" charset="0"/>
            </a:rPr>
            <a:t>Representation</a:t>
          </a:r>
          <a:endParaRPr lang="en-US" sz="750" kern="1200" dirty="0">
            <a:solidFill>
              <a:schemeClr val="tx1"/>
            </a:solidFill>
            <a:latin typeface="Times New Roman" panose="02020603050405020304" pitchFamily="18" charset="0"/>
            <a:ea typeface="+mn-ea"/>
            <a:cs typeface="Times New Roman" panose="02020603050405020304" pitchFamily="18" charset="0"/>
          </a:endParaRPr>
        </a:p>
      </dgm:t>
    </dgm:pt>
    <dgm:pt modelId="{EF343566-85BF-47FD-B0AD-8CAFA70A6EC8}" type="parTrans" cxnId="{76DF449D-3940-455A-BD60-4E8BB7CF0051}">
      <dgm:prSet/>
      <dgm:spPr/>
      <dgm:t>
        <a:bodyPr/>
        <a:lstStyle/>
        <a:p>
          <a:endParaRPr lang="en-US" sz="1400"/>
        </a:p>
      </dgm:t>
    </dgm:pt>
    <dgm:pt modelId="{66A4B8AB-A182-4558-AF36-C22EBA82D1A2}" type="sibTrans" cxnId="{76DF449D-3940-455A-BD60-4E8BB7CF0051}">
      <dgm:prSet/>
      <dgm:spPr/>
      <dgm:t>
        <a:bodyPr/>
        <a:lstStyle/>
        <a:p>
          <a:endParaRPr lang="en-US" sz="1400"/>
        </a:p>
      </dgm:t>
    </dgm:pt>
    <dgm:pt modelId="{A607CD7B-9D75-4C8A-8120-A6F0A8E6DB04}">
      <dgm:prSet phldrT="[Text]" custT="1"/>
      <dgm:spPr>
        <a:blipFill>
          <a:blip xmlns:r="http://schemas.openxmlformats.org/officeDocument/2006/relationships" r:embed="rId1"/>
          <a:stretch>
            <a:fillRect t="-8333" b="-61111"/>
          </a:stretch>
        </a:blipFill>
      </dgm:spPr>
      <dgm:t>
        <a:bodyPr/>
        <a:lstStyle/>
        <a:p>
          <a:r>
            <a:rPr lang="en-US">
              <a:noFill/>
            </a:rPr>
            <a:t> </a:t>
          </a:r>
        </a:p>
      </dgm:t>
    </dgm:pt>
    <dgm:pt modelId="{5919A5ED-28E2-4C1F-8E86-FFB442BE0D21}" type="parTrans" cxnId="{C77E6498-9E59-4E78-B756-43991A715903}">
      <dgm:prSet/>
      <dgm:spPr/>
      <dgm:t>
        <a:bodyPr/>
        <a:lstStyle/>
        <a:p>
          <a:endParaRPr lang="en-US" sz="1400"/>
        </a:p>
      </dgm:t>
    </dgm:pt>
    <dgm:pt modelId="{1D2DF864-A494-4AD7-A425-E5C82E25E7A6}" type="sibTrans" cxnId="{C77E6498-9E59-4E78-B756-43991A715903}">
      <dgm:prSet/>
      <dgm:spPr/>
      <dgm:t>
        <a:bodyPr/>
        <a:lstStyle/>
        <a:p>
          <a:endParaRPr lang="en-US" sz="1400"/>
        </a:p>
      </dgm:t>
    </dgm:pt>
    <dgm:pt modelId="{51604B4D-83AF-4E92-8DA0-49EFB0810D6A}">
      <dgm:prSet phldrT="[Text]" custT="1"/>
      <dgm:spPr/>
      <dgm:t>
        <a:bodyPr/>
        <a:lstStyle/>
        <a:p>
          <a:endParaRPr lang="en-US" sz="800" b="1" kern="1200" dirty="0">
            <a:solidFill>
              <a:prstClr val="white"/>
            </a:solidFill>
            <a:latin typeface="Times New Roman" panose="02020603050405020304" pitchFamily="18" charset="0"/>
            <a:ea typeface="+mn-ea"/>
            <a:cs typeface="Times New Roman" panose="02020603050405020304" pitchFamily="18" charset="0"/>
          </a:endParaRPr>
        </a:p>
        <a:p>
          <a:r>
            <a:rPr lang="en-US" sz="800" b="1" kern="1200" dirty="0">
              <a:solidFill>
                <a:schemeClr val="tx1"/>
              </a:solidFill>
              <a:latin typeface="Times New Roman" panose="02020603050405020304" pitchFamily="18" charset="0"/>
              <a:ea typeface="+mn-ea"/>
              <a:cs typeface="Times New Roman" panose="02020603050405020304" pitchFamily="18" charset="0"/>
            </a:rPr>
            <a:t>Algorithm Complexity</a:t>
          </a:r>
          <a:r>
            <a:rPr lang="en-US" sz="1400" b="1" kern="1200" dirty="0">
              <a:solidFill>
                <a:schemeClr val="tx1"/>
              </a:solidFill>
            </a:rPr>
            <a:t> </a:t>
          </a:r>
        </a:p>
      </dgm:t>
    </dgm:pt>
    <dgm:pt modelId="{15AF290C-1FB8-4F85-AC91-1D760E42DE11}" type="parTrans" cxnId="{729CBC6E-5CCC-4477-A391-AD6D9FAB6F34}">
      <dgm:prSet/>
      <dgm:spPr/>
      <dgm:t>
        <a:bodyPr/>
        <a:lstStyle/>
        <a:p>
          <a:endParaRPr lang="en-US" sz="1400"/>
        </a:p>
      </dgm:t>
    </dgm:pt>
    <dgm:pt modelId="{8CA7B938-F7B0-4DE8-8176-47BD46192088}" type="sibTrans" cxnId="{729CBC6E-5CCC-4477-A391-AD6D9FAB6F34}">
      <dgm:prSet/>
      <dgm:spPr/>
      <dgm:t>
        <a:bodyPr/>
        <a:lstStyle/>
        <a:p>
          <a:endParaRPr lang="en-US" sz="1400"/>
        </a:p>
      </dgm:t>
    </dgm:pt>
    <dgm:pt modelId="{8D2CDAB6-6ADD-40E6-96A0-8EAA4563086D}">
      <dgm:prSet phldrT="[Text]" custT="1"/>
      <dgm:spPr/>
      <dgm:t>
        <a:bodyPr/>
        <a:lstStyle/>
        <a:p>
          <a:pPr marL="114300" lvl="1" indent="-114300" algn="l" defTabSz="622300" rtl="0" eaLnBrk="1" latinLnBrk="0" hangingPunct="1">
            <a:lnSpc>
              <a:spcPct val="90000"/>
            </a:lnSpc>
            <a:spcBef>
              <a:spcPct val="0"/>
            </a:spcBef>
            <a:spcAft>
              <a:spcPct val="15000"/>
            </a:spcAft>
            <a:buFontTx/>
            <a:buNone/>
          </a:pPr>
          <a:r>
            <a:rPr lang="en-US" sz="1400" kern="1200" dirty="0">
              <a:solidFill>
                <a:prstClr val="black"/>
              </a:solidFill>
              <a:latin typeface="Times New Roman" panose="02020603050405020304" pitchFamily="18" charset="0"/>
              <a:ea typeface="+mn-ea"/>
              <a:cs typeface="Times New Roman" panose="02020603050405020304" pitchFamily="18" charset="0"/>
            </a:rPr>
            <a:t>Exponential speedup: solves problems exponential faster </a:t>
          </a:r>
        </a:p>
      </dgm:t>
    </dgm:pt>
    <dgm:pt modelId="{192C5907-2B1B-4D72-B564-593FC21C6CAE}" type="parTrans" cxnId="{FAE88A93-DDF5-48B5-BD52-D4AA346B74F5}">
      <dgm:prSet/>
      <dgm:spPr/>
      <dgm:t>
        <a:bodyPr/>
        <a:lstStyle/>
        <a:p>
          <a:endParaRPr lang="en-US" sz="1400"/>
        </a:p>
      </dgm:t>
    </dgm:pt>
    <dgm:pt modelId="{A8EC1C0B-8CCD-4677-ACDB-9A4C5719F86E}" type="sibTrans" cxnId="{FAE88A93-DDF5-48B5-BD52-D4AA346B74F5}">
      <dgm:prSet/>
      <dgm:spPr/>
      <dgm:t>
        <a:bodyPr/>
        <a:lstStyle/>
        <a:p>
          <a:endParaRPr lang="en-US" sz="1400"/>
        </a:p>
      </dgm:t>
    </dgm:pt>
    <dgm:pt modelId="{A072B194-3F4E-45D5-8B66-4ECB4B2D9B05}">
      <dgm:prSet phldrT="[Text]" custT="1"/>
      <dgm:spPr/>
      <dgm:t>
        <a:bodyPr/>
        <a:lstStyle/>
        <a:p>
          <a:pPr>
            <a:buFontTx/>
            <a:buNone/>
          </a:pPr>
          <a:endParaRPr lang="en-US" sz="800" b="1" kern="1200" dirty="0" smtClean="0">
            <a:solidFill>
              <a:schemeClr val="tx1"/>
            </a:solidFill>
            <a:latin typeface="Times New Roman" panose="02020603050405020304" pitchFamily="18" charset="0"/>
            <a:ea typeface="+mn-ea"/>
            <a:cs typeface="Times New Roman" panose="02020603050405020304" pitchFamily="18" charset="0"/>
          </a:endParaRPr>
        </a:p>
        <a:p>
          <a:pPr>
            <a:buFontTx/>
            <a:buNone/>
          </a:pPr>
          <a:r>
            <a:rPr lang="en-US" sz="800" b="1" kern="1200" dirty="0" smtClean="0">
              <a:solidFill>
                <a:schemeClr val="tx1"/>
              </a:solidFill>
              <a:latin typeface="Times New Roman" panose="02020603050405020304" pitchFamily="18" charset="0"/>
              <a:ea typeface="+mn-ea"/>
              <a:cs typeface="Times New Roman" panose="02020603050405020304" pitchFamily="18" charset="0"/>
            </a:rPr>
            <a:t>Error </a:t>
          </a:r>
          <a:r>
            <a:rPr lang="en-US" sz="800" b="1" kern="1200" dirty="0">
              <a:solidFill>
                <a:schemeClr val="tx1"/>
              </a:solidFill>
              <a:latin typeface="Times New Roman" panose="02020603050405020304" pitchFamily="18" charset="0"/>
              <a:ea typeface="+mn-ea"/>
              <a:cs typeface="Times New Roman" panose="02020603050405020304" pitchFamily="18" charset="0"/>
            </a:rPr>
            <a:t>handling</a:t>
          </a:r>
        </a:p>
      </dgm:t>
    </dgm:pt>
    <dgm:pt modelId="{5C5153B9-7CBF-4217-9793-A67EAB916E98}" type="parTrans" cxnId="{F0D46F92-E927-4802-980D-6D08932405EA}">
      <dgm:prSet/>
      <dgm:spPr/>
      <dgm:t>
        <a:bodyPr/>
        <a:lstStyle/>
        <a:p>
          <a:endParaRPr lang="en-US" sz="1400"/>
        </a:p>
      </dgm:t>
    </dgm:pt>
    <dgm:pt modelId="{A4B9B5B5-3124-4B3E-B78B-2896A894D6EF}" type="sibTrans" cxnId="{F0D46F92-E927-4802-980D-6D08932405EA}">
      <dgm:prSet/>
      <dgm:spPr/>
      <dgm:t>
        <a:bodyPr/>
        <a:lstStyle/>
        <a:p>
          <a:endParaRPr lang="en-US" sz="1400"/>
        </a:p>
      </dgm:t>
    </dgm:pt>
    <dgm:pt modelId="{954EAB3E-4973-4D48-BCF4-13A0EDDD0A53}">
      <dgm:prSet phldrT="[Text]" custT="1"/>
      <dgm:spPr/>
      <dgm:t>
        <a:bodyPr/>
        <a:lstStyle/>
        <a:p>
          <a:pPr marL="114300" lvl="1" indent="-114300" algn="l" defTabSz="622300" rtl="0" eaLnBrk="1" latinLnBrk="0" hangingPunct="1">
            <a:lnSpc>
              <a:spcPct val="90000"/>
            </a:lnSpc>
            <a:spcBef>
              <a:spcPct val="0"/>
            </a:spcBef>
            <a:spcAft>
              <a:spcPct val="15000"/>
            </a:spcAft>
            <a:buFontTx/>
            <a:buNone/>
          </a:pPr>
          <a:r>
            <a:rPr lang="en-US" sz="1400" kern="1200" dirty="0">
              <a:solidFill>
                <a:schemeClr val="tx1"/>
              </a:solidFill>
              <a:latin typeface="Times New Roman" panose="02020603050405020304" pitchFamily="18" charset="0"/>
              <a:ea typeface="+mn-ea"/>
              <a:cs typeface="Times New Roman" panose="02020603050405020304" pitchFamily="18" charset="0"/>
            </a:rPr>
            <a:t>Probabilistic: require error correction code </a:t>
          </a:r>
        </a:p>
      </dgm:t>
    </dgm:pt>
    <dgm:pt modelId="{6CE9BE12-7D8F-4EFF-BEA5-F035732C3E9A}" type="parTrans" cxnId="{FF004840-DC41-49F9-A09E-EC7AE4A6B2DC}">
      <dgm:prSet/>
      <dgm:spPr/>
      <dgm:t>
        <a:bodyPr/>
        <a:lstStyle/>
        <a:p>
          <a:endParaRPr lang="en-US" sz="1400"/>
        </a:p>
      </dgm:t>
    </dgm:pt>
    <dgm:pt modelId="{D21F125C-6D18-47AB-802B-E3F2AFAF5D1F}" type="sibTrans" cxnId="{FF004840-DC41-49F9-A09E-EC7AE4A6B2DC}">
      <dgm:prSet/>
      <dgm:spPr/>
      <dgm:t>
        <a:bodyPr/>
        <a:lstStyle/>
        <a:p>
          <a:endParaRPr lang="en-US" sz="1400"/>
        </a:p>
      </dgm:t>
    </dgm:pt>
    <dgm:pt modelId="{6D8205BA-5AE7-47BF-8D8F-6999EC9AE8E1}" type="pres">
      <dgm:prSet presAssocID="{98B83D2A-0CF4-4D49-80C3-9BB2452597EB}" presName="linearFlow" presStyleCnt="0">
        <dgm:presLayoutVars>
          <dgm:dir/>
          <dgm:animLvl val="lvl"/>
          <dgm:resizeHandles val="exact"/>
        </dgm:presLayoutVars>
      </dgm:prSet>
      <dgm:spPr/>
      <dgm:t>
        <a:bodyPr/>
        <a:lstStyle/>
        <a:p>
          <a:endParaRPr lang="en-US"/>
        </a:p>
      </dgm:t>
    </dgm:pt>
    <dgm:pt modelId="{1830B3D6-CAEC-426C-9078-178CC4F8AD06}" type="pres">
      <dgm:prSet presAssocID="{3E43F0C4-461F-4BF1-AF50-76F72B6E6ADF}" presName="composite" presStyleCnt="0"/>
      <dgm:spPr/>
    </dgm:pt>
    <dgm:pt modelId="{4A12A7E4-14C2-4C82-AE56-0EB603F1B64C}" type="pres">
      <dgm:prSet presAssocID="{3E43F0C4-461F-4BF1-AF50-76F72B6E6ADF}" presName="parentText" presStyleLbl="alignNode1" presStyleIdx="0" presStyleCnt="3" custLinFactNeighborY="0">
        <dgm:presLayoutVars>
          <dgm:chMax val="1"/>
          <dgm:bulletEnabled val="1"/>
        </dgm:presLayoutVars>
      </dgm:prSet>
      <dgm:spPr/>
      <dgm:t>
        <a:bodyPr/>
        <a:lstStyle/>
        <a:p>
          <a:endParaRPr lang="en-US"/>
        </a:p>
      </dgm:t>
    </dgm:pt>
    <dgm:pt modelId="{BC34E442-4203-4EC6-BD42-58DB84899A88}" type="pres">
      <dgm:prSet presAssocID="{3E43F0C4-461F-4BF1-AF50-76F72B6E6ADF}" presName="descendantText" presStyleLbl="alignAcc1" presStyleIdx="0" presStyleCnt="3">
        <dgm:presLayoutVars>
          <dgm:bulletEnabled val="1"/>
        </dgm:presLayoutVars>
      </dgm:prSet>
      <dgm:spPr/>
      <dgm:t>
        <a:bodyPr/>
        <a:lstStyle/>
        <a:p>
          <a:endParaRPr lang="en-US"/>
        </a:p>
      </dgm:t>
    </dgm:pt>
    <dgm:pt modelId="{37DCF7F8-9CF1-420F-9485-270D665856E0}" type="pres">
      <dgm:prSet presAssocID="{66A4B8AB-A182-4558-AF36-C22EBA82D1A2}" presName="sp" presStyleCnt="0"/>
      <dgm:spPr/>
    </dgm:pt>
    <dgm:pt modelId="{9F38F687-D323-4D12-ABC3-B7C0A14546D6}" type="pres">
      <dgm:prSet presAssocID="{51604B4D-83AF-4E92-8DA0-49EFB0810D6A}" presName="composite" presStyleCnt="0"/>
      <dgm:spPr/>
    </dgm:pt>
    <dgm:pt modelId="{B095CD37-244A-4449-9F00-684C93ADD20F}" type="pres">
      <dgm:prSet presAssocID="{51604B4D-83AF-4E92-8DA0-49EFB0810D6A}" presName="parentText" presStyleLbl="alignNode1" presStyleIdx="1" presStyleCnt="3">
        <dgm:presLayoutVars>
          <dgm:chMax val="1"/>
          <dgm:bulletEnabled val="1"/>
        </dgm:presLayoutVars>
      </dgm:prSet>
      <dgm:spPr/>
      <dgm:t>
        <a:bodyPr/>
        <a:lstStyle/>
        <a:p>
          <a:endParaRPr lang="en-US"/>
        </a:p>
      </dgm:t>
    </dgm:pt>
    <dgm:pt modelId="{23107E93-1B9F-47EA-A444-383DF5FC601C}" type="pres">
      <dgm:prSet presAssocID="{51604B4D-83AF-4E92-8DA0-49EFB0810D6A}" presName="descendantText" presStyleLbl="alignAcc1" presStyleIdx="1" presStyleCnt="3">
        <dgm:presLayoutVars>
          <dgm:bulletEnabled val="1"/>
        </dgm:presLayoutVars>
      </dgm:prSet>
      <dgm:spPr/>
      <dgm:t>
        <a:bodyPr/>
        <a:lstStyle/>
        <a:p>
          <a:endParaRPr lang="en-US"/>
        </a:p>
      </dgm:t>
    </dgm:pt>
    <dgm:pt modelId="{12B3321D-AB34-430F-9716-D590785645AC}" type="pres">
      <dgm:prSet presAssocID="{8CA7B938-F7B0-4DE8-8176-47BD46192088}" presName="sp" presStyleCnt="0"/>
      <dgm:spPr/>
    </dgm:pt>
    <dgm:pt modelId="{4AD3B6F9-B472-4EBE-8863-EB3E3A06CD3E}" type="pres">
      <dgm:prSet presAssocID="{A072B194-3F4E-45D5-8B66-4ECB4B2D9B05}" presName="composite" presStyleCnt="0"/>
      <dgm:spPr/>
    </dgm:pt>
    <dgm:pt modelId="{BEBA7190-872B-4A37-9997-6FDB30A9AAD4}" type="pres">
      <dgm:prSet presAssocID="{A072B194-3F4E-45D5-8B66-4ECB4B2D9B05}" presName="parentText" presStyleLbl="alignNode1" presStyleIdx="2" presStyleCnt="3">
        <dgm:presLayoutVars>
          <dgm:chMax val="1"/>
          <dgm:bulletEnabled val="1"/>
        </dgm:presLayoutVars>
      </dgm:prSet>
      <dgm:spPr/>
      <dgm:t>
        <a:bodyPr/>
        <a:lstStyle/>
        <a:p>
          <a:endParaRPr lang="en-US"/>
        </a:p>
      </dgm:t>
    </dgm:pt>
    <dgm:pt modelId="{30427C38-8D77-4736-B490-0DA29E952F55}" type="pres">
      <dgm:prSet presAssocID="{A072B194-3F4E-45D5-8B66-4ECB4B2D9B05}" presName="descendantText" presStyleLbl="alignAcc1" presStyleIdx="2" presStyleCnt="3">
        <dgm:presLayoutVars>
          <dgm:bulletEnabled val="1"/>
        </dgm:presLayoutVars>
      </dgm:prSet>
      <dgm:spPr/>
      <dgm:t>
        <a:bodyPr/>
        <a:lstStyle/>
        <a:p>
          <a:endParaRPr lang="en-US"/>
        </a:p>
      </dgm:t>
    </dgm:pt>
  </dgm:ptLst>
  <dgm:cxnLst>
    <dgm:cxn modelId="{9CA45448-9C07-4E81-A556-5A06D651A029}" type="presOf" srcId="{51604B4D-83AF-4E92-8DA0-49EFB0810D6A}" destId="{B095CD37-244A-4449-9F00-684C93ADD20F}" srcOrd="0" destOrd="0" presId="urn:microsoft.com/office/officeart/2005/8/layout/chevron2"/>
    <dgm:cxn modelId="{FAE88A93-DDF5-48B5-BD52-D4AA346B74F5}" srcId="{51604B4D-83AF-4E92-8DA0-49EFB0810D6A}" destId="{8D2CDAB6-6ADD-40E6-96A0-8EAA4563086D}" srcOrd="0" destOrd="0" parTransId="{192C5907-2B1B-4D72-B564-593FC21C6CAE}" sibTransId="{A8EC1C0B-8CCD-4677-ACDB-9A4C5719F86E}"/>
    <dgm:cxn modelId="{9D2ACFD9-3C38-49B2-9270-A1C8E21504C8}" type="presOf" srcId="{3E43F0C4-461F-4BF1-AF50-76F72B6E6ADF}" destId="{4A12A7E4-14C2-4C82-AE56-0EB603F1B64C}" srcOrd="0" destOrd="0" presId="urn:microsoft.com/office/officeart/2005/8/layout/chevron2"/>
    <dgm:cxn modelId="{729CBC6E-5CCC-4477-A391-AD6D9FAB6F34}" srcId="{98B83D2A-0CF4-4D49-80C3-9BB2452597EB}" destId="{51604B4D-83AF-4E92-8DA0-49EFB0810D6A}" srcOrd="1" destOrd="0" parTransId="{15AF290C-1FB8-4F85-AC91-1D760E42DE11}" sibTransId="{8CA7B938-F7B0-4DE8-8176-47BD46192088}"/>
    <dgm:cxn modelId="{76DF449D-3940-455A-BD60-4E8BB7CF0051}" srcId="{98B83D2A-0CF4-4D49-80C3-9BB2452597EB}" destId="{3E43F0C4-461F-4BF1-AF50-76F72B6E6ADF}" srcOrd="0" destOrd="0" parTransId="{EF343566-85BF-47FD-B0AD-8CAFA70A6EC8}" sibTransId="{66A4B8AB-A182-4558-AF36-C22EBA82D1A2}"/>
    <dgm:cxn modelId="{F0D46F92-E927-4802-980D-6D08932405EA}" srcId="{98B83D2A-0CF4-4D49-80C3-9BB2452597EB}" destId="{A072B194-3F4E-45D5-8B66-4ECB4B2D9B05}" srcOrd="2" destOrd="0" parTransId="{5C5153B9-7CBF-4217-9793-A67EAB916E98}" sibTransId="{A4B9B5B5-3124-4B3E-B78B-2896A894D6EF}"/>
    <dgm:cxn modelId="{6BB22698-FFC5-49A4-95BA-D765AC58AE6B}" type="presOf" srcId="{954EAB3E-4973-4D48-BCF4-13A0EDDD0A53}" destId="{30427C38-8D77-4736-B490-0DA29E952F55}" srcOrd="0" destOrd="0" presId="urn:microsoft.com/office/officeart/2005/8/layout/chevron2"/>
    <dgm:cxn modelId="{E5287D5D-2787-49BD-BD24-A7807C5F5D04}" type="presOf" srcId="{8D2CDAB6-6ADD-40E6-96A0-8EAA4563086D}" destId="{23107E93-1B9F-47EA-A444-383DF5FC601C}" srcOrd="0" destOrd="0" presId="urn:microsoft.com/office/officeart/2005/8/layout/chevron2"/>
    <dgm:cxn modelId="{C96EB2D6-6EC2-443A-8992-4059C166E0AF}" type="presOf" srcId="{98B83D2A-0CF4-4D49-80C3-9BB2452597EB}" destId="{6D8205BA-5AE7-47BF-8D8F-6999EC9AE8E1}" srcOrd="0" destOrd="0" presId="urn:microsoft.com/office/officeart/2005/8/layout/chevron2"/>
    <dgm:cxn modelId="{C77E6498-9E59-4E78-B756-43991A715903}" srcId="{3E43F0C4-461F-4BF1-AF50-76F72B6E6ADF}" destId="{A607CD7B-9D75-4C8A-8120-A6F0A8E6DB04}" srcOrd="0" destOrd="0" parTransId="{5919A5ED-28E2-4C1F-8E86-FFB442BE0D21}" sibTransId="{1D2DF864-A494-4AD7-A425-E5C82E25E7A6}"/>
    <dgm:cxn modelId="{FF004840-DC41-49F9-A09E-EC7AE4A6B2DC}" srcId="{A072B194-3F4E-45D5-8B66-4ECB4B2D9B05}" destId="{954EAB3E-4973-4D48-BCF4-13A0EDDD0A53}" srcOrd="0" destOrd="0" parTransId="{6CE9BE12-7D8F-4EFF-BEA5-F035732C3E9A}" sibTransId="{D21F125C-6D18-47AB-802B-E3F2AFAF5D1F}"/>
    <dgm:cxn modelId="{91117E80-8577-4F0B-8DC0-3C592F25D38C}" type="presOf" srcId="{A072B194-3F4E-45D5-8B66-4ECB4B2D9B05}" destId="{BEBA7190-872B-4A37-9997-6FDB30A9AAD4}" srcOrd="0" destOrd="0" presId="urn:microsoft.com/office/officeart/2005/8/layout/chevron2"/>
    <dgm:cxn modelId="{EE91B2D0-B123-423D-924D-F7D245F05BC3}" type="presOf" srcId="{A607CD7B-9D75-4C8A-8120-A6F0A8E6DB04}" destId="{BC34E442-4203-4EC6-BD42-58DB84899A88}" srcOrd="0" destOrd="0" presId="urn:microsoft.com/office/officeart/2005/8/layout/chevron2"/>
    <dgm:cxn modelId="{02FA8C50-46DE-4192-A293-ED70D398EC3D}" type="presParOf" srcId="{6D8205BA-5AE7-47BF-8D8F-6999EC9AE8E1}" destId="{1830B3D6-CAEC-426C-9078-178CC4F8AD06}" srcOrd="0" destOrd="0" presId="urn:microsoft.com/office/officeart/2005/8/layout/chevron2"/>
    <dgm:cxn modelId="{ADBEF3CF-3C71-40BC-BCCC-C7163121F68D}" type="presParOf" srcId="{1830B3D6-CAEC-426C-9078-178CC4F8AD06}" destId="{4A12A7E4-14C2-4C82-AE56-0EB603F1B64C}" srcOrd="0" destOrd="0" presId="urn:microsoft.com/office/officeart/2005/8/layout/chevron2"/>
    <dgm:cxn modelId="{73F1AA11-FB66-4C81-94D9-8BA6D7924764}" type="presParOf" srcId="{1830B3D6-CAEC-426C-9078-178CC4F8AD06}" destId="{BC34E442-4203-4EC6-BD42-58DB84899A88}" srcOrd="1" destOrd="0" presId="urn:microsoft.com/office/officeart/2005/8/layout/chevron2"/>
    <dgm:cxn modelId="{B48592D1-08CE-4678-A0D6-DC460D5C855A}" type="presParOf" srcId="{6D8205BA-5AE7-47BF-8D8F-6999EC9AE8E1}" destId="{37DCF7F8-9CF1-420F-9485-270D665856E0}" srcOrd="1" destOrd="0" presId="urn:microsoft.com/office/officeart/2005/8/layout/chevron2"/>
    <dgm:cxn modelId="{9220A546-4263-4412-BFC6-CFBB9FEC0B7D}" type="presParOf" srcId="{6D8205BA-5AE7-47BF-8D8F-6999EC9AE8E1}" destId="{9F38F687-D323-4D12-ABC3-B7C0A14546D6}" srcOrd="2" destOrd="0" presId="urn:microsoft.com/office/officeart/2005/8/layout/chevron2"/>
    <dgm:cxn modelId="{DA573CF4-7952-4641-8099-8348529304FC}" type="presParOf" srcId="{9F38F687-D323-4D12-ABC3-B7C0A14546D6}" destId="{B095CD37-244A-4449-9F00-684C93ADD20F}" srcOrd="0" destOrd="0" presId="urn:microsoft.com/office/officeart/2005/8/layout/chevron2"/>
    <dgm:cxn modelId="{122BF73C-31CF-43D8-9C58-960EF6058CD3}" type="presParOf" srcId="{9F38F687-D323-4D12-ABC3-B7C0A14546D6}" destId="{23107E93-1B9F-47EA-A444-383DF5FC601C}" srcOrd="1" destOrd="0" presId="urn:microsoft.com/office/officeart/2005/8/layout/chevron2"/>
    <dgm:cxn modelId="{F8579C5B-7993-4F18-8F0A-26A567C027AF}" type="presParOf" srcId="{6D8205BA-5AE7-47BF-8D8F-6999EC9AE8E1}" destId="{12B3321D-AB34-430F-9716-D590785645AC}" srcOrd="3" destOrd="0" presId="urn:microsoft.com/office/officeart/2005/8/layout/chevron2"/>
    <dgm:cxn modelId="{5D03E20A-3E8D-46E8-A269-B09C2649B650}" type="presParOf" srcId="{6D8205BA-5AE7-47BF-8D8F-6999EC9AE8E1}" destId="{4AD3B6F9-B472-4EBE-8863-EB3E3A06CD3E}" srcOrd="4" destOrd="0" presId="urn:microsoft.com/office/officeart/2005/8/layout/chevron2"/>
    <dgm:cxn modelId="{B4B62902-EE44-4C3A-A8A4-D7B4744AE628}" type="presParOf" srcId="{4AD3B6F9-B472-4EBE-8863-EB3E3A06CD3E}" destId="{BEBA7190-872B-4A37-9997-6FDB30A9AAD4}" srcOrd="0" destOrd="0" presId="urn:microsoft.com/office/officeart/2005/8/layout/chevron2"/>
    <dgm:cxn modelId="{6438D5DD-185E-41A9-9D75-4835CDFAE8B7}" type="presParOf" srcId="{4AD3B6F9-B472-4EBE-8863-EB3E3A06CD3E}" destId="{30427C38-8D77-4736-B490-0DA29E952F55}" srcOrd="1" destOrd="0" presId="urn:microsoft.com/office/officeart/2005/8/layout/chevron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328F9-EF00-4B31-8C3C-13D293B728CC}">
      <dsp:nvSpPr>
        <dsp:cNvPr id="0" name=""/>
        <dsp:cNvSpPr/>
      </dsp:nvSpPr>
      <dsp:spPr>
        <a:xfrm>
          <a:off x="0" y="0"/>
          <a:ext cx="11519554" cy="1428121"/>
        </a:xfrm>
        <a:prstGeom prst="roundRect">
          <a:avLst>
            <a:gd name="adj" fmla="val 10000"/>
          </a:avLst>
        </a:prstGeom>
        <a:solidFill>
          <a:schemeClr val="lt1">
            <a:alpha val="90000"/>
            <a:tint val="4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sp>
    <dsp:sp modelId="{BD7633C4-D5ED-4254-9D47-B3D7632D8350}">
      <dsp:nvSpPr>
        <dsp:cNvPr id="0" name=""/>
        <dsp:cNvSpPr/>
      </dsp:nvSpPr>
      <dsp:spPr>
        <a:xfrm>
          <a:off x="347288" y="190416"/>
          <a:ext cx="758726" cy="1047289"/>
        </a:xfrm>
        <a:prstGeom prst="roundRect">
          <a:avLst>
            <a:gd name="adj" fmla="val 10000"/>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55000" r="-5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1BC73AD-CE35-4D85-A4C5-ADF8180D8975}">
      <dsp:nvSpPr>
        <dsp:cNvPr id="0" name=""/>
        <dsp:cNvSpPr/>
      </dsp:nvSpPr>
      <dsp:spPr>
        <a:xfrm rot="10800000">
          <a:off x="347288" y="1428121"/>
          <a:ext cx="758726" cy="1745482"/>
        </a:xfrm>
        <a:prstGeom prst="round2SameRect">
          <a:avLst>
            <a:gd name="adj1" fmla="val 10500"/>
            <a:gd name="adj2" fmla="val 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1982</a:t>
          </a:r>
        </a:p>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Richard Feynman</a:t>
          </a:r>
        </a:p>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Quantum simulator proposed</a:t>
          </a:r>
        </a:p>
      </dsp:txBody>
      <dsp:txXfrm rot="10800000">
        <a:off x="370621" y="1428121"/>
        <a:ext cx="712060" cy="1722149"/>
      </dsp:txXfrm>
    </dsp:sp>
    <dsp:sp modelId="{0AC8E02E-A7BC-493D-8994-9DA5B3BFFAE1}">
      <dsp:nvSpPr>
        <dsp:cNvPr id="0" name=""/>
        <dsp:cNvSpPr/>
      </dsp:nvSpPr>
      <dsp:spPr>
        <a:xfrm>
          <a:off x="1181888" y="190416"/>
          <a:ext cx="758726" cy="104728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6000" b="-6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1F2D43A-DEA6-460D-88B6-188647AB35FB}">
      <dsp:nvSpPr>
        <dsp:cNvPr id="0" name=""/>
        <dsp:cNvSpPr/>
      </dsp:nvSpPr>
      <dsp:spPr>
        <a:xfrm rot="10800000">
          <a:off x="1181888" y="1428121"/>
          <a:ext cx="758726" cy="1745482"/>
        </a:xfrm>
        <a:prstGeom prst="round2SameRect">
          <a:avLst>
            <a:gd name="adj1" fmla="val 10500"/>
            <a:gd name="adj2" fmla="val 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355600">
            <a:lnSpc>
              <a:spcPct val="90000"/>
            </a:lnSpc>
            <a:spcBef>
              <a:spcPct val="0"/>
            </a:spcBef>
            <a:spcAft>
              <a:spcPct val="35000"/>
            </a:spcAft>
            <a:buNone/>
          </a:pPr>
          <a:r>
            <a:rPr lang="en-US" sz="1100" kern="1200">
              <a:latin typeface="Times New Roman" panose="02020603050405020304" pitchFamily="18" charset="0"/>
              <a:ea typeface="+mn-ea"/>
              <a:cs typeface="Times New Roman" panose="02020603050405020304" pitchFamily="18" charset="0"/>
            </a:rPr>
            <a:t>1985</a:t>
          </a:r>
        </a:p>
        <a:p>
          <a:pPr marL="0" lvl="0" indent="0" algn="ctr" defTabSz="355600">
            <a:lnSpc>
              <a:spcPct val="90000"/>
            </a:lnSpc>
            <a:spcBef>
              <a:spcPct val="0"/>
            </a:spcBef>
            <a:spcAft>
              <a:spcPct val="35000"/>
            </a:spcAft>
            <a:buNone/>
          </a:pPr>
          <a:r>
            <a:rPr lang="en-US" sz="1100" kern="1200">
              <a:latin typeface="Times New Roman" panose="02020603050405020304" pitchFamily="18" charset="0"/>
              <a:ea typeface="+mn-ea"/>
              <a:cs typeface="Times New Roman" panose="02020603050405020304" pitchFamily="18" charset="0"/>
            </a:rPr>
            <a:t>David Deutsch</a:t>
          </a:r>
        </a:p>
        <a:p>
          <a:pPr marL="0" lvl="0" indent="0" algn="ctr" defTabSz="355600">
            <a:lnSpc>
              <a:spcPct val="90000"/>
            </a:lnSpc>
            <a:spcBef>
              <a:spcPct val="0"/>
            </a:spcBef>
            <a:spcAft>
              <a:spcPct val="35000"/>
            </a:spcAft>
            <a:buNone/>
          </a:pPr>
          <a:r>
            <a:rPr lang="en-US" sz="1100" kern="1200">
              <a:latin typeface="Times New Roman" panose="02020603050405020304" pitchFamily="18" charset="0"/>
              <a:ea typeface="+mn-ea"/>
              <a:cs typeface="Times New Roman" panose="02020603050405020304" pitchFamily="18" charset="0"/>
            </a:rPr>
            <a:t>Idea of universal quantum computer</a:t>
          </a:r>
          <a:endParaRPr lang="en-US" sz="1100" kern="1200" dirty="0">
            <a:latin typeface="Times New Roman" panose="02020603050405020304" pitchFamily="18" charset="0"/>
            <a:ea typeface="+mn-ea"/>
            <a:cs typeface="Times New Roman" panose="02020603050405020304" pitchFamily="18" charset="0"/>
          </a:endParaRPr>
        </a:p>
      </dsp:txBody>
      <dsp:txXfrm rot="10800000">
        <a:off x="1205221" y="1428121"/>
        <a:ext cx="712060" cy="1722149"/>
      </dsp:txXfrm>
    </dsp:sp>
    <dsp:sp modelId="{52813236-51B0-4358-82CE-B5C16678750F}">
      <dsp:nvSpPr>
        <dsp:cNvPr id="0" name=""/>
        <dsp:cNvSpPr/>
      </dsp:nvSpPr>
      <dsp:spPr>
        <a:xfrm>
          <a:off x="2023343" y="190416"/>
          <a:ext cx="758726" cy="1047289"/>
        </a:xfrm>
        <a:prstGeom prst="roundRect">
          <a:avLst>
            <a:gd name="adj" fmla="val 10000"/>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l="-6000" r="-6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E6ACCCA-77FA-423E-ACEE-992E93F26E10}">
      <dsp:nvSpPr>
        <dsp:cNvPr id="0" name=""/>
        <dsp:cNvSpPr/>
      </dsp:nvSpPr>
      <dsp:spPr>
        <a:xfrm rot="10800000">
          <a:off x="2016487" y="1428121"/>
          <a:ext cx="772437" cy="1745482"/>
        </a:xfrm>
        <a:prstGeom prst="round2SameRect">
          <a:avLst>
            <a:gd name="adj1" fmla="val 10500"/>
            <a:gd name="adj2" fmla="val 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355600">
            <a:lnSpc>
              <a:spcPct val="90000"/>
            </a:lnSpc>
            <a:spcBef>
              <a:spcPct val="0"/>
            </a:spcBef>
            <a:spcAft>
              <a:spcPct val="35000"/>
            </a:spcAft>
            <a:buNone/>
          </a:pPr>
          <a:r>
            <a:rPr lang="en-US" sz="1100" kern="1200">
              <a:latin typeface="Times New Roman" panose="02020603050405020304" pitchFamily="18" charset="0"/>
              <a:ea typeface="+mn-ea"/>
              <a:cs typeface="Times New Roman" panose="02020603050405020304" pitchFamily="18" charset="0"/>
            </a:rPr>
            <a:t>1994</a:t>
          </a:r>
        </a:p>
        <a:p>
          <a:pPr marL="0" lvl="0" indent="0" algn="ctr" defTabSz="355600">
            <a:lnSpc>
              <a:spcPct val="90000"/>
            </a:lnSpc>
            <a:spcBef>
              <a:spcPct val="0"/>
            </a:spcBef>
            <a:spcAft>
              <a:spcPct val="35000"/>
            </a:spcAft>
            <a:buNone/>
          </a:pPr>
          <a:r>
            <a:rPr lang="en-US" sz="1100" kern="1200">
              <a:latin typeface="Times New Roman" panose="02020603050405020304" pitchFamily="18" charset="0"/>
              <a:ea typeface="+mn-ea"/>
              <a:cs typeface="Times New Roman" panose="02020603050405020304" pitchFamily="18" charset="0"/>
            </a:rPr>
            <a:t>Peter Shor</a:t>
          </a:r>
        </a:p>
        <a:p>
          <a:pPr marL="0" lvl="0" indent="0" algn="ctr" defTabSz="355600">
            <a:lnSpc>
              <a:spcPct val="90000"/>
            </a:lnSpc>
            <a:spcBef>
              <a:spcPct val="0"/>
            </a:spcBef>
            <a:spcAft>
              <a:spcPct val="35000"/>
            </a:spcAft>
            <a:buNone/>
          </a:pPr>
          <a:r>
            <a:rPr lang="en-US" sz="1100" kern="1200">
              <a:latin typeface="Times New Roman" panose="02020603050405020304" pitchFamily="18" charset="0"/>
              <a:ea typeface="+mn-ea"/>
              <a:cs typeface="Times New Roman" panose="02020603050405020304" pitchFamily="18" charset="0"/>
            </a:rPr>
            <a:t>Factoring algorithm </a:t>
          </a:r>
          <a:endParaRPr lang="en-US" sz="1100" kern="1200" dirty="0">
            <a:latin typeface="Times New Roman" panose="02020603050405020304" pitchFamily="18" charset="0"/>
            <a:ea typeface="+mn-ea"/>
            <a:cs typeface="Times New Roman" panose="02020603050405020304" pitchFamily="18" charset="0"/>
          </a:endParaRPr>
        </a:p>
      </dsp:txBody>
      <dsp:txXfrm rot="10800000">
        <a:off x="2040242" y="1428121"/>
        <a:ext cx="724927" cy="1721727"/>
      </dsp:txXfrm>
    </dsp:sp>
    <dsp:sp modelId="{13511B6F-A791-4E5B-A8C0-8C975B02522F}">
      <dsp:nvSpPr>
        <dsp:cNvPr id="0" name=""/>
        <dsp:cNvSpPr/>
      </dsp:nvSpPr>
      <dsp:spPr>
        <a:xfrm>
          <a:off x="2883469" y="190416"/>
          <a:ext cx="758726" cy="1047289"/>
        </a:xfrm>
        <a:prstGeom prst="roundRect">
          <a:avLst>
            <a:gd name="adj" fmla="val 10000"/>
          </a:avLst>
        </a:prstGeom>
        <a:blipFill>
          <a:blip xmlns:r="http://schemas.openxmlformats.org/officeDocument/2006/relationships" r:embed="rId4" cstate="hqprint">
            <a:extLst>
              <a:ext uri="{28A0092B-C50C-407E-A947-70E740481C1C}">
                <a14:useLocalDpi xmlns:a14="http://schemas.microsoft.com/office/drawing/2010/main" val="0"/>
              </a:ext>
            </a:extLst>
          </a:blip>
          <a:srcRect/>
          <a:stretch>
            <a:fillRect l="-17000" r="-17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31D0912-8C68-4183-99A7-CFD47CA8DEC0}">
      <dsp:nvSpPr>
        <dsp:cNvPr id="0" name=""/>
        <dsp:cNvSpPr/>
      </dsp:nvSpPr>
      <dsp:spPr>
        <a:xfrm rot="10800000">
          <a:off x="2864797" y="1428121"/>
          <a:ext cx="796071" cy="1745482"/>
        </a:xfrm>
        <a:prstGeom prst="round2SameRect">
          <a:avLst>
            <a:gd name="adj1" fmla="val 10500"/>
            <a:gd name="adj2" fmla="val 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355600">
            <a:lnSpc>
              <a:spcPct val="90000"/>
            </a:lnSpc>
            <a:spcBef>
              <a:spcPct val="0"/>
            </a:spcBef>
            <a:spcAft>
              <a:spcPct val="35000"/>
            </a:spcAft>
            <a:buNone/>
          </a:pPr>
          <a:r>
            <a:rPr lang="en-US" sz="1100" kern="1200">
              <a:latin typeface="Times New Roman" panose="02020603050405020304" pitchFamily="18" charset="0"/>
              <a:ea typeface="+mn-ea"/>
              <a:cs typeface="Times New Roman" panose="02020603050405020304" pitchFamily="18" charset="0"/>
            </a:rPr>
            <a:t>1996  Grover</a:t>
          </a:r>
        </a:p>
        <a:p>
          <a:pPr marL="0" lvl="0" indent="0" algn="ctr" defTabSz="355600">
            <a:lnSpc>
              <a:spcPct val="90000"/>
            </a:lnSpc>
            <a:spcBef>
              <a:spcPct val="0"/>
            </a:spcBef>
            <a:spcAft>
              <a:spcPct val="35000"/>
            </a:spcAft>
            <a:buNone/>
          </a:pPr>
          <a:r>
            <a:rPr lang="en-US" sz="1100" kern="1200">
              <a:latin typeface="Times New Roman" panose="02020603050405020304" pitchFamily="18" charset="0"/>
              <a:ea typeface="+mn-ea"/>
              <a:cs typeface="Times New Roman" panose="02020603050405020304" pitchFamily="18" charset="0"/>
            </a:rPr>
            <a:t>Search algorithm </a:t>
          </a:r>
          <a:endParaRPr lang="en-US" sz="1100" kern="1200" dirty="0">
            <a:latin typeface="Times New Roman" panose="02020603050405020304" pitchFamily="18" charset="0"/>
            <a:ea typeface="+mn-ea"/>
            <a:cs typeface="Times New Roman" panose="02020603050405020304" pitchFamily="18" charset="0"/>
          </a:endParaRPr>
        </a:p>
      </dsp:txBody>
      <dsp:txXfrm rot="10800000">
        <a:off x="2889279" y="1428121"/>
        <a:ext cx="747107" cy="1721000"/>
      </dsp:txXfrm>
    </dsp:sp>
    <dsp:sp modelId="{EB13FDC4-63FE-4A85-A043-FF397C4E47D5}">
      <dsp:nvSpPr>
        <dsp:cNvPr id="0" name=""/>
        <dsp:cNvSpPr/>
      </dsp:nvSpPr>
      <dsp:spPr>
        <a:xfrm>
          <a:off x="3736741" y="190416"/>
          <a:ext cx="758726" cy="1047289"/>
        </a:xfrm>
        <a:prstGeom prst="roundRect">
          <a:avLst>
            <a:gd name="adj" fmla="val 10000"/>
          </a:avLst>
        </a:prstGeom>
        <a:blipFill>
          <a:blip xmlns:r="http://schemas.openxmlformats.org/officeDocument/2006/relationships" r:embed="rId5" cstate="hqprint">
            <a:extLst>
              <a:ext uri="{28A0092B-C50C-407E-A947-70E740481C1C}">
                <a14:useLocalDpi xmlns:a14="http://schemas.microsoft.com/office/drawing/2010/main" val="0"/>
              </a:ext>
            </a:extLst>
          </a:blip>
          <a:srcRect/>
          <a:stretch>
            <a:fillRect l="-34000" r="-34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463F3C5-9918-4D0D-AE1B-39EBCCE20B7E}">
      <dsp:nvSpPr>
        <dsp:cNvPr id="0" name=""/>
        <dsp:cNvSpPr/>
      </dsp:nvSpPr>
      <dsp:spPr>
        <a:xfrm rot="10800000">
          <a:off x="3736741" y="1428121"/>
          <a:ext cx="758726" cy="1745482"/>
        </a:xfrm>
        <a:prstGeom prst="round2SameRect">
          <a:avLst>
            <a:gd name="adj1" fmla="val 10500"/>
            <a:gd name="adj2" fmla="val 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2001</a:t>
          </a:r>
        </a:p>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 IBM and Sandford Uni.</a:t>
          </a:r>
        </a:p>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Implement Factoring on 7-qubit processor.</a:t>
          </a:r>
        </a:p>
      </dsp:txBody>
      <dsp:txXfrm rot="10800000">
        <a:off x="3760074" y="1428121"/>
        <a:ext cx="712060" cy="1722149"/>
      </dsp:txXfrm>
    </dsp:sp>
    <dsp:sp modelId="{78E13DA4-F129-4E77-9C00-32DB330AF5ED}">
      <dsp:nvSpPr>
        <dsp:cNvPr id="0" name=""/>
        <dsp:cNvSpPr/>
      </dsp:nvSpPr>
      <dsp:spPr>
        <a:xfrm>
          <a:off x="4571341" y="190416"/>
          <a:ext cx="758726" cy="1047289"/>
        </a:xfrm>
        <a:prstGeom prst="roundRect">
          <a:avLst>
            <a:gd name="adj" fmla="val 1000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34000" r="-34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C068FCA-3C3F-4E4F-80FF-7EF68B13C398}">
      <dsp:nvSpPr>
        <dsp:cNvPr id="0" name=""/>
        <dsp:cNvSpPr/>
      </dsp:nvSpPr>
      <dsp:spPr>
        <a:xfrm rot="10800000">
          <a:off x="4571341" y="1428121"/>
          <a:ext cx="758726" cy="1745482"/>
        </a:xfrm>
        <a:prstGeom prst="round2SameRect">
          <a:avLst>
            <a:gd name="adj1" fmla="val 10500"/>
            <a:gd name="adj2" fmla="val 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266700">
            <a:lnSpc>
              <a:spcPct val="90000"/>
            </a:lnSpc>
            <a:spcBef>
              <a:spcPct val="0"/>
            </a:spcBef>
            <a:spcAft>
              <a:spcPct val="35000"/>
            </a:spcAft>
            <a:buNone/>
          </a:pPr>
          <a:r>
            <a:rPr lang="en-US" sz="1100" kern="1200">
              <a:latin typeface="Times New Roman" panose="02020603050405020304" pitchFamily="18" charset="0"/>
              <a:ea typeface="+mn-ea"/>
              <a:cs typeface="Times New Roman" panose="02020603050405020304" pitchFamily="18" charset="0"/>
            </a:rPr>
            <a:t>2004</a:t>
          </a:r>
        </a:p>
        <a:p>
          <a:pPr marL="0" lvl="0" indent="0" algn="ctr" defTabSz="266700">
            <a:lnSpc>
              <a:spcPct val="90000"/>
            </a:lnSpc>
            <a:spcBef>
              <a:spcPct val="0"/>
            </a:spcBef>
            <a:spcAft>
              <a:spcPct val="35000"/>
            </a:spcAft>
            <a:buNone/>
          </a:pPr>
          <a:r>
            <a:rPr lang="en-US" sz="1100" kern="1200">
              <a:latin typeface="Times New Roman" panose="02020603050405020304" pitchFamily="18" charset="0"/>
              <a:ea typeface="+mn-ea"/>
              <a:cs typeface="Times New Roman" panose="02020603050405020304" pitchFamily="18" charset="0"/>
            </a:rPr>
            <a:t>First  photon entanglement </a:t>
          </a:r>
        </a:p>
        <a:p>
          <a:pPr marL="0" lvl="0" indent="0" algn="ctr" defTabSz="266700">
            <a:lnSpc>
              <a:spcPct val="90000"/>
            </a:lnSpc>
            <a:spcBef>
              <a:spcPct val="0"/>
            </a:spcBef>
            <a:spcAft>
              <a:spcPct val="35000"/>
            </a:spcAft>
            <a:buNone/>
          </a:pPr>
          <a:endParaRPr lang="en-US" sz="1100" kern="1200" dirty="0">
            <a:latin typeface="Times New Roman" panose="02020603050405020304" pitchFamily="18" charset="0"/>
            <a:cs typeface="Times New Roman" panose="02020603050405020304" pitchFamily="18" charset="0"/>
          </a:endParaRPr>
        </a:p>
      </dsp:txBody>
      <dsp:txXfrm rot="10800000">
        <a:off x="4594674" y="1428121"/>
        <a:ext cx="712060" cy="1722149"/>
      </dsp:txXfrm>
    </dsp:sp>
    <dsp:sp modelId="{BFC0B809-2313-4979-B299-C6625042820D}">
      <dsp:nvSpPr>
        <dsp:cNvPr id="0" name=""/>
        <dsp:cNvSpPr/>
      </dsp:nvSpPr>
      <dsp:spPr>
        <a:xfrm>
          <a:off x="5405940" y="190416"/>
          <a:ext cx="758726" cy="1047289"/>
        </a:xfrm>
        <a:prstGeom prst="roundRect">
          <a:avLst>
            <a:gd name="adj" fmla="val 10000"/>
          </a:avLst>
        </a:prstGeom>
        <a:blipFill>
          <a:blip xmlns:r="http://schemas.openxmlformats.org/officeDocument/2006/relationships" r:embed="rId7" cstate="hqprint">
            <a:extLst>
              <a:ext uri="{28A0092B-C50C-407E-A947-70E740481C1C}">
                <a14:useLocalDpi xmlns:a14="http://schemas.microsoft.com/office/drawing/2010/main" val="0"/>
              </a:ext>
            </a:extLst>
          </a:blip>
          <a:srcRect/>
          <a:stretch>
            <a:fillRect l="-5000" r="-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012F321-767B-4653-8556-C4096605541A}">
      <dsp:nvSpPr>
        <dsp:cNvPr id="0" name=""/>
        <dsp:cNvSpPr/>
      </dsp:nvSpPr>
      <dsp:spPr>
        <a:xfrm rot="10800000">
          <a:off x="5405940" y="1428121"/>
          <a:ext cx="758726" cy="1745482"/>
        </a:xfrm>
        <a:prstGeom prst="round2SameRect">
          <a:avLst>
            <a:gd name="adj1" fmla="val 10500"/>
            <a:gd name="adj2" fmla="val 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2016</a:t>
          </a:r>
        </a:p>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5-qubit quantum Comp. by IBM </a:t>
          </a:r>
        </a:p>
        <a:p>
          <a:pPr marL="0" lvl="0" indent="0" algn="ctr" defTabSz="488950">
            <a:lnSpc>
              <a:spcPct val="90000"/>
            </a:lnSpc>
            <a:spcBef>
              <a:spcPct val="0"/>
            </a:spcBef>
            <a:spcAft>
              <a:spcPct val="35000"/>
            </a:spcAft>
            <a:buNone/>
          </a:pPr>
          <a:endParaRPr lang="en-US" sz="1100" kern="1200" dirty="0">
            <a:latin typeface="Times New Roman" panose="02020603050405020304" pitchFamily="18" charset="0"/>
            <a:cs typeface="Times New Roman" panose="02020603050405020304" pitchFamily="18" charset="0"/>
          </a:endParaRPr>
        </a:p>
      </dsp:txBody>
      <dsp:txXfrm rot="10800000">
        <a:off x="5429273" y="1428121"/>
        <a:ext cx="712060" cy="1722149"/>
      </dsp:txXfrm>
    </dsp:sp>
    <dsp:sp modelId="{C513A7A6-B4F3-4AF8-86EE-67E18976724A}">
      <dsp:nvSpPr>
        <dsp:cNvPr id="0" name=""/>
        <dsp:cNvSpPr/>
      </dsp:nvSpPr>
      <dsp:spPr>
        <a:xfrm>
          <a:off x="6240540" y="190416"/>
          <a:ext cx="758726" cy="1047289"/>
        </a:xfrm>
        <a:prstGeom prst="roundRect">
          <a:avLst>
            <a:gd name="adj" fmla="val 10000"/>
          </a:avLst>
        </a:prstGeom>
        <a:blipFill>
          <a:blip xmlns:r="http://schemas.openxmlformats.org/officeDocument/2006/relationships" r:embed="rId8" cstate="hqprint">
            <a:extLst>
              <a:ext uri="{28A0092B-C50C-407E-A947-70E740481C1C}">
                <a14:useLocalDpi xmlns:a14="http://schemas.microsoft.com/office/drawing/2010/main" val="0"/>
              </a:ext>
            </a:extLst>
          </a:blip>
          <a:srcRect/>
          <a:stretch>
            <a:fillRect l="-50000" r="-5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51EFB6C-2ECF-4E83-9EB0-5FF54423DE38}">
      <dsp:nvSpPr>
        <dsp:cNvPr id="0" name=""/>
        <dsp:cNvSpPr/>
      </dsp:nvSpPr>
      <dsp:spPr>
        <a:xfrm rot="10800000">
          <a:off x="6240540" y="1428121"/>
          <a:ext cx="758726" cy="1745482"/>
        </a:xfrm>
        <a:prstGeom prst="round2SameRect">
          <a:avLst>
            <a:gd name="adj1" fmla="val 10500"/>
            <a:gd name="adj2" fmla="val 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2017</a:t>
          </a:r>
        </a:p>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IBM make 50-qubit quantum available in cloud </a:t>
          </a:r>
        </a:p>
      </dsp:txBody>
      <dsp:txXfrm rot="10800000">
        <a:off x="6263873" y="1428121"/>
        <a:ext cx="712060" cy="1722149"/>
      </dsp:txXfrm>
    </dsp:sp>
    <dsp:sp modelId="{0D17A8E3-DA28-43A5-BEB9-C5D5EA5A26DA}">
      <dsp:nvSpPr>
        <dsp:cNvPr id="0" name=""/>
        <dsp:cNvSpPr/>
      </dsp:nvSpPr>
      <dsp:spPr>
        <a:xfrm>
          <a:off x="7075140" y="190416"/>
          <a:ext cx="758726" cy="1047289"/>
        </a:xfrm>
        <a:prstGeom prst="roundRect">
          <a:avLst>
            <a:gd name="adj" fmla="val 10000"/>
          </a:avLst>
        </a:prstGeom>
        <a:blipFill>
          <a:blip xmlns:r="http://schemas.openxmlformats.org/officeDocument/2006/relationships" r:embed="rId9" cstate="hqprint">
            <a:extLst>
              <a:ext uri="{28A0092B-C50C-407E-A947-70E740481C1C}">
                <a14:useLocalDpi xmlns:a14="http://schemas.microsoft.com/office/drawing/2010/main" val="0"/>
              </a:ext>
            </a:extLst>
          </a:blip>
          <a:srcRect/>
          <a:stretch>
            <a:fillRect l="-24000" r="-24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A99CF10-D0FC-4666-8159-D858AEA1ADFB}">
      <dsp:nvSpPr>
        <dsp:cNvPr id="0" name=""/>
        <dsp:cNvSpPr/>
      </dsp:nvSpPr>
      <dsp:spPr>
        <a:xfrm rot="10800000">
          <a:off x="7075140" y="1428121"/>
          <a:ext cx="758726" cy="1745482"/>
        </a:xfrm>
        <a:prstGeom prst="round2SameRect">
          <a:avLst>
            <a:gd name="adj1" fmla="val 10500"/>
            <a:gd name="adj2" fmla="val 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2019</a:t>
          </a:r>
        </a:p>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53-qubit by Google</a:t>
          </a:r>
        </a:p>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(Google supremacy)</a:t>
          </a:r>
        </a:p>
      </dsp:txBody>
      <dsp:txXfrm rot="10800000">
        <a:off x="7098473" y="1428121"/>
        <a:ext cx="712060" cy="1722149"/>
      </dsp:txXfrm>
    </dsp:sp>
    <dsp:sp modelId="{67D74988-92A0-49AC-82B0-6C99092A6EE3}">
      <dsp:nvSpPr>
        <dsp:cNvPr id="0" name=""/>
        <dsp:cNvSpPr/>
      </dsp:nvSpPr>
      <dsp:spPr>
        <a:xfrm>
          <a:off x="7909739" y="190416"/>
          <a:ext cx="758726" cy="1047289"/>
        </a:xfrm>
        <a:prstGeom prst="roundRect">
          <a:avLst>
            <a:gd name="adj" fmla="val 10000"/>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l="-50000" r="-5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F69CEE91-F585-46F1-AA8B-51F24D2F1B9D}">
      <dsp:nvSpPr>
        <dsp:cNvPr id="0" name=""/>
        <dsp:cNvSpPr/>
      </dsp:nvSpPr>
      <dsp:spPr>
        <a:xfrm rot="10800000">
          <a:off x="7909739" y="1428121"/>
          <a:ext cx="758726" cy="1745482"/>
        </a:xfrm>
        <a:prstGeom prst="round2SameRect">
          <a:avLst>
            <a:gd name="adj1" fmla="val 10500"/>
            <a:gd name="adj2" fmla="val 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2021</a:t>
          </a:r>
        </a:p>
        <a:p>
          <a:pPr marL="0" lvl="0" indent="0" algn="ctr" defTabSz="488950">
            <a:lnSpc>
              <a:spcPct val="90000"/>
            </a:lnSpc>
            <a:spcBef>
              <a:spcPct val="0"/>
            </a:spcBef>
            <a:spcAft>
              <a:spcPct val="35000"/>
            </a:spcAft>
            <a:buNone/>
          </a:pPr>
          <a:endParaRPr lang="en-US" sz="1100" kern="1200" dirty="0">
            <a:latin typeface="Times New Roman" panose="02020603050405020304" pitchFamily="18" charset="0"/>
            <a:cs typeface="Times New Roman" panose="02020603050405020304" pitchFamily="18" charset="0"/>
          </a:endParaRPr>
        </a:p>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127-qubit by IBM</a:t>
          </a:r>
        </a:p>
      </dsp:txBody>
      <dsp:txXfrm rot="10800000">
        <a:off x="7933072" y="1428121"/>
        <a:ext cx="712060" cy="1722149"/>
      </dsp:txXfrm>
    </dsp:sp>
    <dsp:sp modelId="{DE33E07E-EA57-42B8-AE54-E29FC4B0786B}">
      <dsp:nvSpPr>
        <dsp:cNvPr id="0" name=""/>
        <dsp:cNvSpPr/>
      </dsp:nvSpPr>
      <dsp:spPr>
        <a:xfrm>
          <a:off x="8744339" y="190416"/>
          <a:ext cx="758726" cy="1047289"/>
        </a:xfrm>
        <a:prstGeom prst="roundRect">
          <a:avLst>
            <a:gd name="adj" fmla="val 10000"/>
          </a:avLst>
        </a:prstGeom>
        <a:blipFill>
          <a:blip xmlns:r="http://schemas.openxmlformats.org/officeDocument/2006/relationships" r:embed="rId11" cstate="hqprint">
            <a:extLst>
              <a:ext uri="{28A0092B-C50C-407E-A947-70E740481C1C}">
                <a14:useLocalDpi xmlns:a14="http://schemas.microsoft.com/office/drawing/2010/main" val="0"/>
              </a:ext>
            </a:extLst>
          </a:blip>
          <a:srcRect/>
          <a:stretch>
            <a:fillRect l="-25000" r="-25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4F30D67-1E1F-4F40-9D18-ACB368D6B99B}">
      <dsp:nvSpPr>
        <dsp:cNvPr id="0" name=""/>
        <dsp:cNvSpPr/>
      </dsp:nvSpPr>
      <dsp:spPr>
        <a:xfrm rot="10800000">
          <a:off x="8744339" y="1428121"/>
          <a:ext cx="758726" cy="1745482"/>
        </a:xfrm>
        <a:prstGeom prst="round2SameRect">
          <a:avLst>
            <a:gd name="adj1" fmla="val 10500"/>
            <a:gd name="adj2" fmla="val 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2022 </a:t>
          </a:r>
        </a:p>
        <a:p>
          <a:pPr marL="0" lvl="0" indent="0" algn="ctr" defTabSz="488950">
            <a:lnSpc>
              <a:spcPct val="90000"/>
            </a:lnSpc>
            <a:spcBef>
              <a:spcPct val="0"/>
            </a:spcBef>
            <a:spcAft>
              <a:spcPct val="35000"/>
            </a:spcAft>
            <a:buNone/>
          </a:pPr>
          <a:endParaRPr lang="en-US" sz="1100" kern="1200" dirty="0">
            <a:latin typeface="Times New Roman" panose="02020603050405020304" pitchFamily="18" charset="0"/>
            <a:cs typeface="Times New Roman" panose="02020603050405020304" pitchFamily="18" charset="0"/>
          </a:endParaRPr>
        </a:p>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433- qubit</a:t>
          </a:r>
        </a:p>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By IBM</a:t>
          </a:r>
        </a:p>
      </dsp:txBody>
      <dsp:txXfrm rot="10800000">
        <a:off x="8767672" y="1428121"/>
        <a:ext cx="712060" cy="1722149"/>
      </dsp:txXfrm>
    </dsp:sp>
    <dsp:sp modelId="{C913532B-6805-41FA-9402-BD11F9DB325E}">
      <dsp:nvSpPr>
        <dsp:cNvPr id="0" name=""/>
        <dsp:cNvSpPr/>
      </dsp:nvSpPr>
      <dsp:spPr>
        <a:xfrm>
          <a:off x="9578938" y="190416"/>
          <a:ext cx="758726" cy="1047289"/>
        </a:xfrm>
        <a:prstGeom prst="roundRect">
          <a:avLst>
            <a:gd name="adj" fmla="val 10000"/>
          </a:avLst>
        </a:prstGeom>
        <a:blipFill>
          <a:blip xmlns:r="http://schemas.openxmlformats.org/officeDocument/2006/relationships" r:embed="rId12" cstate="hqprint">
            <a:extLst>
              <a:ext uri="{28A0092B-C50C-407E-A947-70E740481C1C}">
                <a14:useLocalDpi xmlns:a14="http://schemas.microsoft.com/office/drawing/2010/main" val="0"/>
              </a:ext>
            </a:extLst>
          </a:blip>
          <a:srcRect/>
          <a:stretch>
            <a:fillRect l="-67000" r="-67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6AD8066-960F-4E3A-9F5E-19D700B75EE4}">
      <dsp:nvSpPr>
        <dsp:cNvPr id="0" name=""/>
        <dsp:cNvSpPr/>
      </dsp:nvSpPr>
      <dsp:spPr>
        <a:xfrm rot="10800000">
          <a:off x="9578938" y="1428121"/>
          <a:ext cx="758726" cy="1745482"/>
        </a:xfrm>
        <a:prstGeom prst="round2SameRect">
          <a:avLst>
            <a:gd name="adj1" fmla="val 10500"/>
            <a:gd name="adj2" fmla="val 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2025 </a:t>
          </a:r>
        </a:p>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Est. 4153 qubits predicted by IBM</a:t>
          </a:r>
        </a:p>
      </dsp:txBody>
      <dsp:txXfrm rot="10800000">
        <a:off x="9602271" y="1428121"/>
        <a:ext cx="712060" cy="1722149"/>
      </dsp:txXfrm>
    </dsp:sp>
    <dsp:sp modelId="{AA968AEE-155B-4449-962B-5E2AE919E885}">
      <dsp:nvSpPr>
        <dsp:cNvPr id="0" name=""/>
        <dsp:cNvSpPr/>
      </dsp:nvSpPr>
      <dsp:spPr>
        <a:xfrm>
          <a:off x="10413538" y="190416"/>
          <a:ext cx="758726" cy="1047289"/>
        </a:xfrm>
        <a:prstGeom prst="roundRect">
          <a:avLst>
            <a:gd name="adj" fmla="val 10000"/>
          </a:avLst>
        </a:prstGeom>
        <a:blipFill>
          <a:blip xmlns:r="http://schemas.openxmlformats.org/officeDocument/2006/relationships" r:embed="rId13" cstate="hqprint">
            <a:extLst>
              <a:ext uri="{28A0092B-C50C-407E-A947-70E740481C1C}">
                <a14:useLocalDpi xmlns:a14="http://schemas.microsoft.com/office/drawing/2010/main" val="0"/>
              </a:ext>
            </a:extLst>
          </a:blip>
          <a:srcRect/>
          <a:stretch>
            <a:fillRect l="-34000" r="-34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611429B-2AE0-4492-84B7-207F2F909BA0}">
      <dsp:nvSpPr>
        <dsp:cNvPr id="0" name=""/>
        <dsp:cNvSpPr/>
      </dsp:nvSpPr>
      <dsp:spPr>
        <a:xfrm rot="10800000">
          <a:off x="10413538" y="1428121"/>
          <a:ext cx="758726" cy="1745482"/>
        </a:xfrm>
        <a:prstGeom prst="round2SameRect">
          <a:avLst>
            <a:gd name="adj1" fmla="val 10500"/>
            <a:gd name="adj2" fmla="val 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2030 </a:t>
          </a:r>
        </a:p>
        <a:p>
          <a:pPr marL="0" lvl="0" indent="0" algn="ctr" defTabSz="488950">
            <a:lnSpc>
              <a:spcPct val="90000"/>
            </a:lnSpc>
            <a:spcBef>
              <a:spcPct val="0"/>
            </a:spcBef>
            <a:spcAft>
              <a:spcPct val="35000"/>
            </a:spcAft>
            <a:buNone/>
          </a:pPr>
          <a:r>
            <a:rPr lang="en-US" sz="1100" kern="1200" dirty="0">
              <a:latin typeface="Times New Roman" panose="02020603050405020304" pitchFamily="18" charset="0"/>
              <a:cs typeface="Times New Roman" panose="02020603050405020304" pitchFamily="18" charset="0"/>
            </a:rPr>
            <a:t>Est. 1000,000 qubit predicted by several companies</a:t>
          </a:r>
        </a:p>
      </dsp:txBody>
      <dsp:txXfrm rot="10800000">
        <a:off x="10436871" y="1428121"/>
        <a:ext cx="712060" cy="1722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2A7E4-14C2-4C82-AE56-0EB603F1B64C}">
      <dsp:nvSpPr>
        <dsp:cNvPr id="0" name=""/>
        <dsp:cNvSpPr/>
      </dsp:nvSpPr>
      <dsp:spPr>
        <a:xfrm rot="5400000">
          <a:off x="-141666" y="142866"/>
          <a:ext cx="944444" cy="661111"/>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algn="ctr" defTabSz="622300">
            <a:lnSpc>
              <a:spcPct val="90000"/>
            </a:lnSpc>
            <a:spcBef>
              <a:spcPct val="0"/>
            </a:spcBef>
            <a:spcAft>
              <a:spcPct val="35000"/>
            </a:spcAft>
            <a:buNone/>
          </a:pPr>
          <a:endParaRPr lang="en-US" sz="1400" kern="1200" dirty="0">
            <a:latin typeface="Times New Roman" panose="02020603050405020304" pitchFamily="18" charset="0"/>
            <a:cs typeface="Times New Roman" panose="02020603050405020304" pitchFamily="18" charset="0"/>
          </a:endParaRPr>
        </a:p>
        <a:p>
          <a:pPr marL="0" lvl="0" indent="0" algn="ctr" defTabSz="355600">
            <a:lnSpc>
              <a:spcPct val="90000"/>
            </a:lnSpc>
            <a:spcBef>
              <a:spcPct val="0"/>
            </a:spcBef>
            <a:spcAft>
              <a:spcPct val="35000"/>
            </a:spcAft>
            <a:buNone/>
          </a:pPr>
          <a:r>
            <a:rPr lang="en-US" sz="800" b="1" kern="1200" dirty="0">
              <a:solidFill>
                <a:schemeClr val="tx1"/>
              </a:solidFill>
              <a:latin typeface="Times New Roman" panose="02020603050405020304" pitchFamily="18" charset="0"/>
              <a:ea typeface="+mn-ea"/>
              <a:cs typeface="Times New Roman" panose="02020603050405020304" pitchFamily="18" charset="0"/>
            </a:rPr>
            <a:t>Basic Unit</a:t>
          </a:r>
        </a:p>
      </dsp:txBody>
      <dsp:txXfrm rot="-5400000">
        <a:off x="1" y="331756"/>
        <a:ext cx="661111" cy="283333"/>
      </dsp:txXfrm>
    </dsp:sp>
    <dsp:sp modelId="{BC34E442-4203-4EC6-BD42-58DB84899A88}">
      <dsp:nvSpPr>
        <dsp:cNvPr id="0" name=""/>
        <dsp:cNvSpPr/>
      </dsp:nvSpPr>
      <dsp:spPr>
        <a:xfrm rot="5400000">
          <a:off x="1893773" y="-1231461"/>
          <a:ext cx="614211" cy="3079535"/>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Tx/>
            <a:buNone/>
          </a:pPr>
          <a:r>
            <a:rPr lang="en-US" sz="1400" kern="1200" dirty="0">
              <a:latin typeface="Times New Roman" panose="02020603050405020304" pitchFamily="18" charset="0"/>
              <a:cs typeface="Times New Roman" panose="02020603050405020304" pitchFamily="18" charset="0"/>
            </a:rPr>
            <a:t>Qubit: unit of quantum state </a:t>
          </a:r>
          <a14:m xmlns:a14="http://schemas.microsoft.com/office/drawing/2010/main">
            <m:oMath xmlns:m="http://schemas.openxmlformats.org/officeDocument/2006/math">
              <m:d>
                <m:dPr>
                  <m:begChr m:val="⟨"/>
                  <m:endChr m:val=""/>
                  <m:ctrlPr>
                    <a:rPr lang="en-US" sz="1400" i="1" kern="1200" smtClean="0">
                      <a:latin typeface="Cambria Math" panose="02040503050406030204" pitchFamily="18" charset="0"/>
                      <a:cs typeface="Times New Roman" panose="02020603050405020304" pitchFamily="18" charset="0"/>
                    </a:rPr>
                  </m:ctrlPr>
                </m:dPr>
                <m:e>
                  <m:r>
                    <a:rPr lang="en-US" sz="1400" b="0" i="1" kern="1200" smtClean="0">
                      <a:latin typeface="Cambria Math" panose="02040503050406030204" pitchFamily="18" charset="0"/>
                      <a:cs typeface="Times New Roman" panose="02020603050405020304" pitchFamily="18" charset="0"/>
                    </a:rPr>
                    <m:t>0</m:t>
                  </m:r>
                  <m:r>
                    <a:rPr lang="en-US" sz="1400" b="0" i="1" kern="1200" smtClean="0">
                      <a:latin typeface="Cambria Math" panose="02040503050406030204" pitchFamily="18" charset="0"/>
                      <a:cs typeface="Times New Roman" panose="02020603050405020304" pitchFamily="18" charset="0"/>
                    </a:rPr>
                    <m:t>|</m:t>
                  </m:r>
                </m:e>
              </m:d>
            </m:oMath>
          </a14:m>
          <a:r>
            <a:rPr lang="en-US" sz="1400" kern="1200" dirty="0">
              <a:latin typeface="Times New Roman" panose="02020603050405020304" pitchFamily="18" charset="0"/>
              <a:cs typeface="Times New Roman" panose="02020603050405020304" pitchFamily="18" charset="0"/>
            </a:rPr>
            <a:t> and </a:t>
          </a:r>
          <a14:m xmlns:a14="http://schemas.microsoft.com/office/drawing/2010/main">
            <m:oMath xmlns:m="http://schemas.openxmlformats.org/officeDocument/2006/math">
              <m:d>
                <m:dPr>
                  <m:begChr m:val="⟨"/>
                  <m:endChr m:val=""/>
                  <m:ctrlPr>
                    <a:rPr lang="en-US" sz="1400" i="1" kern="1200" smtClean="0">
                      <a:latin typeface="Cambria Math" panose="02040503050406030204" pitchFamily="18" charset="0"/>
                      <a:cs typeface="Times New Roman" panose="02020603050405020304" pitchFamily="18" charset="0"/>
                    </a:rPr>
                  </m:ctrlPr>
                </m:dPr>
                <m:e>
                  <m:r>
                    <a:rPr lang="en-US" sz="1400" b="0" i="1" kern="1200" smtClean="0">
                      <a:latin typeface="Cambria Math" panose="02040503050406030204" pitchFamily="18" charset="0"/>
                      <a:cs typeface="Times New Roman" panose="02020603050405020304" pitchFamily="18" charset="0"/>
                    </a:rPr>
                    <m:t>1</m:t>
                  </m:r>
                  <m:r>
                    <a:rPr lang="en-US" sz="1400" b="0" i="1" kern="1200" smtClean="0">
                      <a:latin typeface="Cambria Math" panose="02040503050406030204" pitchFamily="18" charset="0"/>
                      <a:cs typeface="Times New Roman" panose="02020603050405020304" pitchFamily="18" charset="0"/>
                    </a:rPr>
                    <m:t>|</m:t>
                  </m:r>
                </m:e>
              </m:d>
            </m:oMath>
          </a14:m>
          <a:r>
            <a:rPr lang="en-US" sz="1400" kern="1200" dirty="0">
              <a:latin typeface="Times New Roman" panose="02020603050405020304" pitchFamily="18" charset="0"/>
              <a:cs typeface="Times New Roman" panose="02020603050405020304" pitchFamily="18" charset="0"/>
            </a:rPr>
            <a:t> </a:t>
          </a:r>
        </a:p>
      </dsp:txBody>
      <dsp:txXfrm rot="-5400000">
        <a:off x="661112" y="31183"/>
        <a:ext cx="3049552" cy="554245"/>
      </dsp:txXfrm>
    </dsp:sp>
    <dsp:sp modelId="{B095CD37-244A-4449-9F00-684C93ADD20F}">
      <dsp:nvSpPr>
        <dsp:cNvPr id="0" name=""/>
        <dsp:cNvSpPr/>
      </dsp:nvSpPr>
      <dsp:spPr>
        <a:xfrm rot="5400000">
          <a:off x="-141666" y="878004"/>
          <a:ext cx="944444" cy="661111"/>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en-US" sz="800" b="1" kern="1200" dirty="0">
            <a:latin typeface="Times New Roman" panose="02020603050405020304" pitchFamily="18" charset="0"/>
            <a:ea typeface="+mn-ea"/>
            <a:cs typeface="Times New Roman" panose="02020603050405020304" pitchFamily="18" charset="0"/>
          </a:endParaRPr>
        </a:p>
        <a:p>
          <a:pPr marL="0" lvl="0" indent="0" algn="ctr" defTabSz="355600">
            <a:lnSpc>
              <a:spcPct val="90000"/>
            </a:lnSpc>
            <a:spcBef>
              <a:spcPct val="0"/>
            </a:spcBef>
            <a:spcAft>
              <a:spcPct val="35000"/>
            </a:spcAft>
            <a:buNone/>
          </a:pPr>
          <a:r>
            <a:rPr lang="en-US" sz="800" b="1" kern="1200" dirty="0">
              <a:solidFill>
                <a:schemeClr val="tx1"/>
              </a:solidFill>
              <a:latin typeface="Times New Roman" panose="02020603050405020304" pitchFamily="18" charset="0"/>
              <a:ea typeface="+mn-ea"/>
              <a:cs typeface="Times New Roman" panose="02020603050405020304" pitchFamily="18" charset="0"/>
            </a:rPr>
            <a:t>Processing</a:t>
          </a:r>
          <a:r>
            <a:rPr lang="en-US" sz="800" b="1" kern="1200" dirty="0">
              <a:latin typeface="Times New Roman" panose="02020603050405020304" pitchFamily="18" charset="0"/>
              <a:ea typeface="+mn-ea"/>
              <a:cs typeface="Times New Roman" panose="02020603050405020304" pitchFamily="18" charset="0"/>
            </a:rPr>
            <a:t> </a:t>
          </a:r>
        </a:p>
      </dsp:txBody>
      <dsp:txXfrm rot="-5400000">
        <a:off x="1" y="1066894"/>
        <a:ext cx="661111" cy="283333"/>
      </dsp:txXfrm>
    </dsp:sp>
    <dsp:sp modelId="{23107E93-1B9F-47EA-A444-383DF5FC601C}">
      <dsp:nvSpPr>
        <dsp:cNvPr id="0" name=""/>
        <dsp:cNvSpPr/>
      </dsp:nvSpPr>
      <dsp:spPr>
        <a:xfrm rot="5400000">
          <a:off x="1893934" y="-496485"/>
          <a:ext cx="613888" cy="3079535"/>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Tx/>
            <a:buNone/>
          </a:pPr>
          <a:r>
            <a:rPr lang="en-US" sz="1400" kern="1200">
              <a:latin typeface="Times New Roman" panose="02020603050405020304" pitchFamily="18" charset="0"/>
              <a:ea typeface="+mn-ea"/>
              <a:cs typeface="Times New Roman" panose="02020603050405020304" pitchFamily="18" charset="0"/>
            </a:rPr>
            <a:t>Operations performed in parallel to superposition and entanglement </a:t>
          </a:r>
          <a:endParaRPr lang="en-US" sz="1400" kern="1200" dirty="0">
            <a:latin typeface="Times New Roman" panose="02020603050405020304" pitchFamily="18" charset="0"/>
            <a:ea typeface="+mn-ea"/>
            <a:cs typeface="Times New Roman" panose="02020603050405020304" pitchFamily="18" charset="0"/>
          </a:endParaRPr>
        </a:p>
      </dsp:txBody>
      <dsp:txXfrm rot="-5400000">
        <a:off x="661111" y="766306"/>
        <a:ext cx="3049567" cy="553952"/>
      </dsp:txXfrm>
    </dsp:sp>
    <dsp:sp modelId="{BEBA7190-872B-4A37-9997-6FDB30A9AAD4}">
      <dsp:nvSpPr>
        <dsp:cNvPr id="0" name=""/>
        <dsp:cNvSpPr/>
      </dsp:nvSpPr>
      <dsp:spPr>
        <a:xfrm rot="5400000">
          <a:off x="-141666" y="1613141"/>
          <a:ext cx="944444" cy="66111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en-US" sz="800" b="1" kern="1200" dirty="0">
            <a:solidFill>
              <a:schemeClr val="tx1"/>
            </a:solidFill>
            <a:latin typeface="Times New Roman" panose="02020603050405020304" pitchFamily="18" charset="0"/>
            <a:ea typeface="+mn-ea"/>
            <a:cs typeface="Times New Roman" panose="02020603050405020304" pitchFamily="18" charset="0"/>
          </a:endParaRPr>
        </a:p>
        <a:p>
          <a:pPr marL="0" lvl="0" indent="0" algn="ctr" defTabSz="355600">
            <a:lnSpc>
              <a:spcPct val="90000"/>
            </a:lnSpc>
            <a:spcBef>
              <a:spcPct val="0"/>
            </a:spcBef>
            <a:spcAft>
              <a:spcPct val="35000"/>
            </a:spcAft>
            <a:buNone/>
          </a:pPr>
          <a:r>
            <a:rPr lang="en-US" sz="800" b="1" kern="1200" dirty="0">
              <a:solidFill>
                <a:schemeClr val="tx1"/>
              </a:solidFill>
              <a:latin typeface="Times New Roman" panose="02020603050405020304" pitchFamily="18" charset="0"/>
              <a:ea typeface="+mn-ea"/>
              <a:cs typeface="Times New Roman" panose="02020603050405020304" pitchFamily="18" charset="0"/>
            </a:rPr>
            <a:t>Operations </a:t>
          </a:r>
        </a:p>
      </dsp:txBody>
      <dsp:txXfrm rot="-5400000">
        <a:off x="1" y="1802031"/>
        <a:ext cx="661111" cy="283333"/>
      </dsp:txXfrm>
    </dsp:sp>
    <dsp:sp modelId="{30427C38-8D77-4736-B490-0DA29E952F55}">
      <dsp:nvSpPr>
        <dsp:cNvPr id="0" name=""/>
        <dsp:cNvSpPr/>
      </dsp:nvSpPr>
      <dsp:spPr>
        <a:xfrm rot="5400000">
          <a:off x="1893934" y="238651"/>
          <a:ext cx="613888" cy="3079535"/>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Tx/>
            <a:buNone/>
          </a:pPr>
          <a:r>
            <a:rPr lang="en-US" sz="1400" kern="1200" dirty="0">
              <a:latin typeface="Times New Roman" panose="02020603050405020304" pitchFamily="18" charset="0"/>
              <a:cs typeface="Times New Roman" panose="02020603050405020304" pitchFamily="18" charset="0"/>
            </a:rPr>
            <a:t>Quantum grates</a:t>
          </a:r>
        </a:p>
      </dsp:txBody>
      <dsp:txXfrm rot="-5400000">
        <a:off x="661111" y="1501442"/>
        <a:ext cx="3049567" cy="5539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2A7E4-14C2-4C82-AE56-0EB603F1B64C}">
      <dsp:nvSpPr>
        <dsp:cNvPr id="0" name=""/>
        <dsp:cNvSpPr/>
      </dsp:nvSpPr>
      <dsp:spPr>
        <a:xfrm rot="5400000">
          <a:off x="-141666" y="142866"/>
          <a:ext cx="944444" cy="661111"/>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444500">
            <a:lnSpc>
              <a:spcPct val="90000"/>
            </a:lnSpc>
            <a:spcBef>
              <a:spcPct val="0"/>
            </a:spcBef>
            <a:spcAft>
              <a:spcPct val="35000"/>
            </a:spcAft>
            <a:buFontTx/>
            <a:buNone/>
          </a:pPr>
          <a:r>
            <a:rPr lang="en-US" sz="750" b="1" kern="1200" dirty="0">
              <a:solidFill>
                <a:schemeClr val="tx1"/>
              </a:solidFill>
              <a:latin typeface="Times New Roman" panose="02020603050405020304" pitchFamily="18" charset="0"/>
              <a:ea typeface="+mn-ea"/>
              <a:cs typeface="Times New Roman" panose="02020603050405020304" pitchFamily="18" charset="0"/>
            </a:rPr>
            <a:t>Representation</a:t>
          </a:r>
          <a:endParaRPr lang="en-US" sz="750" kern="1200" dirty="0">
            <a:solidFill>
              <a:schemeClr val="tx1"/>
            </a:solidFill>
            <a:latin typeface="Times New Roman" panose="02020603050405020304" pitchFamily="18" charset="0"/>
            <a:ea typeface="+mn-ea"/>
            <a:cs typeface="Times New Roman" panose="02020603050405020304" pitchFamily="18" charset="0"/>
          </a:endParaRPr>
        </a:p>
      </dsp:txBody>
      <dsp:txXfrm rot="-5400000">
        <a:off x="1" y="331756"/>
        <a:ext cx="661111" cy="283333"/>
      </dsp:txXfrm>
    </dsp:sp>
    <dsp:sp modelId="{BC34E442-4203-4EC6-BD42-58DB84899A88}">
      <dsp:nvSpPr>
        <dsp:cNvPr id="0" name=""/>
        <dsp:cNvSpPr/>
      </dsp:nvSpPr>
      <dsp:spPr>
        <a:xfrm rot="5400000">
          <a:off x="1893934" y="-1231623"/>
          <a:ext cx="613888" cy="3079535"/>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FontTx/>
            <a:buNone/>
          </a:pPr>
          <a:r>
            <a:rPr lang="en-US" sz="1400" kern="1200" dirty="0">
              <a:latin typeface="Times New Roman" panose="02020603050405020304" pitchFamily="18" charset="0"/>
              <a:cs typeface="Times New Roman" panose="02020603050405020304" pitchFamily="18" charset="0"/>
            </a:rPr>
            <a:t>Superposition: qubits represent between </a:t>
          </a:r>
          <a14:m xmlns:a14="http://schemas.microsoft.com/office/drawing/2010/main">
            <m:oMath xmlns:m="http://schemas.openxmlformats.org/officeDocument/2006/math">
              <m:d>
                <m:dPr>
                  <m:begChr m:val="⟨"/>
                  <m:endChr m:val=""/>
                  <m:ctrlPr>
                    <a:rPr lang="en-US" sz="1400" i="1" kern="1200" smtClean="0">
                      <a:latin typeface="Cambria Math" panose="02040503050406030204" pitchFamily="18" charset="0"/>
                      <a:cs typeface="Times New Roman" panose="02020603050405020304" pitchFamily="18" charset="0"/>
                    </a:rPr>
                  </m:ctrlPr>
                </m:dPr>
                <m:e>
                  <m:r>
                    <a:rPr lang="en-US" sz="1400" b="0" i="1" kern="1200" smtClean="0">
                      <a:latin typeface="Cambria Math" panose="02040503050406030204" pitchFamily="18" charset="0"/>
                      <a:cs typeface="Times New Roman" panose="02020603050405020304" pitchFamily="18" charset="0"/>
                    </a:rPr>
                    <m:t>0</m:t>
                  </m:r>
                  <m:r>
                    <a:rPr lang="en-US" sz="1400" b="0" i="1" kern="1200" smtClean="0">
                      <a:latin typeface="Cambria Math" panose="02040503050406030204" pitchFamily="18" charset="0"/>
                      <a:cs typeface="Times New Roman" panose="02020603050405020304" pitchFamily="18" charset="0"/>
                    </a:rPr>
                    <m:t>|</m:t>
                  </m:r>
                </m:e>
              </m:d>
            </m:oMath>
          </a14:m>
          <a:r>
            <a:rPr lang="en-US" sz="1400" kern="1200" dirty="0">
              <a:latin typeface="Times New Roman" panose="02020603050405020304" pitchFamily="18" charset="0"/>
              <a:cs typeface="Times New Roman" panose="02020603050405020304" pitchFamily="18" charset="0"/>
            </a:rPr>
            <a:t> and </a:t>
          </a:r>
          <a14:m xmlns:a14="http://schemas.microsoft.com/office/drawing/2010/main">
            <m:oMath xmlns:m="http://schemas.openxmlformats.org/officeDocument/2006/math">
              <m:d>
                <m:dPr>
                  <m:begChr m:val="⟨"/>
                  <m:endChr m:val=""/>
                  <m:ctrlPr>
                    <a:rPr lang="en-US" sz="1400" i="1" kern="1200" smtClean="0">
                      <a:latin typeface="Cambria Math" panose="02040503050406030204" pitchFamily="18" charset="0"/>
                      <a:cs typeface="Times New Roman" panose="02020603050405020304" pitchFamily="18" charset="0"/>
                    </a:rPr>
                  </m:ctrlPr>
                </m:dPr>
                <m:e>
                  <m:r>
                    <a:rPr lang="en-US" sz="1400" b="0" i="1" kern="1200" smtClean="0">
                      <a:latin typeface="Cambria Math" panose="02040503050406030204" pitchFamily="18" charset="0"/>
                      <a:cs typeface="Times New Roman" panose="02020603050405020304" pitchFamily="18" charset="0"/>
                    </a:rPr>
                    <m:t>1</m:t>
                  </m:r>
                  <m:r>
                    <a:rPr lang="en-US" sz="1400" b="0" i="1" kern="1200" smtClean="0">
                      <a:latin typeface="Cambria Math" panose="02040503050406030204" pitchFamily="18" charset="0"/>
                      <a:cs typeface="Times New Roman" panose="02020603050405020304" pitchFamily="18" charset="0"/>
                    </a:rPr>
                    <m:t>|</m:t>
                  </m:r>
                </m:e>
              </m:d>
            </m:oMath>
          </a14:m>
          <a:r>
            <a:rPr lang="en-US" sz="1400" kern="1200" dirty="0">
              <a:latin typeface="Times New Roman" panose="02020603050405020304" pitchFamily="18" charset="0"/>
              <a:cs typeface="Times New Roman" panose="02020603050405020304" pitchFamily="18" charset="0"/>
            </a:rPr>
            <a:t>   </a:t>
          </a:r>
        </a:p>
      </dsp:txBody>
      <dsp:txXfrm rot="-5400000">
        <a:off x="661111" y="31168"/>
        <a:ext cx="3049567" cy="553952"/>
      </dsp:txXfrm>
    </dsp:sp>
    <dsp:sp modelId="{B095CD37-244A-4449-9F00-684C93ADD20F}">
      <dsp:nvSpPr>
        <dsp:cNvPr id="0" name=""/>
        <dsp:cNvSpPr/>
      </dsp:nvSpPr>
      <dsp:spPr>
        <a:xfrm rot="5400000">
          <a:off x="-141666" y="878004"/>
          <a:ext cx="944444" cy="661111"/>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en-US" sz="800" b="1" kern="1200" dirty="0">
            <a:solidFill>
              <a:prstClr val="white"/>
            </a:solidFill>
            <a:latin typeface="Times New Roman" panose="02020603050405020304" pitchFamily="18" charset="0"/>
            <a:ea typeface="+mn-ea"/>
            <a:cs typeface="Times New Roman" panose="02020603050405020304" pitchFamily="18" charset="0"/>
          </a:endParaRPr>
        </a:p>
        <a:p>
          <a:pPr marL="0" lvl="0" indent="0" algn="ctr" defTabSz="355600">
            <a:lnSpc>
              <a:spcPct val="90000"/>
            </a:lnSpc>
            <a:spcBef>
              <a:spcPct val="0"/>
            </a:spcBef>
            <a:spcAft>
              <a:spcPct val="35000"/>
            </a:spcAft>
            <a:buNone/>
          </a:pPr>
          <a:r>
            <a:rPr lang="en-US" sz="800" b="1" kern="1200" dirty="0">
              <a:solidFill>
                <a:schemeClr val="tx1"/>
              </a:solidFill>
              <a:latin typeface="Times New Roman" panose="02020603050405020304" pitchFamily="18" charset="0"/>
              <a:ea typeface="+mn-ea"/>
              <a:cs typeface="Times New Roman" panose="02020603050405020304" pitchFamily="18" charset="0"/>
            </a:rPr>
            <a:t>Algorithm Complexity</a:t>
          </a:r>
          <a:r>
            <a:rPr lang="en-US" sz="1400" b="1" kern="1200" dirty="0">
              <a:solidFill>
                <a:schemeClr val="tx1"/>
              </a:solidFill>
            </a:rPr>
            <a:t> </a:t>
          </a:r>
        </a:p>
      </dsp:txBody>
      <dsp:txXfrm rot="-5400000">
        <a:off x="1" y="1066894"/>
        <a:ext cx="661111" cy="283333"/>
      </dsp:txXfrm>
    </dsp:sp>
    <dsp:sp modelId="{23107E93-1B9F-47EA-A444-383DF5FC601C}">
      <dsp:nvSpPr>
        <dsp:cNvPr id="0" name=""/>
        <dsp:cNvSpPr/>
      </dsp:nvSpPr>
      <dsp:spPr>
        <a:xfrm rot="5400000">
          <a:off x="1893773" y="-496324"/>
          <a:ext cx="614211" cy="3079535"/>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eaLnBrk="1" latinLnBrk="0" hangingPunct="1">
            <a:lnSpc>
              <a:spcPct val="90000"/>
            </a:lnSpc>
            <a:spcBef>
              <a:spcPct val="0"/>
            </a:spcBef>
            <a:spcAft>
              <a:spcPct val="15000"/>
            </a:spcAft>
            <a:buFontTx/>
            <a:buNone/>
          </a:pPr>
          <a:r>
            <a:rPr lang="en-US" sz="1400" kern="1200" dirty="0">
              <a:solidFill>
                <a:prstClr val="black"/>
              </a:solidFill>
              <a:latin typeface="Times New Roman" panose="02020603050405020304" pitchFamily="18" charset="0"/>
              <a:ea typeface="+mn-ea"/>
              <a:cs typeface="Times New Roman" panose="02020603050405020304" pitchFamily="18" charset="0"/>
            </a:rPr>
            <a:t>Exponential speedup: solves problems exponential faster </a:t>
          </a:r>
        </a:p>
      </dsp:txBody>
      <dsp:txXfrm rot="-5400000">
        <a:off x="661112" y="766320"/>
        <a:ext cx="3049552" cy="554245"/>
      </dsp:txXfrm>
    </dsp:sp>
    <dsp:sp modelId="{BEBA7190-872B-4A37-9997-6FDB30A9AAD4}">
      <dsp:nvSpPr>
        <dsp:cNvPr id="0" name=""/>
        <dsp:cNvSpPr/>
      </dsp:nvSpPr>
      <dsp:spPr>
        <a:xfrm rot="5400000">
          <a:off x="-141666" y="1613141"/>
          <a:ext cx="944444" cy="66111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FontTx/>
            <a:buNone/>
          </a:pPr>
          <a:endParaRPr lang="en-US" sz="800" b="1" kern="1200" dirty="0">
            <a:solidFill>
              <a:schemeClr val="tx1"/>
            </a:solidFill>
            <a:latin typeface="Times New Roman" panose="02020603050405020304" pitchFamily="18" charset="0"/>
            <a:ea typeface="+mn-ea"/>
            <a:cs typeface="Times New Roman" panose="02020603050405020304" pitchFamily="18" charset="0"/>
          </a:endParaRPr>
        </a:p>
        <a:p>
          <a:pPr marL="0" lvl="0" indent="0" algn="ctr" defTabSz="355600">
            <a:lnSpc>
              <a:spcPct val="90000"/>
            </a:lnSpc>
            <a:spcBef>
              <a:spcPct val="0"/>
            </a:spcBef>
            <a:spcAft>
              <a:spcPct val="35000"/>
            </a:spcAft>
            <a:buFontTx/>
            <a:buNone/>
          </a:pPr>
          <a:r>
            <a:rPr lang="en-US" sz="800" b="1" kern="1200" dirty="0">
              <a:solidFill>
                <a:schemeClr val="tx1"/>
              </a:solidFill>
              <a:latin typeface="Times New Roman" panose="02020603050405020304" pitchFamily="18" charset="0"/>
              <a:ea typeface="+mn-ea"/>
              <a:cs typeface="Times New Roman" panose="02020603050405020304" pitchFamily="18" charset="0"/>
            </a:rPr>
            <a:t>Error handling</a:t>
          </a:r>
        </a:p>
      </dsp:txBody>
      <dsp:txXfrm rot="-5400000">
        <a:off x="1" y="1802031"/>
        <a:ext cx="661111" cy="283333"/>
      </dsp:txXfrm>
    </dsp:sp>
    <dsp:sp modelId="{30427C38-8D77-4736-B490-0DA29E952F55}">
      <dsp:nvSpPr>
        <dsp:cNvPr id="0" name=""/>
        <dsp:cNvSpPr/>
      </dsp:nvSpPr>
      <dsp:spPr>
        <a:xfrm rot="5400000">
          <a:off x="1893934" y="238651"/>
          <a:ext cx="613888" cy="3079535"/>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eaLnBrk="1" latinLnBrk="0" hangingPunct="1">
            <a:lnSpc>
              <a:spcPct val="90000"/>
            </a:lnSpc>
            <a:spcBef>
              <a:spcPct val="0"/>
            </a:spcBef>
            <a:spcAft>
              <a:spcPct val="15000"/>
            </a:spcAft>
            <a:buFontTx/>
            <a:buNone/>
          </a:pPr>
          <a:r>
            <a:rPr lang="en-US" sz="1400" kern="1200" dirty="0">
              <a:solidFill>
                <a:schemeClr val="tx1"/>
              </a:solidFill>
              <a:latin typeface="Times New Roman" panose="02020603050405020304" pitchFamily="18" charset="0"/>
              <a:ea typeface="+mn-ea"/>
              <a:cs typeface="Times New Roman" panose="02020603050405020304" pitchFamily="18" charset="0"/>
            </a:rPr>
            <a:t>Probabilistic: require error correction code </a:t>
          </a:r>
        </a:p>
      </dsp:txBody>
      <dsp:txXfrm rot="-5400000">
        <a:off x="661111" y="1501442"/>
        <a:ext cx="3049567" cy="55395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784018-8564-4744-836E-8E6FB3B32C28}" type="datetimeFigureOut">
              <a:rPr lang="en-US" smtClean="0"/>
              <a:t>8/23/2025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46555-4EA5-48DA-BAE2-774A9E14133A}" type="slidenum">
              <a:rPr lang="en-US" smtClean="0"/>
              <a:t>‹#›</a:t>
            </a:fld>
            <a:endParaRPr lang="en-US"/>
          </a:p>
        </p:txBody>
      </p:sp>
    </p:spTree>
    <p:extLst>
      <p:ext uri="{BB962C8B-B14F-4D97-AF65-F5344CB8AC3E}">
        <p14:creationId xmlns:p14="http://schemas.microsoft.com/office/powerpoint/2010/main" val="6495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46555-4EA5-48DA-BAE2-774A9E14133A}" type="slidenum">
              <a:rPr lang="en-US" smtClean="0"/>
              <a:t>1</a:t>
            </a:fld>
            <a:endParaRPr lang="en-US"/>
          </a:p>
        </p:txBody>
      </p:sp>
    </p:spTree>
    <p:extLst>
      <p:ext uri="{BB962C8B-B14F-4D97-AF65-F5344CB8AC3E}">
        <p14:creationId xmlns:p14="http://schemas.microsoft.com/office/powerpoint/2010/main" val="2531879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E2B57-AFD9-4FB6-BBE8-44576D1E84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722FAA-0678-49FD-B2EE-02C0F5A789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01F330-33DB-4166-8022-3A1922AF05E1}"/>
              </a:ext>
            </a:extLst>
          </p:cNvPr>
          <p:cNvSpPr>
            <a:spLocks noGrp="1"/>
          </p:cNvSpPr>
          <p:nvPr>
            <p:ph type="dt" sz="half" idx="10"/>
          </p:nvPr>
        </p:nvSpPr>
        <p:spPr/>
        <p:txBody>
          <a:bodyPr/>
          <a:lstStyle/>
          <a:p>
            <a:fld id="{A191076A-CE3D-4657-973D-21614C77CA2C}" type="datetimeFigureOut">
              <a:rPr lang="en-US" smtClean="0"/>
              <a:t>8/23/2025</a:t>
            </a:fld>
            <a:endParaRPr lang="en-US"/>
          </a:p>
        </p:txBody>
      </p:sp>
      <p:sp>
        <p:nvSpPr>
          <p:cNvPr id="5" name="Footer Placeholder 4">
            <a:extLst>
              <a:ext uri="{FF2B5EF4-FFF2-40B4-BE49-F238E27FC236}">
                <a16:creationId xmlns:a16="http://schemas.microsoft.com/office/drawing/2014/main" id="{5C17C3DB-9BAD-4DF5-A5E1-52F0F52FBE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4EFA8-7497-4B4C-A0DE-214CF597A3E7}"/>
              </a:ext>
            </a:extLst>
          </p:cNvPr>
          <p:cNvSpPr>
            <a:spLocks noGrp="1"/>
          </p:cNvSpPr>
          <p:nvPr>
            <p:ph type="sldNum" sz="quarter" idx="12"/>
          </p:nvPr>
        </p:nvSpPr>
        <p:spPr/>
        <p:txBody>
          <a:bodyPr/>
          <a:lstStyle/>
          <a:p>
            <a:fld id="{CFAA20A6-10EF-46D0-868E-30FD2FFE1730}" type="slidenum">
              <a:rPr lang="en-US" smtClean="0"/>
              <a:t>‹#›</a:t>
            </a:fld>
            <a:endParaRPr lang="en-US"/>
          </a:p>
        </p:txBody>
      </p:sp>
    </p:spTree>
    <p:extLst>
      <p:ext uri="{BB962C8B-B14F-4D97-AF65-F5344CB8AC3E}">
        <p14:creationId xmlns:p14="http://schemas.microsoft.com/office/powerpoint/2010/main" val="3144067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228FE-9339-4956-B4F8-B805A70885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0AEED9-1488-4E4F-816D-16B0610905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2313B1-1362-490F-9331-B6DA1E9770EB}"/>
              </a:ext>
            </a:extLst>
          </p:cNvPr>
          <p:cNvSpPr>
            <a:spLocks noGrp="1"/>
          </p:cNvSpPr>
          <p:nvPr>
            <p:ph type="dt" sz="half" idx="10"/>
          </p:nvPr>
        </p:nvSpPr>
        <p:spPr/>
        <p:txBody>
          <a:bodyPr/>
          <a:lstStyle/>
          <a:p>
            <a:fld id="{A191076A-CE3D-4657-973D-21614C77CA2C}" type="datetimeFigureOut">
              <a:rPr lang="en-US" smtClean="0"/>
              <a:t>8/23/2025</a:t>
            </a:fld>
            <a:endParaRPr lang="en-US"/>
          </a:p>
        </p:txBody>
      </p:sp>
      <p:sp>
        <p:nvSpPr>
          <p:cNvPr id="5" name="Footer Placeholder 4">
            <a:extLst>
              <a:ext uri="{FF2B5EF4-FFF2-40B4-BE49-F238E27FC236}">
                <a16:creationId xmlns:a16="http://schemas.microsoft.com/office/drawing/2014/main" id="{5EB7FBC8-5E57-459E-9A17-9CB035C93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DDB1F-8F63-40D2-AD86-4EC3FD867AA3}"/>
              </a:ext>
            </a:extLst>
          </p:cNvPr>
          <p:cNvSpPr>
            <a:spLocks noGrp="1"/>
          </p:cNvSpPr>
          <p:nvPr>
            <p:ph type="sldNum" sz="quarter" idx="12"/>
          </p:nvPr>
        </p:nvSpPr>
        <p:spPr/>
        <p:txBody>
          <a:bodyPr/>
          <a:lstStyle/>
          <a:p>
            <a:fld id="{CFAA20A6-10EF-46D0-868E-30FD2FFE1730}" type="slidenum">
              <a:rPr lang="en-US" smtClean="0"/>
              <a:t>‹#›</a:t>
            </a:fld>
            <a:endParaRPr lang="en-US"/>
          </a:p>
        </p:txBody>
      </p:sp>
    </p:spTree>
    <p:extLst>
      <p:ext uri="{BB962C8B-B14F-4D97-AF65-F5344CB8AC3E}">
        <p14:creationId xmlns:p14="http://schemas.microsoft.com/office/powerpoint/2010/main" val="3999482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DF9A55-1545-42FA-95D2-A2F221EC42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9CC3F6-DB0D-41BB-96DB-C6D035D4C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6D99D-BBF6-4E13-B798-A6D6AFCBD41A}"/>
              </a:ext>
            </a:extLst>
          </p:cNvPr>
          <p:cNvSpPr>
            <a:spLocks noGrp="1"/>
          </p:cNvSpPr>
          <p:nvPr>
            <p:ph type="dt" sz="half" idx="10"/>
          </p:nvPr>
        </p:nvSpPr>
        <p:spPr/>
        <p:txBody>
          <a:bodyPr/>
          <a:lstStyle/>
          <a:p>
            <a:fld id="{A191076A-CE3D-4657-973D-21614C77CA2C}" type="datetimeFigureOut">
              <a:rPr lang="en-US" smtClean="0"/>
              <a:t>8/23/2025</a:t>
            </a:fld>
            <a:endParaRPr lang="en-US"/>
          </a:p>
        </p:txBody>
      </p:sp>
      <p:sp>
        <p:nvSpPr>
          <p:cNvPr id="5" name="Footer Placeholder 4">
            <a:extLst>
              <a:ext uri="{FF2B5EF4-FFF2-40B4-BE49-F238E27FC236}">
                <a16:creationId xmlns:a16="http://schemas.microsoft.com/office/drawing/2014/main" id="{9A83771E-3292-4D4A-B0F0-08D75646C2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D5274-68F0-4DDF-B229-FEB48CFEA9B4}"/>
              </a:ext>
            </a:extLst>
          </p:cNvPr>
          <p:cNvSpPr>
            <a:spLocks noGrp="1"/>
          </p:cNvSpPr>
          <p:nvPr>
            <p:ph type="sldNum" sz="quarter" idx="12"/>
          </p:nvPr>
        </p:nvSpPr>
        <p:spPr/>
        <p:txBody>
          <a:bodyPr/>
          <a:lstStyle/>
          <a:p>
            <a:fld id="{CFAA20A6-10EF-46D0-868E-30FD2FFE1730}" type="slidenum">
              <a:rPr lang="en-US" smtClean="0"/>
              <a:t>‹#›</a:t>
            </a:fld>
            <a:endParaRPr lang="en-US"/>
          </a:p>
        </p:txBody>
      </p:sp>
    </p:spTree>
    <p:extLst>
      <p:ext uri="{BB962C8B-B14F-4D97-AF65-F5344CB8AC3E}">
        <p14:creationId xmlns:p14="http://schemas.microsoft.com/office/powerpoint/2010/main" val="563021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8/23/2025</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121870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19B8-B218-4776-94FE-3844DA4EDD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4484D0-0C1F-42EF-82E1-C950B1B217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078C6-24BB-4CFA-9DFC-0C8FFF2FFAE2}"/>
              </a:ext>
            </a:extLst>
          </p:cNvPr>
          <p:cNvSpPr>
            <a:spLocks noGrp="1"/>
          </p:cNvSpPr>
          <p:nvPr>
            <p:ph type="dt" sz="half" idx="10"/>
          </p:nvPr>
        </p:nvSpPr>
        <p:spPr/>
        <p:txBody>
          <a:bodyPr/>
          <a:lstStyle/>
          <a:p>
            <a:fld id="{A191076A-CE3D-4657-973D-21614C77CA2C}" type="datetimeFigureOut">
              <a:rPr lang="en-US" smtClean="0"/>
              <a:t>8/23/2025</a:t>
            </a:fld>
            <a:endParaRPr lang="en-US"/>
          </a:p>
        </p:txBody>
      </p:sp>
      <p:sp>
        <p:nvSpPr>
          <p:cNvPr id="5" name="Footer Placeholder 4">
            <a:extLst>
              <a:ext uri="{FF2B5EF4-FFF2-40B4-BE49-F238E27FC236}">
                <a16:creationId xmlns:a16="http://schemas.microsoft.com/office/drawing/2014/main" id="{0EAE7BDB-BBE0-4583-8929-69CE33046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5D1459-3A45-4DDD-9D73-C12A27531D52}"/>
              </a:ext>
            </a:extLst>
          </p:cNvPr>
          <p:cNvSpPr>
            <a:spLocks noGrp="1"/>
          </p:cNvSpPr>
          <p:nvPr>
            <p:ph type="sldNum" sz="quarter" idx="12"/>
          </p:nvPr>
        </p:nvSpPr>
        <p:spPr/>
        <p:txBody>
          <a:bodyPr/>
          <a:lstStyle/>
          <a:p>
            <a:fld id="{CFAA20A6-10EF-46D0-868E-30FD2FFE1730}" type="slidenum">
              <a:rPr lang="en-US" smtClean="0"/>
              <a:t>‹#›</a:t>
            </a:fld>
            <a:endParaRPr lang="en-US"/>
          </a:p>
        </p:txBody>
      </p:sp>
    </p:spTree>
    <p:extLst>
      <p:ext uri="{BB962C8B-B14F-4D97-AF65-F5344CB8AC3E}">
        <p14:creationId xmlns:p14="http://schemas.microsoft.com/office/powerpoint/2010/main" val="1377530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35F95-90FB-4811-8098-4D7744B039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FE21E6-5B59-4667-A919-BB7E07D7D9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72BE35-2F48-438D-8A9A-4BC0C2F30E73}"/>
              </a:ext>
            </a:extLst>
          </p:cNvPr>
          <p:cNvSpPr>
            <a:spLocks noGrp="1"/>
          </p:cNvSpPr>
          <p:nvPr>
            <p:ph type="dt" sz="half" idx="10"/>
          </p:nvPr>
        </p:nvSpPr>
        <p:spPr/>
        <p:txBody>
          <a:bodyPr/>
          <a:lstStyle/>
          <a:p>
            <a:fld id="{A191076A-CE3D-4657-973D-21614C77CA2C}" type="datetimeFigureOut">
              <a:rPr lang="en-US" smtClean="0"/>
              <a:t>8/23/2025</a:t>
            </a:fld>
            <a:endParaRPr lang="en-US"/>
          </a:p>
        </p:txBody>
      </p:sp>
      <p:sp>
        <p:nvSpPr>
          <p:cNvPr id="5" name="Footer Placeholder 4">
            <a:extLst>
              <a:ext uri="{FF2B5EF4-FFF2-40B4-BE49-F238E27FC236}">
                <a16:creationId xmlns:a16="http://schemas.microsoft.com/office/drawing/2014/main" id="{704DD317-5B9C-4856-8680-9C9E0F392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DE74CD-A10D-48F9-9131-502B291C51A5}"/>
              </a:ext>
            </a:extLst>
          </p:cNvPr>
          <p:cNvSpPr>
            <a:spLocks noGrp="1"/>
          </p:cNvSpPr>
          <p:nvPr>
            <p:ph type="sldNum" sz="quarter" idx="12"/>
          </p:nvPr>
        </p:nvSpPr>
        <p:spPr/>
        <p:txBody>
          <a:bodyPr/>
          <a:lstStyle/>
          <a:p>
            <a:fld id="{CFAA20A6-10EF-46D0-868E-30FD2FFE1730}" type="slidenum">
              <a:rPr lang="en-US" smtClean="0"/>
              <a:t>‹#›</a:t>
            </a:fld>
            <a:endParaRPr lang="en-US"/>
          </a:p>
        </p:txBody>
      </p:sp>
    </p:spTree>
    <p:extLst>
      <p:ext uri="{BB962C8B-B14F-4D97-AF65-F5344CB8AC3E}">
        <p14:creationId xmlns:p14="http://schemas.microsoft.com/office/powerpoint/2010/main" val="27771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2C975-6088-4DCD-82E6-6831B06FB0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D6EF60-EEDF-4D86-9672-5FDDF01AB1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53F257-8A89-4B31-8C9A-8BC732F36B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22D709-9439-488A-8AB2-C6CB9E585514}"/>
              </a:ext>
            </a:extLst>
          </p:cNvPr>
          <p:cNvSpPr>
            <a:spLocks noGrp="1"/>
          </p:cNvSpPr>
          <p:nvPr>
            <p:ph type="dt" sz="half" idx="10"/>
          </p:nvPr>
        </p:nvSpPr>
        <p:spPr/>
        <p:txBody>
          <a:bodyPr/>
          <a:lstStyle/>
          <a:p>
            <a:fld id="{A191076A-CE3D-4657-973D-21614C77CA2C}" type="datetimeFigureOut">
              <a:rPr lang="en-US" smtClean="0"/>
              <a:t>8/23/2025</a:t>
            </a:fld>
            <a:endParaRPr lang="en-US"/>
          </a:p>
        </p:txBody>
      </p:sp>
      <p:sp>
        <p:nvSpPr>
          <p:cNvPr id="6" name="Footer Placeholder 5">
            <a:extLst>
              <a:ext uri="{FF2B5EF4-FFF2-40B4-BE49-F238E27FC236}">
                <a16:creationId xmlns:a16="http://schemas.microsoft.com/office/drawing/2014/main" id="{13AB70D5-4611-48A0-A6AF-ACAE399A55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72A09-E8B6-49E8-BFB2-E0DDE94CCFCB}"/>
              </a:ext>
            </a:extLst>
          </p:cNvPr>
          <p:cNvSpPr>
            <a:spLocks noGrp="1"/>
          </p:cNvSpPr>
          <p:nvPr>
            <p:ph type="sldNum" sz="quarter" idx="12"/>
          </p:nvPr>
        </p:nvSpPr>
        <p:spPr/>
        <p:txBody>
          <a:bodyPr/>
          <a:lstStyle/>
          <a:p>
            <a:fld id="{CFAA20A6-10EF-46D0-868E-30FD2FFE1730}" type="slidenum">
              <a:rPr lang="en-US" smtClean="0"/>
              <a:t>‹#›</a:t>
            </a:fld>
            <a:endParaRPr lang="en-US"/>
          </a:p>
        </p:txBody>
      </p:sp>
    </p:spTree>
    <p:extLst>
      <p:ext uri="{BB962C8B-B14F-4D97-AF65-F5344CB8AC3E}">
        <p14:creationId xmlns:p14="http://schemas.microsoft.com/office/powerpoint/2010/main" val="320226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AEB4-32FF-4796-B3E7-DD236BC943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E135C8-3DE2-4C48-BEC5-73A0B5BAA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A939B1-E694-4D6F-8670-C48098253D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DA5247-5D54-4CA9-A511-2015EAE924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0EB79A-6326-43C5-A850-584C24A576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2195C2-AE14-43FE-99EE-C3DBA1DA8E38}"/>
              </a:ext>
            </a:extLst>
          </p:cNvPr>
          <p:cNvSpPr>
            <a:spLocks noGrp="1"/>
          </p:cNvSpPr>
          <p:nvPr>
            <p:ph type="dt" sz="half" idx="10"/>
          </p:nvPr>
        </p:nvSpPr>
        <p:spPr/>
        <p:txBody>
          <a:bodyPr/>
          <a:lstStyle/>
          <a:p>
            <a:fld id="{A191076A-CE3D-4657-973D-21614C77CA2C}" type="datetimeFigureOut">
              <a:rPr lang="en-US" smtClean="0"/>
              <a:t>8/23/2025</a:t>
            </a:fld>
            <a:endParaRPr lang="en-US"/>
          </a:p>
        </p:txBody>
      </p:sp>
      <p:sp>
        <p:nvSpPr>
          <p:cNvPr id="8" name="Footer Placeholder 7">
            <a:extLst>
              <a:ext uri="{FF2B5EF4-FFF2-40B4-BE49-F238E27FC236}">
                <a16:creationId xmlns:a16="http://schemas.microsoft.com/office/drawing/2014/main" id="{5C5EC2A9-3CA5-4C85-AEEA-76ABF93FED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971E3F-8CF1-4E04-8C7E-07AE183C1B07}"/>
              </a:ext>
            </a:extLst>
          </p:cNvPr>
          <p:cNvSpPr>
            <a:spLocks noGrp="1"/>
          </p:cNvSpPr>
          <p:nvPr>
            <p:ph type="sldNum" sz="quarter" idx="12"/>
          </p:nvPr>
        </p:nvSpPr>
        <p:spPr/>
        <p:txBody>
          <a:bodyPr/>
          <a:lstStyle/>
          <a:p>
            <a:fld id="{CFAA20A6-10EF-46D0-868E-30FD2FFE1730}" type="slidenum">
              <a:rPr lang="en-US" smtClean="0"/>
              <a:t>‹#›</a:t>
            </a:fld>
            <a:endParaRPr lang="en-US"/>
          </a:p>
        </p:txBody>
      </p:sp>
    </p:spTree>
    <p:extLst>
      <p:ext uri="{BB962C8B-B14F-4D97-AF65-F5344CB8AC3E}">
        <p14:creationId xmlns:p14="http://schemas.microsoft.com/office/powerpoint/2010/main" val="1556797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1D3A1-D094-41A6-8EAA-6187EE72A7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7AAF0F-E1F5-46B8-A7DA-73689DE3B4B8}"/>
              </a:ext>
            </a:extLst>
          </p:cNvPr>
          <p:cNvSpPr>
            <a:spLocks noGrp="1"/>
          </p:cNvSpPr>
          <p:nvPr>
            <p:ph type="dt" sz="half" idx="10"/>
          </p:nvPr>
        </p:nvSpPr>
        <p:spPr/>
        <p:txBody>
          <a:bodyPr/>
          <a:lstStyle/>
          <a:p>
            <a:fld id="{A191076A-CE3D-4657-973D-21614C77CA2C}" type="datetimeFigureOut">
              <a:rPr lang="en-US" smtClean="0"/>
              <a:t>8/23/2025</a:t>
            </a:fld>
            <a:endParaRPr lang="en-US"/>
          </a:p>
        </p:txBody>
      </p:sp>
      <p:sp>
        <p:nvSpPr>
          <p:cNvPr id="4" name="Footer Placeholder 3">
            <a:extLst>
              <a:ext uri="{FF2B5EF4-FFF2-40B4-BE49-F238E27FC236}">
                <a16:creationId xmlns:a16="http://schemas.microsoft.com/office/drawing/2014/main" id="{75FF7E7D-BE38-4BE8-A59D-F97B67621F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6A5C62-C689-49B7-8FDF-140DFE8B1712}"/>
              </a:ext>
            </a:extLst>
          </p:cNvPr>
          <p:cNvSpPr>
            <a:spLocks noGrp="1"/>
          </p:cNvSpPr>
          <p:nvPr>
            <p:ph type="sldNum" sz="quarter" idx="12"/>
          </p:nvPr>
        </p:nvSpPr>
        <p:spPr/>
        <p:txBody>
          <a:bodyPr/>
          <a:lstStyle/>
          <a:p>
            <a:fld id="{CFAA20A6-10EF-46D0-868E-30FD2FFE1730}" type="slidenum">
              <a:rPr lang="en-US" smtClean="0"/>
              <a:t>‹#›</a:t>
            </a:fld>
            <a:endParaRPr lang="en-US"/>
          </a:p>
        </p:txBody>
      </p:sp>
    </p:spTree>
    <p:extLst>
      <p:ext uri="{BB962C8B-B14F-4D97-AF65-F5344CB8AC3E}">
        <p14:creationId xmlns:p14="http://schemas.microsoft.com/office/powerpoint/2010/main" val="4087730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455F42-93D5-4A91-8E72-47C45A402060}"/>
              </a:ext>
            </a:extLst>
          </p:cNvPr>
          <p:cNvSpPr>
            <a:spLocks noGrp="1"/>
          </p:cNvSpPr>
          <p:nvPr>
            <p:ph type="dt" sz="half" idx="10"/>
          </p:nvPr>
        </p:nvSpPr>
        <p:spPr/>
        <p:txBody>
          <a:bodyPr/>
          <a:lstStyle/>
          <a:p>
            <a:fld id="{A191076A-CE3D-4657-973D-21614C77CA2C}" type="datetimeFigureOut">
              <a:rPr lang="en-US" smtClean="0"/>
              <a:t>8/23/2025</a:t>
            </a:fld>
            <a:endParaRPr lang="en-US"/>
          </a:p>
        </p:txBody>
      </p:sp>
      <p:sp>
        <p:nvSpPr>
          <p:cNvPr id="3" name="Footer Placeholder 2">
            <a:extLst>
              <a:ext uri="{FF2B5EF4-FFF2-40B4-BE49-F238E27FC236}">
                <a16:creationId xmlns:a16="http://schemas.microsoft.com/office/drawing/2014/main" id="{059374C8-8C5C-435D-AF6C-F42A623DB3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B196D1-2FDD-4035-800B-1E353D389178}"/>
              </a:ext>
            </a:extLst>
          </p:cNvPr>
          <p:cNvSpPr>
            <a:spLocks noGrp="1"/>
          </p:cNvSpPr>
          <p:nvPr>
            <p:ph type="sldNum" sz="quarter" idx="12"/>
          </p:nvPr>
        </p:nvSpPr>
        <p:spPr/>
        <p:txBody>
          <a:bodyPr/>
          <a:lstStyle/>
          <a:p>
            <a:fld id="{CFAA20A6-10EF-46D0-868E-30FD2FFE1730}" type="slidenum">
              <a:rPr lang="en-US" smtClean="0"/>
              <a:t>‹#›</a:t>
            </a:fld>
            <a:endParaRPr lang="en-US"/>
          </a:p>
        </p:txBody>
      </p:sp>
    </p:spTree>
    <p:extLst>
      <p:ext uri="{BB962C8B-B14F-4D97-AF65-F5344CB8AC3E}">
        <p14:creationId xmlns:p14="http://schemas.microsoft.com/office/powerpoint/2010/main" val="19548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4613-78C2-49BF-B874-0A49A22DE0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D4F760-4D47-435D-B5A7-BA57256C06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6BD767-41BB-4749-809F-2A4CB1CC35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F264F7-9577-4DB1-AEC5-29BF97EF1D04}"/>
              </a:ext>
            </a:extLst>
          </p:cNvPr>
          <p:cNvSpPr>
            <a:spLocks noGrp="1"/>
          </p:cNvSpPr>
          <p:nvPr>
            <p:ph type="dt" sz="half" idx="10"/>
          </p:nvPr>
        </p:nvSpPr>
        <p:spPr/>
        <p:txBody>
          <a:bodyPr/>
          <a:lstStyle/>
          <a:p>
            <a:fld id="{A191076A-CE3D-4657-973D-21614C77CA2C}" type="datetimeFigureOut">
              <a:rPr lang="en-US" smtClean="0"/>
              <a:t>8/23/2025</a:t>
            </a:fld>
            <a:endParaRPr lang="en-US"/>
          </a:p>
        </p:txBody>
      </p:sp>
      <p:sp>
        <p:nvSpPr>
          <p:cNvPr id="6" name="Footer Placeholder 5">
            <a:extLst>
              <a:ext uri="{FF2B5EF4-FFF2-40B4-BE49-F238E27FC236}">
                <a16:creationId xmlns:a16="http://schemas.microsoft.com/office/drawing/2014/main" id="{974018A8-2133-4005-8DF2-665D4E8B64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7C2306-4B92-419E-ABB1-A349F199856E}"/>
              </a:ext>
            </a:extLst>
          </p:cNvPr>
          <p:cNvSpPr>
            <a:spLocks noGrp="1"/>
          </p:cNvSpPr>
          <p:nvPr>
            <p:ph type="sldNum" sz="quarter" idx="12"/>
          </p:nvPr>
        </p:nvSpPr>
        <p:spPr/>
        <p:txBody>
          <a:bodyPr/>
          <a:lstStyle/>
          <a:p>
            <a:fld id="{CFAA20A6-10EF-46D0-868E-30FD2FFE1730}" type="slidenum">
              <a:rPr lang="en-US" smtClean="0"/>
              <a:t>‹#›</a:t>
            </a:fld>
            <a:endParaRPr lang="en-US"/>
          </a:p>
        </p:txBody>
      </p:sp>
    </p:spTree>
    <p:extLst>
      <p:ext uri="{BB962C8B-B14F-4D97-AF65-F5344CB8AC3E}">
        <p14:creationId xmlns:p14="http://schemas.microsoft.com/office/powerpoint/2010/main" val="108324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3249B-84E3-4744-AD26-948718DAEF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30E48C-7E8D-40A2-B97E-69F8B30B7D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326864-B3DC-4D82-985B-C5ECDE49F2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CE1C0F-9094-4047-8504-C78D426166D6}"/>
              </a:ext>
            </a:extLst>
          </p:cNvPr>
          <p:cNvSpPr>
            <a:spLocks noGrp="1"/>
          </p:cNvSpPr>
          <p:nvPr>
            <p:ph type="dt" sz="half" idx="10"/>
          </p:nvPr>
        </p:nvSpPr>
        <p:spPr/>
        <p:txBody>
          <a:bodyPr/>
          <a:lstStyle/>
          <a:p>
            <a:fld id="{A191076A-CE3D-4657-973D-21614C77CA2C}" type="datetimeFigureOut">
              <a:rPr lang="en-US" smtClean="0"/>
              <a:t>8/23/2025</a:t>
            </a:fld>
            <a:endParaRPr lang="en-US"/>
          </a:p>
        </p:txBody>
      </p:sp>
      <p:sp>
        <p:nvSpPr>
          <p:cNvPr id="6" name="Footer Placeholder 5">
            <a:extLst>
              <a:ext uri="{FF2B5EF4-FFF2-40B4-BE49-F238E27FC236}">
                <a16:creationId xmlns:a16="http://schemas.microsoft.com/office/drawing/2014/main" id="{28C17B07-7449-40CD-9E4E-78021EB5F5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E01162-4AE0-43F8-A0EA-BE17E79B977F}"/>
              </a:ext>
            </a:extLst>
          </p:cNvPr>
          <p:cNvSpPr>
            <a:spLocks noGrp="1"/>
          </p:cNvSpPr>
          <p:nvPr>
            <p:ph type="sldNum" sz="quarter" idx="12"/>
          </p:nvPr>
        </p:nvSpPr>
        <p:spPr/>
        <p:txBody>
          <a:bodyPr/>
          <a:lstStyle/>
          <a:p>
            <a:fld id="{CFAA20A6-10EF-46D0-868E-30FD2FFE1730}" type="slidenum">
              <a:rPr lang="en-US" smtClean="0"/>
              <a:t>‹#›</a:t>
            </a:fld>
            <a:endParaRPr lang="en-US"/>
          </a:p>
        </p:txBody>
      </p:sp>
    </p:spTree>
    <p:extLst>
      <p:ext uri="{BB962C8B-B14F-4D97-AF65-F5344CB8AC3E}">
        <p14:creationId xmlns:p14="http://schemas.microsoft.com/office/powerpoint/2010/main" val="203421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2D1FA5-8F1A-49FD-AAF7-4CFBD7873E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1BEF0D-C2A1-46A4-9378-E759A65C73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C3BD19-4061-40F3-B3FC-79F6F4C595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1076A-CE3D-4657-973D-21614C77CA2C}" type="datetimeFigureOut">
              <a:rPr lang="en-US" smtClean="0"/>
              <a:t>8/23/2025</a:t>
            </a:fld>
            <a:endParaRPr lang="en-US"/>
          </a:p>
        </p:txBody>
      </p:sp>
      <p:sp>
        <p:nvSpPr>
          <p:cNvPr id="5" name="Footer Placeholder 4">
            <a:extLst>
              <a:ext uri="{FF2B5EF4-FFF2-40B4-BE49-F238E27FC236}">
                <a16:creationId xmlns:a16="http://schemas.microsoft.com/office/drawing/2014/main" id="{2D196CD8-4DCE-4724-B28A-9D2BDF8853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A32F32-6F05-403E-AEB1-DAB8034289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A20A6-10EF-46D0-868E-30FD2FFE1730}" type="slidenum">
              <a:rPr lang="en-US" smtClean="0"/>
              <a:t>‹#›</a:t>
            </a:fld>
            <a:endParaRPr lang="en-US"/>
          </a:p>
        </p:txBody>
      </p:sp>
    </p:spTree>
    <p:extLst>
      <p:ext uri="{BB962C8B-B14F-4D97-AF65-F5344CB8AC3E}">
        <p14:creationId xmlns:p14="http://schemas.microsoft.com/office/powerpoint/2010/main" val="2416304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Rectangle 114">
            <a:extLst>
              <a:ext uri="{FF2B5EF4-FFF2-40B4-BE49-F238E27FC236}">
                <a16:creationId xmlns:a16="http://schemas.microsoft.com/office/drawing/2014/main" id="{A4798C7F-C8CA-4799-BF37-3AB4642CDB66}"/>
              </a:ext>
            </a:extLst>
          </p:cNvPr>
          <p:cNvSpPr/>
          <p:nvPr/>
        </p:nvSpPr>
        <p:spPr>
          <a:xfrm>
            <a:off x="0" y="0"/>
            <a:ext cx="1218895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80" name="Group 79">
            <a:extLst>
              <a:ext uri="{FF2B5EF4-FFF2-40B4-BE49-F238E27FC236}">
                <a16:creationId xmlns:a16="http://schemas.microsoft.com/office/drawing/2014/main" id="{87F0794B-55D3-4D2D-BDE7-4688ED321E42}"/>
              </a:ext>
            </a:extLst>
          </p:cNvPr>
          <p:cNvGrpSpPr/>
          <p:nvPr/>
        </p:nvGrpSpPr>
        <p:grpSpPr>
          <a:xfrm>
            <a:off x="-11413" y="0"/>
            <a:ext cx="12214827" cy="6858000"/>
            <a:chOff x="-6214" y="-1"/>
            <a:chExt cx="12214827" cy="6858000"/>
          </a:xfrm>
        </p:grpSpPr>
        <p:cxnSp>
          <p:nvCxnSpPr>
            <p:cNvPr id="81" name="Straight Connector 80">
              <a:extLst>
                <a:ext uri="{FF2B5EF4-FFF2-40B4-BE49-F238E27FC236}">
                  <a16:creationId xmlns:a16="http://schemas.microsoft.com/office/drawing/2014/main" id="{BE4C795B-1813-4CC6-B03F-8DD130BEAABD}"/>
                </a:ext>
              </a:extLst>
            </p:cNvPr>
            <p:cNvCxnSpPr>
              <a:cxnSpLocks/>
            </p:cNvCxnSpPr>
            <p:nvPr/>
          </p:nvCxnSpPr>
          <p:spPr>
            <a:xfrm>
              <a:off x="-6214" y="6686283"/>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0F4C04D-5CD8-446B-BE3D-257172E6E4CB}"/>
                </a:ext>
              </a:extLst>
            </p:cNvPr>
            <p:cNvCxnSpPr>
              <a:cxnSpLocks/>
            </p:cNvCxnSpPr>
            <p:nvPr/>
          </p:nvCxnSpPr>
          <p:spPr>
            <a:xfrm>
              <a:off x="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DC802E-606F-4F39-84B6-90DF0FE54461}"/>
                </a:ext>
              </a:extLst>
            </p:cNvPr>
            <p:cNvCxnSpPr>
              <a:cxnSpLocks/>
            </p:cNvCxnSpPr>
            <p:nvPr/>
          </p:nvCxnSpPr>
          <p:spPr>
            <a:xfrm>
              <a:off x="1199325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C5B0C75-0136-4A39-9AB6-0F02C4527810}"/>
                </a:ext>
              </a:extLst>
            </p:cNvPr>
            <p:cNvCxnSpPr>
              <a:cxnSpLocks/>
            </p:cNvCxnSpPr>
            <p:nvPr/>
          </p:nvCxnSpPr>
          <p:spPr>
            <a:xfrm>
              <a:off x="19252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C5ED2B52-3D40-46DE-8B54-99A4071578D8}"/>
                </a:ext>
              </a:extLst>
            </p:cNvPr>
            <p:cNvCxnSpPr>
              <a:cxnSpLocks/>
            </p:cNvCxnSpPr>
            <p:nvPr/>
          </p:nvCxnSpPr>
          <p:spPr>
            <a:xfrm>
              <a:off x="119196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8BCEC75-1B6B-45B2-8041-8D933FCF60F5}"/>
                </a:ext>
              </a:extLst>
            </p:cNvPr>
            <p:cNvCxnSpPr>
              <a:cxnSpLocks/>
            </p:cNvCxnSpPr>
            <p:nvPr/>
          </p:nvCxnSpPr>
          <p:spPr>
            <a:xfrm>
              <a:off x="219140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2FC789-056A-43CC-807E-4262CDC3E0F5}"/>
                </a:ext>
              </a:extLst>
            </p:cNvPr>
            <p:cNvCxnSpPr>
              <a:cxnSpLocks/>
            </p:cNvCxnSpPr>
            <p:nvPr/>
          </p:nvCxnSpPr>
          <p:spPr>
            <a:xfrm>
              <a:off x="319084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8C32FD3-76B0-40E7-89F2-E9C523210AF4}"/>
                </a:ext>
              </a:extLst>
            </p:cNvPr>
            <p:cNvCxnSpPr>
              <a:cxnSpLocks/>
            </p:cNvCxnSpPr>
            <p:nvPr/>
          </p:nvCxnSpPr>
          <p:spPr>
            <a:xfrm>
              <a:off x="419028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82E9447-8362-426C-840A-B6F2231F7BCC}"/>
                </a:ext>
              </a:extLst>
            </p:cNvPr>
            <p:cNvCxnSpPr>
              <a:cxnSpLocks/>
            </p:cNvCxnSpPr>
            <p:nvPr/>
          </p:nvCxnSpPr>
          <p:spPr>
            <a:xfrm>
              <a:off x="518971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F141DC8-83CE-4C21-A5BA-E2FFF3D866EF}"/>
                </a:ext>
              </a:extLst>
            </p:cNvPr>
            <p:cNvCxnSpPr>
              <a:cxnSpLocks/>
            </p:cNvCxnSpPr>
            <p:nvPr/>
          </p:nvCxnSpPr>
          <p:spPr>
            <a:xfrm>
              <a:off x="618915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2A697C-ECBC-40A9-AC69-BF96A34B91AF}"/>
                </a:ext>
              </a:extLst>
            </p:cNvPr>
            <p:cNvCxnSpPr>
              <a:cxnSpLocks/>
            </p:cNvCxnSpPr>
            <p:nvPr/>
          </p:nvCxnSpPr>
          <p:spPr>
            <a:xfrm>
              <a:off x="7188594"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D2E988AF-5EFB-43D3-B93F-6E4F41A2C90B}"/>
                </a:ext>
              </a:extLst>
            </p:cNvPr>
            <p:cNvCxnSpPr>
              <a:cxnSpLocks/>
            </p:cNvCxnSpPr>
            <p:nvPr/>
          </p:nvCxnSpPr>
          <p:spPr>
            <a:xfrm>
              <a:off x="8188032"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B312C1B-AAE2-4A6D-ACC7-ABAA75D42854}"/>
                </a:ext>
              </a:extLst>
            </p:cNvPr>
            <p:cNvCxnSpPr>
              <a:cxnSpLocks/>
            </p:cNvCxnSpPr>
            <p:nvPr/>
          </p:nvCxnSpPr>
          <p:spPr>
            <a:xfrm>
              <a:off x="9187470"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57B96146-61DA-44D6-A9DF-6DB41FCF2D80}"/>
                </a:ext>
              </a:extLst>
            </p:cNvPr>
            <p:cNvCxnSpPr>
              <a:cxnSpLocks/>
            </p:cNvCxnSpPr>
            <p:nvPr/>
          </p:nvCxnSpPr>
          <p:spPr>
            <a:xfrm>
              <a:off x="10186908"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B33F93D-4439-46EE-97C4-9CECAAFDCF60}"/>
                </a:ext>
              </a:extLst>
            </p:cNvPr>
            <p:cNvCxnSpPr>
              <a:cxnSpLocks/>
            </p:cNvCxnSpPr>
            <p:nvPr/>
          </p:nvCxnSpPr>
          <p:spPr>
            <a:xfrm>
              <a:off x="1118634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914B275-A3D7-4BA4-B8CB-E7657100F3AD}"/>
                </a:ext>
              </a:extLst>
            </p:cNvPr>
            <p:cNvCxnSpPr>
              <a:cxnSpLocks/>
            </p:cNvCxnSpPr>
            <p:nvPr/>
          </p:nvCxnSpPr>
          <p:spPr>
            <a:xfrm>
              <a:off x="12185786" y="-1"/>
              <a:ext cx="0" cy="685800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D26EF3B-FBE7-4D57-8E01-553F50734A68}"/>
                </a:ext>
              </a:extLst>
            </p:cNvPr>
            <p:cNvCxnSpPr>
              <a:cxnSpLocks/>
            </p:cNvCxnSpPr>
            <p:nvPr/>
          </p:nvCxnSpPr>
          <p:spPr>
            <a:xfrm>
              <a:off x="0" y="1717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6CC1E671-BA54-4B31-9A2E-8F50BC57A260}"/>
                </a:ext>
              </a:extLst>
            </p:cNvPr>
            <p:cNvCxnSpPr>
              <a:cxnSpLocks/>
            </p:cNvCxnSpPr>
            <p:nvPr/>
          </p:nvCxnSpPr>
          <p:spPr>
            <a:xfrm>
              <a:off x="0" y="72890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836A704-3624-4ABF-9A67-0F52C2F3EFBF}"/>
                </a:ext>
              </a:extLst>
            </p:cNvPr>
            <p:cNvCxnSpPr>
              <a:cxnSpLocks/>
            </p:cNvCxnSpPr>
            <p:nvPr/>
          </p:nvCxnSpPr>
          <p:spPr>
            <a:xfrm>
              <a:off x="0" y="128609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DC385D-BA34-481F-A991-A776E0B19301}"/>
                </a:ext>
              </a:extLst>
            </p:cNvPr>
            <p:cNvCxnSpPr>
              <a:cxnSpLocks/>
            </p:cNvCxnSpPr>
            <p:nvPr/>
          </p:nvCxnSpPr>
          <p:spPr>
            <a:xfrm>
              <a:off x="0" y="184328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EF033A-D8FB-416B-AE51-4E098A27D68C}"/>
                </a:ext>
              </a:extLst>
            </p:cNvPr>
            <p:cNvCxnSpPr>
              <a:cxnSpLocks/>
            </p:cNvCxnSpPr>
            <p:nvPr/>
          </p:nvCxnSpPr>
          <p:spPr>
            <a:xfrm>
              <a:off x="0" y="240047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17C17B48-F458-4E9B-9331-56FCDC5B6AB2}"/>
                </a:ext>
              </a:extLst>
            </p:cNvPr>
            <p:cNvCxnSpPr>
              <a:cxnSpLocks/>
            </p:cNvCxnSpPr>
            <p:nvPr/>
          </p:nvCxnSpPr>
          <p:spPr>
            <a:xfrm>
              <a:off x="0" y="295766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7E44A4B-D453-46F0-A83D-AF0B33D5C59F}"/>
                </a:ext>
              </a:extLst>
            </p:cNvPr>
            <p:cNvCxnSpPr>
              <a:cxnSpLocks/>
            </p:cNvCxnSpPr>
            <p:nvPr/>
          </p:nvCxnSpPr>
          <p:spPr>
            <a:xfrm>
              <a:off x="0" y="351485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46BEA9F-314B-440D-AE8D-21E1252EC5A0}"/>
                </a:ext>
              </a:extLst>
            </p:cNvPr>
            <p:cNvCxnSpPr>
              <a:cxnSpLocks/>
            </p:cNvCxnSpPr>
            <p:nvPr/>
          </p:nvCxnSpPr>
          <p:spPr>
            <a:xfrm>
              <a:off x="0" y="407204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5EAFD0-4869-4612-ACDE-ABC703104E88}"/>
                </a:ext>
              </a:extLst>
            </p:cNvPr>
            <p:cNvCxnSpPr>
              <a:cxnSpLocks/>
            </p:cNvCxnSpPr>
            <p:nvPr/>
          </p:nvCxnSpPr>
          <p:spPr>
            <a:xfrm>
              <a:off x="0" y="462923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A0F26706-7F23-4FF0-9CAF-F3C4F47C119D}"/>
                </a:ext>
              </a:extLst>
            </p:cNvPr>
            <p:cNvCxnSpPr>
              <a:cxnSpLocks/>
            </p:cNvCxnSpPr>
            <p:nvPr/>
          </p:nvCxnSpPr>
          <p:spPr>
            <a:xfrm>
              <a:off x="0" y="518642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0195A72-345A-4E88-8D71-14DB3D1B607D}"/>
                </a:ext>
              </a:extLst>
            </p:cNvPr>
            <p:cNvCxnSpPr>
              <a:cxnSpLocks/>
            </p:cNvCxnSpPr>
            <p:nvPr/>
          </p:nvCxnSpPr>
          <p:spPr>
            <a:xfrm>
              <a:off x="0" y="5743616"/>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DBF51A6-A3BC-49FE-BB01-E8992811774E}"/>
                </a:ext>
              </a:extLst>
            </p:cNvPr>
            <p:cNvCxnSpPr>
              <a:cxnSpLocks/>
            </p:cNvCxnSpPr>
            <p:nvPr/>
          </p:nvCxnSpPr>
          <p:spPr>
            <a:xfrm>
              <a:off x="0" y="6857999"/>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A78DF911-744C-419B-83DC-39F270BBF41F}"/>
                </a:ext>
              </a:extLst>
            </p:cNvPr>
            <p:cNvCxnSpPr>
              <a:cxnSpLocks/>
            </p:cNvCxnSpPr>
            <p:nvPr/>
          </p:nvCxnSpPr>
          <p:spPr>
            <a:xfrm>
              <a:off x="16613" y="6248400"/>
              <a:ext cx="12192000" cy="0"/>
            </a:xfrm>
            <a:prstGeom prst="line">
              <a:avLst/>
            </a:prstGeom>
            <a:ln w="19050">
              <a:solidFill>
                <a:schemeClr val="accent2">
                  <a:alpha val="2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5">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8/23/2025</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870448025"/>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alawi@kfupm.edu.sa"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cholar.google.com/citations?user=X8gsJkEAAAAJ&amp;hl=e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alawi@kfupm.edu.s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2.xml"/><Relationship Id="rId18" Type="http://schemas.microsoft.com/office/2007/relationships/diagramDrawing" Target="../diagrams/drawing3.xml"/><Relationship Id="rId3" Type="http://schemas.openxmlformats.org/officeDocument/2006/relationships/image" Target="../media/image23.png"/><Relationship Id="rId21" Type="http://schemas.openxmlformats.org/officeDocument/2006/relationships/diagramQuickStyle" Target="../diagrams/quickStyle3.xml"/><Relationship Id="rId7" Type="http://schemas.openxmlformats.org/officeDocument/2006/relationships/diagramQuickStyle" Target="../diagrams/quickStyle2.xml"/><Relationship Id="rId12" Type="http://schemas.openxmlformats.org/officeDocument/2006/relationships/diagramQuickStyle" Target="../diagrams/quickStyle2.xml"/><Relationship Id="rId17" Type="http://schemas.openxmlformats.org/officeDocument/2006/relationships/diagramColors" Target="../diagrams/colors3.xml"/><Relationship Id="rId2" Type="http://schemas.openxmlformats.org/officeDocument/2006/relationships/image" Target="../media/image22.jpeg"/><Relationship Id="rId16" Type="http://schemas.openxmlformats.org/officeDocument/2006/relationships/diagramQuickStyle" Target="../diagrams/quickStyle3.xml"/><Relationship Id="rId20" Type="http://schemas.openxmlformats.org/officeDocument/2006/relationships/diagramLayout" Target="../diagrams/layout3.xml"/><Relationship Id="rId1" Type="http://schemas.openxmlformats.org/officeDocument/2006/relationships/slideLayout" Target="../slideLayouts/slideLayout12.xml"/><Relationship Id="rId6" Type="http://schemas.openxmlformats.org/officeDocument/2006/relationships/diagramLayout" Target="../diagrams/layout2.xml"/><Relationship Id="rId11" Type="http://schemas.openxmlformats.org/officeDocument/2006/relationships/diagramLayout" Target="../diagrams/layout2.xml"/><Relationship Id="rId5" Type="http://schemas.openxmlformats.org/officeDocument/2006/relationships/diagramData" Target="../diagrams/data2.xml"/><Relationship Id="rId15" Type="http://schemas.openxmlformats.org/officeDocument/2006/relationships/diagramLayout" Target="../diagrams/layout3.xml"/><Relationship Id="rId10" Type="http://schemas.openxmlformats.org/officeDocument/2006/relationships/diagramData" Target="../diagrams/data3.xml"/><Relationship Id="rId19" Type="http://schemas.openxmlformats.org/officeDocument/2006/relationships/diagramData" Target="../diagrams/data5.xml"/><Relationship Id="rId4" Type="http://schemas.openxmlformats.org/officeDocument/2006/relationships/image" Target="../media/image24.svg"/><Relationship Id="rId9" Type="http://schemas.microsoft.com/office/2007/relationships/diagramDrawing" Target="../diagrams/drawing2.xml"/><Relationship Id="rId14" Type="http://schemas.openxmlformats.org/officeDocument/2006/relationships/diagramData" Target="../diagrams/data4.xml"/><Relationship Id="rId22"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1" name="Rectangle 106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Generated image">
            <a:extLst>
              <a:ext uri="{FF2B5EF4-FFF2-40B4-BE49-F238E27FC236}">
                <a16:creationId xmlns:a16="http://schemas.microsoft.com/office/drawing/2014/main" id="{52E2B50D-4E51-B1E7-8ED6-CCC3BB743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882" b="-1"/>
          <a:stretch>
            <a:fillRect/>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63" name="Rectangle 106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0AF868-EAFA-48A8-AAEE-82AF44E89973}"/>
              </a:ext>
            </a:extLst>
          </p:cNvPr>
          <p:cNvSpPr>
            <a:spLocks noGrp="1"/>
          </p:cNvSpPr>
          <p:nvPr>
            <p:ph type="ctrTitle"/>
          </p:nvPr>
        </p:nvSpPr>
        <p:spPr>
          <a:xfrm>
            <a:off x="299085" y="180111"/>
            <a:ext cx="4215765" cy="3692028"/>
          </a:xfrm>
          <a:noFill/>
        </p:spPr>
        <p:txBody>
          <a:bodyPr>
            <a:normAutofit/>
          </a:bodyPr>
          <a:lstStyle/>
          <a:p>
            <a:pPr algn="l"/>
            <a:r>
              <a:rPr lang="en-US" sz="5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Foundations of Quantum Computing</a:t>
            </a:r>
            <a:br>
              <a:rPr lang="en-US" sz="5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5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ICS 560</a:t>
            </a:r>
          </a:p>
        </p:txBody>
      </p:sp>
      <p:sp>
        <p:nvSpPr>
          <p:cNvPr id="3" name="Subtitle 2">
            <a:extLst>
              <a:ext uri="{FF2B5EF4-FFF2-40B4-BE49-F238E27FC236}">
                <a16:creationId xmlns:a16="http://schemas.microsoft.com/office/drawing/2014/main" id="{B084D59D-0887-4AB5-A996-4BDBD5AC2725}"/>
              </a:ext>
            </a:extLst>
          </p:cNvPr>
          <p:cNvSpPr>
            <a:spLocks noGrp="1"/>
          </p:cNvSpPr>
          <p:nvPr>
            <p:ph type="subTitle" idx="1"/>
          </p:nvPr>
        </p:nvSpPr>
        <p:spPr>
          <a:xfrm>
            <a:off x="258263" y="4653727"/>
            <a:ext cx="4803593" cy="1485319"/>
          </a:xfrm>
          <a:noFill/>
        </p:spPr>
        <p:txBody>
          <a:bodyPr>
            <a:normAutofit lnSpcReduction="10000"/>
          </a:bodyPr>
          <a:lstStyle/>
          <a:p>
            <a:pPr algn="l"/>
            <a:r>
              <a:rPr lang="en-US" sz="2000" dirty="0">
                <a:latin typeface="Times New Roman" panose="02020603050405020304" pitchFamily="18" charset="0"/>
                <a:cs typeface="Times New Roman" panose="02020603050405020304" pitchFamily="18" charset="0"/>
              </a:rPr>
              <a:t>Dr Alawi A. Al-Saggaf</a:t>
            </a:r>
          </a:p>
          <a:p>
            <a:pPr algn="l"/>
            <a:r>
              <a:rPr lang="en-US" sz="2000" dirty="0">
                <a:latin typeface="Times New Roman" panose="02020603050405020304" pitchFamily="18" charset="0"/>
                <a:cs typeface="Times New Roman" panose="02020603050405020304" pitchFamily="18" charset="0"/>
              </a:rPr>
              <a:t>Information and Computer Science Dept.</a:t>
            </a:r>
          </a:p>
          <a:p>
            <a:pPr algn="l"/>
            <a:r>
              <a:rPr lang="en-US" sz="2000" dirty="0">
                <a:latin typeface="Times New Roman" panose="02020603050405020304" pitchFamily="18" charset="0"/>
                <a:cs typeface="Times New Roman" panose="02020603050405020304" pitchFamily="18" charset="0"/>
                <a:hlinkClick r:id="rId4"/>
              </a:rPr>
              <a:t>alawi@kfupm.edu.sa</a:t>
            </a:r>
            <a:endParaRPr lang="en-US" sz="2000" dirty="0">
              <a:latin typeface="Times New Roman" panose="02020603050405020304" pitchFamily="18" charset="0"/>
              <a:cs typeface="Times New Roman" panose="02020603050405020304" pitchFamily="18" charset="0"/>
            </a:endParaRPr>
          </a:p>
          <a:p>
            <a:pPr algn="l"/>
            <a:r>
              <a:rPr lang="en-US" sz="2000" dirty="0">
                <a:latin typeface="Times New Roman" panose="02020603050405020304" pitchFamily="18" charset="0"/>
                <a:cs typeface="Times New Roman" panose="02020603050405020304" pitchFamily="18" charset="0"/>
              </a:rPr>
              <a:t>Building/Office: 22-306</a:t>
            </a:r>
          </a:p>
        </p:txBody>
      </p:sp>
    </p:spTree>
    <p:extLst>
      <p:ext uri="{BB962C8B-B14F-4D97-AF65-F5344CB8AC3E}">
        <p14:creationId xmlns:p14="http://schemas.microsoft.com/office/powerpoint/2010/main" val="4199720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3321691"/>
              </p:ext>
            </p:extLst>
          </p:nvPr>
        </p:nvGraphicFramePr>
        <p:xfrm>
          <a:off x="906086" y="565929"/>
          <a:ext cx="10573789" cy="5545845"/>
        </p:xfrm>
        <a:graphic>
          <a:graphicData uri="http://schemas.openxmlformats.org/drawingml/2006/table">
            <a:tbl>
              <a:tblPr>
                <a:tableStyleId>{5C22544A-7EE6-4342-B048-85BDC9FD1C3A}</a:tableStyleId>
              </a:tblPr>
              <a:tblGrid>
                <a:gridCol w="1042562">
                  <a:extLst>
                    <a:ext uri="{9D8B030D-6E8A-4147-A177-3AD203B41FA5}">
                      <a16:colId xmlns:a16="http://schemas.microsoft.com/office/drawing/2014/main" val="1099275659"/>
                    </a:ext>
                  </a:extLst>
                </a:gridCol>
                <a:gridCol w="731381">
                  <a:extLst>
                    <a:ext uri="{9D8B030D-6E8A-4147-A177-3AD203B41FA5}">
                      <a16:colId xmlns:a16="http://schemas.microsoft.com/office/drawing/2014/main" val="3519274758"/>
                    </a:ext>
                  </a:extLst>
                </a:gridCol>
                <a:gridCol w="1173808">
                  <a:extLst>
                    <a:ext uri="{9D8B030D-6E8A-4147-A177-3AD203B41FA5}">
                      <a16:colId xmlns:a16="http://schemas.microsoft.com/office/drawing/2014/main" val="1857511062"/>
                    </a:ext>
                  </a:extLst>
                </a:gridCol>
                <a:gridCol w="7626038">
                  <a:extLst>
                    <a:ext uri="{9D8B030D-6E8A-4147-A177-3AD203B41FA5}">
                      <a16:colId xmlns:a16="http://schemas.microsoft.com/office/drawing/2014/main" val="4000178896"/>
                    </a:ext>
                  </a:extLst>
                </a:gridCol>
              </a:tblGrid>
              <a:tr h="140640">
                <a:tc gridSpan="4">
                  <a:txBody>
                    <a:bodyPr/>
                    <a:lstStyle/>
                    <a:p>
                      <a:pPr marL="0" marR="0" algn="ctr">
                        <a:lnSpc>
                          <a:spcPct val="107000"/>
                        </a:lnSpc>
                        <a:spcBef>
                          <a:spcPts val="0"/>
                        </a:spcBef>
                        <a:spcAft>
                          <a:spcPts val="800"/>
                        </a:spcAft>
                      </a:pPr>
                      <a:r>
                        <a:rPr lang="en-GB" sz="1600">
                          <a:effectLst/>
                          <a:cs typeface="+mj-cs"/>
                        </a:rPr>
                        <a:t>Content Outlines</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1024780"/>
                  </a:ext>
                </a:extLst>
              </a:tr>
              <a:tr h="379439">
                <a:tc>
                  <a:txBody>
                    <a:bodyPr/>
                    <a:lstStyle/>
                    <a:p>
                      <a:pPr marL="0" marR="0" algn="ctr">
                        <a:lnSpc>
                          <a:spcPts val="1000"/>
                        </a:lnSpc>
                        <a:spcBef>
                          <a:spcPts val="0"/>
                        </a:spcBef>
                        <a:spcAft>
                          <a:spcPts val="800"/>
                        </a:spcAft>
                      </a:pPr>
                      <a:r>
                        <a:rPr lang="en-US" sz="1600">
                          <a:effectLst/>
                          <a:cs typeface="+mj-cs"/>
                        </a:rPr>
                        <a:t>Week #</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a:txBody>
                    <a:bodyPr/>
                    <a:lstStyle/>
                    <a:p>
                      <a:pPr marL="0" marR="0" algn="ctr">
                        <a:lnSpc>
                          <a:spcPts val="1000"/>
                        </a:lnSpc>
                        <a:spcBef>
                          <a:spcPts val="0"/>
                        </a:spcBef>
                        <a:spcAft>
                          <a:spcPts val="800"/>
                        </a:spcAft>
                      </a:pPr>
                      <a:r>
                        <a:rPr lang="en-US" sz="1600">
                          <a:effectLst/>
                          <a:cs typeface="+mj-cs"/>
                        </a:rPr>
                        <a:t>Date</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a:txBody>
                    <a:bodyPr/>
                    <a:lstStyle/>
                    <a:p>
                      <a:pPr marL="0" marR="0" algn="ctr">
                        <a:lnSpc>
                          <a:spcPts val="1000"/>
                        </a:lnSpc>
                        <a:spcBef>
                          <a:spcPts val="0"/>
                        </a:spcBef>
                        <a:spcAft>
                          <a:spcPts val="800"/>
                        </a:spcAft>
                      </a:pPr>
                      <a:r>
                        <a:rPr lang="en-US" sz="1600">
                          <a:effectLst/>
                          <a:cs typeface="+mj-cs"/>
                        </a:rPr>
                        <a:t> </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a:txBody>
                    <a:bodyPr/>
                    <a:lstStyle/>
                    <a:p>
                      <a:pPr marL="0" marR="0" algn="ctr">
                        <a:lnSpc>
                          <a:spcPts val="1000"/>
                        </a:lnSpc>
                        <a:spcBef>
                          <a:spcPts val="0"/>
                        </a:spcBef>
                        <a:spcAft>
                          <a:spcPts val="800"/>
                        </a:spcAft>
                      </a:pPr>
                      <a:r>
                        <a:rPr lang="en-US" sz="1600">
                          <a:effectLst/>
                          <a:cs typeface="+mj-cs"/>
                        </a:rPr>
                        <a:t> </a:t>
                      </a:r>
                    </a:p>
                    <a:p>
                      <a:pPr marL="0" marR="0" algn="ctr">
                        <a:lnSpc>
                          <a:spcPts val="1000"/>
                        </a:lnSpc>
                        <a:spcBef>
                          <a:spcPts val="0"/>
                        </a:spcBef>
                        <a:spcAft>
                          <a:spcPts val="800"/>
                        </a:spcAft>
                      </a:pPr>
                      <a:r>
                        <a:rPr lang="en-US" sz="1600">
                          <a:effectLst/>
                          <a:cs typeface="+mj-cs"/>
                        </a:rPr>
                        <a:t>Topic</a:t>
                      </a:r>
                    </a:p>
                    <a:p>
                      <a:pPr marL="0" marR="0" algn="ctr">
                        <a:lnSpc>
                          <a:spcPts val="1000"/>
                        </a:lnSpc>
                        <a:spcBef>
                          <a:spcPts val="0"/>
                        </a:spcBef>
                        <a:spcAft>
                          <a:spcPts val="800"/>
                        </a:spcAft>
                      </a:pPr>
                      <a:r>
                        <a:rPr lang="en-US" sz="1600">
                          <a:effectLst/>
                          <a:cs typeface="+mj-cs"/>
                        </a:rPr>
                        <a:t> </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extLst>
                  <a:ext uri="{0D108BD9-81ED-4DB2-BD59-A6C34878D82A}">
                    <a16:rowId xmlns:a16="http://schemas.microsoft.com/office/drawing/2014/main" val="645715852"/>
                  </a:ext>
                </a:extLst>
              </a:tr>
              <a:tr h="329947">
                <a:tc>
                  <a:txBody>
                    <a:bodyPr/>
                    <a:lstStyle/>
                    <a:p>
                      <a:pPr marL="0" marR="0" algn="ctr">
                        <a:lnSpc>
                          <a:spcPct val="107000"/>
                        </a:lnSpc>
                        <a:spcBef>
                          <a:spcPts val="0"/>
                        </a:spcBef>
                        <a:spcAft>
                          <a:spcPts val="800"/>
                        </a:spcAft>
                      </a:pPr>
                      <a:r>
                        <a:rPr lang="en-US" sz="1600">
                          <a:effectLst/>
                          <a:cs typeface="+mj-cs"/>
                        </a:rPr>
                        <a:t>1</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gridSpan="2">
                  <a:txBody>
                    <a:bodyPr/>
                    <a:lstStyle/>
                    <a:p>
                      <a:pPr marL="0" marR="0" algn="l">
                        <a:lnSpc>
                          <a:spcPct val="107000"/>
                        </a:lnSpc>
                        <a:spcBef>
                          <a:spcPts val="0"/>
                        </a:spcBef>
                        <a:spcAft>
                          <a:spcPts val="800"/>
                        </a:spcAft>
                      </a:pPr>
                      <a:r>
                        <a:rPr lang="en-US" sz="1600">
                          <a:effectLst/>
                          <a:cs typeface="+mj-cs"/>
                        </a:rPr>
                        <a:t>25 Aug – 29 Aug </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hMerge="1">
                  <a:txBody>
                    <a:bodyPr/>
                    <a:lstStyle/>
                    <a:p>
                      <a:endParaRPr lang="en-US"/>
                    </a:p>
                  </a:txBody>
                  <a:tcPr/>
                </a:tc>
                <a:tc>
                  <a:txBody>
                    <a:bodyPr/>
                    <a:lstStyle/>
                    <a:p>
                      <a:pPr marL="0" marR="3810" algn="l">
                        <a:lnSpc>
                          <a:spcPct val="107000"/>
                        </a:lnSpc>
                        <a:spcBef>
                          <a:spcPts val="0"/>
                        </a:spcBef>
                        <a:spcAft>
                          <a:spcPts val="800"/>
                        </a:spcAft>
                      </a:pPr>
                      <a:r>
                        <a:rPr lang="en-US" sz="1600">
                          <a:effectLst/>
                          <a:cs typeface="+mj-cs"/>
                        </a:rPr>
                        <a:t>Review of complex numbers.</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extLst>
                  <a:ext uri="{0D108BD9-81ED-4DB2-BD59-A6C34878D82A}">
                    <a16:rowId xmlns:a16="http://schemas.microsoft.com/office/drawing/2014/main" val="2738979321"/>
                  </a:ext>
                </a:extLst>
              </a:tr>
              <a:tr h="329947">
                <a:tc>
                  <a:txBody>
                    <a:bodyPr/>
                    <a:lstStyle/>
                    <a:p>
                      <a:pPr marL="0" marR="0" algn="ctr">
                        <a:lnSpc>
                          <a:spcPct val="107000"/>
                        </a:lnSpc>
                        <a:spcBef>
                          <a:spcPts val="0"/>
                        </a:spcBef>
                        <a:spcAft>
                          <a:spcPts val="800"/>
                        </a:spcAft>
                      </a:pPr>
                      <a:r>
                        <a:rPr lang="en-US" sz="1600">
                          <a:effectLst/>
                          <a:cs typeface="+mj-cs"/>
                        </a:rPr>
                        <a:t>2-3</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gridSpan="2">
                  <a:txBody>
                    <a:bodyPr/>
                    <a:lstStyle/>
                    <a:p>
                      <a:pPr marL="0" marR="0" algn="l">
                        <a:lnSpc>
                          <a:spcPct val="107000"/>
                        </a:lnSpc>
                        <a:spcBef>
                          <a:spcPts val="0"/>
                        </a:spcBef>
                        <a:spcAft>
                          <a:spcPts val="800"/>
                        </a:spcAft>
                      </a:pPr>
                      <a:r>
                        <a:rPr lang="en-US" sz="1600">
                          <a:effectLst/>
                          <a:cs typeface="+mj-cs"/>
                        </a:rPr>
                        <a:t>1 Sep – 12 Sep</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hMerge="1">
                  <a:txBody>
                    <a:bodyPr/>
                    <a:lstStyle/>
                    <a:p>
                      <a:endParaRPr lang="en-US"/>
                    </a:p>
                  </a:txBody>
                  <a:tcPr/>
                </a:tc>
                <a:tc>
                  <a:txBody>
                    <a:bodyPr/>
                    <a:lstStyle/>
                    <a:p>
                      <a:pPr marL="0" marR="3810" algn="l">
                        <a:lnSpc>
                          <a:spcPct val="107000"/>
                        </a:lnSpc>
                        <a:spcBef>
                          <a:spcPts val="0"/>
                        </a:spcBef>
                        <a:spcAft>
                          <a:spcPts val="800"/>
                        </a:spcAft>
                      </a:pPr>
                      <a:r>
                        <a:rPr lang="en-US" sz="1600">
                          <a:effectLst/>
                          <a:cs typeface="+mj-cs"/>
                        </a:rPr>
                        <a:t>Complex vector space and Hilbert space.</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extLst>
                  <a:ext uri="{0D108BD9-81ED-4DB2-BD59-A6C34878D82A}">
                    <a16:rowId xmlns:a16="http://schemas.microsoft.com/office/drawing/2014/main" val="1941398577"/>
                  </a:ext>
                </a:extLst>
              </a:tr>
              <a:tr h="161674">
                <a:tc gridSpan="4">
                  <a:txBody>
                    <a:bodyPr/>
                    <a:lstStyle/>
                    <a:p>
                      <a:pPr marL="0" marR="3810" algn="ctr">
                        <a:lnSpc>
                          <a:spcPct val="107000"/>
                        </a:lnSpc>
                        <a:spcBef>
                          <a:spcPts val="0"/>
                        </a:spcBef>
                        <a:spcAft>
                          <a:spcPts val="800"/>
                        </a:spcAft>
                      </a:pPr>
                      <a:r>
                        <a:rPr lang="en-US" sz="1600">
                          <a:effectLst/>
                          <a:cs typeface="+mj-cs"/>
                        </a:rPr>
                        <a:t> </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7267645"/>
                  </a:ext>
                </a:extLst>
              </a:tr>
              <a:tr h="329947">
                <a:tc>
                  <a:txBody>
                    <a:bodyPr/>
                    <a:lstStyle/>
                    <a:p>
                      <a:pPr marL="0" marR="0" algn="ctr">
                        <a:lnSpc>
                          <a:spcPct val="107000"/>
                        </a:lnSpc>
                        <a:spcBef>
                          <a:spcPts val="0"/>
                        </a:spcBef>
                        <a:spcAft>
                          <a:spcPts val="800"/>
                        </a:spcAft>
                      </a:pPr>
                      <a:r>
                        <a:rPr lang="en-US" sz="1600">
                          <a:effectLst/>
                          <a:cs typeface="+mj-cs"/>
                        </a:rPr>
                        <a:t>4-5</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gridSpan="2">
                  <a:txBody>
                    <a:bodyPr/>
                    <a:lstStyle/>
                    <a:p>
                      <a:pPr marL="0" marR="0" algn="l">
                        <a:lnSpc>
                          <a:spcPct val="107000"/>
                        </a:lnSpc>
                        <a:spcBef>
                          <a:spcPts val="0"/>
                        </a:spcBef>
                        <a:spcAft>
                          <a:spcPts val="800"/>
                        </a:spcAft>
                      </a:pPr>
                      <a:r>
                        <a:rPr lang="en-US" sz="1600">
                          <a:effectLst/>
                          <a:cs typeface="+mj-cs"/>
                        </a:rPr>
                        <a:t>15 Sep – 26 Sep</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hMerge="1">
                  <a:txBody>
                    <a:bodyPr/>
                    <a:lstStyle/>
                    <a:p>
                      <a:endParaRPr lang="en-US"/>
                    </a:p>
                  </a:txBody>
                  <a:tcPr/>
                </a:tc>
                <a:tc>
                  <a:txBody>
                    <a:bodyPr/>
                    <a:lstStyle/>
                    <a:p>
                      <a:pPr marL="0" marR="3810" algn="l">
                        <a:lnSpc>
                          <a:spcPct val="107000"/>
                        </a:lnSpc>
                        <a:spcBef>
                          <a:spcPts val="0"/>
                        </a:spcBef>
                        <a:spcAft>
                          <a:spcPts val="800"/>
                        </a:spcAft>
                      </a:pPr>
                      <a:r>
                        <a:rPr lang="en-US" sz="1600">
                          <a:effectLst/>
                          <a:cs typeface="+mj-cs"/>
                        </a:rPr>
                        <a:t>Number theory, Integer representation, Modular arithmetic, Primes, Fermat theorem</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extLst>
                  <a:ext uri="{0D108BD9-81ED-4DB2-BD59-A6C34878D82A}">
                    <a16:rowId xmlns:a16="http://schemas.microsoft.com/office/drawing/2014/main" val="3538041858"/>
                  </a:ext>
                </a:extLst>
              </a:tr>
              <a:tr h="329947">
                <a:tc>
                  <a:txBody>
                    <a:bodyPr/>
                    <a:lstStyle/>
                    <a:p>
                      <a:pPr marL="0" marR="0" algn="ctr">
                        <a:lnSpc>
                          <a:spcPct val="107000"/>
                        </a:lnSpc>
                        <a:spcBef>
                          <a:spcPts val="0"/>
                        </a:spcBef>
                        <a:spcAft>
                          <a:spcPts val="800"/>
                        </a:spcAft>
                      </a:pPr>
                      <a:r>
                        <a:rPr lang="en-US" sz="1600">
                          <a:effectLst/>
                          <a:cs typeface="+mj-cs"/>
                        </a:rPr>
                        <a:t>5-6</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gridSpan="2">
                  <a:txBody>
                    <a:bodyPr/>
                    <a:lstStyle/>
                    <a:p>
                      <a:pPr marL="0" marR="0" algn="l">
                        <a:lnSpc>
                          <a:spcPct val="107000"/>
                        </a:lnSpc>
                        <a:spcBef>
                          <a:spcPts val="0"/>
                        </a:spcBef>
                        <a:spcAft>
                          <a:spcPts val="800"/>
                        </a:spcAft>
                      </a:pPr>
                      <a:r>
                        <a:rPr lang="en-US" sz="1600">
                          <a:effectLst/>
                          <a:cs typeface="+mj-cs"/>
                        </a:rPr>
                        <a:t>29 Sep – 10 Oct</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hMerge="1">
                  <a:txBody>
                    <a:bodyPr/>
                    <a:lstStyle/>
                    <a:p>
                      <a:endParaRPr lang="en-US"/>
                    </a:p>
                  </a:txBody>
                  <a:tcPr/>
                </a:tc>
                <a:tc>
                  <a:txBody>
                    <a:bodyPr/>
                    <a:lstStyle/>
                    <a:p>
                      <a:pPr marL="0" marR="3810" algn="l">
                        <a:lnSpc>
                          <a:spcPct val="107000"/>
                        </a:lnSpc>
                        <a:spcBef>
                          <a:spcPts val="0"/>
                        </a:spcBef>
                        <a:spcAft>
                          <a:spcPts val="800"/>
                        </a:spcAft>
                      </a:pPr>
                      <a:r>
                        <a:rPr lang="en-US" sz="1600">
                          <a:effectLst/>
                          <a:cs typeface="+mj-cs"/>
                        </a:rPr>
                        <a:t>Deterministic and probabilistic systems, Probabilistic primality test.  </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extLst>
                  <a:ext uri="{0D108BD9-81ED-4DB2-BD59-A6C34878D82A}">
                    <a16:rowId xmlns:a16="http://schemas.microsoft.com/office/drawing/2014/main" val="3153559691"/>
                  </a:ext>
                </a:extLst>
              </a:tr>
              <a:tr h="329947">
                <a:tc>
                  <a:txBody>
                    <a:bodyPr/>
                    <a:lstStyle/>
                    <a:p>
                      <a:pPr marL="0" marR="0" algn="ctr">
                        <a:lnSpc>
                          <a:spcPct val="107000"/>
                        </a:lnSpc>
                        <a:spcBef>
                          <a:spcPts val="0"/>
                        </a:spcBef>
                        <a:spcAft>
                          <a:spcPts val="800"/>
                        </a:spcAft>
                      </a:pPr>
                      <a:r>
                        <a:rPr lang="en-US" sz="1600">
                          <a:effectLst/>
                          <a:cs typeface="+mj-cs"/>
                        </a:rPr>
                        <a:t>7-8</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gridSpan="2">
                  <a:txBody>
                    <a:bodyPr/>
                    <a:lstStyle/>
                    <a:p>
                      <a:pPr marL="0" marR="0" algn="l">
                        <a:lnSpc>
                          <a:spcPct val="107000"/>
                        </a:lnSpc>
                        <a:spcBef>
                          <a:spcPts val="0"/>
                        </a:spcBef>
                        <a:spcAft>
                          <a:spcPts val="800"/>
                        </a:spcAft>
                      </a:pPr>
                      <a:r>
                        <a:rPr lang="en-US" sz="1600">
                          <a:effectLst/>
                          <a:cs typeface="+mj-cs"/>
                        </a:rPr>
                        <a:t>13 Oct – 24 Oct</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hMerge="1">
                  <a:txBody>
                    <a:bodyPr/>
                    <a:lstStyle/>
                    <a:p>
                      <a:endParaRPr lang="en-US"/>
                    </a:p>
                  </a:txBody>
                  <a:tcPr/>
                </a:tc>
                <a:tc>
                  <a:txBody>
                    <a:bodyPr/>
                    <a:lstStyle/>
                    <a:p>
                      <a:pPr marL="0" marR="3810" algn="l">
                        <a:lnSpc>
                          <a:spcPct val="107000"/>
                        </a:lnSpc>
                        <a:spcBef>
                          <a:spcPts val="0"/>
                        </a:spcBef>
                        <a:spcAft>
                          <a:spcPts val="800"/>
                        </a:spcAft>
                      </a:pPr>
                      <a:r>
                        <a:rPr lang="en-US" sz="1600" dirty="0">
                          <a:effectLst/>
                          <a:cs typeface="+mj-cs"/>
                        </a:rPr>
                        <a:t>Quantum systems, Quantum states, Reversible and quantum gates.</a:t>
                      </a:r>
                      <a:endParaRPr lang="en-US" sz="1600" dirty="0">
                        <a:effectLst/>
                        <a:latin typeface="Calibri" panose="020F0502020204030204" pitchFamily="34" charset="0"/>
                        <a:ea typeface="Calibri" panose="020F0502020204030204" pitchFamily="34" charset="0"/>
                        <a:cs typeface="+mj-cs"/>
                      </a:endParaRPr>
                    </a:p>
                  </a:txBody>
                  <a:tcPr marL="44543" marR="44543" marT="0" marB="0" anchor="ctr"/>
                </a:tc>
                <a:extLst>
                  <a:ext uri="{0D108BD9-81ED-4DB2-BD59-A6C34878D82A}">
                    <a16:rowId xmlns:a16="http://schemas.microsoft.com/office/drawing/2014/main" val="4107370442"/>
                  </a:ext>
                </a:extLst>
              </a:tr>
              <a:tr h="120843">
                <a:tc gridSpan="4">
                  <a:txBody>
                    <a:bodyPr/>
                    <a:lstStyle/>
                    <a:p>
                      <a:pPr marL="0" marR="3810" algn="ctr">
                        <a:lnSpc>
                          <a:spcPct val="107000"/>
                        </a:lnSpc>
                        <a:spcBef>
                          <a:spcPts val="0"/>
                        </a:spcBef>
                        <a:spcAft>
                          <a:spcPts val="800"/>
                        </a:spcAft>
                      </a:pPr>
                      <a:r>
                        <a:rPr lang="en-US" sz="1600" dirty="0">
                          <a:effectLst/>
                          <a:cs typeface="+mj-cs"/>
                        </a:rPr>
                        <a:t>Midterm  Exam                                      Friday – </a:t>
                      </a:r>
                      <a:r>
                        <a:rPr lang="ar-SA" sz="1600" dirty="0">
                          <a:effectLst/>
                          <a:cs typeface="+mj-cs"/>
                        </a:rPr>
                        <a:t>1</a:t>
                      </a:r>
                      <a:r>
                        <a:rPr lang="ar-SA" sz="1600" baseline="30000" dirty="0">
                          <a:effectLst/>
                          <a:cs typeface="+mj-cs"/>
                        </a:rPr>
                        <a:t> </a:t>
                      </a:r>
                      <a:r>
                        <a:rPr lang="en-US" sz="1600" dirty="0">
                          <a:effectLst/>
                          <a:cs typeface="+mj-cs"/>
                        </a:rPr>
                        <a:t>November 2024</a:t>
                      </a:r>
                      <a:endParaRPr lang="en-US" sz="1600" dirty="0">
                        <a:effectLst/>
                        <a:latin typeface="Calibri" panose="020F0502020204030204" pitchFamily="34" charset="0"/>
                        <a:ea typeface="Calibri" panose="020F0502020204030204" pitchFamily="34" charset="0"/>
                        <a:cs typeface="+mj-cs"/>
                      </a:endParaRPr>
                    </a:p>
                  </a:txBody>
                  <a:tcPr marL="44543" marR="44543"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54838362"/>
                  </a:ext>
                </a:extLst>
              </a:tr>
              <a:tr h="329947">
                <a:tc>
                  <a:txBody>
                    <a:bodyPr/>
                    <a:lstStyle/>
                    <a:p>
                      <a:pPr marL="0" marR="0" algn="ctr">
                        <a:lnSpc>
                          <a:spcPct val="107000"/>
                        </a:lnSpc>
                        <a:spcBef>
                          <a:spcPts val="0"/>
                        </a:spcBef>
                        <a:spcAft>
                          <a:spcPts val="800"/>
                        </a:spcAft>
                      </a:pPr>
                      <a:r>
                        <a:rPr lang="en-US" sz="1600">
                          <a:effectLst/>
                          <a:cs typeface="+mj-cs"/>
                        </a:rPr>
                        <a:t>9-10</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gridSpan="2">
                  <a:txBody>
                    <a:bodyPr/>
                    <a:lstStyle/>
                    <a:p>
                      <a:pPr marL="0" marR="0" algn="l">
                        <a:lnSpc>
                          <a:spcPct val="107000"/>
                        </a:lnSpc>
                        <a:spcBef>
                          <a:spcPts val="0"/>
                        </a:spcBef>
                        <a:spcAft>
                          <a:spcPts val="800"/>
                        </a:spcAft>
                      </a:pPr>
                      <a:r>
                        <a:rPr lang="en-US" sz="1600">
                          <a:effectLst/>
                          <a:cs typeface="+mj-cs"/>
                        </a:rPr>
                        <a:t>27 Oct- 7 Nov.  </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hMerge="1">
                  <a:txBody>
                    <a:bodyPr/>
                    <a:lstStyle/>
                    <a:p>
                      <a:endParaRPr lang="en-US"/>
                    </a:p>
                  </a:txBody>
                  <a:tcPr/>
                </a:tc>
                <a:tc>
                  <a:txBody>
                    <a:bodyPr/>
                    <a:lstStyle/>
                    <a:p>
                      <a:pPr marL="0" marR="3810" algn="l">
                        <a:lnSpc>
                          <a:spcPct val="107000"/>
                        </a:lnSpc>
                        <a:spcBef>
                          <a:spcPts val="0"/>
                        </a:spcBef>
                        <a:spcAft>
                          <a:spcPts val="800"/>
                        </a:spcAft>
                      </a:pPr>
                      <a:r>
                        <a:rPr lang="en-US" sz="1600" dirty="0">
                          <a:effectLst/>
                          <a:cs typeface="+mj-cs"/>
                        </a:rPr>
                        <a:t>Quantum Circuits Simulators and Quantum programming languages (Quirk, </a:t>
                      </a:r>
                      <a:r>
                        <a:rPr lang="en-US" sz="1600" dirty="0" err="1">
                          <a:effectLst/>
                          <a:cs typeface="+mj-cs"/>
                        </a:rPr>
                        <a:t>Qiskit</a:t>
                      </a:r>
                      <a:r>
                        <a:rPr lang="en-US" sz="1600" dirty="0">
                          <a:effectLst/>
                          <a:cs typeface="+mj-cs"/>
                        </a:rPr>
                        <a:t>),</a:t>
                      </a:r>
                      <a:endParaRPr lang="en-US" sz="1600" dirty="0">
                        <a:effectLst/>
                        <a:latin typeface="Calibri" panose="020F0502020204030204" pitchFamily="34" charset="0"/>
                        <a:ea typeface="Calibri" panose="020F0502020204030204" pitchFamily="34" charset="0"/>
                        <a:cs typeface="+mj-cs"/>
                      </a:endParaRPr>
                    </a:p>
                  </a:txBody>
                  <a:tcPr marL="44543" marR="44543" marT="0" marB="0" anchor="ctr"/>
                </a:tc>
                <a:extLst>
                  <a:ext uri="{0D108BD9-81ED-4DB2-BD59-A6C34878D82A}">
                    <a16:rowId xmlns:a16="http://schemas.microsoft.com/office/drawing/2014/main" val="4133038189"/>
                  </a:ext>
                </a:extLst>
              </a:tr>
              <a:tr h="329947">
                <a:tc>
                  <a:txBody>
                    <a:bodyPr/>
                    <a:lstStyle/>
                    <a:p>
                      <a:pPr marL="0" marR="0" algn="ctr">
                        <a:lnSpc>
                          <a:spcPct val="107000"/>
                        </a:lnSpc>
                        <a:spcBef>
                          <a:spcPts val="0"/>
                        </a:spcBef>
                        <a:spcAft>
                          <a:spcPts val="800"/>
                        </a:spcAft>
                      </a:pPr>
                      <a:r>
                        <a:rPr lang="en-US" sz="1600">
                          <a:effectLst/>
                          <a:cs typeface="+mj-cs"/>
                        </a:rPr>
                        <a:t>11</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gridSpan="2">
                  <a:txBody>
                    <a:bodyPr/>
                    <a:lstStyle/>
                    <a:p>
                      <a:pPr marL="0" marR="0" algn="l">
                        <a:lnSpc>
                          <a:spcPct val="107000"/>
                        </a:lnSpc>
                        <a:spcBef>
                          <a:spcPts val="0"/>
                        </a:spcBef>
                        <a:spcAft>
                          <a:spcPts val="800"/>
                        </a:spcAft>
                      </a:pPr>
                      <a:r>
                        <a:rPr lang="en-US" sz="1600">
                          <a:effectLst/>
                          <a:cs typeface="+mj-cs"/>
                        </a:rPr>
                        <a:t>10 Nov.- 14 Nov</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hMerge="1">
                  <a:txBody>
                    <a:bodyPr/>
                    <a:lstStyle/>
                    <a:p>
                      <a:endParaRPr lang="en-US"/>
                    </a:p>
                  </a:txBody>
                  <a:tcPr/>
                </a:tc>
                <a:tc>
                  <a:txBody>
                    <a:bodyPr/>
                    <a:lstStyle/>
                    <a:p>
                      <a:pPr marL="0" marR="3810" algn="l">
                        <a:lnSpc>
                          <a:spcPct val="107000"/>
                        </a:lnSpc>
                        <a:spcBef>
                          <a:spcPts val="0"/>
                        </a:spcBef>
                        <a:spcAft>
                          <a:spcPts val="800"/>
                        </a:spcAft>
                      </a:pPr>
                      <a:r>
                        <a:rPr lang="en-US" sz="1600">
                          <a:effectLst/>
                          <a:cs typeface="+mj-cs"/>
                        </a:rPr>
                        <a:t>Classical and quantum oracles, Quantum speedup</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extLst>
                  <a:ext uri="{0D108BD9-81ED-4DB2-BD59-A6C34878D82A}">
                    <a16:rowId xmlns:a16="http://schemas.microsoft.com/office/drawing/2014/main" val="3534117809"/>
                  </a:ext>
                </a:extLst>
              </a:tr>
              <a:tr h="329947">
                <a:tc>
                  <a:txBody>
                    <a:bodyPr/>
                    <a:lstStyle/>
                    <a:p>
                      <a:pPr marL="0" marR="0" algn="ctr">
                        <a:lnSpc>
                          <a:spcPct val="107000"/>
                        </a:lnSpc>
                        <a:spcBef>
                          <a:spcPts val="0"/>
                        </a:spcBef>
                        <a:spcAft>
                          <a:spcPts val="800"/>
                        </a:spcAft>
                      </a:pPr>
                      <a:r>
                        <a:rPr lang="en-US" sz="1600">
                          <a:effectLst/>
                          <a:cs typeface="+mj-cs"/>
                        </a:rPr>
                        <a:t>12-13</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gridSpan="2">
                  <a:txBody>
                    <a:bodyPr/>
                    <a:lstStyle/>
                    <a:p>
                      <a:pPr marL="0" marR="0" algn="l">
                        <a:lnSpc>
                          <a:spcPct val="107000"/>
                        </a:lnSpc>
                        <a:spcBef>
                          <a:spcPts val="0"/>
                        </a:spcBef>
                        <a:spcAft>
                          <a:spcPts val="800"/>
                        </a:spcAft>
                      </a:pPr>
                      <a:r>
                        <a:rPr lang="en-US" sz="1600">
                          <a:effectLst/>
                          <a:cs typeface="+mj-cs"/>
                        </a:rPr>
                        <a:t>17 Nov – 28 Nov </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hMerge="1">
                  <a:txBody>
                    <a:bodyPr/>
                    <a:lstStyle/>
                    <a:p>
                      <a:endParaRPr lang="en-US"/>
                    </a:p>
                  </a:txBody>
                  <a:tcPr/>
                </a:tc>
                <a:tc>
                  <a:txBody>
                    <a:bodyPr/>
                    <a:lstStyle/>
                    <a:p>
                      <a:pPr marL="0" marR="3810" algn="l">
                        <a:lnSpc>
                          <a:spcPct val="107000"/>
                        </a:lnSpc>
                        <a:spcBef>
                          <a:spcPts val="0"/>
                        </a:spcBef>
                        <a:spcAft>
                          <a:spcPts val="800"/>
                        </a:spcAft>
                      </a:pPr>
                      <a:r>
                        <a:rPr lang="en-US" sz="1600">
                          <a:effectLst/>
                          <a:cs typeface="+mj-cs"/>
                        </a:rPr>
                        <a:t>Deutsch algorithm, Deutsch-Josza algorithm, Quantum function implementation.</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extLst>
                  <a:ext uri="{0D108BD9-81ED-4DB2-BD59-A6C34878D82A}">
                    <a16:rowId xmlns:a16="http://schemas.microsoft.com/office/drawing/2014/main" val="4174787637"/>
                  </a:ext>
                </a:extLst>
              </a:tr>
              <a:tr h="449717">
                <a:tc>
                  <a:txBody>
                    <a:bodyPr/>
                    <a:lstStyle/>
                    <a:p>
                      <a:pPr marL="0" marR="0" algn="ctr">
                        <a:lnSpc>
                          <a:spcPct val="107000"/>
                        </a:lnSpc>
                        <a:spcBef>
                          <a:spcPts val="0"/>
                        </a:spcBef>
                        <a:spcAft>
                          <a:spcPts val="800"/>
                        </a:spcAft>
                      </a:pPr>
                      <a:r>
                        <a:rPr lang="en-US" sz="1600">
                          <a:effectLst/>
                          <a:cs typeface="+mj-cs"/>
                        </a:rPr>
                        <a:t>14-15</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gridSpan="2">
                  <a:txBody>
                    <a:bodyPr/>
                    <a:lstStyle/>
                    <a:p>
                      <a:pPr marL="0" marR="0" algn="ctr">
                        <a:lnSpc>
                          <a:spcPct val="107000"/>
                        </a:lnSpc>
                        <a:spcBef>
                          <a:spcPts val="0"/>
                        </a:spcBef>
                        <a:spcAft>
                          <a:spcPts val="800"/>
                        </a:spcAft>
                      </a:pPr>
                      <a:r>
                        <a:rPr lang="en-US" sz="1600">
                          <a:effectLst/>
                          <a:cs typeface="+mj-cs"/>
                        </a:rPr>
                        <a:t> </a:t>
                      </a:r>
                    </a:p>
                    <a:p>
                      <a:pPr marL="0" marR="0" algn="ctr">
                        <a:lnSpc>
                          <a:spcPct val="107000"/>
                        </a:lnSpc>
                        <a:spcBef>
                          <a:spcPts val="0"/>
                        </a:spcBef>
                        <a:spcAft>
                          <a:spcPts val="800"/>
                        </a:spcAft>
                      </a:pPr>
                      <a:r>
                        <a:rPr lang="en-US" sz="1600">
                          <a:effectLst/>
                          <a:cs typeface="+mj-cs"/>
                        </a:rPr>
                        <a:t>1 Dec.- 12 Dec</a:t>
                      </a:r>
                    </a:p>
                    <a:p>
                      <a:pPr marL="0" marR="0" algn="ctr">
                        <a:lnSpc>
                          <a:spcPct val="107000"/>
                        </a:lnSpc>
                        <a:spcBef>
                          <a:spcPts val="0"/>
                        </a:spcBef>
                        <a:spcAft>
                          <a:spcPts val="800"/>
                        </a:spcAft>
                      </a:pPr>
                      <a:r>
                        <a:rPr lang="en-US" sz="1600">
                          <a:effectLst/>
                          <a:cs typeface="+mj-cs"/>
                        </a:rPr>
                        <a:t> </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hMerge="1">
                  <a:txBody>
                    <a:bodyPr/>
                    <a:lstStyle/>
                    <a:p>
                      <a:endParaRPr lang="en-US"/>
                    </a:p>
                  </a:txBody>
                  <a:tcPr/>
                </a:tc>
                <a:tc>
                  <a:txBody>
                    <a:bodyPr/>
                    <a:lstStyle/>
                    <a:p>
                      <a:pPr marL="0" marR="3810" algn="l">
                        <a:lnSpc>
                          <a:spcPct val="107000"/>
                        </a:lnSpc>
                        <a:spcBef>
                          <a:spcPts val="0"/>
                        </a:spcBef>
                        <a:spcAft>
                          <a:spcPts val="800"/>
                        </a:spcAft>
                      </a:pPr>
                      <a:r>
                        <a:rPr lang="en-US" sz="1600">
                          <a:effectLst/>
                          <a:cs typeface="+mj-cs"/>
                        </a:rPr>
                        <a:t>Information Entropy, Super Dense Coding.  </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extLst>
                  <a:ext uri="{0D108BD9-81ED-4DB2-BD59-A6C34878D82A}">
                    <a16:rowId xmlns:a16="http://schemas.microsoft.com/office/drawing/2014/main" val="304248411"/>
                  </a:ext>
                </a:extLst>
              </a:tr>
              <a:tr h="329947">
                <a:tc>
                  <a:txBody>
                    <a:bodyPr/>
                    <a:lstStyle/>
                    <a:p>
                      <a:pPr marL="0" marR="0" algn="ctr">
                        <a:lnSpc>
                          <a:spcPct val="107000"/>
                        </a:lnSpc>
                        <a:spcBef>
                          <a:spcPts val="0"/>
                        </a:spcBef>
                        <a:spcAft>
                          <a:spcPts val="800"/>
                        </a:spcAft>
                      </a:pPr>
                      <a:r>
                        <a:rPr lang="en-US" sz="1600">
                          <a:effectLst/>
                          <a:cs typeface="+mj-cs"/>
                        </a:rPr>
                        <a:t>16</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gridSpan="2">
                  <a:txBody>
                    <a:bodyPr/>
                    <a:lstStyle/>
                    <a:p>
                      <a:pPr marL="0" marR="0" algn="l">
                        <a:lnSpc>
                          <a:spcPct val="107000"/>
                        </a:lnSpc>
                        <a:spcBef>
                          <a:spcPts val="0"/>
                        </a:spcBef>
                        <a:spcAft>
                          <a:spcPts val="800"/>
                        </a:spcAft>
                      </a:pPr>
                      <a:r>
                        <a:rPr lang="en-US" sz="1600">
                          <a:effectLst/>
                          <a:cs typeface="+mj-cs"/>
                        </a:rPr>
                        <a:t> </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tc hMerge="1">
                  <a:txBody>
                    <a:bodyPr/>
                    <a:lstStyle/>
                    <a:p>
                      <a:endParaRPr lang="en-US"/>
                    </a:p>
                  </a:txBody>
                  <a:tcPr/>
                </a:tc>
                <a:tc>
                  <a:txBody>
                    <a:bodyPr/>
                    <a:lstStyle/>
                    <a:p>
                      <a:pPr marL="0" marR="3810" algn="l">
                        <a:lnSpc>
                          <a:spcPct val="107000"/>
                        </a:lnSpc>
                        <a:spcBef>
                          <a:spcPts val="0"/>
                        </a:spcBef>
                        <a:spcAft>
                          <a:spcPts val="800"/>
                        </a:spcAft>
                      </a:pPr>
                      <a:r>
                        <a:rPr lang="en-US" sz="1600">
                          <a:effectLst/>
                          <a:cs typeface="+mj-cs"/>
                        </a:rPr>
                        <a:t>Revision</a:t>
                      </a:r>
                      <a:endParaRPr lang="en-US" sz="1600">
                        <a:effectLst/>
                        <a:latin typeface="Calibri" panose="020F0502020204030204" pitchFamily="34" charset="0"/>
                        <a:ea typeface="Calibri" panose="020F0502020204030204" pitchFamily="34" charset="0"/>
                        <a:cs typeface="+mj-cs"/>
                      </a:endParaRPr>
                    </a:p>
                  </a:txBody>
                  <a:tcPr marL="44543" marR="44543" marT="0" marB="0" anchor="ctr"/>
                </a:tc>
                <a:extLst>
                  <a:ext uri="{0D108BD9-81ED-4DB2-BD59-A6C34878D82A}">
                    <a16:rowId xmlns:a16="http://schemas.microsoft.com/office/drawing/2014/main" val="2648023755"/>
                  </a:ext>
                </a:extLst>
              </a:tr>
              <a:tr h="129504">
                <a:tc gridSpan="4">
                  <a:txBody>
                    <a:bodyPr/>
                    <a:lstStyle/>
                    <a:p>
                      <a:pPr marL="0" marR="0" algn="ctr">
                        <a:lnSpc>
                          <a:spcPct val="107000"/>
                        </a:lnSpc>
                        <a:spcBef>
                          <a:spcPts val="0"/>
                        </a:spcBef>
                        <a:spcAft>
                          <a:spcPts val="800"/>
                        </a:spcAft>
                      </a:pPr>
                      <a:r>
                        <a:rPr lang="en-US" sz="1600" dirty="0">
                          <a:effectLst/>
                          <a:cs typeface="+mj-cs"/>
                        </a:rPr>
                        <a:t>Final  Exam                                Date will be announced by the registrar’s office</a:t>
                      </a:r>
                      <a:endParaRPr lang="en-US" sz="1600" dirty="0">
                        <a:effectLst/>
                        <a:latin typeface="Calibri" panose="020F0502020204030204" pitchFamily="34" charset="0"/>
                        <a:ea typeface="Calibri" panose="020F0502020204030204" pitchFamily="34" charset="0"/>
                        <a:cs typeface="+mj-cs"/>
                      </a:endParaRPr>
                    </a:p>
                  </a:txBody>
                  <a:tcPr marL="44543" marR="44543"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0823954"/>
                  </a:ext>
                </a:extLst>
              </a:tr>
            </a:tbl>
          </a:graphicData>
        </a:graphic>
      </p:graphicFrame>
    </p:spTree>
    <p:extLst>
      <p:ext uri="{BB962C8B-B14F-4D97-AF65-F5344CB8AC3E}">
        <p14:creationId xmlns:p14="http://schemas.microsoft.com/office/powerpoint/2010/main" val="1496147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C2EC-CA60-48BF-8B35-9ACF15A25CC7}"/>
              </a:ext>
            </a:extLst>
          </p:cNvPr>
          <p:cNvSpPr>
            <a:spLocks noGrp="1"/>
          </p:cNvSpPr>
          <p:nvPr>
            <p:ph type="title"/>
          </p:nvPr>
        </p:nvSpPr>
        <p:spPr>
          <a:xfrm>
            <a:off x="626532" y="0"/>
            <a:ext cx="10515600" cy="1325563"/>
          </a:xfrm>
        </p:spPr>
        <p:txBody>
          <a:bodyPr>
            <a:normAutofit/>
          </a:bodyPr>
          <a:lstStyle/>
          <a:p>
            <a:pPr algn="ct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ICS560 Plan</a:t>
            </a:r>
          </a:p>
        </p:txBody>
      </p:sp>
      <p:sp>
        <p:nvSpPr>
          <p:cNvPr id="3" name="Content Placeholder 2">
            <a:extLst>
              <a:ext uri="{FF2B5EF4-FFF2-40B4-BE49-F238E27FC236}">
                <a16:creationId xmlns:a16="http://schemas.microsoft.com/office/drawing/2014/main" id="{056BE0C6-DBC3-4043-A1ED-F3806DBC668F}"/>
              </a:ext>
            </a:extLst>
          </p:cNvPr>
          <p:cNvSpPr>
            <a:spLocks noGrp="1"/>
          </p:cNvSpPr>
          <p:nvPr>
            <p:ph idx="1"/>
          </p:nvPr>
        </p:nvSpPr>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Evaluation (Tentative)</a:t>
            </a:r>
          </a:p>
          <a:p>
            <a:pPr marL="0" indent="0">
              <a:buNone/>
            </a:pP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Homework                                                                 15%</a:t>
            </a:r>
          </a:p>
          <a:p>
            <a:pPr marL="0" indent="0">
              <a:buNone/>
            </a:pPr>
            <a:r>
              <a:rPr lang="en-US" dirty="0">
                <a:latin typeface="Times New Roman" panose="02020603050405020304" pitchFamily="18" charset="0"/>
                <a:cs typeface="Times New Roman" panose="02020603050405020304" pitchFamily="18" charset="0"/>
              </a:rPr>
              <a:t>      Quizzes                                                                      15%</a:t>
            </a:r>
          </a:p>
          <a:p>
            <a:pPr marL="0" indent="0">
              <a:buNone/>
            </a:pPr>
            <a:r>
              <a:rPr lang="en-US" dirty="0">
                <a:latin typeface="Times New Roman" panose="02020603050405020304" pitchFamily="18" charset="0"/>
                <a:cs typeface="Times New Roman" panose="02020603050405020304" pitchFamily="18" charset="0"/>
              </a:rPr>
              <a:t>      Term project                                                              20%</a:t>
            </a:r>
          </a:p>
          <a:p>
            <a:pPr marL="0" indent="0">
              <a:buNone/>
            </a:pPr>
            <a:r>
              <a:rPr lang="en-US" dirty="0">
                <a:latin typeface="Times New Roman" panose="02020603050405020304" pitchFamily="18" charset="0"/>
                <a:cs typeface="Times New Roman" panose="02020603050405020304" pitchFamily="18" charset="0"/>
              </a:rPr>
              <a:t>      Midterm Exam                                                           20% (Week 8)</a:t>
            </a:r>
          </a:p>
          <a:p>
            <a:pPr marL="0" indent="0">
              <a:buNone/>
            </a:pPr>
            <a:r>
              <a:rPr lang="en-US" dirty="0">
                <a:latin typeface="Times New Roman" panose="02020603050405020304" pitchFamily="18" charset="0"/>
                <a:cs typeface="Times New Roman" panose="02020603050405020304" pitchFamily="18" charset="0"/>
              </a:rPr>
              <a:t>      Final Exam                                                                 30% </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0256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E2E95-2069-49F5-A0C0-0EF49FAFF4CA}"/>
              </a:ext>
            </a:extLst>
          </p:cNvPr>
          <p:cNvSpPr>
            <a:spLocks noGrp="1"/>
          </p:cNvSpPr>
          <p:nvPr>
            <p:ph type="title"/>
          </p:nvPr>
        </p:nvSpPr>
        <p:spPr/>
        <p:txBody>
          <a:bodyPr>
            <a:normAutofit/>
          </a:bodyPr>
          <a:lstStyle/>
          <a:p>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About Instructor </a:t>
            </a:r>
          </a:p>
        </p:txBody>
      </p:sp>
      <p:sp>
        <p:nvSpPr>
          <p:cNvPr id="3" name="Content Placeholder 2">
            <a:extLst>
              <a:ext uri="{FF2B5EF4-FFF2-40B4-BE49-F238E27FC236}">
                <a16:creationId xmlns:a16="http://schemas.microsoft.com/office/drawing/2014/main" id="{BE060699-BD5A-4623-87E8-20F32D4F542E}"/>
              </a:ext>
            </a:extLst>
          </p:cNvPr>
          <p:cNvSpPr>
            <a:spLocks noGrp="1"/>
          </p:cNvSpPr>
          <p:nvPr>
            <p:ph idx="1"/>
          </p:nvPr>
        </p:nvSpPr>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PhD in Cryptography, MSc. Mathematics.</a:t>
            </a:r>
          </a:p>
          <a:p>
            <a:r>
              <a:rPr lang="en-US" dirty="0">
                <a:latin typeface="Times New Roman" panose="02020603050405020304" pitchFamily="18" charset="0"/>
                <a:cs typeface="Times New Roman" panose="02020603050405020304" pitchFamily="18" charset="0"/>
              </a:rPr>
              <a:t>King Fahd University of Petroleum and Minerals.</a:t>
            </a:r>
          </a:p>
          <a:p>
            <a:r>
              <a:rPr lang="en-US" dirty="0">
                <a:latin typeface="Times New Roman" panose="02020603050405020304" pitchFamily="18" charset="0"/>
                <a:cs typeface="Times New Roman" panose="02020603050405020304" pitchFamily="18" charset="0"/>
              </a:rPr>
              <a:t>IRC- Intelligent Secure Systems Center/KFUPM.</a:t>
            </a:r>
          </a:p>
          <a:p>
            <a:r>
              <a:rPr lang="en-US" dirty="0">
                <a:latin typeface="Times New Roman" panose="02020603050405020304" pitchFamily="18" charset="0"/>
                <a:cs typeface="Times New Roman" panose="02020603050405020304" pitchFamily="18" charset="0"/>
              </a:rPr>
              <a:t>Received Distinction Award in Instructional Technology, 2019, KFUPM</a:t>
            </a:r>
          </a:p>
          <a:p>
            <a:r>
              <a:rPr lang="en-US" dirty="0">
                <a:latin typeface="Times New Roman" panose="02020603050405020304" pitchFamily="18" charset="0"/>
                <a:cs typeface="Times New Roman" panose="02020603050405020304" pitchFamily="18" charset="0"/>
              </a:rPr>
              <a:t>Received Best Teaching Award 2020, 2025 KFUPM</a:t>
            </a:r>
          </a:p>
          <a:p>
            <a:r>
              <a:rPr lang="en-US" dirty="0">
                <a:latin typeface="Times New Roman" panose="02020603050405020304" pitchFamily="18" charset="0"/>
                <a:cs typeface="Times New Roman" panose="02020603050405020304" pitchFamily="18" charset="0"/>
              </a:rPr>
              <a:t>Granted a US patent “Post-Quantum Fuzzy Commitment Scheme for Biometric Template Protection”.</a:t>
            </a:r>
          </a:p>
          <a:p>
            <a:r>
              <a:rPr lang="en-US" dirty="0">
                <a:latin typeface="Times New Roman" panose="02020603050405020304" pitchFamily="18" charset="0"/>
                <a:cs typeface="Times New Roman" panose="02020603050405020304" pitchFamily="18" charset="0"/>
              </a:rPr>
              <a:t>Filled a US patent “Quantum-Safe Passwordless Authentication: System and Method”</a:t>
            </a:r>
          </a:p>
          <a:p>
            <a:r>
              <a:rPr lang="en-US" dirty="0">
                <a:latin typeface="Times New Roman" panose="02020603050405020304" pitchFamily="18" charset="0"/>
                <a:cs typeface="Times New Roman" panose="02020603050405020304" pitchFamily="18" charset="0"/>
              </a:rPr>
              <a:t>Research Interest: Quantum Security systems, Post-Quantum Cryptography</a:t>
            </a:r>
          </a:p>
          <a:p>
            <a:r>
              <a:rPr lang="en-US" dirty="0">
                <a:latin typeface="Times New Roman" panose="02020603050405020304" pitchFamily="18" charset="0"/>
                <a:cs typeface="Times New Roman" panose="02020603050405020304" pitchFamily="18" charset="0"/>
                <a:hlinkClick r:id="rId2"/>
              </a:rPr>
              <a:t>https://scholar.google.com/citations?user=X8gsJkEAAAAJ&amp;hl=en</a:t>
            </a: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729920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76ED53-42A6-49D4-860B-91C5A4464A23}"/>
              </a:ext>
            </a:extLst>
          </p:cNvPr>
          <p:cNvSpPr>
            <a:spLocks noGrp="1"/>
          </p:cNvSpPr>
          <p:nvPr>
            <p:ph idx="1"/>
          </p:nvPr>
        </p:nvSpPr>
        <p:spPr/>
        <p:txBody>
          <a:bodyPr/>
          <a:lstStyle/>
          <a:p>
            <a:pPr marL="0" lvl="0" indent="0">
              <a:buNone/>
            </a:pPr>
            <a:r>
              <a:rPr lang="en-US" dirty="0">
                <a:latin typeface="Times New Roman" panose="02020603050405020304" pitchFamily="18" charset="0"/>
                <a:cs typeface="Times New Roman" panose="02020603050405020304" pitchFamily="18" charset="0"/>
              </a:rPr>
              <a:t>Lectures: Sunday and Tuesday, 17:20 -18:35</a:t>
            </a:r>
          </a:p>
          <a:p>
            <a:pPr marL="0" lvl="0" indent="0">
              <a:buNone/>
            </a:pPr>
            <a:r>
              <a:rPr lang="en-US" dirty="0">
                <a:latin typeface="Times New Roman" panose="02020603050405020304" pitchFamily="18" charset="0"/>
                <a:cs typeface="Times New Roman" panose="02020603050405020304" pitchFamily="18" charset="0"/>
              </a:rPr>
              <a:t>Location: Building #22-Room 120</a:t>
            </a:r>
          </a:p>
          <a:p>
            <a:pPr marL="0" lvl="0" indent="0">
              <a:buNone/>
            </a:pPr>
            <a:r>
              <a:rPr lang="en-US" dirty="0">
                <a:latin typeface="Times New Roman" panose="02020603050405020304" pitchFamily="18" charset="0"/>
                <a:cs typeface="Times New Roman" panose="02020603050405020304" pitchFamily="18" charset="0"/>
              </a:rPr>
              <a:t>Email: </a:t>
            </a:r>
            <a:r>
              <a:rPr lang="en-US" u="sng" dirty="0">
                <a:latin typeface="Times New Roman" panose="02020603050405020304" pitchFamily="18" charset="0"/>
                <a:cs typeface="Times New Roman" panose="02020603050405020304" pitchFamily="18" charset="0"/>
                <a:hlinkClick r:id="rId2"/>
              </a:rPr>
              <a:t>alawi@kfupm.edu.sa</a:t>
            </a:r>
            <a:endParaRPr lang="en-US" dirty="0">
              <a:latin typeface="Times New Roman" panose="02020603050405020304" pitchFamily="18" charset="0"/>
              <a:cs typeface="Times New Roman" panose="02020603050405020304" pitchFamily="18" charset="0"/>
            </a:endParaRPr>
          </a:p>
          <a:p>
            <a:pPr marL="0" lvl="0" indent="0">
              <a:buNone/>
            </a:pPr>
            <a:r>
              <a:rPr lang="en-US" dirty="0">
                <a:latin typeface="Times New Roman" panose="02020603050405020304" pitchFamily="18" charset="0"/>
                <a:cs typeface="Times New Roman" panose="02020603050405020304" pitchFamily="18" charset="0"/>
              </a:rPr>
              <a:t>Course site: Blackboard </a:t>
            </a:r>
          </a:p>
          <a:p>
            <a:pPr marL="0" lvl="0" indent="0">
              <a:buNone/>
            </a:pPr>
            <a:r>
              <a:rPr lang="en-US" dirty="0">
                <a:latin typeface="Times New Roman" panose="02020603050405020304" pitchFamily="18" charset="0"/>
                <a:cs typeface="Times New Roman" panose="02020603050405020304" pitchFamily="18" charset="0"/>
              </a:rPr>
              <a:t>Office hour: Monday and Wednesday, 11:00 - 12:00, (or send me on Teams and I will try to accommodate your Qs online).</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246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A6B612-4C94-47EE-A65C-56A6F0DC27BB}"/>
              </a:ext>
            </a:extLst>
          </p:cNvPr>
          <p:cNvSpPr txBox="1">
            <a:spLocks/>
          </p:cNvSpPr>
          <p:nvPr/>
        </p:nvSpPr>
        <p:spPr>
          <a:xfrm>
            <a:off x="7970979" y="2752725"/>
            <a:ext cx="3251201" cy="15421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25505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66DF9-7526-4AFC-9BAB-9F7358A9F1D5}"/>
              </a:ext>
            </a:extLst>
          </p:cNvPr>
          <p:cNvSpPr>
            <a:spLocks noGrp="1"/>
          </p:cNvSpPr>
          <p:nvPr>
            <p:ph type="title"/>
          </p:nvPr>
        </p:nvSpPr>
        <p:spPr>
          <a:xfrm>
            <a:off x="838199" y="84600"/>
            <a:ext cx="10515600" cy="1325563"/>
          </a:xfrm>
        </p:spPr>
        <p:txBody>
          <a:bodyPr/>
          <a:lstStyle/>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quantum computing?</a:t>
            </a:r>
          </a:p>
        </p:txBody>
      </p:sp>
      <p:sp>
        <p:nvSpPr>
          <p:cNvPr id="3" name="Content Placeholder 2">
            <a:extLst>
              <a:ext uri="{FF2B5EF4-FFF2-40B4-BE49-F238E27FC236}">
                <a16:creationId xmlns:a16="http://schemas.microsoft.com/office/drawing/2014/main" id="{D5AE79F5-EF65-44F9-A325-453248068B63}"/>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Quantum computing is an emerging technology that uses the laws of quantum mechanics to solve problems too complex for classical computers. </a:t>
            </a:r>
          </a:p>
          <a:p>
            <a:r>
              <a:rPr lang="en-US" dirty="0">
                <a:latin typeface="Times New Roman" panose="02020603050405020304" pitchFamily="18" charset="0"/>
                <a:cs typeface="Times New Roman" panose="02020603050405020304" pitchFamily="18" charset="0"/>
              </a:rPr>
              <a:t>Quantum Computing is the design of hardware and software that replaces Boolean logic by quantum gates at the algorithmic level.</a:t>
            </a:r>
          </a:p>
        </p:txBody>
      </p:sp>
      <p:pic>
        <p:nvPicPr>
          <p:cNvPr id="1026" name="Picture 2" descr="An in-depth look at an IBM quantum computer | Popular Science">
            <a:extLst>
              <a:ext uri="{FF2B5EF4-FFF2-40B4-BE49-F238E27FC236}">
                <a16:creationId xmlns:a16="http://schemas.microsoft.com/office/drawing/2014/main" id="{A23F5D42-ED46-427E-9DEA-FE86776AEC7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221134" y="4001294"/>
            <a:ext cx="3191933" cy="2393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0F7438B-0146-443A-87BA-542F1234560F}"/>
              </a:ext>
            </a:extLst>
          </p:cNvPr>
          <p:cNvSpPr txBox="1"/>
          <p:nvPr/>
        </p:nvSpPr>
        <p:spPr>
          <a:xfrm>
            <a:off x="8150747" y="6492875"/>
            <a:ext cx="3332705" cy="338554"/>
          </a:xfrm>
          <a:prstGeom prst="rect">
            <a:avLst/>
          </a:prstGeom>
          <a:noFill/>
        </p:spPr>
        <p:txBody>
          <a:bodyPr wrap="square" rtlCol="0">
            <a:spAutoFit/>
          </a:bodyPr>
          <a:lstStyle/>
          <a:p>
            <a:r>
              <a:rPr lang="en-US" sz="1600" dirty="0"/>
              <a:t>IBM quantum computer</a:t>
            </a:r>
          </a:p>
        </p:txBody>
      </p:sp>
      <p:pic>
        <p:nvPicPr>
          <p:cNvPr id="1028" name="Picture 4" descr="Take a look at Google's quantum computing technology - CNET">
            <a:extLst>
              <a:ext uri="{FF2B5EF4-FFF2-40B4-BE49-F238E27FC236}">
                <a16:creationId xmlns:a16="http://schemas.microsoft.com/office/drawing/2014/main" id="{372B5F67-2F6F-4E28-B98E-470FE302C3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33" y="4060164"/>
            <a:ext cx="3191933" cy="21699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54759BB-B77B-419B-9DBD-55CC59A401EF}"/>
              </a:ext>
            </a:extLst>
          </p:cNvPr>
          <p:cNvSpPr txBox="1"/>
          <p:nvPr/>
        </p:nvSpPr>
        <p:spPr>
          <a:xfrm>
            <a:off x="4967280" y="6249944"/>
            <a:ext cx="3332705" cy="338554"/>
          </a:xfrm>
          <a:prstGeom prst="rect">
            <a:avLst/>
          </a:prstGeom>
          <a:noFill/>
        </p:spPr>
        <p:txBody>
          <a:bodyPr wrap="square" rtlCol="0">
            <a:spAutoFit/>
          </a:bodyPr>
          <a:lstStyle/>
          <a:p>
            <a:r>
              <a:rPr lang="en-US" sz="1600" dirty="0"/>
              <a:t>Google quantum computer</a:t>
            </a:r>
          </a:p>
        </p:txBody>
      </p:sp>
      <p:pic>
        <p:nvPicPr>
          <p:cNvPr id="1030" name="Picture 6" descr="Microsoft's new quantum computing lab in Delft opens its doors to a world  of possibilities - Microsoft News Centre Europe">
            <a:extLst>
              <a:ext uri="{FF2B5EF4-FFF2-40B4-BE49-F238E27FC236}">
                <a16:creationId xmlns:a16="http://schemas.microsoft.com/office/drawing/2014/main" id="{FEBD488D-404E-491A-878E-6B9F4575F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68" y="4113301"/>
            <a:ext cx="3254904" cy="216993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2A6376F-A98E-4751-B682-03D7CF1B6949}"/>
              </a:ext>
            </a:extLst>
          </p:cNvPr>
          <p:cNvSpPr txBox="1"/>
          <p:nvPr/>
        </p:nvSpPr>
        <p:spPr>
          <a:xfrm>
            <a:off x="708549" y="6269788"/>
            <a:ext cx="3332705" cy="338554"/>
          </a:xfrm>
          <a:prstGeom prst="rect">
            <a:avLst/>
          </a:prstGeom>
          <a:noFill/>
        </p:spPr>
        <p:txBody>
          <a:bodyPr wrap="square" rtlCol="0">
            <a:spAutoFit/>
          </a:bodyPr>
          <a:lstStyle/>
          <a:p>
            <a:r>
              <a:rPr lang="en-US" sz="1600" dirty="0"/>
              <a:t>Microsoft quantum computer</a:t>
            </a:r>
          </a:p>
        </p:txBody>
      </p:sp>
    </p:spTree>
    <p:extLst>
      <p:ext uri="{BB962C8B-B14F-4D97-AF65-F5344CB8AC3E}">
        <p14:creationId xmlns:p14="http://schemas.microsoft.com/office/powerpoint/2010/main" val="3996249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Postulates of Quantum Mechanics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33953" y="1825624"/>
            <a:ext cx="11600481" cy="4708179"/>
          </a:xfrm>
        </p:spPr>
        <p:txBody>
          <a:bodyPr/>
          <a:lstStyle/>
          <a:p>
            <a:pPr fontAlgn="ctr"/>
            <a:r>
              <a:rPr lang="en-US" sz="2400" dirty="0">
                <a:latin typeface="Times New Roman" panose="02020603050405020304" pitchFamily="18" charset="0"/>
                <a:cs typeface="Times New Roman" panose="02020603050405020304" pitchFamily="18" charset="0"/>
              </a:rPr>
              <a:t>Quantum physics uses quantum mechanics to explain nature.</a:t>
            </a:r>
          </a:p>
          <a:p>
            <a:pPr fontAlgn="ctr"/>
            <a:r>
              <a:rPr lang="en-US" sz="2400" dirty="0">
                <a:latin typeface="Times New Roman" panose="02020603050405020304" pitchFamily="18" charset="0"/>
                <a:cs typeface="Times New Roman" panose="02020603050405020304" pitchFamily="18" charset="0"/>
              </a:rPr>
              <a:t>Quantum mechanics is a mathematical language.</a:t>
            </a:r>
          </a:p>
          <a:p>
            <a:pPr fontAlgn="ctr"/>
            <a:r>
              <a:rPr lang="en-US" sz="2400" dirty="0">
                <a:latin typeface="Times New Roman" panose="02020603050405020304" pitchFamily="18" charset="0"/>
                <a:cs typeface="Times New Roman" panose="02020603050405020304" pitchFamily="18" charset="0"/>
              </a:rPr>
              <a:t>Quantum computers are understood through the principles of quantum mechanics.</a:t>
            </a:r>
          </a:p>
          <a:p>
            <a:pPr marL="0" indent="0" algn="ctr" fontAlgn="ctr">
              <a:buNone/>
            </a:pPr>
            <a:r>
              <a:rPr lang="en-US" sz="1200" i="1" dirty="0">
                <a:latin typeface="Segoe UI Variable Text Semiligh" pitchFamily="2" charset="0"/>
                <a:cs typeface="Times New Roman" panose="02020603050405020304" pitchFamily="18" charset="0"/>
              </a:rPr>
              <a:t>Griffiths, David J. Introduction to Quantum Mechanics, 2nd Edition. Pearson Prentice Hall, 2005.</a:t>
            </a:r>
          </a:p>
          <a:p>
            <a:pPr marL="0" indent="0">
              <a:buNone/>
            </a:pPr>
            <a:r>
              <a:rPr lang="en-US" sz="2400" dirty="0">
                <a:latin typeface="Times New Roman" panose="02020603050405020304" pitchFamily="18" charset="0"/>
                <a:cs typeface="Times New Roman" panose="02020603050405020304" pitchFamily="18" charset="0"/>
              </a:rPr>
              <a:t>P1: Definition of a quantum bit, or qubit.</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pt-BR"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P2: How qubit(s) transform (Quantum Gates).</a:t>
            </a:r>
            <a:endParaRPr lang="en-US" sz="24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788726" y="3923603"/>
            <a:ext cx="6134100" cy="904875"/>
          </a:xfrm>
          <a:prstGeom prst="rect">
            <a:avLst/>
          </a:prstGeom>
        </p:spPr>
      </p:pic>
      <p:sp>
        <p:nvSpPr>
          <p:cNvPr id="5" name="AutoShape 1" descr="Postulate 2: How qubit(s) transform (Quantum Gates).&#10;Ink Drawings&#10;"/>
          <p:cNvSpPr>
            <a:spLocks noChangeAspect="1" noChangeArrowheads="1"/>
          </p:cNvSpPr>
          <p:nvPr/>
        </p:nvSpPr>
        <p:spPr bwMode="auto">
          <a:xfrm>
            <a:off x="0" y="0"/>
            <a:ext cx="5943600" cy="609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2876550" y="5436490"/>
            <a:ext cx="6134100" cy="981075"/>
          </a:xfrm>
          <a:prstGeom prst="rect">
            <a:avLst/>
          </a:prstGeom>
        </p:spPr>
      </p:pic>
    </p:spTree>
    <p:extLst>
      <p:ext uri="{BB962C8B-B14F-4D97-AF65-F5344CB8AC3E}">
        <p14:creationId xmlns:p14="http://schemas.microsoft.com/office/powerpoint/2010/main" val="363153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Postulates of Quantum Mechanics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4"/>
            <a:ext cx="10515600" cy="4708179"/>
          </a:xfrm>
        </p:spPr>
        <p:txBody>
          <a:bodyPr/>
          <a:lstStyle/>
          <a:p>
            <a:pPr marL="0" indent="0">
              <a:buNone/>
            </a:pPr>
            <a:r>
              <a:rPr lang="en-US" sz="2400" dirty="0">
                <a:latin typeface="Times New Roman" panose="02020603050405020304" pitchFamily="18" charset="0"/>
                <a:cs typeface="Times New Roman" panose="02020603050405020304" pitchFamily="18" charset="0"/>
              </a:rPr>
              <a:t>P3: The effect of measurement.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pt-BR" dirty="0">
              <a:latin typeface="Times New Roman" panose="02020603050405020304" pitchFamily="18" charset="0"/>
              <a:cs typeface="Times New Roman" panose="02020603050405020304" pitchFamily="18" charset="0"/>
            </a:endParaRPr>
          </a:p>
          <a:p>
            <a:pPr marL="0" indent="0">
              <a:buNone/>
            </a:pPr>
            <a:r>
              <a:rPr lang="pt-BR" sz="2400" dirty="0">
                <a:latin typeface="Times New Roman" panose="02020603050405020304" pitchFamily="18" charset="0"/>
                <a:cs typeface="Times New Roman" panose="02020603050405020304" pitchFamily="18" charset="0"/>
              </a:rPr>
              <a:t>P4: </a:t>
            </a:r>
            <a:r>
              <a:rPr lang="en-US" sz="2400" dirty="0">
                <a:latin typeface="Times New Roman" panose="02020603050405020304" pitchFamily="18" charset="0"/>
                <a:cs typeface="Times New Roman" panose="02020603050405020304" pitchFamily="18" charset="0"/>
              </a:rPr>
              <a:t>How qubits combine together into systems of qubits.</a:t>
            </a:r>
          </a:p>
          <a:p>
            <a:pPr marL="0" indent="0">
              <a:buNone/>
            </a:pPr>
            <a:endParaRPr lang="en-US" dirty="0">
              <a:latin typeface="Times New Roman" panose="02020603050405020304" pitchFamily="18" charset="0"/>
              <a:cs typeface="Times New Roman" panose="02020603050405020304" pitchFamily="18" charset="0"/>
            </a:endParaRPr>
          </a:p>
        </p:txBody>
      </p:sp>
      <p:sp>
        <p:nvSpPr>
          <p:cNvPr id="5" name="AutoShape 1" descr="Postulate 2: How qubit(s) transform (Quantum Gates).&#10;Ink Drawings&#10;"/>
          <p:cNvSpPr>
            <a:spLocks noChangeAspect="1" noChangeArrowheads="1"/>
          </p:cNvSpPr>
          <p:nvPr/>
        </p:nvSpPr>
        <p:spPr bwMode="auto">
          <a:xfrm>
            <a:off x="0" y="0"/>
            <a:ext cx="5943600" cy="609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2185987" y="2474046"/>
            <a:ext cx="7515225" cy="476250"/>
          </a:xfrm>
          <a:prstGeom prst="rect">
            <a:avLst/>
          </a:prstGeom>
        </p:spPr>
      </p:pic>
      <p:pic>
        <p:nvPicPr>
          <p:cNvPr id="8" name="Picture 7"/>
          <p:cNvPicPr>
            <a:picLocks noChangeAspect="1"/>
          </p:cNvPicPr>
          <p:nvPr/>
        </p:nvPicPr>
        <p:blipFill>
          <a:blip r:embed="rId3"/>
          <a:stretch>
            <a:fillRect/>
          </a:stretch>
        </p:blipFill>
        <p:spPr>
          <a:xfrm>
            <a:off x="2233353" y="4074968"/>
            <a:ext cx="6096000" cy="952500"/>
          </a:xfrm>
          <a:prstGeom prst="rect">
            <a:avLst/>
          </a:prstGeom>
        </p:spPr>
      </p:pic>
    </p:spTree>
    <p:extLst>
      <p:ext uri="{BB962C8B-B14F-4D97-AF65-F5344CB8AC3E}">
        <p14:creationId xmlns:p14="http://schemas.microsoft.com/office/powerpoint/2010/main" val="454278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02BEF8-2615-4DD3-B532-C15107EF3D32}"/>
              </a:ext>
            </a:extLst>
          </p:cNvPr>
          <p:cNvSpPr txBox="1"/>
          <p:nvPr/>
        </p:nvSpPr>
        <p:spPr>
          <a:xfrm>
            <a:off x="313086" y="-64825"/>
            <a:ext cx="917385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Accomplishments, future directions, and challenges</a:t>
            </a:r>
          </a:p>
        </p:txBody>
      </p:sp>
      <p:graphicFrame>
        <p:nvGraphicFramePr>
          <p:cNvPr id="25" name="Diagram 24">
            <a:extLst>
              <a:ext uri="{FF2B5EF4-FFF2-40B4-BE49-F238E27FC236}">
                <a16:creationId xmlns:a16="http://schemas.microsoft.com/office/drawing/2014/main" id="{C37EAF8C-3AC5-47A7-BFA5-A19FBC34B585}"/>
              </a:ext>
            </a:extLst>
          </p:cNvPr>
          <p:cNvGraphicFramePr/>
          <p:nvPr>
            <p:extLst>
              <p:ext uri="{D42A27DB-BD31-4B8C-83A1-F6EECF244321}">
                <p14:modId xmlns:p14="http://schemas.microsoft.com/office/powerpoint/2010/main" val="2132759975"/>
              </p:ext>
            </p:extLst>
          </p:nvPr>
        </p:nvGraphicFramePr>
        <p:xfrm>
          <a:off x="210585" y="1327771"/>
          <a:ext cx="11519554" cy="3173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Arrow Connector 3">
            <a:extLst>
              <a:ext uri="{FF2B5EF4-FFF2-40B4-BE49-F238E27FC236}">
                <a16:creationId xmlns:a16="http://schemas.microsoft.com/office/drawing/2014/main" id="{C4852C30-69D8-4830-ADC6-DEEE9395BB14}"/>
              </a:ext>
            </a:extLst>
          </p:cNvPr>
          <p:cNvCxnSpPr/>
          <p:nvPr/>
        </p:nvCxnSpPr>
        <p:spPr>
          <a:xfrm>
            <a:off x="666427" y="1327771"/>
            <a:ext cx="3130658" cy="0"/>
          </a:xfrm>
          <a:prstGeom prst="straightConnector1">
            <a:avLst/>
          </a:prstGeom>
          <a:ln w="28575">
            <a:solidFill>
              <a:schemeClr val="accent5">
                <a:lumMod val="50000"/>
              </a:schemeClr>
            </a:solidFill>
            <a:headEnd type="triangle"/>
            <a:tailEnd type="triangle"/>
          </a:ln>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6" name="TextBox 5">
            <a:extLst>
              <a:ext uri="{FF2B5EF4-FFF2-40B4-BE49-F238E27FC236}">
                <a16:creationId xmlns:a16="http://schemas.microsoft.com/office/drawing/2014/main" id="{0240B34B-B858-4A73-A416-1A41F1B4AD2C}"/>
              </a:ext>
            </a:extLst>
          </p:cNvPr>
          <p:cNvSpPr txBox="1"/>
          <p:nvPr/>
        </p:nvSpPr>
        <p:spPr>
          <a:xfrm>
            <a:off x="984142" y="958438"/>
            <a:ext cx="2623475" cy="369332"/>
          </a:xfrm>
          <a:prstGeom prst="rect">
            <a:avLst/>
          </a:prstGeom>
          <a:noFill/>
        </p:spPr>
        <p:txBody>
          <a:bodyPr wrap="none" rtlCol="0">
            <a:spAutoFit/>
          </a:bodyPr>
          <a:lstStyle/>
          <a:p>
            <a:r>
              <a:rPr lang="en-US" b="1" dirty="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Theoretical Foundation  </a:t>
            </a:r>
          </a:p>
        </p:txBody>
      </p:sp>
      <p:cxnSp>
        <p:nvCxnSpPr>
          <p:cNvPr id="10" name="Straight Arrow Connector 9">
            <a:extLst>
              <a:ext uri="{FF2B5EF4-FFF2-40B4-BE49-F238E27FC236}">
                <a16:creationId xmlns:a16="http://schemas.microsoft.com/office/drawing/2014/main" id="{E2325CB0-1DED-4C01-80BC-40600B9F8A79}"/>
              </a:ext>
            </a:extLst>
          </p:cNvPr>
          <p:cNvCxnSpPr>
            <a:cxnSpLocks/>
          </p:cNvCxnSpPr>
          <p:nvPr/>
        </p:nvCxnSpPr>
        <p:spPr>
          <a:xfrm flipV="1">
            <a:off x="3958757" y="1328399"/>
            <a:ext cx="2696251" cy="0"/>
          </a:xfrm>
          <a:prstGeom prst="straightConnector1">
            <a:avLst/>
          </a:prstGeom>
          <a:ln w="28575">
            <a:solidFill>
              <a:schemeClr val="accent6">
                <a:lumMod val="50000"/>
              </a:schemeClr>
            </a:solidFill>
            <a:headEnd type="triangle"/>
            <a:tailEnd type="triangle"/>
          </a:ln>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1" name="TextBox 10">
            <a:extLst>
              <a:ext uri="{FF2B5EF4-FFF2-40B4-BE49-F238E27FC236}">
                <a16:creationId xmlns:a16="http://schemas.microsoft.com/office/drawing/2014/main" id="{81022787-2DB6-425F-A525-97A8059B6502}"/>
              </a:ext>
            </a:extLst>
          </p:cNvPr>
          <p:cNvSpPr txBox="1"/>
          <p:nvPr/>
        </p:nvSpPr>
        <p:spPr>
          <a:xfrm>
            <a:off x="3958757" y="939444"/>
            <a:ext cx="2696251" cy="369332"/>
          </a:xfrm>
          <a:prstGeom prst="rect">
            <a:avLst/>
          </a:prstGeom>
          <a:noFill/>
        </p:spPr>
        <p:txBody>
          <a:bodyPr wrap="none" rtlCol="0">
            <a:spAutoFit/>
          </a:bodyPr>
          <a:lstStyle/>
          <a:p>
            <a:r>
              <a:rPr lang="en-US" b="1"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From Theory to Practical</a:t>
            </a:r>
          </a:p>
        </p:txBody>
      </p:sp>
      <p:cxnSp>
        <p:nvCxnSpPr>
          <p:cNvPr id="14" name="Straight Arrow Connector 13">
            <a:extLst>
              <a:ext uri="{FF2B5EF4-FFF2-40B4-BE49-F238E27FC236}">
                <a16:creationId xmlns:a16="http://schemas.microsoft.com/office/drawing/2014/main" id="{5349376B-BD37-447E-A56A-268241AD8C4B}"/>
              </a:ext>
            </a:extLst>
          </p:cNvPr>
          <p:cNvCxnSpPr>
            <a:cxnSpLocks/>
          </p:cNvCxnSpPr>
          <p:nvPr/>
        </p:nvCxnSpPr>
        <p:spPr>
          <a:xfrm>
            <a:off x="6746951" y="1340689"/>
            <a:ext cx="4543564" cy="0"/>
          </a:xfrm>
          <a:prstGeom prst="straightConnector1">
            <a:avLst/>
          </a:prstGeom>
          <a:ln w="28575">
            <a:solidFill>
              <a:schemeClr val="accent1">
                <a:lumMod val="50000"/>
              </a:schemeClr>
            </a:solidFill>
            <a:headEnd type="triangle"/>
            <a:tailEnd type="triangle"/>
          </a:ln>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15" name="TextBox 14">
            <a:extLst>
              <a:ext uri="{FF2B5EF4-FFF2-40B4-BE49-F238E27FC236}">
                <a16:creationId xmlns:a16="http://schemas.microsoft.com/office/drawing/2014/main" id="{9017C840-40AD-4258-AF77-C1C0F7D02D62}"/>
              </a:ext>
            </a:extLst>
          </p:cNvPr>
          <p:cNvSpPr txBox="1"/>
          <p:nvPr/>
        </p:nvSpPr>
        <p:spPr>
          <a:xfrm>
            <a:off x="7826740" y="920449"/>
            <a:ext cx="2383986" cy="369332"/>
          </a:xfrm>
          <a:prstGeom prst="rect">
            <a:avLst/>
          </a:prstGeom>
          <a:noFill/>
          <a:ln>
            <a:noFill/>
          </a:ln>
        </p:spPr>
        <p:txBody>
          <a:bodyPr wrap="none" rtlCol="0">
            <a:spAutoFit/>
          </a:bodyPr>
          <a:lstStyle/>
          <a:p>
            <a:r>
              <a:rPr lang="en-US"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Business Development</a:t>
            </a:r>
          </a:p>
        </p:txBody>
      </p:sp>
    </p:spTree>
    <p:extLst>
      <p:ext uri="{BB962C8B-B14F-4D97-AF65-F5344CB8AC3E}">
        <p14:creationId xmlns:p14="http://schemas.microsoft.com/office/powerpoint/2010/main" val="237029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02BEF8-2615-4DD3-B532-C15107EF3D32}"/>
              </a:ext>
            </a:extLst>
          </p:cNvPr>
          <p:cNvSpPr txBox="1"/>
          <p:nvPr/>
        </p:nvSpPr>
        <p:spPr>
          <a:xfrm>
            <a:off x="84591" y="818"/>
            <a:ext cx="527740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kick off a new computing era</a:t>
            </a:r>
          </a:p>
        </p:txBody>
      </p:sp>
      <p:grpSp>
        <p:nvGrpSpPr>
          <p:cNvPr id="33" name="Group 32">
            <a:extLst>
              <a:ext uri="{FF2B5EF4-FFF2-40B4-BE49-F238E27FC236}">
                <a16:creationId xmlns:a16="http://schemas.microsoft.com/office/drawing/2014/main" id="{8FAF877A-903B-420B-9F59-F3A7D0D42524}"/>
              </a:ext>
            </a:extLst>
          </p:cNvPr>
          <p:cNvGrpSpPr/>
          <p:nvPr/>
        </p:nvGrpSpPr>
        <p:grpSpPr>
          <a:xfrm>
            <a:off x="2817415" y="954154"/>
            <a:ext cx="1539900" cy="1097279"/>
            <a:chOff x="1600865" y="1836751"/>
            <a:chExt cx="2311178" cy="1614115"/>
          </a:xfrm>
        </p:grpSpPr>
        <p:sp>
          <p:nvSpPr>
            <p:cNvPr id="11" name="Rectangle: Rounded Corners 10">
              <a:extLst>
                <a:ext uri="{FF2B5EF4-FFF2-40B4-BE49-F238E27FC236}">
                  <a16:creationId xmlns:a16="http://schemas.microsoft.com/office/drawing/2014/main" id="{4FC2F3E4-DF94-488A-B135-EBA4F6D7520C}"/>
                </a:ext>
              </a:extLst>
            </p:cNvPr>
            <p:cNvSpPr/>
            <p:nvPr/>
          </p:nvSpPr>
          <p:spPr>
            <a:xfrm>
              <a:off x="1600865" y="1836751"/>
              <a:ext cx="2311178" cy="1343770"/>
            </a:xfrm>
            <a:prstGeom prst="roundRect">
              <a:avLst>
                <a:gd name="adj" fmla="val 423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cxnSp>
          <p:nvCxnSpPr>
            <p:cNvPr id="13" name="Straight Connector 12">
              <a:extLst>
                <a:ext uri="{FF2B5EF4-FFF2-40B4-BE49-F238E27FC236}">
                  <a16:creationId xmlns:a16="http://schemas.microsoft.com/office/drawing/2014/main" id="{9DC8D916-A344-44A2-A366-2FCE9334789E}"/>
                </a:ext>
              </a:extLst>
            </p:cNvPr>
            <p:cNvCxnSpPr>
              <a:cxnSpLocks/>
            </p:cNvCxnSpPr>
            <p:nvPr/>
          </p:nvCxnSpPr>
          <p:spPr>
            <a:xfrm>
              <a:off x="2219737" y="3450866"/>
              <a:ext cx="1200647"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1E398FA-A0B6-4DF9-9952-B31906EE8186}"/>
                </a:ext>
              </a:extLst>
            </p:cNvPr>
            <p:cNvCxnSpPr>
              <a:cxnSpLocks/>
            </p:cNvCxnSpPr>
            <p:nvPr/>
          </p:nvCxnSpPr>
          <p:spPr>
            <a:xfrm>
              <a:off x="2756454" y="3180522"/>
              <a:ext cx="0" cy="27034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8FFA286B-37C9-4094-9767-361B1DB5D73F}"/>
                </a:ext>
              </a:extLst>
            </p:cNvPr>
            <p:cNvSpPr/>
            <p:nvPr/>
          </p:nvSpPr>
          <p:spPr>
            <a:xfrm>
              <a:off x="2011679" y="2234317"/>
              <a:ext cx="457200" cy="457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0</a:t>
              </a:r>
            </a:p>
          </p:txBody>
        </p:sp>
        <p:sp>
          <p:nvSpPr>
            <p:cNvPr id="53" name="Oval 52">
              <a:extLst>
                <a:ext uri="{FF2B5EF4-FFF2-40B4-BE49-F238E27FC236}">
                  <a16:creationId xmlns:a16="http://schemas.microsoft.com/office/drawing/2014/main" id="{987BA088-E792-4B68-9DC0-7AA97B28005B}"/>
                </a:ext>
              </a:extLst>
            </p:cNvPr>
            <p:cNvSpPr/>
            <p:nvPr/>
          </p:nvSpPr>
          <p:spPr>
            <a:xfrm>
              <a:off x="3021495" y="2234317"/>
              <a:ext cx="457200" cy="4572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1</a:t>
              </a:r>
            </a:p>
          </p:txBody>
        </p:sp>
      </p:grpSp>
      <p:sp>
        <p:nvSpPr>
          <p:cNvPr id="39" name="Rectangle 38">
            <a:extLst>
              <a:ext uri="{FF2B5EF4-FFF2-40B4-BE49-F238E27FC236}">
                <a16:creationId xmlns:a16="http://schemas.microsoft.com/office/drawing/2014/main" id="{32695B2B-A25E-4FA7-AE7B-00E95AA26E3F}"/>
              </a:ext>
            </a:extLst>
          </p:cNvPr>
          <p:cNvSpPr/>
          <p:nvPr/>
        </p:nvSpPr>
        <p:spPr>
          <a:xfrm>
            <a:off x="2590825" y="655611"/>
            <a:ext cx="2077838"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Conventional Computer</a:t>
            </a:r>
            <a:endParaRPr kumimoji="0" lang="en-US" sz="1400" b="1"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60" name="Rectangle 59">
            <a:extLst>
              <a:ext uri="{FF2B5EF4-FFF2-40B4-BE49-F238E27FC236}">
                <a16:creationId xmlns:a16="http://schemas.microsoft.com/office/drawing/2014/main" id="{F42C065D-B6D8-4E85-AACD-898366F1AADD}"/>
              </a:ext>
            </a:extLst>
          </p:cNvPr>
          <p:cNvSpPr/>
          <p:nvPr/>
        </p:nvSpPr>
        <p:spPr>
          <a:xfrm>
            <a:off x="6543770" y="612766"/>
            <a:ext cx="175240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6666"/>
                </a:solidFill>
                <a:effectLst/>
                <a:uLnTx/>
                <a:uFillTx/>
                <a:latin typeface="Times New Roman" panose="02020603050405020304" pitchFamily="18" charset="0"/>
                <a:ea typeface="+mn-ea"/>
                <a:cs typeface="Times New Roman" panose="02020603050405020304" pitchFamily="18" charset="0"/>
              </a:rPr>
              <a:t>Quantum Computer</a:t>
            </a:r>
            <a:endParaRPr kumimoji="0" lang="en-US" sz="1400" b="1" i="0" u="none" strike="noStrike" kern="1200" cap="none" spc="0" normalizeH="0" baseline="0" noProof="0" dirty="0">
              <a:ln>
                <a:noFill/>
              </a:ln>
              <a:solidFill>
                <a:srgbClr val="006666"/>
              </a:solidFill>
              <a:effectLst/>
              <a:uLnTx/>
              <a:uFillTx/>
              <a:latin typeface="Avenir Next LT Pro"/>
              <a:ea typeface="+mn-ea"/>
              <a:cs typeface="+mn-cs"/>
            </a:endParaRPr>
          </a:p>
        </p:txBody>
      </p:sp>
      <p:grpSp>
        <p:nvGrpSpPr>
          <p:cNvPr id="17" name="Group 16">
            <a:extLst>
              <a:ext uri="{FF2B5EF4-FFF2-40B4-BE49-F238E27FC236}">
                <a16:creationId xmlns:a16="http://schemas.microsoft.com/office/drawing/2014/main" id="{7021B9FE-F665-4438-87FB-0C58C80C6BAB}"/>
              </a:ext>
            </a:extLst>
          </p:cNvPr>
          <p:cNvGrpSpPr/>
          <p:nvPr/>
        </p:nvGrpSpPr>
        <p:grpSpPr>
          <a:xfrm>
            <a:off x="6609599" y="955064"/>
            <a:ext cx="1536192" cy="1097280"/>
            <a:chOff x="7224071" y="1152576"/>
            <a:chExt cx="1536192" cy="1097280"/>
          </a:xfrm>
        </p:grpSpPr>
        <p:grpSp>
          <p:nvGrpSpPr>
            <p:cNvPr id="54" name="Group 53">
              <a:extLst>
                <a:ext uri="{FF2B5EF4-FFF2-40B4-BE49-F238E27FC236}">
                  <a16:creationId xmlns:a16="http://schemas.microsoft.com/office/drawing/2014/main" id="{91BE6BC3-7E91-4118-A31F-77F8F2F99B4A}"/>
                </a:ext>
              </a:extLst>
            </p:cNvPr>
            <p:cNvGrpSpPr/>
            <p:nvPr/>
          </p:nvGrpSpPr>
          <p:grpSpPr>
            <a:xfrm>
              <a:off x="7224071" y="1152576"/>
              <a:ext cx="1536192" cy="1097280"/>
              <a:chOff x="1600865" y="1836751"/>
              <a:chExt cx="2311178" cy="1614115"/>
            </a:xfrm>
          </p:grpSpPr>
          <p:sp>
            <p:nvSpPr>
              <p:cNvPr id="55" name="Rectangle: Rounded Corners 54">
                <a:extLst>
                  <a:ext uri="{FF2B5EF4-FFF2-40B4-BE49-F238E27FC236}">
                    <a16:creationId xmlns:a16="http://schemas.microsoft.com/office/drawing/2014/main" id="{B69EF964-7D60-4696-A747-6EA4FAB764A5}"/>
                  </a:ext>
                </a:extLst>
              </p:cNvPr>
              <p:cNvSpPr/>
              <p:nvPr/>
            </p:nvSpPr>
            <p:spPr>
              <a:xfrm>
                <a:off x="1600865" y="1836751"/>
                <a:ext cx="2311178" cy="1343770"/>
              </a:xfrm>
              <a:prstGeom prst="roundRect">
                <a:avLst>
                  <a:gd name="adj" fmla="val 4238"/>
                </a:avLst>
              </a:prstGeom>
              <a:noFill/>
              <a:ln w="38100">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cxnSp>
            <p:nvCxnSpPr>
              <p:cNvPr id="56" name="Straight Connector 55">
                <a:extLst>
                  <a:ext uri="{FF2B5EF4-FFF2-40B4-BE49-F238E27FC236}">
                    <a16:creationId xmlns:a16="http://schemas.microsoft.com/office/drawing/2014/main" id="{6DA04B6A-7930-4B99-8FFE-BCFF215481C4}"/>
                  </a:ext>
                </a:extLst>
              </p:cNvPr>
              <p:cNvCxnSpPr>
                <a:cxnSpLocks/>
              </p:cNvCxnSpPr>
              <p:nvPr/>
            </p:nvCxnSpPr>
            <p:spPr>
              <a:xfrm>
                <a:off x="2219737" y="3450866"/>
                <a:ext cx="1200647" cy="0"/>
              </a:xfrm>
              <a:prstGeom prst="line">
                <a:avLst/>
              </a:prstGeom>
              <a:ln w="76200">
                <a:solidFill>
                  <a:srgbClr val="00808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56A580F-97DC-4E9C-97D5-4CB522329C08}"/>
                  </a:ext>
                </a:extLst>
              </p:cNvPr>
              <p:cNvCxnSpPr>
                <a:cxnSpLocks/>
              </p:cNvCxnSpPr>
              <p:nvPr/>
            </p:nvCxnSpPr>
            <p:spPr>
              <a:xfrm>
                <a:off x="2756454" y="3180522"/>
                <a:ext cx="0" cy="270344"/>
              </a:xfrm>
              <a:prstGeom prst="line">
                <a:avLst/>
              </a:prstGeom>
              <a:ln w="76200">
                <a:solidFill>
                  <a:srgbClr val="008080"/>
                </a:solidFill>
              </a:ln>
            </p:spPr>
            <p:style>
              <a:lnRef idx="1">
                <a:schemeClr val="accent1"/>
              </a:lnRef>
              <a:fillRef idx="0">
                <a:schemeClr val="accent1"/>
              </a:fillRef>
              <a:effectRef idx="0">
                <a:schemeClr val="accent1"/>
              </a:effectRef>
              <a:fontRef idx="minor">
                <a:schemeClr val="tx1"/>
              </a:fontRef>
            </p:style>
          </p:cxnSp>
        </p:grpSp>
        <p:pic>
          <p:nvPicPr>
            <p:cNvPr id="1028" name="Picture 4" descr="Qubit basis states">
              <a:extLst>
                <a:ext uri="{FF2B5EF4-FFF2-40B4-BE49-F238E27FC236}">
                  <a16:creationId xmlns:a16="http://schemas.microsoft.com/office/drawing/2014/main" id="{6E743248-C954-470C-BC71-541CC100B48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867234" y="1285619"/>
              <a:ext cx="871343" cy="773390"/>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Atom">
              <a:extLst>
                <a:ext uri="{FF2B5EF4-FFF2-40B4-BE49-F238E27FC236}">
                  <a16:creationId xmlns:a16="http://schemas.microsoft.com/office/drawing/2014/main" id="{8605F864-7194-4679-B124-DD35E244E30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73265" y="1241931"/>
              <a:ext cx="375958" cy="375958"/>
            </a:xfrm>
            <a:prstGeom prst="rect">
              <a:avLst/>
            </a:prstGeom>
          </p:spPr>
        </p:pic>
      </p:grpSp>
      <p:grpSp>
        <p:nvGrpSpPr>
          <p:cNvPr id="15" name="Group 14">
            <a:extLst>
              <a:ext uri="{FF2B5EF4-FFF2-40B4-BE49-F238E27FC236}">
                <a16:creationId xmlns:a16="http://schemas.microsoft.com/office/drawing/2014/main" id="{2AEA4C51-B903-4711-944D-B10D6BE8033A}"/>
              </a:ext>
            </a:extLst>
          </p:cNvPr>
          <p:cNvGrpSpPr/>
          <p:nvPr/>
        </p:nvGrpSpPr>
        <p:grpSpPr>
          <a:xfrm>
            <a:off x="1943953" y="2235213"/>
            <a:ext cx="6836089" cy="4614979"/>
            <a:chOff x="1886585" y="2529323"/>
            <a:chExt cx="6836089" cy="4614979"/>
          </a:xfrm>
        </p:grpSpPr>
        <p:grpSp>
          <p:nvGrpSpPr>
            <p:cNvPr id="12" name="Group 11">
              <a:extLst>
                <a:ext uri="{FF2B5EF4-FFF2-40B4-BE49-F238E27FC236}">
                  <a16:creationId xmlns:a16="http://schemas.microsoft.com/office/drawing/2014/main" id="{79B9FB3B-3032-404A-9B01-4DB55A70E287}"/>
                </a:ext>
              </a:extLst>
            </p:cNvPr>
            <p:cNvGrpSpPr/>
            <p:nvPr/>
          </p:nvGrpSpPr>
          <p:grpSpPr>
            <a:xfrm>
              <a:off x="1886585" y="2529323"/>
              <a:ext cx="6836088" cy="2417120"/>
              <a:chOff x="1886587" y="2590167"/>
              <a:chExt cx="6836088" cy="2417120"/>
            </a:xfrm>
          </p:grpSpPr>
          <mc:AlternateContent xmlns:mc="http://schemas.openxmlformats.org/markup-compatibility/2006" xmlns:a14="http://schemas.microsoft.com/office/drawing/2010/main">
            <mc:Choice Requires="a14">
              <p:graphicFrame>
                <p:nvGraphicFramePr>
                  <p:cNvPr id="9" name="Diagram 8">
                    <a:extLst>
                      <a:ext uri="{FF2B5EF4-FFF2-40B4-BE49-F238E27FC236}">
                        <a16:creationId xmlns:a16="http://schemas.microsoft.com/office/drawing/2014/main" id="{1F13E008-7463-458C-978E-0CEB0BD03006}"/>
                      </a:ext>
                    </a:extLst>
                  </p:cNvPr>
                  <p:cNvGraphicFramePr/>
                  <p:nvPr/>
                </p:nvGraphicFramePr>
                <p:xfrm>
                  <a:off x="4982028" y="2590167"/>
                  <a:ext cx="3740647" cy="24171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Choice>
            <mc:Fallback xmlns="">
              <p:graphicFrame>
                <p:nvGraphicFramePr>
                  <p:cNvPr id="9" name="Diagram 8">
                    <a:extLst>
                      <a:ext uri="{FF2B5EF4-FFF2-40B4-BE49-F238E27FC236}">
                        <a16:creationId xmlns:a16="http://schemas.microsoft.com/office/drawing/2014/main" id="{1F13E008-7463-458C-978E-0CEB0BD03006}"/>
                      </a:ext>
                    </a:extLst>
                  </p:cNvPr>
                  <p:cNvGraphicFramePr/>
                  <p:nvPr>
                    <p:extLst/>
                  </p:nvPr>
                </p:nvGraphicFramePr>
                <p:xfrm>
                  <a:off x="4982028" y="2590167"/>
                  <a:ext cx="3740647" cy="241712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mc:Fallback>
          </mc:AlternateContent>
          <p:grpSp>
            <p:nvGrpSpPr>
              <p:cNvPr id="34" name="Group 33">
                <a:extLst>
                  <a:ext uri="{FF2B5EF4-FFF2-40B4-BE49-F238E27FC236}">
                    <a16:creationId xmlns:a16="http://schemas.microsoft.com/office/drawing/2014/main" id="{11C3532D-C9E7-4E9F-B184-9C32F69238E3}"/>
                  </a:ext>
                </a:extLst>
              </p:cNvPr>
              <p:cNvGrpSpPr/>
              <p:nvPr/>
            </p:nvGrpSpPr>
            <p:grpSpPr>
              <a:xfrm flipH="1">
                <a:off x="1902490" y="2607275"/>
                <a:ext cx="3079535" cy="614211"/>
                <a:chOff x="661111" y="1201"/>
                <a:chExt cx="3079535" cy="614211"/>
              </a:xfrm>
              <a:scene3d>
                <a:camera prst="orthographicFront"/>
                <a:lightRig rig="threePt" dir="t">
                  <a:rot lat="0" lon="0" rev="7500000"/>
                </a:lightRig>
              </a:scene3d>
            </p:grpSpPr>
            <p:sp>
              <p:nvSpPr>
                <p:cNvPr id="35" name="Rectangle: Top Corners Rounded 34">
                  <a:extLst>
                    <a:ext uri="{FF2B5EF4-FFF2-40B4-BE49-F238E27FC236}">
                      <a16:creationId xmlns:a16="http://schemas.microsoft.com/office/drawing/2014/main" id="{8CFAA93E-1738-43D7-88EA-EF25A5D676EA}"/>
                    </a:ext>
                  </a:extLst>
                </p:cNvPr>
                <p:cNvSpPr/>
                <p:nvPr/>
              </p:nvSpPr>
              <p:spPr>
                <a:xfrm rot="5400000">
                  <a:off x="1893773" y="-1231461"/>
                  <a:ext cx="614211" cy="3079535"/>
                </a:xfrm>
                <a:prstGeom prst="round2SameRect">
                  <a:avLst/>
                </a:prstGeom>
                <a:sp3d extrusionH="190500" prstMaterial="dkEdge">
                  <a:bevelT w="135400" h="16350" prst="relaxedInset"/>
                  <a:contourClr>
                    <a:schemeClr val="bg1"/>
                  </a:contourClr>
                </a:sp3d>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6" name="Rectangle: Top Corners Rounded 4">
                  <a:extLst>
                    <a:ext uri="{FF2B5EF4-FFF2-40B4-BE49-F238E27FC236}">
                      <a16:creationId xmlns:a16="http://schemas.microsoft.com/office/drawing/2014/main" id="{475C2FDA-E62A-41A7-A4DE-D75E23DDAA3F}"/>
                    </a:ext>
                  </a:extLst>
                </p:cNvPr>
                <p:cNvSpPr txBox="1"/>
                <p:nvPr/>
              </p:nvSpPr>
              <p:spPr>
                <a:xfrm>
                  <a:off x="661112" y="31183"/>
                  <a:ext cx="3049552" cy="55424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Bit: unit of classical state 0 or 1 </a:t>
                  </a:r>
                </a:p>
              </p:txBody>
            </p:sp>
          </p:grpSp>
          <p:grpSp>
            <p:nvGrpSpPr>
              <p:cNvPr id="37" name="Group 36">
                <a:extLst>
                  <a:ext uri="{FF2B5EF4-FFF2-40B4-BE49-F238E27FC236}">
                    <a16:creationId xmlns:a16="http://schemas.microsoft.com/office/drawing/2014/main" id="{35EB3CBD-584A-4FF7-8383-494F7566F6AD}"/>
                  </a:ext>
                </a:extLst>
              </p:cNvPr>
              <p:cNvGrpSpPr/>
              <p:nvPr/>
            </p:nvGrpSpPr>
            <p:grpSpPr>
              <a:xfrm flipH="1">
                <a:off x="1886587" y="3333943"/>
                <a:ext cx="3079535" cy="613888"/>
                <a:chOff x="661110" y="736339"/>
                <a:chExt cx="3079535" cy="613888"/>
              </a:xfrm>
              <a:scene3d>
                <a:camera prst="orthographicFront"/>
                <a:lightRig rig="threePt" dir="t">
                  <a:rot lat="0" lon="0" rev="7500000"/>
                </a:lightRig>
              </a:scene3d>
            </p:grpSpPr>
            <p:sp>
              <p:nvSpPr>
                <p:cNvPr id="38" name="Rectangle: Top Corners Rounded 37">
                  <a:extLst>
                    <a:ext uri="{FF2B5EF4-FFF2-40B4-BE49-F238E27FC236}">
                      <a16:creationId xmlns:a16="http://schemas.microsoft.com/office/drawing/2014/main" id="{4AA1482D-9E28-4573-9578-CA72EEBB2A57}"/>
                    </a:ext>
                  </a:extLst>
                </p:cNvPr>
                <p:cNvSpPr/>
                <p:nvPr/>
              </p:nvSpPr>
              <p:spPr>
                <a:xfrm rot="5400000">
                  <a:off x="1893934" y="-496485"/>
                  <a:ext cx="613888" cy="3079535"/>
                </a:xfrm>
                <a:prstGeom prst="round2SameRect">
                  <a:avLst/>
                </a:prstGeom>
                <a:sp3d extrusionH="190500" prstMaterial="dkEdge">
                  <a:bevelT w="135400" h="16350" prst="relaxedInset"/>
                  <a:contourClr>
                    <a:schemeClr val="bg1"/>
                  </a:contourClr>
                </a:sp3d>
              </p:spPr>
              <p:style>
                <a:lnRef idx="1">
                  <a:schemeClr val="accent5">
                    <a:hueOff val="-2366803"/>
                    <a:satOff val="-13001"/>
                    <a:lumOff val="-12942"/>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0" name="Rectangle: Top Corners Rounded 4">
                  <a:extLst>
                    <a:ext uri="{FF2B5EF4-FFF2-40B4-BE49-F238E27FC236}">
                      <a16:creationId xmlns:a16="http://schemas.microsoft.com/office/drawing/2014/main" id="{AEA5C457-F8B2-435F-82B0-E93EDD6339AC}"/>
                    </a:ext>
                  </a:extLst>
                </p:cNvPr>
                <p:cNvSpPr txBox="1"/>
                <p:nvPr/>
              </p:nvSpPr>
              <p:spPr>
                <a:xfrm>
                  <a:off x="661111" y="766306"/>
                  <a:ext cx="3049567" cy="55395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None/>
                    <a:tabLst/>
                    <a:defRPr/>
                  </a:pPr>
                  <a:r>
                    <a:rPr kumimoji="0" lang="en-US" sz="14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Operations performed one at a time in sequence </a:t>
                  </a:r>
                </a:p>
              </p:txBody>
            </p:sp>
          </p:grpSp>
          <p:grpSp>
            <p:nvGrpSpPr>
              <p:cNvPr id="41" name="Group 40">
                <a:extLst>
                  <a:ext uri="{FF2B5EF4-FFF2-40B4-BE49-F238E27FC236}">
                    <a16:creationId xmlns:a16="http://schemas.microsoft.com/office/drawing/2014/main" id="{72F22F2D-BABF-492E-AE29-55616A0856A8}"/>
                  </a:ext>
                </a:extLst>
              </p:cNvPr>
              <p:cNvGrpSpPr/>
              <p:nvPr/>
            </p:nvGrpSpPr>
            <p:grpSpPr>
              <a:xfrm flipH="1">
                <a:off x="1893426" y="4070730"/>
                <a:ext cx="3079535" cy="613888"/>
                <a:chOff x="661110" y="1471475"/>
                <a:chExt cx="3079535" cy="613888"/>
              </a:xfrm>
              <a:scene3d>
                <a:camera prst="orthographicFront"/>
                <a:lightRig rig="threePt" dir="t">
                  <a:rot lat="0" lon="0" rev="7500000"/>
                </a:lightRig>
              </a:scene3d>
            </p:grpSpPr>
            <p:sp>
              <p:nvSpPr>
                <p:cNvPr id="42" name="Rectangle: Top Corners Rounded 41">
                  <a:extLst>
                    <a:ext uri="{FF2B5EF4-FFF2-40B4-BE49-F238E27FC236}">
                      <a16:creationId xmlns:a16="http://schemas.microsoft.com/office/drawing/2014/main" id="{B2881EF7-1753-487C-86B8-10A1059F0D3D}"/>
                    </a:ext>
                  </a:extLst>
                </p:cNvPr>
                <p:cNvSpPr/>
                <p:nvPr/>
              </p:nvSpPr>
              <p:spPr>
                <a:xfrm rot="5400000">
                  <a:off x="1893934" y="238651"/>
                  <a:ext cx="613888" cy="3079535"/>
                </a:xfrm>
                <a:prstGeom prst="round2SameRect">
                  <a:avLst/>
                </a:prstGeom>
                <a:ln w="12700">
                  <a:solidFill>
                    <a:schemeClr val="accent6">
                      <a:lumMod val="75000"/>
                    </a:schemeClr>
                  </a:solidFill>
                </a:ln>
                <a:sp3d extrusionH="190500" prstMaterial="dkEdge">
                  <a:bevelT w="135400" h="16350" prst="relaxedInset"/>
                  <a:contourClr>
                    <a:schemeClr val="bg1"/>
                  </a:contourClr>
                </a:sp3d>
              </p:spPr>
              <p:style>
                <a:lnRef idx="1">
                  <a:scrgbClr r="0" g="0" b="0"/>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3" name="Rectangle: Top Corners Rounded 4">
                  <a:extLst>
                    <a:ext uri="{FF2B5EF4-FFF2-40B4-BE49-F238E27FC236}">
                      <a16:creationId xmlns:a16="http://schemas.microsoft.com/office/drawing/2014/main" id="{C37E9F69-9BCC-4222-BA97-15CFE9A5F39F}"/>
                    </a:ext>
                  </a:extLst>
                </p:cNvPr>
                <p:cNvSpPr txBox="1"/>
                <p:nvPr/>
              </p:nvSpPr>
              <p:spPr>
                <a:xfrm>
                  <a:off x="661111" y="1501442"/>
                  <a:ext cx="3049567" cy="55395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Boolean logic gates</a:t>
                  </a:r>
                </a:p>
              </p:txBody>
            </p:sp>
          </p:grpSp>
        </p:grpSp>
        <p:grpSp>
          <p:nvGrpSpPr>
            <p:cNvPr id="14" name="Group 13">
              <a:extLst>
                <a:ext uri="{FF2B5EF4-FFF2-40B4-BE49-F238E27FC236}">
                  <a16:creationId xmlns:a16="http://schemas.microsoft.com/office/drawing/2014/main" id="{9119D35F-4AF4-4144-B960-A7667388F3FD}"/>
                </a:ext>
              </a:extLst>
            </p:cNvPr>
            <p:cNvGrpSpPr/>
            <p:nvPr/>
          </p:nvGrpSpPr>
          <p:grpSpPr>
            <a:xfrm>
              <a:off x="1886586" y="4727182"/>
              <a:ext cx="6836088" cy="2417120"/>
              <a:chOff x="1886586" y="4727182"/>
              <a:chExt cx="6836088" cy="2417120"/>
            </a:xfrm>
          </p:grpSpPr>
          <mc:AlternateContent xmlns:mc="http://schemas.openxmlformats.org/markup-compatibility/2006" xmlns:a14="http://schemas.microsoft.com/office/drawing/2010/main">
            <mc:Choice Requires="a14">
              <p:graphicFrame>
                <p:nvGraphicFramePr>
                  <p:cNvPr id="25" name="Diagram 24">
                    <a:extLst>
                      <a:ext uri="{FF2B5EF4-FFF2-40B4-BE49-F238E27FC236}">
                        <a16:creationId xmlns:a16="http://schemas.microsoft.com/office/drawing/2014/main" id="{F2AAC198-A64A-4E00-833A-62588672CCE0}"/>
                      </a:ext>
                    </a:extLst>
                  </p:cNvPr>
                  <p:cNvGraphicFramePr/>
                  <p:nvPr/>
                </p:nvGraphicFramePr>
                <p:xfrm>
                  <a:off x="4982027" y="4727182"/>
                  <a:ext cx="3740647" cy="241712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mc:Choice>
            <mc:Fallback xmlns="">
              <p:graphicFrame>
                <p:nvGraphicFramePr>
                  <p:cNvPr id="25" name="Diagram 24">
                    <a:extLst>
                      <a:ext uri="{FF2B5EF4-FFF2-40B4-BE49-F238E27FC236}">
                        <a16:creationId xmlns:a16="http://schemas.microsoft.com/office/drawing/2014/main" id="{F2AAC198-A64A-4E00-833A-62588672CCE0}"/>
                      </a:ext>
                    </a:extLst>
                  </p:cNvPr>
                  <p:cNvGraphicFramePr/>
                  <p:nvPr>
                    <p:extLst/>
                  </p:nvPr>
                </p:nvGraphicFramePr>
                <p:xfrm>
                  <a:off x="4982027" y="4727182"/>
                  <a:ext cx="3740647" cy="241712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mc:Fallback>
          </mc:AlternateContent>
          <p:grpSp>
            <p:nvGrpSpPr>
              <p:cNvPr id="45" name="Group 44">
                <a:extLst>
                  <a:ext uri="{FF2B5EF4-FFF2-40B4-BE49-F238E27FC236}">
                    <a16:creationId xmlns:a16="http://schemas.microsoft.com/office/drawing/2014/main" id="{8EC11B5D-FC05-4752-972A-B32753F973AD}"/>
                  </a:ext>
                </a:extLst>
              </p:cNvPr>
              <p:cNvGrpSpPr/>
              <p:nvPr/>
            </p:nvGrpSpPr>
            <p:grpSpPr>
              <a:xfrm flipH="1">
                <a:off x="1892506" y="4744580"/>
                <a:ext cx="3079535" cy="614211"/>
                <a:chOff x="661111" y="1201"/>
                <a:chExt cx="3079535" cy="614211"/>
              </a:xfrm>
              <a:scene3d>
                <a:camera prst="orthographicFront"/>
                <a:lightRig rig="threePt" dir="t">
                  <a:rot lat="0" lon="0" rev="7500000"/>
                </a:lightRig>
              </a:scene3d>
            </p:grpSpPr>
            <p:sp>
              <p:nvSpPr>
                <p:cNvPr id="46" name="Rectangle: Top Corners Rounded 45">
                  <a:extLst>
                    <a:ext uri="{FF2B5EF4-FFF2-40B4-BE49-F238E27FC236}">
                      <a16:creationId xmlns:a16="http://schemas.microsoft.com/office/drawing/2014/main" id="{71889490-7BFC-4CFA-A9BC-2C66A7006116}"/>
                    </a:ext>
                  </a:extLst>
                </p:cNvPr>
                <p:cNvSpPr/>
                <p:nvPr/>
              </p:nvSpPr>
              <p:spPr>
                <a:xfrm rot="5400000">
                  <a:off x="1893773" y="-1231461"/>
                  <a:ext cx="614211" cy="3079535"/>
                </a:xfrm>
                <a:prstGeom prst="round2SameRect">
                  <a:avLst/>
                </a:prstGeom>
                <a:sp3d extrusionH="190500" prstMaterial="dkEdge">
                  <a:bevelT w="135400" h="16350" prst="relaxedInset"/>
                  <a:contourClr>
                    <a:schemeClr val="bg1"/>
                  </a:contourClr>
                </a:sp3d>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7" name="Rectangle: Top Corners Rounded 4">
                  <a:extLst>
                    <a:ext uri="{FF2B5EF4-FFF2-40B4-BE49-F238E27FC236}">
                      <a16:creationId xmlns:a16="http://schemas.microsoft.com/office/drawing/2014/main" id="{632D39BE-4BBF-4315-B4A0-CF3B47D4B6AD}"/>
                    </a:ext>
                  </a:extLst>
                </p:cNvPr>
                <p:cNvSpPr txBox="1"/>
                <p:nvPr/>
              </p:nvSpPr>
              <p:spPr>
                <a:xfrm>
                  <a:off x="661112" y="31183"/>
                  <a:ext cx="3049552" cy="55424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Binary information encoded in 0s and 1s </a:t>
                  </a:r>
                </a:p>
              </p:txBody>
            </p:sp>
          </p:grpSp>
          <p:grpSp>
            <p:nvGrpSpPr>
              <p:cNvPr id="48" name="Group 47">
                <a:extLst>
                  <a:ext uri="{FF2B5EF4-FFF2-40B4-BE49-F238E27FC236}">
                    <a16:creationId xmlns:a16="http://schemas.microsoft.com/office/drawing/2014/main" id="{026C3978-C15E-468A-B098-12266DE4B09B}"/>
                  </a:ext>
                </a:extLst>
              </p:cNvPr>
              <p:cNvGrpSpPr/>
              <p:nvPr/>
            </p:nvGrpSpPr>
            <p:grpSpPr>
              <a:xfrm flipH="1">
                <a:off x="1894537" y="5465387"/>
                <a:ext cx="3079535" cy="613888"/>
                <a:chOff x="661110" y="736339"/>
                <a:chExt cx="3079535" cy="613888"/>
              </a:xfrm>
              <a:scene3d>
                <a:camera prst="orthographicFront"/>
                <a:lightRig rig="threePt" dir="t">
                  <a:rot lat="0" lon="0" rev="7500000"/>
                </a:lightRig>
              </a:scene3d>
            </p:grpSpPr>
            <p:sp>
              <p:nvSpPr>
                <p:cNvPr id="49" name="Rectangle: Top Corners Rounded 48">
                  <a:extLst>
                    <a:ext uri="{FF2B5EF4-FFF2-40B4-BE49-F238E27FC236}">
                      <a16:creationId xmlns:a16="http://schemas.microsoft.com/office/drawing/2014/main" id="{64C20447-F697-4C3D-BC4A-485328BB3E71}"/>
                    </a:ext>
                  </a:extLst>
                </p:cNvPr>
                <p:cNvSpPr/>
                <p:nvPr/>
              </p:nvSpPr>
              <p:spPr>
                <a:xfrm rot="5400000">
                  <a:off x="1893934" y="-496485"/>
                  <a:ext cx="613888" cy="3079535"/>
                </a:xfrm>
                <a:prstGeom prst="round2SameRect">
                  <a:avLst/>
                </a:prstGeom>
                <a:sp3d extrusionH="190500" prstMaterial="dkEdge">
                  <a:bevelT w="135400" h="16350" prst="relaxedInset"/>
                  <a:contourClr>
                    <a:schemeClr val="bg1"/>
                  </a:contourClr>
                </a:sp3d>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0" name="Rectangle: Top Corners Rounded 4">
                  <a:extLst>
                    <a:ext uri="{FF2B5EF4-FFF2-40B4-BE49-F238E27FC236}">
                      <a16:creationId xmlns:a16="http://schemas.microsoft.com/office/drawing/2014/main" id="{B89C73A5-9A19-4653-9DFF-E9E9D6604D15}"/>
                    </a:ext>
                  </a:extLst>
                </p:cNvPr>
                <p:cNvSpPr txBox="1"/>
                <p:nvPr/>
              </p:nvSpPr>
              <p:spPr>
                <a:xfrm>
                  <a:off x="661111" y="766306"/>
                  <a:ext cx="3049567" cy="55395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Polynomial time: time complexity scales polynomial with input</a:t>
                  </a:r>
                </a:p>
              </p:txBody>
            </p:sp>
          </p:grpSp>
          <p:grpSp>
            <p:nvGrpSpPr>
              <p:cNvPr id="51" name="Group 50">
                <a:extLst>
                  <a:ext uri="{FF2B5EF4-FFF2-40B4-BE49-F238E27FC236}">
                    <a16:creationId xmlns:a16="http://schemas.microsoft.com/office/drawing/2014/main" id="{9069B706-F350-4ADF-B008-405A34655691}"/>
                  </a:ext>
                </a:extLst>
              </p:cNvPr>
              <p:cNvGrpSpPr/>
              <p:nvPr/>
            </p:nvGrpSpPr>
            <p:grpSpPr>
              <a:xfrm flipH="1">
                <a:off x="1886586" y="6184289"/>
                <a:ext cx="3079535" cy="613888"/>
                <a:chOff x="661110" y="1471475"/>
                <a:chExt cx="3079535" cy="613888"/>
              </a:xfrm>
              <a:scene3d>
                <a:camera prst="orthographicFront"/>
                <a:lightRig rig="threePt" dir="t">
                  <a:rot lat="0" lon="0" rev="7500000"/>
                </a:lightRig>
              </a:scene3d>
            </p:grpSpPr>
            <p:sp>
              <p:nvSpPr>
                <p:cNvPr id="58" name="Rectangle: Top Corners Rounded 57">
                  <a:extLst>
                    <a:ext uri="{FF2B5EF4-FFF2-40B4-BE49-F238E27FC236}">
                      <a16:creationId xmlns:a16="http://schemas.microsoft.com/office/drawing/2014/main" id="{DCB14A40-E11B-43A9-9436-75690FBEDF3B}"/>
                    </a:ext>
                  </a:extLst>
                </p:cNvPr>
                <p:cNvSpPr/>
                <p:nvPr/>
              </p:nvSpPr>
              <p:spPr>
                <a:xfrm rot="5400000">
                  <a:off x="1893934" y="238651"/>
                  <a:ext cx="613888" cy="3079535"/>
                </a:xfrm>
                <a:prstGeom prst="round2SameRect">
                  <a:avLst/>
                </a:prstGeom>
                <a:sp3d extrusionH="190500" prstMaterial="dkEdge">
                  <a:bevelT w="135400" h="16350" prst="relaxedInset"/>
                  <a:contourClr>
                    <a:schemeClr val="bg1"/>
                  </a:contourClr>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9" name="Rectangle: Top Corners Rounded 4">
                  <a:extLst>
                    <a:ext uri="{FF2B5EF4-FFF2-40B4-BE49-F238E27FC236}">
                      <a16:creationId xmlns:a16="http://schemas.microsoft.com/office/drawing/2014/main" id="{5F2A9A7A-6EAE-47B9-8AC5-3CD42E6FC4B3}"/>
                    </a:ext>
                  </a:extLst>
                </p:cNvPr>
                <p:cNvSpPr txBox="1"/>
                <p:nvPr/>
              </p:nvSpPr>
              <p:spPr>
                <a:xfrm>
                  <a:off x="661111" y="1501442"/>
                  <a:ext cx="3049567" cy="55395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8890" rIns="8890" bIns="8890" numCol="1" spcCol="1270" anchor="ctr" anchorCtr="0">
                  <a:noAutofit/>
                </a:bodyPr>
                <a:lstStyle/>
                <a:p>
                  <a:pPr marL="114300" marR="0" lvl="1" indent="-114300" algn="l" defTabSz="622300" rtl="0" eaLnBrk="1" fontAlgn="auto" latinLnBrk="0" hangingPunct="1">
                    <a:lnSpc>
                      <a:spcPct val="90000"/>
                    </a:lnSpc>
                    <a:spcBef>
                      <a:spcPct val="0"/>
                    </a:spcBef>
                    <a:spcAft>
                      <a:spcPct val="15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Deterministic: outcomes are predictable with given input </a:t>
                  </a:r>
                </a:p>
              </p:txBody>
            </p:sp>
          </p:grpSp>
        </p:grpSp>
      </p:grpSp>
    </p:spTree>
    <p:extLst>
      <p:ext uri="{BB962C8B-B14F-4D97-AF65-F5344CB8AC3E}">
        <p14:creationId xmlns:p14="http://schemas.microsoft.com/office/powerpoint/2010/main" val="1043274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7AE13-F8CC-4C69-A560-7A2164ECFB4E}"/>
              </a:ext>
            </a:extLst>
          </p:cNvPr>
          <p:cNvSpPr>
            <a:spLocks noGrp="1"/>
          </p:cNvSpPr>
          <p:nvPr>
            <p:ph type="title"/>
          </p:nvPr>
        </p:nvSpPr>
        <p:spPr>
          <a:xfrm>
            <a:off x="838200" y="0"/>
            <a:ext cx="10515600" cy="1325563"/>
          </a:xfrm>
        </p:spPr>
        <p:txBody>
          <a:bodyPr>
            <a:normAutofit/>
          </a:bodyPr>
          <a:lstStyle/>
          <a:p>
            <a:pPr algn="ct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classical and quantum computers are different? </a:t>
            </a:r>
          </a:p>
        </p:txBody>
      </p:sp>
      <p:pic>
        <p:nvPicPr>
          <p:cNvPr id="6" name="Picture 5">
            <a:extLst>
              <a:ext uri="{FF2B5EF4-FFF2-40B4-BE49-F238E27FC236}">
                <a16:creationId xmlns:a16="http://schemas.microsoft.com/office/drawing/2014/main" id="{F265FCB2-1627-4B0A-A681-831A3E31D546}"/>
              </a:ext>
            </a:extLst>
          </p:cNvPr>
          <p:cNvPicPr>
            <a:picLocks noChangeAspect="1"/>
          </p:cNvPicPr>
          <p:nvPr/>
        </p:nvPicPr>
        <p:blipFill>
          <a:blip r:embed="rId2"/>
          <a:stretch>
            <a:fillRect/>
          </a:stretch>
        </p:blipFill>
        <p:spPr>
          <a:xfrm>
            <a:off x="1561467" y="1499918"/>
            <a:ext cx="9069066" cy="3858163"/>
          </a:xfrm>
          <a:prstGeom prst="rect">
            <a:avLst/>
          </a:prstGeom>
        </p:spPr>
      </p:pic>
    </p:spTree>
    <p:extLst>
      <p:ext uri="{BB962C8B-B14F-4D97-AF65-F5344CB8AC3E}">
        <p14:creationId xmlns:p14="http://schemas.microsoft.com/office/powerpoint/2010/main" val="2702882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7AE13-F8CC-4C69-A560-7A2164ECFB4E}"/>
              </a:ext>
            </a:extLst>
          </p:cNvPr>
          <p:cNvSpPr>
            <a:spLocks noGrp="1"/>
          </p:cNvSpPr>
          <p:nvPr>
            <p:ph type="title"/>
          </p:nvPr>
        </p:nvSpPr>
        <p:spPr>
          <a:xfrm>
            <a:off x="838200" y="0"/>
            <a:ext cx="10515600" cy="1325563"/>
          </a:xfrm>
        </p:spPr>
        <p:txBody>
          <a:bodyPr>
            <a:normAutofit/>
          </a:bodyPr>
          <a:lstStyle/>
          <a:p>
            <a:pPr algn="ctr"/>
            <a:r>
              <a:rPr lang="en-US"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classical and quantum computers are different? </a:t>
            </a:r>
          </a:p>
        </p:txBody>
      </p:sp>
      <p:pic>
        <p:nvPicPr>
          <p:cNvPr id="3" name="Picture 2">
            <a:extLst>
              <a:ext uri="{FF2B5EF4-FFF2-40B4-BE49-F238E27FC236}">
                <a16:creationId xmlns:a16="http://schemas.microsoft.com/office/drawing/2014/main" id="{2EA27A23-3F5E-405F-B2C0-48A89C47D667}"/>
              </a:ext>
            </a:extLst>
          </p:cNvPr>
          <p:cNvPicPr>
            <a:picLocks noChangeAspect="1"/>
          </p:cNvPicPr>
          <p:nvPr/>
        </p:nvPicPr>
        <p:blipFill>
          <a:blip r:embed="rId2"/>
          <a:stretch>
            <a:fillRect/>
          </a:stretch>
        </p:blipFill>
        <p:spPr>
          <a:xfrm>
            <a:off x="1590046" y="1442760"/>
            <a:ext cx="9011908" cy="3972479"/>
          </a:xfrm>
          <a:prstGeom prst="rect">
            <a:avLst/>
          </a:prstGeom>
        </p:spPr>
      </p:pic>
    </p:spTree>
    <p:extLst>
      <p:ext uri="{BB962C8B-B14F-4D97-AF65-F5344CB8AC3E}">
        <p14:creationId xmlns:p14="http://schemas.microsoft.com/office/powerpoint/2010/main" val="447819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C2EC-CA60-48BF-8B35-9ACF15A25CC7}"/>
              </a:ext>
            </a:extLst>
          </p:cNvPr>
          <p:cNvSpPr>
            <a:spLocks noGrp="1"/>
          </p:cNvSpPr>
          <p:nvPr>
            <p:ph type="title"/>
          </p:nvPr>
        </p:nvSpPr>
        <p:spPr>
          <a:xfrm>
            <a:off x="626532" y="0"/>
            <a:ext cx="10515600" cy="1325563"/>
          </a:xfrm>
        </p:spPr>
        <p:txBody>
          <a:bodyPr>
            <a:normAutofit/>
          </a:bodyPr>
          <a:lstStyle/>
          <a:p>
            <a:pPr algn="ctr"/>
            <a:r>
              <a:rPr lang="en-US" sz="4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ICS560 Plan</a:t>
            </a:r>
          </a:p>
        </p:txBody>
      </p:sp>
      <p:sp>
        <p:nvSpPr>
          <p:cNvPr id="3" name="Content Placeholder 2">
            <a:extLst>
              <a:ext uri="{FF2B5EF4-FFF2-40B4-BE49-F238E27FC236}">
                <a16:creationId xmlns:a16="http://schemas.microsoft.com/office/drawing/2014/main" id="{056BE0C6-DBC3-4043-A1ED-F3806DBC668F}"/>
              </a:ext>
            </a:extLst>
          </p:cNvPr>
          <p:cNvSpPr>
            <a:spLocks noGrp="1"/>
          </p:cNvSpPr>
          <p:nvPr>
            <p:ph idx="1"/>
          </p:nvPr>
        </p:nvSpPr>
        <p:spPr/>
        <p:txBody>
          <a:bodyPr>
            <a:normAutofit fontScale="70000" lnSpcReduction="20000"/>
          </a:bodyPr>
          <a:lstStyle/>
          <a:p>
            <a:pPr marL="0" indent="0">
              <a:buNone/>
            </a:pPr>
            <a:r>
              <a:rPr lang="en-US" b="1" dirty="0">
                <a:latin typeface="Times New Roman" panose="02020603050405020304" pitchFamily="18" charset="0"/>
                <a:cs typeface="Times New Roman" panose="02020603050405020304" pitchFamily="18" charset="0"/>
              </a:rPr>
              <a:t>Course Description</a:t>
            </a:r>
          </a:p>
          <a:p>
            <a:pPr marL="0" indent="0">
              <a:lnSpc>
                <a:spcPct val="120000"/>
              </a:lnSpc>
              <a:buNone/>
            </a:pPr>
            <a:r>
              <a:rPr lang="en-US" dirty="0">
                <a:latin typeface="Times New Roman" panose="02020603050405020304" pitchFamily="18" charset="0"/>
                <a:cs typeface="Times New Roman" panose="02020603050405020304" pitchFamily="18" charset="0"/>
              </a:rPr>
              <a:t>Complex numbers and complex vector space, Hilbert Space, Number theory, Integer representation, Modular arithmetic, Primes, Deterministic and probabilistic Systems, Quantum Systems. Quantum States. Reversible and Quantum Gates. Super dense coding, Deutsch Algorithm, Deutsch-</a:t>
            </a:r>
            <a:r>
              <a:rPr lang="en-US" dirty="0" err="1">
                <a:latin typeface="Times New Roman" panose="02020603050405020304" pitchFamily="18" charset="0"/>
                <a:cs typeface="Times New Roman" panose="02020603050405020304" pitchFamily="18" charset="0"/>
              </a:rPr>
              <a:t>Josza</a:t>
            </a:r>
            <a:r>
              <a:rPr lang="en-US" dirty="0">
                <a:latin typeface="Times New Roman" panose="02020603050405020304" pitchFamily="18" charset="0"/>
                <a:cs typeface="Times New Roman" panose="02020603050405020304" pitchFamily="18" charset="0"/>
              </a:rPr>
              <a:t> Algorithm, Quantum Programing Languages, Quantum Functions Implementation.</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Textbook</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Yanofsky</a:t>
            </a:r>
            <a:r>
              <a:rPr lang="en-US" dirty="0">
                <a:latin typeface="Times New Roman" panose="02020603050405020304" pitchFamily="18" charset="0"/>
                <a:cs typeface="Times New Roman" panose="02020603050405020304" pitchFamily="18" charset="0"/>
              </a:rPr>
              <a:t>, N., &amp; </a:t>
            </a:r>
            <a:r>
              <a:rPr lang="en-US" dirty="0" err="1">
                <a:latin typeface="Times New Roman" panose="02020603050405020304" pitchFamily="18" charset="0"/>
                <a:cs typeface="Times New Roman" panose="02020603050405020304" pitchFamily="18" charset="0"/>
              </a:rPr>
              <a:t>Mannucci</a:t>
            </a:r>
            <a:r>
              <a:rPr lang="en-US" dirty="0">
                <a:latin typeface="Times New Roman" panose="02020603050405020304" pitchFamily="18" charset="0"/>
                <a:cs typeface="Times New Roman" panose="02020603050405020304" pitchFamily="18" charset="0"/>
              </a:rPr>
              <a:t>, M. (2008). Quantum Computing for Computer Scientists. Cambridge: Cambridge University Press. doi:10.1017/CBO9780511813887</a:t>
            </a:r>
          </a:p>
          <a:p>
            <a:pPr marL="0" indent="0">
              <a:buNone/>
            </a:pPr>
            <a:r>
              <a:rPr lang="en-US" sz="2900" b="1" dirty="0">
                <a:latin typeface="Times New Roman" panose="02020603050405020304" pitchFamily="18" charset="0"/>
                <a:cs typeface="Times New Roman" panose="02020603050405020304" pitchFamily="18" charset="0"/>
              </a:rPr>
              <a:t>References </a:t>
            </a:r>
          </a:p>
          <a:p>
            <a:r>
              <a:rPr lang="en-US" dirty="0">
                <a:latin typeface="Times New Roman" panose="02020603050405020304" pitchFamily="18" charset="0"/>
                <a:cs typeface="Times New Roman" panose="02020603050405020304" pitchFamily="18" charset="0"/>
              </a:rPr>
              <a:t>Thomas Wong, "Introduction to Classical and Quantum Computing“</a:t>
            </a:r>
          </a:p>
          <a:p>
            <a:r>
              <a:rPr lang="en-US" dirty="0" err="1">
                <a:latin typeface="Times New Roman" panose="02020603050405020304" pitchFamily="18" charset="0"/>
                <a:cs typeface="Times New Roman" panose="02020603050405020304" pitchFamily="18" charset="0"/>
              </a:rPr>
              <a:t>Hiu</a:t>
            </a:r>
            <a:r>
              <a:rPr lang="en-US" dirty="0">
                <a:latin typeface="Times New Roman" panose="02020603050405020304" pitchFamily="18" charset="0"/>
                <a:cs typeface="Times New Roman" panose="02020603050405020304" pitchFamily="18" charset="0"/>
              </a:rPr>
              <a:t> Yung Wong, Introduction to Quantum Computing: From a Layperson to a Programmer in 30 Steps, Springer Cham, Sep. 2023.</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4932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eVTI">
  <a:themeElements>
    <a:clrScheme name="Custom 51">
      <a:dk1>
        <a:sysClr val="windowText" lastClr="000000"/>
      </a:dk1>
      <a:lt1>
        <a:sysClr val="window" lastClr="FFFFFF"/>
      </a:lt1>
      <a:dk2>
        <a:srgbClr val="12154E"/>
      </a:dk2>
      <a:lt2>
        <a:srgbClr val="EEEEEE"/>
      </a:lt2>
      <a:accent1>
        <a:srgbClr val="FD8686"/>
      </a:accent1>
      <a:accent2>
        <a:srgbClr val="B495C2"/>
      </a:accent2>
      <a:accent3>
        <a:srgbClr val="8F99BB"/>
      </a:accent3>
      <a:accent4>
        <a:srgbClr val="A3A3C1"/>
      </a:accent4>
      <a:accent5>
        <a:srgbClr val="7162FE"/>
      </a:accent5>
      <a:accent6>
        <a:srgbClr val="1EBE9B"/>
      </a:accent6>
      <a:hlink>
        <a:srgbClr val="EF08F7"/>
      </a:hlink>
      <a:folHlink>
        <a:srgbClr val="8477FE"/>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1698</TotalTime>
  <Words>889</Words>
  <Application>Microsoft Office PowerPoint</Application>
  <PresentationFormat>Widescreen</PresentationFormat>
  <Paragraphs>168</Paragraphs>
  <Slides>14</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14</vt:i4>
      </vt:variant>
    </vt:vector>
  </HeadingPairs>
  <TitlesOfParts>
    <vt:vector size="25" baseType="lpstr">
      <vt:lpstr>Aptos</vt:lpstr>
      <vt:lpstr>Arial</vt:lpstr>
      <vt:lpstr>Avenir Next LT Pro</vt:lpstr>
      <vt:lpstr>Calibri</vt:lpstr>
      <vt:lpstr>Calibri Light</vt:lpstr>
      <vt:lpstr>Cambria Math</vt:lpstr>
      <vt:lpstr>Posterama</vt:lpstr>
      <vt:lpstr>Segoe UI Variable Text Semiligh</vt:lpstr>
      <vt:lpstr>Times New Roman</vt:lpstr>
      <vt:lpstr>Office Theme</vt:lpstr>
      <vt:lpstr>SineVTI</vt:lpstr>
      <vt:lpstr>Foundations of Quantum Computing ICS 560</vt:lpstr>
      <vt:lpstr>What is quantum computing?</vt:lpstr>
      <vt:lpstr>Postulates of Quantum Mechanics</vt:lpstr>
      <vt:lpstr>Postulates of Quantum Mechanics</vt:lpstr>
      <vt:lpstr>PowerPoint Presentation</vt:lpstr>
      <vt:lpstr>PowerPoint Presentation</vt:lpstr>
      <vt:lpstr>How classical and quantum computers are different? </vt:lpstr>
      <vt:lpstr>How classical and quantum computers are different? </vt:lpstr>
      <vt:lpstr>ICS560 Plan</vt:lpstr>
      <vt:lpstr>PowerPoint Presentation</vt:lpstr>
      <vt:lpstr>ICS560 Plan</vt:lpstr>
      <vt:lpstr>About Instructor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Computing Architecture COE530</dc:title>
  <dc:creator>Alawi Abdulrahman Alsaggaf</dc:creator>
  <cp:lastModifiedBy>Alawi Abdulrahman Alsaggaf</cp:lastModifiedBy>
  <cp:revision>43</cp:revision>
  <dcterms:created xsi:type="dcterms:W3CDTF">2024-01-12T11:06:53Z</dcterms:created>
  <dcterms:modified xsi:type="dcterms:W3CDTF">2025-08-23T10:57:29Z</dcterms:modified>
</cp:coreProperties>
</file>